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422" r:id="rId2"/>
    <p:sldId id="257" r:id="rId3"/>
    <p:sldId id="258" r:id="rId4"/>
    <p:sldId id="635" r:id="rId5"/>
    <p:sldId id="786" r:id="rId6"/>
    <p:sldId id="787" r:id="rId7"/>
    <p:sldId id="788" r:id="rId8"/>
    <p:sldId id="749" r:id="rId9"/>
    <p:sldId id="789" r:id="rId10"/>
    <p:sldId id="790" r:id="rId11"/>
    <p:sldId id="791" r:id="rId12"/>
    <p:sldId id="792" r:id="rId13"/>
    <p:sldId id="793" r:id="rId14"/>
    <p:sldId id="794" r:id="rId15"/>
    <p:sldId id="79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737" autoAdjust="0"/>
  </p:normalViewPr>
  <p:slideViewPr>
    <p:cSldViewPr>
      <p:cViewPr varScale="1">
        <p:scale>
          <a:sx n="87" d="100"/>
          <a:sy n="87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7T21:18:50.803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10931 4268 559 0,'0'0'178'16,"0"0"-109"-16,0 0-38 0,8-18-10 0,-8 18 10 15,6-24 12-15,-6 24 5 0,8-26 7 0,-8 26-7 16,9-18-5-16,-9 18-8 0,0 0-7 16,0 0-5-16,0 0 1 0,0 0 12 15,0 0 14-15,14 31 8 0,-14 3-11 0,5 21-3 16,-7 8-26-16,-2 12-7 0,-4 4 22 0,-2 8-19 15,-6 1 15-15,4 2 7 0,-4-17-13 0,10-18 16 16,3-27-12-16,3-28-3 0,27-6-2 0,11-26-4 16,22-34 18-16,26-30-16 0,24-38 2 0,27-29-5 15,30-25-7-15,19-22 1 0,24-10-12 16,10-5-19-16,9 4-16 0,-5-4-12 0,3 5-25 16,-15-13-11-16,-3 12-84 0,-32-22-160 0,-6 10-225 15,-8 16 23-15,-31-9 491 0</inkml:trace>
  <inkml:trace contextRef="#ctx0" brushRef="#br0" timeOffset="2108.6455">11912 6464 1012 0,'0'0'53'0,"0"0"-39"0,-22-23 2 16,22 23-12-16,0 0 11 0,-15-17 25 0,15 17 13 16,0 0 6-16,0 0-7 0,0 0-11 15,4 22-16-15,-8-5 23 0,8 17-9 0,-9 4 10 16,3 13 8-16,-7 0-20 0,3 7 9 0,-4-11-11 15,8-7 5-15,-3-21-8 0,5-19 5 0,25-7-1 16,13-27-1-16,24-31 12 0,31-33-21 16,31-35-3-16,30-30-8 0,35-27-18 0,26-18 12 15,31-11-17-15,17-7-17 0,22 11-33 0,0-4-56 16,10 30-134-16,-40-7-374 0,-19 9 33 0,-35 11 262 16</inkml:trace>
  <inkml:trace contextRef="#ctx0" brushRef="#br0" timeOffset="2911.4396">12138 8363 1183 0,'7'-18'59'16,"-7"18"-29"-16,-8-27 0 0,8 27-22 0,0 0 28 15,0 0-7-15,0 0 5 0,0 0 2 0,0 0-25 16,0 0 16-16,-16 31-13 0,10 0 19 0,3 12 8 16,-5 7-12-16,2 10 18 0,-6-4-7 0,4 0 20 15,-3-20-11-15,9-13-2 0,2-23-7 0,21-6-3 16,15-27 3-16,25-21-9 0,34-36 1 0,25-34-10 16,37-30-20-16,29-22-2 0,32-18-12 15,24-8-25-15,36-2-27 0,7-14-74 0,33 26-242 16,-23-11-243-16,-18 7 28 0,-24 14 398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45:27.267"/>
    </inkml:context>
    <inkml:brush xml:id="br0">
      <inkml:brushProperty name="width" value="0.05292" units="cm"/>
      <inkml:brushProperty name="height" value="0.05292" units="cm"/>
      <inkml:brushProperty name="color" value="#FF66CC"/>
    </inkml:brush>
  </inkml:definitions>
  <inkml:trace contextRef="#ctx0" brushRef="#br0">9612 7458 399 0,'0'0'31'0,"-17"-16"1"0,17 16 3 0,0 0 9 16,-24-20 7-16,24 20 6 0,-19-11 6 15,19 11 3-15,-19-7 0 0,19 7 0 0,-21-3-4 16,21 3-7-16,-22 2-8 0,22-2-5 0,-23 4-7 16,23-4-1-16,-23 6-7 0,23-6-5 15,-23 8-5-15,23-8-4 0,-24 8-2 0,24-8 2 16,-25 11-3-16,25-11 2 0,-23 16-5 0,23-16 0 16,-23 18-3-16,23-18-1 0,-25 19-2 0,25-19 3 15,-28 26-4-15,28-26 5 0,-33 30 0 0,18-13 7 16,-3 0 0-16,3 2 6 0,1-2 16 0,-1 4-15 15,-2-3 16-15,4 1-32 0,-3-1 11 0,4 0-13 16,-2-1 8-16,14-17 1 0,-21 32-5 16,21-32 0-16,-17 28-5 0,17-28 4 15,-13 25-3-15,13-25 2 0,-6 24-3 0,6-24 4 16,-2 24-4-16,2-24 4 0,0 28-3 0,0-28 2 16,2 29-4-16,-2-29 4 0,8 33-5 0,-4-16 4 15,3 1-5-15,-1-1 4 0,-6-17-3 0,12 29 3 16,-12-29-2-16,12 28 1 0,-12-28-1 0,13 25 2 15,-13-25-5-15,16 22 5 0,-16-22-3 16,21 23 2-16,-21-23 0 0,24 20 1 0,-24-20-2 16,29 19 2-16,-29-19-2 0,32 16 1 0,-14-7-2 15,0-2 3-15,2 2-1 0,1-2 1 0,-2-1-3 16,0 0 2-16,2-1-1 0,1 0 1 0,1-3 0 16,0 2 0-16,0-3 0 0,2 0-1 15,1-1 1-15,2-1-1 0,-1-3 0 16,2-2-1-16,-1-2 1 0,0-3-2 0,0-4 5 15,0 0-4-15,0-3 5 0,-1-3-5 0,-1-2 5 16,-1-1-5-16,-3-2 5 0,-1 0-6 0,-2-2 5 16,1-3-7-16,-2-2 8 0,-2 0-8 0,-3 1 8 15,-1-1-10-15,-1 1 8 0,-4 0-8 0,-2 0 9 16,-2 0-6-16,-5 1 7 0,-1 0 9 0,-6 1-28 16,-2-2 30-16,-2 1-27 0,-5-2 9 15,-2-1 10-15,0 2-10 0,-4 3 5 0,3 2-2 16,-5 4 3-16,-2 4-3 0,0 4 2 15,-2 7-3-15,-3 7-3 0,-5 3-7 0,2 8-12 16,-8 2-4-16,3 10-7 0,-9-1-17 0,10 12-52 16,-10-14-38-16,18 14-22 0,-8-16-70 0,7-7-153 15,27 14 68-15,-13-34 319 0</inkml:trace>
  <inkml:trace contextRef="#ctx0" brushRef="#br0" timeOffset="1234.3935">9346 7493 129 0,'0'0'56'0,"0"0"3"0,0 0-7 0,0 0 4 16,0 0-3-16,0 0 0 0,0 0-5 0,0 0 1 15,0 0-6-15,0 0-1 0,0 0-6 16,17-9 0-16,-17 9-3 0,0 0 8 16,0 0 6-16,0 0 10 0,0 0-8 0,0 0-14 15,0 0-18-15,0 0-16 0,0 0-2 0,-21 4 3 16,21-4 7-16,0 0 9 0,-24 10 9 0,24-10 8 15,0 0 2-15,-21 7 1 0,21-7-3 0,0 0-1 16,-24-3-6-16,24 3-7 0,0 0-9 0,-22-10-6 16,22 10-2-16,0 0-4 0,-25-21 2 15,25 21-2-15,-17-15 2 0,17 15-2 0,-17-18 2 16,17 18-2-16,-17-21 1 0,17 21-1 0,-21-20 2 16,21 20-2-16,-22-22 2 0,22 22-1 15,-25-21 2-15,25 21-1 0,-25-20 6 0,25 20-2 16,-27-23 6-16,27 23 0 0,-27-26 10 0,27 26-7 15,-27-28 1-15,27 28-9 0,-26-33-6 0,10 10-3 16,1-2 4-16,-2-1-5 0,5-3 5 16,0 0 11-16,2-1-28 0,1 0 28 0,-1 4-8 15,3 3 14-15,-6 2 6 0,13 21-6 0,-17-34-16 16,14 18-6-16,3 16 3 0,1-31-2 0,-1 31 4 16,4-20-2-16,-4 20 1 0,0 0-2 0,6-21 1 15,-6 21-2-15,0 0 2 0,13-20-3 0,-13 20 2 16,0 0-1-16,21-19 1 0,-21 19-1 15,0 0 1-15,25-15 0 0,-25 15 1 16,20-10-1-16,-20 10 1 0,23-8 0 0,-23 8 0 16,25-10 0-16,-25 10 1 0,28-10-2 0,-28 10 2 15,29-12-2-15,-12 7 2 0,1 1-2 0,-1 1 0 16,0 2 0-16,-17 1 0 0,30 0 0 0,-30 0 0 16,29 5 0-16,-29-5-1 0,26 9 1 0,-26-9-1 15,23 15 1-15,-23-15-1 0,17 14 2 16,-17-14-1-16,13 19 1 0,-13-19-1 0,11 20 2 15,-11-20-2-15,10 21 4 0,-10-21-4 0,7 26 5 16,-7-26-4-16,7 34 4 0,-3-14-5 0,0 0 5 16,1 3-7-16,1 0 7 0,0 2 12 15,1 0-31-15,-1-1 32 0,1 0-31 0,0-1 12 16,-3 0 5-16,1 1-6 0,0 2 5 0,-1 0-7 16,-3 4 8-16,0 3-8 0,-3 3 10 15,-2 4-9-15,-2 3 10 0,0 0-9 0,-3 1 10 16,1-4-10-16,1-4 8 0,1-6-9 0,2-7 3 15,4-23-24-15,0 21-33 0,0-21-64 0,0 0-125 16,28-20-227-16,0 9-1 0,-12-27 397 0</inkml:trace>
  <inkml:trace contextRef="#ctx0" brushRef="#br0" timeOffset="2156.8965">9596 7468 184 0,'0'0'59'0,"0"0"-5"0,-7 22-1 0,7-22 3 16,0 0-7-16,0 0-5 0,-7 19-8 0,7-19 2 15,0 0 5-15,0 0 11 0,0 0 5 0,0 0 9 16,0 0-5-16,0 0-1 0,0 0-8 16,0 0-7-16,0 0-10 0,0 0-4 0,-9-21-3 15,9 21 2-15,0 0 6 0,-10-17-6 16,10 17-3-16,0 0-7 0,-17-22-5 0,17 22-2 15,-11-17 1-15,11 17-5 0,-9-19 1 0,9 19-5 16,-13-21 2-16,13 21-3 0,-12-26 0 0,12 26-4 16,-12-30-1-16,7 12-2 0,0-1 3 0,2-2-4 15,0 0 5-15,1 0-5 0,1 0 5 0,-1-2-6 16,1 1 7-16,1 1-7 0,-1-2 6 0,1 1-6 16,-1 0 4-16,1 0 16 15,-1-1-27-15,-1 3 32 0,1-1-31 0,1 2 11 16,0 1 1-16,0 0-4 0,0 18 5 0,1-29-3 15,-1 29 5-15,0-20 0 0,0 20 5 0,0 0-2 16,0-22 0-16,0 22-5 0,0 0-1 0,9-24-3 16,-9 24 2-16,13-19-2 0,-13 19 2 0,21-24-2 15,-21 24 4-15,23-27-3 0,-23 27 6 16,29-30-3-16,-29 30 5 0,29-33-1 0,-14 15 3 16,-15 18-5-16,28-30 1 0,-28 30-6 0,27-23 1 15,-27 23-4-15,20-15 3 0,-20 15-3 0,0 0 0 16,22-3 0-16,-22 3 0 0,0 0 1 0,0 0 1 15,21 14 1-15,-21-14-3 0,0 0 2 0,17 23-2 16,-17-23 2-16,11 17-1 0,-11-17 2 16,13 18-2-16,-13-18 3 0,19 20-2 15,-19-20 2-15,19 18-1 0,-19-18 1 0,21 18-2 16,-21-18 2-16,19 17-3 0,-19-17 3 0,18 19-3 16,-18-19 3-16,13 23-3 0,-13-23 2 0,9 29-2 15,-6-12 4-15,-4 2-6 0,-3 3 6 0,-3 2-5 16,-3 3 5-16,-4 2-6 0,1 1-12 0,-4 4 30 15,-2 2-28-15,-4 3 28 0,1 1-8 0,-1-1-4 16,1-2 10-16,0-2-6 0,2-3 6 16,4-6-13-16,4-4 3 0,12-22-11 0,-15 23-17 15,15-23-39-15,0 0-53 0,0 0-116 0,0 0-267 16,21-18 25-16,4 7 332 0</inkml:trace>
  <inkml:trace contextRef="#ctx0" brushRef="#br0" timeOffset="3047.5667">9858 7482 409 0,'0'0'77'0,"0"0"-43"0,0 0-11 16,0 0 3-16,0 0 1 0,0 0 2 0,0 0-8 15,0 0 6-15,0 0 10 0,0 0 12 0,0 0 3 16,0 0-6-16,0 0-17 0,0 0-10 0,0 0-5 16,0 0 3-16,0 0 4 0,-8-19 4 15,8 19 0-15,9-21-2 0,-9 21 0 16,16-26 0-16,-7 9 8 0,-9 17 3 0,27-38 9 16,-7 20-3-16,-5-6-2 0,6 4-9 0,-3-3-3 15,4 0-12-15,-1 1 0 0,1 1-10 0,-3 4-1 16,-1 2-4-16,0 3 3 0,-18 12-3 0,26-17 3 15,-26 17-2-15,20-9 0 0,-20 9 0 0,17-1-1 16,-17 1 1-16,17 0 1 0,-17 0 0 16,17 1-1-16,-17-1 0 0,0 0 0 0,23 5 1 15,-23-5-1-15,0 0 1 0,19 7 1 0,-19-7 1 16,0 0 2-16,23 10 2 0,-23-10 0 0,0 0 2 16,25 13-2-16,-25-13-1 0,18 11-2 15,-18-11-1-15,17 12-3 0,-17-12 0 0,17 12-1 0,-17-12 2 16,0 0-1-16,20 24 1 15,-20-24-2-15,8 19 2 0,-8-19-2 0,5 19 3 16,-5-19-3-16,2 23 2 0,-2-23-3 0,2 28 5 16,-2-28-4-16,-2 30 4 0,-1-13-2 0,-1 0 1 15,-1 0-4-15,-1 0 4 0,6-17-3 0,-12 31 4 16,12-31-3-16,-16 30 2 0,16-30-4 0,-16 31 4 16,7-14-4-16,0-1 4 0,-2 1-6 0,0 0 5 15,0 1-4-15,-1-1 6 0,12-17 17 16,-27 31-16-16,27-31 17 0,-30 21-18 0,30-21-2 15,-32 16-9-15,14-10 23 0,-1 0-8 0,-6-2 24 16,3 2 4-16,-7-4 1 0,4 4 1 0,-6-4-5 16,6 2-4-16,-2-2-11 0,5-1-7 15,3-2-7-15,19 1-7 0,-26-5-9 0,26 5-22 16,0 0-32-16,-10-21-32 0,29 22-100 0,-19-1-172 16,25-30-131-16,12 27 82 0,-17-19 420 15</inkml:trace>
  <inkml:trace contextRef="#ctx0" brushRef="#br0" timeOffset="3813.2021">10005 7865 587 0,'0'0'21'16,"0"0"-3"-16,0 0-1 0,0 0 13 0,0 0 11 16,-10-20 8-16,10 20 5 0,0 0 12 0,5-17-1 15,-5 17-1-15,0 0-15 0,7-18-11 0,-7 18-14 16,0 0-3-16,0 0-2 0,16-20 2 15,-16 20-3-15,0 0-2 0,0 0-5 0,0 0 0 16,0 0 0-16,0 0 5 0,17-14 2 16,-17 14 1-16,0 0 0 0,0 0 0 0,0 0-1 15,0 0 1-15,0 0 0 0,0 0 2 0,20-5-2 16,-20 5 0-16,0 0-1 0,17 5-4 0,-17-5 0 16,20 11-7-16,-20-11 0 0,26 15-5 0,-26-15 1 15,29 18-4-15,-29-18 3 0,30 19-3 16,-30-19 2-16,30 22-2 0,-30-22 2 0,25 24-2 15,-25-24 3-15,23 32-3 0,-12-14 4 0,0 2-5 16,-1 3 6-16,1 0-5 0,0 0 6 0,-2-1-3 16,1 0 3-16,-1 1-4 0,-2 0 4 0,-1 1-7 15,-1-1 7-15,-3 0-8 0,0 1 6 0,-4-1-5 16,0 0 5-16,-3 2 14 0,-2 0-32 16,-4-2 33-16,-1-1-27 0,-3-2 19 15,3-2 7-15,-4-1-2 0,16-17 1 0,-34 29-6 16,17-17 1-16,-4-4-4 0,1-1-1 0,-1-5-3 15,-1-3-1-15,1-5 0 0,3-3-1 0,1-4 1 16,1-4-4-16,2-2 3 0,0-4-5 0,2-4 6 16,-2-4 11-16,1-2-32 0,0 0 27 0,3 1-29 15,-1 3 6-15,3 4-5 0,-2 0-10 16,4 7-2-16,-4-1-14 0,10 19 1 0,-14-28-21 16,14 28-42-16,-17-16-46 0,17 16-65 0,0 0-198 15,-21 0 16-15,21 0 315 0</inkml:trace>
  <inkml:trace contextRef="#ctx0" brushRef="#br0" timeOffset="4500.7382">9816 8276 746 0,'0'0'52'0,"0"0"-13"0,-19-12-4 15,19 12 2-15,0 0-2 0,0 0-12 0,-7-23-16 16,7 23 8-16,0 0-11 0,0 0 12 0,6-20-5 16,-6 20-1-16,0 0 1 0,0 0 5 0,0 0 7 15,18-9 9-15,-18 9-1 0,0 0 1 0,0 0-4 16,0 0-3-16,21 12-4 0,-21-12 3 16,0 0 14-16,20 30-16 0,-20-30 16 0,14 30-37 15,-7-10 16-15,3 1-16 0,-3 0 9 16,4 4 5-16,-1-2-14 0,1 4 6 0,-1-1-2 15,1 3 6-15,-2-2-7 0,-1 1 7 0,-1 1-13 16,-1 1 6-16,-4 0-7 0,-1-1 6 0,-1-1-6 16,-2 1 7-16,-3-1-6 0,-2 0 7 0,-3-3-3 15,-1 1 16-15,-2-5 3 0,2 1 11 16,-6-5-2-16,2 3-5 0,-3-8 8 0,18-12-37 16,-34 20 29-16,34-20-37 0,-36 4 16 0,17-9 19 15,-3-6-38-15,0-5 34 0,0-4-32 0,-1-4 7 16,3-5 5-16,-2-5-14 0,2-1-1 0,0-9-17 15,3 2 1-15,-5-9-33 0,13 11-14 0,-8-7-29 16,18 17-17-16,-8-5-10 0,13 16-23 16,-6-2-31-16,5 3-74 0,14 13-73 15,-21-19 250-15</inkml:trace>
  <inkml:trace contextRef="#ctx0" brushRef="#br0" timeOffset="5063.2165">9409 8341 353 0,'0'0'105'0,"-21"-19"-36"15,21 19 1-15,0 0 6 0,0 0-7 0,-17 5-22 16,17-5-7-16,-10 18-22 0,10-18 13 0,-7 32 7 15,2-10 7-15,7 7 10 0,-4 3-3 0,6 7-1 16,-2 6-20-16,2 7-7 0,1 5-20 16,0 5 5-16,-2 2-2 0,2 0 1 0,-2 2 0 15,-2 1-23-15,1-4 0 0,-3-1-14 16,2-1-12-16,-4-6-15 0,5 7-60 0,-8-7-25 16,7 10-12-16,-4-2-20 0,0 5 53 0,0 3 42 15,-5 1 24-15,2 5-35 0,-13-12-40 0,17 14 129 16</inkml:trace>
  <inkml:trace contextRef="#ctx0" brushRef="#br0" timeOffset="6125.964">9323 8268 180 0,'0'0'71'0,"0"0"-22"0,0 0-6 0,-17 15-3 31,17-15-5-31,0 0-11 0,0 0-9 0,0 0-3 0,0 0-2 0,0 0 0 0,0 0 1 0,0 0-1 16,0 0 3-16,0 0 4 0,0 0 4 0,0 0 5 15,0 0 4-15,0 0 2 0,0 0 1 16,0 0 4-16,0 0 3 0,0 0-4 16,0 0-7-16,0 0-5 0,-11 19-8 0,11-19 0 15,0 0 2-15,-11 17 0 0,11-17 2 0,0 0-14 16,-15 21 14-16,15-21-16 0,0 0 10 0,-16 23-1 15,16-23-3-15,0 0-1 0,-13 20-1 0,13-20-1 16,0 0-1-16,-14 23 0 0,14-23-4 0,-7 18 1 31,7-18 1-31,-7 21 3 0,7-21 0 0,-9 22 5 0,9-22-3 0,-8 25 5 0,8-25-7 16,-10 27 4-16,10-27-6 0,-10 28 0 0,10-28-2 16,-11 30 2-16,4-13-4 0,7-17 3 0,-12 28-4 15,12-28 2-15,-13 26-2 0,13-26 2 16,-17 28-2-16,17-28 1 0,-19 28-1 0,19-28 3 15,-19 28 0-15,19-28 6 0,-22 27-4 32,22-27 2-32,-21 26-4 0,21-26 3 0,-20 20 0 15,20-20 2-15,-19 19-3 0,19-19-1 0,-18 14-4 0,18-14 2 0,-18 13-2 0,18-13 2 0,-22 12-1 16,22-12 1-16,-24 10 17 0,24-10-13 0,-21 9 18 16,21-9-12-16,-17 4-1 0,17-4-3 0,0 0-18 15,0 0 11-15,0 0-16 0,-17-16 15 0,17 16 2 16,0-22-2-16,1 5 2 0,2-1-5 15,2-5 5-15,1-3-6 0,2-3 8 0,2-3-9 32,1-3 8-32,0-5-10 0,1-1 8 0,0 1-9 15,-1 0 7-15,-1 5-7 0,-2 2 9 16,0 4-5-16,-1 6 8 0,-1 5-5 0,-6 18 5 16,11-22-4-16,-11 22 2 0,0 0-2 0,0 0 2 15,0 0 0-15,0 0 0 0,18-6 1 0,-18 6-2 16,0 0 1-16,21 1-1 0,-21-1-1 15,22-7 0-15,-22 7 17 0,30-19-17 0,-10 3 16 16,0-1-16-16,1-1-10 0,3-2-34 0,-3-1-17 16,6 7-57-16,-12-7-55 0,11 7-69 0,3 10-161 15,-22-18 160-15,18 27 243 0</inkml:trace>
  <inkml:trace contextRef="#ctx0" brushRef="#br0" timeOffset="6862.0005">9031 8148 253 0,'0'0'19'0,"0"0"-7"0,0 0 0 16,0 0 4-16,0 0 1 0,0 0 3 0,18 9 0 15,-18-9 6-15,0 0 8 0,0 0 8 0,21-6-1 16,-21 6 4-16,0 0 1 0,0 0 9 16,0 0 8-16,0 0 21 0,0 0 6 0,0 0 10 15,0 0-23-15,0 0-22 0,0 0-31 0,0 0-19 16,0 0-4-16,-15 17 0 0,15-17-2 0,-21 17 4 16,21-17-3-16,-24 21 3 0,24-21 0 0,-28 20 5 15,28-20 24-15,-29 22-5 0,11-12 19 16,18-10-13-16,-33 20-8 0,33-20-5 0,-29 16-8 15,29-16-21-15,-31 18 14 0,31-18-21 16,-31 21 16-16,31-21 2 0,-32 20-2 0,32-20 3 16,-30 21-4-16,30-21 3 0,-30 19-2 0,30-19 1 15,-24 15-1-15,24-15 2 0,-18 6-1 0,18-6 1 16,0 0-1-16,-18-3-2 0,18 3 2 0,0 0-1 16,0 0 2-16,-21-22 1 0,21 22 2 0,0 0-1 15,-21-23 3-15,21 23 1 0,-13-17 3 16,13 17-2-16,-15-19 2 0,15 19-4 0,-12-19 3 15,12 19 18-15,-7-20-22 0,7 20 17 0,-5-18-38 16,5 18 14-16,1-21-15 0,-1 21 15 0,10-29 3 16,-2 10-5-16,3 0 6 0,1-3-5 15,4 0 5-15,0 0-5 0,2-3 5 0,1 2-7 16,-1-1 6-16,0 1-5 0,2 4 5 0,-2-1-4 16,-18 20 3-16,31-26-4 0,-31 26 2 15,25-13-2-15,-25 13-2 0,19 0-1 0,-19 0-4 16,17 10-2-16,-17-10-4 0,18 20 0 0,-18-20-7 15,20 20-5-15,-20-20-8 0,23 21-4 0,-23-21-7 16,24 18-9-16,-24-18-11 0,28 11-23 0,-11-5-45 16,-17-6-50-16,27-10-174 0,-1 20 35 0,-26-10 324 15</inkml:trace>
  <inkml:trace contextRef="#ctx0" brushRef="#br0" timeOffset="7565.891">9027 7866 351 0,'0'0'91'16,"0"0"-12"-16,0 0 0 0,-18 17 12 0,18-17-2 15,0 0-14-15,0 0-15 0,-22 9-8 16,22-9-2-16,0 0-4 0,0 0-7 0,-23 5-9 16,23-5-10-16,0 0-1 0,-25 6 0 0,25-6 1 15,-21 4 2-15,21-4 2 0,-25 6 1 0,25-6-1 16,-29 7 0-16,12-3-2 0,17-4-1 16,-33 6 1-16,33-6 1 0,-31 2-1 0,31-2-3 15,-33 0-1-15,33 0-1 0,-33-3-3 16,33 3-2-16,-30-6-5 0,30 6-4 0,-30-11-2 15,30 11-2-15,-28-15 2 0,28 15-4 0,-30-17 4 16,30 17-3-16,-28-17 1 0,28 17 0 0,-27-17 2 16,27 17-2-16,-23-17 3 0,23 17-3 0,-17-18 2 15,17 18-1-15,-10-23 2 0,10 23-3 0,-4-29 3 16,4 11-4-16,2 0 3 0,3-4 13 0,1 1-32 16,0-1 31-16,1-1-31 0,2 1 15 15,-1 0 5-15,0 3-5 0,-4 1 5 0,-4 18-4 16,10-29 3-16,-10 29-2 0,9-18 2 15,-9 18-2-15,0 0 0 0,0 0-1 0,0 0 1 16,0 0 1-16,20 0 0 0,-20 0 1 0,0 0-1 16,25 14 2-16,-25-14-4 0,26 11 3 0,-26-11-2 15,34 7-1-15,-13-3-1 0,0-4-3 0,3 1-2 16,0-2-2-16,2 0-5 0,0-3-2 16,0 3-1-16,-3-3-6 0,3 5-4 0,-4-3-10 15,1 9-17-15,-23-7-22 0,36 15-32 0,-36-15-51 16,25 24-50-16,-14 5-202 0,-11-29 93 0,14 46 319 15</inkml:trace>
  <inkml:trace contextRef="#ctx0" brushRef="#br0" timeOffset="8315.8849">9062 7643 319 0,'0'0'73'0,"0"0"-12"0,0 0-2 0,0 0-5 16,8 18-7-16,-8-18-12 0,0 0-6 0,-2 20 5 15,2-20 7-15,0 0 4 0,-3 20 1 16,3-20-4-16,0 0-11 0,0 0 12 15,0 0-7-15,0 0 16 0,0 0-4 0,-21 11-7 16,21-11-11-16,0 0-8 0,-17-10-9 0,17 10-2 16,-19-13 9-16,19 13-16 0,-27-18 11 0,27 18-13 15,-32-22-2-15,14 13-17 0,-1 0 17 0,-5 1-15 16,4 0 21-16,-5 1 10 0,5 4 6 0,-5-5 4 16,5 3-2-16,-2-2 0 0,4 0-6 15,-1 0-1-15,19 7-4 0,-29-17-4 0,29 17-5 16,-21-21 1-16,21 21-6 0,-14-25 4 0,14 25-4 15,-11-29 4-15,11 29-3 0,-5-33 2 0,3 16-3 16,2-1 5-16,-2-1-4 0,2-2 4 16,0 3 2-16,-1-1 3 0,1 2-4 0,0-3 5 15,0 2-11-15,1 1 3 0,-1 17-2 0,2-24 1 16,-2 24-2-16,0 0 3 0,5-22-1 16,-5 22 2-16,0 0-2 0,0 0 1 0,0 0-1 15,18-12 1-15,-18 12-1 0,0 0 1 0,25-3 0 16,-25 3 0-16,27-2-1 0,-27 2 0 0,34-1-1 15,-14-1 2-15,1-1-2 0,1 1 1 0,3-1-1 16,3 1 0-16,0 1-1 0,1 1 0 0,0 1 0 16,-2 4-2-16,-2 2 1 0,0 2-1 15,-2 3 2-15,-1 3-2 0,-2 1 4 16,-1 6-5-16,-2 0 3 0,-3 3-8 0,-3 2 4 16,-1 1-8-16,-3-1 1 0,0 2-12 0,-3-4-4 15,3 2-22-15,-4-8-13 0,8 3-33 0,-11-22-40 16,19 22-72-16,1-10-220 0,-20-12 52 0,42-4 371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52:32.6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1668 1339 1175 0,'0'0'111'0,"-23"-17"-86"0,23 17 2 16,0 0-1-16,0 0-9 0,0 0-17 0,0 0 0 15,0 0-3-15,-11 23 3 0,16 2-2 0,1 10 3 16,5 12-12-16,1 5 10 0,4 13-16 0,2 3 16 16,2 14-14-16,2 2 19 0,2 11 13 0,3 2-17 15,1 4 18-15,-2 6-15 0,2 1-15 0,-1 1 27 16,-2 2-1-16,-2-3-11 0,-3-8 14 15,-1 2-14-15,-1-8-9 0,-1-1 21 0,-1-7-1 16,1-6-16-16,1-11 25 0,1-10-16 0,0-17 9 16,2-8 15-16,-2-17-1 0,3-6 9 0,-4-16 4 15,4-3 0-15,-3-16 0 0,7-11-12 0,-1-17-17 16,6-16 14-16,2-18-24 0,2-13 7 0,4-14 4 16,1-9-26-16,1-6 3 0,-2-3 5 0,-2-3-11 15,-7 0 2-15,-1 1-20 0,-6 1 7 0,-1 10-11 16,-1 5 13-16,2 16 15 0,-2 17-23 0,3 22 2 15,-6 12-32-15,8 21-25 0,-14-5-67 0,17 25-119 16,-5-1-223-16,-5 0 13 0,13 24 451 0</inkml:trace>
  <inkml:trace contextRef="#ctx0" brushRef="#br0" timeOffset="218.7878">3500 2300 1545 0,'0'0'8'0,"-21"5"15"15,21-5-5-15,0 0-5 0,0 0-7 0,3-18-9 16,-3 18 7-16,34-28 5 0,-6 6 5 16,8 1-5-16,9-6 1 0,5 0-12 0,6 1-5 15,3-4-25-15,6 9-16 0,-4-10-27 0,9 18-47 16,-19-14-80-16,13 18-176 0,-12 7-94 0,-22-14 155 15</inkml:trace>
  <inkml:trace contextRef="#ctx0" brushRef="#br0" timeOffset="375.0156">3525 2737 1693 0,'-20'9'15'15,"20"-9"-2"-15,0 0-5 0,0 0-6 0,25-19-1 16,4-1-4-16,10-9-14 0,12-9 27 0,8-4-29 15,8-8 10-15,10 2-37 0,1-15-75 16,26 21-112-16,-19-9-318 0,10-6 21 0,8 15 318 16</inkml:trace>
  <inkml:trace contextRef="#ctx0" brushRef="#br0" timeOffset="703.1573">5279 2145 1727 0,'0'0'2'0,"0"0"2"0,0 0 0 16,16-2 2-16,10 1 0 0,11-3-2 0,9-3-3 15,8-5 1-15,4-3-3 0,2-2 2 0,3-8-18 16,4 3-24-16,-5-7-33 0,13 15-54 0,-16-13-62 16,21 22-148-16,-7-2-184 15,-9-10 77-15,13 22 445 0</inkml:trace>
  <inkml:trace contextRef="#ctx0" brushRef="#br0" timeOffset="2204.3165">7918 1506 584 0,'0'0'88'0,"0"0"-25"16,0 0 13-16,0 0-29 0,0 0-1 0,0 0-15 16,0 0-4-16,0 0 8 0,4 18 5 0,-7 0 3 15,3-18-7-15,-17 36-3 0,4-13-12 16,-2 3 0-16,-4 1 0 0,0 7 10 0,-5-3-4 15,1 6 7-15,-5-3-6 0,1 5 10 0,-6-2-12 16,1 7 13-16,-7-2 16 0,2 5-34 0,-3-5 31 16,4 4-31-16,-3-9-4 0,2 1 8 0,2-3-13 15,3 0 2-15,1-3-10 0,4 2 4 16,0-3-10-16,2 1 6 0,0-2-8 0,1-3 5 16,1 0-5-16,2-1 4 0,3-2-6 15,2-1 5-15,6-4-6 0,10-19 5 0,-2 30-3 16,2-30 2-16,24 22-5 0,-2-13 2 0,10-2-1 15,4-3 3-15,9-3 2 0,5-5 0 0,6-2 3 16,4-4-2-16,4 0 2 0,3-5-7 0,1 1 2 16,3-2-4-16,-1 1 1 0,-2 1-3 0,2 2-1 15,-5-3-8-15,0 6 5 0,-4-1 0 16,-4 3 9-16,-4-1 3 0,-3 2-4 0,-6 1-7 16,-4 2-4-16,-7-3-6 0,-5 3 0 0,-9-3 1 15,-19 6 4-15,22-6 9 0,-22 6 10 16,0 0 9-16,-11-23 6 0,-2 5-4 0,-7-5 3 15,-3-5-9-15,-7-5 4 0,-5-3-5 0,-8-7 10 16,-3-1-3-16,-6-6 19 0,-1-6-6 0,-5-8-24 16,2 2 36-16,-4-7-30 0,8 8 18 15,1-5 12-15,8 6-27 0,7 5 8 0,7 11-14 16,8 9 5-16,6 9-9 0,5 7 2 0,10 19-7 16,-9-18-11-16,9 18-22 0,0 0-7 0,0 0-44 15,0 0-85-15,21 1-114 0,1 6-240 0,10 12 50 16,-6-16 456-16</inkml:trace>
  <inkml:trace contextRef="#ctx0" brushRef="#br0" timeOffset="2939.0584">9402 1575 898 0,'-33'-12'165'0,"10"2"-128"16,1 5 10-16,-5-3 2 0,4 4-8 0,-6-2-1 15,4 6-7-15,-6-3-1 0,3 9 0 16,-5-1-4-16,0 6-2 0,-2 3-9 0,2 5 2 16,0 4-6-16,2 9 9 0,-2 4-2 0,4 7 9 15,-1 2-9-15,6 6 6 0,2 3-18 0,8 2 9 16,4 8 23-16,6-1-28 0,5-2 24 0,9 0-26 15,6-9-16-15,9-4 12 0,11-7-11 0,8-7 10 16,10-11-5-16,6-12 5 0,7-12 1 16,7-11 0-16,6-15 5 0,7-7-5 15,0-9 13-15,1-7-8 0,-7-5 15 0,-1-8-12 16,-7-6-22-16,-3-3 21 0,-10-4-29 0,-4 2 19 16,-8-3 7-16,-8-2-19 0,-8 3 15 0,-11 1-16 15,-7 4 15-15,-10-4-19 0,-8 2 9 0,-10 2 14 16,-6 8-18-16,-9 7 24 0,-7 14-13 0,-5 12-4 15,-4 18 12-15,-4 14 5 0,-7 16 6 16,-2 19 13-16,-6 13-8 0,-1 21-20 0,-3 16 10 16,2 12-18-16,1 8 4 0,1 10 13 0,6 0-32 15,6-3 19-15,6 6 2 0,4-8-19 0,11-6-1 16,3-8-36-16,17-7-60 0,-4-26-85 16,32 0-323-16,-6-5-54 0,4-13 118 0</inkml:trace>
  <inkml:trace contextRef="#ctx0" brushRef="#br0" timeOffset="3407.8048">6029 3204 1001 0,'29'-3'85'0,"-29"3"-53"16,25-7 12-16,-7 1-1 0,9 5-6 0,6-4-8 15,9 4-5-15,9-5 5 0,14 4 16 16,4-7 9-16,16 4-5 0,9-6-3 0,13 1-15 16,11-2-8-16,13-1-2 0,10-4-1 0,6 1-7 15,11-1 3-15,9 2-8 0,5-1 0 0,5 1-6 16,3 1 1-16,0-1-4 0,2 2 3 0,2 1-4 15,-3 2 3-15,-1 2-5 0,-3 2-1 0,-7 0-7 16,-7 2-8-16,-11-1-13 0,-5 8-31 0,-20-12-42 16,1 18-91-16,-28-19-104 0,-11 5-193 15,-2 15 68-15,-31-19 426 0</inkml:trace>
  <inkml:trace contextRef="#ctx0" brushRef="#br0" timeOffset="4126.6101">8123 3604 779 0,'3'-21'97'0,"-3"21"-4"16,0 0-7-16,12-17-8 0,-12 17-11 0,0 0-10 15,15-27-7-15,-15 27-7 0,0 0 1 16,23-20-6-16,-23 20-8 0,0 0-10 0,0 0-9 16,0 0-5-16,0 0-2 0,0 0 1 0,0 0 4 15,0 0 1-15,0 0-3 0,7 34 1 0,-15-5-8 16,-2 7 5-16,-6 6-7 0,-5 4 9 16,-4 3-7-16,-6 2 14 0,-4 3 11 0,-1 3-17 15,-7 1 28-15,3 3-19 0,-6-2 7 0,4 4 15 16,-1-3-15-16,2 4 9 0,0-3-17 0,2-1 6 15,0 0-2-15,4-4-22 0,3-6 19 0,8-5-22 16,7-13 6-16,6-9 5 0,6-6-9 0,5-17 2 16,6 20-2-16,-6-20-1 0,26 11 1 0,-5-9-1 15,4-3 2-15,5-4 0 0,6-5 1 16,1-2-1-16,2-2 3 0,0-2-5 16,1 0 0-16,2 0-3 0,0 1-2 0,1-1 0 15,3 0 5-15,0 1-1 0,3-2 7 0,1 0 14 16,0-1-31-16,2-2 31 0,0-2-30 0,1 1 11 15,0-3 5-15,-1-1-8 0,-1 0 4 0,-2 0-7 16,0 0 2-16,-6 1-6 0,-2 1 1 0,-6-1-6 16,-6 1 3-16,-7-2-1 0,-6 2 12 15,-9-3-2-15,-7 1 10 0,-7-1-4 0,-8-3 6 16,-8-2-8-16,-7-3 7 0,-9-1-8 0,-6-1 7 16,-5 1 11-16,-5 2-27 0,0 4 28 0,-3 2-27 15,1 6 11-15,1 5 5 0,5 4-4 16,6 2 1-16,7 4-3 0,9 0-9 0,8-5-27 15,21 11-46-15,-13-24-65 0,35 19-119 16,-5-12-274-16,11-9 52 0,19 12 359 0</inkml:trace>
  <inkml:trace contextRef="#ctx0" brushRef="#br0" timeOffset="4548.4676">9698 3392 674 0,'30'-28'111'15,"-10"3"-3"-15,3 9-5 0,-23 16-2 0,27-19-19 16,-27 19 4-16,0 0-8 16,0 0-12-16,-6 33-2 0,-13-6-20 0,1 17 0 15,-9 4-13-15,-1 13 12 0,-8 3-20 0,1 7 13 16,-3 3-22-16,1 2-2 0,1 2 12 0,4 1-19 15,2-4 16-15,6-1-6 0,5-7-15 0,6-8 9 16,7-7-15-16,8-8 6 0,5-8-15 0,6-10-4 16,10-1-24-16,-1-14-17 0,17 2-46 0,-12-22-54 15,22 11-101-15,-15-15-276 0,-2-13 64 16,9 10 360-16</inkml:trace>
  <inkml:trace contextRef="#ctx0" brushRef="#br0" timeOffset="4689.0975">9344 3976 1568 0,'-37'-3'96'0,"20"9"-26"0,17-6-25 0,-21 0-19 16,21 0-14-16,0 0-9 0,17 0-5 15,3 0 1-15,12-4 0 0,8-4-5 0,12-4-11 16,7-9-20-16,13 1-41 0,1-13-21 0,25 15-136 16,-17-6-290-16,11-8-4 0,8 10 240 15</inkml:trace>
  <inkml:trace contextRef="#ctx0" brushRef="#br1" timeOffset="7769.3873">11116 2016 1011 0,'6'-23'216'0,"-6"23"-182"16,-1-17 1-16,1 17 4 0,0 0 1 16,0 0-11-16,0 0 3 0,0 0-4 0,0 0-5 15,-11 27 1-15,4-1-12 0,-3 8 3 0,-1 2-14 16,-2 6 6-16,-2-6-10 0,2-1 8 15,-2 1-10-15,2-2-1 0,3 1-24 0,-1-7-12 16,10 2-28-16,1-30-20 0,1 38-35 0,-1-38-49 16,20 15-53-16,-2-6-206 0,-18-9 88 0,44-11 345 15</inkml:trace>
  <inkml:trace contextRef="#ctx0" brushRef="#br1" timeOffset="7925.5535">11113 1651 887 0,'-38'1'82'0,"17"9"-28"16,4-5-11-16,17-5-23 0,0 0-35 0,-13 16-23 15,13-16-32-15,19 13-25 0,4-5-21 0,-2-6-40 16,7-9-123-16,17 22-37 0,-18-27 316 0</inkml:trace>
  <inkml:trace contextRef="#ctx0" brushRef="#br1" timeOffset="8222.4574">11626 1866 937 0,'-27'17'183'0,"0"-6"-115"0,5 8 0 15,-5-8 34-15,5 7-29 0,-6-7 18 16,6 7-42-16,-5-7-15 0,6 4-19 0,2-6 3 16,19-9-1-16,-23 23-7 0,23-23-1 0,-8 23-10 15,8-23 0-15,9 21-2 0,-9-21 2 0,21 17-1 16,-4-8 2-16,2 0-1 0,5-1 3 0,2 0-3 15,0-4 3-15,-2 3-2 0,-2-1 1 0,-3 1-1 16,-2 0 1-16,-17-7 1 0,26 17 7 0,-26-17-1 16,11 22 5-16,-11-22 6 0,-1 32 2 15,-8-12-5-15,-3 5 3 0,-5 2-17 16,-4 1 2-16,-3-1-5 0,-2 0 4 0,1-3-7 16,2-3 3-16,4-4-11 0,19-17-13 0,-19 19-28 15,19-19-42-15,0 0-74 0,0 0-108 0,39-25-248 16,-5 13 22-16,-5-26 383 0</inkml:trace>
  <inkml:trace contextRef="#ctx0" brushRef="#br1" timeOffset="8534.999">12923 1508 963 0,'0'0'53'0,"0"0"10"15,-20-29 16-15,20 29 6 0,3-22-5 0,-3 22-17 16,9-18-10-16,-9 18-17 0,0 0-13 0,0 0-10 16,0 0-6-16,0 0 1 0,0 0 5 0,0 0 8 15,16 28 5-15,-14-3 5 0,-3 6-10 16,-1 5 1-16,-7 9-16 0,1 4 5 0,-7 7-13 15,0 2 10-15,-2 0-11 0,-1-4 3 0,1 0 25 16,0 2-25-16,2-1 24 0,2-3-24 0,1-3-17 16,2-9-2-16,7-1-30 0,-5-12-30 15,16 9-58-15,-8-36-42 0,9 42-79 0,0-22-229 16,-9-20 55-16,29 13 361 0</inkml:trace>
  <inkml:trace contextRef="#ctx0" brushRef="#br1" timeOffset="8722.4725">12696 2055 1541 0,'-17'9'46'0,"17"-9"-19"0,-22 2-8 0,22-2-9 15,0 0-3-15,0 0-9 0,0 0 0 16,26-2 2-16,-4-6-2 0,4-3-3 16,6-6-15-16,12-1-35 0,-4-9-40 0,22 12-108 15,-15-23-98-15,9 2-208 0,12 8 54 0,-19-18 455 16</inkml:trace>
  <inkml:trace contextRef="#ctx0" brushRef="#br1" timeOffset="9050.6216">13511 1290 1131 0,'-26'11'210'0,"-2"11"-184"16,0 5 1-16,5 7 19 0,-5 1 1 0,6 7 13 15,-7-3-19-15,7 5 7 0,-4 0-12 16,7 9 8-16,-1-1-14 0,5 3 6 0,2-5-13 15,3-4 2-15,1-3-14 0,3-3-1 0,2-2 23 16,1 5-28-16,1-6 25 0,0-1-23 16,1-3-7-16,2-10 4 0,1-2-6 0,3-5 3 15,-5-16-3-15,12 22 2 0,-12-22-2 0,17 11 1 16,-17-11 0-16,20 1 0 0,-20-1 1 0,26-12 1 16,-26 12 2-16,34-30-3 0,-13 9 3 0,-1-2-5 15,1-1 6-15,0-5-7 0,-3 1 6 0,-1 4-4 16,-2 4 3-16,-15 20-4 0,20-18 2 15,-20 18 0-15,0 0 0 0,0 0 0 0,0 0-1 16,0 0 1-16,17 16 0 0,-14 7 3 16,-2 4-6-16,0 4 0 0,-1 3-19 0,-1-6-6 15,3 2-21-15,-3-5-7 0,10 6-16 0,-7-12-12 16,15 12-31-16,-17-31-52 0,35 38-81 0,-35-38-144 16,36 10-71-16,-1 1 234 0</inkml:trace>
  <inkml:trace contextRef="#ctx0" brushRef="#br1" timeOffset="9394.3733">13744 2112 1392 0,'0'0'21'0,"0"0"-15"15,22 21 13-15,-22-21 10 0,37 6 11 0,-19-9 2 16,9 3-3-16,-4-9-4 0,4 3-10 0,2-5-5 15,2 0-4-15,-1-2-1 0,0 0-4 0,-4-8-2 16,-5 1-7-16,-2 2 1 0,-5 1 0 0,-14 17 13 16,15-20 3-16,-15 20-21 0,-1-17 38 0,1 17-43 15,-19-14 31-15,19 14-12 0,-34-7-8 16,10 9 0-16,-5 7-4 0,-8 4 42 0,0 5-22 16,-2 3 32-16,1 8-24 0,0 1-11 0,6 1-1 15,5-1-10-15,4-5 0 0,8-2-6 0,7-2 0 16,5-1-4-16,6-2 3 0,5-1-5 15,-8-17 0-15,33 30-8 0,-10-19-4 0,10 0-16 16,5-6-11-16,13 4-27 0,-2-11-22 0,21 19-96 16,-19-11-301-16,13-2-75 0,2 4 88 15</inkml:trace>
  <inkml:trace contextRef="#ctx0" brushRef="#br1" timeOffset="9910.0195">11189 3230 1228 0,'32'-11'154'16,"-32"11"-94"-16,0 0-9 0,0 0-2 0,0 0-8 15,0 0-23-15,-26 5-14 0,26-5-3 16,-36 22-12-16,9-5 41 0,-1 6-24 0,-5 0 35 15,5 5-11-15,-3-2-7 0,4 3 6 0,1-3-9 16,7-1 3-16,4-4-12 0,8-2-2 0,7-19-8 16,3 30 0-16,-3-30-3 0,28 24 2 0,-3-15-2 15,7-3 4-15,7-5-1 0,7-4 2 0,5-2 1 16,5-3-4-16,0 0 3 0,1 1-4 16,-5 1 1-16,-4 2 0 0,-8 3 1 0,-7 2-1 15,-13 3-1-15,-20-4 2 0,20 12-1 16,-20-12 3-16,-6 26-2 0,-7-4 3 0,-5 2-4 15,-8 4 3-15,-10 2-5 0,-4 1 6 0,-2 0-7 16,-3 0 6-16,3-2-5 0,1-2 5 0,4-5-12 16,8-5-4-16,8-3-23 0,21-14-25 0,0 0-38 15,0 0-43-15,0 0-78 0,18 0-201 16,8-15-68-16,18 6 138 0</inkml:trace>
  <inkml:trace contextRef="#ctx0" brushRef="#br1" timeOffset="10316.2673">12172 3288 1435 0,'-34'-8'104'0,"11"9"-65"0,-9-3-2 0,4 8 7 16,-5-4-5-16,4 7-8 0,-2-1-8 0,0 7 4 16,0-1-1-16,1 5 3 0,0 2-10 0,3 3 3 15,0-1-11-15,6 4 6 0,-1 1-6 0,5 1 5 16,1-2-2-16,4 4 3 0,2-4-6 0,4 1 2 15,1-1-9-15,3-4 4 0,4-3-6 16,2-1 2-16,-4-19-3 0,20 26 0 0,-20-26-1 16,31 15 2-16,-11-13-1 0,3-4 1 15,2-7 0-15,3-3-2 0,2-7 2 0,2-5-4 16,1-5 5-16,-1-4-5 0,1-3 4 0,-1-3-4 16,-3 3 6-16,-2-1-7 0,-5 3 5 0,-3 3-4 15,-3 2 4-15,-5 2-2 0,-1 7 2 0,-3 3-3 16,-7 17 2-16,6-19-3 0,-6 19 0 15,0 0-1-15,0 0-1 0,0 0 1 0,-12 27-2 16,2-2 5-16,-3 7-6 0,-4 4 4 0,-1 4-10 16,-1 1 4-16,1 2-12 0,2-2 1 0,7-1-16 15,0-6-2-15,10 0-23 0,0-10-11 0,15 4-39 16,-16-28-28-16,39 36-50 0,-39-36-54 0,54 6-121 16,-15 1-98-16,-11-23 235 0</inkml:trace>
  <inkml:trace contextRef="#ctx0" brushRef="#br1" timeOffset="10847.5344">12512 3416 1481 0,'0'0'91'0,"-32"23"-60"16,15-8 3-16,-3-1-1 0,7 6 5 16,-4-1-13-16,3 4 5 0,-1 0-1 0,4 3 4 15,0-3-11-15,3 1-1 0,1-4-10 0,3 0 2 16,1-3-6-16,3-17 3 0,-1 26-3 0,1-26 0 15,2 21-2-15,-2-21-1 0,0 0-3 0,0 0 0 16,17 9 0-16,-17-9 1 0,19-13 2 0,-19 13 1 16,28-34 3-16,-9 11-3 0,-1-3 4 15,1-2-4-15,0-4 4 0,-2 1-6 16,-2-2 4-16,1 3-6 0,-2 0 4 0,-2 2-5 16,-2 0 4-16,-2 4-4 0,-2 2 5 0,-1 4-2 15,-5 18 5-15,6-23 2 0,-6 23 0 0,0 0-1 16,0 0-9-16,0 0 0 0,0 0 0 0,0 0 0 15,0 0 0-15,-2 30 0 0,0-9 0 0,2 3 0 16,0-1 0-16,3-1 0 0,0 0 0 0,2-3 0 16,3-1 0-16,0-1 0 0,-8-17 0 15,18 28 0-15,-18-28 0 0,21 18 0 0,-21-18 0 16,20 7 0-16,-20-7 0 0,23-1 0 16,-23 1 0-16,28-12 0 0,-28 12 0 0,30-28 0 15,-14 9 0-15,0-3 0 0,-1-1 0 0,0-1 0 16,-3 0 0-16,2 1 0 0,-3 1 0 0,-2 3 0 15,-9 19 0-15,15-29 0 0,-15 29 0 16,0 0 0-16,7-19 0 0,-7 19 0 0,0 0 0 16,0 0 0-16,0 0 0 0,-7 28 0 0,2-5 0 15,-4 6 0-15,0 7 0 0,-2 1 0 0,0 0 0 16,1 1 0-16,4 0 0 0,0-1 0 0,6-1-12 16,1-5-16-16,6 1-17 0,1-8-6 0,8 3-25 15,-16-27-15-15,40 40-55 0,-40-40-87 16,50 14-145-16,-22-10-170 0,-4-13 110 15,15 13 438-15</inkml:trace>
  <inkml:trace contextRef="#ctx0" brushRef="#br1" timeOffset="11176.311">13118 3481 1380 0,'-19'14'217'0,"19"-14"-193"0,0 0 0 0,-13 17 8 0,13-17 9 16,9 18-4-16,-9-18-3 0,21 21-5 0,-4-12-1 15,3-4-8-15,3 0-2 0,3-4-4 0,2-1-5 16,0-3 6-16,4-1 0 0,-1-3-2 0,1-3-1 31,-3-1-6-31,-6-2-5 0,-5 0 2 16,-18 13-2-16,22-29 3 0,-22 29 2 0,12-33 4 16,-9 16-1-16,-4-2 1 0,-3 0-6 15,-2 0 1-15,6 19-3 0,-21-29 3 0,21 29-2 16,-30-20 4-16,13 14 0 0,-5 4-5 0,0 5-2 15,-2 4 0-15,-1 4 0 0,1 5 0 0,0 5 0 16,-1 5 0-16,2 2 0 0,3 2 0 0,1 0 0 16,5 0 0-16,3-1 0 0,6-1 0 0,5-4-7 15,6 0-26-15,3-4-11 0,9 2-26 0,-18-22-28 16,45 33-65-16,-28-31-52 0,30 13-199 16,-7-3-138-16,0-13 102 0,18 15 450 0</inkml:trace>
  <inkml:trace contextRef="#ctx0" brushRef="#br1" timeOffset="11692.4033">14394 3484 1169 0,'0'0'199'0,"-6"-19"-140"0,6 19-4 16,-20-13 4-16,3 6-5 0,17 7-18 0,-40-1-10 15,18 7 6-15,-8 0 5 0,3 6 3 0,-5 1-3 16,2 5 3-16,-4-1-3 0,4 6 1 0,-2 0-8 15,4 3-1-15,2 0-9 0,6-2-2 16,-2 0-8-16,9-2 0 0,0-5-7 0,13-17 2 16,-1 25-4-16,1-25 1 0,23 16-1 0,-3-10-1 15,5-5 0-15,4-2 0 0,5-6 0 0,4-4 0 16,5-3 0-16,1-4 0 0,1-1 0 0,-2-4 0 16,-3 0 0-16,-2 0 0 0,-7-1 0 15,-7 2 0-15,-2 1 0 0,-8 2 0 0,-14 19 0 16,17-30 0-16,-17 30 0 0,5-22 0 15,-5 22 0-15,0 0 0 0,0 0 0 0,-8-17 0 16,8 17 0-16,0 0 0 0,0 0 0 0,-25 29 0 16,11-7 0-16,2 7 0 0,-3 4 0 0,0 1 0 15,4 1 0-15,2-5-1 0,5 1-29 0,3-4-4 16,7-1-20-16,2-6-8 0,12 2-26 0,-20-22-29 16,55 25-71-16,-33-32-107 0,14 3-228 15,11 2 12-15,-8-21 368 0</inkml:trace>
  <inkml:trace contextRef="#ctx0" brushRef="#br1" timeOffset="11989.2711">15008 3385 1843 0,'-23'5'70'0,"-4"-3"-38"16,4 6 0-16,1-2-3 0,5 2-10 0,-2 2-10 15,2 1 0-15,0 1-5 0,17-12-4 0,-26 23 0 16,26-23 0-16,-12 24 0 0,12-24 0 0,1 26 0 15,-1-26 0-15,17 27 0 0,-17-27 0 0,34 27 0 16,-14-16 0-16,5-2 0 0,3 1 0 0,0-2 0 16,1 2 0-16,-3 0 0 0,-3-1 0 15,-5 1 0-15,-18-10 0 0,22 19 0 16,-22-19 0-16,7 17 0 0,-7-17 0 0,-2 22 0 16,2-22 0-16,-12 26 0 0,12-26 0 0,-26 24 0 15,9-13 0-15,-1 1 0 0,0-3 0 0,-3 2 0 16,0-1 0-16,3 1 0 0,-1-4-10 0,19-7-47 15,-30 10-21-15,30-10-66 0,-24-1-135 0,24 1-304 16,0 0-6-16,-24-11 283 0</inkml:trace>
  <inkml:trace contextRef="#ctx0" brushRef="#br2" timeOffset="15243.8334">17151 1665 976 0,'-4'-25'198'15,"4"25"-180"-15,-24-34 9 0,24 34 3 16,-28-31 9-16,28 31-4 0,-33-28 0 0,14 17-5 16,-7 0-3-16,-2 3-4 0,-6-2 5 0,0 9 3 15,-7-3 8-15,3 10 4 0,-6 1 1 0,3 7 0 16,-4-1-12-16,3 5-2 0,-4 1-10 16,2 7-2-16,-4 5-7 0,0 7 5 0,0 0-10 15,0 5 7-15,3-1-7 0,1 0 9 16,2 1-2-16,5-1-6 0,6-3 24 0,5 7-28 15,9-8 19-15,9-1-17 0,7-2-8 0,5-6 5 16,9 0-6-16,4 0 7 0,6 0-6 0,7 0 7 16,4 0-7-16,6-1 6 0,5 0-4 0,5-2 4 15,4-4-5-15,3-3 4 0,0-2-2 0,-2-5 2 16,-2-3-2-16,-2-4-1 0,-3-4-1 0,-5-4-1 16,-7-3 3-16,-6 0-2 0,-9-1 3 15,-21 7 1-15,22-18 0 0,-22 18 1 16,-3-24 2-16,3 24-4 0,-24-33 1 0,1 17-7 15,-4 2 4-15,-7 2-3 0,-7 3 4 0,-3 4 0 16,-5 7 0-16,-2 6 1 0,-2 5 3 0,-3 7 4 16,-1 4 1-16,1 4 7 0,1 3-3 0,5 7 7 15,4 3-8-15,6 2 5 0,7 2 6 0,6 0-21 16,8-4 4-16,8-1-6 0,7-4 0 16,9-3 0-16,8-4 0 0,7-3 0 0,10-4 0 15,8-2 0-15,7-7-1 0,8-3-14 0,9-3-6 16,4-6-9-16,5-1-20 0,-6-8-14 0,6 5-34 15,-16-16-59-15,16 21-185 0,-20-13-211 0,-4 2 28 16,-1 7 335-16</inkml:trace>
  <inkml:trace contextRef="#ctx0" brushRef="#br2" timeOffset="15714.462">17510 2268 1724 0,'0'0'30'0,"-19"1"-14"0,19-1-13 15,0 0-5-15,0 0 0 0,29-9 3 0,-8 2 5 16,7-1-2-16,4-3 3 0,4-1-7 16,6 0-5-16,1-3-14 0,7 4-15 15,-5-6-27-15,9 10-30 0,-14-11-42 0,12 20-68 16,-21-14-113-16,1 6-168 0,2 13 60 0,-34-7 398 15</inkml:trace>
  <inkml:trace contextRef="#ctx0" brushRef="#br2" timeOffset="15886.3517">17479 2572 1485 0,'-16'20'297'15,"16"-20"-273"-15,0 0-24 0,0 0-3 16,0 0-2-16,23-8 5 0,7 1 0 0,7-3 2 15,8-4-3-15,10-2-1 0,7-4-17 0,11 2-27 16,-1-10-45-16,17 17-68 0,-19-21-124 0,14 17-235 16,5 6 19-16,-9-13 318 0</inkml:trace>
  <inkml:trace contextRef="#ctx0" brushRef="#br2" timeOffset="19887.9702">19587 1527 337 0,'22'-16'175'0,"-5"5"-11"0,-17 11-11 15,28-16-16-15,-28 16-23 0,0 0-26 0,0 0-19 16,17-7-10-16,-17 7-3 0,0 0 1 0,0 0-7 16,0 0-3-16,0 0-10 0,0 0-10 0,0 0-7 15,-20 23-3-15,20-23-6 0,-21 23 3 0,21-23-4 16,-29 27 3-16,11-10-5 0,-3 6 2 16,-3 8-7-16,-4 4 6 0,-4 6-10 0,-4 7 11 15,-8 4 3-15,-1 4 15 0,-7-1 26 16,0 8-22-16,-6-3 16 0,2 2-25 0,-3-2-10 15,4-7 10-15,5-6-15 0,9-6 6 0,6-6-10 16,8-5 2-16,6-5-7 0,7-6 2 0,14-19-4 16,-8 23 2-16,8-23-3 0,0 0 3 0,30 23-2 15,-11-16 3-15,5 0-1 0,7 0 0 0,3-3-1 16,6-1 1-16,4-2-1 0,-1-2 0 16,7 0-3-16,-3-3 1 0,5-1 0 0,3-3 0 15,3-2 1-15,6-2-5 0,1 0 1 0,3-3-6 16,0 0 5-16,-1-4-5 0,2 1 5 0,-3-1-5 15,-2 1 1-15,-4-2-5 0,-2 5 3 16,-4 0-2-16,-5 2 5 0,-8 1-2 0,-7 3 6 16,-7 1 1-16,-10 3 3 0,-17 5 3 0,0 0 3 15,9-17-3-15,-9 17-1 0,-25-24-8 16,5 8 1-16,-4-6-3 0,-5-1 8 0,-4-2 1 16,-5-9 10-16,-3-1-3 0,-2-4-31 0,2 1 43 15,-1-1-38-15,0-1 24 0,2-3 9 0,1 0-27 16,4 2 18-16,4 6-6 0,5 5 7 0,4 4-4 15,6 8 1-15,16 18-6 0,-17-25-13 0,17 25-15 16,0 0-33-16,4-24-51 0,20 27-69 0,-24-3-62 16,39-21-249-16,-4 23 44 0,-12-13 370 15</inkml:trace>
  <inkml:trace contextRef="#ctx0" brushRef="#br2" timeOffset="21109.2633">20870 1436 799 0,'-23'3'137'0,"-3"13"-46"16,-8-8-1-16,6 10-2 0,-10-3-9 15,8 10-1-15,-9-4-21 0,10 7-1 16,-5-3-18-16,7 5-3 0,0 3-14 0,8 3 2 15,1-1-15-15,7 2 4 0,5-3-11 0,3-1 7 16,8 1-8-16,6 1 9 0,5-3 28 0,6-1-32 16,6 4 31-16,4-3-34 0,5-4-6 0,5-3 6 15,2-11-5-15,4-4 4 0,3-5-1 0,2-4 6 16,2-7 6-16,3-2 8 0,1-10 8 16,0-9 2-16,-3-8-26 0,-1-3 25 0,-4-6-32 15,-1-2 15-15,-3-8 0 0,-2-6-14 0,-1-7 6 16,-3-1-12-16,-2-3 9 0,-6 1-14 0,-5 6 17 15,-10 1-13-15,-9 2 1 0,-7 1 22 16,-6 5-23-16,-6 0 24 0,-4 7-4 0,-3 8-11 16,-5 10 15-16,-3 9-2 0,-4 12 0 0,-4 10 3 15,-10 12-3-15,-5 16 0 0,-7 13-3 16,-5 19-6-16,-3 9 11 0,2 10-14 0,-3 8 6 16,2 3 1-16,-1 8-14 0,2 5 13 0,2 1-18 15,5-1 16-15,6-8 4 0,6-9-18 0,13-10 7 16,7-10-29-16,17-4-30 0,6-14-21 0,22 9-86 15,-11-31-173-15,24 7-226 0,1-8 10 0,1-20 388 16</inkml:trace>
  <inkml:trace contextRef="#ctx0" brushRef="#br2" timeOffset="21593.9645">19134 2777 1586 0,'-20'-4'46'16,"20"4"-5"-16,-20 0-14 0,20 0-11 0,0 0-12 15,0 0 2-15,0 0 6 0,0 0 12 0,38-1 9 16,-4 3 6-16,11-4-2 0,17-1-8 0,10-4-6 16,16 0-5-16,11-5-4 0,9 0 0 15,10-2-2-15,3-2-8 0,5-1 1 0,3 1-5 16,5-1-14-16,-3 2 21 0,-4 3-34 16,-12 1 19-16,-9 3-25 0,-11 1-4 0,-13 3-6 15,-11-1-7-15,-7 8-17 0,-16-11-37 0,4 21-73 16,-26-23-148-16,5 13-188 0,-4 8 5 0,-27-11 418 15</inkml:trace>
  <inkml:trace contextRef="#ctx0" brushRef="#br2" timeOffset="22250.2317">19786 3230 890 0,'0'0'144'0,"0"0"-18"16,-24-1-41-16,24 1 0 0,0 0-38 0,0 0 12 15,-29 11-6-15,29-11-1 0,-25 19 16 0,25-19-41 16,-34 32 30-16,16-9-36 0,-6 0 5 0,1 6 8 16,-4 0-7-16,2 3 5 0,-1 0-8 0,3 2 3 15,-2-3-14-15,3 4 3 0,1-2-14 0,2-1 2 16,1-1-4-16,-1-1 4 0,3 0-5 15,0-3 6-15,1-1-5 0,3-3 7 16,2-3-4-16,3-3 3 0,7-17-4 0,-5 24 2 0,5-24-2 16,0 0 0-16,12 23-2 0,-12-23-12 15,28 13 10-15,-2-8-12 0,7-4 14 0,9-1-2 16,7-5 5-16,9-3 10 0,9-3-11 0,6 0 11 16,6-1-11-16,2 0-3 0,2 0 2 15,0 1-5-15,-4 2-1 0,-3 1-6 0,-5 4-2 16,-6 2-2-16,-8 1-3 0,-8-2 4 0,-9 5-3 15,-9-2-1-15,-8 2 1 0,-23-2 1 0,21 2 6 16,-21-2 6-16,0 0 3 0,0 0 3 0,-28 3 0 16,5-3 1-16,-10-1 5 0,-7-2 4 0,-9-4 7 15,-2-2 0-15,-6-4 3 0,-5-3-7 0,-3-4 2 16,-1-3-8-16,-2-5 6 0,5-2-9 16,4-5 3-16,7-6-9 0,8-2 3 15,8-1-10-15,5-1 3 0,7 1-13 0,8 4 5 16,6 0-8-16,10 9-11 0,5 1 24 0,10 6-32 15,-1-1 19-15,11 8-28 0,-5-3-26 0,14 15-46 16,-12-13-72-16,20 22-135 0,-10-2-199 0,-5-4 76 16,12 19 391-16</inkml:trace>
  <inkml:trace contextRef="#ctx0" brushRef="#br2" timeOffset="22703.3528">21185 2717 1566 0,'0'0'40'16,"-19"-13"-6"-16,19 13-13 0,-20-5-11 0,20 5-7 15,-23 8-6-15,23-8 8 0,-37 26 0 0,12 1 8 16,-7 5 3-16,-1 12 13 0,-8 4-7 15,-1 10 14-15,-4 4-16 0,1 7 13 0,-2 4-12 16,2 2-3-16,0 1 12 0,5 1-19 16,4-2 13-16,10-1-6 0,6-6-14 0,8-7 4 0,7-5-13 15,5-6 7-15,7-7-10 0,4-5-9 0,6-6 17 16,3-6-29-16,4-6 18 0,4-5-21 0,6-4-16 16,-1-13-29-16,10 8-52 15,-19-26-96-15,25 3-311 0,-18 0 3 0,-4-11 198 16</inkml:trace>
  <inkml:trace contextRef="#ctx0" brushRef="#br2" timeOffset="22875.2517">20371 3379 1877 0,'-34'6'87'0,"34"-6"-46"16,0 0-20-16,0 0-9 0,0 0-7 0,22 17-1 15,7-15-4-15,6-2 0 0,8-4 0 0,6-4 0 16,9-3 0-16,6-1 0 0,7-1 0 15,7-3-29-15,3 5-29 0,-4-7-51 0,14 19-108 16,-25-10-379-16,16 6-12 0,-5 7 179 0</inkml:trace>
  <inkml:trace contextRef="#ctx0" brushRef="#br2" timeOffset="23031.5037">21638 3897 2013 0,'-26'3'34'15,"8"-3"-34"-15,18 0 0 0,0 0 0 0,0 0 0 16,-14-17 0-16,14 17 0 0,1-32 0 16,-1 6-59-16,10 9-75 0,-16-24-140 15,13 18-341-15,-2-5 6 0,-1 1 254 0</inkml:trace>
  <inkml:trace contextRef="#ctx0" brushRef="#br2" timeOffset="41636.0078">511 4495 1018 0,'-2'-19'68'0,"2"19"24"0,6-21-34 0,-6 21-7 16,0 0-23-16,0 0-16 0,0 0-12 0,0 0 2 16,0 0 2-16,0 0 2 0,0 0-1 15,-2 31 3-15,1-8 15 0,1 8-26 0,-1 5 33 16,3 10-24-16,-2 1 12 0,5 9 9 15,-2 1-13-15,5 5 11 0,-2-1-17 0,4 1 13 16,-4 0-19-16,1-2-7 0,0-3 22 0,1 1-20 16,1-7 25-16,2-5-6 0,1-10-11 0,3-8 9 15,0-11-2-15,2-9 5 0,-17-8 4 0,35-7 2 16,-35 7-3-16,34-32 0 0,-18 5 4 16,1-10-11-16,-1-10 8 0,-1-7 0 0,0-4-26 15,0-2 18-15,-2 4-21 0,-2 5 4 0,-1 1 10 16,-3 3-10-16,-2 2 6 0,-4 3-15 0,0 3 0 15,-3-1-19-15,2 8-6 0,-5-2-10 0,6 11-3 16,-8-2-31-16,7 25-15 0,-1-22-32 16,1 22-56-16,0 0-36 0,17 0-249 0,1 18 69 15,-18-18 401-15</inkml:trace>
  <inkml:trace contextRef="#ctx0" brushRef="#br2" timeOffset="41979.7802">1202 4963 819 0,'-20'3'150'0,"20"-3"-56"16,-23 13 13-16,23-13 3 0,-23 18-38 0,23-18-19 15,-25 23-9-15,14-6 4 0,11-17-3 0,-25 34-2 16,10-14-10-16,8 7-14 0,-5-3 28 0,6 4-30 16,-2-4 25-16,6 2-15 0,1-3-13 15,3-2 2-15,1-1-8 0,3-2 1 0,-6-18-6 16,19 29 0-16,-19-29-2 0,28 17 1 0,-28-17-1 15,35 2 0-15,-14-5 0 0,1-5-1 16,0-3 2-16,-2-3-2 0,-1-4 2 0,-2-4-2 16,-4-1 2-16,1-2-4 0,-5-4 5 0,1 0 7 15,-4-3-27-15,-2 1 22 0,-4 2-30 0,-4 0 6 16,-1 5 0-16,-6-1-12 0,2 6-3 0,-6 0-8 16,15 19-1-16,-28-26-1 0,28 26 0 0,-22-8-3 15,22 8-9-15,0 0-14 0,0 0-26 16,-25 14-40-16,25-14-51 0,0 0-44 15,0 0-178-15,29 21 109 0,-29-21 300 0</inkml:trace>
  <inkml:trace contextRef="#ctx0" brushRef="#br2" timeOffset="42198.5422">1767 4401 1024 0,'0'0'118'0,"-5"-27"11"16,5 27-3-16,0 0-46 0,-21 4-39 0,21-4-18 15,-20 19 3-15,5-2 2 0,2 12 9 0,-6 6 10 16,4 10-31-16,-4 2 24 0,3 8-27 0,-2-2 0 16,5 5 9-16,-1 2-19 0,1 2 8 15,3 1-16-15,2-3 9 0,2-2-14 0,2-7-7 16,5-7 7-16,2-9-37 0,9-2 2 16,-4-17-55-16,18 6-19 0,-26-22-50 0,54 9-116 15,-17-15-199-15,-4-19-4 0,17 6 467 0</inkml:trace>
  <inkml:trace contextRef="#ctx0" brushRef="#br2" timeOffset="42386.0469">2212 4224 1327 0,'-20'40'77'0,"-10"-1"-12"0,7 15 7 0,-8 2-21 15,5 7-49-15,-2 2 14 0,2 5-18 0,-1-2 5 16,2 5 15-16,1-3-20 0,2 0 11 0,2 0-18 15,3-5 14-15,4-3-1 0,2-6-27 0,5-8 14 16,1-8-42-16,10-3-16 0,-8-15-24 16,17 7-65-16,-14-29-64 0,11 17-122 0,-11-17-112 15,0 0 232-15</inkml:trace>
  <inkml:trace contextRef="#ctx0" brushRef="#br2" timeOffset="42589.2012">1746 4865 1305 0,'-17'15'102'16,"17"-15"-13"-16,-17 11-12 0,17-11-29 0,0 0-28 16,1 17-16-16,-1-17-1 0,22 12-2 0,-2-9 1 15,4-3-1-15,4-2-7 0,6-4-10 0,1-6-18 16,8 3-22-16,-6-9-23 0,11 9-7 0,-8-11 1 16,12 10-7-16,-9-10-23 0,12 10-37 0,-14-8-34 15,5 10-32-15,-6 6-76 0,-20-13 62 0,17 24 232 16</inkml:trace>
  <inkml:trace contextRef="#ctx0" brushRef="#br2" timeOffset="42870.5082">2426 4771 511 0,'0'0'223'0,"0"0"-37"0,-33 5-17 0,33-5-34 0,-27 9-36 16,27-9-21-16,-35 13-10 0,18-3-7 15,-7-2-11-15,5 6-3 0,-6-2-7 0,4 8-1 16,-2-2-5-16,1 6 2 0,-1-1-8 0,2 5 2 16,-2 2-6-16,4 4 2 0,1 0-8 15,2 0-8-15,5-3 16 0,2-2-24 0,5-5 18 16,4-4-14-16,0-20-5 0,12 24 1 0,-12-24-1 15,29 11 0-15,-7-13 0 0,3-2 0 0,4-8 1 16,3-5-1-16,1-5-12 0,1-5 24 0,0-2-21 16,0-1 20-16,-3 2-6 0,-5 2-8 0,-4 3 4 15,-5 1-4-15,-5 5 4 0,-12 17-4 0,14-26 3 16,-14 26-2-16,0 0 0 0,-2-16 0 16,2 16-2-16,0 0-3 0,0 0-1 15,-23 3-5-15,23-3-6 0,-15 18-1 0,15-18-14 16,-15 33-5-16,10-10-16 0,-1-6-7 0,8 8-22 15,-2-25-20-15,8 44-35 0,-8-44-69 0,18 36-53 16,-11-18-139-16,-7-18-49 0,40 24 354 0</inkml:trace>
  <inkml:trace contextRef="#ctx0" brushRef="#br2" timeOffset="43339.2492">2729 4896 1104 0,'-37'9'252'0,"10"-12"-166"0,8 11 4 0,-10-6-5 16,5 11-33-16,-7 0-20 0,4 7 5 16,-3 2 3-16,6 5 4 0,-1-1-14 0,7 2-4 15,2 0-9-15,5 1-14 0,3-4 21 0,5-2-27 16,5-3 20-16,-2-20-11 0,17 28-4 0,-17-28 2 16,28 17-3-16,-9-13 2 0,3-5-2 0,3-2-1 15,2-7 2-15,1-3-2 0,-1-7 4 0,-2-3-4 16,0-2-9-16,-6-3 21 0,0 0-22 0,-2 2 22 15,-5-1-8-15,0 2-6 0,-4-1 6 16,-2 3-5-16,-2 3 3 0,-3 3-4 0,-1 17 4 16,-1-23-3-16,1 23 2 0,0 0-2 15,0 0 0-15,0 0-2 0,0 0-3 0,-19 19 3 16,13 8-2-16,-3 8 6 0,2 11-6 0,-3 7-5 16,2 6 17-16,-1 7-17 0,0 2 17 0,3 4 1 15,-1 2-12-15,-1-3 14 0,-2-1-7 0,0-5 13 16,-1-8-7-16,1-4-1 0,0-10 13 15,1-5-19-15,-2-7 15 0,3-5-9 0,-2-5-5 16,10-21 1-16,-16 24-4 0,16-24 0 0,0 0 0 16,0 0 0-16,-22-13 0 0,22 13 0 0,-17-39 0 15,9 9-4-15,0-4-12 0,1-4 15 0,2-3-19 16,0-2 14-16,3-4-13 0,-1-4-11 16,5-4-5-16,-2-6-22 0,6 1-9 15,-4-7-30-15,15 15-13 0,-11-10-20 0,22 26-57 16,-19-15-51-16,20 21-106 0,-2 8-129 0,-13-11 252 15,22 28 220-15</inkml:trace>
  <inkml:trace contextRef="#ctx0" brushRef="#br2" timeOffset="43667.3733">2875 5149 1429 0,'0'0'61'0,"0"0"13"0,0 0-15 16,0 0-13-16,0 0-10 0,0 0-12 15,28-9 38-15,-8-6-30 0,9 1 22 0,3-8-24 16,6 0-15-16,2-4 3 0,0-2-11 0,-2 1 2 16,-4 1-7-16,-9 3 2 0,-2 2-5 0,-7 2 3 15,-5 2-3-15,-11 17 4 0,8-30-2 16,-8 30 3-16,-9-26-3 0,9 26 1 0,-27-19-3 16,8 13-1-16,-7 3-2 0,1 3 0 0,-6 6 2 15,0 4 1-15,-2 6 6 0,0 4 1 0,1 6 6 16,3 2 0-16,4 2 3 0,0 2-8 0,6 1 3 15,3 2-8-15,5-1 3 0,5-1-4 0,4-2-12 16,6-4 19-16,5-4-22 0,3-3 11 16,6-4-11-16,7-3-10 0,3-7-22 15,12 2-27-15,-4-14-49 0,20 15-125 0,-19-16-353 16,14-1 3-16,4 4 307 0</inkml:trace>
  <inkml:trace contextRef="#ctx0" brushRef="#br2" timeOffset="44324.4952">625 6527 1044 0,'0'0'101'0,"-9"-19"15"0,9 19 7 0,-11-19-25 16,11 19-37-16,-17-14-19 0,17 14-2 16,-25-6 1-16,25 6-2 0,-32 7-9 0,14 4-3 15,-3 1-9-15,2 8 1 0,-4 2-5 0,0 8 5 16,-1 2-8-16,3 7 7 0,0 3-6 0,4 4 7 15,2 1-9-15,4-1 8 0,4-5-12 0,3-4 5 16,6-10-7-16,5-6 1 0,-7-21-4 0,36 22 4 16,-6-23-1-16,6-8 0 0,8-10 2 15,6-11-7-15,2-9 6 0,3-7-9 0,1-9 10 16,-3-4-8-16,-2-2 10 0,-2-4-8 0,-3 3 6 16,-3-3 2-16,-7 3-15 0,-4 2 16 15,-5 5-14-15,-6 5 3 0,-6 4 8 0,-5 3-8 16,-9 4 5-16,-3 5-4 0,-6 6 4 0,-4 8-3 15,12 20 2-15,-32-21-3 0,12 21 1 0,-3 9 1 16,-2 9-3-16,1 11 5 0,-3 9-5 16,2 8 5-16,0 8-8 0,2 0 8 0,1 5-9 15,5 1-1-15,5-1 16 0,5-2-21 0,6-4 10 16,4-6-15-16,8-3-23 0,0-9-11 0,14 1-31 16,-4-13-18-16,17 10-43 0,-12-25-58 0,24 17-95 15,-9-13-238-15,-3-12 56 0,11 14 441 0</inkml:trace>
  <inkml:trace contextRef="#ctx0" brushRef="#br2" timeOffset="44949.4837">1341 6607 1435 0,'-19'3'63'16,"19"-3"6"-16,-33 21-3 0,33-21-21 0,-29 30-24 15,15-8 8-15,1-3 4 0,3 7 8 16,-1-2-12-16,4 3-6 0,0 2-11 0,1 0 4 15,1-4-5-15,2-1 3 0,3-4-8 0,0-20-1 16,5 26-3-16,-5-26 1 0,0 0-2 16,12 19 0-16,-12-19-2 0,0 0 1 0,19-7 1 15,-19 7-1-15,18-26 2 0,-9 5-3 0,2-6 6 16,-1-2-8-16,-1-2 7 0,-1-4-6 0,-1 0 5 16,-2-3-4-16,-1 3 5 0,-4 1-6 15,0 3 5-15,-1 1-5 0,-2 2 4 0,1 3-4 16,1 0 5-16,-1 5-5 0,2 2 4 0,0 18-4 15,4-28-12-15,-4 28 12 0,0 0-13 0,21-21 13 16,-21 21 0-16,22-2-1 0,-22 2 1 0,29 3-2 16,-12 0 12-16,2 1-16 0,6 2 11 0,-2-3-15 15,2 2 1-15,1-3-3 0,2 0 2 0,0-2 0 16,0 1 1-16,-1-1 6 16,-4 2 1-16,0 1 1 0,-5-1 2 0,-18-2 0 15,28 6 1-15,-28-6 0 0,0 0 2 0,0 0 3 16,0 0 5-16,0 0 3 0,0 0 1 0,0 17-1 15,0-17-5-15,-27 15 5 0,9-6-3 0,-1 5 4 16,-2 1-2-16,-1 6 5 0,-2 2-5 0,1 5 7 16,-2 3-5-16,3 3 5 0,2 0-6 15,3 2 3-15,4-2-7 0,4-4-4 0,4-2-5 16,4-5 0-16,3-2 0 0,7-5 0 0,-9-16 0 16,30 23 0-16,-9-19 0 0,2-5 0 0,5-8 0 15,1-4 0-15,3-9 0 0,2-4 0 16,-2-6 0-16,1-4 0 0,-4-1 0 0,-4-3 0 15,-3 3 0-15,-7 2 0 0,-1 0 0 0,-7 4 0 16,-3-2 0-16,-4 4 0 0,-5 4 0 16,-2-1-8-16,-6 5-10 0,-1 1 17 0,-2 3-25 15,-2 4 20-15,18 13-13 0,-32-13-2 0,32 13-6 16,-28 2-7-16,28-2-14 0,-23 15-13 0,21 1-11 16,2-16-51-16,-2 34-56 0,2-34-115 0,2 18-256 15,12 2 56-15,-14-20 429 0</inkml:trace>
  <inkml:trace contextRef="#ctx0" brushRef="#br2" timeOffset="45512">2074 6370 1167 0,'0'0'114'16,"-26"12"-36"-16,26-12 24 0,0 0-7 0,-15 28-68 15,15-28 24-15,-11 29-29 0,11-29 13 0,-12 37 4 16,6-15-12-16,3 6 4 0,-1 1-7 0,2 5 6 16,-1 1-8-16,3 3 0 0,0 2-10 0,0 3 7 15,0-2-10-15,0-4 5 0,-3-4-7 0,3-3 0 16,0-4-2-16,3-6 4 0,-2-3-4 16,-1-17 2-16,5 21-6 0,-5-21 0 15,0 0 1-15,0 0-3 0,0 0 3 0,0 0-2 16,22-28 2-16,-14 2-2 0,2-4 3 0,0-5-4 15,-2-1 4-15,-1 0-4 0,-3-1 6 0,0 2-6 16,-2-1 6-16,1 0-6 0,-1-1 5 0,3 0-7 16,1-2 6-16,0 0-6 0,4 3-8 0,-2 5 21 15,3 7-21-15,1 4 21 0,-12 20-9 0,27-23-3 16,-10 17 1-16,1 3-1 0,4 1 1 16,1 4-2-16,3 2 2 0,1 2 0 0,0 4-1 15,1 0 3-15,-4 1-4 0,0 1-9 0,-3 0 22 16,-3 2-23-16,-18-14 22 0,27 29-11 15,-27-29-2-15,12 28 0 0,-12-28-5 0,-4 32 0 16,-5-13-5-16,-6 2 2 0,-4 2-3 0,-5-2 5 16,-1 0-1-16,-4-1 2 0,0 1 0 15,-3 0 4-15,-1 1-1 0,0 1 8 0,2-2 4 16,0 0 10-16,1-2 1 0,2 0 6 0,4 3-5 16,0 0 0-16,4 2-6 0,2 4 2 0,0 0-7 15,5 4 3-15,2 3 5 0,4 6-16 0,1 5 17 16,2 6-17-16,0 5 2 0,2 5 2 0,0 2-8 15,-2 0 3-15,-1 0-23 0,-2-6-3 0,2-2-46 16,-7-15-44-16,19 16-235 0,-15-21-275 16,1-1 24-16,3 0 407 0</inkml:trace>
  <inkml:trace contextRef="#ctx0" brushRef="#br2" timeOffset="47888.286">15913 4870 1012 0,'0'0'214'0,"-6"-24"-141"16,6 24-8-16,0 0-12 0,0 0 1 0,0 0-5 15,0 0-11-15,0 0-12 0,0 0-12 0,0 0-8 16,-14 29 1-16,11-5 2 0,-1 8 12 16,-1 4-4-16,3 6 11 0,-2 4-15 0,2 5-13 15,-3 3 21-15,1 4-27 0,-2 0 20 0,-3 2-1 16,0-1-17-16,-2-2 11 0,1-4-15 0,0-6 4 15,3-4-22-15,-1-13-17 0,9 0-18 0,-1-30-7 16,8 30-30-16,-8-30-28 0,28-1-68 0,-28 1-172 16,26-40-61-16,1 21 105 0</inkml:trace>
  <inkml:trace contextRef="#ctx0" brushRef="#br2" timeOffset="48060.5266">15913 4966 1329 0,'-17'-8'167'0,"17"8"-110"16,0 0-20-16,0 0-12 0,0 0-1 16,0 0-5-16,0 0 5 0,30-20-6 0,-7 8-4 15,8-3-10-15,3 0 0 0,3-4-6 0,5 1-3 16,-1-1-15-16,5 6-24 0,-7-7-36 0,10 18-56 16,-20-16-81-16,14 13-280 0,-14 10 28 0,-12-5 218 15</inkml:trace>
  <inkml:trace contextRef="#ctx0" brushRef="#br2" timeOffset="48263.6772">15767 5368 1662 0,'0'0'47'0,"0"0"-43"16,0 0-10-16,0 0 2 0,0 0 4 0,30-2 7 15,-5-5 2-15,2-4 2 0,5-4-3 0,5-3-2 16,3-2-6-16,4-2-3 0,-1-1-14 15,4 5-13-15,-9-4-34 0,9 12-27 16,-19-10-31-16,12 22-84 0,-40-2-89 0,29-10-179 16,-29 10 63-16,7 21 381 0</inkml:trace>
  <inkml:trace contextRef="#ctx0" brushRef="#br2" timeOffset="48419.9278">15772 5679 1183 0,'-17'29'375'0,"17"-29"-338"0,-19 9-28 15,19-9 0-15,0 0 4 0,0 0 6 0,26-8 4 16,-7 0 0-16,7-3-8 0,6-5-3 0,4-3-10 16,5-4-6-16,3-5-25 0,7 6-31 0,-7-14-62 15,18 18-88-15,-23-24-105 0,12 8-171 16,3 8 50-16,-17-15 379 0</inkml:trace>
  <inkml:trace contextRef="#ctx0" brushRef="#br2" timeOffset="48919.9269">16560 5090 1308 0,'-27'15'83'16,"5"-9"-42"-16,4 8 8 0,-5-4 24 0,6 9-30 15,-5-2 17-15,5 5-42 0,-4-1 12 16,7 3-3-16,-2-1-4 0,2 2 5 0,0-1-8 16,3 1 8-16,0-1-15 0,2-1 4 0,3-3-8 15,1 1 5-15,5-21-4 0,-4 29-3 16,4-29-7-16,1 18-1 0,-1-18-1 0,0 0 1 15,0 0 2-15,22 8-2 0,-22-8 1 0,25-21-3 16,-8 4 3-16,0-5-2 0,0-3 5 16,1-1-2-16,0-4 3 0,-3 0-6 0,0-2 5 15,0 1-7-15,-6 1 7 0,0-1 11 0,-3 2-24 16,-1 3 27-16,-2 2-24 0,0 3 11 0,-3 4 4 16,0 17-2-16,-3-22 5 0,3 22-1 0,0 0 0 15,0 0-2-15,0 0-2 0,0 0-5 0,0 0-2 16,0 0 0-16,0 0-2 0,4 26 4 0,-4-26-2 15,12 31 3-15,-12-31-3 16,21 29-13-16,-21-29 13 0,31 18-13 0,-10-13 16 16,2-4-2-16,3-4 1 0,3-6 16 0,3-3-16 15,-1-5 15-15,2-3-10 0,4-2-3 0,-3-1 9 16,0 0-4-16,-3 1 2 0,-3 3-6 0,-5 3 0 16,-6 4-2-16,-17 12 2 0,20-12 0 0,-20 12 4 15,0 0-8-15,0 0 0 0,0 0 0 0,0 0 0 16,-12 23 0-16,2-3 0 0,-5 6 0 15,1 6 0-15,-5 4 0 0,4 5 0 0,-2 1-5 16,1 2 5-16,0 0-8 0,3-4-8 0,2-4-3 16,5 1-13-16,3-8-1 0,9 0-26 0,-2-9-3 15,13 3-29-15,-17-23-39 0,39 25-95 16,-39-25-175-16,41-13-118 0,-8 7 70 0,-9-20 448 16</inkml:trace>
  <inkml:trace contextRef="#ctx0" brushRef="#br2" timeOffset="49107.4623">17339 4928 1625 0,'-17'10'29'0,"17"-10"-19"0,-16 26-4 0,12-5 7 16,-4 4-1-16,1 7 6 0,-3 2-8 16,1 7-11-16,-4 1 24 0,2 4-32 0,-1 0 22 15,0 0-6-15,1-1-29 0,-1-5 8 16,3 0-9-16,1-7 4 0,4-2-11 0,1-11-21 15,10 3-43-15,-7-23-50 0,0 0-81 0,13 20-229 16,-13-20 3-16,23-19 223 0</inkml:trace>
  <inkml:trace contextRef="#ctx0" brushRef="#br2" timeOffset="49279.31">17213 4962 1331 0,'-35'5'352'0,"35"-5"-323"0,-24 20-24 15,24-20-2-15,0 0-1 0,2 19-1 16,-2-19-3-16,26 4 0 0,-6-4 1 16,3-4-3-16,6-1-8 0,2-6-16 0,6 4-32 15,-6-10-52-15,12 17-89 0,-19-17-147 0,6 8-138 16,0 9 33-16,-30 0 440 0</inkml:trace>
  <inkml:trace contextRef="#ctx0" brushRef="#br2" timeOffset="49451.2054">16985 5411 1528 0,'0'0'213'15,"0"0"-217"-15,0 0-8 0,21 7 9 0,2-14 4 16,5-5 8-16,6-3-3 0,4-2 2 16,2 0-12-16,5 2-23 0,-6-6-40 0,8 14-67 15,-19-19-110-15,5 17-300 0,1 4 46 0,-11-6 271 16</inkml:trace>
  <inkml:trace contextRef="#ctx0" brushRef="#br2" timeOffset="50404.3418">15550 6416 1098 0,'0'0'171'0,"0"0"-106"0,-22-24-35 0,22 24 17 16,0 0-25-16,-8-17 2 0,8 17-6 16,0 0 3-16,0 0 4 0,0 0 0 0,-18 1-1 15,18-1-2-15,-10 20 20 0,6 0-30 0,-3 0 34 16,1 8-29-16,-5 1 9 0,4 6 7 0,-3 3-11 15,4 3 7-15,-1-1-11 0,3 0 5 16,0-3-8-16,4-4 0 0,3-5-9 0,2-8 1 16,-5-20-7-16,21 27 4 0,-4-21-4 0,4-4 2 15,2-4 0-15,3-7-2 0,2-6 2 0,1-5-3 16,1-8 3-16,2-4-4 0,0-6 4 0,-3-2-9 16,-2 2 4-16,-3-3-11 0,-2 3 5 0,-5 2-7 15,-5 3 9-15,-5 2 12 0,-6 5-21 16,-4 3 28-16,-4 3-25 0,7 20 14 15,-24-29 3-15,24 29-3 0,-30-16 1 0,13 12-2 16,0 6 2-16,0 1 2 0,0 4 1 0,0 3 2 16,17-10 1-16,-28 24 1 0,28-24 0 0,-17 27-13 15,17-27 9-15,-3 22-14 0,3-22 26 0,10 19-16 16,-10-19 15-16,27 17-15 0,-9-12 0 0,5-2 0 16,2-1 0-16,3-1 1 0,1-2-1 15,0-1 0-15,1 2-1 0,-2 2 1 0,-1 0-1 16,-3 4 2-16,-3 3-1 0,-3 1 0 0,-18-10-2 15,28 32 4-15,-18-12-5 0,-5 5 5 16,-3 1-6-16,-2 3 6 0,-6 2-6 0,-1-1 5 16,-3 0-4-16,-1-1 5 0,-2-2-4 0,-2-4 5 15,1-4-3-15,14-19 12 0,-29 27 6 0,29-27 2 16,-21 9 2-16,21-9-11 0,0 0-5 16,0 0-2-16,-5-19-2 0,10 0-3 0,6-8 0 15,3-5 0-15,6-6 0 0,3-2 0 0,4-1 0 16,3-2 0-16,2 2 0 0,1 0 0 0,1 1 0 15,-4 2 0-15,3 1 0 0,-2 2 0 0,0 4 0 16,-1-2-26-16,-1 7-25 0,-4-3-21 0,6 10-25 16,-7-10-58-16,22 25-166 0,-15-16-254 15,8 2 35-15,3 10 331 0</inkml:trace>
  <inkml:trace contextRef="#ctx0" brushRef="#br2" timeOffset="50966.8888">17316 5416 967 0,'0'0'139'0,"0"0"-81"0,-18-2-19 16,18 2-3-16,0 0-9 0,-5-19-12 15,5 19-1-15,0 0 5 0,0-19 4 0,0 19 9 16,0 0 5-16,0 0 10 0,0 0 6 0,0 0 0 15,0 0-6-15,0 0-9 0,0 0-8 0,0 0-7 16,0 0-3-16,0 0-2 0,0 0 3 0,0 0-1 16,-10 18 2-16,10-18-2 0,0 0-4 0,0 0 0 15,0 0 2-15,25 6-3 0,-25-6-2 16,31-10-4-16,-10-1-5 0,4-3-1 16,5-4-4-16,4-4 3 0,3-2-7 0,2 1-3 15,3-3-14-15,-2 5-8 0,-4-2-22 0,4 7-9 16,-10-6-16-16,9 20-88 0,-24-20-114 0,11 17-269 15,-7 6 33-15,-19-1 365 0</inkml:trace>
  <inkml:trace contextRef="#ctx0" brushRef="#br2" timeOffset="51373.1389">17347 4975 961 0,'0'0'186'0,"-19"11"-92"15,19-11-21-15,0 0 3 0,-18 5 0 16,18-5-5-16,0 0-1 0,0 0-10 16,0 0-9-16,0 0-10 0,0 0-8 0,0 0-3 15,0 0-1-15,0 0-2 0,0 0 2 0,0 0 0 16,0 0 2-16,28-4-5 0,-11 0-6 0,6 1-7 16,5-2-3-16,4-1-7 0,4 0 1 0,4-1-2 15,3-1-2-15,1-1-1 0,-1 1-3 16,1-3-6-16,-1 1-6 0,-2-2-10 0,-1 2-11 15,-4-3-14-15,0 5-16 0,-9-8-29 0,8 16-51 16,-22-21-91-16,18 15-301 0,-31 6 25 0,16-7 216 16</inkml:trace>
  <inkml:trace contextRef="#ctx0" brushRef="#br2" timeOffset="51857.5233">17254 5418 806 0,'-6'-17'100'0,"6"17"-23"15,-5-23 8-15,5 23-2 0,-1-19-5 0,1 19-11 16,0 0 1-16,0 0 4 0,-5-17 1 0,5 17-7 15,0 0-13-15,0 0-15 0,0 0-17 16,0 0-6-16,-4 22-3 0,4-22 6 16,-4 35 2-16,1-9 8 0,-3 2-4 0,1 5 6 15,-3-2-9-15,0 4 3 0,-3-1-10 0,1 2 2 16,-4 2-10-16,1-2 4 0,-2 0-11 0,1-2-10 16,-2-2 24-16,0-1-26 0,3-2 22 0,-1-2-14 15,6-3-13-15,2-6-9 0,6-18-16 0,-2 22-19 16,2-22-38-16,0 0-58 0,43 10-131 0,-25-21-237 15,7-6 18-15,6 6 323 0</inkml:trace>
  <inkml:trace contextRef="#ctx0" brushRef="#br2" timeOffset="52702.233">15420 7441 896 0,'1'-26'96'15,"9"6"-4"-15,-7-9 15 0,10 9-5 16,-8-11-13-16,7 12-31 0,-5-3-27 0,-7 22-21 15,14-26-6-15,-14 26 5 0,0 0 9 16,0 0 9-16,0 0 5 0,0 0-7 0,0 0-11 16,-3 22-4-16,1-2-4 0,-1 7 11 0,0 2-1 15,0 7 14-15,-2 1-10 0,3 6 11 0,-2 0-10 16,4 5 6-16,-1-1-11 0,1 2-8 16,3-2 18-16,0-2-22 0,1-4 26 0,2-4-13 0,1-7-8 15,3-5 1-15,2-5-8 0,-12-20 3 16,28 18 1-16,-11-17 2 0,1-7 1 0,3-5 4 15,0-6 2-15,1-7 0 0,-2-6 0 16,1-5-11-16,-2-7 5 0,0-4-1 0,-2-1-17 16,-2 0 18-16,-2 1-20 0,-4 1 5 0,-1 6 4 15,-3 1-13-15,-2 4-1 0,-3 4-12 0,1 2-3 16,-2 2-11-16,4 6-4 0,-5-2-17 0,2 22-23 16,4-21-41-16,-4 21-74 0,0 0-91 15,18 3-205-15,-18-3 52 0,16 21 337 0</inkml:trace>
  <inkml:trace contextRef="#ctx0" brushRef="#br2" timeOffset="53045.9978">16129 7528 1363 0,'-28'-1'64'0,"6"7"-14"16,-7-6 6-16,7 11 6 0,-6-5-10 0,8 6-10 15,-6 0-6-15,5 6 3 0,-3-1-2 0,3 4 1 16,2-1 8-16,3 2-29 0,2 0 23 0,4 1-30 16,3-2 6-16,3-2 2 0,4-2-7 15,0-17 0-15,11 26-6 0,-11-26 1 0,29 17-4 16,-8-12 2-16,4-5-1 0,4-5-2 0,3-2 2 16,2-4-3-16,0-2 1 0,1-3-1 0,-2-1 1 15,-5-2-3-15,-2 0 3 0,-4 0-3 16,-9 3-12-16,-13 16 21 0,19-31-24 0,-19 31 20 15,-1-28-13-15,1 28-6 0,-17-24-10 0,17 24-6 16,-33-14-10-16,12 8-5 0,-1 8-6 16,-4-2-3-16,8 9-9 0,-6-6 0 0,24-3-10 15,-32 20-12-15,27-2-30 0,5-18-74 0,0 0-106 16,6 21-158-16,-6-21 80 0,33 0 375 0</inkml:trace>
  <inkml:trace contextRef="#ctx0" brushRef="#br2" timeOffset="53281.0841">16819 6892 1584 0,'-18'5'36'0,"-6"0"-5"16,6 6 8-16,-3 0 4 0,7 7-2 0,-4 1-17 15,3 7-1-15,-3 3 8 0,4 6-27 16,1 1 21-16,3 5-25 0,3 1 5 0,1 2 5 15,2 1-11-15,2-1 6 0,2 2-13 0,1-2 3 16,2 1-16-16,0-7-10 0,6 2-22 0,-2-7 6 16,9 3-42-16,-9-16-30 0,17 13-88 0,-24-33-176 15,25 16-112-15,-2-5 54 0,-23-11 441 0</inkml:trace>
  <inkml:trace contextRef="#ctx0" brushRef="#br2" timeOffset="53484.2052">17188 6839 1372 0,'-20'13'41'0,"2"11"6"15,-8 3 7-15,7 13 11 0,-8-1-7 16,4 10-43-16,-2 2 15 0,3 6-28 0,1 1 1 16,1 0 6-16,3 2-16 0,1 0 14 0,3 0-15 15,1 2 12-15,1-2-18 0,2-5-14 0,6-1-6 16,-5-10-25-16,11-2 20 0,-7-13-43 0,11 6-56 15,-7-35-96-15,9 36-58 0,-9-36-134 16,0 0 81-16,16 21 345 0</inkml:trace>
  <inkml:trace contextRef="#ctx0" brushRef="#br2" timeOffset="53671.7086">16740 7395 1540 0,'0'0'74'0,"-22"3"-30"0,22-3-16 15,0 0-9-15,0 0-14 0,0 0-4 0,27 11 1 16,-7-10-1-16,8-4-2 0,4 0-8 16,6 0-27-16,-3-6-39 0,13 14-83 0,-17-21-102 15,20 11-240-15,-4 4 20 0,-7-10 286 16</inkml:trace>
  <inkml:trace contextRef="#ctx0" brushRef="#br2" timeOffset="53984.2189">17385 7358 1437 0,'-23'-1'68'0,"6"4"-28"16,-5-2 1-16,4 8 2 0,-5-2-12 0,2 8-4 15,-3-1 8-15,3 8 12 0,-5-1-1 0,4 6 3 16,-5-1-8-16,3 4 0 0,-1-1-10 0,5 0-1 16,1 0-8-16,6-2-10 0,3-4-6 15,4-4-6-15,6-19 0 0,0 25 0 16,0-25 0-16,17 16 0 0,-17-16 0 0,36 4 0 15,-13-10 0-15,3-4 0 0,5-5 0 0,-1-3 0 16,3-2 0-16,-1-2 0 0,-1-2 0 0,-3 1 0 16,-3 1 0-16,-4 2 0 0,-3 0 0 0,-3 3 0 15,-15 17 0-15,19-26 0 0,-19 26 0 0,0 0 0 16,6-20 0-16,-6 20 0 0,0 0 0 0,0 0 0 16,0 0 0-16,-25 8-21 0,25-8-6 15,-14 25 0-15,6-7-6 0,2 0-2 0,5 4-20 16,1-22-17-16,6 39-47 0,-6-39-59 15,21 34-93-15,-21-34-274 0,21 25 61 0,-2-7 305 16</inkml:trace>
  <inkml:trace contextRef="#ctx0" brushRef="#br2" timeOffset="54499.8863">17722 7399 1149 0,'-26'-9'149'15,"26"9"-71"-15,-33 2 0 0,33-2 5 0,-32 14-15 16,32-14-4-16,-36 28-1 0,19-7 3 0,-3-3-10 16,6 5-4-16,-1-2-13 15,5 4-4-15,-1-4-10 0,4 4-6 0,2-6-6 16,5-19-4-16,3 28-8 0,-3-28-1 0,14 17 0 16,-14-17-4-16,28 5 5 0,-11-9 2 0,4-6-3 15,1-1 0-15,1-6 0 0,1-2 0 0,0-2 0 16,1-1 0-16,-3-1 0 0,1 2 0 0,-4-2 0 15,-1 2 0-15,-2 5 0 0,-16 16 0 0,22-27 0 16,-22 27-5-16,0 0 3 0,0 0 1 16,0 0 2-16,0 0-1 0,0 0-1 0,0 0 2 15,6 19-3-15,-11 4 4 0,-1 6-5 0,-2 4 6 16,-2 4-5-16,0 3-3 0,1 5 15 0,-2 2-14 16,-3 2 12-16,1-1-8 0,-3-2 0 15,3-3 0-15,-1-3 0 0,2 0 0 0,1-3 0 16,0-5 0-16,3-3 0 0,0-6 0 15,1-5 0-15,7-18 0 0,-10 20 0 0,10-20 0 16,0 0 0-16,0 0 0 0,0 0 0 0,0 0 0 16,-4-17 0-16,4 17 0 0,-2-35 0 0,1 13 0 15,1-5 0-15,-1 1 0 0,-3-2 0 0,1-1 0 16,-2 0 0-16,0-3 0 0,3-1 0 0,-1-5 0 16,4 1 0-16,3-2 0 0,3 3 0 0,4 2 0 15,5 2 0-15,1 3 0 0,2 7-8 16,-2 2-28-16,2 9-11 0,-1-1-12 0,6 7-26 15,-7-7-39-15,19 19-115 0,-36-7-343 16,42-5 40-16,-14 7 218 0</inkml:trace>
  <inkml:trace contextRef="#ctx0" brushRef="#br2" timeOffset="54843.6461">17941 7528 1374 0,'-22'-6'217'0,"22"6"-150"0,-26 5-13 16,26-5-4-16,0 0-19 0,0 0-16 0,0 0 2 16,0 0 8-16,0 0 13 0,31-7 2 0,-10 0-4 15,6-2-10-15,-2-1-8 16,2 0-6-16,2-1-2 0,-1-1-7 0,-1 0 4 16,-4 2-7-16,-6 3 1 0,-17 7 1 0,17-8 2 15,-17 8-4-15,0 0 0 0,0 0 0 0,-4-19 0 16,4 19 0-16,0 0 0 0,-24-23 0 0,24 23 0 15,-28-11 0-15,28 11 0 0,-33 0 0 0,33 0 0 16,-33 10 0-16,15-1 0 0,18-9 0 0,-33 28 0 16,16-7 0-16,0 3 0 0,0 3 0 15,1 3 0-15,2-1 0 0,3 0 0 0,4-1 0 16,3-5 0-16,6-3 0 0,-2-20 0 0,15 28 0 16,-15-28 0-16,29 11 0 0,-9-10 0 15,0-6-41-15,8 1-47 0,-6-15-31 0,21 19-149 16,-24-19-343-16,18 2 43 0,-1 1 217 0</inkml:trace>
  <inkml:trace contextRef="#ctx0" brushRef="#br2" timeOffset="55624.8873">18811 7427 1415 0,'-17'-4'40'0,"17"4"-7"0,-28 0 2 15,28 0 0-15,-26 7-18 0,26-7-6 0,-29 14 5 16,29-14 9-16,-35 26 7 0,18-4 9 0,-4-3 0 15,6 7 7-15,-4-3-7 0,6 2-1 0,-1-1-9 16,6 1-13-16,0-5 20 0,6 1-32 0,2-21 18 16,4 27-17-16,-4-27-7 0,17 22 6 0,-17-22-3 15,29 11 0-15,-11-8-1 0,3-5-2 16,2-1 0-16,-1-3-1 0,0-3 2 16,1-2-2-16,-1-1-13 0,0-2 13 0,-3-2-14 15,0-1 23-15,1-2-8 0,-3 1 8 0,-2-4-7 16,-2 0-4-16,-2 1 4 0,-3 0-4 0,0-1 4 15,-1 1-4-15,-2 3 1 0,-5 18-1 0,4-29 2 16,-4 29-1-16,0-19 3 0,0 19-1 0,0 0 0 16,0 0-1-16,0 0-3 0,-25 16 2 15,14 4-2-15,0 8 3 0,-1 7-4 0,-1 7 9 16,-1 6 7-16,2 4-16 0,0 3 18 0,1 6-19 16,0 5 3-16,1 4 13 0,2 3-9 0,-1-2 14 15,2-3-10-15,2-8 10 0,-1-5 6 0,4-6-19 16,2-7-1-16,2-6-1 0,3-11 0 0,-1-5 0 15,-4-20 0-15,3 18 0 0,-3-18 0 16,0 0 0-16,0 0 0 0,0 0 0 16,-3-17 0-16,-2-1 0 0,-4-8 0 0,1-5 0 15,0-8 0-15,-1-3 0 0,4-3 0 0,-1 0 0 16,2 2 0-16,2 0 0 0,2-4 0 0,1 0 0 16,3-1 0-16,3-1 0 0,3 6 0 0,3 0 0 15,3 7 0-15,1 4-5 0,1 5-34 0,-2 4 17 16,3 5-29-16,0 1 13 0,5 5-26 15,-2-5-18-15,13 11-40 0,-14-17-61 0,25 23-79 16,-20-9-269-16,8-6 62 0,9 11 291 0</inkml:trace>
  <inkml:trace contextRef="#ctx0" brushRef="#br2" timeOffset="55984.2732">19455 7395 1269 0,'-18'8'315'0,"-1"-16"-264"16,19 8-16-16,-38-8 4 0,21 4-9 0,-7 1-4 15,2 1-3-15,-4 2 1 0,2 4 3 0,-2-3-4 16,3 5 3-16,-4 0 3 0,3 5 1 0,-1 2-3 16,0 6 1-16,-2 1-5 0,6 4-1 0,-3 1-22 15,7 1 0-15,3 1 0 0,3-2 0 0,5-1 0 16,5-3 0-16,2-3 0 0,-1-18 0 16,16 27 0-16,-16-27 0 0,31 19 0 15,-10-13 0-15,2-5 0 0,1-2 0 0,6-4 0 16,-1-4 0-16,0-4 0 0,5-2 0 0,-2-3 0 15,-2-3 0-15,-1-2 0 0,-3 0 0 0,-2 0 0 16,-2 1 0-16,-4 2 0 0,-3-1 0 0,-4 4 0 16,-11 17 0-16,12-28 0 0,-12 28 0 0,1-18 0 15,-1 18 0-15,0 0 0 0,0 0 0 16,-19-9 0-16,19 9 0 0,-17 12-11 0,17-12-1 16,-20 25-2-16,9-7 3 0,3 3-8 0,-2-1-3 15,5 5-18-15,-1-7-11 0,11 5-26 0,-5-23-21 16,14 35-47-16,-14-35-71 0,25 24-86 0,-6-14-220 15,-19-10 85-15,42 12 368 0</inkml:trace>
  <inkml:trace contextRef="#ctx0" brushRef="#br2" timeOffset="56187.4312">19752 7358 974 0,'-22'1'313'0,"21"17"-165"15,-17-9-43-15,13 11-13 0,5-20-27 16,-21 38-14-16,10-19-12 0,5 4 0 0,-2 0-8 16,3 2-3-16,-1 0-10 0,2-1 2 0,0-2-11 15,3-3 1-15,1-2-9 0,0-17-14 16,4 28 18-16,-4-28-35 0,8 21 11 0,-8-21-34 16,0 0-26-16,0 0-52 0,30 19-121 0,-30-19-289 15,10-17-8-15,7 9 269 0</inkml:trace>
  <inkml:trace contextRef="#ctx0" brushRef="#br2" timeOffset="56578.036">19852 7308 1597 0,'0'0'87'0,"0"0"-58"0,0 0-5 16,0 0 3-16,18-20 5 0,-18 20 0 15,19-5 6-15,-19 5-1 0,24-1-4 16,-24 1-1-16,20 3-6 0,-20-3-3 0,0 0-5 15,21 24-6-15,-21-24-12 0,4 32 0 0,-6-12 0 16,0 5 0-16,-5 1 0 0,-3 3 0 0,-3 1 0 16,-1 1 0-16,0-2 0 0,-1-1 0 0,2-3 0 15,-1-1 0-15,3-6 0 0,11-18 0 0,-9 20 0 16,9-20 0-16,0 0 0 0,0 0 0 16,0 0 0-16,0 0 0 0,27-20 0 0,-11 2 0 15,5-6 0-15,1-4 0 0,3-2 0 0,1 1 0 16,1 1 0-16,-1 3 0 0,1 3 0 0,-4 3 0 15,0 2 0-15,-3 5 0 0,-20 12 0 16,30-11 0-16,-30 11 0 0,19 3 0 0,-19-3 0 16,10 20 0-16,-7-3 0 0,-1 3 0 0,0 4 0 15,-4 3 0-15,2 1 0 0,-1 0 0 16,4-1 0-16,-2 0 0 0,5-2-15 0,0-5-38 16,7 1-29-16,-13-21-88 0,38 30-172 0,-38-30-255 15,38 8 20-15,-10-2 367 0</inkml:trace>
  <inkml:trace contextRef="#ctx0" brushRef="#br2" timeOffset="56718.6688">20732 7501 1725 0,'-20'-5'309'0,"20"5"-296"16,-31-4-13-16,31 4 0 0,-29-11 0 0,29 11 0 16,-24-14-5-16,24 14-56 0,-17-16-51 0,1-6-100 15,16 22-406-15,5-19 9 0,-5 19 180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7T21:28:40.64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1770 787 483 0,'0'0'268'0,"-4"-20"-223"16,4 20-24-16,0 0-15 0,-22-26 7 0,22 26 34 15,0 0-14-15,-17-12 4 0,17 12 5 0,0 0 1 16,-25-20-3-16,25 20 32 0,-22 8-22 0,22-8 1 15,-28 3-5-15,28-3-4 0,-36 2-18 0,14 2-5 16,-5 0-5-16,-2 5-32 0,-5 7 37 0,0 7-30 16,-4 9 38-16,2 3 5 0,-3 4-7 0,2 1 6 15,-1 3-14-15,5 5 12 0,2-1-15 0,9 0 9 16,3 4 0-16,7 0-32 0,3-1 22 16,8 2-27-16,5 2 6 0,5-4 15 0,7 1-15 15,6-1 13-15,7-4-12 0,8-8 10 0,7-3-10 16,5-8 8-16,11-10-5 0,3-10 3 0,9-12 1 15,7-10-3-15,5-9 5 0,4-7-6 0,-1-6 7 16,-2-6-9-16,-2-5 10 0,-10-6-12 0,-10-3 19 16,-9-1-14-16,-13-1 0 0,-11 3 30 0,-14-1-21 15,-8 4 27-15,-15 1-9 0,-6 1-15 0,-10 0 2 16,-7-1-17-16,-12-2 10 0,-4 4-1 0,-5 1-3 16,-7-2 8-16,-6 3-12 0,-1 2-2 15,-2 8 1-15,2 15 3 0,7 15-1 0,3 11-1 0,8 11-3 16,5 6 0-16,8 7-13 0,5 1-23 15,13 3-34-15,-3-1-41 0,20-6-69 0,-8-3-52 16,18 10-101-16,11 7-103 0,-15 9 259 0</inkml:trace>
  <inkml:trace contextRef="#ctx0" brushRef="#br0" timeOffset="188.516">2017 1290 1229 0,'-17'0'74'0,"17"0"-38"0,0 0-29 0,-18 9-5 16,18-9-2-16,0 0-1 0,0 0 0 0,-1 24 1 16,1 0-3-16,0 6 6 0,-1 9-9 0,-1 2 11 15,-1 5-15-15,-1 0 5 0,2 6-22 0,-4-6-7 16,9 3-36-16,-5-14-30 0,15 2-63 16,-4-19-69-16,-9-18-180 0,43 29 121 0,-18-40 291 15</inkml:trace>
  <inkml:trace contextRef="#ctx0" brushRef="#br0" timeOffset="679.1747">2701 1179 1167 0,'0'0'102'0,"0"0"-43"0,0 0-19 0,0 0 4 16,0 0 10-16,0 0 7 0,-14 17 11 0,14-17-43 16,-3 19 26-16,2-2-44 0,-6 0 11 0,3 5 1 15,-3 2-8-15,3-1 5 0,-2-1-12 0,4 1 4 16,1-2-10-16,5-1 2 0,2-1-6 16,-6-19 1-16,22 29-2 0,-22-29 2 0,37 20-2 15,-12-14 3-15,6-3-2 0,3-1 0 0,5-5-4 16,0-3-10-16,3-1-4 0,-1-6-5 0,2-2 4 15,-5-4-2-15,0-3 7 0,-5-7-5 0,1 0 9 16,-2-6-8-16,-1 0 11 0,-2-4 20 0,-1 2-29 16,-2-2 31-16,-4 0-25 0,-5 3-1 0,-4 3 12 15,-4 5-4-15,-6 4 7 0,-1 6-4 0,-2 18 17 16,-2-18 1-16,2 18 12 0,0 0 3 0,0 0-7 16,-21 10-5-16,21-10-10 0,-22 30 6 0,7-6-2 15,0 8 13-15,-2 3-8 0,2 6 9 16,-1 4-3-16,4 2-28 0,-2-1 27 0,5 1-28 0,0-2 11 15,4-2 9-15,3-4-13 0,2-2 9 16,3-6-9-16,3-5 2 0,3-5-8 0,2-4 1 16,-11-17-8-16,27 20-7 0,-27-20-16 0,30 4-14 15,-7-4-27-15,-6-20-54 0,20 17-154 0,-11-19-299 16,5-5 21-16,5 7 419 0</inkml:trace>
  <inkml:trace contextRef="#ctx0" brushRef="#br0" timeOffset="1210.4093">4623 789 1187 0,'0'0'52'16,"16"-32"-18"-16,-16 32-14 0,23-23 11 0,-23 23 44 15,28-7-36-15,-28 7 30 0,17-5-43 0,-17 5-6 16,0 0 8-16,0 0 9 0,0 0 0 0,5 19-29 16,-10-1 32-16,2 13-41 0,-5 5 29 0,0 9 8 15,-5 1-12-15,-1 3 17 0,-4 0-11 0,2 1 7 16,-1-4-13-16,6 0-16 15,3-6 13-15,4-6-26 0,6-6 18 0,6-5-9 16,6-6-5-16,7-1 5 0,8-6-7 0,8-1 5 16,9-8 3-16,10-6-2 0,7-9 1 0,6-7-11 15,8-4-22-15,-2-5 12 0,8-4-43 0,-8-9 11 16,1 2-32-16,-13-6-30 0,6 7-15 0,-19-3-31 16,6 6-17-16,-19-4-13 0,4 4 3 0,-13-6 4 15,-1 2-30-15,1 11-108 0,-31 0 232 16,17 12 86-16</inkml:trace>
  <inkml:trace contextRef="#ctx0" brushRef="#br0" timeOffset="1335.6564">5493 588 1013 0,'-63'43'273'0,"18"3"-78"0,-20 11-71 16,17-1-43-16,-10 2-16 0,9 5-33 0,-1-3 5 15,5 3 5-15,6-4-19 0,8 3-18 16,8-5 12-16,9-4-25 0,6-6 14 16,8-5-5-16,11-3-22 0,5-5-9 0,12-1-28 15,1-13-34-15,20 9-81 0,-13-27-158 0,17 10-247 16,10 1 40-16,-6-14 454 0</inkml:trace>
  <inkml:trace contextRef="#ctx0" brushRef="#br0" timeOffset="2091.844">6330 1188 824 0,'-6'-26'197'0,"6"26"-145"0,-26-25 4 0,26 25 24 16,-19-16 15-16,19 16-2 0,0 0-18 15,-22-8-21-15,22 8-17 0,-23 2-2 0,23-2-7 16,-30 13-1-16,13-3-2 0,17-10 2 0,-32 31-4 15,15-10-19-15,-1 1 30 0,4 0-36 0,-1-2 26 16,7 2-13-16,2-2-13 0,3 1 6 16,6-2-6-16,3 1 5 0,4-3-4 0,4 1 3 15,3-1-6-15,4-4 5 0,4-1-2 0,3-3 2 16,3-5-1-16,0-2-1 0,2-4 0 0,1-4-1 16,0-3 0-16,-2-5-2 0,-3 0 0 0,-3-7-8 15,-4 2 2-15,-3-5-9 0,-1 0 5 0,-4-3-9 16,-1-1-7-16,-5-1 36 0,-1-1-29 15,-5 1 36-15,-3 2-12 0,-3-1-9 16,-2 2 9-16,-1 0-5 0,-2 3 5 0,0 5-2 16,9 18 12-16,-16-21 0 0,16 21 9 0,0 0-1 15,-21-11 0-15,21 11-4 0,0 0-3 0,0 0-6 16,0 0-6-16,0 0 1 0,0 0-4 0,0 0 3 16,13 17 3-16,-13-17 0 0,38 2-1 0,-10-2 6 15,4 0 1-15,4-1 2 0,1 1 2 16,3-1-5-16,-4 1-1 0,-2 2-4 0,-4 0 1 15,-6 3-4-15,-5 3 1 0,-19-8 4 0,28 19-6 16,-28-19 9-16,14 29-3 0,-11-11-1 0,-3 5-1 16,-2 1 2-16,-4 3-6 0,-4 1-8 15,-3-1 28-15,-2 4-25 0,-3-6 25 0,0 2-5 16,-1-4-6-16,4-4 3 0,15-19-6 0,-20 25 1 16,20-25-8-16,0 0 1 0,0 0-1 15,0 0 0-15,21 5 3 0,-1-20 0 0,11-11 3 16,4-5-6-16,5-9-2 0,6-4 16 0,1 2-17 15,-2-2 21-15,-2 6-4 0,-5 3-2 0,-5 4 5 16,-4 5-4-16,-6 5 0 0,-3 4-9 0,-20 17 3 16,19-13-3-16,-19 13-1 0,0 0 6 0,0 0-3 15,-3 24 1-15,-6-3-4 0,-4 8-1 16,-4 8-9-16,-4 3 4 0,-1 4-14 0,0 0-8 16,4-1 9-16,2-5-25 0,8 0 4 15,3-8-27-15,13 0-10 0,4-4-6 0,21 4-66 16,-6-21-128-16,17 5-287 0,18 2 28 0,-1-16 398 15</inkml:trace>
  <inkml:trace contextRef="#ctx0" brushRef="#br0" timeOffset="2732.4407">8504 798 1208 0,'0'0'260'0,"-17"-20"-204"16,17 20-23-16,0 0-9 0,-18-8-2 15,18 8 0-15,0 0-4 0,0 0-6 0,0 0-7 16,0 0 3-16,-4 20-5 0,4-20 1 0,-3 40 5 16,1-7 7-16,0 9-6 0,2 1 16 15,-4 3-12-15,3 4 14 0,-3-1-11 0,2 7-22 16,-2-3 20-16,2 3-25 0,-3-1 19 0,-1-4 10 16,-3-2-14-16,2-3 10 0,-1-7-11 0,2-2 6 15,1-7-10-15,1-5 5 0,4-7-6 16,0-18 4-16,1 23-3 0,-1-23-1 0,0 0 1 15,0 0 0-15,0 0 2 0,9-27-1 0,-4 0 2 16,2-9-5-16,1-7 5 0,1-5-8 0,1-3 11 16,-1-3-11-16,1-5 11 0,-1-4 15 0,-1-7-14 15,-1-4 12-15,2-2-12 0,1-8-16 0,-1 7-11 16,6-8 27-16,0 5-1 0,0 3-1 16,5 13 17-16,-3 14-21 0,2 13-7 15,3 12 11-15,-1 6-6 0,2 2-1 0,-1 9 7 16,1-1-5-16,1 6 4 0,1 7-5 0,1 0 1 15,1 9 0-15,2 2 0 0,3 5 4 0,-4 2-3 16,1 1-4-16,-2 4 2 0,-4 1-6 0,1 3 12 16,-2 2 0-16,-5 3-3 0,-5 3 3 0,-3-8 3 15,-9 4-19-15,-9-2 10 0,-5 2-9 16,-11 5-1-16,-3-4 18 0,-7-3-7 0,-7-4 7 16,-8-1-7-16,-1-4 0 0,-3-4-1 0,-2 1 5 15,5-5-16-15,1-4 0 0,8-1-17 0,7-10-15 16,10 0-21-16,3-11-37 0,22 10-94 15,-9-23-150-15,9 23-216 0,32-15 30 0,-11 1 488 16</inkml:trace>
  <inkml:trace contextRef="#ctx0" brushRef="#br0" timeOffset="3779.2216">9576 890 463 0,'0'0'159'16,"0"0"39"-16,0 0-142 0,2-25-14 0,-2 25 14 16,10-18 7-16,-10 18 11 0,0 0-4 0,14-23-10 15,-14 23-9-15,0 0-2 0,0 0-10 0,0 0-2 16,0 0-2-16,0 0-9 0,0 0 2 0,0 0-4 16,0 0 1-16,14 26-1 0,-11-3-3 0,-1 5-9 15,0 5 12-15,-3 2-9 0,0 5 10 16,-3 2-9-16,0 4 5 0,-1 5-7 15,0-1-25-15,-1 1 21 0,0 0-29 0,0 1 15 16,1 0 10-16,-1-2-17 0,1-4 1 0,4-4-27 16,0-9-12-16,11 7-42 0,-9-21-35 0,20 18-84 15,-21-37-91-15,23 21-182 0,7 2 93 0,-30-23 390 16</inkml:trace>
  <inkml:trace contextRef="#ctx0" brushRef="#br0" timeOffset="4138.5561">9948 834 1490 0,'-8'-16'110'16,"8"16"-102"-16,0 0-10 0,0 0 4 0,0 0 16 15,0 0 17-15,23-20 5 0,-6 12 5 0,9-3-9 16,3-1-8-16,9-4-4 0,4 4-26 0,7-1 41 15,1 2-15-15,0 1 6 0,-2-1 5 0,-3 5-35 16,-3 1 2-16,-6 8 3 0,-5 0 4 0,-5 5 1 16,-4 2-4-16,-1 0 34 15,-21-10-37-15,28 36-12 0,-19-11 13 0,-2 7-41 0,-2 2 40 16,-3 0 5-16,-3 2-7 0,-3 2 7 16,-2-2-10-16,-1 6 11 0,-4 1-7 0,1 1 4 15,-1 4-9-15,-1-2-23 0,0 1 18 0,-1 0-21 16,-1-2 16-16,3-1 7 0,1-4-17 0,3-3 0 15,6-1-21-15,-3-10-14 0,12 4-30 0,-8-30-36 16,23 41-69-16,-23-41-114 0,25 4-229 16,7 10 39-16,-11-29 448 0</inkml:trace>
  <inkml:trace contextRef="#ctx0" brushRef="#br0" timeOffset="4544.816">10956 751 1634 0,'0'0'28'0,"0"0"-24"0,0 0 0 16,0 0 16-16,30-19 34 0,-4 19 15 0,-2-3-15 16,4-3 5-16,0-2-42 0,5-1 0 0,3 3-5 15,3-1-3-15,4 1-1 0,-1 0-4 16,0-1-3-16,0 7-3 0,-3 1 1 0,-2 4 0 15,-6 0 4-15,-5 2 2 0,-8 4-1 0,-18-11 0 16,22 21 3-16,-22-21-33 0,6 33 14 16,-8-9-8-16,-7 8 5 0,-4 4 28 0,-8-1-6 15,-8 5 9-15,-9-1-8 0,-6 2 8 0,-4 1-8 16,0 2 9-16,-2 0-3 0,4 0-19 0,1-5 15 16,6 1-20-16,4-8 14 0,8 4 5 15,4-9-9-15,7 1 0 0,5-6 0 0,4-5 0 16,7-17 0-16,0 29 0 0,0-29 0 0,20 21 0 15,-1-12 0-15,8-2 0 0,7-3 0 0,6-2 0 16,6-1 0-16,7-2 0 0,2 0 0 0,4-1 0 16,3-2 0-16,-3-2 0 0,5 1-19 0,-2-3-30 15,5 3-18-15,-2-9-31 0,14 12-49 16,-17-21-89-16,23 11-264 0,-8 7-57 16,-12-8 184-16</inkml:trace>
  <inkml:trace contextRef="#ctx0" brushRef="#br0" timeOffset="4697.791">12387 1413 2003 0,'0'0'42'0,"-18"-3"-40"16,18 3-2-16,0 0 0 0,0 0 0 0,-13-20 0 15,13 20 0-15,-9-22 0 0,9 22 0 0,0-26 0 16,0 26-53-16,6-32-57 0,-6 32-149 0,12-21-361 16,-12 21-25-16,0 0 286 0</inkml:trace>
  <inkml:trace contextRef="#ctx0" brushRef="#br0" timeOffset="9690.4241">12582 1230 479 0,'0'0'42'0,"0"0"-22"0,-16-19 5 0,16 19 20 15,0 0 18-15,0 0 23 0,-12-19 9 0,12 19 7 16,0 0 0-16,-18-20-14 0,18 20-6 0,0 0-20 16,-19-15-5-16,19 15-12 0,-17-2-11 0,17 2-15 15,-20 6-6-15,20-6-7 16,-27 19-1-16,10-2 8 0,1 5-32 0,-6 3 40 15,4 4-26-15,-5 0 30 0,2 5 6 0,-1 0-9 16,4 4 8-16,0-4-16 0,4-1 8 0,3-4-14 16,5-2 4-16,3-4-8 0,4-2 1 0,5-2-4 15,5-2 2-15,5 0-5 0,3-3 4 0,7-2-3 16,0-6 2-16,7-3-2 0,3-8-1 16,1-5 0-16,7-2-1 0,-1-6 2 0,-1 0-3 15,0-4 6-15,-6-2-9 0,-4-1 10 0,-7-1-6 16,-7 0 4-16,-5 1-3 0,-9 4 5 0,-2-2-6 15,-7 0 5-15,-4 2-7 0,-4 3 4 0,-5 4-7 16,-4 3 4-16,-3 0-6 0,2 1 1 16,-1 3-6-16,3 1-3 0,2-1-2 0,19 7-3 15,-21-9-13-15,21 9-34 0,0 0-20 16,0 0-49-16,0 0-7 0,43-14-73 0,-16 9-48 16,3-7-141-16,28 14 257 0,-18-19 151 0</inkml:trace>
  <inkml:trace contextRef="#ctx0" brushRef="#br0" timeOffset="9960.3706">13636 547 1042 0,'-7'-29'168'0,"-13"-10"-179"0,3 9 1 0,0 3 15 15,-2 7 26-15,19 20 35 0,-38-25 13 0,21 25 0 16,-10 0-17-16,3 11-17 0,-6 6-3 0,2 10-4 15,-6 8-1-15,3 13-4 0,-3 10-3 16,3 8 19-16,-1 7-45 0,3 2-12 0,0 1-2 16,4 1-25-16,1-1 30 0,6-2 21 0,2-2-23 15,5-4-18-15,5-4 20 0,3-5-31 0,7-6 11 0,1-7-1 16,7-3-29-16,-1-13-7 0,11 3-27 0,-22-33-19 16,43 38-49-16,-26-35-54 0,11 2-71 0,6-1-154 15,-21-25 214-15,17 17 222 0</inkml:trace>
  <inkml:trace contextRef="#ctx0" brushRef="#br0" timeOffset="10106.1619">13138 1179 968 0,'0'0'172'0,"-14"-28"-95"15,14 28-14 1,0 0-10-16,0 0 2 0,0 0-14 16,0 0-13-16,26-19-14 0,-6 15-11 0,7 1-4 15,8-5-5-15,8 2-19 0,2-7-35 16,15 2-57-16,-8-8-90 0,16 1-109 0,5 8-148 15,-13-11 187-15,22 14 277 0</inkml:trace>
  <inkml:trace contextRef="#ctx0" brushRef="#br0" timeOffset="10309.2547">14587 458 1312 0,'-23'18'30'0,"-5"4"11"0,7 16 24 15,-8 6 12-15,7 12 27 0,-11 3-73 0,7 5-23 16,-6 5-4-16,7-3-27 0,-3 5 46 0,7-3 8 16,0-2-22-16,5-2-25 0,7-2 14 0,3-6-24 15,4-3 21-15,5-5 3 0,2-4-20 16,2-7-5-16,6-4-28 0,-7-10-16 0,15 5-51 16,-21-28-66-16,28 29-97 0,-28-29-200 0,24 5 80 15,3 1 405-15</inkml:trace>
  <inkml:trace contextRef="#ctx0" brushRef="#br0" timeOffset="10466.4713">14141 1190 1307 0,'-24'13'363'0,"0"-10"-318"16,24-3-29-16,-18 2-16 0,18-2-2 0,0 0-2 16,0 0 4-16,31-11 2 0,-7 0-2 0,11-3 1 15,8-7-6-15,13-4-13 0,4-7-31 0,12 1-43 16,-7-11-105-16,16 7-141 0,-8 4-199 0,-7-6 46 15,12 10 491-15</inkml:trace>
  <inkml:trace contextRef="#ctx0" brushRef="#br0" timeOffset="10826.4469">15123 394 1175 0,'-25'0'310'15,"2"27"-265"-15,-8 7 2 0,8 6 19 0,-10 9 14 0,7 9-4 16,-8-5-1-16,6 8-56 15,-4-4 9-15,7 2-20 0,0 2-11 0,5-5 38 16,-1-2-19-16,5-2 6 0,1-4-15 0,3 0-21 16,4-3 14-16,2-5-16 0,2-5 19 0,2-5 5 15,4-6-7-15,2-1 2 0,-4-23-5 0,22 29 5 16,-22-29-4-16,30 17 2 0,-30-17 0 0,34 5-2 16,-16-10 5-16,1-3-4 0,1-5 5 0,-2-6-2 15,1 0 4-15,1-1 8 0,-1-1 2 16,0-1-13-16,-2 3-4 0,-1 0 0 0,-3 2-6 15,-13 17 12-15,25-28-6 0,-25 28 0 0,19-18 0 16,-19 18 0-16,0 0 0 0,0 0 0 16,18 8 0-16,-18-8-8 0,10 30 15 0,-4-10-28 15,0 0 18-15,-3 2-17 0,2 0-8 0,-4 0-3 16,4 2-13-16,-4-2-7 0,7 3-21 0,-8-25-26 16,19 40-54-16,-19-40-84 0,25 17-150 15,-5-6-121-15,-20-11 111 0,45 5 396 0</inkml:trace>
  <inkml:trace contextRef="#ctx0" brushRef="#br0" timeOffset="11154.5516">15357 1148 1420 0,'0'0'88'0,"0"0"-59"0,-11 20 4 0,11-20 7 15,0 0 6-15,5 21-9 0,-5-21-4 0,21 9-2 16,-21-9-5-16,35 5-7 0,-12-5-7 0,1-2-6 15,3-2-1-15,1-5-1 0,4-1-7 0,-1-5 0 16,2 0-7-16,-3 3 1 0,-3-4-3 0,-2 0 3 16,-8 0-2-16,-17 16 10 0,21-32 0 15,-21 32 6-15,4-32-3 0,-4 32 2 0,-19-25-1 16,-1 15 3-16,-4 7 5 0,-13 3 16 0,0 7 7 16,-11 4 11-16,2 7 2 0,-3 5-10 0,4 6-2 15,2 1-14-15,6 6-21 0,4-2 0 0,9 0 0 16,5-1 0-16,6-3 0 0,8-1 0 15,8 0 0-15,9-4 0 0,5 1 0 0,9-6 0 16,4-3 0-16,9-1-16 0,4-7-35 16,12 3-26-16,1-12-65 0,26 14-72 0,-15-19-211 15,19 9-169-15,5 6 81 0,-19-18 499 0</inkml:trace>
  <inkml:trace contextRef="#ctx0" brushRef="#br1" timeOffset="14677.8674">17195 583 495 0,'0'0'74'0,"2"-21"14"0,-2 21 14 0,0 0-1 15,-6-24-8-15,6 24-7 0,-18-13-10 0,1 7-10 16,17 6 3-16,-38-11 0 0,16 5-8 0,-8 0-3 16,2 0-9-16,-6 1-16 0,3 0-4 0,-2 4-6 15,2 0 5-15,-2 4-3 0,4 5 3 0,-3 2 1 16,3 5-6-16,-4 6-1 16,1 8-1-16,-3 6-3 0,0 9 1 0,-3 1-4 15,4 10-7-15,-5 0 7 0,0 9-7 0,2 0 3 16,-3-2 8-16,8-4-11 0,6-2 6 0,7-2 6 15,7-3-21-15,6-6 15 0,8-7-21 0,8-5 3 16,6 0 7-16,8-8-8 0,8-2 10 0,5-4-7 16,9-8 2-16,3-5 1 0,1-7-5 15,5-6 8-15,1-6-2 0,3-9-3 0,1-2 0 16,-4-5 0-16,-3-4-5 0,-5 2-5 0,-5-2 23 16,-4 4-26-16,-6 1 26 0,-7 6-11 0,-8 5-4 15,-18 17 8-15,18-18-5 0,-18 18 6 0,0 0 2 16,0 0-5-16,0 0 0 0,0 0-7 15,-25 30-1-15,9-11 0 0,-2 4-5 0,-1 1 25 16,2-3-25-16,2 1 22 0,2-2-20 16,6-2-8-16,7-18-8 0,-4 28-15 0,4-28-9 15,15 19-18-15,-15-19-22 0,37 8-37 0,-19-19-57 16,23 11-100-16,-10-6-201 0,6-8 17 0,11 13 379 16</inkml:trace>
  <inkml:trace contextRef="#ctx0" brushRef="#br1" timeOffset="15009.6903">17508 1134 1270 0,'-23'9'84'0,"23"-9"-60"15,-23 11 0-15,23-11 9 0,-16 19 4 0,16-19-4 16,-17 33-26-16,9-9 23 0,-1 3-28 0,-1 2 33 16,4 0-10-16,-3 0-8 0,4 3 2 0,0-3-13 15,3 2 6-15,0-7-6 0,4-4 6 16,0-3-9-16,-2-17 2 0,6 22-4 0,-6-22 2 15,0 0-1-15,0 0 4 0,17 8 6 0,-17-8 1 16,12-21 6-16,-2 1-8 0,1-5-1 16,5-5-11-16,1-5 6 0,1-2-9 0,-2 1 8 15,0 3-5-15,-3 0-9 0,-2-3 25 0,-4 3-20 16,-1 0 19-16,-2 0-5 0,-3 3-3 0,0 3 3 16,1 3 0-16,-4 6 1 0,2 18-8 15,-1-22 5-15,1 22-6 0,0 0-2 0,0 0-1 16,0 0-2-16,0 0-6 0,0 0-4 0,29-3-6 15,-6 2-24-15,-1-2-24 0,14 4-49 0,-13-10-67 16,23 7-101-16,-17 6-174 0,6-2-13 0,12 9 322 16</inkml:trace>
  <inkml:trace contextRef="#ctx0" brushRef="#br1" timeOffset="15371.7089">17887 1201 1425 0,'-20'11'71'16,"20"-11"-57"-16,-8 17 30 0,8-17-32 0,0 0 20 15,15 23-11-15,-15-23 6 0,27 9 0 16,-9-7-4-16,7-1-2 0,3-6-3 0,0-1-6 16,2-1-3-16,0-3 8 0,0 0-38 0,-2-3 32 15,-2 0-32-15,-1-2 19 0,-6-1 5 16,-1 4 0-16,-18 12 5 0,31-26-2 0,-31 26 6 15,18-26 2-15,-18 26 0 0,-1-19-2 0,1 19-5 16,-18-12-7-16,18 12-1 0,-35-7 0 0,12 9 0 16,-2 3 4-16,-3 3-1 0,0 4 6 15,-4 2 4-15,1 4 2 0,-3 0 4 0,1 6 2 16,-2-1-6-16,4 4-2 0,2-1 17 0,5-1-23 16,4-1 18-16,7-4-19 0,4-1-7 0,7 0 2 15,5-1-5-15,6 0 1 0,6 0-3 0,3-3-2 16,6 1-10-16,4-7-7 0,9 1-20 0,-1-5-18 15,9 1-30-15,-7-13-49 0,19 15-95 16,-19-21-116-16,9 9-172 0,5 4 81 16,-14-16 445-16</inkml:trace>
  <inkml:trace contextRef="#ctx0" brushRef="#br1" timeOffset="15746.6757">18368 1261 1394 0,'-25'31'62'0,"25"-31"-57"0,-8 29 7 0,8-29 0 16,11 21 5-16,-11-21-2 0,31 16 3 0,-11-12 2 15,11-2 3-15,-2-3 1 0,6 0-5 0,2-5-7 16,-1 0-4-16,3-3-4 0,-4 0-5 16,1-2 4-16,-6-4-5 0,-3 1 6 0,-3-3-5 15,-6 1 5-15,-18 16 15 0,26-34-23 16,-18 17 38-16,-4-3-28 0,0 3 12 0,-6-3 2 15,2 20-7-15,-14-29 3 0,14 29-1 0,-28-24 2 16,28 24-7-16,-35-13-5 0,15 12-3 0,-2 2-3 16,-2 4 1-16,-3 3 8 0,-1 5 2 0,-3 7-2 15,-2 4 9-15,-1 4-3 0,0 4-8 0,2 1 27 16,5 0-26-16,2-3 14 0,6 1-11 16,6-2-13-16,3-1 5 0,8-2-5 0,4-5 4 15,8-1-7-15,7-3 2 0,6-3-10 0,5-3-5 16,10-4-11-16,2-7-10 0,12 0-11 15,-2-12-18-15,11 6-28 0,-10-14-36 0,15 10-47 16,-20-19-45-16,17 13-38 0,-17-3-70 0,-5-10-59 16,13 18 296-16</inkml:trace>
  <inkml:trace contextRef="#ctx0" brushRef="#br1" timeOffset="16027.893">19151 1185 1305 0,'-25'-1'138'0,"25"1"-57"0,-34 6-17 0,34-6-12 15,-39 17 14-15,18-1-45 0,-6 3 24 0,3 5-35 16,-2 2 8-16,3 1 5 0,3 4-10 0,1 4 12 15,5-5-18-15,2 1 8 0,3-8-8 0,7-1-3 16,3-4-3-16,-1-18 1 0,12 31-5 16,-12-31 3-16,23 15 0 0,-23-15-1 15,31 0 4-15,-11-6-2 0,3-6 4 0,5-5 3 16,2-6 6-16,-1-2-3 0,-1-2 5 0,-3 1-5 16,-2-3 3-16,-1 1-3 0,-2 0 0 0,-2 0-6 15,0 4 1-15,-3 1-5 0,-1 2-8 0,0 4 18 16,-14 17-24-16,18-16 23 0,-18 16-11 0,0 0-15 15,0 0 14-15,0 0-14 0,5 18 21 16,-5-18-10-16,2 35 0 0,0-13-23 0,1 0-24 16,-4 0-19-16,9 6-47 0,-8-28-66 0,21 39-242 15,-7-19-130-15,-14-20 21 0,47 31 535 0</inkml:trace>
  <inkml:trace contextRef="#ctx0" brushRef="#br1" timeOffset="16746.5921">20280 460 941 0,'-7'-20'303'0,"7"20"-264"0,-22 1-9 16,22-1 3-16,-20 8 12 0,20-8 6 0,-18 23-7 0,11-4-2 16,-7 5 0-16,6 8 6 0,-4 6 0 15,4 7 21-15,-4 0-44 0,5 7 2 16,-3-3 6-16,4 5-32 0,-1 4 36 0,1-5-5 16,0 4-19-16,0-3 7 0,1-4-11 0,1-1-17 15,2-3 16-15,-1-2-21 0,1-5 19 0,2-3-2 16,0-5-7-16,2-2 6 0,1-3-5 0,0-5 4 15,1-4-2-15,-4-17 1 0,0 0-1 0,10 19-1 16,-10-19 2-16,0 0 1 0,0 0 1 16,0 0 0-16,12-21 2 0,-12 21 0 0,12-34 2 15,-4 6-5-15,2-3 3 0,-1-4-8 0,-1 0 0 16,1 0 20-16,0 0-22 0,1 1 21 16,0 1-15-16,1 2-7 0,0 4 8 0,0 9-6 15,-11 18 5-15,20-22-3 0,-20 22 1 0,17 0-1 16,-17 0-2-16,25 13 1 0,-25-13-4 0,29 32 9 15,-12-13-5-15,-1 7 1 0,-2-2 3 16,1 2-20-16,-2 1 24 0,-1 1-18 0,-1 1 16 16,-1-3-2-16,-3 0-3 0,-3-2 6 0,-4 0-7 15,-2 0 7-15,-6 1-5 0,-3 0 2 0,-2-6 0 16,-6-1 1-16,-5-1-2 0,-3-1 2 0,-8-3-3 16,-2-1 4-16,-1-4-6 0,-1-3-1 0,5-2-7 15,0-6-5-15,7-1-12 0,-1-6-12 0,10 1-9 16,-1-8-17-16,19 17-9 15,-20-33-25-15,20 33-33 0,7-36-67 0,19 28-85 16,-5-2-192-16,3-9 31 0,19 16 436 0</inkml:trace>
  <inkml:trace contextRef="#ctx0" brushRef="#br1">20963 1165 1059 0,'0'0'203'0,"0"0"-84"0,0 0-29 15,-26-14-18-15,26 14-13 0,-27-3-12 0,10 3-7 16,-8 1-4-16,5 3 1 0,-6-2-1 0,3 5-3 16,-4 2-2-16,1 4-4 0,-5 4 9 15,2 1-30-15,1 3 22 0,3 2-27 0,0-2 11 16,5 4 5-16,2-4-7 0,5 5 2 16,6-6-10-16,4 2 1 0,5-3-3 0,5 1-1 15,3-2-1-15,3 0 5 0,4-5-3 0,2 1 3 16,6-5-2-16,5-4-1 0,4-2 1 0,5-8-6 15,1-4 0-15,0-4-6 0,3-5 1 0,-2-4 2 16,2-6-1-16,-3-3-1 0,-1-1 1 0,-6-2-7 16,-3 3 7-16,-5-3-12 0,-7 4-4 0,-6-3 25 15,-5 3-20-15,-6-1 29 0,-3 3-4 16,-5 4-11-16,-4 2 11 0,11 22-2 0,-29-27 5 16,10 18 5-16,0 5 0 0,2 1-2 15,0 3 0-15,17 0 1 0,-27 5-6 0,27-5 1 16,0 0-5-16,-17 10-4 0,17-10 2 0,0 0-2 15,15 22 3-15,-15-22 2 0,34 23-5 0,-9-14 6 16,4-1-4-16,5-1 1 0,2-1 0 16,-1-1-1-16,2 0-5 0,0-2 2 0,-3 0 3 15,2-2-1-15,-7 1 7 0,-3-2-3 0,-5 2-1 16,-21-2-1-16,26 0-1 0,-26 0 2 0,0 0 7 16,0 0 3-16,0 0 3 0,0 0-1 0,0 0-7 15,-17 6-5-15,17-6 1 0,-32 12-2 0,10-3 2 16,-2 6 3-16,-4 2-6 0,0 3-6 15,-1 5 16-15,2 0-13 0,1-2 6 16</inkml:trace>
  <inkml:trace contextRef="#ctx0" brushRef="#br1" timeOffset="17652.7659">22076 387 1253 0,'-16'-17'375'0,"16"17"-336"16,-25 22-28-16,14 2 7 16,-6 9 8-16,2 7 10 0,-7 12 3 0,4 4-3 15,2 4-10-15,5 5-3 0,4 2-3 0,2 0-12 16,1 2 4-16,-2-1 0 0,3-4-19 0,0-1 0 15,0-5 13-15,3-4-19 0,1-5 13 0,1-6-13 16,3 0-22-16,-1-7-6 0,7-1-24 0,-6-12-12 16,12 6-37-16,-17-29-55 0,35 30-130 0,-35-30-108 15,30 0-84-15,2 4 290 0</inkml:trace>
  <inkml:trace contextRef="#ctx0" brushRef="#br1" timeOffset="17887.0973">22143 1017 1281 0,'-65'9'436'0,"34"3"-337"0,-4-3-51 16,7 5-11-16,0-1 1 0,5 4-6 0,1 0-10 15,1-1 0-15,21-16-5 0,-27 29-2 0,27-29-15 16,-6 30 0-16,6-30 0 0,11 31 0 0,2-14 0 16,5-4 0-16,5 2 0 0,6-2 0 0,2-2 0 15,3 0 0-15,3-3 0 0,-1-1 0 0,3-1 0 16,-2-2 0-16,2-1 0 0,-2-2 0 0,5-1-2 15,-1-2-35-15,5 0-24 16,-2-4-31-16,12 8-42 0,-15-19-76 0,23 21-171 0,-14-4-170 16,-8-4 21-16,9 13 482 0</inkml:trace>
  <inkml:trace contextRef="#ctx0" brushRef="#br1" timeOffset="18012.1667">22954 1347 1709 0,'-41'6'220'0,"41"-6"-145"0,-21-5-32 16,21 5-43-16,-23-10 0 0,23 10 0 15,-24-14 0-15,24 14 0 0,-22-17 0 0,22 17 0 16,-20-15 0-16,20 15 0 0,0 0-8 0,-26-22-63 16,26 22-84-16,-33-13-220 0,33 13-279 0,-32 8 54 15,7-6 417-15</inkml:trace>
  <inkml:trace contextRef="#ctx0" brushRef="#br1" timeOffset="22514.2935">21377 1260 324 0,'0'0'43'0,"-6"-18"-20"0,6 18-15 16,0 0-5-16,12-22 3 0,-12 22 5 16,0 0 3-16,14-23 4 0,-14 23 2 0,0 0 2 15,0 0 6-15,0 0 21 0,0 0 15 0,0 0 1 16,0 0-8-16,0 0-14 0,0 0-12 0,0 0 0 15,0 0 15-15,-17 1 8 0,17-1 13 16,-21 11 6-16,21-11 1 0,-26 12-6 0,26-12-26 16,-33 14 14-16,33-14-28 0,-40 14 16 0,22-5-4 15,-9-2-3-15,4 1-2 0,-3 1-4 0,5 2 0 16,-5 0-12-16,5 0-1 0,2-1-10 0,2 4-1 16,1 3-4-16,3 2 1 0,2 4-5 0,1 1 5 15,3-1-7-15,3 1 7 0,3 1-7 16,3-1 7-16,4-2-6 0,3-2 4 15,3-2-7-15,-12-18 6 0,36 27-3 0,-12-19 5 16,2-6 5-16,2-1-1 0,3-7 3 0,2-2 0 16,-1-2 0-16,2-4-3 0,-1-3 2 0,1-1-6 15,-3-4-1-15,-2-1-2 0,-2-1 2 0,-2-2-4 16,-2-3 7-16,-2 0-8 0,-3-2 6 0,-2 4-6 16,-4 0 8-16,-3 3-6 0,-6 2 9 0,-4 1-8 15,-5 4-11-15,6 17 35 0,-24-29-38 16,4 17 37-16,-2 5-21 0,-6 2-2 0,-3 5 2 15,-3 5 0-15,-3 2-5 0,1 2 3 16,3 3 8-16,3 0-43 0,8 0 16 0,0-3-69 16,22-9-81-16,-25 10-144 0,25-10-250 0,8 20 66 15,-8-20 422-15</inkml:trace>
  <inkml:trace contextRef="#ctx0" brushRef="#br2" timeOffset="31533.9503">1396 2760 720 0,'0'0'51'16,"0"0"-13"-16,-20-6 0 0,20 6 1 15,0 0-1-15,-23-14-2 0,23 14-11 0,-19-12 9 16,19 12 5-16,-22-14 16 0,22 14 7 0,-27-13 9 16,27 13-2-16,-29-8-3 0,29 8-10 0,-29 3-10 15,29-3-8-15,-29 12-10 0,29-12-4 0,-33 25-7 16,15-3 2-16,-3 2-5 0,3 5 8 0,-2 3-7 16,3 3 7-16,1-1-11 0,3 2 5 15,1-1-13-15,2-1 4 0,3-4-10 0,4-1 6 16,5-1-6-16,2-3 6 0,6-3-6 0,2-1 4 15,-12-21-4-15,32 29 2 0,-10-20-2 0,3-3 3 16,6-4 0-16,2-5 2 0,1-4 1 16,2-6-2-16,-1-4 5 0,-2-4-1 0,-2-4 5 15,-3-1-5-15,-5-2 5 0,0 1-8 0,-4-1 6 16,-3 1-6-16,-1-1 7 0,-4 4-8 16,-4 4 3-16,-2 3-3 0,-5 17 2 0,2-23 0 15,-2 23 1-15,0 0-2 0,0 0 0 0,0 0-2 16,0 0-5-16,-17-9-4 0,17 9-5 0,0 0-2 15,-18 28-2-15,9-10 5 0,5 6-7 0,-4 1 1 16,7 2-14-16,-3-5-8 0,10 5-30 0,-6-27-22 16,18 40-43-16,-18-40-44 0,29 26-45 0,-29-26-182 15,29 14 1-15,3-1 320 0</inkml:trace>
  <inkml:trace contextRef="#ctx0" brushRef="#br2" timeOffset="31877.6667">1417 2115 868 0,'-48'-5'274'0,"-2"25"-184"0,-8-1-9 16,8 16-3-16,-8 4-23 0,5 18 2 0,-3 3-25 16,7 13 7-16,-3 3-20 0,10 6 0 0,1 5 15 15,8 8-21-15,7 1 10 0,10 6-2 16,11-1-29-16,9-1 2 0,12-6 11 0,9-2-14 15,13-7 12-15,12-2 3 0,12-14-17 16,10-12 15-16,3-21-9 0,12-20 5 0,-1-19 1 16,5-15-1-16,5-16 9 0,0-12 1 0,2-14 21 15,0-8-7-15,-9-10 6 0,-5-2 12 0,-19-7-19 16,-10 3 8-16,-17-3-7 0,-14 4-19 0,-13 3 14 16,-11 1-12-16,-13 6-3 0,-10-2 11 0,-11-5-20 15,-2 14 5-15,-16-19-94 0,-11-9-12 0,-3 15-22 16,-25-30-26-16,15 39 79 0,-10-4-30 15,14 28-45-15,-7 6 21 0,19 35-56 0,-10 6-90 16,6 15-138-16,18 37 276 0</inkml:trace>
  <inkml:trace contextRef="#ctx0" brushRef="#br2" timeOffset="39896.1915">6446 2925 143 0,'-3'39'30'0,"-5"1"-14"0,5-2-34 16,2 1-26-16,-2-2-33 0,8 5 28 0,-4-3 49 16</inkml:trace>
  <inkml:trace contextRef="#ctx0" brushRef="#br2" timeOffset="40224.2938">6483 3481 87 0,'6'53'66'0,"4"7"7"16,-4-2-19-16,2 4-18 0,-2-2-16 0,0 5-7 16,-2-1 4-16,0-1 2 0,-1 2 7 0,0 0 3 15,-2 2 1-15,0 0 0 0,-1 1 1 0,-1 1-2 16,0 1-2-16,-2 2 1 0,1 0-5 0,1-3 4 15,0 2 1-15,-1-3 0 0,4 1 5 0,-1-1-14 16,1-2 0-16,2 4-6 0,1-1-15 0,1 2 8 16,2 1-12-16,1 1 1 0,-2 0-10 15,4 2-16-15,-2 0 7 0,0 2-3 0,0-1 5 16,-2 1-1-16,0 1-18 0,2 0-11 0,-2 1 4 16,-1 2 9-16,-1 0 12 0,1 1 14 0,-2 1 8 15,1 1 4-15,-3-1 2 0,1 2 0 0,-2 1 1 16,-1 1 0-16,-1 0 4 0,-2 1 6 0,1 1 3 15,-2 0 2-15,0 1-1 0,2-1-6 0,0 2-3 16,-2 2-2-16,3-1-2 0,-2 0 1 0,2 1 1 16,0 0-1-16,0 1 3 0,1 1-5 0,1-1 2 15,0 3-4-15,2-1-3 0,0 4 5 0,0-1-2 16,0-5 5-16,0 0 2 0,-1 1 0 0,1-3-2 16,-1-4-1-16,-1-1-4 0,0-5 0 0,2-2 0 15,-1-2-11-15,2-6-21 0,0-7-83 16,7 8-163-16,-20-29 135 0,24 20 143 0</inkml:trace>
  <inkml:trace contextRef="#ctx0" brushRef="#br2" timeOffset="40755.5513">6725 3078 695 0,'0'0'31'16,"0"0"-26"-16,0 0-6 0,29-5 1 0,-12 4-11 15,4 0-13-15,4-2-24 0,2 0-38 0,3-2-63 16,7 6-57-16,-10-17 1 0,23 22 205 0</inkml:trace>
  <inkml:trace contextRef="#ctx0" brushRef="#br2" timeOffset="40942.9684">9253 3045 942 0,'71'5'127'0,"-2"2"-122"0,0-1-2 0,-4 0-5 15,-1-1 2-15,-3 1-1 0,0-1 0 0,2 0-30 16,-7-4-65-16,9 4-106 0,5 6-217 16,-18-18 95-16,20 19 324 0</inkml:trace>
  <inkml:trace contextRef="#ctx0" brushRef="#br2" timeOffset="41083.5636">11861 3045 1028 0,'69'12'297'16,"-3"-15"-291"-16,0-2-4 0,4 0 0 0,-2-1-2 16,0-1 2-16,0-3-3 0,1 0-6 0,1-4-32 15,3 8-43-15,-10-10-53 0,10 12-58 0,-10-2-122 16,-8-11-76-16,13 23 218 0</inkml:trace>
  <inkml:trace contextRef="#ctx0" brushRef="#br2" timeOffset="41255.4376">14284 2819 1180 0,'72'-10'23'0,"-7"-2"3"0,1 4 7 15,-8-4 13-15,1 8-1 0,-11-3-7 0,-2 6-17 16,-8 1-16-16,-6 1-7 0,-2 4-19 0,-9-3-20 15,5 8-40-15,-26-10-45 0,39 12-64 16,-39-12-94-16,23 3-126 0,1 14 149 0,-24-17 261 16</inkml:trace>
  <inkml:trace contextRef="#ctx0" brushRef="#br2" timeOffset="41474.1699">15220 2791 980 0,'6'-20'252'0,"-6"20"-193"0,0 0-37 15,0 0-1-15,0 0-1 0,0 0-5 0,0 0-3 16,0 0-8-16,-21-15-4 0,21 15-2 0,0 0-5 16,-21-5-5-16,21 5-4 0,-18-2-7 0,18 2 0 15,0 0 2-15,-23 0 6 0,23 0 6 0,0 0 6 16,-17 2 1-16,17-2 1 0,0 0 0 0,0 0 0 16,0 0 0-16,0 0-3 0,-17 21 0 15,17-21-24-15,-6 24-24 0,6-2-47 0,-10-5-33 16,6 11-55-16,-3 5-128 0,-11-12-27 0,18 19 258 15</inkml:trace>
  <inkml:trace contextRef="#ctx0" brushRef="#br2" timeOffset="41614.7603">15148 4008 1156 0,'3'48'-55'0,"-3"-7"-35"15,8 13-63-15,-7-8-78 0,-5-7-128 0,19 19 92 16,-21-22 267-16</inkml:trace>
  <inkml:trace contextRef="#ctx0" brushRef="#br2" timeOffset="41771.0155">15272 6148 995 0,'-5'78'-76'0,"-2"-4"-23"16,4 7 2-16,-3-2 6 0,4 2 9 16,-3 9-106-16,-12-17-83 0,19 22 181 0</inkml:trace>
  <inkml:trace contextRef="#ctx0" brushRef="#br2" timeOffset="41990.2048">15395 8761 817 0,'-2'48'215'0,"-1"8"-128"0,-7-10-16 16,8 1-45-16,-3-7-6 0,4-3-14 0,1-5 2 16,3-3 3-16,2-6-10 0,4-4 2 0,0-2-12 15,-9-17-13-15,30 23-35 0,-30-23-39 16,34 10-60-16,-34-10-67 0,23-14-164 0,0 20 73 15,-23-6 314-15</inkml:trace>
  <inkml:trace contextRef="#ctx0" brushRef="#br2" timeOffset="42209.117">15261 9359 962 0,'-37'10'145'0,"3"-4"-125"0,4-4-15 15,-2 0-5-15,3-2-2 0,0-3-3 0,-3 1-5 16,2-1-9-16,-4 0-13 0,-1 2-19 0,-4-4-20 15,0 7-12-15,-6-3-12 0,0 6 5 0,-9-2 4 16,1 5 29-16,-7-1 35 0,-3 1 42 0,-5 3 38 16,-3-1 22-16,1 4 12 0,-7-4-4 0,5 7 0 15,-7-6-26-15,4 2-10 0,-3-4-29 16,2-2-14-16,1-2-25 0,1-6-26 0,5 1-32 16,0-10-48-16,3 3-59 0,10 5-192 0,-20-19 101 15,19 21 272-15</inkml:trace>
  <inkml:trace contextRef="#ctx0" brushRef="#br2" timeOffset="42334.1573">12128 9443 1096 0,'-100'17'187'0,"2"-8"-144"15,-1-1-28-15,2-2-1 0,6-1-1 0,-3-3 0 16,6 0-6-16,0-4-8 0,-1-2-9 0,5-3-13 16,2-6-26-16,6 3-36 0,-4-12-71 0,12 8-100 15,-3 2-199-15,-15-15 103 0,17 22 352 0</inkml:trace>
  <inkml:trace contextRef="#ctx0" brushRef="#br2" timeOffset="42474.803">9043 9486 1470 0,'-88'17'71'0,"-9"-10"-43"16,5 4-9-16,0-5-6 0,6 2 0 0,-2-3-6 16,6-3-4-16,-1 0-3 0,0-4-4 0,6-2-12 15,-4-3-14-15,11 2-25 0,-8-12-30 0,12 14-55 16,-14-18-89-16,16 11-135 0,-6 7-117 15,-11-15 262-15</inkml:trace>
  <inkml:trace contextRef="#ctx0" brushRef="#br2" timeOffset="42584.1652">6909 9496 1237 0,'-52'18'275'15,"-6"-17"-159"-15,14 7-41 0,-2-10-25 16,10 2-14-16,0-6-13 0,8-1-13 0,4-4-9 16,2-5-16-16,8 0-25 0,-5-16-47 0,19 12-119 15,-15-26-269-15,17-4-93 0,9-2 137 16</inkml:trace>
  <inkml:trace contextRef="#ctx0" brushRef="#br2" timeOffset="43073.0397">7992 3377 1050 0,'0'0'252'0,"0"0"-199"16,-23-19-15-16,23 19 1 0,0 0 5 0,0 0 5 15,0 0-4-15,0 0-10 0,0 0-11 16,0 0-9-16,-22 14-11 0,12 6-1 0,-4 11-5 16,-6 12 8-16,-4 14-13 0,-5 7 13 0,-5 10-22 15,-6 2 12-15,-2 7-4 0,-6-3-21 0,3 0 9 16,-4-9-31-16,10 0-20 0,-3-19-18 0,20 2-56 16,-10-21-34-16,24 2-34 0,-6-16-38 0,14-19-45 15,11 21 15-15,-11-21 281 16</inkml:trace>
  <inkml:trace contextRef="#ctx0" brushRef="#br2" timeOffset="43219.5509">7538 3934 1160 0,'-4'-23'125'0,"-13"-6"-57"0,17 29 6 0,-22-31-15 15,22 31 17-15,0 0-5 0,0 0-19 0,-19-9-16 0,19 9-15 16,0 0-11-16,4 17-4 0,-4-17 13 0,18 34-29 16,-1-13 27-16,9-2-30 0,8-2 11 15,11-6 1-15,10-3-8 0,7-8-9 0,14 1-24 16,0-14-51-16,23 18-116 0,-13-11-250 0,13-3-111 15,6 12 203-15</inkml:trace>
  <inkml:trace contextRef="#ctx0" brushRef="#br2" timeOffset="43469.4617">10186 3466 971 0,'-23'5'99'15,"-11"3"-45"-15,1 12-7 0,-6 5 1 0,1 13 8 16,-8 5-16-16,0 15-2 0,-8 7-31 0,0 8 6 16,-10 10-2-16,4 3-20 0,-4 1 10 15,0-1-26-15,7-6-27 0,-3-13-14 0,18 2-57 0,-5-22-44 16,22 1-78-16,3-2-122 0,-1-27 37 0,28 14 330 15</inkml:trace>
  <inkml:trace contextRef="#ctx0" brushRef="#br2" timeOffset="43641.3065">9552 3915 1338 0,'-21'-27'175'0,"21"27"-114"15,-24 9-18-15,24-9-15 0,-19 25 16 0,14-2-15 16,1 0-2-16,6 4-2 0,4-2-18 15,7 0-1-15,10 0-9 0,8-6 4 0,10-5-8 16,10-6-9-16,13-4-28 0,5-12-40 0,22 8-60 16,-11-25-99-16,28 3-309 0,2 6 45 0,-7-14 324 15</inkml:trace>
  <inkml:trace contextRef="#ctx0" brushRef="#br2" timeOffset="43875.6585">12382 3504 1291 0,'-47'31'36'0,"1"8"-24"0,-3 4-8 0,0 8 12 15,-2 3-14-15,-6 4 10 0,0 5 0 0,-4 1-21 16,0-1 22-16,4-3-24 0,5-6 4 15,7-7 4-15,11-3-30 0,6-13-31 0,18 4-67 16,10-35-63-16,-7 32-131 0,21-14-98 0,-14-18 226 16</inkml:trace>
  <inkml:trace contextRef="#ctx0" brushRef="#br2" timeOffset="44031.9066">12055 3841 1305 0,'-17'-24'113'0,"17"24"-23"0,-18-22-1 0,18 22-11 16,0 0-18-16,0 0-21 0,-22 10-20 0,22-10-9 15,-4 24-9-15,4-24-1 0,13 33-4 0,1-15-15 16,10-3 19-16,9-5-48 0,15 2-6 16,-3-20-73-16,30 14-168 0,-6-17-267 15,13-7 35-15,15 7 360 0</inkml:trace>
  <inkml:trace contextRef="#ctx0" brushRef="#br2" timeOffset="44328.7651">13732 3568 1399 0,'25'-4'117'0,"-25"4"-103"16,0 0-2-16,-19 22 8 0,10-3 10 0,-8 3-5 16,-2 6-4-16,-6 6-18 0,-2 3 5 0,-5 5-13 15,1 4 11-15,-2 0 10 0,-2 3-26 0,2-6 25 16,1 0-34-16,7-5-6 0,0-8-10 0,12 3-33 16,-5-16-24-16,19 11-95 0,-1-28-61 0,-1 17-82 15,1-17-115-15,0 0 224 0,40-1 221 16</inkml:trace>
  <inkml:trace contextRef="#ctx0" brushRef="#br2" timeOffset="44453.7754">13535 3820 1042 0,'-7'-19'156'0,"7"19"-51"0,0 0-17 15,0 0-8-15,0 0-2 0,32-4-4 0,-32 4-13 16,37 20-13-16,-11-6-17 0,8 3-11 16,4-1-13-16,10 1-18 0,4-1 11 0,6-4-57 15,11 8-31-15,-14-22-154 0,13 15-344 0,0-1 49 16,-9-8 269-16</inkml:trace>
  <inkml:trace contextRef="#ctx0" brushRef="#br2" timeOffset="44952.7424">7654 5365 937 0,'9'-21'140'0,"10"12"-74"0,-6-8-3 16,8 7-6-16,-21 10-3 0,33-19-16 15,-33 19-13-15,23-6-4 0,-23 6 8 16,0 0 3-16,11 26-3 0,-11-2-2 0,-7 10-20 16,-4 10 3-16,-5 7-15 0,-5 7 12 0,-4 4-14 15,-6 1 15-15,-3 1 2 0,1 1-20 0,2-5 18 16,0-3-37-16,9-4-7 0,-2-11 7 0,10 1-24 16,-3-18-5-16,12 4-50 0,5-29-65 0,-6 19-87 15,6-19-195-15,0 0 111 0,25-4 344 16</inkml:trace>
  <inkml:trace contextRef="#ctx0" brushRef="#br2" timeOffset="45098.0216">7530 5708 1121 0,'-22'0'240'0,"5"-1"-150"0,17 1-18 0,-18 12-11 16,18-12-11-16,-6 18-19 0,6-18-12 0,11 21-11 16,-11-21-3-16,34 16 13 0,-6-13-16 15,11-3-4-15,9-7-7 0,14-6-34 0,4-13-17 16,20 6-62-16,-9-24-176 0,17 8-241 0,9 6 4 15,-12-14 427-15</inkml:trace>
  <inkml:trace contextRef="#ctx0" brushRef="#br2" timeOffset="45348.6147">9565 5169 1324 0,'-28'0'254'0,"8"-1"-217"15,3 4-14-15,-4 5 1 0,3 6-13 0,-5 5 7 16,-1 10-2-16,-5 9-14 0,-4 8 6 0,-5 8-14 16,-2 6 9-16,0 2-17 0,1-1 1 0,7-1-19 15,3-8 4-15,10-1-16 0,-3-15-44 16,19 7-48-16,-11-24-83 0,25 11-37 0,-11-30-79 0,0 0-79 15,29 29 280-15</inkml:trace>
  <inkml:trace contextRef="#ctx0" brushRef="#br2" timeOffset="45499.9911">9358 5413 1065 0,'0'0'285'0,"-31"-23"-168"16,31 23-29-16,0 0-16 0,-17 17-17 0,17-17-23 15,-6 27-10-15,6-9-14 0,5 2-2 0,6-1-9 16,9-4-6-16,9-1-13 15,7-7-6-15,19 0-23 0,1-13-38 0,25 11-114 16,-9-10-311-16,17-12-21 0,13 5 240 0</inkml:trace>
  <inkml:trace contextRef="#ctx0" brushRef="#br2" timeOffset="45796.7611">11876 5020 1243 0,'-3'-24'396'0,"3"24"-348"16,0 0-38-16,0 0-4 0,0 0 0 0,-23 22 1 15,10-2-6-15,-5 9 5 0,-6 9 10 0,-4 5-26 16,-4 6 23-16,0 1-23 0,0 0 4 0,3-4 9 16,3 0-21-16,2-7-8 0,9-1-34 0,-2-11-24 15,17 4-41-15,0-31-41 0,1 33-57 16,-1-33-94-16,0 0-115 0,30 13 155 16,-23-32 277-16</inkml:trace>
  <inkml:trace contextRef="#ctx0" brushRef="#br2" timeOffset="45937.384">11739 5166 1460 0,'-29'-1'138'0,"29"1"-72"16,-28 22-8-16,28-22-6 0,-12 27-18 15,12-27-11-15,11 29-15 0,-11-29-2 0,40 26-5 16,-5-17-1-16,12-6-8 0,11-5-13 0,13-4-21 16,5-13-47-16,23 12-103 0,-11-17-235 0,19 0-151 15,6 2 90-15,-7-16 488 0</inkml:trace>
  <inkml:trace contextRef="#ctx0" brushRef="#br2" timeOffset="46251.4869">13840 4934 1653 0,'-18'5'87'0,"18"-5"-80"0,-16 18-11 0,16-18 3 16,-24 38-1-16,7-13 4 0,-2 5-10 15,-8 3-1-15,-2 7-2 0,-7-3-38 16,2 7 20-16,-3-5-26 0,5 1 4 0,-3-9-11 15,13 10-51-15,-9-19-42 0,19 14-64 0,-7-17-91 16,19-19-105-16,-11 37 160 0,11-37 255 0</inkml:trace>
  <inkml:trace contextRef="#ctx0" brushRef="#br2" timeOffset="46376.3962">13669 5125 1455 0,'0'0'164'0,"0"0"-98"0,10-17-24 16,-10 17-3-16,30-9-3 0,-3 4-14 0,6-5-9 15,6 1-9-15,6-2-4 0,6-1-15 16,6 4-31-16,-10-7-71 0,15 22-195 0,-22-10-284 16,-7 6 48-16,-4 10 342 0</inkml:trace>
  <inkml:trace contextRef="#ctx0" brushRef="#br2" timeOffset="46777.4151">8111 6858 1052 0,'0'0'134'0,"0"0"-55"0,0 0-20 16,0 0-8-16,0 0-5 0,0 0-7 0,0 0-1 15,0 0-8-15,0 0-1 0,-3 35-13 0,-3-7-3 16,-7 6-12-16,-1 4-10 0,-6 5 25 15,-3 5-25-15,-4 1 24 0,0 3-8 0,-3-3-13 16,2-1 10-16,2-5-15 0,0-4 0 0,5-3-28 16,-2-12-17-16,14 5-44 0,-12-18-56 0,20 9-96 15,1-20-243-15,0 0 52 0,0 0 402 0</inkml:trace>
  <inkml:trace contextRef="#ctx0" brushRef="#br2" timeOffset="46935.0282">7757 7176 1517 0,'-40'-15'129'0,"40"15"-70"0,0 0-21 0,-13 20-4 16,13-20-8-16,5 21-2 0,-5-21-12 16,20 25-2-16,-1-13-7 0,5-1-1 0,8-2-3 15,5-6-1-15,12-3-12 0,4-6-16 0,11 1-27 16,-2-12-46-16,18 13-74 0,-16-27-127 16,18 11-259-16,5 4 58 0,-7-15 408 0</inkml:trace>
  <inkml:trace contextRef="#ctx0" brushRef="#br2" timeOffset="47153.9549">9808 6699 1679 0,'-18'3'47'15,"-7"3"-43"-15,5 5-1 0,-1 4-1 0,0 4 1 16,1 4-4-16,-5 5 3 0,0 6-7 0,-3 3 9 15,-5 4-9-15,0 3 9 0,-1 1 7 0,1-1-25 16,3 1 23-16,2-4-32 0,3-1-3 0,1-8-10 16,10 2-33-16,-7-16-21 0,18 9-70 15,-14-23-95-15,17-4-258 0,0 0 34 0,0 0 388 16</inkml:trace>
  <inkml:trace contextRef="#ctx0" brushRef="#br2" timeOffset="47290.6541">9254 6915 1640 0,'0'0'129'0,"0"0"-84"0,0 0-16 16,0 0-11-16,11 20-6 0,-11-20-6 0,34 13-1 15,-7-7-5-15,8-2-1 0,12-4-11 0,6-8-11 16,14 2-11-16,5-11-35 0,21 14-116 0,-15-20-280 16,22 5-114-16,2 3 64 0</inkml:trace>
  <inkml:trace contextRef="#ctx0" brushRef="#br2" timeOffset="47606.4978">11743 6604 1576 0,'0'0'69'0,"0"0"-52"16,0 0-5-16,0 0 1 0,5 17-2 0,-8 4 2 15,-5 5-11-15,-5 10 5 0,-5 3-10 16,-6 4 9-16,-4 4-11 0,-3 1 10 16,-1 2-10-16,-1-3 10 0,2-1 5 0,3-4-32 15,5-4 14-15,0-8-42 0,11 3-23 0,-5-16-30 16,19 7-30-16,-2-24-32 0,0 17-39 0,0-17-50 15,2-20-170-15,21 18 128 0,-18-28 296 0</inkml:trace>
  <inkml:trace contextRef="#ctx0" brushRef="#br2" timeOffset="47731.5808">11585 6816 1159 0,'0'0'196'0,"-24"-24"-51"0,24 24-31 0,0 0-24 16,-18 18-23-16,18-18-25 0,-5 22-13 0,5-22-16 15,10 34-5-15,5-17-9 0,7-3 1 16,10-3-14-16,9-6-8 0,16-4-12 0,8-9-21 15,23 5-62-15,-7-24-152 0,19 13-297 0,6-1-1 16,-2-9 350-16</inkml:trace>
  <inkml:trace contextRef="#ctx0" brushRef="#br2" timeOffset="48044.0029">14099 6454 1593 0,'0'0'73'0,"0"0"-63"0,0 0-1 15,-19 11-2-15,4 6 2 0,-5 5-7 0,-7 7 3 16,-5 5-9-16,-3 3 9 0,-3 6-11 0,0 0 7 16,1 2-19-16,-2-4-6 0,9 4-39 0,-6-14-17 15,15 9-40-15,-10-18-25 0,20 9-46 16,-7-17-96-16,18-14-127 0,-9 29 53 0,9-29 361 16</inkml:trace>
  <inkml:trace contextRef="#ctx0" brushRef="#br2" timeOffset="48184.6471">13888 6607 1545 0,'0'0'295'16,"0"0"-236"-16,0 0-35 0,0 0-14 0,18 9-3 15,-1-2-4-15,11 0 1 0,9-2-6 0,6-5-8 16,11 1-21-16,-1-8-36 0,18 16-112 16,-22-12-423-16,14 5-2 0,-7 4 153 15</inkml:trace>
  <inkml:trace contextRef="#ctx0" brushRef="#br2" timeOffset="48606.5073">8381 8495 1161 0,'0'0'112'0,"0"0"-25"16,-22-3-9-16,22 3-10 0,0 0-13 0,0 0-10 16,-17 7-15-16,17-7-9 0,-19 15-6 0,19-15-6 15,-35 31-9-15,10-5 4 0,-5 5-8 16,-4 7 6-16,-5 5-8 0,-5 3 10 0,-3 4-12 16,-3 1 14-16,2 1 3 0,2-5-29 0,7-5 14 15,4-9-48-15,13-4-18 0,-2-17-29 0,19 6-52 16,5-18-70-16,0 0-111 0,0 0-106 15,-10-30 156-15,10 30 284 0</inkml:trace>
  <inkml:trace contextRef="#ctx0" brushRef="#br2" timeOffset="48747.127">7902 8645 1149 0,'0'0'163'0,"0"0"-44"16,-25-9-28-16,25 9-12 0,0 0-16 0,-15 32-11 16,15-32-15-16,-9 37-3 0,8-15-14 15,5 2-3-15,3-2-13 0,5 0 1 16,7-4-8-16,4-3 2 0,10-1-17 0,4-9-13 15,9 2-26-15,2-13-36 0,16 12-58 0,-13-24-122 16,10 6-261-16,13 6 8 0,-5-16 381 0</inkml:trace>
  <inkml:trace contextRef="#ctx0" brushRef="#br2" timeOffset="49012.7406">10011 8327 1465 0,'-35'18'161'0,"-7"-4"-129"16,3 7-10-16,2 4-6 0,1 8 6 0,-1 2-12 15,0 8 3-15,-2 7-16 0,-1 4 10 0,-1 3-13 16,-2 1 11-16,2-1-13 0,3-5 9 0,3 0-6 15,3-7-37-15,9 1 3 0,-4-12-54 0,15 7-28 16,-12-22-56-16,23 14-93 0,-11-14-135 16,12-19-49-16,1 24 324 0</inkml:trace>
  <inkml:trace contextRef="#ctx0" brushRef="#br2" timeOffset="49184.6077">9427 8595 1704 0,'-24'-5'65'0,"24"5"-28"16,-5 20-9-16,5-20-5 0,17 29-8 0,1-14-4 16,5 2-9-16,9-2 1 0,6-1-6 0,7-3 1 15,9-1-11-15,4-4-8 0,8 0-22 0,1-6-25 16,16 11-56-16,-14-20-87 0,26 23-120 16,-5-12-219-16,-6-6 73 0,15 15 433 0</inkml:trace>
  <inkml:trace contextRef="#ctx0" brushRef="#br2" timeOffset="49481.4693">12020 8310 1256 0,'0'0'158'0,"0"0"-96"0,0 0-24 16,0 0 27-16,0 0-27 0,0 0 9 0,0 0-10 15,12 24-11-15,-12-24 1 0,-16 37-16 0,-1-8 1 16,-6 6-10-16,-7 5 6 0,-6 5-10 16,-5 5 7-16,-4 3-11 0,-1 1 11 0,-3 2-14 15,4-5 9-15,4-3-14 0,2-7-16 0,9-3 14 16,2-11-39-16,12 0 3 0,-2-17-42 0,19 7-51 15,-1-17-57-15,0 0-221 0,20-22-38 0,-12-7 174 16</inkml:trace>
  <inkml:trace contextRef="#ctx0" brushRef="#br2" timeOffset="49637.7158">11745 8435 1364 0,'-21'-4'239'15,"17"22"-153"-15,4-18-29 0,-15 37 2 0,10-16-16 16,9 3-9-16,3-1-22 0,6 2-3 0,8-1-11 15,8-2 2-15,10-1-11 0,10-10-5 0,14-4-22 16,4-9-29-16,21 6-74 0,-11-28-156 16,23 13-277-16,5-4 22 0,0-12 348 0</inkml:trace>
  <inkml:trace contextRef="#ctx0" brushRef="#br2" timeOffset="49950.1987">14553 8206 1581 0,'-5'-19'44'0,"5"19"-41"0,-19-13-6 0,19 13 3 16,-28 4 0-16,7 5-5 0,-6 7 0 16,-8 10-15-16,-7 3-12 0,-6 12 31 0,-3 3-22 15,-5 6 40-15,1 4 1 0,-2-2-9 0,-1 4 12 16,2-4-18-16,2-1 8 0,8-4-23 0,4-12-13 16,12 3-62-16,-5-23-74 0,25 13-112 15,10-28-239-15,-26 15 70 0,26-15 337 0</inkml:trace>
  <inkml:trace contextRef="#ctx0" brushRef="#br2" timeOffset="50090.9046">13955 8352 1616 0,'0'0'134'0,"0"0"-59"0,0 0-8 16,-15 19-15-16,15-19-5 0,1 35-15 16,8-12-8-16,4 0-24 0,8 0 0 0,8-2 0 15,9-5 0-15,12-6 0 0,11-4 0 0,16-4-34 16,6-11-55-16,20 16-159 0,2-20-382 0,-2 5 7 15,-7-2 201-15</inkml:trace>
  <inkml:trace contextRef="#ctx0" brushRef="#br2" timeOffset="50215.8399">15612 8567 1987 0,'-39'6'35'15,"8"-3"-34"-15,4-6-12 0,10 0-36 16,0-17-68-16,17 20-195 0,-11-24-315 0,6 2 17 15,-1 3 302-15</inkml:trace>
  <inkml:trace contextRef="#ctx0" brushRef="#br3" timeOffset="57642.3619">4808 4297 548 0,'3'-17'58'16,"-3"17"-43"-16,0 0-20 0,0 0-2 0,0 0 1 16,11-19 5-16,-11 19 1 0,0 0 3 0,0 0 4 15,0 0 16-15,0 0 20 0,0 0 28 0,0 0 18 16,0 0 0-16,0 0-6 0,0 0-20 0,0 0-14 15,0 0-9-15,0 0-7 0,0 0-1 0,0 0-3 16,17-20-4-16,-17 20-2 0,17-6-4 0,-17 6-4 16,23-6-3-16,-23 6-5 0,33-7-2 15,-15 4-3-15,4 1 0 0,2 1-2 16,2 1 2-16,2-1-2 0,3 1 1 0,2 0-1 16,2-2 0-16,2 2 1 0,2-1 0 0,-2 0-1 15,2 0 2-15,0 0-2 0,5-2 1 0,0 2 0 16,3-3 0-16,3 1 0 0,1-2 1 0,4-1-2 15,3-3 1-15,4 2-1 0,0-3 1 0,3 2 0 16,0 0 2-16,0 0-2 0,3 1 2 16,-1 2-2-16,0 0-1 0,1 3-1 0,-2-2 1 15,-1 3-1-15,0 0 1 0,-3 1 0 0,-1 1 0 16,-2 0 0-16,1 2-1 0,-3 0 2 0,-2 0 0 16,-2 0 0-16,-1 0 0 0,-3-1 2 0,-2 2 1 15,1-2 2-15,-6-1 2 0,1 1-1 0,-2-1-1 16,0-1-1-16,1-1-1 15,1-2-1-15,-2 0 2 0,0 0 1 0,-2-2 1 16,4 2 1-16,-5-3 1 0,0 2-1 0,1-1-1 16,-1 0-2-16,0 2-1 0,-2-1-3 0,-3 2-1 15,0-2-1-15,-3 2 1 0,-2-1-1 0,0 2 2 16,-2 1-1-16,-4-1 0 0,-2 1 0 0,-3 1 0 16,-17-1-1-16,27 1 2 0,-27-1 0 0,0 0 0 15,18 4 1-15,-18-4 0 0,0 0 5 16,0 0 7-16,0 0 2 0,0 0-1 0,0 0-3 15,0 0-6-15,0 0-3 0,0 0 1 16,0 0-3-16,0 0-1 0,0 0 1 0,0 0-1 16,0 0 0-16,17 0 1 0,-17 0-1 0,0 0 0 15,17-1 1-15,-17 1-2 0,0 0 1 0,19-4 0 16,-19 4-1-16,0 0 2 0,0 0 1 0,0 0-1 16,0 0 2-16,0 0 2 0,0 0 0 15,0 0 5-15,0 0 5 0,0 0 1 0,17-7 2 16,-17 7-3-16,0 0-7 0,0 0-2 0,2-18-4 15,-2 18 0-15,0 0 0 0,5-17-1 0,-5 17-1 16,0 0 1-16,0 0-2 0,6-17 2 0,-6 17-1 16,0 0 0-16,0 0 0 0,0 0 0 0,0 0-1 15,0 0 1-15,0 0 0 0,0 0 1 16,0 0-1-16,0 0 1 0,0 0-2 16,0 0 0-16,0 0-1 0,0 0 1 0,0 0 0 15,0 0 0-15,0 0 1 0,0 0 0 0,0 0 2 16,3 18-1-16,-3-18 1 0,0 18-3 0,0-18 2 15,-2 22-2-15,2-22 3 0,2 28-3 0,-1-11 3 16,0 1-4-16,0 2 4 0,0 2-5 0,2 2 5 16,-2 3-5-16,0 1 6 0,-1-1-6 15,-1 2 6-15,-3 2-8 0,1-1 8 0,-2 3-7 16,0-1 8-16,-2 2 10 0,-1-1-28 0,2 1 29 16,-1 0-28-16,1-1 10 0,0 2 7 0,0-1-7 15,1 0 6-15,1 0-6 16,3 0 6-16,0 0-6 0,1 0 6 0,2-2-6 0,-1 0 7 0,3-1-8 15,0 1 8-15,1-1-8 0,0 3 6 16,-1 0-7-16,0 1-6 0,1 2 28 0,0 1-27 16,-3-1 28-16,2 2-13 0,-2 0-10 0,-1 1 10 15,-1 1-8-15,0 0 8 0,0 2-7 0,0 1 10 16,-1-1-8-16,1 2 8 0,-1 0-9 0,0 0 9 16,-2-2 7-16,3 1-24 0,0 1 24 0,0 2-25 15,2-1 6-15,0 0 10 0,0 0-9 0,2 0 8 16,1-1-10-16,-1-1 10 0,1 0-10 15,-1-3 10-15,2 2-10 0,-1 0 9 16,1 2 9-16,2 1-23 0,-2 0 24 0,-1 2-24 16,0-4 6-16,-4 2 9 0,0 0-9 0,1 1 9 15,0 1-10-15,-1-2 10 0,0 1-11 0,-1-4 11 16,0 1-10-16,0 1 11 0,1-2 8 0,2 1-26 16,-2-2 27-16,1 1-26 0,1 0 6 0,0-1 11 15,1 0-9-15,1 0 7 0,0-1-6 16,0 1 6-16,1-2-9 0,1 0 10 0,-1 0-9 15,1 0 8-15,1 0-9 0,-1-1-6 0,0 0 25 16,1 0-25-16,-2-2 26 0,-1 2-10 0,-1-1-9 16,-1-2 8-16,0 1-7 0,0 1 7 0,-2-1-7 15,0 0 8-15,-1-1-8 0,0-3 6 16,-1-1-5-16,1 0 4 0,-1-1-5 16,-2-1 6-16,1-1-8 0,1 0-10 0,0 2 28 15,-2-1-27-15,2-1 29 0,-1 0-10 0,-1-6-8 16,2 0 7-16,0-3-6 0,1 0 4 0,-2-3-4 15,2-17 3-15,2 27-3 0,-2-27 4 0,1 21-3 16,-1-21 2-16,0 0-1 0,4 19 0 0,-4-19 0 16,0 0 1-16,0 0-3 0,0 0 1 0,0 0-1 15,0 0 1-15,0 0 0 0,0 0 1 16,0 0 1-16,0 0 1 0,0 0 0 0,0 0 1 16,0 0-1-16,0 0 0 0,0 0 0 15,0 0-2-15,0 0 1 0,0 0-3 0,0 0 2 16,0 0 1-16,-17-17-1 0,17 17 1 0,0 0-1 0,0 0 0 15,-19-6 0-15,19 6 0 0,0 0 0 0,0 0 0 16,-20-4 1-16,20 4-1 0,0 0 1 16,-19-4-1-16,19 4 1 0,0 0-1 15,-25-4-1-15,25 4 1 0,-22-2 0 0,22 2-2 16,-24-1 4-16,24 1-2 0,-27-3 0 0,27 3 1 16,-32-3-1-16,15 1 0 0,-2 2 0 0,-1 0 0 15,-3 0-2-15,0 2 3 0,-1-1-1 0,-2-1 1 16,-2 0-1-16,-1 0 0 0,0 0 0 0,-3 1 1 15,-1 0-1-15,-2 0 1 0,-3 1-1 16,0 0 3-16,-4 1 1 0,1-1 1 0,-1 2 1 16,-3-1 1-16,3 1-4 0,-2 1 0 0,-1-1-3 15,1 0-1-15,-2 0 1 0,1-1 1 16,-1 2-2-16,-1-1 2 0,-5 1-3 0,1 0 2 16,-3 1-1-16,0-2 1 0,-1 2 0 0,-1 2 0 15,1-2-2-15,-1 2 2 0,-2-1-2 0,2 2 3 16,1 1-2-16,-4-2 1 0,1 1 1 15,-3-2 0-15,1-1 0 0,3 1 2 0,1-3-4 16,2 1 1-16,1-2-1 0,2 1 0 0,4-2 0 16,1-1 2-16,-1 1-2 0,4-2 1 0,-2-2 0 15,1 0-2-15,1 1 2 0,1 0 1 0,2-2 0 16,-1 2-1-16,2-1-2 0,1-1-2 0,0 2 3 16,3-1-1-16,-1-1 3 0,2 1 0 15,1-1-1-15,1 2-1 0,-1 0 0 16,2 1 1-16,0 0 0 0,0-1 0 0,2-1 1 15,4 1-2-15,1 0 2 0,3-1 0 0,4 0-1 16,17 2 1-16,-31-4-1 0,31 4 0 0,-21-4 0 16,21 4-1-16,0 0 2 0,0 0-2 0,-17-7 1 15,17 7-1-15,0 0-1 0,0 0 0 0,0 0 1 16,0 0-1-16,0 0 1 0,0 0 0 16,0 0-1-16,0 0 2 0,0 0-1 0,0 0 2 15,0 0 1-15,0 0 0 0,0 0-1 0,0 0 0 16,0 0 1-16,-2-21-2 0,2 21 2 0,-1-24-2 15,1 24 1-15,1-27-2 0,-1 27 4 0,2-34-5 16,0 14 4-16,0-4-6 0,2-4 5 16,1-1-5-16,1-3 7 0,0-1-7 0,2-4-8 15,0 0 26-15,0-3-24 0,-1-1 24 16,-1-2-9-16,1 1-8 0,-1-3 6 0,0-2-7 16,-1 0 8-16,-1-3-9 0,0-2 10 0,0 0-10 15,-2 0 11-15,1-2 1 0,-2-2-19 0,-1 0 19 16,0-4-20-16,0 0 7 0,0-2 13 0,1 0-13 15,1 0 13-15,1-4-14 0,1 0 14 0,0-1 1 16,1-2-17-16,0 3 18 0,1-1-19 16,-1 2 4-16,-2 0 12 0,-2-1-13 0,-1 0 12 15,-3-2-15-15,0 3-4 0,-2-1 21 16,0 2-20-16,-1 1 22 0,0 2-2 0,-2 0-13 16,0 1 12-16,-1 1-12 0,0-2 13 0,-1-1-14 15,1 3 13-15,2-2 3 0,0-1-19 0,1 0 20 16,0 1-20-16,1-2 3 0,2-1 13 0,1-1-12 15,2 1 14-15,0 0-15 0,2 4 14 16,0-2 4-16,-1 2-19 0,-1 2 21 0,-1 2-21 16,-2 4 3-16,0 2 11 0,-2 2-10 0,-1 2 10 15,0 1-10-15,-1 4 9 0,0 1-8 0,1 3 7 16,-1 0-7-16,1 2 6 0,1 0 10 0,-1 1-25 16,2 1 25-16,0 0-26 0,3 2 10 0,1-2 7 15,1 1-8-15,2 1 8 0,2 0-8 16,1 0 7-16,0 1-8 0,2 0 3 15,1 1-9-15,-1 3 3 0,1 1-7 0,-1 6 4 16,-3 1-6-16,-5 18-1 0,2-25-13 0,-2 25-24 16,0 0-44-16,-19-7-89 0,-9 0-137 0,8 12-205 15,3 15 55-15,-14-13 468 0</inkml:trace>
  <inkml:trace contextRef="#ctx0" brushRef="#br3" timeOffset="60395.2567">9608 4348 175 0,'0'0'81'0,"0"0"-6"0,20-16-12 16,-20 16 6-16,0 0 0 0,0 0 4 0,17-12-2 15,-17 12 5-15,0 0-2 0,0 0 1 0,0 0-8 16,0 0-6-16,0 0-12 0,0 0-6 0,0 0-2 15,0 0-4-15,0 0-7 0,0 0-4 0,0 0-10 16,0 0-5-16,0 0-4 0,0 0-4 0,0 0-2 16,0 0-1-16,0 0-1 0,0 0 5 15,0 0 8-15,0 0 7 0,0 0 5 16,19 11 2-16,-19-11-4 0,8 24-1 0,-8-24-7 16,6 35 2-16,-5-14-7 0,3 2 2 0,-3 2-8 15,-1 2 8-15,-1 2 13 0,-2 2-28 0,-1 0 28 16,2 5-31-16,-2 0 10 0,3 3 9 0,-1-1-9 15,0 6 9-15,1-2-11 0,1 2 10 0,0 0-10 16,3 1 10-16,0 0-15 0,3-2 11 16,2 3 10-16,-1 0-28 0,3 3 29 0,-2-1-28 15,1 0 6-15,-1 1 11 0,0 0-12 0,-2 2 11 16,1 1-12-16,-1 0 12 0,0 1-11 0,0-1 12 16,-1 0-11-16,1 2-3 0,-2-2 26 0,-1 2-22 15,-1 0 24-15,1 2-7 0,-1 0-11 0,0 1 14 16,-1-3-11-16,0 0 13 15,1 0-18-15,-1-2 8 0,1 1-14 0,2-2-4 16,0 1 23-16,-2-2-24 0,0 0 25 0,0 0-9 16,-2 0-10-16,1 1 10 0,-1 2-11 0,-1 1 11 15,-1-1-11-15,-1-2 10 0,-1 1-11 0,-1-3-7 16,0 0 23-16,1 1-21 0,-3-1 23 0,3 0-5 16,-4 1-11-16,5 0 11 0,-1-2-11 0,-1 0 10 15,1-1-11-15,0-1 11 0,-1 0-11 16,0 0 11-16,0 0 8 0,0 1-25 0,-1-2 26 15,0 2-24-15,0-1 5 0,-1 0 10 0,-2-2-10 16,1 1 9-16,-2-3-9 0,0-2 8 16,2-2-8-16,-2-2 8 0,3-4-6 0,-1-2 7 15,1-2-8-15,1-2 6 0,0-2-7 0,1-4-13 16,1 1 31-16,1-2-31 0,1-2 34 0,2-17-15 16,-2 29-1-16,2-29 2 0,-2 28-5 15,2-28 6-15,0 27-6 0,0-27 4 0,1 27-5 16,-1-27 4-16,3 27-3 0,-3-27 2 0,4 22 0 15,-4-22 0-15,0 0-1 0,3 18 2 0,-3-18-2 16,0 0 0-16,0 0-1 0,0 0 3 0,0 0-1 16,0 0 0-16,0 0 2 0,0 0 0 0,0 0 6 15,0 0 2-15,0 0 2 16,1-21-3-16,-1 21-2 0,1-19-6 0,-1 19 2 16,0 0-3-16,0-22 1 0,0 22-1 0,0 0 1 15,0 0 0-15,0 0 2 0,0-18-3 0,0 18 0 16,0 0-1-16,0 0 0 0,0 0 0 0,0 0 1 15,16-19-1-15,-16 19 1 0,17-10 0 0,-17 10 0 16,25-14 0-16,-8 6 1 0,0 1-2 0,3 1 2 16,-1 0-2-16,2 1 1 0,2 2 0 15,1-2 0-15,1 1 0 0,3 0 2 0,2 2 0 16,2-2 0-16,2 1-2 0,0-3 0 0,2 0-2 16,3 0 3-16,1 1-1 0,3 5 1 0,1-3 0 15,0 2-17-15,-1 0 34 0,4-1-35 16,-1 0 33-16,4 0-14 0,1 0-1 0,1-1 1 15,4-1-1-15,1 2 1 0,1-2-2 0,2 1 2 16,1-1 0-16,1-1 0 0,-3 2-3 16,3-1 2-16,0 0 0 0,2 2 0 0,1-2 2 15,1 2-1-15,3-2 0 0,2 1-1 0,-2-2-1 16,2 0 1-16,-1 0-1 0,1-1 1 0,1 0 1 16,1 1 0-16,1 0 0 0,-1 2 0 0,0-1-2 15,0-1 2-15,-5 3-3 0,0 0 2 0,-4 0 0 16,0 2 1-16,-2-1 2 0,-3 2-2 15,2 1-1-15,-3 0-2 0,-2 2 1 16,-1-2 0-16,-5 2 1 0,-3 0-1 0,-4 0 2 16,-2 0-3-16,-2 1 2 0,-5-2-2 0,0 2 1 15,-6-1 1-15,0-1 1 0,-4 1-2 0,-3 1 3 16,-4-2-2-16,-17-3 0 0,27 8 1 0,-27-8-4 16,18 3 2-16,-18-3 0 0,0 0 0 0,0 0 0 15,0 0 1-15,0 0 2 0,0 0-2 16,0 0 6-16,0 0 2 0,0 0-3 0,0 0 2 15,0 0-3-15,0 0-4 0,0 0 0 0,-19-9-2 16,19 9-1-16,-19-4 2 0,19 4-1 0,-17-6 2 16,17 6-2-16,-18-7 1 0,18 7-1 0,-18-10 1 15,18 10 0-15,-17-12 1 0,17 12-3 0,0 0 0 16,-23-19 0-16,23 19 2 0,-15-19-3 16,15 19 6-16,-14-20-5 0,14 20 2 15,-10-22-1-15,10 22 2 0,-6-25-4 0,6 25 5 16,-7-28-3-16,7 28 0 0,-5-33 0 0,3 14 3 15,1-2-5-15,0-2 6 0,0-1-6 0,0 1 4 16,1-2-3-16,-2-1 5 0,2 0-6 0,0-5 6 16,0-1-7-16,0-3 5 0,3-2 8 0,-2-1-23 15,1-1 24-15,1-2-22 0,-2-3 8 16,2 1 8-16,-2-2-8 0,-1-1 6 0,0 0-5 16,0-2 8-16,0-1-10 0,-1 1 11 0,1-1-13 15,-2-1-6-15,0-2 24 0,1-1-23 16,-2 0 23-16,2-1-5 0,-1 1-12 0,-2-3 11 15,-2 1-13-15,0-1 13 0,-2-1-12 0,1 3 12 16,-1-2-11-16,-2 1-6 0,-1-3 20 0,1 0-18 16,1-2 17-16,0 0 1 0,1-2-14 15,1-3 12-15,0 0-13 0,2-2 14 0,2-2-15 16,0 4-1-16,2-3 20 0,0-1-20 0,1 1 20 16,0-3-3-16,1 0-15 0,1 1 14 0,0-3-14 15,1 4 15-15,0-1-5 0,-1 3-17 0,1 3 19 16,-1 3-21-16,0 3 12 0,0 1 11 0,-2 0-13 15,0 1 12-15,-2 2-13 0,1 1 11 16,0-1-11-16,-1 2-5 0,-1 0 21 16,1 0-22-16,1 0 23 0,-1 2-6 0,2-1-9 15,0-1 10-15,0 2-11 0,2-1 11 0,-1 3-10 16,0 3 10-16,0 4-10 0,0 6 9 0,1 5-7 16,-2 6 6-16,-3 6-4 0,3 18-14 0,-7-28 32 15,7 28-31-15,0 0 31 0,-21-16-15 0,21 16-3 16,0 0 1-16,-24-2-1 0,24 2 0 15,0 0-1-15,-20 4 1 0,20-4 0 0,0 0 0 16,0 0 1-16,-18 10 0 0,18-10-15 0,0 0 15 16,0 0-15-16,0 0 16 0,0 0 15 0,0 0-14 15,0 0-1-15,0 0 1 0,0 0-16 16,0 0 16-16,0 0 1 0,0 0-2 0,0 0 0 16,0 0-1-16,0 0-1 0,-21 11 0 0,21-11 1 15,-17 6 17-15,17-6-18 0,-28 10 17 16,10-4-15-16,-5 1-1 0,-2 0 0 0,-3 3-1 15,-3 1 0-15,-4 0-1 0,-3 1 4 0,-3-1-3 16,-4 1 3-16,-1 0-3 0,-4 0 2 0,-2 0-1 16,-1-1 1-16,-1 0-1 0,-4-1 2 0,-2-1-3 15,-1-2 3-15,-2 1-1 0,-1-2-1 0,2-3 1 16,-1 1 0-16,-1-2-2 0,2 1 1 16,-3-2 0-16,-1-1-1 0,1 0 1 0,-2 0 0 15,-2 0 0-15,-1 1-3 0,1-1 1 0,1 1-1 16,-2 1 0-16,4-2 3 0,-5 0-1 0,-2-2 0 15,1 2 0-15,-2 2 1 0,1 0-2 0,0 1 2 16,1 0-1-16,1 1 0 0,0 1 1 0,-1-2-2 16,2 0 1-16,-1-1 1 0,2 1-1 15,1-1 3-15,2-1-2 0,4 2 1 16,1-2-1-16,7 0-1 0,0 0 2 0,4-1 1 16,2 0 1-16,3-1-1 0,2-1 0 0,3-1 0 15,5 1 0-15,3-2-1 0,3-1 1 0,3 0-2 16,6 1 2-16,1-1-1 0,19 5 0 0,-26-10-1 15,26 10 0-15,-17-8 0 0,17 8-1 0,0 0-1 16,0 0 1-16,0 0-1 0,0 0-1 0,0 0 2 16,0 0-1-16,0 0 0 0,0 0 2 15,-2-19-1-15,2 19 1 0,0 0 0 0,0 0 0 16,18-2-1-16,-18 2 2 0,0 0-2 0,0 0 1 16,0 0 0-16,19 1 0 0,-19-1 0 0,0 0-1 15,0 0 1-15,19 4-1 0,-19-4-2 0,0 0-4 16,20 4-4-16,-20-4-8 0,0 0-6 0,19 9-8 15,-19-9-9-15,0 0-10 16,17 6-14-16,-17-6-18 0,0 0-23 0,23 17-3 16,-23-17-17-16,0 0-59 0,0 0-8 0,0 0-84 15,32 26-92-15,-32-26 268 0</inkml:trace>
  <inkml:trace contextRef="#ctx0" brushRef="#br3" timeOffset="60890.0087">9443 4123 600 0,'1'-21'126'0,"-1"21"-55"0,0 0-23 0,0 0 3 16,0 0 12-16,0 0 5 0,0 0 2 0,0 0-8 15,0 0-10-15,0 0-11 0,0 0-9 0,0 0-7 16,0 0-3-16,0 0-2 0,14-18 0 0,-14 18-3 16,0 0 1-16,0 0-5 0,17-10-2 15,-17 10-5-15,0 0-3 0,0 0-1 0,0 0-1 16,17-8 0-16,-17 8-1 0,0 0 1 0,0 0-1 15,0 0-1-15,0 0 0 0,0 0 0 0,0 0 0 16,0 0 1-16,19 5-1 0,-19-5 1 0,0 0-2 16,0 0 1-16,20 13-1 0,-20-13 0 0,0 0 0 15,0 0 1-15,19 15-1 0,-19-15 3 16,0 0-2-16,0 0 2 0,12 23 1 0,-12-23 7 16,4 24 10-16,1 0 14 0,-4 3-1 15,4 11 4-15,-3 5-12 0,3 9 7 0,-5 4-13 16,1 6-5-16,-3 1 13 0,-1 2-29 0,1-2 17 15,0-2-7-15,0-6-17 0,0-6 2 0,6-2-37 16,-3-17-34-16,16 9-100 0,-17-39-130 0,25 24-216 16,6-12 24-16,-6-27 469 0</inkml:trace>
  <inkml:trace contextRef="#ctx0" brushRef="#br3" timeOffset="65180.0706">14215 3938 764 0,'0'0'93'0,"-12"-22"-21"16,12 22-13-16,0 0-7 0,0 0-2 0,-16-17-4 16,16 17-7-16,0 0-4 0,0 0-5 0,0 0-3 15,0 0-3-15,0 0-3 0,0 0-5 0,0 0-3 16,0 0-2-16,0 0 0 0,0 0 4 0,0 0 2 16,0 0 2-16,0 0-3 0,15 30-16 15,-14-12 12-15,3 5-15 0,-4 0 14 0,2 5 4 16,-4 1-6-16,0 4 7 0,0 1-8 15,-1 2 8-15,1 3-9 0,0 2 8 0,-2 0-12 16,4 1 8-16,-1 2-13 0,1-1 12 0,0 2 9 16,3 0-27-16,0-2 27 0,0 2-27 0,2 0 6 15,0 2 9-15,1-1-9 0,2 1 11 0,-2 4-11 16,1 1 13-16,-1 4-14 0,0 0 15 16,-1 2-13-16,-1 3-4 0,-3-1 24 0,0 4-22 15,-2-2 24-15,-2 0-2 0,0 1-15 0,-2-2 14 16,-1 1-16-16,0 0 11 0,0-3-12 0,1 0-2 15,-3-2 23-15,4 1-20 0,-2-5 18 0,-1 3-8 16,4-4-13-16,0 1 10 0,1-2-10 0,1 0 10 16,1 0-11-16,1-2 10 0,0 1-12 15,3-1-5-15,-1 0 23 0,1-1-23 16,-1-1 24-16,-1 0-7 0,0 1-12 0,1-1 10 16,-1 2-10-16,-1 1 8 0,2-2-9 0,-4 2 10 15,-2-2-10-15,-2 1 10 0,-1 1 7 0,-1 1-24 16,-2 0 23-16,0 1-22 0,-1 0 6 0,-1-1 11 15,1-2-10-15,1 0 11 0,-1-4-10 0,3-2 10 16,1-2-8-16,-1-2 8 0,3-3-7 16,1 0 9-16,2-3-9 0,0-1-8 0,2-3 26 15,-1-2-28-15,4 0 28 0,-1-2-15 0,1 0-6 16,1-4 6-16,-2-1-5 0,0 0 5 0,-1 0-5 16,1 0 4-16,0 1-3 0,-1-1 2 0,-1 2-2 15,-1 1 3-15,0 1-4 0,-3 0 6 16,0-1-7-16,-2-2 6 0,-2-2-5 0,-1-2 4 15,8-17-3-15,-16 29 0 0,16-29 1 16,-12 22 1-16,12-22 0 0,0 0 3 0,0 0-2 16,0 0 0-16,0 0 0 0,0 0 0 0,0 0 3 15,0 0 1-15,0 0 2 0,0 0 0 0,0 0-2 16,0 0-1-16,0 0-5 0,0 0 1 0,0 0 1 16,0 0-1-16,0 0 2 0,0 0-2 0,0 0 0 15,0 0 1-15,0 0-3 0,0 0 2 16,0 0-2-16,0 0 0 0,0 0 1 0,0 0-2 15,0 0-1-15,0 0 1 0,-12 21-1 16,12-21 2-16,0 0 0 0,-8 21 3 0,8-21-2 16,0 0 1-16,0 0-1 0,0 0 0 0,0 0-2 15,0 0 3-15,0 0-2 0,0 0 0 0,0 0 3 16,0 0-2-16,0 0 1 0,-4 18-1 0,4-18-1 16,0 0 1-16,6 25-1 0,-6-25 2 15,4 17-1-15,-4-17 0 0,3 18-1 0,-3-18 3 16,0 0-4-16,2 20-15 0,-2-20 15 0,0 0-17 15,0 0 18-15,0 0 1 0,0 0-2 0,0 0 1 16,0 0-1-16,0 0 1 0,0 0 1 0,0 0 0 16,0 0 1-16,0 0 1 0,0 0-2 15,0 0 0-15,0 0 0 0,0 0 20 0,0 0-18 16,0 0 19-16,18 2-18 0,-18-2-3 16,0 0 0-16,20-10-1 0,-20 10 1 0,17-3-2 15,-17 3 1-15,21-1 2 0,-21 1-1 0,27 0 1 16,-10 1 0-16,1-1-1 0,3-2 1 0,2 0-1 15,4-2-1-15,2-1-1 0,4-2 2 0,1 1-2 16,2-1 4-16,3-1-2 0,0 1 1 0,4 0-3 16,-1 0 3-16,3 0-1 0,-1 1 1 15,0 2 1-15,0 0 0 0,-2 2-2 0,2-1 1 16,-2 2-4-16,2 0 4 0,2 0-1 0,-1 1 1 16,4 0 1-16,0 0-2 0,-1 0 1 0,3 0 0 15,2 0 0-15,-1-2 1 0,2 0-3 16,0-2 2-16,0 1 0 0,3-2-1 0,1 0-1 15,1 0 1-15,3 0-3 0,-1 0 4 0,1 2-1 16,-3-2 0-16,1 1 2 0,1 1-1 16,-4 0-2-16,2 1 2 0,0 2-1 0,-3 1 1 15,1-1-1-15,-3 1-1 0,1 2 1 0,0 0-2 16,-4 0 2-16,-1 2 0 0,-4-2 0 0,-1 1-1 16,0-2 1-16,-2 2-1 0,-1-2 2 0,0 1 0 15,-4-2-1-15,1 0 1 0,-1-1 0 0,-4 0-1 16,-1 0-1-16,-1-2 2 0,-2 1-3 0,0-2 2 15,-2-1 0-15,-1 1 0 16,-3-2 2-16,-3 1-1 0,-1 0-2 0,-3-1 1 16,0 0-1-16,-17 5 2 0,29-10 0 0,-29 10 0 15,25-7-3-15,-25 7 3 0,20-6-2 0,-20 6 2 16,0 0-3-16,20-6 3 0,-20 6-2 0,0 0 1 16,0 0 1-16,0 0 0 0,0 0 0 0,0 0 0 15,0 0 0-15,0 0 0 0,0 0 1 16,0 0-2-16,0 0 2 0,0 0-2 0,0 0 1 15,0 0 2-15,0 0-1 0,0 0-4 0,0 0-1 16,0 0 0-16,0 0 0 0,0 0 2 0,0 0-1 16,0 0 1-16,0 0 0 0,0 0 0 0,0 0 2 15,0 0-2-15,19 0 3 0,-19 0-1 16,0 0 0-16,0 0 0 0,0 0-1 0,0 0 0 16,0 0 1-16,0 0 0 0,0 0-1 15,0 0 1-15,0 0 1 0,0 0 0 0,0 0-3 16,0 0 1-16,0 0-1 0,0 0 1 0,0 0-1 15,0 0 1-15,0-22 0 0,0 22 0 0,-1-22-1 16,1 22 3-16,1-30-3 0,0 11 3 0,0-3-5 16,2-2 4-16,-3-2-2 0,2 1 4 0,-2 0-6 15,1-3 6-15,0-2-7 0,-1-3 7 0,2-3-3 16,-2-1-16-16,-2-1 24 0,1-4-25 16,0-1 22-16,0-3 1 0,1-2-10 15,-1-2 11-15,2-1-11 0,-1-2 10 0,0-1-11 16,-1-2 10-16,1 0-11 0,-2 2-6 0,0-2 20 15,-2-1-18-15,1 1 18 0,-2-2-1 0,0-2-12 16,-1 0 11-16,-1-3-10 0,-2-1 9 0,1 0-10 16,-1 1-5-16,0-1 16 0,-1 1-16 15,0 0 19-15,-2-1-3 0,2 0-8 0,-2-3 11 16,0 2-15-16,1 0 12 0,-1 1-14 0,-1 1-1 16,2 1 18-16,-1 0-16 0,1 2 18 0,0-2-4 15,-1 3-12-15,1-2 12 0,0 2-13 0,0 0 13 16,2 1-13-16,-1 1 11 0,0 0 5 0,2 0-18 15,0 2 20-15,2-2-18 0,0 2 4 16,0 1 9-16,1 0-11 0,0-1 9 16,1 1-11-16,0 2 12 0,-1 1-10 0,1 3 9 15,1-2 8-15,0 0-24 0,0 2 22 0,0-1-21 16,1 1 6-16,-1 4 10 0,2-1-9 0,1 0 9 16,0 2-9-16,0 0 8 0,1 5-8 0,1 2 7 15,-1 5-7-15,0 2 5 0,0 1-4 0,0 4 4 16,-1 2-4-16,0 2-13 0,0 3 13 0,0 17-13 15,-2-28 28-15,2 28-11 0,-2-18 11 16,2 18-11-16,0 0-4 0,0 0 2 0,-7-20 0 16,7 20 0-16,0 0 1 0,0 0-1 15,0 0-1-15,0 0 1 0,0 0 0 0,0 0 0 16,0 0 1-16,0 0-3 0,0 0 2 0,0 0-1 16,0 0 1-16,0 0-1 0,0 0 0 0,0 0-1 15,0 0 2-15,7-20 1 0,-7 20 0 16,0 0 1-16,0 0-1 0,0 0-1 0,0 0 0 15,0 0 2-15,0 0-2 0,8-18 2 0,-8 18-5 16,0 0 3-16,0 0-1 0,4-22 0 0,-4 22 2 16,0 0-1-16,5-19-1 0,-5 19 2 0,0 0-2 15,8-20 1-15,-8 20-1 0,0 0 3 0,0 0-4 16,10-19 3-16,-10 19 0 0,0 0-2 0,0 0 3 16,8-17-3-16,-8 17 0 15,0 0 3-15,0 0-3 0,11-17 2 0,-11 17-1 16,0 0 0-16,0 0-1 0,11-19 2 0,-11 19-2 15,0 0 2-15,9-17-2 0,-9 17 1 0,0 0 0 16,0 0 0-16,8-17 1 0,-8 17 0 0,0 0 0 16,0 0 0-16,0 0-2 0,0 0 1 0,0 0 1 15,0 0-1-15,0 0 0 0,0 0 1 0,0 0-1 16,-8-17 2-16,8 17-1 0,0 0 0 16,0 0-1-16,0 0-2 0,0 0 1 0,0 0 2 15,0 0-1-15,0 0 1 0,0 0-2 0,0 0 2 16,0 0-2-16,0 0 1 0,0 0 1 0,0 0-1 15,0 0 0-15,-14-18 2 0,14 18-2 16,0 0 0-16,0 0 0 0,0 0-1 0,0 0 1 16,0 0 1-16,0 0-1 0,-22-6-1 15,22 6 1-15,0 0-2 0,-26 8 2 0,26-8-1 16,-22 10 2-16,22-10-1 0,-29 13 0 0,10-6 1 16,1-1-1-16,-1 1-1 0,-3-1 2 0,1-2-1 15,-3 0 2-15,-1 0-1 0,0-2 2 0,-3-1-2 16,1 0 1-16,-2 1-2 0,-1-1 1 0,-2 0-2 15,-2 2 2-15,-3-1-2 0,0 0 3 0,-3 1-1 16,-3 0 1-16,-1 2 1 0,-2 1-1 16,0 0-3-16,0 3 2 0,-3-1-3 15,-1 2 3-15,2 0-2 0,-4-1 1 0,3 2-1 16,-3-1 2-16,1 0-2 0,0-1 1 0,1-2-1 16,1 1 0-16,0-2 0 0,0 0 1 0,2-1-2 15,-1-1 2-15,1 1-1 0,1 0 1 0,1 0-2 16,-3 0 2-16,2 1-1 0,0 0 4 0,-1 0-3 15,-2 0 2-15,3 1-1 0,-2-1-17 16,2 2 29-16,2 0-28 0,0-2 28 0,4 0-11 16,3-1-2-16,1 0 0 0,5-2 0 0,2 0-1 15,1-1 0-15,3-2 1 0,2 0-1 0,1-1 0 16,3-1 1-16,2-1-2 0,17 3 2 0,-32-7 0 16,32 7 1-16,-28-8-1 0,28 8-15 15,-27-10 14-15,27 10-14 0,-29-11 14 16,29 11 2-16,-23-10 14 0,23 10-15 0,-27-8 16 15,27 8-16-15,-29-7-1 0,29 7 2 0,-24-6-2 16,24 6 2-16,-24-4-1 0,24 4 0 0,-22-1 0 16,22 1 0-16,-17-2-1 0,17 2 0 0,0 0-1 15,-22 2 0-15,22-2 1 0,0 0-1 0,-17 3 0 16,17-3 1-16,0 0-1 0,-21 3 0 0,21-3 2 31,0 0-1-31,-17 2 1 0,17-2 1 16,0 0 0-16,0 0-1 0,-17-1 1 0,17 1-3 15,0 0 2-15,0 0 0 0,0 0 0 0,-18-5 0 16,18 5-2-16,0 0 2 0,-18-2-1 0,18 2 0 16,-17 0 1-16,17 0-2 0,-21 3 1 0,21-3 1 15,-21 6 0-15,21-6 0 0,-19 6 1 0,19-6-2 16,0 0 1-16,-21 8 0 0,21-8 0 16,0 0-1-16,0 0 1 0,0 0-1 0,0 0 1 15,0 0 0-15,0 0-1 0,0 0 1 0,0 0-1 16,0 0 0-16,0 0 0 0,0 0 1 0,0 0 0 15,0 0 0-15,0 0 1 0,0 0-1 16,0 0 2-16,0 0-1 0,0 0 0 0,0 0 1 16,0 0-1-16,0 0-2 0,0 0 2 0,0 0-2 15,0 0 0-15,-17-6 1 0,17 6 1 16,0 0 0-16,0 0 0 0,0 0-1 0,0 0-1 16,0 0 0-16,0 0 0 0,0 0 0 0,0 0 1 15,0 0-1-15,0 0 1 0,0 0 0 0,0 0 0 16,0 0 0-16,0 0 0 0,0 0 0 0,0 0 0 15,0 0 0-15,0 0 1 0,0 0-1 0,0 0 1 16,0 0 1-16,0 0 0 0,0 0 1 0,0 0-2 16,0 0-1-16,0 0 0 15,0 0-1-15,0 0 0 0,0 0 2 0,0 0-2 0,0 0 2 16,0 0-1-16,-17-6-1 0,17 6 0 16,0 0 0-16,0 0 0 0,0 0 0 0,0 0 0 15,0 0 2-15,0 0-2 0,0 0 0 0,0 0 1 16,0 0-1-16,0 0 1 0,0 0 1 0,0 0-1 15,0 0 0-15,0 0 0 0,0 0 0 16,0 0-1-16,0 0 0 0,-7 21-14 0,7-21 29 16,-8 32-28-16,7-8 28 0,0 3-12 0,5 4-5 15,-2 4 6-15,4 4-16 0,-1-1-6 0,3 6-31 16,-4-8-32-16,11 14-98 0,-18-26-151 0,14 9-231 16,0-3 24-16,-11-30 401 0</inkml:trace>
  <inkml:trace contextRef="#ctx0" brushRef="#br3" timeOffset="71544.7272">5200 4790 645 0,'0'0'136'0,"0"0"-25"15,0 0-17-15,-18-21-5 0,18 21-6 0,0 0-12 16,0 0-11-16,0 0-16 0,0 0-14 0,0 0-12 15,0 0-13-15,0 0-6 16,0 0-3-16,0 0 0 0,0 0 3 0,0 0 1 16,28 13 2-16,-28-13 0 0,36 7 4 0,-9-7 6 15,3 1 7-15,6-7 9 0,5 3 1 0,4-6-2 16,5 1-5-16,-2-3-4 0,5 1-6 0,-5-2 0 16,1 2-6-16,-2 2 0 0,-2 1-3 0,-4 1 0 15,-5 0-1-15,-4 2 0 0,-6 0-1 0,-1 2 0 16,-6 1-1-16,-2 1 0 0,-17 0-1 15,26 0 1-15,-26 0 0 0,0 0-1 0,0 0 1 16,0 0 1-16,0 0 0 0,0 0 3 0,0 0-2 16,0 0 0-16,6-18-4 0,-6 18 2 15,-10-27-3-15,10 27 4 0,-13-30-1 0,13 30 4 16,-20-33-4-16,20 33 4 0,-22-33 14 0,22 33-30 16,-28-29 37-16,28 29-30 0,-31-24 19 15,31 24 3-15,-31-17-5 0,14 11 1 0,17 6-4 16,-31-7 0-16,31 7-3 0,-32-1-1 0,32 1-3 15,-27 3-2-15,27-3 1 0,-19 9-2 0,19-9 1 16,0 0-1-16,0 0-1 0,0 0 0 0,0 0 2 16,17 18-1-16,2-13 4 0,7-2 0 0,4-1 0 15,7-4 1-15,3-1-1 0,2-1-1 0,3 2-2 16,0 1 3-16,0 1-2 0,-2 3-1 16,-2 3 1-16,-2 1-3 0,-2 3 2 15,-4 3 16-15,-5 2-33 0,-4 2 31 0,-3 1-30 16,-7-1 12-16,-3 2 5 0,-6-1-3 0,-5 3 5 15,-7 0-4-15,-7 0 5 0,-5 4-5 0,-8-2 5 16,-5 0-6-16,-4 1 6 0,-5-1-7 0,-4 0 5 16,0-3-5-16,2 0 4 0,3-5-3 0,7-1 3 15,6-2-9-15,5-6-17 0,22-6-37 16,-29 6-53-16,29-6-70 0,0 0-146 0,0 0-186 16,0 0 39-16,0 0 472 0</inkml:trace>
  <inkml:trace contextRef="#ctx0" brushRef="#br3" timeOffset="72622.8067">10879 4846 409 0,'0'0'134'0,"-22"-9"-45"16,22 9 25-16,-20-3 12 0,20 3 9 0,-19 0-2 15,19 0-16-15,0 0-18 0,-23-6-28 16,23 6-29-16,0 0-26 0,0 0-12 0,0 0-1 15,21 1 6-15,-21-1 9 0,41-1 4 0,-10-3 2 16,8 1-3-16,7-6-2 0,9 2-4 0,5-5-3 16,7 3-5-16,1 0 0 0,5-1-2 15,-2 0 4-15,1 1-2 0,-3-2 3 0,-2 1-6 0,-4 0 5 16,-3 1 0-16,-2-1 4 0,-3 0-2 16,-5 2-4-16,-4-1-6 0,-6 2 1 15,-5 1-2-15,-3 0 1 0,-5 1-1 0,-4 3 0 16,-6-2-1-16,-17 4 1 0,17-2 1 0,-17 2 2 15,0 0 1-15,0 0-1 0,0 0-2 0,0 0-2 16,-31-22-5-16,13 13 2 0,-6 1-3 0,-4 0 4 16,-3-1 0-16,-3 1 5 0,-1-1-2 0,-1-1 2 15,-3 1 17-15,0-1-31 0,2 4 41 0,3-2-29 16,6 4 21-16,5 0-1 0,23 4-6 16,-25-4-4-16,25 4-6 0,0 0-6 15,0 0-1-15,0 0-1 0,0 0 2 0,20 13 2 16,-1-2-14-16,5-2 31 0,6 2-30 0,7-1 32 15,5-2-16-15,6 0-2 0,2-2 1 0,1 0 1 16,0-1 4-16,-4-2 0 0,-2 1 5 0,-2-1-4 16,-6 0 2-16,-4 1-2 0,-5-1-3 15,-3 1-1-15,-8 1-2 0,-17-5 0 0,0 0 2 16,0 0-1-16,0 0 2 0,0 23-3 0,-19-9 1 16,-10 5-6-16,-10 3 3 0,-12 4-7 0,-10 0 6 15,-3 4-6-15,-4 2 5 0,3-1-4 0,3-2 4 16,12-1-11-16,8-6-4 0,14 1-21 0,8-7-12 15,17 4-31-15,3-20-22 0,10 33-82 16,-10-33-121-16,31 5-203 0,12 0 8 16,-3-24 414-16</inkml:trace>
  <inkml:trace contextRef="#ctx0" brushRef="#br3" timeOffset="73607.1262">14982 4957 940 0,'0'0'131'0,"0"0"-35"0,0 0-10 16,0 0-11-16,0 0-12 0,0 0-21 0,0 0-13 15,0 0-12-15,0 0-7 0,0 0 7 0,0 0 12 16,0 0 12-16,34 4 9 0,-10-8-7 0,10 2-10 15,5-5-7-15,10 0-9 0,7-2-2 0,5 0-5 16,2-2 0-16,3 1-5 0,2-1 3 16,3-1-3-16,-1 0 0 0,0-1-1 0,-5 0 0 15,0 0-4-15,-6 1 3 0,-3 0-4 16,-2 2 3-16,-7-1-2 0,-3 0 2 0,-5 2-2 16,-6-2 2-16,-2 1-2 0,-5 1 4 0,-2 0-4 15,-4 2 3-15,-20 7-4 0,28-15 1 0,-28 15 2 16,0 0-1-16,8-23 0 0,-8 23 1 0,-13-19-5 15,13 19 2-15,-34-17-1 0,8 10 0 16,-5 2 1-16,-7 2 1 0,-4 3 0 0,-4 0 1 16,-1 3 2-16,-1-1 3 0,0 2 4 0,3-2 3 15,3 3 1-15,6-1-1 0,7-1-3 0,9 0-3 16,20-3-3-16,-18 2-3 0,18-2-4 0,0 0 0 16,0 0 2-16,18 0 1 0,-1 0 2 0,8-1 0 15,6-2-1-15,7 1 0 16,4 0 1-16,5-1-1 0,1 1-2 0,3 1 2 15,-2 2-2-15,1 4 2 0,-4 2 1 0,-6 3-2 16,-6 0 2-16,-9 4-3 0,-7 0 4 0,-5 3-1 16,-3 3 9-16,-8-2-1 0,-6 5 5 0,-9 0-6 15,-7 2-1-15,-9 3-6 0,-7-2 2 0,-6-1-3 16,-6-1 3-16,-2-4-5 0,-2 1 5 0,-3-4-5 16,3 0 3-16,3-5-5 0,7-2 1 15,7-3-9-15,8-4-8 0,27-3-22 0,-27 4-25 16,27-4-78-16,0 0-132 0,0 0-279 0,26-30-5 15,-3 3 256-15</inkml:trace>
  <inkml:trace contextRef="#ctx0" brushRef="#br3" timeOffset="136838.7894">4910 9859 377 0,'25'-34'48'0,"-25"34"337"0,29-35-341 16,-17 7 6-16,6 3-6 0,-2-4-15 0,1 2-15 15,-3 3 0-15,-1 3-7 0,-3 2 16 0,-10 19 26 16,13-27 0-16,-13 27 5 0,0 0 12 0,0 0-16 15,0 0 19-15,0 0-3 0,0 0-11 0,4 37 0 16,-10-6-10-16,6 14 7 0,-9 7-16 0,4 11 6 16,-4 2-18-16,1 8 14 0,0-3-15 15,3-4 4-15,1-9 20 0,9-11-25 0,5-18 18 16,10-9-14-16,13-19-5 0,17-16 5 0,23-22-9 16,15-30-4-16,26-35-13 0,21-31 0 0,19-34 0 15,14-24 0-15,16-20 0 0,8-15 0 0,10 3-2 16,-9-10-163-16,3 26-516 0,-35 10 1 0,-32 12 162 15</inkml:trace>
  <inkml:trace contextRef="#ctx0" brushRef="#br3" timeOffset="137526.2528">12196 9787 1428 0,'0'0'87'0,"0"0"-39"0,0 0-4 15,0 0-6-15,0 0 0 0,-1 17-6 0,1-17-9 16,-11 25-14-16,-3 0-3 0,-10 11-11 0,-7 11 8 15,-12 14-14-15,-7 8-7 0,-7 12 13 16,-8 6-19-16,-6 8 10 0,-3 1 3 0,0 0-22 16,1-11 18-16,6-1-11 0,4-16-30 0,15-6-3 15,1-20-65-15,25-1-54 0,-6-29-65 0,28-12-145 16,0 0-33-16,0 0 297 0</inkml:trace>
  <inkml:trace contextRef="#ctx0" brushRef="#br3" timeOffset="137682.4915">11606 10216 1111 0,'-3'-51'314'0,"10"31"-195"0,-8 1-67 0,1 19-5 16,0 0-13-16,17 0 8 0,-17 0 16 16,22 32-11-16,-5-7 19 0,7 11-36 0,4 0 9 15,9 3-17-15,5-4-16 0,10-2 2 0,8-7-8 16,9-4 0-16,9-6-12 0,7-6-13 0,11-3-35 16,-2-17-68-16,28 19-250 0,-10-23-234 15,4 2 17-15,5 6 411 0</inkml:trace>
  <inkml:trace contextRef="#ctx0" brushRef="#br3" timeOffset="138307.4825">15600 10260 1267 0,'0'0'61'0,"0"0"-7"0,0 0-1 0,0 0 0 16,0 0-5-16,0 0-2 0,0 0 2 0,0 0 0 16,5 23 6-16,-6-6-7 0,4 7 2 0,-3-3-12 15,5 1 5-15,-2-4-7 0,2-1 1 16,-5-17-5-16,12 25-4 0,-12-25-16 0,14 20-11 15,-14-20 0-15,21 13 0 0,-21-13 0 0,29 5 0 16,-8-10 0-16,8-7 0 0,10-15 0 0,13-15 0 16,16-23 0-16,15-29 0 0,25-31 0 15,21-34 0-15,31-27 0 0,27-31 0 0,34-16 0 16,21-22-5-16,39-8-116 0,-6-15-498 0,27-11-41 16,-15-12 19-16</inkml:trace>
  <inkml:trace contextRef="#ctx0" brushRef="#br3" timeOffset="331695.8912">1759 11033 649 0,'7'-20'196'16,"-7"20"-34"-16,0 0-115 0,0 0-27 0,0 0-12 15,-5-21 0-15,5 21 6 0,0 0 8 0,0 0 11 16,0 0 1-16,0 0 2 0,0 0-2 0,0 0-8 15,6 25-1-15,-6-2 2 0,5 10 12 0,-7 3-2 16,6 13 16-16,-6-2-17 0,3 6 6 0,-5-2-18 16,3 2 6-16,-3 0 2 0,3-1-28 0,0-1 16 15,1 1-27-15,0-1 3 0,-1 2 10 16,-2-2-12-16,0 0 12 0,-2-3-13 0,-3-3 8 0,2-2-16 16,-1-8 2-16,3-2-20 0,-2-11-9 0,9-3-38 15,-3-19-45-15,0 0-54 0,0 0-90 16,27-8-128-16,-4 3-44 0,-15-27 389 0</inkml:trace>
  <inkml:trace contextRef="#ctx0" brushRef="#br3" timeOffset="331914.6173">1122 11239 1461 0,'-28'-3'68'0,"28"3"-8"0,0 0-37 0,0 0-14 15,0 0 0-15,0 0 6 0,26 0 9 0,8-3-1 16,7-6-4-16,9-2-11 0,6-6-2 16,7-3-5-16,8-6 2 0,3-3-6 0,9-2 6 15,4-1-7-15,0 3 1 0,-1 2-15 0,-5 5-8 16,-6-2-20-16,-2 8-9 0,-14-2-17 0,6 15-28 16,-20-11-34-16,9 21-65 0,-20-13-74 0,-7 1-198 15,16 19 144-15,-43-14 327 0</inkml:trace>
  <inkml:trace contextRef="#ctx0" brushRef="#br3" timeOffset="332336.4703">2479 10970 1146 0,'0'0'229'16,"0"0"-194"-16,0 0-22 0,0 0-8 0,0 0 9 15,0 0 9-15,0 0 6 0,-7 17 10 0,7-17 0 16,6 24-8-16,0-2 2 0,-2 5-13 0,0 10 4 15,-4 4-11-15,0 6 6 0,-5 7-13 0,0 1 10 16,-4 3 5-16,1 6-19 0,-4 1 19 0,-2 0-20 16,-2-1 3-16,1-4 10 0,-1-3-12 0,0-1 9 15,1-3-9-15,3-6 10 0,3-6-11 0,1-8 6 16,6-10-10-16,3-5 1 0,-1-18-2 0,11 18 1 16,-11-18 0-16,19 3 1 0,-19-3 0 0,27-12-1 15,-10-3 3-15,1-5-2 0,3-9 5 16,1-5-6-16,0-4 8 0,-1-2-10 0,0 0 10 15,0 0-7-15,-4 2 7 0,0-1-3 0,-2 2 5 16,-2 1-7-16,-2 6 7 0,0 5-7 0,-11 25 5 16,18-26-2-16,-18 26 4 0,0 0 5 0,0 0 1 15,11 20 4-15,-10-1-5 0,3 9 1 0,-1 3-10 16,-1 6 4-16,-2 3-7 0,0-2 3 0,-1 1-7 16,1 1 7-16,2-5-10 0,1 1 8 0,3-1-15 15,-1-3-1-15,6 0-16 0,-1-9-8 0,11 0-16 16,-4-8-15-16,14 3-27 0,-14-18-74 15,23 17-117-15,-17-13-203 0,7-14-11 0,15 9 356 16</inkml:trace>
  <inkml:trace contextRef="#ctx0" brushRef="#br3" timeOffset="332711.4493">3073 11615 1080 0,'0'0'285'0,"-17"18"-210"16,17-18-44-16,-16 18-6 0,16-18-2 0,0 0 9 16,4 21-6-16,-4-21-3 0,18 15-4 0,-18-15-2 15,30 11-2-15,-10-7-3 0,2-5-1 16,3-1-1-16,2-2-6 0,1-2 0 16,0-4-1-16,0-1-5 0,0-1 4 0,-4 0-3 15,-2-4 3-15,-2 2-3 0,-5-3 4 0,-2-1-3 16,-4-2 3-16,-1 1-1 0,-5-3 7 0,0 1-1 15,-7 0 8-15,-1 0 10 0,-5 2-29 0,-2 2 26 16,12 17-29-16,-34-22 16 0,12 17 3 0,-3 9 1 16,-6 6 4-16,1 9-11 0,-8 8 29 0,2 10-22 15,-3 8 22-15,0 6-3 0,4 3-14 16,4 0 8-16,4-3-15 0,9-2 1 0,6-8-11 16,10-7 2-16,8-5-7 0,7-6 2 0,11-5-3 15,9-6 0-15,12-9-9 0,9-7-9 16,14-9-20-16,10-12-28 0,25 1-68 0,-8-32-210 15,25 10-280-15,7-6 22 0,-7-7 452 0</inkml:trace>
  <inkml:trace contextRef="#ctx0" brushRef="#br3" timeOffset="337095.6966">4745 10693 1028 0,'0'0'52'0,"0"0"-39"0,0 0-14 0,11 21-5 15,-11-21 7-15,0 35 17 0,1-7-11 0,-2 7 13 16,2 7-25-16,-2 3 11 0,1 9-9 0,0 4 9 16,1 5 18-16,-2 1-9 0,3 3 14 0,-2-3-20 15,2-2 7-15,-1 0-3 0,3-2-23 0,-1-5 21 16,2-5-40-16,4-4-20 15,-6-11-41-15,12 2-90 0,-9-10-90 0,-6-27-150 16,27 42 216-16,-27-42 204 0</inkml:trace>
  <inkml:trace contextRef="#ctx0" brushRef="#br3" timeOffset="337470.6764">4992 11355 1188 0,'0'0'147'16,"-15"20"-133"-16,15-20-11 0,11 23 10 0,-11-23-13 16,26 20 16-16,-9-13-14 0,4-2-1 15,2-3 1-15,2-3-1 0,4-3 0 0,1-3-16 16,2-1 16-16,1-3-14 0,0-4 12 16,0 0 5-16,-4-2-6 0,-2-2 8 0,-3 2-1 15,-6-1 13-15,-18 18 2 0,25-30 17 0,-25 30 4 16,6-22 8-16,-6 22-5 0,-6-18-10 0,6 18-10 15,-16-19-13-15,16 19-2 0,-27-22-3 0,10 12-3 16,-2 2 2-16,-1-1 0 0,0 3 5 0,0 3 2 16,-1 2 5-16,2 4 0 0,-1 6-1 0,3 4 1 15,-1 4-7-15,0 6 2 0,0 6-7 16,2 2 2-16,3 6-7 0,3 1 5 16,4-1 5-16,2 0-24 0,5-2 23 0,4-3-29 15,7-2 3-15,0-6-7 0,9 3-20 0,-1-8-8 16,11 4-16-16,-6-12-11 0,15 5-29 0,-9-18-36 15,20 13-52-15,-10-19-71 0,7-5-172 0,15 11 86 16,-19-22 353-16</inkml:trace>
  <inkml:trace contextRef="#ctx0" brushRef="#br3" timeOffset="337830.046">5928 11269 1009 0,'-37'8'228'0,"6"-11"-125"0,9 12-16 16,-10-6-12-16,6 13-3 0,-8-7-11 0,5 12-9 15,-5-3-14-15,5 7-4 0,-1 0-11 16,5 1-15-16,2 1 25 0,3-1-28 0,4-1 24 16,4-4-13-16,4-1-8 0,4-3-2 0,4-17-3 15,5 25-1-15,-5-25-2 0,21 18 3 0,-3-11-4 16,5-4 3-16,5-7 0 0,6-6-1 0,4-5 4 16,2-6-6-16,4-5 4 0,-5-5-7 0,1-2-9 15,-5-1 25-15,-3-1-22 0,-3 2 22 0,-5 3-9 16,-2 1-5-16,-5 2 5 0,-2 4-4 15,-6 4 4-15,-9 19-4 0,5-23 3 0,-5 23-1 16,0 0 0-16,0 0-1 0,-25 2-2 0,25-2 2 16,-28 27-3-16,12-4 5 0,-2 6-5 15,1 5 6-15,0 3-8 0,1 1-9 0,4 0 15 16,1-1-29-16,7-2 14 0,3-6-20 0,9 1-21 16,1-11-12-16,13 4-26 0,-5-13-21 0,19 7-26 15,-10-20-33-15,21 13-52 0,-12-17-36 16,7-8-162-16,15 15 160 0,-21-25 263 0</inkml:trace>
  <inkml:trace contextRef="#ctx0" brushRef="#br3" timeOffset="338174.0998">6508 11331 1202 0,'-28'7'292'16,"-1"-16"-199"-16,7 11-27 16,-8-6-13-16,4 8-8 0,-4 0-6 0,2 7-5 15,-1 1-7-15,1 8-1 0,-1 0-6 0,1 5-15 16,2 1 24-16,3 4-25 0,5-2 22 0,4-1-10 15,6-4-9-15,4 0 2 0,7-5-8 0,-3-18 0 16,19 28-3-16,-1-21 2 0,4-3 0 0,6-7 3 16,4-7-1-16,2-5-2 0,5-7 3 0,2-7-4 15,2-4 6-15,-1-5 5 0,0-7-20 16,-3 0 19-16,-2-3-17 0,-1 2 5 0,-5 0 8 16,-3 2-8-16,-5-2 8 0,-1 3-5 0,-4-1 7 15,-2 4-5-15,-5 5 4 0,-6 7-8 0,-4 9 6 16,-1 19-2-16,-5-18 4 0,5 18 0 15,0 0-6-15,-29 19 1 0,13 4-6 0,-3 10 6 16,-3 13-5-16,0 7 6 0,-3 5-6 0,0-1 5 16,5-3-9-16,1-4 5 0,7-5-15 15,4-4-13-15,9-1 8 0,1-8-37 0,12 1 3 16,-5-11-30-16,15 6-30 0,-24-28-30 0,46 30-69 16,-29-33-70-16,17-1-196 0,7 8 39 0,-14-23 389 15</inkml:trace>
  <inkml:trace contextRef="#ctx0" brushRef="#br3" timeOffset="338333.0321">7000 11282 1253 0,'-29'-17'273'0,"29"17"-160"0,-26-2-41 0,26 2-22 15,-29 7-16-15,29-7-9 0,-28 22-8 0,12-5-1 16,1 3-7-16,1 6-2 0,2 0-6 0,2 2-14 16,1 1 23-16,5-2-23 0,0-3 14 0,4-3-20 15,4 0-19-15,-4-21-21 0,18 33-52 0,-18-33-28 16,30 23-110-16,-30-23-201 0,23-2-58 15,7 2 227-15</inkml:trace>
  <inkml:trace contextRef="#ctx0" brushRef="#br3" timeOffset="338746.5492">7181 11067 1241 0,'-34'16'405'0,"34"-16"-357"0,-11 26-21 15,11-26 7-15,1 24 2 0,-1-24 5 0,12 20-5 16,-12-20 1-16,19 13-5 0,-19-13-4 0,23 13-7 16,-23-13-6-16,24 11-4 0,-24-11-2 0,18 15-3 15,-18-15-1 1,11 18-3-16,-11-18 4 0,3 27-3 0,-6-8 1 16,-3 4-4-16,-2 3 0 0,-5 4 0 15,0-1 0-15,-4 0 0 0,0 2 0 0,0-2 0 16,0-1 0-16,5-4 0 0,3-7 0 0,9-17 0 15,-8 19 0-15,8-19 0 0,0 0 0 0,0 0 0 16,0 0 0-16,28-11 0 0,-28 11 0 0,34-37 0 16,-12 14 0-16,2-6-4 0,0-1 8 0,2-1-6 15,-3 0 4-15,1 1-2 0,1 2 0 16,-3 1 0-16,1 3 0 0,-3 5 0 0,-4 2-1 16,-16 17 1-16,27-19-3 0,-27 19 1 0,0 0 0 15,17-3 0-15,-17 3 2 0,0 0-3 0,4 30 3 16,-4-10-4-16,-3 1 1 0,1 2-9 15,0-1-2-15,4 0-15 0,1-3-4 0,7 1-17 16,-10-20-7-16,27 34-21 0,-27-34-18 0,44 25-41 16,-44-25-95-16,56 8-120 0,-18-2-182 15,-7-16 132-15,17 17 402 0</inkml:trace>
  <inkml:trace contextRef="#ctx0" brushRef="#br3" timeOffset="339232.2625">7930 11132 1507 0,'0'0'131'15,"-33"-30"-49"-15,33 30-17 0,-40-19-12 16,19 16-13-16,-3 2-10 0,0 5-6 0,-1 4-6 16,0 8-4-16,-1 4-7 0,3 6 1 0,-1 3-2 15,5 2 7-15,-1 3-5 0,5 0 5 0,5 0-8 16,2 0 3-16,7-4-6 0,3 0-9 16,7-3 18-16,3-4-20 0,5-3 21 0,3-3-10 15,3-6 0-15,1-2-1 0,2-7 0 0,-1-3-1 16,2-4 0-16,0-5-1 0,-2-4 2 15,2-6-1-15,0 0-8 0,-2-4 16 0,1 0-13 16,-4-1 10-16,-3 0-5 0,-1 0 0 0,-2-1 0 16,-2 1 0-16,-4 2 0 0,0 1 0 0,-3 4 0 15,-7 18 0-15,9-24 0 0,-9 24 0 0,0 0 0 16,0 0 0-16,0 0-1 0,0 0-2 0,-22 34-4 16,8-7 4-16,-6 11-1 0,-2 7 6 0,-1 4 7 15,0 7-15-15,-1 4 12 0,-1 2-15 16,3 0 3-16,1-4 10 0,5-4-11 0,0-2 9 15,3-6-7-15,2-4 7 0,2-5-5 16,3-6 6-16,2-4-5 0,1-6 3 0,3-21 0 16,0 25-1-16,0-25 1 0,0 0 2 0,0 0 2 15,0 0 3-15,0 0 1 0,20-28-9 0,-10 1 0 16,1-5 0-16,1-3 0 0,0-3 0 16,1 1 0-16,-1 0 0 0,0-5 0 0,-1 0 0 15,0-8 0-15,2-3 0 0,0-3 0 0,6 2 0 16,-1 2 0-16,3 5-3 0,3 8-21 0,-3 4-14 15,4 9-26-15,-7-1-45 0,15 21-141 0,-33 6-378 16,38-26 31-16,-11 19 264 0</inkml:trace>
  <inkml:trace contextRef="#ctx0" brushRef="#br3" timeOffset="339987.6244">8745 11372 870 0,'0'0'96'0,"-17"11"-45"15,17-11-5-15,0 0-11 0,0 0-4 0,0 0-5 16,0 0 11-16,0 0 16 0,0 0 14 0,0 0 9 16,31-6-9-16,-31 6-10 0,36-13-11 0,-16 4-9 15,8 3-10-15,2-4-4 0,2 2-8 0,2-2-3 16,-2 1-7-16,-2 0-1 0,-3-1-3 16,-2 2 1-16,-5-2-1 0,-2 1 2 0,-18 9-3 15,24-15 3-15,-24 15-2 0,0 0 3 16,11-18-3-16,-11 18 2 0,0 0-3 0,-9-23 1 15,9 23-2-15,-16-21 1 0,16 21-2 0,-25-17 2 16,25 17 0-16,-31-13 3 0,14 8-1 0,0 4 3 16,-1 2 3-16,-3 3 5 0,2 4 6 0,-5 4 3 15,3 6 4-15,-2 2-3 0,2 4 2 16,0 2-8-16,3 2 0 0,4 1-9 0,4-1 1 16,4 0-8-16,3-3-12 0,6-3 22 0,2-1-25 15,6-4 25-15,-11-17-12 0,36 26-4 0,-10-20-5 16,9-3-8-16,4-8-11 0,8-1-11 0,-1-11-21 15,13 5-27-15,-12-17-30 0,19 17-120 16,-22-21-69-16,10 5-203 0,4 10 43 16,-20-17 467-16</inkml:trace>
  <inkml:trace contextRef="#ctx0" brushRef="#br3" timeOffset="340378.1749">9557 11227 877 0,'0'0'327'0,"0"0"-197"0,-29-6-45 0,29 6-14 15,0 0-10-15,-16-4-11 0,16 4-8 16,0 0-6-16,-23-17-3 0,23 17-4 0,-17-10 1 16,17 10-4-16,-19-3 2 0,19 3-3 0,-26 6-2 15,26-6-3-15,-33 19-4 0,16-3 3 16,-3 3-4-16,0 5 2 0,-2 2-6 0,4 2 2 16,0-2-4-16,3 0 1 0,5-7-4 0,6-2-15 15,4-17 10-15,1 19-15 0,-1-19 12 0,0 0 2 16,29 10-2-16,-11-13 4 0,4-4 0 15,5-4 13-15,4-8-13 0,2-6 11 0,4-7-10 16,1-5-4-16,-1-1 5 0,-2-3-8 0,0 0 9 16,-6 0-8-16,-4 1 6 0,-3 2-3 0,-6 5 4 15,-3-3-6-15,-2 4 6 0,-2-2-7 0,-2 1 6 16,-3 4-4-16,-2 4 3 0,-1 8-3 0,-1 17 3 16,0 0-3-16,0 0-1 15,0 0 1-15,-23 5-4 0,12 14 5 0,-3 13-4 16,-1 5 3-16,-1 7-5 0,1 2 2 0,0 4-13 15,3 0-2-15,3 2-24 0,1-7-7 0,9 2-30 16,-2-12-8-16,15 10-38 0,-9-19-33 0,24 17-97 16,-18-23-117-16,14-3-125 0,12 10 200 0,-14-26 298 15</inkml:trace>
  <inkml:trace contextRef="#ctx0" brushRef="#br3" timeOffset="340893.7531">10042 11142 1498 0,'-27'-11'91'16,"5"13"-28"-16,-6-4-8 0,7 8-8 0,-6 4-13 15,5 3-2-15,-2 3-5 0,3 4 2 16,1 2-4-16,3 2-1 0,2 3-8 0,4 0 1 16,1-2-8-16,4 0 1 0,6-5-7 0,6-3 2 15,-6-17-6-15,25 25-14 0,-8-18 15 0,2-1-1 16,4-7 1-16,3-3 15 0,1-4-14 0,1-4-1 15,0-4 1-15,-2-3-2 0,-1-2 2 0,-4-1-3 16,-1-2 4-16,-3 0-2 0,-5 0 4 16,-1 0-4-16,-2 1 4 0,-2-1-6 0,-1-2 5 15,-2 1-4-15,-2 1 2 0,-1 3-1 16,-1 21 2-16,-2-28-4 0,2 28 5 0,0 0-3 16,0 0-1-16,0 0 1 0,-22 10-2 0,12 13 2 15,-3 10-3-15,-2 9 5 0,-1 9-7 0,-1 3 9 16,-1 9-10-16,1 3-2 0,-1 6 15 0,1 3-16 15,4-3 16-15,-1 0 0 0,3-5-14 16,3-4 12-16,-2-3-10 0,3-7 10 0,-1-4-5 16,3-7-8-16,1-10 21 0,0-3-21 0,3-11 19 15,1-18-7-15,-3 26-4 0,3-26 0 0,0 0 2 16,0 0 4-16,0 0 3 0,0 0-1 0,-2-18-12 16,1-2 7-16,-1-4-9 0,1-5 21 0,1-4-6 15,1 1-4-15,1-6-5 0,0 0 0 16,1-5 0-16,0-3 0 0,3-1 0 15,3 0 0-15,2 1 0 0,1 2 0 0,1 5 0 16,1 1-16-16,0 5-5 0,2 1-21 0,4 5-25 16,-5-6 0-16,12 14-67 0,-14-17-43 0,25 25-165 15,-10-11-244-15,1-3 67 0,9 15 444 0</inkml:trace>
  <inkml:trace contextRef="#ctx0" brushRef="#br3" timeOffset="341237.5085">10315 11225 1215 0,'-9'21'286'0,"9"-21"-199"15,0 0-25-15,0 0-13 0,6 22-7 0,-6-22-4 16,24 2-5-16,-24-2-5 0,31-8-6 16,-10 0-6-16,1-2-7 0,1-3-1 0,-1 0-6 15,2-1 2-15,-2-2-2 0,-1 0 3 0,-2 0-2 16,-6-2 3-16,-13 18 0 0,19-32 4 0,-19 32 0 15,8-28 5-15,-8 28-3 0,1-28 1 0,-1 28-5 16,-4-23 2-16,4 23-3 0,0 0 0 0,-20-19 0 16,20 19-3-16,-25 2 1 0,8 4-3 15,-4 7 3-15,-2 7 1 0,-3 9-3 16,-2 7-3-16,-1 5 0 0,1 4 0 0,4-1 0 16,4-1 0-16,5 1 0 0,5-7 0 0,6-2 0 15,4-6 0-15,5-3 0 0,5-7 0 0,-10-19 0 16,33 27 0-16,-9-25 0 0,9-4 0 0,4-9 0 15,11-3-47-15,4-7-21 0,17 5-89 0,-10-26-204 16,22 11-271-16,0-4 14 0,-7-8 455 16</inkml:trace>
  <inkml:trace contextRef="#ctx0" brushRef="#br3" timeOffset="345544.5792">11735 10751 1203 0,'0'0'207'0,"-11"-19"-144"16,11 19-35-16,5-31-7 0,-5 31-8 0,12-33 3 16,-12 33-7-16,11-23-1 0,-11 23-1 15,0 0 7-15,0 0 4 0,0 0 5 0,0 0-1 16,-1 19-6-16,-1 2 2 0,-4 5-8 16,1 7 8-16,-5 6 6 0,0 3-24 0,-1-1 25 15,0 4-28-15,2-5 9 0,-2 2 5 0,1 1-8 16,3 2 8-16,-2 3-7 0,2-2 8 0,0-2-9 15,-1-1 7-15,1-7-8 0,2-2 9 0,3-8-8 16,1-6 5-16,1-20-7 0,7 19 1 0,-7-19-1 16,0 0 1-16,27-2 1 0,-27 2 1 15,34-20 6-15,-14 5-4 0,2-7 7 0,0-4-6 16,0-3 2-16,1 0-8 0,1-1 6 16,-2 1-8-16,-1-1 5 0,-2 1-5 0,-3 3 5 15,0 4-6-15,-16 22 4 0,24-30-3 0,-24 30 2 16,0 0-3-16,20-13-1 0,-20 13 0 0,0 0 0 15,5 18 3-15,-5-18-1 0,2 37 3 0,-3-11-4 16,-2 3 2-16,1 1-9 0,-2-3-1 16,3 1-12-16,-2-3-1 0,4 1-14 0,0-6-6 15,7 2-19-15,-8-22-9 0,25 29-23 0,-25-29-14 16,42 16-33-16,-22-21-26 0,16 10-27 0,-9-14-42 16,7-3-58-16,10 11-64 0,-19-22 324 0</inkml:trace>
  <inkml:trace contextRef="#ctx0" brushRef="#br3" timeOffset="345857.068">12488 11060 924 0,'-12'-24'192'0,"12"24"-68"16,-24-23-23-16,24 23-16 0,-36-15-7 0,36 15-11 15,-39-2-13-15,21 6-8 0,-6 2-11 0,2 7-5 16,-2 2-8-16,1 7 4 0,-2 2-6 0,3 8 4 16,-1 0-8-16,5 3 2 0,0-1-6 0,3-1 6 15,3-3-5-15,2-1 4 0,5-5-9 16,4-4 1-16,1-20-6 0,11 28-1 0,-11-28 2 15,23 13 1-15,-23-13-1 0,32-1 4 0,-11-7-2 16,2-4-1-16,1-5 3 0,3-6-6 0,-1-3 4 16,1-4-6-16,-1-4 4 0,-1 1-3 15,0-1 5-15,-1 3-4 0,-3 2 4 0,-4 3-7 16,-5 7 3-16,-12 19-2 0,14-24 1 0,-14 24 0 16,0 0-2-16,0 0 1 0,0 0-2 15,0 0-2-15,0 0 0 0,2 24 0 0,-5-3-7 16,-3 5 0-16,1 2-8 0,0-1-2 0,3-2-14 15,2-8-9-15,6 1-23 0,-6-18-23 0,24 24-50 16,-24-24-83-16,44 1-188 0,-13-1-115 0,-5-13 126 16,21 12 400-16</inkml:trace>
  <inkml:trace contextRef="#ctx0" brushRef="#br3" timeOffset="346169.5955">13074 10860 1500 0,'-39'15'158'0,"0"-8"-121"16,7 6-2-16,-2-3 5 0,4 6 5 0,0-3-12 16,4 5-2-16,2 0-10 0,3 0 1 15,3-1-6-15,18-17 1 0,-20 31-6 0,20-31-1 16,0 25-5-16,0-25-2 0,15 22-2 0,-15-22 3 16,28 19 0-16,-11-11 2 0,5-3-4 0,1 0 0 15,3-4 0-15,-1-1-1 0,1-1 0 0,-2 0 0 16,-4 0-1-16,-2 1 1 0,-18 0-1 15,26 5 0-15,-26-5 0 0,0 0 1 0,0 0 0 16,17 14 1-16,-17-14-2 0,0 0 2 16,-7 28-2-16,7-28 3 0,-14 24-5 0,14-24 0 15,-22 28-6-15,22-28-4 0,-22 24-6 0,22-24-5 16,-17 17-12-16,17-17-8 0,0 0-23 0,0 0-27 16,-1 21-62-16,1-21-108 0,0 0-277 0,0 0 8 15,0 0 307-15</inkml:trace>
  <inkml:trace contextRef="#ctx0" brushRef="#br3" timeOffset="346778.9499">14461 11002 732 0,'0'0'290'0,"5"-29"-97"0,-5 29-137 0,-7-22-15 15,7 22 0-15,-7-23 8 0,7 23-3 16,-10-18-4-16,10 18-6 0,0 0 0 0,-23-17-3 16,23 17-4-16,-25-3-2 0,8 7-2 0,-1 4 1 15,-6 2 1-15,3 7 6 0,-6 0-2 0,2 7 7 16,-4 0-7-16,4 7 4 0,-3-1-9 15,1 6 3-15,1-2-10 0,3 1 4 0,4-2-11 16,6-4 3-16,3-4-9 0,5-3 1 0,4-3-6 16,1-19 1-16,13 26 0 0,-13-26-2 15,35 12 1-15,-9-12 2 0,7-9-2 0,6-4 1 16,7-9-1-16,5-4-1 0,2-3 0 0,2-5 0 16,0-5 0-16,-4-1 0 0,-4 1 0 0,-4 1 0 15,-9 5 0-15,-6 4 0 0,-7 4 0 0,-7 3 0 16,-14 22 0-16,17-28 0 0,-17 28 0 0,0 0 0 15,0 0 0-15,0 0 0 0,0 0 0 0,0 0 0 16,-28 34 0-16,13-7 0 0,-3 4-6 16,0 3 0-16,2 3-9 0,2 1 0 15,5-2-17-15,3-6-7 0,10 2-25 0,1-14-19 16,18 10-56-16,-23-28-93 0,52 14-264 0,-18-4-55 16,3-10 183-16</inkml:trace>
  <inkml:trace contextRef="#ctx0" brushRef="#br3" timeOffset="347294.5624">15808 11020 1390 0,'0'0'59'0,"21"-34"-26"0,-21 34-5 15,24-34 8-15,-24 34 0 0,22-18-3 0,-22 18-4 16,0 0-7-16,0 0-1 0,0 0-2 0,0 0 3 15,0 0 1-15,12 29 1 0,-12-29-5 16,-3 33 0-16,-1-15-5 0,0 5 5 0,1 1-4 16,-1 6 4-16,-2 0-7 0,2 3 5 0,1 0-8 15,1-3 6-15,2 0-8 0,3-2 3 16,2-1-7-16,1-3 2 0,1-4-2 0,2-3 1 16,-9-17-2-16,23 22 2 0,-23-22 0 0,29 8 2 15,-12-10 0-15,0-4-2 0,1-6 2 0,2-4-1 16,-1-6 3-16,1-2-5 0,-3-6 4 0,0-1-8 15,-2-3 5-15,0 1-7 0,-2-2 5 0,-2 2-6 16,0 2 1-16,-3 1-9 0,0 5-7 16,-1 4-10-16,1 4-4 0,1 0-5 0,-9 17 0 15,17-21-11-15,-17 21-9 0,0 0-23 16,23 0-26-16,-23 0-34 0,0 0-41 0,0 0-30 16,36 17-76-16,-36-17-110 0,19 15 69 0,7 3 329 15</inkml:trace>
  <inkml:trace contextRef="#ctx0" brushRef="#br3" timeOffset="347629.1726">16611 10962 969 0,'-17'8'222'15,"17"-8"-117"-15,-20-1-19 0,20 1-1 0,-24 1-11 16,6-1-14-16,18 0-7 0,-33 12-7 0,16-1 0 16,-6-2-7-16,6 5 2 0,-5 1-6 0,5 4 3 15,-1 0-8-15,1 7 2 0,-2-2-9 0,5 4 1 16,2 0-11-16,3-4 2 0,5 0-6 15,2-3-7-15,3-5-2 0,-1-16 0 0,14 28 0 16,-14-28 0-16,30 17 0 0,-9-13 0 0,4-3 0 16,6-5 0-16,0-4 0 0,4-5 0 15,0-4 0-15,-4-3 0 0,-2-3 0 0,-2-1 0 16,-1-2 0-16,-6 0 0 0,-1 1 0 0,-7 1 0 16,-4 4 0-16,-4 0 0 0,-4 20 0 0,-1-31 0 15,1 31 0-15,-14-21 0 0,14 21 0 16,-23-12 0-16,23 12-9 0,-30 0-11 0,30 0-1 15,-31 10-2-15,31-10-7 0,-22 15-7 0,22-15-17 16,0 0-18-16,-4 21-30 0,4-21-30 0,18 3-55 16,-18-3-71-16,29-23-241 0,0 17 46 0,-7-17 304 15</inkml:trace>
  <inkml:trace contextRef="#ctx0" brushRef="#br3" timeOffset="347851.3955">17272 10421 1428 0,'0'0'258'16,"-31"-3"-196"-16,31 3-23 0,-23 9-2 0,23-9 1 15,-22 23-6-15,12-2-3 0,-2 2-10 0,1 5 1 16,1 4-8-16,0 3 5 0,1 5-9 16,1 4 4-16,-1 3-12 0,1 5-11 0,1 1 17 15,-1 1-19-15,3-2 15 0,-1-7-8 0,3-2-23 16,2-8-1-16,7-4-16 0,-1-8-8 0,10 0-16 15,-15-23-22-15,37 24-75 0,-37-24-54 16,46-7-56-16,-21-3-217 0,-2-15 72 0,15 13 336 16</inkml:trace>
  <inkml:trace contextRef="#ctx0" brushRef="#br3" timeOffset="348038.9387">17643 10451 791 0,'4'-29'340'0,"-10"-11"-153"0,6 40-23 0,1-26-17 16,-1 26-36-16,0 0-39 0,0 0-25 0,-23 25-19 15,12-2-1-15,-5 9-10 0,0 6 4 0,-1 7-10 16,-1 3 2-16,0 2-12 0,1-2 5 16,0 3-11-16,0 1-7 0,1 0 15 0,-1 0-20 15,4 0 11-15,-3-6-7 0,4-1-11 16,-2-5 2-16,6 1-14 0,-2-7-15 0,9 1-14 16,-5-12-16-16,13 1-45 0,-7-24-54 0,0 0-230 15,15 18-107-15,-15-18 97 0</inkml:trace>
  <inkml:trace contextRef="#ctx0" brushRef="#br3" timeOffset="348554.5235">17300 10777 1708 0,'0'0'66'0,"-13"19"-31"0,13-19-29 16,-4 22 26-16,4-22-17 0,12 19 10 15,-12-19-13-15,30 12-5 0,-8-8 1 0,6-4-7 16,1-1-1-16,6-3-5 0,0-2-14 15,3 1-7-15,2-3-12 0,1-1-3 0,-3-2 17 16,6 4-36-16,-8-4 29 0,6 8-35 0,-9-6 8 16,3 8-7-16,-12-6 0 0,3 7 7 0,-27 0 17 15,28-4 31-15,-28 4 38 0,0 0 44 0,0 0 20 16,0 0 8-16,0 0-13 0,0 0-24 0,0 0-11 16,-25 8-6-16,25-8-9 0,-26 5-7 15,26-5-7-15,-30 9-4 0,13 0-19 0,-3 2 27 16,1 5-28-16,-4 0 25 0,-2 3-7 0,1 2-4 15,1 3-3-15,0 0-10 0,2 3 0 16,2-1 0-16,3 1 0 0,4-2 0 0,4-1 0 16,3-3 0-16,4-2 0 0,1-19 0 0,8 29 0 15,-8-29 0-15,21 17 0 0,-4-12 0 0,4-7 0 16,6-8 0-16,1-3 0 0,5-5 0 16,1-7 0-16,-1 1 0 0,-2-4 0 0,-2 2 0 15,-2-1 0-15,-3 3 0 0,-2 0 0 0,-3 2 0 16,-5 3 0-16,-2 2 0 0,-12 17 0 0,14-27 0 15,-14 27 0-15,1-17 0 0,-1 17 0 0,0 0 0 16,0 0 0-16,-18 10 0 0,18-10 0 0,-19 29 0 16,10-10 0-16,-1 4 0 0,-1 1 0 15,3 2 0-15,0-3-20 0,5 2-17 16,-2-3-10-16,8 2-22 0,-4-7-15 0,13 11-30 16,-12-28-22-16,28 34-53 0,-28-34-52 0,39 16-68 15,-14-2-147-15,-6-19 112 0,19 20 344 0</inkml:trace>
  <inkml:trace contextRef="#ctx0" brushRef="#br3" timeOffset="348963.5783">18323 10768 1259 0,'0'0'193'0,"-18"-18"-85"0,18 18-31 16,-18 4-19-16,18-4-14 0,-26 20-5 0,11 1-16 15,-3-1 31-15,2 8-30 0,-2-1 23 0,1 4-8 16,-1 1-11-16,1 0 3 0,0 0-11 15,3-3-17-15,5-4-3 0,3 1 0 0,4-8 0 16,2 0 0-16,0-18 0 0,10 22 0 0,-10-22 0 16,22 8 0-16,-5-11 0 0,1-6 0 0,3-7 0 15,2-3 0-15,1-3 0 0,1-4 0 0,-1 1 0 16,-1 1 0-16,-1-1 0 0,0 2 0 0,-3 1 0 16,-2 3 0-16,-17 19 0 0,26-29 0 0,-26 29-2 15,18-21-4-15,-18 21 4 16,0 0-1-16,0 0 1 0,0 0 2 0,0 0-2 15,1 28 2-15,-8-5-3 0,-1 6 6 0,-3 5-5 16,-4 6 10-16,-2 6-8 0,-1 6 6 0,-5 2-7 16,1 2 7-16,0-2-6 0,-2-2 0 0,-1 0 0 15,2-2 0-15,0-4 0 0,2-4 0 0,2-6 0 16,2-3 0-16,2-8 0 0,3-4 0 0,12-21 0 16,-16 20 0-16,16-20 0 0,0 0 0 15,0 0 0-15,0 0 0 0,0 0-6 0,-11-30-25 16,11 13-9-16,-2-6-19 0,6 4-15 0,-7-11-38 15,3 30-55-15,-2-57-138 0,-1 29-253 0,1 2 32 16,-10-18 358-16</inkml:trace>
  <inkml:trace contextRef="#ctx0" brushRef="#br3" timeOffset="349369.8249">18476 10980 1036 0,'-15'23'258'0,"15"-23"-166"0,0 0-28 15,0 0-8-15,30 8-10 0,-30-8-8 0,32-2-2 16,-14-2-7-16,6 1-2 0,0-5-4 0,2 0-8 15,1-4-2-15,-1 0-6 0,-4 0-1 0,0-2-5 16,-22 14 3-16,31-24 3 0,-31 24 11 16,18-24 4-16,-18 24 11 0,7-22 1 0,-7 22 2 15,0 0-1-15,-10-23-6 0,10 23-6 0,-17-8-7 16,17 8-4-16,-26-1-4 0,26 1 2 0,-33 9-1 16,16 1-5-16,-4 2-4 0,3 4 0 0,0 2 0 15,1 0 0-15,3 1 0 0,5-1 0 16,1 1 0-16,5-1 0 0,1-1 0 15,2-17 0-15,3 31 0 0,-3-31 0 0,11 27 0 16,-11-27 0-16,18 18-43 0,-18-18-23 0,28 10-48 16,-28-10-117-16,30-14-383 0,-30 14 19 0,31-13 212 15</inkml:trace>
  <inkml:trace contextRef="#ctx0" brushRef="#br3" timeOffset="349869.8971">19667 10759 1400 0,'0'0'124'0,"0"0"-69"0,-20 18-14 0,20-18-9 16,0 0-27-16,-21 25 31 0,21-25-35 0,-15 32 35 15,8-9-9-15,-4-4-8 0,5 5 5 16,-4-1-7-16,5 4 4 0,-1-3-10 0,0 0 1 15,1-2-12-15,0-3 1 0,3-1-12 0,2-18-8 16,0 28-18-16,0-28-18 0,9 19-36 16,-9-19-52-16,22 6-108 0,-22-6-200 0,20-21-58 15,5 13 215-15</inkml:trace>
  <inkml:trace contextRef="#ctx0" brushRef="#br3" timeOffset="350291.68">19835 10580 1108 0,'-23'7'293'0,"10"11"-83"0,13-18-153 16,-21 17-17-16,21-17-9 0,0 0-6 0,-9 22-6 15,9-22 2-15,5 18 1 0,-5-18 4 0,13 23 4 16,-13-23 2-16,20 25-4 0,-20-25 0 0,22 30-6 16,-11-10-22-16,0-1 11 0,-3 7-13 0,1-2 19 15,-3 1-3-15,-3 0 1 0,1-3-15 16,-5-1 0-16,2-2 0 0,-2-2 0 0,1-17 0 15,-3 28 0-15,3-28 0 0,0 0 0 0,-1 18 0 16,1-18 0-16,0 0 0 0,0 0 0 0,0 0 0 16,0 0 0-16,0 0 0 0,22-22 0 0,-22 22 0 15,21-31 0-15,-10 10 0 0,3 0 0 16,0-4 0-16,0-1 0 0,3 2 0 0,0-3 0 16,3 2 0-16,-2 2 0 0,0 0 0 15,-2 4 0-15,-16 19 0 0,27-25 0 0,-27 25 0 16,20-11 0-16,-20 11 0 0,0 0 0 0,17 6 0 15,-17-6 0-15,10 24 0 0,-6-5 0 0,-2 2 0 16,1 5 0-16,-5 3 0 0,4 0 0 0,-2 1 0 16,2 1-7-16,1-4-15 0,1 2-11 0,0-5-5 15,5 2-16-15,-3-8-8 0,8 6-26 16,-14-24-27-16,33 40-59 0,-33-40-75 0,37 20-176 16,-16-5-62-16,-21-15 195 0</inkml:trace>
  <inkml:trace contextRef="#ctx0" brushRef="#br3" timeOffset="350682.3366">20566 10814 819 0,'-25'-26'519'0,"25"26"-356"0,-29-13-86 16,29 13-6-16,-38-6-12 0,21 8-11 0,-6-2-6 16,3 6-5-16,-3-1-3 0,1 4-22 0,-1 0 28 15,2 5-30-15,-1 1 25 0,2 0-8 0,0 5-7 16,3-1 0-16,-1 2-6 0,3 0-14 0,3 1 0 15,2 0 0-15,5-4 0 0,5-18 0 16,1 28 0-16,-1-28 0 0,21 16 0 16,0-13 0-16,4-5 0 0,7-5 0 0,6-7 0 15,3-5 0-15,5-8 0 0,-2-3 0 0,2-5 0 16,-3-1 0-16,-2-5 0 0,0 0 0 0,-4-3 0 16,-1 2 0-16,-3 1 0 0,-5 1 0 0,-1 0 0 15,-6 3 0-15,-4 1 0 0,-6 4 0 0,-4 2 0 16,-3 5 0-16,-3 6 0 0,-1 19 0 15,-6-22 0-15,6 22 0 0,0 0 0 0,-26 7 0 16,26-7 0-16,-31 37 0 0,11-6 0 0,-1 8 0 16,2 4 0-16,-3 2 0 0,1 1 0 0,1-1 0 15,3 1 0-15,1-3 0 0,5-1 0 16,4 0-32-16,5-5-4 0,2-5-19 0,10 1-24 16,-4-10-18-16,15 8-40 0,-21-31-60 0,38 35-114 15,-14-22-212-15,-5-9 39 0,14 9 389 16</inkml:trace>
  <inkml:trace contextRef="#ctx0" brushRef="#br3" timeOffset="351057.2966">20916 10773 1169 0,'-15'-19'374'16,"15"19"-263"-16,-23 20-45 0,23-20-33 0,-23 31 18 15,13-12-37-15,-1 0 25 0,4 2-10 16,0-2-5-16,3 3 3 0,-1 0-7 0,4-1 1 15,1 1-7-15,1-1 0 0,2-3-6 0,-3-18 1 16,11 30-5-16,-11-30 0 0,22 19-1 0,-22-19 0 16,31 9-3-16,-13-9 2 0,2-4-2 0,1-1-1 15,-1-3 2-15,1-2-3 0,-3-1 3 16,-18 11-3-16,31-30 4 0,-18 12-4 0,-1-4 4 16,1-1-4-16,1-1 4 0,-1-1-3 0,1-3 4 15,-2 3-7-15,1-2-2 0,-1 3 20 0,-1 3-23 16,0 1 21-16,-11 20-12 0,17-28-1 0,-17 28 1 15,0 0-2-15,0 0 1 0,0 0 0 16,0 0-2-16,0 0 3 0,8 17-3 0,-13 2 2 16,-1 4 4-16,-4 4-23 0,-1 2 17 15,0-1-24-15,1 1 7 0,-1-5-7 0,6-1-11 16,-1-4-9-16,9 3-18 0,-3-22-24 0,9 32-52 16,-9-32-80-16,24 16-181 0,-7-7-114 0,-17-9 95 15,39 9 421-15</inkml:trace>
  <inkml:trace contextRef="#ctx0" brushRef="#br3" timeOffset="351416.6619">21565 10773 722 0,'0'0'523'0,"-20"-22"-354"0,20 22-77 16,0 0-21-16,-21-7-18 0,21 7-9 0,-24-5-10 16,24 5-8-16,-28-2-9 0,28 2-5 0,-28 3-3 15,28-3 2-15,-31 11 5 16,13-2 7-16,18-9-15 0,-33 25 32 0,17-4-28 15,-1-1 25-15,3 4-8 0,-1-1-12 0,4 0 2 16,3 0-14-16,3-1 1 0,2 0-7 0,5-3 2 16,2-1-5-16,-4-18-3 0,22 32-6 0,-5-19-1 15,8-1-6-15,3-2-2 0,9 1-18 0,4-9-18 16,12 6-34-16,-8-18-56 0,23 18-108 16,-19-13-239-16,14-7-38 0,6 9 241 0</inkml:trace>
  <inkml:trace contextRef="#ctx0" brushRef="#br3" timeOffset="351901.0384">21701 10977 1177 0,'-14'28'281'0,"-9"-31"-159"0,23 3-92 0,0 0-15 15,18-8 0-15,-18 8 6 0,39-17-2 0,-12 3 4 16,3-1-6-16,3 0-2 0,3-2-7 0,0 1-4 15,0 0-4-15,-2 1 6 0,-1 0-3 16,-5 1 6-16,-2 0-2 0,-3-1-9 0,-5 1 34 16,-18 14-28-16,27-25 30 0,-27 25-15 0,7-18-5 15,-7 18 3-15,-7-18-2 0,7 18 0 0,-21-19-2 16,4 12 3-16,-1 2-5 0,-4 2 1 0,-2 2-5 16,-2 2-1-16,-1 4 0 0,-2 2-3 15,1 4 5-15,-1 2-1 0,0 5 3 0,1 3-2 16,2 5-14-16,1 2 21 0,3 2-22 15,1 3 20-15,3-3-8 0,3 0-5 0,4-2 0 16,6-1 0-16,5-5 0 0,5-2 0 0,6-3 0 16,6-1 0-16,5-5-10 0,9-4-12 0,3-7-14 15,11-2-19-15,1-12-28 0,12 9-56 0,-12-25-122 16,24 13-329-16,-11-2 31 0,-5-5 268 0</inkml:trace>
  <inkml:trace contextRef="#ctx0" brushRef="#br3" timeOffset="352232.2333">22452 10808 1716 0,'-34'17'93'0,"11"-8"-39"0,-3-3-17 15,5 3-8-15,1 2-11 0,0 2 1 0,2 1-5 16,18-14 3-16,-30 32-3 0,19-12 5 16,2 2-9-16,2-1-3 0,2 1-7 0,5-1 0 15,1-3 0-15,4-1 0 0,-5-17 0 0,22 21 0 16,-22-21 0-16,35 7 0 0,-13-11 0 0,3-3 0 15,1-7 0-15,1-4-1 0,2-6-4 16,-1-5-3-16,3-4 5 0,0-4 2 0,0-6-3 16,-1 1 18-16,-4-4-18 0,-3 1 16 0,-3 3-12 15,0-3 0-15,-3 1 0 0,-3-4 0 16,-1 1 0-16,-4 1 0 0,-1 6 0 0,-4 9 0 16,-1 13 0-16,-3 18 0 0,0 0 0 0,0 0 0 15,-22 10 0-15,9 15 0 0,-6 12 0 0,0 7 0 16,-3 6 0-16,-1 2 0 0,1 3 0 0,0 1 0 15,3 2-20-15,2-7-54 0,12 2-48 0,-12-29-197 16,22 12-318-16,-2-8 39 0,3-10 322 16</inkml:trace>
  <inkml:trace contextRef="#ctx0" brushRef="#br3" timeOffset="353334.4409">1222 12512 935 0,'0'-33'287'0,"7"15"-218"0,-7-1-14 15,0 19-11-15,9-23 0 0,-9 23 0 0,0 0-1 16,0 0-5-16,0 0-3 0,0 0-4 16,6 19-9-16,-5 0-1 0,-2 2-7 0,0 7 4 15,-3 1-3-15,0 6 7 0,-2 0-7 0,3 3-1 16,-2-1 22-16,2 3-24 0,1 0 21 0,3 2-15 16,0 1-13-16,3 0 6 0,-2-2-10 0,2 3 8 15,0-3-10-15,1-1 7 0,-1-4-9 0,2-3 7 16,1-4-6-16,-1-4 4 0,1-3-5 15,-7-22 6-15,13 25-5 0,-13-25 1 16,0 0 1-16,0 0-2 0,0 0 3 0,17-1 0 16,-17 1 3-16,6-23-3 0,-3 3 1 0,-2-4-2 15,0-5 4-15,1-4-5 0,-1 1 5 0,-1 0-6 16,1 0 5-16,0 1-4 0,2 4 5 0,0 2-6 16,2 4 4-16,1 4-4 0,-6 17 0 0,20-25 0 15,-20 25 0-15,25-8 0 0,-25 8 1 16,31 10 1-16,-12 2-1 0,0 2 0 0,2 3 1 15,0 0 1-15,0 2-3 0,-2 3 8 0,-1 2-9 16,-2 1 7-16,-5 3-4 0,-3 1 5 0,-6-1 1 16,-5 2 7-16,-6 2-3 0,-6 0 6 0,-8 5-9 15,-4-4 3-15,-7 3 4 0,-4-3-24 16,-4-5 21-16,-3-1-24 0,-1-7 9 0,1-5-1 16,2-3-10-16,3-5-11 0,8-2-14 0,1-7-22 15,12 3-23-15,-3-14-38 0,22 13-63 0,-9-29-92 16,23 10-275-16,6 6 69 0,-3-16 372 0</inkml:trace>
  <inkml:trace contextRef="#ctx0" brushRef="#br3" timeOffset="353742.2436">1828 13018 1207 0,'-37'-10'202'0,"37"10"-110"0,-36 2-16 16,36-2-10-16,-24 2-7 0,24-2-10 0,0 0-15 15,0 0-11-15,0 0-11 16,0 0-1-16,0 0 2 0,0 0 8 0,19-17 3 0,0 8-2 16,6 0-6-16,1-4-10 0,5 0 1 15,3-1-5-15,1-2 2 0,0-2-1 0,-1 0 4 16,-3-1-3-16,-5 1 1 0,0 0-1 0,-4 2 0 15,-3 1-4-15,-19 15 4 0,26-24-3 0,-26 24 6 16,8-20 2-16,-8 20 4 0,0 0 1 16,-15-22-5-16,15 22-3 0,-28-8-4 0,8 8-3 15,-3 2 1-15,-4 7 1 0,-2 4-1 0,-2 7 2 16,-5 5-3-16,-1 8 5 0,-1 4-4 0,-1 7 4 16,0 5-4-16,3 2 0 0,1 0 0 0,6 0 0 15,4-7 0-15,5-3 0 0,7-4 0 0,6-6 0 16,9-5 0-16,9-5 0 0,6-7 0 15,10-5 0-15,7-6 0 0,7-13 0 16,10-2-26-16,6-13-32 0,14 3-59 0,-8-22-86 16,30 13-304-16,-18-3-120 0,6 0 119 0</inkml:trace>
  <inkml:trace contextRef="#ctx0" brushRef="#br3" timeOffset="354273.4831">2910 12779 754 0,'0'0'290'16,"0"0"-139"-16,-24-25-31 0,24 25-23 0,-24-14-14 15,24 14-12-15,-32-10-17 0,12 10-7 16,-5-1-5-16,-1 5-6 0,-1 0-2 0,2 6-4 16,-2 2-8-16,2 5 2 0,-5 3-8 0,4 6 5 15,-4 2-7-15,1 5 5 0,1 2-8 0,3 5 5 16,0 2-7-16,3 0 5 0,5-2-8 15,4-5 4-15,6-4-12 0,4-4 5 0,7-4-4 16,7-4 3-16,5-2-2 0,7-6-9 16,8-3-12-16,5-5-11 0,10-6-19 0,3-7-11 15,10 1-30-15,-6-16-49 0,23 17-102 0,-22-22-159 16,13 4-134-16,7 10 133 0,-20-20 403 0</inkml:trace>
  <inkml:trace contextRef="#ctx0" brushRef="#br3" timeOffset="354679.7321">3410 12840 1329 0,'0'0'119'0,"-25"-12"-67"0,25 12-13 16,-14-17-8-16,14 17-7 0,-12-17-6 0,12 17-6 16,-14-19 6-16,14 19 1 0,-17-15 9 0,17 15 1 15,-20-5 0-15,20 5 0 0,-30 5-3 0,13 4 2 16,-2 1-2-16,-2 7 4 0,-2 3-3 15,0 5 1-15,0 3-8 0,0 2 3 0,0 3-10 16,3-1 6-16,2 1-8 0,5-1 3 0,2-5-8 16,2-2-6-16,7-6 0 0,2-19 0 0,8 27 0 15,-8-27 0-15,31 10 0 0,-9-11 0 0,4-5 0 16,7-5 0-16,2-4 0 0,4-5 0 16,3-3 0-16,-1-2 0 0,-3-4 0 15,-3 1 0-15,-3 0 0 0,-2 2 0 0,-6 5 0 16,-2 0 0-16,-4 2 0 0,-18 19 0 0,25-30 0 15,-25 30 0-15,11-18 0 0,-11 18 0 0,0 0 0 16,0 0 0-16,0 0 0 0,0 0 0 0,0 0 0 16,-22 6 0-16,22-6 0 0,-14 29-2 0,7-9-4 15,0 6-1-15,1 0-7 0,0 3 0 0,2 2-11 16,0-5-2-16,7 1-15 0,-2-8-8 16,9 2-15-16,-10-21-12 0,24 26-29 0,-24-26-26 15,38 14-71-15,-38-14-74 0,39-17-157 0,-10 19-37 16,-14-20 377-16</inkml:trace>
  <inkml:trace contextRef="#ctx0" brushRef="#br3" timeOffset="355054.7118">3824 12726 1412 0,'-30'-24'95'0,"30"24"-31"16,0 0-18-16,-18-4-8 0,18 4 24 0,0 0-36 15,-21 11 8-15,21-11-19 0,-13 27-4 0,7-8 8 16,0 2 0-16,1 5 7 0,-1 3-4 0,2 2 5 15,-1 0-8-15,5 2 2 0,-1-1-12 0,3 2 5 16,2-1-8-16,1-4 5 16,2-4-5-16,2-5 1 0,-9-20-5 0,23 24 0 15,-23-24-1-15,35 8-1 0,-13-9 2 0,2-6-3 16,3-5 3-16,0-6-3 0,1-7 3 0,-2-4-4 16,1-4 6-16,-1-5-6 0,-1 3 5 0,-3 1-5 15,-1 1 5-15,-3 3-6 0,-3 2 6 0,-2 3-5 16,-4 2 3-16,-3 6-1 0,-6 17 3 0,5-20 0 15,-5 20-3-15,0 0 3 0,0 0-2 16,0 0-3-16,0 0 5 0,-20 14-4 0,20-14-3 16,-12 36 7-16,5-10-8 0,-1 2 4 0,2 3-8 15,0 0-2-15,3 2-11 0,-1-1-3 0,5 1-17 16,-1-5-6-16,7 4-19 0,-3-13-12 0,13 6-31 16,-17-25-33-16,32 29-76 0,-32-29-93 15,29-2-187-15,1 9 62 0,-30-7 437 0</inkml:trace>
  <inkml:trace contextRef="#ctx0" brushRef="#br3" timeOffset="355398.5369">4508 12535 1411 0,'0'0'115'0,"-18"12"-47"0,18-12-13 15,-27 28-16-15,14-5-1 0,-6 1-6 0,2 8-9 16,-1-2 26-16,2 5-26 0,0-2 17 15,4-2-21-15,3-1-9 0,4-2 1 0,3-3-6 16,4-3 2-16,4-4-6 0,-6-18 2 0,18 26-5 16,-18-26 6-16,34 13-3 0,-13-12 0 0,4-6 0 15,1-4-4-15,1-2 3 0,-1-2-1 0,1-1 2 16,-4 3-2-16,0 1 4 0,-3 1-4 16,-20 9 1-16,28-8 0 0,-28 8 0 0,0 0 1 15,0 0 0-15,17 9 1 0,-17-9 0 0,-2 21 1 16,2-21-1-16,-10 34 8 0,1-13-4 0,-2 5 6 15,-1 0-7-15,-3 0 1 0,2-1-7 0,-2-2 3 16,2-2-3-16,1-2-1 0,0-2-7 0,12-17-3 16,-21 32-15-16,21-32-7 0,-15 25-22 15,15-25-20-15,0 0-55 0,0 0-90 16,0 0-184-16,0 0-170 0,0 0 122 0,36-1 453 16</inkml:trace>
  <inkml:trace contextRef="#ctx0" brushRef="#br3" timeOffset="355757.8233">4762 12801 1442 0,'1'23'107'0,"-1"-23"-40"16,-2 28-3-16,2-28-17 0,8 18-7 15,-8-18-9-15,20 6-3 0,-20-6-1 0,34-3-4 16,-11-5-4-16,4-1-9 0,2-5-1 0,1-3-6 15,3-2 1-15,0 0-3 0,1-3 1 16,-4 0-5-16,-2-1-14 0,-1 3 24 0,-6-1-25 16,-4-1 28-16,-4 3-7 0,-2-2-2 0,-5 3 4 15,-6 18-2-15,-5-28 8 0,5 28 0 0,-21-20 7 16,21 20-5-16,-32-10-2 0,11 9-6 0,-3 5 1 16,0 4 2-16,-3 4 0 0,0 7 7 0,-1 7-7 15,0 4-6-15,1 5 14 0,2 6-16 16,3 2 0-16,3 0 0 0,4 1 0 15,5-4 0-15,5-4 0 0,5-2 0 0,4-5 0 16,6-3 0-16,2-4 0 0,-12-22 0 0,36 27 0 16,-11-22-14-16,5-4-30 0,0-8-24 0,13 3-45 15,-10-25-109-15,28 10-399 0,-14-3 19 0,4-7 240 16</inkml:trace>
  <inkml:trace contextRef="#ctx0" brushRef="#br3" timeOffset="356699.2032">6452 12538 561 0,'0'0'185'16,"13"-26"24"-16,-13 26-94 16,0 0-23-16,0 0-12 0,-21-23-20 0,21 23-16 15,0 0-13-15,-23-10-8 0,23 10 3 0,-24-1 7 16,24 1 4-16,-27 5 5 0,10-2 2 0,17-3-2 15,-32 18-2-15,20-1 0 0,-6 0-5 0,3 7 6 16,-2 1-9-16,3 7 3 0,-3 0 7 0,4 6-30 16,0 0 21-16,3 1-28 0,4-4 0 15,4-2 4-15,3-5-11 0,6-5 4 0,5-4-5 0,7-5 2 16,5-3-6-16,4-5-7 0,7-6-8 0,5-8-12 16,9-4-12-16,-2-12-22 0,13 3-39 15,-14-24-91-15,27 16-196 0,-11-12-163 0,-3-11 57 0,10 15 499 16</inkml:trace>
  <inkml:trace contextRef="#ctx0" brushRef="#br3" timeOffset="357076.6256">6960 11997 1579 0,'-27'23'39'0,"7"1"-37"0,1 3 29 0,4 4-25 16,-2 2 34-16,4 9-5 0,-4-2-10 15,4 7 13-15,-1-1-11 0,3 5 7 0,0 0-16 16,4 2 8-16,-2 3-12 0,2-1 8 0,1 3 3 16,2 2-18-16,1-5 17 0,-1-2-20 0,3-8 4 15,2-4 4-15,0-7-9 0,5-7 4 0,1-7-5 16,-7-20-1-16,21 26-1 0,-21-26 1 0,30 6 0 16,-12-11 1-16,1-6 1 0,2-5-3 0,1-4 3 15,1-7-7-15,0-3 7 16,1-3-5-16,0 1 5 0,-1-1-5 0,-3 4 5 0,-1 1-5 15,-2 3-10-15,-4 4 22 0,-2 4-23 16,-11 17 25-16,16-18-12 0,-16 18 1 0,0 0-1 16,0 0 0-16,0 0-1 0,12 19-10 0,-10 0 22 15,0 2-25-15,-1 5 20 0,-2 2-12 0,1 2-7 16,1 0-1-16,1 1-12 0,1-5-4 0,5 0-16 16,1-7-7-16,9 2-17 0,-18-21-9 15,44 32-23-15,-24-31-15 0,16 14-39 0,-15-24-39 16,22 11-39-16,-13-10-107 0,-2-14-60 0,16 17 258 15</inkml:trace>
  <inkml:trace contextRef="#ctx0" brushRef="#br3" timeOffset="358266.2254">7569 12650 910 0,'-13'-19'272'16,"13"19"-132"-16,-36-16-34 0,36 16-15 16,-37-9-14-16,37 9-14 0,-38 2-15 0,20 3-9 15,-2-1-5-15,20-4-5 0,-36 21-2 0,19-7 0 16,0 1-3-16,1 6-12 0,2-3 22 0,2 5-29 15,1 1 25-15,2 0-13 0,0 1-5 0,4 2 3 16,2 0-9-16,3-3 7 0,2-1-10 0,3-1 6 16,5-6-6-16,2 1-2 0,5-5-1 15,5-2 0-15,3-5 0 0,3-5-3 0,3-2-1 16,-2-4 0-16,4-3 1 0,-3-3-1 0,2-3-2 16,-3-3-2-16,0-3 2 0,-1-4-5 0,1-2 9 15,-2-4-6-15,-2 0 7 0,-3-2-7 0,-2 1-9 16,-4 0 23-16,-4 2-20 0,-2 5 24 0,-3 3-4 15,-5 5-5-15,-2 17 3 0,-1-22-1 16,1 22 4-16,0 0 0 0,-17-7 2 0,17 7-3 16,-17 11-5-16,17-11 0 0,-19 27-4 0,8-5 5 15,0 2-3-15,1 5-8 0,0 0 22 16,3 3-22-16,1-1 20 0,1 0-8 0,5-4-6 16,2-1 5-16,4-6-5 0,3 0 4 0,-9-20-5 15,32 28 2-15,-11-19 0 0,3-3-3 0,4-5-1 16,1-2-2-16,4-4-6 0,-2-4-16 15,6-1-2-15,-3-3-9 0,2-3-2 0,-2-3 6 16,2 1-1-16,-9-5 2 0,3 6 15 0,-7-5 1 16,-3 4 15-16,-3 1-2 0,-17 17 5 0,24-27-2 15,-24 27 6-15,0 0 3 0,0 0 5 0,0 0 7 16,0 0-2-16,0 0 2 0,-19-2-6 0,19 2 1 16,-20 23-2-16,10-5 8 0,-2 1-3 0,2 3 3 15,-3 1-5-15,2 2 1 16,1-2-8-16,1 2 6 0,3-5-8 0,3 1 5 15,-1-3-4-15,4-18 7 0,-2 28-4 0,2-28 4 16,0 0-1-16,5 19-4 0,-5-19-1 0,0 0 2 16,0 0 1-16,23-24-2 0,-23 24 2 0,22-39-8 15,-10 14 4-15,0-4-7 0,1-2 6 0,-1-1-9 16,1-2 8-16,-1 1-6 0,-1 1-10 16,0-1 23-16,-3 4-25 0,1 2 24 0,-1 3-11 15,-2 5-4-15,0 2 2 0,-6 17-1 0,9-21 3 16,-9 21 0-16,0 0 2 0,0 0-2 0,0 0 0 15,17-2 1-15,-17 2 0 0,0 0 1 0,25 17-1 16,-25-17 2-16,26 14-4 0,-26-14 3 16,30 15-3-16,-13-9 0 0,3 0-2 0,2-4 0 15,2 1-3-15,2-4 1 0,-1-2-4 16,1 1 2-16,-1-3 2 0,-2-1 0 0,-2 0 4 16,0 0-5-16,-4-2 2 0,-17 8 0 0,29-12 3 15,-29 12 3-15,0 0 8 0,0 0 6 0,13-19 4 16,-13 19 2-16,0 0-2 0,-17-14-5 0,17 14 0 15,-23-11-6-15,23 11 3 0,-28-6-2 0,28 6-3 16,-29 0 3-16,29 0-5 0,-30 10 2 0,13 1-4 16,17-11 3-16,-32 33-1 0,16-12 4 15,1 5-5-15,2 3-4 0,0 1 23 16,3 2-22-16,0-4 26 0,4-3-19 0,4-4-6 16,3-3 0-16,-1-18 0 0,15 28 0 0,-15-28 0 15,25 14 0-15,-7-14 0 0,2-5 0 0,4-6 0 16,2-6 0-16,2-3 0 0,1-7 0 0,0 0-8 15,-1-4 5-15,-1 2-18 0,-3-1 21 16,-2 2-6-16,-1 0-3 0,-2 3 2 0,-4 2-1 16,-3 4 3-16,-2 2 0 0,-10 17 5 0,8-22-1 15,-8 22 2-15,0 0-2 0,0 0-2 0,0 0 0 16,-21 19-1-16,10 2 5 0,-2 5-4 0,-2 8 6 16,0 6 9-16,-4 5-20 0,2 5 19 0,-1 4-17 15,0 2 2-15,2 2 11 0,-1 2-6 16,2 1 11-16,1-1-9 0,1-3 8 15,2-7-13-15,1-5 8 0,1-5 3 0,1-3-19 16,1-10 20-16,2-4-21 0,5-23 12 0,-3 25 2 16,3-25-2-16,0 0 3 0,0 0 1 0,0 0-1 15,18-29-8-15,-8 4 19 0,-1-6-22 0,0-4 18 16,0-6-8-16,-1 0-8 0,0 1 9 0,-1 0-9 16,-2-1 10-16,-1 1-8 0,-3-1 7 0,0 1-8 15,1 1 5-15,1 3-4 0,-1 4 2 16,2 5-1-16,0 4 1 0,0 4-1 0,-4 19 2 15,10-24-4-15,-10 24-2 0,17-14-4 16,-17 14-3-16,27-6-7 0,-8 4-6 0,1-1-18 16,7 3-18-16,-5-11-20 0,13 15-71 0,-17-25-93 15,25 14-235-15,-12 2-77 0,-3-10 234 0</inkml:trace>
  <inkml:trace contextRef="#ctx0" brushRef="#br3" timeOffset="358656.8709">9023 12616 1519 0,'-8'22'102'0,"8"-22"-55"16,-18 27-3-16,18-27-13 0,0 19-25 0,0-19 26 15,17 11-35-15,-17-11 15 0,34-4 2 0,-11-1-20 16,4-3 28-16,-1-4-14 0,4 0 9 0,-1-3-12 15,-1-1-6-15,-2-1 2 0,0 2-2 0,-4-2 3 16,-4 0-1-16,-18 17 3 0,29-33-3 0,-29 33 1 16,20-29 0-16,-20 29 3 0,9-26 1 15,-9 26 6-15,4-27-2 0,-4 27 5 0,-2-22-3 16,2 22-1-16,0 0 0 0,-14-18-3 0,14 18-1 16,-17 0-2-16,17 0-2 0,-23 15-1 15,23-15 2-15,-33 31 1 0,15-10 4 0,0 4-1 16,0 3 6-16,1 1-6 0,1 3 5 0,1 1-8 15,3 0-4-15,2-1 11 0,4-3-16 16,4-3 8-16,2-4-4 0,6-5 0 0,-6-17 0 16,22 21-11-16,-5-18-9 0,8-4-11 0,5-10-20 15,8-1-19-15,0-13-33 0,13 11-48 0,-16-26-103 16,26 13-226-16,-12 0-69 0,-7-10 223 0</inkml:trace>
  <inkml:trace contextRef="#ctx0" brushRef="#br3" timeOffset="358938.1229">9807 12310 1522 0,'-36'10'88'16,"8"-5"-40"-16,6 6-1 0,-3-2-12 0,4 5-2 15,-1-1-5-15,4 3 3 0,18-16-6 0,-28 35 0 16,18-17-7-16,3 0-2 0,3-1-3 0,4 0 1 16,0-17-8-16,13 25 1 0,-13-25-5 0,24 21 1 15,-7-14-1-15,1-2-1 0,3-3 0 16,1-1 0-16,-2-1 0 0,0 0 0 0,-2 0 0 15,-18 0-1-15,32 0 0 0,-32 0 1 0,19 3-2 16,-19-3 2-16,0 0 0 0,0 0 1 0,17 18-1 16,-17-18 2-16,0 0-1 0,-2 28 1 0,2-28 2 15,-12 29 0-15,3-12-2 0,-2 0-8 16,11-17 20-16,-27 32-24 0,27-32 18 16,-30 31-18-16,30-31-13 0,-32 27-11 0,32-27-24 15,-31 21-27-15,23-4-60 0,-13-22-118 0,21 5-340 16,0 0 47-16,0 0 319 0</inkml:trace>
  <inkml:trace contextRef="#ctx0" brushRef="#br3" timeOffset="359750.6168">10888 11691 281 0,'0'0'128'0,"-29"-19"32"0,10 10 10 16,0 10-50-16,-12-3 8 0,7 14-8 0,-14-2-22 15,7 13-14-15,-15-2-23 0,3 15 0 16,-11-3-5-16,8 13 12 0,-8-1-10 0,9 13 3 16,-3-2-1-16,7 9-28 0,1-1 11 15,7 3-26-15,5-2-6 0,8-2 6 0,9-4-16 0,9-4 7 16,8-5-13-16,9-5 8 0,7-3-17 0,4-5-3 15,10-3-23-15,1-11-28 0,14 3-3 0,-4-19-59 16,24 14-60-16,-17-26-159 0,12 2-189 16,9 5 115-16,-16-23 423 0</inkml:trace>
  <inkml:trace contextRef="#ctx0" brushRef="#br3" timeOffset="360000.6352">10979 12284 960 0,'0'0'228'0,"0"0"-177"16,-24 20-27-16,19-2 9 0,-6 0 3 0,6 8 8 15,-7-1-3-15,3 9 4 0,-4-4-11 0,3 7-1 16,-2-4-19-16,2 3 2 0,2-4-12 15,3 0 3-15,0-6 9 0,4-3-41 0,4-2 13 16,-3-21-53-16,15 26-20 0,-15-26-34 0,24 9-80 16,-24-9-62-16,21-29-198 0,8 24 99 0,-17-26 360 15</inkml:trace>
  <inkml:trace contextRef="#ctx0" brushRef="#br3" timeOffset="360438.1059">11049 12076 960 0,'0'0'251'16,"-30"-6"-187"-16,13 6-21 0,17 0-6 0,-18 2-8 16,18-2-16-16,0 0-20 0,0 0-16 0,0 0-8 15,0 0-2-15,29-1 3 0,-29 1 4 0,38-5 2 16,-16 1-3-16,4 3 0 0,1-1 4 16,2 3 9-16,2 1 10 0,-2 2 9 0,0 2 9 15,-2 0 9-15,-2 5-4 0,-8-1 29 0,2 6-7 16,-19-16 21-16,18 37 5 0,-19-19-11 0,3 7-1 15,-10-2-13-15,1 5 2 0,-6-1-9 16,2 3 7-16,-6-1-9 0,3 2 3 0,-5 0-9 16,3-1 2-16,-1-2-9 0,5-1 9 0,-1-4-5 15,4-1 1-15,1-4-5 0,8-18-8 16,-6 26-7-16,6-26-2 0,0 0-5 0,0 0 3 16,25 12 0-16,-25-12 1 0,30-12 1 0,-10 0-2 15,3-5 2-15,2-4-4 0,0-3 4 0,1-1-4 16,-1-2 3-16,0 0-3 0,-1 0 4 0,-1 1-5 15,-4 2 7-15,-2 3-3 0,-2 3 6 0,-15 18-4 16,18-25 1-16,-18 25-1 0,0 0-2 16,0 0 0-16,0 0 0 0,0 0-2 0,0 0-1 15,0 0 1-15,9 28-7 0,-10-7-3 0,2 4-14 16,-4 0-6-16,5 4-22 0,-4-6-10 16,10 10-27-16,-7-12-13 0,17 16-50 0,-18-37-79 15,33 42-178-15,-9-17-117 0,-5-12 232 0</inkml:trace>
  <inkml:trace contextRef="#ctx0" brushRef="#br3" timeOffset="360813.0826">12341 11894 894 0,'0'0'261'0,"0"0"-195"0,23-13-7 16,-23 13 8-16,0 0 4 0,0 0-6 0,0 0-10 15,0 0-13-15,6 26-2 0,-9-5-14 16,-1 8-2-16,-2 5-11 0,-2 5-10 0,-1 2 25 16,-2 7-22-16,-1 0 21 0,-1 6-8 0,1-2-15 15,-1-2 6-15,1-1-13 0,1-2 7 0,1-3-12 16,3-6 5-16,3-3-16 0,2-6 0 16,5-1-19-16,0-10-8 0,9 4-36 0,-12-22-31 15,27 23-56-15,-27-23-104 0,28-17-193 0,-5 18-7 16,-15-21 402-16</inkml:trace>
  <inkml:trace contextRef="#ctx0" brushRef="#br3" timeOffset="360985.0365">12233 12327 1111 0,'-21'-14'323'0,"21"14"-210"0,-30 6-35 0,30-6-14 16,0 0-15-16,0 0-16 0,0 0-19 0,0 0-7 15,0 0-9-15,0 0 0 0,5 18 1 0,-5-18-4 16,32 1-5-16,-10-5-10 0,7 0-11 0,-1-9-16 15,14 5-17-15,-7-15-34 0,16 12-58 0,-14-22-78 16,19 13-155-16,-5-1-74 0,-11-13 194 16</inkml:trace>
  <inkml:trace contextRef="#ctx0" brushRef="#br3" timeOffset="361328.7211">12851 11767 1098 0,'-32'34'332'0,"6"-22"-231"0,12 14-25 15,-9-5-14-15,8 13-7 0,-6-1-21 16,7 6 0-16,-4 0-13 0,4 3-6 0,2-1 23 16,2 1-24-16,2-1 20 0,2 4-10 0,0-2-8 15,2 1 6-15,-1-3-10 0,3 0 6 0,0-3-9 16,2-4 2-16,2-3-7 0,1-3 3 0,1-3-3 16,1-4 2-16,0-4-6 0,-5-17 0 0,12 23 0 15,-12-23 0-15,17 12 0 0,-17-12 0 0,24-1 0 16,-24 1 0-16,32-14 0 0,-32 14 0 15,31-29 0-15,-15 12 0 0,1-2 0 0,-2 1 0 16,-1 0 0-16,1 1 0 0,-15 17 0 16,26-27 0-16,-26 27 0 0,20-17 0 0,-20 17 0 15,0 0 0-15,21-1-4 0,-21 1-8 0,0 0-1 16,12 24 0-16,-12-24-7 0,5 33-2 0,-3-11-13 16,-3-3-2-16,5 3-14 0,-4-22-4 15,7 34-16-15,-7-34-13 0,18 25-23 0,-18-25-39 16,28 14-71-16,-28-14-113 0,20-9-129 0,3 12 89 15,-15-23 370-15</inkml:trace>
  <inkml:trace contextRef="#ctx0" brushRef="#br3" timeOffset="361672.4641">13083 12417 1487 0,'0'0'89'0,"0"0"-38"0,5 19 1 15,-5-19-9-15,19 10-6 0,-19-10-5 0,34 2-1 16,-13-7-1-16,3 2-5 0,2-3-5 0,2-2-6 16,-3 0-4-16,2-1-5 0,-3-2-2 0,-2 3-2 15,-2 0-1-15,-3-2 0 0,-17 10 2 16,23-16-1-16,-23 16 2 0,0 0 0 0,10-23 0 16,-10 23 1-16,0 0-1 0,-19-22-2 0,19 22 1 15,-25-12-3-15,6 7 2 0,0 2-1 16,-3-1 0-16,-1 3-1 0,1 3 2 0,0 2 3 15,0 3 2-15,2 3 8 0,-1 4-1 0,4 3 2 16,1 2-4-16,5 1-1 0,3 1-8 16,3 0 4-16,2 2-6 0,3-1 2 0,4 0-4 15,2-1 1-15,5-3-8 0,2-1-2 0,7-2-17 16,-1-6-15-16,9 2-35 0,-5-15-49 0,21 17-128 16,-22-11-315-16,17-2 11 0,4 2 208 0</inkml:trace>
  <inkml:trace contextRef="#ctx0" brushRef="#br3" timeOffset="362433.4969">14069 12197 1022 0,'0'0'314'0,"0"0"-250"15,0 0-47-15,0 0-8 0,0 0 4 16,-16 21 6-16,16-21 11 0,-9 22 3 0,9-22 7 15,-11 28-3-15,7-11 1 0,4-17-7 0,-11 34 4 0,5-17-5 16,2 3 0-16,-1-1-11 0,3 3-1 0,0 0-9 16,3 1 5-16,0-1-5 0,4 0 2 0,2-3-8 15,2-1 2-15,4-1-6 0,-13-17 2 16,30 24-1-16,-11-18 0 0,1-3 0 0,3-6 0 16,2-3 1-16,0-4-1 0,0-5 2 0,-3-3-3 15,-1-3 2-15,-1-1-2 0,-3-1 4 0,-1 0-5 16,-2-2 5-16,-3 1-5 0,-1 2 3 15,-3 1 0-15,-7 21 1 0,6-30-2 0,-6 30 4 16,-1-19-6-16,1 19 6 0,0 0-1 0,0 0 1 16,0 0 2-16,0 0-5 0,0 0 1 15,0 0-2-15,-11 25 0 0,11-8-1 0,1 4 5 16,3 0-3-16,1 1 6 0,1 1-4 0,4-1 2 16,1-1-4-16,0-2 5 0,-11-19-1 0,29 31 2 15,-29-31 0-15,35 25 1 0,-15-18 2 0,0-2 2 16,1-3 1-16,2-3-1 0,-1-5-1 0,2 0-1 15,1-6 2-15,-4-3-4 0,0-1 1 16,-4-3-6-16,-1-1 2 0,-4-3-3 0,-1-4-2 16,-4 0-1-16,-1 1 3 0,-1-2-9 15,-2 4 4-15,-2-3-10 0,0 2-1 0,-2-1-10 16,1 5-5-16,-4-2-14 0,4 4-6 0,-3 1-14 16,3 18-4-16,-3-28-22 0,3 28-20 0,-1-16-38 15,1 16-88-15,0 0-82 0,0 0-164 0,23 1 131 16,-23-1 350-16</inkml:trace>
  <inkml:trace contextRef="#ctx0" brushRef="#br3" timeOffset="362652.978">15019 12140 1249 0,'0'0'203'0,"0"0"-115"0,0 0-30 0,8 21 1 16,-8-21-10-16,0 0-3 15,-19 25-7-15,19-25 2 0,-16 29-11 16,10-11 2-16,-2 0-10 0,1 2-3 0,1 1-2 15,0 2 3-15,0 0-9 0,0 0 6 0,0-1-13 16,2-2-2-16,1-3-3 0,3-17-2 0,0 27-6 16,0-27-2-16,0 0-10 0,12 19-6 0,-12-19-13 15,0 0-11-15,28 1-18 0,-28-1-38 0,35-18-96 16,-29-10-220-16,17 5-129 0,3 0 64 16,-10-15 488-16</inkml:trace>
  <inkml:trace contextRef="#ctx0" brushRef="#br3" timeOffset="363027.8835">15224 12020 1283 0,'-24'5'367'15,"24"-5"-306"-15,0 0-19 0,-6 24 2 16,6-24-2-16,0 0-20 0,5 21 27 0,-5-21-29 16,12 16 23-16,-12-16-15 0,13 22-13 0,-13-22 0 15,11 28-6-15,-11-28-2 0,8 34-7 0,-5-15 0 16,-1 2 0-16,-1 2 0 0,-2 1 0 0,-3 0 0 15,-1 0 0-15,0-1 0 0,-1-1 0 0,1-1 0 16,-1-4 0-16,6-17 0 0,-7 26 0 16,7-26 0-16,0 0 0 0,0 0 0 0,0 0 0 15,0 0 0-15,0 0 0 0,0 0 0 0,0 0 0 16,17-23 0-16,-9 4 0 0,2-3 0 16,0-2 0-16,-2 1 0 0,0 0 0 0,-2 0 0 15,-3-1 0-15,0 2 0 0,0-1 0 0,-1 0 0 16,0 0 0-16,2 3 0 0,-1 0 0 0,-3 20 0 15,11-28 0-15,-11 28 0 0,0 0 0 16,22-20 0-16,-22 20 0 0,23-5 0 0,-23 5 0 16,34-1 0-16,-12 2-31 0,-1-2-8 0,4 1-19 15,-1-4-14-15,5 8-27 0,-10-15-41 0,20 21-105 16,-39-10-295-16,41-5 24 0,-13 8 210 0</inkml:trace>
  <inkml:trace contextRef="#ctx0" brushRef="#br3" timeOffset="363387.2504">15586 12106 1103 0,'-21'52'408'0,"21"-52"-262"15,-15 18-94-15,15-18-21 0,0 0-1 0,3 22-11 16,-3-22-1-16,20 7 3 0,0-6 6 0,1-3 3 16,4-3-3-16,2-2-8 0,1-1-4 15,0 0-3-15,0-1-5 0,-4 1-2 0,-1 0-4 16,-3 0 1-16,-20 8-2 0,28-15 2 0,-28 15-2 15,0 0 4-15,20-20 2 0,-20 20 0 0,0 0 0 16,-5-19-1-16,5 19-1 0,0 0-12 16,-26-21 9-16,26 21-11 0,-28-12 23 0,28 12-12 15,-31-7 12-15,31 7-12 0,-28-2 1 0,28 2 0 16,-26 8-10-16,26-8 23 0,-32 25-19 16,13-5 24-16,1 4-17 0,0 5-3 0,2 1 0 15,3 2 0-15,3 0 0 0,3-1 0 0,6-2 0 16,2-3 0-16,5 0 0 0,4-2 0 0,2-5 0 15,5-2 0-15,1-6 0 0,4-4-4 0,4-6-20 16,5-2-17-16,1-11-18 0,7 5-33 0,-9-19-51 16,20 19-123-16,-23-15-315 0,12-3 20 0,2 2 286 15</inkml:trace>
  <inkml:trace contextRef="#ctx0" brushRef="#br3" timeOffset="363652.8856">16082 11661 1031 0,'-17'14'326'0,"20"10"-52"0,-3-24-220 15,-1 26-6-15,1-26 2 0,20 23 2 0,-20-23-6 16,34 19-1-16,-14-9-6 0,5 4 0 0,-1 1-9 16,2 2-17-16,-1 1-13 0,-1 1 0 0,-2 4 0 15,-1 4 0-15,-3 1 0 0,-3 4 0 16,-3 1 0-16,-5 0 0 0,-3 3 0 0,-4-1 0 15,-6 2 0-15,-3 1 0 0,-5-1 0 16,-2-1 0-16,-2-4 0 0,-2-3 0 0,2-3 0 16,2-6 0-16,2 0 0 0,14-20 0 0,-24 26-20 15,24-26-55-15,0 0-69 0,-29 0-161 0,29 0-316 16,0 0 18-16,-9-18 325 0</inkml:trace>
  <inkml:trace contextRef="#ctx0" brushRef="#br3" timeOffset="364887.2555">17299 12092 483 0,'0'0'299'0,"0"0"-19"16,-13-24-79-16,13 24-100 0,-18-9-53 16,18 9 14-16,-21-12-26 0,21 12 11 0,-22-15-1 15,22 15-9-15,-27-11-2 0,27 11-7 0,-28-5-4 16,28 5-3-16,-29 6-1 0,29-6-1 0,-29 17-1 16,29-17-13-16,-27 26 30 0,14-8-29 0,1 2 26 15,-1 6-11-15,1 0-6 0,4 3 5 0,0-1-7 16,4-2 4-16,0-3-7 0,4-3 2 15,2-3-7-15,-2-17 0 0,12 25-4 0,-12-25 1 16,24 16-1-16,-24-16 1 0,34 6 0 0,-15-8-3 16,4-5 5-16,2-4-2 0,0-5 2 15,2-3-1-15,-2-6-1 0,3 0-2 0,-1-3 2 16,0-1-3-16,-3 0 3 0,-2 1-4 0,-1 3-9 16,-4 3 21-16,-1 3-19 0,-16 19 20 0,20-30-10 15,-20 30-1-15,0 0 2 0,12-19 0 0,-12 19 3 16,0 0 3-16,0 0-4 0,0 0-4 15,-12 21 0-15,12-21-4 0,-18 33 8 0,7-9-6 16,0 1 4-16,1 3-2 0,1 0 0 0,3 0 0 16,3-5 0-16,3-3 0 0,5-2 0 0,-5-18 0 15,22 26 0-15,-5-15 0 0,2-5 0 0,6-3 0 16,5-3 0-16,4-4 0 0,4-3 0 16,0-3 0-16,0-3 0 0,0 1 0 15,0-2 0-15,-4 1 0 0,-4-1 0 0,-4 3 0 16,-4 2 0-16,-22 9 0 0,28-12 0 0,-28 12 0 15,0 0 0-15,0 0 0 0,0 0 0 0,0 0 0 16,0 0 0-16,0 0 0 0,0 0 0 0,0 0 0 16,-16 19 0-16,16-19 0 0,-22 21 0 0,22-21 0 15,-19 20 0-15,19-20 0 0,-15 17 0 0,15-17 0 16,0 0 0-16,0 0 0 0,0 0 0 16,0 0 0-16,0 0 0 0,0 0 0 0,0 0 0 15,22-1 0-15,-4-11 0 0,0-5 0 0,4-5 0 16,-2-3 0-16,-1 0 0 0,-1 0 0 15,-3 1 0-15,-2 1 0 0,-2 5 0 0,-11 18 0 16,16-29 0-16,-16 29 0 0,6-20 0 0,-6 20 0 16,0 0 0-16,0 0 0 0,0 0 0 0,0 0 0 15,0 0 0-15,0 0 0 0,0 0 0 16,8 18 0-16,-8-18 0 0,15 15 0 0,-15-15 0 16,33 11 0-16,-12-10 0 0,3 0 0 0,2-4 0 15,4-1 0-15,0-2 0 0,3-1 0 0,-2-2 0 16,-3 1 0-16,-3-4 0 0,-2 0 0 0,-2 0 0 15,-4-2 0-15,-17 14 0 0,27-26 0 0,-27 26 0 16,8-26 0-16,-8 26 0 16,-7-28 0-16,7 28 0 0,-22-24 0 0,22 24 0 15,-33-17 0-15,14 11 0 0,-3 5 0 0,-4 3 0 16,1 5 0-16,-2 2 0 0,0 6 0 0,-1 4 0 16,0 4 0-16,0 5 0 0,4 3 0 0,2 2 0 15,4-2 0-15,6-2 0 0,5-2 0 0,5-2 0 16,6 0 0-16,4-1 0 0,3-4 0 0,8-2 0 15,0-2 0-15,5-1 0 0,3-7 0 16,7 2 0-16,0-7-54 0,10 5-47 0,-5-13-46 16,22 18-123-16,-21-18-227 0,18 4-75 0,6 5 167 15</inkml:trace>
  <inkml:trace contextRef="#ctx0" brushRef="#br3" timeOffset="365621.618">19376 11845 992 0,'0'0'265'0,"0"0"-128"0,0 0-75 0,0 0-12 16,0 0-2-16,-19 6-12 0,19-6-12 0,0 0-5 15,-15 19 0-15,15-19 1 0,-14 24 6 16,14-24 1-16,-20 36 5 0,7-14-1 0,1 5 5 16,-2-2-10-16,2 2-12 0,-1-3 23 0,3 0-29 15,0-2 24-15,4-1-15 0,6-21-8 16,-8 29-2-16,8-29-6 0,0 0 0 0,2 19-3 16,-2-19 1-16,0 0 0 0,0 0 1 0,23-5 1 15,-23 5-1-15,22-18 1 0,-22 18-1 0,27-34 1 16,-14 13-1-16,-1 0-13 0,1-1 25 0,-1-2-24 15,0-2 24-15,0 1-8 0,0 0-5 0,-2 0 4 16,-2 1-3-16,1 2 1 0,-3 4-1 16,-6 18 2-16,9-26-4 0,-9 26 4 0,0 0-1 15,0 0 2-15,0 0-1 0,0 0 2 0,0 0 0 16,0 0-1-16,2 17 2 0,-2-17-2 16,0 33 5-16,0-14-2 0,4-2 4 0,2-1-5 15,-6-16 2-15,17 28-4 0,-17-28-3 0,23 22 0 16,-23-22 0-16,35 13 0 0,-14-10 0 0,3-4 0 15,3-5 0-15,4-4 0 0,4-2 0 16,0-5 0-16,0-1 0 0,-2-4 0 0,-3 0 0 16,-4 0 0-16,-3 2 0 0,-5 2 0 0,-18 18 0 15,24-29 0-15,-24 29 0 0,10-18 0 0,-10 18 0 16,0 0 0-16,0 0 0 0,0 0 0 0,0 0 0 16,0 0 0-16,-20-8 0 0,20 8 0 0,-20 23 0 15,9-3 0-15,0 1 0 0,0 5 0 16,2 2 0-16,1 1 0 0,1-2 0 15,3 4 0-15,3-5 0 0,4 2-5 0,-1-5-39 16,6 1 10-16,1-4-32 0,8 3-5 0,-17-23-18 16,40 33-34-16,-40-33-55 0,52 19-94 0,-33-17-166 15,10-7-54-15,9 9 258 0</inkml:trace>
  <inkml:trace contextRef="#ctx0" brushRef="#br3" timeOffset="366217.0388">20153 11840 1441 0,'0'0'137'0,"-42"5"-74"16,22-2-15-16,-3-2-15 0,4 7-14 16,-2-2-3-16,2 5 3 0,0 2 0 0,19-13 4 15,-26 34-2-15,16-14 1 0,0 2-1 0,4 2 3 16,2-1-4-16,4 1-10 0,3-2 22 16,3 1-23-16,4-2 16 0,2-1-12 0,-12-20-6 15,36 29 1-15,-13-20-3 0,2-4 1 0,2-4-3 16,1-5-2-16,-1-3 0 0,3-4-2 0,-1-3 2 15,-4-3-2-15,0-2-9 0,-3 0 19 0,-7-3-20 16,0 2 22-16,-2-3-9 0,-5 0-4 0,-2 0 5 16,-5 1-6-16,-2 2 4 0,-4 0-3 15,-4 2 0-15,-2 1 0 0,-1 0 0 0,12 17-1 16,-28-29 4-16,28 29-3 0,-24-19 3 16,24 19-2-16,-19-10 2 0,19 10 0 0,0 0 0 15,0 0 1-15,0 0-3 0,0 0 1 0,0 0-1 0,0 0 1 16,17 21 2-16,-17-21 1 0,30 9 2 0,-12-4-4 15,0-1-1-15,3-2 0 0,-1 1 0 0,-1 0 0 16,-1-1 0-16,-18-2 0 16,31 3 0-16,-31-3 0 0,28 5 0 0,-28-5 0 15,25 4 0-15,-25-4 0 0,18 4 0 0,-18-4 0 16,0 0 0-16,17 15 0 0,-17-15 0 0,0 0 0 16,16 24 0-16,-16-24 0 0,9 26 0 0,-9-26 0 15,6 31 0-15,-4-10 0 0,1-1 0 0,-2 2 0 16,-1 2 0-16,0-2 0 0,0-3 0 0,-1-1 0 15,1-18 0-15,2 29 0 0,-2-29 0 16,7 20 0-16,-7-20 0 0,0 0 0 0,21 6 0 16,-21-6 0-16,23-14 0 0,-23 14 0 0,33-31 0 15,-13 8 0-15,1-5 0 0,1 0 0 16,0-2 0-16,-1 0 0 0,-4 2 0 0,0-1 0 16,-1 4 0-16,-5-1 0 0,0 3 0 0,-3-1 0 15,-1 5-39-15,-2-3-22 0,-5 22-15 16,6-28-27-16,-6 28-45 0,2-17-84 0,-2 17-172 15,0 0-131-15,0 0 87 0,24 18 448 0</inkml:trace>
  <inkml:trace contextRef="#ctx0" brushRef="#br3" timeOffset="366422.6581">21034 11766 1486 0,'-3'23'141'0,"3"-23"-60"16,-12 23-10-16,12-23-18 0,-16 29-6 0,16-29-5 0,-18 34-2 15,18-34-4-15,-18 35-7 0,9-16-9 0,2 1-19 16,0-2-1-16,1 0 0 0,1-1 0 16,5-17 0-16,-7 29 0 0,7-29 0 0,-2 22 0 15,2-22 0-15,0 0-1 0,10 17-25 0,-10-17 2 16,0 0-30-16,31-2-19 0,-31 2-34 16,34-14-124-16,-28-6-268 0,13 4-76 0,4-1 119 15</inkml:trace>
  <inkml:trace contextRef="#ctx0" brushRef="#br3" timeOffset="366814.4097">21200 11738 1304 0,'0'0'306'0,"0"0"-197"0,0 0-68 16,0 0-3-16,0 0 0 0,0 0 1 0,0 0 2 16,7 17 0-16,-7-17-5 0,0 0-4 0,20 6-10 15,-20-6-22-15,17 6 0 0,-17-6 0 0,0 0 0 16,17 22 0-16,-17-22 0 0,4 27 0 15,-5-11 0-15,-3 4 0 0,-2 2 0 0,-3 1 0 16,0 3 0-16,-5 2 0 0,-1 0 0 16,0 0 0-16,0-4 0 0,3-5 0 0,12-19 0 15,-17 26 0-15,17-26 0 0,0 0 0 0,0 0 0 16,0 0 0-16,0 0 0 0,0 0 0 0,24-3 0 16,-24 3 0-16,32-28 0 0,-14 10 0 0,3-5 0 15,0-1 0-15,1 2 0 0,-2 0 0 0,1 2 0 16,-3 3 0-16,-1 1 0 0,-17 16 0 15,29-25 0-15,-29 25 0 0,22-16 0 0,-22 16 0 16,0 0 0-16,0 0 0 0,0 0 0 0,19 1 0 16,-19-1 0-16,2 19 0 0,-2-19 0 15,1 29 0-15,-1-11 0 0,-1 0 0 0,3 2-1 0,0 0-34 16,4 3-16-16,-1-5-4 0,8 5-24 0,-13-23-4 16,28 35-19-16,-28-35-56 0,41 28-58 15,-41-28-81-15,46 6-152 0,-10 5 19 16,-17-20 340-16</inkml:trace>
  <inkml:trace contextRef="#ctx0" brushRef="#br3" timeOffset="367298.7538">21863 11839 668 0,'0'0'178'0,"-8"-37"-23"0,8 37-21 16,-12-23-22-16,12 23-13 0,-17-9-10 0,17 9-3 16,-24 6-8-16,24-6-5 0,-29 24-8 15,15-4-5-15,-6-1-6 0,3 7-5 0,-2 0-11 16,2 4-2-16,-2 0-9 0,5 1-2 15,0-2-8-15,6-2-13 0,1-4-4 0,4-2 0 16,3-4 0-16,0-17 0 0,10 26 0 0,-10-26 0 16,21 15 0-16,-21-15 0 0,30 0 0 0,-12-6 0 15,3-4 0-15,2-6 0 0,1-2 0 16,1-1 0-16,0-4 0 0,-2 1 0 0,2-2 0 16,-5 0 0-16,-1-1 0 0,-1 1 0 0,-4 2 0 15,0 2 0-15,-2 3 0 0,-12 17 0 0,12-24 0 16,-12 24 0-16,0 0 0 0,0 0 0 0,0 0 0 15,0 0 0-15,-24 18 0 0,10 2 0 0,-1 8 0 16,-4 6 0-16,1 7 0 0,-3 4 0 0,-2 9 0 16,-2 7-8-16,-3 3 5 15,-4 5-2-15,2 0-4 0,-1-3 15 0,3-3-11 16,3-7 9-16,2-7-7 0,3-4-5 0,5-6 19 16,0-6-20-16,4-8 20 0,4-7-9 0,7-18-4 15,0 0-1-15,0 0 2 0,0 0-1 0,0 0 4 16,19-17-1-16,-9-6-15 0,0-3 23 0,-1-2-21 15,0-2 20-15,-3-1 0 0,0 1-6 0,-1 0 5 16,-1-4-6-16,2-2 2 0,-3-3-6 16,3-3 7-16,2-1-8 0,-1 0 5 0,3-2-11 15,1 5-1-15,1 0-21 0,2 9-14 0,-3-2-24 16,11 17-70-16,-21-17-180 0,18 20-280 0,-19 13 10 16,26-25 374-16</inkml:trace>
  <inkml:trace contextRef="#ctx0" brushRef="#br3" timeOffset="368658.9054">1389 13753 505 0,'0'0'176'0,"0"0"39"16,1-24-28-16,-1 24-70 0,0 0-20 15,0 0-15-15,-9-17-8 0,9 17-10 0,0 0-8 16,-7-17-11-16,7 17-8 0,0 0-5 0,0 0-5 16,-9-17-4-16,9 17-1 0,0 0-5 0,0 0-6 15,0 0-4-15,0 0-5 0,0 0 0 16,7 31-1-16,-3-6 3 0,1 7-8 0,0 6 9 15,-1 5-8-15,-1 2-8 0,-1 3 23 0,-1 4-23 16,0-1 20-16,-1 1-5 0,0-1-10 0,0-4 4 16,0-3-14-16,1-6 2 0,2-1-17 0,-1-11-2 15,4 1-21-15,-6-27-16 0,15 33-42 0,-15-33-62 16,18 13-86-16,-18-13-243 0,0 0 46 16,23-4 386-16</inkml:trace>
  <inkml:trace contextRef="#ctx0" brushRef="#br3" timeOffset="368861.958">1239 14131 1108 0,'-17'-8'295'0,"17"8"-179"15,-21 11-38-15,21-11-20 0,0 0-24 16,0 0-13-16,0 0-5 0,0 0 0 0,0 0 7 16,29-9 1-16,-10 1-6 0,5-4-8 0,4-1-7 15,2-3-4-15,4-1-1 0,-1-2-12 16,7-1-10-16,-4-6-8 0,6 6-58 0,-6-11-11 15,17 15-91-15,-19-21-69 0,21 14-110 0,-5 2-119 16,-16-14 249-16</inkml:trace>
  <inkml:trace contextRef="#ctx0" brushRef="#br3" timeOffset="369236.9362">1980 13506 1222 0,'-36'3'137'16,"21"15"-66"-16,-10-7-8 0,11 10 7 0,-8-2-8 15,8 10-7-15,-4 1-24 0,5 6 0 16,-2 3-12-16,4 3 4 0,-1 3-9 16,2 1 12-16,1 1 8 0,0-1-20 0,1-1 18 15,1 1-24-15,0-3 4 0,2 2 7 0,0-5-9 16,3-3 5-16,0-3-9 0,2-6 5 0,1-7-5 16,-1-21-1-16,8 25-6 0,-8-25 2 0,0 0-1 15,25 8 0-15,-25-8 4 0,28-8-5 0,-10-3 4 16,0-7-1-16,2-5 4 0,-1-5-3 15,2-1 3-15,1-1-7 0,-2-3 4 0,1 2-5 16,-2-1 4-16,0 2-4 0,-2 4 1 0,-3 1 0 16,0 7-12-16,-14 18 12 0,18-22-11 0,-18 22 11 15,0 0 0-15,0 0-1 0,0 0 1 0,0 0 0 16,14 21 7-16,-12-3-10 0,-2 5 5 16,-2 4-14-16,0 4-6 0,0-1-4 0,-1 3-9 15,-1-4-2-15,6 3-12 0,-4-6 2 16,7 3-12-16,-3-8 0 0,7 2-17 0,-9-23-15 15,25 26-34-15,-25-26-49 0,37 6-54 0,-37-6-57 16,33-26-154-16,2 23 169 0,-20-27 267 0</inkml:trace>
  <inkml:trace contextRef="#ctx0" brushRef="#br3" timeOffset="370705.6627">2448 13909 848 0,'-26'-6'281'0,"9"2"-153"0,17 4-38 16,-20 11-27-16,20-11-18 0,-19 20 7 0,19-20-41 15,-15 29 30-15,10-10-32 0,-4 0 10 0,4 4 4 16,-1 0-8-16,3 5 5 0,-2-1-8 0,2 2 11 16,-2 0-5-16,4 2 7 0,-4-3-4 0,3 2 4 15,-1-2-11-15,1 0 11 0,1-4-5 16,0-3-1-16,1-21-5 0,-4 25-5 0,4-25-7 16,0 0-1-16,0 0-1 0,0 0 1 0,0 0 0 15,22-5 0-15,-22 5 2 0,17-36-5 0,-6 8 5 16,1-2-5-16,-1-3 4 0,1-2-5 15,-1 1 7-15,0 2-9 0,-3-1 9 0,2 1-6 0,-4 3 4 16,-1 2-4-16,-1 2 5 0,-3 5-3 0,-1 20-12 16,1-28 30-16,-1 28-32 15,1-17 29-15,-1 17-16 0,0 0 2 0,0 0-2 16,0 0-1-16,0 0 3 0,0 0-2 0,19-4 2 16,-19 4 1-16,23 4-1 0,-23-4 0 0,31 3-1 15,-14-1 0-15,3-1 0 0,-1 0 0 0,2 1 1 16,-2-1 0-16,2 0-3 0,0-1 1 0,-2-1 0 15,1-2 1-15,-3 2 3 0,-17 1-3 16,29-3 0-16,-29 3-1 0,21-3-2 0,-21 3 6 16,0 0-1-16,0 0 1 0,0 0 3 0,0 0-1 15,0 0-1-15,0 0 0 0,0 0-1 0,-21 15-17 16,21-15 29-16,-22 15-27 0,22-15 28 16,-24 28-12-16,9-10-6 0,1 3 6 0,-1 3-7 15,0 3 9-15,0 3-4 0,0 1 7 0,-1 2-4 16,4-2 6-16,2-2-3 0,4-1 3 15,5-5-6-15,3-2-1 0,-2-21-4 0,19 26 2 16,-19-26-2-16,30 9 1 0,-9-12 0 0,4-5 0 16,4-5 2-16,3-7-2 0,2-3 1 0,1-4-4 15,1-5 6-15,-4-1-7 0,1-2 6 0,-1-1-7 16,-4 1 6-16,0 0-5 0,-6 4-9 0,-4 0 21 16,-5 2-25-16,-3 3 23 0,-4 3-5 0,-3 2-4 15,-3 21 9-15,-5-30-5 0,5 30 0 16,-16-22-2-16,16 22-2 0,-18-13 1 15,18 13 2-15,-17-4-2 0,17 4 4 0,0 0-2 16,-22 9-2-16,22-9-1 0,0 0 0 0,0 0 1 16,-5 23-1-16,5-23 2 0,0 0-1 0,24 15 1 15,-24-15 0-15,31 3 0 0,-14-4-2 0,3-4 6 16,2 0-2-16,1-2-1 0,2-2 2 16,-1 2-1-16,0-3 1 0,-2 1-2 0,0 0 2 15,-2 2-5-15,-3 1 3 0,-17 6 0 0,21-5 0 16,-21 5 1-16,0 0 2 0,0 0 1 0,0 0 0 15,0 0-1-15,4 20-2 0,-4-20 0 0,-10 32-6 16,2-11 7-16,-3 3-6 0,0 1-7 0,-2 4 22 16,2 0-21-16,-2 0 21 0,4 3-7 15,0-5-3-15,3 1 6 0,3-6-6 16,3-3 0-16,0-19-2 0,8 25 0 0,-8-25 0 16,21 12 0-16,-21-12 0 0,31-4 0 0,-11-8 0 15,2-6 0-15,2-6 0 0,-1-7 0 0,1 0 0 16,1-3 0-16,-2-1 0 0,-1 2 0 0,-3-1 0 15,-1 5 0-15,-3-1 0 0,-2 6 0 0,-3 3 0 16,-4 5 0-16,-6 16 0 0,5-17 0 0,-5 17 0 16,0 0 0-16,0 0 0 0,0 0 0 15,0 0 0-15,0 0 0 0,-10 20 0 0,10-20 0 16,-6 38 0-16,3-14 0 0,1 2 0 16,1 2 0-16,1 0 0 0,-1-3-28 0,3 2 7 15,1-4-27-15,4 1 16 0,-1-6-21 0,8 2-17 16,-14-20-9-16,30 25-12 0,-30-25-11 0,41 12-16 15,-41-12-24-15,48-1-27 0,-31-12-1 16,14 8 3-16,-10-8 47 0,2 0 43 0,-2-1 42 16,-3 1 48-16,-18 13 43 0,26-29 28 0,-26 29 21 15,14-32 3-15,-14 32-13 0,3-36-17 0,-3 36 16 16,-4-38-20-16,4 38 8 0,-8-38-11 0,6 20-18 16,-5-5-4-16,7 23-3 0,-13-35 8 0,13 35-2 15,-16-19 3-15,16 19-5 0,-22-4-7 16,22 4-7-16,-29 10-5 0,29-10-4 15,-34 33-3-15,15-9 2 0,1 5-5 0,1 3 1 16,0 0 6-16,3 3-21 0,1 2 19 0,5-1-19 16,1-2-2-16,3-1-5 0,4-6 0 0,5-1 0 15,5-6 0-15,3-3 0 0,-13-17 0 0,35 20 0 16,-14-17 0-16,3-4 0 0,3-4 0 0,0-5 0 16,1-5 0-16,-3-6 0 0,1-3 0 0,-2-3 0 15,-1-2 0-15,-2-1 0 0,-3 1 0 16,-2 0 0-16,-3 3 0 0,-3 3 0 0,-1 0 0 15,-3 4 0-15,-6 19 0 0,4-26 0 0,-4 26 0 16,0 0 0-16,0 0 0 0,0 0 0 16,0 0 0-16,0 0 0 0,-14 35 0 0,8-6 0 15,1 7 0-15,-1 9 0 0,0 3 0 0,-2 4 0 16,0 8 0-16,-1 0 0 0,1 4-13 16,-2-2 12-16,0-3 0 0,2-6 7 0,-3-4 3 15,4-5-10-15,-3-6 2 0,0-4-1 0,2-9 0 16,2-4 0-16,6-21 0 0,0 0 0 0,0 0 0 15,0 0 0-15,0 0 0 0,-6-17 0 0,9-9 0 16,2-5 0-16,2-7 0 0,2-1 0 0,-1-1 0 16,0 0 0-16,-3 0 0 0,-1 0 0 0,0 1 0 15,-3-1 0-15,2-1 0 0,-4 0-2 16,1 0-10-16,0 0-7 0,0 5 6 16,0 0-1-16,1 9 2 0,1 1-7 0,3 7-13 15,2-5 1-15,5 6-48 0,-2-7-12 0,12 16-74 16,-18-19-94-16,25 17-171 0,-10 0-120 0,-3-12 232 15</inkml:trace>
  <inkml:trace contextRef="#ctx0" brushRef="#br3" timeOffset="371065.8807">4278 13478 1515 0,'-36'0'106'0,"36"0"-38"15,-31 15-5-15,31-15-6 0,-30 30-18 16,15-8-3-16,1 3-11 0,1 4 5 0,0-1-5 15,3 5 0-15,1-2-10 0,1 2 2 16,1 1-6-16,2-2 1 0,0 0-9 0,4 2-3 16,1-4 0-16,1-2 0 0,2-3 0 0,0-3 0 15,1-5 0-15,-4-17 0 0,13 28 0 0,-13-28 0 16,0 0 0-16,26 15 0 0,-26-15 0 0,17-6 0 16,-17 6 0-16,21-18 0 0,-21 18 0 0,24-31 0 15,-12 9 0-15,1-2 0 0,1-4 0 0,-1-1 0 16,1-2 0-16,-1-2 0 0,2 1 0 15,-1 3 0-15,1 4 0 0,-2 6 0 0,-13 19 0 16,20-26 0-16,-20 26 0 0,0 0 0 16,0 0 0-16,0 0 0 0,17 33 0 0,-14-8 0 15,-2 7 0-15,1 3 0 0,-2 2 0 0,0 1 0 16,1-2 0-16,1-4 0 0,3-1-23 0,0-6-42 16,6 2-10-16,-11-27-53 0,27 46-105 0,-27-46-192 15,0 0-169-15,30 29 91 0,-30-29 503 16</inkml:trace>
  <inkml:trace contextRef="#ctx0" brushRef="#br3" timeOffset="371646.1079">5564 13782 838 0,'-35'-28'189'0,"35"28"-109"0,-18-14-21 16,18 14 2-16,-19-14-6 0,19 14-9 0,-23-14-2 15,23 14-2-15,-31-13 6 0,31 13-6 0,-34-11 3 16,34 11-1-16,-31-6-1 0,31 6 2 0,-34 0-5 16,34 0-4-16,-35 10-5 0,20 1 0 15,-4 0-6-15,2 5 0 0,0-2-2 0,3 7-1 16,-2 0-4-16,4 3 4 0,-2 1-9 0,3 2 4 15,3-2-7-15,2-2-10 0,2 1 20 16,4-5-22-16,0-19 16 0,8 29-12 0,-8-29-3 16,24 14-3-16,-7-12 4 0,2-2 0 0,6-3 2 15,0-7 0-15,2-3-13 0,3-4 24 0,2-6-20 16,3-2 23-16,-1-4-7 0,2-2-9 0,-6 2 0 16,0 1 0-16,-3 3 0 0,-5 3 0 0,-3 7 0 15,-19 15 0-15,24-19 0 0,-24 19 0 0,0 0 0 16,0 0 0-16,0 0 0 15,0 0 0-15,7 31 0 0,-8-12 0 0,-2 5 0 16,0 2 0-16,-1 0 0 0,2-2 0 0,2 1-12 16,2-4-14-16,6 0-23 0,-8-21-29 0,25 28-6 15,-25-28-78-15,46 13-176 0,-22-13-235 0,4-5 1 16,8 6 420-16</inkml:trace>
  <inkml:trace contextRef="#ctx0" brushRef="#br3" timeOffset="372381.2787">6685 13647 1108 0,'0'-17'137'16,"0"17"-90"-16,0 0-10 0,0 0 13 0,2-17 0 15,-2 17-5-15,0 0-12 0,-16 17-14 0,16-17-1 16,-19 31 11-16,4-10 0 0,4 5 8 16,-4-2-2-16,2 7 4 0,-1-5-10 15,4 3 5-15,-2-3-7 0,6-1 2 0,-1-4-4 16,4-4-3-16,3-17-7 0,-1 20-4 0,1-20-6 16,0 0-2-16,17 4 1 0,-17-4 0 0,22-12 4 15,-22 12 1-15,29-27-1 0,-13 9-5 0,2-3 3 16,-2-2-8-16,1-1 6 0,1-2-6 0,-2 0 5 15,2 1-4-15,-1-1 3 0,-2 2-4 0,-2 0 4 16,-2 0-3-16,1 3 4 0,-3 3-4 16,-9 18 1-16,16-28 0 0,-16 28 7 0,0 0-1 15,0 0 5-15,0 0-2 0,0 0-1 0,0 0 1 16,0 0-4-16,0 0 0 0,8 28-1 16,-9-6 1-16,-3 1-1 0,2 3 5 0,-3 2-5 15,3-1-3-15,-1-2-1 0,2-2 0 0,3-2 0 16,2-3 0-16,-4-18 0 0,13 28 0 0,-13-28 0 15,23 14 0-15,-23-14 0 0,35 0 0 16,-12-8 0-16,3-5 0 0,6-7 0 0,2-3 0 16,0-2 0-16,1-3 0 0,-2 0 0 0,-1 2 0 15,-5-1 0-15,-4 4 0 0,-4 5 0 0,-19 18 0 16,23-23 0-16,-23 23 0 0,0 0 0 0,0 0 0 16,0 0 0-16,0 0 0 0,0 0 0 0,0 0 0 15,1 22 0-15,-5-5 0 0,-1 3 0 16,-1 1 0-16,2 0 0 0,2-1 0 15,0-1 0-15,2-1 0 0,3 2 0 0,0-2 0 16,4 0 0-16,-7-18-16 0,18 31-34 0,-18-31-13 16,29 26-31-16,-29-26-32 0,46 20-83 0,-46-20-109 15,35-3-222-15,-4 11 14 0,-13-15 422 0</inkml:trace>
  <inkml:trace contextRef="#ctx0" brushRef="#br3" timeOffset="372724.9814">7610 13643 717 0,'1'-24'138'0,"-3"-4"-37"16,6 10-1-16,-8-6 0 0,4 24-16 0,-2-28-5 16,2 28-7-16,0 0 1 0,0 0-6 15,-22-9-9-15,22 9-7 0,-20 18-6 0,11 2 4 16,-7-3-2-16,6 11 4 0,-6-3-10 16,4 6 4-16,-3 0-12 0,3 1 4 0,1 0-10 15,3-1 0-15,2-2-22 0,3-2-5 0,2-4 0 16,4-5 0-16,-3-18 0 0,14 27 0 0,-14-27 0 15,29 8 0-15,-9-10 0 0,4-7 0 0,4-5 0 16,2-7 0-16,3-3 0 0,-1-5 0 0,1-1 0 16,-4-2 0-16,-2 1 0 0,-2-3 0 15,-2 4 0-15,-3-1 0 0,-4 4 0 0,-4 2 0 16,-5 4 0-16,-2 2 0 0,-5 19 0 16,0-23 0-16,0 23 0 0,0 0 0 0,0 0-4 15,-24-10-4-15,24 10-1 0,-17 14-1 0,17-14-2 16,-16 33 3-16,10-11-4 0,0 3-4 0,4 3-14 15,1-3-12-15,8 7-37 0,-5-12-29 0,15 15-67 16,-17-35-83-16,23 35-178 0,-6-12-87 16,-17-23 219-16</inkml:trace>
  <inkml:trace contextRef="#ctx0" brushRef="#br3" timeOffset="373240.5947">8241 13536 1115 0,'-24'-9'287'16,"3"-3"-201"-16,21 12-20 0,-31-11-2 0,31 11-15 16,-34 0-5-16,17 5 0 0,-3 1-3 0,20-6 4 15,-34 23-4-15,20-4-5 0,-2-2-8 0,4 6-2 16,-1 1-6-16,4 3-5 0,0-1-4 0,3 2 0 16,4-2-5-16,2-3 6 0,2-5-12 0,-2-18 0 15,17 26 0-15,-17-26 0 0,31 15 0 16,-14-14 0-16,2-3 0 0,3-6 0 0,0-3 0 15,0-2 0-15,-2-4 0 0,1 0 0 0,-3-2 0 16,1 0 0-16,-4 0 0 0,0 1 0 0,-3 1 0 16,-12 17 0-16,18-26-1 0,-18 26-9 0,14-18 2 15,-14 18-2-15,0 0 2 0,0 0 1 16,0 0 3-16,0 0 3 0,13 17 0 0,-12 4 4 16,-1 7-6-16,-1 4 5 0,-1 7-10 15,-1 6-2-15,1 7-5 0,-3 5-4 0,1 4 22 16,-2 1-8-16,-2 0 14 0,-1-1-3 0,-3-3-13 15,0-4 10-15,-1-2-8 0,-1-7 9 0,0-5-7 16,1-6 6-16,2-5-5 0,2-5 5 0,0-6-1 16,9-18 2-16,-14 18 0 0,14-18 0 0,0 0-2 15,-19-13-2-15,19 13 1 0,-12-35-3 16,6 9 4-16,1 0-1 0,3-5 5 0,-1 0-4 16,2-4 9-16,1-3-9 0,-1-3 6 15,2-2-9-15,0-2 5 0,2-1-7 0,0-1 10 16,4 0-8-16,1 1-6 0,2 1 16 0,3 5-21 15,-1 4 16-15,4 4-16 0,-2 2-17 0,5 7-27 16,-4-5-43-16,11 20-96 0,-20-22-201 0,20 15-195 16,-1 4 32-16,-5-10 494 0</inkml:trace>
  <inkml:trace contextRef="#ctx0" brushRef="#br3" timeOffset="373881.2089">8772 13492 705 0,'-9'-20'235'0,"9"20"-105"0,0 0-74 15,0 0 7-15,0 0 12 0,0 0-6 0,-18-18-6 16,18 18-6-16,0 0-6 0,0 0-3 0,0 0-6 16,0 0-7-16,-21 17-6 0,21-17 1 0,-12 23-3 15,12-23 3-15,-13 29-4 0,7-9 5 0,-4-1-8 16,3 6 2-16,-2-2-6 0,3 3 1 16,-1-1-4-16,1-1 3 0,0 0-4 15,1-3-1-15,1-4-4 0,4-17-3 0,2 20-8 16,-2-20 2-16,0 0-3 0,22 9 4 0,-22-9 2 15,26-11 0-15,-9-1 3 0,1-5-6 0,3-5 4 16,-2-1-4-16,1-3 3 0,-1-2-1 0,-1 1 0 16,-1-1-5-16,0 2 5 0,1 2-7 0,-3-3 7 15,0 3-4-15,0 2 6 0,-3 2-5 16,1 1 3-16,-13 19-1 0,19-30 3 0,-19 30 1 16,0 0-1-16,20-18-1 0,-20 18-2 0,0 0-1 15,0 0 4-15,13 19 1 0,-13-19-4 0,11 35-2 16,-6-10 0-16,0 1 0 0,-1 3 0 0,1 1 0 15,-1 3 0-15,1-1-1 0,3-2-11 16,1-1-1-16,2-3-9 0,1-4-3 0,5 0-17 16,-17-22-8-16,41 30-31 0,-22-29-26 15,15 13-68-15,-17-28-123 0,11 8-253 0,6 2 18 16,-11-17 397-16</inkml:trace>
  <inkml:trace contextRef="#ctx0" brushRef="#br3" timeOffset="374240.5726">9284 13563 1486 0,'-21'4'99'0,"21"-4"-48"0,-18 13-2 15,18-13-8-15,0 0-11 0,0 0-7 0,6 23 0 16,-6-23 2-16,23 10 6 0,-23-10-1 0,36 3 0 16,-14-5-5-16,5-1-6 0,1-1-3 0,1-4-11 15,0 1-1-15,-2-1-3 0,-4-1-2 0,-1 2 0 16,-22 7 2-16,29-13 1 0,-29 13 1 15,19-14-1-15,-19 14 0 0,0 0-1 0,7-21 3 16,-7 21 2-16,-7-17-1 0,7 17-4 0,-19-20 0 16,19 20-2-16,-24-18 2 0,24 18-2 0,-33-13 4 15,15 7-5-15,-2 2 2 0,2 4 0 16,-2 3-3-16,1 0 6 0,0 6-4 0,-1 2 2 0,2 4-1 16,0 5-1-16,2 0 0 0,3 2 4 15,2 2-3-15,2 2 4 0,6-1-5 16,1-2 2-16,7 0-4 0,5-4 3 0,3-2-6 15,6-5-3-15,5-2-8 0,3-6-7 0,6-3-15 16,-1-7-15-16,11 1-27 0,-8-17-38 0,16 14-60 16,-17-29-93-16,23 7-227 0,-7 6-14 0,-10-16 310 15</inkml:trace>
  <inkml:trace contextRef="#ctx0" brushRef="#br3" timeOffset="374443.6947">10033 12995 1236 0,'-18'21'158'0,"-3"-13"-64"16,12 15-7-16,-9-3-27 0,7 9-15 0,-3 4-17 16,1 6 1-16,1 1-9 0,3 8-6 0,-1-2 21 15,4 6-22-15,-2-4 17 0,4 2-12 16,-1-3-13-16,1-2-2 0,2-1-11 0,0-4 2 16,2 0-14-16,-1-8-4 0,4-1-21 0,-3-9 3 15,6 3-29-15,-6-25-31 0,8 32-74 0,-8-32-111 16,0 0-234-16,0 0 20 0,0 0 430 0</inkml:trace>
  <inkml:trace contextRef="#ctx0" brushRef="#br3" timeOffset="374756.1835">9815 13371 1465 0,'0'0'151'0,"0"0"-88"15,0 0-16-15,0 0 1 0,0 0-6 0,18 14 1 16,-18-14-8-16,28 11-2 0,-9-10-2 0,4 3-2 15,1-3-10-15,5-2-4 0,0-3-4 0,1 1-3 16,-1-3-2-16,-1 0-5 0,0 0-1 16,-2 0 0-16,-1 0 0 0,-2 1 0 0,-5 1 0 15,-18 4 0-15,29-2 0 0,-29 2 0 0,0 0 0 16,21 2 0-16,-21-2 0 0,0 0 0 0,0 0 0 16,5 25 0-16,-5-25 0 0,-6 31 0 15,0-12 0-15,0 3 0 0,-2 2 0 0,0 1 0 16,0 2 0-16,1-2 0 0,0 2 0 15,1 1 0-15,2 0 0 0,-1-3 0 0,3-1 0 16,-1-6-6-16,5-1-24 0,-2-17-8 0,7 22-19 16,-7-22-20-16,18 6-39 0,-18-6-65 0,33-12-153 15,-10-4-247-15,-5-5 51 0,9 4 434 0</inkml:trace>
  <inkml:trace contextRef="#ctx0" brushRef="#br3" timeOffset="374896.836">10305 13087 1599 0,'-25'-10'115'16,"25"10"-78"-16,-21-6-14 0,21 6-6 0,0 0-8 16,0 0-9-16,0 0-17 0,0 0-15 0,0 0-25 15,0 0-40-15,0 0-97 0,17 10-170 0,-17-10-183 16,39 12 56-16,-39-12 491 0</inkml:trace>
  <inkml:trace contextRef="#ctx0" brushRef="#br3" timeOffset="375169.7857">10671 13290 895 0,'0'0'336'16,"0"0"-197"-16,0 0-31 0,0 0-19 0,0 0-24 16,0 0-13-16,0 0-8 0,-27-15-2 0,27 15-1 15,-24 4 0-15,24-4-4 0,-31 8-4 0,14 1-17 16,-4-2 9-16,1 5-17 0,-2 4 19 0,2 1-12 15,-2 3 7-15,1 2-10 0,2 1-12 0,2 4 0 16,2 1 0-16,3 1 0 0,6-2 0 0,1 1 0 16,8-1 0-16,3-2 0 0,5-2 0 0,4-3 0 0,6-6 0 15,3-7 0-15,4-2 0 0,4-7-13 16,4-4-31-16,-3-9-29 0,10 5-51 0,-15-22-117 16,27 5-387-16,-13 5 24 0,-2-7 285 0</inkml:trace>
  <inkml:trace contextRef="#ctx0" brushRef="#br3" timeOffset="375817.5313">11893 13056 559 0,'0'0'316'0,"-9"-25"-225"0,-2 3-21 0,11 22 3 16,-17-40 5-16,17 40-12 0,-16-37-11 0,16 37-13 16,-22-34 0-16,22 34-2 0,-27-30 9 0,27 30-4 15,-28-20 3-15,28 20-3 0,-26-4-8 0,26 4-4 16,-24 15-9-16,24-15-1 0,-28 35-3 0,14-9 4 15,-3 3-5-15,2 7 6 0,-3 4-10 0,1 5 9 16,0 2-11-16,0 4 7 0,2 2-11 16,3 4-11-16,1-3 15 0,4-1-20 15,2-2 15-15,4-3-8 0,2-3-15 0,2-5-5 16,3 0-17-16,-2-5-6 0,7 4-15 0,-3-9-4 16,10 4-34-16,-18-34-29 0,32 40-78 0,-32-40-87 15,19-1-206-15,0 10 25 0,-19-9 471 0</inkml:trace>
  <inkml:trace contextRef="#ctx0" brushRef="#br3" timeOffset="376148.7451">11398 13374 1421 0,'0'0'289'0,"0"0"-234"0,0 0-22 15,0 0-8-15,9 21 0 0,-9-21-1 16,23 6 2-16,-23-6-3 0,37 0-4 0,-13-2-6 15,1-3-6-15,5-2-4 0,0-2-1 0,3-2 0 16,2-1-2-16,2-2-10 0,0-1 24 0,2-2-22 16,0 3 24-16,-1-1-12 0,-2 2-5 0,-4 1 4 15,-3 2-3-15,-5 3 3 0,-3 1 2 0,-4 2 2 16,-17 4 0-16,24-1 0 0,-24 1 0 0,0 0-3 16,0 0 0-1,13 22-2-15,-13-22 2 0,-4 31-5 16,-2-9-11-16,-4 4 22 0,-1 5-24 15,-2 1 23-15,-1 3-4 0,4 1-8 0,-3-1 8 16,2 0-8-16,2-4 4 0,-1-2-4 0,4-2 1 16,2-4-9-16,3-4-2 0,3-2-14 0,-2-17-10 15,11 21-19-15,-11-21-20 0,20 6-39 0,-20-6-59 16,31-16-140-16,-17-2-257 0,5-8 46 16,11 11 418-16</inkml:trace>
  <inkml:trace contextRef="#ctx0" brushRef="#br3" timeOffset="376297.684">12075 13104 1666 0,'-38'2'131'16,"38"-2"-76"-16,0 0-27 0,-18 5-11 15,18-5-10-15,0 0-7 0,0 0-7 16,0 0-7-16,0 0-11 0,0 0-14 0,17-1-18 16,-17 1-26-16,34-2-63 0,-34 2-141 0,24-19-272 15,-1 23 14-15,-23-4 404 0</inkml:trace>
  <inkml:trace contextRef="#ctx0" brushRef="#br3" timeOffset="376847.5436">12285 13362 1087 0,'-5'20'304'0,"5"-20"-214"16,0 0-39-16,0 0-1 0,0 0 9 0,17-12-9 15,-17 12-6-15,20-2-13 0,-20 2-6 0,19 3-6 16,-19-3-5-16,23 6-3 0,-23-6 1 0,29 5-2 16,-12-5-2-16,3-2-2 0,2-2-3 0,1-4-2 15,1-3 1-15,3-3-11 0,0-3 27 0,-2 0-25 16,0-1 26-16,-5 2-16 0,-2 1-3 0,-18 15 2 16,28-28-3-16,-28 28 4 0,13-26-4 15,-13 26 6-15,-3-19-5 0,3 19 0 0,-13-18-4 16,13 18-2-16,-31-13-1 0,11 11 1 0,-3 2 4 15,-4 5 5-15,0 4 5 0,-3 3 5 16,1 3 7-16,-4 5-2 0,1 3 6 0,2 2-3 16,0 4-13-16,5 0 23 0,4 3-23 0,3-5 1 15,6 0-9-15,6-4 0 0,5-2 0 0,5-2 0 16,-4-19 0-16,26 31 0 0,-5-20 0 16,5-1 0-16,5-4 0 0,5-2 0 0,4-4-10 15,4-4-18-15,0-4-12 0,5-1-10 0,-2-5-15 16,7 4-20-16,-11-11-38 0,15 17-78 0,-27-26-139 15,10 11-226-15,2 6 67 0,-14-16 460 0</inkml:trace>
  <inkml:trace contextRef="#ctx0" brushRef="#br3" timeOffset="377113.1685">13107 12818 1562 0,'0'0'130'0,"-14"-18"-74"0,14 18-8 16,0 0 0-16,0 0-11 0,0 0-9 0,0 0-7 15,-21 33 1-15,12-9-2 0,1 8 5 0,-3 6-14 16,0 7 3-16,-2 4-12 0,0 2 5 0,1 2-8 16,-1 1 6-16,1-1-9 0,-2 1-9 0,5-2 15 15,0-2-20-15,5-6 10 0,3-4-14 16,5-3-13-16,1-8-8 0,7 0-25 0,-12-29-19 15,35 40-61-15,-35-40-80 0,48 17-129 16,-19-13-184-16,-4-8 77 0,15 12 464 0</inkml:trace>
  <inkml:trace contextRef="#ctx0" brushRef="#br3" timeOffset="377488.1617">13388 13368 963 0,'-4'-21'329'0,"4"21"-172"0,-6-21-87 0,6 21 26 15,-8-21-43-15,8 21 1 0,0 0 3 16,-18-8-10-16,18 8-2 0,-24 10-25 0,24-10 21 16,-28 24-30-16,11-6 22 0,0 5-8 0,-2 4-8 15,1 0 3-15,-2 1-11 0,3 2-9 0,1 0 0 16,2-3 0-16,4-4 0 0,3-2 0 0,7-21 0 16,-1 26 0-16,1-26 0 0,0 0 0 15,26 13 0-15,-9-18 0 0,4-5 0 0,5-7 0 16,3-5 0-16,4-3 0 0,-1-5 0 0,3-5 0 15,-3-2 0-15,0 0 0 0,-2-1 0 0,-2 2 0 16,-1-1 0-16,-4-1 0 0,-3 3 0 0,-5-1 0 16,-1 3 0-16,-4 2 0 0,-2 2 0 0,-1 3 0 15,-1 4 0-15,-6 22 0 0,5-22 0 16,-5 22 0-16,0 0 0 0,0 0 0 16,-19 24 0-16,8-3 0 0,1 5 0 0,2 5 0 15,0 3 0-15,2 1 0 0,3 3 0 0,0-1 0 16,1 1 0-16,2-1 0 0,1-2 0 0,0-1-13 15,4-1-26-15,-2-8-22 0,9 7-46 0,-9-15-18 16,18 15-85-16,-21-32-138 0,15 22-207 0,0-5 28 16,-15-17 466-16</inkml:trace>
  <inkml:trace contextRef="#ctx0" brushRef="#br3" timeOffset="377660.0162">13954 13609 1640 0,'0'0'369'0,"-21"-7"-331"16,21 7-38-16,0 0 0 0,-20 1 0 16,20-1 0-16,-17-8 0 0,17 8-31 0,0 0-46 15,-24-28-64-15,24 28-198 0,0 0-294 0,0 0 28 16,0 0 385-16</inkml:trace>
  <inkml:trace contextRef="#ctx0" brushRef="#br3" timeOffset="428655.3496">13856 13344 656 0,'0'0'177'16,"-19"12"-127"-16,19-12-13 0,0 0-10 0,0 0 9 15,6-17 27-15,-6 17 12 0,17-12 7 16,-17 12-4-16,25-12-11 0,-5 10-11 0,-2-7-28 15,9 7 10-15,0-4-14 0,7 5 12 0,-4-7 3 16,8 6-9-16,-2-5-9 0,4 1-8 0,3-3-7 16,0 1-6-16,2 0-1 0,1-1-11 0,0 0-10 15,0-3-20-15,3 6-34 0,-13-14-72 0,17 17-150 16,-12-5-210-16,-7-8 48 0,5 16 389 0</inkml:trace>
  <inkml:trace contextRef="#ctx0" brushRef="#br3" timeOffset="429180.8441">15121 13137 701 0,'0'0'198'16,"0"0"-86"-16,0 0-21 0,-21-14-9 0,21 14-3 16,0 0-3-16,-23-5-7 0,6 0-12 0,17 5-11 15,-30-2-9-15,30 2-6 0,-35 0-2 0,16 2-1 16,-3-1-1-16,4 7-1 0,-4-2-3 0,3 6-2 15,-3 1-3-15,0 6 1 0,-1 3-4 0,1 6 7 16,-2 1-6-16,1 5-14 0,2-1 25 16,3 0-28-16,4-4 22 0,6-3-9 0,4-7-9 15,4-19 2-15,7 28-7 0,-7-28 4 0,26 17-2 16,-8-12 1-16,7-4 1 0,1-5-1 0,5-3 0 16,2-6-1-16,2-5 2 0,3-7-4 0,-1-2 5 15,6-6 11-15,-4 0-27 0,-3 2 23 0,-3 1-23 16,-5 3 7-16,-7 4 9 0,-4 3-4 0,-17 20 4 15,17-28-3-15,-17 28 1 0,0 0 1 16,0 0-1-16,-3-18 1 0,3 18-2 0,0 0-1 16,-18 9-2-16,18-9 0 0,-18 26 2 0,8-6 0 15,-1 6-3-15,0 3 6 0,1 2 1 0,1 2-26 16,3-1 15-16,0 0-36 0,6 0-2 0,-3-7-12 16,12 5-33-16,-9-30-31 0,25 39-81 15,-25-39-77-15,35 6-189 0,-2 0 28 0,-8-18 332 16</inkml:trace>
  <inkml:trace contextRef="#ctx0" brushRef="#br3" timeOffset="429508.9584">15544 13193 1013 0,'0'0'238'0,"-28"11"-143"0,28-11-37 16,-17 16-20-16,17-16-5 0,-18 29-8 15,11-10 1-15,-5 3 12 0,3 3-31 0,-1-1 26 16,4 4-35-16,-2-4 21 0,4 2 5 15,-2-3-4-15,4 0 9 0,-1-5-12 0,3-18 1 16,0 26-4-16,0-26-2 0,0 0-4 0,0 0 0 16,23 14-2-16,-23-14-1 0,26-14 2 0,-26 14 0 15,34-33 3-15,-16 10-6 0,0-3 1 0,2-2-8 16,-1 1 7-16,2-2 11 0,-3 2-25 16,-2 3 28-16,-3 1-28 0,-2 5 10 0,-11 18 1 15,19-27-3-15,-19 27 2 0,0 0-3 0,0 0-2 16,18-11-3-16,-18 11-5 0,0 0-1 0,6 33-6 15,-6-13 2-15,0 7 7 0,-1 0-32 0,3 0 24 16,-1-1-37-16,8 2 3 0,-4-9-4 0,10 6-18 16,-15-25-12-16,37 37-37 0,-20-31-38 0,17 9-59 15,-6-5-129-15,-1-14-38 16,14 15 288-16</inkml:trace>
  <inkml:trace contextRef="#ctx0" brushRef="#br3" timeOffset="429852.6903">16074 13280 1481 0,'-25'-16'104'0,"25"16"-24"16,-34-4-10-16,34 4-12 0,-33 7-12 0,33-7-11 15,-32 23-8-15,18-5-23 0,-3 5 22 0,2 3-28 16,3 2 19-16,2 0-7 0,4 1-9 0,3-2 2 16,3-1-4-16,3-4 5 0,2-3-3 15,-5-19 2-15,24 25-2 0,-7-18 1 0,3-6-1 16,2-3 2-16,2-7 1 0,2-4-1 0,0-6 2 15,1-6-4-15,1-5 3 0,-1-4-5 16,1-3 7-16,0-4 10 0,1-4-19 0,-1 1 19 16,-4-3-19-16,-2 3 0 0,-5 0 10 0,-2-1-7 15,-3 2 6-15,-1 0-5 0,-3 5 3 0,-1 5-6 16,-4 9 5-16,-3 24-4 0,0-23 3 0,0 23 0 16,0 0-1-16,0 0 2 0,-23 28-6 0,11 1 4 15,-1 7-6-15,-1 9 5 0,2 2-11 0,0 0 0 16,2 4-21-16,-2-5-8 0,7 6-19 15,-2-9-33-15,12 4 10 0,0-11-49 16,21 11-72-16,-11-24-150 0,18 5-179 0,6-3 54 16,-5-17 465-16</inkml:trace>
  <inkml:trace contextRef="#ctx0" brushRef="#br3" timeOffset="430743.2928">17247 13139 811 0,'-18'-6'199'0,"18"6"-45"0,-32 1-36 0,32-1-16 15,-45 9-18-15,23 5-9 0,-11-5-14 16,6 12-3-16,-7-5-9 0,5 7-6 0,-4-2-9 15,4 5-18-15,-2 0 22 0,4 5-30 0,-1-4 22 16,5 4-9-16,2-3-10 0,5 1 5 16,4 0-8-16,2-4 3 0,8-2-7 0,2-5 1 15,0-18-6-15,19 27 5 0,-2-19-4 0,7-3 3 16,4-6 0-16,4-4-4 0,6-5 3 0,1-5-2 16,4-4 2-16,-1-4-4 0,1-2 5 0,-2-2-5 15,-4 0 5-15,-8 1-5 0,-3 0 4 16,-4 3-4-16,-3-2-7 0,-4 5 22 0,-4 3-21 15,-3 0 24-15,-8 17-15 0,4-22 0 16,-4 22 1-16,0 0 0 0,0 0-1 0,0 0 0 16,-17-13 0-16,17 13-2 0,0 0 0 0,-20 16 2 15,20-16-3-15,-15 26-14 0,8-8 24 0,-2 4-22 16,3 2 23-16,3 2-7 0,-1-1-3 0,3-2 3 16,2-2-4-16,1-3 3 0,3-1-1 0,-5-17 2 15,19 26-4-15,-19-26 3 0,26 16-3 0,-9-13 2 16,4-2 2-16,2-5 2 0,3-2 1 15,2-4 0-15,1-4 1 0,1-1-3 0,-1-2 4 16,1 1-3-16,-6-1 0 0,-2 0-3 0,-3-1 1 16,-2 2-2-16,-17 16 3 0,27-29-3 0,-27 29-7 15,17-22 9-15,-17 22-10 0,0 0 10 16,0 0 2-16,0 0-2 0,0 0 0 0,0 0-1 16,0 0 3-16,-18 13-5 0,4 4 6 15,1 3-5-15,-3 4 0 0,2 0 1 0,0-1-3 16,1 0 4-16,2-1-5 0,1-3 5 0,10-19-3 15,-11 29 3-15,11-29-3 0,-1 17 3 0,1-17-3 16,0 0 1-16,0 0 1 0,0 0 0 0,27-1 2 16,-27 1 2-16,30-27 1 0,-10 5-2 0,3-4-4 15,-1-4 0-15,1-1 0 0,0-1 0 0,-2-1 0 16,-1 2 0-16,-3 0 0 0,-2 5 0 16,-3 0 0-16,-2 6 0 0,-3 2 0 15,-7 18 0-15,12-26 0 0,-12 26 0 0,0 0 0 16,10-17 0-16,-10 17 0 0,0 0 0 0,0 0-17 15,22-7-18-15,-22 7-11 0,23-4-10 0,-6 6-10 16,-17-2-8-16,35 2-19 0,-35-2-28 0,45 4-63 16,-45-4-81-16,44-16-213 0,-16 21 6 0,-11-15 333 15</inkml:trace>
  <inkml:trace contextRef="#ctx0" brushRef="#br3" timeOffset="431107.7203">17979 13270 1349 0,'-4'20'160'0,"4"-20"-76"0,-18 22-51 0,18-22 24 16,-5 26-44-16,5-26 10 0,9 27 2 0,-9-27-6 16,23 14 2-16,-7-10-5 0,5-3-1 0,5-5-5 15,3 0-1-15,3-5 2 0,1-3-4 0,1-1-10 16,-1-1 26-16,-4-2-30 0,-4 0 28 0,-4 0-14 15,-3-1-2-15,-4-1 4 0,-2 1-3 16,-3-1 4-16,-4 1-3 0,-1-1 4 0,-4 18-5 16,-9-32 4-16,9 32-6 0,-20-26 1 0,20 26-4 15,-32-17 1-15,13 14-1 0,-4 5 3 0,-2 4 2 16,-1 7 1-16,-1 6 2 0,-1 7-3 0,1 4 3 16,3 4-8-16,2 1-13 0,4 4 17 15,3 1-21-15,3-1 22 0,5-1-4 16,3-7-6-16,6-3 1 0,7-5-14 0,4-5-4 15,10-2-9-15,7-6 2 0,12-2-7 0,7-7-17 16,16 5-64-16,-10-26-180 0,21 10-296 0,3-5 30 16,4-11 322-16</inkml:trace>
  <inkml:trace contextRef="#ctx0" brushRef="#br3" timeOffset="431896.8399">19055 13083 715 0,'0'0'279'0,"0"0"-59"0,0 0-131 0,0 0-34 15,0 0-3-15,0 0-5 0,0 0 0 0,0 0-2 16,-5 25 4-16,5-25-4 0,-1 29-2 16,-1-10-11-16,2 5-2 0,-3 1-10 0,3 5 4 15,-3-1-9-15,0 5-16 0,-2-1 21 16,2 1-25-16,-2-3 25 0,1-2-7 0,1-3-6 16,0-5 2-16,1-4-6 0,2-17 1 0,0 20-1 15,0-20-3-15,0 0 0 0,0 0 2 0,0 0 1 16,0 0 1-16,17-22 2 0,-10 3-1 0,0-7 3 15,2-4-7-15,1-5-5 0,-1-3 21 16,0 0-22-16,-2-1 23 0,0 1-10 0,-1 1-8 16,2 1 7-16,-2-1-9 0,5 4 6 0,-3 2-6 15,3 1 5-15,3 3-5 0,0 6 3 0,2 4-2 16,1 6 1-16,-17 11-1 0,32-11 1 0,-15 10 0 16,0 2 0-16,2 1 0 0,2 3-2 0,-1 0 2 15,2 2-1-15,0 1 2 0,0 1-4 0,-2 3 1 16,-1 3-3-16,-19-15 1 0,30 31 0 15,-30-31 2-15,22 32-1 0,-22-32 4 16,11 31-5-16,-11-31 6 0,0 33-4 0,0-33 4 16,-11 30-2-16,11-30 2 0,-23 32-2 0,6-18 3 15,-2-1-3-15,-4-1 2 0,-2-1-3 0,-1 0 4 16,-2 0-3-16,0-2 0 0,-2-1-1 0,2-1 1 16,-1 1-1-16,1-1 3 0,2 1-2 15,-1 4-18-15,1 2 29 0,4 0-26 0,-1 6 30 16,4 1-5-16,1 5-3 0,2 4 1 0,2 4-5 15,2 5 4-15,1 2-8 0,4 3 9 0,0 2-9 16,2 1 6-16,0 1-8 0,0-5 7 0,1 0-11 16,1-4 1-16,3-2-24 0,-1-8-21 0,4 0-5 15,-3-29-67-15,11 43-60 0,-11-43-134 16,0 0-248-16,0 0 69 0,18-1 358 16</inkml:trace>
  <inkml:trace contextRef="#ctx0" brushRef="#br3" timeOffset="432318.7641">19634 13087 1487 0,'-8'-22'166'0,"8"22"-111"0,0 0-14 0,-9-18-2 15,9 18 1-15,0 0-5 0,0 0-3 16,0 0-4-16,0 0-5 0,0 0-6 0,0 0-3 15,0 0-4-15,0 0-1 0,0 0 1 0,-15 29-3 16,13-4 4-16,-3 4-3 0,2 4 5 16,-2-1-11-16,0 4-2 0,0-1 0 0,1-2 0 15,2 0 0-15,2-3 0 0,1-5 0 0,4-6 0 16,-5-19 0-16,15 26 0 0,-15-26 0 0,23 15 0 16,-23-15 0-16,31 1 0 0,-11-7 0 0,2-6 0 15,2-5 0-15,1-7 0 0,3-5 0 0,2-5 0 16,-1-1 0-16,0-1 0 0,-2-2 0 0,-3 3 0 15,-2 1 0-15,-1 2 0 0,-6 3 0 16,1 2 0-16,-4 2 0 0,-2 6 0 16,-10 19 0-16,9-23 0 0,-9 23 0 0,0 0 0 15,0 0 0-15,0 0 0 0,-17 28 0 0,6-7 0 16,0 7 0-16,-3 1 0 0,1 3-4 0,0 0-12 16,3 2-20-16,0-4-8 0,9 3-33 0,-3-12-19 15,16 13-49-15,-12-34-93 0,26 39-157 0,-8-21-131 16,4-11 57-16,13 13 469 0</inkml:trace>
  <inkml:trace contextRef="#ctx0" brushRef="#br3" timeOffset="432646.8981">20296 12980 1599 0,'-19'13'98'0,"-5"-5"-51"15,5 5-10-15,0-2-11 0,19-11-5 0,-25 25-7 16,25-25 2-16,-15 26-5 0,15-26 0 0,-2 23-6 16,2-23-1-16,11 18-2 0,-11-18 1 0,24 14-2 15,-24-14 2-15,37 14-3 0,-17-10 3 0,3 0-3 16,-1-1 1-16,0-1-1 0,-4 0 1 16,-1 1-1-16,-17-3 0 0,26 7-1 0,-26-7 2 15,0 0-2-15,19 23 3 0,-19-23-3 16,0 27 2-16,-4-9-2 0,-3 1 5 0,-2 4-5 15,-5 2-14-15,-1 1 25 0,-2 0-26 0,-3 0 26 16,1-2-6-16,2-3-7 0,0-3 4 0,17-18-5 16,-21 23-5-16,21-23-19 0,0 0-23 0,0 0-33 15,0 0-45-15,34-15-99 0,-26-11-205 16,20-6-105-16,9 1 146 0</inkml:trace>
  <inkml:trace contextRef="#ctx0" brushRef="#br3" timeOffset="432975.014">20899 12507 1753 0,'-28'28'94'0,"8"-6"-34"15,-1-2-18-15,1 6-6 0,1 2-15 0,0 4-14 16,-1 2 16-16,1 2-23 0,2 1 11 0,2 1-11 16,2 2 0-16,1 1 0 0,3 3 0 0,-1 1 0 15,-1 2 0-15,5-2 0 0,-1-2 0 0,2-4 0 16,2-5 0-16,3-2 0 0,0-5 0 0,1-5 0 15,3-4 0-15,-4-18-6 0,12 22 3 16,-12-22-15-16,17 5 17 0,-17-5 16 0,19-8-15 16,-19 8 13-16,21-23-13 0,-10 5 0 0,3-5 0 15,-2-2 0-15,0-2 0 0,0-2 0 0,-1 0 0 16,0 1 0-16,-1 1 0 0,0 2 0 16,-2 2 0-16,-1 4 0 0,-7 19 0 0,11-23 0 15,-11 23 0-15,0 0 0 0,0 0-2 0,5 18-4 16,-5 3-10-16,-1 3-4 0,-1 5-17 15,-5 0-5-15,6 7-25 0,-6-9-20 0,13 14-74 16,-16-24-126-16,26 9-232 0,-6 0-25 0,-2-9 286 16</inkml:trace>
  <inkml:trace contextRef="#ctx0" brushRef="#br3" timeOffset="433365.6106">21073 13038 1206 0,'-12'28'363'0,"-16"-19"-212"0,28-9-90 0,-16 30-29 15,16-30-7-15,-3 30-12 0,3-30-3 0,13 27-6 16,-13-27 0-16,31 19-3 0,-9-14 1 16,4-3-1-16,0-3 1 0,4-4-1 0,-2-1-1 15,1-1 2-15,-1-3-2 0,0-1 2 0,1-1-2 16,-4 0 5-16,0-1-4 0,-8-1 4 0,-17 14-4 15,28-30 2-15,-28 30-4 0,14-29 3 0,-14 29-1 16,-1-29 1-16,1 29-2 0,-13-28 3 16,13 28-3-16,-22-20 3 0,22 20 1 0,-32-11 4 15,32 11 4-15,-36 2 5 0,16 7 3 16,0 2-1-16,-4 7 0 0,1 2-5 0,1 6 0 16,1 2-7-16,1-2 1 0,6 2-8 0,-1 0 0 15,5 0 0-15,5-3 0 0,3-1 0 0,4-2 0 16,4-4-6-16,-6-18-2 0,25 29-15 0,-25-29-11 15,41 13-10-15,-13-13-2 0,10 2-5 0,3-10-6 16,14 7-38-16,-10-22-89 0,27 16-195 16,-13-11-186-16,0-8 70 0,7 12 436 0</inkml:trace>
  <inkml:trace contextRef="#ctx0" brushRef="#br3" timeOffset="433724.9767">21877 12990 1593 0,'-43'-4'112'16,"43"4"-48"-16,-33-5-14 0,33 5-11 0,-25-3-10 16,25 3-2-16,-23-1-5 0,23 1-1 0,-25 10-1 15,25-10 0-15,-28 29-2 0,14-9 2 0,-3 5-8 16,0 2-12-16,-4 3 0 0,2 4 0 0,-3 0 0 16,3 2 0-16,4-5 0 0,4-5 0 0,7-4 0 15,4-22 0-15,16 25 0 0,2-19 0 16,11-7 0-16,3-6 0 0,4-9 0 15,4-7 0-15,4-7 0 0,5-8 0 0,3-3 0 16,5-6 0-16,2-5 0 0,-2-2 0 0,-2-1 0 16,-4 1 0-16,-6 3 0 0,-6 0 0 0,-7-1 0 15,-5 2 0-15,-6 0 0 0,-3 5 0 0,-5 5 0 16,-4 9 0-16,-4 11 0 0,-5 20 0 0,0 0 0 16,-23-3 0-16,6 22 0 0,-4 9 0 15,-6 9 0-15,-1 10 0 0,-1 7 0 0,-3 5 0 16,0 4 0-16,-2 3 0 0,3 3 0 0,0-6 0 15,10 2-48-15,-7-17-96 0,29 13-260 0,-14-21-237 16,9-2 39-16,2-1 395 0</inkml:trace>
  <inkml:trace contextRef="#ctx0" brushRef="#br3" timeOffset="434631.2071">1662 14999 589 0,'0'0'294'16,"-12"-27"-73"-16,12 27-101 0,-17-17-21 16,17 17-23-16,0 0-20 0,-19-20-4 0,19 20-5 15,-20-8-9-15,20 8-7 0,-24 5-8 0,24-5-6 16,-29 22 1-16,29-22-4 0,-30 35 3 16,15-15-4-16,0 5 6 0,0-1-2 0,3 5 7 15,1-4-4-15,3 3 5 0,2-4-9 0,3-2-15 16,3-22 22-16,3 27-30 0,-3-27 24 15,0 0-13-15,33 12-1 0,-13-13-2 0,6-5-7 16,3-4 28-16,3-7-24 0,0-4 27 0,2-5-13 16,0-7-8-16,-2 0 6 0,0 0-9 0,-4 0 2 15,-3 1-3-15,-2 3 3 0,-6 3-5 0,-3 0 5 16,-5 8-5-16,-9 18 5 0,8-26-1 0,-8 26 2 16,0 0 1-16,0 0 0 0,0 0-2 0,0 0-4 15,-18 3 5-15,9 15-5 16,0 8 1-16,-1 10 0 0,0 2 0 0,-2 5-3 15,1 2 7-15,2 0-8 0,1-3-5 0,4-1 12 16,3-5-23-16,3-4 11 0,3-7-22 0,7-4-14 16,-12-21-16-16,38 18-15 0,-16-28-27 0,16 5-37 15,-13-30-76-15,25-2-288 0,-1-2-16 0,-7-15 272 16</inkml:trace>
  <inkml:trace contextRef="#ctx0" brushRef="#br3" timeOffset="434803.1082">2402 14349 1270 0,'-30'-7'151'0,"30"7"-65"16,-37 18-33-16,16 3-12 0,-5 3-11 16,5 10-3-16,-5 6-19 0,5 7-14 0,-1 2 17 15,3 6-24-15,2 0 23 0,2 1-5 16,3 0-10-16,3 0 10 0,2-1-12 0,3-2 7 16,4 0-17-16,2-6 1 0,5 2-26 0,1-10-12 15,10 4-36-15,-8-19-79 0,22 11-81 0,-11-12-180 16,6-18-45-16,17 11 353 0</inkml:trace>
  <inkml:trace contextRef="#ctx0" brushRef="#br3" timeOffset="435443.6868">2674 14880 1441 0,'-52'5'125'0,"27"5"-61"15,-5-6-18-15,4 6-4 0,0 0-10 0,3 2-8 16,-2 1-12-16,3 3-4 0,3 2-4 0,-1 3 3 15,5 0-5-15,2 2 4 0,5 0-3 0,2 0 4 16,3-1-1-16,5-1 2 0,4-2-2 16,-6-19 1-16,20 29-6 0,-3-21-15 0,4 0 13 15,1-5-17-15,5-4 17 0,1-5 17 0,1-4-19 16,3-3 8-16,-2-4-20 0,-2-5-10 16,1 1-1-16,-5-8-3 0,2 2 3 0,-7-4-5 0,3 2 6 15,-5-2-3-15,0 2 14 0,-6-1 0 16,-1 2 14-16,-4 0-1 0,-1 4 4 0,-4 4-1 15,-1 2 11-15,0 18 3 0,-6-23 13 16,6 23 4-16,0 0 1 0,-12-17-1 0,12 17-7 16,0 0-8-16,0 0-5 0,0 0-6 0,0 0-4 15,0 0-1-15,0 0-4 0,0 0 3 0,-7 19-1 16,7-19 3-16,0 0-3 0,17 17 0 0,-17-17 0 16,18 11 3-16,-18-11-1 0,19 11 5 0,-19-11-1 15,19 13 5-15,-19-13-1 0,19 18 0 16,-19-18 0-16,20 21-2 0,-20-21-2 0,15 23-2 15,-9-6-2-15,-2 2 2 0,0 3-6 0,-3-1 6 16,-3 0-4-16,-1 1 2 0,-2 0 0 16,-1 1 6-16,0-3-5 0,-2-1 4 0,1-2-6 15,7-17 4-15,-13 27 0 0,13-27 1 0,0 0 1 16,0 0-6-16,0 0-1 0,0 0-2 0,0 0-1 16,0 0 6-16,6-22-2 0,9-3-4 15,3-4 7-15,3-6-11 0,2-3 4 0,1-2-8 16,2 0 8-16,-1 3-6 0,2 1 11 0,0 3-3 15,-2 4 4-15,-3 5-3 0,-5 6 1 0,-17 18-1 16,21-16-1-16,-21 16 1 0,0 0 0 0,0 0 1 16,11 27 1-16,-11-8 1 0,-3 5-3 0,1 3 4 15,-3 1-7-15,0 1 9 0,2 2-10 16,-1 0 1-16,4 1-5 0,1-7-5 16,5-1-15-16,0-3-4 0,9 1-20 0,-15-22-13 15,35 34-31-15,-35-34-34 0,49 18-79 0,-49-18-93 16,53-16-154-16,-16 15-29 0,-12-21 418 0</inkml:trace>
  <inkml:trace contextRef="#ctx0" brushRef="#br3" timeOffset="435870.1734">3547 14814 1336 0,'0'0'196'0,"-30"-17"-92"16,30 17-28-16,-33-14-19 0,16 11-14 0,-4-2-8 16,4 5-7-16,-1 2-4 0,18-2-5 0,-32 15-5 0,32-15 0 15,-28 29-8-15,16-10 4 0,4 5-7 0,-1 3 3 16,4 2-4-16,2 1 5 0,0 2-4 15,3-3 7-15,3-4-4 0,0-3 1 16,6-4-4-16,-9-18-1 0,25 23-2 0,-25-23-1 16,37 7 1-16,-16-9 0 0,0-7-1 0,3-2 3 15,-3-5 0-15,1-6-5 0,-1-1 6 0,0-4-7 16,-2 1 6-16,1 0-4 0,-3-2 3 0,-3 2-4 16,1-1 0-16,-4 4-2 0,-3 4 2 0,-8 19-4 15,12-24 5-15,-12 24-7 0,0 0-1 0,0 0-4 16,0 0 1-16,0 0-1 0,10 17-1 15,-12 12 1-15,-2 9-9 0,-3 7 9 0,-1 8-19 16,-4 0 8-16,1 12-11 0,-3 0-2 0,-3 7 34 16,-3 3-9-16,0-3 24 0,1-6 7 15,0-9-5-15,4-5 14 0,1-12-10 0,3-5-1 16,0-9-11-16,4-8 5 0,7-18 4 0,0 0 5 16,0 0 2-16,0 0-5 0,0 0-3 0,0 0-10 15,-11-38 3-15,14 7-6 0,3-7 4 16,2-3-2-16,0-4 7 0,3 2-4 0,-1-4 7 15,2-1-12-15,0-2 7 0,1-1 2 0,0 0-20 16,0 0 14-16,-1 2-32 0,-1-1-12 0,5 5-22 16,-6-8-44-16,15 23-117 0,-19-5-322 0,16 0-38 15,5 12 218-15</inkml:trace>
  <inkml:trace contextRef="#ctx0" brushRef="#br3" timeOffset="436466.8267">4636 14416 1126 0,'0'0'54'0,"0"0"-19"0,2-20 19 0,-2 20 9 16,0 0 2-16,0 0-11 0,-1 18-31 0,1-18-11 15,-7 38-14-15,2-13 6 0,-1 6 10 16,1 0-29-16,-1 5 28 0,1 5-25 0,0 4 7 16,0 2 10-16,0 1-10 0,0-1 6 15,2 1-16-15,-2-2 2 0,4 1-31 0,-3-6 4 16,5 2-6-16,-3-10 0 0,8 3-49 0,-9-16-46 15,17 6-85-15,-8-7-206 0,-6-19 57 0,25 6 365 16</inkml:trace>
  <inkml:trace contextRef="#ctx0" brushRef="#br3" timeOffset="436670.9427">4508 14740 1217 0,'-37'13'426'15,"22"6"-357"-15,15-19-34 0,-23 16-9 16,23-16-12-16,0 0-3 0,0 0-8 0,0 0-4 16,0 0-1-16,27 4 1 0,-7-11-8 0,4-8-14 15,8-2-13-15,1-12-29 0,12 4-25 16,-9-18-49-16,24 16-112 0,-19-22-121 0,11 2-117 16,10 10 167-16,-18-18 322 0</inkml:trace>
  <inkml:trace contextRef="#ctx0" brushRef="#br3" timeOffset="437017.2168">5142 14237 1483 0,'-52'15'134'0,"29"11"-72"15,-5-6-14-15,8 6 0 0,-3-3-10 16,4 3-4-16,0 1-12 0,3 2-1 0,0 1-6 16,3 3 5-16,2 1 5 0,2 1-18 0,1 0 18 15,2 1-20-15,1 0 3 0,4 2 3 0,0-2-2 16,1-1 5-16,1-4-5 0,0-2 0 0,3-5-9 15,0-4 0-15,3-3 0 0,-7-17 0 16,13 20 0-16,-13-20 0 0,17 7 0 0,-17-7 0 16,22-3 0-16,-22 3 0 0,25-13 0 0,-25 13 0 15,27-25 0-15,-12 7 0 0,-1-2 0 0,1-2 0 16,2 2 0-16,-1-2 0 0,1 0 0 0,0 4 0 16,0-1 0-16,-3 2 0 0,-14 17 0 0,27-25 0 15,-27 25-6-15,21-9-2 0,-21 9 0 16,0 0 3-16,21 18-2 0,-17 2 4 0,1 5-9 15,-1 4 4-15,-3 5-13 0,-1 0-3 0,1 4-13 16,-2-3-8-16,6 4-21 0,-4-12-16 0,14 5-43 16,-15-32-40-16,30 42-73 0,-30-42-70 0,27 3-161 15,3 6 60-15,-30-9 409 0</inkml:trace>
  <inkml:trace contextRef="#ctx0" brushRef="#br3" timeOffset="437345.3319">5476 14733 1433 0,'0'0'104'0,"0"0"-56"0,-12 24-7 0,12-24-12 15,0 0-1-15,10 19-1 0,-10-19 2 0,24 12 0 16,-7-6 3-16,-17-6-3 0,38 3-3 16,-18-6-4-16,3 0-4 0,0-5-5 0,2 1-2 15,-2-4-5-15,1-1-4 0,-2-2 1 16,-2-2-6-16,-20 16 6 0,28-32-2 0,-28 32 1 15,12-30 0-15,-12 30 2 0,0-30-2 0,0 30 4 16,-11-30-7-16,11 30-8 0,-25-24 10 0,25 24-12 16,-34-14 11-16,15 12-1 0,-4 3-1 15,1 5 12-15,-1 4-13 0,1 3 15 0,-1 8-11 16,3 2 1-16,1 4 8 0,3 4-2 0,3 0 8 16,2 2-7-16,3-2 3 0,5-1-10 0,4-2 2 15,5-5-6-15,4-1 1 0,4-5-9 0,6-5-8 16,7-2-22-16,-1-12-30 0,15 9-66 0,-15-28-155 15,16 12-311-15,6-5 23 0,2-10 322 0</inkml:trace>
  <inkml:trace contextRef="#ctx0" brushRef="#br3" timeOffset="438001.6063">6670 14539 1290 0,'0'0'210'16,"0"0"-155"-16,-11-21-20 0,11 21-1 0,0 0-1 16,0 0-6-16,3-16-5 0,-3 16-6 0,0 0-1 15,0 0-1-15,0 0 6 0,0 0 4 0,5 19 4 16,-5-19 3-16,4 33 7 0,-1-13-30 0,-3 2 21 16,1 4-25-16,-3 1 11 0,0 2 3 15,0 0-6-15,2-1 1 0,-1-3-6 16,2-2 3-16,3-5-9 0,-4-18 1 0,12 22-4 15,-12-22 3-15,25 9 0 0,-8-9 0 0,3-3 3 16,-1-4-4-16,2-3 2 0,0-3-2 0,2-3 3 16,-1-1-4-16,1-3 2 0,-3 1-4 0,0-3 1 15,-2 1 1-15,-1 2 2 0,-2 1-4 0,-2 1 8 16,-13 17-8-16,22-26 2 0,-22 26-1 16,0 0-2-16,16-17 1 0,-16 17 1 0,0 0 1 15,0 0-3-15,0 0 1 0,1 17 2 0,-1-17 0 16,-1 32 1-16,0-13 3 0,-1 1-5 0,4 1 5 15,-1 0-5-15,2-1 5 0,1 1-4 0,2-4 5 16,-6-17 0-16,17 30 0 0,-17-30-1 16,25 21 3-16,-25-21-6 0,30 8 3 15,-12-8 1-15,2-5-2 0,0-4 7 0,2-3-1 16,-1-7-5-16,-2-2-3 0,0-5 0 0,-2 1 0 16,-4-3 0-16,-2 0 0 0,-4 0 0 0,-2 2 0 15,-3 0 0-15,0 1 0 0,-5 0 0 0,1 2 0 16,-2 1 0-16,-1 2 0 0,5 20-1 0,-8-30-21 15,8 30-7-15,-6-18-9 0,6 18-13 0,0 0-17 16,0 0-33-16,0 0-39 0,0 0-90 16,0 0-111-16,22-2-172 0,-5 11 28 0,-17-9 458 15</inkml:trace>
  <inkml:trace contextRef="#ctx0" brushRef="#br3" timeOffset="438189.0871">7605 14457 1424 0,'0'0'177'15,"0"0"-82"-15,0 0-25 0,-17 9-21 16,17-9-16-16,0 0-10 0,0 0-6 0,-22 27-3 16,22-27-1-16,-8 32-7 0,4-12-16 0,1 2 22 15,-1 1-26-15,0 1 24 0,2-1-11 0,-2 1-4 16,2-3 1-16,2-2-9 0,0-19-7 0,1 29-18 16,-1-29-20-16,7 17-28 0,-7-17-47 0,19 4-120 15,-19-4-208-15,13-23-78 0,9 13 232 16</inkml:trace>
  <inkml:trace contextRef="#ctx0" brushRef="#br3" timeOffset="438532.8356">7929 14181 1409 0,'-22'47'344'0,"22"-47"-262"0,-24 30-38 15,24-30-10-15,-13 28-1 0,13-28-10 0,-6 29-4 16,6-29-5-16,-1 31 0 0,1-31-3 0,0 31-1 15,0-31-4-15,3 35-2 0,-2-16-4 0,-1 1 0 16,0 2 0-16,0-2 0 0,-1 3 0 16,-1-1 0-16,-2-2 0 0,0 2 0 0,0-2 0 15,1-1 0-15,3-19 0 0,-6 25 0 0,6-25 0 16,0 0 0-16,0 0 0 0,0 0 0 16,0 0 0-16,0 0 0 0,0 0 0 0,15-29 0 15,-5 9 0-15,0-5 0 0,2-1 0 0,-1-1 0 16,1-2 0-16,-1 1 0 0,-1 1 0 0,-1-1 0 15,0 0 0-15,-1 1 0 0,0 1 0 0,3-1 0 16,-3 3 0-16,3 1 0 0,0 6 0 0,-11 17 0 16,21-23 0-16,-21 23-7 0,20-7-21 15,-20 7-10-15,25 5-12 0,-25-5-17 0,30 17-37 16,-30-17-65-16,38 26-183 0,-21-12-226 16,-17-14 41-16,39 31 421 0</inkml:trace>
  <inkml:trace contextRef="#ctx0" brushRef="#br3" timeOffset="438923.4535">8266 14550 1006 0,'0'0'271'16,"0"0"-179"-16,0 0-32 0,0 0 3 0,0 0-1 15,12 18 3-15,-12-18-17 0,19-4 9 16,-19 4-20-16,30-13 8 0,-30 13-2 0,34-23-13 15,-17 7-1-15,2 1-10 0,-1-2-3 16,1 0-8-16,-2-1 0 0,-2 0-7 0,0 1 3 16,-3-3-4-16,0 3 1 0,0-1-2 0,-2 0 1 15,-2 1-3-15,-8 17 4 0,3-28-3 0,-3 28 3 16,-10-25-4-16,10 25 2 0,-19-22-3 0,19 22 2 16,-28-12 0-16,9 12 2 0,-3 6 7 0,-1 1 0 15,-1 9 7-15,-1 2 2 0,1 6 3 16,-3 4 2-16,1 2-7 0,1 4-14 0,3 3 0 15,0-2 0-15,5 2 0 0,2-2 0 0,6-2 0 16,4-5 0-16,6-2 0 0,4-5 0 0,-5-21 0 16,27 29 0-16,-7-21 0 0,7-4 0 15,7-4 0-15,7-6 0 0,6-5 0 0,10-5 0 16,0-3-12-16,9-2-44 0,-3-4-9 0,9 8-50 16,-13-13-42-16,19 24-200 0,-12-14-247 15,-9 1 65-15,-2 11 398 0</inkml:trace>
  <inkml:trace contextRef="#ctx0" brushRef="#br3" timeOffset="439079.7227">9016 14751 1881 0,'0'0'166'0,"0"0"-166"0,0 0 0 16,0 0 0-16,0 0 0 0,3-34 0 0,11 4 0 15,10-2-8-15,-2-10-105 0,21 19-298 0,-15-19-254 16,3 4 28-16,-3 7 425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7T21:37:19.06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1406 842 312 0,'0'0'90'0,"0"0"-72"0,0 0-15 0,-4-18 1 16,4 18 6-16,0 0 13 0,0 0 21 15,21-13 15-15,-21 13 27 0,0 0-1 0,0 0 7 16,0 0-14-16,0 0-3 0,17 0-10 0,-17 0-7 15,0 0-12-15,0 0-8 0,0 0-3 16,0 0-4-16,0 0 0 0,0 0-1 0,0 0-8 16,-9 23-3-16,9-23-5 0,-4 26-2 0,2-3 4 15,-3-1-9-15,3 1 6 0,-3-2-11 0,0 1 6 16,1 0-6-16,-1 3 4 0,3 2-7 16,-2 1 10-16,2 6-10 0,0 1 10 0,-2 5 7 15,1-1-34-15,0 4 32 0,0-2-30 0,0-1 12 16,-1-4 10-16,-1-3-10 0,3-3 8 0,-2-5-5 15,2 0 6-15,-2-4-3 0,2-1 7 0,2-20-4 16,-5 25 2-16,5-25-2 0,0 0-2 0,0 0-2 16,0 0 1-16,0 0-3 0,0 0 1 15,0 0-1-15,0 0 3 0,0 0 1 16,0 0-1-16,7-27 2 0,-7 27-5 0,1-33 5 16,-2 12-6-16,2 1 6 0,-1-1-6 0,1-2 5 15,1-2-5-15,-1-2 6 0,1-3-8 0,0-2 8 16,1 4-9-16,0-2 9 0,-1 5 16 0,-1 3-32 15,1 5 33-15,-2 17-37 0,0-17 17 0,0 17-1 16,0 0 3-16,0 0 0 0,0 0-4 16,0 0 1-16,0 0 0 0,0 0-1 0,3-20 1 15,-3 20 0-15,0 0-3 0,11-20 2 0,-11 20 0 16,11-21 3-16,-11 21-5 0,16-26 6 0,-16 26-7 16,16-24 6-16,-16 24-2 0,14-23-2 0,-14 23 1 15,12-17 2-15,-12 17-5 0,0 0 4 16,11-19-4-16,-11 19 5 0,0 0 1 0,0 0 5 15,3-20-4-15,-3 20-3 0,0 0-2 16,-3-17-1-16,3 17 1 0,0 0 4 0,0 0-5 16,0 0 5-16,0 0-4 0,0 0 1 0,0 0-1 15,0 0-3-15,0 0 3 0,0 0-5 0,0 0 4 16,0 0-3-16,0 0 3 0,0 0 4 0,0 0 1 16,0 0 1-16,20 25 1 0,-20-25 1 0,7 27 6 15,-3-5-4-15,1 1 10 0,0 9-15 16,2 8 13-16,0 4 5 0,3 7-32 15,0 1 28-15,-1-1-31 0,0 1 11 0,1-4 13 16,-3-1-10-16,3-1 12 0,-2-6-13 0,1-3 8 16,-2-5-9-16,0-2 5 0,0-2-3 0,0-1 4 15,2-4-12-15,-3-4-4 0,3-1-17 0,-9-18-18 16,13 23-28-16,-13-23-31 0,0 0-44 0,0 0-56 16,22-3-37-16,-22 3-196 0,12-26 189 15,-12 26 251-15</inkml:trace>
  <inkml:trace contextRef="#ctx0" brushRef="#br0" timeOffset="234.3015">1442 1520 1303 0,'0'0'73'0,"0"0"-74"16,0 0-12-16,0 0 3 0,0 0 3 0,23-14 8 16,-23 14-3-16,26-17-5 0,-26 17-13 15,34-20-9-15,-34 20-17 0,39-20-22 0,-21 5-36 16,9 10-68-16,-9-5-64 0,-18 10-189 0,45-11 189 16,-45 11 236-16</inkml:trace>
  <inkml:trace contextRef="#ctx0" brushRef="#br0" timeOffset="652.4124">1980 1322 1139 0,'0'0'64'0,"-26"-11"-53"0,26 11 5 0,-17-5 11 16,17 5 6-16,0 0-1 0,-19-4-11 0,19 4-9 15,0 0-8-15,-21 4-2 16,21-4-4-16,0 0 1 0,-21 9 0 16,21-9 2-16,0 0-2 0,-22 17 0 0,22-17 0 15,0 0 1-15,-15 22-2 0,15-22 1 0,0 0-3 16,0 0 0-16,0 0-4 0,0 0 1 0,0 0 2 16,8 19 2-16,-8-19 3 0,0 0 1 0,23 6 1 15,-23-6 1-15,22 8 1 0,-22-8 5 0,28 16 1 16,-28-16 5-16,30 20-2 15,-10-7 0-15,-20-13-1 0,34 24 2 0,-17-10-6 0,-17-14 2 16,32 28-7-16,-32-28 1 0,28 27-1 0,-28-27 3 16,23 23 3-16,-23-23 5 0,13 23 1 0,-13-23 6 15,2 21-5-15,-2-21-1 0,-4 20-6 16,4-20 1-16,-13 19-5 0,13-19 4 0,-19 19-4 16,19-19-2-16,-23 11-8 0,23-11-15 15,-24 2-24-15,5-12-35 0,19 10-65 0,-35-21-118 16,16 1-248-16,19 20 26 0,-37-40 451 0</inkml:trace>
  <inkml:trace contextRef="#ctx0" brushRef="#br0" timeOffset="1517.2518">3176 757 716 0,'0'0'160'0,"0"0"-41"0,0 0-6 0,0 0-39 16,0 0 30-16,0 0-20 0,0 0-11 0,0 0-16 15,0 0-14-15,0 0-12 0,-16 2-9 0,16-2-8 16,0 0-6-16,0 23 2 0,0-3-8 15,0 8 10-15,2 2-8 0,0 3 10 16,1 0-7-16,-1 1 7 0,0 5-11 0,1 2 5 16,-3 3-8-16,2-1 8 0,-1 1-4 0,1-4-28 15,-2 1 23-15,-2-4-30 0,1-1 16 0,0-5 4 16,1-6-17-16,-1-7-3 0,1-18-20 0,0 21-26 16,0-21-48-16,0 0-59 0,0 0-79 0,0 0-88 15,0 0-82-15,0 0 355 0</inkml:trace>
  <inkml:trace contextRef="#ctx0" brushRef="#br0" timeOffset="2083.8756">3151 1091 801 0,'0'0'49'0,"0"0"-41"0,12-28-12 16,-12 28 5-16,17-23-2 0,-17 23-3 0,23-21 3 15,-23 21-1-15,23-20 3 0,-23 20 2 0,28-19 1 16,-28 19-5-16,29-22 3 0,-10 10-6 15,-1 0 5-15,-1 0-3 0,1-1 1 0,-18 13 2 16,30-20-1-16,-30 20-1 0,27-22 4 0,-27 22 1 16,22-19 11-16,-22 19 6 0,13-17 9 0,-13 17 7 15,0 0 11-15,0 0 4 0,11-20 7 16,-11 20-5-16,0 0-6 0,0 0-6 0,0 0-8 16,0 0-6-16,0 0-4 0,0 0-2 0,0 0-1 15,0 0 1-15,0 0-6 0,0 17-6 0,0-17-3 16,0 0-2-16,0 17-4 0,2 0 6 0,0 6-4 15,2 4 5-15,-2-1-4 0,1 2 7 16,-2 3-9-16,0-1 11 0,-1 5-14 0,0 0 10 0,-1 1-1 16,1-1-34-16,-3 0 32 15,2-1-32-15,-3 1 22 0,1 0 9 0,-2 0-7 16,-1-1 9-16,1-5-6 0,0-1 8 0,-1-7-6 16,1-3 3-16,5-18-6 0,-7 28 3 0,7-28-3 15,0 0-1-15,0 0-5 0,0 0-3 0,0 0-2 16,0 0 3-16,0 0 6 0,0 0 1 0,10-29 7 15,-3 4-9-15,0-4 7 0,2-3-10 16,0-3 10-16,2 0-8 0,0 0 8 0,3 3-6 16,-2 3 8-16,2 5 24 0,2 3-33 0,0 4 32 15,1 4-39-15,-17 13 9 0,31-17-2 0,-31 17 3 16,28-3 3-16,-28 3-2 0,26 14 8 0,-11 3 5 16,-1 5 5-16,2 6-32 0,-4 3 29 15,2 4-32-15,-6 1 21 0,2 1 12 0,-4-4-12 16,-1 1 6-16,-1-6-9 0,-3 0 4 15,0-1-10-15,-2-4-1 0,1-3-15 0,0-20-16 16,2 26-39-16,-2-26-34 0,0 0-57 0,0 0-57 16,31-15-114-16,-6 8-103 0,-15-26 265 0</inkml:trace>
  <inkml:trace contextRef="#ctx0" brushRef="#br0" timeOffset="2474.4953">4007 1310 795 0,'0'0'76'0,"0"0"-62"16,0 0 11-16,22 7 15 0,-22-7-1 0,23-2-6 15,-23 2-12-15,23-8 0 0,-23 8 0 0,22-5 9 16,-22 5-2-16,22-3-1 0,-22 3-1 0,20-6 0 15,-20 6-7-15,19-10 3 0,-19 10-4 0,0 0 1 16,23-22-6-16,-23 22-2 0,13-24-5 0,-13 24 0 16,7-28 27-16,-7 28-28 0,2-29 25 0,-2 29-38 15,-9-27 11-15,9 27-12 16,-14-23 10-16,14 23 4 0,-21-20-4 0,21 20 7 16,-23-9-6-16,23 9-3 0,-27 3 0 0,27-3-4 15,-29 20 7-15,29-20 2 0,-31 35 13 0,14-12 8 16,3 3-29-16,-2 4 35 0,4 2-31 0,0-1 22 15,6 6 11-15,-2-6-10 0,7 4 7 0,0-5-11 16,5-1 2-16,3-3-15 0,4-7 1 0,3 0-11 16,5-4 0-16,2-2-13 0,1-4-13 15,9 2-36-15,-8-16-72 0,17 12-180 0,-8-8-222 16,-9-10 28-16,7 12 506 0</inkml:trace>
  <inkml:trace contextRef="#ctx0" brushRef="#br0" timeOffset="3021.4134">5107 906 1324 0,'0'0'42'0,"0"0"-46"0,0 0 4 0,-17 19 0 15,17-19 8-15,-3 21 0 0,4-3 13 0,-1 4-1 16,4 5 12-16,-3 5-4 0,5 2 8 0,-4 2-9 16,8 3-18-16,-5-1 26 0,3 4-38 0,-1-3 23 15,0 4-7-15,-1-2-13 0,0-1 8 16,-2-5-13-16,-1-4 6 0,1-2-14 16,-2-6-1-16,3-1-18 0,-5-22-14 0,9 32-35 15,-9-32-41-15,11 18-71 0,-11-18-62 0,0 0-211 16,17 3 69-16,-17-3 397 0</inkml:trace>
  <inkml:trace contextRef="#ctx0" brushRef="#br0" timeOffset="3427.6577">5581 1176 1335 0,'-21'-4'21'0,"21"4"-3"15,-32-11-10-15,32 11 24 16,-20-7-5-16,20 7-3 0,-19-6-8 0,19 6 0 16,-17-6 5-16,17 6-4 0,0 0 1 0,-18-9-1 15,18 9-2-15,0 0-3 0,0 0-2 0,-19 5-3 16,19-5-6-16,-13 17-1 0,6 0 12 0,0 7-32 16,0 10 30-16,-1 1-26 0,1 5 15 0,1-1 8 15,1-2-6-15,3 1 6 0,0-5-10 0,5-1 9 16,2-5-9-16,1-7 5 0,-6-20-4 15,23 28 0-15,-23-28-1 0,34 14 3 0,-13-10-3 16,3-3 3-16,0-2-1 0,-1-4 0 0,2-1 1 16,-3-4-3-16,-2 0 1 0,0-3-2 15,-20 13 1-15,29-27-1 0,-29 27 4 0,19-32-5 16,-13 14 8-16,-2-1-8 0,-3-4 7 0,-4-1-7 16,-2-4 5-16,-4 1-6 0,-2-1 4 0,-1 3-8 15,0 2 0-15,-4 0-14 0,16 23-3 16,-27-28-4-16,27 28-56 0,-26-16-43 0,26 16-136 15,0 0-175-15,-25 13-26 0,25-13 390 0</inkml:trace>
  <inkml:trace contextRef="#ctx0" brushRef="#br0" timeOffset="3833.8973">5989 1229 1334 0,'-21'-4'61'0,"21"4"-43"0,-23-10 25 0,23 10-16 16,0 0-7-16,-14-18-4 0,14 18-4 0,0 0-19 15,-6-17 22-15,6 17-23 0,0 0 17 16,0 0-2-16,0 0-2 0,-6-17-1 0,6 17 0 16,0 0 2-16,0 0-1 0,0 0-1 0,-23-7-3 15,23 7 0-15,-26 6-1 0,26-6 19 0,-32 22-39 16,15-4 35-16,2 1-32 0,-1 6 17 0,1 0 7 15,2 6-9-15,2 5 8 0,2-1-9 16,6 0 8-16,1-4-5 0,7-1 7 0,3-4-7 16,3-3 6-16,3-3-7 0,4-3 2 15,2-2-3-15,2-3 2 0,1-1-3 0,1-5 4 16,-1-3-3-16,-1-1 0 0,-1-1 1 0,-3-5 0 16,-1-1 0-16,-17 5 0 0,26-17 0 0,-26 17-1 15,15-24 4-15,-7 7-4 0,-3-3 6 0,-3-3-6 16,0-4 4-16,-2 1-6 0,-2-1 5 0,0 0-9 15,-2 3 2-15,-2-1-14 0,2 4-13 16,-4-2-22-16,8 23-24 0,-12-30-23 0,12 30-66 16,0 0-50-16,0 0-255 0,0 0 62 15,-24 2 399-15</inkml:trace>
  <inkml:trace contextRef="#ctx0" brushRef="#br0" timeOffset="4333.9076">6236 1197 1357 0,'-18'-2'100'15,"18"2"-45"-15,0 0-14 0,0 0-9 0,0 0-14 16,0 0-7-16,0 0-7 0,-14 20-23 0,14-20 25 16,9 37-19-16,-3-9 21 0,5 3 10 15,-1 2-13-15,2 4 4 0,-1 2-10 16,1 2 9-16,1 4-8 0,-1 1 11 0,1 4-11 15,-2 1 10-15,-3 6-13 0,-2 5 11 0,0-1 10 16,-1 1-25-16,0-4 29 0,-4-8-26 0,-2-9 5 16,0-6 9-16,-4-10-7 0,2-2 6 0,0-6-4 15,3-17 6-15,-6 23-3 0,6-23 3 0,0 0-2 16,0 0-6-16,0 0-2 0,0 0-4 16,0 0 3-16,-15-30-2 0,12 3 4 0,-2-5-6 15,-1-8 7-15,1-5 5 0,2-5-26 0,1-3 24 16,2 0-25-16,1-3 11 0,3-5 12 0,-1 0-14 15,7 6 14-15,0 5-14 0,3 13 12 16,2 8-6-16,2 6 5 0,-1 4-2 0,-16 19 0 16,31-21-1-16,-31 21-1 0,32-11-1 0,-15 11 0 15,1 5 1-15,0 4 3 0,2 6 2 16,0 3 0-16,0 2 4 0,-3 3-7 0,-1 2 9 16,-3 0-5-16,-2 0 8 0,-5 0-3 0,-2 4 8 15,-5-3-4-15,-2 2 8 0,-5-3-7 0,-2-2 3 16,-5-2-8-16,0-3 2 0,-5-1-9 0,-2-1 3 15,-2-4-8-15,0-2-2 0,-1-4-6 0,2-8-9 16,2 1-13-16,-2-10-17 0,23 11-27 16,-35-43-67-16,34 22-180 0,-10-19-242 15,-4-10 42-15,12 14 456 0</inkml:trace>
  <inkml:trace contextRef="#ctx0" brushRef="#br0" timeOffset="5531.9109">7497 1317 1239 0,'-33'-16'80'15,"33"16"-59"-15,-17 1-7 0,17-1 7 16,0 0 3-16,-18 14 0 0,18-14-14 0,-16 28 1 16,11-9-7-16,-1 6 10 0,3 4-4 0,1 3 9 15,2 2-6-15,3 1 4 0,-1-4-11 0,3-1 2 16,0-4-9-16,1-4 6 0,3-3-6 15,-9-19 1-15,18 28-3 0,-18-28 1 0,22 13-2 16,-22-13 1-16,25-1-1 0,-25 1-1 16,25-17 5-16,-25 17-4 0,24-25 4 0,-24 25-4 15,22-31 4-15,-12 14-3 0,-2 0 4 0,-1-2-4 16,1 0 5-16,-3-3-5 0,-1-2 7 0,1 0-7 16,-1 2 5-16,0 2-5 0,-4 20 4 0,7-26-2 15,-7 26 1-15,0 0-4 0,0 0 1 0,19-11 0 16,-19 11 1-16,20 35 7 0,-7-1-6 0,3 7 9 15,1 1-9-15,0-1 8 0,-2 1-9 16,2-2 10-16,-2-3-10 0,1-2 8 0,0-12-7 16,0-6 5-16,-16-17-4 0,24 16 0 15,-24-16 0-15,22 0 0 0,-22 0 5 0,21-18-1 16,-13-1 2-16,1-5-6 0,-2-4 1 0,-1-3-8 16,0-3 4-16,-3 0-15 0,2 5-11 0,-8-3-29 15,7 7-17-15,-10-8-39 0,9 8-37 0,-10-7-30 16,13 6-78-16,-6 26-130 0,5-42 136 15,12 37 253-15</inkml:trace>
  <inkml:trace contextRef="#ctx0" brushRef="#br0" timeOffset="5768.6836">8161 1299 1029 0,'9'24'345'0,"-9"-24"-296"15,0 0-22-15,0 0 6 0,-2 22 10 0,2-22-1 0,7 28 1 16,-7-28-14-16,7 35 1 0,-2-14-13 0,2 5 1 16,0 2-10-16,2 0 3 0,-2 1-11 15,2 2 5-15,-1 2-13 0,-1-2 2 0,1 3-16 16,-2-6-4-16,1 1-18 0,-4-9-8 16,5 3-22-16,-8-23-17 0,10 27-38 0,-10-27-61 15,0 0-67-15,20 7-221 0,-22-26 127 0,2 19 351 16</inkml:trace>
  <inkml:trace contextRef="#ctx0" brushRef="#br0" timeOffset="5940.5625">8269 1085 1432 0,'-25'2'62'15,"25"-2"-56"-15,-29 3-11 0,29-3 0 16,-17 4-14-16,17-4-13 0,0 0-35 0,0 0-57 15,0 0-57-15,0 0-46 0,0 0-43 0,34 19-135 16,-34-19 241-16,30 23 164 0</inkml:trace>
  <inkml:trace contextRef="#ctx0" brushRef="#br0" timeOffset="6223.9628">8485 1311 1282 0,'-17'22'84'0,"9"2"-35"0,-1 0-8 15,6 4 7-15,-2-4-19 0,7 4 1 16,-4-4-13-16,5 2 4 0,-2-5-10 0,4 1 0 16,-2 0-9-16,5-2 3 0,-1 0-5 0,2-2 3 15,-1 0-5-15,2-1 3 0,-10-17-5 0,17 23 0 16,-17-23-4-16,0 0-3 0,18 7-1 0,-18-7 0 16,0 0 5-16,0 0 1 0,0 0 6 15,4-30 0-15,-7 9 4 0,0 0-5 16,-2-6 5-16,1-1-6 0,2-4 5 0,2-5-6 15,2 0 5-15,3-4-7 0,4 0 10 0,1 2-13 16,4 4 11-16,0 5-10 0,2 7 9 0,-2 4-9 16,-14 19-9-16,29-26 16 0,-12 21-70 0,-17 5 10 15,27-7-98-15,-27 7-81 0,24-11-255 0,-1 23 35 16,-23-12 398-16</inkml:trace>
  <inkml:trace contextRef="#ctx0" brushRef="#br0" timeOffset="6598.9499">8899 1411 1359 0,'-23'9'119'0,"23"-9"-103"0,0 0-20 16,0 0 1-16,0 0 2 0,0 0 2 0,29-12 0 15,-12 7-1-15,4-1 0 0,1-1-3 0,0-2 2 16,0-2-5-16,2 2-7 0,-3-5-12 0,2 3-5 15,-5-1-4-15,-1 0 11 0,-17 12 6 0,23-24 10 16,-23 24 1-16,8-25 7 0,-8 25-1 0,-4-26 4 16,4 26 34-16,-15-28-30 0,15 28 36 15,-26-30-31-15,26 30 0 0,-34-23 3 16,16 16 1-16,-1 0 1 0,1 4 0 0,0 2-4 16,1 3-1-16,-2 6-7 0,2 6 2 0,-2 8-3 15,3 5-34-15,-1 9 35 0,2 4-27 0,2 6 34 16,4 5 18-16,0-4-6 0,8 2 14 0,-3-8-14 15,9 1 7-15,0-6-18 0,3-1 3 0,4-5-13 16,5-6 1-16,3-3-8 0,3-8-2 16,5-4-13-16,-1-8-13 0,7-2-22 0,-6-16-42 15,15 13-102-15,-17-7-333 0,7-19-6 0,3 11 285 16</inkml:trace>
  <inkml:trace contextRef="#ctx0" brushRef="#br0" timeOffset="7333.3865">10045 1429 1003 0,'0'0'48'16,"0"0"-50"-16,0 0-9 0,0 0 5 0,0 0 7 16,18-2 1-16,-18 2 4 0,0 0 3 15,21-19 6-15,-21 19 1 0,17-17 3 0,-17 17-2 16,21-18-2-16,-21 18-4 0,23-19-1 0,-23 19-3 16,25-21 0-16,-25 21-3 0,26-21-1 0,-26 21-4 15,24-22 2-15,-24 22-3 0,17-20 4 16,-17 20-4-16,10-17 3 0,-10 17-3 0,0 0 5 15,3-18 1-15,-3 18 1 0,0 0 34 0,0 0-30 16,-20-21 33-16,20 21-26 0,-22-3 4 16,22 3 2-16,-28-2 3 0,28 2-2 0,-30 2-37 15,12 0 37-15,18-2-37 0,-26 15 30 0,26-15-2 16,-26 25-8-16,15-6 1 0,0 9-2 0,3 5 12 16,-1 2-5-16,4 2 10 0,1-2-11 0,5-1 9 15,0-4-11-15,3 1 7 0,0-7-12 0,4-1 3 16,-1-4-8-16,-7-19 2 0,21 27-7 15,-21-27-8-15,27 16-17 0,-27-16-16 16,35 7-26-16,-35-7-38 0,39-4-66 0,-39 4-72 16,26-30-207-16,2 31 81 0,-19-27 375 0</inkml:trace>
  <inkml:trace contextRef="#ctx0" brushRef="#br0" timeOffset="7739.6442">10475 1171 1073 0,'0'0'62'16,"-26"21"-47"-16,26-21 5 0,-19 29-22 0,10-10 43 16,4 5-25-16,-4 0 27 0,6 3 5 0,-3 0-13 15,3 4-1-15,0-2-19 0,3 1 1 16,0-2-10-16,3-2 5 0,1 0-10 0,2-2 5 16,-1-4-6-16,1-3 3 0,-6-17-6 15,10 28 2-15,-10-28-9 0,0 0-4 0,8 17-9 16,-8-17-7-16,0 0 1 0,0 0 5 0,0 0 12 15,7-25 3-15,-5 8 4 0,-1-4-5 0,-1-2 6 16,0-1-3-16,1-4 9 0,1 0-5 0,1-3 5 16,2-3-6-16,2-2 9 0,2 3-9 0,3-3 8 15,1 9-8-15,2 3 5 0,-1 6 34 16,-14 18-26-16,34-17 40 0,-34 17-27 0,32-2 2 16,-32 2 3-16,32 8-38 0,-32-8 37 0,32 18-37 15,-32-18 33-15,28 27 2 0,-28-27-6 16,22 36 5-16,-13-15-7 0,-1 3 3 0,-3 4-9 15,1 2 4-15,-2 0-14 0,-2 0 8 0,-2 1-9 16,2-4 7-16,-4-1-8 0,2-4 3 0,0-3-15 16,0-19-9-16,2 28-23 0,-2-28-29 15,0 0-37-15,0 0-52 0,18 5-62 0,-18-5-94 16,7-33-109-16,16 26 250 0</inkml:trace>
  <inkml:trace contextRef="#ctx0" brushRef="#br0" timeOffset="7927.1516">11034 976 1256 0,'0'0'167'0,"0"23"-84"0,0-23-11 15,-5 33-6-15,6-8-6 0,-6 3-20 0,4 6 2 16,-4 0-22-16,4 1-37 0,-3 0 25 0,3 0-36 16,0 5 29-16,0 0 11 0,-1-4-14 0,2-1 9 15,0-5-15-15,0-3-2 0,3-1-16 0,-3-4-14 16,3 0-25-16,-3-22-28 0,8 35-57 15,-8-35-73-15,5 17-101 0,-5-17-170 0,0 0 141 16,17 22 353-16</inkml:trace>
  <inkml:trace contextRef="#ctx0" brushRef="#br0" timeOffset="8083.4706">10978 1374 1215 0,'0'0'159'15,"0"0"-110"-15,0 0-24 0,19-28 6 16,-19 28-3-16,22-23-7 0,-22 23-10 0,27-21-7 15,-27 21-8-15,28-18-1 0,-28 18-14 0,34-15-22 16,-34 15-36-16,40-12-72 0,-40 12-54 0,45-11-135 16,-12 19-100-16,-33-8 170 0,45 15 268 0</inkml:trace>
  <inkml:trace contextRef="#ctx0" brushRef="#br0" timeOffset="8411.5136">11353 1328 1236 0,'-10'20'169'0,"10"-20"-158"15,0 0-15-15,0 0 2 0,0 0 5 0,0 0 10 16,0 0 5-16,4-16-1 0,-4 16-7 0,17-17-3 16,-17 17-8-16,27-22 1 0,-10 10-3 0,1-2-2 15,1 0-9-15,-1 1-2 0,-18 13 29 16,32-28-36-16,-32 28 34 0,23-29-34 0,-23 29-1 16,13-29 7-16,-13 29 7 0,4-27 9 0,-4 27 2 15,-8-24 8-15,8 24-3 0,-17-23 11 0,17 23 2 16,-29-21 10-16,29 21-2 0,-35-13 0 0,15 11 2 15,0 0 1-15,0 6 1 0,0 0-1 0,20-4 1 16,-36 19-7-16,36-19 4 0,-26 30-5 16,15-12 0-16,0 3-3 0,3 7-34 15,0 3 30-15,5 8-29 0,0 1 27 0,4 2 10 16,0-3-15-16,3-3 7 0,2-4-13 0,3-5 4 16,3-4-10-16,2-4 1 0,3-4-14 0,-17-15-7 15,36 22-17-15,-19-20-15 0,8 5-19 0,-25-7-32 16,45-5-54-16,-33-12-98 0,13-3-242 0,0 12 19 15,-16-16 369-15</inkml:trace>
  <inkml:trace contextRef="#ctx0" brushRef="#br0" timeOffset="8692.7925">11654 1075 958 0,'0'0'305'0,"0"0"-218"15,-20 23-40-15,17 7 14 0,-5 2-2 0,7 5-41 16,-5-2 26-16,6 0-39 0,-2-4 21 15,3 3 3-15,0-5-18 0,3 0 4 0,-1-3-12 16,2-4 3-16,0-3-7 0,-5-19 4 0,10 26-5 16,-10-26 3-16,0 0-2 0,0 0 0 0,0 0-2 15,19 12 2-15,-19-12 1 0,0 0 1 0,9-20 3 16,-9 20-3-16,6-31 6 0,-2 9-6 0,0-3 6 16,3-5-8-16,0-4 5 0,3-1-11 0,1-3 13 15,1 3 27-15,2 0-33 16,1 0 22-16,1 2-43 0,-2-2-25 0,5 11-6 15,-10 1-32-15,12 11-31 0,-21 12-44 0,30-18-60 16,-30 18-63-16,0 0-164 0,43 5 124 0,-43-5 322 16</inkml:trace>
  <inkml:trace contextRef="#ctx0" brushRef="#br0" timeOffset="9020.9231">12223 998 1170 0,'0'0'117'0,"-27"-11"-75"0,27 11 4 15,-28 0 9-15,28 0 3 0,-31 8-9 0,14 0-5 16,-9-1-6-16,5 2-3 0,-3 0-11 16,6 2-3-16,0 1-9 0,18-12-1 0,-22 22-7 15,22-22-1-15,0 0-5 0,0 0-3 16,-5 20 2-16,5-20 0 0,0 0 0 0,18 18 4 16,-18-18-3-16,22 13 1 0,-22-13 3 0,29 18 0 15,-29-18 4-15,33 32-34 0,-17-11 35 0,1 4-31 16,-4 2 34-16,2 2 9 0,-5 2-6 0,2 2 7 15,-3-4-12-15,1 0 4 0,-1-5-9 0,-1-2 4 16,-2-3-6-16,-2-1 7 0,-4-18-2 0,0 32 6 16,0-32-3-16,-10 23 2 0,10-23-4 15,-18 13-2-15,18-13-4 0,-29 6-3 0,9-7-8 16,-4-5-8-16,-3-2-13 0,-3-11-22 16,7 5-22-16,-8-15-47 0,20 12-92 0,-13-21-126 15,9 1-195-15,15 13 108 0,-14-20 427 0</inkml:trace>
  <inkml:trace contextRef="#ctx0" brushRef="#br0" timeOffset="9599.096">13287 653 1144 0,'0'0'104'0,"0"0"-78"16,0 0 9-16,0 0 16 0,0 0 20 16,0 0 11-16,0 0-10 0,0 0-11 0,7 19-23 15,-7-19-17-15,-3 27 20 0,3-2-40 0,1 10-7 16,1 7 12-16,4 2-33 0,-2 5 34 0,3-6 7 15,-2 3-13-15,0-2 6 0,-2-1-12 0,-1-4 3 16,0-2-21-16,-2-4-37 0,3-3 14 0,-8-7-40 16,9 0 8-16,-4-23-18 0,-2 28-62 15,2-28-39-15,0 0-114 0,3 30-125 0,-3-30 186 16,0 0 250-16</inkml:trace>
  <inkml:trace contextRef="#ctx0" brushRef="#br0" timeOffset="10088.4225">13241 959 834 0,'0'0'211'0,"16"-18"-156"0,-16 18-41 0,17-27-7 15,-17 27 6-15,29-28-10 0,-12 15-3 0,-17 13-4 16,33-29 1-16,-16 13-3 0,-17 16-1 0,31-25-2 16,-31 25-1-16,31-24-3 0,-31 24-1 0,29-24 22 15,-17 7-18-15,-12 17 22 0,21-22-13 0,-21 22-4 16,17-10 13-16,-17 10-9 0,0 0 12 0,0 0-8 15,0 0 11-15,17-6 16 0,-17 6 13 16,0 0 12-16,0 0-1 0,0 0 19 0,-5 18-44 16,5-18-20-16,-1 32 5 0,2-12-41 0,0 13 40 15,2 1 6-15,-3 2-11 0,2 3 10 16,-1 0-12-16,2-1 7 0,-2 5-9 0,-1-5 8 16,0 5-7-16,1-2-33 0,-2-3 30 0,0-1-31 15,-2-5 27-15,1-3 10 0,-2-2-8 0,1-6 5 16,-1-2-3-16,4-19 4 0,-7 24-5 15,7-24 1-15,0 0-6 0,0 0-5 0,0 0-1 16,0 0 2-16,0 0 5 0,0 0 4 0,3-30 6 16,1 6-7-16,2-8 5 0,1-2-9 0,4-4 8 15,0-1 28-15,4-1-32 0,1-1 28 0,-1 2-31 16,4 4-8-16,-2 5 11 0,-1 7-6 0,1 6 8 16,-17 17-2-16,29-17-1 0,-29 17 2 15,26 6 3-15,-26-6 8 0,26 29 2 0,-13-7 9 16,0 6-10-16,0 2-2 0,-2 4-7 15,-3 0 4-15,0 2-9 0,-1-3-30 0,-3-1 25 16,1-3-35-16,-3-1 20 0,-3-5-2 0,4 0-25 16,-3-23-14-16,0 35-38 0,0-35-40 0,2 17-83 15,-2-17-57-15,0 0-146 0,0 0 264 0,0 0 162 16</inkml:trace>
  <inkml:trace contextRef="#ctx0" brushRef="#br0" timeOffset="10375.2825">14075 974 1206 0,'-5'24'104'16,"-7"4"-62"-16,7 3 13 0,-4 3 4 15,7 6 2-15,-4-4-19 0,4 3-37 0,-3-4 19 16,4-1-34-16,-3-3 24 0,3-1 4 0,0-3-13 16,1-4 6-16,0-23-8 0,2 27 0 0,-2-27-5 15,0 0-1-15,0 0-2 0,0 0 1 16,21-3 2-16,-21 3-3 0,11-28 7 0,-4 4-6 15,0-7 7-15,1-4-8 0,3-3 7 0,-2 3 32 16,3 0-32-16,-1 1 23 0,2 1-43 16,-4 0-25-16,7 4-10 0,-7-3-24 15,9 10-12-15,-11 4-22 0,13 12-15 0,-20 6-14 16,30-1-10-16,-30 1 11 0,34 14 0 0,-14-5 13 16,-1-2-21-16,11 8-51 0,-30-15 75 0,48 18 123 15</inkml:trace>
  <inkml:trace contextRef="#ctx0" brushRef="#br0" timeOffset="10669.2695">14507 1038 493 0,'0'0'208'0,"24"-10"-17"15,-24 10-30-15,0 0-21 0,0 0-34 16,18-9-22-16,-18 9-19 0,0 0-17 0,0 0-11 16,0 0-12-16,2-22-5 0,-2 22-4 0,0 0-1 15,-12-19-4-15,12 19 5 0,-20-12 0 0,20 12 1 16,-29-3-1-16,11 3-5 0,-2 2 0 16,-3 4-4-16,1 3 3 0,0 5-3 0,2 2 0 15,0 6-4-15,2 4 6 0,1 4-10 0,2 6 18 16,2 5-15-16,4 3-30 0,5 1 31 15,2 0-36-15,10-6 29 0,4-6 10 0,6-2-10 16,8-7 7-16,2-4-8 0,2-5 5 0,4-5-8 16,1-4 1-16,-1-5-2 0,-2-5-2 0,-3-3 5 15,-3-3-3-15,-3-2 6 0,-23 12-1 0,28-29 3 16,-28 29-3-16,12-34 2 0,-10 13-5 0,-3-1 4 16,-4-2-9-16,0-1-2 0,-4-2-19 15,4-1-11-15,-9-5 12 0,12 4-53 0,-10-6 14 16,13 6-74-16,-8-4-63 0,10 7-32 15,-3 26-114-15,-3-34-21 0,22 33 357 0</inkml:trace>
  <inkml:trace contextRef="#ctx0" brushRef="#br0" timeOffset="11072.2088">14759 920 1173 0,'0'0'188'0,"0"0"-126"0,0 0-22 15,1 31-8-15,-1-15 9 0,-7 6 1 0,3 6 9 16,-6 0-9-16,4 5-3 0,-2 0-20 0,2 2-34 15,1-2 27-15,3 1-32 0,1-5 30 0,4-1-3 16,3-4-10-16,1-3 3 0,5 0-12 16,3-4 1-16,4-2-8 0,-2-3-1 0,5-2-7 15,-4-7 0-15,3 3-3 0,-4-7-2 16,0 2 6-16,-17-1 5 0,26-3 17 0,-26 3-4 16,20-10 15-16,-20 10 0 0,17-17-10 0,-17 17 10 15,20-29-7-15,-10 12-4 0,-1-5 6 0,1 1-7 16,0-5 7-16,-1-2 20 0,-1 0-26 0,0 1 40 15,0-7-27-15,-1 5 8 0,-1-1 0 0,0 5-6 16,-4 5 6-16,-2 20 2 0,4-21 8 16,-4 21 0-16,0 0 1 0,0 0 1 0,0 0-5 15,0 0-7-15,0 0-7 0,0 0-7 0,-1 18-2 16,0-1 9-16,-1 3-2 0,2 1 4 0,-2 0-3 16,2 0 0-16,0 0 5 0,1 5-30 0,2 0 25 15,-1 3-28-15,2 2 16 0,-2-2 9 16,1 2-8-16,-1-1 2 0,0-1-11 0,0-2 0 15,3-4-16-15,-5-6-11 0,6 1-24 16,-6-18-23-16,17 17-37 0,-17-17-51 0,26-5-96 16,-26 5-222-16,26-23 25 0,1 17 379 0</inkml:trace>
  <inkml:trace contextRef="#ctx0" brushRef="#br0" timeOffset="11525.3642">15520 995 1319 0,'0'0'205'16,"0"0"-151"-16,0 0-26 0,-17-18 0 16,17 18-2-16,0 0-1 0,0 0-3 0,0 0-8 15,0 0-7-15,-17-12-2 0,17 12-6 0,0 0 5 16,-18-1-5-16,18 1 1 0,0 0-1 0,-28 11-5 16,28-11 8-16,-28 26-4 0,9-6 6 15,1 8-5-15,0 3 8 0,0 6-9 0,2 6-14 16,1 3 27-16,3 0-25 0,0 1 26 0,6-6-3 15,2-7-9-15,4-4 4 0,8-6-6 0,1-3 2 16,8-4-11-16,0-5 0 0,6-4-10 0,1-5 1 16,1-4 2-16,-3-4 1 0,1-3 5 0,-5-2-1 15,2-4 5-15,-4-3-2 0,-2 0 5 16,-3-2-4-16,-2-2 7 0,-2 0-3 16,-5-2 12-16,1 1-4 0,-2-5 10 0,-1 1-5 15,0-3 7-15,1-3 15 0,0 0-34 0,2 0 30 16,-1 3-35-16,0 7 6 0,-2 22 6 0,2-19 3 15,-2 19 12-15,0 0 4 0,-1 29-3 0,3-1 3 16,-2 8 3-16,3 8-25 0,-2-1 30 0,0 4-28 16,-1-2 9-16,4 2 10 0,-3-6-15 15,4 3 6-15,-4 6-12 0,3 3 5 0,-3 2-8 16,0 0 13-16,2-13-10 0,-2-3 5 0,1-8-14 16,-1-2 6-16,2 2-16 0,-2-10 5 0,0 2-20 15,-1-23-6-15,4 32-4 0,-4-32-44 16,0 0-46-16,0 0-85 0,0 0-99 0,28 6-202 15,-26-30 90-15,18 15 425 0</inkml:trace>
  <inkml:trace contextRef="#ctx0" brushRef="#br0" timeOffset="11931.6322">15779 951 1034 0,'17'0'178'0,"-17"0"-122"16,0 0-16-16,0 0 13 0,0 0 19 0,0 0 14 15,0 0-10-15,17 13-22 0,-17-13-19 16,0 0-14-16,22 26-2 0,-15-9-8 16,3 11 4-16,0 12-13 0,-1 7-18 0,0 10 23 15,-2 1-20-15,-3 1 22 0,-1-2 2 0,-1-6-14 16,-4-1 12-16,1-9-10 0,-1-3 9 0,-4-4-8 16,1-3 6-16,0-5-7 0,-1 1 7 0,1-7-5 15,0-3 3-15,5-17-4 0,0 0-2 16,0 0-5-16,0 0-5 0,0 0 3 0,0 0-1 15,3-18 8-15,2-6-4 0,2-5 2 0,-1-4-12 16,2-1 3-16,1-3-4 0,-1-1 10 0,1-4-4 16,1-3 13-16,-1-3-12 0,4-2 15 0,1 3 10 15,2 10-27-15,1 9 27 0,2 13-33 16,0 12 17-16,-2 8 20 0,0 7-30 0,0 6 45 16,2 7-31-16,1 5 15 0,0 4 7 15,-4 3-13-15,4 0 5 0,-5-3-12 0,1 0 3 16,-1-3-13-16,-3 0 4 0,-2-4-13 0,-5-1-5 15,1 2-28-15,-6-28-34 0,2 49-112 0,-2-49-187 16,-18 21-169-16,19-4 50 0,-1-17 499 0</inkml:trace>
  <inkml:trace contextRef="#ctx0" brushRef="#br0" timeOffset="12541.007">17044 954 1196 0,'-21'-8'132'0,"21"8"-76"0,0 0-9 0,17-14 13 16,-17 14 3-16,0 0-14 0,22-10-11 0,-22 10-8 16,0 0-2-16,17 4 3 0,-17-4 2 0,6 19 2 15,-2 2-8-15,1 8-2 0,-2 11-16 0,2 6 2 16,-1 3 2-16,2 0-25 0,-3 0 20 0,1-4-20 16,-3 0 6-16,1-4 6 0,0-3-17 15,-2-6-3-15,1-1-21 0,-3-7-1 16,2 1-18-16,0-25-14 0,-4 39-35 0,4-39-51 15,-1 21-88-15,1-21-150 0,0 0-65 0,-10 18 235 16</inkml:trace>
  <inkml:trace contextRef="#ctx0" brushRef="#br0" timeOffset="13041.0291">17049 1282 1258 0,'17'-11'87'0,"-17"11"-78"0,0 0-5 0,0 0 5 16,23-21-2-16,-23 21 1 0,23-20 12 0,-23 20-17 15,29-23 16-15,-29 23-16 0,30-23-6 0,-30 23-14 16,30-23 14-16,-30 23-15 0,29-22 16 16,-29 22 3-16,27-22-2 0,-27 22 1 0,24-21-3 15,-24 21 2-15,21-21-1 0,-21 21 2 16,15-22-3-16,-15 22 5 0,0 0-3 0,11-20 3 16,-11 20 7-16,0 0 12 0,0 0 14 0,0 0 13 15,0 0 1-15,0 0-1 0,0 0-9 0,0 0-12 16,0 0-8-16,0 0-15 0,-6 25-4 0,1-4-6 15,2 4 6-15,-1 7-4 0,0 1-9 0,3 6 26 16,1 0-23-16,-1 4 24 0,2 0-7 0,0-3-8 16,2 0 5-16,0-7-7 0,-1 1 9 15,-1-3-7-15,0-4 6 0,-2-2-6 0,-2-5 5 16,0-3-5-16,3-17 3 0,-6 21 0 16,6-21 1-16,0 0-4 0,0 0-2 0,0 0-5 15,0 0 0-15,0 0 4 0,0 0 1 0,7-23 6 16,-1 6-3-16,0-4 1 0,0-2-4 0,3-2 4 15,-1-2-7-15,3-2 9 0,1-1-8 0,2 1 10 16,0 0-7-16,1 2 9 0,0 5-4 16,-15 22 2-16,23-23-3 0,-23 23 1 0,17 3 1 15,-17-3 6-15,0 0 5 0,19 33 1 0,-10-9 4 16,-4 4-11-16,-1 3 4 0,0-2-12 0,-3 0 7 16,1-2-8-16,-2-1 4 0,0-2-8 0,-2-4-2 15,2-1-17-15,0-19-10 0,0 33-20 16,0-33-24-16,8 23-38 0,-8-23-58 15,19 7-85-15,-19-7-240 0,27-12 45 0,-2 16 360 16</inkml:trace>
  <inkml:trace contextRef="#ctx0" brushRef="#br0" timeOffset="13337.8907">17778 1494 1435 0,'25'9'102'15,"-25"-9"-96"-15,0 0-13 0,0 0 2 16,0 0 2-16,0 0 5 0,11-20 1 0,-11 20 3 15,18-20-1-15,-18 20 2 0,23-23-4 0,-23 23 0 16,24-25-6-16,-24 25 5 0,28-28-6 16,-28 28 7-16,22-30-5 0,-22 30 5 0,15-32-4 15,-15 32 6-15,5-30-1 0,-5 30 6 0,-8-29 0 16,8 29 6-16,-16-26-5 0,16 26 8 0,-21-20-2 16,21 20 2-16,-26-11 3 0,26 11-5 15,-26 4-1-15,26-4-6 0,-32 24 1 0,15-6-3 16,0 8 9-16,1 5-7 0,2 7 7 0,2 2-16 15,2 4 11-15,3 1-11 0,5-1 12 0,2-3-9 16,5-3 7-16,3-1-10 0,4-5 3 0,7-4-12 16,0-6 0-16,8-5-20 0,-2-10-24 0,12 5-54 15,-10-26-104-15,19 6-353 16,-9-5 2-16,-6-11 257 0</inkml:trace>
  <inkml:trace contextRef="#ctx0" brushRef="#br0" timeOffset="14416.0265">18628 1266 1041 0,'0'0'112'0,"0"0"-69"16,0 0-8-16,0 0-2 0,0 0 6 0,0 0 11 15,0 0-4-15,0 0-3 0,0 0-6 0,0 0-13 16,0 0-7-16,8 17-6 0,-8-17 3 0,-2 35-2 16,5-9 8-16,-4 3-6 0,1 1 7 0,-3 1-15 15,2 1 5-15,-3-2-10 0,2 0 6 16,-2-2-7-16,2-3 5 0,-2-2-6 0,1-3 6 16,0-3-5-16,3-17 2 0,-7 23-1 15,7-23 1-15,0 0-3 0,0 0 1 0,0 0-4 16,0 0-3-16,0 0 1 0,0 0 1 0,0 0 4 15,0 0 2-15,8-25 4 0,-3 6-5 0,-1-5 4 16,1 0-6-16,0-6 5 0,1-1-9 0,1-3 9 16,0-1-9-16,2-1 10 0,-1 2-8 15,2 0 6-15,2 4-7 0,2 4 7 0,-1 4-7 16,-13 22 5-16,27-24-4 0,-27 24 2 0,23-9 2 16,-23 9-1-16,18 1-1 0,-18-1 1 0,0 0 1 15,23 28-1-15,-13-9 7 0,-3 6-5 0,2 4 5 16,-4 3-7-16,-1 2 7 0,1 0-8 0,-1-4 9 15,0 2-9-15,-1-3 7 0,1-3-8 16,-2 1 7-16,-2-4-6 0,-1-2 4 16,0-2-4-16,-3-2 3 0,4-17-5 0,-8 28 7 15,8-28-4-15,0 0 0 0,0 0-7 0,0 0-7 16,0 0-2-16,0 0 0 0,-10-17 11 0,11-6-1 16,0-5 8-16,2-1-9 0,3 0 3 0,-1-3-11 15,3 0 7-15,0-5-7 0,0 0 12 0,2-3-6 16,1-1 12-16,0 5-10 0,2 1 10 15,-1 10-8-15,2 6 6 0,-14 19 17 0,20-23-18 16,-20 23 21-16,19-7-18 0,-19 7 4 0,0 0 4 16,24 17-18-16,-24-17 23 0,16 36-17 0,-9-7 14 15,1 2 7-15,0 7-12 0,-1-1 9 0,-2 1-11 16,2 1 8-16,-2-5-9 0,1-1 7 16,-1-1-6-16,0-4 2 0,-1-1-8 0,-3 1 4 15,0-5-12-15,-1 0 0 0,1-3-16 16,-1-20-17-16,3 25-42 0,-3-25-59 0,0 0-73 15,0 0-115-15,0 0-124 0,0 0 122 0,11-30 333 16</inkml:trace>
  <inkml:trace contextRef="#ctx0" brushRef="#br0" timeOffset="14899.6795">19554 1258 1271 0,'-22'-21'70'0,"22"21"-24"0,-13-19-26 16,13 19 8-16,0 0 9 0,0 0 1 0,-21-22-11 16,21 22 24-16,0 0-46 0,-21-14 6 15,21 14-11-15,-17-8 6 0,17 8 0 16,-20-5-2-16,20 5-1 0,-26-2-1 0,26 2 1 16,-32 2-4-16,14 3-3 0,18-5 1 0,-33 20 13 15,33-20-30-15,-33 37 36 0,16-9-33 0,0 9 15 16,3 6 10-16,0 3-10 0,3 2 12 0,2-3-10 0,5-6 10 0,3-7-10 15,5-3 6-15,5-7-10 0,5 0 3 0,5-4-8 16,3-4 0-16,6-1-15 0,-3-10 0 16,3 0-7-16,-2-9-2 0,-3-3 10 0,-1-4 0 15,-1-3 10-15,-3-2 1 0,-1 2 7 0,-2-2-4 16,-6 0 7-16,1-1-2 0,-4-2 6 0,-2-1-5 16,-1-2 7-16,-1 1-5 0,-2-4 7 0,0 2 0 15,-3-3 14-15,2 5-3 0,-3 0 10 0,4 23-5 16,-5-29 6-16,5 29-1 0,0 0 1 15,0 0-6-15,0 0-7 0,0 0-5 16,-3 22-9-16,2 5 5 0,-1 8-4 0,0 5 11 16,-1 0-8-16,2-1 8 0,-1-2-14 0,2-3 6 15,0-2-10-15,1-2 1 0,4 1-13 0,-4-6-4 16,5-1-21-16,-6-24-14 0,11 28-35 0,-11-28-39 16,18 11-43-16,-18-11-54 0,20-18-221 0,2 20 22 15,-14-21 380-15</inkml:trace>
  <inkml:trace contextRef="#ctx0" brushRef="#br0" timeOffset="15354.9965">19941 1353 1051 0,'-11'-17'186'16,"11"17"-111"-16,-14-24-16 0,14 24 4 0,-12-17 2 15,12 17-9-15,0 0-12 0,-17-18-13 16,17 18-8-16,0 0-5 0,0 0-4 0,-18-12-4 15,18 12-7-15,0 0-1 0,0 0-6 16,-23 17 0-16,23-17 0 0,-26 28 5 0,10-6-4 16,1 4 6-16,-2 3-5 0,-2 5 7 0,1 4-8 15,0 0 5-15,1 5-8 0,2-4 10 0,4 1-8 16,3-2 5-16,4-3-11 0,3-4-1 16,4-6-12-16,-3-25-3 0,13 30-10 0,-13-30 8 15,26 25 4-15,-6-12 13 0,1 0 1 0,-2-9-6 16,3-2-10-16,-5-8-5 0,2 0 6 0,-2-7 7 15,0-1 13-15,-1-4 2 0,-1-4 6 0,-3-2-5 16,-1-3 6-16,-1-4-6 0,-2-2 8 16,-2-1-3-16,0-3 12 0,0 3 0 0,-3-5 12 15,3 7-9-15,-4 1 10 0,3 8-11 0,-5 5 9 16,0 18-1-16,0 0 2 0,0 0 4 16,0 0 0-16,0 0-2 0,0 0-4 0,0 0-7 15,1 23-9-15,-3 7 7 0,-2 10-5 0,2 7 16 16,-3 3-12-16,1 3 7 0,1 2-16 0,0 3 6 15,3-4-11-15,2-5 9 0,0-3 24 0,0 1-26 16,0 1 23-16,0-1-26 0,-1-8-12 0,2-11-3 16,-1-5-13-16,-1-5-3 0,3-1-12 15,-4-17-6-15,6 17-17 0,-6-17-19 0,0 0-15 16,0 0-19-16,33-16-56 0,-32-12-77 0,6-2-242 16,9 6 51-16,-16-25 347 0</inkml:trace>
  <inkml:trace contextRef="#ctx0" brushRef="#br0" timeOffset="15754.8267">20183 1292 1251 0,'0'0'151'15,"0"0"-87"-15,0 0-42 0,0 0-12 0,-14 18-5 16,13-1 11-16,-1 7 6 0,2 5 14 0,-4-1-5 16,4 4 0-16,0 0-20 0,0 2 1 0,1-2-14 15,4 5 8-15,-1 0-8 0,2 3 8 16,0 1-11-16,-1-3 3 0,1-5-11 0,-3-2 1 15,2-5-6-15,-4-3 3 0,3-2-3 0,-4-21 8 16,3 25-2-16,-3-25 7 0,0 0-6 0,0 0-6 16,0 0-9-16,0 0-2 0,0 0 8 0,0 0 6 15,-3-31 11-15,2 3-9 0,0-2 2 0,-1-5-8 16,4 1 10-16,0-5 0 0,2 0 11 0,1 1-7 16,1-2 9-16,3 1-6 15,1-1 13-15,2 5-5 0,3 2 11 0,1 8-5 16,-16 25 1-16,29-25-4 0,-29 25 4 0,19 1 2 15,-19-1 8-15,17 17 6 0,-17-17-3 0,19 36 0 16,-12-12-10-16,0 8 3 0,-2-2-11 0,0 1 9 16,-3 2-12-16,1 3 4 0,-1 3-8 0,1 0 2 15,-2-2-8-15,0-7-3 0,3-3-26 0,-4-9-15 16,9 8-49-16,-9-26-56 0,15 29-96 16,-15-29-263-16,0 0 55 0,27 20 332 0</inkml:trace>
  <inkml:trace contextRef="#ctx0" brushRef="#br0" timeOffset="16114.2074">20657 1553 1368 0,'0'0'145'0,"0"0"-132"0,0 0-26 16,0 0 0-16,0 0 11 0,22-13 4 0,-22 13 0 15,30-8-1-15,-13 5-2 0,3-3 0 0,0 0 1 16,1-3-3-16,0 1 2 0,-2-1-2 0,-2-1 2 15,-17 10-1-15,29-16 2 0,-29 16-2 0,20-21 3 16,-20 21-1-16,8-23 6 0,-8 23-3 16,-6-28 5-16,6 28-2 0,-14-35 11 0,14 35 1 15,-25-29 11-15,25 29-2 0,-26-16-4 16,26 16-3-16,-27-3-7 0,27 3-2 0,-33 7 0 16,15 1 2-16,-2 8-4 0,1 8 7 0,-3 8-8 15,2 8 8-15,1 2-9 0,2 8 15 0,1-2-7 16,5 6 10-16,0-4-11 0,6-4 3 0,3-6-12 15,4-6 2-15,6-5-11 0,1-4 9 16,6 1-10-16,4-6-7 0,5-3 1 0,1-4-13 16,4-4 24-16,-1-8-32 0,3 0 2 0,-6-14-45 15,10 8-73-15,-16-23-37 0,18 16-104 0,-16-10-229 16,-4-10 71-16,11 15 367 0</inkml:trace>
  <inkml:trace contextRef="#ctx0" brushRef="#br0" timeOffset="16301.7125">21103 1230 943 0,'-5'-23'193'0,"5"23"-32"16,3-21-44-16,-3 21-19 0,0 0-29 0,0 0-19 16,0 0 12-16,0 0-37 0,-1 20 21 0,1-20-21 15,0 29-25-15,0-29 0 0,-2 51-63 0,-3-12 9 16,1 15-14-16,-1 10 13 0,3-21 54 0,4 2 8 16,-1-4-12-16,0 2 5 0,3-2-17 15,-2-5-1-15,3 4-23 0,-6-14-11 0,8 8-36 16,-7-34-43-16,6 47-81 0,-6-47-105 0,-11 21-142 15,19 1 245-15,-8-22 214 0</inkml:trace>
  <inkml:trace contextRef="#ctx0" brushRef="#br0" timeOffset="19316.2397">20989 1607 438 0,'0'0'69'0,"-18"0"-47"16,18 0-10-16,0 0 2 0,0 0-4 16,-20-3-6-16,20 3-7 0,0 0-1 0,0 0 1 15,0 0 6-15,0 0 6 0,0 0 8 0,0 0 7 16,-17-9 7-16,17 9 8 0,0 0 6 0,0 0 4 16,0 0 0-1,-18 3-7-15,18-3-7 0,0 0-12 0,0 0-6 16,-18 7-4-16,18-7 1 0,0 0 10 0,-17 8 10 15,17-8 5-15,0 0 4 0,-23 5 2 16,23-5-4-16,0 0-5 0,0 0-8 0,0 0-13 16,0 0-6-16,0 0-4 0,0 0 8 0,0 0 8 15,0 0 5-15,0 0 3 0,25-14-8 0,-25 14-7 0,27-16-7 16,-27 16-1-16,29-15-3 0,-29 15 2 0,26-10-1 16,-26 10-1-16,20-9 0 0,-20 9-3 0,18-6-1 15,-18 6 2-15,0 0-3 0,22-7 2 16,-22 7-1-16,17-6-4 0,-17 6-7 0,17-5-17 15,-17 5-30-15,17-5-42 0,-17 5-44 0,0 0-63 16,22-12-81-16,-22 12-109 0,23-6 205 0,-23 6 193 16</inkml:trace>
  <inkml:trace contextRef="#ctx0" brushRef="#br0" timeOffset="19959.3712">21331 1527 1010 0,'0'0'30'0,"0"0"-22"0,0 0 0 0,0 0 17 16,0 0 20-16,0 0 21 0,0 0 12 0,0 0-3 16,0 0-12-16,0 0-13 0,0 0-7 0,0 0-4 15,0 0-4-15,0 0-3 0,0 0-10 16,0 0-5-16,-8 25-6 0,8-25-5 0,-2 25-2 16,2-7 0-16,-1 4-5 0,-1 5 6 0,0 2-9 15,-2 1 8-15,1 0-7 0,-1-2 7 16,0-5-4-16,1 0 4 0,-2-1-12 0,1-4-3 15,3 0-20-15,1-18-13 0,-1 28-18 0,1-28-14 16,0 20 2-16,0-20-64 0,0 0-33 0,0 0-88 16,0 0-175-16,1 22 63 0,-1-22 371 0</inkml:trace>
  <inkml:trace contextRef="#ctx0" brushRef="#br0" timeOffset="20162.4985">21404 1259 1519 0,'-26'2'38'0,"26"-2"-46"15,-27-6 4-15,27 6-1 0,0 0 3 16,0 0-4-16,-17-8-2 0,17 8-3 0,0 0-6 16,0 0 3-16,0 0-7 0,0 0-9 0,0 0-38 15,0 0-17-15,0 0-70 0,0 0-35 0,0 0-110 16,26-6-93-16,-26 6 154 0,23 18 239 0</inkml:trace>
  <inkml:trace contextRef="#ctx0" brushRef="#br0" timeOffset="20495.6016">21784 1561 1218 0,'0'0'111'0,"-17"-5"-103"15,17 5-6-15,0 0-1 0,0 0 6 0,0 0 6 16,-5-16 2-16,5 16 4 0,0 0 1 0,0 0 8 16,0 0 4-16,0 0 8 0,0 0-4 0,-16-21-10 15,16 21-10-15,-17-7-9 0,17 7-4 0,-26-1 1 16,26 1-1-16,-34 8 1 0,34-8 1 15,-36 24-2-15,17-3 5 0,-3 3-2 16,3 7 10-16,-2 7-4 0,5 3 9 0,2 0-14 16,5-1 5-16,5-5-13 0,7-4 6 0,5-1-6 15,6-6 0-15,4-3 15 0,4-5-37 0,7-1 10 16,-2-13-48-16,12 4-35 0,-9-19-53 0,19 12-112 16,-14-13-226-16,5-12 11 0,9 11 324 0</inkml:trace>
  <inkml:trace contextRef="#ctx0" brushRef="#br0" timeOffset="21073.7887">22783 1238 1121 0,'-31'-14'4'0,"31"14"-24"0,-20-27 4 0,20 27 27 16,-16-25 7-16,6 8-3 0,10 17 14 15,-22-33-15-15,22 33 18 0,-25-34 14 0,25 34 8 16,-25-23 9-16,25 23-3 0,0 0-15 16,-17-4-15-16,17 4-15 0,0 0-8 0,-14 18-8 15,6-1 3-15,-3 13-4 0,-1 10-13 0,-2 8 34 16,-1 7-25-16,0 0 28 0,3 1 3 0,0-8-16 16,4 1 13-16,0-8-16 0,2 0 6 0,1-1-13 15,4-2 8-15,-1 0-9 0,2-4 6 0,0-4-6 16,0-5 3-16,1-3-10 0,-1-22-2 0,5 29-18 15,-5-29-12-15,7 17-25 0,-7-17-18 16,0 0-20-16,0 0-33 0,26 6-50 0,-26-6-134 16,8-25-87-16,10 21 178 0</inkml:trace>
  <inkml:trace contextRef="#ctx0" brushRef="#br0" timeOffset="21401.9249">22500 1612 1479 0,'0'0'41'16,"0"0"-72"-16,18-2-5 0,-18 2 10 0,19-6 18 16,-19 6-3-16,29-14 1 0,-29 14 0 0,31-17 1 15,-31 17 8-15,26-15 0 0,-26 15 2 0,22-14 1 16,-22 14 1-16,21-13-1 0,-21 13 0 16,22-12-3-16,-22 12 2 0,22-12-2 15,-22 12 1-15,25-12-1 0,-25 12 1 0,29-11-1 16,-29 11-2-16,26-7 3 0,-26 7-2 0,0 0 0 15,18 0 4-15,-18 0 7 0,0 0 9 0,0 0 6 16,-10 24 1-16,7-6 0 0,-6 3-9 0,4 2 5 16,-3-3-7-16,1 1-1 0,-1 0-4 0,1 4 0 15,0-1-6-15,2 0 3 0,-1-2-7 0,1-3 4 16,0-2-4-16,5-17 3 0,-7 30-11 16,7-30-7-16,-4 27-31 0,4-27-37 0,0 0-66 15,0 0-82-15,0 0-79 0,0 0-151 0,0 0 200 16,30-22 262-16</inkml:trace>
  <inkml:trace contextRef="#ctx0" brushRef="#br0" timeOffset="21542.5631">22914 1249 1351 0,'-24'-2'54'0,"7"-2"-75"0,17 4-8 15,0 0-9-15,-19-7-22 0,19 7-7 0,0 0-60 16,0 0-28-16,0 0-49 0,0 0-18 0,0 0-61 15,0 0 85-15,0 0 198 0</inkml:trace>
  <inkml:trace contextRef="#ctx0" brushRef="#br0" timeOffset="21917.5566">23109 1731 1381 0,'0'0'11'15,"-17"-4"-17"-15,17 4 0 0,0 0 4 16,0 0 8-16,0 0-3 0,-3-18 0 0,3 18-2 16,9-26 1-16,-2 10-4 0,-7 16 5 0,19-31-3 15,-19 31 5-15,26-26-2 0,-9 12 2 0,-17 14-7 16,33-21 1-16,-33 21-3 0,27-16 2 0,-27 16-1 16,17-11 2-16,-17 11 1 0,0 0 2 15,4-18 0-15,-4 18 1 0,-11-17 0 16,11 17 2-16,-20-19-3 0,20 19 2 0,-26-17-4 15,26 17 3-15,-28-16-3 0,28 16 5 0,-28-9 1 16,28 9-1-16,-29 7 3 0,12 1-1 0,-1 6 4 16,-4 6 3-16,0 9 12 0,-3 2-4 0,3 7 9 15,0 0-13-15,7 1 2 0,2-4-12 0,4 0 3 16,4-6-12-16,4-2 6 0,4-2-8 0,1 0 6 16,6-4-6-16,1-1 5 0,4-2-13 15,2-5-4-15,6 0 14 0,0-7-44 0,10 4 14 16,-6-13-56-16,11 7-42 0,-11-17-55 15,15 11-93-15,-6-4-180 0,-8-21 82 0,15 19 375 16</inkml:trace>
  <inkml:trace contextRef="#ctx0" brushRef="#br0" timeOffset="22120.6847">23527 1284 1164 0,'-22'0'278'16,"22"0"-227"-16,-18 11-40 0,18-11-9 0,-15 22-1 15,8-4 10-15,-3 6 7 0,3 7 14 0,-4-1-3 16,6 5 6-16,-5-5-15 0,5 5 3 16,-1 0-12-16,3 2 4 0,2 2-12 0,1 0 4 15,0-1-11-15,2-2 3 0,2-5-15 16,-1-4-7-16,7 2-20 0,-4-7-16 0,10 7-6 16,-16-29-65-16,24 43-52 0,-24-43-102 0,11 20-197 15,10-1 74-15,-21-19 392 0</inkml:trace>
  <inkml:trace contextRef="#ctx0" brushRef="#br0" timeOffset="22620.6965">23866 1637 1098 0,'0'0'109'0,"0"0"-51"16,0 0-34-16,-12-25-8 0,12 25 3 15,-5-20-5-15,5 20 6 0,-11-23-2 0,11 23 4 16,-17-26-1-16,17 26 0 0,-19-20-1 0,19 20 1 15,-18-11-7-15,18 11-3 0,0 0-7 16,-20-9-4-16,20 9-7 0,0 0-4 0,-24 3-1 16,24-3-2-16,-21 17 4 0,21-17-3 0,-35 35 6 15,14-9-1-15,-2 5 11 0,0 1-4 0,3 1 7 16,3-3-6-16,8-2 7 0,3-5-8 0,6-4 6 16,4-1-8-16,-4-18 5 0,20 27-3 0,-20-27 3 15,28 16-3-15,-11-12 3 0,1-4-1 16,3-2-2-16,1-6 3 0,1-3-2 15,0-6 3-15,1-3-5 0,1-3 5 0,-1-4-6 16,-1-6 3-16,-1-2-8 0,0-3 5 0,-2 1-10 16,-1 2 10-16,-2-3-10 0,-3 1 11 0,1-5-11 15,0-2 12-15,-2 4-7 0,0-1 10 0,-3 7-6 16,-3 0 14-16,-2 6 20 0,-4 5-22 0,-1 23 48 16,-1-19-31-16,1 19 17 0,0 0-9 15,0 0-14-15,-17 19 3 0,17-19-41 0,-27 42 36 16,12-9-25-16,-4 4 17 0,2 5 14 0,-1-2-11 15,5 0 4-15,-2 1-12 0,4 0 8 0,-1 0-13 16,1 3 11-16,1-2-9 0,2 2 7 0,-1-4-9 16,2-4 7-16,1-1-9 0,1-5 7 15,0-1-7-15,3-1 6 0,1-6-11 0,-2-4-3 16,3-18 13-16,-1 23-56 0,1-23-15 16,0 0-107-16,10 24-122 0,-10-24-205 0,0 0 17 15,21-14 370-15</inkml:trace>
  <inkml:trace contextRef="#ctx0" brushRef="#br0" timeOffset="23794.0036">24319 1993 980 0,'4'-23'333'0,"-4"23"-249"0,0 0-36 0,0 0-13 16,0 0-2-16,0 0 3 0,0 0 2 16,0 0-1-16,0 0-12 0,-7 17-5 0,7-17-14 15,-11 30 1-15,5-10-5 0,2 0 3 0,1-3-2 16,0 0 1 0,2 1-4-16,-1 1 4 0,2 1-7 15,0 0 2-15,2 2-10 0,1 0-4 0,1 5-21 16,-1-6-10-16,5 14-40 0,-10-14-52 0,17 16-113 15,-17-5-213-15,5-15-2 0,9 13 284 0</inkml:trace>
  <inkml:trace contextRef="#ctx0" brushRef="#br0" timeOffset="24917.5116">1604 2432 700 0,'0'0'217'15,"0"0"-140"-15,0 0-16 0,0 0-8 0,0 0 14 16,0 0 9-16,0 0-4 0,0 0-10 0,0 0-9 16,0 0-13-16,0 0-7 0,-9 17-7 15,9-17-2-15,-8 35-2 0,5-7 2 0,0 5-11 16,3 6-15-16,0 10 23 0,2 6-26 0,-1 3 21 16,2 4-6-16,-2 2-16 0,0 0 13 0,0-3-17 15,-1-4 5-15,2-4-23 0,-4-10 0 0,5 2-14 16,-4-15-26-16,7 4-31 0,-6-34-81 15,12 39-81-15,-12-39-111 0,0 0-80 16,14 18 337-16</inkml:trace>
  <inkml:trace contextRef="#ctx0" brushRef="#br0" timeOffset="25495.6529">1517 2889 1141 0,'0'0'-8'15,"0"0"-8"-15,0 0-1 0,0 0 9 0,0 0 3 16,0 0 3-16,0 0 2 0,0 0 2 0,27 0-1 16,-10-1 1-16,4-1-1 0,1-2 3 15,1-2-3-15,2-3 2 0,-1 1-2 0,-1-4 0 16,0 0-1-16,-3-2 1 0,-1-1-6 0,-1 1-8 16,-5-2-13-16,-13 16-5 0,23-32-1 0,-23 32 12 15,14-28 10-15,-14 28 13 0,6-20 10 16,-6 20 19-16,0 0 9 0,-7-18 11 0,7 18-4 15,0 0-3-15,0 0-8 0,0 0-5 0,0 0-7 16,-21-10-5-16,21 10-5 0,0 0-1 0,0 0-4 16,0 0-6-16,0 0-4 0,0 0-6 0,0 0-2 15,0 0 2-15,0 0 3 0,-6 22 1 16,8-5 6-16,1 4-4 0,0 6 7 0,1 2-4 16,2 5 9-16,-2-2-6 0,1 4 9 15,-3-1-9-15,2-2 7 0,-3 1-10 0,0-1 4 16,0-2-8-16,-1 0 7 0,2-2-8 0,-2-3 7 15,0 0-8-15,0-3 7 0,-2-3 14 0,2-3-15 16,0-17 17-16,-1 23-17 0,1-23-2 0,0 0 0 16,0 0-3-16,0 0-1 0,0 0 0 0,0 0 0 15,0 0 3-15,0 0 2 0,0 0-16 16,7-32 15-16,-4 7-16 0,-2-1 8 0,3-3 5 16,-3 0-9-16,3 1 7 0,-1-1-4 0,3 2 8 15,0 1-4-15,3 4 5 0,-1 4-5 16,-8 18 3-16,20-23-3 0,-20 23 2 0,18-8 0 15,-18 8-1-15,0 0 1 0,24 9 1 0,-24-9 3 16,16 20-2-16,-16-20 5 0,16 33-4 0,-9-12 4 16,-3-3-5-16,0 2 5 0,-3-1-7 15,-1-3 5-15,0-16-4 0,0 28-5 0,0-28-29 16,-5 22-46-16,10-3-92 0,-5-19-118 0,0 0-158 16,-4 23 96-16,4-23 353 0</inkml:trace>
  <inkml:trace contextRef="#ctx0" brushRef="#br0" timeOffset="25855.0162">2235 3004 821 0,'-9'17'244'0,"9"-17"-282"16,0 0-3-16,0 0 14 0,0 0 31 0,0 0 28 15,0 0 15-15,0 0 8 0,13-18-6 0,-13 18-9 16,11-17-10-16,-11 17-6 0,15-22-8 15,-15 22-5-15,19-25-7 0,-19 25-2 0,18-27-2 16,-18 27 2-16,14-22-3 0,-14 22 2 0,9-18 0 16,-9 18 1-16,0 0 2 0,1-19 2 0,-1 19 0 15,0 0 5-15,-13-19 0 0,13 19 7 0,-18-11 0 16,18 11 5-16,-24-4-1 0,24 4-4 16,-23 6 0-16,23-6-7 0,-26 15-1 0,26-15-2 15,-26 27 4-15,14-6 0 0,1 6 7 16,0 0-5-16,4 6 6 0,1-2-10 0,3 0 3 15,2-1-10-15,5-3 3 0,2-3-7 0,2-4 3 16,4-2-6-16,-12-18 2 0,28 26-9 0,-28-26-7 16,37 16-12-16,-37-16-13 0,39 4-17 0,-39-4-23 15,40-4-33-15,-40 4-47 0,36-19-36 0,-36 19-72 16,23-38-106-16,5 32 183 0,-24-25 194 16</inkml:trace>
  <inkml:trace contextRef="#ctx0" brushRef="#br0" timeOffset="26136.2896">2488 2777 918 0,'-11'30'248'16,"11"-30"-226"-16,-26 34-11 0,18-12 0 0,3 3 13 15,0 3-2-15,4 3 10 0,-3-2-7 16,6 1 5-16,-4-3-6 0,6 0 3 0,-3-4-9 16,4 0 1-16,-3-5-9 0,-2-18-1 0,10 28-8 15,-10-28 1-15,0 0-2 0,12 18 1 0,-12-18 0 16,0 0 0-16,0 0 1 0,0 0 2 0,0 0 8 15,0 0 4-15,11-20 5 0,-11 20-4 0,10-38 1 16,-4 11-9-16,0-2 5 0,2-1-8 16,-1-2 4-16,3-1-9 0,-1 0 4 15,1 1-8-15,2 7 1 0,-2 4-11 0,-10 21-3 16,22-24-14-16,-22 24-8 0,20-12-15 0,-20 12-19 16,20 0-19-16,-20 0-37 0,23 11-49 0,-4 2-91 15,5 4-150-15,-24-17 137 0,40 21 281 0</inkml:trace>
  <inkml:trace contextRef="#ctx0" brushRef="#br0" timeOffset="26480.0346">2841 2999 905 0,'-2'21'261'16,"2"-21"-243"-16,0 0-13 0,0 0 8 16,0 0 8-16,0 0 15 0,0 0 5 0,0 0-2 15,0 0-7-15,17-18-11 0,-17 18-11 0,16-17-2 16,-16 17-5-16,21-23 3 0,-21 23-7 15,19-27 4-15,-19 27-4 0,17-23 2 0,-17 23-3 16,11-17 2-16,-11 17-1 0,0 0 3 0,4-17 2 16,-4 17 2-16,0 0 0 0,-11-21 4 0,11 21-4 15,-18-16 4-15,18 16-3 0,-26-13 3 0,26 13 2 16,-29-10 2-16,29 10 0 0,-29-1-5 0,29 1-2 16,-31 9 0-16,31-9 3 0,-29 23 2 15,15-5 5-15,0 4-3 0,2 7 9 0,0 0-6 16,5 3 7-16,1-5-12 0,3 0 2 15,6-2-12-15,1 0 3 0,5-4-6 0,3 0 3 16,3-4-4-16,-15-17 2 0,36 24-5 0,-15-17-7 16,3-2-13-16,-1-6-11 0,7 3-17 0,-7-10-18 15,11 10-43-15,-15-17-74 0,19 15-81 0,-9-5-228 16,-5-16 77-16,15 20 420 0</inkml:trace>
  <inkml:trace contextRef="#ctx0" brushRef="#br0" timeOffset="26745.6596">3632 2823 1032 0,'0'0'271'0,"0"0"-180"16,0 0-62-16,0 0-18 0,0 0 6 0,0 0 8 15,0 0 8-15,0 0 0 0,0 0-7 0,-12 18-9 16,15-1 0-16,-2 3-3 0,2 9 6 16,0 3-7-16,1 0 3 0,-2 0-11 0,0 1 3 15,2-1-11-15,0 0 7 0,-1-2-10 16,2-4-1-16,0 0-17 0,-3-7-10 0,6 2-13 0,-8-21-49 16,8 25-54-16,-8-25-104 0,0 0-164 15,0 0-63-15,12-29 320 0</inkml:trace>
  <inkml:trace contextRef="#ctx0" brushRef="#br0" timeOffset="26901.9217">3627 2715 1385 0,'-21'-1'104'0,"1"4"-84"16,20-3-5-16,-28 3-1 0,28-3-7 0,-17 2-10 16,17-2-17-16,0 0-25 0,0 0-44 0,0 0-38 15,7 21-67-15,-7-21-50 0,0 0-210 0,50 19 86 16,-33-27 368-16</inkml:trace>
  <inkml:trace contextRef="#ctx0" brushRef="#br0" timeOffset="27214.419">3972 2907 1434 0,'-25'6'78'0,"2"-4"-54"15,5 1 4-15,0-3 2 0,18 0-7 0,-28 6-12 16,28-6-2-16,-29 9-5 0,29-9-1 0,-25 12-2 15,25-12-1-15,-19 16-1 0,19-16 1 0,0 0-3 16,-15 19 1-16,15-19-3 0,0 0-1 16,1 17-2-16,-1-17 2 0,0 0 1 0,16 18 3 15,-16-18 0-15,20 10 2 0,-20-10-1 0,25 11 1 16,-25-11-1-16,31 16 3 0,-31-16-1 16,30 28 3-16,-14-10-1 0,1 4 5 0,-1-1-4 15,1 2 5-15,-3-3-5 0,2 3 6 0,-3-5 17 16,-2 3-30-16,-11-21 34 0,14 31-30 0,-14-31 14 15,2 26 3-15,-2-26-7 0,-8 23 0 0,8-23-8 16,-19 22 0-16,19-22-8 0,-30 15-6 0,13-10-14 16,-6-6-20-16,23 1-36 0,-44-18-73 0,44 18-155 15,-18-34-240-15,6-6 41 0,13 9 431 16</inkml:trace>
  <inkml:trace contextRef="#ctx0" brushRef="#br0" timeOffset="27980.0598">5196 2756 1107 0,'0'0'24'0,"0"0"-1"0,-17-6 15 0,17 6 17 15,0 0 1-15,-23-12-4 0,23 12-8 0,-21-2-7 16,21 2-5-16,-24 1-4 0,24-1-3 0,-33 2-2 16,33-2-4-16,-31 7-7 0,31-7-1 0,-31 11-7 15,31-11 0-15,-27 17-3 0,27-17 1 0,-26 29-4 16,12-9 4-16,1 4-5 16,1 2 5-16,1 2-5 0,0 3 6 0,4-4-7 15,1-4 6-15,4-3-5 0,2-20 2 0,5 24-2 16,-5-24 2-16,18 16-2 0,-18-16 2 0,27 10-2 15,-10-7 0-15,0-3 0 0,3-3 0 0,0-3 0 16,0-2-2-16,2-2 0 0,-3-3-2 0,-1 0 5 16,1-2-3-16,-19 15 6 0,30-31-4 0,-18 13 3 15,-1-1-3-15,-1 0 3 0,-2 1-4 16,0-3 3-16,-2 2-4 0,-1-2 7 0,0 2-5 16,-3 1 5-16,0 1-3 0,-2 17 4 0,3-25-3 15,-3 25 10-15,0 0 4 0,0 0 5 16,0 0 2-16,0 0-5 0,0 0-6 0,0 0-8 15,-7 24 1-15,4 4-6 0,1 8 9 0,0 1-7 16,0 2 8-16,1-3-8 0,0-2 7 16,-1 0-9-16,2-5 4 0,0-1-13 0,0-6-6 15,4 0-28-15,-4-22-24 0,7 26-44 0,-7-26-45 16,0 0-52-16,17 6-80 0,-17-6-130 0,32-13 126 16,-24-16 295-16</inkml:trace>
  <inkml:trace contextRef="#ctx0" brushRef="#br0" timeOffset="28666.1698">6662 2615 1189 0,'0'0'35'0,"0"0"-17"0,0 0 10 0,0 0 9 16,0 0 6-16,0 0 3 0,-21 11 0 0,21-11 0 15,-18 2 0-15,18-2-3 0,-21 1-21 16,21-1 13-16,-18 0-26 0,18 0 5 0,-20 1-5 15,20-1-8 1,-20 3 0-16,20-3-2 0,-27 6 0 16,27-6 1-16,-32 13-1 0,32-13-2 0,-31 30 3 15,15-4-5-15,0 5 8 0,0 9-7 0,2 5 10 16,2 2-11-16,1 0 12 0,5-2-12 0,3-6 10 16,6-5-9-16,3-5 7 0,3-5-8 0,3-6 2 15,5-2-11-15,-17-16-3 0,38 18-15 0,-20-18-16 16,9 3-26-16,-10-14-34 0,15 11-43 0,-14-21-65 15,15 9-77-15,2-2-154 0,-15-20 193 16,19 20 254-16</inkml:trace>
  <inkml:trace contextRef="#ctx0" brushRef="#br0" timeOffset="29073.7397">6811 2537 1326 0,'-22'10'4'15,"5"2"4"-15,17-12 6 0,-23 29 9 0,12-12 19 16,6 6-33-16,-2-1 32 0,6 6-32 0,-2-3 9 16,6 4 4-16,1 1-13 0,3 2 2 0,0-1-10 15,3 1 4-15,1-1-8 0,-1-1 6 0,-1 0-7 16,0-3 5-16,-1-4-9 0,-2-2 5 0,0-4-7 16,-6-17 3-16,8 24-2 0,-8-24 0 15,0 0-6-15,0 0-5 0,0 0-3 16,0 0-2-16,0 0 5 0,0 0 6 0,0 0 8 15,8-18 2-15,-7-3 4 0,-1-7-14 0,2 0 0 16,-2-4-12-16,2 1 6 0,-1 1 1 0,4 1 13 16,0 0-2-16,1 3 9 0,3 1-4 0,0 4 6 15,2 4-5-15,-11 17 7 0,23-23-2 0,-23 23 5 16,25-8 2-16,-25 8 5 0,22 5 5 16,-22-5 3-16,19 18 1 0,-19-18-4 0,21 40 3 15,-13-14-7-15,3 4 7 0,-3-2-9 0,-1 1 2 16,-2-1-10-16,1-1 3 0,-4 1-9 0,2-2 3 15,-3-3-6-15,0-3-4 0,2 1-22 0,-3-21-17 16,3 32-40-16,-3-32-34 0,10 22-46 16,-10-22-62-16,0 0-157 0,32 4-20 0,-26-24 385 15</inkml:trace>
  <inkml:trace contextRef="#ctx0" brushRef="#br0" timeOffset="29528.512">7470 2783 714 0,'2'-27'225'16,"-2"27"-91"-16,-22-17-112 0,22 17-10 0,-11-25 13 15,11 25 6-15,-11-22 15 0,11 22 2 0,0 0-3 16,-17-19-12-16,17 19-8 0,0 0-8 0,-17-5-4 16,17 5-4-16,0 0-6 0,0 0-3 0,-21 16-3 15,21-16 2-15,-21 25-2 0,10-4 6 0,-3 2-1 16,2 4 15-16,-5 1 1 0,5 5 12 0,-4-2-8 15,5 6 1-15,0-5-16 0,5 1 1 16,1-5-8-16,5-5 3 0,4-4-6 16,-4-19 4-16,17 29-4 0,-17-29 3 0,24 18-3 15,-24-18 1-15,29 6 0 0,-29-6 0 0,32-5 0 16,-32 5 0-16,31-15 1 0,-31 15-3 0,28-26 2 16,-16 9-4-16,1 0 1 0,-4-4-6 0,4-1 4 15,-5-1-6-15,2 1 7 0,-4-1-1 16,0 0 7-16,-1 1-3 0,-2 1 7 0,1 0-6 15,-3 2 5-15,-1 1-3 0,0 18 6 0,-1-22 6 16,1 22 10-16,0 0 4 0,0 0-1 0,0 0-7 16,0 0-11-16,-8 19-1 0,3 2-6 0,2 7 9 15,0 4-3-15,3 3 8 0,0-3-10 16,1-2 2-16,1-2-8 0,2-3 4 0,2-2-9 16,-1-5 0-16,3 0-15 0,-8-18-12 15,14 26-27-15,-14-26-28 0,0 0-50 0,0 0-63 16,23 12-74-16,-23-12-183 0,17-18 145 0,4 19 314 15</inkml:trace>
  <inkml:trace contextRef="#ctx0" brushRef="#br0" timeOffset="29911.9684">7733 2688 1115 0,'-21'17'214'0,"21"-17"-194"15,-23 27 2-15,23-27 1 0,-13 34 4 16,8-16-7-16,4 5 5 0,-2 0-5 0,6 5 3 15,-2 1-10-15,4 1 4 0,1-1-12 0,0 0 6 16,3-2-11-16,-2-2 4 0,1-2-7 0,0-4 5 16,-2 0-4-16,-6-19 4 0,10 26-3 15,-10-26 3-15,0 0-3 0,3 18 0 0,-3-18-6 16,0 0-5-16,0 0-2 0,0 0-1 0,0 0 5 16,0-21 3-16,0 1 3 0,-2-4-12 0,3-5 1 15,0-4-12-15,3 1 6 0,-1-5-6 0,6 2 13 16,-3 0-4-16,4 4 12 0,0 2-3 0,3 6 10 15,0 2-3-15,1 4 8 0,-14 17 2 16,25-20 6-16,-25 20 4 0,21-6 3 0,-21 6 0 16,17 6 2-16,-17-6 2 0,17 18 0 15,-17-18 2-15,17 33-8 0,-7-12 1 0,-4-1-10 16,2 1 4-16,-3-1-8 0,0 0 2 0,1 0-6 16,-2-2 0-16,1 1-5 0,-5-19-1 0,9 33-15 15,-9-33-11-15,14 25-24 0,-14-25-24 0,18 21-48 16,-18-21-75-16,19 6-118 0,1 1-149 15,-20-7 168-15,36-7 300 0</inkml:trace>
  <inkml:trace contextRef="#ctx0" brushRef="#br0" timeOffset="30396.3398">8393 2778 983 0,'0'0'133'0,"0"0"-53"0,0 0-7 15,-20-13-4-15,20 13-20 0,0 0-13 0,0 0-13 16,0 0-8-16,-4-21-8 0,4 21-1 0,0 0-4 16,0 0 1-16,0 0-3 0,-14-18-1 0,14 18-4 15,0 0 1-15,-26 0-1 0,26 0 2 0,-32 11 2 16,14 1 0-16,-4 4 5 0,-1 4 1 16,1 4 9-16,-1 2-4 0,4 2 8 0,0-1-8 15,4 0 2-15,1 0-10 0,5-3 2 0,2-2-7 16,7-2 4-16,3-2-4 0,-3-18 2 15,17 30-4-15,-17-30 0 0,29 20-3 0,-12-14 0 16,4-2 0-16,-2-4 2 0,3-2 0 0,-1-1 0 16,-2-3 0-16,-1-2 0 0,-18 8 2 0,28-21 0 15,-28 21 5-15,22-31-2 0,-13 13 2 16,-2-1-2-16,-2-2 4 0,-1 0-4 0,-2-1 6 16,1 2-7-16,-3 2 5 0,0 18-3 0,0-26 1 15,0 26 0-15,0-17 2 0,0 17 3 0,0 0 7 16,0 0 5-16,0 0 2 0,0 0-2 0,0 0-7 15,-4 25 1-15,1 1-3 0,2 11 11 0,-2 2-4 16,1 1 10-16,0-2-8 0,1 1 5 0,-2-1-13 16,2 0 5-16,0-1-11 15,1-4-13-15,1-4 25 0,0-1-30 0,3-5 25 16,0-2-21-16,3-2-17 0,-7-19-11 0,18 24-27 16,-18-24-23-16,27 16-48 0,-27-16-69 0,29-7-107 15,-7 4-154-15,-10-20 98 0,17 19 368 0</inkml:trace>
  <inkml:trace contextRef="#ctx0" brushRef="#br0" timeOffset="30740.0856">8627 2933 675 0,'0'0'257'16,"0"0"-108"-16,0 0-102 0,0 0-14 0,0 0 6 16,16-18 1-16,-16 18-6 0,23-10-9 15,-23 10-10-15,28-12-2 0,-28 12-5 0,33-13 1 16,-15 5-2-16,-1 0 1 0,0 1-4 15,-17 7 0-15,24-14-2 0,-24 14 2 0,0 0 1 16,17-17 6-16,-17 17 3 0,0 0 2 0,2-21-5 16,-2 21-2-16,-10-23-7 0,10 23 1 0,-17-28-3 15,17 28 1-15,-26-28-3 0,26 28 3 0,-30-18-1 16,30 18 4-16,-32-3 1 0,32 3 0 0,-31 12 2 16,12-2-1-16,1 6 9 0,0 1 3 0,2 6 6 15,-1-3-4-15,5 6 3 0,-2-2-7 16,5 5 8-16,-1-2-6 0,5 2 5 15,2-4-10-15,4 0-1 0,2 0-9 0,3-1 4 16,4-1-8-16,2-3 4 0,3-3-5 0,3-1 0 16,5-4-10-16,3-6-11 0,4 1-17 0,-1-9-16 15,9 3-22-15,-10-15-38 0,18 11-67 0,-19-19-105 16,5-2-186-16,11 11 60 0,-19-22 414 16</inkml:trace>
  <inkml:trace contextRef="#ctx0" brushRef="#br0" timeOffset="30990.0844">9524 2676 1424 0,'-49'8'101'0,"49"-8"-59"0,0 0-14 15,0 0-6-15,0 0-5 0,0 0 0 0,0 0 0 16,-7 19 0-16,7-19-5 0,0 34 1 0,0-11-7 15,2 3 3-15,-1 0-7 0,1-1 2 0,0-3-6 16,0-1 3-16,2 0-9 0,-3-3-3 0,3 2-14 16,-4-20-12-16,7 32-28 0,-7-32-30 15,11 28-61-15,-11-28-67 0,0 0-92 16,22 24-161-16,-22-24 158 0,17 3 318 0</inkml:trace>
  <inkml:trace contextRef="#ctx0" brushRef="#br0" timeOffset="31130.7503">9495 2558 876 0,'-12'-18'300'0,"12"18"-154"16,-25-10-62-16,25 10-15 0,-20-4-21 0,20 4-27 15,0 0-16-15,0 0-8 0,0 0-19 0,0 0-17 16,0 0-17-16,0 0-28 0,0 0-57 0,0 0-99 16,27-13-200-16,-4 23-24 0,-23-10 405 0</inkml:trace>
  <inkml:trace contextRef="#ctx0" brushRef="#br0" timeOffset="31490.0923">9634 2639 1146 0,'0'0'83'0,"-1"19"-49"0,1-19-15 16,-4 28 25-16,8-5 11 0,-9-5-2 0,7 8 0 16,-4-7-16-16,3 5-4 0,-1-2-17 0,2 1 1 15,1-1-9-15,2 1 2 0,-2-2-8 16,2 1 2-16,0-1-5 0,0-2 4 0,1-2-4 15,-6-17 2-15,9 25-2 0,-9-25 2 0,0 0-1 16,0 0 1-16,0 0-3 0,0 0-4 16,0 0-4-16,0 0-4 0,0 0-2 0,0 0-3 15,0 0 2-15,-4-40-6 0,4 13 6 0,-1-7-8 16,4 1 5-16,-1-1-11 0,5 5 3 16,-3-3-9-16,5 6 10 0,1 1 2 0,2 4 14 15,2 4 6-15,-14 17 8 0,26-22 5 0,-26 22 8 16,27-6 4-16,-27 6 9 0,22 5 3 0,-22-5 2 15,19 20 2-15,-19-20-5 0,20 32 0 0,-9-14-11 16,2 3 2-16,-1 1-11 0,2 0-1 0,0-1-7 16,0 2 2-16,0-1-13 0,0-1-5 0,0 4-29 15,-4-6-26-15,7 13-64 0,-17-32-109 16,10 28-265-16,-1-7 17 0,-9-21 394 16</inkml:trace>
  <inkml:trace contextRef="#ctx0" brushRef="#br0" timeOffset="32443.2366">10820 2581 868 0,'4'-17'245'16,"-4"17"-236"-16,0 0-21 0,0 0 3 16,0 0 14-16,0 0 11 0,0 0 19 0,0 0 13 15,0 0-1-15,0 0-3 0,7 18 2 0,-5 6-39 16,0 2 27-16,2 4-35 0,0 1 7 16,1 0 3-16,-3 0-10 0,2-1 8 0,-2-3-9 15,1-2 6-15,-1-2-5 0,-2-2 4 0,0-2-4 16,0-19 5-16,0 28-4 0,0-28 3 0,0 0-2 15,-4 18 2-15,4-18-3 0,0 0-6 16,0 0-8-16,0 0-3 0,0 0-2 0,4-27-2 16,1 7 2-16,-2-8-17 0,5-2-9 0,-3-8-17 15,4 4 1-15,-3-5 2 0,5 5 24 0,-3 0 26 16,1 4 5-16,0 2 23 0,1 5-13 0,1 2 21 16,-2-1 2-16,-9 22 17 0,28-31 0 0,-28 31-9 15,26-14-7-15,-26 14-7 0,19 1-2 16,-19-1 5-16,20 20-3 0,-9 3 2 15,-2 4 6-15,2 8-32 0,-3 0 28 0,0 2-28 16,-3-1 12-16,1-3 9 0,-2-1-6 0,1-2 3 16,-2-2-8-16,0-1 2 0,-1-3-10 0,-1-3 4 15,1-1-7-15,-2-3 6 0,0-17-5 0,-2 24 3 16,2-24-3-16,0 0-1 0,0 0-6 0,0 0-2 16,0 0-5-16,0 0-1 0,0 0 5 15,0 0 3-15,0 0 6 0,5-25 1 0,0 3 3 16,-2-4-5-16,1-4 6 0,4-2-6 0,-1-2 6 15,4-3-5-15,0 2 5 0,2 1-8 0,1 4 8 16,0 4 12-16,2 5-31 0,-3 4 35 0,-13 17-37 16,25-19 18-16,-25 19 4 0,19-4 2 15,-19 4 5-15,0 0 5 0,23 13 2 0,-23-13 1 16,21 29 14-16,-9-8-35 0,-1 0 31 16,1 2-34-16,-2-2 14 0,1 2 4 0,-1-1-8 15,-2 1 5-15,-1 0-6 0,1 0 3 0,-5 0-7 16,1-1 4-16,-3 0-7 0,-1-3 1 0,-1 3-15 15,1-22-11-15,-6 36-28 0,6-36-21 0,-6 28-50 16,6-28-50-16,0 0-60 0,0 0-138 0,0 0-36 16,32 3 299-16</inkml:trace>
  <inkml:trace contextRef="#ctx0" brushRef="#br0" timeOffset="32912.0157">11867 2657 349 0,'3'-22'167'16,"-3"22"-50"-16,0 0 10 0,3-17 7 16,-3 17-12-16,0 0-16 0,-8-17-13 0,8 17-19 15,0 0-35-15,0 0-2 0,-12-20-32 0,12 20 10 16,0 0-4-16,0 0-2 0,-22-15 0 0,22 15-2 16,-17 3-1-16,17-3-3 0,-26 12-4 0,26-12 1 15,-33 24 15-15,16-6-29 0,-4 4 37 0,2 2-29 16,-4 3 17-16,3 3 9 0,1 0-9 15,2 3 5-15,0-2-11 0,4-1 4 16,4-2-9-16,4-1 3 0,5-4-5 0,5-4 3 16,-5-19-5-16,24 29 4 0,-5-19-3 0,3-3 2 15,4-3-1-15,1-3 1 0,1-3 2 0,0-4-1 16,-2-3 3-16,0-2-3 0,-2-2 1 0,-3 0-4 16,-3-1 2-16,-18 14-4 0,27-31 4 0,-19 14-4 15,0-2 4-15,-2 0-6 0,-3-1 5 16,0-1-4-16,-3 1 8 0,0-1-5 0,-1 1 6 15,-2 2-5-15,0-2 5 0,-1 3-4 0,4 17 7 16,-9-24 3-16,9 24 9 0,0 0 3 0,0 0-3 16,0 0-6-16,0 0-7 0,-17 6-4 15,17-6-4-15,-9 35 6 0,3-9-5 0,2 3 8 16,0 0-6-16,3 0 5 0,0-2-6 0,1-2 3 16,1-4-11-16,0-2-8 0,5-1-22 15,-6-18-24-15,15 24-51 0,-15-24-58 0,23 3-85 16,-23-3-211-16,29-16 40 0,6 12 410 0</inkml:trace>
  <inkml:trace contextRef="#ctx0" brushRef="#br0" timeOffset="33787.13">12353 2763 1017 0,'0'0'112'15,"0"0"-53"-15,-18-4-12 0,18 4-6 0,0 0-10 16,0 0-10-16,0 0-11 0,0 0-7 0,0 0-4 15,0 0 1-15,0 0 1 0,0 0 0 0,0 0 3 16,0 0 6-16,-3-21 11 0,3 21 5 0,0 0 6 16,0 0-3-16,-20-16-2 0,20 16-7 0,-21-11-1 15,21 11-4-15,-27-6-3 0,27 6-2 0,-30 0-2 16,30 0-3-16,-30 6-2 0,30-6 0 16,-27 15-2-16,27-15 3 0,-26 29-4 15,14-6 5-15,-1 4-2 0,1 5 10 0,-2 2-3 16,7 4 9-16,0-5-10 0,5 1 4 0,4-4-11 15,2-2 5-15,4-4-10 0,1-3 6 0,5-4-5 16,-14-17 3-16,31 23-3 0,-12-16 3 0,4-3-4 16,-1-4 1-16,2-5-3 0,-1-3-4 0,0-5 0 15,-3-1-6-15,-1-3 3 0,-3-4-5 0,-1 0 2 16,-3-6-8-16,-1 0 6 0,-5-2-3 16,0 2 9-16,-5-1-1 0,-2 1 11 0,-2 3-2 15,-3 1 10-15,1 5 2 0,-3 0 12 0,8 18 4 16,-13-20 4-16,13 20-2 0,0 0-3 15,0 0-6-15,-20 3-5 0,20-3-2 0,-11 30-6 16,5 3 9-16,-1 11-1 0,6 12 13 0,-2 3-8 16,4 4 13-16,2-2-17 0,3-2-7 15,1-1 15-15,2-1-23 0,0-9 16 0,0-2-6 16,1-10-11-16,-2-4 5 0,-1-7-5 0,1-7 0 16,-8-18-10-16,9 21-9 0,-9-21-18 0,0 0-13 15,0 0-10-15,18-17-20 0,-18 17-52 0,7-53-121 16,0 12-272-16,0 2 27 0,-9-13 335 0</inkml:trace>
  <inkml:trace contextRef="#ctx0" brushRef="#br0" timeOffset="34205.5109">12594 2792 1038 0,'-17'11'245'0,"17"-11"-190"0,0 0-21 0,0 0-8 15,0 0-10-15,0 0-4 0,0 0 8 16,-7 26 1-16,14-8 2 0,-1 1-10 0,2 3-3 16,3 1-10-16,0 1 5 0,0-3-6 0,-1-1 3 15,-1-2-3-15,-9-18 3 0,12 29-2 0,-12-29 3 16,5 19-2-16,-5-19 4 0,0 0 4 0,0 0 4 16,0 0 2-16,0 0-1 0,0 0-4 15,0 0-8-15,0 0-2 0,0 0-4 0,0 0-2 16,0 0 0-16,0 0 2 0,-14-28 0 15,14 28 5-15,0-35-3 0,3 12 4 0,3-3-7 16,2 0 3-16,3-5-8 0,3 4 3 0,0-2-7 16,2 2 10-16,-3 2-6 0,2 4 8 0,0 4-2 15,-15 17 4-15,20-17-1 0,-20 17 3 0,0 0 4 16,18 0 4-16,-18 0 6 0,0 0 1 0,19 23 4 16,-19-23-5-16,14 32 3 0,-6-14-5 15,-1 5 3-15,-1-1-8 0,0 2 3 0,-2 0-7 16,-1 1 4-16,0 1-8 0,0-1 4 0,0-1-7 15,-2-1 3-15,2-1-14 0,-5-5-9 0,6 1-31 16,-4-18-30-16,8 25-57 0,-8-25-73 16,0 0-100-16,30 13-176 0,-30-13 128 0,31-13 361 15</inkml:trace>
  <inkml:trace contextRef="#ctx0" brushRef="#br0" timeOffset="34573.3055">13113 2848 1314 0,'0'0'20'0,"0"0"-15"0,0 0 2 16,8 19 10-16,-8-19 7 0,20 13 8 0,-20-13-1 15,27 7-5-15,-27-7-9 0,30 1-6 16,-30-1-4-16,30-5-2 0,-30 5-1 0,25-8-2 16,-25 8-1-16,21-12-1 0,-21 12 3 15,0 0-2-15,19-21 3 0,-19 21-1 0,0 0 2 16,5-24-3-16,-5 24 3 0,-5-18-3 0,5 18 2 15,-11-22-4-15,11 22 2 0,-14-22-3 0,14 22 3 16,-22-19-1-16,22 19 3 0,-23-17-3 0,23 17 1 16,-25-12 0-16,25 12 6 0,-25-6 3 15,25 6 5-15,-25 2-1 0,25-2-3 0,-20 13 0 16,20-13-1-16,-20 36 8 0,8-10-1 0,4 7 9 16,-2 2-9-16,5 2 6 0,0 0-13 0,5 0 3 15,1-3-9-15,2-1 3 0,3-4-7 0,2-3 4 16,1-3-7-16,2-2 4 0,1-3-9 0,-12-18-3 15,28 24-12-15,-28-24-8 16,37 11-13-16,-19-15-11 0,10 3-21 0,-8-17-37 16,18 11-51-16,-17-23-70 0,15 9-63 0,-4 2-143 15,-11-22 124-15,16 20 315 0</inkml:trace>
  <inkml:trace contextRef="#ctx0" brushRef="#br0" timeOffset="34776.473">13525 2670 952 0,'0'0'163'0,"0"0"-37"0,0 0-19 16,-9-19-15-16,9 19-10 0,0 0-11 15,0 0-12-15,-5 17-19 0,5-17-6 0,-1 31-9 16,-1-5 3-16,-1 0-8 0,3 5 7 0,-3-4-12 16,3 5 2-16,0-2-9 0,0 1 1 15,0 1-8-15,0-4 4 0,2 0-11 0,-1-5-1 16,1-2-13-16,1 0-5 0,3-1-16 0,-6-20-9 16,12 38-28-16,-12-38-24 0,16 27-53 0,-16-27-58 15,0 0-56-15,0 0-120 0,0 0-18 16,30 6 289-16</inkml:trace>
  <inkml:trace contextRef="#ctx0" brushRef="#br0" timeOffset="35057.7085">13494 2965 993 0,'-7'-19'200'0,"7"19"-112"0,-13-24-26 0,13 24-16 15,3-18-12-15,-3 18-1 0,0 0-2 0,17-22-3 16,-17 22-10-16,23-15-5 0,-23 15-8 16,35-17-2-16,-14 7-4 0,1 0 0 15,1-1-4-15,-1 0 3 0,-2 1-4 0,0 2 5 16,-3 1-1-16,-17 7 3 0,27-14-1 0,-27 14 1 15,19-9 0-15,-19 9 2 0,0 0 2 0,18-11 5 16,-18 11 2-16,0 0 5 0,0 0 0 0,0 0 1 16,0 0 3-16,0 0-1 0,0 0 2 0,13 19-5 15,-10-2 1-15,1 3-7 0,0 3 3 16,-2 1-7-16,2 0 5 0,-2-1-8 0,2 1 2 16,-2-2-6-16,1 0 4 0,-1-3-6 0,0-1 4 15,1-1-9-15,-3-17-1 0,5 27-9 0,-5-27-8 16,3 17-15-16,-3-17-18 0,0 0-25 0,0 0-26 15,14 16-41-15,-14-16-64 0,0 0-105 16,22-16-139-16,-24-11 170 0,21 21 288 0</inkml:trace>
  <inkml:trace contextRef="#ctx0" brushRef="#br0" timeOffset="35198.3175">13876 2623 636 0,'6'-29'251'0,"-6"29"-42"15,-23-25-130-15,23 25 24 0,0 0-7 0,0 0-28 16,0 0-27-16,0 0-19 0,0 0-14 0,0 0-20 15,0 0-36-15,0 0-35 0,-6 18-45 16,6-18-86-16,0 0-122 0,32 29-121 0,-32-29 223 16</inkml:trace>
  <inkml:trace contextRef="#ctx0" brushRef="#br0" timeOffset="35448.325">14241 2763 1350 0,'-27'0'69'15,"27"0"-29"-15,0 0-5 0,0 0-6 0,0 0-3 16,0 0 1-16,-17-15-3 0,17 15-2 0,0 0-5 16,0 0-4-16,-21-14 0 0,21 14 0 0,0 0 3 15,-22-7 1-15,22 7-2 0,-24-1-1 0,24 1-2 16,-28 5-1-16,28-5-2 0,-29 18 1 0,29-18-7 16,-33 37 4-16,15-9-6 0,1 5 8 15,-2 6-7-15,4 0 10 0,0 0-8 16,5-1 5-16,5-8-11 0,7-2 5 0,5-3-11 15,6-4-2-15,10-2-15 0,3-7-13 0,15 0-37 16,-5-19-62-16,24 9-198 0,-7-16-237 0,0-15 51 16,6 8 413-16</inkml:trace>
  <inkml:trace contextRef="#ctx0" brushRef="#br0" timeOffset="36057.7598">15449 2500 1169 0,'-26'-6'30'0,"26"6"-14"15,-25-20 6-15,25 20 18 0,-24-20 5 16,24 20 10-16,-26-23-3 0,26 23-4 15,-23-18-7-15,23 18-4 0,0 0-6 0,-20-10-5 16,20 10-7-16,0 0-7 0,0 0-6 0,0 0-2 16,0 0 1-16,-11 24 1 0,5-1 8 0,-4 12-6 15,0 9 10-15,0 4 12 0,3 7-23 0,1-2 24 16,4 2-23-16,-1-1 0 0,6-2 6 0,0-5-12 16,3-2 6-16,2-6-10 0,0-3 6 15,1-7-8-15,-2-5 6 0,0-6-9 0,-7-18-3 16,10 25-17-16,-10-25-16 0,0 0-33 0,0 0-32 15,0 0-53-15,0 0-79 0,0 0-184 16,11-17-53-16,-20-12 239 0</inkml:trace>
  <inkml:trace contextRef="#ctx0" brushRef="#br0" timeOffset="36213.9666">15187 2823 1151 0,'-10'-18'272'0,"10"18"-252"16,0 0-31-16,0 0-1 0,0 0 8 0,22 8 5 15,-22-8 0-15,25 4 0 0,-25-4-2 0,33 1-3 16,-13 0-15-16,-1-3-17 0,5 4-26 0,-4-8-38 16,13 8-59-16,-11-11-59 0,4-3-209 0,12 12 48 15,-20-21 366-15</inkml:trace>
  <inkml:trace contextRef="#ctx0" brushRef="#br0" timeOffset="36417.1176">15614 2538 919 0,'-24'-6'328'0,"24"6"-235"15,0 0-44-15,-17-6 6 0,17 6 7 0,0 0-6 16,0 0-8-16,0 0-13 0,0 0-10 16,0 0-7-16,0 0-6 0,-8 25 2 0,5-1 17 15,2 11-27-15,-2 6 30 0,0 6-25 0,0-2-1 16,0 1 8-16,2-3-14 0,-2 2 5 0,3-4-9 16,0 0 7-16,0-2-8 0,3-6 3 15,1-3-16-15,-2-7-5 0,6 0-25 0,-8-23-11 16,18 33-27-16,-18-33-21 0,20 20-50 0,-20-20-67 15,22 1-97-15,-4 3-150 0,-18-4 139 16,34-12 330-16</inkml:trace>
  <inkml:trace contextRef="#ctx0" brushRef="#br0" timeOffset="36838.9763">15882 2771 938 0,'-25'-8'331'0,"-6"1"-199"16,31 7-77-16,-19-2-3 0,19 2 0 15,0 0-14-15,0 0-9 0,-17 7-7 0,17-7-4 16,-10 22-9-16,5-2 1 0,0 7-6 16,3 6 6-16,2-1-9 0,2 1 6 0,3-2-10 15,5-3 5-15,1-2-5 0,2-5 4 0,3-1-5 16,-16-20 3-16,31 30-4 0,-31-30 0 0,28 18-1 16,-28-18 0-16,26 9-3 0,-26-9 3 15,21-3 0-15,-21 3 1 0,18-13 4 0,-18 13-5 16,16-26 4-16,-9 9-9 0,3-3 0 0,-4-6-6 15,4 0 1-15,-2-6-5 0,2 3 4 0,-3-2-7 16,2 1 7-16,-4-2-5 0,0 4 11 0,-2 1-2 16,1 0 11-16,-2 3-2 0,0 1 7 0,-1 4-1 15,-1 19 11-15,-1-25 4 0,1 25 12 16,0 0 4-16,0 0-4 0,0 0-1 16,0 0-13-16,0 0-4 0,0 0-5 0,-10 34 5 15,9-11-1-15,1 6 8 0,0 0-4 0,2 0 4 16,-1-1-8-16,4 1 5 0,-1-1-8 0,-1 0 3 15,2-4-8-15,0-1 3 0,1-3-7 0,0-1 1 16,3-2-11-16,-9-17-5 0,19 24-15 0,-19-24-13 16,19 14-20-16,-19-14-25 0,19 7-46 0,-19-7-58 15,22-4-92-15,-5 4-181 0,-10-17 61 16,15 18 397-16</inkml:trace>
  <inkml:trace contextRef="#ctx0" brushRef="#br0" timeOffset="37057.7527">16310 2739 1138 0,'0'0'346'0,"0"0"-252"0,0 0-58 16,0 0-10-16,0 0-2 0,0 0 7 0,0 20 0 16,0-20-3-16,26 19-11 0,-26-19-7 0,34 23-7 15,-15-12 0-15,2 0-4 0,2 0 3 0,2-1-3 16,0 1-3-16,1 1-7 0,-6-3-8 0,2 3-16 15,-22-12-11-15,34 16-25 16,-34-16-39-16,31 15-81 0,-31-15-99 0,0 0-207 16,28 3 44-16,-28-3 394 0</inkml:trace>
  <inkml:trace contextRef="#ctx0" brushRef="#br0" timeOffset="37276.5054">16645 2658 1427 0,'0'0'47'0,"-32"3"-10"0,32-3 5 16,-23 10-1-16,23-10-5 0,-24 21-6 0,24-21-2 16,-26 30-10-16,13-12-3 0,0 2-11 0,2 2 1 15,0-2-6-15,2 1 4 0,1-1-5 16,0 1 5-16,1 2-12 0,-2 0-1 0,3 1-12 16,-2-4-4-16,3 5-17 0,-5-8-15 15,9 9-45-15,1-26-60 0,-11 40-92 0,3-17-209 16,8-23 24-16,-4 39 301 0</inkml:trace>
  <inkml:trace contextRef="#ctx0" brushRef="#br0" timeOffset="41610.2369">17719 2468 1199 0,'3'-17'189'0,"-3"17"-172"0,0 0-12 15,0 0 8-15,-2-17 14 0,2 17 9 0,0 0 13 16,0 0 0-16,0 0-6 0,0 0-4 16,0 0-6-16,0 0-5 0,0 0-1 0,0 0-4 15,0 0-2-15,0 0-3 0,0 0-4 0,0 0-3 16,-26 7-6-16,26-7 0 0,-28 25-4 0,9-7 2 16,-2 6-3-16,-2 4 7 0,-1 5-5 15,2 1-4-15,0 4 25 0,1 3-23 0,4 4 23 16,3 5-11-16,2-1-12 0,4 3 8 0,5-2-10 15,5-1 8-15,5 0-10 0,4-6 7 0,4-1-7 16,2-6 4-16,2-1-13 0,1-6-14 0,4 1 16 16,-1-6-29-16,4 0 17 0,-4-7-27 0,5 3-23 15,-7-13-27-15,14 10-54 0,-17-24-85 16,15 4-284-16,0-2 54 0,-12-19 265 16</inkml:trace>
  <inkml:trace contextRef="#ctx0" brushRef="#br0" timeOffset="42079.0272">18244 2767 1110 0,'0'0'24'0,"0"0"-21"0,0 0 8 15,0 0 15-15,0 0 16 0,0 0 13 0,0 0 4 16,0 0-8-16,0 0-4 0,0 0-8 16,-7-18-6-16,7 18-2 0,0 0-3 0,0 0-4 15,0 0 0-15,-25-9-6 0,25 9-4 0,-25-2-2 16,8 3-3-16,-1 4 0 0,-2 1-2 0,1 5 0 16,-1 1-3-16,2 5 4 0,0 2-3 0,1 7 7 15,0 2-3-15,2 5 7 0,2 5-9 0,4 3 6 16,4 3-14-16,5-1 8 0,8 2-12 15,1-3 10-15,8-1-9 0,3-6-9 0,4-6 29 16,3-6-29-16,1-4 30 0,2-6-15 0,0-3-4 16,-1-6 3-16,-1-2-1 0,-3-4 3 15,0-4-1-15,-5-1-1 0,-2-4 2 0,-1-1-2 16,-17 12-15-16,30-31 30 0,-17 10-30 0,0-3 28 16,1-3-9-16,-4-1-8 0,-2-1 6 0,-2 2-5 15,-1-1 5-15,-4 0-6 0,-1 3 4 16,-3-2-8-16,-2 2 4 0,-4 0-7 0,-1 5 2 15,-3-1-9-15,13 21-4 0,-32-31-14 0,32 31-9 16,-34-27-15-16,34 27-16 0,-34-23-31 0,34 23-62 16,-26-18-82-16,26 18-224 0,0 0 50 0,-22-35 343 15</inkml:trace>
  <inkml:trace contextRef="#ctx0" brushRef="#br0" timeOffset="42456.0458">18108 2528 555 0,'0'0'252'0,"0"0"0"0,-17-5-191 15,17 5-5-15,0 0 10 0,0 0-6 0,0 0-6 16,0 0-1-16,0 0 2 0,0 0-2 15,0 0 0-15,-3 18-11 0,3-18-2 0,8 30-13 16,-2-6-14-16,-1 7 29 0,2 7-30 0,-1 6 26 16,3 7-10-16,-5 1-15 0,5 3 8 15,-2 2-14-15,2 4 7 0,-1-2-12 0,1 0 9 16,0 2-12-16,1-5-5 0,1 0 20 0,1 0-22 16,0-3 21-16,-1-1-8 0,0-4-10 0,-3-2 8 15,0-5-10-15,-3-4 5 0,0-4-11 0,0-5 4 16,-2-1-11-16,-1-8-1 0,0-1-13 0,-2-18-10 15,6 21-28-15,-6-21-25 0,0 0-53 0,0 0-77 16,26-22-156-16,-26 22-105 0,22-52 161 16</inkml:trace>
  <inkml:trace contextRef="#ctx0" brushRef="#br0" timeOffset="42883.6782">18520 2495 996 0,'-19'-6'280'0,"19"6"-213"0,0 0-43 16,0 0-6-16,0 0-1 0,0 0 9 0,0 0 9 15,0 0 3-15,0 0 0 0,0 0-7 0,0 0-8 16,12 24-4-16,-12-24-10 0,25 35-1 16,-8-9 16-16,4 3-30 0,2 4 31 0,-1 5-27 15,0 1 6-15,0 3 13 0,-5 0-6 16,4 4 15-16,-7 3-10 0,2 4 9 0,-4-1-15 15,-1 0 8-15,-4-1-12 0,-3-1 10 0,-2-1 7 16,-4-1-23-16,-4-4 24 0,-3-4-23 0,-4-4 5 16,0-2 6-16,-3-2-10 0,0-1 3 0,0-6-7 15,0-2 4-15,2-2-12 0,-1-4-4 16,4-1-18-16,11-16-18 0,-17 23-35 0,17-23-60 16,0 0-144-16,-18 8-261 0,18-8 33 0,-5-20 318 15</inkml:trace>
  <inkml:trace contextRef="#ctx0" brushRef="#br0" timeOffset="44008.9911">19905 2857 963 0,'0'0'223'0,"0"0"-92"15,0 0-84-15,0-17-14 0,0 17 9 0,0 0 0 16,0 0 4-16,-12-19-6 0,12 19-8 0,0 0-7 15,0 0-8-15,-19-18-5 0,19 18-1 16,0 0-4-16,-19-14-1 0,19 14-3 0,0 0 1 16,-17-9-2-16,17 9 0 0,0 0-2 0,-20 4-2 15,20-4 1-15,-17 16-3 0,17-16 3 0,-25 40-4 16,11-7 8-16,-1 9-6 0,-2 5 10 0,1-1-9 16,3-2 9-16,3-4-11 0,3-7 9 0,5-4-10 15,4-6 5-15,5-5-4 0,-7-18 4 16,23 27-4-16,-23-27 5 0,32 15-3 15,-15-10 1-15,1-3 1 0,-1-2-3 0,1-3 2 16,-18 3-1-16,31-7 1 0,-31 7-1 0,23-12 0 16,-23 12-2-16,18-18 1 0,-18 18-3 0,16-26 1 15,-7 8-6-15,-1-1 3 0,-1-4-11 0,2-1 3 16,-4-4-6-16,1-1 6 0,-4-2 1 0,3 1 11 16,-2 2-3-16,-3 4 8 0,0 6-3 15,0 18 6-15,-3-19 5 0,3 19 9 0,0 0 8 16,0 0-1-16,0 0-5 0,0 0-9 0,0 0-3 15,-12 30-5-15,11-6 8 0,-2 6-2 0,5 4 9 16,-2-2-8-16,2-1 5 0,0-3-11 0,1-1 5 16,-1-4-9-16,2-3 3 0,0-2-6 15,-4-18 2-15,9 31-13 0,-9-31-6 0,11 25-10 16,-11-25-45-16,16 20-31 0,-16-20-81 16,23 10-101-16,-23-10-188 0,29-5 25 0,-3 10 375 15</inkml:trace>
  <inkml:trace contextRef="#ctx0" brushRef="#br0" timeOffset="44337.0933">20330 2898 1443 0,'-45'12'33'0,"22"-3"-6"15,-2-3 0-15,7 4 2 0,-1-1-6 0,19-9-1 16,-33 20-9-16,33-20-3 0,-27 18-6 0,27-18-4 15,-19 18-1-15,19-18-1 0,0 0-11 0,0 0-1 16,2 23-8-16,-2-23 3 0,24 15 5 16,-24-15 6-16,37 13 5 0,-17-7 2 0,2 0 1 15,1 2 1-15,-2-1-1 0,0 1 2 0,-2 2 3 16,-2 3 6-16,-17-13 1 0,32 28 7 0,-32-28-3 16,25 29 1-16,-25-29-4 0,17 28 1 0,-17-28-4 15,10 24 0-15,-10-24-3 0,5 18 0 0,-5-18 15 16,0 0-35-16,-2 22 33 0,2-22-36 15,0 0 12-15,-16 23-5 0,16-23-11 16,-21 17-10-16,21-17-10 0,-29 13-14 0,29-13-27 16,-34 3-44-16,34-3-82 0,-26-8-83 0,26 8-173 15,-7-24 96-15,1-8 367 0</inkml:trace>
  <inkml:trace contextRef="#ctx0" brushRef="#br0" timeOffset="44587.0976">20957 2727 1409 0,'-20'-5'191'16,"20"5"-173"-16,0 0-13 0,0 0 2 0,0 0 4 16,0 0 7-16,-16 23 3 0,18-1 6 15,-1 7-8-15,5 9 1 0,-1 4-16 0,4 4 6 16,-1 2-14-16,3 1 9 0,1-3-19 0,-1-5 3 15,4 1-22-15,-5-8-7 0,4 2-8 0,-6-10-56 16,7 10-23-16,-15-19-75 0,16 14-68 0,-16-3-148 16,0-28 0-16,11 31 343 0</inkml:trace>
  <inkml:trace contextRef="#ctx0" brushRef="#br0" timeOffset="45149.6072">20963 2975 940 0,'0'0'260'0,"-18"-6"-176"0,18 6-76 16,-1-17-7-16,1 17 2 0,12-22 0 0,-12 22 2 15,18-25 4-15,-18 25-1 0,20-27 3 16,-20 27-7-16,26-29 0 0,-9 15-5 0,1-1 1 16,-1 1-4-16,-17 14 3 0,30-22-8 0,-30 22 0 15,23-17-2-15,-23 17 4 0,0 0 2 0,15-17 5 16,-15 17 1-16,0 0 1 0,0 0-1 15,0 0 0-15,-4-19 0 0,4 19 7 0,0 0 4 16,0 0 6-16,0 0 2 0,0 0-2 16,0 0-3-16,0 0-2 0,0 0-4 0,0 0 0 15,0 0 5-15,0 0 2 0,-1 29 10 0,3-10-6 16,2 9 3-16,0 2-10 0,2 5 7 0,-2 0-5 16,4 4 11-16,-3-3-7 0,2 3 6 0,-2-5-12 15,2 0 5-15,-2-3-10 0,1-1 5 0,-2-2-9 16,1-2 5-16,-2-3 10 0,1-3-32 0,-1-2 31 15,-3-18-33-15,5 31 14 0,-5-31 4 16,4 18-4-16,-4-18 0 0,0 0-1 0,0 0-3 16,0 0-2-16,0 0-3 0,0 0-1 15,0 0-1-15,0 0 1 0,0 0 0 0,1-17 4 16,-2-1 14-16,1-3-36 0,-4-7 28 0,4-1-36 16,-2-5 10-16,4 2 8 0,0-1-3 0,2 6 10 15,1 4-1-15,-5 23 9 0,14-26-2 0,-14 26 5 16,0 0 3-16,20-16 7 0,-20 16 9 15,0 0 8-15,23 12 5 0,-23-12-6 0,21 24-2 16,-10-5-6-16,4 4 2 0,-4-2-5 0,0 5 5 16,-2-2-8-16,1 0 5 0,-3-1-5 0,1 0-11 15,-4-1 27-15,1 0-32 0,-2-1 26 0,-2 0-17 16,0-3-11-16,-1-18-8 0,1 29-19 16,-1-29-24-16,8 18-49 0,-8-18-57 15,18 6-114-15,-18-6-216 0,27-18 19 0,-1 12 348 16</inkml:trace>
  <inkml:trace contextRef="#ctx0" brushRef="#br0" timeOffset="45493.3996">21620 3148 1048 0,'0'0'125'0,"0"0"-47"0,21-10-6 0,-21 10-10 15,24-12-20-15,-24 12-15 0,29-11-5 0,-29 11 1 16,32-12-5-16,-15 5-3 0,0 1-7 15,-17 6-3-15,31-15-3 0,-31 15 2 0,27-14-5 16,-27 14 3-16,18-13-1 0,-18 13 2 0,0 0 0 16,0 0 2-16,0 0-1 0,2-22 1 0,-2 22-2 15,-15-18 3-15,15 18 2 0,-24-17 7 16,24 17 0-16,-27-12 4 0,27 12-3 0,-27-6-2 16,27 6-2-16,-26 1-3 0,26-1-2 0,-28 10-2 15,28-10 2-15,-30 29-1 0,15-8 10 0,-2 5 1 16,1 4 11-16,1 0-3 0,3 2 3 0,3-3-12 15,3-2-1-15,4-1 8 0,4-2-31 0,3-5 26 16,3 1-29-16,-8-20 10 16,21 30 2-16,-21-30-6 0,33 21-5 0,-11-13-12 15,0-8-20-15,10 2-43 0,-9-22-112 0,16 4-393 16,-3-12 20-16,-2-13 210 0</inkml:trace>
  <inkml:trace contextRef="#ctx0" brushRef="#br0" timeOffset="46321.5903">1438 4215 867 0,'0'0'233'0,"0"0"-220"15,0 0-13-15,4-17 6 0,-4 17 15 0,0 0 13 16,0 0 18-16,0 0 10 0,0 0 3 0,0 0 0 16,0 0-6-16,0 0-7 0,0 0-11 0,0 0-9 15,-5 21-14-15,5-2-3 0,0 7-10 16,1 8 5-16,2 8-10 0,-1 6 9 0,3 5 3 16,0 4-24-16,1 2 21 0,0 1-21 0,0-2 6 15,0-3 13-15,0-6-12 0,0-3 9 0,2-4-12 16,-2-6 4-16,2-5-15 0,-3-7-8 0,6-1-30 15,-11-23-29-15,17 32-64 0,-17-32-85 16,17 6-130-16,-17-6-130 0,21-10 286 16</inkml:trace>
  <inkml:trace contextRef="#ctx0" brushRef="#br0" timeOffset="46696.5348">1785 4794 969 0,'0'0'34'15,"0"0"-18"-15,0 0 1 0,0 0 4 0,0 0 15 16,0 0 8-16,18-23-6 0,2 15-10 0,-2-6-13 16,4 0-11-16,0-3-1 0,1-1-5 0,-2 1 3 15,0 0-3-15,-2 0 3 0,-2 2-4 0,-17 15 5 16,22-24-3-16,-22 24 5 0,0 0 11 15,0 0 16-15,0 0 4 0,0 0-2 0,0 0-9 16,-17-16-15-16,17 16-4 0,-37-1 2 0,15 4-2 16,-1-1 0-16,-1 3 2 0,-1 1 1 15,4 2 6-15,0 2 3 0,3 6 3 0,-1 1-6 0,6 4-1 16,-2 4-10-16,6 4 7 0,0 1-4 16,4 1 9-16,0 2-9 0,3 1 5 15,1-4-11-15,2-1 5 0,3-5-9 0,2-2 5 16,3-5-6-16,1 0-1 0,6 0-12 0,-16-17-11 15,35 26-24-15,-35-26-27 0,44 14-39 0,-26-21-62 16,18 8-76-16,-1-4-210 0,-10-21 143 0,20 18 324 16</inkml:trace>
  <inkml:trace contextRef="#ctx0" brushRef="#br0" timeOffset="47134.026">2337 4617 908 0,'0'0'233'0,"-18"4"-168"16,18-4-28-16,-23 0 2 0,23 0 6 0,0 0-11 16,-21-10-10-16,21 10-8 0,0 0-3 0,0 0-4 15,-17-13-2-15,17 13-3 0,0 0-2 16,0 0 3-16,0 0-3 0,-17-7 2 0,17 7-2 16,0 0-3-16,0 0-2 0,-23 26 0 0,16-9-3 15,-1 4 7-15,2 3-5 0,-1 4 8 0,0 1-8 16,1 2 8-16,0 2-7 0,1 1 9 15,0-4-7-15,2-3 4 0,3-6-5 0,3-4 2 0,-3-17-4 16,11 25 0-16,-11-25-5 16,24 8 0-16,-7-9-3 0,3-5-2 0,1-4 3 15,0-3-4-15,2-2 3 0,-3-3-4 0,-1 1 6 16,-3-3 0-16,-3 0 9 0,-2 2-2 0,-2 0 6 16,-4 1-3-16,-5 17 3 0,5-33-3 0,-7 17 5 15,2 16-3-15,-3-33 7 0,3 33 0 0,-9-32 8 16,9 32 4-16,-7-19 9 0,7 19 2 0,0 0 2 15,0 0-6-15,0 0-7 0,0 0-7 16,0 0-9-16,0 0-1 0,-7 28-5 0,7-4 3 16,1 6-4-16,2 4 7 0,1 0-8 0,0 0 7 15,1-4-8-15,-2-1 3 0,3-2-12 0,-2-7-4 16,3 1-21-16,-7-21-13 0,15 28-37 16,-15-28-44-16,18 11-72 0,-18-11-113 0,12-19-123 15,13 18 194-15,-22-27 246 0</inkml:trace>
  <inkml:trace contextRef="#ctx0" brushRef="#br0" timeOffset="47604.0905">2788 4638 1236 0,'0'0'194'15,"-28"7"-164"-15,28-7 0 0,-17-5 2 16,17 5-8-16,0 0-6 0,-18-8-2 0,18 8-1 15,0 0-1-15,-24-10-4 0,24 10-4 0,0 0-5 16,-23-1 0-16,23 1-1 0,0 0-3 0,-26 11-2 16,26-11 1-16,-23 22-3 0,11-5 5 15,2 4-3-15,-1 6 6 0,3 3-4 0,-1 4 6 16,2 5-8-16,2 1 10 0,3-3-9 0,2-3 8 16,4-6-8-16,4-6 5 0,4-4-7 15,-12-18 1-15,35 22-5 0,-14-19-2 0,2-3-1 16,1-5 1-16,2-3 6 0,-2-4 0 0,-1-2 4 15,-1-2-3-15,-5-3 5 0,-2 1-4 0,-2-2 6 16,-2-2-4-16,-5-3 6 0,0-1-6 0,-3-3 7 16,-5-1-6-16,0 0 5 0,-2-2-7 0,-3 1 7 15,0 0-7-15,-2 2 8 0,-1-1-8 16,1 1 8-16,-1 1 15 0,2 1-28 0,-1 5 35 16,2 4-29-16,7 18 17 0,0 0 4 0,0 0-3 15,0 0-3-15,0 0-5 0,0 0 11 16,-12 19-34-16,12 12 29 0,3 12-25 0,1 3 13 15,3 2 14-15,-2-1-12 0,2 3 11 0,1-2-15 16,-1 1 8-16,1-5-10 0,1-3 9 0,-1-2-12 16,0-4 5-16,3 2-17 0,-3-8-3 15,7-2-7-15,-15-27-32 0,29 35-20 0,-29-35-54 16,34 10-71-16,-34-10-74 0,24-31-185 0,-1 22 51 16,-15-23 412-16</inkml:trace>
  <inkml:trace contextRef="#ctx0" brushRef="#br0" timeOffset="47793.1698">3130 4643 1215 0,'0'0'144'0,"0"0"-49"0,0 0-19 0,-16 18-31 15,16-18-9-15,-3 33-13 0,3-3 0 0,-3 4-11 16,3 4 4-16,1 0-13 0,1 1 5 0,-1-3-11 16,1-1 8-16,1-4-10 0,0-3 2 15,2-1-15-15,0-9-8 0,5 2-23 0,-10-20-16 16,18 27-18-16,-18-27-49 0,17 17-57 15,-17-17-81-15,0 0-150 0,19-11-16 0,-23-12 435 16</inkml:trace>
  <inkml:trace contextRef="#ctx0" brushRef="#br0" timeOffset="47918.1456">3117 4622 640 0,'-4'-23'265'16,"4"23"-110"-16,-23-15-75 0,23 15-28 0,0 0-18 15,0 0-21-15,-18-4-21 0,18 4-25 16,0 0-52-16,0 0-45 0,0 0-74 0,0 0-88 15,0 0-103-15,36 2 304 0</inkml:trace>
  <inkml:trace contextRef="#ctx0" brushRef="#br0" timeOffset="48249.2172">3276 4640 949 0,'-13'31'191'0,"13"-31"-136"0,1 35-6 15,2-16 0-15,7 9-2 0,-4-2-4 0,6 8 6 16,-7-2-9-16,5 5 4 0,-4-4-15 0,4 4 0 15,-2-3-16-15,3 0 1 0,0-2-14 0,0-2 5 16,-1-1 8-16,-2-5-31 0,1-5 32 0,-9-19-33 16,12 26 17-16,-12-26-2 0,0 0-5 0,0 0-4 15,0 0-6-15,0 0 2 0,0 0 5 16,0 0 3-16,10-28-5 0,-10 5 31 0,-1-6-32 16,1-3 27-16,1 0-17 0,-1-4-11 0,3 0 6 15,0 0-6-15,3 2 11 0,-1 3-5 0,3 5 12 16,2 7-5-16,-10 19 5 0,21-22-3 15,-21 22 3-15,0 0 2 0,19 2 7 0,-19-2 5 16,12 23 1-16,-3-3 2 0,-1 2-7 0,1 3 2 16,-1-1-7-16,1 2 5 0,-2-1-9 15,3-1 4-15,-3 2-9 0,2-3 4 0,-2-3-12 16,-1-3-9-16,4 1-9 0,-10-18-44 0,19 25-39 16,-19-25-79-16,26 6-92 0,-26-6-205 0,29-14 114 15,4 14 373-15</inkml:trace>
  <inkml:trace contextRef="#ctx0" brushRef="#br0" timeOffset="48655.5231">4026 4741 1145 0,'-28'-21'68'0,"28"21"-17"0,-28-13-6 0,28 13-21 16,-23-12-7-16,23 12-4 0,-29-9 1 15,12 9 2-15,-1 0-2 0,1 5-2 0,0 0-4 16,17-5-1-16,-27 25-6 0,19-3 2 15,0 10-7-15,3 6 8 0,2 6-8 0,1 2 12 16,2-3-8-16,4-4 12 0,2-4-10 0,4-6 6 16,3-5-10-16,3-4 4 0,1-7 12 0,1-5-14 15,-1-4 16-15,2-4-17 0,-19 0-16 0,31-11 17 16,-31 11-15-16,27-23 15 0,-27 23 5 0,22-34-4 16,-16 15 6-16,0-3-4 0,-3-2 7 0,-2 0-4 15,-1-4 8-15,0 1-4 0,-4-4 9 16,4 0-7-16,-4-2 5 0,3 1-10 15,-1 2 3-15,1 6-9 0,1 24 4 0,-4-25-2 16,4 25 9-16,0 0 4 0,0 0 6 0,0 0-1 16,-3 24-10-16,5 6 0 0,0 16-8 0,4 7 15 15,0 5-8-15,4 0 12 0,-1-1-14 0,1 2-10 16,0-2 19-16,2-2-23 0,1-7 20 16,0-4-6-16,0-7-12 0,2-2 4 0,-2-3-16 15,-1-6-7-15,3 3-24 0,-6-11-17 0,5 7-46 16,-14-25-89-16,0 0-209 0,22 18-128 0,-22-18 168 15</inkml:trace>
  <inkml:trace contextRef="#ctx0" brushRef="#br0" timeOffset="49358.6251">4983 4663 726 0,'2'18'251'0,"-2"-18"-117"0,0 0-114 15,0 0-15-15,0 0 2 0,0 0 7 0,0 0 7 16,0 0 7-16,18 7 4 0,-18-7-1 0,19-8-2 16,-19 8-4-16,23-13-4 0,-23 13 1 0,28-23-4 15,-28 23 0-15,30-29-7 0,-30 29 0 16,26-31-4-16,-26 31 1 0,20-30-6 0,-20 30 1 15,17-25 15-15,-17 25-16 0,11-22 16 0,-11 22-33 16,6-17 15-16,-6 17-14 0,0 0 18 0,0 0 3 16,-7-19 2-16,7 19 4 0,0 0 0 15,-27-11 0-15,27 11-3 0,-31-5-2 0,12 4-1 16,-3 1 0-16,3 4 3 0,-2-1 0 16,3 6-1-16,-1 1-3 0,19-10-1 0,-29 30 11 15,16-11-32-15,1 3 33 0,1 4-31 0,2 1 15 16,3 3 7-16,1 2-9 0,5-1 7 0,2-1-8 15,1 1 5-15,4-4-7 0,3-2 2 0,4-4-14 16,-14-21-6-16,35 32-15 0,-17-25-7 0,9 3-9 16,-4-11-10-16,9 5-22 0,-7-13-34 0,10 10-45 15,-10-14-46-15,8-2-122 0,7 9-50 16,-20-22 314-16</inkml:trace>
  <inkml:trace contextRef="#ctx0" brushRef="#br0" timeOffset="49858.6346">5702 4473 1078 0,'0'0'66'15,"-18"-1"-57"-15,18 1 23 0,-18-8 9 0,18 8 2 16,0 0-3-16,-20-10-9 0,20 10-10 0,-17-12-6 16,17 12-6-16,-19-12-4 0,19 12 0 0,-23-11 0 15,23 11 1-15,-26-10 0 0,26 10 0 0,-27-2-1 16,27 2-3-16,-24 5 0 0,24-5-3 0,-24 13 0 15,24-13-2-15,-22 24 4 16,12-4 13-16,0 5-29 0,2 5 33 0,2 7-25 16,0-1 16-16,4 5 11 0,0-4-12 0,4 0 5 15,5-7-13-15,0-5 3 0,4-7-5 0,-11-18 2 16,33 22-3-16,-14-18 1 0,4-5 0 0,0-4-2 16,2-5 5-16,-2-2-4 0,-3-5 4 0,1-1-2 15,-5-3 3-15,-2-2-4 0,-1 0 5 0,-4 0-6 16,0-2 6-16,-4 0-6 0,0-3 4 15,-2-4 9-15,0 1-31 0,-3-3 28 0,0 0-29 16,-3-1 10-16,1 1 7 0,-2-1-8 0,0 5 10 16,-2 1-4-16,2 6 9 0,-3 4-4 0,7 19 6 15,-8-22 2-15,8 22 7 0,0 0 3 16,0 0 0-16,0 0-4 0,-21 8-5 0,21-8 2 16,-9 31 0-16,6-6 7 0,-1 8-3 0,3 4 6 15,1 4-11-15,4 2 9 0,-2-1 5 16,4 1-27-16,-1-1 28 0,3 0-29 0,-2-1 8 15,-1-2 6-15,1-3-10 0,0-2 6 0,0-1-13 16,0-3 1-16,4 0-21 0,-4-7-8 0,6 2-22 16,-12-25-17-16,19 37-32 0,-19-37-38 0,25 18-47 15,-25-18-45-15,24-21-153 0,8 18 69 0,-20-28 322 16</inkml:trace>
  <inkml:trace contextRef="#ctx0" brushRef="#br0" timeOffset="50296.1448">6192 4465 801 0,'0'0'259'0,"-28"-13"-137"16,28 13-73-16,-24-11-5 0,24 11-3 0,-18-15-15 16,18 15-7-16,-16-19-6 0,16 19 0 0,-18-19-5 15,18 19 1-15,-19-12-2 0,19 12 3 0,0 0-1 16,-20 0-3-16,20 0-2 0,-14 16-6 0,6 1 4 15,1 8-4-15,-1 5 10 0,0 5 12 16,2 2-27-16,-2 2 30 0,2 2-26 0,1-2 9 16,3 1 11-16,0-4-12 0,2-2 7 15,1-6-11-15,2-5 4 0,4-6-5 0,-7-17 0 16,19 20-3-16,-19-20 1 0,27 5-1 0,-27-5 0 16,30-11 1-16,-30 11-4 0,32-26 2 0,-16 6-6 15,-2-3 2-15,-2-2-8 0,0-1 3 0,-3-3-5 16,-1 2 7-16,-1-4-4 0,-3 2 9 0,-1 0-8 15,1 3 10-15,-3-1 14 0,-1 3-28 16,0 2 34-16,-1 4-31 0,1 18 16 0,-5-23 11 16,5 23 9-16,0 0 6 0,0 0-1 15,0 0-9-15,-8 19-7 0,3 3 14 0,2 11-25 16,-1 7 34-16,4 7-22 0,-1-2 7 0,5 3 10 16,-3-3-14-16,4-1 6 0,-3 0-16 0,3-3 6 15,0-3-12-15,0-6 5 0,1-4-17 0,-1-6-7 16,6 0-28-16,-11-22-27 0,22 27-52 15,-22-27-70-15,26 4-116 0,-5-4-184 0,-10-20 141 16,17 15 357-16</inkml:trace>
  <inkml:trace contextRef="#ctx0" brushRef="#br0" timeOffset="50655.5578">6435 4672 1222 0,'0'0'9'0,"0"0"-11"0,0 0 3 0,0 0 7 16,0 0 9-16,0 0 7 0,30 1-1 0,-30-1-5 16,26-13-8-16,-9 3-4 0,0-1-6 0,0-1 2 15,1-1-4-15,-18 13 3 0,30-27-4 0,-30 27 4 16,23-28-6-16,-23 28 1 0,12-24 15 16,-12 24-16-16,1-25 19 0,-1 25-32 0,-11-27 18 15,11 27-13-15,-24-26 15 0,6 12 8 0,0 5 2 16,-3-2 12-16,3 7 9 0,-3 0 5 15,21 4 1-15,-32 14-12 0,32-14-7 0,-29 34 6 16,17-9-36-16,0 5 32 0,3 5-25 0,0 0 14 16,4 5 11-16,0-3-10 0,4-1 9 0,3-2-12 15,5-3 4-15,2-4-10 0,3-4 1 16,3-4-4-16,-15-19 3 0,31 29-3 0,-12-19 2 16,1-7-8-16,5-5-9 0,5-3-24 0,-2-14-38 15,16 7-97-15,-17-25-176 0,10 0-182 0,7 4 71 16,-21-18 461-16</inkml:trace>
  <inkml:trace contextRef="#ctx0" brushRef="#br0" timeOffset="51421.2081">7762 4458 888 0,'0'0'212'16,"-26"-8"-158"-16,26 8-47 0,0 0 1 15,-22-16 12-15,22 16 12 0,0 0 9 16,-26-23 3-16,26 23-9 0,-22-11-9 0,22 11-7 16,-25-10-2-16,25 10-1 0,-30-7-1 0,30 7-2 15,-26 0-6-15,26 0-1 0,-26 9-5 0,26-9 1 16,-23 26-5-16,15-8 5 0,-1 6 12 0,2 5-31 15,2 4 31-15,0 6-29 0,3 2 11 0,2-1 11 16,3-4-11-16,3-5 10 0,3-4-9 16,3-5 5-16,5-5-5 0,1-7 2 0,5-5-1 15,3-5 0-15,3-6 2 0,0-3-2 0,0-6 3 16,-2-2-4-16,-1-2 2 0,-4-2-5 0,-3 1 1 16,-4-2-6-16,-4 3 2 0,-5-1-8 15,-3 2 1-15,-4-5-12 0,0 3-6 0,-6-8 0 16,2 6-44-16,-9-9 4 0,8 11-60 0,-9-8-34 15,6 10-10-15,-2 1-89 0,-7-9-63 16,18 26 271-16</inkml:trace>
  <inkml:trace contextRef="#ctx0" brushRef="#br0" timeOffset="51694.6842">8165 4149 955 0,'0'0'258'0,"-22"-17"-211"0,22 17-10 0,-35-10 16 16,35 10 7-16,-34-9 1 0,34 9-4 0,-34-7-7 16,34 7-9-16,-30-1-11 0,30 1-7 0,-19 4-8 15,19-4-5-15,0 0-6 0,-18 32-1 0,14-8-5 16,4 9 6-16,2 7-8 0,5 6 9 0,2 1-11 16,2 0 12-16,1 0-12 0,-1-2-7 15,1-2 25-15,1 0-26 0,-2-3 23 0,-3-3-15 16,2-2-22-16,-5-6-4 0,3 3-27 0,-9-11-13 15,9 10-42-15,-8-31-51 0,4 35-84 0,-4-35-159 16,0 0-35-16,7 23 325 0</inkml:trace>
  <inkml:trace contextRef="#ctx0" brushRef="#br0" timeOffset="51855.1978">8087 4447 1307 0,'0'0'89'0,"0"0"-78"0,0 0-11 16,0 0-1-16,0 0 2 0,0 0 0 0,0-18 0 16,0 18-2-16,17-8 0 0,-17 8-9 0,33-12-18 15,-16 0-37-15,12 10-62 0,-11-15-85 16,16 7-118-16,4 5-116 0,-14-18 258 0</inkml:trace>
  <inkml:trace contextRef="#ctx0" brushRef="#br0" timeOffset="52089.5838">8654 4182 1304 0,'-32'-4'95'0,"32"4"-55"0,0 0 5 0,0 0 6 16,-19-1-7-16,19 1-11 0,0 0-13 0,0 0-6 16,0 0-6-16,-8 23-3 0,7-6-4 0,1 6 4 15,4 6-4-15,2 5 7 0,1 3-9 0,3 3 8 16,0 0-11-16,1 0 9 0,-1-2 7 0,1-2-29 15,-1-1 17-15,-1-4-37 16,2 6-4-16,-8-9-6 0,8 4-20 0,-11-10-10 0,11 7-42 16,-11-29-46-16,5 34-75 0,-5-34-114 15,0 0-65-15,0 26 310 0</inkml:trace>
  <inkml:trace contextRef="#ctx0" brushRef="#br0" timeOffset="52530.3263">8598 4382 447 0,'0'0'172'0,"14"-21"-36"0,-14 21-55 16,0 0-5-16,15-18 6 0,-15 18-19 0,0 0-7 16,22-21-8-16,-22 21-9 0,18-12-10 15,-18 12-9-15,22-12-5 0,-22 12-4 0,24-14-2 16,-24 14-3-16,26-15-3 0,-26 15 0 0,24-11-2 16,-24 11 0-16,22-7 0 0,-22 7 0 15,0 0 10-15,19 6 9 0,-19-6 9 0,9 22 7 16,-7-5-5-16,6 10 4 0,-5 5-11 0,5 4 6 15,-3 1-11-15,1 0 4 0,-3-2 6 0,5-1-32 16,-4-4 25-16,4 2-31 0,-1-5 9 0,0 0 5 16,-1-2-8-16,0 1 6 0,1-4-6 0,-4-3 6 15,2-2-5-15,-5-17 5 0,6 26-5 0,-6-26 1 16,0 0-3-16,5 20-1 16,-5-20-1-16,0 0 0 0,0 0-7 0,0 0-6 15,0 0-2-15,0 0 1 0,0 0 8 0,4-33 4 16,-3 11 7-16,1-5-7 0,1-2 5 0,-1-4-7 15,5-1 6-15,0-3 9 0,1 0-28 0,2 1 31 16,1 5-27-16,1 5 15 0,1 8 7 0,-13 18-4 16,22-19 5-16,-22 19 2 0,17-4 8 0,-17 4 8 15,17 16 5-15,-3 2 3 0,-5 6 9 16,3 9-33-16,-2-1 24 0,0 6-28 0,-2-2 9 16,0 0 5-16,-3-3-10 0,-2-1 4 0,0-5-10 15,-2-2 3-15,1-5-15 0,-2-20-14 0,8 29-43 16,-8-29-63-16,0 0-114 0,0 0-208 15,23 4-47-15,-3-7 287 0</inkml:trace>
  <inkml:trace contextRef="#ctx0" brushRef="#br0" timeOffset="52874.0737">9425 4546 1238 0,'-26'-8'222'16,"26"8"-206"-16,0 0-12 0,0 0-3 0,0 0 2 15,0 0 21-15,16-17-14 0,-16 17 17 16,22-14-37-16,-22 14 13 0,24-14-19 0,-24 14 14 16,26-16 0-16,-26 16-6 0,24-18-2 15,-24 18-5-15,16-21 1 0,-16 21-2 0,7-20 4 16,-7 20 2-16,-5-22 2 0,5 22-1 0,-14-25 7 16,14 25-2-16,-26-22 7 0,26 22 3 0,-33-11 6 15,16 9 4-15,-1 2 7 0,18 0 4 0,-32 12-1 16,32-12 0-16,-31 34-11 0,19-8 2 15,-1 6-7-15,5 1-9 0,1 4 30 0,5 0-28 16,2-5 25-16,5-1-16 0,3-4-10 0,3-6 3 16,3-1-6-16,-14-20 4 0,33 26-4 0,-14-18 1 15,3-6-9-15,3-4-9 0,9-3-25 0,-5-14-41 16,15 11-91-16,-19-24-146 0,7 5-217 16,4 6 58-16,-17-16 475 0</inkml:trace>
  <inkml:trace contextRef="#ctx0" brushRef="#br0" timeOffset="53467.9178">10557 4077 683 0,'0'0'179'0,"0"0"-64"0,6-17-3 0,-6 17 3 16,0 0-4-16,0 0-14 0,0 0-15 0,0 0-16 15,0 0-17-15,0 0-13 0,0 0-13 0,0 0-7 16,0 0-8-16,-5 25-2 0,5-4-6 16,0 9 4-16,1 11-7 0,3 5 9 0,0 1-11 15,2 0 10-15,0-1-10 0,-1-1 11 0,0 0 8 16,-3-3-27-16,-1-3 27 0,0 0-27 15,-1-3 6-15,0-3 5 0,0-2-17 0,-1-7-4 16,4 2-26-16,-3-26-23 0,7 37-52 0,-7-37-49 16,15 22-62-16,-15-22-51 0,0 0-149 0,42-11 153 15,-31-17 282-15</inkml:trace>
  <inkml:trace contextRef="#ctx0" brushRef="#br0" timeOffset="53842.8923">11109 4372 1373 0,'0'0'32'0,"-8"-19"-20"16,8 19-1-16,0 0 0 0,0 0 0 16,0 0 1-16,0 0 1 0,0 0-2 0,0 0-2 15,0 0-3-15,-19-15 0 0,19 15 3 0,0 0 2 16,0 0 2-16,-19-2 0 0,19 2-3 0,-18 4-4 15,18-4-3-15,-26 11-3 0,26-11 2 0,-29 21-3 16,29-21 5-16,-29 29-2 0,15-12 6 0,3 0-1 16,3 0 3-16,2 1-6 0,3 2 2 15,5 2 12-15,2 1-30 0,5-2 29 16,4-4-31-16,-13-17 13 0,34 23 2 0,-11-19-3 16,1-5 1-16,4-6 1 0,-2-5-3 0,2-7 6 15,0-4 13-15,-2-5-29 0,-1 0 29 0,-5-2-29 16,-3 1 11-16,-4 2 7 0,-4 2-5 0,-6 3 6 15,-1 4-2-15,-7 1 5 0,5 17-2 0,-15-28 4 16,15 28-5-16,-27-24-1 0,10 14-7 16,-1 2-6-16,-4 0-9 0,3 5-17 0,-4-8-29 15,23 11-63-15,-41-15-122 0,41 15-278 0,-25-13 23 16,5-5 354-16</inkml:trace>
  <inkml:trace contextRef="#ctx0" brushRef="#br0" timeOffset="55079.8814">11527 4550 542 0,'0'0'60'0,"-8"-17"-92"16,8 17-39-16,7-28-30 0,-7 28-15 0,11-24 7 16,-11 24 29-16,16-18 2 0,-16 18 64 0,15-17 14 15,-15 17 0-15,0 0 0 0,18-14 30 0,-18 14 63 16,0 0 1-16,0 0 14 0,0 0-2 0,0 0 10 15,0 0-21-15,0 0-2 0,3-19-22 16,-3 19-11-16,0 0-9 0,0 0 1 16,0 0 3-16,0 0 4 0,-23-15-3 0,23 15 0 15,0 0-10-15,0 0-8 0,-24 2-10 0,24-2-5 16,0 0-6-16,-23 12 3 0,23-12-5 0,-21 14 1 16,21-14-7-16,-22 24-1 0,10-4 12 0,1 3-15 15,3 3 11-15,0 5-30 0,4 0 12 0,0 1-11 16,1-1 10-16,3-4 7 0,3-4-6 15,2-4 5-15,-5-19-4 0,12 27 2 0,-12-27-1 16,18 16 1-16,-18-16-2 0,20 9 2 0,-20-9-1 16,23 4 1-16,-23-4 1 0,25-3-1 0,-25 3 2 15,29-8-3-15,-29 8 2 0,28-17-3 0,-28 17 4 16,25-26-3-16,-25 26 4 0,18-37-6 16,-11 13 4-16,-3-2-8 0,0-3 3 0,-2 0 9 15,-3 1-12-15,-2-2 13 0,1 4-25 16,-5 1 15-16,-2 4-12 0,-1 4 15 0,10 17 7 15,-24-28-2-15,24 28 3 0,-24-17-3 0,24 17-5 16,-22-2-6-16,22 2-12 0,-21 6-25 0,21-6-58 16,-17 9-97-16,17-9-182 0,6 18-90 0,-6-18 254 15</inkml:trace>
  <inkml:trace contextRef="#ctx0" brushRef="#br0" timeOffset="55689.2649">11936 4213 376 0,'0'0'161'0,"0"0"-62"0,19 14 8 15,-19-14 13-15,0 0 1 0,0 0-7 0,26 25-3 16,-26-25-18-16,9 30-11 0,-9-10-24 16,7 10-3-16,-6-2-15 0,6 7 2 15,-5-2-14-15,4 4 2 0,-5-3 7 0,2 2-30 16,0-1 19-16,2 1-31 0,0 3 6 0,2 0 6 16,0 0-9-16,-1-2 8 0,0-2-8 0,-1-1 6 15,-2-5-6-15,-1-4 5 0,1-3-5 0,-3-4 5 16,0-18-4-16,-4 27 5 0,4-27-1 0,-7 18 3 15,7-18 0-15,0 0 0 0,0 0-3 0,0 0-4 16,0 0-6-16,0 0-3 0,0 0 0 16,0 0-1-16,-11-34 8 0,13 6-4 0,3-3 8 15,0-5-7-15,1-3 7 0,1-1-7 16,2 0 9-16,-2-1-8 0,2 2 8 0,-1 2-8 16,2 3 9-16,0 1 9 0,-1 4-28 0,2 2 29 15,0 0-31-15,-1 4 15 0,0 5 4 0,-10 18-5 16,15-24 5-16,-15 24-2 0,0 0 2 15,22-9 2-15,-22 9 1 0,17 5 0 0,-17-5-1 16,20 16 1-16,-20-16-4 0,27 24 2 0,-27-24-4 16,31 29 2-16,-16-12-2 0,-15-17 4 0,22 32 15 15,-15-13-30-15,-2-2 32 0,-3 1-30 0,-2 1 14 16,-2 0 3-16,-2 1-7 0,-2 0 5 0,-4 1-5 16,-2-2 4-16,-4 1-4 0,-2-2 2 0,0-4-7 15,-4 0 4-15,-2-2-5 0,-2-4 2 16,-2-1-3-16,-1-4 0 0,1-3-8 15,-2-9-13-15,6 1-32 0,-5-16-53 0,29 24-81 16,-41-51-96-16,24 19-225 0,13 7 66 0,-10-16 395 16</inkml:trace>
  <inkml:trace contextRef="#ctx0" brushRef="#br0" timeOffset="57105.3466">13381 4269 995 0,'-38'16'157'0,"38"-16"-170"0,-21-4 7 15,21 4 33-15,0 0 18 0,-20-10 10 0,20 10 3 16,0 0-2-16,0 0-8 0,0 0-6 0,-17-13-6 16,17 13 1-16,0 0-2 0,0 0-3 15,-11-17-3 1,11 17-4-16,0 0-4 0,-26-11-2 16,26 11-1-16,-25 0-4 0,25 0 0 0,-36 10-4 15,18 1 3-15,-4 3-3 0,3 8 3 0,-1 5-5 16,2 5 4-16,1 6-9 0,1 6 7 0,5 1 4 15,3 1-25-15,3-4 23 0,5-6-25 0,7-7 7 16,7-7 1-16,6-5-11 0,5-7-6 0,6-1-9 16,1-10-11-16,7 2-15 0,-5-12-27 15,10 10-43-15,-16-20-55 0,15 18-83 16,-16-6-170-16,-3-13-13 0,12 18 344 0</inkml:trace>
  <inkml:trace contextRef="#ctx0" brushRef="#br0" timeOffset="57528.2783">13494 4235 1146 0,'-26'-8'65'0,"26"8"-18"0,0 0 7 0,-17 15 2 15,17-15-10-15,-9 19-1 0,9-19-8 0,-9 27 0 16,4-8-11-16,5 4 1 0,-2 1-6 16,2 6 3-16,0 1-11 0,1 4 5 0,0 2 4 15,2-2-30-15,0-5 27 0,2-3-31 0,0-6 13 16,2-2 3-16,-7-19-6 0,17 26 3 0,-17-26-5 15,21 17-1-15,-21-17-3 0,22 9-2 16,-22-9-3-16,0 0 0 0,23 3-1 0,-23-3 0 16,0 0 3-16,0 0 2 0,21-18 5 0,-21 18 0 15,12-27 5-15,-5 7-6 0,0-3 1 0,1-4 7 16,3 0-36-16,-3-4 27 0,3 1-30 0,-1 1 15 16,0 1 15-16,-4 2-5 0,1 3 13 0,-2 2-6 15,-2 3 7-15,-3 18-4 0,8-28 6 16,-8 28-1-16,0 0 8 0,0 0 7 15,2-17 9-15,-2 17 4 0,0 0 1 0,0 0-8 16,0 0-8-16,0 0-2 0,1 30-8 0,3-8 7 16,-2 7-8-16,5 3 7 0,-1 0-10 0,1 0 7 15,0-3 8-15,1-3-30 0,-2-1 27 0,0-5-31 16,-1-1 13-16,-1-2 2 0,-4-17-13 0,10 27-7 16,-10-27-23-16,7 17-19 0,-7-17-34 15,0 0-34-15,19 16-53 0,-19-16-47 0,6-27-185 16,-6 27 17-16,12-41 296 0</inkml:trace>
  <inkml:trace contextRef="#ctx0" brushRef="#br0" timeOffset="57715.751">13878 3976 1054 0,'0'0'334'0,"0"0"-244"0,-19 14-51 15,19 6 2-15,-4 3 0 0,8 11 6 0,-3 0-15 16,4 6 3-16,-3 0-16 0,4 2 2 0,-1-3-13 15,1 1 5-15,3-4-12 0,0-1 6 0,4 0-15 16,-2-5 3-16,2-2-18 0,-1-7-9 0,4 2-11 16,-16-23-59-16,27 37-31 0,-27-37-123 15,14 17-203-15,-14-17-13 0,0 0 224 0</inkml:trace>
  <inkml:trace contextRef="#ctx0" brushRef="#br0" timeOffset="57872.0265">14025 4368 1320 0,'-12'-17'200'0,"12"17"-176"0,0 0-15 0,0 0 1 15,0 0-6-15,0 0-6 0,0 0-3 0,0 0-8 16,0 0-12-16,14-21-23 0,6 17-37 0,-20 4-67 16,46-18-109-16,-15 11-222 0,-7-13 46 0,15 19 382 15</inkml:trace>
  <inkml:trace contextRef="#ctx0" brushRef="#br0" timeOffset="58153.2793">14416 4193 1141 0,'-32'20'266'0,"-9"-11"-213"0,12 2-27 16,-2-6 6-16,9 6 9 0,-3-5-5 0,8 3-2 16,-3 0-12-16,20-9-5 0,-28 20-10 0,28-20-5 15,0 0-4-15,-14 22 0 0,14-22-6 16,0 0 0-16,18 17-2 0,-18-17 1 0,33 6 3 15,-14-5 2-15,6-2 2 0,-1 1 2 0,0 2 0 16,-1 2 1-16,-2 3 1 0,-2 3 5 0,-19-10 3 16,33 25 8-16,-33-25 2 0,31 37 6 0,-17-16-6 15,1 5 5-15,-5-3 6 0,-2 0-31 0,-4-4 26 16,-2 2-31-16,-2-21 12 0,-1 31 2 16,1-31-6-16,-7 23-4 0,7-23-14 15,0 0-11-15,-26 16-15 0,4-20-15 0,3 4-31 16,-18-20-49-16,13 15-105 0,-21-22-176 0,10-3-72 15,14 9 173-15</inkml:trace>
  <inkml:trace contextRef="#ctx0" brushRef="#br0" timeOffset="58653.2737">15412 3892 1106 0,'19'-12'379'0,"-19"12"-304"0,0 0-36 15,0 0-3-15,0 0 3 0,-17 1-21 16,17-1 13-16,0 0-10 0,0 0-25 0,-5 20 28 16,3-1-33-16,-1 4 17 0,2 4 6 0,1 5-7 15,3 2 6-15,0 2-12 0,1 1 5 0,1 5-11 16,-2-3 2-16,2 5-13 0,-2-4 2 16,3 1-13-16,-4-5 4 0,4 2-22 0,-4-9-9 15,7 5-25-15,-10-17-51 0,14 10-57 16,-13-27-73-16,0 0-210 0,20 22 38 0,-20-22 374 15</inkml:trace>
  <inkml:trace contextRef="#ctx0" brushRef="#br0" timeOffset="59184.5806">15522 4095 1269 0,'-23'7'27'0,"23"-7"-29"0,0 0-4 0,0 0 3 16,0 0-1-16,0 0 2 0,-1-18 2 0,1 18 2 16,17-16-2-16,-17 16 0 0,26-18 0 0,-26 18 1 15,28-18-1-15,-28 18 2 0,24-16-2 0,-24 16 4 16,19-11 1-16,-19 11 9 0,0 0 9 16,0 0 11-16,0 0 7 0,0 0 1 0,0 0-3 15,0 0-12-15,0 0-10 0,0 0-9 0,0 0-4 16,0 0-1-16,-3 29 7 0,3-29 0 0,-4 36 7 15,2-13-3-15,4 6 7 0,-1 1-8 0,4 6 6 16,0 0-11-16,1 2 4 0,0-3-8 0,0 0 7 16,-1-2-8-16,0 0 7 15,-1 1-10-15,0-2 7 0,0-1 10 0,-1-2-28 16,-1-5 28-16,0-2-28 0,-2-4 12 0,0-18 3 16,2 22-2-16,-2-22 1 0,0 0-4 0,0 0 0 15,0 0-1-15,0 0-6 0,0 0-2 0,0 0-2 16,0 0 2-16,-3-25-1 0,2 3 2 0,-3-7 9 15,3-1-33-15,1-4 26 0,3 0-30 0,-1-2 10 16,5 2 12-16,-1 1-6 0,7 5 14 16,-1 3-5-16,1 4 8 0,0 2-4 0,-13 19 7 15,30-28 0-15,-30 28 6 0,26-12 0 0,-26 12 6 16,26 4 5-16,-26-4 3 0,22 20 5 16,-22-20-3-16,22 37 1 0,-13-14-12 0,2 1 0 15,-2 1-8-15,-2 1 2 0,-1-2-5 0,-1-1 5 16,0-1-6-16,-3-6-1 0,2 1-20 0,-4-17-15 15,6 27-14-15,-6-27-46 0,10 17-38 16,-10-17-94-16,0 0-175 0,17 1-46 0,-17-1 249 16</inkml:trace>
  <inkml:trace contextRef="#ctx0" brushRef="#br0" timeOffset="59450.1662">16149 4253 1389 0,'-33'23'127'0,"26"-6"-96"0,7-17-9 16,-11 37 6-16,7-14-7 0,3 3 4 0,-3 0-7 16,5 0 6-16,1-2-10 0,1 2-19 0,3-3 26 15,0-2-31-15,3-1 26 0,-1-3-14 0,-8-17-5 16,19 24 2-16,-19-24-4 0,0 0 0 0,19 14-1 16,-19-14-2-16,0 0 0 0,0 0 0 15,0 0 2-15,0 0 2 0,13-21 4 0,-13 21-2 16,-1-38-16-16,0 10 24 0,-1-1-36 0,-1-5 26 15,2 3-13-15,-2-3-6 0,7 4 1 0,-3-6-20 16,10 7-15-16,-6-8-30 0,16 18-35 0,-13-11-52 16,15 20-37-16,-23 10-66 0,22-29-98 15,5 35 162-15,-27-6 213 0</inkml:trace>
  <inkml:trace contextRef="#ctx0" brushRef="#br0" timeOffset="59793.9167">16619 4245 998 0,'-3'26'383'0,"3"-26"-297"0,0 0-22 16,0 0-4-16,0 0-14 0,-19 2-12 0,19-2-11 16,0 0-9-16,0 0-6 0,-18-6-5 15,18 6-3-15,0 0 2 0,-24-16-1 0,24 16 0 16,-22-12 2-16,22 12-2 0,-27-12 0 16,27 12 1-16,-33-12-2 0,14 10 3 0,19 2-2 15,-33 5 0-15,33-5 0 0,-30 20-2 0,30-20 1 16,-28 35-3-16,14-14 8 0,1 6-6 0,2 2 8 15,2 1-5-15,5-1 3 0,2-2-7 0,7-4 5 16,4-2-7-16,3-5-13 0,5-2 31 16,2-5-34-16,5-3 36 0,0-4-18 0,4-5-1 15,1-2 18-15,-2-3-35 0,-3-4 32 0,-2-3-31 16,-4-2 11-16,-2-1 6 0,-5-1-5 0,-1 1 4 16,-5-2-4-16,-2 2 3 0,0-1-6 0,-2 1 0 15,-4-4-12-15,3 5-7 0,-4-5-17 0,4 22-13 16,-10-38-22-16,10 38-19 0,-9-27-48 15,9 27-75-15,0 0-179 0,-5-23-13 16,5 23 269-16</inkml:trace>
  <inkml:trace contextRef="#ctx0" brushRef="#br0" timeOffset="60200.2076">16821 4147 1248 0,'-17'22'339'0,"0"-21"-301"0,17-1-2 15,-19 2 1-15,19-2-16 0,0 0-8 0,0 0-2 16,-22 20-3-16,22-20 1 0,-10 34-4 16,8-9 4-16,3 3-7 0,1 1 6 0,6 0-10 15,0-3 5-15,3 1-9 0,2-3 6 0,1 0-6 16,-1-3 7-16,-1-2-7 0,-12-19-11 0,26 28 28 16,-26-28-31-16,21 21 32 0,-21-21-16 15,0 0 0-15,21 13 0 0,-21-13 1 0,0 0-2 16,20-4 1-16,-20 4-4 0,19-14-19 0,-19 14 32 15,23-30-37-15,-10 7 26 0,1 0-18 0,-2-5-11 16,2 0 10-16,-5-3-3 0,0 0 15 0,-3 1 0 16,-1 0 12-16,-4-2-3 0,-1 2 15 0,-1 2-1 15,-3 5 14-15,4 23 5 0,-7-23 7 16,7 23 1-16,0 0-4 0,0 0-10 0,0 0-9 16,0 0-7-16,-17 31-2 0,12-10 7 15,-1 7-4-15,4 5 10 0,-2-2-8 0,3 0 3 16,1-4-9-16,2-1 3 0,2-2-8 0,1-3 2 15,1-2-11-15,-6-19-3 0,16 28-17 0,-16-28-11 16,24 19-24-16,-24-19-23 0,34 11-46 0,-34-11-99 16,35-15-162-16,-10 11-100 0,-10-15 180 15</inkml:trace>
  <inkml:trace contextRef="#ctx0" brushRef="#br0" timeOffset="60606.433">17420 4176 1262 0,'8'-25'247'0,"-8"25"-192"0,0 0-27 0,0 0-9 16,-4-17-1-16,4 17 2 0,0 0 3 16,0 0 1-16,0 0-8 0,-18-8-7 0,18 8-4 15,0 0-3-15,-25 15-2 0,25-15 2 0,-25 22-4 16,25-22 3-16,-25 34-2 0,10-14 3 0,2 1-4 16,-2 0 5-16,1 1-5 0,1 0 6 0,1-2-5 15,3 0 5-15,4-2-6 0,5-18 4 0,-2 28-6 16,2-28 3-16,8 19-4 0,-8-19 1 15,0 0-1-15,25 11-1 0,-25-11-2 0,25-5 0 16,-25 5 1-16,28-14 1 0,-28 14 5 16,29-27-4-16,-15 10 6 0,0 0-5 0,-2-1 6 15,-2 0-4-15,-3 1 4 0,0-1-4 0,-7 18 5 16,11-29-4-16,-11 29 6 0,7-21-2 0,-7 21 5 16,0 0 5-16,0 0 7 0,0 0 4 0,0 0-1 15,0 0-3-15,0 0-10 0,0 0-2 16,-8 33-2-16,4-6 6 0,-2 2-1 0,3 4 8 15,0 0-9-15,2 0 5 0,1-2-11 0,0-1-11 16,1-2 21-16,2 0-27 0,0-4 25 0,1 0-13 16,1-2-10-16,-2-5-6 0,3 0-18 0,-6-17-12 15,15 21-20-15,-15-21-24 0,27 9-48 0,-27-9-84 16,33-19-198-16,-11 7-61 0,-5-14 125 0</inkml:trace>
  <inkml:trace contextRef="#ctx0" brushRef="#br0" timeOffset="60982.9266">17703 4115 1003 0,'-9'-20'313'0,"9"20"-112"0,-22 12-140 0,22-12-14 15,0 0-12-15,-17 28-6 0,10-9-9 16,3 9 7-16,-2 0-5 0,4 3 4 0,-2-2-10 16,2-3 0-16,2 0-11 0,2 1 2 0,1 0-6 15,0 2 5-15,1-2-8 0,1 1 6 0,-3 0 9 16,1 0-27-16,-1-2 27 0,-1-1-28 15,1-4 13-15,-1 1 4 0,1-5-4 0,-2-17 3 16,5 25-5-16,-5-25 1 0,0 0-9 0,0 0-2 16,0 0-5-16,0 0 0 0,0 0 8 15,0 0-1-15,17-29 4 0,-13 4-12 0,3-5-1 16,-3-6 6-16,2 2-29 0,-2-3 28 0,4 5-25 16,-4-5 15-16,4 5 14 0,1 2 0 0,0 3 12 15,2 5-4-15,2 4 6 0,-13 18-6 0,25-19 4 16,-25 19 6-16,23 2 12 0,-23-2 12 0,20 27 5 15,-6-4 5-15,-3 3-9 0,6 6 1 0,-3-1-11 16,3 2 4-16,-5-2-12 0,1 3-14 16,-2-4 22-16,-2 3-28 0,-3-3 22 0,-4-2-11 15,1 0-16-15,-5-5-7 0,5 2-30 0,-3-25-45 16,1 41-112-16,-1-41-199 0,-12 20-135 0,12-20 65 16,0 0 475-16</inkml:trace>
  <inkml:trace contextRef="#ctx0" brushRef="#br0" timeOffset="61587.4206">18774 4027 907 0,'11'-18'255'0,"-11"18"-68"0,0 0-122 0,0 0-23 16,0 0-9-16,0 0 0 0,0 0 8 0,0 0 4 0,-12 19-6 0,12-19-3 16,0 33-14-16,1-6 0 0,-1-1-9 0,3 3 3 15,0 3-10-15,2 2 3 0,0 1-9 0,1-1 6 16,0 1-10-16,-1-3 6 0,-1 0-11 0,-1-2 3 15,1-2-15-15,-4-5-4 0,4 2-8 16,-4-25-42-16,5 41-44 0,-5-41-95 0,4 26-122 16,-4-26-148-16,0 0 42 0,11 25 432 0</inkml:trace>
  <inkml:trace contextRef="#ctx0" brushRef="#br0" timeOffset="62106.5136">18763 4319 969 0,'-9'18'322'0,"9"-18"-327"16,0 0-3-16,0 0 4 0,0 0 6 0,0 0 4 15,0 0 7-15,-6-18 1 0,6 18-3 0,0 0 1 16,19-22-10-16,-19 22 4 0,23-22-3 0,-23 22-1 16,30-25-2-16,-11 10-2 0,-1-1-7 0,0 2 1 15,-1-1-6-15,0 2 5 0,-17 13-2 0,29-22 4 16,-29 22-1-16,20-13 4 0,-20 13 3 0,0 0 11 15,0 0 15-15,0 0 18 0,0 0 6 0,0 0-8 16,0 0-13-16,0 0-15 0,-4 23-1 0,4-23 0 16,-8 28 5-16,8-28-4 0,-5 37 2 0,5-15-6 15,2 4 5-15,3-1-7 0,2 2 4 0,1-1-9 16,2 3 4-16,-1 0-8 0,0 1 6 16,-1 1 12-16,0-2-32 0,0-3 33 0,-2 1-32 15,-1-4 14-15,0-1 5 0,-3-2-6 0,0-3 6 16,-2-17-6-16,-2 24 5 0,2-24-3 0,0 0 0 15,0 0-3-15,0 0-7 0,0 0-9 16,0 0-1-16,0 0 8 0,0 0 1 0,-1-24 13 16,1 2-7-16,1-3 3 0,2-3 13 0,-1-1-30 15,2-1 30-15,2 1-29 0,0 2 15 16,3 2 6-16,1 2-4 0,1 5 5 0,-11 18-6 16,27-27 6-16,-27 27 1 0,29-10 6 0,-29 10 4 15,26 2 5-15,-26-2 0 0,22 14-1 0,-22-14 3 16,20 33-5-16,-9-8 4 0,-5 3-10 0,3 1-14 15,-5 3 24-15,-1-3-33 0,1-3 31 0,-3 1-15 16,-1-5-11 0,-1-4-4-16,1-1-24 0,0-17-25 15,2 24-64-15,-2-24-87 0,0 0-243 0,17-3-33 16,-17 3 168-16</inkml:trace>
  <inkml:trace contextRef="#ctx0" brushRef="#br0" timeOffset="62420.1194">19467 4496 1322 0,'0'0'129'0,"0"0"-126"15,0 0-5-15,0 0 7 0,0 0 12 0,27-10 4 16,-27 10 2-16,28-13-6 0,-28 13-5 0,29-13-10 16,-29 13 0-16,27-14-3 0,-27 14 1 0,23-16-2 15,-23 16-2-15,21-17-5 0,-21 17-1 0,0 0-1 16,15-22 4-16,-15 22 5 0,0 0 3 15,-16-24 1-15,16 24 4 0,-27-17-3 0,9 7 10 16,-1 4-1-16,-2-1 7 0,1 5 4 16,-4-2 5-16,4 8 2 0,-2-1 0 0,5 7-2 0,-1 1-7 15,5 6-1-15,-1 1-9 0,5 7 5 16,-1 4-8-16,1 5-13 0,5 3 27 0,5 1-33 16,5 0 24-16,6-3-9 0,4-4-10 0,2-2 4 15,6-6-14-15,3-6-6 0,7 0-22 16,-1-13-28-16,14 11-87 0,-17-22-217 0,13 1-171 15,-1-1 37-15,-18-15 466 0</inkml:trace>
  <inkml:trace contextRef="#ctx0" brushRef="#br0" timeOffset="63013.9351">20803 4068 934 0,'0'0'187'0,"0"0"-48"0,-14-21-41 0,14 21-25 15,-6-19-17-15,6 19-12 0,-9-20-6 0,9 20-16 16,-17-26-6-16,17 26-8 0,-26-24 1 0,26 24 1 16,-27-17 3-16,27 17 1 0,-28-6-1 0,28 6-2 15,-29 6-5-15,29-6 0 0,-30 20-2 0,30-20 5 16,-29 36-3-16,15-9 5 0,0 5-6 15,-1 8 9-15,0 6-7 0,3 5 13 0,1 0-9 16,4-1 7-16,2-2-12 0,3-1 7 0,0-1-12 16,2 0-8-16,4-3 22 0,1 0-24 0,5-6 22 15,-1-2-7-15,5-5-10 0,0-1 6 0,1-3-12 16,-2-4-1-16,2-2-15 0,-15-20-7 16,27 30-19-16,-27-30-22 0,24 20-46 0,-24-20-67 15,0 0-94-15,0 0-219 0,0 0 45 16,0 0 367-16</inkml:trace>
  <inkml:trace contextRef="#ctx0" brushRef="#br0" timeOffset="63295.105">20491 4397 694 0,'21'-2'213'0,"-21"2"-57"0,0 0-59 16,5-24-3-16,12 20-15 0,-17 4-26 0,30-14-8 15,-30 14-7-15,36-16-10 0,-19 7-1 0,5 4-6 16,-2-1-1-16,5 2-2 0,-6-1-1 15,2 2-2-15,-3 1-1 0,-1 2-3 0,-17 0-1 16,26 5 0-16,-26-5-1 0,0 0 5 0,17 17 1 16,-17-17 5-16,6 31-4 0,-4-8 1 0,-1 4-6 15,-2 2 5-15,-1 2-6 0,-2 2-11 16,-2 0 25-16,3-2-32 0,0-2 28 0,0-2-11 16,3-4-11-16,0 0 7 0,0-4-7 0,2-1-1 15,-2-18-8-15,3 25-6 0,-3-25-15 0,0 0-10 16,12 23-20-16,-12-23-26 0,0 0-57 0,0 0-96 15,36-23-267-15,-19 13 25 0,-9-17 283 0</inkml:trace>
  <inkml:trace contextRef="#ctx0" brushRef="#br0" timeOffset="63435.8198">20898 4197 1428 0,'-45'-17'135'0,"45"17"-83"0,-19-8-27 0,19 8-18 16,0 0-7-16,0 0-5 0,0 0-14 0,0 0-22 15,0 0-27-15,0 0-29 0,0 0-49 16,0 0-76-16,19-6-247 0,0 15 25 0,-19-9 309 16</inkml:trace>
  <inkml:trace contextRef="#ctx0" brushRef="#br0" timeOffset="63826.3921">21034 4488 1124 0,'-29'-5'310'16,"29"5"-191"-16,-26 11-82 0,26-11-13 0,0 0-13 16,0 0-10-16,0 0 3 0,0 0 4 0,0 0 4 15,24-10-2-15,-24 10-2 0,33-11-8 0,-12 3 2 16,2 0-5-16,4-2-6 0,0-1-4 0,-1 0-5 16,-1-2-6-16,-2 2 8 0,-23 11-3 0,31-21 9 15,-31 21 4-15,0 0 4 0,17-21 3 16,-17 21 4-16,0 0-3 0,-19-20 1 15,19 20-1-15,-28-14 1 0,28 14 1 0,-34-11 1 16,13 6-2-16,2-1 1 0,-2 0 2 0,2 1 5 16,2 3 1-16,0 2 0 0,17 0-3 0,-25 7-3 15,25-7 1-15,-19 24 2 0,9-2 10 0,0 3-2 16,3 8 9-16,0 3-11 0,3 5-11 16,2 4 24-16,3 2-23 0,-1-2 23 0,4-2-8 15,-1-4-14-15,2-4 5 0,2-4-10 0,2-5 4 16,-1-3-6-16,1-4 2 0,-9-19-3 0,22 27 1 15,-22-27-6-15,25 11-6 0,-25-11-11 0,30-4-13 16,-12 1-19-16,-5-15-29 0,15 8-70 0,-17-24-114 16,15 5-259-16,0 2 35 0,-9-15 325 15</inkml:trace>
  <inkml:trace contextRef="#ctx0" brushRef="#br0" timeOffset="64013.9074">21441 4195 1481 0,'-23'16'151'0,"11"9"-98"16,-4-4-16-16,9 6-5 0,0-2-13 0,3 5 1 16,-1-1-9-16,3 4 2 0,-1 0-8 15,3-2-14-15,1 4 24 0,1-1-27 0,1-3 19 16,2 1-16-16,4-4-19 0,-3-8-7 0,7 6-21 16,-13-26-14-16,24 35-39 0,-24-35-48 15,31 23-101-15,-31-23-189 0,18 3-20 0,5 2 281 16</inkml:trace>
  <inkml:trace contextRef="#ctx0" brushRef="#br0" timeOffset="64482.6297">21889 4339 963 0,'0'0'299'0,"-35"-9"-191"0,35 9-44 0,-32-10-14 15,32 10-8-15,-31-9-5 0,31 9-2 0,-31-6-4 16,31 6-2-16,-31-3-3 0,31 3-6 15,-23 3-7-15,23-3-4 0,-18 18-10 16,8 4 4-16,-1 9-7 0,-1 7 9 0,0 8 9 16,-2 0-27-16,0-1 27 0,3-2-24 0,1-5 11 15,6-3 8-15,1-5-8 0,2-4 4 0,5-3-8 16,0-5 7-16,-4-18-6 0,16 25 5 0,-16-25-2 16,20 12-1-16,-20-12 0 0,23 4 1 0,-23-4 0 15,29-9-1-15,-12 0 0 0,1-5-3 16,2-4-1-16,0-5-6 0,4-2 0 0,-1-5-11 15,2-2 2-15,-3-5-12 0,1 2 7 0,-5-8 8 16,3 3-25-16,-8-2 31 0,0-1-20 0,-5-1 13 16,-3-1 19-16,-1-1-10 0,-2 3 12 15,-2 3-8-15,-1 7 12 0,0 9-1 0,-3 5 15 16,4 19 4-16,-6-18 9 0,6 18 1 16,0 0-6-16,0 0-9 0,0 0-9 0,0 0-4 15,-17 22 0-15,10 0 8 0,-2 8-2 0,4 8 11 16,-2 1-12-16,3 1 7 0,2-3-13 0,1 2 4 15,1-2-9-15,1 1 6 0,0-3 8 0,0-1-26 16,-1-3 24-16,2 1-27 0,-2-5 7 0,0-2-1 16,1-2-14-16,-1-7-8 0,2 4-23 0,-2-20-16 15,4 28-45-15,-4-28-58 0,6 18-103 16,-6-18-209-16,0 0 11 0,22 16 320 16</inkml:trace>
  <inkml:trace contextRef="#ctx0" brushRef="#br0" timeOffset="65357.8135">22445 4666 1479 0,'0'0'108'0,"-4"34"-29"0,4-8-28 15,7 12-2-15,-2-1-18 0,1 7 2 16,-2-3-17-16,-2 1 2 0,-2-2-15 0,0-1 3 16,0-3-9-16,0-3 2 0,3-3-1 15,-2-5-39-15,4 2-4 0,-5-27-85 0,14 45-154 16,-14-45-272-16,16 25-6 0,-16-25 314 0</inkml:trace>
  <inkml:trace contextRef="#ctx0" brushRef="#br0" timeOffset="66414.4056">1666 6364 654 0,'0'0'178'16,"-28"9"-65"-16,28-9-70 0,0 0 22 0,-24-4-7 16,24 4 8-16,0 0-19 0,0 0-13 0,0 0-15 15,0 0-6-15,0 0-7 0,0 0 0 0,-3 26 23 16,7-4-29-16,-3 3 34 0,4 6-30 0,-3-1 4 16,3 2 4-16,2 0-10 0,-2-1 4 0,4 1-7 15,-2-3 5-15,0-1-7 0,2-4 7 0,-2-5-6 16,-7-19 3-16,15 24-2 0,-15-24 2 15,0 0-2-15,20 6 2 0,-20-6 1 0,0 0-1 16,22-21 3-16,-22 21-3 0,16-37 4 0,-7 16-5 16,-1-6 4-16,-2 2-6 0,2-1 7 15,-4-2-8-15,1 1 7 0,0 0-6 0,-2 2 5 16,0 4-6-16,-3 21 5 0,9-28-7 0,-9 28 2 16,0 0-4-16,0 0 1 0,19-8 2 0,-19 8 3 15,12 21 6-15,-2-2-1 0,2 2 5 16,3 4-6-16,2-2 3 0,-1-3-6 0,1-2 4 15,-17-18-4-15,34 24 5 0,-17-16-2 0,1-5 2 16,-1-1 3-16,0-4 3 0,-17 2 8 0,28-11 4 16,-28 11 2-16,23-23-6 0,-23 23-4 0,21-33-11 15,-13 12 2-15,-2-1-7 0,-1-2 5 0,-1 1-7 16,-3 5 5-16,-3 1 10 0,2 17-38 0,-10-23 27 16,10 23-50-16,-12-17 3 0,12 17-21 15,0 0-29-15,0 0-44 0,-20-24-97 0,20 24-111 16,0 0-105-16,-4-28 332 0</inkml:trace>
  <inkml:trace contextRef="#ctx0" brushRef="#br0" timeOffset="66820.6918">2248 6078 1032 0,'-23'2'55'0,"23"-2"-13"0,0 0-2 0,-20 1-2 16,20-1-8-16,0 0-13 0,0 0-7 0,-7 23-6 15,7-23 3-15,8 31 3 0,0-7 9 0,1 3-4 16,4 6 6-16,3 0-15 0,2 3 5 0,2 1-11 16,-1 0 6-16,2 1 10 15,-2-1-29-15,0-1 27 0,-1-1-27 0,-4-4 10 16,-3-2 6-16,-2-2-5 0,-3-4 7 0,-4-3-5 16,0-3 5-16,-2-17-4 0,0 26 2 0,0-26-2 15,0 0 1-15,0 0-1 0,0 0-2 0,0 0-1 16,0 0-2-16,0 0 0 0,-5-19-2 0,5-2 1 15,-3-7-7-15,3 0 7 0,-2-3-7 0,2-1 11 16,1-1-6-16,0 3 9 0,4 1 11 16,0 3-30-16,5 5 32 0,-10 21-33 0,20-28 16 15,-20 28 3-15,23-11-2 0,-23 11 5 0,24 3 4 16,-24-3 2-16,25 18 6 0,-25-18 15 16,31 34-18-16,-18-15 13 0,2 4-34 0,-3-2 12 15,0 2-13-15,-1-4 9 0,-3 0 4 0,1-1-5 16,-9-18 2-16,13 32-8 0,-13-32-7 15,12 30-27-15,-12-30-30 0,11 26-54 0,-11-26-43 16,0 0-58-16,0 0-123 0,0 0-41 0,34 4 366 16</inkml:trace>
  <inkml:trace contextRef="#ctx0" brushRef="#br0" timeOffset="66992.5785">2831 6266 1113 0,'0'0'43'16,"0"0"-12"-16,0 0 7 0,10 28 11 0,-9-4 2 15,7 11 0-15,-3 0 1 0,5 5-33 16,-5-5 22-16,5 1-33 0,-3-3 7 0,1 1 2 16,3-5-10-16,0 0 2 0,-1-3-14 0,1-3 1 15,0 3-20-15,-11-26-14 0,18 36-35 0,-18-36-46 16,0 0-76-16,0 0-90 0,0 0-183 0,27 0 136 16,-36-30 332-16</inkml:trace>
  <inkml:trace contextRef="#ctx0" brushRef="#br0" timeOffset="67133.1694">2845 6099 975 0,'0'0'339'15,"0"0"-308"-15,-17 3-16 0,17-3-11 16,0 0-6-16,0 0-17 0,0 0-15 0,-11 23-30 16,11-23-34-16,0 0-48 0,0 0-57 0,31 17-148 15,-6-1-51-15,-25-16 358 0</inkml:trace>
  <inkml:trace contextRef="#ctx0" brushRef="#br0" timeOffset="67320.6736">3107 6198 1091 0,'-17'24'25'0,"16"-7"11"0,1-17 8 0,1 41 13 16,-2-19-2-16,7 7-3 0,-4-2 6 15,6 4-36-15,-4-3 19 0,5 3-36 0,-2-3 5 16,2 1 2-16,0 0-13 0,2 0 1 0,4 1-19 15,-4-2-6-15,7 7-30 0,-7-8-22 0,11 10-54 16,-14-16-54-16,16 8-79 0,-4 0-182 16,-20-29 142-16,40 25 304 0</inkml:trace>
  <inkml:trace contextRef="#ctx0" brushRef="#br0" timeOffset="67695.7003">3417 6508 1078 0,'-27'15'68'0,"27"-15"-59"0,0 0-11 0,0 0 2 16,25 10 1-16,-25-10 0 0,30-4 1 0,-12-2 2 16,2-1 4-16,-1-3-4 0,2 0 4 0,-2-1-5 15,0-1-1-15,-19 12 13 0,29-23-20 16,-29 23 12-16,14-20-12 0,-14 20-1 0,0 0 9 15,4-20 1-15,-4 20 0 0,0 0-1 0,-21-25-20 16,21 25 15-16,-28-13-15 0,11 6 16 0,-2 1 2 16,1 0 0-16,-2 1 1 0,2 5 5 15,-2 2 6-15,20-2 8 0,-31 17 21 0,31-17-13 16,-23 33 17-16,15-6-28 0,-1-2 16 0,5 9-9 16,0-4 9-16,8 6 3 0,0-5-12 15,8 0 2-15,0-4-15 0,6-2 2 0,3-4-11 16,1-3 2-16,3-4-4 0,5-4-8 0,4-3-26 15,-2-14-45-15,16 9-111 0,-15-10-290 0,7-19-42 16,8 10 263-16</inkml:trace>
  <inkml:trace contextRef="#ctx0" brushRef="#br0" timeOffset="68180.1483">4745 5836 998 0,'0'0'184'15,"0"0"-163"-15,-7 23-1 0,7-23 4 0,-5 26 6 16,1-9 0-16,4 7 3 0,-5 1-5 0,7 7 6 16,-5 0-10-16,7 7 0 0,-1 0-14 0,4 1 7 15,0-3-15-15,0-1 5 0,0 0-11 0,2-5 5 16,1 2-18-16,-3-8-8 0,8 4-16 15,-12-12-52-15,13 10-44 0,-16-27-90 0,12 24-151 16,4-6-47-16,-16-18 286 0</inkml:trace>
  <inkml:trace contextRef="#ctx0" brushRef="#br0" timeOffset="68758.2098">4721 6216 875 0,'-4'21'260'0,"4"-21"-218"0,0 0-42 0,0 0-6 16,0 0 5-16,0 0 10 0,0 0 8 0,9-27 1 16,-9 27-5-16,23-24-2 0,-23 24-9 0,28-27 2 15,-28 27-6-15,33-30-1 0,-33 30-9 0,34-30-4 16,-16 14-3-16,0 2 6 0,-18 14 2 16,33-26 6-16,-33 26-2 0,30-20 2 0,-30 20-2 15,28-20 2-15,-28 20 0 0,25-18 2 0,-25 18-1 16,0 0 4-16,19-22 7 0,-19 22 13 0,0 0 7 15,1-18 9-15,-1 18-1 0,0 0-2 16,0 0-6-16,-14-22 0 0,14 22-5 0,0 0-3 16,0 0-4-16,0 0-5 0,0 0-3 0,0 0-5 15,-19 7 0-15,19-7-3 0,-3 18 3 16,3-18-3-16,1 35 6 0,1-12-3 0,2 2 6 16,0 3-5-16,3 1 8 0,-1 1-6 0,1 2 7 15,1-1-8-15,-1 1 4 0,-2-2-7 0,1 1 7 16,-1-1-6-16,0 2 7 0,1-2 14 0,-1 0-33 15,-2-3 30-15,0-3-33 0,-2-4 12 0,-1-20 4 16,0 26-3-16,0-26 1 0,0 0-2 16,0 0 0-16,0 0-1 0,0 0 1 15,0 0-1-15,0 0 0 0,0 0 2 0,0 0-1 16,0 0 4-16,5-33 12 0,-4 9-36 0,1-1 28 16,2-2-33-16,2-1 13 0,3 1 7 0,-1-5-9 15,6 2 8-15,-2 0-7 0,2 4 10 0,2 5-2 16,-16 21 7-16,34-29-3 0,-17 20 1 0,-17 9-1 15,31-2 0-15,-31 2 4 0,25 19 2 16,-13 2 10-16,0 5-5 0,-1 7 6 0,-1 2-11 16,-1-1 4-16,-2-3-10 0,-2-2 7 0,1-2 12 15,-1-4-33-15,0-3 26 0,-5-20-48 0,11 28-17 16,-11-28-31-16,0 0-53 0,0 0-49 16,20 15-106-16,-20-15-121 0,0 0 147 0,37-11 268 15</inkml:trace>
  <inkml:trace contextRef="#ctx0" brushRef="#br0" timeOffset="69086.3508">5432 6318 900 0,'0'0'74'0,"0"0"-56"0,0 0 6 0,0 0 12 16,17-1 9-16,-17 1-6 0,26-15-6 0,-26 15-3 16,30-18-2-16,-30 18 2 0,33-24-4 15,-33 24 0-15,35-29-9 0,-17 13-5 0,2 3-11 16,-20 13 1-16,29-26-4 0,-29 26 2 15,18-19 0-15,-18 19 1 0,0 0-1 0,8-23 3 16,-8 23-4-16,0 0 2 0,-12-25-5 0,12 25 0 16,-20-16-3-16,20 16 2 0,-25-13-1 0,25 13 4 15,-31-11 2-15,14 7 1 0,0 0 3 0,17 4 3 16,-30 0 2-16,30 0 2 0,-23 12 3 16,23-12-1-16,-19 31 3 0,10-11 0 0,4 9 9 15,-1 2-3-15,6 6 12 0,-3 0-9 0,8 5 5 16,0-5-15-16,5-1 1 0,1-5 8 0,4-4-32 15,2-4 27-15,3-4-32 0,3-5 11 0,3-4-5 16,5-3-20-16,1-11-31 0,13 6-72 0,-14-27-158 16,16 4-250-16,5 0 36 0,-13-19 460 15</inkml:trace>
  <inkml:trace contextRef="#ctx0" brushRef="#br0" timeOffset="69570.7198">6614 5766 865 0,'0'0'223'0,"10"-20"-178"16,-10 20-15-16,0 0-9 0,0 0 3 0,0 0 7 16,0 0 11-16,0 0 13 0,0 0 12 0,0 0-3 15,17 19-8-15,-13-1 3 0,5 11-44 0,0-1 19 16,1 7-34-16,1-1 4 0,1 1 4 0,0 1-10 16,-1 2 6-16,0-2-8 0,0 3 6 15,-2-2-13-15,0 0 3 0,-1-2-15 0,-1-6 0 16,1 0-16-16,-6-8-5 0,6 5-22 0,-8-26-13 15,6 33-18-15,-6-33-12 0,2 16-18 0,-2-16-44 16,0 0-28-16,0 0-199 0,0 0 150 0,0 0 248 16</inkml:trace>
  <inkml:trace contextRef="#ctx0" brushRef="#br0" timeOffset="69977.0091">6747 6069 1153 0,'0'0'131'15,"0"0"-116"-15,0 0-13 0,0 0 6 0,12-19 2 16,-12 19 9-16,0 0 2 0,23-18-1 0,-23 18-4 16,0 0-7-16,24-17-8 0,-24 17 1 15,19-9-1-15,-19 9 0 0,19-10 0 0,-19 10-1 16,23-6 0-16,-23 6 0 0,22-4-2 0,-22 4 2 16,21 2-1-16,-21-2-1 0,17 10 5 15,-17-10-2-15,17 25 3 0,-7-7 0 0,-2 4 8 16,1-1-2-16,-1 5 11 0,-3-4-4 0,2 2 4 15,-3-4-6-15,2 2 2 0,-2-1-7 0,-1-2 2 16,0-2-7-16,-3-17 1 0,6 26-5 16,-6-26 2-16,0 0-4 0,7 21 1 0,-7-21 0 15,0 0 0-15,0 0 1 0,0 0-1 0,0 0 3 16,0 0 0-16,0 0 3 0,0 0-4 0,10-29 2 16,-11 8-4-16,-3-3 3 0,2-4-6 0,-2 1 7 15,1-2-9-15,2 0 3 0,0-3-11 0,3 3-2 16,1-1-15-16,4 6-2 0,-1-1-9 15,-6 25 3-15,23-31-5 0,-23 31-6 16,26-13-8-16,-9 15-7 0,-17-2-5 0,29 6-9 16,-29-6-18-16,33 12-51 0,-16-7-46 0,-17-5-186 15,51 15 142-15,-51-15 237 0</inkml:trace>
  <inkml:trace contextRef="#ctx0" brushRef="#br0" timeOffset="70426.3455">7487 5965 880 0,'0'0'128'0,"-19"2"-63"0,19-2 1 15,-22-10 12-15,22 10-11 0,-25-8-9 0,25 8-9 16,-27-9-9-16,27 9-7 0,-31-8-9 0,31 8-10 0,-30-7-4 0,30 7-7 16,-27-3-2-16,27 3-2 0,-24 8-1 15,24-8 2-15,-22 19-3 0,11-2 4 0,1 6-4 16,2 5 6-16,-3 4-5 0,2 3 11 0,1 0-5 15,1 3 11-15,0-3-8 0,3 1 7 0,2-2-12 16,4-4 5-16,2-3-9 0,5-6 3 0,6-5-4 16,-15-16 4-16,37 23-3 0,-12-17 3 0,1-4 1 15,2-6-1-15,2-3 1 0,-1-5-3 0,-3-4-1 16,1-3-8-16,-2-1 1 0,-5-1-9 16,-2-1 3-16,-5-1-1 0,-4 1 7 15,-4-2-4-15,-1 3 9 0,-4-2-3 0,-4 3 7 16,-1-2-3-16,-2 1 5 0,-1 2-4 0,-1 1 6 15,9 18-2-15,-19-28 9 0,19 28 2 0,-17-17 7 16,17 17 0-16,0 0-4 0,0 0-5 0,0 0-6 16,0 0-2-16,0 0 1 0,0 0 5 0,-11 34-1 15,13-10 3-15,2 3-7 0,1 1 4 16,1-2-10-16,1 2 5 0,0-3-4 0,2 0 3 16,-1-2-7-16,1-3 1 0,3 0-14 0,-12-20-6 15,25 32-16-15,-25-32-7 0,31 24-24 0,-31-24-20 16,33 17-42-16,-33-17-61 0,29 4-37 0,-11 3-209 15,-18-7 127-15,32-10 313 0</inkml:trace>
  <inkml:trace contextRef="#ctx0" brushRef="#br0" timeOffset="70617.7153">7793 5928 952 0,'0'0'185'15,"-20"23"-94"-15,20-23-8 0,-19 34 4 0,8-14-19 16,10 9-9-16,-4-2-20 0,6 5-2 15,0-3-18-15,3 1-3 0,-1-3-14 16,2-1 3 0,4 1-8-16,-1-2 5 0,3-1-10 0,0-2-2 0,1-1-16 0,-12-21-12 0,22 34-29 15,-22-34-31-15,23 20-43 0,-23-20-88 0,0 0-85 16,31 1-149-16,-34-19 216 0,3 18 247 0</inkml:trace>
  <inkml:trace contextRef="#ctx0" brushRef="#br0" timeOffset="70760.066">7776 5743 894 0,'-6'-18'251'0,"6"18"-211"16,0 0-42-16,-19 11-4 0,19-11-7 0,0 0-38 16,2 18-5-16,-2-18-64 0,0 0-96 0,31 28-189 15,-31-28 90-15,33 11 315 0</inkml:trace>
  <inkml:trace contextRef="#ctx0" brushRef="#br0" timeOffset="70963.6552">8029 5763 1126 0,'-28'14'271'0,"7"-14"-215"0,21 0-13 16,-24 9 4-16,24-9-18 0,-13 19 2 15,10-1-18-15,-1 3 12 0,2 6 5 0,1 4-12 16,4 4 3-16,2-1-12 0,4 3 7 0,3-1-14 15,4 3 6-15,-1 0-11 0,1 0 2 0,0-3-13 16,-3-1 1-16,4 0-17 0,-4-4-5 0,5 6-28 16,-10-13-19-16,12 12-32 0,-20-36-59 0,23 44-45 15,-23-44-62-15,0 0-153 0,29 21 148 16,-29-21 285-16</inkml:trace>
  <inkml:trace contextRef="#ctx0" brushRef="#br0" timeOffset="71188.5456">8316 5955 1232 0,'-17'-1'257'0,"17"1"-209"0,-17 30-22 0,15-8 6 16,-1 1-7-16,5 3-2 0,-2 1-11 0,4 2 3 0,-2-1-8 0,3 1 2 16,1-3-9-16,0 0 4 0,3-1-7 15,-2-2 0-15,2 0-15 0,-3-2-5 0,3 0-20 16,-9-21-10-16,14 32-26 0,-14-32-27 0,11 19-48 15,-11-19-105-15,0 0-194 0,0 0-3 16,11-29 417-16</inkml:trace>
  <inkml:trace contextRef="#ctx0" brushRef="#br0" timeOffset="71320.672">8329 5701 649 0,'-15'-24'244'0,"-8"27"-141"0,23-3-109 0,-20 4-20 15,20-4-25-15,0 0-35 0,0 0-26 0,-5 19-74 16,5-19-142-16,17 11 128 0,-17-11 200 0</inkml:trace>
  <inkml:trace contextRef="#ctx0" brushRef="#br0" timeOffset="71727.1682">8455 5865 1085 0,'0'0'57'15,"-17"22"-21"-15,17-22 4 0,-2 28 1 0,7-7 8 16,-4-4 0-16,6 5 2 0,-3-2-14 0,6 5-3 16,-2 1-16-16,4 1 1 0,1 0-11 0,1 0 3 15,-2-3-9-15,2 0 3 0,-3-2-6 0,0-3 5 16,-3-1-6-16,-1-1 4 0,-7-17-3 16,9 24 3-16,-9-24-3 0,0 0 1 0,0 0 0 15,4 19 1-15,-4-19 2 0,0 0 0 0,0 0-2 16,0 0-2-16,0 0-4 0,-3-19-4 0,3 19 2 15,-5-32-6-15,5 11 4 0,0-1-7 0,1-1 2 16,-1-1-5-16,4 0 8 0,-3-4-4 0,4 0 8 16,-1-2-8-16,2 2 10 0,0 5-2 15,3 4 7-15,-9 19 0 0,18-25 4 16,-18 25 0-16,19-15 5 0,-19 15-1 0,21-5 2 16,-21 5-1-16,21 8-1 0,-21-8 1 0,19 19-2 15,-19-19 5-15,22 33-7 0,-10-14 4 0,0 3-8 16,-1-1 4-16,-1 2-4 0,-2 2 4 0,0-1-6 15,-2 0 5-15,-1-2-8 0,-2-2 4 0,1 0-11 16,-4-20-6-16,6 34-20 0,-6-34-20 16,7 26-36-16,-7-26-49 0,0 0-62 0,0 0-105 15,21 5-100-15,6 0 184 0,-21-26 225 0</inkml:trace>
  <inkml:trace contextRef="#ctx0" brushRef="#br0" timeOffset="72117.8203">9230 5979 787 0,'0'0'161'16,"-5"-26"-116"-16,5 26-1 0,9-26 6 0,-9 26-8 16,2-18-5-16,-2 18-6 0,0 0 2 0,-16-18-10 15,16 18-12-15,-28-7-9 0,10 5 3 0,1 5 4 16,0-1 2-16,17-2 1 0,-30 14-3 0,30-14-2 16,-23 25-5-16,13-3 5 0,0 1-2 0,0 6 13 15,1-1 1-15,4 4 12 0,-2-2-6 16,5 4 5-16,0-4-14 0,4 0 3 15,3-5-12-15,5-3 0 0,2-4-7 0,5-4 4 16,1-3-4-16,4-4 3 0,1-2-2 0,-1-3 1 16,-1-5 0-16,-2-1-1 0,0-2 4 0,-19 6-2 15,30-19 2-15,-30 19-2 0,22-29 1 0,-14 12-4 16,0-3 3-16,-2-3-5 0,0-2 3 0,-2-1-9 16,-1-3 5-16,0 1-7 0,-1 0 9 15,-2 4-4-15,-1 3 8 0,1 21-4 0,-3-24 5 16,3 24 2-16,0 0 3 0,0 0 1 0,0 0-1 15,-17 39 6-15,9-5-3 0,2 9 10 0,-2 4-12 16,6 1 7-16,2-4-16 0,2-1 6 0,5-1-12 16,0-2 9-16,5 0 6 0,0-4-33 0,3 0 18 15,-2-5-41-15,4 1-9 0,-7-11-34 16,13 14-112-16,-18-12-188 0,-5-23-121 16,24 42 183-16</inkml:trace>
  <inkml:trace contextRef="#ctx0" brushRef="#br0" timeOffset="72930.3374">10500 5985 1025 0,'0'0'297'0,"0"0"-259"0,0 0-32 0,0 0-1 16,0 0 1-16,-18 11 1 0,18-11 5 0,-10 21-1 15,7-4 6-15,-2 1-6 0,4 6 5 16,1 1-7-16,1 3 9 0,2-1-8 0,2 3 8 16,2-1-10-16,0 2 3 0,3 2-7 15,-1 0 4-15,-2-2-8 0,1-2 7 0,0 1 11 16,-1-2-29-16,-2-1 29 0,-1-3-31 0,-2-5 12 15,-2-19 3-15,-1 26-2 0,1-26 10 0,0 0 6 16,0 0 4-16,0 0 2 0,0 0-6 0,0 0-4 16,0 0-5-16,0 0-2 0,0 0-4 0,-9-33 1 15,3 3 11-15,1-6-31 0,-1-1 26 16,3 0-31-16,-1-2 9 0,3 0 8 0,-4-4-12 16,4-2 11-16,-4-1-10 0,5 3 13 15,-1 3-7-15,3 7 11 0,2 8-3 0,0 7 5 16,-4 18-2-16,10-22 1 0,-10 22-2 0,0 0 1 15,0 0 0-15,23-5 1 0,-23 5 0 0,20 12-2 16,-20-12 3-16,25 25-3 0,-10-8 4 0,0 3-5 16,-2 0 5-16,0 2-5 0,-1 1 4 15,-3 0-4-15,-1 1 5 0,-4-1-5 0,-3-1 6 16,-3-2-6-16,-3 1 6 0,-3-2-5 0,-3 1 4 16,11-20-4-16,-31 30 3 0,13-18-4 0,0-2 2 15,-1-3-4-15,2-5-6 0,17-2-22 0,-28-9-36 16,28 9-53-16,-18-32-69 0,18 32-56 0,5-34-167 15,-1 1 13-15,21 17 303 0</inkml:trace>
  <inkml:trace contextRef="#ctx0" brushRef="#br0" timeOffset="73383.4729">11158 5884 1226 0,'-21'-19'33'0,"21"19"1"0,-19-13 12 16,19 13 0-16,-17-10-5 0,17 10-7 0,-19-9-4 16,19 9-4-16,-19-9-10 0,19 9-4 15,-18-6-2-15,18 6-2 0,0 0-2 0,-22-5-3 16,22 5-3-16,0 0-1 0,-23 0 1 0,23 0 0 16,-24 13-2-16,24-13 3 0,-31 25-4 0,16-7 4 15,-1 5-3-15,2 4 6 0,-2 2-1 16,1 3 11-16,0 1-5 0,4 1 10 0,2-3-12 15,4-3 4-15,5-4-11 0,3-3 3 0,-3-21-5 16,18 29 4-16,-18-29-4 0,30 12 3 0,-13-11-2 16,3-4 0-16,2-5 2 0,-2-3-5 0,2-2 0 15,-1-5-9-15,-2 1-1 0,-3-4-8 0,0 1 3 16,-5-2-3-16,0 0 5 0,-2-1-3 16,-3 0 6-16,-2-1-1 0,0 2 11 15,0-1-3-15,-3 3 9 0,-1 2-4 0,0 18 6 16,-1-28 0-16,1 28 10 0,0 0 5 0,0 0 2 15,0 0-3-15,0 0-9 0,0 0-4 0,-14 17-3 16,11 8 9-16,0 4-3 0,2 5 8 0,-1 0-12 16,2-1 4-16,1-2-10 0,0-2 5 0,2-3-6 15,-2-5 5-15,1-3-7 0,-2-18-5 16,4 25-17-16,-4-25-18 0,0 0-25 0,0 0-25 16,22 1-53-16,-22-18-77 0,12-4-208 0,6 11-3 15,-15-22 330-15</inkml:trace>
  <inkml:trace contextRef="#ctx0" brushRef="#br0" timeOffset="73664.7305">11333 5758 1127 0,'7'23'169'0,"-12"0"-126"16,-2 0 13-16,7 11-3 0,-7-5 3 0,8 8-1 16,-7-7-18-16,6 3 4 0,-5-5-14 0,5 0-2 15,-3-3-13-15,3-2 2 0,0-4-9 0,0-19 1 16,2 28-5-16,-2-28 1 0,0 0-3 0,5 18 1 15,-5-18-1-15,0 0 0 0,0 0 0 16,0 0 1-16,0 0 2 0,6-18 0 0,-6 18 1 16,7-39-4-16,-2 13 5 0,2-4-7 15,2-1 8-15,0 4-7 0,4-1 5 0,0 0-10 16,4 3 4-16,-1-2-13 0,4 6-6 0,-3-2-13 16,5 9-4-16,-5-2 4 0,4 11-32 0,-21 5-12 15,32-6-64-15,-32 6-59 0,25-1-87 0,-7 8-165 16,-18-7 108-16,31 5 346 0</inkml:trace>
  <inkml:trace contextRef="#ctx0" brushRef="#br0" timeOffset="73867.9257">11819 5595 1146 0,'-20'-27'227'0,"20"27"-155"15,-20-7-5-15,20 7 1 0,0 0-20 16,-17 11-17-16,17-11-13 0,-17 25 3 0,6-4-4 15,1 6 1-15,2 5-11 0,1 0 3 0,2 0-10 16,2 1-10-16,3-2 25 0,2-1-34 0,2 2 18 16,1-5-23-16,5 5-24 0,-5-10-11 0,8 8-32 15,-13-30-49-15,20 46-102 0,-22-27-150 0,2-19-83 16,15 40 212-16</inkml:trace>
  <inkml:trace contextRef="#ctx0" brushRef="#br0" timeOffset="73992.8414">11647 6000 1266 0,'0'0'156'0,"-17"-20"-93"0,17 20-9 0,3-19 4 16,-3 19-8-16,18-25-11 0,-18 25-13 0,32-29-8 15,-14 16-18-15,3 3-9 0,1-4-18 16,7 7-37-16,-9-15-73 0,20 22-226 0,-14-7-168 16,1-5 2-16,7 14 460 0</inkml:trace>
  <inkml:trace contextRef="#ctx0" brushRef="#br0" timeOffset="74680.3607">12958 5757 1258 0,'0'0'23'0,"0"0"-13"0,-19-21 8 16,19 21 6-16,0 0 10 0,-18-13 4 0,18 13 0 15,-23-8-7-15,23 8-7 0,-28-4-6 0,28 4 2 16,-32-4 2-16,13 2 3 0,2 4-4 16,-1 0-6-16,-1 4-3 0,2 3-8 0,0 3 1 15,17-12-5-15,-30 36-15 0,17-9 32 0,0 3-29 16,5 4 28-16,1 1-10 0,3-1-9 0,4-3 7 15,4-2-7-15,5-4 6 0,6-6-6 0,3-2 5 16,4-6-3-16,2-3 3 0,2-5-1 0,2-5-1 16,0-2 1-16,-1-4-1 0,-2-3 0 0,-3-2-1 15,-3 0 3-15,-19 13-5 16,26-30 6-16,-26 30-5 0,11-31 4 0,-11 31-5 16,-5-31 1-16,-1 13-8 0,-2 1-1 0,-5-2-11 15,13 19-4-15,-26-32-12 0,26 32-7 0,-27-28 3 16,27 28-24-16,-24-23-8 0,24 23-81 0,-21-12-104 15,21 12-180-15,0 0 7 0,-18-17 401 0</inkml:trace>
  <inkml:trace contextRef="#ctx0" brushRef="#br0" timeOffset="74968.476">13455 5451 1365 0,'-32'-26'33'0,"14"17"-4"16,-5-5 14-16,6 8 5 0,-7-6 1 16,4 6-7-16,-4-6-3 0,4 5-7 0,-1-2-4 15,3 4-4-15,1 1-3 0,17 4-2 0,-19-4-6 16,19 4-6-16,0 0-5 0,0 0-2 16,-15 19-3-16,12 2 4 0,0 10-4 0,0 10 7 15,1 7-9-15,2 1 10 0,3 2-12 0,2 1 12 16,1-1-13-16,0-2-4 0,2-1 23 0,0-4-24 15,1-3 18-15,0-3-17 0,2-1-20 16,-4-8-3-16,4 4-19 0,-8-12-8 0,6 5-25 16,-9-26-31-16,8 36-64 0,-8-36-63 0,0 0-212 15,-4 23 35-15,4-23 355 0</inkml:trace>
  <inkml:trace contextRef="#ctx0" brushRef="#br0" timeOffset="75112.2423">13110 5757 1353 0,'0'0'39'16,"11"-28"-32"-16,-11 28 14 0,24-23 1 0,-7 16-16 16,0 2-8-16,1 4-7 0,3 4-20 0,-2-2-21 15,10 9-32-15,-7-9-44 0,16 11-53 0,-9-4-142 16,0-8-72-16,19 14 137 0</inkml:trace>
  <inkml:trace contextRef="#ctx0" brushRef="#br0" timeOffset="75334.9671">14011 5454 934 0,'0'-24'277'16,"-19"6"-172"-16,19 18-37 0,-12-19-8 0,12 19-12 16,0 0-20-16,0 0-13 0,0 0-10 0,0 0-3 15,0 0 0-15,0 0 3 0,0 30 0 0,4-6 5 16,0 5-7-16,3 4 3 0,1-1-10 0,3 2 8 15,2 0-8-15,-1 0 8 0,-1 0-13 0,0-3 0 16,1 3-6-16,-5-7-37 0,9 9-31 0,-14-15-81 16,14 14-76-16,-13-8-171 0,-3-27-24 15,12 43 281-15</inkml:trace>
  <inkml:trace contextRef="#ctx0" brushRef="#br0" timeOffset="75869.1731">13944 5618 1004 0,'6'-22'158'0,"-6"22"-110"0,0 0-29 15,19-18 0-15,-19 18-4 0,25-11-3 0,-25 11-1 16,33-10-1-16,-16 5-2 0,2-1-5 0,2 0-1 16,-1 0-2-16,0 0 2 0,-2-2-2 0,-18 8 1 15,29-16-4-15,-29 16 2 0,21-12-1 0,-21 12 1 16,0 0 2-16,0 0 1 0,17-17 0 15,-17 17 4-15,0 0 6 0,0 0 8 0,0 0 4 16,0 0 0-16,0 0-5 0,0 0-11 16,0 0-4-16,0 0-5 0,0 0 1 0,0 0 2 0,-4 22 4 15,3-5-3-15,4 4 6 0,-1 1-6 16,3 2 8-16,-2 0-4 0,4 4 9 0,-4 0-4 16,3 2 4-16,-1-1-9 0,1 3 3 0,0-3 10 15,0 1-31-15,-1-2 30 0,1 0-30 16,-1-4 10-16,2-1 6 0,1-3-7 0,-2-3 4 15,-6-17-3-15,11 23 3 0,-11-23-2 0,0 0 1 16,0 0 0-16,0 0 0 0,0 0 1 0,0 0 0 16,0 0 0-16,0 0 0 0,0 0-4 0,3-17-4 15,-5-1 3-15,1-5-7 0,0-2 7 0,1-3-7 16,3-1 7-16,1-4 5 0,4 3-31 16,5 0 31-16,1 4-29 0,3 5 18 15,0 4 8-15,0 6-2 0,-17 11 2 0,26-7 1 16,-26 7 6-16,18 6 7 0,-18-6 4 0,16 21 6 15,-11-4-7-15,2 5 0 0,-2 1 9 0,0 3-34 32,-3-1 32-32,1 0-31 0,-3-2 12 0,1-2 3 15,-1-2-6-15,0-19 0 0,3 30-12 0,-3-30-11 16,7 26-39-16,-7-26-42 0,0 0-89 16,0 0-143-16,23 5-145 0,0-4 92 0,-16-24 388 15</inkml:trace>
  <inkml:trace contextRef="#ctx0" brushRef="#br0" timeOffset="76197.3062">14715 5758 1211 0,'0'0'205'0,"0"0"-197"0,0 0-16 16,0 0 3-16,10-17 13 0,-10 17 1 0,28-13 6 15,-11 7-3-15,-17 6 0 0,29-17-6 0,-29 17-3 16,27-16-3-16,-27 16-2 0,23-17-7 0,-23 17-3 15,14-17-3-15,-14 17 5 0,0 0 1 0,1-25 6 16,-1 25 0-16,-13-20 2 0,13 20 0 16,-24-19 7-16,24 19-1 0,-31-19 7 0,14 11 2 15,-2 2 5-15,1 4 2 0,-3-1 4 0,21 3 2 16,-32 9-2-16,32-9-2 0,-25 20-7 0,15-3 1 16,2 3-4-16,1 5 8 0,0 3-6 0,5 5 7 15,-1-2-12-15,7 0-13 0,2-1 24 0,4-3-33 16,6-1 27-16,1-5-20 0,6 0-13 15,0-8-11-15,7 3-23 0,-4-12-29 16,11 8-51-16,-13-19-70 0,17 11-144 0,-9-4-115 16,-9-14 65-16,8 14 396 0</inkml:trace>
  <inkml:trace contextRef="#ctx0" brushRef="#br0" timeOffset="76681.6934">15549 5344 867 0,'15'-18'251'0,"-15"18"-102"0,0 0-47 16,0 0-20-16,0 0-19 0,0 0-16 0,0 0-11 16,0 0-5-16,0 0-3 0,5 24 4 15,-5-24-7-15,8 35 1 0,-3-10-12 0,1 6-1 16,0 3-10-16,3 0 2 0,-2 1-8 0,0-3 6 16,1 2-7-16,-2-2 8 0,0-1-8 0,0-1 8 15,-1 1-9-15,1-5-14 0,0 2 23 16,-3-4-34-16,2 0 21 0,-3-4-31 0,5 2-28 15,-7-22-28-15,11 32-46 0,-11-32-39 0,0 0-76 16,24 22-177-16,-24-22 24 0,34-5 324 16</inkml:trace>
  <inkml:trace contextRef="#ctx0" brushRef="#br0" timeOffset="77056.7034">16110 5534 1377 0,'-32'-19'89'16,"32"19"-49"-16,-18-8-8 0,18 8 5 16,0 0 0-16,0 0-9 0,-23-10-6 0,23 10-8 15,-18-3-5-15,18 3-3 0,-27 1-3 0,27-1 3 16,-29 9-2-16,29-9 0 0,-31 18-2 0,31-18 1 16,-31 30-6-16,15-8 6 0,0 3-7 0,-2 4 7 15,1 2-6-15,2 0 7 0,3-1-6 16,3 1 7-16,2-2 12 0,3-2-30 0,3 0 31 15,4-4-31-15,3-4 11 0,-6-19 5 0,23 28-5 16,-6-17 3-16,2-4-2 0,3-3 2 0,3-4-2 16,-1-4 0-16,1-2-2 0,1-5-3 0,-2 0-2 15,-3-2-4-15,-2 0 4 0,-19 13-1 0,24-30 8 16,-24 30 15-16,8-33-32 0,-8 33 34 16,-4-34-33-16,-2 16 16 0,-2-1 6 15,-3-2-7-15,-1 2 6 0,-3-1-6 0,-1 2 1 16,0 0-6-16,-1 2-6 0,-1-1-15 0,18 17-13 15,-34-29-24-15,34 29-21 0,-25-19-30 0,25 19-55 16,0 0-64-16,0 0-189 0,0 0 19 0,0 0 323 16</inkml:trace>
  <inkml:trace contextRef="#ctx0" brushRef="#br0" timeOffset="77400.435">16421 5494 1567 0,'0'0'17'0,"-21"-17"-13"16,21 17 1-16,0 0 3 0,-11-18 7 0,11 18 5 16,0 0-2-16,-10-20-1 0,10 20-10 15,0 0-2-15,-19-16-1 0,19 16-1 0,0 0 0 16,-23-10-2-16,23 10-3 0,-22-1 0 0,22 1 0 16,-23 7-2-16,23-7 3 0,-25 20-2 0,11-4 4 15,0 6-2-15,-3 2 3 0,0 3-4 0,1-2 5 16,2 1-5-16,5 0 8 0,4-3-6 0,1-1 6 15,5-4-8-15,-1-18 4 0,13 28-2 0,-13-28 2 16,26 22-3-16,-7-14 3 16,0 0-1-16,3-4 0 0,0 0 1 0,0-1-1 15,1-3 0-15,0-2 2 0,-1-1-3 0,-3-2 1 16,-2-1-1-16,-17 6-2 0,28-16-1 0,-28 16-7 16,16-22-7-16,-12 5-19 0,-4 17-20 0,3-41-39 15,8 24-50-15,-23-18-68 0,22 17-68 0,-11-1-161 16,-8-10 63-16,9 29 353 0</inkml:trace>
  <inkml:trace contextRef="#ctx0" brushRef="#br0" timeOffset="77900.4461">16742 5361 1209 0,'0'0'219'0,"-19"-10"-170"0,19 10-14 16,0 0-2-16,-22-1-4 0,22 1-9 0,0 0-5 15,-18 14 2-15,18-14-4 0,-17 29-1 0,7-6-5 16,1 7 6-16,2 1-8 0,1 4 6 0,2-2-10 16,4 0 3-16,0-1-7 0,4 0 7 0,1-2-9 15,0-1 9-15,-1-1-8 0,3-3 7 0,-1 1 11 16,1-2-28-16,-1 0 30 0,0 0-31 0,0-1 10 16,0 0 5-16,-1-2-8 0,0-2 7 15,-5-19-2-15,6 25 3 0,-6-25-1 16,0 0 3-16,0 0 0 0,0 0 1 0,0 0 3 15,0 0 0-15,0 0 1 0,0 0-3 0,0 0-4 16,-2-36-6-16,2 11 1 0,0-6-7 0,-2 0 7 16,1 0 10-16,0-2-30 0,-3 0 25 0,4 1-31 15,-2-5 9-15,4 2 9 0,1-2-6 0,3 2 12 16,0-2-8-16,2 6 12 0,2 2-5 16,1 5 6-16,1 3-1 0,-12 21 3 0,28-28-3 15,-28 28 4-15,28-15-3 0,-28 15 2 0,29-4 0 16,-29 4 0-16,28 10 2 0,-28-10 0 0,26 24 4 15,-15-5-4-15,0 4 6 0,-3 4-7 0,1-1 5 16,-2 1-7-16,-3-2 5 0,-3 1-4 16,-2-1 10-16,-7-2-3 0,0 1 11 15,-7-4-1-15,-2 0 4 0,-2-4-5 0,-3 1 1 16,-1-5-8-16,1-1-1 0,-1-3-6 0,-1-3-5 16,3-4-16-16,-3-7-25 0,24 6-54 0,-41-26-91 15,41 26-173-15,-6-36-152 0,3 2 73 0,11 11 428 16</inkml:trace>
  <inkml:trace contextRef="#ctx0" brushRef="#br0" timeOffset="78572.3541">17784 5684 1298 0,'0'0'20'15,"20"2"-20"-15,-20-2 0 0,27 0 6 0,-10-2-1 16,3-2-1-16,2 0 7 0,0-2 1 16,-1-3 3-16,1 1-1 0,-3-3-1 0,-1 0-4 15,-1-2 1-15,2 0-4 0,-19 13-1 0,30-27-6 16,-30 27 3-16,26-28-5 0,-26 28 5 0,13-21-5 15,-13 21 3-15,0 0 0 0,-4-22 0 0,4 22-1 16,-18-8 0-16,18 8 0 0,-29-2 2 0,12 3 2 16,-3 0 4-16,2 5 6 0,-4 0 6 15,4 5 7-15,-3-1 2 0,21-10 4 0,-34 26-6 16,22-8 1-16,12-18-10 0,-21 35 0 16,15-15-10-16,3-1 3 0,3 2-8 0,3 1 4 15,2-1-7-15,5 1 3 0,2-3-5 0,3 0 3 16,4-3 10-16,-1-2-38 0,3 0 28 0,-1-3-41 15,1 0 11-15,-1-5-8 0,4 5-18 0,-24-11-17 16,44 10-49-16,-44-10-53 0,40-2-97 16,-14 4-148-16,-26-2 20 0,40-16 385 0</inkml:trace>
  <inkml:trace contextRef="#ctx0" brushRef="#br0" timeOffset="78775.4648">18300 5539 1225 0,'0'0'238'0,"0"0"-173"0,6 19-38 16,-6-19-1-16,22 20-1 0,-1-9-1 0,-2-2-10 15,2 2 0-15,1 0-3 0,0 0-3 0,1 0-5 16,1 1-1-16,0-1-4 0,1 1 5 0,-1 0-12 16,-3-1-5-16,2 1-19 0,-23-12-23 0,36 19-37 15,-36-19-46-15,26 12-77 0,-26-12-163 16,0 0-48-16,0 0 111 0</inkml:trace>
  <inkml:trace contextRef="#ctx0" brushRef="#br0" timeOffset="78962.9904">18572 5475 1025 0,'0'0'196'0,"-20"9"-131"0,1-1-7 0,9 11 6 16,-9-3-16-16,5 9-8 0,-6 1-18 0,4 4 3 15,-3 0-12-15,2 3 6 0,0-2-10 0,4-1 5 16,3-3 8-16,5-2-34 0,5-4 21 0,2-3-45 16,9 1-3-16,-11-19-24 0,28 29-50 0,-28-29-62 15,39 11-138-15,-13-7-133 0,-4-14 19 16,13 14 423-16</inkml:trace>
  <inkml:trace contextRef="#ctx0" brushRef="#br0" timeOffset="79433.0644">18839 5448 1437 0,'-23'-2'66'0,"23"2"-26"0,0 0-9 16,-21 13-5-16,21-13-6 0,-11 25 5 0,4-5-3 16,4 8 3-16,1 1-10 0,4 7 4 0,2 1-9 15,6 6 8-15,-2-1-13 0,3 2-11 16,4-2 20-16,-1 2-26 0,2 0 24 0,1-1-7 15,0-2-9-15,-1-1 8 0,0-3-10 0,-2 1 9 16,0-3-8-16,-5-4 7 0,0-3-6 16,-3-3 6-16,-2-5-5 0,-3-3 4 0,-1-17-1 15,-1 19 1-15,1-19 0 0,0 0 1 0,0 0 1 16,0 0-5-16,0 0-5 0,0 0-7 0,-14-25 0 16,7 4-4-16,0-4 6 0,-1-6-5 0,2 1 2 15,-1-7-6-15,2-1 8 0,0-3-6 0,3-3 13 16,-1-3-11-16,5-1 9 0,0-5 3 15,5 2-28-15,3-2 26 0,5 3-25 0,-2 2 8 16,7 7 17-16,-3 8-5 0,1 12 12 0,-18 21 1 16,27-16 7-16,-27 16 3 0,19 2 4 15,-19-2 6-15,16 17 0 0,-6 0 4 0,-6 3-6 16,5 7 2-16,-4 2-11 0,-3 2 4 0,-2 1-10 16,-1-1 6-16,-3 1 7 0,-2-2-29 0,-2-2 31 15,-2-2-29-15,-3-1 13 0,-2-2 6 16,-2-4-7-16,0-1 4 0,-2-2-4 0,-2-3 0 15,-1-3-4-15,0-4-6 0,1-1-17 0,-3-10-25 16,24 5-38-16,-40-18-60 0,40 18-98 0,-24-21-202 16,16-4-19-16,8 25 266 0</inkml:trace>
  <inkml:trace contextRef="#ctx0" brushRef="#br0" timeOffset="79813.2553">19278 5660 1387 0,'0'0'32'0,"0"0"-13"0,0 0-4 15,0 0 0-15,28-11-6 0,-10 6-5 0,3 2-4 16,2-1-1-16,1-1 0 0,0 1-1 0,-2-2-4 16,1 3-3-16,-4-5-6 0,-1 4-3 0,-18 4-2 15,24-14 4-15,-24 14 4 0,0 0 8 0,0 0 0 16,1-20 2-16,-1 20-3 0,-19-15 1 0,19 15-1 15,-30-14 4-15,13 8 1 0,-2 1 1 16,2 2 4-16,0 0 4 0,0 0 3 0,0 2 6 16,17 1 1-16,-30 5-2 0,30-5 2 15,-26 18 0-15,15 0 5 0,-3 0 3 0,2 9 8 16,-4 1-5-16,4 6 6 0,-3-2-12 0,6 3 1 0,3-1 1 16,4-2-33-16,4-3 26 0,6-1-32 15,3-4 12-15,1-4 4 0,4 0-6 0,2-5 5 16,1-1-6-16,3-5-3 0,3 0-16 0,-2-8-22 15,6 6-33-15,-11-15-35 0,14 14-75 16,-32-6-97-16,31-28-191 0,-4 21 50 0,-16-17 370 16</inkml:trace>
  <inkml:trace contextRef="#ctx0" brushRef="#br0" timeOffset="80203.8702">19671 5578 980 0,'0'0'231'0,"0"0"-65"0,-27 13-122 0,27-13-4 15,-11 22-3-15,10-3 0 0,-3 2-11 16,4 4 1-16,-2 0-9 0,2 2 1 0,1-2 10 16,1 2-35-16,2 0 28 0,3-2-33 0,-1-1 11 15,2-3 5-15,0-2-8 0,-2-2 5 0,-6-17-5 16,12 25 2-16,-12-25-1 0,0 0-1 0,0 0-4 16,0 0-2-16,0 0 1 0,0 0-1 0,0 0 2 15,0 0-3-15,20-20-4 0,-19-2-8 16,4-1 4-16,-2-5-9 0,6 3 7 0,-3-3 10 15,4 3-40-15,-2-4 21 0,6 4-40 0,-2-7 3 16,7 8 9-16,-4-3 7 0,3 9 24 0,-18 18 12 16,28-19 21-16,-28 19 12 0,17-5 13 0,-17 5 15 15,0 0 17-15,0 0 11 0,0 0 0 16,14 24-8-16,-14-24-22 0,-3 28-11 16,2-9-17-16,2 3 2 0,-3 0-3 0,3 3 4 15,-1-2 14-15,0 2-35 0,0-2 26 0,2 2-35 16,0-2 10-16,1-3 3 0,1-2-5 0,-4-18 4 15,10 30-7-15,-10-30-7 0,9 25-18 0,-9-25-22 16,0 0-37-16,0 0-37 0,17 15-76 0,-17-15-99 16,-2-20-170-16,2 20 55 0,8-33 401 0</inkml:trace>
  <inkml:trace contextRef="#ctx0" brushRef="#br0" timeOffset="80350.1141">19920 5468 1350 0,'-22'-19'137'0,"22"19"-110"0,0 0-14 0,-18-9-4 16,18 9-7-16,0 0-15 0,0 0-15 16,0 0-21-16,0 0-39 0,0 0-57 15,36 7-129-15,-18 0-184 0,-18-7 35 0,44 16 364 16</inkml:trace>
  <inkml:trace contextRef="#ctx0" brushRef="#br0" timeOffset="80740.7535">20155 5719 974 0,'-17'-13'333'16,"-4"18"-202"-16,21-5-90 0,-21 1-9 0,21-1-3 15,0 0-10-15,0 0-10 0,0 0-4 0,0 0 4 16,0 0 3-16,0 0 5 0,25-5 0 0,-7 0-5 16,5 2-6-16,2-3-3 0,3-2-4 15,2 1 0-15,-5-1-6 0,-1 1 0 0,-5-1-2 16,-19 8 6-16,26-13 0 0,-26 13 3 15,0 0-1-15,14-18 1 0,-14 18 1 0,0 0 2 16,-3-21-2-16,3 21 3 0,0 0-5 0,-25-24 0 16,25 24-3-16,-27-16 0 0,27 16-2 0,-29-13 2 15,29 13 0-15,-29-7 2 0,29 7 0 0,-29 1 0 16,29-1 3-16,-27 13-3 0,27-13 5 0,-23 25 2 16,12-6 8-16,-4 1 1 0,3 4 6 15,0 2-5-15,3 2 4 0,1-2-6 0,4 1 5 16,0-3 8-16,7-1-32 0,2-1 27 0,5 1-35 15,0-5 13-15,4 0 2 0,-14-18-2 16,33 28-1-16,-14-17-6 0,1-3-5 0,3 1-14 16,0-8-12-16,4 4-19 0,-9-13-28 0,11 12-46 15,-29-4-59-15,40-17-103 0,-20 9-152 0,-6-15 27 16,13 14 394-16</inkml:trace>
  <inkml:trace contextRef="#ctx0" brushRef="#br0" timeOffset="81115.7423">20536 5503 893 0,'-20'20'294'0,"6"2"-92"16,14-22-131-16,-20 39-19 0,14-16-21 15,4 4-1-15,0-1-9 0,3 3 1 16,0 0-7-16,3 0 6 0,0 1 6 0,1-1-33 16,-1-1 27-16,1 1-34 0,3-4 11 0,-1 1 5 15,0-4-6-15,1-1 4 0,-4-3-2 0,-4-18 3 16,9 26-5-16,-9-26 1 0,0 0-5 0,0 0 0 15,0 0-2-15,0 0 0 0,0 0-2 0,0 0-4 16,0 0-6-16,0 0-9 0,7-28 3 16,-8 3-5-16,2-2 15 0,-2-1 1 0,5-2 9 15,-2 0 14-15,3 0-28 0,0-2 26 0,2 2-37 16,0-4 0-16,8 5-1 0,-5-2-6 16,8 6 19-16,-3 6 7 0,-15 19 15 0,29-17 3 15,-29 17 8-15,24 3 13 0,-24-3 15 0,17 16 12 16,-17-16 0-16,10 29-2 0,-9-12-16 0,5 6-3 15,-3 0-10-15,3 2 2 0,-4-2-8 16,3-1-16-16,-3 1 24 0,2 2-35 0,-2-1 29 16,2 0-15-16,-2-2-7 0,-2-2-3 0,5 1-17 15,-5-21-14-15,10 33-35 0,-10-33-37 0,20 25-79 16,-20-25-92-16,0 0-197 0,31 8 47 0,-31-8 370 16</inkml:trace>
  <inkml:trace contextRef="#ctx0" brushRef="#br0" timeOffset="81381.3728">21182 5701 1376 0,'0'0'20'15,"3"-27"-14"-15,-3 27 4 0,0-19-2 0,0 19 3 16,0 0-3-16,-15-21 1 0,15 21-3 0,-19-8-2 16,19 8-2-16,-26-2 0 0,26 2 2 15,-30 4 1-15,30-4 7 0,-34 16 3 0,34-16 5 16,-36 26 4-16,22-10 9 0,-6 0-1 0,6 5 5 15,-5-2-9-15,5 4-20 0,2-1 25 0,1 2-35 16,6-2 27-16,1 1-17 0,4-3-8 0,5-2 3 16,2 1-6-16,6-1 0 0,-13-18-11 15,32 29-6-15,-10-15-18 0,-3-8-12 0,8 6-25 16,-8-13-33-16,14 13-81 0,-33-12-103 16,35-12-186-16,-8 13 47 0,-19-18 386 0</inkml:trace>
  <inkml:trace contextRef="#ctx0" brushRef="#br0" timeOffset="81725.162">21254 5824 1085 0,'0'0'78'0,"0"0"-52"0,18-5-6 0,-18 5 6 16,29-3 18-16,-29 3-20 0,31-6 14 0,-31 6-21 16,33-9-7-16,-33 9-6 0,31-11-4 15,-14 4 3-15,-17 7-4 0,34-16-18 0,-15 8 18 16,-1 0-19-16,-1-3 19 0,-17 11 2 0,27-21-3 15,-27 21 4-15,14-18-3 0,-14 18 0 0,9-18-7 16,-9 18-1-16,-2-21-8 0,2 21 1 16,-7-21-3-16,7 21 2 0,-14-23 0 0,14 23 6 15,-26-23 1-15,26 23 7 0,-29-25 0 0,12 17 12 16,17 8 8-16,-34-6 9 0,17 14 11 0,-3 1 4 16,3 10 6-16,-7 0 1 0,6 11 9 0,-7-4-7 15,8 7 5-15,-3-3-17 0,9 1-19 0,1-2 19 16,6 0-38-16,4-2 25 0,3-2-17 15,4-3-8-15,2-1 4 0,2-3-5 16,-11-18 3-16,30 30-3 0,-13-19 1 0,4-1-11 16,1-3-10-16,4 1-26 0,-3-10-35 0,15 12-64 15,-17-25-101-15,14 10-262 0,3 1 41 0,-11-16 279 16</inkml:trace>
  <inkml:trace contextRef="#ctx0" brushRef="#br0" timeOffset="82037.6681">21998 5712 1056 0,'15'-17'337'16,"-15"17"-310"-16,-27-5-14 0,27 5 0 15,-24-4-4-15,24 4-4 0,-31-1-2 0,9 2 0 16,1 3 4-16,-7 1 4 0,4 2 5 0,0-1-2 16,7 3-3-16,17-9-9 0,-23 15-3 15,23-15-5-15,-7 22 0 0,7-22 21 0,0 22-19 16,0-22 21-16,8 24-34 0,-8-24 15 0,18 21-15 15,-18-21 16-15,26 20 4 0,-26-20-1 0,27 24 7 16,-27-24 7-16,24 25 15 0,-24-25 6 0,17 30 8 16,-17-30-7-16,10 34-4 0,-10-34-16 0,2 34-2 15,-2-34-8-15,-3 32 0 0,3-32-4 0,-11 30 3 16,11-30-5-16,-15 23-1 0,15-23-1 16,-18 21-2-16,18-21-8 0,-28 17-5 15,8-10-12-15,-1-4-9 0,-3 1-16 0,-6-8-19 16,9 10-48-16,-16-22-83 0,37 16-252 0,-37-12-32 15,15-4 177-15</inkml:trace>
  <inkml:trace contextRef="#ctx0" brushRef="#br0" timeOffset="83894.6873">1757 7748 712 0,'0'0'205'0,"0"0"-90"0,0 0-89 16,-21-8 15-16,21 8 9 0,0 0 6 15,0 0-8-15,0 0-12 0,0 0-8 0,-17 1-2 16,17-1-4-16,0 0-11 0,-8 17 1 0,8-17-3 16,-7 24 2-16,5-3-4 0,2 5 2 0,2 8-9 15,1 5 7-15,1 3-11 0,1-1 9 0,0 1-10 16,1-2 9-16,-2-4-10 0,0-1 9 0,0-1-8 15,-3-2 9-15,0 1 11 0,-1-4-30 16,1-4 30-16,-1-4-32 0,0-21 16 0,0 22 3 16,0-22-2-16,0 0-3 0,0 0-2 0,0 0 0 15,0 0 2-15,10-18 20 0,-5-1-32 0,1-2 32 16,-1-8-33-16,-1 0 10 0,2-5 5 16,-3-2-12-16,6 0 7 0,-2-3-11 0,4 2 9 15,0 2-5-15,2 6 11 0,0 5-3 0,0 6 6 16,-13 18-3-16,26-27 3 0,-26 27-4 15,23-15 4-15,-23 15-3 0,0 0-1 0,22 1 2 16,-22-1-2-16,12 19 5 0,-4 2 0 0,2 9 7 16,-2 4-4-16,2 3 6 0,-3-2-8 0,0-1 6 15,-3-1-11-15,0-3 8 0,0 1-10 0,-2-1 6 16,1-1 4-16,-2-8-27 0,4 3-12 0,-5-24-63 16,7 36-36-16,-7-36-60 0,7 16-57 15,-7-16-156-15,0 0 154 0,37 7 251 16</inkml:trace>
  <inkml:trace contextRef="#ctx0" brushRef="#br0" timeOffset="84207.1941">2578 7880 731 0,'-33'16'163'0,"-5"-14"-107"0,15 2-30 0,-5-4 22 16,6 6 16-16,-7-6 7 0,9 7-7 0,-8-4-18 15,7 4-8-15,-3-3-9 0,7 3-8 0,-2 0-8 16,19-7-1-16,-22 18-8 0,22-18 0 16,-7 27-5-16,8-7 1 0,5 5-1 0,2 2 3 15,4 2-4-15,1-2 8 0,6-4-9 16,1-2 7-16,2-3-6 0,4-4 3 0,-2-3-3 16,1-5 3-16,1-3-1 0,-4-3 1 0,-1-3-1 15,-3-2 5-15,-18 5 11 0,30-20 3 0,-20 3 10 16,1-1-8-16,-4-4-4 0,-2-2-12 0,-4-4 1 15,-2 1-8-15,-3 1 3 0,-3-3-14 0,0 5-10 16,-5-5-31-16,7 10-56 0,-16-11-115 0,13 8-287 16,8 22 29-16,-24-36 393 0</inkml:trace>
  <inkml:trace contextRef="#ctx0" brushRef="#br0" timeOffset="85107.4539">3446 7774 743 0,'0'0'214'0,"0"0"-100"0,0 0-72 15,0 0-11-15,0 0-4 0,0 0-3 0,0 0-10 16,-5 22-8-16,2-2 1 0,3 6 10 0,-1 0 2 15,2 4 8-15,0 1-7 0,4 1 5 0,-2-1-13 16,4 0 3-16,-1-4-9 0,0-1 4 0,0 0-7 16,0-2 5-16,-2-1-8 0,-1-4 3 0,1-2-4 15,-4-17 2-15,3 21-2 0,-3-21 1 16,0 0-2-16,0 0-4 0,0 0 3 0,0 0 1 16,0 0 2-16,0 0 3 0,7-27 0 15,-6 8-5-15,0-6 1 0,-1-2-10 0,2-2 7 16,0-2-9-16,-1 1 8 0,1-3-5 0,3 2 10 15,0 2-7-15,3 4 8 0,0 4-5 0,2 4 5 16,-10 17-1-16,20-22 2 0,-20 22-1 0,25-11-1 16,-25 11-1-16,21 5 1 0,-21-5 2 15,24 24-3-15,-12-3 5 0,2 6-7 0,0 2 8 16,-1 2-8-16,-1-1 7 0,-2-1-6 0,1 0 5 16,-4-1-6-16,0 0 7 0,0 0-7 0,-4-3 6 15,1-1-6-15,-2-1 5 0,-1-3-5 0,1-3 5 16,-2-17 13-16,-2 20-14 0,2-20 10 0,0 0-18 15,0 0-16-15,0 0 15 0,7-28-11 0,-5 7 10 16,3-6-2-16,-4-7-12 16,5 0 5-16,-3-4-8 0,3 1 12 0,-3-1-5 15,3 1 12-15,-1 0-5 0,4 1 11 0,-1-1-5 16,2 6 9-16,2 1-7 0,2 5 7 0,-1 6-6 16,-13 19 3-16,29-20-1 0,-29 20 9 0,24 0 8 15,-24 0 7-15,24 20 8 0,-15-3-5 0,5 10 0 16,-3-1-7-16,1 6 5 0,-3-3-7 15,1 1 5-15,-4 1-10 0,0 3 4 0,-2-2-10 16,1-1 4-16,-3-3-8 0,0 0 4 0,-4-2-9 16,1-3-2-16,1-1-21 0,0-22-24 0,0 33-47 15,0-33-46-15,0 0-45 0,0 0-70 16,0 0-139-16,34 2 145 0,-29-30 252 0</inkml:trace>
  <inkml:trace contextRef="#ctx0" brushRef="#br0" timeOffset="85547.909">4395 7802 708 0,'0'0'186'0,"0"0"-75"0,-9-22-4 0,9 22-13 16,0 0-21-16,0 0-18 0,-20-18-10 16,20 18-10-16,0 0-7 0,0 0-10 0,-22-17-9 15,22 17-5-15,0 0-1 0,-22-13-1 16,22 13-1-16,-17-5-2 0,17 5-1 0,-17 2-3 15,17-2-1-15,-18 19 2 0,9 0-3 0,-1 4 7 16,2 7-3-16,-2 4 8 0,0 3-8 0,-1 2 10 16,2 2-8-16,1 0 10 0,5-2-7 0,2-4 7 15,3-5-9-15,5-6 6 0,3-6-8 16,-10-18 3-16,29 23-4 0,-12-18 2 0,4-4-1 16,2-3 2-16,0-5 1 0,0-3-3 0,0-3 2 15,-2-4-7-15,-2-2 4 0,-2-3-8 0,-1-1 7 16,-2-1-7-16,-3-1 7 0,-3-2-6 0,1 1 5 15,-6-2-6-15,1 3 7 0,-3 1-4 16,-1-2 8-16,-2 2-4 0,-3 1 7 0,1 0-4 16,-2 4 4-16,6 19-2 0,-11-26 9 15,11 26-1-15,0 0 3 0,0 0-4 0,0 0-7 16,-14 22 1-16,11 4-5 0,2 9 8 0,1 6-8 16,2 4 8-16,3-2-10 0,1-1 8 0,2 0-16 15,-2-6 1-15,3 0-23 0,-4-7-5 0,7 3-26 16,-7-13-19-16,11 8-40 0,-16-27-81 0,22 6-184 15,2 7-37-15,-24-13 382 0</inkml:trace>
  <inkml:trace contextRef="#ctx0" brushRef="#br0" timeOffset="86001.0587">4918 7854 1076 0,'0'0'110'0,"0"0"-45"0,-18-6-4 15,18 6-4-15,0 0-20 0,-20-11-15 0,20 11-13 16,0 0-5-16,-17-11-1 0,17 11-1 0,0 0-1 16,0 0-1-16,-22-12-1 0,22 12-2 0,0 0-2 15,-23 8-1-15,23-8 1 0,-24 24 1 0,13-5 4 16,-3 5-4-16,2 1 9 0,-1 5-7 0,1 1 7 16,1 0-7-16,2 2 8 0,1 1-6 0,3 1 11 15,1-3-8-15,5-1 7 16,3-10-8-16,5-4 1 0,-9-17-5 0,28 22 2 15,-11-16-2-15,2-4 0 0,2-3 2 0,-1-4 0 16,2-3 1-16,0-4-1 0,-2-5 0 0,-2-1-5 16,-2-3 3-16,-4-3-7 0,-1 1 5 0,-5-1-6 15,0 1 7-15,-4-3-3 0,-2 2 6 0,0-2-4 16,-2-1 5-16,-2 0-5 0,1 3 7 16,-1 4-4-16,0 3 4 0,4 17-2 0,-6-21 6 15,6 21 2-15,0 0 4 0,0 0-1 0,0 0-7 16,-8 38 2-16,4-4-7 0,3 8 15 0,-2 1-5 15,6 6 13-15,-2-4-12 0,3 2 8 16,-2 0-15-16,2 0-11 0,-1-2 24 0,2 0-28 16,-1-2 24-16,1-2-7 0,-2-5-12 0,1-4 0 15,2-3-18-15,-1-7-9 0,5 3-24 16,-10-25-18-16,19 35-44 0,-19-35-43 0,20 11-53 16,-20-11-76-16,11-20-114 0,13 17 231 0,-22-28 174 15</inkml:trace>
  <inkml:trace contextRef="#ctx0" brushRef="#br0" timeOffset="86391.6753">5150 7978 754 0,'0'0'263'16,"0"0"-175"-16,0 0-21 0,-13 17-3 0,13-17-16 16,-4 32-10-16,3-14-12 0,2 2 0 0,0 0-8 15,4 3 2-15,-1 0-9 0,4 3 4 0,1 2-9 16,0-3 4-16,1 3 8 0,0-4-14 0,-4-1 11 15,1 0-33-15,-1-4 17 0,-2-3-16 16,-4-16 16-16,6 23 4 0,-6-23-3 0,0 0 2 16,0 0-2-16,0 0-2 0,0 0-1 0,0 0-1 15,0 0 2-15,0 0 0 0,5-33 1 0,-1 2 11 16,-2-4-34-16,1-2 24 0,1-1-27 0,-1 2 10 16,2 1 14-16,-2-1-3 0,2 1 9 0,1 1-6 15,0 5 7-15,2 3-7 0,1 7 6 16,-9 19-4-16,19-23 3 0,-19 23-1 15,21-10 1-15,-21 10 1 0,20 5 4 0,-20-5 4 16,21 23 0-16,-9-4 4 0,-2 4-6 0,0 4 2 16,-1 0-9-16,1 0 5 0,-4 1-8 0,0 4 6 15,-1-1-7-15,-2-1 6 0,0 1-8 0,-2-7 1 16,3 1-5-16,-4-8-36 0,8 6-29 0,-8-23-63 16,12 24-72-16,-12-24-86 0,0 0-148 0,20 12 187 15,-21-29 255-15</inkml:trace>
  <inkml:trace contextRef="#ctx0" brushRef="#br0" timeOffset="86735.444">5679 8071 1240 0,'0'0'144'0,"0"0"-109"16,0 0-16-16,0 0-3 0,18-2 1 0,-18 2 8 15,20-11-2-15,-20 11-1 0,30-19-10 0,-13 5-2 16,3 1-7-16,0-1 0 0,0-3-3 0,-2 0 1 15,-2 0-3-15,-16 17 2 0,24-27-2 0,-24 27 3 16,0 0-2-16,15-17 4 0,-15 17 0 0,0 0 0 16,0 0-3-16,-19-12-4 0,19 12-2 0,-25-6-1 15,25 6 1-15,-34-1 2 0,14 0 2 16,-1 1 2-16,-1 1 3 0,0 0 2 16,2 4 1-16,2 1 1 0,18-6-1 0,-30 23-3 15,18-5 2-15,1 7-4 0,3 5 9 0,1 3-6 16,5 5 9-16,-1 2-9 0,4 1 8 0,3 1-11 15,3-1 9-15,2-2 8 0,3-4-31 0,3-6 27 16,2-3-30-16,3-6 9 0,1-4-2 0,2-2-11 16,-1-8-8-16,5 2-14 0,-5-12-12 15,8 4-23-15,-9-13-33 0,13 7-39 0,-15-19-30 16,13 10-41-16,-10-9-71 0,-5-13-67 0,13 20 264 16</inkml:trace>
  <inkml:trace contextRef="#ctx0" brushRef="#br0" timeOffset="86938.5602">6069 7888 458 0,'-6'-32'128'0,"4"4"-12"16,-4-1 13-16,7 10-10 0,-7-5-1 0,6 24-18 16,-1-24-4-16,1 24-6 0,0 0-10 0,0 0-6 15,0 0-21-15,-3 19-12 0,0 1-20 0,3 11-3 16,-3 4-9-16,4 2 6 0,-1-1-11 0,3 2 5 16,-1 2-13-16,2 1 8 0,1 0-9 0,-2 1 8 15,2 0-9-15,0-4 4 0,1 1-16 0,-1-6-20 16,4-2 9-16,-4-8-51 15,9 4 1-15,-14-27-50 0,21 34-62 0,-21-34-45 0,0 0-184 16,28 15 20-16,-31-32 353 0</inkml:trace>
  <inkml:trace contextRef="#ctx0" brushRef="#br0" timeOffset="87219.8209">6080 8131 453 0,'0'0'166'0,"4"-19"-11"0,-4 19-61 16,12-24 1-16,-12 24-11 0,23-28-20 0,-23 28-13 15,27-29-16-15,-14 12-5 0,4 2-13 0,0-3-6 16,2 1-7-16,0-3 2 0,2 1-4 0,0 0 5 16,-2 2-6-16,2 0 7 0,-3 5 0 0,-18 12 6 15,29-15-1-15,-29 15 4 0,18-2 1 16,-18 2 7-16,0 0 8 0,0 0 1 16,16 30 2-16,-15-12-9 0,4 8-1 0,-4 1-9 15,3 7 5-15,-4-4-10 0,1 3 6 0,-1-4-11 16,1 0 2-16,-1-1-8 0,0-1 3 0,0-2-6 15,2-2 5-15,-2-4-5 0,0-1-1 0,1 1-11 16,-1-19-13-16,4 27-19 0,-4-27-64 0,0 0-58 16,0 0-121-16,0 0-201 0,23-6 27 0,-22-20 451 15</inkml:trace>
  <inkml:trace contextRef="#ctx0" brushRef="#br0" timeOffset="87344.9111">6431 7615 1229 0,'0'0'76'0,"-28"-2"-33"0,28 2-13 0,0 0-18 16,-22 0-22-16,22 0-28 0,0 0-43 15,0 0-51-15,0 0-83 0,0 0-167 0,37 2-54 16,-37-2 341-16</inkml:trace>
  <inkml:trace contextRef="#ctx0" brushRef="#br0" timeOffset="87594.8278">6933 7791 937 0,'-17'-3'232'0,"-6"-1"-130"0,23 4-44 16,-19-5-14-16,19 5-14 0,0 0-19 0,-25-9-5 16,25 9 2-16,-24-5 3 0,24 5 0 0,-26 2-3 15,26-2-3-15,-21 12 1 0,21-12 1 0,-14 34 6 16,7-10 3-16,3 7 13 0,-1 1-5 15,5 6 6-15,0 3-16 0,4 2 1 0,1-1-15 16,2-3 7-16,3-4-11 0,2-6 5 0,4-4-15 16,1-8-6-16,8-3-26 0,-2-13-27 0,16 7-67 15,-12-24-126-15,7 0-229 0,17 0-1 0,-18-24 426 16</inkml:trace>
  <inkml:trace contextRef="#ctx0" brushRef="#br0" timeOffset="88219.843">8161 7353 700 0,'4'-24'148'0,"-13"7"-128"15,3-4 5-15,6 21 7 0,-5-29 14 16,5 29 9-16,-5-20 22 0,5 20 10 0,0 0 6 16,0 0-11-16,-21-23-14 0,21 23-12 0,-22-8-4 15,22 8-6-15,-27-2-8 0,27 2-8 0,-23 1-9 16,23-1-8-16,-18 9-7 0,18-9-3 16,-19 25-4-16,8-2 6 0,2 10-4 0,-1 9 6 15,1 8-10-15,2 7 11 0,2 4-15 16,5 1 16-16,3-2 6 0,3 1-21 0,0-7 22 15,2-1-22-15,1-7 0 0,1-6 4 0,1-3-13 16,-3-7-3-16,4-2-16 0,-2-8-5 0,3 1-25 16,-13-21-18-16,28 24-42 0,-28-24-54 0,28 8-70 15,-28-8-161-15,0 0-8 0,39 4 318 0</inkml:trace>
  <inkml:trace contextRef="#ctx0" brushRef="#br0" timeOffset="88407.3568">8055 7671 1079 0,'11'18'255'0,"-11"-18"-255"15,0 0-25-15,0 0-5 0,0 0-3 0,0 0 7 16,0 0 8-16,17-13 7 0,-17 13 8 16,23-18 4-16,-6 7-2 0,2-2-18 0,1-2 0 15,3 3-52-15,-3-5-30 0,5 7-31 0,-6-8-33 16,3 5-2-16,-2 0-49 0,-9-14-59 0,17 22 253 15</inkml:trace>
  <inkml:trace contextRef="#ctx0" brushRef="#br0" timeOffset="88594.8531">8367 7392 491 0,'0'0'131'15,"-22"-28"-13"-15,22 28 2 0,-21-21 1 0,21 21-10 16,-21-14-8-16,21 14-16 0,0 0-16 0,0 0-21 16,-20 7-19-16,20-7-4 0,-6 27-3 0,4-1 9 15,0 7-5-15,6 8 5 0,-1-1-17 0,5 2 1 16,-1 2-14-16,3-1-9 0,-4 0 26 0,1 0-28 15,-1-3 25-15,0-1-11 0,0-3-10 0,0-2 8 16,-1-6-11-16,1-6-1 0,0-1-19 16,-6-21-16-16,14 28-32 0,-14-28-33 0,0 0-53 15,0 0-62-15,29 1-131 0,-12-1-80 0,-13-25 231 16</inkml:trace>
  <inkml:trace contextRef="#ctx0" brushRef="#br0" timeOffset="89012.2502">8601 7515 1256 0,'0'0'86'0,"0"0"-38"0,-18 0-4 0,18 0-4 15,-11 18-15-15,4 0-1 0,-4 3-9 16,1 7 6-16,1 1 13 0,1 6-31 0,0-1 26 16,5 2-31-16,1-5 5 0,4 0 5 0,3-6-7 15,2-1 4-15,3-3-7 0,1-1 6 0,1-3-7 16,-12-17 4-16,29 24-1 0,-12-18-1 15,3-2 1-15,1-3-1 0,-2-2 0 0,-1-1-1 16,1-4 0-16,-1-4-4 0,0-1 2 0,-1-5-4 16,-1-2 1-16,-3-2-7 0,1 0-1 0,-6-4-11 15,3 2 3-15,-5-4-6 0,1 2 11 0,-3-3 15 16,1 3-6-16,-3 0 15 0,2 1-28 0,0 3 19 16,-4 20-16-16,5-26 20 0,-5 26 3 15,0 0 0-15,0 0 3 0,0 0 0 16,0 0 4-16,0 0 4 0,0 0 1 0,0 0 9 15,0 0 1-15,3 29 2 0,-3-8 17 0,4 10-37 16,-2-5 26-16,2 1-34 0,2-2 8 0,4 2 1 16,-1-1-9-16,2 0 5 0,0-1-7 0,2-2 7 15,1 0-11-15,-2-2-4 0,3 2-16 0,-15-23-14 16,24 36-25-16,-24-36-19 0,23 22-44 16,-23-22-53-16,21 3-81 0,-21-3-201 0,0 0 49 15,32-7 405-15</inkml:trace>
  <inkml:trace contextRef="#ctx0" brushRef="#br0" timeOffset="89221.7221">9129 7551 1093 0,'-6'26'349'0,"6"-26"-277"16,0 0-39-16,0 0-6 0,0 19 3 0,0-19 1 15,32 33 0-15,-12-18 8 0,2 5-37 0,3-1 25 16,1 3-34-16,0-2 6 0,3 2 4 0,-1-2-10 15,-1-1 0-15,1 0-15 0,-6-5-5 16,2 3-17-16,-24-17-19 0,35 21-27 16,-35-21-35-16,27 14-53 0,-27-14-45 0,17-9-165 15,1 16-25-15,-18-7 272 0</inkml:trace>
  <inkml:trace contextRef="#ctx0" brushRef="#br0" timeOffset="89415.9065">9481 7496 1383 0,'-28'11'157'16,"7"12"-100"-16,-5 3-20 0,6 8 0 0,-2 0 4 15,1 7-32-15,-2-2 21 0,4 3-27 0,-2-1 2 16,2-1 4-16,3-2-14 0,4-5-2 0,5-2-26 16,5-13-25-16,17 11-65 0,-15-29-127 0,22 20-301 15,6-4 22-15,-8-21 318 0</inkml:trace>
  <inkml:trace contextRef="#ctx0" brushRef="#br0" timeOffset="89948.3819">10514 7032 906 0,'0'0'84'0,"8"-19"-44"0,-8 19 24 0,0 0-5 16,0 0 22-16,0 0-7 0,0 0-10 16,0 0-17-16,0 0-17 0,-27-6-8 0,27 6 5 15,-26 16 22-15,26-16-16 0,-26 23 13 16,26-23-41-16,-26 35 7 0,15-10-17 0,0 5 10 16,0 7 7-16,2 5-9 0,1 5 11 0,1 5-13 15,1 4 10-15,2 4-15 0,3 0 12 0,1-1-15 16,1-3-3-16,3-8 23 0,2-6-26 0,2-7 23 15,6-8-21-15,5-4-19 0,1-11-12 16,9 1-17-16,-6-13-27 0,17 10-70 0,-17-21-98 16,6 1-248-16,13 8 49 0,-19-20 366 0</inkml:trace>
  <inkml:trace contextRef="#ctx0" brushRef="#br0" timeOffset="90246.6015">10844 7372 1123 0,'0'0'234'0,"-1"-17"-190"0,1 17-5 0,0 0 7 15,0 0-2-15,-20-1-18 0,20 1-13 0,0 0-6 16,-23 34 2-16,15-9-1 0,0 7 8 0,2 1-8 16,4-1 7-16,1 0-12 0,3-3 1 0,3 0-13 15,0-5-2-15,3-2 2 0,-8-22-35 0,16 30-7 16,-16-30-60-16,20 17-56 0,-20-17-79 16,0 0-228-16,28-7 31 0,-27-14 370 15</inkml:trace>
  <inkml:trace contextRef="#ctx0" brushRef="#br0" timeOffset="90387.2287">10919 7111 1038 0,'0'0'321'16,"-29"3"-307"-16,29-3-25 0,-22 3-10 0,22-3-23 16,0 0-39-16,-23 11-28 0,23-11-47 0,0 0-17 15,0 0-168-15,22 28-9 0,-22-28 278 0</inkml:trace>
  <inkml:trace contextRef="#ctx0" brushRef="#br0" timeOffset="90746.6039">11155 7583 963 0,'-34'3'249'0,"34"-3"-225"0,0 0-18 0,0 0 3 15,0 0 5-15,21-14 6 0,-21 14 5 16,35-29-8-16,-17 11-1 0,5 0-11 0,-2-1-3 16,1 1-3-16,-1 1 1 0,-2 2-6 15,-19 15 2-15,31-28-8 0,-31 28 2 0,18-17-2 16,-18 17 8-16,0 0 6 0,0 0 4 0,0 0 1 16,0 0-2-16,-18-18-3 0,18 18 0 0,-28-5 2 15,28 5 3-15,-34-3 1 0,14 1 0 16,2 2 3-16,-5 0 7 0,1 4 6 0,-1-1 9 15,6 6 1-15,-2-1-9 0,19-8-2 0,-23 34-9 16,16-7 7-16,-1 2-4 0,4 6 7 0,2-1-12 16,3 2 4-16,4-5 8 0,3 1-32 0,2-6 27 15,2-3-35-15,5-2 5 0,2-5-10 0,6 2-29 16,-6-11-32-16,13 10-58 0,-15-19-87 0,11 3-277 16,6 7 50-16,-16-19 301 15</inkml:trace>
  <inkml:trace contextRef="#ctx0" brushRef="#br0" timeOffset="90887.2311">11651 7571 1371 0,'-24'8'228'0,"3"-5"-220"16,21-3-10-16,-24-2 2 0,24 2-7 16,0 0-12-16,0 0-19 0,0 0-27 0,0 0-44 15,0 0-80-15,11-20-211 0,-2 3-65 0,12 16 153 16</inkml:trace>
  <inkml:trace contextRef="#ctx0" brushRef="#br0" timeOffset="91602.3694">12142 7046 1068 0,'-9'-26'182'0,"9"26"-149"0,0 0-35 15,0 0 29-15,0 0 3 0,0 0 2 0,0 0-3 16,0 0-1-16,0 0-3 0,0 0-2 0,0 0 22 16,-8 39-32-16,9-14 33 0,4 5-34 15,-3-1 2-15,4 4 2 0,-1 1-12 0,1 3 8 16,0 0-11-16,0 2 7 0,-1-2-9 0,0 1 7 16,-3-1-10-16,2-1 8 0,-3-3-8 15,0-1 7-15,1-6-5 0,-1-4 4 0,0-5-3 16,-1-17 4-16,3 20-6 0,-3-20 4 0,0 0-3 15,0 0-1-15,0 0-2 0,0 0-2 0,0 0 1 16,0 0 0-16,7-31 3 0,-6 9-5 0,1-4 2 16,0-2-7-16,0-1 7 0,1-3-5 0,1 2 8 15,1-1-9-15,3 0 7 0,0-1-7 0,1 2 9 16,0 1-5-16,2 6 9 16,-1 4-4-16,-10 19 4 0,21-18-2 0,-21 18 3 15,18 4 5-15,-18-4 3 0,19 18 6 0,-9-1-5 16,1 6 1-16,0 4-8 0,0 3 5 0,-4-1-6 15,2 1 7-15,-4-1-8 0,-1-1 6 0,1 0-8 16,-1 0 5-16,0-3-6 0,-1-2 3 0,0-1-17 16,-3-22-12-16,7 34-33 0,-7-34-34 15,11 20-30-15,-11-20-77 0,0 0-70 0,26 10-184 16,-26-10 74-16,31-10 381 0</inkml:trace>
  <inkml:trace contextRef="#ctx0" brushRef="#br0" timeOffset="92028.6573">12841 7248 1182 0,'-23'-18'72'0,"23"18"-22"0,-27-15 0 0,27 15-3 16,-23-11-10-16,23 11-6 0,-27-8-5 0,27 8-5 16,-29-8-7-16,29 8-5 0,-28 0-4 0,28 0-2 15,-24 15 1-15,24-15-5 0,-22 35 5 0,11-8-5 16,0 3 6-16,1 4-5 0,2 1 8 15,1-1-8-15,3-2 8 0,1-3-9 16,3-3 7-16,4-4-9 0,3-6 6 0,-7-16-5 16,26 25 2-16,-26-25-2 0,33 15 2 0,-15-11-2 15,-1-2 1-15,2-2-1 0,-19 0-1 0,32-4-2 16,-32 4 0-16,25-14 2 0,-25 14-2 0,21-21 5 16,-11 4-6-16,-2 0 1 0,1-4-8 0,-1 1 3 15,-2-5-5-15,3 2 7 0,-3-3-4 16,-1 0 10-16,-1 1-4 0,-1 1 7 0,0 2-2 15,-3 3 9-15,0 19-1 0,-3-28 10 0,3 28 5 16,0 0 4-16,0 0 0 0,0 0-5 16,0 0-9-16,0 0-9 0,-14 23 1 0,10 1-4 15,2 4 7-15,-1 3-5 0,2 2 6 0,1-3-8 16,0 2 5-16,1-3-9 0,0-2 6 0,2-1-12 16,-1-7-4-16,7-1-23 0,-9-18-19 15,19 25-49-15,-19-25-71 0,26 6-113 0,-8-4-206 16,-18-2 72-16,35-13 391 0</inkml:trace>
  <inkml:trace contextRef="#ctx0" brushRef="#br0" timeOffset="92341.1901">13224 7166 1388 0,'0'0'59'15,"-34"9"-14"-15,34-9 2 0,-35 18-12 0,18-6-15 16,-3-2-12-16,2 1 1 0,1 0-8 0,0 0 0 15,17-11-3-15,-28 23 1 0,28-23-6 0,-17 22-1 16,17-22-9-16,-6 18-1 0,6-18-2 0,0 0 6 16,13 19 4-16,-13-19 5 0,20 10 3 15,-20-10 2-15,24 6-1 0,-24-6 4 0,30 3 0 16,-13 1 3-16,-17-4 3 0,32 14 4 0,-32-14 1 16,30 21 5-16,-30-21-2 0,25 27 2 15,-25-27-7-15,19 27 2 0,-19-27-4 0,11 25 1 16,-11-25 1-16,2 24 4 0,-2-24-4 0,-8 24 1 15,8-24-8-15,-17 24-1 0,17-24-7 0,-26 22-1 16,26-22-9-16,-32 14-6 0,32-14-14 16,-37 4-24-16,37-4-49 0,-33-16-80 0,33 16-130 15,-6-19-191-15,-1-8 70 0,7 27 399 0</inkml:trace>
  <inkml:trace contextRef="#ctx0" brushRef="#br0" timeOffset="92794.2949">13675 7116 1054 0,'-17'-18'149'16,"17"18"-122"-16,0 0 16 0,0 0 9 0,-19-6 5 15,19 6-8-15,0 0-14 0,0 0 1 16,-6 29-4-16,4-4 3 0,-1 4-4 0,4 4 4 15,-1 0-17-15,4-1-1 0,2 2-16 0,-2-3 4 16,4 0-8-16,-2-3 6 0,0-6-7 0,0 1 6 16,0-2-9-16,-2-3 5 0,-2 0-4 0,-2-18 2 15,1 22-1-15,-1-22 3 0,0 0 1 0,0 0 0 16,0 0 0-16,0 0-7 0,0 0-12 16,0 0-10-16,-3-17-2 0,0-3-1 15,4-1 6-15,-2-4-5 0,7 0-4 0,-3-6-15 16,7 4 4-16,-3-6-3 0,4 5 18 0,0-1 3 15,0 1 21-15,-2 4 3 0,2 3 17 0,-11 21 5 16,20-26 13-16,-20 26 3 0,19-5 3 0,-19 5 0 16,20 6 2-16,-20-6 3 0,19 20-4 0,-7-2-3 15,-3 1-12-15,3 4 0 0,-3 0-11 16,0 2 4-16,-3 0-6 0,2 2 5 0,-5-2-9 16,1 1 3-16,-2-5-9 0,1 0 3 0,-2-4-12 15,-1-17-5-15,5 29-18 0,-5-29-15 0,7 21-30 16,-7-21-28-16,0 0-48 0,0 0-63 15,27 1-161-15,-6 2-45 0,-13-20 260 0</inkml:trace>
  <inkml:trace contextRef="#ctx0" brushRef="#br0" timeOffset="93107.5944">14326 7199 960 0,'0'0'276'15,"-14"-20"-199"-15,14 20-31 0,-12-20-3 0,12 20 4 16,-13-18-12-16,13 18 2 0,-18-14-2 0,18 14-3 15,-26-10-8-15,26 10-9 0,-27 0-5 0,27 0-6 16,-22 7 0-16,22-7-4 0,-17 22 0 16,9-1-2-16,-2 4 4 0,2 3-5 15,-1 3 8-15,3 0-8 0,4-2 7 0,2-3-7 16,3-3 4-16,4-1-7 0,2-5 4 0,-9-17-6 16,24 27 3-16,-7-20-2 0,2-2 3 0,1-4 2 15,1-4 2-15,0 0 1 0,1-4-1 0,-2-4 2 16,0-1-3-16,-20 12 4 0,29-28-4 15,-29 28 4-15,14-29-3 0,-14 29 2 0,5-31-3 16,-5 13 1-16,-1 1-6 0,1 17-9 0,-8-35-18 16,8 35-13-16,-13-34-22 0,13 34-23 0,-12-27-37 15,12 27-68-15,-5-20-82 0,-1 2-158 0,6 18 114 16,9-30 322-16</inkml:trace>
  <inkml:trace contextRef="#ctx0" brushRef="#br0" timeOffset="93285.7128">14562 6850 1476 0,'-26'24'76'0,"16"8"-12"15,-2-6-16-15,11 3-11 0,0-1-21 0,4 0-16 16,1-2 27-16,3 2-31 16,1-1 28-16,0 2-16 0,2-3-10 0,1 3 3 15,2-2-17-15,-2-3-8 0,5 8-29 0,-9-12-24 16,10 15-63-16,-17-35-95 0,11 37-278 0,-3-10 19 15,-8-27 276-15</inkml:trace>
  <inkml:trace contextRef="#ctx0" brushRef="#br0" timeOffset="93441.9599">14539 7277 1168 0,'-18'-29'378'15,"18"29"-349"-15,0 0-21 0,13-23-7 0,-13 23-7 16,37-27-16-16,-6 17-23 0,-4-11-63 15,16 16-125-15,-11-7-254 0,4-5-9 0,11 11 310 16</inkml:trace>
  <inkml:trace contextRef="#ctx0" brushRef="#br0" timeOffset="95137.3088">15284 7322 913 0,'0'0'243'0,"-32"3"-163"0,32-3-57 0,0 0-16 16,0 0 2-16,0 0 6 0,0 0 7 0,0 0 8 15,0 0 4-15,21-12-3 0,-21 12-5 0,29 0-7 16,-12 1-3-16,-17-1-2 0,33-3-1 0,-16 0-1 15,0 1-2-15,-17 2-1 16,33-10-2-16,-33 10 0 0,26-13-3 0,-26 13-1 16,21-17-4-16,-21 17 3 0,20-23-6 0,-20 23 0 15,14-23-6-15,-14 23-2 0,10-24-5 0,-10 24 3 16,4-20-3-16,-4 20 3 0,0 0-1 0,-9-23-1 16,9 23 0-16,-14-17 2 0,14 17 0 0,-23-16 4 15,23 16 0-15,-26-11 4 0,26 11 1 0,-28-6 2 16,28 6 2-16,-29 2 4 0,29-2 4 15,-28 17 6-15,15 0 7 0,-3 0 1 0,5 7 11 16,-3-3-2-16,6 6 5 0,-3-2-8 0,7 2 3 16,1-4-13-16,5 2 2 0,4-5-12 15,4-1 1-15,3 0-7 0,4-4 1 0,4-3-6 16,1-1-3-16,5-2-13 0,-2-6-13 0,7 5-27 16,-7-12-31-16,12 10-59 0,-18-17-79 0,8 5-226 15,3 7 20-15,-30-1 302 0</inkml:trace>
  <inkml:trace contextRef="#ctx0" brushRef="#br0" timeOffset="95543.55">15711 7011 1134 0,'-9'29'268'15,"-14"-24"-196"-15,23-5-63 0,-13 19 8 0,13-19-15 16,-5 28 10-16,5-9 4 0,0 0-4 0,4 7 7 15,-1-2-6-15,5 4 5 0,-1 0-11 0,3-1 4 16,1 0-9-16,-2-2 3 0,2 0-6 0,-1-4 3 16,-3-2-5-16,-2-2 5 0,-5-17-5 0,5 22 3 15,-5-22-1-15,0 0 1 0,0 0 0 16,0 0-3-16,0 0-1 0,0 0-3 0,0 0-4 16,0 0-2-16,0 0 0 0,0-16 0 0,0 16 7 15,-5-37-2-15,3 16 6 0,0-5-7 0,5-3 3 16,-1-2-12-16,7-2 2 0,-1-5-13 0,6 5 12 15,-2-2-3-15,4 6 15 0,0 6 21 16,-1 3-12-16,-15 20 17 0,31-23-30 0,-31 23 24 16,23-6-11-16,-23 6 23 0,18 16 18 15,-18-16-40-15,21 34 33 0,-9-9-33 0,-4 1 11 16,3 3 9-16,-2-3-9 0,-1 1 2 0,-2-3-11 16,2 1 4-16,-1-3-11 0,0 0 4 0,1-2-5 15,-2 0 1-15,2-2-14 0,-8-18-14 0,15 29-28 16,-15-29-31-16,14 18-50 0,-14-18-78 0,0 0-193 15,25-1-49-15,-25 1 180 0</inkml:trace>
  <inkml:trace contextRef="#ctx0" brushRef="#br0" timeOffset="95746.7602">16301 6866 1384 0,'0'0'278'16,"0"0"-233"-16,-20 3-29 0,20-3 2 15,-7 27 0-15,6-3 4 0,-1 6-8 0,1 3 5 16,0 2 7-16,2 1-29 0,-1-1 24 0,3 4-28 16,0-3 7-16,0 1 5 0,-1-2-9 0,2-3 2 15,1-1-14-15,0-2-2 0,2 0-17 0,-3-8-6 16,5 6-35-16,-9-27-42 0,20 39-102 0,-20-39-183 16,7 17-95-16,-7-17 74 0,0 0 424 15</inkml:trace>
  <inkml:trace contextRef="#ctx0" brushRef="#br0" timeOffset="95918.5609">16273 7254 1234 0,'-23'-21'428'0,"23"21"-397"0,0 0-16 16,0 0-4-16,0 0-6 0,2-17-5 0,-2 17 0 15,26-20-2-15,-6 9-6 0,2-1-21 0,9 8-30 16,-8-9-49-16,17 20-74 0,-21-20-98 15,13 13-222-15,3 7 61 0,-17-14 329 0</inkml:trace>
  <inkml:trace contextRef="#ctx0" brushRef="#br0" timeOffset="96246.6876">16554 7209 1226 0,'0'0'141'0,"0"0"-119"15,0 0-10-15,0 0 5 0,0 0-3 0,0 0 4 16,19-12-1-16,-19 12-3 0,26-7-8 0,-26 7-2 15,32-9-2-15,-12 4-1 0,-1-2-2 0,1-1 2 16,-2-1-4-16,-1 0 3 0,-17 9-2 16,28-21 3-16,-28 21-5 0,20-23 7 15,-20 23-4-15,13-24 4 0,-13 24 17 0,6-23-18 16,-6 23 16-16,-4-22-35 0,4 22 17 0,-15-17-20 16,15 17 16-16,-24-13 1 0,24 13-3 0,-31-4 5 15,14 5 3-15,-3 4 5 0,2 5 6 0,-4 0 25 16,5 7-27-16,-4-2 41 0,7 7-29 0,-4-1 12 15,3 6 2-15,-1 1-13 0,5 4 2 16,2-2-14-16,4-1 4 0,2-2-11 0,7-2 3 16,3-1-9-16,4 2 5 0,5-4-8 0,1-2-1 15,2-3-10-15,0-8-8 0,6-1-17 0,-4-8-14 16,9 5-21-16,-9-16-36 0,12 13-62 0,-19-21-69 16,14 9-160-16,-1 0-37 0,-15-15 231 15</inkml:trace>
  <inkml:trace contextRef="#ctx0" brushRef="#br0" timeOffset="96496.6998">16870 7146 932 0,'0'-28'99'0,"-3"10"-46"0,3 18 5 16,5-28-16-16,-5 28-1 0,0 0-16 0,0 0 5 15,15-17 21-15,-15 17-6 0,4 19 16 0,2 1-19 16,-5 3-4-16,5 6-5 0,-4-2-14 0,4 1 0 16,-1-4-12-16,1-1 4 0,-1-3-6 15,1 2 4-15,-1-4-5 0,1 2 5 0,-6-20-6 16,8 29 1-16,-8-29-1 0,2 20 5 15,-2-20-3-15,0 0 1 0,0 0-4 0,0 0-4 16,0 0-1-16,0 0 3 0,0 0 2 0,6-23 0 16,-2 5 5-16,2-7-8 0,0-1 4 0,1 0-4 15,2-3 2-15,-2 0-13 0,1 1-5 0,-1-6-20 16,3 6-10-16,-5-8-13 0,11 10-59 16,-12-10-30-16,18 20-99 0,-22 16-220 0,19-29 63 15,2 37 296-15</inkml:trace>
  <inkml:trace contextRef="#ctx0" brushRef="#br0" timeOffset="96840.489">17269 7180 1006 0,'0'0'76'0,"0"0"-38"0,18 10 11 0,-18-10 17 15,0 0 7-15,13-20-5 0,-13 20-18 0,21-20-12 16,-21 20-17-16,26-27-10 0,-26 27-9 0,25-28 2 15,-25 28-3-15,23-23 2 0,-23 23 13 0,17-17-13 16,-17 17 13-16,0 0-13 0,0 0 1 16,10-16 1-16,-10 16 2 0,0 0-22 0,-17-17 18 15,17 17-20-15,-22-17 18 0,22 17 6 0,-33-18-2 16,14 9 5-16,-1 2-3 0,1 3-3 16,-2 3-1-16,3 5-1 0,0 0 1 0,1 5 2 0,0 1 2 15,17-10-1-15,-28 27 3 0,17-10 15 16,1 5-32-16,0 2 30 0,5 3-33 0,2 1 9 15,3 0 4-15,5-2-10 0,2-4-1 16,6 0-14-16,-13-22-8 0,39 35-18 0,-19-26-15 16,10 8-22-16,-8-17-29 0,12 11-63 0,-12-16-54 15,3-1-161-15,8 9 13 0,-18-21 322 0</inkml:trace>
  <inkml:trace contextRef="#ctx0" brushRef="#br0" timeOffset="97293.6451">17803 7014 944 0,'0'0'144'16,"-27"-23"-83"-16,27 23 2 0,0 0-17 0,-23-19-17 16,23 19-9-16,-21-12-4 0,21 12 2 15,-29-6 3-15,9 5 0 0,3 6-1 0,-1-2-3 16,1 4-5-16,17-7-3 0,-31 22-2 0,13-7 16 15,3 4-18-15,-1 3 17 0,0 3-30 0,1 2 12 16,2-2-10-16,1-2 11 0,6-1 3 0,3-3-5 16,5 1 5-16,2-3-3 0,-4-17 6 15,19 26-2-15,-19-26 2 0,26 17-2 0,-8-10 3 16,-1-4-3-16,3-1 1 0,2-4-3 16,1-3-5-16,2-4-1 0,-4-1-9 0,0-4-2 15,-4-5-6-15,1 0 2 0,-3-7-6 0,0-2 4 16,-2-4-13-16,3 0 2 0,-7-6 8 0,5 3-28 15,-7-5 32-15,3 1-19 0,-3 0 16 0,-2 2 18 16,0-2-7-16,-4 2 13 0,-1-1-5 0,-1 4 14 16,1 9 3-16,-4 7 16 0,4 18 4 0,0 0 3 15,0 0-5-15,0 0 1 0,-14 27 3 16,3 1-2-16,3 16 12 0,-3 1-17 0,7 3 3 16,-1-2-18-16,4 1 4 0,1-5 2 15,2-2-29-15,3-3 21 0,2-5-27 0,0 0 4 16,3-3-1-16,4 1-20 0,-6-8-15 0,8 6-43 15,-16-28-52-15,27 35-147 0,-27-35-243 0,23 17 20 16,-23-17 335-16</inkml:trace>
  <inkml:trace contextRef="#ctx0" brushRef="#br0" timeOffset="97859.5607">18960 6629 1234 0,'0'0'17'0,"-17"-32"-12"16,10 14 13-16,2 1 5 0,-5-2 13 0,10 19 0 15,-20-32 2-15,20 32-10 0,-26-29 3 0,26 29-1 16,-27-18 8-16,27 18-1 16,-19-2-9-16,19 2-11 0,0 0-13 0,-17 20-1 15,11 0-2-15,0 9 13 0,-1 8-2 0,0 8 11 16,3 6-10-16,5 4 6 0,0 2-16 0,5 1 10 15,-1-2-15-15,2-3 13 0,2-3 3 0,0-3-25 16,1-6 26-16,2-2-28 0,-3-4 9 0,-1-5 3 16,1-4-11-16,-3-6 0 0,0-3-16 15,-6-17-16-15,6 20-31 0,-6-20-41 0,0 0-66 16,0 0-71-16,-19 5-224 0,19-5 48 0,-20-18 328 16</inkml:trace>
  <inkml:trace contextRef="#ctx0" brushRef="#br0" timeOffset="98130.1139">18786 6962 923 0,'0'0'291'0,"17"-13"-229"16,-17 13-26-16,25-16-5 0,-7 10-12 15,0-1-11-15,2 1-5 0,0 0 1 0,1 1-2 16,0-1 2-16,-1 2-4 0,1 0 1 0,-1 0-1 16,-1 2 1-16,0-2-1 0,0 3 1 0,-19 1-2 15,29-3 2-15,-29 3-2 0,19 4 0 0,-19-4 8 16,0 0 6-16,19 29 10 0,-18-11 0 15,1 7 7-15,-5 2-4 0,1 3 11 0,-4-2 14 16,4 5-34-16,-7-5 25 0,6 3-36 0,-5-4 6 16,5 0 5-16,-2-4-10 0,1-2 2 0,2-4-7 15,2-17-2-15,1 25-8 0,-1-25-5 16,7 18-18-16,-7-18-13 0,0 0-25 0,0 0-32 16,22 5-70-16,-22-5-128 0,3-31-187 0,-3 31 44 15,11-49 401-15</inkml:trace>
  <inkml:trace contextRef="#ctx0" brushRef="#br0" timeOffset="98297.4806">19107 6618 1223 0,'0'0'275'0,"0"0"-243"16,-17-11-9-16,17 11-2 0,0 0-9 15,0 0-24-15,0 0-11 0,0 0-3 0,0 0-2 16,0 0-1-16,0 0-15 0,30 5-38 0,-30-5-91 15,24 1-274-15,-8 16-10 0,-16-17 193 0</inkml:trace>
  <inkml:trace contextRef="#ctx0" brushRef="#br0" timeOffset="98697.0196">19397 7076 1383 0,'-27'-4'88'0,"27"4"-37"0,-23-3-6 0,23 3-5 16,0 0-20-16,0 0-15 16,0 0-3-16,0 0 15 0,20-16-32 15,-20 16 35-15,31-19-35 0,-9 9 14 0,1-1 2 16,3 0-2-16,-2 2-2 0,0-2-4 0,-1 1 1 16,-2-1-4-16,-1 4 1 0,-20 7 1 0,23-13 0 15,-23 13 4-15,0 0 3 0,0 0 4 0,0 0 2 16,0 0-2-16,-11-22 1 0,11 22-4 0,-26-20 5 15,26 20-4-15,-29-15 3 0,29 15-5 0,-32-18 2 16,15 9 1-16,0 2 3 0,17 7 1 16,-31-5 3-16,31 5 0 0,-28 9 0 0,28-9 4 15,-26 29-2-15,13-5 7 0,-1 6-1 16,4 6 8-16,1 3 11 0,7 2-29 0,2-3 21 16,6-1-31-16,1-4 6 0,6-3 3 0,3-3-8 0,2-3 5 0,2-4-8 15,1-2 3-15,0-2-6 0,1-4-4 0,4 0-7 16,-4-6-5-16,2 2-11 0,-6-10-13 15,5 5-15-15,-23-3-21 0,37-9-39 0,-37 9-49 16,27-18-63-16,-27 18-128 0,11-36-54 0,8 26 217 16</inkml:trace>
  <inkml:trace contextRef="#ctx0" brushRef="#br0" timeOffset="98887.1758">19740 6718 691 0,'0'0'248'0,"0"0"38"15,-5 19-177-15,5-19-30 0,-6 42-3 0,1-15-16 16,5 14-1-16,-6-5-18 0,5 2 2 0,-4-1-16 16,4-1 0-16,-3 0 5 0,3 0-31 0,0-2 23 15,2 1-31-15,1-3 6 0,1-3 2 0,3-1-14 16,0-5-2-16,5 1-20 0,-4-7-10 0,9 3-26 16,-16-20-20-16,30 26-56 0,-30-26-75 15,36 1-179-15,-13 4-66 0,-6-16 179 0</inkml:trace>
  <inkml:trace contextRef="#ctx0" brushRef="#br0" timeOffset="99326.0479">20203 7008 1233 0,'0'0'76'0,"-1"-21"-8"16,1 21-5-16,-2-22-16 0,2 22-6 0,-7-21-7 15,7 21-2-15,-12-23-10 0,12 23-6 0,-18-22-11 16,18 22-2-16,-18-20-1 0,18 20-1 0,-20-13-3 15,20 13 0-15,-19-5-1 0,19 5-1 0,-21 11 1 16,21-11-1-16,-29 36 6 0,10-8-5 0,-2 3 11 16,0 2 15-16,4 2-23 0,0-2 31 15,7 2-29-15,3-3 4 0,5 0 4 16,4-6-12-16,4-1 5 0,5-5-5 0,4-3 5 0,4-2-4 16,4-6 3-16,4-2-2 0,1-4-1 15,1-6-3-15,-2-4-4 0,0-4-7 0,-5-4-8 16,0-1 0-16,-8-7-4 0,3-1 9 0,-7-5-4 15,1-3 7-15,-7-3 9 0,2 1-28 0,-6-3 30 16,0-1-23-16,-3 0 17 0,1-1 11 16,-3 0-6-16,1 2 11 0,1-2-9 0,-1 4 13 15,0 2-6-15,-1 5 13 0,2 9 1 0,3 19 11 16,0 0 2-16,-11-17 0 0,11 17-5 0,0 0-7 16,-6 22-3-16,1 1-2 0,0 13 7 0,-1 7-5 15,2 4 8-15,1 0-12 0,4 0 6 0,0 1-13 16,1 0-7-16,2-2 20 0,1-3-25 0,0-3 21 15,2-4-12-15,0-3-13 16,2-4 0-16,1-2-16 0,-4-8-7 0,6 1-29 16,-12-20-25-16,21 27-63 0,-21-27-92 0,0 0-261 15,31-4 27-15,-23-12 282 0</inkml:trace>
  <inkml:trace contextRef="#ctx0" brushRef="#br0" timeOffset="99607.2786">20450 6585 1588 0,'0'0'62'0,"0"0"-24"15,0 0-14-15,0 0 1 0,0 0 9 16,32 29 6-16,-32-29-7 0,36 34 0 0,-15-9-11 16,0 8 2-16,-1 3-9 0,3 9 7 15,-2 3-11-15,0 4 4 0,-2 6-12 0,-3 0-9 16,-4 2 17-16,-2-1-17 0,-5-2 14 0,-7-2-2 15,-4-4-10-15,-3-2 8 0,-10-5-7 0,-1-3 7 16,-5-2-7-16,0-5 6 0,-1-5-7 0,2-5 1 16,1-1-18-16,-1-8-10 0,7-1-28 0,-3-11-25 15,20-3-74-15,-22-8-144 0,22 8-252 0,6-26-3 16,2-7 328-16</inkml:trace>
  <inkml:trace contextRef="#ctx0" brushRef="#br0" timeOffset="99779.2253">21056 7181 1811 0,'-21'10'120'0,"21"-10"-75"0,0 0-23 15,-17 5-12-15,17-5-8 0,0 0-1 0,0 0-2 16,0 0 2-16,0 0-1 0,0 0-1 0,0 0-6 16,0 0-14-16,0 0-19 0,0 0-31 0,9 20-51 15,-9-20-99-15,18 6-370 0,-18-6 33 0,20 9 180 16</inkml:trace>
  <inkml:trace contextRef="#ctx0" brushRef="#br0" timeOffset="101511.4386">1960 9317 536 0,'0'0'120'0,"0"0"9"0,5-19-73 16,-5 19 2-16,-5-17 16 0,5 17 14 0,-5-17-2 16,5 17-7-16,0 0-8 0,-25-20-12 0,25 20-9 15,-22-6-13-15,22 6-10 0,-32 0-8 16,15 4-7-16,-2 3-7 0,-2 4-1 0,0 4-6 15,-2 4 4-15,0 4-4 0,0 4 5 0,1 2-5 16,-1-2 5-16,4 1-6 0,2-2 5 0,3-7-6 16,7-2 4-16,7-17-4 0,-5 27 2 0,5-27-2 15,13 18 2-15,-13-18 20 0,34 12-16 0,-12-10 17 16,5 3-16-16,1-1-3 0,1-2-17 0,-2 3 17 16,-1 0-18-16,-5 3 17 15,-2 2 2-15,-19-10-1 0,29 25 3 0,-29-25-3 16,22 31 3-16,-22-31-3 0,18 30 3 0,-18-30-3 15,11 29 6-15,-11-29-1 0,2 29 5 0,-2-29-4 16,-7 28 4-16,7-28-4 0,-16 26 4 0,16-26-5 16,-24 26 3-16,7-17-5 0,0 2 0 0,-1-2-3 15,-3-3 1-15,0-4-6 0,-2-2-6 0,3 0-12 16,-5-5-13-16,25 5-20 0,-37-8-26 16,37 8-57-16,-27-12-80 0,27 12-91 0,0 0-149 15,0 0 216-15,28-5 243 0</inkml:trace>
  <inkml:trace contextRef="#ctx0" brushRef="#br0" timeOffset="101745.898">2213 9510 868 0,'-35'26'294'0,"18"-29"-255"0,17 3-14 16,0 0-3-16,0 0-1 0,0 0-10 0,0 0 4 15,0 0 12-15,0 0 13 0,0 0 7 0,6 25-18 16,-6-25 3-16,23 35-23 0,-11-11 3 16,2 1 0-16,-2 2-11 0,-1 1 4 0,-2-3-9 15,1-1 5-15,-1-1-13 0,-5-3-2 16,6 0-16-16,-10-20-14 0,11 30-27 0,-11-30-29 16,11 21-59-16,-11-21-66 0,0 0-219 0,0 0 38 15,0 0 406-15</inkml:trace>
  <inkml:trace contextRef="#ctx0" brushRef="#br0" timeOffset="101902.0812">2275 9263 1264 0,'-34'14'20'0,"17"-10"-19"16,17-4-3-16,-23 9-26 0,23-9-30 15,0 0-31-15,-21 3-69 0,21-3-99 16,12 17-169-16,-12-17 160 0,15 20 266 0</inkml:trace>
  <inkml:trace contextRef="#ctx0" brushRef="#br0" timeOffset="102292.7182">2481 9495 865 0,'-26'25'216'0,"26"-25"-171"0,-19 10-15 16,19-10 5-16,0 0-3 0,0 0-11 15,-8 24 1-15,8-24-2 0,5 31-14 0,-1-12 13 16,4 0-18-16,1 2 12 0,3 0 1 0,-1-1-7 16,1 0 0-16,-1-2-6 0,0 0 2 0,-2-1-4 15,-9-17 4-15,15 29-4 0,-15-29 2 0,10 22-2 16,-10-22 2-16,0 0-2 0,6 17 2 16,-6-17-1-16,0 0-1 0,0 0-1 0,0 0-2 15,0 0 1-15,0 0-2 0,-6-23 3 0,6 23-2 16,-11-36 1-16,5 10-8 0,2-1 6 0,1-6-8 15,2-1 11-15,2-2 10 0,4 0-27 0,2 1 28 16,4 4-28-16,3 5 14 0,2 8 8 0,-16 18-3 16,29-20 5-16,-29 20 2 0,24-2 3 15,-24 2 3-15,24 13-2 0,-24-13 2 16,27 34-4-16,-14-11 6 0,0 1 13 0,1 3-33 16,-3-3 30-16,1 2-33 0,-4 0 12 0,1-2 6 15,-2-1-9-15,0-5 2 0,0-1-13 0,-7-17-11 16,12 32-25-16,-12-32-32 0,12 31-56 0,-12-31-55 15,0 0-94-15,28 29-148 0,-28-29 202 0,27-7 229 16</inkml:trace>
  <inkml:trace contextRef="#ctx0" brushRef="#br0" timeOffset="102574.3248">3203 9483 787 0,'0'0'218'0,"0"0"-113"15,-29-5-21-15,29 5 0 0,-22-3-21 16,22 3-16-16,-22-1-10 0,22 1-9 0,-27-5-3 16,27 5-5-16,-25-3-5 0,25 3-4 0,-23-4-2 15,23 4-1-15,-17 1-3 0,17-1-1 0,0 0-5 16,0 0 0-16,0 0 0 0,-17 15 0 0,17-15 0 16,-8 24 3-16,3-6 15 0,1 3-30 0,-1 2 34 15,1 1-30-15,-1 2 12 0,4 4 7 16,1 0-8-16,2-1 4 0,3-4-7 0,1-3 3 15,5-3-7-15,-11-19-2 0,32 28-16 16,-11-22-13-16,7 4-25 0,-7-15-26 0,17 10-47 16,-17-18-64-16,17 11-96 0,0 2-161 0,-17-18 171 15,17 22 284-15</inkml:trace>
  <inkml:trace contextRef="#ctx0" brushRef="#br0" timeOffset="102671.1809">3298 9675 276 0,'-27'-4'-226'0,"27"4"177"0,0 0 49 16</inkml:trace>
  <inkml:trace contextRef="#ctx0" brushRef="#br0" timeOffset="103037.6373">3367 9693 1079 0,'0'0'70'16,"-2"-18"-34"-16,2 18-1 0,0 0-1 0,18-16 0 16,-18 16-3-16,21-15-9 0,-21 15-1 15,29-17-5-15,-29 17-5 0,34-20-7 0,-17 11 1 16,1-1-3-16,0-3 5 0,-1 2 16 0,0 0-18 16,-17 11 16-16,26-21-36 0,-26 21 16 0,0 0-11 15,13-18 22-15,-13 18 4 0,0 0 0 16,0 0-4-16,-23-19-6 0,23 19-1 0,-23-9-7 0,23 9 3 15,-30-6-3-15,12 4 1 0,1-1 3 16,-3 3 3-16,2 3 4 0,1 2 1 0,17-5 4 16,-29 23-1-16,18-4 5 0,-2 2 20 0,5 9-29 15,-2 4 31-15,4 7-26 0,0-3 5 0,7 1 8 16,3-4-14-16,6-1 2 0,3-5-12 16,4-5 2-16,4-7-6 0,3-6 3 0,6-7-4 15,7-7-4-15,8-5-13 0,2-13-28 0,13 2-52 16,-16-23-129-16,15 8-353 0,-10 0 28 15,-16-7 339-15</inkml:trace>
  <inkml:trace contextRef="#ctx0" brushRef="#br0" timeOffset="103803.751">5187 9120 1225 0,'0'0'77'0,"0"0"-78"16,0 0-4-16,0 0 4 0,0 0 1 0,9 28 10 16,-9-28 8-16,11 35 10 0,-5-13 2 0,5 7 6 15,-1-4-10-15,2 5 6 0,-1-7-9 0,4 4 0 16,-3-4-11-16,2 0 0 0,1 0-10 0,0 0 5 16,0-2-7-16,0 1 5 0,0-2-3 0,-1-1 3 15,-14-19 13-15,24 30-33 0,-24-30 35 0,22 21-35 16,-22-21 17-16,20 13 2 0,-20-13-4 15,0 0 2-15,0 0 0 0,17 2-1 16,-17-2 2-16,0 0 0 0,0 0 2 0,0 0 17 16,13-23-35-16,-13 23 33 0,10-31-33 0,-5 4 12 15,1-4 5-15,2-5-7 0,0-4 7 0,0-4-8 16,0-2 10-16,-1-2-11 0,1-3 12 0,1 4-13 16,1 5 11-16,-1 7-10 0,1 8 6 0,-1 4-7 15,-1 5 2-15,1 1-12 0,-9 17-10 16,14-24-19-16,-14 24-19 0,0 0-23 0,31-4-115 15,-31 4-164-15,0 0-134 0,24 17 202 0</inkml:trace>
  <inkml:trace contextRef="#ctx0" brushRef="#br0" timeOffset="104397.603">5982 9345 1200 0,'0'0'255'0,"0"0"-215"0,0 0-11 0,0 0 4 16,19-7 6-16,-19 7 0 0,0 0-7 0,0 0-2 16,22-14-7-16,-22 14-6 0,0 0-7 0,25-7-6 15,-25 7-1-15,24-2 0 0,-24 2-2 16,31-5 0-16,-12 2-7 0,3 1-7 0,-3-2-12 16,3 4-17-16,-22 0-23 0,39 0-40 0,-39 0-56 15,33 0-98-15,-33 0-182 0,0 0-26 16,24 16 293-16</inkml:trace>
  <inkml:trace contextRef="#ctx0" brushRef="#br0" timeOffset="104569.5008">6048 9494 1203 0,'0'0'274'0,"-24"7"-223"16,24-7-23-16,0 0-6 0,0 0-4 15,0 0-9-15,0 0 0 0,0 0 1 0,0 0 0 16,28 9 0-16,-11-7-4 0,4-4-4 0,5 2-6 15,-1-4-16-15,8 2-26 0,-6-7-34 0,13 11-59 16,-16-18-88-16,21 8-174 0,-3 6-94 0,-11-19 256 16</inkml:trace>
  <inkml:trace contextRef="#ctx0" brushRef="#br0" timeOffset="105882.2618">6566 9357 1270 0,'0'0'67'0,"0"0"-41"0,0 0-15 0,0 0-3 15,0 0 5-15,0 0 11 0,0 0 4 0,0 0 1 16,0 0-6-16,24 17-9 0,-24-17-3 0,18 7 2 16,-18-7-2-16,22 6 0 0,-22-6-5 0,23 3-4 15,-23-3-3-15,27-2-3 16,-10 2-14-16,-17 0-20 0,38-2-32 0,-38 2-57 16,39-2-95-16,-39 2-212 0,25-7-26 0,3 15 268 15</inkml:trace>
  <inkml:trace contextRef="#ctx0" brushRef="#br0" timeOffset="111658.3733">7200 9029 374 0,'0'0'143'0,"0"0"280"0,0 0-281 0,0 0-51 15,0 0-31-15,0 0-10 0,0 0 2 16,0 0 1-16,0 0-4 0,0 0-6 0,0 0-11 0,0 0-4 15,0 0-5-15,0 0 1 0,0 0-2 16,0 0-2-16,-2 28-7 0,0-9-4 0,-2 1-5 16,0 0 3-16,-1 3-8 0,1 1 6 0,-3 3-7 15,3 1 4-15,-1 2-6 0,1 0 6 16,3 2-7-16,0 0 7 0,2 0-6 0,0-2 6 16,1-2-8-16,1-3 6 0,1-1-6 0,-1-2 6 15,2-4-3-15,-5-18 3 0,12 23 15 0,-12-23-33 16,0 0 35-16,26 12-35 0,-26-12 18 0,27 10 1 15,-27-10-1-15,34 9 1 0,-15-6-2 0,2 1 1 16,2-1-1-16,1 1 1 0,2 1-2 0,-3-1 3 16,1 0-2-16,0-2 1 15,-2 0 1-15,-2-2-1 0,-3-1 0 0,-17 1 1 16,27-1 0-16,-27 1-1 0,17-5 2 0,-17 5-2 16,0 0 3-16,0 0 0 0,15-24 0 0,-15 24 17 15,0-22-34-15,0 22 32 0,-4-34-31 0,-3 15 11 16,0-2 5-16,-1 0-4 0,-2 0 4 0,0-1-5 15,0-1 5-15,0 1-6 0,-3-2 6 16,0 1-5-16,0 0 3 0,-2-4-4 0,-1 1 4 16,-1-2-5-16,3-1 7 0,-6 1-6 0,1 2 6 15,-3 0-6-15,0 4 6 0,1 2-4 0,-1 3 3 16,0 4-4-16,2 3 2 0,0 1-3 0,2 5-4 16,0-4-14-16,18 8-18 0,-27-8-28 15,27 8-47-15,0 0-60 0,0 0-88 0,0 0-126 16,0 0-69-16,17 23 328 0</inkml:trace>
  <inkml:trace contextRef="#ctx0" brushRef="#br0" timeOffset="112142.8331">7950 9010 707 0,'0'0'66'0,"0"0"-25"16,18-16 6-16,-18 16 21 0,0 0 10 16,0 0 15-16,0 0-3 0,0 0-2 0,0 0-19 15,0 0-10-15,0 0-9 0,0 0-6 0,0 0-3 16,0 0-9-16,0 0-10 0,0 0-11 0,0 0-9 15,-26-6-1-15,26 6-2 0,-25 1 0 0,25-1 0 16,-33 6-2-16,15-1 0 0,1 1-1 0,0 3 1 16,17-9-2-16,-32 20 3 0,32-20-2 15,-28 33 5-15,18-13-4 0,2 3 5 16,2 4-4-16,1 0 5 0,2 3-6 0,5 2 8 16,2 5-10-16,5 1 10 0,6 2-8 0,4-2 9 15,3-3-8-15,3-2 8 0,3-7-8 0,2-2 5 16,1-4 12-16,2-5-16 0,2-5 18 0,-3-1-35 15,1-6 18-15,-4 0-16 0,-1-5 18 0,-3-1 18 16,-5-3-31-16,-1-3 37 0,-19 9-33 0,30-24 18 16,-22 7 0-16,1-1-6 0,-6-4 2 15,0-1-5-15,-3-2 3 0,-3-2-6 0,-3-3 3 16,-4-1-9-16,-3 0 5 0,-3 1-12 0,0 4-2 16,-5-2-19-16,1 10-18 0,-9-9-46 15,11 19-73-15,-21-14-90 0,12 6-232 0,0 17 43 16,-13-14 395-16</inkml:trace>
  <inkml:trace contextRef="#ctx0" brushRef="#br0" timeOffset="112472.5815">8047 8525 1008 0,'0'0'231'0,"0"0"-178"0,0 0-33 15,0 0-14-15,0 0-4 0,0 0 10 0,-12 22 14 16,10-5 6-16,7 14 10 0,-5 4-12 16,4 7 5-16,-4-2-7 0,5 5 10 0,-4 0-13 15,5 6-16-15,-1 5 18 0,1 6-26 16,-2 1 19-16,2 4-2 0,-4-5-17 0,1 4 12 15,-1-3-16-15,-2-2 12 0,1-1-14 0,1-4 11 16,-1-2 6-16,-1-4-24 0,1-4 20 0,0-5-34 16,3 1-12-16,-3-11-20 0,10 7-58 0,-11-38-62 15,11 42-121-15,-5-25-201 0,-6-17 41 0,11 17 442 16</inkml:trace>
  <inkml:trace contextRef="#ctx0" brushRef="#br0" timeOffset="112934.1713">6856 9962 1187 0,'0'0'194'0,"0"0"-152"0,-18-2-30 16,18 2-5-16,0 0-1 0,0 0 2 0,0 0 15 15,34-15 7-15,-17 6 7 0,11 6-1 0,4-3-5 16,9 2-4-16,3-2 0 0,9 3-3 16,1-3-1-16,4 2-6 0,7-4-3 0,3 1-2 15,4-1 1-15,4 2-4 0,1-2 0 0,2 2-4 16,0 0-2-16,0 0-2 0,-1 0 0 0,0-1-2 16,-3 1 1-16,-2 1 0 0,-3 1 0 0,-3 1 0 15,-3-1-2-15,-6-1-4 0,-5 2-3 0,-3-1-5 16,-2 3-7-16,-8-4-12 15,0 5-20-15,-11-9-23 0,5 12-35 0,-16-16-56 16,14 16-134-16,-6-5-205 0,-26 2 28 0,24-11 459 16</inkml:trace>
  <inkml:trace contextRef="#ctx0" brushRef="#br0" timeOffset="114517.499">7489 10208 610 0,'0'0'263'0,"0"0"-96"16,0 0-90-16,0 0-15 0,0 0 23 15,0 0-22-15,0 0 6 0,0 0-13 0,0 0-13 16,0 0-9-16,0 0-6 0,0 0-8 15,0 0-4-15,0 0-1 0,0 0-2 0,-16 18 3 16,16-18-5-16,-3 21 4 0,3-21-7 0,-6 30 0 16,1-9-5-16,-1 1 1 0,-1 3-6 0,-3 3 6 15,2 0-7-15,-3 1 7 0,1 3-6 0,-3 1 6 16,1 0-7-16,-2-1 7 0,0 0-5 0,0-1 7 16,2-2-7-16,0-2 7 0,5-7-8 15,-1-2 5-15,8-18-6 0,-6 25 3 0,6-25-4 16,0 0 2-16,9 18-2 0,-9-18 3 0,18 6-2 15,-18-6 1-15,32 2 0 0,-12-2 1 16,3 1 1-16,1-1 1 0,2 2-1 0,2-1 1 16,0 0-1-16,0 0 1 0,1-1-1 0,-1 1 0 15,2-1 0-15,-2 0 0 0,1 0-1 0,-3-1 1 16,-1 0-1-16,-2-1 0 0,-2-2-2 16,-21 4-2-16,30-6-3 0,-30 6 1 0,17-6 1 15,-17 6 4-15,0 0 4 0,0 0 3 0,0 0 0 16,0 0-2-16,-17-23 1 0,17 23-5 0,-30-25 3 15,13 10-4-15,-2-1 4 0,2-2-5 0,-1-2 4 16,-1 0-4-16,2-1 5 0,0 1-4 0,2 0 4 16,3 0-5-16,0 1 5 0,3-2-4 0,1 2 3 15,1 1-2-15,7 18 1 16,-10-30-4-16,10 30-2 0,-9-27-10 0,9 27-4 16,-5-24-13-16,5 24-14 0,-6-27-31 0,6 27-39 15,-6-28-58-15,6 28-83 0,0 0-160 0,-4-23-14 16,4 23 373-16</inkml:trace>
  <inkml:trace contextRef="#ctx0" brushRef="#br0" timeOffset="114923.7599">7948 10139 909 0,'0'0'56'0,"0"0"-37"16,0 0 6-16,0 0 23 0,0 0 18 0,0 0 23 16,0 0 17-16,14 26-24 0,-14-26 6 0,-4 37-46 15,-2-16 1-15,8 4-19 0,-3-2 3 0,2 5 1 16,-1-3-10-16,2 4 3 15,-2-1-10-15,0 0 6 0,-2 0-10 0,2 2 4 16,0-1-8-16,2 1 5 0,0-2-8 0,2-1 6 16,3-4-8-16,3 0 5 0,-1-4-6 0,4-2 4 15,-13-17-3-15,23 27 3 0,-23-27-3 0,26 20 2 16,-26-20-2-16,27 12 2 0,-27-12-2 0,28 9 3 16,-28-9-2-16,27 3-3 0,-27-3-6 15,24 2-7-15,-24-2-9 0,25-5-12 0,-25 5-17 16,24-11-19-16,-6 11-30 0,-18 0-42 0,28-18-59 15,-23 0-101-15,0-5-135 0,13 15 122 0,-23-21 319 16</inkml:trace>
  <inkml:trace contextRef="#ctx0" brushRef="#br0" timeOffset="115158.2138">7852 10433 869 0,'29'-6'206'0,"-29"6"-125"16,20-1-10-16,2 2 2 0,-3-8-12 0,9 5-25 16,0-6-21-16,1 2-11 0,1-1 0 0,0 1-4 15,-1 0-6-15,0-3-18 0,4 7-46 16,-8-13-102-16,10 2-257 0,-4 10-45 0,-14-16 230 15</inkml:trace>
  <inkml:trace contextRef="#ctx0" brushRef="#br0" timeOffset="116267.5199">9269 9585 1240 0,'-5'20'30'16,"5"-20"-32"-16,3 23 2 0,5-5-2 0,3 7 5 15,1 6-7-15,2 1 8 0,0 2-7 16,0-1 6-16,1 1-15 0,-1-5-3 0,3 1-29 16,-6-8-29-16,7 4-54 0,-18-26-63 0,22 21-151 15,-1-3-48-15,-21-18 312 0</inkml:trace>
  <inkml:trace contextRef="#ctx0" brushRef="#br0" timeOffset="116494.3123">9861 9090 1210 0,'0'0'223'0,"-18"20"-200"0,18-20-25 16,0 0 4-16,-5 30-3 0,9-10 6 16,-1 5-4-16,1 7 6 0,0 3-7 0,-1 1 7 15,1 1-10-15,1 1 8 0,1 2-14 16,-1-5-16-16,5 7-47 0,-14-13-88 0,17 15-113 16,-14-5-163-16,-6-17-11 0,19 16 393 0</inkml:trace>
  <inkml:trace contextRef="#ctx0" brushRef="#br0" timeOffset="117026.4055">9877 9365 1227 0,'0'0'144'0,"0"0"-135"0,0 0-21 16,0 0-1-16,0 0 2 0,0 0 0 15,0 0 12-15,11-25-2 0,-11 25 4 0,29-33-5 16,-11 16-1-16,2-1-7 0,2 0-3 0,-3 0-8 16,2 1 2-16,-3 1 0 0,-1 3 8 0,-17 13 3 15,27-23 8-15,-27 23-1 0,17-16 2 0,-17 16 0 16,0 0 4-16,0 0 14 0,0 0 17 0,0 0 11 16,0 0 2-16,0 0-12 0,0 0-18 15,0 0-9-15,0 0-7 0,0 24 0 0,-1-7 0 16,1 5 6-16,0 1-4 0,1 3 6 0,0 0-8 15,2 2 3-15,-1 1-8 0,1 2 7 0,0-2-8 16,1 1 7-16,-1-1-8 0,1-3 6 0,2-2 13 16,-3 1-33-16,1-5 34 0,-1-2-33 0,-1-1 15 15,-2-17 4-15,5 27-2 0,-5-27 0 16,0 0-3-16,0 0-6 0,6 17-11 16,-6-17-2-16,0 0 1 0,0 0 7 0,5-18 12 15,-5 18 0-15,6-29 5 0,-3 9 15 0,0-2-33 16,1-2 32-16,1-1-30 0,2-2 10 0,-1-1 9 15,3-1-7-15,-1 0 8 0,4 4-4 0,1 2 8 16,1 5-4-16,-14 18 3 0,28-23-5 0,-28 23 0 16,26-9-2-16,-26 9-1 0,25 6 2 15,-25-6-2-15,27 26 4 0,-16-7-4 0,2 4 4 16,-3 5-7-16,0-1 6 0,-2-1-8 0,-2 0 6 16,0-5 11-16,-1 0-14 0,0-3 4 15,-5-18-44-15,9 27-12 0,-9-27-34 0,0 0-47 16,0 0-33-16,17 9-84 0,-17-9-127 0,6-17 3 15,13 14 345-15</inkml:trace>
  <inkml:trace contextRef="#ctx0" brushRef="#br0" timeOffset="117216.5926">10637 9186 1149 0,'14'25'179'15,"-14"-25"-116"-15,-9 36-17 0,5-16-8 0,6 7-3 16,-4-3-13-16,5 3 0 0,-3-2-11 0,2 3 5 15,-1-3-13-15,2 0 3 0,-1-4-8 16,2-2-1-16,1-1-6 0,-5-18-35 0,10 27-30 16,-10-27-64-16,0 0-82 0,0 0-101 0,0 0-149 15,26 4 162-15,-31-27 308 0</inkml:trace>
  <inkml:trace contextRef="#ctx0" brushRef="#br0" timeOffset="117346.7902">10618 9006 1338 0,'-20'-8'35'0,"20"8"-34"0,-25-10 0 16,25 10-3-16,-17 1-4 0,17-1-8 0,0 0-23 16,0 0-24-16,-11 18-48 0,11-18-38 0,0 0-71 15,27 28-155-15,-27-28-16 0,43 7 371 16</inkml:trace>
  <inkml:trace contextRef="#ctx0" brushRef="#br0" timeOffset="117623.9951">10952 9128 1191 0,'-27'12'41'0,"-2"-4"-13"15,7 3 16-15,-1-5 9 0,23-6 1 16,-36 19-10-16,36-19-5 0,-23 18-12 0,23-18-12 16,0 0-11-16,0 0-5 0,0 0-3 0,30 6 4 15,-7-7 0-15,1-1 0 0,1 2 0 0,0 1 1 16,1 5-2-16,-2 5 3 0,-1 3-1 0,-2 7 3 15,-3 2 1-15,0 5 10 0,-4 1-6 0,0 1 8 16,-4 0-12-16,-1-1 3 0,-3-1-11 16,-1-3 6-16,-4-3 11 0,0-4-12 0,-1-18 9 15,-5 24-46-15,5-24-20 0,0 0-55 16,-14 27-122-16,-8-28-171 0,1-7-107 16,21 8 228-16</inkml:trace>
  <inkml:trace contextRef="#ctx0" brushRef="#br0" timeOffset="118281.402">12194 9017 1338 0,'0'0'52'0,"0"0"-52"0,0 0 0 0,1-19 3 16,-1 19 9-16,5-20 4 0,-5 20 12 0,0-19 6 15,0 19 8-15,0 0-1 0,-15-27 0 0,15 27-5 16,0 0-9-16,-19-15 13 0,19 15-46 0,-22-10 31 16,22 10-40-16,-28-7 15 0,28 7 0 15,-33-1-4-15,33 1 16 0,-33 10-35 0,16 5 32 16,1 4-30-16,2 8 17 0,1 4 8 0,0 3-7 15,5 4 9-15,2-2-9 0,2 0 8 16,4-6-7-16,4-3 4 0,3-6-4 0,-7-21 3 16,27 26-3-16,-9-20-4 0,4-3-5 0,2-8-5 15,3-4-3-15,0-5-2 0,1-4 3 16,-4-6-7-16,2 1 3 0,-7-3-9 0,1 3 11 16,-7-2-2-16,-2 2 14 0,-3-1 0 0,-4-2 8 15,-3 0-4-15,-2-2 7 0,-1-1 15 0,-3-3-30 16,0 2 31-16,0-3-31 0,-1 1 9 0,1-2 10 15,1 3-5-15,1 0 12 0,3 6-4 0,-1 4 6 16,1 21-6-16,2-19 1 0,-2 19 0 0,0 0 4 16,0 0 6-16,4 24-2 0,0 5 5 15,0 15-9-15,3 8 8 0,-1 1 2 16,3 0-29-16,-3-6 23 0,3 2-25 0,-2-5 8 16,0 0 9-16,-1-4-12 0,0-4 5 0,0-3-12 15,1-5 0-15,-1 1-22 0,-3-9-17 0,6 4-34 16,-9-24-29-16,16 31-61 0,-16-31-93 0,0 0-213 15,0 0 21-15,15-17 390 0</inkml:trace>
  <inkml:trace contextRef="#ctx0" brushRef="#br0" timeOffset="118500.1484">12593 8833 1431 0,'-3'32'52'15,"-4"-3"-5"-15,8 7-22 0,-3-6 31 0,5 7-38 16,-3-7 1-16,4 0 1 0,-3-3-9 0,2-2 0 16,0-3-10-16,1-2 3 0,2-3-8 0,-6-17-8 15,12 28-30-15,-12-28-32 0,12 18-53 0,-12-18-60 16,0 0-104-16,0 0-187 0,0 0 40 0,0 0 397 16</inkml:trace>
  <inkml:trace contextRef="#ctx0" brushRef="#br0" timeOffset="118625.1415">12605 8564 1035 0,'0'0'321'15,"-31"13"-275"-15,31-13-47 0,-21 0-12 0,21 0-15 16,0 0-24-16,-25 7-18 0,25-7-34 0,0 0-25 16,0 0-52-16,0 0-77 0,0 0-115 15,37 19 181-15,-37-19 192 0</inkml:trace>
  <inkml:trace contextRef="#ctx0" brushRef="#br0" timeOffset="118906.3967">12986 8645 930 0,'-20'-9'304'0,"3"-3"-208"16,17 12-46-16,-15-22 2 0,15 22-6 0,-8-24-13 15,8 24-13-15,-7-29-2 0,7 29-3 0,-8-27 1 16,8 27-8-16,-7-26-2 0,7 26-7 0,-7-28 2 15,7 28-3-15,-6-22 4 0,6 22 0 0,0 0 2 16,0 0 3-16,0 0-1 0,0 0 0 0,-8 18-5 16,6 4 4-16,-3 6-4 0,1 7 10 15,1 4-2-15,0 4 8 0,1 2-10 0,2 3 8 16,1 1-15-16,0-1 8 0,1 1 4 0,0-4-26 16,-1-1 25-16,3-5-25 0,0-5 11 0,0-5 3 15,4-3-23-15,-6-6-19 0,7 4-47 16,-9-24-51-16,9 31-92 0,-9-31-115 0,0 0-131 15,0 0 145-15,0 0 333 0</inkml:trace>
  <inkml:trace contextRef="#ctx0" brushRef="#br0" timeOffset="119062.6848">12863 8896 1089 0,'0'0'56'0,"9"-18"-50"0,-9 18-17 0,22-15 12 16,-22 15-14-16,33-15 9 0,-13 7-11 15,-2-1-20-15,6 2-14 0,-2-7-24 16,6 6-25-16,-5-6-49 0,4-2-98 0,8 11-104 16,-20-19 237-16</inkml:trace>
  <inkml:trace contextRef="#ctx0" brushRef="#br0" timeOffset="119297.0448">13198 8543 971 0,'0'0'182'15,"-32"-33"-103"-15,32 33-24 0,-26-32-3 16,26 32-14-16,-18-34-3 0,18 34-10 0,-17-24 0 15,17 24-3-15,0 0 0 0,-19-11-3 0,19 11-3 16,0 0-4-16,0 0-8 0,-17 18-1 0,14 0-4 16,0 9 12-16,-2 7-1 0,4 8 15 0,-4 3-3 15,5 4 8-15,0 2-17 0,2 3 6 16,0 2-19-16,2-2-11 0,-2 2 22 0,1-4-24 16,-1-5 25-16,0-1-5 0,2-7-10 15,-1-3 5-15,1-3-13 0,-1-7 0 0,2 1-17 16,-5-8-8-16,7 2-26 0,-7-21-32 0,8 20-65 15,-8-20-101-15,0 0-228 0,0 0 28 0,0-39 376 16</inkml:trace>
  <inkml:trace contextRef="#ctx0" brushRef="#br0" timeOffset="119468.9268">13016 8848 1077 0,'7'17'380'0,"-7"-17"-338"15,0 0-39-15,0 0-5 0,0 0-5 0,26 1-7 16,-9-7-28-16,10 6-53 0,-10-13-82 0,17 13-109 16,-4-2-194-16,-12-10 82 0,16 21 398 15</inkml:trace>
  <inkml:trace contextRef="#ctx0" brushRef="#br0" timeOffset="119781.432">13324 8935 1112 0,'0'0'152'0,"0"0"-131"0,0 0-24 16,21 5 23-16,-21-5-10 0,30-12 6 16,-30 12 10-16,34-21 0 0,-34 21-19 0,31-24 7 15,-31 24-23-15,31-27 11 0,-31 27 3 0,28-30-6 16,-28 30 4-16,19-30-5 0,-19 30 4 0,9-28-4 16,-9 28 5-16,-6-27-2 0,6 27 3 0,-17-21-2 15,17 21 2-15,-25-19 0 0,25 19 10 0,-28-14 4 16,28 14 10-16,-26-9 1 0,26 9-4 15,-25 4-7-15,25-4-6 0,-22 18-2 0,11-1-1 16,3 5 7-16,-1 5-2 0,3 3 9 0,-1 2-9 16,3 3 4-16,2 2 5 0,3 1-30 0,0-1 26 15,3 0-29-15,0-3 11 0,0-1 6 16,3-8-7-16,1-4 3 0,3-4-10 0,-11-17-7 16,32 20-21-16,-32-20-20 0,39 9-35 0,-39-9-34 15,40-5-72-15,-31-13-78 0,6 1-193 16,8 7 47-16,-17-20 402 0</inkml:trace>
  <inkml:trace contextRef="#ctx0" brushRef="#br0" timeOffset="120031.4198">13629 8716 1077 0,'-7'22'64'0,"9"8"-19"0,-2 0-4 0,6 5 3 15,-2-1-8-15,3 0-32 0,-3-3 32 16,3 3-26-16,-1-7 15 0,0-1 1 0,3-5-16 15,-3-2 1-15,-6-19-8 0,12 27-1 0,-12-27-2 16,0 0 1-16,0 0 1 0,0 0 2 0,0 0 5 16,0 0 7-16,0 0 10 0,0 0 1 0,10-22-1 15,-9 3-11-15,-2-4-5 0,2-2-9 16,1-5 8-16,3-1 14 0,1-3-30 16,1-1 27-16,1 1-30 0,2-1 6 0,0 5-3 0,-1 0-23 15,7 12-33-15,-13-8-68 0,19 26-113 0,-22 0-262 16,0 0 40-16,23-1 312 0</inkml:trace>
  <inkml:trace contextRef="#ctx0" brushRef="#br0" timeOffset="120406.4385">13910 8850 1156 0,'0'0'263'0,"0"0"-211"16,0 0-29-16,0 0-2 0,0 0 4 0,0 0 1 15,23-23-6-15,-23 23-11 0,29-22-6 16,-12 8-10-16,0 2-7 0,-17 12-10 0,34-28-5 16,-34 28-5-16,27-23 9 0,-27 23 6 15,17-19 11-15,-17 19 4 0,8-20 9 0,-8 20 4 0,0-17 9 16,0 17 1-16,-6-20 2 0,6 20-7 16,-12-26-3-16,12 26-6 0,-17-29 0 0,17 29-3 15,-20-25 0-15,20 25-2 0,-22-16 2 0,22 16-4 16,-23-8 1-16,23 8-3 0,-24 1 0 15,24-1-1-15,-24 16-1 0,24-16 6 0,-23 37-1 16,12-9 12-16,-1 4 0 0,3 4 11 0,1 2-7 16,4 6 12-16,2 1-7 0,4 4-11 0,1-5 22 15,4-1-29-15,3-6 19 0,4-3-11 0,2-7-12 16,2-2 2-16,5-5-15 0,-2-5-9 0,6-1-18 16,-8-8-12-16,7 4-26 0,-26-10-17 0,39 6-35 15,-39-6-43-15,31-11-62 16,-31 11-164-16,17-24 7 0,3 18 345 0</inkml:trace>
  <inkml:trace contextRef="#ctx0" brushRef="#br0" timeOffset="120797.1451">14217 8642 1317 0,'0'0'99'15,"-10"23"-46"-15,10-23-3 0,-2 29-16 0,4-8-4 16,-4-3-7-16,4 6 5 0,-4-1-9 0,4 2 2 15,-1 1-13-15,1-1 3 0,2 1 5 16,-1-1-31-16,4-1 28 0,0-1-30 0,0-1 15 16,-1-3 5-16,0-2-4 0,-6-17 2 0,8 24-5 15,-8-24-1-15,0 0-7 0,0 0-7 16,0 0-11-16,0 0-5 0,0 0-3 0,0 0 8 16,0 0 13-16,0 0 8 0,2-25 9 0,-3 3-5 15,0 0 4-15,2-3 15 0,0-3-31 0,1 0 33 16,0-1-29-16,0-1 7 0,3-1 10 0,0 1-7 15,1 0 8-15,1 4-4 0,2 4 7 0,-9 22-2 16,18-26 8-16,-18 26 4 0,19-8 6 0,-19 8 4 16,17 8 2-16,-17-8-1 0,16 20-4 15,-6-2 0-15,-4 2-6 0,3 5 2 16,-3 0-5-16,1 3 6 0,-2 0-8 0,0 0 5 16,-2-3 2-16,1 1-31 0,0-3 26 0,-1 0-32 15,2-4 11-15,-5-19-5 0,7 33-19 0,-7-33-18 16,11 21-31-16,-11-21-33 0,0 0-64 0,0 0-88 15,25 0-250-15,-25 0 57 0,23-24 328 16</inkml:trace>
  <inkml:trace contextRef="#ctx0" brushRef="#br0" timeOffset="121048.4206">14776 8610 1161 0,'0'0'250'0,"-21"-8"-180"15,21 8-31-15,0 0-6 0,-18-15-9 0,18 15-6 16,0 0-2-16,-26-11 2 0,26 11 2 0,-18 1-7 16,18-1-6-16,0 0-6 0,-23 29-1 0,17-10-2 15,1 5 5-15,0 5-5 0,0 3 6 0,2 3-5 16,-1 2 11-16,1 2-6 0,2 1 11 0,0-2 8 16,2-3-29-16,0-6 24 0,3-3-30 0,1-5 9 15,2-4 0-15,-7-17-10 0,22 24-9 16,-22-24-17-16,26 16-18 0,-7-5-37 0,-19-11-55 15,34 3-109-15,-34-3-226 0,27-13 14 0,-4 14 339 16</inkml:trace>
  <inkml:trace contextRef="#ctx0" brushRef="#br0" timeOffset="121378.9569">14906 8919 1137 0,'0'0'373'0,"0"0"-312"0,1 17-46 16,-1-17-11-16,0 0-4 0,21 5 4 0,-21-5 1 15,24 2 2-15,-24-2 0 0,27-2 1 0,-27 2-2 16,29-9 0-16,-29 9-2 0,28-10-1 0,-28 10 17 16,24-14-35-16,-24 14 34 0,0 0-37 0,21-22 15 15,-21 22 1-15,1-16 0 0,-1 16 2 16,-10-23-5-16,10 23 2 0,-17-29-5 0,17 29 8 16,-25-31-2-16,10 14 5 0,-1 0-3 0,1-1 4 15,-1 1-1-15,16 17 9 0,-29-23 3 0,29 23 5 16,-21-3-3-16,21 3-6 0,0 0-6 0,-24 29-2 15,15-6 8-15,1 5 1 0,2 8 15 0,-1 3-6 16,5 3-10-16,1-2 22 0,3-2-32 16,3-6 21-16,5-3-13 0,2-6-10 0,3-1 2 15,3-3-9-15,1-6-5 0,6 1-19 0,-5-13-29 16,14 9-86-16,-34-10-240 0,47-28-194 0,-18 12 38 16,-12-13 455-16</inkml:trace>
  <inkml:trace contextRef="#ctx0" brushRef="#br0" timeOffset="121894.7789">16012 8464 1242 0,'25'6'381'0,"-25"-6"-344"15,0 0-30-15,0 0-1 0,0 0 3 0,0 0 5 16,0 0 5-16,-4 33-3 0,7-3 6 16,-2 9-8-16,1 6 11 0,-1-2-9 0,-1 0 6 15,0-6-14-15,2-2 4 0,-2-3-12 0,0-3 5 16,0-4-9-16,0-4 2 0,0-3 1 0,0-18-38 16,3 23 12-16,-3-23-56 0,0 0-29 15,0 0-46-15,10 18-135 0,-10-18-215 0,0 0 25 16,0 0 339-16</inkml:trace>
  <inkml:trace contextRef="#ctx0" brushRef="#br0" timeOffset="122022.8306">16085 8380 929 0,'0'0'192'0,"-19"-3"-134"0,19 3-88 16,-24-3-37-16,24 3-79 0,0 0-113 15,-27-4-141-15,27 4 124 0,0 0 276 0</inkml:trace>
  <inkml:trace contextRef="#ctx0" brushRef="#br0" timeOffset="122368.806">16327 8496 992 0,'-3'39'333'0,"-18"-14"-237"16,17 10-40-16,-4-5-18 0,6 7 4 0,-5-6-22 15,4 0 3-15,-5-4-6 0,2 1 6 16,-1-4-10-16,1 0 0 0,1-3-12 0,2-3 4 15,3-18-5-15,-3 24 1 0,3-24-3 0,0 0 1 16,0 0-2-16,0 0 0 0,20 4 2 0,-20-4-3 16,17-15 5-16,-17 15-3 0,15-29 5 0,-6 11-4 15,-1-4 6-15,0-1-5 0,-1-2 5 0,2-1-6 16,-1-1 7-16,4-2-5 0,0-2 6 0,4 2-6 16,1 4 4-16,1 4-7 0,1 8 3 15,0 6 0-15,1 4 2 0,-1 5 2 0,-1 3 2 16,2 5 1-16,-3 6-1 0,1 7 5 15,-2 5-6-15,0 5 4 0,-2-2-10 0,0 2 6 16,-3-2-10-16,-1-2 8 0,0-1-8 0,-1-3 6 16,-2-3-10-16,0-3-5 0,2 1-3 0,-9-20-53 15,18 28-7-15,-18-28-67 0,24 13-97 0,-24-13-163 16,20-13-81-16,3 10 186 0</inkml:trace>
  <inkml:trace contextRef="#ctx0" brushRef="#br0" timeOffset="122556.2842">17154 8278 1528 0,'0'0'93'0,"0"0"-52"0,-17 11-1 16,17-11-40-16,9 31 32 0,-2-2-28 0,0 2 10 16,2 5 8-16,-2 3-16 0,1 1 5 0,-1 3-13 15,1 1 6-15,1-1-9 0,-1-2 0 0,1-1-25 16,-5-10-18-16,4 9-58 0,-13-19-58 0,19 18-97 15,-23-15-189-15,7-6-7 0,7 7 191 0</inkml:trace>
  <inkml:trace contextRef="#ctx0" brushRef="#br0" timeOffset="123040.6896">17141 8551 1411 0,'0'0'52'0,"-16"-27"-38"0,16 27-5 0,8-23-2 15,-8 23-6-15,14-23 1 0,-14 23-4 16,22-23 3-16,-22 23-3 0,30-24 3 0,-13 11-1 16,2 1 1-16,0 0-6 0,1 1 2 0,-1 0-5 15,-19 11 5-15,30-19 1 0,-30 19 3 0,19-13-1 16,-19 13 6-16,0 0 2 0,0 0 12 0,0 0 12 16,0 0 8-16,0 0 2 0,0 0-11 0,0 0-11 15,0 0-11-15,0 0-4 0,14 23-3 16,-10-1 6-16,1 4-10 0,0 6 8 15,2 0-9-15,-1 3 6 0,1 2-6 0,2-1 7 16,-1 0-7-16,0-1 8 0,0-3-8 0,-2-3 6 16,-1-1-7-16,-1-3 7 0,-2-3-5 0,-1-2 4 15,-1-3-3-15,0-17 2 0,0 27-3 0,0-27 4 16,0 0-3-16,0 0-1 0,-2 17-5 0,2-17-7 16,0 0-3-16,0 0 2 0,1-17 7 15,-1 17 3-15,0-33 7 0,0 10-4 0,0-2 6 16,0-1-6-16,3-1 6 0,-2-4-5 0,4-1 8 15,0-1-5-15,2-1 10 0,1 5-9 0,1 7 5 16,-9 22-6-16,16-25 0 0,-16 25 0 16,0 0 5-16,0 0 7 0,18 6 0 0,-18-6 5 15,11 34-9-15,-4-8 1 0,-1 2-7 0,0 1 3 16,-1-1-4-16,1-2 3 0,-1-5-7 16,0 0 3-16,1-2-8 0,-1-2-1 0,-5-17-15 15,12 27-14-15,-12-27-31 0,0 0-35 0,21 30-68 16,-21-30-86-16,0 0-226 0,0 0 10 0,16-24 319 15</inkml:trace>
  <inkml:trace contextRef="#ctx0" brushRef="#br0" timeOffset="123353.1766">17820 8681 1325 0,'0'0'186'0,"0"0"-172"16,14-19-16-16,-14 19 6 0,21-25-2 0,-21 25 8 15,27-25-1-15,-27 25 4 0,29-25-5 0,-29 25-1 16,30-26-7-16,-30 26 4 0,26-25-5 16,-26 25 2-16,19-22-2 0,-19 22 0 0,0 0 3 15,10-24 2-15,-10 24 1 0,-7-21 6 0,7 21-2 16,-16-25 9-16,16 25 1 0,-24-23 5 0,24 23 0 16,-31-18 2-16,31 18-3 0,-29-11 0 15,29 11-4-15,-23 0-6 0,23 0-5 0,-20 14-4 0,20-14-1 16,-15 38-5-16,7-10 7 0,2 6-5 15,3 3 10-15,0-1-8 0,4 1 8 16,2-4-12-16,2-4 6 0,2-3-6 0,0-6 3 16,3-1-3-16,-10-19-6 0,24 29-12 0,-24-29-9 15,28 18-26-15,-28-18-31 0,40 8-131 0,-40-8-347 16,36-18 34-16,-14 10 203 0</inkml:trace>
  <inkml:trace contextRef="#ctx0" brushRef="#br0" timeOffset="124275.0788">18766 8362 1056 0,'18'14'263'0,"-18"-14"-186"16,0 0-48-16,0 0-19 0,0 0-5 0,0 0 1 15,0 0 5-15,0 0 1 0,0 0 9 0,0 0 6 16,0 0 3-16,-1 27 2 0,6-4-3 16,-4 1-13-16,4 2 3 0,-2 1-14 0,3-2 3 15,-1 1-9-15,0-1 7 0,0 1-7 0,-1-1 4 16,-2-3-5-16,2-3 4 0,-2-2-4 0,-2-17 4 16,4 27-4-16,-4-27 3 0,1 17-3 0,-1-17 3 15,0 0-2-15,0 0-2 0,0 0-4 0,0 0-2 16,0 0 3-16,0 0 1 0,0 0 4 15,10-28 1-15,-8 10 2 0,1-5-3 0,-1-4 2 16,1-1-4-16,-1 0 6 0,2-1-7 16,2 2 7-16,1 0-6 0,3 2 4 0,-2-1-4 15,3 4 6-15,0 4-5 0,-11 18 6 0,24-24-2 16,-24 24 2-16,26-6 0 0,-26 6-1 0,26 7 1 16,-26-7-1-16,21 23 3 0,-8-3-3 0,-2 1 4 15,-1 4-6-15,1 0 5 0,-2 0-5 16,-1 1 5-16,0 0-6 0,-2 1 5 0,0-2-7 15,0-2 6-15,-1-1-5 0,-2-4 3 0,1-1-3 16,-4-17 2-16,6 23-3 0,-6-23 3 0,0 0-2 16,0 0 1-16,3 17-2 0,-3-17-3 0,0 0-4 15,0 0-1-15,0 0 2 0,0 0 3 16,3-17 6-16,-3 17 0 0,5-32 2 0,-1 9-6 16,-1-5 6-16,2-2-8 0,3-2 6 15,0-2-10-15,4 3 6 0,0-3-9 0,3 4 10 16,0 3-5-16,2 4 7 0,2 5-3 0,1 3 5 15,0 5-3-15,0 1 4 0,-2 5 2 0,0 4 4 16,2 5 4-16,-3 4-2 0,2 4 5 0,-19-13-5 16,32 39 5-16,-19-15-5 0,1 3 4 0,-5-1-7 15,1 1 7-15,-3-2-5 0,1 3 4 16,-2-3-8-16,-1-2 3 0,-2-1-8 0,1-4 1 16,-4-18-5-16,5 28-3 0,-5-28-16 0,2 18-26 15,-2-18-71-15,0 0-149 0,0 0-274 16,0 0 8-16,0 0 289 0</inkml:trace>
  <inkml:trace contextRef="#ctx0" brushRef="#br0" timeOffset="127382.28">19953 8470 1216 0,'0'0'68'0,"8"-17"-44"0,-8 17 3 0,0 0 12 15,0 0 7-15,-12-16 4 0,12 16-5 16,0 0-10-16,0 0-10 0,-17-23-5 0,17 23-3 15,0 0 2-15,-16-23-2 0,16 23 1 0,-17-20-5 16,17 20 4-16,-20-20-5 0,20 20 2 0,-24-17-4 16,24 17-3-16,-29-10-2 0,12 8-3 0,0 2-1 15,-1 1-1-15,0 1 1 0,-1 4-2 0,0 2 1 16,1 2-1-16,1 5 1 0,0 4-3 16,3 6 4-16,2 4-6 0,1 1 9 0,3 5-7 15,0 1 8-15,5 4-9 0,2-1 9 0,3-2-9 16,3-4 8-16,3-8-7 0,3-3 4 0,4-5-3 15,2-2 1-15,1-6-1 0,3-3-1 16,2-3-3-16,-1-6-1 0,2 0-3 0,-1-3 0 16,-1-4 3-16,-2-1-3 0,-2-2 5 0,-18 13-2 15,27-32 5-15,-27 32-2 0,19-34 3 16,-12 15-1-16,-2-2 4 0,-2 1-3 0,-2-1 6 16,-1-2-7-16,-1 2 5 0,-1-2-6 0,1 0 5 15,-1-2-4-15,-1 2 5 0,0 1-5 0,0 2 5 16,3 20-5-16,-2-20 4 0,2 20-2 0,0 0 1 15,0 0 0-15,0 0 2 0,0 0-1 0,2 21 0 16,1 2 6-16,0 6-8 0,2 5 9 16,-1 0-11-16,-2 0 7 0,1 1-9 0,-2-2 6 15,0-1-6-15,-1-4 5 0,0 1-18 16,-2-6-14-16,4 6-47 0,-2-29-47 0,0 46-85 16,0-46-116-16,-13 22-127 0,13-22 18 0,0 0 414 15</inkml:trace>
  <inkml:trace contextRef="#ctx0" brushRef="#br0" timeOffset="127897.9212">20375 8444 1464 0,'0'0'47'0,"-28"-13"-38"16,28 13-2-16,-20-19 5 0,20 19 2 15,0 0 3-15,-18-21-2 0,18 21-1 0,0 0-6 16,-8-23-2-16,8 23-4 0,0 0 1 0,0 0-2 16,-9-21 1-16,9 21-3 0,0 0 2 0,0 0 0 15,-18-6-5-15,18 6 2 0,-21 11-3 0,21-11 0 16,-32 34 2-16,15-8 7 0,0 6-5 0,-1 3 8 16,0 5-7-16,0 2 9 0,1 2-8 15,3-1 10-15,3-3-10 0,4-2 6 0,2-7-10 16,4-6 8-16,3-3-10 0,-2-22 6 0,15 24-4 15,-15-24-1-15,29 9 3 0,-9-10-1 16,0-4 1-16,1-1-2 0,1-4 1 0,0-3-5 16,1-1 1-16,-4-2-6 0,1-1 5 0,-4 0-3 15,-4 0 5-15,-12 17-4 0,19-35 8 0,-13 13-5 16,-1-1 7-16,-1-4-1 0,-3 2 2 16,-1-2-4-16,-1 0 5 0,0 2-7 0,-2 4 9 15,1 0-5-15,2 21 8 0,-3-25-1 0,3 25 7 16,0 0 1-16,0 0-2 0,0 0-1 0,-1 23-9 15,2 3 7-15,3 8-4 0,1 7 12 0,0 0-7 16,1 2 9-16,-1-1-13 0,1-2 7 0,-1 1-6 16,1-1 3-16,-1-1-10 0,-2-3-13 0,0 0 23 15,-2-2-25-15,-1-3 28 16,0 0-10-16,-1-6-9 0,1-2-5 0,-2 0-19 16,2-23-16-16,-2 31-43 0,2-31-53 0,0 0-71 15,0 0-81-15,0 0-182 0,0 0 70 0,-4-33 362 16</inkml:trace>
  <inkml:trace contextRef="#ctx0" brushRef="#br0" timeOffset="128335.3974">20543 8304 1298 0,'-10'25'131'0,"10"-25"-118"0,-5 17-7 0,5-17-1 15,11 34 2-15,-4-9 0 0,3 3 7 16,-3 2-5-16,4 3 8 0,-4-1-11 0,4 2 4 16,-2 1-10-16,-1 0 7 0,0-3-10 0,-3-3 7 15,-1-5-8-15,-1-1 8 0,-2-2-6 0,-2-2 5 16,-3-2-2-16,4-17 3 0,-10 24-3 0,10-24 5 16,0 0 0-16,0 0-2 0,0 0-3 0,0 0-4 15,0 0-3-15,-17-12 0 0,17 12 5 0,-6-35-4 16,4 13 7-16,1-2-4 15,-2-1 5-15,1-4-2 0,-1-2 1 0,3-4-6 16,0-2 9-16,3-1-12 0,1-2 13 0,-1 2-11 16,3 1 9-16,0 5-8 0,4 4 7 0,1 7-6 15,-11 21 4-15,27-23-2 0,-27 23 4 0,28-3 3 16,-28 3 3-16,28 12 5 0,-28-12 0 0,28 28 3 16,-15-8-6-16,3 6 5 0,-3 1-11 15,2 1 4-15,-3 1-8 0,-2 0 6 0,-1 2-8 16,-1 1 6-16,-1 0-7 0,-2-3 5 0,0-1-9 15,-4-4-1-15,1-3-14 0,-3-4-7 0,4 4-33 16,-3-21-29-16,0 24-67 0,0-24-80 0,0 0-206 16,0 0-5-16,6-19 295 0</inkml:trace>
  <inkml:trace contextRef="#ctx0" brushRef="#br0" timeOffset="128710.4075">21045 8502 1347 0,'0'0'68'0,"0"0"-61"0,0 0-2 0,19 7 6 15,-19-7 0-15,27-8 1 0,-27 8-4 16,33-11 0-16,-33 11-1 0,34-12-3 0,-34 12-5 16,32-16 2-16,-32 16-5 0,25-19 4 15,-25 19-2-15,18-20 5 0,-18 20-3 0,9-19 6 16,-9 19 5-16,0-21 5 0,0 21 0 0,-10-25 0 15,10 25-6-15,-17-27 2 0,17 27-3 0,-21-21 4 16,21 21 12-16,-23-17-17 0,23 17 13 16,-24-9-16-16,24 9 0 0,-24 7-1 0,24-7-13 15,-27 25 11-15,13-7-10 0,1 0 14 0,1 6 10 16,0 4-4-16,4 6 9 0,0 1-8 0,3 5 4 16,1 2-12-16,3 2 8 0,4-3-10 0,0-3 7 15,3-6-8-15,3-3 3 0,2-6-8 0,3-3 4 16,3-1-7-16,3-7 6 0,1-3-8 0,1-4-7 15,2-2-15-15,-5-8-17 16,8 4-27-16,-27 1-38 0,46-17-83 0,-37-9-120 16,7 3-163-16,5 8 19 0,-16-19 431 0</inkml:trace>
  <inkml:trace contextRef="#ctx0" brushRef="#br0" timeOffset="128897.9307">21430 8079 1470 0,'0'0'87'0,"0"0"-43"0,-14 19-11 16,14 4-1-16,-3 5-1 0,7 8 7 0,-3 0-14 16,4 5-15-16,-1 1 17 0,2 0-30 15,1 0 21-15,0-1-8 0,4-1-11 0,-2-2 5 16,1-3-13-16,-2-4-2 0,2 2-22 0,-5-9-14 16,4 6-39-16,-9-30-59 0,10 41-118 15,-10-41-211-15,-13 25-14 0,13-25 238 0</inkml:trace>
  <inkml:trace contextRef="#ctx0" brushRef="#br0" timeOffset="129194.8831">21413 8440 1279 0,'-7'-40'307'0,"7"40"-268"0,1-26-21 0,8 8-7 15,3-2 4-15,5 1 13 0,4-2-33 16,0 3 29-16,4-1-31 0,-1 3 10 0,2 2-1 15,-1-1-3-15,1 4 2 0,-1 3-3 0,0 2 5 16,-4 1-4-16,-1 4 1 0,-3 1-1 0,-17 0-1 16,23 3 3-16,-23-3 1 0,0 0 6 0,18 22 6 15,-18-22 9-15,8 34 0 0,-5-9-12 16,-4 1 26-16,2 5-33 0,-3 1 23 0,1-2-13 16,-2 1-11-16,2-1 6 0,-1 1-8 0,-1-2 4 15,1-1-6-15,-1-2 3 0,1-2-5 0,1-3-1 16,1-3-7-16,0-18-7 0,2 25-22 0,-2-25-20 15,0 0-47-15,0 0-60 0,19 8-120 16,-19-8-250-16,9-29 43 0,-9 29 329 16</inkml:trace>
  <inkml:trace contextRef="#ctx0" brushRef="#br0" timeOffset="129335.4282">21784 7927 1528 0,'0'0'59'0,"-18"-4"-41"0,18 4-7 15,0 0-5-15,0 0-14 0,0 0-27 16,0 0-27-16,0 0-38 0,0 0-35 0,7 33-69 16,-7-33-165-16,18 20-67 0,8 2 164 0</inkml:trace>
  <inkml:trace contextRef="#ctx0" brushRef="#br0" timeOffset="130677.3478">23183 7804 1284 0,'0'0'331'16,"0"0"-279"-16,0 0-32 0,0 0-14 0,0 0-13 15,0 0-10-15,-20-1-20 0,20 1-28 0,0 0-22 16,0 0-37-16,0 0-21 0,21 10-76 15,-21-10-217-15,0 0 14 0,36 25 297 0</inkml:trace>
  <inkml:trace contextRef="#ctx0" brushRef="#br0" timeOffset="136951.8013">22238 8347 1220 0,'0'0'305'16,"0"0"-210"-16,-9-23-39 0,9 23-5 0,0 0-5 15,0 0-1-15,-18-27-27 0,18 27 21 16,-15-25-39-16,15 25 29 0,-15-29-13 16,15 29-4-16,-16-22 7 0,16 22 0 0,0 0-3 15,-22-15-3-15,22 15 0 0,-18 1-7 0,18-1-1 16,-28 18 0-16,12-1-4 0,-2 6-14 0,-3 6 23 16,0 4-22-16,-2 4 21 0,0 0-4 0,1 3-9 15,0-1 10-15,4-1-7 0,2-2 5 0,5-2-5 16,3-2 3-16,7 0-7 0,3-4 6 15,5-4-10-15,6-7-3 0,4-2-13 0,2-5-10 16,7 0-6-16,2-7 0 0,6 4-12 0,-3-12-8 16,14 8-43-16,-12-22-95 0,21 9-350 0,-12-3-4 15,-7-8 206-15</inkml:trace>
  <inkml:trace contextRef="#ctx0" brushRef="#br0" timeOffset="137358.0788">23014 8031 1335 0,'0'0'250'0,"0"0"-192"0,0 0-17 16,-21-19-10-16,21 19-3 0,-10-18-2 0,10 18-6 16,-12-29 1-16,12 29-8 0,-16-29 6 0,16 29-6 15,-18-24 3-15,18 24-4 0,-21-23-2 16,21 23-2-16,-21-17-2 0,21 17 1 0,-21-12 3 16,21 12-1-16,-18-2-2 0,18 2 1 0,-21 13-6 15,21-13 1-15,-23 38-1 0,11-3 2 0,2 10-5 16,1 6 11-16,3 5-9 0,1-1 15 0,3 2-2 15,2 1-21-15,-1-2 18 0,2-1-24 0,0-6 11 16,2-6 8-16,3-5-7 0,0-4 5 16,2-5-9-16,1-3-3 0,1-3-12 15,-1-2-5-15,3-2-18 0,-12-19-7 0,25 29-29 16,-25-29-26-16,19 17-59 0,-19-17-80 0,0 0-239 16,17-11-25-16,-17 11 246 0</inkml:trace>
  <inkml:trace contextRef="#ctx0" brushRef="#br0" timeOffset="137717.4476">22773 8295 1297 0,'0'0'106'0,"1"-20"-38"15,-1 20-27-15,15-22-3 0,-15 22-5 0,31-18-6 16,-14 7-2-16,6 2-6 0,-2 0-3 16,1 0-7-16,1-2-2 0,0 3-4 0,-1-2-2 15,0 2-3-15,-1-1-1 0,-4-1 1 0,-17 10 2 16,28-19-2-16,-28 19 4 0,14-18-5 15,-14 18 7-15,0 0 1 0,5-22 12 0,-5 22 2 16,-5-18 8-16,5 18-5 0,-8-23 1 0,8 23-4 16,-9-24 2-16,9 24-3 0,0 0 1 0,-6-18-2 15,6 18 2-15,0 0-2 0,0 0-1 0,0 0-2 16,0 0-7-16,0 0-2 0,-5 23-2 0,4-5 0 16,-1 7-2-16,0 8 5 0,1 0-5 0,2 3 7 15,1 3-9-15,-1 0-9 0,1 4 19 16,0-2-25-16,0-2 24 0,3-2-7 15,-2-2-8-15,1-3 11 0,1-1-13 0,-1-4 2 16,1-1-12-16,-3-3-5 0,2 0-11 0,-4-23-9 16,6 33-21-16,-6-33-21 0,0 0-36 0,0 0-57 15,26 11-109-15,-26-11-233 0,11-30 44 0,-11 30 375 16</inkml:trace>
  <inkml:trace contextRef="#ctx0" brushRef="#br0" timeOffset="138170.6093">23274 8139 1516 0,'0'0'173'0,"-17"-2"-104"0,17 2-22 0,0 0-14 15,0 0-10-15,0 0-3 0,0 0-2 16,0 0-2-16,0 0-4 0,-10 17-5 0,10-17-3 16,1 36 1-16,1-11-4 0,0 7-11 0,3 0 18 15,0 5-22-15,0-2 22 0,1-3-4 0,0-1-7 16,0-2 4-16,0-4-3 0,-2-2 5 0,0-2-7 15,-4-21 8-15,7 30-5 0,-7-30 0 0,6 17 0 16,-6-17 3-16,0 0-4 0,0 0 1 0,24 12 1 16,-24-12-3-16,27-6 2 0,-27 6-2 15,33-18 4-15,-15 6-5 0,1-1 3 0,-1 0-2 16,0 1 0-16,-18 12-1 0,25-28 3 16,-25 28-3-16,13-29 6 0,-13 29-3 0,9-30 3 15,-9 30-2-15,2-33 3 0,-3 14-4 0,0-2 3 16,0-2-4-16,0-1-9 0,1 2 30 0,0 1-27 15,0 21 25-15,3-27-13 0,-3 27-7 16,0 0 4-16,0 0 4 0,0 0-1 0,0 0 3 16,0 0 1-16,0 0-4 0,11 25 4 0,-5 0-14 15,-1 1 23-15,0 5-24 0,0-4 21 0,0 0-8 16,0 0-6-16,-1-2 4 0,1-1-5 0,1-2 2 16,-1-2-4-16,1-3 2 0,-6-17-7 0,14 27-3 15,-14-27-14-15,0 0-9 0,25 18-17 0,-25-18-15 16,18 1-24-16,-18-1-42 15,25-8-107-15,-25 8-304 0,6-27 16 0,-6 27 261 16</inkml:trace>
  <inkml:trace contextRef="#ctx0" brushRef="#br0" timeOffset="138358.0796">23743 8065 1363 0,'4'22'276'15,"-4"-22"-193"-15,1 24-23 0,4-7-12 16,11 7-1-16,-3 1-10 0,7-1-9 0,-4-1-10 15,-2 2-15-15,0-1 20 0,-1 2-26 0,-1-3 22 16,3-2-14-16,-3 0-9 0,1-4-4 16,1 0-12-16,-14-17-9 0,20 28-15 0,-20-28-13 15,20 23-18-15,-20-23-32 0,22 17-67 0,-22-17-93 16,0 0-280-16,19-10 50 0,-19 10 320 16</inkml:trace>
  <inkml:trace contextRef="#ctx0" brushRef="#br0" timeOffset="138529.975">24007 8011 1435 0,'-17'-12'165'16,"17"12"-60"-16,0 0-27 0,0 0-24 0,0 0-18 15,-19 29-8-15,9-6-7 0,-1 8 7 16,-3 6-6-16,-1 2 4 0,-2 3-14 16,-1 2-10-16,-3-1 13 0,3-1-22 0,-3-5 14 15,5-4-13-15,2-1-13 0,-3-6-8 0,8 0-21 16,-4-8-22-16,12 7-54 0,1-25-93 0,-7 18-374 15,7-18 22-15,0 0 214 0</inkml:trace>
  <inkml:trace contextRef="#ctx0" brushRef="#br0" timeOffset="139673.521">2288 12257 757 0,'0'0'79'0,"-4"-29"-21"0,4 29 9 0,-14-34 25 16,14 34 1-16,-13-30 6 0,13 30-10 0,-15-26-7 16,15 26-11-16,-13-24-6 0,13 24-10 0,-17-18-8 15,17 18-6-15,-21-16-11 0,21 16-10 16,-23-13-10-16,23 13-6 0,-25-10-19 16,25 10 15-16,-27-2-14 0,27 2 13 0,-23 6 15 15,23-6-16-15,-16 19 11 0,12 0-14 0,7 7-4 16,2 8 7-16,3 6-5 0,3 0 10 0,1 1-7 15,3-1 8-15,-1-3-8 0,3-4 8 0,2-6-7 16,-2-8 4-16,0-5-1 0,-17-14-1 16,31 14-3-16,-31-14 5 0,32-1-4 0,-32 1 3 15,29-14 2-15,-29 14-5 0,22-24 4 0,-22 24-2 16,13-35 4-16,-8 14-3 0,-4 0 2 0,-1-2-4 16,-2 0 3-16,-3-1-7 0,-1 1-1 0,-1-5-12 15,-1 2-7-15,-1-3-19 0,4 10-16 0,-7-5-27 16,12 24-33-16,-11-28-49 0,11 28-96 0,0 0-199 15,0 0 16-15,20 8 449 0</inkml:trace>
  <inkml:trace contextRef="#ctx0" brushRef="#br0" timeOffset="139989.0951">2466 12033 1461 0,'0'0'60'0,"0"0"-32"16,-17 16 4-16,17-16-41 0,9 25 32 0,0-5-33 16,3 3 12-16,5 1 9 0,0-2-7 0,3 1 2 15,2-3-5-15,0 0 3 0,0-2-4 0,1-4 3 16,-3-2-3-16,0-2 1 0,-3 0-3 0,-17-10 3 16,24 12-2-16,-24-12 2 0,0 0-1 15,20 7 0-15,-20-7 0 0,0 0 1 16,0 0 4-16,0 0 6 0,0 0 6 0,6-25 1 15,-6 25 0-15,-4-34-9 0,3 10-2 0,-2-3-7 16,2-6 3-16,0-2-11 0,1 1-18 0,-1-4 14 16,4 3-41-16,-4-4 11 0,11 9-33 0,-11-4-35 15,1 34-44-15,8-35-61 0,-8 35-45 0,20 3-199 16,-20-3 169-16,12 21 290 0</inkml:trace>
  <inkml:trace contextRef="#ctx0" brushRef="#br0" timeOffset="140339.6892">2914 12123 1063 0,'0'0'87'15,"0"0"-58"-15,0 0 3 0,0 0 6 0,24-3 6 16,-24 3-3 0,24-14-13-16,-24 14-5 0,25-20 9 0,-25 20-25 15,24-21 13-15,-24 21-35 0,24-23 15 0,-24 23-16 16,25-27 15-16,-25 27 4 0,20-31-6 0,-20 31 6 15,15-32-3-15,-15 32 4 0,6-26 5 0,-6 26 10 16,-4-25 3-16,4 25 5 0,-14-20-4 16,14 20-2-16,-26-17-2 0,9 11 0 15,17 6-3-15,-33-6 1 0,33 6-3 0,-30 3-2 16,30-3-2-16,-27 14-2 0,27-14-1 0,-21 23-2 16,21-23 2-16,-12 36-5 0,9-12 2 0,3 5-5 15,1 4-11-15,1 1 25 0,4 2-23 0,0-2 25 16,3 2-7-16,2-2-9 0,0-4 6 0,0-4-8 15,1-6 4-15,-12-20-7 0,25 24-4 16,-8-15-13-16,2-8-18 0,5 3-28 0,-24-4-28 16,47-4-72-16,-36-13-95 0,8 1-249 0,9 12 38 15,-19-22 448-15</inkml:trace>
  <inkml:trace contextRef="#ctx0" brushRef="#br0" timeOffset="140589.7031">3255 11883 1175 0,'0'0'222'0,"0"0"-135"0,0 0-29 0,0 0-21 16,0 0-17-16,0 0-5 0,0 0-4 0,4 35 5 16,6-8-3-16,2 3 4 0,1-2-10 0,-1 0-13 15,1-2 28-15,-1 1-28 0,1-2 27 0,-1 1-12 16,2-3-6-16,-2-1 4 0,-1-5-3 0,-11-17 3 16,18 25-3-16,-18-25 0 0,0 0-3 15,0 0-1-15,0 0 0 0,0 0 4 0,0 0 7 16,0 0 0-16,15-27 4 0,-17 6-8 15,1-9 0-15,0-2-10 0,1-3-9 0,2-3 24 16,3-3-25-16,1-1 16 0,5-3-24 0,-1-1-25 16,9 11-18-16,-4-5-46 0,17 24-84 0,-20-9-191 15,13 13-160-15,7 14 121 0,-15-10 424 0</inkml:trace>
  <inkml:trace contextRef="#ctx0" brushRef="#br0" timeOffset="141063.7231">4795 11710 965 0,'8'-30'245'15,"-8"30"-170"-15,0 0-45 0,4-20-15 16,-4 20 0-16,0 0 9 0,-6-21 14 0,6 21 6 15,-18-10-2-15,18 10-8 0,-31-6-6 0,12 7-3 16,-4-2-1-16,0 6-4 0,-4-1-8 16,0 2 0-16,0 2-8 0,1 3 1 0,1 5-4 15,2 4 2-15,3 6-2 0,0 4 8 0,3 4-3 16,4 3 10-16,1 2-7 0,4 0 8 0,3-4-9 16,7-2 6-16,2-8-11 0,6-3 4 0,4-5-8 15,5-7 2-15,4-2-3 0,3-6 0 0,3-3 1 16,1-4-1-16,1-2 2 0,-2-4-4 15,-2-1 0-15,-3-3-1 0,-5 1 3 16,-2-2-3-16,-17 16 4 0,21-25-2 0,-21 25 4 16,11-28-2-16,-9 11 4 0,1 0-4 0,-1-2 4 15,0-1-4-15,-2-1 3 0,0-1-4 0,-2 2 4 16,2 4-3-16,0 16 2 0,0-19 0 0,0 19 5 16,0 0 2-16,0 0-1 0,0 0 2 0,5 33-7 15,1-3 4-15,3 7-6 0,1 4 6 16,-2 0-10-16,-1-2 3 0,2-2-1 0,-3-4-41 15,7-1 3-15,-5-14-77 0,16 16-101 0,-19-14-239 16,12-9-100-16,6 3 226 0</inkml:trace>
  <inkml:trace contextRef="#ctx0" brushRef="#br0" timeOffset="141813.7574">6255 11679 1095 0,'0'0'220'0,"0"0"-180"0,0 0-29 15,0 0 2-15,0 0 18 0,0 0 10 16,0 0 3-16,10 28 2 0,-6 0-15 0,6 8 7 16,-2 1-12-16,5 6 5 0,-2-1-14 0,5 4 4 15,0 0-13-15,2-3-12 0,1-1 22 0,-2-3-27 16,-3-1 24-16,-2 1-9 0,-2-4-7 0,0-1 7 15,-3-5-8-15,0-3 5 0,-2-2-5 0,-1-3 6 16,-4-21-5-16,5 28 2 0,-5-28-2 0,0 0-2 16,0 0 2-16,0 0-2 15,0 0 2-15,0 0 0 0,0 0 2 0,-1-22-2 16,-3-1 4-16,-1-4-6 0,0-6 7 0,-2-5-7 16,0-2 6-16,-2-5-8 0,-1 2-6 0,1-2 22 15,-1 0-22-15,1 2 24 0,2-1-9 0,3 7-8 16,4 4 7-16,3 4-7 0,3 6 6 0,1 4-5 15,-7 19 4-15,23-23-3 0,-23 23 2 0,34-7-2 16,-14 11 2-16,3 5 1 0,1 3-3 16,1 4 4-16,0 3-4 0,-2 0 4 0,-1 2-4 15,-1 1 5-15,-4 1-6 0,-4 2 5 0,-3 2-3 16,-4 0 5-16,-4 0 10 0,-3-4-27 0,-5 0 27 16,-5-2-28-16,-2-2 15 0,-5 0 3 0,-3-3-5 15,-1-5 4-15,-1-5-7 0,-1-7-7 16,2-3-13-16,-1-9-18 0,6 2-24 15,-5-12-12-15,22 23-72 0,-27-51-76 0,29 23-197 16,4 8-68-16,-3-12 262 0</inkml:trace>
  <inkml:trace contextRef="#ctx0" brushRef="#br0" timeOffset="142157.4969">6956 11865 1074 0,'0'0'253'0,"-19"9"-200"0,19-9-24 16,0 0-1-16,0 0-8 0,0 0 5 16,0 0 0-16,0 0-6 0,18-14-5 0,-18 14-5 15,19-14-6-15,-19 14-1 0,31-22-3 0,-14 8 3 16,1-3-4-16,0-2 2 0,-1 1-4 0,-2 0 5 16,-15 18-5-16,19-29 4 0,-19 29-2 15,8-22 5-15,-8 22 0 0,0 0 5 0,-14-19 3 16,14 19 6-16,-27-7 3 0,9 3 3 0,-1 4 0 15,-4 0-1-15,1 5 0 0,-3 1-3 0,5 4-2 16,-2 2-4-16,4 5 3 0,1 2-4 0,3 5 6 16,0 3-6-16,5 4 3 0,1 4-10 15,4 2 6-15,5 0-11 0,4 1 7 16,3-2-7-16,6-5-15 0,0-2 27 0,3-4-27 16,3-7 20-16,1-3-17 0,5-2-15 0,-1-10-14 15,8 2-20-15,-8-15-28 0,12 10-49 0,-18-21-74 16,19 10-173-16,-9-3-115 0,-10-11 138 0,13 16 362 15</inkml:trace>
  <inkml:trace contextRef="#ctx0" brushRef="#br0" timeOffset="142532.5346">7275 11725 1110 0,'0'0'244'0,"0"0"-130"0,0 0-54 16,0 0-11-16,0 0-11 0,0 0-2 0,0 0-6 15,6 18-3-15,-1 5-8 0,3 6 0 16,-1-1-12-16,3 0 5 0,-3 1-9 0,3-2 1 15,0 0-7-15,1 1 4 0,0-3-6 0,-3-1 9 16,1-2 9-16,-9-22-30 0,16 26 33 16,-16-26-37-16,0 0 15 0,18 17-1 0,-18-17-4 15,0 0 2-15,17-4 4 0,-17 4 18 0,10-19-30 16,-10 19 30-16,11-35-33 0,-7 10 8 0,0-1 3 16,0-3-6-16,-1-2 9 0,1 0-3 0,0 0 9 15,-1-3-5-15,2 0 9 0,1 0-7 0,3 1 7 16,0 6-7-16,1 4 5 0,1 3-3 15,-11 20 5-15,20-19-4 0,-20 19 6 16,17-3 2-16,-17 3 3 0,18 13 6 0,-18-13-3 16,19 29 3-16,-8-10-8 0,0 3 2 0,-1 1-6 15,0 1 4-15,-2 0-5 0,1 0 3 0,-3 0-7 16,0-1 4-16,-3 0-6 0,2 0 3 0,-2-1-6 16,-1-3-3-16,1 0-13 0,-3-19-8 0,1 29-25 15,-1-29-24-15,4 20-50 0,-4-20-70 16,0 0-68-16,0 0-244 0,0 0 76 0,0 0 383 15</inkml:trace>
  <inkml:trace contextRef="#ctx0" brushRef="#br0" timeOffset="142673.146">7601 11363 1210 0,'0'0'143'15,"0"0"-80"-15,0 0-15 0,0 0-19 0,0 0-14 16,0 0-14-16,-2 20-7 0,2-20-19 0,12 17-29 15,7-2-54-15,-19-15-101 0,30 11-187 0,-6 8-71 16,-24-19 224-16</inkml:trace>
  <inkml:trace contextRef="#ctx0" brushRef="#br0" timeOffset="143032.6009">8109 11646 1357 0,'-17'-7'98'0,"17"7"-31"0,0 0-8 0,-18-15-16 16,18 15-10-16,-14-16-10 0,14 16-3 0,-14-19-6 16,14 19-4-16,-15-17-6 0,15 17-2 15,0 0 0-15,-19-16-1 0,19 16 1 0,0 0 3 16,-22 6-1-16,22-6-1 0,-19 23 2 0,12-3-7 16,-1 6 6-16,0 4-3 0,1 2 9 0,1 1-6 15,2 0 7-15,2-2-9 0,2-1 5 0,2-3-8 16,3-3 4-16,4-4-4 0,-9-20 4 0,24 27-7 15,-6-18 2-15,3-4-3 0,2-4-1 16,0-5 4-16,1-4 1 0,1-4 0 16,-2-3-3-16,-2-1 2 0,-21 16-5 0,28-30 6 15,-28 30-3-15,12-28 4 0,-12 28 0 0,-3-26 2 16,3 26-2-16,-12-29 3 0,2 11-6 0,-3-2 6 16,-2-2-8-16,0 1-3 0,-1-5-15 0,5 5-13 15,-3-8-30-15,13 10-32 0,-10-12-59 0,11 31-76 16,6-30-83-16,-6 30-170 0,27-10 156 15,-27 10 330-15</inkml:trace>
  <inkml:trace contextRef="#ctx0" brushRef="#br0" timeOffset="143485.6497">8440 11507 843 0,'-3'-25'155'0,"3"25"-50"0,0 0-5 15,27-17-4-15,-27 17-45 0,17-18 6 16,-17 18-26-16,0 0-3 0,17-23 2 0,-17 23-2 15,0 0-14-15,0 0 21 0,0 0-18 0,0 0 13 16,0 0-8-16,0 0-7 0,-17-14-4 0,17 14-2 16,-26 9 16-16,26-9-37 0,-31 24 33 0,15-5-31 15,3 4 15-15,0 5 5 0,1 1-10 0,3 4 5 16,0 1-6-16,3 3 7 0,2 3-7 16,4 1 9-16,2 3-9 0,4-4 9 15,1-6-9-15,4-4 8 0,2-7-10 0,4-4 6 16,3-6-5-16,2-3 2 0,1-5-1 0,-1-4 0 15,0-3-1-15,-3-4-2 0,-1-4 2 0,-18 10-3 16,28-30 5-16,-19 12-4 0,-2 0 4 0,-3-4-3 16,-2-1 5-16,1-3-4 0,-3-4 5 0,0-3-5 15,-3 0 4-15,2-6-6 0,0 0 9 16,-2-2-9-16,2-4 9 0,-4-1 9 0,1-1-25 16,0-1 26-16,-1 2-24 0,2 5 9 0,1 9 10 15,1 12-5-15,1 20 5 0,0 0 0 0,0 0 4 16,0 0 2-16,0 0-2 0,7 25 0 0,-1 11-11 15,0 9-14-15,3 6 23 0,-1 1-21 16,-1-1 21-16,2 0-6 0,-3-3-10 0,1-2 6 16,1-3-14-16,-2-3 3 0,3-1-25 15,-4-10-12-15,7 6-51 0,-12-35-58 0,21 51-146 16,-12-30-260-16,-6-5 57 0,8 11 384 0</inkml:trace>
  <inkml:trace contextRef="#ctx0" brushRef="#br0" timeOffset="144079.4101">9758 11386 607 0,'0'0'19'0,"1"-25"-16"0,-1 25 17 15,-1-29 22-15,1 29 32 0,-1-29 28 0,1 29 14 16,0-29-3-16,0 29-9 0,0-27-15 16,0 27-14-16,1-19-8 0,-1 19-14 0,0 0-7 15,0 0-10-15,0 0-7 0,-9-18-7 0,9 18-7 16,0 0-7-16,-24 6-6 0,24-6 0 0,-23 21-5 15,10-1 4-15,0 3-4 0,2 5 6 16,1 2-6-16,2 1 8 0,2 3 6 0,3 2-27 16,1 1 29-16,5-1-30 0,2-6 15 0,3-2 6 15,5-7-4-15,2-4 3 0,5-7-4 16,0-5 1-16,5-4 0 0,0-5 0 0,3-6 0 16,-2-5-3-16,-1-3 4 0,-2-2-5 0,-5-3 5 15,0 0-5-15,-6 0 5 0,-5 1-5 0,-3 1-10 16,-3 1 33-16,-5-1-33 0,-3 1 28 0,-2 2-19 15,-4 0-13-15,13 18-12 0,-29-33-22 0,29 33-19 16,-29-28-31-16,29 28-31 0,-21-19-51 0,21 19-62 16,0 0-197-16,0 0 96 15,0 0 347-15</inkml:trace>
  <inkml:trace contextRef="#ctx0" brushRef="#br0" timeOffset="144332.0925">10303 10835 1194 0,'-28'-16'262'0,"8"-1"-216"0,20 17 20 15,-25-27-35-15,25 27 4 0,0 0-1 0,-17-9-6 16,17 9-2-16,0 0-5 0,0 0-9 0,-14 20-27 16,13 0 29-16,1 10-27 0,4 11 25 0,3 7-2 15,3 8-9-15,1 5 8 0,0 1-12 0,0 0 11 16,0-1-15-16,0-6 13 0,-2-4-13 15,0-5-12-15,-1-2 18 0,-2-9-37 0,2 1 15 16,-5-10-25-16,6 5-39 0,-9-31-40 0,6 43-99 16,-6-43-111-16,-13 18-168 0,19 2 147 0,-6-20 358 15</inkml:trace>
  <inkml:trace contextRef="#ctx0" brushRef="#br0" timeOffset="144490.2076">10238 11260 1124 0,'0'0'232'0,"0"0"-185"0,0 0-19 16,-8-21 0-16,8 21-8 0,20-9-8 0,-20 9-10 16,32-7-3-16,-11 1-8 0,3 2-13 15,0-4-16-15,12 5-26 0,-8-11-44 0,15 13-76 16,-12-15-148-16,2-1-121 0,12 16 172 16,-21-22 281-16</inkml:trace>
  <inkml:trace contextRef="#ctx0" brushRef="#br0" timeOffset="144696.4195">10833 10836 1328 0,'0'0'114'15,"0"0"-54"-15,0 0-13 0,0 0-16 16,0 0 2-16,0 0 5 0,5 17 3 0,-5-17-8 16,12 31-5-16,-1-3-18 0,2 8 0 0,2 7-10 15,0 3 7-15,-1 3-12 0,1 1 10 0,-1-1-11 16,1-4 4-16,-2-2-21 0,-3-7-4 0,3 4-29 15,-7-12-13-15,9 9-28 0,-13-16-77 0,17 14-82 16,-18-8-258-16,1-10 29 0,8 12 415 16</inkml:trace>
  <inkml:trace contextRef="#ctx0" brushRef="#br0" timeOffset="145009.2437">10911 11242 1184 0,'0'0'170'0,"-5"-26"-98"0,5 26-19 16,4-27-4-16,-4 27-10 0,19-33-5 0,-2 14-13 16,1-3-4-16,4 2-11 0,3-2 0 0,0 3-8 15,2 2 3-15,-3 0-4 0,2 3 2 0,-4 2-5 16,-4 4 4-16,-18 8-3 0,27-11 3 0,-27 11 1 16,0 0 7-16,0 0 11 0,0 0 7 0,0 0 4 15,12 19-2-15,-12-19-2 0,3 28-8 16,1-11 4-16,-2 2-7 0,3 6 0 0,3 1-6 15,1 3 3-15,2 2-8 0,1-4 5 16,1 1-9-16,-1-1 5 0,1-1-5 0,-2 0 4 16,0-1-5-16,-4-3 2 0,1-3-9 0,-6-2-4 15,1 0-1-15,-3-17-41 0,3 23 10 0,-3-23-38 16,0 0-63-16,0 0-60 0,0 0-141 0,0 0-175 16,0 0 134-16,0 0 389 0</inkml:trace>
  <inkml:trace contextRef="#ctx0" brushRef="#br0" timeOffset="145153.8454">11163 10801 1191 0,'-19'-6'143'31,"19"6"-60"-31,0 0-26 0,0 0-23 0,0 0-21 16,0 0-11-16,0 0-4 0,0 0 2 15,0 0-6-15,0 0-10 0,28 6-27 0,-28-6-50 16,25 2-94-16,-25-2-174 0,0 0-131 0,25 14 170 15,-25-14 322-15</inkml:trace>
  <inkml:trace contextRef="#ctx0" brushRef="#br0" timeOffset="145759.1209">11441 10958 1296 0,'-24'-11'177'15,"24"11"-105"-15,0 0-21 0,0 0-12 0,0 0-14 16,0 0-6-16,0 0-3 0,0 0-2 0,0 0-4 15,0 0 0-15,0 0-2 0,3 18 1 0,-3-18-2 16,22 33-1-16,-7-9-8 0,1 4 5 16,1 6-5-16,-2 2 7 0,0 2-8 0,-2-2 9 15,0-2-8-15,-4-3 7 0,0-2-7 0,-1-2 5 16,-2-4-7-16,-1-3 6 0,-1-1-4 0,-4-19 3 16,2 26-3-16,-2-26 0 0,0 0-5 0,0 0-4 15,0 0-8-15,0 0-1 0,0 0 2 16,0 0 5-16,-1-17 12 0,2-3-1 0,-1-5 5 15,2-1-7-15,0-2 5 0,0-1-6 16,2-2 9-16,1-2-8 0,1-3 8 0,-1-2-7 16,2 2 9-16,-1 1-7 0,2 5 10 0,0 3-7 15,2 5 6-15,-10 22-5 0,22-25 1 0,-22 25-2 16,19-5 4-16,-19 5 5 0,18 14 1 0,-8 3 4 16,0 3-7-16,0 5 5 0,-1 2-7 0,4 4 8 15,-3 1-6-15,3-1 3 0,-2-1-8 16,0-3 3-16,-2-2-9 0,1-2 6 0,-2-1-6 15,0-1 4-15,-2-2-4 0,-1-2 3 0,-5-17-3 16,5 28 0-16,-5-28-4 0,0 0-1 16,1 19-2-16,-1-19-2 0,0 0-6 0,0 0-2 15,0 0 1-15,0 0 6 0,-3-22 6 0,3 22 2 16,-6-36 4-16,3 14-6 0,1-2 7 0,1-1-5 16,1-3 8-16,0-2-6 0,1-5 6 15,3-3-6-15,0 1 6 0,3 4-7 0,2 6 8 16,1 9-3-16,-10 18 7 0,25-19 0 0,-25 19 3 15,24 0 1-15,-24 0 0 0,23 22 3 0,-12-3-4 16,4 9 3-16,-3 2-8 0,1 6 5 0,-3 1-8 16,-3-1 6-16,1-2-9 0,-2-4 5 0,-3-3-8 15,1-2 5-15,-3-3-10 0,-1-4-2 0,3-1-18 16,-3-17-15-16,5 23-42 0,-5-23-44 16,0 0-108-16,0 0-284 0,0 0 14 15,24-1 212-15</inkml:trace>
  <inkml:trace contextRef="#ctx0" brushRef="#br0" timeOffset="146102.892">12218 11090 1315 0,'-18'-10'136'0,"18"10"-107"0,0 0-13 0,22-5 6 16,-22 5 7-16,33-8 1 0,-15 1-1 0,1 2-6 15,0-2-5-15,0-1-9 0,-2 1-4 0,-17 7-2 16,29-14 0-16,-29 14 1 0,23-15 2 0,-23 15-1 15,0 0 4-15,19-25-2 0,-19 25 2 16,-2-22-3-16,2 22 1 0,-8-29-7 16,1 12-1-16,-2-1-3 0,-1 1 4 0,1-1-2 15,9 18 6-15,-21-29-5 0,21 29 5 0,-23-16-1 16,23 16 3-16,-23-5-1 0,23 5-3 0,-22 13 2 16,22-13-6-16,-23 40 5 0,11-9-3 0,1 5 7 15,0 3-5-15,1 2 10 0,1 1-7 0,2 2 13 16,0-3-6-16,3-1 9 0,2-8-5 0,4-5 3 15,2-7-11-15,4-3 0 0,-8-17-8 16,26 21 1-16,-8-16-2 0,3-5-4 0,3-3-12 16,-1-8-16-16,5 3-29 0,-8-16-62 15,20 17-179-15,-16-16-277 0,-1-2 33 0,3 8 350 16</inkml:trace>
  <inkml:trace contextRef="#ctx0" brushRef="#br0" timeOffset="149054.1967">13434 10639 1021 0,'0'0'60'0,"0"0"-14"0,12-17 14 0,-12 17 12 16,0 0-3-16,0 0-8 0,0 0-3 0,0 0 3 15,0 0 1-15,0 0-7 0,0 0-10 16,0 0-13-16,0 0-8 0,0 0-9 0,-4-19-2 16,4 19-2-16,0 0 3 0,-17-13-2 0,17 13-2 15,0 0-4-15,-26-3-3 0,26 3-2 0,-23 6-2 16,23-6 1-16,-28 22-3 0,12-5 4 0,2 7-7 15,0 6 3-15,2 6-8 0,2 5-11 0,3 3 28 16,-2 1-21-16,5 1 25 0,-1-4-6 16,4-1-8-16,2-3 6 0,2-7-7 0,5-6 3 15,1-5-8-15,-9-20 0 0,32 25-2 16,-11-21 5-16,3-5 2 0,3-7 1 0,0-3 3 16,-3-2-5-16,0-3 4 0,-2-3-6 0,0-1 2 15,-5-2-4-15,-2 0 5 0,-4-2-5 0,-2 0 10 16,-3-3-5-16,-1 0 7 0,-1-2-6 0,-3-1-10 15,-2-1 30-15,-2-2-29 0,0 2 31 16,-2 3-13-16,0 4-7 0,0 4 5 0,5 20 0 16,-7-23 9-16,7 23 3 0,0 0 5 0,0 0-3 15,0 0-7-15,0 0-3 0,-6 34-9 0,7-4 7 16,0 9 9-16,3 5-26 0,0-2 26 0,0-1-26 16,0-5 10-16,1 1 8 0,1-4-8 15,-1-1 6-15,1-3-11 0,-1-2-3 0,1 0-17 16,-4-6-10-16,6 2-27 0,-8-23-26 15,13 26-64-15,-13-26-90 0,0 0-254 0,17-9 26 16,-13-9 307-16</inkml:trace>
  <inkml:trace contextRef="#ctx0" brushRef="#br0" timeOffset="149416.4315">14034 10597 1309 0,'-35'-7'294'16,"2"17"-258"-16,-3-4-25 0,7 0 4 0,1-1 0 15,5 4-2-15,-1-3-4 0,2 2 1 0,0-1-2 16,5 1 3-16,17-8-2 0,-27 13 3 0,27-13-2 16,0 0-2-16,-17 11-6 0,17-11-2 15,0 0-2-15,0 0 1 0,32 8 2 0,-14-7-1 16,5-1 0-16,3 2 0 0,1 0 0 0,-1 2 1 15,1 1-1-15,0 1 1 0,-3 3-2 0,0 3 3 16,-2 3-3-16,-2 1 5 0,-4 3 9 16,-3 1-30-16,-6 0 32 0,-2 3-27 0,-5-5 20 15,-2 2 7-15,-3-1-4 0,-2-1 3 0,7-18-7 16,-21 30 1-16,21-30-6 0,-32 25 0 16,14-16-3-16,-1-2 2 0,-1-3-5 0,-2-4-6 15,2-3-8-15,-1-5-16 0,21 8-20 0,-35-28-32 16,35 28-38-16,-24-43-59 0,24 43-79 0,9-39-214 15,-2 9 16-15,16 13 330 0</inkml:trace>
  <inkml:trace contextRef="#ctx0" brushRef="#br0" timeOffset="149659.0933">14671 10390 1630 0,'-23'-14'61'0,"23"14"-23"0,0 0 1 16,0 0-10-16,0 0-10 0,0 0-3 0,0 0-4 16,-13 32 3-16,14-10-6 0,1 5 5 0,2 2-7 15,2 2 5-15,-1 0-9 0,1-1 2 0,1 1-9 16,-2-2 3-16,1-3-12 0,-1-3-5 0,0-1-22 16,-5-22-10-16,5 30-29 0,-5-30-21 0,6 18-58 15,-6-18-106-15,0 0-230 0,0 0-3 16,-9-27 307-16</inkml:trace>
  <inkml:trace contextRef="#ctx0" brushRef="#br0" timeOffset="149799.7047">14661 10239 1274 0,'-25'-31'219'0,"25"31"-189"0,-26-9-11 16,26 9 1-16,0 0-2 0,-19-5-8 0,19 5-13 15,0 0-10-15,0 0-23 0,0 0-8 16,0 0-53-16,0 0-36 0,0 0-124 0,34 6-199 15,-34-6 11-15,38-4 340 0</inkml:trace>
  <inkml:trace contextRef="#ctx0" brushRef="#br0" timeOffset="149973.8408">14878 10097 1441 0,'0'0'164'0,"-17"16"-116"0,17-16-13 15,-8 22-2-15,10-4-18 0,-2 3 28 0,2 11-28 0,-1 2 25 16,3 7-11-16,-2 0-16 0,3 0 4 15,-2 1-11-15,0 1 5 0,2-2-10 0,-1-2 1 16,1-2-16-16,0-5-3 0,3-3-23 0,-4-8-13 16,10 6-42-16,-14-27-51 0,22 41-114 0,-22-41-291 15,6 30 63-15,3-9 240 0</inkml:trace>
  <inkml:trace contextRef="#ctx0" brushRef="#br0" timeOffset="150101.6651">14858 10574 1485 0,'0'0'182'0,"-9"-27"-147"16,9 27-24-16,6-28-1 0,3 11-12 16,7-1-5-16,1-3-17 0,8 7-31 0,-7-9-55 15,16 19-90-15,-34 4-223 0,40-26-84 0,-11 25 113 16</inkml:trace>
  <inkml:trace contextRef="#ctx0" brushRef="#br0" timeOffset="150666.5038">15913 10418 1412 0,'0'0'302'0,"0"0"-278"16,0 0-25-16,0 0 0 0,0 0 1 0,0 0-1 16,0 0 3-16,20-19-2 0,-20 19 3 0,16-19 0 15,-16 19 5-15,22-25-2 0,-22 25 2 16,28-31-6-16,-10 14 1 0,1 2-5 0,0-2 3 16,0 0-4-16,0 2 3 0,-2 1-4 15,-17 14 2-15,25-19-4 0,-25 19 4 0,0 0 2 16,0 0 2-16,0 0 1 0,0 0-1 0,0 0 0 15,-18-13-1-15,1 17 2 0,-4-2 2 0,-2 3 4 16,-1-1 4-16,2 3 3 0,0-1-1 0,3 4 3 16,0 2-5-16,19-12 3 0,-25 29-6 0,16-8 0 15,2 2-7-15,5 3 3 0,2 4-6 16,3 4 5-16,6 1-7 0,2 2 6 0,2-4-7 16,-1-3 4-16,3-6-10 0,1-6-2 0,4-4-12 15,0-5-7-15,5-1-16 0,-4-9-20 0,8 5-28 16,-11-18-42-16,17 17-58 0,-23-24-66 15,6 7-207-15,6 5 35 0,-13-14 297 0</inkml:trace>
  <inkml:trace contextRef="#ctx0" brushRef="#br0" timeOffset="151041.502">16366 10132 1314 0,'0'0'207'15,"-19"-5"-144"-15,19 5-24 0,-18 17 0 0,18-17 13 16,-13 30-42-16,7-8 25 0,5 5-31 0,-1 2 7 15,1 2 5-15,1 2-8 0,1 1 6 16,1-2-10-16,2 0 6 0,-1-2-11 16,2-2 5-16,0-1-6 0,1-3 5 0,-1-2-4 15,0-4 1-15,-5-18-7 0,10 23 1 0,-10-23-8 16,0 0-1-16,0 0-1 0,0 0 0 0,19 8 5 16,-19-8 3-16,0 0 5 0,11-30-2 0,-7 12 4 15,-2-5-6-15,3-1 5 0,0-3-2 0,1 0 5 16,3-2-4-16,-1 1 6 0,1-2-6 15,0-1 7-15,2-1-7 0,4 1 9 0,-1 3-7 16,2 5 8-16,3 7-4 0,-19 16 5 0,31-15 1 16,-31 15 2-16,32 6 5 0,-32-6-4 0,30 29 3 15,-13-5-9-15,0 4 5 0,0 4-11 16,-1 1 7-16,-3 1-9 0,0-1 6 0,-2-1-6 16,-1 1 4-16,-1-3-5 0,-2-1 3 0,-1-3-11 15,-3-5 0-15,0 1-16 0,-3-22-4 16,2 29-21-16,-2-29-22 0,0 0-50 0,0 0-56 15,0 0-67-15,0 0-242 0,15-19 64 0,-15 19 275 16</inkml:trace>
  <inkml:trace contextRef="#ctx0" brushRef="#br0" timeOffset="151229.0868">16939 9952 1378 0,'0'0'209'0,"0"0"-138"0,-2 27-21 0,2-8-9 16,6 11 1-16,-3 2-8 0,5 4 2 15,-2-1 6-15,1 1-30 0,0-2 17 0,2 1-29 16,-1 0 1-16,1-2 5 0,-1-2-9 0,1-3 5 16,1-1-12-16,-1-4-4 0,1 1-21 0,-4-5-12 15,4 4-26-15,-10-23-30 0,12 34-91 16,-12-34-177-16,0 0-159 0,0 0 31 0,-17 7 426 16</inkml:trace>
  <inkml:trace contextRef="#ctx0" brushRef="#br0" timeOffset="151635.2632">17019 10306 1447 0,'-6'21'154'0,"6"-21"-136"0,0 0-15 0,0 0 7 16,0 0 5-16,0 0 8 0,32-12-1 0,-14 3-4 15,8 2-7-15,2-1-3 0,3-2-6 0,5 1 1 16,-2 0-4-16,2-1 1 0,-1-1-2 0,1 1 2 15,-2 0-2-15,-1 0 2 0,-5-1-3 0,-4 0 1 16,-3 1 13-16,-21 10-32 0,29-16 33 16,-29 16-30-16,0 0 19 0,13-25 3 0,-13 25-1 15,-7-18 5-15,7 18-2 0,-20-20 5 16,20 20-2-16,-25-20 2 0,25 20-2 0,-28-17 1 16,28 17-1-16,-29-14 2 0,29 14-2 0,-25-11 2 15,25 11-3-15,-18-1 0 0,18 1-2 0,0 0-4 16,-17 19 0-16,17-19-4 0,-11 35 7 15,6-12-2-15,3 3-5 0,-3-1 27 0,2 4-28 16,1-1 26-16,2 3-12 0,0-1-8 0,1 0 6 16,2-6-6-16,2-3 1 0,1-1-4 0,-6-20 2 15,19 30-4-15,-19-30 3 0,26 21-6 0,-26-21-4 16,34 10-12-16,-34-10-10 0,37-3-14 0,-18-7-17 16,7 7-34-16,-10-18-64 0,17 20-108 0,-33 1-255 15,32-32 24-15,-12 25 293 16</inkml:trace>
  <inkml:trace contextRef="#ctx0" brushRef="#br0" timeOffset="151885.3031">17699 10029 1315 0,'0'0'142'0,"0"0"-82"16,0 0-14-16,-12 37-4 0,11-14-10 0,6 4 4 16,-3 2 9-16,3 3-30 0,-3-4 24 15,3 2-33-15,-1-5 7 0,3 2 0 0,-1-5-8 16,3-3 0-16,-1-1-6 0,-8-18 3 0,16 27-4 15,-16-27 3-15,0 0-2 0,12 19 3 0,-12-19-2 16,0 0 2-16,0 0 1 0,0 0-2 16,0 0 2-16,0 0-2 0,-6-25 3 0,3 8-4 15,-1-5 4-15,2-2-5 0,2-3 3 16,1-2-6-16,2-1-21 0,1-5 10 0,5 3-43 16,-6-6 1-16,13 10-32 0,-11-12-41 0,17 24-62 15,-16-14-95-15,10 13-180 0,6 16 29 0,-22 1 367 16</inkml:trace>
  <inkml:trace contextRef="#ctx0" brushRef="#br0" timeOffset="152182.1813">18118 9976 1118 0,'7'-22'319'0,"-7"22"-199"0,0 0-51 0,0 0-19 16,0 0-21-16,0 0-12 0,0 0-7 16,-17-9-5-16,17 9-1 0,-27-2-2 0,27 2-2 15,-33 8-1-15,14-1 0 0,-3 3 1 0,2 2-4 16,-1 3 4-16,2 4-4 0,1 0 6 0,3 0-4 15,3-1 4-15,5 1-5 0,2-3 1 0,5 1-4 16,0-17 6-16,16 31-3 0,1-19-11 16,2-1 34-16,3-3-33 0,5 1 33 0,-1-1-16 15,2 1-1-15,0 0 3 0,-2 1 0 0,0 2 3 16,-4 1-2-16,-2 2 7 0,-20-15 1 0,27 31 7 16,-27-31-3-16,11 35 4 0,-12-17-9 0,-2 1 2 15,-4-3-10-15,-3 1 1 0,10-17-5 16,-29 29 0-16,11-15-4 0,-4-6-4 15,0 2-14-15,-5-8-15 0,2 6-25 0,-10-13-31 16,12 12-57-16,-21-24-93 0,18 10-295 0,-3 0 32 16,-4-14 239-16</inkml:trace>
  <inkml:trace contextRef="#ctx0" brushRef="#br0" timeOffset="152604.0637">18720 9636 1076 0,'2'-28'284'16,"-2"28"-209"-16,0 0-33 0,0 0 5 0,0 0 4 15,0 0 1-15,0 0-3 0,0 0-2 0,0 0-8 16,0 0-4-16,0 0-14 0,16 23 2 0,-15 6-7 15,4 7 5-15,0 1-11 0,0 3 2 0,2 0-12 16,0 0 5-16,-1 0-10 0,2-4 5 0,-2 0-14 16,-1-3-1-16,-1 0-19 0,-1-7-3 15,2 3-22-15,-8-12-12 0,12 10-14 0,-9-27-50 16,6 36-56-16,-6-36-132 0,0 0-161 0,-10 33 63 16,10-33 391-16</inkml:trace>
  <inkml:trace contextRef="#ctx0" brushRef="#br0" timeOffset="153119.6725">18723 9954 1237 0,'0'0'138'0,"12"-25"-93"0,-12 25-20 15,10-25 4-15,-10 25-8 0,20-19 1 0,-20 19-1 16,21-14 1-16,-21 14-2 0,27-13-1 0,-27 13-5 16,32-17-2-16,-15 8-6 0,1-2-1 0,2 0-4 15,-2-1 0-15,0 1-3 0,1-1-1 0,-1 1-2 16,-18 11 1-16,30-21-4 0,-30 21 5 15,22-20 0-15,-22 20 4 0,0 0-2 16,0 0 5-16,0 0 5 0,0 0 8 0,0 0 7 16,0 0 1-16,0 0-3 0,0 0-9 0,0 0-6 15,0 0-6-15,0 0 0 0,1 21-5 0,-2 1 7 16,1 5-6-16,2 6 7 0,2 2-5 0,1 4 7 16,2 1-7-16,-1 0 7 0,1-2-7 0,0 0 8 15,-3-3-10-15,1-1 6 0,-1-4 13 16,-2-2-29-16,0-5 28 0,-1-1-26 0,-1-3 10 15,0-19 3-15,-1 29-3 0,1-29 2 0,0 0-3 16,0 19 1-16,0-19-3 0,0 0-4 0,0 0-4 16,0 0 2-16,0 0 3 0,0 0 4 0,4-23 4 15,-4 23-2-15,8-32 3 0,-5 11-4 16,3 1-14-16,0-3 30 0,2-2-29 0,2 0 29 16,-1-3-8-16,1 2-9 0,2 1 7 15,0 2-5-15,0 7 3 0,-12 16-2 0,27-21 2 16,-27 21-2-16,22-2 4 0,-22 2 2 0,20 15 0 15,-11 3 5-15,0 7-6 0,1 4 4 0,-3 2-6 16,0 1-9-16,-2-2 27 0,-1 0-28 0,-2-2 26 16,-1-3-14-16,-1-1-7 0,0-3 4 0,0-4-12 15,0-17-12-15,4 22-36 0,-4-22-39 16,0 0-62-16,0 0-77 0,0 0-285 0,23-16 52 16,-18-2 249-16</inkml:trace>
  <inkml:trace contextRef="#ctx0" brushRef="#br0" timeOffset="153447.7992">19606 10084 1483 0,'0'0'57'0,"0"0"-45"0,0 0 3 0,11-23 1 16,-11 23 0-16,23-21-6 0,-23 21-3 0,28-23-4 15,-28 23 1-15,29-26-4 0,-29 26 2 0,26-23-4 16,-26 23 3-16,22-20-3 0,-22 20 2 0,14-18-2 15,-14 18 3-15,3-17 0 0,-3 17 4 16,-9-18-2-16,9 18 6 0,-19-18 2 16,19 18 6-16,-31-17 3 0,12 9 3 0,19 8-1 15,-37-9 1-15,20 11-2 0,0 3-2 0,17-5-1 16,-29 22-6-16,17-5 1 0,0 2-5 0,3 6 3 16,3 1-4-16,3 4 7 0,0 3-6 0,4 1 8 15,3 0-7-15,3-3 4 0,1-3-8 0,4-4-10 16,1-4 22-16,3-3-28 0,2-4 25 15,3-5-16-15,2-3-6 0,0-4-8 0,4-3-14 16,-5-8-24-16,8 4-44 0,-15-22-104 0,19 13-374 16,-15-5 12-16,-2-3 171 0</inkml:trace>
  <inkml:trace contextRef="#ctx0" brushRef="#br0" timeOffset="157697.7404">21040 9773 938 0,'0'0'139'0,"-18"-38"22"0,9 20-122 0,-1-5-19 15,4-1-12-15,0 1 4 0,4 0-1 0,-3 3 16 16,5 20 23-16,-11-37 0 0,11 37 20 0,-15-25-35 15,15 25 17-15,-17-16-23 0,17 16 13 0,0 0-4 16,-20-8-9-16,20 8-9 0,0 0-6 31,-20 8-7-31,20-8-19 0,-16 22 31 0,9-4-31 16,-1 4 30-16,-2 7-9 0,0 2-3 0,-1 4 9 16,0 3-5-16,3 3 5 0,1 3-11 0,3 6 10 15,0 2-12-15,3 4 9 0,1 1-10 16,1-4 8-16,2-3 4 0,2-3-21 0,-1-7 20 15,4-4-26-15,0-5 0 0,2-5-5 0,2-2-19 16,-12-24-10-16,26 33-23 0,-26-33-21 16,25 23-51-16,-25-23-64 0,21 7-112 0,-21-7-169 15,0 0 47-15,23 4 419 0</inkml:trace>
  <inkml:trace contextRef="#ctx0" brushRef="#br0" timeOffset="158072.7797">20798 10040 1408 0,'-33'11'52'0,"15"-12"-24"0,18 1 9 15,-20 1 3-15,20-1-9 0,0 0-14 0,0 0-6 16,0 0 2-16,0 0 6 0,30-17 7 0,-12 9-7 16,2-3-1-16,5 0-9 0,-2 0-4 0,2 0-5 15,1 0 0-15,0-1-3 0,-2 2-2 16,-1 0-3-16,-1-1 1 0,-4 0 0 0,-1 2 5 15,-17 9-1-15,27-15 3 0,-27 15-1 0,18-10 3 16,-18 10-1-16,0 0 3 0,0 0 3 0,0 0 7 16,0 0 7-16,0 0 3 0,0 0-1 0,0 0-3 15,0 0-8-15,0 0-4 0,9 21-4 16,-9-1-3-16,2 5 3 0,-1 7-3 0,2-1 6 16,0 4-7-16,-1 1 8 0,0 0-11 15,-2-1-6-15,1-2 23 0,0-2-26 0,-1-4 27 16,2-3-15-16,-2-1-11 0,-2-5-3 0,5 0-16 15,-3-18-11-15,2 23-23 0,-2-23-20 0,0 0-29 16,0 0-28-16,0 0-33 0,0 0-35 0,10-27-220 16,-10 27 26-16,4-38 254 0</inkml:trace>
  <inkml:trace contextRef="#ctx0" brushRef="#br0" timeOffset="158233.0991">21102 9585 1256 0,'0'0'33'0,"-17"-24"-29"0,17 24 19 16,-9-17-11-16,9 17 4 0,0 0 9 0,0 0-1 16,-2-18-22-16,2 18 15 0,0 0-28 15,0 0 13-15,0 0-7 0,0 0-21 0,0 0-29 16,15-19-79-16,-15 19-66 0,18 19-267 0,-18-19 53 16,22 21 313-16</inkml:trace>
  <inkml:trace contextRef="#ctx0" brushRef="#br0" timeOffset="158623.7283">21384 10037 1399 0,'0'0'45'15,"-19"10"-42"-15,19-10-5 0,0 0 0 0,0 0-1 16,0 0 2-16,17-13 4 0,-17 13-6 15,23-20 6-15,-23 20-4 0,30-29 2 0,-12 13-2 16,-1-1 3-16,-2-1-6 0,2 2-2 0,-4-1-9 16,-13 17 0-16,24-31-5 0,-24 31 9 0,13-26 3 15,-13 26 7-15,0-19 2 0,0 19 6 0,0 0 5 16,-21-19 7-16,21 19 1 0,-27-8 6 16,27 8-3-16,-32-5 2 0,15 5 1 0,-6 2 2 15,4 4-1-15,-1 2-3 0,3 8 1 16,0 0-7-16,3 8 4 0,2 1-6 0,3 7 5 15,2 2-7-15,5 5 6 0,2 1-11 0,2 4 6 16,4-2 7-16,3-2-27 0,1-4 24 0,3-3-27 16,3-8 6-16,2-2 3 0,4-4-10 0,0-5-5 15,3-2-13-15,-3-8-11 0,7 1-22 0,-7-14-25 16,11 10-52-16,-17-22-78 0,16-2-278 16,-7 7 23-16,-13-16 231 0</inkml:trace>
  <inkml:trace contextRef="#ctx0" brushRef="#br0" timeOffset="158836.089">21757 9527 1439 0,'0'0'85'0,"-11"22"-10"16,11-2-39-16,-2 0 4 0,4 8-15 16,-2-1 4-16,5 5 5 0,-3-2-10 0,2 3 3 15,-1 0-11-15,3 2 5 0,0 2-12 0,1 3 5 0,1 0-11 16,0-1 4-16,1-1-10 0,-2 0 2 0,1 1-13 15,-3-3-1-15,1-2 5 0,-3-4-34 0,3 2 15 16,-7-11-48-16,8 8-27 0,-7-29-53 16,7 39-102-16,-13-22-194 0,6-17-38 0,0 0 265 15</inkml:trace>
  <inkml:trace contextRef="#ctx0" brushRef="#br0" timeOffset="159357.0066">22290 9723 1339 0,'-13'21'418'0,"-8"-24"-373"16,21 3-23-16,-27-6-9 0,27 6-6 0,0 0-4 16,0 0-1-16,0 0-1 0,0 0 0 0,-16-10 1 15,16 10-1-15,0 0 0 0,0 0 0 0,0 0 0 16,-17 3-2-16,17-3 0 0,0 0 0 15,-28 15-1-15,28-15 5 0,-29 26-3 0,11-4 6 16,-1 3-8-16,0 6 5 0,0 0-5 0,1 1 7 16,-1-1-2-16,4-2 6 0,1 0-8 15,5-4 5-15,2 0-6 0,4-6 1 0,5-2-2 16,-2-17-1-16,15 25-2 0,-15-25 2 0,29 15-2 16,-10-13 0-16,5-2-1 0,-1-3-1 0,5-6-2 15,-3-3 0-15,3-4-3 0,-2-2-3 16,-3 0 6-16,-5-1-5 0,-3-2 9 0,-3 1-2 15,-4-3 7-15,-3 0-3 0,-1-2 5 0,-4 0-5 16,-1-4 6-16,-2-2-7 0,0-2 6 0,-2-2-6 16,0-1 7-16,1-2-8 0,0-2 9 0,1-2-10 15,2 1-7-15,-2-2 24 0,2 2-24 0,0 4 26 16,2 5-10-16,0 11-5 0,-1 21 5 16,3-17 2-16,-3 17 5 0,0 0 1 15,0 0-3-15,-2 29 1 0,2 2-7 0,-1 9-5 16,0 7 26-16,0 3-19 0,-2-1 21 0,3 3-5 15,-2 0-14-15,1 0 9 0,-1 0-11 0,1-1 5 16,-2-4-12-16,0-1 6 0,0-2-8 0,0-2 7 16,1-2-10-16,-1-2-11 0,1-2 15 0,-1-2-32 15,3 0 12-15,-3-5-28 0,4 4-41 16,-11-16-45-16,17 17-102 0,-7-34-165 0,-17 27-129 16,17-27 117-16,0 0 416 0</inkml:trace>
  <inkml:trace contextRef="#ctx0" brushRef="#br0" timeOffset="161909.7798">2530 13556 910 0,'0'0'85'16,"-17"-1"-45"-16,17 1 0 0,0 0 12 0,-21-15 5 16,21 15-3-16,0 0-13 0,0 0-9 0,-22-14 4 15,22 14 1-15,0 0 6 0,-17-9 1 0,17 9-3 16,0 0-1-16,-23-1-9 0,23 1-5 0,-19 7-10 15,19-7-1-15,-22 16-8 0,22-16 1 16,-21 27-5-16,11-11 2 0,1 3-5 0,2 1 2 16,2 3-4-16,1 1 4 0,3 2-6 15,2 2 8-15,2 3-7 0,4 0 6 0,2 4-7 16,3 3 5-16,2-2 4 0,1-4-34 0,3-3 21 16,-1-9-42-16,4-2 5 0,-3-9-10 0,8 3-20 15,-8-17-25-15,15 11-59 0,-15-20-70 0,3-4-257 16,13 10 68-16,-20-22 406 0</inkml:trace>
  <inkml:trace contextRef="#ctx0" brushRef="#br0" timeOffset="162378.5313">2971 13547 974 0,'-22'14'49'15,"5"-16"-27"-15,17 2 17 0,-31-4 14 0,31 4 4 16,-21-4-8-16,21 4-19 0,-21-7-9 0,21 7 0 16,-20-11 2-16,20 11 2 0,-18-9 3 0,18 9-2 15,-17-4-5-15,17 4-5 0,0 0-5 0,-23-4-6 16,23 4-2-16,-18 4-3 0,18-4-2 16,0 0-1-16,-22 30-2 0,18-12 3 0,3 10-6 15,1 4 9-15,5 6-6 0,0 2 10 16,1 2-8-16,1-1 10 0,0-2-10 0,2-4 8 15,-2-5 11-15,1-4-12 0,0-8 9 0,-8-18-33 16,16 20 16-16,-16-20-21 0,18 0 21 0,-18 0 18 16,23-14-16-16,-23 14 17 0,26-32-31 0,-13 12 12 15,-1-3-14-15,-1-3 11 0,0 2 4 16,-1 0-7-16,-2 2 5 0,-2-1-3 0,-1 0 6 16,-1 0-3-16,-2 0 6 0,-2 0-5 0,-1-1 6 15,-1 1-5-15,-3 0 5 0,0 3-5 0,0 0 5 16,5 20-3-16,-7-25 3 0,7 25-1 0,0 0 3 15,0 0 6-15,0 0 4 0,0 0 3 0,7 27-4 16,2 2 4-16,2 7-5 0,3 5 9 0,-2-1-12 16,2 0 6-16,-3-1-15 0,1-1 6 15,-1 0-9-15,1-2 7 0,-1-2 10 16,-1-4-32-16,-2-1 21 0,-1-5-44 0,2 2-8 16,-9-26-30-16,17 40-84 0,-17-40-77 0,0 0-258 15,0 0 55-15,0 0 431 0</inkml:trace>
  <inkml:trace contextRef="#ctx0" brushRef="#br0" timeOffset="162800.3955">3356 13385 1029 0,'-27'40'311'0,"6"-30"-259"0,21-10-6 15,-36 23 4-15,36-23 0 0,-24 28-13 16,14-10-8-16,10-18-13 0,-14 36 1 15,8-17-7-15,6 4 1 0,2 3-8 0,4 2 5 16,3 2-9-16,2 3 8 0,1-2-9 0,1 0 7 16,3 0-10-16,1-4 3 0,-2 0-8 0,0-8 2 15,4 0-7-15,-19-19 2 0,36 19-4 0,-18-17 0 16,2-2-2-16,-3-6 0 0,2-1-2 0,-19 7 0 16,31-25 4-16,-20 8-1 0,-3 0 9 0,-1-3-1 15,-2 2 7-15,-4-1-2 0,1 0 4 16,-5-1-2-16,0-2 3 0,-2-1-2 0,-1-1 5 15,-2-1-5-15,1-3 8 0,-3 0-9 16,1-3 7-16,0 1-8 0,-1 2 9 0,3 4-3 16,1 5 8-16,6 19 6 0,0 0 10 0,0 0 3 15,0 0-5-15,0 0-5 0,1 29-13 0,4 1 7 16,1 3-4-16,0 4 8 0,-1-1-10 16,0 0 3-16,-1-1-13 0,-2-1 0 0,2 0-13 15,-3-5-4-15,4 4-23 0,-4-8-6 0,8 7-4 16,-9-13-23-16,12 7-15 0,-12-26-51 0,15 33-56 15,-15-33-59-15,0 0-175 0,30 11 176 0,-27-30 256 16</inkml:trace>
  <inkml:trace contextRef="#ctx0" brushRef="#br0" timeOffset="163102.5825">3883 13382 935 0,'0'0'227'0,"-33"15"-138"15,33-15-18-15,-30 17 0 0,30-17-5 0,-25 22-17 16,25-22-13-16,-23 24-16 0,23-24-5 0,-22 27-8 16,22-27 1-16,-14 24-6 0,14-24 2 0,-6 17-4 15,6-17 0-15,0 0-4 0,0 0 3 0,30 22-1 16,-13-16 3-16,5 0-1 0,1 2 0 0,1 1 0 16,3 2 3-16,-1 2-4 0,-1 3 4 0,-1 2-4 15,-2 0 5-15,-3 1-4 0,-2 1 3 16,-5 0-2-16,-2 1 3 0,-4 1-2 0,-2-1 7 0,-4 0-6 15,0-1 3-15,-3-1-6 16,-2-2 1-16,5-17-10 0,-12 27-4 0,12-27-25 16,-18 19-29-16,18-19-51 0,-24 1-112 0,24-1-161 15,0 0-121-15,-26-33 260 0</inkml:trace>
  <inkml:trace contextRef="#ctx0" brushRef="#br0" timeOffset="163417.9237">4150 13626 1332 0,'0'0'75'0,"10"-17"-65"0,-10 17 0 0,6-19 2 16,-6 19 6-16,12-31-6 0,-12 31-6 0,16-31-7 16,-16 31 4-16,16-31-5 0,-16 31 2 0,17-33-3 15,-17 33-6-15,16-34-6 0,-16 34-1 16,10-33-5-16,-10 33 8 0,3-29 0 0,-3 29 9 15,-6-23 0-15,6 23 8 0,-17-15 19 0,17 15-15 16,-28-6 24-16,10 3-17 0,18 3-12 0,-37 7 22 16,20 3-17-16,-2 0 14 0,1 9 1 0,-1 2-8 15,5 8 5-15,0 3-5 0,5 7 9 0,1 1-11 16,5 4 9-16,2-3-14 0,3 0 8 16,3-5-12-16,3-3 6 0,6-5-13 15,2-5 5-15,3-4-12 0,2-8-8 0,7 0-18 16,-5-14-27-16,12 7-31 0,-11-20-55 0,19 16-89 15,-15-10-275-15,-1-14 43 0,10 16 376 0</inkml:trace>
  <inkml:trace contextRef="#ctx0" brushRef="#br0" timeOffset="163702.0725">4544 13307 1279 0,'0'0'135'0,"-18"-15"-106"0,18 15-22 0,-21-11 29 16,21 11-15-16,0 0 19 0,0 0-15 0,0 0-12 15,-24 21 15-15,21-4-31 0,-4 5 38 0,6 5-27 16,0-4 14-16,2 4 3 0,2-5-13 0,3-2-1 16,2 1-11-16,2-3 3 0,2-1-5 15,-12-17 4-15,27 25-5 0,-27-25 5 0,29 25-2 16,-29-25 3-16,32 24-1 0,-14-12 1 0,-18-12-3 16,33 28 2-16,-33-28-2 0,29 32 3 15,-16-12-2-15,-1 0 3 0,-2 2-5 0,-1 0 5 0,-6 1-5 16,-1-2 5-16,-5 2-6 0,-2 0 5 15,-2 0-7-15,-3-2 2 0,-1 0-13 0,-3-5-7 16,0 1-15-16,-10-12-60 0,13 12-97 16,-23-13-261-16,9-10-104 0,4 3 195 0</inkml:trace>
  <inkml:trace contextRef="#ctx0" brushRef="#br0" timeOffset="164347.3752">6020 13476 1304 0,'32'-13'81'0,"-32"13"-54"0,0 0-15 0,-3-27 0 15,3 27-6-15,0-24 2 0,0 24-4 0,-5-22 3 16,5 22 11-16,0 0 11 0,-12-17 8 0,12 17 3 16,0 0 0-16,-25-9-10 0,25 9-6 0,-19-3-9 15,19 3-5-15,-22 4-4 0,22-4-3 16,-23 15-3-16,23-15-3 0,-22 33-6 0,12-11 4 16,2 7-5-16,1 1 10 0,0 4-5 0,5 2 6 15,1 3-6-15,2-2 7 0,3 1-7 0,1-5 9 16,2-7-6-16,1-4 6 0,-8-22-7 15,21 27 3-15,-21-27-4 0,28 8 1 0,-11-13 1 16,0-2-2-16,2-6 4 0,0-4-4 0,0-1 4 16,1-2-5-16,-3 0 2 0,-2-2-5 15,-1 1 3-15,-3 1-3 0,-1 2 6 0,-2 0-1 16,-8 18 4-16,11-31-2 0,-11 31 4 0,5-29-5 16,-5 29 5-16,0-32-3 0,-1 15 7 0,1 17-4 15,-3-29 3-15,3 29-2 0,0 0 0 0,0 0 4 16,0 0 3-16,0 0 0 0,0 0-6 0,15 29 2 15,-3 6-10-15,4 3 8 0,0 2-6 16,-1 0 5-16,0-1-14 0,-3-5 0 0,3-2-29 16,-6-11-30-16,12 8-68 0,-21-29-84 15,29 13-202-15,-8-3-84 0,-21-10 223 0</inkml:trace>
  <inkml:trace contextRef="#ctx0" brushRef="#br0" timeOffset="164847.4297">7436 13047 1338 0,'0'0'61'0,"0"0"-43"15,0 0 2-15,25 28 0 0,-8-7 5 0,1 3-11 16,1 5 0-16,1 2-8 0,-1 1 11 0,0-1 16 16,1 1-24-16,-4-3 37 0,2 3-31 0,-4-8 8 15,1 1 3-15,-2-8-17 0,0 0 2 16,-13-17-8-16,23 24-1 0,-23-24-2 0,21 10 0 16,-21-10-1-16,17 0 2 0,-17 0-1 0,0 0-1 15,20-16 2-15,-20 16-2 0,10-21 4 0,-10 21-4 16,9-36 3-16,-7 12-5 0,-2-5-11 0,0-5 31 15,-1-2-29-15,0-4 20 0,0 0-23 0,-2-4-27 16,6 6-19-16,-6-7-29 0,13 19-30 16,-10-8-39-16,17 24-44 0,-17 10-85 0,11-26-142 15,12 36 130-15,-23-10 300 0</inkml:trace>
  <inkml:trace contextRef="#ctx0" brushRef="#br0" timeOffset="165206.8396">8215 13088 1213 0,'0'0'88'0,"-21"-27"-57"16,21 27 0-16,-17-17 4 0,17 17-2 15,0 0-5-15,-16-19-10 0,16 19-2 0,0 0 1 16,-22-19 1-16,22 19 0 0,-17-4 2 15,17 4-1-15,-17 1-4 0,17-1-3 0,-18 12-4 16,18-12-1-16,-17 28-4 0,8-9 4 0,1 4-4 16,2 5 5-16,-1 4-6 0,3 0 10 0,0 3-10 15,3 0 9-15,0 1 4 0,2-3-30 0,3-2 28 16,2-5-29-16,2-6 13 0,-8-20 6 0,26 20-4 16,-9-19 0-16,5-4 0 0,2-7-1 15,2-3 4-15,-1-7-7 0,1-3 3 0,-3-3 9 16,-1-1-41-16,-7-1 25 0,0 4-34 0,-8-1 11 15,1 4 6-15,-8-2-6 0,1 5-4 16,-10-5-20-16,9 23-27 0,-18-41-59 0,18 41-82 16,-11-24-244-16,-6-2 39 0,17 26 375 0</inkml:trace>
  <inkml:trace contextRef="#ctx0" brushRef="#br0" timeOffset="165425.5726">8429 12691 1459 0,'0'0'64'16,"-22"19"-13"-16,22-19-2 0,-9 22-17 15,8-2-7-15,1 0-9 0,3 7 5 16,0 2-6-16,4 5 8 0,1 0-11 0,3 1 9 16,1 3-10-16,2 3 3 0,1 1-11 0,0-1 1 15,0-3-9-15,-1-1 2 0,0 0-13 0,-1-3 1 16,-1 1-6-16,-5-8-45 0,6 3-7 0,-13-30-79 15,21 40-78-15,-21-40-104 0,0 0-179 0,15 22 122 16,-15-22 391-16</inkml:trace>
  <inkml:trace contextRef="#ctx0" brushRef="#br0" timeOffset="165659.9373">8719 12697 1465 0,'0'0'123'16,"-19"20"-80"-16,19-20-6 0,-11 21-3 0,11-21-15 16,5 34 1-16,1-12-7 0,2 6 5 0,2 1-5 15,4 2 4-15,-1 3-11 0,3 2 4 0,-2 2-9 16,3 3 5-16,-1 0-12 0,-1-2 3 0,1 1-21 16,-4-5-3-16,2 2-28 0,-8-9-14 0,9 10-35 15,-16-20-94-15,18 18-142 0,-12-9-180 0,-5-27 42 16,5 41 478-16</inkml:trace>
  <inkml:trace contextRef="#ctx0" brushRef="#br0" timeOffset="165816.231">8815 13091 1203 0,'0'0'219'0,"0"0"-196"0,-18-8-24 0,18 8-2 16,0 0 0-16,0 0-2 0,20-15-6 0,-20 15-19 15,34-14-40-15,-20-4-48 0,19 15-65 0,-13-14-125 16,5-3-123-16,15 20 150 0,-20-23 281 0</inkml:trace>
  <inkml:trace contextRef="#ctx0" brushRef="#br0" timeOffset="166238.0739">9270 12917 1163 0,'0'0'261'0,"0"0"-195"16,-20-17-30-16,20 17-9 0,0 0-8 0,-6-20-2 15,6 20 5-15,-7-18-5 0,7 18 3 0,-6-17-5 16,6 17-1-16,0 0-1 0,-12-17 2 0,12 17-4 16,0 0-2-16,-23-5-2 0,23 5-5 0,-28 13 1 15,28-13-4-15,-33 32 4 0,15-11-5 16,1 4 6-16,1 1-5 0,2 6 6 0,0 0-8 16,4 3 8-16,3 3-8 0,2-3 5 0,4 0-5 15,2-2 7-15,4-1-7 0,2-3 7 16,3-6-7-16,2-3-16 0,-12-20 29 0,30 21-31 15,-10-18 32-15,3-4-15 0,2-4-17 0,-1-5 30 16,0-4-37-16,-3-3 30 0,-2-3-15 16,-3-1-1-16,-2 0 9 0,-5 1-3 0,-1-1 8 15,-3 2-3-15,-3-1 5 0,-3 1-4 0,-2 0 4 16,0-3-3-16,-2-1 4 0,0-1-5 0,0-2 5 16,0 1-5-16,0 1 5 0,2 1-3 0,0 3 7 15,3 20-4-15,-1-25 4 0,1 25-3 0,0 0 3 16,0 0 5-16,0 0 0 0,0 0 4 0,18 37-6 15,-6-4 1-15,1 7-9 16,-1 4 7-16,-1-2-11 0,-3-1 8 0,0-2-10 16,-1-3 6-16,-1-2-11 0,-1-5-5 0,2 0-9 15,-6-9-53-15,10 6-10 0,-11-26-81 0,15 28-89 16,-15-28-149-16,0 0-90 0,29 9 278 0</inkml:trace>
  <inkml:trace contextRef="#ctx0" brushRef="#br0" timeOffset="166706.853">9730 12912 1387 0,'0'0'78'0,"-13"-16"-40"0,13 16-4 16,0 0-6-16,0 0-2 0,-5-19 0 16,5 19-3-16,0 0-2 0,0-18-5 15,0 18-6-15,-4-17-5 0,4 17 1 0,0 0-5 16,-15-18 1-16,15 18-2 0,0 0 2 0,-25-7 1 15,25 7-3-15,-23 7 2 0,23-7-3 0,-27 21 1 16,27-21-2-16,-27 35 3 0,14-13-3 0,1 3 6 16,1 3-6-16,1 3 6 0,4 2-8 15,2 0 7-15,3-3-10 0,1-2 3 0,3-1-11 0,-1-4 5 16,4-2-6-16,-6-21 8 0,17 25-2 16,-17-25 2-16,29 8-2 0,-10-11-1 0,1-3 0 15,0-4-2-15,-1-2 3 0,-1-3-2 16,-1-1 6-16,-3-1-1 0,-14 17 7 0,20-30-3 15,-20 30 4-15,10-30-1 0,-10 30 7 0,0-31 2 16,-1 13 9-16,-1 0 2 0,-3-5 4 0,2 1-7 16,-2-2 5-16,3 3-9 0,-3 0 1 0,3 4-6 15,2 17 0-15,0 0 1 0,-2-18 8 16,2 18 8-16,0 0-2 0,7 26 0 0,-3 1-10 16,5 10 5-16,-1 7-3 0,2 2 7 0,-3-3-9 15,1 0 3-15,-1-3-13 0,-2 1 6 0,1-3 3 16,-1 2-24-16,-2-1 20 0,1 0-27 0,1 1 0 15,-3-4-2-15,5-1-19 0,-5-8-9 16,6-2-32-16,-8-25-50 0,21 28-108 16,-21-28-126-16,0 0-174 0,35-20 120 0,-29-10 419 15</inkml:trace>
  <inkml:trace contextRef="#ctx0" brushRef="#br0" timeOffset="167066.2172">10146 13078 1150 0,'0'0'102'0,"0"0"-70"0,23 9 3 15,-23-9 13-15,17-10 4 0,-17 10-2 16,0 0-10-16,21-22-4 0,-21 22-9 0,0 0-7 16,20-22-9-16,-20 22-5 0,15-24-4 0,-15 24 0 15,15-29-3-15,-15 29 3 0,10-29-3 0,-7 12 3 16,-3 17 0-16,-1-32 5 0,1 32 0 15,-10-34 6-15,4 17-2 0,-4 0 5 0,10 17-3 16,-21-26 5-16,21 26-3 0,-25-15 1 0,25 15-3 16,-29-6-1-16,29 6-3 0,-28 12-4 0,28-12-1 15,-25 35-6-15,13-9 5 0,3 6-4 0,0 5 11 16,2 4-4-16,2 4 14 0,0-1-4 0,5-1 12 16,0-5-9-16,2-4 1 15,3-7-12-15,4-1 1 0,1-4-9 0,1-4-12 16,-11-18 9-16,26 29-13 0,-26-29 25 0,31 16-18 15,-13-15 0-15,-18-1-15 0,36-12-61 0,-22-10-14 16,15 16-151-16,-21-18-349 0,10-5 47 0,0 3 290 16</inkml:trace>
  <inkml:trace contextRef="#ctx0" brushRef="#br0" timeOffset="168419.1001">11274 12405 1233 0,'-31'14'147'0,"10"-10"-114"0,21-4-4 0,-29 7 10 16,29-7 5-16,-20 12-7 0,20-12-9 15,-13 29-14-15,9-5-1 0,3 6-10 0,2 6 6 16,6 2-9-16,2 1-9 0,2 1 27 0,4 0-29 16,-2-3 26-16,1 0-13 0,0-5-14 0,-3-4 1 15,2-1-21-15,-5-8-16 0,4 4-29 0,-12-23-34 16,16 35-56-16,-16-35-41 0,6 24-75 15,-1-7-146-15,-5-17 164 0,0 0 265 16</inkml:trace>
  <inkml:trace contextRef="#ctx0" brushRef="#br0" timeOffset="168825.3626">11242 12718 1133 0,'0'0'140'0,"0"0"-117"0,0 0-25 0,0 0-2 15,0 0 2-15,0 0 4 0,18 17 0 16,-18-17-2-16,27 5 0 0,-10-4-2 0,3-4 0 16,5 1-8-16,-1-5-13 0,6 2-20 0,-3-6-1 15,7 2-20-15,-5-5 21 0,4 3-2 0,-4-6 8 16,2 5-5-16,-6-2 16 0,1 0-3 0,-5 0 20 16,-3 2 9-16,-18 12 1 0,28-22 12 0,-28 22 12 15,0 0 35-15,0 0 28 0,6-22 6 16,-6 22 0-16,0 0-26 0,-20-4-14 0,20 4-4 15,-28-2-4-15,10 0-3 0,18 2-6 16,-33 8-8-16,16 1-5 0,-2-1-9 0,19-8-1 0,-32 28-9 16,18-10 2-16,0 4-4 0,4 1-13 15,2 1 31-15,2 1-30 0,3-1 29 0,3 2-15 16,3-2-7-16,3 0 5 0,4 2-6 16,4-3 6-16,5-3-5 0,4-3 4 0,3-5-4 15,5-5 3-15,3-4-4 0,2-4 1 0,2-4 0 16,-1-2-6-16,-3-2-1 0,-5-2-6 0,-5 0-3 15,-24 11-6-15,28-23-9 0,-28 23-12 0,7-23-15 16,-15 3-33-16,8 20-52 0,-21-34-72 0,7 10-275 16,14 24 61-16,-36-50 359 0</inkml:trace>
  <inkml:trace contextRef="#ctx0" brushRef="#br0" timeOffset="169594.9629">12729 12212 1093 0,'-16'-24'54'16,"16"24"-27"-16,-10-27 20 0,10 27 8 0,-3-29 7 16,3 29-2-16,1-21-3 0,-1 21-4 15,0 0-3-15,0 0-5 0,0 0-5 0,0 0-3 16,0 0-6-16,0 0-3 0,0 0-6 0,0 0-2 15,0 0-6-15,0 0-2 0,0 0-8 0,4 37 0 16,-2 1-7-16,4 5 9 0,1 6-10 0,1 1 10 16,1 4-11-16,2-1 10 0,0 1-11 0,-1-2 11 15,0-1-12-15,-3-3-5 0,0-3 25 0,-2-3-26 16,-1-8 26-16,0-3-9 0,-3-9-6 16,-1-22 6-16,1 27-6 0,-1-27 2 0,0 0-7 15,0 0-4-15,0 0 1 0,0 0-1 0,0 0 7 16,-2-33 0-16,2 8 7 0,0-3-6 15,1-3-12-15,2-3 26 0,1-1-27 0,1-1 25 16,1-2-8-16,0 1-8 0,3 2 9 0,0-2-6 16,3 2 6-16,-1 5-7 0,3 3 5 0,-3 8-6 15,-11 19 6-15,22-15-3 0,-22 15 2 16,22 14 1-16,-10 5-2 0,2 8 6 0,1 5-6 16,-1 8 8-16,0 3-9 0,-2-1 12 0,-3 1-7 15,-2 0-5-15,-5-4 26 0,-2-1-24 0,-6-4 26 16,-2-1-10-16,-5-4-8 0,1-4 4 0,-2-4-9 15,-1-4 2-15,15-17-6 0,-29 18 2 0,29-18-7 16,-24 1-5-16,24-1-12 16,-22-13-14-16,22 13-16 0,-18-31-28 0,18 31-34 15,-14-44-67-15,14 44-105 0,15-34-199 0,-16 4 18 16,1 30 397-16</inkml:trace>
  <inkml:trace contextRef="#ctx0" brushRef="#br0" timeOffset="169954.353">13316 12531 1251 0,'0'0'50'0,"6"-16"-48"0,-6 16-3 16,0 0 8-16,14-20-2 0,-14 20 6 15,14-22 0-15,-14 22 6 0,19-26-3 0,-19 26-1 16,19-30-8-16,-19 30-1 0,16-29-2 15,-16 29 2-15,8-22 5 0,-8 22 12 0,0 0 6 16,-7-24 7-16,7 24-4 0,-21-14-2 0,21 14-5 16,-34-9 0-16,15 7-1 0,-4 0-1 0,5 4 0 15,-3 1 0-15,4 2 0 0,0 1-3 0,17-6-2 16,-28 23-5-16,17-4 0 0,1 5-8 0,3 6 5 16,4 6-7-16,3 2 9 0,5 5-9 15,5 0 9-15,1 1 6 0,2-2-25 0,3-6 24 16,1-3-28-16,3-9 10 0,2-7 0 15,3-2-12-15,1-8-9 0,5 0-22 0,-5-9-26 16,9 6-35-16,-13-19-54 0,18 16-103 0,-6-13-221 16,-8-10 9-16,9 11 339 0</inkml:trace>
  <inkml:trace contextRef="#ctx0" brushRef="#br0" timeOffset="170173.161">14022 12292 1538 0,'-27'-6'69'0,"27"6"-23"0,0 0 2 16,0 0-7-16,0 0-8 0,0 0-4 15,0 0-4-15,0 0-3 0,0 0-6 16,0 0-6-16,-3 22-7 0,12 0 3 0,4 4-8 16,2 4 6-16,0 1-6 0,-2-1 3 0,0-1-11 15,-2 0 0-15,-1 1-16 0,-4-4-4 0,1 3-19 16,-5-10-6-16,4 8-16 0,-6-27-45 0,5 35-56 15,-5-35-102-15,0 0-236 0,0 0 38 0,-25 0 381 16</inkml:trace>
  <inkml:trace contextRef="#ctx0" brushRef="#br0" timeOffset="170329.3299">14028 12050 1467 0,'-23'-5'58'16,"23"5"-38"-16,-28-3-25 0,28 3 21 0,-17 0 16 15,17 0-28-15,0 0-2 0,0 0-40 16,0 0-41-16,0 0-42 0,0 0-61 0,0 0-131 16,0 0-156-16,31 23 78 0,-31-23 391 0</inkml:trace>
  <inkml:trace contextRef="#ctx0" brushRef="#br0" timeOffset="170704.3574">14214 12286 1449 0,'0'0'70'16,"-12"19"-41"-16,12-19 1 0,-4 20-8 0,4-20-2 16,4 25-1-16,-4-25 4 0,8 29-6 0,-8-29 0 15,14 32-11-15,-14-32 1 0,15 31-5 0,-15-31 2 16,17 29-6-16,-17-29 5 0,13 23-4 0,-13-23 3 16,7 21 0-16,-7-21 1 0,0 0-3 15,3 16 3-15,-3-16-3 0,0 0 0 0,0 0-3 16,0 0-2-16,0 0 2 0,0 0 0 0,0-26 4 15,2 9-2-15,-2-5 3 0,1-1-5 0,0-3 5 16,0-2-5-16,-1 0 6 0,2-2-7 16,-1 0 8-16,2-1-8 0,1 3 7 0,2 3-6 15,4 6 4-15,-10 19-4 0,19-24 2 0,-19 24 0 16,19-5 2-16,-19 5 5 0,19 12 5 16,-19-12 6-16,22 32 0 0,-10-9 5 0,-2 0-9 15,1 4 3-15,-3 0-9 0,1 0 3 0,-1 0-8 16,0-2 3-16,-1-2-7 0,-1-1 4 0,1-1-6 15,-2-3 1-15,-5-18-11 0,10 28-8 0,-10-28-17 16,12 19-15-16,-12-19-27 0,0 0-29 0,33 15-65 16,-33-15-74-16,13-23-235 0,5 17 17 15,-10-16 339-15</inkml:trace>
  <inkml:trace contextRef="#ctx0" brushRef="#br0" timeOffset="171173.1239">14912 12200 1014 0,'-9'-17'170'0,"9"17"-49"0,3-20-18 16,-3 20-27-16,0 0-21 0,6-21-8 16,-6 21-3-16,0 0-4 0,-10-23-5 0,10 23-7 15,0 0-8-15,-17-19-7 0,17 19-4 0,-17-15-4 16,17 15 0-16,-18-15-3 0,18 15 0 0,-17-10-1 16,17 10 0-16,0 0-2 0,-23 3-1 0,23-3 2 15,-20 23-3-15,8-2 6 0,1 6-5 16,0 4 5-16,1 4-6 0,2 4 7 0,2 3-7 15,2 2 9-15,3-2-9 0,2-3 7 16,4-5-7-16,4-9 4 0,4-4-6 0,5-7 4 16,3-2-6-16,2-6 1 0,1-2-3 0,-1-7-1 15,-1-1 2-15,-1-6 1 0,-3-1 5 0,-18 11-2 16,26-31 6-16,-19 14-3 0,-3-3 4 0,-3 0-4 16,-3-3 6-16,-2-1-6 0,-2-3 4 0,-2 0-6 15,1-2 6-15,0-2-5 0,1-1 8 16,1-3-8-16,1-1 7 0,-1-1 7 0,2-3-24 15,-1 1 29-15,0-1-23 0,3 1 9 16,-1 6 8-16,1 7-8 0,1 9 5 0,0 17 0 0,0 0 7 16,0 0 4-16,0 0 3 0,0 0-3 15,0 0-7-15,2 43 0 0,3-7-9 0,1 5-8 16,-1 1 20-16,2 4-23 0,-1 0 19 0,2 3-5 16,0-2-11-16,2-4 9 0,-2-4-12 15,3-3 0-15,1-2-17 0,-1-7-3 0,4 0-20 16,-5-8-9-16,5 2-35 0,-15-21-45 0,26 25-93 15,-26-25-199-15,0 0-68 0,26 0 143 0</inkml:trace>
  <inkml:trace contextRef="#ctx0" brushRef="#br0" timeOffset="171563.7325">15220 11963 1225 0,'0'0'363'0,"-24"-4"-269"16,24 4-34-16,0 0-14 0,0 0-17 0,0 0-13 15,-9 34-3-15,7-9 13 0,2 6-23 0,0 0 25 16,4 6-30-16,0-3 6 0,3 1 3 0,2-2-9 16,2-3 7-16,1-3-9 0,1-2 6 15,2-5-5-15,0-2 2 0,-15-18-5 0,31 26 2 16,-31-26-2-16,28 12 0 0,-28-12 1 0,29 2 0 16,-29-2-1-16,27-8-1 0,-27 8-1 0,23-18-2 15,-23 18 2-15,21-30-7 0,-12 14 2 0,0-4-5 16,1 0 4-16,-4-5-2 0,1 0 8 15,-2-2-2-15,-3-2 9 0,1-2-4 0,-5 1-9 16,0-3 28-16,-2-2-22 0,1 1 27 16,-1-3-4-16,2 0-7 0,-1 6 5 0,1 6-8 15,2 25 5-15,-1-21-2 0,1 21 4 0,0 0-1 16,-2 19-6-16,1 7 0 0,1 10-8 0,1 6 10 16,1 2 10-16,0-2-21 0,-1-4 23 0,0 0-24 15,1-1 5-15,0-5 8 0,0-3-9 0,2-4 3 16,0-4-8-16,-1-4-4 0,-3-17-14 0,13 26-10 15,-13-26-24-15,0 0-30 0,35 23-49 16,-35-23-77-16,31-20-245 0,-12 13-48 16,-6-14 164-16</inkml:trace>
  <inkml:trace contextRef="#ctx0" brushRef="#br0" timeOffset="171831.9085">15865 11955 1384 0,'-13'-21'139'0,"13"21"-69"0,-3-34-16 15,3 34-22-15,3-32-6 0,-3 32-5 0,-1-29 6 16,1 29-3-16,-6-26 0 0,6 26-7 0,-9-19-3 16,9 19-2-16,0 0-1 0,-17-11-2 0,17 11-4 15,0 0-1-15,-23 14-4 0,23-14 1 0,-22 37-2 16,11-9 3-16,1 7-5 0,1 6 9 16,1 6-9-16,4 0-4 0,0 1 21 15,4 2-19-15,2-6 22 0,1-2-7 0,2-7-10 16,3-6 2-16,4-6-10 0,5-4-2 0,5-2-13 15,1-6-8-15,5 1-14 0,-6-9-11 16,6 4-23-16,-10-13-22 0,9 12-47 16,-20-23-59-16,17 16-115 0,-24 1-152 0,17-29 73 15,-17 29 401-15</inkml:trace>
  <inkml:trace contextRef="#ctx0" brushRef="#br0" timeOffset="172164.6058">16029 12048 1099 0,'0'0'116'0,"0"0"-47"0,13 18-4 16,-13-18-15-16,19 7-29 0,-19-7 17 0,26 1-18 16,-26-1 18-16,31-3-5 0,-31 3-9 0,33-8 11 0,-15 2-39 0,-1 0 33 15,0-1-40-15,-17 7 15 0,28-18-1 0,-28 18-3 16,21-22 4-16,-21 22-2 0,15-24 4 0,-15 24-3 16,7-29 6-16,-5 12-3 0,-3-2 7 0,-1-1-3 15,-4 0 5-15,-2 2-5 0,-3 1 4 0,0 0-3 16,11 17 2-16,-30-27-2 0,13 18 2 15,17 9-2-15,-29-4-1 0,29 4-2 0,-28 18-3 16,12 0 1-16,0 5 0 0,3 7 10 16,-2 2-7-16,4 3 8 0,2 4-11 0,0-2-14 15,5 3 21-15,2-1-24 0,2-4 23 0,1-1-8 16,3-5-6-16,3-5 0 0,3-4-13 0,-10-20-5 16,30 32-18-16,-11-24-10 0,6 4-22 0,-5-12-24 15,14 10-50-15,-16-23-87 0,20 6-286 0,-6 0 36 16,-10-11 271-16</inkml:trace>
  <inkml:trace contextRef="#ctx0" brushRef="#br0" timeOffset="172579.5143">16669 11951 1215 0,'-2'-29'159'0,"15"12"-58"0,-13-11-24 16,9 9-34-16,-8-2-14 0,-1 21-6 15,-1-29 9-15,1 29 1 0,0 0 4 16,-16-18-7-16,16 18-5 0,-23-5-4 0,23 5-5 15,-31 8-4-15,13 2-8 0,0 5-1 0,-3 3-5 16,0 5 4-16,0 0-4 0,-1 4 5 0,2 0-6 16,0 4 5-16,4 1-6 0,2 0-9 0,5-2 26 15,1-1-28-15,5-2 28 0,3-3-11 16,2-4-5-16,4-1 5 0,-6-19-2 0,21 25 0 0,-21-25-3 16,35 14 1-16,-15-12-3 0,0-2-1 15,3-4-4-15,-2-6-7 0,0 1-1 0,-4-7-7 16,1 0 3-16,-5-3-4 0,2-2 4 15,-5-3-1-15,1 2-8 0,-5-4 38 0,-1-2-25 16,-2-3 33-16,-2-6-8 0,2-1-5 0,-2-5 15 16,2 0-4-16,-3-4 16 0,3-2-9 0,-2-3 12 15,3 4-12-15,-3 1 6 0,4 10-13 0,-2 12 2 16,-3 25-6-16,3-18 6 0,-3 18 5 16,0 0-1-16,0 0 0 0,-5 36-8 0,2-1 3 15,-2 12-4-15,0 5 11 0,-2 3-6 0,2-1 5 16,-1-1-12-16,1 1 6 0,0-6-12 0,0-3-6 15,1-8 14-15,3-5-21 0,1-6 12 0,3-4-22 16,2 0-26-16,-5-22-29 0,13 31-68 0,-13-31-187 16,0 0-284-16,0 0 44 15,0 0 341-15</inkml:trace>
  <inkml:trace contextRef="#ctx0" brushRef="#br0" timeOffset="173157.7322">17991 11681 1077 0,'0'0'248'0,"0"0"-161"0,0 0-28 15,0 0 0-15,0 0-3 0,0 0 0 0,0 0-4 16,0 0-6-16,0 0-5 0,0 0-9 0,0 0-9 16,0 0-6-16,0 0-4 0,0 0-3 0,10 22-1 15,-3-3-7-15,-1 6 2 0,1 2-7 0,0 0 5 16,-3 0-9-16,0-4 1 0,0-3-9 0,-2-2-3 16,3-1-11-16,-5-17-3 0,6 27-19 0,-6-27-17 15,6 17-39-15,-6-17-57 0,0 0-86 16,0 0-216-16,0 0 0 0,0 0 256 0</inkml:trace>
  <inkml:trace contextRef="#ctx0" brushRef="#br0" timeOffset="173298.4004">18079 11439 1335 0,'-27'-21'97'0,"27"21"-36"16,-15-25-23-16,15 25 13 0,0 0-1 0,0 0-10 15,0 0-16-15,0 0-12 0,0 0-14 16,0 0-9-16,0 0-16 0,0 0-21 0,0 0-33 15,0 0-60-15,0 0-108 0,9 19-278 0,-9-19 62 16,0 0 309-16</inkml:trace>
  <inkml:trace contextRef="#ctx0" brushRef="#br0" timeOffset="173675.0259">18219 11490 1198 0,'-18'12'143'0,"18"-12"-93"16,-18 23-2-16,16-3 21 0,2-20-2 0,-9 34 0 15,2-16-16-15,7 3-7 0,-5-1-16 16,5 2-4-16,0-3-13 0,1 3-1 0,2-1-7 0,2-1 2 16,1-3-8-16,-1 0 5 0,-5-17-6 15,11 25 1-15,-11-25-4 0,8 19 0 0,-8-19-3 16,0 0 0-16,0 0 1 0,0 0 1 16,17 14 2-16,-17-14 0 0,0 0 2 0,0 0 1 15,17-27 3-15,-11 10-1 0,1-3 4 0,0-3-6 16,1-4 7-16,2 2-7 0,1-3 7 0,2 0-6 15,3-1 7-15,2 1-7 0,5 3 4 16,0 3-4-16,0 6 3 0,2 7-2 0,-5 5 3 16,1 5-1-16,-1 5 3 0,-1 5 3 0,1 6-1 15,-1 6 6-15,0 5-7 0,-2 3 7 0,-2 3-10 16,-2 2 7-16,-2-2-10 0,-2 0 5 0,-2-2-8 16,-2-3 6-16,-1-3-6 0,-2-2 2 0,1-2-12 15,-3-22-7-15,6 33-28 0,-6-33-27 16,9 17-48-16,-9-17-72 0,17-8-175 15,-17 8-149-15,26-29 92 0,-1 20 428 0</inkml:trace>
  <inkml:trace contextRef="#ctx0" brushRef="#br0" timeOffset="173878.1555">19289 11167 1638 0,'0'0'95'0,"0"0"-45"0,0 0-13 0,0 0-6 15,0 0-2-15,13 17-2 0,-8 0-4 0,1 9-2 16,1 7-12-16,-1 6 1 0,2 3-10 16,-1 2-9-16,2 0 20 0,1-1-20 0,-1-1 18 15,2-3-12-15,0-1-19 0,-5-7-9 0,2 2-26 16,-6-9-12-16,4 5-34 0,-6-29-41 16,1 42-106-16,-18-20-269 0,17-22 3 0,-13 24 259 15</inkml:trace>
  <inkml:trace contextRef="#ctx0" brushRef="#br0" timeOffset="174331.2895">19302 11528 1185 0,'15'-22'120'0,"-12"-12"-49"0,11 6 6 15,-2-3-49-15,4 8-1 0,-4 0-17 16,1 5 14-16,-4-2 4 0,-9 20-7 0,19-32-5 16,-19 32-7-16,18-32-1 0,-18 32-3 15,19-29 0-15,-19 29-4 0,22-30 3 0,-22 30-4 16,23-30 6-16,-23 30-2 0,23-24 5 0,-23 24-1 15,20-16 1-15,-20 16-2 0,0 0 0 0,0 0 3 16,17-6 9-16,-17 6 3 0,5 22-2 0,0-2 1 16,-4 7-12-16,2 4 3 0,-2 4-9 15,0 2 5-15,2 1-8 0,0 1 6 0,2 0 10 16,0-1-25-16,4-1 24 0,-2 0-26 0,3-1 7 16,-1-3 8-16,-1-1-8 0,0-3 7 0,-2-3-6 15,0-2 5-15,-2-3-4 0,0-4 3 16,-4-17-6-16,0 23 4 0,0-23-4 0,0 0 2 15,-8 18-2-15,8-18-2 0,0 0-3 16,0 0-2-16,0 0 3 0,-17-23-1 0,14 6 6 16,0-4 0-16,3 1 6 0,3-5-3 0,2-1 5 15,1-2-6-15,2-2 5 0,2-1-6 0,2-1 6 16,1 2-5-16,2 5 8 0,2 4 10 0,0 6-26 16,0 9 33-16,-17 6-28 0,30 2 4 0,-30-2 31 15,28 19-32-15,-13-2 26 0,-2 6-13 0,-2 4-8 16,-2 2 5-16,-2 0-6 0,-1-2 2 15,-3 0-7-15,-1-2 1 0,-2-2-13 0,0-2-4 16,1-1-19-16,-1-20-16 0,0 33-35 0,0-33-44 16,9 26-90-16,-9-26-194 0,0 0-85 15,0 0 133-15</inkml:trace>
  <inkml:trace contextRef="#ctx0" brushRef="#br0" timeOffset="174643.7774">20114 11610 1450 0,'-17'-12'103'0,"17"12"-72"16,0 0-11-16,19-18-2 0,-19 18 2 0,34-22-7 16,-15 12-2-16,2 1-5 0,0-1 0 0,0 0-5 15,0-1 1-15,0 0-3 0,-3-1 1 0,-1 0-1 16,-17 12 0-16,26-25 15 16,-26 25-33-16,12-21 33 0,-12 21-31 0,-5-23 18 15,5 23 3-15,-17-27-1 0,17 27 5 0,-28-29-1 16,10 14 8-16,-1 5 0 0,-1-1 4 0,0 7-2 15,1 2-1-15,2 7 0 0,-3 6-2 0,6 6 2 16,-5 6-5-16,5 4-11 0,2 5 23 0,1 6-28 16,6 0 21-16,2 2-10 0,5-1-10 0,5-3 6 15,3-3-7-15,3-4 0 0,5-4-14 16,1-3-3-16,5-2-18 0,-3-6-7 0,10 3-25 16,-9-13-21-16,13 13-69 0,-35-17-109 0,42-11-247 15,-13 9 23-15,-13-18 375 0</inkml:trace>
  <inkml:trace contextRef="#ctx0" brushRef="#br0" timeOffset="175112.5447">20887 11317 1638 0,'-28'-8'76'0,"28"8"-43"0,0 0-12 16,0 0-10-16,0 0-8 0,-12 18 5 0,12 5 3 15,1 8 6-15,0 6 9 0,4 3-29 16,1-2 18-16,1 2-24 0,4-2 7 16,3-3 4-16,3-4-6 0,1-2 2 0,2-5-9 15,1-2 1-15,-3-4-6 0,-18-18 3 0,30 21 2 16,-30-21 2-16,18 6 1 0,-18-6 4 0,0 0 0 16,0 0 4-16,0 0 2 0,0 0 0 0,12-21 2 15,-12 21-5-15,6-31 3 0,-2 10-6 0,2 0 4 16,4-5-3-16,-3 1 5 0,3-2-4 15,1-2 6-15,-3 0-6 0,3 0 6 0,-1 1 10 16,-2 3-26-16,1 4 29 0,-9 21-29 0,12-21 17 16,-12 21 9-16,0 0 4 0,0 0 0 0,-3 20-17 15,0 3 26-15,-2 9-28 0,1 0 27 0,2 1-6 16,2-5-9-16,4-3 2 0,0-2-8 16,6-1 1-16,1-4-7 0,4-1 4 0,2-4-5 15,1-1 3-15,0-2-3 0,3-4 2 16,-2-2-2-16,2-4 2 0,-2-3-1 0,-2-2-2 15,0-2 0-15,-17 7-5 0,32-22 1 0,-32 22-6 16,28-29 0-16,-17 12-7 0,0-1 0 0,-5-2-7 16,3-1 1-16,-6-5-14 0,4 4-11 0,-8-11-40 15,11 15-53-15,-20-20-66 0,22 17-179 0,-9-2-109 16,-9-14 133-16,18 19 365 0</inkml:trace>
  <inkml:trace contextRef="#ctx0" brushRef="#br0" timeOffset="175300.0576">21639 11245 1711 0,'0'0'77'0,"-15"17"-29"0,15-17-13 0,1 31-8 15,3-10-3-15,2 3 4 0,0-1-6 16,0 1-1-16,1 0-10 0,-1 0-18 0,1 2 18 16,3 2-23-16,0-1 16 0,1-1-17 0,0 0-21 15,-5-6-12-15,1 2-20 0,-7-22-16 0,7 32-32 16,-7-32-59-16,2 21-127 0,-2-21-243 0,0 0 31 15,0 0 396-15</inkml:trace>
  <inkml:trace contextRef="#ctx0" brushRef="#br0" timeOffset="175440.684">21676 11063 1434 0,'0'0'134'0,"-5"-31"-50"0,5 31-25 0,1-17-26 16,-1 17-18-16,0 0-11 0,0 0-8 0,0 0-9 15,0 0-15-15,0 0-20 0,0 0-27 16,0 0-50-16,0 0-91 0,25 2-316 0,-25-2 28 16,0 0 287-16</inkml:trace>
  <inkml:trace contextRef="#ctx0" brushRef="#br0" timeOffset="175768.8265">21843 11092 1322 0,'11'21'163'15,"-11"-21"-81"-15,-2 36-9 0,4-9-26 0,5 8-4 16,-4 2-12-16,6 6 6 0,-5-1-12 0,3 4-12 16,-2-4 17-16,2 1-28 0,0-7 20 0,3 1-11 15,0-5-9-15,0-6 2 0,1-1-6 0,-3-8 4 16,-8-17-2-16,11 20 1 0,-11-20-2 0,0 0 2 16,0 0-3-16,0 0 1 0,0 0 1 15,0 0-1-15,11-24 4 0,-4 5-4 16,1-4 4-16,0-3-5 0,2 2 4 0,1-1-1 15,2-2-8-15,0 2 30 0,2-4-22 0,1 3 23 16,1 2-11-16,2 2-10 0,1 5 0 0,-2 3-4 16,1 4-3-16,0 3-5 0,-1 3-4 0,-18 4-4 15,26 0-5-15,-26 0-2 0,18 7-13 0,-18-7-8 16,0 0-18-16,0 0-15 0,8 25-27 16,-8-25-32-16,-8 17-58 0,-9-19-51 0,17 2-102 15,-4 20-98-15,-14-26 267 0</inkml:trace>
  <inkml:trace contextRef="#ctx0" brushRef="#br0" timeOffset="176268.8376">22395 11403 1280 0,'0'0'207'16,"0"0"-129"-16,0 0-31 0,0 0-15 0,0 0-2 15,0 0 5-15,0 0 2 0,25-3-9 0,-25 3-5 16,33-9-12-16,-13 3-5 0,3-1-4 0,2 0 2 15,4-1-4-15,1-1 3 0,0 0-4 16,0-1 3-16,-2 1-2 0,-1-3 2 0,-1 0-3 16,-6-2 3-16,-3 0-3 0,-17 14 3 0,23-29-2 15,-23 29 4-15,8-28-3 0,-8 28 4 0,-8-33-4 16,-3 14 3-16,-2-2-3 0,-3 0 7 0,-2 0 0 16,-1 2 7-16,-1 5 0 0,-1 5 3 0,1 5-5 15,-3 5-2-15,1 8-2 0,-1 6-5 16,0 12 4-16,-2 7-2 0,1 7 10 15,1 5-2-15,2 1 11 0,2 2-5 0,3-2-7 16,2-4-13-16,6-2 0 0,4-6 0 0,4-2 0 16,3-5 0-16,3-1 0 0,1-5 0 0,4-1 0 15,1-3 0-15,-12-18 0 0,32 27 0 0,-14-16 0 16,2-5 0-16,3-4 0 0,3-3 0 0,2-9-21 16,14 4-96-16,-15-26-184 0,18 16-356 15,-9-4 35-15,-3 0 294 0</inkml:trace>
  <inkml:trace contextRef="#ctx0" brushRef="#br0" timeOffset="176440.7125">23692 11789 2047 0,'-52'-6'0'0,"8"-13"0"0,17 3 0 15,17-2 0-15,10 18-27 0,15-44-177 0,18 20-468 16,-18-12 18-16,-4-3 165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7T21:41:06.66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1466 837 297 0,'0'0'49'0,"5"-21"7"16,-5 21 1-16,6-23 3 0,-6 23 7 0,5-21 10 15,-5 21-5-15,9-27 10 0,-9 27 4 0,14-22-21 16,-14 22 25-16,17-14-34 0,-17 14-14 0,0 0 0 15,25-20-30-15,-25 20 7 0,0 0-6 16,0 0 0-16,0 0-3 0,0 0 6 0,0 0 4 16,0 0-4-16,8 22 23 0,-13 1-25 0,0 9-13 15,-4 11 12-15,-2 7-21 0,-6 3 34 0,0 1 17 16,-8 2-10-16,6 1 13 0,-5 0-3 0,4-1-28 16,1-5 23-16,5-4-29 0,2-12 3 0,7-1 6 15,3-11-13-15,4-3 2 0,6-2-9 0,-8-18 3 16,31 23-4-16,-5-16 4 0,5-5 1 0,8-4 0 15,9-8 0-15,4-4-2 0,8-9 2 0,3-3-6 16,2-3-3-16,-1-2-18 0,0 2-9 0,-10-5-4 16,0 5-54-16,-13-6 4 0,4 8-70 15,-19-9-51-15,10 6-65 0,-5 8-189 0,-17-9 180 16,14 17 283-16</inkml:trace>
  <inkml:trace contextRef="#ctx0" brushRef="#br0" timeOffset="187.5287">1920 945 1504 0,'-30'15'42'16,"8"5"-13"-16,2-1-18 0,8 3 4 15,1 2 1-15,5 1 4 0,1 4-8 0,4 2 3 16,0 0-12-16,2 4-18 0,1 1 27 16,3 2-31-16,1 1 28 0,2-4-16 0,3 3-25 15,-3-5-12-15,10 7-60 0,-12-16-50 0,22 17-110 16,-13-11-252-16,1-11 38 0,14 11 424 0</inkml:trace>
  <inkml:trace contextRef="#ctx0" brushRef="#br0" timeOffset="656.2653">2577 516 1288 0,'-17'14'163'0,"0"0"-147"0,2 10-16 16,-1 9 4-16,2 9 26 0,-3 3-17 0,1 5-8 16,-4 5 12-16,2 1-24 0,-4 7 20 0,5-5 11 15,0 1-25-15,4-1 14 0,2 0 2 0,2-3-27 16,3-5 27-16,3-4-29 0,1-3 9 0,4-5 10 16,0-4-8-16,2-2 9 0,1-8-9 0,1-3 8 15,-1-3-6-15,-5-18 5 0,7 21-1 16,-7-21 0-16,0 0 1 0,0 0 3 0,0 0 3 15,0 0-2-15,0 0-2 0,0 0-2 0,0 0-3 16,7-25-4-16,-7 6 2 0,3-5-9 0,0-2 4 16,3-2-8-16,4 0 9 0,0 2-5 15,4 0 10-15,2 5-6 0,1 1 10 0,1 5-5 16,2-1 4-16,2 5-4 0,2 4 1 0,2 3 1 16,-1 3-1-16,1 3 2 0,-3 2-1 15,-1 2-2-15,-3 2-1 0,-2 3 3 0,-17-11-3 16,29 26 4-16,-29-26-4 0,23 26 1 0,-23-26-2 15,10 23 3-15,-10-23-2 0,-5 26 1 0,5-26-3 16,-28 28 0-16,8-15-2 0,-6-5 3 0,-3-2-2 16,-5-2 1-16,-3 0-4 0,-3-6-6 0,4 1-12 15,-4-6-16-15,8 2-24 0,-4-11-34 0,14 8-73 16,-11-14-88-16,9-2-221 16,24 24 102-16,-27-39 380 0</inkml:trace>
  <inkml:trace contextRef="#ctx0" brushRef="#br0" timeOffset="1140.6485">2172 295 1360 0,'-85'10'32'0,"-1"-1"5"0,5 6-10 15,1 3-2-15,3 7 3 0,2 8-2 0,4 5 2 16,-3 9-3-16,7 8 3 0,-2 11-6 0,6 8 18 16,2 7-26-16,8-2-12 0,5 1-3 0,11 5-14 15,11 2 25-15,10 5-17 0,13 8 11 0,12 1-17 16,13 0-5-16,9 2 25 0,13-5-25 0,11-7 18 15,12-8 12-15,9-18-21 0,16-9 27 16,9-16-26-16,13-17 3 0,12-13 4 0,12-25 0 16,3-12-3-16,7-15-21 0,5-9 30 15,2-4-18-15,-1-8 25 0,-4-9 11 0,-4 0-8 16,-14-6 14-16,-6 1-10 0,-17-3 12 0,-19 2-21 16,-22-1 6-16,-18 5 12 0,-24 4-19 0,-17 1 18 15,-20 3-13-15,-13-8-20 0,-16-2-18 16,-10-14 25-16,-16-8-8 0,-11-7 1 0,-20-4 11 15,-16 5-39-15,-11 11-5 0,-16 4-14 0,-8 10 13 16,-8 14 8-16,3 55 10 0,0 10 28 0,9 0 3 16,5 15 9-16,8 49 3 0,11 3 4 0,9 11-24 15,12 0-37-15,18 5-54 0,-1 1-173 0,20-3-301 16,25 0 30-16,7-12 354 0</inkml:trace>
  <inkml:trace contextRef="#ctx0" brushRef="#br0" timeOffset="6844.0569">4377 930 794 0,'0'0'95'0,"0"0"-58"0,0 0-24 16,0 0-6-16,0 0 8 0,0 0-5 0,0 0 0 16,0 0-2-16,0 0 3 0,-4 18 7 0,5 0 10 15,-2 8-3-15,0 4 2 0,-4 9-13 16,1 1 7-16,-2 8 8 0,1 1-22 0,-2 6 30 16,0-2-26-16,-1 4 4 0,0-3 8 0,-1-2-20 15,3-2 8-15,1-6-16 0,3-6 8 0,2 1-19 31,1-9-7-31,6-1-30 0,-7-29-26 0,20 32-45 0,-20-32-54 0,27-2-78 16,-2 4-142-16,-15-33 259 0,20 20 139 0</inkml:trace>
  <inkml:trace contextRef="#ctx0" brushRef="#br0" timeOffset="7344.0672">3983 990 1458 0,'0'0'73'0,"0"0"-44"0,0 0-19 16,0 0-11-16,0 0 7 0,0 0 15 0,32 19 5 16,-7-22 6-16,9 2-4 0,3-5-3 15,10-1-9-15,4-3-5 0,8-5-6 0,2-1 4 16,6-3-5-16,-3 1 4 0,-3-1-6 16,-2 1 3-16,-7 1-6 0,-3 0 5 0,-4 4-3 15,-8 1 3-15,-4 4 0 0,-7 5 2 0,-4 3-6 16,-22 0 1-16,24 11 1 0,-24-11-4 0,10 27 11 15,-10-5-8-15,-4 4 6 0,-3 3 0 0,-5 3 3 16,-6 6-8-16,-1 3 4 0,-2 4-8 0,1 4 14 16,-2 1-1-16,1-2-20 0,3-1 17 0,0-2-24 15,3-1 14-15,4-1 9 0,1-5-9 16,4-1 6-16,4-3-8 0,1-4 7 0,3-2-7 16,3-6 7-16,2-3-6 0,-7-19 4 15,20 25-3-15,-20-25 2 0,25 11 0 0,-25-11 0 16,29-6 3-16,-12-3-1 0,-17 9 2 0,33-32 5 15,-16 10 5-15,3-4-4 0,-3-3 9 0,1 1-12 16,-2-1 4-16,-3 2-4 0,-1 1 3 16,-1-1-7-16,-2 5 5 0,-2 3-6 0,-7 19 1 15,10-24-3-15,-10 24 1 0,0 0-1 0,0 0 0 16,0 0 1-16,0 0-2 0,0 0-1 0,0 0 2 16,0 0 1-16,11 36-3 0,-8-8 5 0,2 1-10 15,-2 2 3-15,2 2-11 0,-3-3-1 16,4 1-14-16,-2-2-3 0,3 1-17 0,-2-7-7 15,8 9-29-15,-13-32-30 0,32 46-80 16,-32-46-104-16,30 5-214 0,1 5 25 0,-12-28 457 16</inkml:trace>
  <inkml:trace contextRef="#ctx0" brushRef="#br0" timeOffset="7750.3075">5213 1422 1389 0,'0'0'11'0,"0"0"-13"16,-16 17 1-16,16-17 7 0,0 0 7 15,11 18 9-15,-11-18 2 0,19 9-1 0,-19-9-6 16,34 5-4-16,-12-5-4 0,2-2 0 0,3-2-1 16,-1-2-2-16,2-2 2 0,0-3-5 15,-1 0 3-15,1-1-6 0,-4-1 3 0,-2 0-4 16,-5-2 6-16,-17 15 4 0,21-24 10 0,-21 24 5 15,5-18 5-15,-5 18-7 0,-9-22-5 0,9 22-9 16,-20-24-4-16,20 24-3 0,-34-21 2 0,12 13-2 16,-3 3 1-16,1 3 0 0,-3 0 2 0,1 7 4 15,-4 1 3-15,4 4 6 0,-2 3-1 0,3 2 2 16,1 3-6-16,5 1 2 0,0 4-9 16,6-1 2-16,2-1-9 0,2 0 5 15,6-2-6-15,4 0 5 0,6-1-6 0,4-1 5 16,-11-17-5-16,36 29 2 0,-10-18-8 0,4-6-5 15,6-2-13-15,2-5-12 0,7 1-10 0,-4-7-9 16,8 7-1-16,-6-10-13 0,11 11-49 0,-15-14-13 16,13 11-26-16,-17-11-25 0,9 4 0 0,-6-2-43 15,-13-11-128-15,19 20 254 0,-27-22 103 16</inkml:trace>
  <inkml:trace contextRef="#ctx0" brushRef="#br0" timeOffset="8047.1763">5905 1335 804 0,'-20'7'158'0,"20"-7"-64"15,-34 31-9-15,21-8 7 0,-6-6-10 0,8 9-8 16,-6-4-24-16,6 6-11 0,-2-4-17 16,4 3 11-16,1-6-10 0,4 0 8 0,4-21-7 15,-4 33-9-15,4-33-6 0,8 24 4 0,-8-24-3 16,0 0 1-16,20 17-6 0,-20-17-3 0,18-2 2 16,-18 2 5-16,22-15 4 0,-22 15-2 0,26-31 5 15,-14 11-6-15,1-4 5 0,0 0-5 0,-2-3 6 16,0 0-6-16,-5 1 5 0,1-1-5 0,-3 0 3 15,-2 3-6-15,0 0 0 0,0 1-5 16,-1 3 4-16,0 0-8 0,-1 20 8 0,5-29-7 16,-5 29 3-16,0 0-1 0,7-18-3 15,-7 18 0-15,0 0-3 0,0 0 3 0,28-2-5 16,-28 2-5-16,37 1-11 0,-18-2-21 0,8 2-17 16,-5-6-14-16,9 7-11 0,-5-9-6 0,15 11-87 15,-15-14-69-15,14 7-191 0,1 9-18 0,-15-12 336 16</inkml:trace>
  <inkml:trace contextRef="#ctx0" brushRef="#br0" timeOffset="8375.3259">6320 1325 1136 0,'-24'10'126'0,"24"-10"-89"15,-8 24-14-15,8-24 18 0,4 26 6 0,4-9 6 16,-8-17-12-16,22 23-3 0,-22-23-10 0,37 17-5 15,-15-13-4-15,4 1-1 0,-1-5-1 0,4 0-2 16,0-3 2-16,4-3-4 0,-3-4 0 0,-2-1-3 16,-6-1-5-16,-22 12-2 0,27-23 5 0,-27 23-2 15,10-24 7-15,-10 24-7 0,-3-27 2 0,3 27-6 16,-15-25 0-16,15 25-3 0,-32-21 0 16,11 14-2-16,-3 6 1 0,0 2 0 0,-3 7 4 15,1 3 5-15,0 4 1 0,1 5 7 0,-3 3-4 16,4 5 9-16,0 0-9 0,5 1 5 0,5-4-12 15,4 0 2-15,5-4-10 0,5-3 3 16,6-1-6-16,-6-17-1 0,27 25-12 0,-6-17-11 16,9-1-30-16,-1-12-46 0,20 14-88 0,-17-25-144 15,16 8-217-15,11 4 47 0,-8-14 489 16</inkml:trace>
  <inkml:trace contextRef="#ctx0" brushRef="#br0" timeOffset="8703.5229">7647 1258 1272 0,'0'0'285'16,"0"0"-249"-16,0 0-21 0,17-4-7 0,-17 4 5 15,0 0 4-15,0 0 4 0,8 29-6 0,-9-5 4 16,-6 4-13-16,-1 6 4 0,-1 2-12 0,-3 3 6 16,-1 1-9-16,1-1 9 0,4-2-9 15,0-3 3-15,7 0-16 0,2-5-2 0,9-1-24 16,-3-11-13-16,14 2-40 0,-21-19-69 15,40 7-141-15,-9-8-217 0,-11-18 51 0,17 9 469 16</inkml:trace>
  <inkml:trace contextRef="#ctx0" brushRef="#br0" timeOffset="8875.3677">7649 984 1487 0,'0'0'81'0,"-35"22"-92"0,35-22-16 15,-22 12-4-15,22-12-19 0,0 0-22 16,17 15-25-16,-17-15-22 0,35 5-19 0,-13-5-22 16,12 2-32-16,3-2-48 0,-6-2-96 0,23 11 242 15,-19-9 94-15</inkml:trace>
  <inkml:trace contextRef="#ctx0" brushRef="#br0" timeOffset="9125.3223">8143 1200 824 0,'-32'21'319'0,"-3"-6"-189"15,12 6-52-15,-12-8 23 0,10 7-29 0,-8-5 5 16,9 4-7-16,-4-4-20 0,4 4-11 0,2-3-10 16,7 1 1-16,15-17-13 0,-15 26-3 15,15-26-9-15,3 19-2 0,-3-19-1 16,26 18 1-16,-4-11 4 0,4-2 2 0,7-3-13 16,3-2 2-16,1 0-4 0,5 0-3 0,-4 3 9 15,-2 0 1-15,-5 2-2 0,-4 2 3 0,-6 2-4 16,-21-9 3-16,28 19-3 0,-28-19 3 0,8 26-2 15,-8-26 3-15,-9 33-7 0,-6-13-3 0,-2 0-13 16,-6 3-1-16,-3 1-10 0,-4-3 0 16,2 2-10-16,-1-10-8 0,8 4-31 0,-7-19-45 15,28 2-116-15,-25 14-212 0,25-14-59 0,0 0 283 16</inkml:trace>
  <inkml:trace contextRef="#ctx0" brushRef="#br0" timeOffset="9735.9904">8997 1273 1330 0,'0'0'87'0,"0"0"-71"0,0 0-16 15,0 0-3-15,0 0 5 0,0 0 0 0,0 0 2 16,0 0 4-16,0 0 3 0,0 0 7 0,0 0 4 16,18 28 9-16,-21-11-3 0,2 5 8 15,-6 2-7-15,0 8 6 0,-6-2-6 0,3 6 7 16,-5-4-11-16,3-1 5 0,-2-3-12 16,5-3 4-16,0-4-9 0,3-2-1 0,6-19-5 15,-5 30-1-15,5-30-4 0,0 0 1 0,8 19-3 16,-8-19 1-16,0 0 3 0,21-10-1 0,-21 10 3 15,31-30-2-15,-12 8 0 0,2-6-5 0,1-2 7 16,2-4-6-16,-2 1 7 0,0 1-4 0,-1 0 4 16,-2 2-7-16,-2 2 4 0,-2 3-5 15,-2 5 4-15,-3 2-5 0,-10 18 5 0,14-19-5 16,-14 19 1-16,0 0 0 0,0 0-1 0,0 0 2 16,0 0 0-16,0 0 9 0,16 28-10 0,-11-9 9 15,-3 6-11-15,1 3 4 0,-2 1-6 0,0 4-2 16,3-3-4-16,0-2-11 0,4 1-9 0,-1-7-12 15,9 4-23-15,-16-26-18 0,40 42-39 16,-40-42-54-16,56 25-117 0,-29-12-217 16,6-22 30-16,16 13 419 0</inkml:trace>
  <inkml:trace contextRef="#ctx0" brushRef="#br0" timeOffset="10009.1261">9738 1354 1201 0,'-21'11'336'15,"-9"-7"-273"-15,10 7-23 16,-2-4 2-16,22-7 10 0,-31 23-7 0,31-23-11 16,-19 26-13-16,19-26 0 0,-7 27-8 0,7-27 3 15,7 28-9-15,-7-28 1 0,23 30-3 0,-5-18 3 16,4-1-2-16,3-1-1 0,2-5-5 0,4-1 1 16,-1-4-1-16,-1-2 1 0,-3 0-1 0,-3-2 2 15,-2-1 1-15,-4-2 0 0,-17 7 2 0,27-20-3 16,-27 20 4-16,15-31-5 0,-15 31 2 15,4-31-1-15,-6 12-3 0,-6-1-7 16,-1 0-2-16,-4-5-13 0,0 7-2 0,-5-3-14 0,2 4-4 16,-6-3-16-16,5 6-9 0,-7-4-17 15,24 18-30-15,-40-20-15 0,40 20-112 0,-26 0-49 16,26 0-194-16,-11 23 158 0,11-23 327 0</inkml:trace>
  <inkml:trace contextRef="#ctx0" brushRef="#br0" timeOffset="10836.4175">11454 848 928 0,'-17'-37'206'0,"6"15"-160"0,-7 2-8 15,18 20 5-15,-35-30 18 0,35 30 55 0,-40-15-56 16,15 14 40-16,-7 5-64 0,-1 2 2 0,-6 12-1 16,1 1-48-1,-6 10 55-15,8 6-44 0,-4 3 41 0,7 4 5 16,-1 1-19-16,6 0 5 0,4 1-16 16,4 0 5-16,7 2-10 0,4-1-28 0,4-4 18 15,7 2-24-15,4-6 17 0,5 2 10 0,6-4-7 0,6-1 4 16,8-4-11-16,5-3-6 0,6-3-20 0,2-10-12 15,10 3-22-15,-6-14-30 0,17 7-67 16,-19-23-118-16,20 2-264 0,-2 4 40 0,-13-21 407 16</inkml:trace>
  <inkml:trace contextRef="#ctx0" brushRef="#br0" timeOffset="11042.6744">11847 744 1555 0,'0'0'46'0,"-19"26"-28"0,11-3 8 16,0 5 4-16,3 6 15 0,-2 1-11 16,2 1-1-16,-2 5-15 0,2 4 7 0,-4 2-19 15,1 3 11-15,-1 2-12 0,2 0-26 0,1-2 21 16,2 0-22-16,-1-4 13 0,-1-1 7 0,0-3-18 16,-1-3-1-16,2 0-22 0,-3-8-3 0,8 3-25 15,-8-17-26-15,16 16-63 0,-8-33-108 0,0 0-202 16,18 15-22-16,-16-34 377 0</inkml:trace>
  <inkml:trace contextRef="#ctx0" brushRef="#br0" timeOffset="11230.1992">11806 1237 1542 0,'-26'12'117'0,"26"-12"-85"0,0 0-22 15,-17 15 7-15,17-15 2 0,0 0 6 0,0 0-11 16,14 22-4-16,-14-22-8 0,22 8 1 15,-4-10-1-15,6-1-3 0,5-5-10 0,3-9-18 16,7 2-21-16,-5-11 0 0,13 5-70 0,-14-13-16 16,17 8-92-16,-16-11-73 0,6 0-78 0,6 13-47 15,-21-13 365-15</inkml:trace>
  <inkml:trace contextRef="#ctx0" brushRef="#br0" timeOffset="11402.0899">12278 711 1382 0,'-37'33'223'0,"15"-1"-203"0,7 6-41 16,0 10 51-16,4 4 19 0,-5-2-6 0,4 1 3 16,-3 1-21-16,6 3 4 0,0 0-18 0,3-4-30 15,2-3 12-15,2-6-42 0,8 2 5 0,-2-9-11 16,9 2-37-16,-6-16-41 0,19 10-72 16,-26-31-52-16,40 28-96 0,-6-7-87 0,-14-27 258 15,23 15 182-15</inkml:trace>
  <inkml:trace contextRef="#ctx0" brushRef="#br0" timeOffset="11823.9652">12686 959 1673 0,'-22'21'25'0,"2"4"-3"0,-2 3 8 15,4 6 12-15,-4 0-1 0,4 1-2 0,-3 1-14 16,1-2-34-16,1 1 19 0,3-3-30 0,3-1 22 15,1 0 5-15,2-4-4 0,4-3 4 0,1-2-8 16,4-5 6-16,1-17-6 0,2 24 0 16,-2-24-2-16,0 0 1 0,0 0-1 0,17 13 2 15,-17-13 2-15,0 0 0 0,22-17 3 16,-22 17-3-16,24-39 7 0,-9 15-4 0,0-8 6 16,0 0-6-16,0 0 8 0,-2-2-9 0,1-1 8 15,-1 1 20-15,-2-1-27 0,1-3 24 0,0 3-26 16,1-2-7-16,0 3 6 0,1-1-7 0,1 7 9 15,2 5-5-15,-4 6 6 0,-13 17-3 16,22-13-1-16,-22 13 0 0,0 0-2 0,25 18 3 16,-25-18-4-16,18 34 7 0,-8-8-3 0,-3 8 1 15,-2 6-1-15,-2 4 5 0,0 2-6 0,-2 3-19 16,2 0 15-16,0-2-19 0,0 0 14 0,0-2 9 16,1-6-10-16,0 1 1 0,0-3-12 0,0-7 0 15,2 0-17-15,-3-7-5 0,5-1-20 16,-8-22-18-16,11 29-47 0,-11-29-93 15,0 0-130-15,17 1-190 0,-21-19 104 0,4 18 437 16</inkml:trace>
  <inkml:trace contextRef="#ctx0" brushRef="#br0" timeOffset="12448.9559">12657 1266 1256 0,'-24'35'353'0,"24"-35"-299"0,-18 12-45 0,18-12-10 16,0 0 9-16,0 0 8 0,18 22 11 0,-18-22 5 15,31 9 4-15,-7-11 0 0,8 2-3 0,4-7-11 16,3-3-6-16,3-4-8 0,3-4-5 16,1-2 0-16,-2 2-7 0,-1-2 4 0,-1-3 27 15,-5 0-27-15,-2 1 33 0,-3-1-29 0,-6 3-7 16,-1 0 6-16,-7 1-8 0,-18 19 8 16,22-30 3-16,-22 30 9 0,6-22-4 0,-6 22 3 15,0 0-4-15,0 0-5 0,-12-17 0 0,12 17-2 16,0 0-2-16,-17-3-1 0,17 3-1 0,0 0-2 15,-26 15 1-15,26-15-1 0,-25 31 6 0,10-8-3 16,-1 6 5-16,0 2-6 0,2 0-24 0,-1 2 22 16,3-1-21-16,1-1 22 0,1-2 6 15,3 0-7-15,3-3 5 0,2-3-3 0,2-1 4 16,0-22-2-16,5 25 2 0,-5-25-2 16,0 0 0-16,18 17-1 0,-18-17 1 0,17-1 2 15,-17 1 1-15,21-16 0 0,-7-1-3 0,2-5 2 16,3-6-3-16,-1-4 6 0,-1 0-7 0,-3-2 9 15,0-3 15-15,-3 2-22 0,-2 0-1 0,0 0 0 16,-1 0 0-16,0 0 0 0,-1 2 0 16,2 2 0-16,-1 3 0 0,-1 5 0 0,-7 23 0 15,13-22 0-15,-13 22 0 0,0 0 0 0,0 0 0 16,0 0 0-16,3 25 0 0,-3-2 0 0,0 7 0 16,0 5 0-16,-1 5 0 0,0 1 0 0,0 1-6 15,1 1 1-15,2-2-20 0,3-1 17 16,1-2 10-16,1 2-6 0,3-1 8 0,1-6-4 15,1-3 4-15,4-8-3 0,0-3 2 16,3-5-5-16,2-1 3 0,2-7-3 0,2-5 2 16,2-6 1-16,1-7-2 0,0-4 4 0,-2-8-5 15,0-1 5-15,-1-9-4 0,-2-3 7 0,0-2-6 16,-5-4 11-16,-1 0 6 0,-5-1-17 0,-3-1 0 16,-3 1 0-16,-2-1 0 0,-1 3 0 0,-2-2-30 15,2 7-1-15,-7-3-17 0,4 7 1 16,-5 4-16-16,7 10-10 0,-10 0-34 0,8 19-73 15,-5-19-117-15,5 19-211 0,17 1 2 16,-17-1 350-16</inkml:trace>
  <inkml:trace contextRef="#ctx0" brushRef="#br0" timeOffset="12839.5898">14306 868 963 0,'-9'-40'320'15,"9"40"-270"-15,-39-24 3 0,20 19 16 0,-10-1 22 16,6 9-7-16,-11 0-7 0,4 9-6 0,-6 3-7 16,5 8-4-16,-7 5-16 0,4 3 4 0,-6 6-12 15,3 1-19-15,3 3-17 0,4 3 0 0,2-1 0 16,6 2 0-16,5-1 0 16,5-2 0-16,7-2 0 0,3 0 0 0,4-4 0 15,6-3 0-15,7-4 0 0,5-6 0 0,4-4 0 16,6-2 0-16,6-8 0 0,2-6 0 0,5-3 0 15,0-8 0-15,-1-3 0 0,-1-5 0 0,0-3 0 16,-5-3 0-16,-2-2 0 0,-3 0 0 0,-6-1 0 16,-2 1 0-16,-6 2 0 0,-2 2 0 15,-15 20 0-15,16-29 0 0,-16 29 0 0,0 0 0 16,-5-21 0-16,5 21 0 0,0 0 0 0,-27 9 0 16,27-9 0-16,-30 26 0 0,13-9 0 0,1 3 0 15,2-3 0-15,14-17 0 0,-15 31 0 16,15-31-7-16,-3 33-21 0,3-33-5 0,14 26-14 15,-14-26-15-15,30 14-26 0,-30-14-37 0,44 0-60 16,-31-21-89-16,24 16-118 0,-1-6-112 16,-12-15 203-16,21 18 301 0</inkml:trace>
  <inkml:trace contextRef="#ctx0" brushRef="#br0" timeOffset="13027.1027">14688 931 1055 0,'0'0'335'0,"4"-22"-229"0,-4 22-32 0,0 0-4 16,-20-1-9-16,20 1-15 0,-22 23-12 0,9-1 1 15,-8 3-2-15,3 6-1 16,-6 5-8-16,2 6 1 0,0 5-19 0,1 3-18 16,2-2 12-16,2 0-23 0,1-1 12 0,5 1 3 15,3-6-12-15,1 0-5 0,7-7-15 0,-2-9-9 16,12 6-45-16,-9-15 0 0,15 9-50 0,-16-26-98 16,19 5-222-16,1 0-50 0,-8-22 319 0</inkml:trace>
  <inkml:trace contextRef="#ctx0" brushRef="#br0" timeOffset="13214.7096">14616 947 1329 0,'-23'13'404'0,"23"-13"-373"0,0 0-31 16,-11 18-6-16,11-18 7 0,0 0 4 15,25 16 2-15,-25-16 1 0,34 5-4 0,-9-5 0 16,3-2-8-16,6-2-11 0,-2-1-17 0,7 0-28 15,-10-4-31-15,11 4-54 0,-16-10-75 0,17 8-128 16,1 5-158-16,-18-7 141 0,18 11 365 0</inkml:trace>
  <inkml:trace contextRef="#ctx0" brushRef="#br0" timeOffset="13402.1286">14552 1217 1341 0,'-38'31'228'0,"24"-12"-219"0,8-2-7 0,6-17 3 16,7 25 6-16,-7-25 1 0,31 13 8 0,-4-10-5 16,11-3-1-16,6-6-5 0,6-2-5 15,1-3-2-15,0-3-10 0,3 1-3 0,-6-1-28 16,3 3-67-16,-19-11-67 0,10 13-170 0,-11 0-185 16,-14-4 65-16,11 16 463 0</inkml:trace>
  <inkml:trace contextRef="#ctx0" brushRef="#br0" timeOffset="13558.3828">14511 1558 1170 0,'-20'34'413'15,"3"-24"-334"-15,17-10-67 0,2 20-3 0,-2-20 13 16,20 9 5-16,-3-7 2 0,4-7-7 0,8-1-11 16,7-5-6-16,4-1-12 0,5-4-8 0,-3-2-21 15,5 6-30-15,-9-14-78 0,20 19-246 0,-9-6-175 16,-4-5 24-16,8 14 507 0</inkml:trace>
  <inkml:trace contextRef="#ctx0" brushRef="#br0" timeOffset="14216.2397">15847 1408 519 0,'0'0'159'0,"17"-16"-78"0,-17 16 2 16,22-15 13-16,-4 11 3 0,-18 4 11 0,29-21-13 15,-29 21-6-15,20-19-16 0,-20 19-16 0,0 0-13 16,11-24-5-16,-11 24-2 0,0 0 2 16,0 0-1-16,-5-17-4 0,5 17-7 15,0 0-9-15,-26-3-2 0,26 3-7 0,-30 7 3 16,9 2-1-16,2 4 5 0,-4 2-2 0,-2 4 4 16,2 4-7-16,3 2 6 0,-1 3-6 0,5 3 6 15,-1-1-8-15,5 1 5 0,2-2-10 0,7-2 2 16,3-1-7-16,4 0 2 0,6-1-3 0,5-1 4 15,3-3-5-15,4-5 2 0,2-3-1 0,5-3 2 16,4-7 1-16,-2-2-1 0,3-5 0 16,-4-4-1-16,-3-1 2 0,0-6-2 0,-3-4 2 15,-1-3-3-15,-3-3 1 0,-2-1-1 0,-4 2 2 16,-1 0-2-16,-4-1 4 0,-3 0-7 16,-3 1 4-16,-4 0-9 0,-2 3 1 0,-4 0-7 15,1 1-3-15,-5 1-8 0,11 19 0 0,-23-28-6 0,23 28-4 16,-25-11-12-16,25 11-13 0,-22-5-18 15,22 5-45-15,0 0-64 0,0 0-124 16,0 0-158-16,0 0-7 0,38 25 384 0</inkml:trace>
  <inkml:trace contextRef="#ctx0" brushRef="#br0" timeOffset="14457.4724">16884 584 1023 0,'-24'-5'117'0,"-10"14"-23"0,10-1-13 0,-13 2 15 16,10 12-17-16,-10 4-11 0,6 8 6 0,-1 7-27 15,4 10-12-15,-5 5 0 0,2 8-24 0,-6 0 12 16,3 1 7-16,0 3-20 0,6 0-10 16,4-2 15-16,4-1-20 0,5-4 16 0,5-4-6 15,7-5-20-15,4-4 4 0,5-4-19 0,0-6-4 16,8 1-18-16,-7-10-12 0,12 7-35 0,-11-19-30 15,16 12-65-15,-24-29-76 0,24 14-115 0,-4-1-60 16,-20-13 325-16</inkml:trace>
  <inkml:trace contextRef="#ctx0" brushRef="#br0" timeOffset="14619.1522">16182 1426 1363 0,'-27'-24'373'0,"27"24"-296"0,-22-8-33 0,22 8-15 15,0 0-9-15,0 0-10 0,0 0-6 0,16-20-4 16,3 11 1-16,15-4-7 0,12 0-10 0,12-5-20 16,15 3-40-16,-5-9-65 0,24 13-237 0,-15-3-191 15,-4-3 8-15,-3 9 424 0</inkml:trace>
  <inkml:trace contextRef="#ctx0" brushRef="#br0" timeOffset="15056.855">17590 671 854 0,'8'-17'164'0,"-8"17"-133"0,0 0-7 16,6-19 12-16,-6 19 21 0,0 0 24 0,0 0 1 15,0 0-8-15,-4 18-15 0,4-18-15 0,-10 29-3 16,1-4 22-16,-4 11-13 0,4 6-10 0,-8 6 3 16,5 8-33-16,-5-3 10 0,3 3 6 0,-3 2-14 15,1 0 10-15,-1-1 0 0,2-2-22 0,1-4 11 16,0 0-22-16,2-5 3 0,2-1 4 0,4-5-14 16,5-4-2-16,6-2-23 0,-2-7-11 15,13 5-33-15,-16-32-43 0,38 49-110 0,-38-49-234 16,41 21-33-16,-2-9 238 0</inkml:trace>
  <inkml:trace contextRef="#ctx0" brushRef="#br0" timeOffset="15649.9688">17608 729 762 0,'-27'-7'206'0,"27"7"-120"0,-20 6-30 16,20-6 16-16,0 0-34 0,0 0 17 0,-15 18-15 15,15-18-12-15,0 0-3 0,0 0-2 0,0 0 2 16,7 18 6-16,-7-18 2 0,0 0 5 0,26 14 2 15,-26-14 3-15,24 1-2 16,-24-1 0-16,27-6-3 0,-27 6-4 0,30-15-4 16,-30 15-5-16,32-12-4 0,-32 12-6 0,29-11-3 15,-29 11-37-15,23-5 38 0,-23 5-10 0,21-1 7 16,-21 1 30-16,0 0-32 0,17-12-6 0,-17 12 0 16,0 0-4-16,0 0-1 0,0 0 3 0,19 6-4 15,-19-6 6-15,0 0-10 0,26 17 9 16,-26-17 0-16,21 24-1 0,-13-7 1 0,-8-17-2 15,16 27-1-15,-16-27 0 0,7 25 5 0,-7-25-5 16,4 17 0-16,-4-17-6 0,0 0-1 0,0 0-2 16,0 0-1-16,-5 17-8 0,5-17-8 0,0 0-10 15,-21-13-11-15,21 13 2 0,-20-20-11 0,20 20-19 16,-20-31-36-16,23 14-80 0,-17-5-125 0,5 3-142 16,9 19 21-16,0 0 427 0</inkml:trace>
  <inkml:trace contextRef="#ctx0" brushRef="#br0" timeOffset="15931.2374">17224 1229 1581 0,'0'0'29'16,"0"0"-35"-16,0 0 32 0,3-21-6 15,-3 21 30-15,20-12 3 0,-3 6-17 16,2-2-7-16,8 0-10 0,3 1-7 0,6-1-4 16,3 3-6-16,3-3-4 0,1 2-12 0,-2 0-17 15,2 5-24-15,-7-6-26 0,10 8-43 0,-16-11-63 16,22 12-113-16,-13 3-237 0,5-8 64 0,13 12 419 15</inkml:trace>
  <inkml:trace contextRef="#ctx0" brushRef="#br0" timeOffset="16228.133">18408 695 1023 0,'-33'-7'284'0,"33"7"-252"0,-20-17 14 0,20 17 11 16,0 0 7-16,-22 6 0 0,22-6-31 0,-14 17-12 15,14-17 25-15,-26 39-14 0,11-6 6 0,-7 5 8 16,5 9-33-16,-3 1 11 0,0 1 1 0,1 2-17 16,-1 3 7-16,1 1-13 0,0 0-6 0,2 0 17 15,3-3-21-15,2 0 11 0,2 0-6 16,3-6-19-16,1-4 2 0,7-4-23 0,0-9-4 15,10 3-19-15,-4-12-16 0,16 9-40 0,-23-29-49 16,45 29-64-16,-25-28-82 0,5-7-131 16,17 12 148-16,-22-29 300 0</inkml:trace>
  <inkml:trace contextRef="#ctx0" brushRef="#br0" timeOffset="16556.2661">18447 1212 1436 0,'-21'-10'75'0,"21"10"-9"15,0 0-11-15,0 0-7 0,0 0-9 0,0 0-30 16,-13 19 31-16,13-19-35 0,-11 34 35 0,5-11-12 16,-2 4-6-16,0 1 9 0,-1 1-13 0,1 1 6 15,1-5-7-15,2 1 0 0,3-3-6 16,2-3 3-16,0-20-12 0,6 33 7 16,-6-33-8-16,16 22 0 0,-16-22 1 0,24 13 1 15,-24-13 1-15,33 2 2 0,-14-9-1 0,5-4-3 16,6-6 2-16,0-3-4 0,2-4 4 0,1-2-5 15,-6 0 6-15,-1 3-5 0,-3 0 2 0,-3 1 0 16,-3 4-1-16,-5-2-1 0,-12 20 0 0,19-26 0 16,-19 26 0-16,0 0 0 0,11-17 0 15,-11 17 0-15,0 0 0 0,0 0 0 0,0 0-3 16,-10 24-10-16,3-7-4 0,-1 4 2 0,-1 6-4 16,-3 1 0-16,2-1-10 0,-1-3-12 0,6 1-21 15,-2-8-14-15,13 10-34 0,-6-27-33 16,15 40-62-16,-15-40-64 0,25 12-232 0,7 1 48 15,-11-21 382-15</inkml:trace>
  <inkml:trace contextRef="#ctx0" brushRef="#br0" timeOffset="16775.0061">19270 1228 1471 0,'-34'9'69'16,"5"8"-37"-16,-7-1 20 0,4 9 13 15,-7 1-15-15,8 5 4 0,-6 1-23 16,4 0-3-16,2 0-15 0,4-1-2 0,9-3-11 16,4 0 3-16,6-4-7 0,2-1-3 0,6-1-30 15,0-4 2-15,7 1-19 0,-7-19-17 0,22 28-20 16,-22-28-42-16,34 10-62 0,-34-10-79 0,34-29-182 16,-5 24 4-16,-18-25 383 0</inkml:trace>
  <inkml:trace contextRef="#ctx0" brushRef="#br0" timeOffset="16899.9913">19052 1439 1522 0,'0'0'165'16,"-21"-11"-77"-16,21 11-19 0,0 0-14 0,0 0-11 16,0 0-20-16,0 0-11 0,0 0-9 0,0 0-2 15,10 20-4-15,-10-20 2 0,31 17-1 16,-9-10-6-16,7-1-14 0,0-3-27 0,10 4-50 16,-9-17-100-16,23 7-385 0,-12-1-21 15,-2-1 181-15</inkml:trace>
  <inkml:trace contextRef="#ctx0" brushRef="#br0" timeOffset="17478.1461">20415 1186 837 0,'34'-23'72'0,"-12"21"-3"0,-22 2-4 15,28-4 24-15,-28 4 18 0,0 0 7 0,0 0-10 16,0 0-12-16,0 0-29 0,-22 21-23 0,2-15-11 16,-1 6-25-16,-11 0 39 0,0 4-27 0,-7 0 37 15,2 1-9-15,-1-3-14 0,4 3-2 0,6-4-16 16,7 2-2-16,4-6-8 0,17-9 0 15,-18 13-5-15,18-13 1 0,0 0-2 0,0 0 1 16,5 20-2-16,-5-20 2 0,22 11 1 0,-22-11 0 16,35 12 2-16,-11-6 4 0,2-1-4 15,4-4 1-15,-1 0 1 0,-2 2-3 0,-2-1 2 16,-8 2 0-16,-17-4-2 0,19 11 3 0,-19-11-3 16,0 0 4-16,0 0-2 0,0 26-1 0,0-26 2 15,-16 31 0-15,2-11-3 0,-6 1 3 16,-2-2-8-16,-2 0 2 0,2 0-10 0,4-5-10 15,18-14-21-15,-22 25-21 0,22-25-35 0,0 0-27 16,13 32-47-16,-13-32-66 0,28 0-105 0,0 0-131 16,-3-21 187-16,20 21 290 0</inkml:trace>
  <inkml:trace contextRef="#ctx0" brushRef="#br0" timeOffset="17743.7821">20989 1318 1135 0,'-28'16'375'15,"-7"-17"-268"-15,14 6-54 0,-5-3-11 0,7 5 7 16,-7-4-2-16,1 8 0 0,-2-2-14 0,0 7-2 16,1 0-8-16,1 2-1 0,1 0-7 0,4 0-1 15,2 3-14-15,2 3 7 0,7-1-8 16,0-1 0-16,8-2 2 0,3-2-1 0,4-1-2 16,8 3 7-16,3-6-4 0,6 3 4 0,4-6-4 15,4-3 1-15,2-5-1 0,-1-6 1 0,-2-3 0 16,-3-5-1-16,-5 1 1 0,0-7-3 0,-3 1 4 15,-2-3-4-15,-2-2 4 0,-5-1-7 0,-2 0 0 16,-4-1-12-16,-3 0-6 0,-3-2-11 16,-1 2-13-16,-5-5-26 0,3 5-34 15,-12-9-64-15,17 32-162 0,-14-31-217 0,14 31 8 16,-7-19 414-16</inkml:trace>
  <inkml:trace contextRef="#ctx0" brushRef="#br0" timeOffset="18181.3784">22126 922 910 0,'-17'6'130'0,"17"-6"-46"0,-29 26-26 0,15-5 2 16,-9 2-6-16,3 3 10 0,-8 9-14 0,1 5 5 15,-5 4 6-15,5 2-37 0,-3-1 20 0,8-1-37 16,-1 3 0-16,6-2 8 0,2-2-16 0,4-4 5 16,5-3-14-16,4-5 0 15,4 2-22-15,2-10-12 0,9 6-39 0,-13-29-39 0,28 43-68 16,-28-43-71-16,26 13-172 0,-1 6 11 0,-25-19 404 15</inkml:trace>
  <inkml:trace contextRef="#ctx0" brushRef="#br0" timeOffset="18368.8708">21725 1392 1529 0,'0'0'155'15,"-20"4"-103"-15,20-4-34 0,0 0-14 0,0 0-5 16,0 0 0-16,0 0 1 0,0 0 1 0,0 0-1 15,20 23 2-15,-20-23-5 0,32 10 3 0,-8-10-3 16,2-1-13-16,7-4-15 0,2-9-26 0,9 7-34 16,-6-18-40-16,19 12-76 0,-18-15-66 15,12-1-229-15,9 11 75 0,-18-14 410 16</inkml:trace>
  <inkml:trace contextRef="#ctx0" brushRef="#br0" timeOffset="18728.2523">22490 781 1444 0,'-19'29'191'0,"-9"-1"-149"0,-2 2-19 0,1 5 9 15,-2 2 1-15,3 4 16 0,-2 0-18 0,2 7 8 16,0 1-14-16,7 3-15 0,-1-2 14 0,7 1-21 16,1-4 13-16,2 2-6 0,5-4-9 0,1 1 6 15,1-7-7-15,4-5 8 0,1-3-8 16,1-9 3-16,4-1-2 0,1-3 0 15,2-1-2-15,-8-17 1 0,22 22 0 0,-22-22 1 16,27 8 0-16,-27-8-1 0,28-4 2 0,-11-5-1 16,1-5 1-16,0-5 2 0,3-2 3 0,0-4-3 15,-3 1 6-15,-1 0-5 0,-1 1 2 0,-3 0-3 16,-2 3 2-16,1 0-5 0,-12 20-1 0,19-29 0 16,-19 29 0-16,0 0-2 0,0 0 1 0,0 0 0 15,0 0-2-15,0 0 6 0,0 0-7 16,17 22 0-16,-16-1-5 0,-1 3-1 0,1 2-9 15,-3 3-3-15,3 2-17 0,-4-4-6 0,7 6-20 16,-3-8-7-16,10 9-31 0,-8-17-38 16,20 17-108-16,-23-34-175 0,24 22-83 0,3-5 178 15</inkml:trace>
  <inkml:trace contextRef="#ctx0" brushRef="#br0" timeOffset="19812.5163">22758 1431 1284 0,'-9'19'352'16,"9"-19"-300"-16,0 0-45 0,0 0 1 0,-7 21 10 15,7-21 5-15,0 0 2 0,18 20-8 16,-18-20-5-16,24 12-5 0,-6-7 0 0,3-2-3 16,1-3 0-16,0-2-2 0,-2 0-3 0,2-4 4 15,-2 0-3-15,0-3 5 0,0 1-1 16,-2-2 0-16,-1 1 0 0,-17 9 1 0,26-22 1 15,-26 22 4-15,13-26-5 0,-13 26 6 0,4-27-5 16,-4 27 1-16,-9-27-1 0,9 27-2 0,-17-21-2 16,17 21 1-16,-29-14-1 0,12 10-1 15,-3 3-2-15,2 3 1 0,-3 3-3 0,0 3 4 16,-4 0 3-16,-2 4-2 0,2 6 6 0,-2 2-4 16,2 4 6-16,0-1-2 0,5 0 3 0,5-2-7 15,4 0 1-15,5-2-6 0,6 0 4 0,2-3-4 16,6 1 3-16,-8-17-2 0,26 26 2 0,-6-15-2 15,7-3 1-15,4-3-1 16,6-5 0-16,3-5 2 0,1-2-1 0,2 0 1 16,-2-1-2-16,-1 0 1 0,-2-1-1 0,-5 1 1 15,-3 0-2-15,-5 0 2 0,-4 0-2 0,-4 2 3 16,-17 6-2-16,24-11 3 0,-24 11-2 0,0 0 1 16,0 0 8-16,0 0-4 0,0 0 3 0,0 0 0 15,0 0-7-15,0 0 0 0,0 0-2 0,0 0-2 16,-17 22 1-16,17-22-2 0,-20 27 3 15,20-27 0-15,-22 37 3 0,12-17-5 0,1 3 3 16,3 0-8-16,-2-5 2 0,5-1-1 0,3-17 5 16,-1 21-1-16,1-21 1 0,0 0 0 15,0 0-1-15,0 0 1 0,0 0 0 0,23 1 2 16,-23-1 1-16,24-27 3 0,-7 6-6 0,0-5 4 16,1-2-4-16,-1 3 3 0,-1-2-2 0,-3 2 1 15,0-4-4-15,-2 5 9 0,-3-2-8 16,1 2 5-16,-3 4-3 0,0-4 0 0,-6 24 3 15,7-29 2-15,-7 29 3 0,0 0 1 0,0 0 0 16,0 0-1-16,0 0-8 0,0 0 0 0,0 0 0 16,0 0 0-16,0 0 0 0,0 0 0 0,24 13 0 15,-24-13 0-15,31 14 0 0,-9-9 0 0,3 1 0 16,4-2 0-16,4-3 0 0,2-1 0 16,2 0 0-16,1-1 0 0,1-3 0 0,-2 2 0 15,0-3 0-15,-3 1-6 0,-1-2-6 16,-4-1 1-16,-5 1-1 0,-3-2 2 0,-21 8 1 15,27-10 1-15,-27 10 0 0,0 0 0 0,9-26-5 16,-9 26-2-16,-6-16-9 0,6 16-2 0,-13-20-6 16,13 20 12-16,-17-17 0 0,17 17 12 0,-18-12 4 15,18 12 1-15,-19-8 3 0,19 8 2 16,-18 1 0-16,18-1 3 0,0 0-4 0,-21 13 2 16,21-13 2-16,0 0-3 0,-15 24 5 0,15-24-4 15,-5 20 3-15,5-20-3 0,2 20 3 0,-2-20-3 16,5 20 2-16,-5-20-3 0,11 20 3 0,-11-20-4 15,0 0 5-15,18 18-2 0,-18-18 2 0,0 0 2 16,20 5 1-16,-20-5 2 0,0 0 3 16,18-2-3-16,-18 2 4 0,0 0-5 0,19-12 0 15,-19 12 2-15,13-17-4 0,-13 17 4 0,11-20-2 16,-11 20-1-16,10-20-4 0,-10 20 0 16,8-22-1-16,-8 22-2 0,5-22 0 0,-5 22-1 15,1-19 0-15,-1 19 2 0,0 0-2 0,-9-19 6 16,9 19-5-16,0 0-2 0,-24-8 0 0,24 8 0 15,-28 3 0-15,10 4 0 0,-3 3 0 16,-4 4 0-16,-6 3 0 0,1 1 0 0,-2 8 0 16,1-3 0-16,3 4 0 0,3-2 0 0,8-2 0 15,4-3 0-15,7 1 0 0,3 1 0 0,6-3 0 16,4 0 0-16,6-1 0 0,8-1 0 0,5-1 0 16,9-3 0-16,4-4 0 0,7-3 0 0,3-7 0 15,1-1 0-15,-4-5-57 0,4 4-57 16,-15-22-129-16,14 14-399 0,-9-8 17 15,-4-4 260-15</inkml:trace>
  <inkml:trace contextRef="#ctx0" brushRef="#br0" timeOffset="20752.7945">3552 2748 1073 0,'0'0'234'16,"0"0"-154"-16,0 0-35 0,0 0-10 0,0 0 4 16,0 0 6-16,0 0-1 0,0 0-2 0,0 0-12 15,0 0-7-15,0 0-7 0,0 0-1 0,6 30-4 16,-5-6 3-16,-2 5-10 0,-1 5 4 0,-4 1-9 15,-2 4 6-15,-1-1-9 0,-1 0 4 0,0-1-15 16,-1-3-1-16,4-1-23 0,-3-8-10 16,10 3-26-16,0-28-21 0,5 35-67 0,-5-35-138 15,0 0-189-15,24-7-1 0,-14-18 469 16</inkml:trace>
  <inkml:trace contextRef="#ctx0" brushRef="#br0" timeOffset="20940.3248">3710 2401 1068 0,'-19'-12'342'0,"19"12"-192"16,-28 6-76-16,28-6-25 0,-34 9-17 0,34-9-10 15,-26 10-11-15,26-10-7 0,0 0-11 0,-19 11-14 16,19-11-23-16,0 0-27 0,0 0-33 0,0 0-26 16,32 23-43-16,-32-23-49 0,41 0-43 15,-10 8-168-15,-9-17 152 0,23 23 281 16</inkml:trace>
  <inkml:trace contextRef="#ctx0" brushRef="#br0" timeOffset="21221.5476">4159 2623 1007 0,'-26'15'100'0,"26"-15"-41"0,-23 13 18 0,23-13-6 16,-34 13 13-16,34-13-5 0,-42 18-13 0,20-4-5 16,-6-5-11-16,3 7-2 0,-3-4-13 15,7 5-1-15,-4-5-9 0,7 3-2 0,18-15-10 16,-27 21-4-16,27-21-7 0,0 0 0 0,-7 21-2 15,7-21 0-15,0 0-1 0,28 19 1 0,-7-11-1 16,3-4 4-16,4-1 0 0,5-1 1 16,2-3 0-16,0 1-2 0,1 1 0 0,-5 1-1 15,-4 0 0-15,-3 3 1 0,-4 1-1 16,-20-6 4-16,24 18-1 0,-24-18 4 0,10 25-3 16,-10-25 2-16,-6 33-5 0,-3-14 3 0,-3 2-5 15,-4 1 3-15,-2-1-6 0,-3-1-1 0,-1 0-8 16,0-3-4-16,5-2-15 0,17-15-10 0,-21 19-25 15,21-19-50-15,0 0-113 0,0 0-135 0,-5-23-178 16,5 23 62-16,23-39 480 0</inkml:trace>
  <inkml:trace contextRef="#ctx0" brushRef="#br0" timeOffset="21784.1109">5402 2802 1357 0,'-22'-19'130'0,"22"19"-54"15,0 0-18-15,0 0-10 0,0 0-11 0,0 0-12 16,0 0-12-16,0 0-6 0,0 0-3 0,0 0 1 16,-9 23 0-16,9-23 7 0,-5 35-2 0,3-11 7 15,-4 1-5-15,0 4 4 0,-1-1-6 16,-2 4 6-16,1-5-5 0,-1 1 5 0,2-4-5 15,1-2 2-15,6-22-5 0,-9 31 0 0,9-31-7 16,0 0 0-16,1 18-3 0,-1-18 0 16,0 0 1-16,0 0 2 0,26-8 3 0,-26 8 0 15,29-25 4-15,-11 4-2 0,3-4 1 0,1-3-4 16,0-3 2-16,2-1-5 0,-2 1 5 0,0 2-4 16,-1 1 3-16,-4 5-3 0,-3 3 3 15,-14 20-3-15,25-28 2 0,-25 28-3 0,0 0 2 16,19-17-2-16,-19 17 0 0,0 0-1 0,0 0 0 15,0 0 1-15,9 25-1 0,-9-25 2 0,6 34-3 16,-4-11 1-16,0 4-9 0,1-1 1 0,-1 3-12 16,2-1-1-16,3 0-10 0,1-4-1 0,6 3-14 15,1-8-2-15,9 3-19 16,-4-11-15-16,16 7-36 0,-10-21-43 0,20 15-68 16,-15-20-65-16,11-3-153 0,9 11 101 0,-16-25 347 15</inkml:trace>
  <inkml:trace contextRef="#ctx0" brushRef="#br0" timeOffset="22065.3195">6236 2814 1189 0,'-32'-16'219'16,"32"16"-124"-16,-42-10-25 0,24 12-2 15,-7-6-12-15,7 9-9 0,-4-2-8 0,5 6-5 16,-1 0-7-16,18-9-2 0,-28 28-12 0,17-9 0 16,2 3-8-16,3 4 3 0,3 3-3 0,5 0 4 15,3 0-4-15,5-1 2 0,6-4-6 16,2-2 3-16,6-4-4 0,3-2 3 0,3-5-2 15,2-3 1-15,1-4 0 0,-2-3 0 0,-1-3 0 16,-4-4-1-16,-3-3 3 0,-1 0-3 16,-3-6 3-16,-4-2-4 0,0-5 3 0,-2-3-5 15,-2-3 2-15,-2-3-7 0,-2 1 1 0,-5-1-9 16,-3 3 0-16,-4-1-12 0,-2 4-1 0,-5-2-14 16,0 8-7-16,-8-5-24 0,20 24-27 0,-40-29-48 15,40 29-85-15,-40-4-79 0,17 5-197 0,11 18 112 16,-17-17 397-16</inkml:trace>
  <inkml:trace contextRef="#ctx0" brushRef="#br0" timeOffset="22674.7322">7658 2800 1282 0,'0'0'61'15,"-8"-22"-23"-15,8 22 0 0,0 0 9 0,-6-19 10 16,6 19-5-16,0 0-12 0,0 0-12 0,0 0-14 16,0 0-7-16,0 0-4 0,-16 27 3 15,12-10 2-15,1 6 8 0,-2 1 1 0,4 7 9 16,-3-2-7-16,6 5 5 0,-1-3-10 0,3 3 5 16,-1-3-9-16,3 2 5 0,2-4-8 0,0 0 3 15,3-2-8-15,0-4 2 0,1-3-6 0,2-3 2 16,-14-17-2-16,27 23-12 0,-27-23 14 0,31 9 3 15,-31-9-1-15,32-8 17 0,-15-3-12 16,0-4-5-16,-2-6 6 0,1-4-7 16,0-3 5-16,-1-3-6 0,-2-1 5 0,-2-1-6 15,-1 2 5-15,-3 1-6 0,-2-2 5 0,-2 3-8 16,0 1-2-16,-3 2-15 0,2 4-7 0,-2-2-13 16,3 7-5-16,-3-1-15 0,0 18-13 0,2-24-31 15,-2 24-57-15,0 0-86 0,24-14-217 0,-24 14-3 16,19-2 309-16</inkml:trace>
  <inkml:trace contextRef="#ctx0" brushRef="#br0" timeOffset="23034.1508">8407 2830 1266 0,'0'0'91'0,"-32"12"-48"16,15-2 6-16,-7-5 13 0,6 9 2 0,-10-4-11 15,5 7-3-15,-5-2-10 0,4 5 2 0,-1-1-10 16,5 3-1-16,0-3-8 0,4 3 0 0,1-4-6 16,3 3 1-16,5-3-7 0,2 1-2 0,4-1-6 15,4 0 2-15,5-1-5 0,2 0 4 0,-10-17-5 16,35 28 4-16,-12-17-3 0,4-3 2 16,2-4 0-16,0-3-1 0,3-2-1 15,-2-4 0-15,-1-2 0 0,-3-3 1 0,-2-2 1 0,-3-1-2 16,-3-3 1-16,-2-1-2 0,-2-2 2 15,-1-2-3-15,-2 1 1 0,-2-2-5 0,-1 3 1 16,-5-2-9-16,-2 2 1 0,-3-2-10 0,2 21-2 16,-12-34-7-16,12 34-1 0,-20-26-2 0,20 26 4 15,-23-21-3-15,23 21 1 0,-28-13-4 16,28 13-7-16,-23-5-7 0,23 5-30 0,0 0-54 16,0 0-117-16,0 0-139 0,0 0-83 0,3 23 280 15</inkml:trace>
  <inkml:trace contextRef="#ctx0" brushRef="#br0" timeOffset="23268.4997">9056 2393 1269 0,'-8'-24'181'0,"8"24"-156"0,-27 1-2 0,27-1 12 15,-32 17 4-15,17 0 0 0,-7 5-10 0,1 7 3 16,-2 2-8-16,5 8 6 0,-2 2 4 0,7 3-31 15,-2 1 21-15,4 3-30 0,3-1 3 16,2 3 7-16,4-4-12 0,4-3 1 0,5-2-24 16,1-7 2-16,11-1-18 0,-2-13-12 0,12 3-33 15,-7-18-36-15,20 11-65 0,-16-25-96 0,6-4-183 16,14 6 46-16,-15-28 426 0</inkml:trace>
  <inkml:trace contextRef="#ctx0" brushRef="#br0" timeOffset="23487.8311">9561 2222 1200 0,'-18'-28'316'0,"18"28"-247"0,-26 13-34 15,26-13 4-15,-29 32-2 0,16-5 1 0,-4 8-13 16,1 9 3-16,0 3-14 0,3 4 9 0,0 2-15 16,4 0-10-16,0 5 19 0,2-1-25 0,1 0 19 15,2-1-6-15,0-4-15 16,2-3 3-16,2-2-24 0,0-4-9 0,5-1-12 15,-4-9-2-15,6 3-23 0,-9-15-13 0,12 11-83 16,-10-32-46-16,2 29-83 0,-2-29-187 0,0 0 179 16,20 5 310-16</inkml:trace>
  <inkml:trace contextRef="#ctx0" brushRef="#br0" timeOffset="23975.1585">9213 2732 1238 0,'0'0'338'0,"0"0"-261"0,0 0-69 0,-8 17-3 16,8-17 5-16,17 11 7 0,-17-11 1 0,35 6 1 15,-10-7-7-15,7-2-5 0,6-2-3 0,2-2-10 16,5 0-8-16,0-4-9 0,4 5-6 16,-3-4-1-16,1 5 1 0,-4-2-1 0,0 4 1 15,-4-4-6-15,4 7 3 0,-10-3 1 0,-2 3 7 16,-7 0 7-16,-5 2 9 0,-19-2 7 0,24 6 4 15,-24-6 10-15,0 0 13 0,0 0 11 0,0 0 4 16,0 0-4-16,-12 17-9 0,12-17-3 0,-27 10 2 16,10-4 5-16,-5-1 0 0,2 3 4 15,-5 0-5-15,2 5 5 0,-5-1-4 16,3 5 4-16,-3-1-5 0,2 5 1 0,0 1-7 16,3 2-1-16,1 2-10 0,3 2-1 0,5-2-9 15,2 1 2-15,4-2-4 0,7-3 1 0,5-3-5 16,2-1 4-16,-6-18-5 0,25 27 2 0,-6-19-1 15,0-3 1-15,2-3 0 0,3-6 0 0,3-2 1 16,0-5-4-16,1-1 2 0,-3-4-3 16,1-2 3-16,-2-4-3 0,-5-2 4 0,2 0-3 15,-5-2 4-15,1 2-2 0,-2 0 4 0,-3 1-4 16,-4 3 3-16,-1 0-3 0,-2 2 2 0,-5 18-3 16,6-27 3-16,-6 27-2 0,0 0 0 0,0 0 0 15,0 0-4-15,0 0-2 0,0 0-3 16,0 0-3-16,-13 22-2 0,5-2 0 0,0 4-9 15,-1 0-4-15,5 5-20 0,-2-7-12 16,8 8-24-16,-4-11-7 0,13 10-28 0,-11-29-22 16,20 41-52-16,-20-41-63 0,32 17-105 0,2 0-67 15,-17-23 349-15</inkml:trace>
  <inkml:trace contextRef="#ctx0" brushRef="#br0" timeOffset="24493.5244">10353 2719 1554 0,'0'0'86'16,"-42"0"-40"-16,22 7 4 0,-7-1-4 0,4 8-1 16,-6 1-6-16,4 7 1 0,-2 1-8 15,6 2 0-15,1 2-11 0,3 1-1 0,5-1-10 16,5 1 1-16,3-2-8 0,6-3 1 16,4-3-5-16,4-2 2 0,-10-18-3 0,28 27 2 15,-10-17-1-15,2-4 1 0,1-4-1 0,2-2 1 16,-1-5 0-16,-2-2-1 0,2-5 0 0,-1-3-1 15,-1-3 0-15,0-4-3 0,-2 1 3 0,-3-4-4 16,-2 1 5-16,-2-1-5 0,0 2 4 0,-4-1-6 16,1 3 4-16,-2 1-6 0,-6 20 5 0,11-29-2 15,-11 29 5-15,0 0-1 0,0 0 1 16,0 0-1-16,0 0-1 0,0 0 2 0,0 0-1 16,3 33 5-16,-8-5-4 0,-3 6 7 15,-3 7-7-15,-2 6 8 0,-2 7-7 0,-2 4 10 16,0 6-11-16,-4 1-1 0,1 4 14 0,-1-1-12 15,-1-5 17-15,3-2-2 0,-3-5-8 0,3-5 8 16,0-7-8-16,2-4 4 0,0-7-6 0,4-5-3 16,2-9-1-16,11-19 0 0,-14 22 0 15,14-22 0-15,0 0 0 0,0 0 0 0,0 0 0 16,-6-29 0-16,5 6 0 0,0-6 0 0,2-5 0 16,1-2 0-16,1-5 0 0,0-2 0 0,0-1 0 15,-2-4 0-15,2 0 0 16,0-4 0-16,2 2 0 15,2 1 0-15,2 5-14 0,1 7 8 0,-1 8-10 16,1 6-7-16,-10 23-8 0,23-29-16 16,-6 24-22-16,-17 5-30 0,40-7-60 0,-40 7-108 15,45-18-241-15,-17 20-46 0,-5-10 301 0</inkml:trace>
  <inkml:trace contextRef="#ctx0" brushRef="#br0" timeOffset="24849.1359">10619 2934 1563 0,'-28'4'107'0,"28"-4"-61"16,-18 7-13-16,18-7-9 0,0 0-13 0,0 0-4 16,0 0 5-16,28 3 5 0,-8-6 4 0,7-3-2 15,2-5-3-15,5-1-6 0,0-3-1 16,0 1-5-16,1-2 1 0,-4 0-4 15,-3-1 1-15,-5 0-3 0,-2 1 4 0,-3-3-2 16,-3 1 5-16,-2 1 2 0,-6 0 7 0,-7 17 1 16,4-27 3-16,-4 27-3 0,-11-19-4 0,11 19-4 15,-25-6-3-15,5 9-1 0,-3 4-1 0,-3 6 2 16,-4 8 0-16,-2 4 6 0,0 4-7 0,1 6-4 16,3 0 0-16,3 4 0 0,4-3 0 15,6 2 0-15,6-4 0 0,4-3 0 0,5-4 0 16,3-3 0-16,5-3 0 0,3-4 0 0,-11-17 0 15,31 24 0-15,-8-19-5 0,2-8-38 0,9 2-38 16,-4-16-51-16,25 15-87 0,-16-25-232 0,27 2-138 16,10 2 63-16,-3-22 526 0</inkml:trace>
  <inkml:trace contextRef="#ctx0" brushRef="#br0" timeOffset="25656.1674">11932 2727 1037 0,'0'0'290'0,"0"0"-212"0,0 0-55 16,0 0-6-16,0 0 10 0,6 28 11 0,-6-28 4 15,-7 30 4-15,-3-13-11 0,4 6-3 0,-6-1-11 16,1 4 6-16,-2 2-7 0,1 4 9 0,-5-3-3 16,2 3 5-16,-1-5-4 0,3-2 2 0,1-4-11 15,6-4-3-15,6-17-9 16,-8 19-2-16,8-19-4 0,0 0 0 0,0 0-1 15,0 0 1-15,0 0 2 0,20-5 1 0,-20 5 3 16,24-23-2-16,-9 5 3 0,3-5-5 0,0-3 3 16,2-2-6-16,-1 0 5 0,-2 1-5 0,-1 1 5 15,-3 2-5-15,-2 1 3 0,0 2-3 0,-2 3 4 16,-9 18-4-16,13-29 5 0,-13 29-3 16,7-17 2-16,-7 17 1 0,0 0 0 0,0 0 1 15,0 0-1-15,0 0 0 0,0 0-2 0,3 23 2 16,-3-23-2-16,2 34 2 0,2-15-2 0,0-1 3 15,-1 1-3-15,3 0 3 0,-6-19-4 0,19 30 2 16,-19-30-2-16,26 22 1 0,-6-16-1 16,2-1 1-16,3-5 0 0,6-5 2 0,3-4-1 15,3-4-1-15,3-4 1 0,2-5-3 16,-2-1 3-16,0-1-3 0,-5-1 2 0,-2 2-3 16,-4 0 3-16,-3 1-2 0,-3 4 4 0,-5 1-3 15,-18 17 2-15,25-22-3 0,-25 22 0 0,0 0 0 16,0 0 0-16,0 0 0 0,0 0 0 0,0 0 0 15,0 0 0-15,-11 18 0 0,0 1 0 0,-3 5 0 16,-1 1 0-16,1 3 0 0,2-1 0 0,2-1 0 16,4 0-9-16,1-2-14 0,7 1-11 15,-1-3-6-15,7 1-18 0,-8-23-13 16,26 35-29-16,-26-35-26 0,44 24-47 0,-44-24-55 16,52 7-68-16,-22 3-188 0,-3-21 80 0,19 17 404 15</inkml:trace>
  <inkml:trace contextRef="#ctx0" brushRef="#br0" timeOffset="26031.1759">12948 2753 1172 0,'-23'-10'177'0,"0"-1"-98"0,23 11-19 0,-33-4-1 16,33 4-10-16,-34 8-10 0,34-8-4 0,-33 18-5 16,18-1 7-16,-2 0-4 0,3 6 4 0,-2 0-5 15,1 4 4-15,1 0-8 0,0 3 2 16,2-2-10-16,4 1 2 0,0-1-7 15,3-3 2-15,3-3-5 0,1-1 1 0,3-4-6 16,-2-17 0-16,12 27-6 0,-12-27-1 0,27 16 0 16,-27-16 0-16,35 2 0 0,-13-6 0 0,4-7 0 15,1-5 0-15,1-5 0 0,0-2 0 0,0-3 0 16,-2-3 0-16,0-1 0 0,-3-2 0 0,-2 1 0 16,-3-1 0-16,-2 3 0 0,-3 0 0 0,-3 5 0 15,-4 1 0-15,-4 4 0 0,-2 19 0 16,-2-23 0-16,2 23-1 0,0 0-2 0,0 0-1 15,-20 1-2-15,20-1 0 0,-19 25 0 0,9-4 4 16,0 3-4-16,1 3-1 0,3 1-13 16,-2-3-7-16,8 4-18 0,-1-5-8 0,10 6-18 15,-4-7-4-15,13 9-27 0,-18-32-17 0,40 46-46 16,-40-46-60-16,55 30-68 0,-13-11-180 16,-11-20 136-16,21 17 337 0</inkml:trace>
  <inkml:trace contextRef="#ctx0" brushRef="#br0" timeOffset="26390.5502">13535 2803 1363 0,'0'0'209'0,"-31"-21"-138"0,7 12-16 15,-5-2-3-15,4 9-7 16,-4 1-10-16,1 5-3 0,-4 5-4 0,3 5 1 16,-2 2-5-16,3 3-1 0,4 4-7 0,2 3 1 15,3 2-8-15,5 2 4 0,2-2-7 0,6 0 3 16,4-4-6-16,3-1 2 0,6-4-3 0,7-1-1 15,4-3-1-15,4-4 0 0,4-3 0 0,5-6 0 16,3-4 0-16,4-5 0 0,2-7 0 0,-1-2 0 16,2-7 0-16,0-5 0 0,-2-6 0 15,0-2 0-15,-2-3 0 0,-2-1 0 0,-3 0 0 16,-3 0 0-16,-6 0 0 0,-1-1 0 0,-4 1 0 16,-1 3 0-16,-2-2 0 0,-4 5 0 0,-2 3 0 15,-3 5 0-15,-3 9 0 0,-3 17 0 16,0 0 0-16,0 0 0 0,0 0 0 0,-17 2 0 15,6 17 0-15,-5 9 0 0,-2 9 0 16,-2 6 0-16,0 1 0 0,0 4 0 0,3-1 0 16,0 0 0-16,6 1 0 0,1-3-8 0,7 0-34 15,0-7-6-15,11 2-24 0,-3-12-15 0,14 8-29 16,-10-19-23-16,21 15-71 0,-30-32-97 0,33 9-194 16,1 1 18-16,-15-23 450 0</inkml:trace>
  <inkml:trace contextRef="#ctx0" brushRef="#br0" timeOffset="26749.9223">13984 2881 1046 0,'0'0'356'16,"-28"24"-152"-16,28-24-164 0,-16 25-5 0,16-25 1 16,3 22 1-16,-3-22-5 0,22 15-1 0,-5-12-3 15,7 1 3-15,3-7-1 0,4 0-3 16,2-3-4-16,1-4-6 0,-1-1-1 0,0-1-4 15,-3-2-1-15,-2-1-1 0,-4-1-4 0,-3 1-4 16,-4-1 2-16,-17 16-5 0,21-32 4 0,-21 32-1 16,5-29 2-16,-5 29-4 0,-6-29 1 0,6 29-5 15,-19-26 1-15,19 26-2 0,-32-16 0 16,10 16 2-16,-4 3-1 0,-2 4 4 16,-2 7 2-16,-2 6 3 0,-1 3 0 0,0 4 7 15,1 5-8-15,4 1-4 0,1-1 0 0,6 2 0 16,5-1 0-16,5-2 0 0,8-2 0 0,4-1 0 15,6-4 0-15,6-3 0 0,6-4 0 0,3-6 0 16,9-4-7-16,2-7-43 0,12 1-37 0,-5-17-59 16,26 21-193-16,-10-22-284 0,-1-1 50 0,2 6 352 15</inkml:trace>
  <inkml:trace contextRef="#ctx0" brushRef="#br0" timeOffset="26874.9493">14812 3056 1694 0,'-39'-8'353'0,"15"8"-353"0,6-2 0 0,18 2 0 16,-25-7-1-16,25 7-48 0,-19-12-30 15,19 12-50-15,0 0-211 0,2-23-283 0,-2 23 31 16,17-22 359-16</inkml:trace>
  <inkml:trace contextRef="#ctx0" brushRef="#br0" timeOffset="28492.9496">3382 3901 482 0,'0'0'98'16,"0"0"-26"-16,0 0 2 0,0 0 7 0,-8-17 13 15,8 17 3-15,0 0-14 0,0 0-14 0,0 0-18 32,0 0-9-32,0 0-5 0,5 17-16 15,-5-17 19-15,4 22-24 0,-4-22 11 0,4 38 2 16,-6-15-8-16,2 8 6 0,-4 4-6 0,1 10 8 15,-5 5-11-15,0 9 9 0,-4 4-17 0,1 4 9 0,-1 5-4 16,-1-2-23-16,-1-1 17 0,0-4-23 0,2-8-2 16,2-7-1-16,7-3-36 0,0-16-33 0,16 9-88 15,-13-40-74-15,26 27-196 0,0-10-22 16,-26-17 384-16</inkml:trace>
  <inkml:trace contextRef="#ctx0" brushRef="#br0" timeOffset="28837.8647">4225 3907 934 0,'7'-29'126'16,"-16"3"-29"-16,8 9 5 0,-10-11-31 0,6 11 0 15,-10-6-10-15,15 23-12 0,-31-30-5 16,31 30-6-16,-38-18-7 0,19 14-9 0,-3 2-4 16,1 5-4-16,-2 5-3 0,0 4 1 15,-1 5-2-15,0 6 8 0,-3 7-5 0,0 6-10 16,-3 9 25-16,-1 7-23 0,-2 6 20 0,4 6-5 16,1 4-16-16,3 3 11 0,2 0-17 0,3 1 12 15,4-3-19-15,3-4-1 0,6-3 17 0,3-7-24 16,4-4 12-16,2-7-17 0,7-4-26 15,-3-11-7-15,9 2-36 0,-15-31-37 0,29 40-55 16,-29-40-63-16,28 10-78 0,-8-4-133 0,-15-24 196 16,17 16 261-16</inkml:trace>
  <inkml:trace contextRef="#ctx0" brushRef="#br0" timeOffset="28987.6456">3620 4505 1121 0,'-17'-4'204'0,"-13"-14"-105"0,30 18-2 0,-34-14-7 16,34 14-15-16,0 0-26 0,0 0-22 0,0 0-17 15,0 0-5-15,0 0-2 0,34-14-1 0,-3 8-2 16,8-2-12-16,11-1-20 0,2-10-33 0,19 12-87 16,-15-25-195-16,16 9-215 0,1 3 9 0,-11-10 495 15</inkml:trace>
  <inkml:trace contextRef="#ctx0" brushRef="#br0" timeOffset="29397.5983">5072 3880 759 0,'17'-23'280'16,"11"7"-169"-16,-23-1-69 0,-5 17 12 0,0 0 6 15,18-11 11-15,-18 11 0 0,0 0-11 0,0 0-14 16,-12 30-12-16,2-5 0 0,1 7-36 0,-6 6 24 15,2 5-27-15,-2 3 10 0,3 4 14 0,-4 2-9 16,4 1 10-16,0-1-15 0,2-1 6 16,3-3-13-16,2-3 7 0,1-2-11 0,3-3 8 15,2-1 3-15,0-5-30 0,7-1 22 0,-3-8-42 16,7 2-11-16,-12-27-27 0,24 37-70 0,-24-37-90 16,24 7-211-16,-4 3-22 0,-20-10 304 0</inkml:trace>
  <inkml:trace contextRef="#ctx0" brushRef="#br0" timeOffset="29569.4811">4869 4454 1072 0,'0'0'390'0,"0"0"-250"0,0 0-84 0,0 0-28 16,-17-10-14-16,17 10-7 0,0 0-5 0,0 0 1 16,23-8 5-16,-5 2 0 0,7-4 3 0,5-4-6 15,7-4-1-15,5-5-5 0,6-2-5 16,1-4-19-16,9 3-24 0,-11-12-42 0,14 15-49 15,-22-20-86-15,22 19-105 0,-8-2-164 0,-14-12 112 16,16 19 383-16</inkml:trace>
  <inkml:trace contextRef="#ctx0" brushRef="#br0" timeOffset="29960.1229">5619 3822 1180 0,'-21'9'297'16,"4"14"-217"-16,-8-2-30 0,6 5-32 0,-3-1 39 15,6 5-24-15,-3-4 2 0,5 7 3 0,-3-1-13 16,5 3 4-16,2 0-11 0,2 2 3 0,2 2-9 16,1 1 6-16,0 0-10 0,1 0 5 0,1-2-8 15,1 1 6-15,0 0-8 16,2-4-9-16,-1-4 22 0,2-2-24 0,3-7 22 0,-1-3-9 16,-3-19-6-16,12 23 3 0,-12-23-4 15,0 0 2-15,21 12 0 0,-21-12 0 0,0 0 2 16,18-8 1-16,-18 8 3 0,15-22-1 0,-6 4-9 15,-1-2 21-15,1-5-23 0,-1 0 20 0,-2-2-10 16,0 3-4-16,2 2 3 0,-4 4-3 0,-4 18 2 16,10-28-2-16,-10 28 2 0,0 0-3 15,0 0 1-15,0 0-3 0,0 0 2 0,0 0 0 16,21 8 0-16,-21-8 1 0,16 35-2 0,-9-12 1 16,1 2-9-16,-2 2-9 0,4-1 15 0,-2 1-24 15,2-2 15-15,1-2-19 0,5 3-15 0,-2-9-13 16,7 4-20-16,-21-21-26 0,48 29-59 15,-48-29-77-15,49 9-137 0,-19-3-117 0,-12-19 169 16,16 17 327-16</inkml:trace>
  <inkml:trace contextRef="#ctx0" brushRef="#br0" timeOffset="30335.1321">5814 4431 1488 0,'0'0'69'0,"0"0"-37"15,-18 15-1-15,18-15-2 0,0 0-2 0,0 0-3 16,8 18 3-16,-8-18 2 0,19 9 0 16,-19-9-2-16,31 7-3 0,-11-7-4 0,3 0-8 15,1-3-4-15,3-1-3 0,1-2-4 0,0-2 0 16,0-2 1-16,0-1-2 0,-2 1 3 0,0-4-4 16,-4 2 3-16,-4-1-2 0,-18 13 2 0,26-24-1 15,-26 24 3-15,11-23-3 0,-11 23 4 16,-2-22-3-16,2 22 1 0,-11-21-2 0,11 21 0 15,-18-20-1-15,18 20 0 0,-31-15 0 0,11 10-2 16,-4 4 0-16,-1 2 1 0,-1 5 0 0,-2 3 2 16,0 4 4-16,-3 4 1 0,1 4 7 0,0 3 0 15,0 3 6-15,2-1-1 0,3 3 1 0,3-2-7 16,3-1-12-16,5-3 16 0,6-1-25 16,5-3 19-16,6 0-11 0,5-2-3 15,-8-17 1-15,32 27-6 0,-9-17-4 0,10-2-8 16,2-6-9-16,9-1-11 0,0-6-14 0,7 4-9 15,-4-9-17-15,9 9-18 0,-12-12-21 0,12 13-32 16,-19-17-35-16,18 14-59 0,-16-10-58 0,-5-9-128 16,15 19 269-16,-29-24 163 0</inkml:trace>
  <inkml:trace contextRef="#ctx0" brushRef="#br0" timeOffset="30631.9859">6505 4383 1140 0,'-22'-10'174'0,"22"10"-55"0,-26 5-25 0,26-5-22 16,-26 13-22-16,26-13-11 0,-30 24-10 15,17-4 0-15,-3-1-7 0,4 5-15 0,-1 0 25 16,3 4-27-16,0-1 29 0,4 2-11 0,1-5-5 16,2-1 0-16,0-2-11 0,3-2 1 15,0-2-4-15,0-17 2 0,5 23-2 0,-5-23 1 16,0 0-4-16,0 0 0 0,0 0 0 0,0 0 0 16,0 0 2-16,22-7-1 0,-14-10 2 0,3-4-4 15,2-3 4-15,-1-4-5 0,0-1 4 16,1-2-2-16,-1-1-6 0,-1 1 23 0,2 1-20 0,-1 1 19 15,1-2-9-15,-1 2-9 0,2 1 5 16,1 1-5-16,1 2 2 0,0 4-2 0,0 1 1 16,-16 20-5-16,28-27-3 0,-28 27-10 15,28-16-14-15,-28 16-15 0,31-3-23 0,-31 3-24 16,36 10-53-16,-36-10-125 0,31-4-293 0,-10 15 18 16,-21-11 356-16</inkml:trace>
  <inkml:trace contextRef="#ctx0" brushRef="#br0" timeOffset="31007.0797">6781 4499 1413 0,'-18'6'198'16,"18"-6"-162"-16,-13 17 16 0,13-17-33 15,0 0 8-15,0 0-3 0,19 12-1 16,-19-12 0-16,33-5-18 0,-10-1 26 0,3-5-35 15,6 0 26-15,1-3-19 0,2 2-3 0,3-3 2 16,-2-1-5-16,0 2 4 0,-7-2-4 0,-5 0 5 16,-2 1-6-16,-22 15 5 0,28-28-3 0,-28 28 3 15,10-24-1-15,-10 24 3 0,-6-24-4 0,6 24 0 16,-22-26-4-16,22 26-1 0,-37-19-3 16,17 12 1-16,-6 3-1 0,-2 5 5 15,0 4 3-15,0 5 2 0,0 4 6 0,3 4 2 0,1 6 7 16,1 2 0-16,5 4 6 0,0 2-7 0,3 0 4 15,3-2-9-15,4 2-14 0,3-4 19 16,5-3-25-16,3-2 20 0,5-4-10 0,-8-19-5 16,28 28-2-16,-8-19-11 0,2-6-13 0,9 0-24 15,-5-14-41-15,19 12-79 0,-18-26-167 16,16 9-258-16,2-1 64 0,-8-13 450 0</inkml:trace>
  <inkml:trace contextRef="#ctx0" brushRef="#br0" timeOffset="31366.3917">8106 4181 1329 0,'0'0'110'0,"0"0"-39"0,0 0-11 0,0 0-13 15,0 0-22-15,-20 20-13 0,10 2-9 0,0 6 7 16,-1 2-4-16,0 4 7 0,-2 1-11 15,2 3 6-15,-2 0-11 0,1 1 7 0,2-3 9 16,1-1-27-16,4-2 23 0,3-6-34 0,6-1 0 16,-2-8-11-16,10 3-24 0,-12-21-18 0,26 24-47 15,-26-24-68-15,34 0-154 0,-7-1-133 0,-13-18 145 16,21 12 335-16</inkml:trace>
  <inkml:trace contextRef="#ctx0" brushRef="#br0" timeOffset="31538.2831">8092 3950 1230 0,'-35'14'271'0,"16"-9"-256"15,19-5-17-15,-19 13-22 0,19-13-24 0,0 0-27 16,2 20-14-16,-2-20-20 0,27 19-20 16,0-8-54-16,-4-7-33 0,9-2-59 0,6 13-28 15,-12-23 241-15</inkml:trace>
  <inkml:trace contextRef="#ctx0" brushRef="#br0" timeOffset="31803.8987">8527 4182 803 0,'-23'6'224'0,"11"12"-64"0,-15-13-24 15,11 14-18-15,-13-14-24 0,10 11-11 16,-8-10-15-16,6 6-11 0,-1-5-12 0,22-7-11 16,-31 16-11-16,31-16-6 0,0 0-8 0,-20 17-3 15,20-17-4-15,0 0-2 0,0 0-2 0,14 23 1 16,-14-23 0-16,26 13 3 0,-6-8 1 0,3-1 0 15,4-2 2-15,0-1 0 0,2 1-1 0,0-1 0 16,-1 0 3-16,-3 1-2 0,-3 1 1 0,-22-3 2 16,28 8-2-16,-28-8 1 0,0 0 2 15,17 21-1-15,-17-21-2 0,-5 22-1 0,5-22-4 16,-20 30 2-16,3-11-4 0,-5 2-10 0,-2 1 22 16,-2-1-25-16,2 1 19 0,2-3-21 15,2 2-16-15,2-8-18 0,10 4-29 0,8-17-43 16,-10 23-122-16,10-23-177 0,0 0-154 0,0 0 153 15,0 0 422-15</inkml:trace>
  <inkml:trace contextRef="#ctx0" brushRef="#br0" timeOffset="32413.35">9524 4155 1351 0,'0'0'98'16,"0"0"-67"-16,0 0-14 0,-17 6-5 0,17-6-1 15,0 0-3-15,-25 29 7 0,25-29 5 0,-24 38 8 16,9-15-3-16,4 5 4 0,-4 0-6 0,3 5 8 15,-4 0-5-15,2 6 9 0,-3-4-9 0,2 1-11 16,2-6 22-16,3 1-29 0,2-8 21 0,3-4-15 16,5-19-9-16,-1 24 0 0,1-24-4 0,0 0-1 15,0 0 1-15,0 0 0 0,24 11 2 16,-24-11 2-16,21-15 4 0,-21 15 2 0,30-30 1 16,-14 10-4-16,1-3-11 0,1-3 21 15,0-3-23-15,0 0 20 0,1-1-9 0,-1 2-7 16,-1 2 5-16,-1 0-5 0,-2 4 4 0,1 3-2 15,-15 19 3-15,23-28-2 0,-23 28 0 0,0 0-1 16,20-15-2-16,-20 15 1 0,0 0-1 0,0 0 2 16,13 26-1-16,-8-9 2 0,-2 7-3 15,0 3 3-15,1 3-6 0,-3 3 2 0,2 1-10 16,-1-2-13-16,4 0 12 0,1-3-29 0,6-1 15 16,1-5-22-16,9 1-21 0,-4-12-23 0,18 8-47 15,-14-23-70-15,26 16-120 0,-9-14-177 16,-5-15 34-16,16 13 473 0</inkml:trace>
  <inkml:trace contextRef="#ctx0" brushRef="#br0" timeOffset="32694.6226">10092 4215 1349 0,'-23'8'143'0,"-12"-8"-73"16,8 11-5-16,-6-5-5 0,7 11-8 0,-4-3-11 15,6 8-3-15,-1-1-6 0,5 4 0 0,3-1-8 16,6 4 1-16,4-1-9 0,4 1 2 15,5-3-8-15,4 0-10 0,3-2 20 0,7-1-24 16,5-5 22-16,6 0-9 0,4-6-3 0,6-5 3 16,2-4-2-16,3-5-3 0,3-4-2 15,-1-6-2-15,0-2-11 0,-5-2 10 0,-6-3-9 16,-7 1 22-16,-6 0-11 0,-4-1 9 0,-7 1-10 16,-4 0 0-16,-5-1 0 0,-3 1-4 0,-4 0-9 15,-5-1-8-15,12 20-8 0,-31-34-14 16,12 24-15-16,-5-6-20 0,6 13-31 0,-14-14-54 15,32 17-124-15,-42 8-249 0,21-13 16 0,21 5 335 16</inkml:trace>
  <inkml:trace contextRef="#ctx0" brushRef="#br0" timeOffset="33254.7486">11051 4219 1063 0,'7'-20'222'0,"-7"20"-154"15,8-27-11-15,-8 27-2 0,9-19-2 16,-9 19-8-16,0 0-9 0,0 0-3 0,0 0-4 16,0 0-5-16,0 0-9 0,0 0-3 0,0 0-2 15,2 29 4-15,-3-8-2 0,0 3 5 0,-1 1-2 16,0 3 5-16,0 1-5 0,-1 2 5 0,0 2-7 15,2 2 5-15,-2 0-7 0,3 0-6 16,-1-3 22-16,2-1-26 0,0-4 23 0,2-3-14 16,0-3-7-16,2-3 3 0,-5-18-4 0,15 24 3 15,-15-24-2-15,18 11 2 0,-18-11 3 0,21-4 2 16,-21 4 1-16,28-19 2 0,-11 3-2 0,1-6-3 16,0-4-11-16,2-5 17 0,-2-1-20 0,0-2 16 15,-1 0-7-15,-2 3-6 0,-2-1 4 31,-3 2-3-31,0 1 3 0,-3 1-7 0,2 4-1 16,-2-1-11-16,0 0-4 0,0 2-11 0,-7 23-7 16,14-30-13-16,-14 30-8 0,17-12-16 0,-17 12-26 15,19 1-43-15,8 19-90 0,-27-20-98 0,20 8-166 16,5 13 93-16,-25-21 407 0</inkml:trace>
  <inkml:trace contextRef="#ctx0" brushRef="#br0" timeOffset="33585.2265">11825 4280 1378 0,'-41'-5'90'0,"20"10"-41"15,-5-5 4-15,6 8 6 0,-7-3-8 16,3 7-7-16,-4-2-5 0,3 6 2 16,-2 1-3-16,2 4 0 0,0 2-4 0,4 3-2 15,-2-2-5-15,7 1-1 0,2-2-7 0,3 2-13 16,3-4 16-16,6 1-24 0,3-3 5 0,7 0-3 15,4-2 0-15,5-3 0 0,6-2 0 0,2-1 0 16,6-5 0-16,2-4 0 0,2-2 0 0,0-4 0 16,3-5 0-16,0 0 0 0,-3-6 0 0,-2 0 0 15,-7 0 0-15,-4-3 0 0,-3-1 0 16,-5 0 0-16,-3-3 0 0,-2 1 0 0,-5-4 0 16,-1-1 0-16,-4 0 0 0,-4 0-14 0,0 2 0 15,-5-1-10-15,2 4-6 0,-4-2-12 0,4 5-2 16,-4 1-3-16,12 17 9 0,-15-19 1 0,15 19 0 15,0 0-14-15,0 0-33 0,-19 8-43 0,29 11-76 16,-10-19-87-16,0 0-200 0,14 29 37 16,-14-29 432-16</inkml:trace>
  <inkml:trace contextRef="#ctx0" brushRef="#br0" timeOffset="33835.2435">12497 3912 1098 0,'-13'-19'359'16,"-11"2"-276"-16,24 17-30 0,-27-18-5 0,27 18 24 16,-24-4-7-16,24 4-16 0,-25 12-16 0,25-12-23 15,-25 31 24-15,15-6-30 0,1 4 24 0,3 9-9 16,0 1-10-16,2 5 4 0,0 2-11 16,3 2 6-16,2 1-12 0,3-2 8 0,2-2-11 15,1-4 0-15,4-3-19 0,1-4 5 0,5-2-19 16,-1-8-4-16,5 0-8 0,-21-24-45 15,43 30-46-15,-43-30-82 0,46 6-86 0,-23-8-220 16,-1-21 81-16,15 13 418 0</inkml:trace>
  <inkml:trace contextRef="#ctx0" brushRef="#br0" timeOffset="34041.412">12871 3785 1526 0,'-10'26'102'0,"-8"-3"-50"15,6 11-14-15,-5-1 27 0,4 12-32 0,-4 0 17 16,2 7-11-16,-2-2-16 0,2 2 3 0,3-3-18 16,3-2 3-16,0-1-14 0,4-3 8 0,3-5-10 15,-1-1-2-15,6-4-18 0,-2-4 5 0,4-1-16 16,-3-6-10-16,7-1 18 0,-9-21-48 16,12 30-14-16,-12-30-53 0,0 0-89 0,0 0-118 15,0 0-166-15,0 0 116 0,2-30 400 0</inkml:trace>
  <inkml:trace contextRef="#ctx0" brushRef="#br0" timeOffset="34195.6158">12587 4230 1324 0,'0'0'303'0,"0"0"-244"0,17-9-26 0,-17 9 5 16,17 2 3-16,-17-2-9 0,28 1-12 15,-11-1-9-15,3-2-6 0,3-1-4 0,3 0-2 16,1-1-12-16,1 2-23 0,-3-7-34 0,12 14-70 15,-18-22-133-15,20 12-301 0,-6 5 27 0,-8-9 335 16</inkml:trace>
  <inkml:trace contextRef="#ctx0" brushRef="#br0" timeOffset="34601.7946">13333 4219 1402 0,'0'0'122'16,"-37"-8"-55"-16,37 8 2 0,-38-8-3 0,21 8-13 16,-6-3-12-16,2 7-5 0,-3-1-1 0,1 5-1 15,-2 0-3-15,2 3-1 0,-1 4-5 0,1 1 0 16,0 4-14-16,1 2-11 0,-1 2 0 0,3 1 0 16,1 2 0-16,2-1 0 0,5-1 0 0,4-2 0 15,6-3 0-15,3-3 0 0,-1-17 0 0,15 27 0 16,-15-27 0-16,29 15 0 0,-6-10 0 15,-1-4 0-15,2-5 0 0,5-5 0 0,-1-5 0 16,4-5 0-16,1-4 0 0,-3-2 0 0,1-2 0 16,-2-2 0-16,-2 2 0 0,-2-1 0 15,-3 2 0-15,-3 2 0 0,-2 2 0 0,-6 3 0 16,-11 19 0-16,15-27 0 0,-15 27 0 0,0 0 0 16,0 0 0-16,0 0 0 0,0 0 0 15,0 0 0-15,-26 22 0 0,14-1 0 0,-1 4 0 16,0 3 0-16,3 0 0 0,-1-2-11 0,6 2-27 15,0-5-6-15,6 1-24 0,-1-24-12 0,10 39-39 16,-10-39-31-16,26 28-57 0,-26-28-77 0,32 5-107 16,-4 0-84-16,-28-5 296 0</inkml:trace>
  <inkml:trace contextRef="#ctx0" brushRef="#br0" timeOffset="35117.4205">13755 4194 1366 0,'0'0'188'0,"-17"-8"-106"0,17 8-13 0,-28-4-9 16,28 4-10-16,-36 6-5 0,15 4-2 0,-3-1-8 16,2 5-4-16,-4 3-8 0,3 1 0 0,-1 2-5 15,2 3-4-15,0 0-14 0,4 3 0 16,1-3 0-16,6 0 0 0,5-2 0 0,2-2 0 16,7-3 0-16,3 1 0 0,-6-17 0 0,22 26 0 15,-22-26 0-15,34 14 0 0,-12-11 0 0,1-6 0 16,3-2 0-16,1-4 0 0,0-2 0 15,-3-2 0-15,1-4 0 0,-1-3 0 0,-1 0 0 16,-2-2 0-16,-3-1 0 0,0 1 0 16,-3 0 0-16,-1 2 0 0,-3 1 0 0,-1 2 0 15,-10 17 0-15,13-26 0 0,-13 26 0 0,0 0 0 16,0 0 0-16,0 0 0 0,0 0 0 0,0 0 0 16,-10 33 0-16,-4-8 0 0,-3 8 0 0,-2 6 0 15,-2 5 0-15,-2 4 0 0,-3 4 0 0,1 2 0 16,-1 2 0-16,1 0 0 0,2 0 0 0,2-4 0 15,3-7 0-15,3-4 0 0,4-7 0 16,3-4 0-16,2-6 0 0,2-4 0 0,4-20 0 16,-1 21 0-16,1-21 0 0,0 0 0 15,0 0 0-15,0 0 0 0,0 0 0 0,17-30 0 16,-9 7 0-16,2-5 0 0,0-3 0 0,1-2 0 16,-3-1 0-16,-2-3 0 0,-1-1 0 0,-2-3 0 15,-1-1 0-15,-1-4 0 0,4-1 0 0,0 0 0 16,2 4 0-16,1 6 0 0,-1 7 0 15,0 5 0-15,0 7 0 0,-7 18 0 0,21-23-17 16,-21 23-28-16,30-8-15 0,-30 8-17 0,42 1-31 16,-42-1-42-16,50 12-118 0,-50-12-233 0,36 9-24 15,-5 3 230-15</inkml:trace>
  <inkml:trace contextRef="#ctx0" brushRef="#br0" timeOffset="35476.784">14110 4281 1216 0,'0'0'331'15,"-20"9"-222"-15,20-9-39 0,-18 14-7 0,18-14-15 16,0 0-9-16,-8 23-11 0,8-23-2 16,0 0-4-16,21 21 0 0,-21-21-2 0,30 6-3 15,-11-6 0-15,2-3-6 0,3-3-3 0,-1-1-8 16,2-3 0-16,1-2 0 0,0-1 0 15,1-2 0-15,-2-2 0 0,-2 2 0 0,-3-1 0 16,-3-1 0-16,-2 0 0 0,-3 0 0 0,-12 17 0 16,13-29 0-16,-13 29 0 0,-1-20 0 0,1 20 0 15,-17-10 0-15,17 10 0 0,-37 5 0 16,7 6 0-16,-4 6 0 0,-2 6 0 0,-3 2 0 16,2 4 0-16,2 0 0 0,4 0 0 0,3 1 0 15,7-1 0-15,5-1 0 0,8-2 0 0,4-2 0 16,5-4 0-16,3 0 0 0,-4-20 0 0,22 26 0 15,-5-16 0-15,3-6-31 0,6-1-22 0,-3-9-18 16,16 10-91-16,-23-28-207 0,19 10-232 16,-1-1 1-16,-7-11 441 0</inkml:trace>
  <inkml:trace contextRef="#ctx0" brushRef="#br0" timeOffset="35976.8112">14759 4599 1445 0,'0'0'119'0,"0"0"-40"15,-26-7-15-15,26 7-12 0,-17 6-15 0,17-6-7 16,-21 12-9-16,21-12-3 0,-25 26-10 0,11-7-3 15,1 4-14-15,-1 0-8 0,3 6-28 0,-3-6-23 16,12 9-57-16,2-32-97 0,-3 31-268 16,9-13-53-16,-6-18 185 0</inkml:trace>
  <inkml:trace contextRef="#ctx0" brushRef="#br0" timeOffset="36445.5268">15424 3874 1415 0,'0'0'54'0,"0"0"-35"0,0 0 3 0,0 0 11 16,0 0 3-16,0 0-6 0,0 0-27 0,-18 20 22 16,10 3-35-16,0 6 34 0,-2 7-6 0,-1 4-4 15,1 6 10-15,-1 3-12 0,2 3 10 0,-1 1-12 16,3 1 10-16,-1 0-12 0,2-6 4 0,1-2-14 16,2-5-9-16,3-2 21 0,1-4-32 15,4-3 18-15,0-4-23 0,3 0-26 0,-8-28-18 16,21 38-52-16,-21-38-70 0,28 15-142 0,-7-11-159 15,-21-4 33-15,37-10 457 0</inkml:trace>
  <inkml:trace contextRef="#ctx0" brushRef="#br0" timeOffset="36617.4012">15196 4333 1125 0,'-31'-10'401'0,"31"10"-240"15,-37 3-89-15,37-3-21 0,-25 4-15 0,25-4-11 16,0 0-14-16,0 0-10 0,0 0-4 0,0 0 0 15,18 12 1-15,3-8 1 0,8-2-4 0,6-7-11 16,9 0-14-16,2-7-19 0,13 3-27 0,-6-12-41 16,20 12-78-16,-18-25-109 0,13 9-213 15,4 3 39-15,-15-15 392 0</inkml:trace>
  <inkml:trace contextRef="#ctx0" brushRef="#br0" timeOffset="36976.7859">15925 3691 1221 0,'-26'24'332'0,"-14"-14"-226"16,15 8-64-16,-3-2-6 0,5 8 7 0,-3 0-5 15,3 6 2-15,-3 4 0 0,5 7-26 0,-3 2 22 16,5 4-24-16,0-1 5 0,1 1 7 0,0-1-11 16,5 2 5-16,1 1-7 0,2-3-7 15,4-3-4-15,1-4 0 0,4-7 0 0,2-2 0 0,3-6 0 16,2-5 0-16,-6-19 0 0,19 27 0 15,-19-27 0-15,32 9 0 0,-15-9 0 16,1-1 0-16,0-6 0 0,1-3 0 0,0-3 0 16,-1-4 0-16,1-1 0 0,-1-3 0 0,-1 1 0 15,0-1 0-15,-3 2 0 0,1 1 0 0,-15 18 0 16,23-28 0-16,-23 28 0 0,0 0 0 0,21-16 0 16,-21 16 0-16,0 0 0 0,0 0 0 0,5 22 0 15,-4-5 0-15,0 5 0 0,-1 2 0 16,0 4 0-16,0-2 0 0,1 3 0 0,2-2-31 15,5-1 4-15,-2-4-38 0,11 4 6 0,-17-26-35 16,42 35-31-16,-42-35-43 0,51 21-83 0,-34-25-57 16,6-1-187-16,12 7 82 0,-15-21 403 15</inkml:trace>
  <inkml:trace contextRef="#ctx0" brushRef="#br0" timeOffset="37603.2486">16126 4301 1533 0,'-32'7'100'0,"32"-7"-51"16,-26 18-11-16,26-18-2 0,-9 24-10 0,9-24-2 16,3 28-8-16,-3-28 1 0,20 24-4 0,-3-13 1 15,5-3-3-15,1-1-1 0,4-4 0 0,4 0-3 16,1-5 1-16,1 1-1 16,-1-4-1-16,0-1 0 0,-2-2 3 0,2-1-1 15,-4-2 2-15,0-2-4 0,-4-1 2 0,-5-1-1 16,-19 15 8-16,24-30-2 0,-24 30 3 0,8-32-5 15,-10 15 1-15,2 17-11 0,-11-32-1 0,11 32 0 16,-22-28 0-16,5 16 0 0,-2 3 0 0,-4 5 0 16,-1 2 0-16,0 6 0 0,-4 3 0 15,0 4 0-15,0 4 0 0,-1 4 0 0,0 4 0 16,1 2 0-16,2 3 0 0,6 2 0 0,3 1 0 16,6 0 0-16,2-2 0 0,6-2 0 0,5-3 0 15,5-2 0-15,5-3 0 0,5-3 0 0,4-3 0 16,6-4 0-16,5-5 0 0,4-2 0 0,4-8 0 15,3-5 0-15,0-5 0 0,4-5 0 16,1-2 0-16,-4-1 0 0,-3 0 0 16,-5 1 0-16,-6 0 0 0,-4 3 0 0,-6 0 0 15,-4 3 0-15,-16 17 0 0,20-26 0 0,-20 26 0 16,4-17 0-16,-4 17 0 0,0 0 0 0,0 0 0 16,-17-12 0-16,17 12 0 0,-19 8 0 0,19-8 0 15,-29 24 0-15,11-6 0 0,-1 3 0 0,2 2 0 16,1 0 0-16,2-1 0 0,4-1 0 0,0-4 0 15,10-17 0-15,-3 26 0 0,3-26 0 16,0 0 0-16,17 17 0 0,-17-17 0 0,24-1 0 16,-24 1 0-16,38-19 0 0,-14 4 0 15,3-3 0-15,1-4 0 0,-1 0 0 0,-2 0 0 16,2 2 0-16,-6 3 0 0,-2 1 0 0,-19 16 0 16,27-19 0-16,-27 19 0 0,0 0 0 0,0 0 0 15,0 0 0-15,0 0 0 0,0 0 0 16,0 0 0-16,0 0 0 0,14 29 0 0,-15-11 0 15,0 4 0-15,0-2 0 0,2 2 0 0,1 0 0 16,7 1 0-16,-3-5-54 0,7 6-28 0,-13-24-73 16,33 42-102-16,-30-24-292 0,16-5-33 0,2 1 215 15</inkml:trace>
  <inkml:trace contextRef="#ctx0" brushRef="#br0" timeOffset="38065.2771">18195 3924 1103 0,'0'0'339'0,"-1"-32"-256"0,1 32-20 16,-1-21-47-16,1 21 18 0,0 0-3 0,0 0-4 0,0 0-7 15,0 0-8-15,-26 5 12 0,15 13-32 0,-2 6 33 16,0 11-22-16,-3 4 18 0,1 10 12 16,0 1-10-16,1 7 11 0,0 1-21 0,0 0 6 15,1-1-19-15,1-2 9 0,2-2-14 0,1-1-7 16,3-3 22-16,1-3-24 0,3-5 19 16,1-6-10-16,3-3-13 0,2-8-6 0,3-2-20 15,-7-22-15-15,24 26-38 0,-24-26-49 0,33 8-108 0,-33-8-190 0,20-24-62 0,-1 13 196 16</inkml:trace>
  <inkml:trace contextRef="#ctx0" brushRef="#br0" timeOffset="38240.1216">17900 4367 1295 0,'-21'17'411'0,"-10"-19"-302"16,31 2-52-16,-30 4-18 0,30-4-12 0,0 0-11 15,0 0-10-15,0 0-4 0,0 0-1 16,0 0 0-16,32 17 1 0,-10-13 0 0,5-2-1 15,6-2-2-15,2-2-9 0,5 0-12 0,2-7-16 16,8 4-22-16,-3-9-20 0,10 6-31 16,-14-13-43-16,20 16-62 0,-23-22-83 0,11 3-175 15,0 8 33-15,-17-19 379 0</inkml:trace>
  <inkml:trace contextRef="#ctx0" brushRef="#br0" timeOffset="38571.5343">18628 3771 1199 0,'-20'29'351'16,"-17"-16"-235"-16,17 9-66 0,-5-2-10 0,7 11-10 16,-4-1 26-16,4 7-30 0,-4 3 19 0,4 6-8 15,-3 1-12-15,5 4 9 0,0-1-17 0,4-1 4 16,1-3-21-16,4-1 0 0,-2-3 0 16,6-2 0-16,0-1 0 0,3-3 0 0,3-3 0 15,0-4 0-15,4-6 0 0,2-5 0 0,-9-18 0 16,22 23 0-16,-22-23 0 0,29 12 0 0,-12-11 0 15,0-3 0-15,0-4 0 0,2-4 0 0,-1-3 0 16,1-3 0-16,2-3 0 0,-3-2 0 0,2 2 0 16,-4 0 0-16,-16 19 0 0,26-29 0 15,-26 29 0-15,21-22 0 0,-21 22 0 0,0 0 0 16,22-17 0-16,-22 17 0 0,0 0 0 16,0 0 0-16,0 0 0 0,12 27 0 0,-12-27 0 15,5 31 0-15,-1-13 0 0,-3 0-45 0,5 4 11 16,-2-4-26-16,5 5-15 0,-9-23-25 0,22 39-42 15,-22-39-66-15,33 25-126 0,-9-15-174 0,-7-10 30 16,16 11 416-16</inkml:trace>
  <inkml:trace contextRef="#ctx0" brushRef="#br0" timeOffset="39394.3095">18856 4455 1006 0,'0'0'363'0,"7"32"-202"16,-7-32-121-16,0 20-18 0,0-20 40 0,12 22-37 16,-12-22 28-16,25 16-20 0,-25-16-5 0,37 6 0 15,-15-9-6-15,6 0-4 0,1-3-17 0,2-1 15 16,-1-3-17-16,-2 1 26 0,-1-2-17 0,-4-1 9 16,-2 2-14-16,-3-3-2 0,-18 13 3 0,25-25-1 15,-25 25 6-15,15-25-2 0,-15 25 3 0,1-28-4 0,-1 28-1 16,-8-28-4-16,8 28 0 0,-17-27-1 0,17 27 1 15,-25-24-3-15,25 24 3 0,-30-17-4 0,12 12 2 16,-1 4 4-16,-4 4 4 0,1 3 4 0,-4 3 2 16,1 7 4-16,0 2-3 0,2 4-5 0,3 3-9 15,3 2 0-15,4 1 0 0,4-2 0 0,7 1 0 16,4 0 0-16,6-4 0 0,5 1 0 16,5-5 0-16,8-2 0 0,5-4 0 0,5-4 0 15,4-4 0-15,2-4 0 0,1-4 0 0,1-3 0 16,0-2 0-16,-1-5 0 0,-1-3 0 0,-1-2 0 15,-2-2 0-15,-5 1 0 0,-4-1 0 16,-4 0 0-16,-5 0 0 0,-6 1 0 0,-2 3 0 16,-13 16 0-16,14-27 0 0,-14 27 0 0,3-17 0 15,-3 17 0-15,0 0 0 0,0 0 0 16,0 0 0-16,-19-6 0 0,19 6 0 0,-13 17 0 16,2 0 0-16,2 3 0 0,-1 6 0 0,-1 0 0 15,2 1 0-15,1 1 0 0,0-2 0 0,2 0 0 16,3-2 0-16,-1-2 0 0,3-3 0 0,1-19 0 15,1 26 0-15,-1-26 0 0,0 0 0 0,0 0 0 16,0 0 0-16,22 9 0 0,-22-9 0 16,18-23 0-16,-6 5 0 0,2-6 0 0,-1-2 0 15,2-1 0-15,-1-2 0 0,2 0 0 16,-3 1 0-16,-1 2 0 0,-1 2 0 0,-1 4 0 16,-3 2 0-16,-7 18 0 0,13-22 0 0,-13 22 0 15,0 0 0-15,0 0 0 0,0 0 0 0,22 3 0 16,-22-3 0-16,19 20 0 0,-19-20 0 0,30 24 0 15,-10-13 0-15,4-3 0 0,3-2 0 16,3-1 0-16,2-2 0 0,-2-3 0 0,1-2 0 16,-2-1 0-16,-1-3 0 0,-1-2 0 0,-3-1 0 15,-2-3 0-15,-5 0 0 0,-17 12 0 0,24-31 0 16,-16 14 0-16,-5-1 0 0,-3-1 0 0,-2 0 0 16,-4 0 0-16,-2 2 0 0,8 17 0 15,-24-29 0-15,24 29 0 0,-33-15 0 0,13 15 0 16,-4 6 0-16,0 5 0 0,-3 4 0 15,3 6 0-15,-2 6 0 0,5 2 0 0,2 2 0 16,6 3 0-16,3-1 0 0,4-1 0 0,6-3 0 16,4-1 0-16,3-1 0 0,3-3 0 0,3-1 0 15,3-6 0-15,6 0-17 0,-4-12-106 0,17 16-109 16,-35-21-159-16,58 3-220 0,-12 2 68 0,6-15 414 16</inkml:trace>
  <inkml:trace contextRef="#ctx0" brushRef="#br0" timeOffset="40159.9738">20737 4390 1147 0,'0'0'109'0,"-22"-7"-42"0,22 7 0 0,0 0 4 15,0 0 1-15,0 0-13 0,0 0-10 0,0 0-7 16,-16 22 0-16,16-22 1 0,-12 25 4 0,12-25-7 16,-13 34-3-16,3-15-11 0,3 4-17 15,-3 0 21-15,0 4-29 0,-1-1 25 0,3 3-12 16,1-3-8-16,-2-1 2 0,7-3-9 0,0-5 2 15,2-17-5-15,10 26 5 0,-10-26-2 16,25 14 1-16,-25-14-1 0,32 3 1 0,-13-5 0 16,1-4 0-16,2-3 1 0,1-1-2 0,2-5 3 15,-2-2-2-15,0-2 2 0,0-2-3 0,0-1 3 16,-1 1-4-16,1-2 4 0,-2 0-6 0,-2 0-9 16,-1 0 21-16,-1 2-22 0,-2 3 25 0,-15 18-11 15,19-29 0-15,-19 29 1 0,0 0 0 0,11-18 1 16,-11 18-1-16,0 0-1 0,0 0 2 15,0 0 0-15,-12 20-1 0,12-20 0 16,-12 37-11-16,5-14 22 0,-1 2-18 0,1 2 22 16,4-1-8-16,0 1-5 0,4-2 3 0,5-1-6 15,2 1 4-15,4-6-4 0,1-1 3 0,-13-18-3 16,37 28 0-16,-14-20 0 0,4-1 0 0,-1-5 0 16,2-3 0-16,2-5 0 0,-1-3 0 15,-3-2 0-15,2-2 0 0,-6-3 0 0,-2-1 0 16,-6-1 0-16,-1-2 0 0,-3-3 0 0,1 0 0 15,-2-3 0-15,2 2 0 0,-3 0 0 0,0 0 0 16,0 1 0-16,-4 0 0 0,3 5 0 0,-3 0-22 16,-4 18-20-16,7-27-11 0,-7 27-14 15,0 0-12-15,0 0-22 0,11-23-32 0,-11 23-53 16,0 0-55-16,33 13-72 0,-33-13-152 16,19 6 121-16,6 10 344 0</inkml:trace>
  <inkml:trace contextRef="#ctx0" brushRef="#br0" timeOffset="40363.0895">21719 4435 1354 0,'0'0'191'0,"0"0"-68"0,0 0-42 0,0 0-26 16,0 0-16-16,0 0-9 0,-22-5-2 0,22 5-1 15,-26 13 0-15,26-13-3 0,-30 28-2 16,16-7-17-16,-1 2 20 0,1 3-23 0,1 4 12 16,-2 2-14-16,3-1 0 0,1 2 0 15,1-4 0-15,7-1 0 0,-1-4 0 0,5-3 0 16,3-5 0-16,-4-16 0 0,16 26-9 0,-16-26-12 15,29 12-10-15,-12-14-10 0,6-3-13 0,-5-10-24 16,11 3-32-16,-12-19-65 0,25 16-99 16,-25-19-134-16,10 0-102 0,4 9 175 0,-19-17 335 15</inkml:trace>
  <inkml:trace contextRef="#ctx0" brushRef="#br0" timeOffset="40503.6965">21670 4163 1352 0,'-39'-15'241'16,"39"15"-141"-16,-37 1-50 0,37-1-27 0,-18-1-17 15,18 1-13-15,0 0-9 16,0 0-6-16,0 0-2 0,26-7-11 0,-7 8-24 16,-2-12-40-16,15 17-77 0,-32-6-94 0,47-20-228 15,-13 20 46-15,-12-17 339 0</inkml:trace>
  <inkml:trace contextRef="#ctx0" brushRef="#br0" timeOffset="40706.8461">21975 3984 1357 0,'-5'17'121'0,"-13"-5"-73"0,6 12 8 0,-8-1 1 0,8 13 6 16,-7-1-12-16,3 10 3 0,-2 1-15 0,1 5 3 15,0 1-17-15,1 1 4 0,-1 0-17 16,2 0-10-16,2-4 13 0,2-5-24 0,4-6 20 16,2-3-8-16,6-6-9 0,1-5 2 15,6-2-15-15,-8-22-6 0,23 25-14 0,-23-25-13 16,41 8-28-16,-21-20-54 0,21 14-150 0,-17-20-272 15,9-5 14-15,5 2 308 0</inkml:trace>
  <inkml:trace contextRef="#ctx0" brushRef="#br0" timeOffset="40988.0829">22347 3552 1077 0,'0'0'155'16,"9"-23"-166"-16,-9 23-64 0,0 0-7 0,0 0 15 15,0 0 5-15,0 0-11 0,-22 13-13 16,22-13-38-16,-12 34-63 0,12-34-122 16,-12 38 154-16,12-38 155 0</inkml:trace>
  <inkml:trace contextRef="#ctx0" brushRef="#br0" timeOffset="41222.4557">22282 3803 996 0,'0'0'150'0,"0"0"-54"0,0 0-3 0,0 0-1 16,0 0-2-16,2-24-9 0,-2 24-18 0,0 0-9 15,6-19-11-15,-6 19-5 0,0 0-3 16,0-17 2-16,0 17-2 0,0 0-3 0,0 0-7 16,-13 18-7-16,3 1-1 0,-6 13-3 0,-2 14-4 15,-3 10 18-15,-1 11-28 0,-2 6 0 16,0 8 0-16,-1 1 0 0,1 0 0 0,1 1 0 16,1-7 0-16,1-5 0 0,3-4 0 0,4-11 0 15,3-5 0-15,5-7 0 0,2-6 0 0,4-2 0 16,-1-9 0-16,4-2 0 0,-3-9-40 15,6 1-30-15,-6-17-27 0,14 20-62 0,-14-20-124 16,0 0-291-16,17-26 20 0,-10 6 285 0</inkml:trace>
  <inkml:trace contextRef="#ctx0" brushRef="#br0" timeOffset="42222.5133">22952 3906 1494 0,'0'0'28'15,"0"0"-16"-15,-17 6-19 0,17-6 28 0,-19 18 11 16,19-18 4-16,-20 32 4 0,4-12-12 0,4 8 6 16,-3 3-8-16,4 6 7 0,-2 2-6 15,1 7 6-15,-2 4-17 0,1 2 9 0,-2 4-15 16,2-3 6-16,0 1-6 0,2 0-6 0,0-3 20 15,1 0-19-15,3-6 17 0,1-3-11 16,2-6-10-16,3-6 5 0,2-4-7 0,3-6 4 16,2-3-4-16,-6-17 1 0,15 19 0 0,-15-19 0 15,19 5 1-15,-19-5 0 0,22-9 1 0,-22 9-1 16,26-30 3-16,-10 9-4 0,1-5 5 16,-1-3-7-16,-3 0 4 0,-2-1-6 0,-3 1 5 15,-2 0-4-15,-3 2-10 0,1 1 24 0,1-2-24 16,1 3 22-16,2-1-7 0,3 2-8 0,4 5 4 15,-15 19-3-15,32-23 1 0,-32 23 1 0,30-3 1 16,-30 3 0-16,24 15-1 0,-24-15 3 0,20 35-3 16,-12-13 4-16,-3 2-3 0,0 2-8 15,-4 0 24-15,-1 2-23 0,-5-1 21 16,-2 0-10-16,-4 1-6 0,-6-3 5 0,-5 1-4 16,-2-2 4-16,-5-1-4 0,-4-3 4 0,-1-2-1 15,-3-2 1-15,0-2-1 0,0-4 0 0,2-2-6 16,1-5-4-16,7-3-11 0,0-5-10 0,8 1-12 15,-2-8-17-15,21 12-20 0,-24-27-38 0,24 27-107 16,-1-22-241-16,12 3-55 0,9 4 139 16</inkml:trace>
  <inkml:trace contextRef="#ctx0" brushRef="#br0" timeOffset="42594.0043">23212 4640 1350 0,'-22'18'316'0,"22"-18"-241"0,-19-2-51 16,19 2-17-16,0 0-4 0,0 0 7 0,28-10 9 16,-11 4 7-16,6 0-1 0,2-2-3 0,4-1-4 15,1-2-4-15,0-1-1 0,-1-1-1 0,0 1-4 16,-2-3-14-16,-5 3 12 0,-3 0-14 15,-19 12 26-15,25-20-14 0,-25 20 12 0,8-20-12 16,-8 20-3-16,-5-23 2 0,5 23-2 0,-18-24 2 16,1 12-3-16,-5 1 1 0,-3 2-2 0,-3 3 3 15,0 2-1-15,0 3 1 0,-1 4 2 0,-1 5 2 16,2 4 6-16,-2 5 1 0,3 3 3 0,-1 4-9 16,4 3-7-16,3 1 0 0,7 1 0 0,6-3 0 15,8 1 0-15,7-4 0 0,6-1 0 16,10-2 0-16,9-5 0 0,7-3 0 0,8-7 0 15,9-4-2-15,6-6-34 0,11 1-23 0,0-11-35 16,13 12-75-16,-21-24-171 0,16 11-260 16,-8-2 50-16,-16-10 354 0</inkml:trace>
  <inkml:trace contextRef="#ctx0" brushRef="#br0" timeOffset="43457.1451">2979 5680 1165 0,'0'0'206'0,"0"0"-179"16,0 0-11-16,0 0 9 0,0 0 7 15,12 17 0-15,-12-17-6 0,5 22-9 0,-5-4-3 16,-3 5 11-16,-1 7-32 0,-3 3 30 0,-2 6-25 15,-2 0 13-15,0 3 13 0,-1-2-5 0,4 1 12 16,-2-6-7-16,5 0 6 0,-2-10-13 0,5 0 4 16,0-8-10-16,2-17-1 0,4 21-2 0,-4-21-1 15,0 0-2-15,0 0 1 0,0 0 0 0,0 0 0 16,20-8 4-16,-20 8-1 0,25-35 4 16,-11 6-6-16,3-5 2 0,0-5-7 15,3-2 6-15,-1-1-8 0,1-1 7 0,-1 2-6 0,-2 0-5 16,1 4 22-16,-1 0-21 0,2 4 21 15,-1 2-11-15,-2 7-7 0,0 6 3 0,-16 18-4 16,25-18 2-16,-25 18-1 0,0 0 0 0,21 8 1 16,-21-8-1-16,11 37 3 0,-8-7-5 15,0 6-11-15,-2 5 20 0,-2 4-25 0,0 2 17 16,-3 0-8-16,3 3-13 0,0-5 7 0,4 1-14 16,2-8 4-16,7-1-15 0,2-10 0 0,9-2-19 15,-3-12-16-15,14 4-35 0,-8-22-40 0,24 12-73 16,-17-26-89-16,8-5-161 0,16 7 139 0,-18-27 334 15</inkml:trace>
  <inkml:trace contextRef="#ctx0" brushRef="#br0" timeOffset="43722.8003">3897 5697 1289 0,'-32'-7'132'0,"8"13"-38"0,-11-5-14 16,8 11-11-16,-8-1-14 0,6 6-10 0,-5 1 6 15,5 7-31-15,-2 0 24 0,7 6-27 0,0 0 2 16,7 3 4-16,3-2-13 0,6 2 6 0,7-3-9 15,4 0 4-15,7-3-6 0,6-2 1 16,6-4-1-16,3-4 3 0,7-6-3 0,1-3 1 16,6-8-4-16,2-5-1 0,1-5 1 0,2-6-2 15,-2-6 2-15,-7-3-2 0,-5-4 2 0,-4-1-3 16,-6 0 3-16,-5-1-4 0,-4-1 4 16,-6-2-4-16,-5-1 3 0,-4 0-9 0,-4 2-11 15,-6-1 13-15,0 2-27 0,-6 2 10 16,2 2-22-16,-4 0-15 0,4 10-14 0,-8-3-21 15,26 20-42-15,-42-15-91 0,42 15-155 0,-20 22-161 16,1-16 174-16,19 21 370 0</inkml:trace>
  <inkml:trace contextRef="#ctx0" brushRef="#br0" timeOffset="44160.2786">5391 5839 954 0,'0'-29'97'15,"0"29"5"-15,20-27-9 0,-20 27-9 0,24-25-32 16,-24 25 3-16,14-20-24 0,-14 20 21 0,0 0 7 16,0 0-4-16,-7-23-6 0,7 23-12 0,-23-6-6 15,23 6-8-15,-38 5-2 0,15 3-1 0,-4 2 0 16,-1 6-12-16,-1 3 27 0,0 6-27 0,-2 1 23 15,2 6-13-15,-2 0-10 0,3 6 6 0,0-1-12 16,3 2 5-16,6-1-8 16,6-3 4-16,4-4-7 0,7-2 5 0,6-5-8 0,6-3-1 15,8-3-10-15,7-5-3 0,10-3-12 16,2-6-3-16,12-3-10 0,0-11-15 0,9 4-26 16,-3-17-49-16,22 15-84 0,-23-27-96 0,16 3-201 15,3 8 59-15,-19-18 458 0</inkml:trace>
  <inkml:trace contextRef="#ctx0" brushRef="#br0" timeOffset="44535.2828">5869 5794 1314 0,'-16'18'119'0,"-12"-11"-43"0,10 13-6 16,-7-7-16-16,7 9-9 0,-3-2-16 0,4 7 4 16,0-2-8-16,4 4 4 0,1 1-10 0,5 1 1 15,2-1-8-15,4 2 4 16,3-3-7-16,4-3 3 0,4-3-5 0,3-1 2 15,4-7-1-15,4-2 1 0,3-6-6 0,4-3 1 16,4-7-3-16,3-6 0 0,3-6 0 0,-1-5-2 16,2-5 4-16,-1-2-6 0,-3-5 6 0,-1-1-9 15,-3 0 4-15,-4-1-8 0,-4 2 7 0,-4 0-5 16,-3 1 7-16,-4 1-3 0,-2 4 6 0,-4 0-4 16,-2 4-10-16,-4 3 27 0,0 19-27 15,-11-24 29-15,11 24-12 0,-19-7-2 0,19 7 1 16,-26 8-13-16,26-8 26 0,-31 30-24 0,14-8 24 15,0 6-9-15,0 0-7 0,1 2 5 16,5 0-8-16,2-1 4 0,4-1-4 0,4-4 1 16,4-1-10-16,6-2-1 0,6-3-15 0,4-6-10 15,7 1-18-15,1-10-12 0,12 5-22 0,-7-16-36 16,21 14-66-16,-19-24-98 0,19-1-206 16,-2 12 17-16,-16-19 412 0</inkml:trace>
  <inkml:trace contextRef="#ctx0" brushRef="#br0" timeOffset="45160.2944">6598 5847 1215 0,'0'0'137'0,"-23"9"-50"0,23-9-12 15,-19 18-21-15,19-18-10 0,-16 27-11 0,10-8 0 16,-1-1-11-16,3 6 2 0,2-1-11 16,2 4 6-16,-2-1-8 0,5 5 13 0,-4-5 0 15,2 2 6-15,-4-5 0 0,3-2-2 0,0-21-10 16,2 29-4-16,-2-29-7 0,0 0-2 0,0 0-5 15,0 0 2-15,0 0-1 0,20 8 0 0,-20-8 2 16,17-24-3-16,-5 1 4 0,2-5-5 16,0-3 5-16,3-3-8 0,-1 0 7 0,0 0-5 15,0 1 4-15,-2 2-3 0,0 2 5 0,-1-1-6 16,-2 3 6-16,0 3-6 0,0 3-10 0,-2 4 10 16,-9 17-9-16,11-19 25 0,-11 19-13 0,0 0 13 15,0 0-13-15,0 0-1 0,0 0 1 16,18-7 0-16,-18 7 0 0,0 0-13 0,17 14 12 15,-17-14-13-15,22 12 27 0,-22-12-13 16,34 8 12-16,-11-6-15 0,2-3-12 0,3-2 15 16,3 1-13-16,2-4 12 0,-1 2 1 0,1-2 12 15,-1 1-12-15,-4 3 12 0,-4 1-14 0,-6 1 1 16,-18 0 0-16,25 5-11 0,-25-5 17 0,0 0-11 16,9 21 25-16,-9-21-11 0,-7 32 7 0,-1-10-11 15,-6 3-4-15,-2 7 5 0,-3 1-7 16,-2 5 7-16,1 2-4 0,-1 1 8 0,-2-1-5 15,3-1-1-15,1-2-4 0,4-3 0 0,2-4 0 16,4-3 0-16,3-6 0 0,3-4 0 16,3-17 0-16,0 20 0 0,0-20 0 0,0 0 0 15,0 0 0-15,0 0 0 0,25-23 0 0,-10 0 0 16,3-7 0-16,2-6 0 0,-1-5 0 0,3 0 0 16,-3-5 0-16,0 3 0 0,-2-1 0 15,-2 1 0-15,0 2 0 0,0-1 0 0,-1 5 0 16,-2 3 0-16,1 5 0 0,-4 4 0 0,0 4 0 15,-9 21 0-15,13-26 0 0,-13 26 0 0,0 0 0 16,0 0 0-16,20-16 0 0,-20 16 0 0,0 0 0 16,24 5 0-16,-24-5 0 0,29 9 0 0,-8-1 0 15,0-4-39-15,5 6-39 0,-5-6-17 16,14 10-46-16,-13-20-86 0,27 19-201 16,-10-9-157-16,-7-9 132 0,11 16 453 0</inkml:trace>
  <inkml:trace contextRef="#ctx0" brushRef="#br0" timeOffset="45863.4665">7535 5885 1230 0,'-28'2'426'0,"18"22"-287"0,-12-8-94 0,8 2-8 16,14-18-11-16,-19 26-2 0,19-26-8 0,-1 21-1 15,1-21-6-15,16 17-2 0,-16-17-3 16,34 9 0-16,-11-9 1 0,4-3 0 0,3-4 2 15,3-3-1-15,2-2 1 0,2-3-2 0,-1-3 1 16,1-3-3-16,-1-2 0 0,-2-2-4 16,0-1 4-16,-6 2-6 0,-3 0-6 0,-8 3 21 15,-9 3-22-15,-2 1 24 0,-6 17-10 0,0-30-2 16,0 30 3-16,-6-28-4 0,6 28-1 0,-16-17 0 16,16 17 0-16,-27-3 0 0,9 6 0 0,-2 8 0 15,-2 5 0-15,-4 6-1 0,1 7 2 0,-2 3-1 16,0 3 0-16,3 4 0 0,1 0 0 15,2 1 0-15,4-3 0 0,5 1 0 0,5-5 0 16,3 0 0-16,4-4 0 0,4-5 0 16,3-2 0-16,3-5 0 0,-10-17 0 0,35 21 0 15,-9-19 0-15,0-6-6 0,7-5-16 0,2-6-6 16,7-4-4-16,2-8-9 0,8-1-22 0,0-8-10 16,9 6-4-16,-9-10-28 0,4 12 23 0,-14-9-4 15,3 11 23-15,-13-4 19 0,-1 7 26 16,-9 1 25-16,-9 5 20 0,-13 17 35 0,0 0 25 15,0 0-11-15,0 0 4 0,0 0-18 0,-28 14-16 16,12 6 5-16,-8 0-11 0,3 6 1 0,-4 1-16 16,3 3 3-16,1-1-8 0,2 1 2 0,2-1-5 15,2 2-2-15,2-5-5 0,3 0 2 0,3-5-6 16,2-4 0-16,5-17-6 0,-1 22 0 16,1-22 0-16,0 0 0 0,17 6 0 15,-17-6 0-15,24-16 0 0,-7 1 0 0,1-8 0 16,3-6 0-16,1 0 0 0,2-3 0 0,0 3 0 15,0 0 0-15,-4 3 0 0,-2 1 0 0,-3 4 0 16,-2 2 0-16,-13 19 0 0,20-24 0 0,-20 24 0 16,0 0 0-16,0 0 0 0,17-8 0 0,-17 8 0 15,0 0 0-15,7 30 0 0,-4-13 0 16,-1 3 0-16,-1 3 0 0,2 0 0 0,-1 2 0 16,1-2 0-16,1 0 0 0,3-2 0 0,1-1 0 15,3-2 0-15,-11-18-8 0,26 29-14 0,-26-29-1 16,30 16-8-16,-13-16-7 0,4-2-11 15,-3-8-14-15,7 1-13 0,-5-13-22 0,11 5-20 16,-11-17-31-16,18 12-29 0,-18-21-17 0,17 12-6 16,-9-13 27-16,5-1 0 0,1 2-40 15,-11-21-21-15,17 21 235 0</inkml:trace>
  <inkml:trace contextRef="#ctx0" brushRef="#br0" timeOffset="46035.2761">8986 5337 855 0,'8'-23'270'0,"-19"-7"-56"0,11 30-58 15,0 0-49-15,-18 3-30 0,0 11-28 0,0 12-2 16,-7 6-9-16,5 10 3 0,-5 6-16 0,3 7 4 15,2 4-14-15,1 4 8 0,4 0-12 0,1 3-10 16,1-3 12-16,2-1-21 16,1-5 11-16,2-6-14 0,4-3-11 0,2-6 4 15,4-4-18-15,-1-8 5 0,8-3-41 0,-9-27 0 16,12 35-23-16,-12-35-49 0,0 0-99 0,0 0-147 16,10-17-127-16,-10 17 203 0,3-47 314 0</inkml:trace>
  <inkml:trace contextRef="#ctx0" brushRef="#br0" timeOffset="46191.5365">8598 5622 1592 0,'-19'4'149'0,"19"-4"-74"0,0 0-22 15,22 11-9-15,-22-11-8 0,34 12-14 0,-9-5-11 16,5-1-5-16,4 2-5 0,3-2 1 16,3 0-6-16,0-2-5 0,1 3-17 0,-2-6-19 15,5 6-31-15,-11-12-35 0,14 18-98 16,-22-22-175-16,11 9-178 0,3 8 13 0,-13-16 534 15</inkml:trace>
  <inkml:trace contextRef="#ctx0" brushRef="#br0" timeOffset="46316.5042">9397 5955 1631 0,'-25'6'290'16,"25"-6"-218"-16,-18 22-18 0,18-22-54 0,0 0 0 16,0 0 0-16,-17 17 0 0,17-17 0 15,0 0 0-15,0 0 0 0,0 0-42 0,0-22-95 16,20 24-290-16,-20-2-226 0,15-31 18 15,-15 31 483-15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7T21:43:16.64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1431 1042 572 0,'0'0'340'0,"-13"-21"-214"0,13 21-23 0,0 0-8 16,0 0-7-16,-3-18-5 0,3 18-5 0,0 0-24 16,-20-15-16-16,20 15-5 0,-28-8-13 15,9 8-1-15,1 1-6 0,-4 2 0 0,2 3 1 16,-2 2 3-16,2 1 1 0,0 3-2 0,3 4 3 16,-2 2-5-16,5 4 5 0,-1 0-7 0,4 0 2 15,4-3-10-15,3 0 2 0,3 1-8 0,3-2-16 16,3 2 28-16,4 1-28 0,2-2 27 0,1 1-13 15,3 0-7-15,-1-2-3 0,6 3-22 0,-2-5-1 16,6 3-26-16,-3-12-27 0,12 10-34 0,-11-19-66 16,20 10-119-16,-9-4-179 0,0-22 46 0,18 15 442 15</inkml:trace>
  <inkml:trace contextRef="#ctx0" brushRef="#br0" timeOffset="411.7626">1745 423 1172 0,'-22'-7'67'16,"-8"2"-20"-16,4 3 5 0,-7 8 18 0,5 1-2 16,-12 6 0-16,5 1-15 0,-10 5-18 0,-1 6 4 15,-9 7-9-15,1 11 0 0,-4 7-6 0,0 3 15 16,-4 6-23-16,2-2-12 0,0-1 11 0,7 1-26 15,4-6 24-15,12-2 7 0,6-2-20 0,12 0 10 16,9 1-13-16,10 0-10 0,11 0 21 0,7 3-22 16,11 4 19-16,7 1-4 0,9 0-8 0,7 1 11 15,5-4-15-15,5-2 9 0,6-5-15 0,3-10 6 16,3-10-1-16,5-18 6 0,5-12 5 16,3-13 0-16,3-14 6 0,0-8-4 0,-4-9 12 15,-10-3-6-15,-10 3 13 0,-10-2-8 0,-14 1 6 16,-6-1-10-16,-13-2-5 0,-9 0 20 0,-9 1-23 15,-8 0 18-15,-11 2-11 0,-7-3-15 0,-8 3 5 16,-10 1-13-16,-10 0 10 0,-10-3-14 0,-5 4 14 16,-9-6 0-16,0 3-8 0,-3 2 7 0,5 4-16 15,1 15 3-15,11 13-1 0,5 18 11 0,10 11-4 16,7 3-24-16,14 5-53 0,-5 4-141 0,29-4-182 16,0 19-141-16,4 1 144 0,23 6 411 0</inkml:trace>
  <inkml:trace contextRef="#ctx0" brushRef="#br0" timeOffset="2780.2716">3409 1153 486 0,'0'0'78'0,"-7"-17"-65"0,7 17-9 15,0 0 4-15,-13-19 9 0,13 19 17 0,0 0 15 16,0 0 1-16,0 0-3 0,-19-9-14 0,19 9-9 16,0 0-9-16,0 0 4 0,0 0-1 0,0 0 4 15,0 0 4-15,0 0-1 0,0 0-2 0,0 0-2 16,0 0-3-16,0 0-1 0,0 0-6 15,0 0 1-15,0 0-1 0,0 0 4 0,0 0 7 16,0 0 6-16,0 0 5 0,0 0 10 0,0 0 3 16,0 0 7-16,0 0-1 0,0 0-8 15,0 0-3-15,0 0-8 0,-21-5-2 0,21 5-6 16,0 0-6-16,-17-7-4 0,17 7-5 0,0 0-2 16,-24 1-3-16,24-1-4 0,-21 8 0 0,21-8 2 15,-24 23-5-15,24-23 8 0,-26 35-5 16,15-10-21-16,0 2 38 0,3 5-33 0,-1 2 31 15,4 1-4-15,4 6-13 0,3 2 9 0,7 1-12 16,3 2 10-16,4-4-12 0,3-3 10 0,6-2-10 16,3-4 7-16,5-5-4 0,2-9 3 0,5-8 1 15,4-10 2-15,0-9 5 0,1-7 4 16,-7-8 10-16,3-3-4 0,-6-8 5 0,-5-1-12 16,-4-5 1-16,-6-6-10 0,-4-4 8 15,-5-4-13-15,-5 0 12 0,-7 0 13 0,-7 5-23 16,-8 3 24-16,-7 1-24 0,-7 5-3 0,-5 3 4 15,-6 0-16-15,-1 7 4 0,1 2-10 0,2 7 3 16,5 4-3-16,7 7 1 0,4 5-2 0,23 5-5 16,-24 6-5-16,24-6-15 0,-4 23-9 0,14 0-23 15,-4-1-23-15,18 11-63 0,-10-9-86 16,9 10-205-16,11 7 26 0,-13-10 431 0</inkml:trace>
  <inkml:trace contextRef="#ctx0" brushRef="#br0" timeOffset="3389.6384">4099 1288 1009 0,'0'0'139'16,"0"0"-115"-16,0 0 4 0,-28-13 7 0,28 13 9 15,0 0 8-15,-22 12-12 0,22-12-9 0,-17 24-5 16,17-24-11-16,-13 34 8 0,5-12 5 0,5 4 8 15,-3-2-9-15,4 4 7 0,-2-5-12 0,4 3 4 16,-1-3-10-16,1 0 2 16,0-4-7-16,2-1 3 0,-2-18-4 0,4 30 3 15,-4-30-7-15,5 20 0 0,-5-20-3 0,0 0-2 16,0 0-1-16,0 0 1 0,0 0-1 0,19 6 1 16,-19-6 3-16,10-18-1 0,-3 1 3 0,0-5-5 15,2-5 5-15,-1-4-9 0,1-1 7 0,-1 0-6 16,2-5 6-16,-1 4-7 0,0-3 9 15,2 4-9-15,2 3 7 0,-1 1-6 0,4 3-3 16,-1 2 29-16,2 4-31 0,3 3 29 0,-2 3-20 16,0 4-7-16,2 3 5 0,-2 3-1 0,1 3 0 15,-2 3 1-15,1 2-2 0,-18-5 0 0,31 15-4 16,-31-15 5-16,29 23-10 0,-29-23-22 16,27 30 26-16,-27-30-36 0,20 32 34 0,-13-14-10 15,-1 0-3-15,-5-1 10 0,0 2-1 16,-1-19 8-16,-8 36 0 0,-1-18 5 0,-2 0 0 15,-2 0 4-15,-5-4-3 0,0 1 4 0,-4-2-6 16,-3-2 3-16,1 0-2 0,-2-1 1 0,0-2-1 16,0-1 5-16,1-3-4 0,0 0 2 0,1-3 0 15,2 0 0-15,-1-1 5 0,2 1 1 0,2 2 1 16,1 0 2-16,1 0-1 0,17-3 0 0,-28 11-1 16,28-11 0-16,-28 21-5 0,14-2 5 15,1 5-4-15,2 11 9 0,0 1-6 0,2 5 7 16,2 3-11-16,1-3 5 0,0-1-10 0,4-1 6 15,0-2 23-15,4-3-29 0,1 3 27 16,1-3-37-16,2 0-19 0,-2-6-12 0,8 0-33 16,-12-28-44-16,24 42-107 0,-24-42-137 0,0 0-183 15,33 30 101-15,-33-30 444 0</inkml:trace>
  <inkml:trace contextRef="#ctx0" brushRef="#br0" timeOffset="3999.0076">4724 1269 1500 0,'0'0'31'16,"-26"2"-28"-16,26-2 9 0,-26 7 8 0,26-7 7 15,-19 16-5-15,19-16-5 0,-21 30-14 0,11-8 5 16,0 1-1-16,3 6 7 0,1 1-5 0,1 4 6 15,0 2-14-15,2 2 6 0,0-2-11 0,1 0 8 16,-1 3-6-16,2-3 6 0,0-2-7 16,1-5 5-16,0-6-3 0,0-5 3 0,1-1-3 15,-1-17 4-15,4 22-1 0,-4-22 4 0,0 0 0 16,0 0 3-16,0 0-3 0,0 0 0 16,0 0-1-16,0 0 3 0,0 0 5 0,13-26-3 15,-9 0 5-15,3-5-12 0,0-7 5 0,1-3-10 16,2-1 8-16,-2 1-9 0,2-2 6 15,-1 1-7-15,2 0 6 0,2-3-10 0,2 3 11 16,2 2-12-16,4 7 11 0,1 4-6 0,-1 8-6 16,1 5 35-16,-2 1-33 0,2 4 32 0,-1 5-24 15,-2 1-5-15,-2 4 6 0,-17 1-2 0,31 10 2 16,-31-10-19-16,29 18 29 0,-29-18-32 0,23 23 33 16,-23-23-11-16,18 31-7 0,-10-13 3 0,-4 1-6 15,-1-1 2-15,-4 3-7 0,-3 2 7 16,-2 0-8-16,-5 3 5 0,-2-3-2 0,-3 0 5 15,-4 0-3-15,-2 0 9 0,1-3-1 16,-4 1 5-16,0-1-4 0,0-1-1 0,-1-1-6 16,1-1 3-16,1 0-2 0,1 1 10 0,0-3-3 15,2 1 3-15,2-4-1 0,0 2 6 0,2-4-3 16,17-10 2-16,-28 29-5 0,15-12 1 0,1 5-6 16,0 0 6-16,-1 4-5 0,1 5 6 15,-1 3 24-15,-2 2-31 0,-2 9 30 0,-1-2-30 16,0 3-2-16,0 0 9 0,2-7-10 0,1-4 5 15,4-4-15-15,4-5-4 0,7-2-28 0,0-24-28 16,13 31-58-16,-13-31-74 0,34-1-120 0,-2-5-176 16,-6-24 91-16,20 14 413 0</inkml:trace>
  <inkml:trace contextRef="#ctx0" brushRef="#br0" timeOffset="4342.75">5323 1404 1575 0,'0'0'120'0,"3"-19"-87"15,-3 19-8-15,0 0 14 0,0 0 6 0,-23-15-8 16,23 15-12-16,0 0-15 0,-25 20-7 16,13-4-5-16,-3 5 5 0,-1 7-5 0,0 3 7 15,2 3-5-15,-1 4 7 0,1-2-3 0,0 5 7 16,4-2-5-16,4-1 5 0,4-5-7 0,3-6 1 15,5-4-5-15,5-4 4 0,-11-19-7 0,33 29 5 16,-14-19-4-16,5-7 2 0,0-4 1 16,3-5-1-16,-1-6 4 0,4-4-4 0,-2-5 4 15,-3-5-4-15,-1 0 3 0,-3-6-4 0,-3-3 4 16,-2-1-6-16,-4-1 4 0,-2 1-9 0,-5 5-1 16,-5-3-11-16,-1 4-4 0,-8-3-20 0,2 6-7 15,-8 0-22-15,15 27-7 0,-28-34-15 0,28 34-22 16,-34-10-19-16,34 10-44 15,-35 15-16-15,22 4-27 0,-8-1-4 0,1-7-131 16,20 22 223-16,0-33 135 0</inkml:trace>
  <inkml:trace contextRef="#ctx0" brushRef="#br0" timeOffset="4686.4908">6056 1356 1037 0,'0'0'350'0,"-32"-22"-260"0,32 22-57 16,-35-7-3-16,35 7 8 0,-35-5 5 16,17 7-3-16,-5-1-10 0,2 6-1 0,-2-1-4 15,2 4 2-15,-2 4-7 0,4 3 8 0,-3 1-7 16,3 2 4-16,1-4-9 0,6 1-2 0,12-17-11 16,-12 27 1-16,12-27-7 0,7 23 3 15,-7-23-1-15,24 20 0 0,-5-11 1 0,1-3 1 16,3 0-2-16,2-1 2 0,0-1-1 0,1 2-1 15,-2-1 1-15,-2 1 0 0,-4 0-3 0,-18-6 4 16,30 17-4-16,-30-17 3 0,17 23-2 0,-17-23 0 16,4 31 0-16,-7-11 2 0,-3 4-7 0,-4 3 3 15,-1 2-6-15,-4-5 7 0,1-1-4 16,-2-2 3-16,0-2-7 0,16-19-2 16,-25 31-10-16,25-31-6 0,0 0-29 0,-19 13-32 15,19-13-48-15,0 0-72 0,24-3-91 0,-24 3-229 16,24-35 82-16,9 24 448 0</inkml:trace>
  <inkml:trace contextRef="#ctx0" brushRef="#br0" timeOffset="4890.1923">6420 1346 1395 0,'0'0'239'0,"-28"2"-218"16,28-2 0-16,-32 20 11 0,32-20 9 0,-36 32-10 15,16-6 0-15,1-3-18 0,2 6 3 0,1 0-8 16,2 1 1-16,0 3-9 0,2-1 4 0,2 2-9 15,1-2 4-15,6-2-18 0,2-7-8 16,7 0-30-16,-6-23-8 0,22 29-29 16,-22-29-32-16,35 13-74 0,-35-13-138 0,30-26-168 15,4 18 84-15,-15-24 422 0</inkml:trace>
  <inkml:trace contextRef="#ctx0" brushRef="#br0" timeOffset="5229.8016">6985 755 1167 0,'-29'8'298'16,"16"16"-223"-16,-7 2-18 0,7 6 8 0,-8 1-6 15,6 6 1-15,-5 1-26 0,3 3-1 0,0 4-20 16,2 3 8-16,1 4-7 0,3 2-22 0,-2 2 17 16,3-1-22-16,-3-3 7 15,2-1 11-15,2-4-12 0,-1-1 6 0,1-3-15 16,1-3 2-16,2-2-20 0,0-8-8 0,9 3-48 15,-3-35-51-15,10 41-99 0,-10-41-161 0,0 0-123 16,11 17 152-16,-15-37 372 0</inkml:trace>
  <inkml:trace contextRef="#ctx0" brushRef="#br0" timeOffset="5420.4321">6637 1246 1453 0,'0'0'363'0,"0"0"-311"0,0 0-34 0,25 7 11 16,-6-7 9-16,5 2 3 0,1-4-15 0,2 1-9 16,2-3-13-16,4 0 1 0,3-2-14 15,2-1 5-15,3 1-15 0,0-2 15 0,2 2-28 16,-3 0 3-16,3 2-37 0,-7-5-19 0,12 9-57 16,-17-13-99-16,22 12-187 0,-12 2-155 0,-12-4 180 15,12 15 403-15</inkml:trace>
  <inkml:trace contextRef="#ctx0" brushRef="#br0" timeOffset="5786.2276">7160 1371 1352 0,'-19'28'395'0,"19"-28"-354"0,-23 11-18 16,23-11-3-16,0 0 5 0,0 0-3 0,0 0 4 15,19 12-6-15,-2-11 0 0,6-4-1 0,3 2-4 16,3-5-3-16,0-1-4 15,-1 4-4-15,-1-3-4 0,-3-1 0 0,1 1 0 16,-1-4 1 0,-2-1-3-16,0 0 2 0,3-2-4 0,-3-2 5 15,-1 0-4-15,-2-2 5 0,-3-2-3 0,-4 1 0 16,-3 1-1-16,-9 17-11 0,7-33 26 16,-7 33-21-16,-7-32 19 0,7 32-11 0,-23-20-2 15,4 13-4-15,-3 7 2 0,-4 4 1 0,-8 6 0 16,0 10 0-16,-6 5-10 0,-5 5 21 15,0 5-17-15,0 0 24 0,1 6-3 0,6 1-5 16,5 3 7-16,5-3-10 0,9-2 5 0,3-6-9 16,7-2 5-16,8-6-7 0,6 1 4 0,6-8-3 15,7-1 1-15,4-4-2 0,7-8 1 0,7-6-7 16,3-9-8-16,7-3-15 0,-1-10-37 0,8 9-63 16,-16-22-105-16,15 14-295 0,-12-2-66 15,-13-9 193-15</inkml:trace>
  <inkml:trace contextRef="#ctx0" brushRef="#br0" timeOffset="5936.4096">6427 1101 1990 0,'-27'7'3'0,"10"-6"-32"0,17-1-20 16,0 0-15-16,0 0-24 0,21-23-45 0,9 15-221 15,-3-7-246-15,1-3 41 0,11 8 443 0</inkml:trace>
  <inkml:trace contextRef="#ctx0" brushRef="#br0" timeOffset="8733.8387">8887 1347 682 0,'0'0'70'16,"0"0"-64"-16,0 0-7 0,-5-17 14 0,5 17 13 15,0 0 22-15,0 0 10 0,-28-9 10 0,28 9 1 16,-28 0 13-16,28 0 1 0,-34 1 6 15,34-1-6-15,-45 3-9 0,21 4-7 0,-11-4-9 16,4 8-2-16,-6-4-11 0,3 10 1 0,-7 1-11 16,5 7 3-16,-3-1-11 0,3 5 4 0,4 0-14 15,3 3 4-15,2 4-13 0,6 0 3 16,4 0-8-16,6-1 3 0,8-2-6 0,5-5 2 16,10-8-3-16,7-3 1 0,10-5 0 0,7-3 0 15,12-9-1-15,5-6 4 0,12-13 1 16,3-10-3-16,6-12 5 0,4-9-6 0,-3-10 7 15,-1-3-9-15,0-1 8 0,-7-3-12 0,-5 2 13 16,-7 1 17-16,-10 4-13 0,-8 3 17 0,-9 5-19 16,-8 2-13-16,-6 5 9 0,-8 5-9 0,-5 2 4 15,-5 10-4-15,-3 7 3 0,7 21-6 0,-29-22 11 16,8 21-5-16,-2 11-7 0,-5 12 6 16,-2 12-9-16,-3 10 11 0,-2 11-3 0,0 7 12 15,5 4-11-15,2 5-15 0,7-9 12 16,8 1-17-16,7-7 10 0,7-4 0 0,10-4-25 15,5-9-11-15,14-1-34 0,1-14-21 0,19 13-52 16,-13-27-76-16,25 19-142 0,-6-10-152 0,-6-18 160 16,15 16 365-16</inkml:trace>
  <inkml:trace contextRef="#ctx0" brushRef="#br0" timeOffset="8905.7257">9720 1197 1616 0,'-33'15'34'15,"14"-10"-53"-15,-2 6 33 0,3 5-22 0,-5 7 30 16,1 8 7-16,-2 4-16 0,-1 2 5 0,2 2-15 16,0 1 4-16,5-3-13 0,3 0 5 15,7-5-20-15,2-6-6 0,9 0-28 0,-3-26-24 16,19 40-7-16,-19-40-25 0,42 26-81 0,-22-25-183 16,4-19-113-16,16 12 201 0</inkml:trace>
  <inkml:trace contextRef="#ctx0" brushRef="#br0" timeOffset="9296.3455">9892 980 1723 0,'0'0'59'16,"0"0"-55"-16,0 0-4 0,6 18 18 0,-6-18 14 15,20 8 9-15,-20-8 0 0,25 11-13 0,-25-11-11 16,33 22-13-16,-14-8-2 0,-1 3-2 15,-2 3 2-15,-3 3 0 0,-3 3 4 0,-4 6-7 16,-3 3-19-16,-3 2 20 0,-5 3-20 0,-4-2 20 16,1 5 10-16,-7-3-7 0,-1 1 6 0,-1-1-4 15,0-6 5-15,3-5-7 0,3-5 3 0,0-3-6 16,4-2 2-16,7-19-4 0,-8 23 1 0,8-23-1 16,0 0-1-16,0 0 1 0,0 0 2 0,21-7-1 15,-21 7 1-15,30-34 1 0,-9 6-3 16,2-5 7-16,1-2-8 0,1-1 7 15,-2-3-7-15,-1 4 6 0,-2-3-5 0,-2 1 8 16,-4 1-8-16,-1 1 8 0,-3 2 19 0,-2 3-24 16,-2 2 20-16,0 5-22 0,-1 5-2 0,-5 18-1 15,8-20-10-15,-8 20-13 0,0 0-15 0,0 0-20 16,0 0-16-16,26 2-38 0,-26-2-40 16,32 12-90-16,-32-12-144 0,34 15-117 0,-1 3 119 15,-33-18 388-15</inkml:trace>
  <inkml:trace contextRef="#ctx0" brushRef="#br0" timeOffset="9672.0539">10574 1309 1229 0,'0'0'355'15,"5"21"-315"-15,-5-21-20 0,3 18 10 0,-3-18 11 16,22 23 6-16,-5-10 0 0,2-4-22 0,3-3-3 15,4-5-12-15,5-1-5 0,1-3-6 0,6-4 0 16,1-3 2-16,0-1-3 0,-1-4 4 0,-3 1-5 16,-3 2 2-16,-6-1-7 0,-4-1 3 15,-5 2-2-15,-17 12 5 0,21-26 0 16,-21 26 7-16,5-27-3 0,-5 27 5 0,-10-25 30 16,10 25-33-16,-27-27 29 0,5 15-30 0,-1 3 1 15,-3 6 5-15,-4 0 4 0,-1 7-1 0,-1 3 4 16,-3 5 2-16,0 6-34 0,2 2 25 0,4 3-27 15,7 0 16-15,3 0 8 0,6 2-6 16,6 1 2-16,3-1-4 0,5 0 2 0,8-2-5 16,4-1 2-16,9-4-10 0,6-3-3 0,10-2-18 15,2-8-16-15,10 3-19 0,-4-10-18 0,14 9-44 16,-14-20-84-16,23 15-176 0,-8-5-152 0,-11-13 117 16,14 18 426-16</inkml:trace>
  <inkml:trace contextRef="#ctx0" brushRef="#br0" timeOffset="9956.4851">11602 1236 1443 0,'-20'-10'135'0,"20"10"-50"0,-16-17-47 15,16 17 46-15,-18-14-33 0,18 14-4 16,-24-5-9-16,24 5-16 0,-32 5-3 0,14 2-38 16,-3 5 27-16,1 5-25 0,-6 5 24 0,3 2 12 15,1 0-8-15,5 0 4 0,5-2-9 0,5 0 1 16,4-3-9-16,4-1 4 0,7-1-3 0,-8-17 2 16,26 27-2-16,-4-17 1 0,6-5-7 15,4-7-8-15,7-1-12 0,0-11-24 0,11 1-28 16,-9-17-56-16,20 12-93 0,-21-23-145 0,18 3-210 15,9 5 84-15,-17-19 499 0</inkml:trace>
  <inkml:trace contextRef="#ctx0" brushRef="#br0" timeOffset="10144.3326">12228 613 1460 0,'-9'34'285'15,"-13"-7"-242"-15,-4-4-8 0,5 9-19 0,-8 7 11 16,1 4-4-16,-5 11 0 0,1 0 20 0,1-2-18 15,4 4-2-15,4-1-22 0,2 0-17 0,3-1 10 16,3-2-20-16,3-5 20 0,3 1-1 0,4-5-17 16,0-7-19-16,8 2-23 0,-4-15-17 15,12 5-47-15,-11-28-86 0,15 23-183 0,-15-23-152 16,0 0 121-16,37 8 430 0</inkml:trace>
  <inkml:trace contextRef="#ctx0" brushRef="#br0" timeOffset="10456.8163">11797 1137 1295 0,'0'0'390'0,"0"0"-308"15,-3 25-67-15,3-25 11 0,16 26 14 0,-16-26-21 16,27 19 31-16,-5-11-39 0,4-4 19 0,7 0-7 16,3-4-12-16,3-4-3 0,3-2-8 0,-1-1 26 15,0-1-28-15,-2-1 25 0,-4-1-23 0,-2 0 0 16,-4 3 0-16,-3 1 0 0,-7 1 0 0,-19 5 0 15,25 0 0-15,-25 0 0 0,0 0 0 16,0 0 0-16,0 0 0 0,0 0 0 0,3 21 0 16,-3-21 0-16,-13 29 0 0,2-10 0 0,-1 5 0 15,-4 3 0-15,0 1 0 0,-1 2-2 16,0 2-13-16,-1-1 1 0,1 0-7 0,1-2-1 16,5-1-8-16,0-2-6 0,6-2-24 0,-3-7-17 15,10 5-12-15,-2-22-10 0,5 16-29 16,-5-16-49-16,17-4-120 0,-17 4-214 0,25-32 43 15,7 18 468-15</inkml:trace>
  <inkml:trace contextRef="#ctx0" brushRef="#br0" timeOffset="10608.3689">12425 843 1380 0,'-9'40'395'0,"-8"-29"-306"15,17-11-72-15,0 0-16 0,-12 17-1 0,12-17-3 16,-2 17 0-16,2-17-12 0,7 24-12 0,-7-24-37 15,21 23-37-15,3-8-90 0,-24-15-141 0,29 19-225 16,2-1 32-16,-12-9 462 0</inkml:trace>
  <inkml:trace contextRef="#ctx0" brushRef="#br0" timeOffset="11151.5305">12781 1148 1088 0,'-24'6'380'15,"24"-6"-223"-15,-44 18-104 0,16-5-1 16,-5-2 7-16,7 7-34 0,-4-1 20 0,6 2-41 15,1 2 19-15,6 1 2 0,2 1-10 0,6 3 4 16,4 0-15-16,2 0 6 0,5 0-8 0,2-2 2 16,4-2-2-16,4 1 1 0,2-5-6 15,3-2 2-15,2-3-4 0,-1-5 1 0,3-2-6 16,0-4-7-16,4-2-1 0,-2-6-2 0,2-4-1 16,-3-6-2-16,3-1-2 0,-6-6-5 0,3 0 10 15,-3-2-1-15,0-4 13 16,-3 2-2-16,-3 1 9 0,-3-1-2 0,-3 3 9 0,-3 1-4 15,-2 2 11-15,-2 21 0 0,2-30 9 16,-2 30 0-16,2-18 0 0,-2 18 36 16,0 0-40-16,0 0 30 0,0 0-31 0,0 0-39 15,0 0 29-15,0 0-29 0,0 0 26 0,20 11 3 16,-20-11-1-16,22 13 4 0,-22-13 0 0,27 13 1 16,-27-13 0-16,29 13-1 0,-29-13-2 0,29 10-1 15,-29-10-3-15,31 13 0 0,-31-13-4 0,23 13 6 16,-23-13-3-16,16 17 1 0,-16-17 0 15,6 18-3-15,-6-18 0 0,-3 29 1 0,-3-11-5 16,-2 4 6-16,-3-2-5 0,-4 0 4 0,-1-2-2 16,-1-1 0-16,0 1 0 0,0-1 0 15,17-17 0-15,-24 26 0 0,24-26 0 0,0 0 0 16,0 0 0-16,0 0 0 0,0 0 0 0,0 0 0 16,0 0 0-16,30-26 0 0,-8 4 0 0,3-4-3 15,1 0 3-15,2-1-1 0,-1 2 5 16,1 0-4-16,-2 3 0 0,-2 5 0 0,-2 4 0 15,-4 3 0-15,-18 10 0 0,27-2 0 0,-27 2 0 16,17 14 0-16,-17-14 0 0,12 34 0 0,-8-12 0 16,-2 3 0-16,0-1 0 0,0 1 0 0,4-2 0 15,1-4 0-15,8 3-28 0,-15-22-62 0,40 38-91 16,-40-38-242-16,31 10-223 0,-4-4 38 16,-7-11 538-16</inkml:trace>
  <inkml:trace contextRef="#ctx0" brushRef="#br0" timeOffset="11932.789">14273 993 1394 0,'-21'-13'49'0,"21"13"-53"0,-9-27 0 15,9 27 1-15,-2-21 8 0,2 21 7 0,0 0 16 16,0 0 0-16,0 0 2 0,0 0 1 0,-19 17-2 16,13 5 13-16,-5 4-3 0,4 9 13 0,-5 2-13 15,5 7 7-15,-3 0-13 0,4 4-34 0,-3 0 20 16,4 4-28-16,-2-3 18 0,1 5 16 16,0-8-16-16,0 0 9 0,-1-3-13 15,0-3 1-15,4 1-8 0,-1-3 6 0,3-4-6 16,2-4 5-16,-1-8-4 0,0-22 3 0,6 25-3 15,-6-25-1-15,0 0 0 0,0 0 1 0,20 10-1 16,-20-10 2-16,0 0 4 0,0 0-2 0,22-28 2 16,-22 28-2-16,15-38-1 0,-6 12-2 0,1-3 2 15,1-2-5-15,-2 4 7 0,5-2-7 16,1 0 7-16,1-2-8 0,4 5 7 0,0 0-7 16,4 6 5-16,0 4-1 0,0 4 1 0,-1 7 0 15,-1 4 0-15,0 2-2 0,-1 6 1 0,-4 4 2 16,-17-11-1-16,29 28 2 0,-18-10-3 0,-1 3 2 15,-6 1-4-15,-1-1 6 0,-6 1-5 16,-4 1 6-16,-5-2-3 0,-6 4 3 16,-7-1-5-16,-5 0 5 0,-4-2-4 0,-2-4 5 15,-2-4-1-15,-2-4-1 0,0-3 1 0,-1-4-4 16,1-2-4-16,1 1-4 0,3 0-9 0,-1-4-10 16,8 2-15-16,0-8-22 0,29 8-39 0,-39-13-61 15,39 13-153-15,0 0-259 0,0 0 57 0,22-17 410 16</inkml:trace>
  <inkml:trace contextRef="#ctx0" brushRef="#br0" timeOffset="12307.7553">14739 1570 916 0,'-23'13'330'15,"23"-13"-155"-15,0 0-147 0,-7 19-3 0,7-19 10 16,0 0 13-16,27-4 8 0,-7 0-4 0,5-7-10 16,5-1-11-16,3-5-9 0,2-2-5 0,3-2-2 15,-2-2-6-15,-1 4 4 0,0-2-15 0,-7 1 10 16,-4 2-4-16,-3-3 5 0,-7 4 1 0,-14 17 1 16,18-27 0-16,-18 27 4 15,0-21-1-15,0 21-1 0,-13-20-6 0,13 20-1 16,-32-11-4-16,8 10 4 0,-5 1 3 0,-6 4-10 15,-2 4 6-15,-4 3-2 0,-2 7 6 0,2 5 8 16,-2 6 5-16,1 2-5 0,2 0 7 0,1-2-10 16,7 1-14-16,5-3 0 0,7-2 0 0,5-2 0 15,9-1 0-15,11-1 0 0,8 3 0 0,10-4 0 16,6-2 0-16,10-4-3 0,5-7-14 16,13-1-16-16,3-10-7 0,13 4-31 0,0-12-31 15,13 14-60-15,-13-25-128 0,22 18-192 0,-10-2-60 16,-7-14 238-16</inkml:trace>
  <inkml:trace contextRef="#ctx0" brushRef="#br0" timeOffset="12620.2595">15882 1443 1033 0,'0'0'129'0,"-1"-20"-46"0,1 20 15 16,0 0 12-16,-4-19-8 0,4 19-20 16,-18-18-17-16,1 7-10 0,17 11-8 0,-34-8-7 15,13 9-5-15,-3 4-2 0,-1 2-2 16,-7 4-6-16,0 3-1 0,-5 6-4 0,1 1 2 16,-1 5-9-16,1 3-13 0,4-1 0 0,0 2 0 15,6-2 0-15,5-3 0 0,5 0 0 0,7 1 0 16,8-2 0-16,6 0 0 0,9-4 0 0,7-5 0 15,11-4-10-15,3-8-21 0,14 1-26 16,3-11-19-16,14 6-45 0,-8-20-70 0,24 23-153 16,-11-18-235-16,-3-7 59 0,8 13 403 0</inkml:trace>
  <inkml:trace contextRef="#ctx0" brushRef="#br0" timeOffset="12995.2819">16358 1422 761 0,'0'0'357'16,"-42"1"-69"-16,19-3-213 0,6 7-9 0,-9-4 7 16,5 10 3-16,-11-5-11 0,6 10-6 0,-10-2-10 15,6 8-3-15,-7 0-12 0,3 3 2 0,-1 2-10 16,3 1 3-16,2-1-22 0,5 4-7 0,4-7 0 16,7 1 0-16,8-7 0 0,6-18 0 15,5 26 0-15,-5-26 0 0,26 15 0 0,-4-11 0 16,7-4 0-16,6-4 0 0,6-6 0 15,2-4 0-15,3-3 0 0,-2-3 0 0,-1-4 0 0,-3-2 0 16,-4 1 0-16,-2-1 0 0,-6 5 0 16,-6 0 0-16,-4 3 0 0,-18 18 0 0,21-29 0 15,-21 29 0-15,7-18 0 0,-7 18 0 0,0 0 0 16,0 0 0-16,0 0 0 0,0 0 0 16,0 0 0-16,-20-1 0 0,20 1 0 0,-16 26 0 15,6-6 0-15,-1 4 0 0,1 1 0 0,0 5 0 16,-1 3 0-16,3-3-5 0,5 2-30 0,-1-11-6 15,10 5-20-15,-6-26-13 0,18 35-21 0,-18-35-3 16,37 23-10-16,-20-24-21 0,19 12-69 0,-14-21-140 16,10-3-136-16,12 8 84 0,-20-27 390 15</inkml:trace>
  <inkml:trace contextRef="#ctx0" brushRef="#br0" timeOffset="13323.4024">16798 1388 1094 0,'0'0'398'0,"-13"27"-222"0,-7-11-133 0,3 7 5 16,-2 0 5-16,4 7 7 0,-3-2-18 16,3 4-5-16,0 1-17 0,5 1 0 0,1-1-9 15,4-4 2-15,4-3-10 0,2-7 5 0,4 0-6 16,-5-19-2-16,16 21 1 0,-16-21 0 0,24 10 1 16,-24-10 1-16,38-8 2 0,-15-3 0 15,6-10-3-15,3-2-2 0,1-7-4 0,0-3 1 16,0 1 2-16,-2-3 1 0,-2 4 7 0,-3 1-11 15,-3 2 7-15,-2 3-5 0,-6 4 4 16,1 3-2-16,-16 18 2 0,19-19-2 0,-19 19 0 16,0 0 0-16,0 0 0 0,0 0 0 0,0 0 0 15,0 0 0-15,-9 36 0 0,-1-10 0 0,1 0 0 16,-2 4 0-16,1-1-7 0,3-2-10 0,4 1-11 16,-1 0-4-16,8 1-17 0,0-6-7 0,8 3-27 15,-12-26-24-15,35 35-65 0,-35-35-98 16,46 4-173-16,-12-2-80 0,-7-14 264 0</inkml:trace>
  <inkml:trace contextRef="#ctx0" brushRef="#br0" timeOffset="13635.8759">17474 1388 1499 0,'0'0'122'0,"-25"-7"-80"0,25 7 4 15,-31 3 4-15,31-3-3 0,-29 12-14 0,29-12-3 16,-24 25-6-16,12-7 6 0,1 3-8 0,1-2 0 15,1 0-8-15,5 1-2 0,0-3-7 0,5 1 2 16,2-1-6-16,3 0 3 0,-6-17-4 0,18 26 3 16,-18-26-3-16,25 16 1 0,-25-16-3 0,31 10 2 15,-13-9 3-15,0-2-1 0,1-3 1 16,0 3-1-16,-19 1 0 0,30-5 0 16,-30 5 0-16,20-1 0 0,-20 1-2 0,0 0 0 15,0 0-1-15,0 0 2 0,8 23-1 0,-8-23 3 16,-12 31-3-16,3-14-1 0,-6 7-7 0,-3-3 2 15,-1 2-4-15,-2-1 2 0,0-2-6 0,1 0-1 16,3-1-20-16,0-5-3 0,17-14-25 0,-19 21-16 16,19-21-43-16,0 0-74 0,4 21-148 15,-4-21-222-15,0 0 81 0,35-11 443 0</inkml:trace>
  <inkml:trace contextRef="#ctx0" brushRef="#br0" timeOffset="13964.028">17750 1578 1509 0,'0'0'87'15,"-12"22"-64"-15,12-22-2 0,5 18 8 0,-5-18 10 16,18 13 3-16,-18-13-3 0,38 3-4 0,-13-7-5 16,6-2-8-16,2-3-5 0,0-2-7 0,1-4-1 15,-2-1-8-15,0-2 3 0,-2-2-6 0,-3 0 6 16,-4 0-4-16,-4 0 6 0,-4 2 0 0,-5 1 9 15,-4 0 2-15,-6 17 2 0,-2-31-2 16,-7 14-3-16,9 17-5 0,-24-22-2 16,4 15-2-16,-3 7 0 0,-3 7 2 0,-8 2-6 15,-3 11-1-15,-4 3 0 0,-2 4 0 0,4 4 0 16,4 1 0-16,3 2 0 0,7-2 0 0,5 0 0 16,8-1 0-16,7-2 0 0,5-1 0 0,8-5 0 15,-8-23 0-15,29 28-26 0,-10-25-34 16,14 6-48-16,-10-21-89 0,30 12-297 0,-11-9-127 15,6-5 81-15</inkml:trace>
  <inkml:trace contextRef="#ctx0" brushRef="#br0" timeOffset="14713.6709">3535 2812 1020 0,'-13'-36'362'0,"5"15"-245"15,-21-9-62-15,5 6-18 0,-9-4-3 0,3 6 3 0,-7 1-43 16,-2 4 24-16,-2 7-37 0,-3 6 18 0,0 9 2 16,2 8-10-16,-2 9 40 0,1 13-19 0,-2 6 37 15,4 15-4-15,-2 7-14 0,6 12 12 0,1 6-22 16,7 7 11-16,5 3-5 0,6-1-19 0,4 0 7 16,5-3-16-16,6-6-7 0,4-6 12 0,8-5-16 15,1-8 8-15,3-4-20 0,2-9-21 16,4-5 3-16,-2-10-48 0,12 0-14 0,-12-22-75 15,22 14-128-15,-21-22-125 0,6-9-88 0,7 6 325 16</inkml:trace>
  <inkml:trace contextRef="#ctx0" brushRef="#br0" timeOffset="14876.8157">2681 3588 1026 0,'-31'-6'283'0,"-14"-18"-113"0,23 22-32 31,-5-12-22-31,27 14-23 0,-17-6-29 0,17 6-26 15,0 0-22-15,0 0-9 0,33-22-2 0,-4 7-3 16,14-7 2-16,9-6-5 0,12-3-4 0,8-6-20 16,7 1-17-16,-1-7-29 0,12 10-75 0,-16-20-69 15,22 16-219-15,-12-5-140 0,-4-9 126 16,10 15 448-16</inkml:trace>
  <inkml:trace contextRef="#ctx0" brushRef="#br0" timeOffset="15083.1028">3889 2611 1498 0,'-31'30'189'16,"-1"17"-153"-16,-4 3 20 0,6 12 0 15,-5 1-12-15,3 7 4 0,-2 1-25 0,2 0 3 16,3 1-20-16,4-3-2 0,4-4 8 0,4-2-17 16,6-7 13-16,4-3-8 0,4-2-11 0,5-5 2 15,4-2-15-15,2-6-6 0,7-1-19 0,3-9-3 16,10 2-24-16,-4-14-26 0,20 11-94 0,-18-27-172 15,14 3-181-15,6 3 17 0,-11-20 530 16</inkml:trace>
  <inkml:trace contextRef="#ctx0" brushRef="#br0" timeOffset="15444.11">4121 3367 1603 0,'-28'-19'69'0,"11"21"-21"0,-1 0 3 0,18-2 4 16,-30 20-10-16,17-2-7 0,-2 0-14 15,1 5-1-15,3 0-7 0,3 2 1 0,3 1-5 16,1 2 1-16,4-1-6 0,1 2 4 0,3-2-4 16,2-2 1-16,3-2-8 0,4-2 0 0,3-4 0 15,3-3 0-15,3-4 0 0,4-3 0 0,2-3 0 16,1-4 0-16,0-4 0 0,3-2 0 0,-1-5 0 16,1-3 0-16,-2-3 0 0,1-4 0 0,-3-4 0 15,-2-3 0-15,-1-4 0 0,-1-1 0 16,-2 0 0-16,-1-1 0 0,-3 2 0 15,-3-1 0-15,-2 3 0 0,-2 2 0 0,-1 4 0 16,-3 3 0-16,-7 21 0 0,10-22 0 0,-10 22-1 16,0 0-3-16,0 0 0 0,0 0 1 0,-6 36-5 15,-2-7 6-15,-1 7-5 0,-4 4 4 0,1 3-9 16,-1 1 2-16,3 1-14 0,3-3 2 16,7-1-17-16,1-7-2 0,11 1-24 0,-1-12-19 15,16 8-56-15,-27-31-93 0,57 25-174 0,-21-16-151 16,-1-16 179-16,14 14 379 0</inkml:trace>
  <inkml:trace contextRef="#ctx0" brushRef="#br0" timeOffset="15647.2368">5109 3216 1534 0,'-47'-6'262'0,"13"17"-231"0,0 3-10 0,2 8-4 16,-4 3 29-16,0 8-27 0,-4 3 15 0,0 3-17 15,1 2-12-15,3 0 2 0,6 0-10 0,3 0 6 16,5-2-9-16,3-3 1 0,2-1-12 0,3-3-2 16,7-2-18-16,1-7-5 0,8 0-24 15,-2-23-14-15,19 25-37 0,-19-25-41 0,35-2-88 16,-24-17-138-16,10-8-108 0,10 8 169 0,-15-26 323 16</inkml:trace>
  <inkml:trace contextRef="#ctx0" brushRef="#br0" timeOffset="15772.274">4840 3429 1244 0,'0'0'319'0,"-9"-19"-147"0,9 19-42 15,0 0-35-15,0 0-23 0,-19 3-57 16,19-3-15-16,-4 17 0 0,4-17 0 0,6 34 0 16,3-14 0-16,4 2 0 0,7 0 0 0,5-3 0 15,6-2 0-15,6-1 0 0,1-9 0 0,11 5-91 16,-9-19-87-16,26 8-389 0,-17-5-83 0,2-2 90 16</inkml:trace>
  <inkml:trace contextRef="#ctx0" brushRef="#br0" timeOffset="16131.6098">6506 3378 1455 0,'0'-20'111'0,"-2"1"-49"0,2 19-12 16,3-22 0-16,-3 22-4 0,0 0-12 0,0 0-9 15,0 0-12-15,-12 17-6 0,2 4-10 0,-1 7 6 16,-2 8-6-16,0 4 9 0,-2 2-8 0,2 2 7 15,2-2-9-15,5-2 6 0,2-3-14 0,5-5-5 16,6 0-23-16,0-9-16 0,11 5-45 0,-18-28-61 16,44 32-164-16,-15-25-245 0,-4-11 64 0,11 8 443 15</inkml:trace>
  <inkml:trace contextRef="#ctx0" brushRef="#br0" timeOffset="16537.8877">6421 3113 1598 0,'-23'10'37'0,"23"-10"-50"0,-17 10-14 15,17-10-9-15,0 0-18 0,29 7-18 0,1 2-34 16,-5-16-46-16,22 13-18 0,-8-16-18 0,18 9 28 16,-5-4 19-16,7 3 37 0,-1 3 29 0,-1-1 32 15,-1 2 26-15,-5 3 55 0,-3 0 43 16,-8 1 27-16,-2 3 29 0,-14-2-18 0,-1 6 8 15,-23-13-10-15,21 22 18 0,-21-22-12 16,2 19-6-16,-2-19-22 0,-10 20-13 0,10-20 5 16,-19 20-45-16,2-9 25 0,17-11-36 0,-41 30 5 15,15-10 1-15,-4-1-9 0,-2 5 1 0,-2 2-8 16,1 0 4-16,-1 0-8 0,4-1 4 0,3-3-8 16,7-3-1-16,20-19-5 0,-19 27-3 0,19-27-5 15,0 0 0-15,17 13 0 0,6-15 0 0,11-6 3 16,10-5-3-16,10-5 2 0,4-5-3 15,5 1 3-15,-2 2-6 0,-6 3 3 0,-9 5-4 16,-7 4 2-16,-10 7 2 0,-11 5 1 0,-18-4 1 16,15 20-3-16,-19-2-2 0,-8 7-4 0,-10 5 0 15,-7 5-10-15,-9 2 2 0,-2 3-12 16,-4-3 2-16,8 0-20 0,-2-8-7 0,13 3-37 16,-3-17-40-16,25 14-122 0,-16-17-231 0,19-12-46 15,0 0 229-15</inkml:trace>
  <inkml:trace contextRef="#ctx0" brushRef="#br0" timeOffset="17194.1335">8330 3298 1235 0,'0'0'154'0,"0"0"-100"15,0 0-23-15,-7 17-8 0,7-17 6 16,-5 22-1-16,4-2 6 0,-5 1 0 0,2 7 4 16,-3-2-12-16,2 4 4 0,-2-1-12 15,-1 3 3-15,0-2-11 0,2 3 7 0,-3-4-5 16,4 0 5-16,-1-4-6 0,3-2 2 0,0-5-8 16,3-18-1-16,3 27-4 0,-3-27 1 0,0 0-2 15,17 13 1-15,-17-13 2 0,17-3 5 0,-17 3 6 16,22-21 3-16,-10 4 5 0,1-5-6 15,2-5 0-15,1-6-8 0,-2-5 3 0,-1 0-8 16,0-1 7-16,-2 2-7 0,-4 0 6 0,-1 3-7 16,-2 2 5-16,-3 0-6 0,1 3 5 0,-1 4-6 15,1 2-11-15,0 5 24 0,-2 18-25 0,7-24 24 16,-7 24-12-16,0 0-3 0,20-14-2 0,-20 14-4 16,27 0-6-16,-8 1-10 0,8 4-14 15,0-3-13-15,8 5-25 0,-5-10-25 16,15 15-45-16,-16-21-114 0,23 12-147 0,-7 1-120 15,-9-12 235-15</inkml:trace>
  <inkml:trace contextRef="#ctx0" brushRef="#br0" timeOffset="17537.8862">8852 3348 1614 0,'-30'19'61'16,"30"-19"-28"-16,-21 14-9 0,21-14-1 0,0 0-8 15,0 0-2-15,14 17 1 0,3-13 4 16,7-3 1-16,6-3 1 0,6-4-2 0,6-2-4 16,0-1-2-16,3-2-5 0,2-1-1 0,-2-3-5 15,-3 2 1-15,-2 0-3 0,-7 1 3 16,-5 1-2-16,-7 0-9 0,-21 11 17 0,24-17-6 16,-24 17 31-16,4-17-13 0,-4 17 7 0,-12-19-17 15,12 19-8-15,-28-22 1 0,6 13-4 0,-1 3 1 16,-5 3-1-16,-2 4 0 0,1 4 2 0,-2 4-3 15,0 5 3-15,1 5-3 0,1 4-10 0,1 4 22 16,1 3-22-16,4 1 21 0,5 2-7 16,4 0-6-16,7-3 4 0,9-1-10 0,6-3-3 15,10-1-14-15,4-5-7 0,12 1-21 16,2-13-22-16,20 7-50 0,-8-24-84 0,29 20-135 16,-10-14-213-16,1-12 52 0,16 14 475 0</inkml:trace>
  <inkml:trace contextRef="#ctx0" brushRef="#br0" timeOffset="17865.9751">9799 3329 1629 0,'-40'3'187'0,"-7"8"-141"0,0 0-18 0,5 4 8 16,-2 2-4-16,4 5-1 0,2 2-9 0,3 2-2 16,6 0-9-16,8 0-6 0,8-3-5 15,7-2 0-15,5-3 0 0,1-18 0 0,15 32 0 16,-15-32 0-16,40 20 0 0,-8-17 0 15,6-8 0-15,6-5 0 0,5-9 0 0,5-6 0 16,3-9 0-16,4-5 0 0,-2-4 0 0,0-5 0 16,-6 0 0-16,-3 1 0 0,-8 0 0 0,-8 0 0 15,-5 3 0-15,-9 0 0 0,-4 3 0 0,-6 5 0 16,-8 2 0-16,-3 8 0 0,-5 5 0 0,6 21 0 16,-23-21 0-16,23 21 0 0,-32 3 0 15,14 8 0-15,-2 8 0 0,-2 9 0 0,-1 11 0 16,-1 4 0-16,1 8 0 0,1 3 0 15,4 1 0-15,4-2 0 0,4 1 0 0,4-3-24 16,9 0-26-16,2-9-9 0,11 4-31 0,-3-14-28 16,20 11-78-16,-33-43-110 0,57 32-221 0,-19-13-5 15,-6-18 388-15</inkml:trace>
  <inkml:trace contextRef="#ctx0" brushRef="#br0" timeOffset="18225.3764">10399 3314 1014 0,'0'0'376'16,"-29"5"-156"-16,9-2-160 0,20-3-13 0,-24 21-2 16,24-21 2-16,-21 32-7 0,14-9 0 15,0 0-9-15,3 4 1 0,0 0-11 16,4-1 1-16,0 0-9 0,4 0 1 0,1-2-7 16,3-2 0-16,2-4-5 0,2-1 1 0,-12-17-2 15,28 22 1-15,-28-22-2 0,34 8 2 0,-14-9-1 16,0-4-1-16,2-6 0 0,0-1 0 0,-1-5 0 15,-2-1 0-15,0-3 0 0,-2-1 0 0,-3-1 0 16,0-1 0-16,-4-2 0 0,1 1 0 16,0-2 0-16,0 1 0 0,0 0 0 0,0 1 0 15,0 3 0-15,-1 3 0 0,-10 19 0 0,14-26 0 16,-14 26 0-16,0 0 0 0,0 0 0 0,0 0-3 16,9 32-5-16,-11-8 1 0,-2 7-7 15,-2 2-1-15,1 3-12 0,0-3-5 0,4 2-21 16,0-6-11-16,9 6-31 0,-5-17-35 0,18 15-88 15,-21-33-97-15,33 14-220 0,-1-1 39 16,-8-22 462-16</inkml:trace>
  <inkml:trace contextRef="#ctx0" brushRef="#br0" timeOffset="18444.1108">11262 3173 1497 0,'-29'10'266'16,"-1"-12"-210"-16,3 5-15 0,-2 1 0 15,3 7-2-15,-4 1-6 0,4 5-19 16,1 3 20-16,3 5-27 0,2 2 12 0,5 6-19 16,0 1 0-16,4 1 0 0,4 0 0 0,3 0 0 15,5-2 0-15,4-2 0 0,6-3 0 0,2-3 0 16,6-3 0-16,3-6 0 0,4-2-27 0,2-9-12 16,8 0-18-16,-6-11-20 0,10 5-48 15,-14-23-80-15,20 18-171 0,-10-16-202 0,-6-10 54 16,11 12 486-16</inkml:trace>
  <inkml:trace contextRef="#ctx0" brushRef="#br0" timeOffset="18584.7525">11568 3200 1255 0,'-11'37'258'0,"-6"-26"-159"0,8 12-51 16,-7-1 20-16,5 12-38 0,-5-1 6 16,4 5 2-16,-2 0-14 0,3 2 5 0,0-3-23 15,2 2 1-15,2-5-10 0,1-3 5 0,4-3-10 16,-2-5-3-16,5-2-17 0,-1-21-16 0,11 27-33 15,-11-27-45-15,23 14-113 0,-23-14-231 0,12-22-77 16,10 11 181-16</inkml:trace>
  <inkml:trace contextRef="#ctx0" brushRef="#br0" timeOffset="19401.3688">11715 3104 1528 0,'0'0'34'0,"-3"21"-34"0,3-21 14 15,6 24 9-15,2-7 11 0,-8-17 3 0,18 29 0 16,-18-29-2-16,27 30 1 0,-27-30-2 16,28 31-15-16,-28-31 27 0,17 30-29 15,-17-30 21-15,4 33-11 0,-6-15-8 0,-2 2 3 16,-4 1-5-16,-2 2 3 0,-3 0-10 0,-2 1-10 16,1-1 0-16,-2-1 0 0,1-1 0 0,1 1 0 15,-1 0 0-15,4-4 0 0,3-1 0 0,8-17 0 16,-9 18 0-16,9-18 0 0,0 0 0 0,0 0 0 15,21 3 0-15,-21-3 0 0,28-21 0 16,-9 3 0-16,4-4 0 0,2-3 0 0,0-2 0 16,-1 1-3-16,1-2-5 0,-3-1-5 0,-2 2 6 15,-1-1-7-15,-1 4 3 0,-4 0-5 0,1 3-11 16,-2 4 9-16,-13 17-12 0,21-20 28 0,-21 20-17 16,0 0 0-16,21 1 17 0,-21-1-32 15,5 24 28-15,-7-4-17 0,1 6-8 0,-4 2 4 16,2 5-3-16,-3-1 8 0,6 5-11 15,-4-5 3-15,9 5-13 0,0-6 11 0,7 0 2 16,1-4 13-16,7-3 4 0,3-6 7 0,7-4-5 16,2-6 0-16,7-3-10 0,1-9-14 0,8 1-21 15,-5-12-17-15,8 4-15 0,-8-14-13 0,5 4 12 16,-8-10 3-16,1 3 21 0,-9-3 25 0,-2-2 61 16,-5 5 62-16,-14-9 78 0,9 16 28 15,-27-15 3-15,14 19-42 0,-21-12-40 0,7 12-30 16,-13-1-34-16,20 18 3 0,-37-23-25 0,16 17 19 15,-3 1-20-15,-1 5-7 0,1 5-4 16,0 4-12-16,-2 5 20 0,2 5-9 0,1 3 1 16,2 3-12-16,5 3 0 0,3 4 0 0,1-1 0 15,4 0 0-15,6 1 0 0,2-4 0 0,5-3 0 16,5-1 0-16,3-4 0 0,-13-20 0 16,35 25 0-16,-14-19 0 0,3-5 0 0,2-4 0 15,-1-6 0-15,1-3 0 0,1-6 0 0,-3-5 0 16,0-1 0-16,-1-3 0 0,0 1 0 0,2-2 0 15,-3 2 0-15,-3 2 0 0,1 2 0 0,-5 4 0 16,-15 18 0-16,22-22-4 0,-22 22-3 16,0 0 0-16,0 0 0 0,2 23 3 0,-11 4 1 15,-2 7 7-15,-6 9-8 0,-5 8 10 0,-3 5-5 16,-5 7 7-16,-5 6-8 0,-3 2-3 0,-2 5 9 16,-2 2-12-16,2-8 15 0,1-6-2 0,3-10-10 15,6-7 9-15,2-8-7 0,5-7 3 0,6-11-2 16,17-21 0-16,-17 19 0 0,17-19 0 0,0 0 0 15,8-26 0-15,5-3 0 0,7-10 0 16,11-11 0-16,4-6 0 0,5-2 0 16,3-1 0-16,0-2 0 0,4 2 0 0,-4-2 0 15,0 2 0-15,-2 4-44 0,-7-6-55 0,8 20-86 16,-29-19-255-16,14 15-193 0,-6 6 52 0,-13-1 517 16</inkml:trace>
  <inkml:trace contextRef="#ctx0" brushRef="#br0" timeOffset="20166.7615">1282 5766 1042 0,'-13'-18'100'0,"13"18"-28"0,-18-29-24 0,18 29 12 16,-28-25-1-16,28 25-10 0,-39-18-7 15,17 16-5-15,-6 1-2 0,2 7-2 0,-6 5-1 16,4 7 2-16,-7 3-1 0,6 9-14 0,-7 3 25 16,5 9-24-16,-3 3 21 0,3 3-4 0,3-1-13 15,6 0 4-15,7-4-12 0,4-6 2 0,7-8-10 16,6-7 2-16,-2-22-3 0,28 23 4 15,0-22 0-15,10-7 1 0,11-12 0 0,9-9-8 16,8-10 3-16,5-8-8 0,7-4 5 0,1-5-8 16,-2 0 8-16,-5-3 5 0,-7-1-15 0,-4 0 16 15,-6 0-14-15,-4 1 2 16,-10 2 7-16,-4 0-8 0,-10 3 7 0,-8 4-7 16,-7 3 8-16,-7 5-6 0,-7 6 6 0,-7 4-4 15,-5 7 6-15,-6 6-2 0,-3 5 0 16,-4 8-3-16,-2 9-2 0,-4 11 0 0,-2 13 0 15,-2 13 0-15,0 13 0 0,-1 11 0 0,2 10 0 16,2 5 0-16,1 7 0 0,6-3 0 0,5-1 0 16,9-6 0-16,9-6 0 0,8-9 0 0,13-11-9 15,7-11-5-15,14-10-10 0,7-13 1 0,12-8-7 16,6-14-9-16,11-6-18 0,3-22-30 0,13 3-69 16,-18-33-174-16,14 4-275 15,-5-6 40-15,-10-14 458 0</inkml:trace>
  <inkml:trace contextRef="#ctx0" brushRef="#br0" timeOffset="20573.0971">1448 4259 1627 0,'-56'22'29'0,"10"-1"-19"0,6 3-4 0,2 5 7 16,3 4-3-16,0 9 11 0,-2 8 7 15,2 11-22-15,-2 11 19 0,3 13-18 0,-1 16-6 16,0 12 20-16,-5 22-9 0,-2 11-2 0,-4 12 3 16,0 12-13-16,-3 6 16 0,5 8 5 15,4 5-4-15,12-2 10 0,14-19-6 0,17-15-1 16,17-35-1-16,15-23-3 0,15-26-18 0,11-20 6 16,19-17-7-16,12-18 3 0,14-20-2 0,12-21-3 15,10-17 0-15,3-22-11 0,8-15 9 0,1-15-14 16,-3-12 8-16,-2-11 12 0,-11-5 0 0,-13-1 10 15,-16 1 11-15,-15 5-7 0,-23 6-7 0,-17 6 7 16,-21 4-9-16,-18 5 1 0,-19 3 14 16,-13 1-14-16,-13 3 0 0,-13 3 4 15,-11 3-13-15,-11 5 8 0,-10 9-2 0,-8 8-12 16,-8 14 7-16,-4 12-7 0,-3 18 1 0,0 11-2 16,4 18 1-16,3 15 0 0,11 17-5 0,6 7 2 15,15 10-26-15,13-7-23 0,30 14-131 0,0-23-458 16,30-3 17-16,15-5 271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06:55.70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3411 821 416 0,'0'0'70'0,"0"0"7"0,0 0 4 0,0 0-4 16,-13-17 4-16,13 17-22 0,0 0-8 0,0 0-2 15,0 0-1-15,0 0 1 0,0 0-10 0,0 0-15 16,0 0-15-16,0 0-8 0,0 0 0 0,0 0 2 16,-8 33-2-16,10-8 2 0,0 8-4 15,0 6 13-15,0 7-4 0,-1 4 13 0,-1 11-3 16,0 2-26-16,-3 12 20 0,3-2-19 0,-3 10 13 15,0-1 23-15,-3 9-16 0,1 1 23 0,-2 2-22 16,2 4 18-16,-2-3 17 0,3 3-20 0,1-6 17 16,4 7-17-16,0-7-27 0,4 4 18 0,-1 3-5 15,0-1-16-15,1 0 13 0,0 4-14 0,-1 0-7 16,-1 5 24-16,-3 5-6 0,-1 2-11 0,-1 0 11 16,-4 3-8-16,-3-1-8 0,-2 0 25 0,-1 0-11 15,0-3-13-15,-1-6 9 0,0-5-13 0,5-10-12 16,-2-14 6-16,11-7-44 0,-3-27-30 0,20 1-99 15,-12-28-169-15,12-17-116 0,17 2 133 16,-14-33 341-16</inkml:trace>
  <inkml:trace contextRef="#ctx0" brushRef="#br0" timeOffset="584.3514">3450 4392 514 0,'0'0'43'0,"0"0"13"0,-21 14 3 0,21-14 3 16,0 0-17-16,-18 20-1 0,18-20-2 0,0 0 13 15,-16 18 3-15,16-18 6 0,0 0-20 0,0 0-13 16,0 0-12-16,0 0 1 0,0 0 7 0,15 20 11 16,-15-20 2-16,27 2-2 0,-27-2-5 0,37-1-5 15,-15-1-4-15,7-1-6 0,-1 0-2 0,6-1-8 16,0 1-4-16,3 1-2 0,1 1-2 0,0 3 0 15,4 2-1-15,0 1 1 0,1 2-1 0,2 0 2 16,0 3 15-16,2-3-15 0,3 0 16 0,3 1-17 16,5-5-1-16,4 1 2 0,4-3-3 0,4-1 3 15,3-3-1-15,4-2-1 0,5-1-14 16,2-3 14-16,8 0-14 0,1-1 15 0,6-1 2 16,3 1-3-16,0 1 3 0,1 1-2 0,1 4 1 15,2 2 0-15,1 2-1 0,1 3-1 16,-2 3 1-16,-1 1-1 0,2 1 0 0,0 2 2 15,0 0-3-15,0 1 4 0,-2-3 14 0,1 3-15 16,1-2 18-16,1-2-18 0,2-1-1 0,0-1 1 16,-2-4-1-16,-1 0 1 0,2-1 1 0,-3 0 0 15,-2 0 0-15,1-1-2 0,-9 3-1 0,-3-2-11 16,-1 5-24-16,-11-7-41 0,3 11-77 0,-17-12-89 16,2-2-243-16,-1 17 48 0,-21-20 406 15</inkml:trace>
  <inkml:trace contextRef="#ctx0" brushRef="#br0" timeOffset="1146.8716">8550 4542 185 0,'0'0'60'15,"0"0"-2"-15,19 21-7 0,-19-21 1 0,0 0 2 16,0 0-3-16,13 19 3 0,-13-19-10 0,0 0 14 16,11 18 0-16,-11-18 9 0,0 0-1 0,6 19-14 15,-6-19-11-15,0 0 12 0,5 25 2 0,-5-25 5 16,0 0-6-16,-1 18-14 0,1-18-6 0,0 0-4 15,0 0 1-15,0 0-8 0,0 0-9 0,0 0-4 16,0 0-2-16,0 0 10 0,0 0 6 16,6-20 6-16,0 3-2 0,-4-9-7 0,4-4 6 15,-1-5-34-15,0-4 26 0,0-3-31 16,0-3 9-16,-2-1 10 0,1-2-13 0,-2-1 13 16,0-1-11-16,-4-2 11 0,1-4-11 0,0 0 16 15,-1-3-14-15,-2-4-5 0,2 0 23 0,-1-6-23 16,1-1 21-16,-1-5-1 0,2-2-21 15,0-4 18-15,2-5-19 0,3 0 1 0,1-5 17 16,1-3-14-16,3-3 15 0,1-2 4 0,3-4-24 16,1 3 3-16,2-4 16 0,2 0-13 0,1-2 14 15,1-2 6-15,-1 4-27 0,-2 0 22 0,0 5-19 16,-2 0-19-16,-2-2 19 0,-3 3-19 0,-3 4 14 16,-2 3 22-16,-5 4-22 0,0 2 22 15,-3 4 13-15,-1-1-20 0,-1 6 20 16,-2 0-26-16,-2 2-20 0,4 3 10 0,-4-2-17 15,10 3-19-15,-7 1-34 0,12 1-61 0,-11 8-96 16,9 4-75-16,7 19-117 0,-20 11 227 0,9 26 206 16</inkml:trace>
  <inkml:trace contextRef="#ctx0" brushRef="#br0" timeOffset="2037.5828">3586 9209 372 0,'0'0'138'0,"-19"-27"-77"0,15 10 0 16,-1-3-3-16,1 2-10 0,0 0-8 15,1 1-14-15,0 0-4 0,3 17-2 0,-7-29 8 16,7 29 1-16,-6-20 8 0,6 20 0 0,0 0 11 15,0 0 8-15,0 0 5 0,0 0-5 0,0 0-12 16,0 0-14-16,0 0-14 0,0 0-5 0,-8 32-3 16,9-4 8-16,0 6-1 0,3 11 13 15,-3 7-11-15,4 9 14 0,-4 12-14 16,4 10-3-16,-5 9 20 0,4 13-15 0,-7 5 9 16,2 13 10-16,-6 4-11 0,1 8-5 0,-8 1 5 15,3 5-4-15,-7-3-19 0,0-1 7 0,-2-7 0 16,0-7-10-16,3-8 5 0,1-11 5 0,6-14-28 15,4-14 10-15,7-12-13 0,1-17-41 0,9-7 1 16,-7-22-59-16,17 3-29 0,-21-21-36 0,32-6-62 16,-20-12-58-16,-2-19-100 0,18 16 268 15</inkml:trace>
  <inkml:trace contextRef="#ctx0" brushRef="#br0" timeOffset="2553.1317">3345 8905 770 0,'-24'-3'15'0,"3"2"10"15,-1 0 15-15,3 3 11 0,1-1 2 0,18-1 4 16,-29 5 6-16,29-5 10 0,-19 5 5 15,19-5-9-15,0 0-25 0,0 0-20 16,0 0-22-16,0 0-3 0,0 0 2 0,0 0 3 16,0 0 6-16,31-1 1 0,-31 1-1 0,35-5-2 15,-14 3-1-15,3 0-4 0,1 1-1 0,5 1-2 16,1 0 0-16,2 3 0 0,4-2 1 0,0 4 0 16,3 2 0-16,3 0-20 0,1 4 18 0,2 1-18 15,3-1 17-15,2 2 5 0,2-2-4 16,3-1 4-16,3 0-3 0,0-2 1 0,4-2 0 15,4 0 2-15,4-3-2 0,3-2 1 0,3-1-1 16,4-1 0-16,2-1-1 0,2 0 0 0,4 1 3 16,2-1-1-16,4 1 2 0,4 1-2 0,1-1-1 15,2 1-2-15,1 1 4 0,-3 2-1 16,3 0 1-16,0 1 2 0,0 1-5 0,1-2 3 16,-2 1 1-16,1 0 1 0,1-2 0 15,3-2 2-15,0-1 2 0,3-3 1 0,1-3 4 16,2-3-3-16,-1-2-1 0,2-2-6 0,-1-2 0 15,-1-2 13-15,1-1-14 0,-3-1 13 0,-4 2-37 16,1-1 6-16,-8 5-30 0,-6-4-10 0,0 10-31 16,-17-9-50-16,5 16-55 0,-17-10-59 0,-1-1-112 15,4 21-18-15,-27-17 380 0</inkml:trace>
  <inkml:trace contextRef="#ctx0" brushRef="#br0" timeOffset="3068.8021">8310 8885 480 0,'17'-19'69'0,"-17"19"-2"0,12-17 6 16,-12 17-5-16,0 0-1 0,17-18-15 0,-17 18 6 15,0 0-8-15,22-3 2 0,-22 3-10 0,0 0-15 16,17-1-9-16,-17 1-2 0,0 0-1 0,17 7 1 16,-17-7-3-16,0 0-4 0,0 0-4 0,17 6 0 15,-17-6-2-15,0 0-1 0,0 0-1 0,0 0 2 16,19 9-3-16,-19-9 3 0,0 0-1 15,0 0 0-15,0 0 0 0,17 4 0 0,-17-4 1 16,0 0 1-16,0 0 5 0,0 0 5 0,0 0 5 16,0 0 7-16,0 0 1 0,17 15 4 15,-17-15-2-15,4 22 3 0,-3-5 9 0,2 7-39 16,-3 8 23-16,1 6-33 0,-4 8 6 0,3 9 12 16,-2 9-15-16,-2 7 14 0,-2 10-18 0,-1 9 22 15,0 8 2-15,-2 7-6 0,-3 6 15 16,2 8-8-16,-1 4 7 0,1 6-8 0,0 6 2 15,1 4-7-15,-2 1-18 0,5 4 7 0,-1 2 2 16,-1 4-4-16,2 0 3 0,3-1-2 0,0-2 2 16,3-6-8-16,1-5-1 0,-2-7 1 0,6-6-47 15,-7-19-43-15,11 0-48 0,-15-31-74 0,16-2-73 16,-1-15-149-16,-8-31 114 0,19 6 328 16</inkml:trace>
  <inkml:trace contextRef="#ctx0" brushRef="#br0" timeOffset="4128.2554">5028 2806 658 0,'0'0'39'0,"-6"-28"23"16,6 28 7-16,-6-24 5 0,6 24-15 0,0 0 4 16,0 0 2-16,-8-20 2 15,8 20-6-15,0 0-18 0,-9 20-16 0,9-20-10 16,-10 42 8-16,3-12-2 0,2 11 9 0,-3 4-11 15,1 6 9-15,-4 1-15 0,0 1 11 0,-3 0-15 0,3-1 9 0,-2-2 7 16,1 1-26-16,-3-8 26 0,4 0-28 16,-1-8 7-16,5-4 6 0,-1-5-8 0,4-5 4 15,0-4-7-15,4-17 4 0,-4 21-5 16,4-21 1-16,0 0 0 0,0 0-1 0,0 0 0 16,0 0-1-16,0 0 0 0,0 0 1 0,0 0 3 15,9-28-2-15,-6 3 4 0,4-10-7 0,-1-7 8 16,2-6 7-16,1-6-23 0,0-1 23 0,2-3-23 15,-1 3 7-15,0-1 11 0,-2 1-12 0,1 2 12 16,-1 4-13-16,1 4 11 0,-2 4-9 0,2 8 6 16,-1 5-6-16,-1 10 5 0,-7 18-4 15,0 0 1-15,16-17-2 0,-16 17 0 16,0 0 1-16,16 22 0 0,-6-3 6 0,3 10-7 16,3 9 9-16,1 5-10 0,1 7 10 0,2 3-12 15,2 4 12-15,0 1-15 0,2 0 15 0,0-2 5 16,2-4-24-16,0-5 26 0,4-5-27 0,0-5 9 15,4-5 9-15,0-6-8 0,0-6 7 0,1-7-2 16,2-6 4-16,-2-9 5 0,0-4 2 16,-3-11 6-16,0-6-4 0,-6-11 10 0,4-8-12 15,-5-9-9-15,3-7 21 0,-4-7-26 0,0-5 18 16,-5-4-1-16,-3 0-19 0,-4 2 15 0,-6 0-16 16,-6 2 14-16,-4 0 0 0,-3-4-21 0,-1 1 16 15,-1 0-24-15,-2-1-7 0,5 11 0 0,-5 0-31 16,10 19-13-16,-11-2-45 0,18 26-57 15,-18-7-98-15,12 27-236 0,0 0 57 16,0 0 394-16</inkml:trace>
  <inkml:trace contextRef="#ctx0" brushRef="#br0" timeOffset="4925.6176">5915 10126 835 0,'11'-25'95'0,"-11"0"-1"15,6 7-2-15,-7-9-2 0,8 8-16 0,-7-5-9 16,0 24-14-16,1-34 2 0,-1 34-3 16,-5-20 0-16,5 20-9 0,0 0-10 0,-26-6-13 15,6 11-7-15,-4 4-1 0,-7 8-2 0,-5 11 9 16,-8 5-3-16,-3 10 11 0,-7 4 13 0,1 7-24 16,-3-1 23-16,4 2-28 0,2-4-3 0,7-4 8 15,7-6-13-15,9-7 8 0,7-5-9 16,8-6 4-16,12-23-7 0,-3 28 3 0,3-28-3 15,19 18 1-15,2-10 1 0,5-2 1 0,11-3 2 16,6-2 1-16,4-2 1 0,6-2-1 0,1-3-2 16,3 0-2-16,2-2 2 0,-4 2-1 0,0 1 0 15,-5 2 0-15,-6 3 1 0,-8 1 0 0,-8 5 0 16,-6 4 1-16,-22-10-3 16,22 29 6-16,-19-8 1 0,-6 8 8 0,-7 8-2 15,-8 8 7-15,-9 7 4 0,-5 4-20 0,-10 4 20 16,-3-1-18-16,-3-5 3 0,-5 2 5 0,0-4-13 15,0-1 6-15,1-7-10 0,5-5 6 0,2-6-10 16,3-8-7-16,8-4-14 0,4-10-9 0,7-2-18 16,1-11-16-16,22 2-36 0,-26-17-58 0,26 17-143 15,10-27-261-15,-5-8 53 0,13 10 407 16</inkml:trace>
  <inkml:trace contextRef="#ctx0" brushRef="#br1" timeOffset="9271.3428">4069 4851 129 0,'0'0'44'16,"0"0"-6"-16,0 0-11 0,0 0 10 15,0 0 6-15,0 0 0 0,0 0 2 0,5 26-11 16,0 2-9-16,1 8-1 0,1 14-5 0,2 11-3 16,-1 15-1-16,-3 12 0 0,2 12 9 0,-4 14 12 15,-2 9 19-15,-2 17 1 0,-5 6 12 0,1 16 3 16,-7 8 5-16,4 14 3 0,-6 1-5 0,5 9 1 16,-8-3-20-16,6 2-8 0,-6-4-21 15,4-4-23-15,-2-11 5 0,2-3-2 16,1-14-4-16,-1-8-8 0,4-16-7 0,0-18-28 15,7-11-26-15,-6-26-41 0,13-11-101 0,-8-13-211 16,3-54 11-16,7 23 368 0</inkml:trace>
  <inkml:trace contextRef="#ctx0" brushRef="#br1" timeOffset="9852.3935">5084 5014 496 0,'-19'19'9'0,"20"7"0"15,3 15 12-15,4 16 14 0,2 14 26 16,6 19 15-16,-2 12 3 0,1 18 7 0,-9 17-16 15,0 16-17-15,-8 11-14 0,-3 15-25 0,-5 4 2 16,-4 15 9-16,-7 2 16 0,0 4-2 0,-7-6-11 16,4-3 2-16,-4-8-20 0,2-7 1 0,4-8-10 15,2-11 1-15,4-12-6 0,4-14-9 0,7-14 0 16,1-15-16-16,9-15-14 0,0-14 3 0,10-5-37 16,-3-19-44-16,11-2-28 0,-1-17-54 15,-3-21-163-15,24 8 174 0,-20-37 192 16</inkml:trace>
  <inkml:trace contextRef="#ctx0" brushRef="#br1" timeOffset="10399.3138">6183 5256 345 0,'0'0'37'0,"0"0"-4"0,-15 18 3 16,15-18-5-16,-9 19 5 0,6 1 4 0,-1 8 13 15,3 14 11-15,-2 15 3 0,5 20 2 0,-4 20-6 16,6 20-12-16,-5 17 8 0,2 21 3 0,-7 16 0 16,1 16-1-16,-5 12-17 0,3 10-19 0,-5 4 0 15,3 6 1-15,-1-4-3 0,0-5-8 16,1-11-19-16,2-16-3 0,2-10-23 15,0-20-17-15,8-12-23 0,-7-22-27 0,14-16-20 16,-7-26-17-16,12-14-30 0,-2-14-74 0,-13-49-99 16,42 40 256-16</inkml:trace>
  <inkml:trace contextRef="#ctx0" brushRef="#br1" timeOffset="10899.291">7180 5110 528 0,'0'0'33'0,"0"0"-11"0,0 0 5 0,0 0 21 16,0 0 10-16,17 10 8 0,-9 18-6 16,6 19-17-16,1 16 5 0,2 24-1 0,-3 20-6 15,0 20 12-15,-10 20-21 0,-3 15-7 0,-7 13-7 16,-5 5-15-16,-5 5 10 0,-2 3 1 0,-5-1 7 16,-1-2-13-16,-2-11-9 0,0-5 1 0,1-7-3 15,-2-9-8-15,7-6-9 0,-5-10-11 0,10-7-8 16,-1-11-5-16,10-10 9 0,0-15-12 15,8-14-13-15,3-16-9 0,7-7-40 16,4-16-24-16,3-17-102 0,19 6-76 0,-17-38 252 16</inkml:trace>
  <inkml:trace contextRef="#ctx0" brushRef="#br1" timeOffset="11461.8235">8367 4960 373 0,'0'0'37'0,"0"0"4"0,0 0 3 16,0 0 0-16,0 0-8 0,0 0-12 0,0 0-8 16,0 0 18-16,0 0 12 0,0 19 8 0,0-19-8 15,18 40-7-15,-5 0 12 0,6 19-6 16,-2 14 33-16,4 25-7 0,-6 16-20 0,0 27 13 15,-9 23-29-15,0 20-4 0,-10 18 2 0,-1 14-27 16,-7 7 2-16,-4 4-10 0,-3 1 1 16,-4 0 13-16,-4-5 1 0,0-10-8 0,0-13-24 15,-2-17-1-15,7-12-15 0,-2-21 6 0,8-20 3 16,2-22-18-16,9-24-20 0,-1-28-28 0,12-20-66 16,-6-36-60-16,0 0-152 0,31-21 112 0,-26-34 258 15</inkml:trace>
  <inkml:trace contextRef="#ctx0" brushRef="#br1" timeOffset="12118.1314">9145 4857 153 0,'15'19'53'16,"-15"-19"-8"-16,17 7-1 0,-17-7 6 0,25 10 0 15,-25-10 2-15,34 16-8 0,-14-4-2 0,4 2-6 16,3 5 1-16,-1 4-1 0,6 6-5 0,2 8 2 15,0 8-3-15,4 10 9 0,-2 11 5 0,-5 6 17 16,3 17 10-16,-15 4 1 16,4 16 19-16,-15 8-13 0,-1 12-21 0,-12 8-14 15,-3 12-21-15,-7 7-11 0,-6 8-3 0,-7 8-3 16,-6 4 2-16,-7 7-7 0,-4 3 5 0,-5 3 10 16,-5-2-34-16,1-2-3 0,-3-8-11 0,-2 0-31 15,-4-19-32-15,8-1-61 0,-13-21-53 0,5-21-195 16,17 1 47-16,-16-39 358 0</inkml:trace>
  <inkml:trace contextRef="#ctx0" brushRef="#br1" timeOffset="12978.5772">3345 4955 234 0,'-12'32'58'0,"-2"8"0"0,-1 18-3 15,-2 15 2-15,1 18 3 0,-1 21 4 0,0 19 5 16,-1 15-8-16,-3 20 7 0,0 15 1 0,-2 10-8 16,4 14-9-16,-4 1-11 0,6 6-9 15,0-4 9-15,5 5 9 0,-1-7-9 0,7-6-18 16,5-9-22-16,5-12 2 0,7-12-14 0,7-13-12 16,14-13-56-16,2-21-21 0,15-16-25 15,5-24-31-15,13-21-58 0,16-10-150 0,-13-46 239 16,27 6 125-16</inkml:trace>
  <inkml:trace contextRef="#ctx0" brushRef="#br1" timeOffset="13778.9269">2828 6656 262 0,'0'0'63'0,"-4"-19"-11"0,4 19-5 0,0 0 0 16,1-21 0-16,-1 21-8 16,0 0-2-16,0 0 7 0,0 0 21 0,0 0 7 15,0 0 6-15,22 19-12 0,-14 4-15 16,4 7-2-16,1 5-4 0,1 10 10 16,-3-3-13-16,5 8 9 0,-6-6-12 0,3 2 11 15,-6-12 6-15,5-1-36 0,-3-15 18 0,-9-18-44 16,25 11 11-16,-25-11 20 0,36-30-32 0,-13 1 33 15,2-14-29-15,2-6 3 0,4-11 7 0,0-7-16 16,3-2 8-16,0-5-37 0,4 7-21 0,-8-9-61 16,12 18-91-16,-16-11-103 0,1-1-141 0,13 23 201 15,-23-20 254-15</inkml:trace>
  <inkml:trace contextRef="#ctx0" brushRef="#br1" timeOffset="14371.5844">3961 6551 712 0,'0'0'48'16,"0"0"-7"-16,0 0-8 0,0 0 0 0,8 17-18 16,-8-17-7-16,-3 33 12 0,0-8 22 0,4 10 24 15,-3 4 8-15,7 9 7 0,-6-2-27 0,5 9 1 16,-2-9-15-16,4 0 10 0,-1-13 5 16,5-2-36-16,-10-31 19 0,30 23-24 0,-8-29-26 15,6-11 35-15,9-15-33 0,5-13 6 16,4-14 9-16,1-13-39 0,6-5-18 0,-8-16-76 15,14 16-100-15,-15-9-274 0,0-8 32 0,10 20 385 16</inkml:trace>
  <inkml:trace contextRef="#ctx0" brushRef="#br1" timeOffset="14918.4693">4901 6708 829 0,'0'0'70'0,"0"0"-33"0,0 0-9 0,0 0 6 16,5 17-2-16,3 5 0 0,-1 0-8 0,3 8 12 16,-5 0 5-16,5 8 11 0,-8-3-16 15,4 6-5-15,-3-2-2 0,-1 2-30 16,-1-6 35-16,3 0-26 0,-4-10 12 0,4-5 0 15,-4-20-13-15,0 0-6 0,18 7-2 0,-5-24-3 16,5-14 9-16,4-19 11 0,6-18-29 0,3-15-3 16,8-12-68-16,-7-18-75 0,18 8-105 0,-3-9-211 15,-7-11 71-15,17 23 404 0</inkml:trace>
  <inkml:trace contextRef="#ctx0" brushRef="#br1" timeOffset="15543.5003">5923 6835 905 0,'0'0'71'0,"5"21"-32"0,-5-21-2 0,13 27 14 16,-13-27-3-16,14 31-3 0,-14-31-18 0,18 33 3 16,-9-16-6-16,2 2 14 0,-4-1 10 15,4 5-43-15,-4-4 30 0,3 3-45 0,-1-1 11 16,0-1 6-16,0 0-1 0,-2-3 4 0,-7-17-4 15,20 24 0-15,-20-24-6 0,23 6 0 0,-23-6 1 16,31-24-2-16,-11-5 6 0,2-14 10 16,2-15-26-16,4-13 21 0,5-16-47 0,-2-17-51 15,17 5-84-15,-14-10-313 0,7-13 11 0,10 19 283 16</inkml:trace>
  <inkml:trace contextRef="#ctx0" brushRef="#br1" timeOffset="16106.0154">6977 6693 767 0,'0'0'70'0,"0"0"-44"15,1 23 4-15,-1-23 18 0,2 24 14 16,-2-24 2-16,10 34-2 0,-10-34-12 0,18 38 3 16,-10-19-10-16,6 2-3 0,-3-1-19 0,6-1-5 15,-2-1-10-15,2-1 3 0,1-4-2 0,3-2 4 16,1-5-6-16,2-2 0 0,0-4-5 0,1-4-2 16,-1-7 0-16,0-6-7 0,0-5-3 15,-3-14-22-15,6-5-10 0,-10-18-39 0,11-4-19 16,-10-21-57-16,11-1-73 0,4-6-173 0,-10-20 95 15,21 18 310-15</inkml:trace>
  <inkml:trace contextRef="#ctx0" brushRef="#br1" timeOffset="16715.4044">8238 6741 572 0,'0'0'62'0,"0"0"-18"15,0 0 2-15,0 0 15 0,-17-14 8 0,17 14 1 16,0 0-5-16,0 0-3 0,0 0 4 0,8 24-1 16,-8-24-11-16,9 28-5 0,-9-28-16 0,12 36-2 15,-5-17-6-15,3 4 3 0,0-1-12 16,2-2 4-16,-4 0-10 0,-8-20 0 0,21 29-3 15,-21-29-3-15,21 17-4 0,-21-17 0 0,19 7-2 16,-19-7 1-16,21-4 0 0,-21 4-1 0,22-13 3 16,-22 13-3-16,19-19-2 0,-19 19-7 15,21-32-1-15,-10 9-10 0,2 0 3 0,1-7-10 0,3-1 2 16,-2-12-15-16,7 2-12 0,-3-12-38 16,12 6-50-16,-7-11-105 0,3-9-181 15,13 12 96-15,-20-25 332 0</inkml:trace>
  <inkml:trace contextRef="#ctx0" brushRef="#br1" timeOffset="17277.9424">9320 6787 591 0,'-22'1'25'0,"22"-1"-13"0,0 0-9 16,0 0 8-16,0 0 3 0,0 0 6 0,0 0 7 16,0 0 14-16,0 0 23 0,0 0 13 0,0 0 0 15,0 0-6-15,9 17-16 0,-1 0 1 16,-8-17-5-16,17 41 2 0,-9-17-11 0,3 8 1 16,-4-1 2-16,1 7-34 0,-2-3 26 0,2 2-35 15,-3-5 19-15,2 0 9 0,-3-5-7 16,2-5 5-16,-6-22-18 0,8 20-6 0,-8-20-4 15,0 0-2-15,29-40 5 0,-12 2-8 0,5-18-5 16,3-15 14-16,4-16-47 0,0-21-28 0,15 5-96 16,-11-12-289-16,9-8-31 0,10 15 178 0</inkml:trace>
  <inkml:trace contextRef="#ctx0" brushRef="#br2" timeOffset="26545.696">5677 6603 184 0,'0'0'44'0,"-2"-18"3"15,2 18 7-15,0 0-4 0,0 0 0 0,-1-17-7 16,1 17 2-16,0 0 0 0,0 0 8 0,0 0-3 15,0 0 1-15,-14-17-5 0,14 17 5 16,0 0-3-16,-17-7 5 0,17 7-2 0,0 0 1 16,-19-1-5-16,19 1 0 0,-17-2-3 0,17 2-3 15,-19 2-5-15,19-2-7 0,-23 3-5 0,23-3-3 16,-25 4-3-16,25-4-3 0,-25 6-4 0,25-6-5 16,-24 8 2-16,24-8 0 0,-26 11 2 0,26-11 2 15,-24 14 2-15,24-14-2 0,-21 15 2 16,21-15-6-16,-17 17 1 0,17-17-5 15,-16 21 2-15,16-21-3 0,-13 23 5 0,13-23-5 16,-12 28 4-16,12-28-4 0,-13 34 3 0,7-16-3 16,2 0 3-16,-4-1-5 0,2 1 4 0,6-18-3 15,-12 33 6-15,12-33-3 0,-11 31 4 0,11-31-3 16,-10 29 2-16,10-29-5 0,-3 25 3 0,3-25-4 16,0 21 1-16,0-21-2 0,3 17 1 0,-3-17-3 15,9 18 3-15,-9-18-2 0,13 18 1 16,-13-18-2-16,18 17 3 0,-18-17-4 0,25 18 4 15,-25-18 16-15,27 18-35 0,-27-18 35 0,27 20-36 16,-27-20 17-16,30 18 3 0,-30-18-2 16,30 18 2-16,-30-18-2 0,27 17 0 0,-27-17-2 15,28 14 1-15,-28-14-2 0,29 9 3 0,-29-9 1 16,32 2 0-16,-32-2 0 0,31-5-2 16,-14-2 1-16,0-1-2 0,2-3 4 0,0-5-4 15,0-1 7-15,1-2 12 0,-1-3-31 0,1 0 31 16,-2-1-33-16,0 2 13 0,-2-1 6 0,-1 0-5 15,-3 2 6-15,0-1-6 0,-2 2 5 0,-2 0-4 16,1 1 3-16,-2 1-3 0,-2 0 4 0,-5 17-4 16,8-29 2-16,-8 29 0 0,4-27 1 0,-4 27-3 15,-5-26 6-15,5 26-7 0,-13-23 4 16,13 23-3-16,-18-22 3 0,18 22-4 16,-25-20 5-16,25 20-3 0,-29-25 2 0,12 12-2 15,0-1 2-15,-1 1-3 0,-2-2 3 0,2 2-2 16,0 1 1-16,0 3-1 0,18 9 1 0,-32-9-4 15,32 9 0-15,-28 1-2 0,28-1-6 0,-28 12-4 16,28-12-18-16,-32 25-14 0,20-2-32 0,-12-7-42 16,14 15-75-16,-15-14-69 0,0 3-201 15,24 12 118-15,-17-26 348 0</inkml:trace>
  <inkml:trace contextRef="#ctx0" brushRef="#br2" timeOffset="27307.6701">5837 6610 416 0,'0'0'82'0,"0"0"-32"0,18-18 9 0,-18 18 7 15,0 0-8-15,0 0-13 0,13-18-10 0,-13 18 17 16,0 0 13-16,0 0 1 0,0 0-15 16,0 0-26-16,0 0-20 0,-19 9-2 0,19-9 7 15,-18 13 11-15,18-13 12 0,-27 23 8 0,27-23 7 16,-34 29-2-16,15-9 1 0,-6-1-4 0,5 7 5 16,-9-3-7-16,3 7 2 0,-7-3-12 0,3 6 1 15,-5 1-15-15,1 2 4 0,-4 3-12 0,1 0 5 16,1 0 6-16,1 0-29 0,2-3 24 15,4-2-28-15,3-6 11 0,4-5 5 0,5-5-4 16,17-18 0-16,-17 19-16 0,17-19-20 16,0 0-18-16,0 0-24 0,0 0-29 0,22-37-48 15,5 23-82-15,-10-11-108 0,5-14-106 0,20 19 306 16</inkml:trace>
  <inkml:trace contextRef="#ctx0" brushRef="#br2" timeOffset="27844.2835">5526 6647 496 0,'-18'12'144'15,"18"-12"-70"-15,0 0 9 0,-21 0 6 0,21 0-8 16,0 0-12-16,0 0-11 0,0 0-2 16,0 0 1-16,-17-4-4 0,17 4-11 0,0 0-13 15,0 0-12-15,0 0-4 0,0 0-1 0,0 0 4 16,0 0 3-16,0 0 2 0,0 0 0 0,0 0-1 15,0 0 0-15,0 0-1 0,0 0 2 16,0 0 0-16,0 0-1 0,0 0 0 0,0 0-3 16,0 0-2-16,0 0 1 0,0 0-2 0,0 0 0 15,0 0-3-15,0 0-2 0,0 0-2 16,0 0-3-16,0 0 1 0,0 0-3 0,0 0-1 16,0 0-2-16,0 0 0 0,0 0 3 0,0 0 0 15,19 17 4-15,-19-17 0 0,21 23 3 0,-21-23-3 16,22 34 2-16,-11-15-3 0,0 3 4 0,0 0-5 15,1 2 6-15,1 0-6 0,-1 2 6 0,1-1-6 16,-1 2 6-16,-1-3-9 0,1 0 4 16,0-1-7-16,1-2-12 0,2-2 30 0,-15-19-31 15,29 29 29-15,-29-29-13 0,31 24-4 0,-31-24-2 16,26 15-10-16,-26-15-12 0,25 4-12 0,-25-4-13 16,22-1-21-16,-22 1-36 0,17-6-85 0,-17 6-105 15,-7-24-229-15,7 24 72 0,3-22 452 16</inkml:trace>
  <inkml:trace contextRef="#ctx0" brushRef="#br2" timeOffset="329054.7691">21799 1937 966 0,'-33'-12'27'0,"-4"-1"-24"16,5 5 38-16,-7-1-18 0,1 3-5 0,-2 1-3 16,0 4-3-16,-3 3 0 0,1 6-4 0,-1 5 30 15,0 6-28-15,0 9 38 0,0 5-20 0,-5 5 9 16,6 13 12-16,-6-6-5 0,7 17 10 0,-2-2-24 15,7 12 7-15,1 5-27 0,8 5 11 0,4 2 0 16,6-2-20-16,9-4 16 0,5-1-20 0,8-6-6 16,7-4 15-16,6-6-15 0,8-6 12 0,8-9-8 15,7-9 11-15,9-8-6 0,9-8 8 16,9-12-4-16,11-9 1 0,10-12 3 0,10-10-4 16,3-9 7-16,2-6-10 0,-1-9 9 0,-5-5-12 15,-13-4 9-15,-10-1-13 0,-15-1 10 0,-15-1-16 16,-15 2-12-16,-15-1 24 0,-18 0-25 0,-16-1 22 15,-13 3-5-15,-18-8-23 0,-6 3 11 0,-12-6-22 16,-6 4 0-16,-7-10-32 0,0 16-9 0,-14-6-9 16,10 23 25-16,-6 12 21 0,11 12 22 0,10 14-16 15,21 14-67-15,10 1-134 0,16-7-141 0,31 16 133 16,-8-23 249-16</inkml:trace>
  <inkml:trace contextRef="#ctx0" brushRef="#br2" timeOffset="329508.77">21393 1928 975 0,'0'0'33'0,"0"0"-4"0,0 0-14 16,0 0-5-16,0 0 4 0,8 23 8 0,-8-23 5 16,40 24 1-16,-9-6-2 0,11-1 3 0,7 0 8 15,17 5 7-15,8-10 3 0,14 11 0 0,12-10-14 16,17 6 3-16,6-2-18 0,8 3-1 0,7-1-15 16,-3 2-3-16,2 0-4 0,-4 1-9 0,-6 5-14 15,-8-7-10-15,-2 8-24 0,-13-9-8 16,-1 10-41-16,-19-9-43 0,-4 5-99 15,-12 7-167-15,-29-20 88 0,5 19 332 0</inkml:trace>
  <inkml:trace contextRef="#ctx0" brushRef="#br2" timeOffset="329879.9786">23674 2555 552 0,'0'0'165'0,"0"0"-174"16,-25-2-6-16,25 2 0 0,-39 14-1 0,11-4-4 0,-10 1-1 16,-17 4-16-16,-15 3 11 0,-20 2 15 0,-20 6 42 15,-10 4 44-15,-24-1 56 16,-5 13 28-16,-23-9 7 0,-2 23 5 0,-24-9-27 0,10 19-9 16,-12-9-33-16,23 6-14 0,11-13-43 15,25-3-6-15,20-9-27 0,21-4-18 0,21-6 13 16,18-6-42-16,22-4 1 0,9-18-78 0,30 0-83 15,0 0-138-15,24-16-222 0,20 3 66 0,6-26 397 16</inkml:trace>
  <inkml:trace contextRef="#ctx0" brushRef="#br2" timeOffset="331020.6555">21289 2646 969 0,'0'0'85'0,"-19"-7"-22"16,19 7-25-16,0 0-18 0,0 0-13 15,0 0 1-15,0 0 7 0,0 0 3 0,18-21 1 16,-18 21-5-16,0 0-5 0,21-6-6 0,-21 6-2 16,0 0-1-16,18 0 1 0,-18 0-1 15,0 0 2-15,0 0 0 0,0 0 0 0,0 0 4 16,0 0 6-16,18 9 6 0,-18-9 3 0,0 0 1 16,0 0-3-16,0 0-5 0,0 0-4 0,0 0-3 15,0 0-2-15,0 0 0 0,0 0 0 0,0 0-2 16,0 0 0-16,0 0 1 0,0 0-1 0,0 0 2 15,0 0 1-15,0 0 2 0,0 0 3 16,0 0 5-16,0 0 3 0,0 0 2 16,0 0 1-16,0 0-1 0,0 0-7 0,0 0-3 15,0 0-8-15,-19 11-1 0,19-11 0 0,-26 4 1 16,26-4-1-16,-34 6-12 0,12-2 11 0,0-1-12 16,-3-2 16-16,-2 1 2 0,-2-1 2 0,-3 1 3 15,-2-1-3-15,-4 0-3 0,-3 1-1 0,-5 0-3 16,-4-2-2-16,-6 1 3 0,-1-1 0 15,-5 0-2-15,-1 1 1 0,-1-2 0 0,-2 0 3 16,-1 2 0-16,-3-1 1 0,-1-1-2 0,-2 1-4 16,-4-2 0-16,3 1 1 0,-3 0 0 0,-2-1 0 15,1-1 0-15,-2 1-1 0,-4-2 0 0,-1 0 1 16,-5 2 15-16,0 0-14 0,-2-1 13 16,-2 1-33-16,-3-1 17 0,-7 1-21 0,-3 1 21 15,-1 1-2-15,-3 0 1 0,-2 0-2 16,-1 0 5-16,-3 0-1 0,-2 1 0 0,1-2 1 15,4 1-3-15,2-1 2 0,0-2-1 0,-1 2 2 16,-1-2-1-16,1 1 0 0,-1 1 1 0,0-2-1 16,1 1 2-16,-1 1 3 0,-2-3 3 0,1 1 2 15,4 0-1-15,-2-3-1 0,3 2-6 0,2 0 0 16,2-1-2-16,4 0-2 0,2-1-1 16,3 1-2-16,2-1-7 0,4 0-6 0,0 0-12 15,7 4-16-15,-1-6-15 0,9 11-12 16,-5-11-22-16,13 12-1 0,-9-8 3 0,14 9-2 15,-5-6 5-15,11 7 5 0,0-5-12 0,9 4 13 16,6-2-14-16,5-1-36 0,37-2-176 0,-40 1 139 16,40-1 171-16</inkml:trace>
  <inkml:trace contextRef="#ctx0" brushRef="#br2" timeOffset="331833.1694">15037 2581 238 0,'-18'19'21'0,"18"-19"14"15,-27 18 5-15,27-18 2 0,-25 16 1 0,25-16-7 16,-21 11-11-16,21-11-9 0,0 0-6 0,-20 7-4 16,20-7 4-16,0 0 1 0,0 0 3 15,0 0-1-15,0 0-1 0,-17-2-1 0,17 2-1 16,0 0 5-16,0 0 4 0,0 0 4 15,0 0 3-15,-19-5-1 0,19 5 0 0,0 0 0 16,-17 0 1-16,17 0 3 0,0 0 6 0,-21 1 5 16,21-1 6-16,0 0 5 0,-20 0-2 0,20 0-1 15,0 0 0-15,-22-8-1 0,22 8 2 0,0 0-3 16,0 0-7-16,-23-17-5 0,23 17-10 16,0 0-27-16,-17-23 16 0,17 23-26 0,-16-22 17 15,16 22 0-15,-21-28-5 0,21 28 2 0,-30-30-3 16,10 14 5-16,-3 0-4 0,-2 2 3 0,-6-1-2 15,-2-1 4-15,-2 1-3 0,-3-1 6 0,-1-1-3 16,-6 2 5-16,-2-1-3 0,-3-1 4 0,-1 1-6 16,-2-2 5-16,0 1-4 0,-1-1 3 15,-4 0-3-15,0 0 2 0,-2 0-5 16,1-2 4-16,-2 0-5 0,3 0 5 0,-2-1-5 16,1-1 6-16,1-6-7 0,1 5 6 0,1-4-8 15,0 0 6-15,0 5 1 0,0-5-38 0,0 3 37 16,3 2-37-16,-2 1 32 0,1-1 4 0,2-1-6 15,0 2 8-15,3 1-9 0,1 1 5 0,2 3-2 16,2 0 1-16,1 0-3 0,2 3 3 16,0-2-6-16,5 3-2 0,1-4-8 0,7 8-7 15,-1-6-10-15,6 6-5 0,-2-4-12 0,25 12-23 16,-36-17-28-16,36 17-49 0,-24-13-16 0,24 13-38 16,0 0-166-16,-19-11 190 0,19 11 180 15</inkml:trace>
  <inkml:trace contextRef="#ctx0" brushRef="#br2" timeOffset="332442.5758">12574 1760 353 0,'0'0'13'16,"0"0"-3"-16,0 0-9 0,0 0-1 0,0 0 0 15,0 0-1-15,0 0 3 0,0 0 3 0,-19-20 4 16,19 20 2-16,0 0 1 15,-18-15 1-15,18 15-2 0,0 0 8 0,-17-17 6 16,17 17 10-16,0 0 6 0,-15-17 5 0,15 17 1 16,0 0 2-16,-13-18-1 0,13 18 4 0,0 0-4 15,0 0 0-15,-8-21-7 0,8 21-8 0,0 0-7 16,2-21-5-16,-2 21-2 0,2-16-3 0,-2 16-1 16,0 0-5-16,6-23-4 0,-6 23-3 15,0 0-1-15,10-21-1 0,-10 21 1 0,0 0-2 16,6-21 1-16,-6 21-2 0,0 0 2 0,4-20-2 15,-4 20 1-15,0 0 0 0,1-18 0 0,-1 18-1 16,0 0 2-16,-3-17-1 0,3 17 2 16,0 0-2-16,0 0 3 0,0 0 3 0,-6-17 7 15,6 17 3-15,0 0 5 0,0 0-3 0,0 0-3 16,0 0-5-16,0 0-4 0,0 0-4 16,0 0-3-16,0 0 5 0,0 0 1 0,0 0 3 15,3 23-1-15,-3-23-1 0,7 22-5 0,-7-22 1 16,7 25-3-16,-7-25 3 0,5 31-3 0,-2-12 4 15,-1 4-3-15,-1-2 5 0,1 7-6 0,-1 2 6 16,-1-2-4-16,0 7 9 0,0-2-9 0,1 4 10 16,1 1 19-16,1 2-21 0,-1 5 20 0,2-8-30 15,-2 7-1-15,2-1-1 0,0-5 1 16,1 5 8-16,-2-3-9 0,1 1 9 16,1 4-10-16,-3 1 10 0,1 3-10 0,-3 1 11 15,-3 0-12-15,1 0 13 0,-3 2 7 0,-1 3-25 16,0 3 26-16,-2 2-13 0,0 1 12 0,1 5 19 15,-7-4-14-15,4 6 4 0,-3-2-24 0,0 2 13 16,-2 1 2-16,2-1-21 0,-3-3 22 16,1 0-25-16,1-2 2 0,0-1 10 0,2-3-31 15,0-8-10-15,10 5-64 0,-12-20-65 0,19 13-99 16,0-3-218-16,-7-18 80 0,16 13 404 0</inkml:trace>
  <inkml:trace contextRef="#ctx0" brushRef="#br2" timeOffset="332864.4731">12247 4043 545 0,'0'0'40'16,"0"0"-20"-16,0 0-8 0,0 0 12 15,0 0 17-15,0 0 8 0,0 0 8 0,0 0-7 16,27-5 3-16,-7-2-7 0,3-8 3 0,11-2-12 15,5-8-6-15,8-4 0 0,9-7-32 0,7-3 22 16,7-7-18-16,9-1 13 0,5-5 14 0,7-1-5 16,4-5 18-16,9 1-9 0,2-5 16 0,8 3-16 15,-2-4 5-15,6 4-2 0,1-1-33 16,0 4 17-16,3 1-29 0,-1 3 2 0,-2 3 6 16,-5 0-20-16,-5 7-2 0,-8 0-28 15,-5 9-16-15,-13-3-27 0,-5 13-28 0,-17-8-27 16,-4 14-21-16,-14 3-38 0,-16-8-132 0,9 26 148 15,-30-22 191-15</inkml:trace>
  <inkml:trace contextRef="#ctx0" brushRef="#br2" timeOffset="333708.1811">14872 2701 356 0,'0'0'22'16,"17"-15"-10"-16,-17 15-27 0,19-11-11 0,-19 11-18 15,20-8 1-15,-20 8 5 0,0 0 16 0,0 0 15 16,18-8 24-16,-18 8 10 0,0 0 13 0,0 0 7 16,0 0 0-16,-17 2 8 0,17-2 4 0,0 0 4 15,-17 4-3-15,17-4-1 0,0 0-9 0,-18 8-5 16,18-8-7-16,0 0-4 0,-21 2-6 0,21-2-3 15,0 0-9-15,0 0-6 0,0 0-5 0,0 0-3 16,-17-1-1-16,17 1-2 0,0 0 0 0,-21 2-9 16,21-2 10-16,-27 8-4 0,10-1 18 0,-2 1 8 15,-3 0 12-15,1 4 7 0,-4-5 4 0,1 6 1 16,-4-4-6-16,1 4-2 0,-4-2-6 16,1 2 2-16,-3-3-4 0,4 3 1 0,-4-4-6 15,2 3 1-15,-3-4-4 0,1 3 0 0,-3-1-7 16,0 1-7-16,-4 1-8 0,0 0 0 15,-5 2-4-15,-2 1 5 0,-4 2-3 0,-5 1 4 16,-3 1-2-16,-4 4 10 0,-4-1 2 0,0 2 9 16,-2 0-3-16,0 3 7 0,-4-3-8 0,7 4 5 15,-5-3-10-15,0 2 3 0,3-4-9 16,2 0 4-16,2-4 11 0,5-2-35 0,2-1 33 16,4-2-35-16,3-3 14 0,3-1 4 0,3-3-2 15,0-1 2-15,2-2-1 0,-1-3 1 0,-1-1 1 16,2 0 1-16,-1-1 2 0,3 0-2 0,-1 0 1 15,1-2-3-15,0 1-1 0,2 2-1 0,-2 0-1 16,2 2 0-16,-1 2 0 0,-1 1 0 16,2 1 0-16,1 0 0 0,0 1 0 15,1 0 0-15,2 0-7 0,2-1-2 0,8 2-8 16,1-5-6-16,23-3-11 0,-30 5-14 0,30-5-38 16,0 0-60-16,0 0-79 0,0 0-82 0,0 0-144 15,25-8 188-15,-20-13 264 0</inkml:trace>
  <inkml:trace contextRef="#ctx0" brushRef="#br2" timeOffset="334286.8963">11865 3507 345 0,'-19'13'108'0,"19"-13"-94"15,0 0-8-15,-22 8-1 0,22-8-1 0,0 0 6 0,-19 5 0 0,19-5 8 16,0 0 3-16,0 0 9 0,0 0-3 0,0 0-6 16,0 0-4-16,0 0 7 0,0 0 22 15,8-29 22-15,-8 29 9 0,29-36 2 16,-6 13-17-16,2-7-1 0,9-2-12 0,0-10 8 16,8 1 3-16,1-7-33 0,6 2 15 0,-2-4-35 15,2 3 0-15,-3 0 7 0,-1 1-16 0,-2 4 7 16,-5 2-14-16,0 6-4 0,-7 3-21 0,-1 9-17 15,-8-1-19-15,0 13-23 0,-22 10-20 0,22-18-11 16,-22 18-7-16,0 0-50 0,0 0-107 16,0 0 77-16,3 19 211 0</inkml:trace>
  <inkml:trace contextRef="#ctx0" brushRef="#br2" timeOffset="334891.1786">12538 2900 1189 0,'0'0'48'0,"0"0"-32"16,0 0-13-16,0 0-5 0,0 0-3 0,-7-17-6 15,7 17-20-15,18-24-32 0,0 9-64 0,-2-10-68 16,6-9-192-16,13 20 3 0,-17-25 334 16</inkml:trace>
  <inkml:trace contextRef="#ctx0" brushRef="#br2" timeOffset="335047.3436">12992 2567 998 0,'0'0'34'0,"0"0"-52"0,-5-18-14 16,5 18-23-16,5-18-30 0,-5 18-54 0,8-31-106 15,10 30-112-15,-18-26 257 0</inkml:trace>
  <inkml:trace contextRef="#ctx0" brushRef="#br2" timeOffset="335187.9906">13135 2399 1440 0,'0'0'36'0,"0"0"-31"16,0 0-6-16,-17-8-2 0,17 8-9 0,0 0-21 15,3-23-34-15,-3 23-54 0,10-29-62 0,9 14-121 16,3 7-143-16,-10-19 138 0,19 24 309 0</inkml:trace>
  <inkml:trace contextRef="#ctx0" brushRef="#br2" timeOffset="335344.2432">13290 2425 1743 0,'-24'2'34'0,"4"1"-10"0,20-3-4 15,-26 0-10-15,26 0-6 0,0 0-18 16,0 0-27-16,-9-17-35 0,1-4-35 16,8 21-74-16,-2-36-169 0,5 13-170 0,-3 23 21 15,17-50 477-15</inkml:trace>
  <inkml:trace contextRef="#ctx0" brushRef="#br2" timeOffset="335828.6952">14802 2767 1463 0,'0'0'113'16,"0"0"-57"-16,0 0-1 0,0 0-32 0,0 0-16 15,-18 5-16-15,18-5-18 0,0 0-25 16,-28-24-37-16,28 24-55 0,-29-21-89 0,17 4-287 16,12 17 54-16,-44-19 290 0</inkml:trace>
  <inkml:trace contextRef="#ctx0" brushRef="#br2" timeOffset="335969.2416">14250 2691 1282 0,'-39'-16'141'0,"39"16"-77"0,0 0-24 0,0 0-13 16,-20-2-13-16,20 2-15 0,0 0-24 16,-19-8-22-16,19 8-38 0,-18-6-30 0,18 6-93 15,-22-2-96-15,5-6-157 0,17 8 140 16,-28-8 321-16</inkml:trace>
  <inkml:trace contextRef="#ctx0" brushRef="#br2" timeOffset="336156.8243">13832 2541 835 0,'-39'-9'-27'0,"16"14"-14"16,1-2-10-16,-2 3 5 0,-1-1 19 0,0 2 5 15,-2-1 8-15,0-1 14 0,3 0 6 0,-2-3 10 16,3-1-4-16,1 0 1 0,3-1-5 0,19 0-2 15,-29-2 5-15,29 2-8 0,-18-10-4 16,18 10-16-16,-14-17-22 0,14 17-7 16,-14-23-31-16,0-2-158 0,14 25-31 0,-14-28 266 15</inkml:trace>
  <inkml:trace contextRef="#ctx0" brushRef="#br2" timeOffset="336266.1176">13287 2389 823 0,'-25'12'144'0,"4"-14"-44"0,21 2-16 0,-34 9-24 16,34-9-15-16,-27 6-22 0,27-6-14 0,0 0-20 15,-24-1-38-15,24 1-62 0,0 0-65 16,-3-21-197-16,3 21-52 0,9-18 283 0</inkml:trace>
  <inkml:trace contextRef="#ctx0" brushRef="#br2" timeOffset="336391.1406">13273 2385 1738 0,'-31'5'7'0,"7"1"-4"15,6-3-5-15,18-3-12 0,-19 5-33 0,19-5-64 16,0 0-170-16,0 0-292 0,-1-19 37 0,1 19 353 16</inkml:trace>
  <inkml:trace contextRef="#ctx0" brushRef="#br2" timeOffset="337000.5101">11509 2271 845 0,'0'0'59'0,"0"0"-5"0,0 0 20 0,0 0 15 16,0 0 4-16,0 0-7 0,4 17-5 0,-4-17-19 16,-18 36-3-16,-7-10-12 0,-4 13-4 15,-17 2-11-15,-9 9-1 0,-15 8-3 0,-12 9-26 16,-14 4 21-16,-5 8-15 0,-8 0-4 16,-1 0 17-16,6-5-22 0,3-7 10 0,14-8-15 0,12-11 7 15,14-7-21-15,15-12-3 0,15-4-12 16,6-17-46-16,25-8-42 0,-20 1-124 0,20-1-134 15,20-5-133-15,-14-18 195 0,20 13 319 0</inkml:trace>
  <inkml:trace contextRef="#ctx0" brushRef="#br2" timeOffset="337203.6696">10452 2372 1323 0,'-18'7'97'16,"18"-7"-21"-16,0 0-17 0,0 0-19 15,-7 18-6-15,14-1 0 0,9 10 6 16,3 2-8-16,12 7 9 0,-1-2-10 0,10 2-17 16,2 0 21-16,5 1-33 0,5-1 20 0,4 0-14 15,5-2-10-15,-1 0 5 0,2-4-7 0,-4-1 1 16,2 0-19-16,-4-6-18 0,0 5-44 0,-15-14-52 16,16 21-144-16,-17-12-299 0,2-6 37 0,5 8 344 15</inkml:trace>
  <inkml:trace contextRef="#ctx0" brushRef="#br2" timeOffset="338375.5446">24596 2368 864 0,'-35'-17'113'0,"7"11"14"16,-12-10-14-16,3 10-32 0,-8-2-21 0,7 7-13 15,-4 1-13-15,3 8 4 0,-6-2-5 0,2 11 0 16,-5-1-9-16,-1 7-1 0,-3 1-7 15,1 5 7-15,-3 2-3 0,5 8 8 16,3 2-10-16,5 5-9 0,2 4 21 0,9 7-29 16,4 3 20-16,8 9-12 0,9 5-17 0,8 1 16 15,11 1-18-15,8-2 17 0,11-3 5 0,11-4-19 16,8-6 21-16,8-5-23 0,7-7 1 0,8-4 11 16,4-6-10-16,2-6 8 0,5-9-7 0,1-9 5 15,2-10-3-15,4-6 7 0,-3-9 6 0,-1-3 4 16,-8-10 7-16,-4-5-9 0,-7-9 1 15,-7-7-13-15,-8-4 5 0,-5-7 7 0,-12 1-22 16,-6 0 21-16,-11-3-17 0,-8 0 3 0,-9-6 13 31,-6-2-15-31,-5-1 15 0,-7-4-17 0,-5 3 13 16,-5-1 0-16,-6 4-24 0,-5 8 25 0,-4 8-25 16,-6 9 12-16,-3 10 7 0,-1 6-6 0,-1 9 4 15,-2 4-5-15,3 6-12 0,-1 2-20 16,12 8-41-16,-9-11-60 0,27 24-125 0,-13-10-272 15,10 2 52-15,16 12 271 0</inkml:trace>
  <inkml:trace contextRef="#ctx0" brushRef="#br2" timeOffset="338819.8176">24214 3061 1034 0,'0'0'68'0,"0"0"-13"16,0 0-31-16,0 0-20 0,0 0 0 0,7-19 4 15,-7 19 2-15,22-20 3 0,-22 20 5 16,23-18 2-16,-23 18 7 0,20-14 4 0,-20 14 5 16,0 0 4-16,0 0 3 0,0 0 2 15,0 0 0-15,0 0-4 0,0 0-10 0,0 0-11 16,0 0-5-16,0 0 0 0,0 0 0 0,-27 29 6 15,10-15-5-15,1 3 5 0,16-17-7 0,-30 34-1 16,30-34-5-16,-21 31 1 0,21-31-7 0,-11 23 3 16,11-23-5-16,0 0 1 0,3 17 0 15,-3-17 1-15,0 0 2 0,19 5 0 0,-19-5-1 16,26-7-2-16,-8-2 0 0,2-2-2 0,1-2 3 16,-1-1-2-16,-2-2 2 0,-18 16-2 0,27-27 3 15,-27 27-1-15,9-21 8 0,-9 21 3 0,-1-19 4 16,1 19 0-16,0 0-2 0,-27-18-3 0,10 15 2 15,-2 3 1-15,-7 1 4 16,0 1 0-16,-2 3-2 0,2 0-2 0,3 1-6 16,5-1-3-16,18-5-5 0,-22 5-2 0,22-5-6 15,0 0-8-15,0 0-17 0,35 1-26 0,8 4-73 16,-9-25-222-16,28 17-239 0,0-5 5 0,-3-7 369 16</inkml:trace>
  <inkml:trace contextRef="#ctx0" brushRef="#br2" timeOffset="843241.7089">12060 5915 920 0,'0'0'6'0,"-17"0"-5"16,17 0 3-16,0 0 7 0,0 0 12 0,0 0 12 15,0 0 15-15,0 0 2 0,0 0 4 16,0 0 0-16,0 0 0 0,0 0 5 0,0 0 3 16,0 31 5-16,0-31-7 0,5 48-1 0,-6-18-16 15,6 10-4-15,-7 5-20 0,4 7 2 0,-2 2-21 16,-2 5 9-16,1 3 0 0,-3 2-21 0,0-2 20 16,-4-3-27-16,1-3 0 0,-2-8 1 0,6 0-25 15,-6-10-8-15,12 0-41 0,-11-16-33 0,21 10-63 16,-13-32-57-16,8 25-57 0,10-9-128 0,-18-16 198 15,30-3 230-15</inkml:trace>
  <inkml:trace contextRef="#ctx0" brushRef="#br2" timeOffset="843463.6152">12078 5688 1575 0,'-19'-9'64'0,"19"9"-7"0,0 0-19 16,0 0-17-16,0 0-10 0,0 0-2 0,14-24 3 16,10 8-3-16,7-5 4 0,8-4-8 15,8-4 4-15,8-1-10 0,8-3 7 0,7 2-8 0,2 4 2 16,1 4-12-16,-4 9-7 0,-7 3-17 16,-4 13-16-16,-15 1-25 0,1 20-41 0,-25-12-60 15,11 26-114-15,-14 2-212 0,-15-8 47 0,6 24 377 16</inkml:trace>
  <inkml:trace contextRef="#ctx0" brushRef="#br2" timeOffset="843653.8909">12135 6163 1419 0,'-9'29'439'0,"9"-29"-421"0,0 0-9 15,0 0-7-15,19-11 5 0,8 0 7 0,7-1 2 16,5-6 4-16,5 0-8 0,3-3-1 0,4 0-7 15,1 0-5-15,3-1-16 0,2 4-17 0,-1-4-29 16,9 10-42-16,-13-17-78 0,20 28-152 0,-9-14-226 16,-5 1 23-16,6 14 405 0</inkml:trace>
  <inkml:trace contextRef="#ctx0" brushRef="#br2" timeOffset="843872.6436">14024 6034 1826 0,'-25'-10'-4'0,"25"10"-8"0,0 0-3 0,15-17 4 16,4 5 4-16,9-4 9 0,4-4-3 0,7 0-1 15,3 0-14-15,3 3-7 0,-2-3-12 0,6 6 0 16,-3-3-7-16,5 7-11 0,-7-5-17 0,11 15-70 15,-22-14-33-15,14 21-75 0,-18 0-129 16,-6-11-34-16,9 23 259 0</inkml:trace>
  <inkml:trace contextRef="#ctx0" brushRef="#br2" timeOffset="844044.5101">13850 6531 1865 0,'-22'4'25'0,"22"-4"-9"15,0 0-13-15,0 0-7 0,29-12 4 0,13-1-1 16,11-9 3-16,14-7 10 0,13-3-37 0,7-7-2 16,17 7-69-16,-3-11-76 0,26 24-176 15,-13-12-231-15,-1 4 56 0,2 10 376 0</inkml:trace>
  <inkml:trace contextRef="#ctx0" brushRef="#br2" timeOffset="844778.9265">16083 5512 1700 0,'-55'-3'33'0,"30"-2"-35"0,3 5-2 0,4 2 0 15,1 4 0-15,17-6 3 0,-33 22-3 0,14-4 5 16,1 5-6-16,-4 5 6 0,3 5-4 0,1 3 8 16,3 3-6-16,5 3-3 0,3 3 28 0,5 6-23 15,0 2 29-15,5 7-4 0,-1 2-14 0,4 2 16 16,-2 0-20-16,0-1 8 0,-1-1-15 0,1-3-6 16,1-5 19-16,1-2-22 0,0-8 22 15,1-7-9-15,2-5-9 0,0-9 5 0,1-6-4 16,-10-17 2-16,17 14 0 0,-17-14 0 0,0 0 2 15,18-8 0-15,-11-10 1 0,-1-10-4 0,1-12 3 16,0-10 2-16,2-5-21 0,0-2 21 16,2-4-16-16,-1 1 6 0,0-4 14 0,-4-3-14 15,-1-3 14-15,-3-5-16 0,-1 0-2 0,-1-3 19 16,0-2-17-16,3 5 18 0,-1 0 1 16,3 8-15-16,1 10 15 0,2 11-6 0,-2 13 13 15,1 11-3-15,-7 22 2 0,13-23-6 0,-13 23-3 16,17-12-2-16,-17 12 0 0,36-7 0 0,-10 4-2 15,8 2 0-15,7 1-1 0,6 2 0 0,4 1 1 16,4 2 1-16,3 1-2 0,1 2 2 0,-1 3-4 16,-6 0 1-16,-4 2-2 0,-11 3 1 15,-7 1-3-15,-10 2 2 0,-11 4-5 16,-9 4 2-16,-12 4-7 0,-14 3 5 0,-10 4-6 16,-13 0 10-16,-12 3-4 0,-7 0 10 0,-5 2-9 15,-2-1-6-15,-1 0 23 0,3 0-22 0,5-4 23 16,7-3-6-16,10-4-7 0,12-7 5 0,13-6-5 15,26-18-1-15,-17 20-3 0,17-20 3 0,25 11-1 16,6-8 2-16,10-6 0 0,11-1 0 16,13-6-1-16,6-1-1 0,8-2 5 0,8-1 2 15,-1 2 10-15,0 4 3 0,-8 2 0 0,-10 3-7 16,-12 7-6-16,-14 3-4 0,-14 5 2 0,-13 6 8 16,-12 5 1-16,-10 9 11 0,-13 5-10 15,-11 6-9-15,-12 4-4 0,-11 1 0 0,-8 3 0 16,-7 0 0-16,-6 0 0 0,-2 1 0 0,3-5 0 15,2 0 0-15,8-2 0 0,3-5 0 16,10-2 0-16,8-6 0 0,14-3-17 0,8-11-36 16,18 4-44-16,3-22-72 0,24 20-234 0,-3-20-193 15,13-5 37-15,8 3 407 0</inkml:trace>
  <inkml:trace contextRef="#ctx0" brushRef="#br2" timeOffset="844935.2609">17193 6528 1603 0,'-23'23'430'0,"-6"-19"-431"0,1-3-12 15,10 1-23-15,-2-6-32 0,20 4-58 0,-34-14-106 16,34 14-334-16,0 0-2 0,-17-30 146 0</inkml:trace>
  <inkml:trace contextRef="#ctx0" brushRef="#br2" timeOffset="845232.0706">17924 5442 1603 0,'-18'15'51'16,"18"-15"-35"-16,-13 37-2 0,7-7 11 0,-2 5 1 16,2 9 10-16,-4 6-11 0,2 5-12 15,-7 7 14-15,2 7-21 0,-2 1 12 0,1 3-4 16,-2-3-15-16,4-5 10 0,2-2-16 0,4-6 10 16,6-5-19-16,2-6 0 0,9-4-17 0,0-11-50 15,12 3-11-15,-23-34-130 0,47 37-171 16,-22-25-123-16,2-12 20 0,9 8 498 0</inkml:trace>
  <inkml:trace contextRef="#ctx0" brushRef="#br2" timeOffset="845435.1902">17516 5452 1538 0,'-34'-20'379'0,"34"20"-374"0,0 0 0 0,14-19 1 15,14 7 9-15,11-1 4 0,5-3 2 16,6 0-7-16,3 1-4 0,6-1-11 16,3 1-4-16,0 1-15 0,6 4-12 0,-6 0-20 15,7 9-24-15,-8-5-33 0,9 20-55 0,-21-18-109 16,5 20-281-16,0 4 50 0,-15-4 283 0</inkml:trace>
  <inkml:trace contextRef="#ctx0" brushRef="#br2" timeOffset="845622.7358">17477 6477 1888 0,'-48'27'60'0,"19"-11"-58"16,29-16-6-16,0 0 1 0,0 0 1 0,34 14 2 16,-1-22 2-16,10-4 0 0,8-6 3 15,12-4-2-15,12-4-14 0,9 0 17 0,11-1-49 16,-6-3-15-16,7 12-86 0,-21-19-112 0,16 28-146 15,-19-8-163-15,-4 0 92 0,2 18 467 0</inkml:trace>
  <inkml:trace contextRef="#ctx0" brushRef="#br2" timeOffset="845778.9525">18654 6544 2040 0,'-33'-1'7'0,"14"-2"-7"15,19 3 0-15,0 0 0 0,-15-25 0 0,15 25 0 16,5-40-45-16,2 23-51 0,-13-18-113 0,27 17-416 16,-15-8 8-16,12 2 163 0</inkml:trace>
  <inkml:trace contextRef="#ctx0" brushRef="#br2" timeOffset="846450.9055">20507 6411 2039 0,'-18'10'8'15,"18"-10"-8"-15,0 0 0 0,0 0 0 0,32-15 0 16,-8 1-4-16,3-7-6 0,3 0-39 0,-2-10-60 16,22 18-292-16,-16-19-245 0,9 4 40 0,-6 4 385 15</inkml:trace>
  <inkml:trace contextRef="#ctx0" brushRef="#br2" timeOffset="849701.2246">19470 5372 1314 0,'0'0'41'15,"0"-24"-3"-15,0 24-3 0,13-35 3 0,1 17-1 16,-3-7 7-16,6 7-9 0,-4-2-6 0,0 3-13 16,-13 17-4-16,26-28-2 0,-26 28 2 15,18-18 16-15,-18 18-19 0,0 0-1 0,0 0 5 16,0 0-17-16,0 0 21 0,0 0 3 0,-1 19-5 15,-4 1 3-15,-5 4-8 0,-1 8 6 0,-4 3-6 16,-2 7 7-16,-5 5-9 0,-1 7 8 16,-5 5-14-16,-3 6 11 0,-2 7-14 0,-1 1-2 0,-2 5 16 15,-3 2-11-15,-1 1 14 0,-2 3 2 16,1-6-11-16,2 0 10 0,1-10-7 0,7-8 10 16,7-11 2-16,7-8-17 0,9-12 14 15,8-4-24-15,9-8 6 0,-9-17 0 0,39 19-2 16,-9-15 3-16,9-4 1 0,4-4-2 0,8-3 2 15,5-4-3-15,4-2 1 0,6-2-2 0,-2 2-12 16,3 1 12-16,-1 0-10 0,-2 1 20 0,1-3-8 16,-3 1 9-16,-1-3-11 0,-5 1-8 15,-3 0-7-15,-3-1-12 0,-4 7-22 0,-6-7-24 16,1 14-68-16,-23-21-135 0,5 18-291 0,-23 5 1 16,23-15 278-16</inkml:trace>
  <inkml:trace contextRef="#ctx0" brushRef="#br2" timeOffset="864299.5372">11411 7216 1227 0,'-20'8'38'16,"-7"0"-11"-16,12 11 23 0,-6 0 18 0,11 14 7 15,-7 2-19-15,6 16-9 0,-2 7-29 0,2 11 10 16,-1 6 3-16,0 4-18 0,-3-1 11 0,0 2-22 15,1-5-6-15,4-3 13 0,5-10-16 0,9-8 11 16,9-12-11-16,8-12-2 0,14-4-23 16,4-13-18-16,17 0-37 0,-5-16-34 0,18 7-64 15,-14-20-92-15,6-4-185 0,8 12 16 0,-15-25 417 16</inkml:trace>
  <inkml:trace contextRef="#ctx0" brushRef="#br2" timeOffset="864783.9344">12037 7517 1353 0,'0'0'215'0,"0"0"-198"0,0 0-26 16,0 0 0-16,0 0 9 0,-2 17 8 16,2-17 1-16,-18 33 9 0,4-11 2 0,-2 6 8 15,-5 1 15-15,0 5-32 0,-5-1 21 0,-1 6-30 16,-1 0 4-16,1 1 9 0,0-2-8 0,2-1 8 15,5-5-10-15,4-4 3 0,7-7-8 0,9-21 0 16,-6 20-3-16,6-20 0 0,0 0 0 0,0 0 2 16,21-6 1-16,-21 6 2 0,31-40 3 0,-9 9-6 15,3-7 7-15,-1-2-9 0,3-2 7 0,-2-1-8 16,-2-1-10-16,-2 3 25 0,-4 1-23 0,-4 4 25 16,-2 2-9-16,-2 5-5 0,-4 6 5 0,-4 5-5 15,-1 18 6-15,0-20-3 0,0 20 0 16,0 0 0-16,0 0-1 0,-9 17 2 0,5 0-2 15,0 6 5-15,-1 6-4 0,0 4 8 0,2 2 13 16,1 2-25-16,2-1 22 0,3 0-25 0,3-2 5 16,5-3 5-16,3 1-6 0,6-5 4 0,3-2-5 15,3-4 4-15,3-4-3 0,2-3 3 0,1-7-2 16,2-2 2-16,0-5 0 0,0-5 2 0,-2-4 7 16,-2-2-2-16,-7-3 4 0,-5-2-2 0,-5-1 1 15,-6-1-3-15,-5-1-1 0,-3-2-5 0,-5-2 0 16,-2 0-9-16,-5-1 0 0,-2-1-12 0,-2 2-21 15,-3-4 17-15,4 4-35 0,-2-6 15 0,7 7-31 16,-6-10-36-16,18 15-57 0,-14-20-80 16,26 19-129-16,-2 1-116 0,-5-9 180 0,22 21 311 15</inkml:trace>
  <inkml:trace contextRef="#ctx0" brushRef="#br2" timeOffset="865049.5512">12550 7244 1422 0,'0'0'49'16,"-25"-23"-18"-16,25 23 2 0,3-18 10 0,-3 18 3 15,27-19 0-15,-4 14-8 0,4 2-8 0,8 8 3 16,0 4-4-16,8 5-1 0,-3 6-5 16,-1 5 0-16,-2 4-10 0,-3 6 7 0,-6 3-6 15,-4 1 6-15,-7 5-9 0,-5 3 5 0,-7 5-13 16,-8 3-5-16,-5 1 14 0,-8 4-18 0,-6-1 18 15,-7 0-7-15,-6 3-15 0,-7-2 7 0,-4 1-21 16,-4-4 4-16,-2 0-17 0,-1-10 3 0,5 1-23 16,0-13-10-16,17 6-53 0,-8-30-130 0,39-11-312 15,-18 27 17-15,18-27 283 0</inkml:trace>
  <inkml:trace contextRef="#ctx0" brushRef="#br2" timeOffset="865377.7158">13980 7613 1554 0,'0'0'123'16,"0"0"-114"-16,0 0-16 0,0 0 0 0,17-10 5 15,9 1 4-15,4-2-7 0,6-1-11 0,-1-3-27 16,9 9-36-16,-13-12-63 0,17 20-85 0,-23-2-247 15,2-3 15-15,5 14 233 0</inkml:trace>
  <inkml:trace contextRef="#ctx0" brushRef="#br2" timeOffset="865518.3255">13968 7904 1812 0,'0'0'21'0,"-17"0"-29"0,17 0-8 15,28-7-1-15,1 0 6 0,7-8-26 0,13 6-49 16,-6-20-105-16,29 14-276 0,-9-2-69 0,0-3 73 16</inkml:trace>
  <inkml:trace contextRef="#ctx0" brushRef="#br2" timeOffset="865955.8317">15328 7103 1305 0,'-53'23'264'0,"2"24"-217"0,-1 1-12 0,8 10 11 15,-1 1-9-15,10 4 8 0,2-2-25 0,8 0 4 16,5-2-24-16,9-3-4 0,5 0 21 0,7-3-23 16,6-2 19-16,5-3-14 0,6 0-17 15,3-7 0-15,7 1-22 0,0-8-2 16,9 0-27-16,-4-16-17 0,17 6-58 0,-12-25-76 16,19 0-239-16,-2 2-18 0,-9-16 209 0</inkml:trace>
  <inkml:trace contextRef="#ctx0" brushRef="#br2" timeOffset="866205.8122">15719 7307 1654 0,'0'0'42'0,"0"0"-36"15,0 0-7-15,0 0-1 0,0 0 9 16,0 0 5-16,0 0 7 0,-4 40-3 15,0-9 4-15,-6 4-9 0,-2 7 6 0,-4 1-8 16,2 3 9-16,-3 1-14 0,0 2-5 0,-2 0 18 16,0 2-25-16,-2-1 17 0,2-1-11 0,0-4-16 15,2-4 1-15,4-4-14 0,-2-7-8 0,13 0-40 16,2-30-24-16,-1 32-66 0,1-32-80 0,0 0-236 16,0 0 21-16,20-24 272 0</inkml:trace>
  <inkml:trace contextRef="#ctx0" brushRef="#br2" timeOffset="866368.8369">15571 7293 1581 0,'-39'-3'149'0,"39"3"-109"0,-25 3-17 16,25-3-9-16,0 0-3 0,0 0-7 15,0 0-4-15,0 0 0 0,25 6-4 0,-8-6-8 16,7 1-9-16,3-6-15 0,8 6-25 0,-3-9-38 15,16 15-74-15,-19-19-84 0,22 9-248 0,-4 7 41 16,-8-11 275-16</inkml:trace>
  <inkml:trace contextRef="#ctx0" brushRef="#br2" timeOffset="866790.7194">15819 7673 1626 0,'-25'13'56'0,"25"-13"-54"0,0 0 4 0,0 0 8 16,23 1-7-16,0-4 41 0,4-5-33 15,7-1 22-15,4-3-22 0,5-1-9 16,1 0-4-16,1 1-4 0,-3 1 1 0,-1 1-8 0,-5 4-3 16,-4-1-6-16,-6 4-1 0,-5 0 0 15,-3 3-2-15,-18 0-5 0,20 1-6 0,-20-1 2 16,0 0 6-16,0 0 11 0,0 0 7 0,0 0 0 15,-28 7-1-15,11-8 0 0,-1 1 4 0,-3-1 8 16,-1-4 7-16,3 2 1 0,-3-1 5 16,3 0-1-16,0-1 5 0,2 4 6 0,-3-1 6 15,20 2 1-15,-32 7-4 0,32-7-4 0,-33 19-3 16,16-3 1-16,-2 3 0 0,2 4-9 0,0 3 23 16,0 1-29-16,2 2 18 0,0 2-12 0,2-2-7 15,0-3 4-15,5 0-4 0,1-3 1 16,3-5-9-16,4-18 0 0,4 28-1 0,-4-28 0 15,15 17 0-15,-15-17-1 0,37 0-1 16,-12-9-7-16,11-3-7 0,3-7-18 0,11-2-16 16,-2-7-33-16,18 13-64 0,-22-23-147 0,13 20-296 15,-5 1 50-15,-8-6 260 0</inkml:trace>
  <inkml:trace contextRef="#ctx0" brushRef="#br2" timeOffset="867353.4501">16645 7636 1131 0,'-40'-7'107'0,"40"7"-44"16,-33 7-2-16,33-7 16 0,-40 13 1 15,20 1-10-15,-8-7 10 0,3 9-41 0,-3-6 26 16,5 6-40-16,-3-3 5 0,7 2-1 0,19-15-13 16,-28 22-1-16,28-22-8 0,0 0-2 0,-4 18-2 15,4-18-1-15,26 7 1 0,-6-6 0 0,7-4 0 16,3-2-2-16,8-2 2 0,0-2-2 15,1 2 3-15,-4 1-3 0,-2 0 1 0,-6 3-1 16,-7 2 0-16,-20 1 0 0,25 4 2 16,-25-4 0-16,0 0-1 0,-4 24 4 0,4-24-6 15,-32 35 6-15,8-13-6 0,-5 1 5 0,-3 1-5 16,-1-1 4-16,-3 0-6 0,2 0 1 0,2-3-8 16,4-3-2-16,10-2-10 0,18-15-9 0,-17 14-36 15,17-14-38-15,0 0-78 0,6-25-103 0,-6 25-226 16,44-30 38-16,-19-5 309 0</inkml:trace>
  <inkml:trace contextRef="#ctx0" brushRef="#br2" timeOffset="867572.1641">16999 7129 1701 0,'-27'6'91'0,"27"-6"-77"16,-18 26-17-16,8-7 9 0,0 5-2 0,1 4 11 15,-5 2 0-15,3 5 6 0,-2 3-7 0,1 3 3 16,-2 1-12-16,2 3 4 0,-1 0-13 0,-1 0 5 16,1-1-14-16,-2-1-10 0,4 0 11 0,-2-5-26 15,6 0 11-15,-2-6-30 0,11 2-24 0,-9-15-26 16,21 12-88-16,-14-31-88 0,10 20-218 0,8-6 41 16,-18-14 352-16</inkml:trace>
  <inkml:trace contextRef="#ctx0" brushRef="#br2" timeOffset="867931.5612">17083 7589 1527 0,'-30'-1'52'16,"7"7"-14"-16,-3-3 7 0,5 8 8 0,-5-2-9 16,6 5-7-16,-2-2-9 0,4 6-9 0,1-1 25 15,3 3-30-15,3-2 25 0,4 1-20 0,0-1-10 16,5 0 2-16,2-18-6 0,8 31 4 15,-8-31-3-15,20 24 2 0,-20-24-4 0,27 13 1 16,-10-9-2-16,1-4 1 0,3-4 3 0,1 2-1 16,-3-6 0-16,1 1-3 0,-2-4-1 15,2-1-2-15,-3-2 0 0,0-1 0 0,-3-2 0 16,2 0 0-16,-1 0 0 0,-3 0 0 0,-12 17-16 16,24-32 20-16,-24 32-24 0,20-29 22 0,-20 29-5 15,12-18 0-15,-12 18 1 0,0 0 0 0,0 0 0 16,0 0-2-16,0 0 1 0,0 0-1 0,-12 23 3 15,3-6-7-15,-2 2 23 0,0 3-21 0,-1-2 19 16,0 1-16-16,0 1-9 0,2-2-5 16,3 1-11-16,-1-4-7 0,10 0-15 15,-2-17-12-15,8 25-20 0,-8-25-26 0,22 21-67 16,-22-21-93-16,17-7-251 0,4 10 43 0,-21-3 305 16</inkml:trace>
  <inkml:trace contextRef="#ctx0" brushRef="#br2" timeOffset="868244.0658">17325 7116 1717 0,'0'0'26'0,"0"0"-15"0,-5 27 12 0,5-27 8 15,23 29 9-15,-23-29-4 0,32 30-2 16,-13-13-8-16,3 1-1 0,1 0-13 0,4 3-1 15,-2-1-8-15,1 1 1 0,-1 0-3 0,-2 0 2 16,1 1-3-16,-5 1 0 0,-3 1-3 0,-5 3 2 16,-6-1-7-16,-4 3 5 0,-6 3-7 0,-4-1 6 15,-3 4-5-15,-5 0-2 0,-2-2 23 0,-4 2-21 16,-2-2 19-16,-4 2-12 0,-1-1-5 0,-4 1 6 16,-2 0-5-16,1 0 6 0,0-1-7 15,0-3 2-15,4-1-11 0,5-7-4 0,7-1-25 16,2-12-22-16,17-10-72 0,0 0-149 15,0 0-274-15,0 0 10 0,22-15 303 0</inkml:trace>
  <inkml:trace contextRef="#ctx0" brushRef="#br2" timeOffset="868822.3151">17908 7940 1774 0,'-28'-10'45'0,"28"10"-25"0,-23-12-10 0,23 12-11 16,0 0-12-16,0 0-14 0,0 0-26 0,-17-20-47 16,17 20-106-16,0 0-344 0,-13 25 6 15,13-25 190-15</inkml:trace>
  <inkml:trace contextRef="#ctx0" brushRef="#br2" timeOffset="869478.5465">18367 7325 930 0,'-26'-17'89'0,"26"17"-8"15,-17 1-3-15,17-1-1 0,-17 10-4 0,17-10-3 16,-18 22-12-16,13-4-1 0,-7-1-11 0,7 7 1 16,-7-1-12-16,3 4 0 0,-1-1-15 0,1 6 2 15,-1-1-7-15,2 4 6 0,-3 2-6 0,1 2-1 16,-2-2 22-16,0 3-26 0,-3-5 25 15,3 0-16-15,-1-5-8 0,2-3 4 16,1-7-7-16,3-3 3 0,7-17-5 0,0 0-1 16,0 0-3-16,0 0 0 0,0 0-1 0,0 0 1 15,0 0 3-15,23-35 0 0,-9 4 3 0,5-6-7 16,0-4-13-16,3-2 19 0,0-2-22 0,1 1 24 16,0 1-1-16,-1-1-6 0,0 1 8 0,0-1-10 15,1 2 6-15,-1 1-7 0,1 0 7 16,-1 3-8-16,0 4 5 0,-2 9-7 0,-3 6 5 15,-17 19-2-15,26-20 2 0,-26 20-1 0,17 0-1 16,-17 0 2-16,12 17-2 0,-12-17 3 0,9 36-3 16,-7-11 3-16,0 5-4 0,0 5 4 15,-2 4-4-15,-2 1 5 0,0 2-7 0,-2 3 7 16,1-1-11-16,-1 4 10 0,2-1 7 0,-2 1-27 16,4-2 15-16,-1-1-25 0,2-3-9 15,0-8-1-15,4 2-16 0,-5-14-33 0,13 13-46 16,-13-35-53-16,17 41-122 0,-7-24-202 0,-10-17 52 15,21 19 331-15</inkml:trace>
  <inkml:trace contextRef="#ctx0" brushRef="#br2" timeOffset="870150.3913">18373 7578 1666 0,'-35'-7'68'0,"35"7"-28"0,-17-3-13 16,17 3-9-16,0 0-10 0,0 0-5 0,0 0-2 15,30-1 0-15,-10 2 0 0,4-1-2 0,5 0 0 16,1 0 1-16,4 1-1 0,1-1-6 0,1 2 0 16,-1-2-4-16,3 1-2 0,-3-1 5 15,2 3 2-15,-2 1 4 0,-3 2 0 0,-4 0 4 16,-7 1-3-16,-21-7 2 0,30 16-1 0,-30-16 0 16,13 17 0-16,-13-17 3 0,0 0 1 0,0 23 3 15,0-23 1-15,0 0-8 0,-23 21 33 0,23-21-31 16,-22 14 37-16,22-14-18 0,-24 15-3 15,24-15 1-15,-26 14-5 0,26-14-2 0,-24 20-3 16,24-20 2-16,-22 24-7 0,22-24 3 16,-16 30-4-16,16-30 4 0,-10 29-8 0,10-29 2 15,-2 19-4-15,2-19 1 0,0 0 0 0,0 0 0 16,0 0 1-16,22 6 0 0,-22-6 2 0,24-19-3 16,-7 1 4-16,0-3-3 0,3-3 1 0,-2 0 0 15,-2 0-14-15,1 0 25 0,-5 4-24 0,-1 0 23 16,0 0-7-16,-4 2-4 0,0-2 3 15,-2 1-3-15,-5 19 3 0,9-27-2 0,-9 27 1 16,0 0-1-16,0 0 1 0,0 0-1 0,0 0 0 16,0 0 0-16,0 0 0 0,0 0-1 15,0 0 1-15,-6 30 2 0,6-30-2 0,-4 31 1 16,4-31 0-16,0 31 2 0,0-31-2 0,5 26-6 16,-5-26 20-16,12 22-23 0,-12-22 24 0,20 19-14 15,-20-19-2-15,23 14 1 0,-23-14 0 16,31 4 0-16,-12-4 0 0,1-2-1 0,3-2 0 15,0 0-2-15,-1-4 5 0,0 0-4 0,-2-2-14 16,-2-1 25-16,-1-1-25 0,1 1 24 0,-18 11-7 16,31-23-3-16,-31 23 3 0,23-24-3 0,-23 24 3 15,12-20 0-15,-12 20 1 0,6-17-4 0,-6 17 1 16,0 0 1-16,0 0-1 0,0 0-1 16,0 0 1-16,0 0-2 0,-10 20-2 15,10-20 6-15,-22 38-7 0,9-15-5 0,-3 0 23 16,-1 2-24-16,4 0 20 0,-1 0-14 0,5-2-11 15,1-3-2-15,6 0-9 0,2-20-6 0,2 30-12 16,-2-30-12-16,15 23-29 0,-15-23-33 0,24 18-79 16,-24-18-81-16,17-5-238 0,4 11 50 0,-21-6 328 15</inkml:trace>
  <inkml:trace contextRef="#ctx0" brushRef="#br2" timeOffset="870712.8835">19509 7652 1452 0,'-33'1'51'0,"33"-1"-17"0,-28 10 28 16,28-10-32-16,-23 18 31 0,23-18-39 15,-23 30 6-15,13-11-2 0,0 1-11 0,2 4 11 16,-2-2-7-16,3 2 3 0,0-2-5 0,0 1-4 16,4-3-8-16,-1 1 9 0,-1-2-9 0,4-1 2 15,1-18-3-15,-2 27-2 0,2-27-2 0,0 17 0 16,0-17-2-16,0 0 0 0,0 0-1 0,0 0 0 15,0 0-1-15,0 0 3 0,0 0 0 16,11-17 0-16,-11 17 2 0,12-35-4 0,-4 14 1 16,2-1-4-16,0 1 5 0,-1-2-10 15,2-2 9-15,0 0-6 0,1-3 6 0,-1 2-4 16,0-3-15-16,0 1 27 0,4-1-24 0,-1 2 28 16,4 2-7-16,-1 2-4 0,-3 5 4 0,-14 18-2 15,24-26 6-15,-24 26-6 0,21-12 3 0,-21 12-4 16,0 0-1-16,21 3 1 0,-21-3 0 15,0 0 2-15,10 20-3 0,-10-20 3 0,2 25-4 16,-2-25 3-16,1 30-2 0,-1-30 2 0,0 30-2 16,0-30 2-16,-2 32 18 0,-3-13-29 0,-1 0 28 15,-3 1-27-15,1 1 7 0,-3 0 5 0,0-1-5 16,1 1 3-16,-3-1-1 0,-1-2 2 0,0 1-3 16,-3-4 5-16,17-15-4 0,-32 30 2 15,32-30-3-15,-31 23 3 0,31-23-5 16,-32 19 4-16,15-11-2 0,0-1 2 0,17-7-3 15,-28 10 2-15,28-10 0 0,-18 5-1 0,18-5 4 16,0 0 0-16,-20 8-2 0,20-8 2 0,0 0-4 16,-16 28 3-16,16-28-3 0,-13 34 5 0,5-11-4 15,-1 2 2-15,-1 3-6 0,-1 4 4 0,-1 3-10 16,-1-3 2-16,-1 6 5 0,0-3-30 16,4 1 8-16,-2-6-30 0,8-2-3 0,4-28-27 15,-2 38-42-15,2-38-72 0,0 0-327 0,25 8 46 16,-25-8 203-16</inkml:trace>
  <inkml:trace contextRef="#ctx0" brushRef="#br2" timeOffset="871072.2608">19967 7501 1612 0,'0'0'45'15,"-26"1"-26"-15,26-1-1 0,-27 2 0 0,27-2-1 16,-27 10-3-16,27-10 4 0,-29 16 2 0,29-16 1 16,-28 20-3-16,28-20 1 15,-24 25-7-15,24-25 0 0,-20 26-6 0,20-26 0 16,-12 23-2-16,12-23-1 0,-1 19-3 0,1-19 1 16,8 17-1-16,-8-17-10 0,0 0 12 0,23 20-9 15,-23-20 32-15,21 9-17 0,-21-9 17 0,24 7-18 16,-24-7-3-16,25 6-1 0,-25-6-2 0,22 7 0 15,-22-7 2-15,0 0-2 0,20 15 0 16,-20-15 3-16,6 17-6 0,-6-17 7 0,2 24-4 16,-2-24 4-16,-9 35-3 0,-1-14-1 0,-1 1-2 15,-2 0 1-15,-3 1-5 0,0-1 4 0,-1 0-10 16,1-4-4-16,4 2-14 0,12-20-12 16,-17 28-25-16,17-28-44 0,-1 21-113 0,1-21-325 15,0 0 3-15,0 0 178 0</inkml:trace>
  <inkml:trace contextRef="#ctx0" brushRef="#br2" timeOffset="871213.3205">20203 7880 1934 0,'-40'3'50'16,"19"-9"-49"-16,3 1-21 0,18 5-32 0,-20-12-51 15,0-10-126-15,20 22-380 0,0 0 33 16,-15-24 181-16</inkml:trace>
  <inkml:trace contextRef="#ctx0" brushRef="#br2" timeOffset="872069.6981">20896 7475 1474 0,'-21'-13'54'15,"21"13"-15"-15,-19-10 0 0,19 10-3 0,0 0-2 16,-17-7 1-16,17 7-3 0,-17 2-5 0,17-2-7 15,-24 16 1-15,6-1 1 0,-1 6 3 16,-2 3-5-16,0 7 1 0,0 0-9 0,1 2-7 16,-1-1 22-16,1-1-23 0,5-3 20 0,0-4-13 15,8-4-10-15,7-20 4 0,-6 27-3 0,6-27 1 16,0 0 1-16,0 0-1 0,17 11 0 0,-17-11 4 16,26-12 2-16,-7-2-5 0,1-4 4 15,2-5-7-15,-1-2-14 0,0-2 21 16,-2 1-21-16,-2 0 20 0,-1 2-7 0,-4 0-1 15,-3 1 3-15,-3 1-3 0,-3-1 5 0,0 1-6 16,-2 3 5-16,0 1-4 0,-1 0 3 0,0 18-3 16,4-29 2-16,-4 29-1 0,0 0-1 0,0 0 1 15,0 0-1-15,0 0-2 0,0 0 2 0,0 0-1 16,0 0 1-16,0 0 4 0,8 28-3 0,-8-28 1 16,5 29-2-16,-5-29 4 0,11 30-4 15,-5-13 4-15,-6-17-1 0,20 31-1 0,-20-31 2 16,28 27 2-16,-28-27-1 0,36 17 2 0,-13-12-6 15,4-3 0-15,6-4 0 0,2-5 0 0,3-2 0 16,3-4 0-16,2-6 0 0,2-1 0 16,0-2 0-16,0-1 0 0,-5 0 0 0,-4 0 0 15,-4 1 0-15,-4 3 0 0,-7 3 0 0,-4 3 0 16,-17 13 0-16,17-19 0 0,-17 19 0 16,0 0 0-16,0 0 0 0,0 0 0 0,0 0 0 15,0 0 0-15,0 0 0 0,-22 32 0 0,5-8 0 16,-3 5 0-16,-4 5 0 0,1 3 0 0,1 1 0 15,0 5 0-15,4-2 0 0,-2 1 0 0,4-1 0 16,3-3 0-16,3-3 0 0,4-5 0 0,9-3 0 16,2-7 0-16,10 2-6 0,-15-22-95 15,48 31-119-15,-48-31-403 0,47 9 4 0,-14-10 142 16</inkml:trace>
  <inkml:trace contextRef="#ctx0" brushRef="#br2" timeOffset="872210.4048">21941 7890 2047 0,'-34'1'0'0,"4"-4"0"15,4-4 0-15,7-2 0 0,19 9 0 0,-27-21 0 16,27 21 0-16,-22-23-43 0,22 23-80 0,-13-30-103 16,13 30-358-16,17-24-1 0,-17 24 100 0</inkml:trace>
  <inkml:trace contextRef="#ctx0" brushRef="#br2" timeOffset="876800.1392">10322 9806 1101 0,'-31'20'378'0,"31"-20"-315"0,-19-6-19 15,19 6-10-15,0 0-11 0,22-16 4 0,3 9 1 16,5-5-5-16,8 1-9 0,7-1-4 0,8-1-8 15,2-1 0-15,6 1-4 0,0 1-1 0,1 0-11 16,0 3-10-16,-4 0-16 0,-2 6-17 16,-11-4-16-16,2 14-33 0,-18-14-62 0,12 22-126 15,-15-4-192-15,-26-11 21 0,31 20 449 16</inkml:trace>
  <inkml:trace contextRef="#ctx0" brushRef="#br2" timeOffset="876956.3946">10322 10085 1681 0,'-34'16'29'0,"10"-5"-15"16,24-11-10-16,-17 9-7 0,17-9 1 0,0 0 1 15,35-2 2-15,-5-4 0 0,8-5-3 0,11-5 4 16,7-3-6-16,11-2-3 0,4-4-28 0,11 5-41 16,-8-13-84-16,20 21-131 0,-20-10-253 15,-5-5 45-15,4 16 392 0</inkml:trace>
  <inkml:trace contextRef="#ctx0" brushRef="#br2" timeOffset="877237.6455">10985 9514 1557 0,'0'0'25'0,"0"0"-3"0,0 0 5 0,23-10 7 16,3 4 12-16,11 6-1 0,7-1-7 0,7 5-8 15,3-2-4-15,4 4-7 0,-3 2-6 16,-2 1-4-16,-8 1-7 0,-7 3-14 0,-9 4 26 16,-8 4-26-16,-8 2 27 0,-5 4-11 0,-10 2-6 15,-6 4 6-15,-10 5-12 0,-7 4 4 0,-9 4-13 16,-7 1 7-16,-4 3-13 0,-7-3 13 16,-1 4-12-16,-1-4 8 0,2 0-9 0,3-8-10 15,10-3 12-15,5-11-47 0,17 3-23 0,-6-22-99 16,32 15-168-16,-9-21-164 0,18-1 33 0,17-1 489 15</inkml:trace>
  <inkml:trace contextRef="#ctx0" brushRef="#br2" timeOffset="878222.1149">13609 9785 1637 0,'0'0'33'0,"0"0"-29"15,22-16 2-15,4 7 16 0,8 0 1 0,4-1-2 16,4 1-10-16,3-1-18 0,-2-1-28 0,5 9-41 16,-15-11-49-16,13 20-83 0,-25-18-125 0,5 6-177 15,2 11 61-15,-28-6 436 0</inkml:trace>
  <inkml:trace contextRef="#ctx0" brushRef="#br2" timeOffset="878393.9128">13333 10125 1798 0,'0'0'56'0,"0"0"-43"0,0 0-4 15,38 6 10-15,-8-9 13 0,7-6 10 0,9-3-10 16,9-4-3-16,9-1-15 0,8-2-11 0,6-3-5 15,-3 4-24-15,-4-4-46 0,-2 14-84 0,-30-21-169 16,8 19-292-16,-11-3 24 0,-7-7 338 0</inkml:trace>
  <inkml:trace contextRef="#ctx0" brushRef="#br2" timeOffset="886878.3392">12082 9495 1139 0,'18'-47'278'16,"-18"47"-254"-16,6-21-15 0,-6 21-9 15,5-18 12-15,-5 18 6 0,0 0 9 0,0 0 3 16,0 0-2-16,0 0 0 0,0 0-4 0,0 0-5 16,0 0-1-16,0 0 2 0,5 25-2 0,-3-1 6 15,0 4-9-15,3 4-11 0,-3 4 28 16,2 5-26-16,-2 1 25 0,0 6-12 0,-3 1-16 16,1 2 7-16,-3 2-14 0,-3 0 10 0,-3 3-12 15,-4 1 10-15,-2 0-12 0,-3-4-8 16,2-2 13-16,-3-8-34 0,6-2 2 0,-1-14-48 15,16 7-77-15,-2-34-138 0,0 0-258 0,6 23 53 16,-6-23 367-16</inkml:trace>
  <inkml:trace contextRef="#ctx0" brushRef="#br2" timeOffset="887347.1221">12041 9344 1675 0,'0'0'60'0,"0"0"-45"0,0 0-13 16,0 0 11-16,29-19 11 0,1 9 7 0,10-1 1 15,5-3-1-15,5 3-3 0,5-2 2 16,7 1-6-16,2 1-3 0,8 3-11 0,0 2-4 16,2 6-4-16,-3 2-2 0,-8 5-1 0,-8 3 2 15,-10 3 0-15,-11 3-1 0,-10 1 1 0,-9 5-3 16,-9 1 3-16,-11 5-3 0,-9 2 3 15,-11 4-7-15,-8 2 5 0,-8 3-9 0,-6-3-4 0,-5 0 23 16,-1 2-19-16,-2-4 20 0,0 2-6 16,4-3-7-16,2-4 5 0,7-4-5 15,5-6 3-15,9-3-4 0,9-5 0 0,19-11-6 16,0 0-1-16,0 0 1 0,0 0 2 0,23 13 6 16,6-15 4-16,9-2 0 0,8-2-1 0,5 0 4 15,5 0-1-15,0 2 3 0,0 4 2 0,-2 3 2 16,-7 3-2-16,-7 2-2 0,-5 3-1 0,-7 4-4 15,-5 2 1-15,-7 1-2 0,-6 4 2 0,-6-2-3 16,-6 3 5-16,-6 0-6 0,-5 1 5 16,-8 2-3-16,-5-2 4 0,-4 0-1 0,-5 1 6 15,-8 0-4-15,-2-2-6 0,-6 0 8 16,0-2-8-16,-1 1 0 0,1 1 0 0,1-4 0 16,4-3 0-16,8-3 0 0,6-7-25 0,15 1-28 15,17-7-53-15,0 0-129 0,0 0-377 0,14-29-5 16,16 9 219-16</inkml:trace>
  <inkml:trace contextRef="#ctx0" brushRef="#br2" timeOffset="888956.5399">15187 9174 1098 0,'-19'27'229'0,"19"-27"-227"0,-24 24 2 16,12-7 7-16,3 2 16 0,-1-1 9 15,5 8 13-15,-5-6-6 0,5 9 4 0,-3 1-18 16,4 6 2-16,-1 5-13 0,5 2-10 0,-1 2 26 16,4 4-27-16,1-2 17 0,-1 2-13 0,1-2-13 15,0-2 7-15,1-5-11 0,1-4 6 0,3-4-19 16,-2-8-10-16,7 0-35 0,-14-24-25 16,31 33-56-16,-31-33-82 0,28-1-247 0,-8 2 10 0,-20-1 271 15</inkml:trace>
  <inkml:trace contextRef="#ctx0" brushRef="#br2" timeOffset="889159.6789">15151 9185 1586 0,'0'0'148'0,"0"0"-152"0,0 0-12 16,0 0-1-16,28-28 2 0,6 16 2 15,3-5-16-15,9 5-21 0,-6-10-28 0,15 14-35 16,-14-14-36-16,19 19-32 0,-19-13-41 0,7 5-192 16,5 15 59-16,-20-14 278 0</inkml:trace>
  <inkml:trace contextRef="#ctx0" brushRef="#br2" timeOffset="889351.9152">15188 9438 1694 0,'-21'-1'0'16,"21"1"-11"-16,0 0-3 0,32 0 8 0,-3-3 7 16,8-3 0-16,4 0-1 0,4-1 0 0,2-3-16 15,7 8-25-15,-7-8-24 0,13 14-36 16,-16-13-32-16,13 18-36 0,-17-15-50 0,7 5-198 15,1 14 16-15,-17-16 299 0</inkml:trace>
  <inkml:trace contextRef="#ctx0" brushRef="#br2" timeOffset="889924.9174">14547 10391 1572 0,'0'0'108'16,"17"1"-85"-16,4-3-6 0,13-6 9 0,16 1 8 15,14-11 5-15,18 0-11 0,14-10-1 0,18-2-10 16,10-3-17-16,12 1 23 0,7 1-26 0,0 4 19 15,3 2-13-15,-5 5-14 0,-6 4-6 0,-9 2-14 16,-3 5-15-16,-11-2-16 0,-2 11-34 0,-20-12-44 16,6 23-90-16,-33-13-233 0,1 2-25 15,-4 8 143-15</inkml:trace>
  <inkml:trace contextRef="#ctx0" brushRef="#br2" timeOffset="890369.0754">15167 10624 1194 0,'0'0'84'15,"0"0"-28"-15,26-17-12 0,-26 17 0 16,17-9-1-16,-17 9-3 0,0 0-4 0,0 0 3 16,0 0 3-16,0 0-3 0,5 30 1 0,-11-11-11 15,0 8 1-15,-3 2-12 0,0 4 3 0,-3 5 6 16,1 5-29-16,-3-1 25 0,2 5-27 0,-4-2 5 16,1 1 8-16,-2 0-12 0,1-1 9 15,1-3-11-15,2-3 5 0,5-6-13 0,3-8 0 16,5-4-19-16,0-21-13 0,11 32-37 0,-11-32-59 15,28 13-77-15,-28-13-84 0,28-19-194 0,-1 16 46 16,-15-18 392-16</inkml:trace>
  <inkml:trace contextRef="#ctx0" brushRef="#br2" timeOffset="890594.0882">14896 10650 1707 0,'-22'2'30'0,"22"-2"-18"0,0 0-7 16,0 0 4-16,0 0 10 0,26-7 7 15,-4 3-2-15,6 2-9 0,2 1-6 0,4-1-7 16,3 4-1-16,3 0 0 0,0 0-4 0,2 1-4 16,5 1-14-16,-4-4-13 0,8 6-26 0,-9-9-28 15,10 13-39-15,-18-16-53 0,18 20-79 0,-15-5-243 16,-7-6 67-16,4 16 292 0</inkml:trace>
  <inkml:trace contextRef="#ctx0" brushRef="#br2" timeOffset="890797.2519">14855 11327 1766 0,'0'0'18'0,"0"0"-18"15,0 0 0-15,22-9 10 0,9 0 6 0,8-9 11 16,11-3-6-16,5-3-3 0,4-3-17 0,3 6-14 16,-5-2-18-16,-1 7-15 0,-11-3-21 0,0 15-36 15,-14-13-53-15,14 25-92 0,-23-5-276 0,4-6 36 16,6 13 288-16</inkml:trace>
  <inkml:trace contextRef="#ctx0" brushRef="#br2" timeOffset="891156.6001">15885 11288 1552 0,'0'0'319'0,"-23"-20"-315"0,23 20-24 0,-20-14-6 15,20 14-2-15,0 0-1 0,0 0-15 0,-14-24-38 16,14 24-77-16,0 0-111 0,8-19-262 0,-8 19 25 16,18-18 330-16</inkml:trace>
  <inkml:trace contextRef="#ctx0" brushRef="#br2" timeOffset="892140.9835">16414 10638 994 0,'19'1'139'16,"-19"-1"-73"-16,0 0-9 0,8-18 8 16,-8 18 7-16,0 0-1 0,20-11-10 0,-20 11-6 15,0 0-7-15,0 0-7 0,0 0-2 0,0 0 0 16,0 0-2-16,0 0-6 0,0 0-4 0,0 0-6 16,0 0-1-16,8 19-3 0,-8-19-1 0,-5 34-4 15,-1-13 2-15,-1 2-3 0,0 1 3 0,-3 2-6 16,2 6-11-16,-2-1 24 0,0 4-23 15,0-1 21-15,-1 0-5 0,-2-1-5 16,4-2 5-16,-2-3-14 0,1-1 0 0,3-6 0 16,-2 2 0-16,4-5 0 0,3-1 0 0,2-17 0 15,2 25 0-15,-2-25 0 0,13 16 0 0,-13-16 0 16,23 10 0-16,-23-10 0 0,32 0 0 0,-10-5 0 16,4 0 0-16,4-4 0 0,1 0 0 0,0 0 0 15,-2 0 0-15,1 3 0 0,-4-1 0 16,0 6 0-16,-3-4 0 0,-1 6 0 0,-3 1 0 15,2 1-39-15,-3-3-17 0,4 8-33 0,-22-8-57 16,51 9-151-16,-25-12-294 0,-4 2 30 0,1 5 294 16</inkml:trace>
  <inkml:trace contextRef="#ctx0" brushRef="#br2" timeOffset="892281.7004">17124 11161 1551 0,'-23'-25'-32'0,"23"25"-32"0,-18-23-41 16,18 23-88-16,0 0-284 0,-10-22 1 0,10 22 273 15</inkml:trace>
  <inkml:trace contextRef="#ctx0" brushRef="#br2" timeOffset="895663.7092">12262 12316 362 0,'0'0'99'16,"4"-19"20"-16,-4 19 10 0,4-17 18 0,-4 17-8 16,5-17-8-16,-5 17-21 0,0 0-15 0,0 0-15 15,10-24-14-15,-10 24-9 0,0 0-12 16,0 0-9-16,0 0-9 0,0 0-7 0,0 0-4 16,0 0 0-16,11 17-5 0,-6 1 3 0,-2 9-9 15,0 4 2-15,-2 9-9 0,-2 3 7 0,-2 5-11 16,-1 1 10-16,-2 2-11 0,-3 1 11 0,1-1 5 15,-5-2-27-15,1 0 16 0,-2-6-29 0,3-3-1 16,-3-10-3-16,11 3-37 0,-7-16-19 16,14 8-47-16,-4-25-42 0,2 18-51 15,-2-18-110-15,0 0-78 0,0 0 272 0</inkml:trace>
  <inkml:trace contextRef="#ctx0" brushRef="#br2" timeOffset="895851.209">11977 12257 1459 0,'0'0'157'0,"-23"-1"-112"0,23 1-23 15,0 0-12-15,0 0 0 0,0 0 8 0,37-11 4 16,-9 2 1-16,8 3-5 0,6-3-5 16,6-1-7-16,4-1-1 0,2 1-14 0,3 6-16 15,-2-5-24-15,6 14-48 0,-14-15-52 0,18 25-100 16,-24-18-146-16,6 5-112 0,8 10 180 15,-20-21 327-15</inkml:trace>
  <inkml:trace contextRef="#ctx0" brushRef="#br2" timeOffset="896132.4362">12922 11837 1157 0,'0'0'309'0,"0"0"-253"0,14 21-9 16,-14-21 8-16,42 19 6 0,-13-4-9 0,9 7-9 15,-3 2-16-15,4 6-2 0,-6 5-15 0,-4 2-9 16,-6 6 21-16,-4 4-26 0,-10 3 22 16,-3 6-8-16,-4 1-14 0,-6 4 10 0,-3-2-13 15,-7 1 9-15,-4 2-18 0,-5-3 8 0,-4 2-10 16,-3-7-30-16,1 2 16 0,-7-10-35 0,7 2-13 15,-10-16-23-15,15 11-88 0,-17-26-97 0,9 4-226 16,8 3 42-16,-12-23 424 0</inkml:trace>
  <inkml:trace contextRef="#ctx0" brushRef="#br2" timeOffset="896366.8308">11851 11778 1566 0,'-78'62'31'0,"15"9"13"16,3 6-7-16,19 7-17 0,6 2 7 0,10 5-21 16,11 0-11-16,8 1 16 0,10 1-21 15,10-4 3-15,14-6 11 0,6-3-23 0,15-5 1 16,3-6-27-16,18 2-66 0,-5-21-72 0,26 12-169 15,-3-13-187-15,-5-15 83 0,18 14 456 16</inkml:trace>
  <inkml:trace contextRef="#ctx0" brushRef="#br2" timeOffset="896710.6531">14183 12424 1440 0,'0'0'237'0,"17"-3"-239"16,-17 3-14-16,37 0-2 0,-3-1-8 16,4-6-12-16,10 5-30 0,-6-15-67 0,15 19-108 15,-18-6-256-15,2-4 26 0,8 14 315 0</inkml:trace>
  <inkml:trace contextRef="#ctx0" brushRef="#br2" timeOffset="896866.8391">14224 12708 1754 0,'0'0'46'0,"0"0"-78"0,19-16 22 0,14 3-29 16,9-8 32-16,17 0-23 0,3-11-44 0,18 15-96 15,-17-19-203-15,16 9-154 0,2 8 15 0,-11-10 487 16</inkml:trace>
  <inkml:trace contextRef="#ctx0" brushRef="#br2" timeOffset="897695.042">16130 12126 1136 0,'-23'-12'85'16,"23"12"-42"-16,-23 3-10 0,23-3-1 0,-25 8 8 15,25-8 7-15,-27 19 2 0,15-2 3 0,-8-3-8 16,7 8 1-16,-4-4-12 16,5 5 2-16,-3-4-10 0,5 4-1 0,-1-1-8 15,3 2 1-15,-1 0-9 0,3 3 4 0,1 1-6 16,4-1 3-16,-1 1-7 0,1 0 5 0,-1-3-7 15,2-2 5-15,2-3-5 0,0-3 2 0,-2-17-4 16,11 19 1-16,-11-19-2 0,0 0 2 0,26 6 0 16,-26-6-1-16,23-15 4 0,-23 15-2 15,26-32 3-15,-11 9-4 0,2-4 5 0,0-2-8 16,-1-2 8-16,0-2-7 0,-3-1 8 0,0 0-7 16,0 3 6-16,-4 3-5 0,-1 2 3 0,-2 3-3 15,-3 1 5-15,0 2-5 0,-3 20 5 16,2-26-4-16,-2 26 3 0,0 0 0 0,0 0 0 15,0 0 2-15,0 0-3 0,0 0 1 0,0 0-5 16,-5 26 7-16,8 0-3 0,-1 5 8 16,2 4-5-16,3 3 9 0,2 1-7 0,2-1 8 15,2 0-6-15,4-4 9 0,4-2-11 0,4-3 5 16,3-3-5-16,3-3 0 0,0-6-1 0,3-2 4 16,-1-5-3-16,1-3 3 0,-1-6 3 0,1-3-3 15,-4-5 6-15,-2-4-5 0,-3-6 2 0,-5-4-13 16,-1-5 0-16,-2-4 0 0,-4-4 0 0,-2-5 0 15,-4-1 0-15,-3-1 0 0,-2 0 0 16,-2 0 0-16,-1 1 0 0,-1-1 0 16,-1-2 0-16,0 1 0 0,0 2-27 0,1 0 7 15,3 4-26-15,-1 1 4 0,5 7-5 0,-1 0-15 16,-4 28-23-16,15-35-37 0,7 39-86 0,-22-4-176 16,20-12-126-16,0 20 25 0,-20-8 477 0</inkml:trace>
  <inkml:trace contextRef="#ctx0" brushRef="#br2" timeOffset="898132.4677">17102 12639 1919 0,'-33'13'48'0,"15"-13"-27"15,18 0-19-15,-17-2-12 0,17 2-9 0,0 0-6 16,0 0-12-16,0 0-9 0,0 0-25 0,0 0-34 15,19-10-76-15,-19-9-128 0,19 12-220 0,1 1 7 16,-7-12 387-16</inkml:trace>
  <inkml:trace contextRef="#ctx0" brushRef="#br2" timeOffset="898679.3433">17711 12151 1460 0,'-23'10'40'0,"23"-10"-25"0,-25 21-7 16,25-21 18-16,-26 31 7 0,14-6 15 0,-5-6-6 15,2 6-5-15,0-2-13 0,1 5-1 0,1-1-5 16,2 1 6-16,0-2-7 0,2 2 2 0,1-3-7 16,1 2 2-16,-1-3-8 0,3-1 6 0,2-1-10 15,2-3 1-15,-1-2-3 0,2-17 2 0,3 27-3 16,-3-27 0-16,0 0-1 0,0 0 1 0,0 0 0 16,0 0 2-16,17 6 1 0,-17-6 2 15,8-19 4-15,-2 2-2 0,1-5 2 0,0-5-6 16,0-3 4-16,2-3-8 0,0-2 8 15,2-1-8-15,0-5 8 0,4-1-7 0,1-3 7 16,1-4-9-16,0 1 8 0,1 0-10 0,0 2-5 16,3 1 22-16,0 5-20 0,0 7 26 0,0 4-7 15,1 9-4-15,-4 5 5 0,-1 7-5 0,-17 8 0 16,26-4-2-16,-26 4-1 0,19 12 0 16,-19-12 2-16,20 33-1 0,-13-9-4 0,2 4 2 15,-3 2-7-15,-2 2-5 0,1 0 20 0,0 3-18 16,-1 4 18-16,1 1-8 0,0 2-6 0,-1-1 6 15,1-1-7-15,0 0 5 0,-1 0-8 0,-2-5-1 16,2 1-8-16,-3-3 4 0,0-1-21 0,-2-6 2 16,0 2-18-16,-4-7-5 15,3 2-20-15,2-23-16 0,-10 31-21 0,10-31-68 16,-13 17-61-16,13-17-184 0,-30-2-44 0,30 2 253 16</inkml:trace>
  <inkml:trace contextRef="#ctx0" brushRef="#br2" timeOffset="898835.6161">17775 12292 1119 0,'-8'-22'285'16,"8"22"-137"-16,0 0-49 0,0 0-33 0,0 0-28 15,0 0-20-15,0 0-13 0,0 0-4 0,0 0 0 16,0 0-2-16,23 0-7 0,-23 0-6 16,30 4-12-16,-30-4-14 0,39 1-27 0,-22-8-37 15,17 13-74-15,-15-21-109 0,11 9-224 0,6 6 48 16,-13-14 383-16</inkml:trace>
  <inkml:trace contextRef="#ctx0" brushRef="#br2" timeOffset="899234.6003">18217 11917 1679 0,'-28'11'85'0,"28"-11"-68"16,0 0-19-16,0 0-3 0,0 0 3 0,25-22 2 16,-6 11 1-16,3 0-10 0,6 2-20 0,-1-8-26 15,13 8-30-15,-9-14-29 0,17 15-55 0,-16-19-88 16,6 8-226-16,6 9 26 0,-12-13 343 0</inkml:trace>
  <inkml:trace contextRef="#ctx0" brushRef="#br2" timeOffset="899403.0814">18794 11633 1580 0,'-22'5'72'0,"22"-5"-36"15,-27 22-10-15,16-6 1 0,-2 4-6 0,3 3-3 16,0 2-11-16,1 3 2 0,-2 1-9 15,1 2 1-15,1 1-14 0,0-3-6 0,4 5-32 16,-5-9-31-16,13 14-59 0,-16-20-109 16,19 8-274-16,-6 9 26 0,-7-8 280 0</inkml:trace>
  <inkml:trace contextRef="#ctx0" brushRef="#br2" timeOffset="899608.0894">18728 12488 1710 0,'0'0'138'0,"-28"-12"-123"16,28 12-15-16,-24-16-1 0,24 16-2 0,0 0-5 16,-10-20-13-16,10 20-20 0,0 0-26 15,0 0-42-15,13-25-69 0,11 33-149 0,-24-8-210 16,26-6 46-16,-3 14 412 0</inkml:trace>
  <inkml:trace contextRef="#ctx0" brushRef="#br2" timeOffset="900236.5765">19182 12086 1171 0,'13'-32'288'0,"-13"32"-226"0,0 0-50 16,0 0 18-16,0 0 27 0,-10 18-33 0,10-18 34 16,-18 28-31-16,5-11 10 0,2 6 1 0,-4-2-12 15,-1 6 2-15,-1-2-9 0,0 4 2 0,-1-2-9 16,0 0 5-16,0-3-7 0,1 0 4 0,3-3-8 15,4-4 0-15,10-17-5 0,-9 24 0 0,9-24-3 16,0 0 0-16,0 0 0 0,0 0 0 16,0 0 0-16,17 5 2 0,-17-5 2 0,23-25-4 15,-7 6 0-15,1-4-5 0,3-2 1 16,1-3-2-16,0-4 8 0,1 0-4 0,-3 0 6 16,-1 0-7-16,-1 1 7 0,-2 2-6 0,-3 3-8 15,-3 0 23-15,-2 6-25 0,-3 2 28 0,-4 18-11 16,3-21 2-16,-3 21 4 0,0 0 0 0,0 0 0 15,0 0-5-15,0 0-2 0,-11 17 0 16,11-17-1-16,-9 29 5 0,9-29-2 0,-8 32-11 16,8-32 23-16,3 27-26 0,-3-27 24 0,8 26-12 15,-8-26-3-15,20 19 3 0,-20-19-1 0,28 13 3 16,-11-10-2-16,1-1-1 0,1-3 1 0,2-3 1 16,0-2 3-16,2-1 1 0,0-4 3 15,1-1-1-15,-2-1 1 0,-1-2-10 0,-3 2 0 16,-1 0 0-16,-17 13 0 0,27-29 0 15,-27 29 0-15,19-31 0 0,-19 31 0 0,16-24 0 16,-16 24 0-16,12-17 0 0,-12 17 0 0,0 0 0 16,0 0 0-16,0 0 0 0,0 0 0 0,0 0 0 15,4 20 0-15,-7 0 0 0,-1 8 0 0,-4 6 0 16,0 1 0-16,-3 5 0 0,-1 2 0 0,1-1 0 16,0 2 0-16,0-5 0 0,2 1-32 15,1-6-12-15,5-1-18 0,-4-10-29 0,14 10-63 16,-7-32-93-16,10 18-286 0,-10-18-21 0,16 18 225 15</inkml:trace>
  <inkml:trace contextRef="#ctx0" brushRef="#br2" timeOffset="900580.3174">19844 11692 1864 0,'-21'-6'80'0,"21"6"-62"16,0 0-16-16,9-24-4 0,-9 24 2 0,28-19-2 15,-8 11 0-15,-1 0-11 0,4 3-12 0,-1-1-18 16,7 6-13-16,-4-5-16 0,8 12-39 0,-16-16-88 16,20 15-264-16,-14-1-72 0,-2-5 95 15</inkml:trace>
  <inkml:trace contextRef="#ctx0" brushRef="#br2" timeOffset="900752.1942">20437 11466 1291 0,'-22'-31'353'0,"22"31"-314"0,0 0-16 0,-22 4-14 16,22-4 40-16,-20 22-37 0,8-5 24 0,-1 6-17 15,-2 4-16-15,2 1-6 0,0 4-15 0,-1-2-3 16,3 5-22-16,-5-5-25 0,14 12-89 15,-20-22-150-15,16 14-244 0,1-1 24 16,-8-15 389-16</inkml:trace>
  <inkml:trace contextRef="#ctx0" brushRef="#br2" timeOffset="901361.5884">21390 11123 727 0,'-21'-11'32'0,"2"7"-4"16,-8 4 46-16,-1 12 25 0,-13-2 25 15,7 21 14-15,-20-7-15 0,11 25-5 16,-16-6-34-16,7 19-2 0,-10 1-6 0,6 12-25 16,-6-3 15-16,7 11-20 0,-2-3-8 0,6 2 11 15,5-2-27-15,9-3-8 0,11-6 7 0,9-5-23 16,12-8 14-16,7-4-5 0,14-5-13 0,8-5 2 16,13-4-10-16,9-5-3 0,10-5-19 0,3-8-10 15,12 0-39-15,-8-17-54 0,21 17-164 0,-11-19-282 16,-2-2 39-16,-2 4 299 0</inkml:trace>
  <inkml:trace contextRef="#ctx0" brushRef="#br2" timeOffset="901908.4631">21733 11435 1475 0,'-19'17'132'0,"-7"-3"-80"16,3 5-45-16,-3 2 10 0,3 6 12 0,-3-3 1 15,1 5 8-15,-4-3-8 0,4 5-2 0,-1-4-16 16,4 2 3-16,-1-3-4 16,6 2 5-16,0-4-5 0,4 0 0 0,2-1-9 15,3-5 2-15,8-18-4 0,-3 27 1 0,3-27-3 16,0 0 0-16,0 0 0 0,24 15 1 0,-24-15 2 15,22-10-1-15,-22 10 3 0,28-28-5 0,-11 7 4 16,-1-4-4-16,1-1 5 0,2-3-5 0,-2 0 5 16,0 0-5-16,-2-1 5 0,-3 1-6 0,-1 0 7 15,-1 1-5-15,-2 0 5 0,-2 2-6 16,0 2-12-16,0 1 12 0,-2 3-10 0,-4 20 28 16,7-25-12-16,-7 25 13 0,0 0-14 0,0 0 0 15,0 0 2-15,0 0-13 0,0 0 29 0,11 28-24 16,-7-10 23-16,1 2-9 0,0 2-7 0,0 2 4 15,1 1-3-15,2 0 4 0,1-1-3 16,4 0 2-16,0-2-4 0,2-1 2 16,3-4-4-16,1 0 2 0,0-3-2 0,3-4 3 15,-3-3-5-15,3-5 0 0,-1 0 0 0,1-4 0 16,0-4 0-16,0-3 0 0,-4-5 0 0,0-4 0 16,-2-2 0-16,-2-5 0 0,1-2 0 0,-3-4 0 15,0 0 0-15,-2-2 0 0,0 1 0 0,-3 0 0 16,-1 1-9-16,-1 1 6 0,-1 3-14 0,-2 2-9 15,-1 4-8-15,-2 0-12 0,1 21-15 16,-5-26-21-16,5 26-41 0,-5-17-67 16,5 17-99-16,0 0-252 0,20 8 66 0,-1 6 325 0</inkml:trace>
  <inkml:trace contextRef="#ctx0" brushRef="#br2" timeOffset="902127.2253">22828 11309 1607 0,'-36'12'65'0,"-9"-1"-23"15,2 11 6-15,-7-2-4 0,1 10-17 0,-7 4 26 16,0 9-27-16,-6 4 15 0,0 7-13 0,-5 4-20 16,-1 4 8-16,2 1-15 15,1 0 6-15,5-2-11 0,6-3 5 0,7-4-15 16,10-5-11-16,9-3-1 0,5-7-31 0,14 3-3 15,-2-14-49-15,20 14-92 0,-9-42-149 0,3 39-212 16,9-15 51-16,-12-24 417 0</inkml:trace>
  <inkml:trace contextRef="#ctx0" brushRef="#br2" timeOffset="902642.8439">22367 11952 1080 0,'0'0'208'0,"0"0"-126"0,0 0-25 0,0 0-8 15,0 0-9-15,0 0-1 0,0 0 0 16,0 0 0-16,0 0-2 0,5 17-1 0,-5-17 3 16,-9 30 2-16,3-9 1 0,-7 1-7 0,0 2-13 15,-4 0 21-15,0 4-26 0,-2-2 21 0,-1 4-11 16,-4-1-13-16,2-2 3 0,-4 0-11 0,1-2-6 15,2-4 0-15,1-3 0 0,4-2 0 0,18-16 0 16,-20 23 0-16,20-23 0 0,0 0 0 16,0 0 0-16,0 0 0 0,0 0 0 15,0 0 0-15,0 0 0 0,0 0 0 0,22-4 0 16,-22 4 0-16,37-24 0 0,-18 7 0 0,2-1 0 16,1 0 0-16,-1-3 0 0,-1-1 0 0,0-2 0 15,0-4 0-15,0-2 0 0,1-1 0 0,-1-2 0 16,3-6 0-16,2 1 0 0,3-7 0 0,0 0 0 15,1 5 0-15,0 5 0 0,0 9 0 16,-2 6 0-16,-4 7 0 0,-4 6 0 0,-19 7 0 16,26-5 0-16,-26 5 0 0,0 0 0 0,17 23 0 15,-17-23 0-15,6 36 0 0,-6-12 0 0,-4 4 0 16,0 0 0-16,-4 2 0 0,1 2 0 0,0 0 0 16,-2 0 0-16,1 0 0 0,0 2 0 15,0 0 0-15,1 2 0 0,-1-1 0 0,2-2 0 16,1 0 0-16,2-4 0 0,4 1-32 15,-4-7-32-15,10 10-69 0,-7-33-55 0,6 44-94 16,-17-24-261-16,11-20 33 0,6 29 216 0</inkml:trace>
  <inkml:trace contextRef="#ctx0" brushRef="#br2" timeOffset="902830.3682">22428 12195 1383 0,'-7'-24'144'16,"-11"-12"-32"-16,16 16-15 0,-8-1-33 0,10 21 4 15,-8-22-24-15,8 22 7 0,0 0-9 16,0 0-15-16,0 0-13 0,0 0-13 0,0 0-1 16,0 0 0-16,0 0-1 0,0 0-9 0,30-1-12 15,-12 2-15-15,8 4-8 0,-2-6-40 0,11 11-25 16,-8-14-77-16,22 23-173 0,-13-11-182 16,1-2 17-16,3 13 403 0</inkml:trace>
  <inkml:trace contextRef="#ctx0" brushRef="#br2" timeOffset="902986.6852">23014 12256 1679 0,'0'0'62'0,"-36"-3"-28"0,36 3-3 16,-26-4-25-16,26 4-12 0,0 0-8 0,-21-15-9 16,21 15-10-16,0 0-17 0,12-17-25 0,-6 0-54 15,23 21-124-15,-29-4-264 0,37-20 4 0,-7 19 315 16</inkml:trace>
  <inkml:trace contextRef="#ctx0" brushRef="#br2" timeOffset="903534.2674">23398 11936 1545 0,'0'0'103'15,"-17"-7"-35"-15,17 7-6 0,0 0-13 16,0 0-9-16,0 0-4 0,-22 9-2 0,22-9-4 15,-19 26-5-15,6-6-2 0,-5 0-4 16,0 3-9-16,-3 1-7 0,-2 4-3 0,0-1 0 16,-1 2 0-16,-1-1 0 0,4-3 0 0,1-2 0 15,3-4 0-15,6-2 0 0,11-17 0 0,-14 23 0 16,14-23 0-16,0 0 0 0,0 0 0 0,0 0 0 16,0 0 0-16,23 9 0 0,-6-19 0 0,5-6 0 15,7-4 0-15,1-4 0 0,2-2 0 16,-2 0 0-16,-1-2 0 0,-4 1 0 0,-2 1 0 15,-5-2 0-15,-2 2 0 0,-3-3 0 0,-2 3 0 16,-1 0 0-16,-3 3 0 0,-3 6 0 0,-4 17 0 16,2-20 0-16,-2 20 0 0,0 0 0 15,0 0 0-15,0 0 0 0,0 0 0 0,-20 20 0 16,20-20 0-16,-10 29 0 0,10-29 0 0,-3 29 0 16,3-29 0-16,9 27 0 0,-9-27 0 15,19 22 0-15,-19-22 0 0,32 16 0 0,-13-10 0 16,1-3 0-16,-1-2 0 0,2-1 0 0,-1-1 0 15,-2 0 0-15,1-1 0 0,1-3 0 0,0-1 0 16,1-3 0-16,0 1 0 0,-1-2 0 0,0 0 0 16,-2 1 0-16,-1-2 0 0,-17 11 0 0,29-18 0 15,-29 18 0-15,25-14 0 0,-25 14 0 0,0 0 0 16,0 0 0-16,0 0 0 16,0 0 0-16,9 29 0 0,-20-8 0 0,-2 3 0 15,-6 3 0-15,-3 1 0 0,0-1 0 0,-3 1 0 16,4-1 0-16,1-1 0 0,6 0 0 0,3-6-16 15,6 1-28-15,5-21-12 0,-3 29-15 0,3-29-19 16,15 18-51-16,-15-18-109 0,22-12-319 0,-3 7 35 16,-1-10 259-16</inkml:trace>
  <inkml:trace contextRef="#ctx0" brushRef="#br2" timeOffset="903864.9987">23869 10876 1253 0,'-8'-23'212'0,"8"23"-149"0,19-13 9 16,-2 9 9-16,17 16 2 0,-3 0-9 0,15 12 2 15,-3 3-19-15,7 8-5 0,-3 5-28 16,2 8-24-16,-3 7 0 0,0 3 0 0,-2 3 0 15,-5 2 0-15,-4 4 0 0,-2 2 0 16,-10 3 0-16,-7 5 0 0,-11-2 0 0,-10 3 0 16,-12 1 0-16,-6-3 0 0,-9 0 0 0,-3-3 0 15,-1-6 0-15,-6-4 0 0,-2-7 0 0,-1-3 0 16,-1-4 0-16,-2-5 0 0,-1-4 0 0,0-5 0 16,3-3 0-16,5-8 0 0,7-1-22 0,2-9-22 15,14 2-23-15,0-11-32 0,18 12-97 16,-19-26-242-16,19 9-136 0,0 0 17 0,4-26 508 15</inkml:trace>
  <inkml:trace contextRef="#ctx0" brushRef="#br3" timeOffset="990635.8038">884 13828 1071 0,'0'0'123'0,"0"0"-76"0,0 0-1 0,-20-11-11 16,20 11-6-16,0 0-8 0,0 0-8 0,0 0-2 15,0 0 3-15,0 0 9 0,0 0 4 0,0 0 0 16,0 0-4-16,0 0-4 0,0 0 2 0,3 29-1 16,-1-6 2-16,-2 5-2 0,4 6-12 0,-4 2 25 15,2 9-25-15,-3 2 17 0,0 5-10 16,0 2-14-16,-1 2 11 0,0 1-14 0,1 2 15 15,-2-2-15-15,1-3 11 0,-2-2 4 0,2-4-24 16,1-6 22-16,1-3-25 0,1-8 10 16,1-2 6-16,2-6-5 0,2-4 4 0,-6-19-4 15,12 23 3-15,-12-23-3 0,0 0-4 0,18 5 1 16,-18-5-5-16,0 0 5 0,16-28 1 0,-10 9 2 16,-2-8-6-16,0-4 4 0,-3-7 11 15,3-3-27-15,-4-1 31 0,0-2-24 0,-2 1 5 16,-1-4 15-16,-2-2-11 0,-1-3 11 0,-3-1-9 15,1-2 11-15,-1-2-15 0,2 0 15 0,0 1 3 16,3 2-21-16,3 3 23 0,2 5-24 0,4 5 9 16,1 5 6-16,2 3-1 0,2 3 9 0,1 6-4 15,-1 1 5-15,2 0-12 0,0 3 3 16,4 1-5-16,5 1 6 0,2 4 2 16,0 4 0-16,4 1-4 0,-4 4 0 0,2 3-3 15,2 3 0-15,-2 3 0 0,1 4-2 0,0 3 1 16,-6 4-1-16,2 2 3 0,-4 2-4 0,-3 3 5 15,-3 3-5-15,-3 3 5 0,-4 6-3 0,-5 1 6 16,-4 3-9-16,-3 4 9 0,-6-1 3 0,-2 1-25 16,-4-1 28-16,-1 1-24 0,-3-2 8 15,-2-1 10-15,2-5-9 0,-1-3 7 0,3-4-6 16,2-5 9-16,3-4-7 0,16-18 3 0,-20 18-3 16,20-18-7-16,0 0 1 0,0 0-1 0,0 0 3 15,24-31 2-15,-6 11 5 0,5-3-6 16,4-1 6-16,3 1-7 0,3-1 7 0,2 3-6 15,0 3 8-15,-1 5-6 0,-1 2 4 0,-4 5-2 16,-3 4 2-16,-3 3 1 0,-5 5-1 16,-18-6 2-16,28 29-4 0,-20-9 6 0,-6 6-4 15,-4 3 8-15,-6 2-8 0,-4 4 9 0,-6 3-8 16,-3 2 9-16,-6-2-5 0,-2 4 9 0,-6-3-9 16,0 1 7-16,-4-2-11 0,0-1-10 0,-1-3 23 15,0-1-27-15,1-4 28 0,1-4-12 0,5-3-11 16,2-6-5-16,6-5-13 0,5-9-10 15,20-2-17-15,-25-8-27 0,25 8-34 0,-5-26-64 16,24 18-124-16,-4-12-196 0,5-9 12 16,15 12 453-16</inkml:trace>
  <inkml:trace contextRef="#ctx0" brushRef="#br3" timeOffset="990979.5788">2061 14088 1214 0,'-6'-21'132'0,"6"21"-102"16,0 0-20-16,0 22 2 0,0-22 1 0,-1 34 2 15,0-10-12-15,-3 4 3 0,0 2-9 16,-2 3 9-16,0 2-8 0,-1 1 5 0,0-1-9 16,-2-2 1-16,5-2-18 0,-2-5-10 0,10 2-53 15,-4-28-11-15,6 35-44 0,-6-35-67 16,0 0-199-16,29 13-13 0,-29-13 408 0</inkml:trace>
  <inkml:trace contextRef="#ctx0" brushRef="#br3" timeOffset="991135.8161">2095 13653 1085 0,'-40'8'32'0,"13"5"-19"0,4-3 4 16,5 2-2-16,18-12-19 0,-22 11-50 0,22-11-91 15,0 0-84-15,0 0-189 0,24 35 107 16,-24-35 311-16</inkml:trace>
  <inkml:trace contextRef="#ctx0" brushRef="#br3" timeOffset="991463.9491">2594 13926 1117 0,'0'0'94'15,"-32"20"-31"-15,32-20 16 0,-38 16-13 0,38-16-24 16,-36 15-8-16,36-15-28 0,-33 11 21 0,33-11-5 16,-29 8 8-16,29-8 3 0,-22 12-10 0,22-12 3 15,0 0-13-15,-12 18-7 0,12-18-1 16,0 0 3-16,11 18-3 0,-11-18 1 0,22 15-3 16,-22-15-3-16,33 10 1 0,-14-7 3 0,3 0-3 15,-1-1 1-15,0 0-4 0,1 2 0 16,-2 0 1-16,-2 2 3 0,-18-6-1 0,28 13 0 15,-28-13-1-15,18 22 0 0,-18-22 1 0,10 26 4 16,-10-26-4-16,-1 32 5 0,-4-14-7 0,-1-1 3 16,-3 1-3-16,-2 0 3 0,-1 0-2 0,-1-1 5 15,-3 0-7-15,16-17 4 0,-30 28-8 0,30-28 1 16,-31 23-2-16,31-23-4 0,-25 18-11 16,25-18-8-16,-17 11-21 0,17-11-30 0,0 0-86 15,-17-6-128-15,17 6-225 0,0 0 17 16,6-24 467-16</inkml:trace>
  <inkml:trace contextRef="#ctx0" brushRef="#br3" timeOffset="992329.1614">3917 14047 520 0,'-23'-9'80'0,"23"9"-19"0,-17-11 5 16,17 11 16-16,-21-6-2 0,21 6 0 0,-24 0-14 15,7 0 5-15,17 0 2 0,-34 15 2 16,34-15-1-16,-38 28-9 0,21-5-3 16,-9-5-11-16,7 10-1 0,-7-4-12 0,6 7 3 15,-2-3-15-15,4 5 4 0,1-5-14 0,2 1 1 16,4-3-11-16,4-5 1 0,3-4-7 0,4-17 2 15,7 18-4-15,-7-18 2 0,22 10 0 0,-22-10 0 16,34 0 3-16,-13-6 0 0,2-4 0 0,4-3-2 16,1-4 2-16,1-4-3 0,0-2 3 0,0-2-5 15,-1-1 6-15,0 1-8 0,-2-2 7 16,-3 2-4-16,-4 1 2 0,-3 3-3 0,-4 4 6 16,-12 17-4-16,14-26 5 0,-14 26-3 15,0 0 4-15,0 0 0 0,0 0 3 0,0 0-1 16,0 0-3-16,0 0-4 0,0 0-3 0,0 0 2 15,-21 27-3-15,13-5 5 0,-1 6-5 0,2 2 4 16,-1 2-5-16,4-1 5 0,1-2-14 16,3-2 4-16,5-3-16 0,0-7-5 0,-5-17-9 15,27 20-9-15,-4-15-17 0,-4-13-21 0,18 5-37 16,-11-23-39-16,19 11-63 0,-10-17-93 0,1-11-105 16,16 13 200-16,-19-28 223 0</inkml:trace>
  <inkml:trace contextRef="#ctx0" brushRef="#br3" timeOffset="992516.6477">4470 13440 1178 0,'-22'30'212'0,"-2"-6"-153"0,3 14-10 0,-2 2-14 16,6 8 7-16,-2 3-22 0,2 2 3 0,-2 3-17 16,4 0 13-16,1 0 4 0,5 0-23 0,0-4 19 15,4-3-29-15,5-4-9 0,1-6-2 0,10-1-22 16,-2-11-22-16,14 8-43 0,-10-17-14 15,17 11-30-15,-13-17-29 0,14 8-32 0,-5-8-63 16,-2-12-96-16,19 12 270 0</inkml:trace>
  <inkml:trace contextRef="#ctx0" brushRef="#br3" timeOffset="992844.7816">4845 13891 1100 0,'-35'22'269'15,"15"-20"-230"-15,20-2 1 0,-34 11 3 0,34-11 3 16,-32 17 3-16,32-17-46 0,-32 23 33 0,18-6-27 16,14-17 18-16,-29 34 5 0,29-34-7 0,-26 31-1 15,26-31-12-15,-17 23-4 0,17-23-5 0,0 0-1 16,2 19-4-16,-2-19 5 0,17 6-2 16,-17-6 2-16,28-2 1 0,-11-4-2 0,5-1-1 15,1-2 0-15,1 1 1 0,0 1-2 16,-1-1 3-16,-1 3-1 0,-3 3-1 0,-2 2 1 15,-17 0-4-15,20 10 2 0,-20-10-1 0,8 18 2 16,-8-18-1-16,-7 32 0 0,0-11-2 0,-4 2 8 16,-5 0-9-16,-1-1 6 0,-1 1-5 0,0-4 1 15,0-2-1-15,18-17 5 0,-31 22-8 16,31-22-3-16,0 0-16 0,-18 3-16 0,18-3-19 16,6-19-29-16,-6 19-22 0,23-40-51 0,9 27-77 15,-15-13-126-15,8-3-97 0,16 16 230 0</inkml:trace>
  <inkml:trace contextRef="#ctx0" brushRef="#br3" timeOffset="993126.0608">5122 13980 1143 0,'-21'-5'151'0,"21"5"-74"0,0 0 7 16,-17 13-4-16,17-13-15 0,0 0-16 0,-23 14-16 15,23-14-4-15,-11 19-5 0,11-19 1 0,-8 28-7 16,7-11 0-16,-2 1-9 0,2 3 9 0,1-1-6 15,1 1 6-15,0-3-8 0,3-1-4 16,-4-17-3-16,13 23 1 0,-13-23-3 0,20 12 3 16,-20-12-3-16,23 0 1 0,-23 0 3 0,32-10 1 15,-15 0 1-15,0-4-3 0,2-4-2 16,-2-4-3-16,0-2 2 0,-1-2-7 0,-1 0 1 16,-3 2-10-16,-4 3-2 0,-4 1-8 0,-4 20 1 15,-4-32 3-15,4 32-36 0,-16-21 19 0,16 21-50 16,-25-14-8-16,25 14-36 0,-37 0-80 15,37 0-56-15,-35 32-206 0,8-24 47 0,18 23 425 16</inkml:trace>
  <inkml:trace contextRef="#ctx0" brushRef="#br3" timeOffset="993672.9616">6232 13890 909 0,'-19'6'254'0,"-3"-10"-123"16,22 4-14-16,-36 10-15 0,36-10-5 0,-43 14-21 16,21-3-24-16,-5-2-13 0,5 4-19 0,-3 0 24 15,5 3-26-15,0 0 17 0,0 3-18 0,3 3-11 16,1 0-1-16,4 2-4 0,1 0 4 0,4-1-4 15,2-1 2-15,5-3-6 0,3-1-1 16,-3-18-13-16,19 30-5 0,-2-16-16 0,1-8-9 16,9 2-13-16,-1-10-10 0,14 4-18 15,-7-16-32-15,19 14-62 0,-16-23-71 0,18 7-163 0,1 10-28 16,-15-16 277-16</inkml:trace>
  <inkml:trace contextRef="#ctx0" brushRef="#br3" timeOffset="994063.614">6579 14012 1219 0,'-19'-9'97'0,"19"9"-33"0,-25-11 3 0,25 11-3 15,-22-8-12-15,22 8-17 0,-22-2-10 0,22 2-2 16,-23 3-1-16,23-3 2 0,-26 7-3 0,26-7 0 16,-30 17-3-16,30-17 5 0,-30 28-3 15,15-7 8-15,-2-2-3 0,3 4 1 0,0 0-10 16,3 0 5-16,2-1-8 0,1 0 4 0,8-22-7 15,-4 29-5-15,4-29-6 0,8 18 2 16,-8-18-2-16,21 11 1 0,-21-11-1 0,31 1 1 16,-11-7 0-16,3-4 2 0,1-2-1 0,2-3-1 15,-1-1 2-15,1 0-6 0,-2-2 6 0,-1 1-4 16,-1 0 6-16,-4 1-5 0,-18 16 2 16,30-25-1-16,-30 25-2 0,17-12-1 0,-17 12 4 15,0 0-2-15,0 0 3 0,0 0 0 0,0 0-3 16,0 0 1-16,1 25-3 0,-6-8 1 0,-4 5-7 15,0-1 1-15,-1 1-8 0,0-2 5 0,4 1-9 16,0-4-2-16,6 0-12 0,0-17-14 0,5 22-17 16,-5-22-22-16,19 8-33 0,-19-8-66 15,37-9-106-15,-5 0-214 0,-8-11 42 0,16 6 401 16</inkml:trace>
  <inkml:trace contextRef="#ctx0" brushRef="#br3" timeOffset="994266.7217">7113 13425 1662 0,'-29'18'53'0,"8"10"-14"15,-6 0-3-15,4 9 7 0,-1 2-17 0,-2 6 2 16,1 5-14-16,2 2 9 0,1 2-8 0,2 0 5 16,3-2-1-16,3 0-22 0,4-4 16 0,3-5-23 15,4-3 4-15,3-5-3 0,4-4-9 16,2-4-3-16,5-4-13 0,-11-23-4 0,30 27-25 15,-30-27-22-15,46 6-51 0,-27-24-51 16,23 12-104-16,-10-14-225 0,1-12 43 0,14 6 373 16</inkml:trace>
  <inkml:trace contextRef="#ctx0" brushRef="#br3" timeOffset="994454.2373">7421 13347 1278 0,'-11'24'151'0,"-10"-7"-68"0,4 20 3 0,-9-2-23 15,7 14-2-15,-9 0-28 0,7 7-1 16,-3 1-18-16,4 2 11 0,3-3-16 0,5-2 6 16,3-4 2-16,2-2-27 0,5-3 8 0,2-7-36 15,4 0 4-15,-1-8-13 0,8 2-22 0,-6-13-28 16,17 12-128-16,-22-31-35 0,28 25-108 0,-6-8-105 16,-22-17 230-16,38 14 243 0</inkml:trace>
  <inkml:trace contextRef="#ctx0" brushRef="#br3" timeOffset="994797.9775">7393 13983 1429 0,'3'20'117'0,"-3"-20"-87"16,-20 27-5-16,20-27 0 0,-3 17 2 0,3-17-8 15,0 0-2-15,20 16-1 0,-20-16 8 0,30 3-5 16,-7-4 1-16,3-6-6 0,3-1-6 0,1-4-4 15,2-2-4-15,-1-2 2 0,1-1-5 0,-5 0-14 16,-3 2 31-16,-6-4-29 0,-18 19 30 0,25-33-4 16,-25 33-1-16,6-33 12 0,-6 33-1 15,-8-29 2-15,8 29-8 0,-20-26-4 0,20 26-5 16,-32-15-2-16,13 11-3 0,-2 5 0 0,-1 4-1 16,-1 2-1-16,1 6 3 0,-1 3-4 0,1 4 3 15,1 6-4-15,1 1-7 0,2 2 24 16,-1 2-23-16,7 1 20 0,4-2-10 0,3-1-6 15,5-3 2-15,6-5-9 0,2-1-2 0,6-3-10 16,4-6-4-16,5-1-9 0,1-8-14 16,10 4-33-16,-7-17-48 0,23 13-103 0,-19-24-91 15,12 5-192-15,14 8 69 0,-13-23 449 0</inkml:trace>
  <inkml:trace contextRef="#ctx0" brushRef="#br3" timeOffset="995126.1256">8102 13838 1550 0,'-27'13'127'0,"-15"-3"-59"0,6 5-7 16,-4 1-7-16,3 5-22 0,1 0 13 0,2 5-29 15,2-1 21-15,4 3-10 0,5 0-10 0,5-2-4 16,6-3-13-16,6-3 0 0,6-20 0 0,7 26 0 16,-7-26 0-16,33 15 0 0,-6-15 0 0,4-6 0 15,7-6 0-15,2-6 0 0,6-5 0 16,4-6 0-16,0-2 0 0,1-4 0 0,-5-1 0 15,-1-2 0-15,-3 2 0 0,-6 1 0 0,-3 0 0 16,-8 1 0-16,-3-1 0 0,-5 0 0 0,-3 0 0 16,-5 0 0-16,0 2 0 0,-4 2 0 0,-3 7 0 15,-3 4 0-15,1 20 0 0,0 0 0 16,-27-11 0-16,10 22 0 0,-3 12 0 0,-5 7 0 16,-3 12 0-16,-1 7 0 0,0 6 0 15,-1 1 0-15,4 3 0 0,4-6 0 0,7-1-17 16,7-9-43-16,10-2-19 0,-3-14-64 0,24 15-223 15,-8-20-242-15,8-4 19 0,6 3 405 0</inkml:trace>
  <inkml:trace contextRef="#ctx0" brushRef="#br3" timeOffset="995996.5249">9372 13503 1331 0,'0'0'68'0,"0"0"-35"0,0 0-12 0,0 0 8 16,0 0 9-16,-3 20 6 0,-5-2-12 16,4 10-2-16,-7 2-12 0,1 5 3 0,-1 1-8 15,0 1 1-15,3 0-11 0,-1 3 3 0,3 2-11 16,2-1 10-16,1-1-11 0,0-3-6 0,2-3 26 16,2-4-31-16,3 0 20 0,1-4-21 15,4-1-19-15,-1-8-19 0,8 5-36 0,-16-22-57 16,29 22-118-16,-29-22-229 0,24 7 20 15,-2 3 385-15</inkml:trace>
  <inkml:trace contextRef="#ctx0" brushRef="#br3" timeOffset="996153.6544">9059 14075 1425 0,'0'0'121'0,"-33"4"-44"0,33-4-19 0,0 0-15 15,0 0-11-15,0 0-13 0,0 0-6 16,0 0-1-16,14-22 5 0,8 5 0 0,10-5-5 15,8-2-19-15,6-3 20 0,8-2-30 0,4 0 14 16,2-1-28-16,-3-4-31 0,6 11-43 0,-18-13-59 16,16 22-87-16,-25-14-138 0,6 8-103 0,4 13 155 15,-23-16 337-15</inkml:trace>
  <inkml:trace contextRef="#ctx0" brushRef="#br3" timeOffset="996576.3359">9766 13359 1198 0,'0'0'193'15,"-18"-4"-115"-15,18 4-12 0,0 0-10 16,0 0-8-16,0 0-14 0,-6 25-4 0,6-25 0 16,-10 39 5-16,2-12-5 0,2 5 6 0,-5 4-13 15,2 3 4-15,1 4-13 0,-1 3 6 0,0 1-11 16,1 2 7-16,-1 0-7 0,1-2 7 0,0 0-11 15,0-2-4-15,1-3 17 0,2-3-22 0,0-5 21 16,3-2-11-16,2-5-8 0,2-4 5 16,3-6-4-16,-5-17 2 0,12 21-2 0,-12-21 2 15,19 12-1-15,-19-12 2 0,23-2-2 0,-23 2-1 16,27-14 2-16,-27 14-1 0,29-24 3 16,-29 24-4-16,30-33 3 0,-16 15-4 0,0-1 3 15,-2 0-1-15,-12 19 4 0,23-30-5 0,-23 30 3 16,17-20-3-16,-17 20-4 0,0 0 4 0,0 0 1 15,0 0-3-15,0 0 3 0,17-3 2 16,-17 3-3-16,8 22 6 0,-5-5-6 0,1 1-2 16,0 1-5-16,-2 2-7 0,4 0-10 0,-3-2-8 15,4 4-16-15,-3-6-9 0,3 6-22 0,-7-23-13 16,19 36-32-16,-19-36-44 0,28 27-93 0,-28-27-169 16,23 13-44-16,9 0 285 0</inkml:trace>
  <inkml:trace contextRef="#ctx0" brushRef="#br3" timeOffset="996923.7411">10112 14049 1244 0,'-20'6'118'0,"18"11"-42"0,2-17-15 16,-10 23 1-16,10-23-8 0,3 18-12 15,-3-18-14-15,0 0 0 0,24 14-4 16,-7-12 3-16,0-7-1 0,6-1-4 0,3-6-4 15,2-4-9-15,0-1 3 0,0-1-4 0,0-1 6 16,-3 0-4-16,-3-4-17 0,-3 3 23 0,-4 0-30 16,-5 3 30-16,-10 17-2 0,9-29 0 0,-9 29 7 15,-6-27-5-15,6 27-5 0,-18-26-5 0,18 26-1 16,-33-22-5-16,14 16 1 0,-4 2 0 16,-2 7 0-16,-1 5 7 0,-2 5-4 0,-1 8 8 15,-3 7-2-15,4 2-4 0,0 7 17 0,6 6-23 16,4-2 0-16,4 1 0 0,7-4 0 0,6-3 0 15,7-4 0-15,7-3 0 0,8-5 0 0,7-4 0 16,7-4 0-16,7-5 0 0,5-4-9 0,4-8-27 16,10 1-28-16,-4-11-39 0,22 14-107 0,-22-8-372 15,19-7-27-15,0 2 176 16</inkml:trace>
  <inkml:trace contextRef="#ctx0" brushRef="#br4" timeOffset="1.00031E6">11193 13677 909 0,'11'-26'76'0,"-11"26"-23"0,10-20-6 0,-10 20 4 16,14-27 13-16,-14 27-2 0,17-25-4 0,-17 25-10 16,16-26-1-16,-16 26-5 0,11-18 1 15,-11 18-4-15,0 0-6 0,0 0-3 0,0 0-9 16,0 0-5-16,0 0-4 0,0 0 0 0,0 0 2 16,0 0 5-16,13 37 0 0,-10-8 0 15,-4 4-11-15,-1 5 9 0,-1 1-9 0,-2 3 9 16,-1 1-11-16,0 5 4 0,1 1 3 0,0 1-23 15,-1-1 23-15,0 1-22 0,0-2 4 0,-2-3 9 16,2-3-9-16,1-2 7 0,3-3-10 16,-2-6 0-16,6 1-26 0,-4-9-6 0,8 1-23 15,-6-24-19-15,16 28-31 0,-16-28-53 0,26 8-62 16,-26-8-28-16,28-27-183 0,2 19 74 0,-20-26 365 16</inkml:trace>
  <inkml:trace contextRef="#ctx0" brushRef="#br4" timeOffset="1.00053E6">11295 13551 1132 0,'-29'16'233'16,"29"-16"-183"-16,-21 5-26 0,21-5-13 0,0 0 8 16,0 0 5-16,0 0 6 0,22 6 2 0,-1-5-13 15,-2-5-8-15,7 1-7 0,2-3-4 16,6-5 0-16,5-3-2 0,1-5-13 0,5 1 1 15,-3-3-10-15,5 6-3 0,-6-4-9 0,5 10-15 16,-11-7-26-16,8 12-37 0,-17-9-49 16,8 17-82-16,-9 2-182 0,-25-6 34 0,34 13 393 15</inkml:trace>
  <inkml:trace contextRef="#ctx0" brushRef="#br4" timeOffset="1.00074E6">11282 13959 1377 0,'-32'15'234'0,"32"-15"-221"0,0 0-4 16,0 0 0-16,0 0 14 0,17 18 14 0,-17-18 2 15,35-2-1-15,-13-3-14 0,6-2-10 16,4 0-27-16,3-4 28 0,3 1-33 16,-2-1 17-16,2 4-32 0,-6-2-22 0,3 11-37 15,-11-10-5-15,7 17-8 0,-31-9-69 0,46 8-63 16,-27 3-264-16,0-10 36 0,12 20 425 0</inkml:trace>
  <inkml:trace contextRef="#ctx0" brushRef="#br4" timeOffset="1.00145E6">12077 13881 675 0,'-5'-22'127'16,"5"22"-53"-16,0 0-3 0,12-17 19 15,-12 17 11-15,0 0-3 0,5-21-17 0,-5 21-11 16,0 0-6-16,0 0-8 0,6-21-2 16,-6 21-5-16,0 0-6 0,0 0-5 0,4-18-5 15,-4 18-6-15,0 0 0 0,0 0-5 0,0 0 0 16,0 0-3-16,0 0-4 0,0 0-1 0,0 0-4 16,0 0-3-16,0 0-4 0,0 0-1 0,0 0-3 15,0 0 0-15,0 0 1 0,0 0-1 16,0 0-1-16,0 0 1 0,0 0-2 0,0 0 0 15,0 0 3-15,0 0-1 0,0 0 1 0,0 0 1 16,0 0 0-16,0 0-1 0,0 0 3 0,0 0-4 16,0 0 1-16,0 0-2 0,0 0-4 0,0 0 1 15,0 0 0-15,4-17-1 0,-4 17 1 16,8-18-2-16,-8 18 0 0,12-27-3 0,-12 27 7 16,19-34-5-16,-10 16 7 0,0-1-4 15,-2-2 5-15,0 2-4 0,-1 0 6 0,-1-1-3 16,-1 2 4-16,0 0-3 0,-3 0 3 0,1 0-5 15,-2-2 5-15,0 0-3 0,-1 2 6 0,-1 0-2 16,2 18 7-16,-5-31-1 0,5 31 1 0,-5-23-3 16,5 23 2-16,-5-18-2 0,5 18 2 0,0 0-1 15,0 0-1-15,0 0 0 0,0 0-4 16,0 0-2-16,0 0 1 0,0 0-5 0,-15 27 1 16,12-7 5-16,-2 3-3 0,1 5 7 0,-1 1-6 15,3 4 6-15,-2 4-7 0,2 6 10 16,-3 3-9-16,-1 2 10 0,-3 4-10 0,-4 1 9 15,0 2-9-15,-3 2-4 0,-5-2 20 0,-1 2-19 16,-2-6 18-16,0-2-7 0,1-5-11 0,4-8 5 16,5-6-6-16,5-8 2 0,9-22-7 15,-2 26-5-15,2-26-10 0,0 0-13 0,33 6-17 16,-33-6-19-16,39-11-38 0,-26-13-72 0,23 20-151 16,-8-19-235-16,-1-2 35 0,6 10 420 0</inkml:trace>
  <inkml:trace contextRef="#ctx0" brushRef="#br4" timeOffset="1.00195E6">12368 13978 885 0,'-4'-21'159'0,"4"21"-56"0,5-29-22 0,-5 29 17 16,6-21-15-16,-6 21 3 0,0 0-12 0,0 0-11 15,0 0-9-15,0 0-10 0,0 0-8 0,0 0-10 16,0 0-7-16,0 0-3 0,0 0-4 0,-2 19 2 16,2-19 0-16,-8 29-13 0,2-12 24 0,1 1-28 15,0 0 23-15,1 4-13 0,-1-2-4 16,0 5 4-16,1 0-5 0,1 0 5 15,0 0-5-15,2-1 1 0,1-4-2 0,4-1 3 16,-4-19-5-16,12 27 3 0,-12-27-2 0,25 14 1 16,-6-13 0-16,2-4 1 0,4-6 0 0,4-6-2 15,3-5 3-15,2-5-4 0,1-2 5 0,3-5-4 16,-2-2 4-16,1-2-7 0,-2 2 7 0,-4 0 7 16,-3 4-20-16,-6 5 23 0,-2-1-24 15,-4 7 9-15,-5 2 2 0,-11 17 0 0,13-18 10 16,-13 18 1-16,0 0 2 0,0 0-4 0,0 0-9 15,-17 7-2-15,17-7-2 0,-23 30 3 0,7-4-3 16,1 2-8-16,-2 4 21 0,0 1-23 0,3 2 22 16,-1-1-11-16,3-1-10 0,3-4 2 15,7-3-15-15,2-4-7 0,10-2-17 16,-10-20-17-16,29 28-29 0,-29-28-40 0,51 14-92 16,-33-25-142-16,18 1-162 0,7 3 78 0,-7-21 453 15</inkml:trace>
  <inkml:trace contextRef="#ctx0" brushRef="#br4" timeOffset="1.00217E6">13454 13847 1198 0,'-20'24'313'16,"-8"-15"-226"-16,10 10-25 0,-9-2-14 0,5 7-20 16,-4-2 15-16,1 6-37 0,0 1 20 15,-1 2-16-15,1 2-10 0,2-1 4 0,1-1-8 16,2-3 6-16,4-3-8 0,2-1 1 0,3-3-10 15,0-4-4-15,7 1-25 0,4-18-1 0,-3 21-21 16,3-21-30-16,0 0-31 0,0 0-41 16,0 0-26-16,11-23-16 0,-11 23-18 0,24-32-61 15,-22-2-21-15,21 19 310 0</inkml:trace>
  <inkml:trace contextRef="#ctx0" brushRef="#br4" timeOffset="1.00231E6">13174 14057 448 0,'-6'-27'223'16,"-1"-5"-44"-16,5 12-18 0,-10-10-35 0,12 30 11 15,-11-37-22-15,11 37 12 0,0 0-13 0,0 0-23 16,0 0-21-16,0 0-20 15,0 0-11-15,2 23-17 0,1-6 20 0,4 3-33 16,2 0 16-16,2 1-17 0,4-1-7 0,2 0 2 16,4-2-3-16,3-2 2 0,4-2-10 0,2-3-10 15,5 0-28-15,-3-9-37 0,10 10-71 0,-17-26-179 16,16 14-269-16,-1-4 44 0,-3-10 369 0</inkml:trace>
  <inkml:trace contextRef="#ctx0" brushRef="#br4" timeOffset="1.00288E6">14270 13526 818 0,'0'0'204'0,"0"0"-49"0,-8-27-26 0,8 27-19 15,0 0-16-15,0 0-13 0,0 0-16 0,0 0-7 16,0 0-10-16,0 0-6 0,0 0-5 15,0 0-6-15,0 0-9 0,0 0-2 0,0 0-5 16,0 0 2-16,0 0-3 0,11 33 1 16,-6-8-8-16,-1 6 0 0,0 7-8 0,-2 3 6 15,-2 4-8-15,-2 1 6 0,-1 2-7 0,-3 1 8 16,1-2-8-16,-1 0-4 0,1-5 18 0,2-1-20 16,-1-4 17-16,3-6-16 0,2-2-9 0,3-6 3 15,3-4-11-15,-7-19 0 0,19 29-13 0,-19-29-13 16,28 14-25-16,-28-14-6 0,38-4-33 15,-27-15-56-15,19 14-96 0,-13-14-232 0,3-9 27 16,8 8 360-16</inkml:trace>
  <inkml:trace contextRef="#ctx0" brushRef="#br4" timeOffset="1.00318E6">14310 13441 1548 0,'-52'2'108'0,"52"-2"-58"0,0 0-29 15,0 0-5-15,0 0-1 0,0 0 4 0,0 0 6 16,0 0 5-16,35 8 1 0,-6-7 0 0,4-5-4 16,9 3-3-16,2-1-5 0,9-1-4 0,-2 3-6 15,6 1-3-15,-1 2-3 0,-3 4 3 0,1 2-3 16,-7 3 1-16,-3 2-1 0,-6 4-1 16,-6 3-2-16,-5 2 3 0,-7 3-5 15,-7 6 4-15,-8 2-6 0,-6 2 8 0,-9 5-9 16,-6 1 8-16,-7 2-6 0,-7 2 4 0,-7 1-8 15,-5 0-4-15,-5 0 19 0,0-2-17 0,-3-1 19 16,0-6-7-16,2-1-6 0,0-5 5 0,6-3-5 16,5-3-3-16,4-4-10 0,7-6-10 0,6-3-14 15,20-13-10-15,-18 10-37 0,18-10-43 16,0 0-110-16,2-20-233 0,15 3-65 0,9 0 141 16</inkml:trace>
  <inkml:trace contextRef="#ctx0" brushRef="#br4" timeOffset="1.00387E6">14888 14059 1591 0,'0'0'88'0,"-20"16"-40"0,20-16-12 16,0 0-9-16,0 0-5 0,0 0-7 0,0 0-1 15,0 0 2-15,20 9 0 0,-20-9-6 0,35-3-1 16,-13-2-2-16,3-1-3 0,0-1-1 0,1-1-2 15,-3 0 2-15,2-2-3 0,-3 0 3 16,-2 0-1-16,-1-1 1 0,-1-1 1 16,-18 12-16-16,27-23 16 0,-27 23-13 0,14-23 25 15,-14 23-3-15,5-25 8 0,-5 25-9 0,-2-24-5 16,2 24 0-16,-9-25-3 0,9 25 1 0,-13-18-2 16,13 18 2-16,-20-12-1 0,20 12-1 0,-22 0 4 15,22 0-3-15,-31 15 2 0,11 1-2 0,-2 5-1 16,-1 3 1-16,-1 6-5 0,-2 2 16 15,2 3-15-15,1 0 0 0,4-1 0 0,4-4 0 16,5-2 0-16,5-5 0 0,4-2 0 0,6-3 0 16,-5-18 0-16,22 29 0 0,-3-19 0 0,4-5 0 15,9-4 0-15,2-6 0 0,6-3 0 0,5-7 0 16,4-3 0-16,3-1 0 0,-2-4-17 0,0 0 7 16,-8-2-4-16,0-1 6 0,-6 0-3 15,0-1 10-15,-6 2-6 0,-5 0-7 16,-3 4 24-16,-3 2-24 0,-19 19 26 0,22-27-9 15,-22 27 0-15,0 0 6 0,2-21-1 0,-2 21 2 16,-17-1-4-16,17 1 0 0,-24 13-1 0,24-13 0 16,-30 28-10-16,15-10 21 0,-4 5-22 0,4 1 20 15,-2 0-14-15,2 1 0 0,3-2 0 0,0-2 0 16,2 0 0-16,3-4 0 0,7-17 0 16,-9 27 0-16,9-27 0 0,0 0 0 0,-4 18 0 15,4-18 0-15,0 0 0 0,0 0 0 16,22-11 0-16,-22 11 0 0,28-28 0 0,-8 5 0 15,0-2 0-15,4-3 0 0,-3-1 0 0,1-1 0 16,0 0 0-16,-1 1 0 0,1 3 0 0,-2-1 0 16,0 2 0-16,-2 3 0 0,-2 4 0 0,-16 18 0 15,19-21 0-15,-19 21 0 0,0 0 0 16,0 0 0-16,0 0 0 0,0 0 0 0,-1 26 0 16,-5-3 0-16,-1 2 0 0,0 3 0 0,-2-1 0 15,4 0-3-15,1-1-37 0,6 0 10 0,-1-4-25 16,6 2-24-16,-7-24-36 0,28 37-83 0,-28-37-123 15,28 8-245-15,4-1 59 0,-4-16 375 0</inkml:trace>
  <inkml:trace contextRef="#ctx0" brushRef="#br4" timeOffset="1.00421E6">16098 13813 1562 0,'-39'2'117'0,"13"6"-51"15,-3-1-11-15,5 7-4 0,-3-1-9 16,5 3-8-16,0-2-8 0,4 4-4 0,18-18-8 16,-22 32-14-16,22-32 2 0,-6 23-12 0,6-23 22 15,8 20-13-15,-8-20 12 0,25 15-9 0,-6-12-3 16,2-3 0-16,2-1 1 0,4-4-1 16,2 1-1-16,0-2 0 0,-1 1-15 0,-2 0 14 15,-6 2-13-15,-20 3 14 0,28-1 4 0,-28 1-2 16,0 0 15-16,0 0-13 0,16 27 12 15,-16-27-12-15,-6 28 1 0,0-11 3 0,-4 1-3 16,-3 1 6-16,-3 2-8 0,-1-1 3 0,1 0-4 16,0-2 2-16,16-18-3 0,-25 31 3 0,25-31-5 15,-16 23-4-15,16-23-6 0,0 0-6 0,-5 21-12 16,5-21-10-16,0 0-15 0,0 0-13 0,23 6-20 16,-23-6-35-16,32-14-83 0,-25-9-120 0,15 6-197 15,6 4 50-15,-9-17 435 0</inkml:trace>
  <inkml:trace contextRef="#ctx0" brushRef="#br4" timeOffset="1.00438E6">16520 13859 1157 0,'-20'-12'335'15,"20"12"-184"-15,0 0-68 0,-27 20-24 0,27-20-13 16,-31 21-5-16,14-5-7 0,2 2-5 16,-1 2-9-16,3 1-19 0,0 2 19 0,-1 3-27 15,1 2 21-15,1-1-11 0,1 2-6 0,2-2 4 16,4-2-17-16,0-2 3 0,5 0-11 0,0-4-8 15,0-19-8-15,9 22-33 0,-9-22-20 0,19 9-23 16,5 3-95-16,-24-12-134 0,21-28-181 0,3 15 36 16,-11-20 486-16</inkml:trace>
  <inkml:trace contextRef="#ctx0" brushRef="#br4" timeOffset="1.00454E6">16635 13395 1195 0,'-19'-8'259'15,"-7"-11"-157"-15,26 19-55 0,-33-13-26 0,33 13-13 16,0 0-12-16,-19-12-14 0,19 12-37 0,0 0-54 16,23-5-137-16,-23 5-80 0,28-26-164 15,6 24 107-15,-13-21 383 0</inkml:trace>
  <inkml:trace contextRef="#ctx0" brushRef="#br4" timeOffset="1.00474E6">16994 13193 1549 0,'0'0'117'0,"-28"27"-49"0,16-7-6 0,-7 0-7 16,5 6-20-16,-6 4 19 0,5 7-27 0,-4-2 10 15,4 7-15-15,-1-2-14 0,1 4 0 0,2 1-9 16,1 4 6-16,1 2-9 0,-3-1 8 0,1 2-9 16,-2-2 8-16,0 0-8 0,0-3-7 0,2-2 14 15,0-4-22-15,4-3 10 0,-1-3-18 0,5-1-21 16,-1-10-19-16,8 4-33 0,-2-28-50 15,10 35-179-15,-10-35-237 0,17 6 22 16,-17-6 386-16</inkml:trace>
  <inkml:trace contextRef="#ctx0" brushRef="#br4" timeOffset="1.00535E6">16672 13740 1393 0,'-19'20'260'0,"2"-11"-208"0,17-9-17 0,-13 21 0 15,13-21 1-15,1 23-1 0,-1-23 2 0,17 21-2 16,-17-21-5-16,35 15-7 0,-8-12-8 0,2-2-4 16,7-2-4-16,3-2-3 0,1-4-1 0,1 1-1 15,-1-1-1-15,-2 0 1 0,-4 0-3 0,-5 1 1 16,-5 0-1-16,-4 1 1 0,-3 1 0 16,-17 4 2-16,18-5-1 0,-18 5 5 0,0 0 3 15,0 0 4-15,0 0-11 0,0 0-2 0,0 0 0 16,0 0 0-16,-20 10 0 0,20-10 0 0,-26 13 0 15,26-13 0-15,-26 15 0 0,26-15 0 16,-20 20 0-16,20-20 0 0,-17 26 0 0,17-26 0 16,-14 25 0-16,14-25 0 0,-5 24 0 0,5-24 0 15,3 20 0-15,-3-20 0 0,0 0 0 0,15 21 0 16,-15-21 0-16,23 4 0 0,-23-4 0 16,31-7 0-16,-10 1 0 0,1-4 0 0,0-1 0 15,1-3 0-15,-1-2 0 0,0 0 0 0,-3 0 0 16,-1 1 0-16,-18 15 0 0,28-29 0 0,-28 29 0 15,22-24 0-15,-22 24 0 0,15-17 0 0,-15 17 0 16,0 0 0-16,0 0 0 0,0 0 0 16,0 0 0-16,0 0 0 0,-12 21 0 0,1-1 0 15,-3 6 0-15,-2 6 0 0,-1 3 0 0,-4 7 0 16,-4 5 0-16,-3 7 0 0,-5 1 0 0,1 3 0 16,-2 0 0-16,2-1 0 0,0-1 0 0,6-5 0 15,0-4 0-15,4-5 0 0,4-3 0 0,4-7 0 16,2-1 0-16,5-8 0 0,2-5 0 15,5-18 0-15,-5 19 0 0,5-19 0 16,0 0 0-16,0 0 0 0,0 0 0 0,0 0 0 16,-2-31 0-16,-2 13 0 0,1-2 0 0,-2-2 0 15,1-1 0-15,-1-3 0 0,-3-4-7 0,2-3-7 16,-4-6-18-16,7 1-9 0,0-6-18 0,8 8-6 16,-4-3-17-16,10 11 4 0,-12-8-90 0,24 24-181 15,-11-9-194-15,4-2 3 0,13 14 472 16</inkml:trace>
  <inkml:trace contextRef="#ctx0" brushRef="#br4" timeOffset="1.0055E6">17556 14075 1801 0,'-22'2'224'16,"22"-2"-202"-16,-29 13-22 0,10-7 0 15,-2-2 0-15,-5-4 0 0,0-1 0 0,2-4 0 16,6-1 0-16,0-4 0 0,18 10 0 0,-27-18-85 15,27 18-46-15,-21-25-112 0,21 25-394 0,6-20 48 16,-6 3 228-16</inkml:trace>
  <inkml:trace contextRef="#ctx0" brushRef="#br5" timeOffset="1.01433E6">1098 15121 552 0,'19'-12'140'16,"-19"12"-40"-16,9-25 14 0,-8 7-6 0,-1 18-7 16,11-27-8-16,-11 27-16 0,12-25-10 0,-12 25-9 15,10-17-6-15,-10 17-10 0,0 0-7 0,0 0-9 16,0 0-10-16,0 0-4 0,0 0-2 15,0 0-2-15,0 0-3 0,2 25 4 0,-7-2-6 16,-1 6 8-16,-2 7-3 0,-3 4 7 0,-2 5 10 16,-2 4-23-16,-2 3 21 0,0 5-19 15,0-3 6-15,-1 2 11 0,1-3-10 0,2-3 6 16,2-7-12-16,3-4 6 0,4-8-11 0,1-4 5 16,4-9-6-16,1-18 2 0,5 20 1 0,-5-20-3 15,0 0 3-15,22-10-1 0,-10-7 4 16,3-6-1-16,3-8 7 0,0-6-10 0,0-7 10 15,3-5-10-15,-1-2 9 0,2-1-6 0,-1 0 7 16,-2-1-9-16,1 1-3 0,-3 0 19 0,0 0-20 16,-1 5 18-16,-2 0-9 0,0 2-10 0,0 6 6 15,0 4-5-15,-2 6 6 0,-2 7-3 0,-10 22 3 16,12-22-3-16,-12 22 4 0,0 0-2 16,0 0-1-16,0 0 7 0,0 0-2 15,17 12 5-15,-17-12-4 0,18 27 0 0,-7-6-4 16,0 4 1-16,2 4-2 0,-2 4 2 0,0 5-8 15,-1 3 7-15,0 5 3 0,-2 2-17 0,1 3 16 16,-2 3-16-16,0 1 1 0,2 0 11 0,-2 1-10 16,-1-3 5-16,0-5-16 0,-1-5-9 0,4-3-13 15,-3-9 0-15,5-2-17 0,-3-12 4 16,-8-17-32-16,21 16-17 0,-4-8-34 0,-17-8-54 16,19-20-65-16,-19 20-228 0,5-45 64 0,7 27 386 15</inkml:trace>
  <inkml:trace contextRef="#ctx0" brushRef="#br5" timeOffset="1.01448E6">1448 15372 1040 0,'-34'-20'144'16,"12"17"-17"-16,-9-10-8 0,31 13-17 15,-42-2-15-15,42 2-12 0,-27 4-18 16,27-4-13-16,0 0-20 0,0 0-15 0,0 0-7 16,0 0-2-16,24 0 2 0,-3-3-1 0,9-1-6 15,1-5-16-15,9 1-19 0,-3-10-34 0,13 11-58 16,-13-21-101-16,25 11-340 0,-8 3 35 0,-4-7 322 15</inkml:trace>
  <inkml:trace contextRef="#ctx0" brushRef="#br5" timeOffset="1.01507E6">2380 15276 854 0,'0'0'237'16,"-23"-29"-145"-16,23 29-9 0,-13-22 11 0,13 22 11 16,0 0-34-16,0 0-19 0,0 0-15 0,-19-14-26 15,19 14 13-15,0 0-1 0,0 0-9 16,-22 22-4-16,22-22-9 0,-17 33 3 0,6-9 4 15,3 3 9-15,-2 0 0 0,1 3 6 0,0-1-9 16,1 1 7-16,1-2-8 0,2 1 5 0,2-3-8 16,1-2 1-16,4-3-7 0,2-4 0 15,-4-17-3-15,17 24 0 0,-17-24-1 0,30 15 3 16,-11-14 0-16,4-5-1 0,1-3 1 0,3-5-3 16,-1-6 3-16,2-3-4 0,-3-4 4 15,2-3-7-15,-3 0 6 0,-2-1-6 0,-1 2 6 16,-3 2-4-16,-2 0 2 0,-4 3-1 0,-1 3 3 15,-1 2-4-15,-10 17 4 0,11-23-4 0,-11 23 2 16,0 0 1-16,0 0-2 0,0 0 1 0,0 0-1 16,0 0 1-16,0 0 2 0,2 31 3 0,-3-8-6 15,-1 4 4-15,0 0-5 0,1 3 6 0,2-4-7 16,2 1 4-16,2-3 0 16,2-2 3-16,0-4 1 0,2-1 4 0,-9-17-7 15,22 22 2-15,-22-22 3 0,25 9 4 0,-25-9 1 16,28-3 2-16,-28 3-6 0,29-22-4 0,-12 5 2 15,2-5-3-15,-2-4 2 0,-2-2-4 0,-1-4 2 16,-2 2-6-16,-2 0 5 0,-2-2-5 0,-1 2 1 16,0 1-6-16,-3 1-4 0,0 0 2 15,1 8-35-15,-4-3 10 0,-1 23-38 0,5-29-5 16,-5 29-32-16,2-17-43 0,-2 17-76 0,0 0-110 16,0 0-144-16,19 13 75 0,-19-13 408 0</inkml:trace>
  <inkml:trace contextRef="#ctx0" brushRef="#br5" timeOffset="1.01548E6">3316 15251 952 0,'-21'-30'136'16,"21"30"-34"-16,-21-22-18 0,21 22 7 15,-21-20-32-15,21 20 2 0,-23-15-15 0,23 15-10 16,-32-5 3-16,32 5-2 0,-36 8 0 0,19 1 1 15,-3-1-8-15,3 5-19 0,-1 0 32 16,2 7-31-16,-1 0 33 0,2 4-12 0,1 2-9 16,3 4 4-16,1-2-13 0,3 0 3 0,2-2-11 15,4-3 1-15,3-2-4 0,4-1 3 0,-6-20-3 16,23 28 0-16,-23-28-4 0,37 13 2 0,-14-11-2 16,1-5-1-16,4-4 3 0,-1-5-4 0,0-3 2 15,0-2-3-15,-3-1 4 0,-1-2-3 16,-2-1 0-16,-2-1-5 0,-3-1 1 15,-3 0-5-15,0 0 2 0,-4-3-6 0,1 2 4 16,-3 1-8-16,-2 2-10 0,-1 2 25 0,-4 19-29 16,2-29 28-16,-2 29-9 0,0 0 2 0,-1-17 4 15,1 17-2-15,0 0-10 0,0 0-3 0,-9 26 10 16,2-9-31-16,1 9 32 0,-4-2-34 0,4 6 3 16,-3-4-4-16,6 5-24 0,-4-12-9 15,13 8-27-15,-6-27-16 0,10 34-22 0,-10-34-21 16,19 18-23-16,-19-18-27 0,20-4-132 0,8 13 229 15,-28-9 119-15</inkml:trace>
  <inkml:trace contextRef="#ctx0" brushRef="#br5" timeOffset="1.01589E6">3653 15143 1174 0,'-9'-21'133'0,"9"21"-78"0,0 0-3 0,-17 8 8 16,17-8-8-16,0 0-11 0,-23 23-12 0,23-23 0 15,-13 28 17-15,8-8-31 0,-2-2 29 0,4 5-36 16,0 0 5-16,3 1 5 0,0-2-11 0,3-3 5 16,-3-19-5-16,14 29-5 0,-14-29-4 15,23 21 4-15,-23-21-5 0,29 6 3 0,-29-6 3 16,30-8-2-16,-30 8 5 0,30-17-2 16,-30 17 0-16,28-30-3 0,-15 11 2 0,0-3-5 15,0 0 5-15,0 1-5 0,-1-2-11 0,0 1 26 16,0 1-28-16,-1 1 25 0,-1 2-16 0,-10 18-6 15,15-27-1-15,-15 27-5 0,0 0 5 0,0 0 1 16,0 0 4-16,0 0 3 0,0 0 0 16,6 20 7-16,-11 6 12 0,-4 5-27 0,0 8 28 15,-2 3-25-15,-1 7 10 0,-1 3 11 0,1 1-5 16,1 5 21-16,-2-1-13 0,1 1 21 0,-2-5-14 16,2-2 2-16,-2-5-6 0,1-4-12 0,-1-6 13 15,-1-2-19-15,2-7 17 0,-3-2-13 0,3-7-1 16,13-18-5-16,-26 21-3 0,26-21-4 15,-19 5-16-15,19-5-14 0,-17-12-22 16,4-6-28-16,13 18-39 0,-13-44-81 0,25 22-244 16,-11-4-81-16,-3-9 178 0</inkml:trace>
  <inkml:trace contextRef="#ctx0" brushRef="#br5" timeOffset="1.01667E6">4702 15175 617 0,'0'0'123'16,"11"-18"-47"-16,-11 18 15 0,-4-18-10 16,4 18 8-16,0 0-12 0,-14-19-10 0,14 19-3 15,-18-10-1-15,18 10-3 0,-23-1-4 0,6 1-5 16,17 0-4-16,-32 13-3 0,32-13-4 0,-33 24-5 16,18-7 1-16,-4 0-6 0,4 5-16 0,-3-3 27 15,5 4-31-15,1-1 24 0,2-2-13 0,4-1-9 16,6-19 0-16,-1 30-8 0,1-30 0 15,13 24-3-15,-13-24 2 0,31 18-2 0,-11-13 3 16,5-3-1-16,0-2-4 0,4-4 3 0,2-4-1 16,0-1 1-16,2-6 0 0,-1 2 1 15,-3-5-3-15,-1 0 5 0,-2-2-4 0,-6 0 3 16,-1 0-8-16,-7 2-7 0,-12 18 26 0,12-31-23 16,-12 31 25-16,-4-29-13 0,4 29-4 0,-19-27 2 15,19 27-2-15,-33-20-1 0,15 12-6 16,-2 2-3-16,0 1 4 0,0 3-2 0,2 1 2 15,18 1-3-15,-28 0-3 0,28 0-9 0,0 0-8 16,0 0-14-16,0 0-6 0,-5 20-11 0,5-20-8 16,26 17-29-16,-26-17-51 0,45 11-104 0,-22-8-271 15,5-8 60-15,13 11 331 0</inkml:trace>
  <inkml:trace contextRef="#ctx0" brushRef="#br5" timeOffset="1.01693E6">5461 14727 1160 0,'-6'-20'69'15,"-8"-8"-8"-15,8 8-2 0,-11-6 4 16,7 8 6-16,-6-2-31 0,16 20 16 0,-29-22-27 16,29 22 16-16,-32 0-4 0,32 0-20 0,-34 18 27 15,17 1-32-15,-4 3 13 0,3 7 8 0,1 4-9 16,4 4 7-16,1 2-14 0,2 5 2 15,1 2-13-15,3-1 1 0,1 1-10 0,3-1 7 16,2 0-15-16,1-3 6 0,3 1-15 0,1-7-24 16,1-1 15-16,-1-7-37 0,4 3-3 15,-5-13-23-15,12 10-44 0,-16-28-71 0,21 26-121 16,-21-26-164-16,17 3 22 0,-17-3 468 0</inkml:trace>
  <inkml:trace contextRef="#ctx0" brushRef="#br5" timeOffset="1.01709E6">5037 15101 1467 0,'-29'-4'275'0,"29"4"-200"16,0 0-28-16,0 0-9 0,0 0-9 15,0 0-4-15,18 0-3 0,4-5-11 0,6-3-6 16,6-1-3-16,4-5-1 0,2 0-7 0,0 1-12 16,-5-2-25-16,4 5-23 0,-7-5-30 0,9 15-52 15,-19-21-117-15,11 18-299 0,-3 3 14 0,-8-8 310 16</inkml:trace>
  <inkml:trace contextRef="#ctx0" brushRef="#br5" timeOffset="1.02115E6">6277 14768 252 0,'0'0'133'0,"13"-20"11"0,-13 20-11 16,0 0 4-16,0 0-12 0,0 0-6 0,0 0-18 15,0 0-16-15,0 0-14 0,0 0-8 16,0 0-5-16,0 0-5 0,0 0-4 0,0 0-7 16,0 0-6-16,-13-17-7 0,13 17-6 0,0 0-4 15,0 0-3-15,0 0-4 0,0 0 1 0,0 0 1 16,0 0 3-16,9 17-1 0,-4 0-1 0,-2 5-7 16,0 7 3-16,-3 7-10 0,-1 5 6 0,-3 4-9 15,-2 2 6-15,-3 0-8 16,-2 1 10-16,-1-2-12 0,0-2-7 0,1-1 24 15,0-5-31-15,4-4 15 0,-2-6-23 0,11-1-29 16,-2-27-16-16,6 36-32 0,-6-36-34 0,16 17-63 16,-16-17-64-16,0 0-206 0,26-13 61 0,-22-12 392 15</inkml:trace>
  <inkml:trace contextRef="#ctx0" brushRef="#br5" timeOffset="1.02134E6">6049 15163 1200 0,'-29'-1'105'0,"29"1"-13"0,-27 7-13 16,27-7-10-16,0 0-18 0,0 0-22 0,0 0-16 0,0 0-3 16,0 0 5-16,24 1 6 0,-2-10 0 15,7-2-7-15,5-6-4 0,5-2-12 0,3-3-11 16,0-5-21-16,9 5-24 0,-7-10-42 16,13 14-59-16,-18-20-93 0,13 4-210 0,-4 11-12 15,-15-14 300-15</inkml:trace>
  <inkml:trace contextRef="#ctx0" brushRef="#br5" timeOffset="1.02174E6">6708 14567 1240 0,'0'0'150'0,"0"0"-88"0,-26-6-12 0,26 6 17 15,0 0-2-15,0 0-11 0,0 0-3 0,-7 23-39 16,7-23 30-16,-2 38-28 0,-2-13 11 0,2 5 7 15,-6 1-11-15,2 4 1 0,-4 3-7 0,2 2 4 16,-3 0-4-16,0 3 7 0,-1 0-10 16,1-2 5-16,-1 1-16 0,1-2 8 0,1-4-5 15,0-1 6-15,2-4-2 0,1-4-15 0,2-2 20 16,2-7-22-16,3-18 20 0,4 23-11 0,-4-23 0 16,0 0-1-16,21 9 1 0,-21-9 0 0,24-4 1 15,-24 4-1-15,34-26-8 0,-13 7 9 0,1-4-11 16,2-3 23-16,-1 0-9 0,2 0-4 15,0 2 0-15,-5 2 0 0,-1 3 0 16,-3 2 0-16,-16 17 0 0,23-19 0 0,-23 19 0 16,0 0 0-16,0 0 0 0,17-1 0 0,-17 1 0 15,0 0 0-15,2 24 0 0,-2-24 0 0,0 32 0 16,-2-15 0-16,-1 4 0 0,1-2-4 0,-2 1-14 16,3-1-10-16,2 2 17 0,-1-5-28 0,6 4 17 15,-6-20-21-15,18 32-10 0,-18-32-13 16,28 25-20-16,-28-25-24 0,38 12-43 0,-38-12-52 15,46-3-61-15,-27-5-52 0,1-8-111 16,17 15 234-16,-23-24 195 0</inkml:trace>
  <inkml:trace contextRef="#ctx0" brushRef="#br5" timeOffset="1.02195E6">7234 14960 923 0,'-1'-17'293'0,"1"17"-131"15,0 0-41-15,0 0-20 0,-19-7-22 0,19 7-21 16,0 0-26-16,-17 21-12 0,17-21-10 0,-17 30 1 15,7-14-1-15,1 5 5 0,0 2-4 0,0 4 2 16,1 0-9-16,2 2 5 0,0-1-8 0,1-1-9 16,1-3 23-16,3-3-29 0,1-4 21 0,0-17-24 15,7 27-8-15,-7-27-8 0,15 17-13 16,-15-17-19-16,23 6-38 0,-23-6-50 16,28-9-90-16,-22-8-100 0,8-5-154 0,11 11 150 15,-18-24 347-15</inkml:trace>
  <inkml:trace contextRef="#ctx0" brushRef="#br5" timeOffset="1.0224E6">7250 14712 1344 0,'0'0'67'0,"-22"4"-34"0,22-4-3 16,0 0 0-16,0 0 3 0,0 0-12 0,0 0-2 15,0 0 6-15,0 0 5 0,19 8 1 0,-19-8-4 16,20 1-5-16,-20-1-8 0,22 4-6 15,-22-4-2-15,22 6 1 0,-22-6 1 0,18 13 2 16,-18-13 2-16,20 24 0 0,-20-24-3 16,16 38 9-16,-12-15-4 0,-1 5 9 0,-3-2-7 15,-1 5 2-15,-4-2-7 0,2-2-2 0,-3 1-1 16,4-1 4-16,-3-2-3 0,-1-1 6 0,2-3-10 16,-2-2 3-16,6-19-8 0,-3 28 3 0,3-28-1 15,0 0-1-15,0 0-1 0,0 0 0 0,0 0 0 16,0 0 0-16,0 0 2 0,19 1-3 15,-19-1-1-15,21-26 3 0,-7 6-1 0,2-1-1 16,-1-4 3-16,3 1-6 0,0-2 6 16,2 0-3-16,-2 2 6 0,-1 1-5 0,-1 1 3 15,-3 3-4-15,-13 19 2 0,21-25-2 0,-21 25 0 16,0 0 1-16,0 0 0 0,0 0 3 0,0 0-2 16,0 0 0-16,7 17-1 0,-9 2 1 0,-2 3-3 15,-1 1 3-15,0 1-4 0,0-2 2 16,2 1-9-16,0-2 1 0,3 0-14 0,0-21-1 15,6 33-19-15,-6-33-8 0,19 24-21 0,-19-24-21 16,30 19-38-16,-30-19-55 0,39 6-82 0,-39-6-246 16,33-6 70-16,0 8 338 0</inkml:trace>
  <inkml:trace contextRef="#ctx0" brushRef="#br5" timeOffset="1.02262E6">7959 14563 1431 0,'-22'-11'131'0,"22"11"-66"0,0 0-16 0,-17 8-8 16,17-8-5-16,0 0-26 0,-15 27 24 0,15-27-37 15,-3 34 25-15,4-11-8 0,1 1-8 16,-1 5 4-16,0 2-7 0,0 1 3 0,-2 5-9 16,0 3 8-16,-2 1-15 0,0 1 5 0,0 2-9 15,0-5 5-15,0 1-14 0,-2-8-10 0,8 5-43 16,-8-11 5-16,10 5-11 0,-10-14-36 15,15 10-44-15,-10-27-126 0,0 0-214 0,9 23 57 16,-9-23 427-16</inkml:trace>
  <inkml:trace contextRef="#ctx0" brushRef="#br5" timeOffset="1.02292E6">8100 14861 1073 0,'-18'-1'318'0,"0"-3"-199"0,18 4-32 0,-20 12-18 15,20-12-10-15,-20 16-13 0,20-16-9 16,-22 20-6-16,22-20 0 0,-18 21-7 16,18-21 3-16,-16 18-8 0,16-18 3 0,0 0-3 15,-20 23-1-15,20-23 0 0,0 0-6 0,0 0-2 16,0 0-2-16,0 0-8 0,-3 17 0 0,3-17 0 16,0 0 0-16,0 0 0 0,25 16 0 0,-25-16 0 15,25 8 0-15,-25-8 0 0,30 5 0 0,-30-5 0 16,29 7 0-16,-29-7 0 0,23 10 0 15,-23-10 0-15,21 13 0 0,-21-13 0 0,16 17-6 16,-16-17-16-16,16 18-4 0,-16-18-17 0,15 18-11 16,-15-18-26-16,0 0-25 0,36 29-61 0,-36-29-78 15,29 0-133-15,-12 0-159 0,-17 0 149 0,36-8 387 16</inkml:trace>
  <inkml:trace contextRef="#ctx0" brushRef="#br5" timeOffset="1.02314E6">8426 14880 1292 0,'0'0'191'16,"0"0"-101"-16,-12 24-14 0,12-24-9 0,0 0-6 15,-21 21-15-15,21-21-7 0,-7 23-9 0,7-23-5 16,-6 29-6-16,6-29-1 0,-2 30-8 0,2-30-1 16,-2 32-7-16,2-16-1 0,0-16-6 15,-1 29-9-15,1-29-17 0,1 27 6 16,-1-27-24-16,2 22-7 0,-2-22-30 0,0 0-47 15,14 24-94-15,-14-24-190 0,0 0-97 0,0 0 96 16,9-36 418-16</inkml:trace>
  <inkml:trace contextRef="#ctx0" brushRef="#br5" timeOffset="1.02331E6">8539 14629 1648 0,'0'0'72'0,"-23"1"-31"0,23-1-8 16,0 0-2-16,0 0-12 0,0 0-14 0,0 0-12 16,0 0-5-16,0 0-10 0,0 0-11 15,17 9-20-15,-17-9-40 0,21 13-77 0,-21-13-112 16,0 0-273-16,21 16 61 0,-21-16 367 0</inkml:trace>
  <inkml:trace contextRef="#ctx0" brushRef="#br5" timeOffset="1.02366E6">8668 14777 972 0,'-13'21'260'15,"13"-21"-135"-15,-12 19-33 0,12-19-18 0,-14 28-7 16,14-28-18-16,-14 35-7 0,4-17-12 0,5 4 1 16,-2-3-10-16,2 2 4 0,0-1-6 0,0 0-1 15,0-3-6-15,5-17-2 0,-3 28-7 0,3-28 2 16,-1 21-2-16,1-21-1 0,0 0 0 15,0 0 0-15,0 0 0 0,0 0 0 0,0 0 1 16,18 2-2-16,-18-2-1 0,17-23-1 16,-6 6 2-16,2-2-4 0,2 0 5 0,-1 0-4 0,0 1 4 15,-1-2-3-15,-2 3 3 0,-11 17-3 0,19-30 3 16,-19 30-2-16,15-19 3 0,-15 19-5 0,0 0 2 16,0 0-1-16,0 0-1 15,0 0 6-15,0 0-3 0,0 0 4 0,11 29-2 16,-11-29-1-16,-4 30-3 0,3-13 3 0,1 0-4 15,0-17 1-15,5 31-10 0,-5-31-6 0,13 29-17 16,-13-29-14-16,24 25-25 0,-24-25-30 0,31 20-69 16,-31-20-106-16,32-5-245 0,-7 13 15 0,-8-17 392 15</inkml:trace>
  <inkml:trace contextRef="#ctx0" brushRef="#br5" timeOffset="1.02415E6">9094 14910 1184 0,'-15'-21'327'0,"15"21"-222"0,-23-14-33 0,23 14-17 16,-20-13-12-16,20 13-12 0,-17-10-8 0,17 10-5 15,0 0-3-15,-21 6 5 0,21-6-6 16,0 0 1-16,-21 23 2 0,21-23-5 0,-14 32 1 16,7-13 2-16,1-2-6 0,0 2 4 0,6-19-9 15,-5 32 1-15,5-32-4 0,3 24-1 0,-3-24-1 16,6 19 2-16,-6-19-4 0,0 0 4 0,17 11-1 15,-17-11-1-15,0 0 2 0,27-11-3 0,-27 11 2 16,27-25-6-16,-27 25 4 0,29-31-4 16,-13 12 2-16,1 0 0 0,0 1 0 15,-2-1-3-15,0 2 2 0,-15 17-3 0,24-26 2 16,-24 26-5-16,0 0 4 0,19-12-1 0,-19 12 4 16,0 0 4-16,-4 24-1 0,-2-3 4 0,-3 7-3 15,-3 3 6-15,-2 7-6 0,-3 5 7 0,-2 6-12 16,-4 5-5-16,0 4 19 0,-1 1-17 0,-2-2 24 15,2-1-4-15,0-5-11 0,2-6 8 0,3-1-9 16,5-6 5-16,0-6-6 0,4-4 6 16,2-7-7-16,8-21 3 0,-11 29-9 0,11-29 2 15,0 0 0-15,-7 18 1 0,7-18 5 16,0 0-2-16,-5-17-2 0,5 17-1 0,-2-29 4 16,2 12-3-16,1-1 5 0,0-3-3 0,2-1 3 15,-2-2-6-15,0-1 1 0,0-5-11 0,2-2-1 16,-2-5-15-16,4-1-1 0,-3-9-18 15,5 3 2-15,-2-5 6 0,7 11-31 0,-5 1 5 16,8 19-42-16,-12-5-4 0,14 22-69 0,-17 1-316 16,0 0 49-16,24-7 260 0</inkml:trace>
  <inkml:trace contextRef="#ctx0" brushRef="#br5" timeOffset="1.02491E6">9931 15000 708 0,'0'0'154'0,"-2"-17"-80"0,2 17-2 15,5-24 9-15,-6 6 11 0,1 18-6 0,6-31-11 16,-6 31-13-16,-4-27 0 0,4 27-5 0,-10-22 1 15,10 22-7-15,-21-11-8 0,21 11-9 16,-31-3-6-16,31 3-4 0,-36 6-4 0,18 3 2 16,-4 1-6-16,-1 3 0 0,0 3-6 0,1 1 4 15,-1 2-2-15,1 0 7 0,0 2-1 0,5 1 2 16,0-1-5-16,5 0-2 0,2-3-7 16,5-1 1-16,5-17-7 0,0 29 4 0,0-29-4 15,15 23 3-15,-15-23-1 0,25 18-2 0,-7-14 2 16,3-4 0-16,3-4 4 0,3-2-1 15,2-4-2-15,1-2-4 0,-1-2 0 0,0-3-2 16,-1 0 3-16,1-2-3 0,-3 0 5 0,-2 1-5 16,-2 0 6-16,-3 2-4 0,-3 0 3 0,-16 16-4 15,26-28 3-15,-26 28-2 0,14-20 0 0,-14 20 0 16,0 0 2-16,0 0-1 0,0 0 4 0,0 0-1 16,0 0-5-16,-2 26 3 0,-6-9-5 15,0 1 2-15,-2 2-1 0,-1 0 2 0,3-1-7 16,1-1 2-16,3-1-13 0,4-17-2 15,2 26-14-15,-2-26-4 0,19 14-16 0,-19-14-11 16,38 1-29-16,-17-18-38 0,24 13-77 0,-17-27-112 16,15 3-179-16,7 8 28 0,-15-20 473 0</inkml:trace>
  <inkml:trace contextRef="#ctx0" brushRef="#br5" timeOffset="1.02538E6">10413 14497 1427 0,'-31'6'122'0,"14"9"-73"0,-3-1-19 16,6 6-13-16,-2 0 34 0,4 6-34 0,-2 1 26 16,5 6-7-16,-2 0-6 0,3 4 9 15,1-1-9-15,2 5 4 0,2-2-16 16,0 3-2-16,1 0-10 0,1-2 4 0,1-1-6 16,0-4 6-16,1-2-8 0,0-4 2 0,3-4-6 15,0-4 4-15,3-3-5 0,-7-18 4 0,13 22-3 16,-13-22-10-16,0 0 10 0,19 15-10 0,-19-15 11 15,0 0 12-15,20-10-9 0,-20 10 9 0,13-23-7 16,-13 23-5-16,17-36 2 0,-8 17-3 16,-1-1-1-16,0 0 0 0,-1 0 5 0,-1 0-4 15,-1 2 4-15,1 1-2 0,-1 0 1 0,1 0-3 16,1 0 3-16,-7 17-4 0,15-29 3 16,-15 29-2-16,16-17 2 0,-16 17-1 0,17-2 0 15,-17 2 1-15,17 15 1 0,-17-15 2 0,18 25-4 16,-18-25 3-16,19 35-4 0,-9-16 1 0,0 3-1 15,-2 1 4-15,2 1-6 0,-2 1 7 16,0-1-5-16,-2-3 3 0,-2 1-5 0,-3 0-6 16,-1-3 23-16,-3 0-25 0,-3-3 28 0,-2 1-16 15,8-17 0-15,-29 27 2 0,8-17-2 0,-3-2 3 16,-4-2-5-16,-2-2 3 0,-1-2-4 0,2-4-4 16,3-3-2-16,2-4-11 0,5 0-9 0,4-8-15 15,15 17-11-15,-11-41-6 0,18 23-53 0,-3-15-2 16,21 16-93-16,-11-20-64 15,24 9-151-15,1 7-54 0,-7-13 335 0</inkml:trace>
  <inkml:trace contextRef="#ctx0" brushRef="#br5" timeOffset="1.02608E6">10860 14932 1086 0,'0'0'248'0,"0"0"-138"0,0 0-25 0,6-20-8 15,-6 20-13-15,0 0-15 0,0 0-14 0,-9-23-8 16,9 23-3-16,0 0 1 0,-18-9-1 16,18 9 2-16,-21 4-2 0,21-4-4 0,-30 13 1 15,13-1-5-15,-1 3 2 0,-2 2-4 0,1 3 1 16,-2 2-3-16,3 0 2 0,-2 2-6 16,3 0-3-16,4-2-5 0,3 1 0 0,4-4 0 15,5-1 0-15,1-18 0 0,7 29 0 0,-7-29 0 16,25 20 0-16,-6-14 0 0,4-4 0 0,3-6 0 15,3 0 0-15,4-7-4 0,0-3-10 0,2-1 0 16,-5-3-1-16,-1-1 1 0,-2-1-1 0,-5-1 2 16,-2 2 0-16,-5 0 7 0,-4 0-1 0,-3 3 7 15,-8 16-2-15,4-31 2 0,-4 31 0 16,-7-26-1-16,7 26-1 0,-14-26 5 16,14 26-4-16,-21-18 3 0,21 18-2 0,-20-6-2 15,20 6 0-15,0 0-3 0,-21 12 0 0,21-12-5 16,-8 20 1-16,8-20-6 0,-1 23-3 0,1-23-3 15,5 21 0-15,-5-21 0 0,13 17 3 0,-13-17 4 16,25 12 5-16,-25-12-1 0,32 4 5 16,-13-5 0-16,0-3 2 0,1 1 3 0,0-4 4 15,1 0 4-15,0 2 4 0,-4-3 5 0,1 4 3 16,-18 4 3-16,27-9-1 0,-27 9 3 0,0 0-4 16,17-5 2-16,-17 5-1 0,0 0-1 0,0 0 0 15,0 0-5-15,0 0-3 0,0 0-7 0,0 0-5 16,-17 8 3-16,17-8-1 0,0 0 1 15,-19 23 1-15,19-23-3 0,-14 23-1 16,14-23 1-16,-15 30 0 0,9-13-3 0,0 1 5 16,0 1-5-16,6-19 5 0,-5 31-5 0,5-31 2 15,3 27-3-15,-3-27 0 0,7 18 1 0,-7-18 0 16,0 0 1-16,27 8 0 0,-27-8 0 0,31-11 0 16,-10 1 1-16,1-4-2 0,2-3 3 0,-1 0-3 15,2-2 3-15,-4 0-3 0,0 1 2 0,-5-1-1 16,-16 19 1-16,23-25 0 0,-23 25 1 15,0 0 0-15,0 0 0 0,0 0-2 16,0 0 0-16,0 0 0 0,0 0 0 0,0 0 0 0,0 0 0 16,-17 28 0-16,10-11 0 0,1 1 0 15,1 0 0-15,5-18-8 0,-8 29-16 0,8-29-4 16,-1 22-19-16,1-22-16 0,0 0-34 0,0 0-47 16,25 24-118-16,-25-24-305 0,0 0 28 15,24-2 272-15</inkml:trace>
  <inkml:trace contextRef="#ctx0" brushRef="#br5" timeOffset="1.02631E6">11772 14498 1642 0,'-12'23'69'0,"-5"1"-16"16,3 6-28-16,-2 2 26 0,3 5-30 0,-4 2 3 15,4 1 1-15,-2 0-14 0,5 1 1 0,2-1-11 16,-1 1 6-16,3-2-12 0,0-6-1 0,3 0-14 16,-1-6-19-16,3 1-11 0,-3-7-5 0,8 4-25 15,-4-25-17-15,6 32-84 0,-6-32-158 16,0 0-192-16,0 0 15 0,0 0 495 0</inkml:trace>
  <inkml:trace contextRef="#ctx0" brushRef="#br5" timeOffset="1.02648E6">11648 14847 1401 0,'-27'-18'270'0,"27"18"-143"0,0 0-44 0,0 0-17 15,0 0-21-15,0 0-17 0,0 0-14 0,0 0-8 16,0 0-1-16,0 0-6 0,27-11-2 0,-10 5-9 16,3 0-9-16,0-2-13 0,5 4-19 0,-3-5-30 15,11 12-40-15,-7-14-32 0,22 21-89 0,-12-11-221 16,15-4-66-16,11 10 212 0</inkml:trace>
  <inkml:trace contextRef="#ctx0" brushRef="#br5" timeOffset="1.02742E6">12801 14654 1455 0,'0'0'71'0,"0"0"-29"0,-3-17-6 16,3 17 6-16,0 0 4 0,0 0-4 0,18-17-5 15,-18 17-9-15,0 0-4 0,0 0-3 16,21 19 5-16,-21-19-4 0,10 37 3 0,-8-11-10 16,0 6 4-16,-4 2-9 0,-1 6 7 0,-1 3-10 15,-1 3 4-15,-1 1-10 0,-1-1 7 16,1-2-8-16,1-4 5 0,1-3-7 0,1-4 5 16,1-5-6-16,2-2-6 0,4-8 19 0,1-1-24 15,-5-17 22-15,0 0-13 0,23 20-3 0,-23-20 1 16,21-6 2-16,-21 6 0 0,23-21-8 0,-12 4 24 15,0-4-25-15,0 0 27 0,-2-5-10 0,1 0-5 16,-3-1 7-16,-2-2-8 0,0 2 4 16,-3-2-4-16,0 0 2 0,-2-1-3 15,-2-5 5-15,-1-2-7 0,-2-2 8 0,-2-1-9 16,1 1 9-16,-2 2-6 0,3 2 7 0,-1 3-6 16,3 6 6-16,1 5-2 0,2 21-9 0,3-28 24 15,-3 28-24-15,6-18 24 0,-6 18-13 0,0 0-2 16,28-18 1-16,-28 18-1 0,34-11 1 0,-12 5-1 15,2 0 1-15,3 1-2 0,0 0 1 16,-1 1-2-16,-1 1 2 0,-1 2-1 0,-2 2 2 16,-3 4 0-16,-1 1-2 0,-18-6 2 0,21 21-3 15,-21-21-8-15,10 32 22 0,-11-9-22 0,-4 1 22 16,-5 3-10-16,-4 2-5 0,-5 1 5 16,-2 2-6-16,-4-2 8 0,0 0-4 0,-3-2 4 15,1 0-3-15,0 0 2 0,4-5-4 0,4-3 4 16,19-20-2-16,-22 23-3 0,22-23 0 15,0 0-2-15,0 0-1 0,0 0 2 0,30 10 2 16,-5-14 1-16,5-3 1 0,6-2-1 0,5-1 1 16,1 1-2-16,-1 1 0 0,1 3-1 0,-5 2 2 15,-2 5-1-15,-10 4 0 0,-4 1 3 0,-21-7 2 16,24 29 4-16,-19-10 0 0,-4 4-7 0,-6 4-2 16,-4 1 0-16,-7 2 0 0,-5 1 0 15,-6 1 0-15,-2 0 0 0,-4-3 0 0,-2 3 0 16,-1-2 0-16,-1-1 0 0,-2-2 0 15,1-2 0-15,2-2 0 0,2-2 0 0,2-4 0 16,6-8 0-16,6-1 0 0,20-8 0 0,-18 1-23 16,18-1-38-16,5-18-35 0,1-10-69 0,30 15-188 15,-7-21-248-15,14-3 13 0,11 5 429 0</inkml:trace>
  <inkml:trace contextRef="#ctx0" brushRef="#br5" timeOffset="1.02815E6">14171 14889 1123 0,'0'0'119'0,"0"0"-46"15,0 0-16-15,0 0 4 0,0 0 6 0,0 0-5 0,0 0-8 16,0 0-14-16,0 0-10 0,0 0-9 16,-7 26 3-16,-2-8-2 0,2 5 2 0,-1 0-6 15,-2 3-4-15,0-1-11 0,2-1 2 0,-2 0-10 16,4-3 5-16,1-2-8 0,5-19-5 0,-1 33-13 15,1-33-10-15,8 23-20 0,-8-23-14 16,17 12-11-16,-17-12-48 0,25 0-28 0,-25 0-83 16,29-30-163-16,-5 24-41 0,-13-23 296 0</inkml:trace>
  <inkml:trace contextRef="#ctx0" brushRef="#br5" timeOffset="1.02831E6">14174 14597 1473 0,'-20'7'137'0,"-2"-8"-104"16,5 2-20-16,17-1-13 0,-17-1-2 16,17 1-6-16,0 0-12 0,0 0-13 0,0 0-12 15,19-1-25-15,-19 1-22 0,35-4-96 16,-35 4-109-16,37-20-195 0,-1 23 84 0,-12-17 408 16</inkml:trace>
  <inkml:trace contextRef="#ctx0" brushRef="#br5" timeOffset="1.02862E6">14705 14760 1068 0,'0'0'264'0,"-33"8"-172"15,4-7-30-15,5 7-5 0,-9-5-4 0,4 9 1 16,-5-4-8-16,5 8 0 0,-4-1-6 0,5 4 2 16,1-2-9-16,7 3-2 0,3-2-12 0,8-1-4 15,9-17-11-15,-4 29-1 0,4-29-3 16,21 21 0-16,-3-14 1 0,5-2 0 15,6-2-1-15,4-3 3 0,2-2-2 0,2 0 1 16,3-3 0-16,-5 3-1 0,-2-2 1 0,-6 3 0 16,-6 1 3-16,-21 0 0 0,23 5 3 0,-23-5 3 15,0 0-2-15,5 17 1 0,-5-17-5 0,-14 26-1 16,0-8-5-16,-3 3 2 0,-7 2-2 0,0 0 4 16,-3 0-5-16,1 0 3 0,0-1-6 15,5-4-10-15,7-1 20 0,14-17-32 0,-16 19 10 16,16-19-31-16,0 0-21 0,0 0-29 0,30 8-49 15,-22-29-121-15,20 7-293 0,2-1 25 0,-3-14 321 16</inkml:trace>
  <inkml:trace contextRef="#ctx0" brushRef="#br5" timeOffset="1.02912E6">15537 14526 1218 0,'23'-9'124'0,"-23"9"-44"15,0 0-16-15,0 0 0 0,0 0-3 16,-7 27-8-16,8-3-22 0,-6 3 18 0,3 5-32 16,-4 2 20-16,0 4-14 0,-3 0-11 15,2 2 5-15,-2 3-12 0,1 0 7 0,0 2-12 16,1 2 9-16,0-2-13 0,-1-3 7 0,0-1-9 16,1-2 4-16,2-4-7 0,1-4-12 0,4-5 20 15,1-6-33-15,7-3 15 0,-8-17-26 0,20 20-22 16,-20-20-12-16,28 0-12 0,-28 0-7 15,32-21-46-15,-27-4-45 0,14 11-75 0,-19 14-136 16,5-47 24-16,-5 47 347 0</inkml:trace>
  <inkml:trace contextRef="#ctx0" brushRef="#br5" timeOffset="1.02929E6">15355 14861 1017 0,'-22'-16'253'0,"22"16"-73"0,0 0-61 15,0 0-39-15,0 0-37 0,0 0-15 16,0 0-5-16,0 0 2 0,19 10 1 0,3-8-6 15,5-4-9-15,4-3-5 0,3-1-4 0,2-3-13 16,5 2-16-16,-2-6-24 0,5 7-30 0,-9-14-37 16,11 18-49-16,-19-23-70 0,19 15-150 0,-7-2-76 15,-11-12 173-15</inkml:trace>
  <inkml:trace contextRef="#ctx0" brushRef="#br5" timeOffset="1.02967E6">15978 14448 1518 0,'-2'20'135'16,"2"-20"-90"-16,-21 20-13 0,21-20-1 0,-16 33 6 15,6-13-3-15,1 8-9 0,-7 3 25 16,3 2-27-16,-2 2 21 0,2 4-15 0,-2-1-9 16,2 2 3-16,0-1-22 0,-1 3-1 0,1-3 0 15,2 1 0-15,1-2 0 0,3-3 0 0,2-5 0 16,3-4 0-16,3-5 0 0,-1-21 0 0,12 28 0 15,-12-28 0-15,23 13 0 0,-23-13 0 0,33-2 0 16,-13-5 0-16,5-6 0 0,-1-4 0 16,4-6 0-16,0-3 0 0,-2 0 0 0,-1-1 0 15,-3 2 0-15,-1 2 0 0,-4-2 0 16,-4 6 0-16,-13 19 0 0,21-27 0 0,-21 27 0 16,0 0 0-16,0 0 0 0,0 0 0 0,0 0 0 15,0 0 0-15,3 27 0 0,-6-4 0 0,-1 6 0 16,-2-1 0-16,2 0 0 0,2-3 0 0,3 2 0 15,3-3-14-15,7 0-27 0,2-6-4 16,9 3-20-16,-2-9-9 0,10 5-24 0,-5-15-18 16,14 14-38-16,-14-25-84 0,21 18-73 0,-7-7-187 15,-10-14 106-15,15 17 392 0</inkml:trace>
  <inkml:trace contextRef="#ctx0" brushRef="#br5" timeOffset="1.03002E6">16566 14999 910 0,'-14'-26'229'0,"3"3"-167"0,5 1-49 15,-1-1-5-15,1 2-5 0,-2-1 25 0,8 22 17 16,-20-30 24-16,20 30 12 0,-24-14-2 0,24 14-12 16,-29 2-10-16,29-2-7 0,-32 15-9 0,32-15 0 15,-34 29-6-15,19-7 2 0,-3-1-4 0,1 4 2 16,-1 0-6-16,2 2 2 0,0-2-8 0,4 3-1 16,2-5-4-16,5 0-17 0,4-3-1 15,1-20 0-15,12 29 0 0,-12-29 0 0,27 18 0 16,-7-15 0-16,3-4 0 0,3-5 0 15,5-5 0-15,2-2 0 0,1-5 0 0,0-2 0 16,-1 0 0-16,-5-3 0 0,-2 2 0 0,-3 1 0 16,-4 0 0-16,-4 2 0 0,-4 1 0 0,-11 17 0 15,15-25 0-15,-15 25 0 0,0 0 0 0,-4-18 0 16,4 18 0-16,0 0 0 0,-19 3 0 16,19-3 0-16,-18 19 0 0,18-19 0 0,-19 27 0 15,11-10 0-15,-1 0 0 0,5 0 0 0,4-17 0 16,-3 29 0-16,3-29 0 0,9 21-16 0,-9-21-16 15,21 11-9-15,-2-8-21 0,-19-3-21 0,45-11-44 16,-27-14-70-16,26 18-120 0,-13-16-239 0,6-6 61 16,8 7 375-16</inkml:trace>
  <inkml:trace contextRef="#ctx0" brushRef="#br5" timeOffset="1.0302E6">17097 14459 1544 0,'-22'21'123'0,"3"-8"-59"15,7 9-16-15,-4 1-15 0,5 6-20 0,-2 4 18 16,-1 5-29-16,1 3 19 0,1 4-10 16,-2 0-12-16,3 1 6 0,2 1-17 0,-1-1 6 15,3-1-10-15,1-4-2 0,2-1-30 0,-3-10-21 16,11 6-40-16,-12-19-50 0,21 15-116 0,-19-14-267 16,6-18 56-16,12 24 333 0</inkml:trace>
  <inkml:trace contextRef="#ctx0" brushRef="#br5" timeOffset="1.03037E6">16905 14851 1335 0,'-32'-29'224'0,"32"29"-92"15,-32-22-31-15,32 22-18 0,-31-5-15 0,31 5-17 16,-17 4-20-16,17-4-12 0,0 0-16 0,0 0-3 16,0 0-4-16,23 15-4 0,2-14-3 0,5-4-9 15,8 1-12-15,1-5-18 0,8 4-17 0,-1-4-8 16,11 6 5-16,1-8-26 0,18 14-79 15,-15-19-176-15,16 9-205 0,3 4 50 16,-10-13 481-16</inkml:trace>
  <inkml:trace contextRef="#ctx0" brushRef="#br5" timeOffset="1.03076E6">17724 14886 1182 0,'0'0'214'0,"0"0"-174"0,13-24-28 0,-13 24 2 16,0 0 4-16,13-23 14 0,-13 23 5 0,0 0 4 16,0 0-1-16,0 0-5 0,0 0-5 0,0 0-4 15,0 0-3-15,0 0-5 0,-2 27-1 16,2-27-4-16,-9 35 4 0,4-15-4 0,2 4-1 16,-2 2-7-16,1-1 1 0,2 4-11 0,-1-1 4 15,3 1-12-15,0-5-2 0,4 0-17 16,0-7-7-16,8 4-25 0,-12-21-18 0,27 24-28 15,-27-24-84-15,35 5-81 0,-35-5-236 0,30-12 62 16,-2 13 395-16</inkml:trace>
  <inkml:trace contextRef="#ctx0" brushRef="#br5" timeOffset="1.03093E6">17838 14546 1740 0,'0'0'88'0,"0"0"-53"16,-21-9-20-16,21 9-5 0,0 0-6 16,0 0-1-16,-13-21-8 0,13 21-10 0,0 0-15 15,-6-17-20-15,6 17-10 0,0 0-49 0,-6-22-90 16,6 22-137-16,22 12-227 0,-22-12 81 0,28 15 437 16</inkml:trace>
  <inkml:trace contextRef="#ctx0" brushRef="#br5" timeOffset="1.03134E6">18305 14353 1137 0,'0'0'237'15,"-20"-6"-128"-15,20 6-25 0,0 0-14 16,0 0-11-16,-17 7-12 0,17-7-6 0,-17 17-6 15,17-17-2-15,-22 33-5 0,12-9 2 0,-5 6-6 16,2 6 0-16,-3 5 0 0,0 7-23 0,0 2 15 16,-1 6-19-16,0-3 5 0,-1 4 5 0,2-4-11 15,4-1 7-15,3-5-11 0,4-5 3 16,7-5-14-16,0-7-1 0,7-2-23 0,-3-11-17 16,12 4-43-16,-18-21-38 0,33 19-91 0,-33-19-128 15,0 0-154-15,33-17 21 0,-31-7 488 0</inkml:trace>
  <inkml:trace contextRef="#ctx0" brushRef="#br5" timeOffset="1.03149E6">17956 14707 1752 0,'0'0'109'16,"0"0"-53"-16,0 0-20 0,0 0-13 0,0 0-9 16,0 0-5-16,12-17-2 0,7 15-3 0,3-2-4 15,9 2-5-15,4-2-11 0,4 2-20 0,2-6-34 16,13 12-67-16,-19-24-191 0,20 16-293 0,-2-1 50 15,-2-5 346-15</inkml:trace>
  <inkml:trace contextRef="#ctx0" brushRef="#br5" timeOffset="1.03184E6">18889 14725 1249 0,'0'0'248'0,"0"0"-174"15,0 0-31-15,0 0-8 0,0 0-3 0,18 4-6 16,-18-4-2-16,2 19-5 0,-3-1-2 0,-6 3-11 16,-2 4 2-16,-5 3-6 0,0 4 6 0,-2-1-8 15,2-1 5-15,2-1-9 0,0-3 2 0,3-3-9 16,3-5-6-16,5-1-19 0,1-17-17 16,8 19-26-16,-8-19-26 0,22 1-50 0,-17-18-75 15,22-1-201-15,0 6-44 0,-12-19 278 0</inkml:trace>
  <inkml:trace contextRef="#ctx0" brushRef="#br5" timeOffset="1.03198E6">18878 14450 1485 0,'-21'3'43'0,"21"-3"-45"0,-17 10-36 0,17-10-32 15,0 0-59-15,0 0-60 0,40 8-65 0,-19 1-190 16,-4-16 64-16,22 19 359 0</inkml:trace>
  <inkml:trace contextRef="#ctx0" brushRef="#br5" timeOffset="1.03226E6">19343 14677 1222 0,'-1'27'210'0,"-27"-18"-118"0,9 8-22 16,-9-8-16-16,6 3-5 0,-4-6-13 0,3-1-4 15,0-3-7-15,4 0-4 0,0-2-5 0,19 0 0 16,-24-2-3-16,24 2-4 0,0 0-3 0,0 0-7 15,0 0-1-15,0 0 1 0,0 0 3 16,0 0 5-16,29 0 2 0,-12 6 4 0,2 0 1 16,0 3-1-16,-1 0-1 0,-1 3-1 0,-17-12-4 15,30 28 1-15,-30-28-4 0,21 30 2 0,-21-30-2 16,14 29 1-16,-14-29-4 0,5 26 2 0,-5-26-4 16,-3 18 3-16,3-18-3 0,0 0 0 15,-8 18-2-15,8-18-5 0,0 0-7 0,-20 10-7 16,20-10-12-16,-19 7-11 0,19-7-19 15,-26 6-25-15,26-6-49 0,-29 0-74 0,29 0-135 16,0 0-183-16,-22 10 64 0,22-10 455 0</inkml:trace>
  <inkml:trace contextRef="#ctx0" brushRef="#br5" timeOffset="1.03325E6">20392 14141 1020 0,'20'-10'114'16,"-20"10"-33"-16,0 0-4 0,0 0-3 0,0 0 0 16,0 0-14-16,-12 32-9 0,1-10-17 0,2 9-2 15,-6 3-13-15,0 10 6 0,-3-1-9 0,1 8 9 16,-2 1-13-16,2 1 8 0,0 0 1 0,0 2-26 16,1-3 18-16,1-1-24 0,2-4 4 0,3-4 7 15,3-2-16-15,-1-4-3 0,8-1-34 0,-6-11-24 16,14 7-39-16,-8-32-32 0,6 38-62 0,-6-38-100 15,0 0-132-15,8 29 89 0,-8-29 353 0</inkml:trace>
  <inkml:trace contextRef="#ctx0" brushRef="#br5" timeOffset="1.03345E6">20061 14658 1417 0,'0'0'197'16,"-18"-6"-109"-16,18 6-27 0,0 0-24 15,0 0-13-15,0 0-14 0,0 0-7 0,0 0-3 16,0 0 2-16,0 0-1 0,20 12 0 0,-20-12 1 16,32 4-2-16,-15-4-3 0,5-1-5 0,3-1-8 15,3-5-12-15,9 2-16 0,1-10-21 0,8 7-22 16,-8-15-26-16,15 16-77 0,-19-21-76 0,11 6-217 16,4 7 27-16,-16-16 373 0</inkml:trace>
  <inkml:trace contextRef="#ctx0" brushRef="#br5" timeOffset="1.03382E6">20803 14090 1321 0,'-23'4'265'0,"3"18"-190"16,-7-5-33-16,8 8 1 0,-4-2-6 16,5 7 5-16,-3-1-7 0,2 8 5 0,-2-1-8 15,1 5 1-15,2 0-11 0,2 5 3 0,-2-1-12 16,4 1-9-16,0 0 14 0,1 0-18 0,1-3 0 15,1 2 0-15,1-4 0 0,4-3 0 0,3-6 0 16,3-4 0-16,3-5 0 0,3-5 0 0,-6-18 0 16,22 22 0-16,-22-22 0 0,33 6 0 15,-15-10 0-15,3-3 0 0,-3-6 0 16,2-2 0-16,-3-3 0 0,-2 1 0 0,0 0 0 16,-15 17 0-16,22-29 0 0,-22 29 0 0,13-24 0 15,-13 24 0-15,0 0 0 0,10-20 0 0,-10 20 0 16,0 0 0-16,0 0 0 0,0 0 0 0,0 0 0 15,0 0 0-15,3 24 0 0,-1-7 0 0,-1 2 0 16,-1 4 0-16,1 2-15 0,-1 0-7 0,5 2-15 16,-2-4-6-16,7 4-21 0,-1-9-10 15,9 7-33-15,-18-25-35 0,41 33-89 0,-41-33-122 16,34 5-148-16,-3 5 44 0,-14-20 457 0</inkml:trace>
  <inkml:trace contextRef="#ctx0" brushRef="#br5" timeOffset="1.03418E6">21019 14712 1434 0,'-3'23'106'0,"3"-23"-63"0,-3 18-6 16,3-18-5-16,9 18 4 0,-9-18-3 0,17 18 0 15,-17-18-6-15,26 14-3 0,-9-11-6 0,2 1-3 16,0-5-4-16,1-2-5 0,0-2-4 15,1-3-3-15,-3-2 2 0,0 1-3 0,-18 9 3 16,31-26 0-16,-31 26 1 0,25-31 0 0,-25 31 2 16,15-29-3-16,-15 29 3 0,4-27-3 0,-4 27 3 15,-6-26-3-15,6 26 1 0,-19-23-3 16,19 23 4-16,-24-15 1 0,24 15 3 0,-32 0 1 16,11 5 2-16,-3 6 3 0,-1 3 1 0,1 7 6 15,-3 4-5-15,0 6 5 0,0 1-8 16,2 4 5-16,0 1-9 0,5 1 4 0,3-1-9 15,6-3 1-15,6-7-4 0,5-4 0 0,8-6-6 16,-8-17-1-16,37 23-7 0,-9-20-7 0,7-3-19 16,3-10-25-16,13 3-47 0,-9-19-69 0,30 22-122 15,-16-21-272-15,15-2 49 0,15 6 330 0</inkml:trace>
  <inkml:trace contextRef="#ctx0" brushRef="#br5" timeOffset="1.03577E6">22173 14749 633 0,'0'0'186'0,"11"-26"-66"0,-11 26-37 15,0-33-15-15,2 16-21 0,-5-4 2 0,3 21-7 16,-6-39 20-16,6 39 16 0,-17-32-17 0,17 32 16 15,-30-24-43-15,30 24 12 0,-42-13-18 0,22 15 11 16,-8 2-3-16,3 8-19 0,-4 3 32 0,2 6-31 16,-3 2 27-16,3 6-13 0,-1-1-14 0,6 4 2 15,4-2-14-15,1 1 4 16,5-1-8-16,2 1 6 0,3-3-6 0,6-2 5 16,3-4-6-16,4-3 3 0,-6-19-2 0,24 26 0 15,-4-20-1-15,5-5 1 0,5-6 2 0,6-7-1 16,4-9 2-16,3-4-3 0,3-8 3 0,3-4-6 15,1-5 5-15,-1-3-6 0,-1-2 6 0,-4-2-9 16,-4 5-4-16,-5 1 20 0,-5 6-21 16,-5 4 24-16,-7 4-10 0,-6 4-4 0,-6 3 5 15,-6 4-5-15,0 18 4 0,-7-23-3 0,7 23 1 16,0 0 0-16,-28-3-2 0,28 3 0 0,-26 27-2 16,11-3 4-16,-1 6-5 0,-4 8 6 0,1 3 6 15,-1 4-21-15,1 2 20 0,4 1-20 16,1 1 6-16,3-2 4 0,6-1-15 0,1-6-3 15,9 0-22-15,1-10-11 0,11 1-31 16,-17-31-33-16,45 45-87 0,-45-45-125 0,46 7-202 16,-10 2 28-16,-11-19 441 0</inkml:trace>
  <inkml:trace contextRef="#ctx0" brushRef="#br5" timeOffset="1.03643E6">22583 14730 1662 0,'-38'17'72'0,"38"-17"-40"0,-21 11-18 15,21-11-2-15,0 0-4 0,0 0 1 0,19 12 2 16,-19-12 0-16,30 5-5 0,-9-5-3 0,3-1-2 16,2-3 0-16,1-2 1 0,2 0-3 15,-1-3 3-15,2-1-4 0,-1-2 2 0,-1-2-3 16,-3 2 0-16,-5 0-1 0,-3 1 2 0,-17 11-1 15,24-19 4-15,-24 19 1 0,0 0 3 0,2-20-3 16,-2 20 5-16,0 0-4 0,-26-18 0 0,26 18-1 16,-32-6-2-16,11 7 0 0,-2 3 1 0,-3 2 1 15,0 1 1-15,-2 4 6 0,-2 0 2 0,1 4 7 16,-1-1-1-16,1 6 5 16,-2-1-3-16,7 1 4 0,0 2-6 0,5 1 2 15,6-3-9-15,4-1 0 0,6-1-6 0,3-18-2 16,11 31-4-16,-11-31 2 0,33 22-3 0,-8-15 2 15,6-4 0-15,4-3-2 0,4-6-2 0,3-4-8 16,3-3 0-16,0-4-5 0,0 0 0 0,-3-2-1 16,-6 1 2-16,-4-1 0 0,-4 2 9 0,-5 2 1 15,-4-1 8-15,-19 16-1 0,26-24 5 16,-26 24 2-16,11-18 8 0,-11 18 2 0,0 0 3 16,1-17 0-16,-1 17-5 0,0 0-3 0,0 0-5 15,-17-5-2-15,17 5-3 0,0 0 1 16,-27 22-4-16,27-22 1 0,-25 32-1 0,11-11 3 15,1 2-2-15,1 2 2 0,-2 1-3 0,1 1 4 16,1 0-5-16,2-4 7 0,4-2-5 16,6-21 2-16,-4 27-2 0,4-27-1 0,0 0 1 15,0 0 0-15,27 9 0 0,-27-9 4 0,29-22-1 16,-10 3 0-16,1-5 2 0,2-4-5 0,1-2 0 16,0-1 0-16,-1 2 0 0,-2 0 0 0,-3 5 0 15,-5 2 0-15,-12 22 0 0,12-29 0 0,-12 29 0 16,0 0 0-16,0 0 0 0,0 0 0 0,0 0 0 15,0 0 0-15,0 0 0 0,0 0 0 16,-4 32 0-16,1-10-4 0,-1 0-23 0,0 1-6 16,4 2-15-16,-2-6-14 0,9 6-24 15,-7-25-23-15,20 40-73 0,-20-40-112 0,0 0-253 16,34 20 32-16,-34-20 376 0</inkml:trace>
  <inkml:trace contextRef="#ctx0" brushRef="#br5" timeOffset="1.03679E6">23522 14568 1431 0,'-47'-7'182'0,"47"7"-117"0,-30 13 2 0,30-13-47 16,-30 24 20-16,15-6-14 0,0 1-6 16,1 5 6-16,0-1-8 0,1 3 5 15,1-1-8-15,4 0 3 0,2-4-10 0,2-2-2 16,4-19-7-16,5 29-1 0,-5-29-2 0,16 19 1 15,-16-19-2-15,25 6-1 0,-8-7 0 0,2-5 0 16,0-4-1-16,2-2-4 0,2-1 3 0,-5-2-1 16,0 3 7-16,-18 12-1 0,25-17 4 0,-25 17-2 15,0 0 3-15,0 0 0 0,0 0-1 0,0 0 2 16,0 0-2-16,0 0 3 0,6 19-2 16,-6-19 1-16,-12 24-5 0,12-24 2 0,-15 30-4 15,6-13 3-15,9-17-6 0,-14 30-2 0,14-30-9 16,-9 26-4-16,9-26-7 0,-6 19-3 15,6-19-9-15,0 0-7 0,1 19-17 0,-1-19-14 16,0 0-18-16,0 0-19 0,0 0-30 0,0 0-52 16,27-17-82-16,-10 15-154 0,-16-20 153 0,21 21 281 15</inkml:trace>
  <inkml:trace contextRef="#ctx0" brushRef="#br5" timeOffset="1.03699E6">23741 14614 1245 0,'-7'-22'226'0,"7"22"-94"0,0 0-57 15,0 0-6-15,0 0-36 0,0 0 7 0,0 0 8 16,0 0-20-16,0 0 1 16,8 33-17-16,-14-13-13 0,-2 5 2 0,-3 2-3 15,0 5 4-15,-1 2-2 0,-4 2 5 0,0 2-10 16,-1 0 8-16,-1 0-10 0,1-3 4 0,3-3-24 16,2-4 4-16,5-2-14 0,7-26-10 0,-8 32-8 15,8-32-30-15,0 0-67 0,0 0-116 0,26-7-271 16,-8-4 9-16,-7-17 364 0</inkml:trace>
  <inkml:trace contextRef="#ctx0" brushRef="#br5" timeOffset="1.03713E6">23936 14188 1657 0,'-36'-19'121'0,"14"8"-63"0,-3 1-27 15,5 2-20-15,20 8-13 0,-28-17-14 0,28 17-24 16,-12-22-37-16,12 22-59 0,3-29-108 15,19 11-311-15,-4 7 30 0,-7-7 243 0</inkml:trace>
  <inkml:trace contextRef="#ctx0" brushRef="#br5" timeOffset="1.03737E6">24146 13894 1654 0,'0'0'86'0,"-5"20"-38"0,5-20-13 0,4 19-23 15,-4-19 30-15,9 35-26 0,-5-12 27 0,1 7-14 16,-4 4-15-16,2 5 4 0,-5 2-8 0,1 4 6 16,-2 2-8-16,-5 4 5 0,0 1-11 0,-6 1-1 15,-1 4-1-15,-5-1 0 0,-3 2 0 0,-1 0 0 16,-2-4 0-16,3-2 0 0,0-7 0 16,3-3 0-16,5-3 0 0,1-5-7 0,8-4-17 15,0-7-10-15,10 0-26 0,-4-23-25 0,17 29-58 16,-17-29-100-16,26-10-332 0,-26 10 4 0,32-18 267 15</inkml:trace>
  <inkml:trace contextRef="#ctx0" brushRef="#br5" timeOffset="1.03789E6">23905 14635 1559 0,'-33'1'156'0,"33"-1"-68"0,-26 14-36 0,26-14-20 15,0 0-20-15,0 0-8 0,0 0 1 0,12 17 2 16,-12-17 3-16,29 0 1 0,-10-2-4 0,4-4-6 16,5-1-12-16,-1-4-14 0,5 2-11 15,-4-5-18-15,3 8-10 0,-6-10-4 0,6 12-36 16,-12-11-2-16,10 13-42 0,-16-15-23 0,14 17-27 16,-27 0-13-16,33-19 5 0,-33 19 37 0,26-14 73 15,-26 14 74-15,0 0 117 0,19-7 98 0,-19 7 46 16,0 0 25-16,0 0-54 0,0 0-45 15,-17 16-53-15,17-16-25 0,-12 21-20 0,12-21-29 16,-18 28 23-16,11-10-35 0,-4 1 20 16,4 4-13-16,-4 1-13 0,2 5 5 0,0 0-7 15,-1 3 4-15,2-2-7 0,-2 1 1 0,3-3-10 16,3-1 0-16,3-5-6 0,3-4 2 0,-2-18-5 16,11 23 4-16,-11-23-1 0,19 9 1 0,-19-9 1 15,31-4 3-15,-12-5 1 0,6-5-2 0,1-7 2 16,4-3-6-16,1-5 4 0,7-3-5 15,2 0 2-15,1-1-2 0,-3 2 2 0,-4 4-4 16,-6 0 6-16,-4 3-4 0,-3 4 2 16,-21 20-1-16,27-26-7 0,-27 26 8 0,0 0 1 15,0 0 2-15,0 0-4 0,-5 30 0 0,-6-2 0 16,-5 7 0-16,-3 5 0 0,-3 6 0 0,-4 5 0 16,-3 6 0-16,-5 3 0 0,-2 4 0 0,-7 5 0 15,-3 2 0-15,0 1 0 0,-2-1 0 16,1-8 0-16,3-5 0 0,3-6 0 0,3-8 0 15,5-5 0-15,-1-8 0 0,6-3 0 0,-5-9-50 16,9 3-46-16,-10-20-50 0,22 17-183 0,-9-22-296 16,-2-5 49-16,5 4 352 0</inkml:trace>
  <inkml:trace contextRef="#ctx0" brushRef="#br5" timeOffset="1.03866E6">13457 15637 638 0,'11'-24'217'0,"-8"6"-131"16,-8-6 2-16,5 24-7 16,-10-32-1-16,10 32-12 0,-21-16-8 0,21 16-6 15,-32 3-4-15,12 8-1 0,-8 1-4 0,3 11 5 16,-9 1-7-16,3 10 0 0,-3 2-11 0,3 7 5 16,-3 0-15-16,1 4-6 0,-1 2 17 0,1 1-25 15,1 1 18-15,4 2-11 0,4-2-14 0,4-4 5 16,7-3-9-16,5-7 5 0,8-5-12 15,4-6 0-15,12-4-18 0,2-7-5 0,13-1-20 16,-1-11-13-16,15 5-34 0,-7-18-50 0,22 13-48 16,-17-23-60-16,18 0-218 0,4 11 44 0,-19-22 400 15</inkml:trace>
  <inkml:trace contextRef="#ctx0" brushRef="#br5" timeOffset="1.03923E6">13590 15956 1263 0,'-20'16'141'0,"-12"-11"-69"16,9 8-16-16,-5-4-8 0,7 4-1 0,-3-3-9 16,5 5-1-16,0-2-6 0,3 5 2 0,16-18-7 15,-25 32 0-15,25-32-7 0,-15 31-4 0,15-31-10 16,2 25 0-16,-2-25-7 0,19 22 2 0,-19-22-1 16,31 14 0-16,-11-10-1 0,3-3 1 15,0-1-3-15,2-4-6 0,1 1 2 0,-2-3-2 16,1-3 3-16,-3 0 2 0,-3-2 1 15,-19 11-2-15,28-28 3 0,-28 28-2 0,25-29 3 16,-25 29-2-16,21-32 4 0,-14 16-2 0,-7 16 4 16,8-33-4-16,-5 16 3 0,0-1-2 0,-1 0 3 15,2 0-3-15,-4 18 3 0,6-29-3 16,-6 29 2-16,7-22-1 0,-7 22 2 0,0 0-1 16,11-17 4-16,-11 17 1 0,0 0 3 0,0 0 2 15,21-6 1-15,-21 6 1 0,0 0 1 0,24 3-2 16,-24-3-2-16,22 3-1 0,-22-3-3 0,18 7 3 15,-18-7-1-15,0 0 1 0,19 13-5 0,-19-13 3 16,0 0-4-16,9 26 0 0,-9-26-2 16,2 26 0-16,-2-26-3 0,-2 34 5 15,1-13-5-15,-1 2 3 0,-2 1-8 0,-1 3 5 16,-1-1-5-16,-1 0 5 0,1-1-5 0,-2-2 3 16,2-1-1-16,0-4 1 0,6-18 2 0,-6 25 2 15,6-25-1-15,0 0 1 0,0 0-1 0,1 17-1 16,-1-17 1-16,0 0 2 0,0 0 4 0,19-22 0 15,-19 22 4-15,19-31-3 0,-9 9 2 0,0 0-6 16,-2 1 4-16,1 0-4 0,-2 2 5 16,-1 1-2-16,-1-1 5 0,1 3-2 0,-6 16 3 15,10-32-4-15,-4 15 1 0,-6 17-3 0,18-31-2 16,-5 14-2-16,-13 17 0 0,36-33-5 16,-15 16-4-16,1-1-17 0,5 5-19 0,-7-7-30 15,12 13-62-15,-13-21-136 0,18 16-327 0,1 0 20 16,2-6 313-16</inkml:trace>
  <inkml:trace contextRef="#ctx0" brushRef="#br5" timeOffset="1.04001E6">14790 15874 857 0,'0'0'245'0,"0"0"-121"16,-2-18-35-16,2 18-30 0,0 0 7 0,0 0-28 16,0 0 5-16,-10 18-4 0,10-18-3 0,-10 21 4 15,10-21-5-15,-9 26 1 0,9-26-9 0,-10 33 1 16,4-14-9-16,2 3 4 0,-2 0-7 0,1 3 3 15,-1 1-8-15,-1 0 4 0,0 0-8 0,-1-1 4 16,1-2-6-16,2-4 0 0,5-19-4 0,-5 27 0 16,5-27-3-16,0 0 1 0,0 0-1 15,0 0 0-15,0 0 1 0,0 0 3 0,0 0 1 16,18-11 2-16,-18 11 0 0,13-34-4 16,-5 13 4-16,1-2-6 0,0-3 6 0,2 0-7 15,-2 0 5-15,-1 2-4 0,1 0 3 0,-4 1-2 16,1 0 3-16,0-1-4 0,0-1 5 0,0 2-5 15,0 0-14-15,3 3 26 0,-1-2-25 0,3 4 25 16,4 1-9-16,-15 17-4 0,30-24 3 16,-13 14-2-16,0 7 0 0,3 0 0 0,-2 6-2 15,1 0-2-15,0 3-1 0,-19-6 0 0,30 18 1 16,-30-18 3-16,19 28-3 0,-19-28-10 0,11 32 28 16,-8-14-29-16,-6 0 28 0,-1 4-12 0,-5-1-4 15,-3 2 5-15,-3 2-4 0,-3-1 4 16,-4 0-3-16,-1 0 3 0,1 0-3 15,-1-2 4-15,1-1-4 0,1-4 3 0,2-3-3 16,1-2 3-16,18-12-3 0,-29 20 4 0,29-20-2 16,-24 10 4-16,24-10 2 0,-18 4 0 0,18-4 2 15,-17 0 0-15,17 0-2 0,0 0 0 0,-22-2 2 16,22 2 2-16,0 0-1 0,-22 12-1 0,22-12-5 16,-19 28 2-16,7-8-4 0,-2 7 3 0,1 4-4 15,0 4 3-15,-2 5-8 0,3 1 6 16,0 3-16-16,-2 1-31 0,5 2 5 0,-2-6-41 15,6 5-4-15,-7-20-39 0,20 19-118 0,-19-27-167 16,15 2-140-16,7 5 194 0,-11-25 356 16</inkml:trace>
  <inkml:trace contextRef="#ctx0" brushRef="#br5" timeOffset="1.04066E6">15693 15810 1104 0,'0'0'163'0,"0"0"-142"16,0 0-1-16,0 0-3 0,-19-14 3 15,19 14 5-15,0 0-2 0,-25-10 0 0,25 10 2 16,-23-3 2-16,23 3 8 0,-31 4 5 16,31-4 0-16,-37 7 2 0,18-1-1 0,-4-3 2 15,5 4-1-15,-4-4-2 0,3 1-5 0,-3 0-5 16,1 2-18-16,-1-2 11 0,2 4-13 0,1-1 25 16,1 5-15-16,18-12 8 0,-32 28-15 0,18-11-6 15,2 0 1-15,2 3-4 0,4-1 1 0,3 1-6 16,3-1 4-16,4-1-4 0,2-1 2 15,-6-17-1-15,23 26 2 0,-6-17-1 0,4-3 2 16,2-5-2-16,4-2-1 0,1-7 0 0,2-1-1 16,1-4 3-16,-1-4-3 0,0-3 3 15,-2 0-2-15,-1-3 2 0,-3 1-3 0,-2 0 3 16,-3 0-4-16,-4 2-9 0,-2 2 9 0,-13 18-11 16,15-29 26-16,-15 29-12 0,6-21 11 0,-6 21-10 15,0 0-3-15,0-17 0 0,0 17-2 16,0 0-3-16,0 0-3 0,0 0-5 0,0 0-1 15,-7 24-6-15,1-4-12 0,2 3 29 0,-2 2-28 16,4 4 20-16,0-2-20 0,3 2-21 0,0-6-13 16,11 5-40-16,-12-28-48 0,31 37-107 0,-31-37-130 15,29 11-111-15,2 1 184 0,-14-24 318 0</inkml:trace>
  <inkml:trace contextRef="#ctx0" brushRef="#br5" timeOffset="1.0409E6">16096 15827 951 0,'-13'-17'224'16,"-2"-1"-144"-16,15 18-5 0,-15-24 3 0,15 24-5 15,0 0-3-15,-19-16-10 0,19 16-5 16,-18 2-12-16,18-2-7 0,-21 17-2 0,21-17-6 16,-24 33-14-16,11-14 26 0,2 8-26 0,-3 0 22 15,3 4-12-15,1 1-11 0,1-2 2 16,3-2-11-16,1-4 1 0,5-5-7 0,0-19-2 15,13 28-9-15,-13-28-8 0,31 10-12 0,-14-15-15 16,10 0-19-16,-5-16-39 0,16 12-79 0,-17-29-134 16,13 9-243-16,3 0 61 0,-9-12 391 15</inkml:trace>
  <inkml:trace contextRef="#ctx0" brushRef="#br5" timeOffset="1.0411E6">16357 15428 1580 0,'-19'4'100'0,"19"-4"-35"0,-17 24-21 0,12-7-7 16,-2 0-14-16,2 4-2 0,-1 4-9 15,3 2 1-15,-1 4-6 0,2 1 2 0,-1 5-8 16,-1 1 7-16,1 5-12 0,0-2-9 0,-2 2 14 16,2 1-34-16,-1-1 24 0,-3 0-14 0,4-2-15 15,-4-7-13-15,7 4-22 0,-7-13-25 0,14 8-67 16,-7-33-91-16,0 21-274 0,0-21 33 15,0 0 367-15</inkml:trace>
  <inkml:trace contextRef="#ctx0" brushRef="#br5" timeOffset="1.0414E6">16535 15750 1313 0,'-48'8'215'0,"48"-8"-134"0,-27 16-36 0,27-16-10 15,-22 11-11-15,22-11-3 0,-18 8-2 0,18-8 2 16,0 0 1-16,-22 16 2 0,22-16-2 0,0 0-2 16,-18 17-4-16,18-17-14 0,-11 17 31 0,11-17-28 15,-9 19 29-15,9-19-15 0,-3 21-6 0,3-21-1 16,0 20-5-16,0-20 0 0,4 17-3 16,-4-17-1-16,0 0-3 0,15 17 0 0,-15-17 0 15,0 0 0-15,22 11 0 0,-22-11-1 16,19 2-1-16,-19-2-2 0,27-3-3 0,-27 3-3 15,29-9-4-15,-29 9-9 0,32-9-7 0,-32 9-12 16,35-9-12-16,-35 9-18 0,33-6-23 0,-33 6-38 16,30-4-74-16,-30 4-74 0,16-19-242 0,-16 19 73 15,19-11 382-15</inkml:trace>
  <inkml:trace contextRef="#ctx0" brushRef="#br5" timeOffset="1.04159E6">16741 15803 1212 0,'0'0'176'0,"-17"7"-80"0,17-7-31 0,0 0-4 16,-15 21-50-16,15-21 29 0,-8 20-38 16,8-20 15-16,-6 28 4 0,6-28-5 15,-6 34 2-15,1-16-8 0,1 3 1 0,2-2-8 16,-1 0 1-16,1-2-9 0,2-17 1 0,0 27-5 16,0-27-5-16,0 0-10 0,0 0-13 0,12 19-21 15,-12-19-30-15,17-7-79 0,-17-15-138 0,11 3-224 16,7 2 49-16,-12-19 438 0</inkml:trace>
  <inkml:trace contextRef="#ctx0" brushRef="#br5" timeOffset="1.04176E6">16838 15580 1680 0,'0'0'100'0,"0"0"-58"0,-20 9-19 0,20-9-15 15,0 0-6-15,0 0-6 0,0 0-6 0,0 0-8 16,18-9-14-16,-18 9-20 0,18-7-25 15,-1 12-38-15,-17-5-61 0,23-1-70 0,-23 1-62 16,0 0-155-16,35 0 110 0,-35 0 353 0</inkml:trace>
  <inkml:trace contextRef="#ctx0" brushRef="#br5" timeOffset="1.04205E6">16972 15686 1041 0,'0'0'217'16,"0"0"-80"-16,-22 18-51 15,22-18-25-15,-6 19-22 0,6-19-6 0,-6 24-10 16,6-24-1-16,-6 29-6 0,2-11 1 0,-1-1 14 15,0 4-31-15,-2-2 29 0,1 4-27 0,-1-2 12 16,0 1 5-16,7-22-5 0,-10 30-1 0,10-30-7 16,-4 17 1-16,4-17 0 0,0 0 2 0,0 0 5 15,0 0-1-15,0 0-2 0,15-17-4 0,-6-1-1 16,2-2-7-16,3-3 3 0,0-1 11 16,2 2-24-16,1 1 26 0,0-1-27 0,0 4 11 15,-1-2 3-15,-16 20-3 0,30-28 0 0,-30 28-4 16,19-12 1-16,-19 12 0 0,0 0 2 15,0 0 2-15,18 19-2 0,-18-19 4 16,1 27-3-16,-1-7 1 0,0-1-6 0,0-1-19 16,1 3 19-16,1-4-42 0,2 3 9 0,-4-20-42 15,13 37-60-15,-13-37-92 0,0 0-255 16,23 29-25-16,-23-29 211 0</inkml:trace>
  <inkml:trace contextRef="#ctx0" brushRef="#br5" timeOffset="1.0426E6">17494 15770 1064 0,'0'0'200'0,"-32"3"-66"0,32-3-27 0,-38 2-20 16,38-2-12-16,-41 8-10 0,22 2-8 0,-6-3-5 15,5 7-21-15,-2-3 5 0,5 3-22 0,0 1 16 16,3 2-17-16,5 1 4 0,1 1-13 0,2-1-3 16,4 0 4-16,-1 0-4 0,3-18 4 0,6 26-6 15,-6-26 1-15,0 0-1 0,28 16 0 16,-28-16 1-16,31-5 1 0,-14-4-1 0,0-2 0 15,1-3 2-15,1-4-4 0,1-3 4 0,-1-2-4 32,2-1-9-32,-3-3 23 0,-1 2-22 0,-1 0 21 15,-2 0-8-15,-4 4-4 0,-1-1 3 0,-2 3-4 16,-2 2 5-16,-5 17-5 0,7-26 3 0,-7 26-1 16,0 0 0-16,0 0 0 0,0 0-1 0,0 0 0 15,-17 23-3-15,9 1 6 0,-4 7-7 16,1 6-7-16,-4 7 19 0,-1 9-18 0,1 7 20 15,-4 7-4-15,-1 5-10 0,-1-1 6 0,2 5-13 16,-1-1 16-16,1-3-12 0,0 1-9 0,2-8 20 16,2-4-17-16,1-7 17 0,2-7 7 0,1-7-12 15,1-7 6-15,-1-7-5 0,2-7 3 16,9-19-4-16,-17 20-2 0,17-20-3 16,0 0-5-16,-25-7-5 0,25 7-8 0,-18-30-5 15,7 7-10-15,4 2-2 0,-5-4-16 0,7 3-18 16,-11-16-55-16,20 20-121 0,-20-14-294 0,11-11-1 15,7 11 378-15</inkml:trace>
  <inkml:trace contextRef="#ctx0" brushRef="#br5" timeOffset="1.04301E6">17794 15247 1572 0,'-19'-20'91'16,"19"20"-51"-16,0 0-42 0,11-19 35 0,-11 19-32 16,19 2 9-16,-19-2 29 0,21 30-32 0,-13 0 25 15,3 9-15-15,-1 7-9 0,-2 8 13 0,0 4-8 16,-5 2 8-16,0 4-13 0,-1-1 8 0,-2 2-14 16,1-1-4-16,-2-1 15 0,-2 0-19 0,-4-3 16 15,-3-2-4-15,-4-4-13 0,0-4 7 16,-3-4-12-16,0-8 2 0,-1-4-15 0,1-7 0 15,3-4-18-15,14-23-8 0,-20 26-29 0,20-26-45 16,0 0-113-16,0 0-241 0,-6-23-47 0,6 23 198 16</inkml:trace>
  <inkml:trace contextRef="#ctx0" brushRef="#br5" timeOffset="1.04353E6">18446 15762 820 0,'19'-21'169'0,"-20"4"-42"0,1 17-10 15,4-20-16-15,-4 20-13 0,0 0-11 0,0 0-11 16,-6-17-10-16,6 17-11 0,0 0-13 0,-25 17-7 16,25-17-8-16,-30 25-2 0,12-7-2 15,0 4 5-15,-2 1 0 0,2 2-8 0,0 1 27 16,3 2-26-16,3-3 22 0,3 2-16 0,4-2-10 15,4-2 0-15,4-4-7 0,-3-19 2 0,17 29-4 16,0-20 3-16,3-4-1 0,6-3 2 16,3-4-1-16,2-3 1 0,1-6 0 0,1-1-2 15,1-5 2-15,-2-2-4 0,-2-2 3 0,-2-1-3 16,-6 0 4-16,-6 2-4 0,-5-1-10 0,-5 3 26 16,-6 18-25-16,0-32 25 0,0 32-13 0,-11-33-5 15,1 16-4-15,-1 0-6 0,11 17-3 16,-25-27-3-16,25 27 3 0,-26-21-3 0,26 21-2 15,-20-16-9-15,20 16-9 0,0 0-18 16,0 0-25-16,0 0-31 0,0 0-68 0,0 0-95 16,13-17-216-16,10 24 18 0,-23-7 412 0</inkml:trace>
  <inkml:trace contextRef="#ctx0" brushRef="#br5" timeOffset="1.04378E6">19261 15215 553 0,'-5'-30'164'0,"-5"12"-81"0,10 18-18 16,-25-18 0-16,25 18 29 0,-37 3 18 0,25 14 16 16,-14-8 1-16,14 15-52 0,-11-7 12 15,9 11-43-15,-6-1 0 0,6 12 0 0,-4 1-20 16,4 8 5-16,-2 3-18 0,4 5 4 0,2 1-16 15,0-2 6-15,6 1-21 0,-1-7-9 0,4 1-3 16,-2-10-41-16,10 5-30 0,-13-24-108 0,22 18-116 16,-11-13-205-16,-5-26 31 0,13 39 478 0</inkml:trace>
  <inkml:trace contextRef="#ctx0" brushRef="#br5" timeOffset="1.04395E6">18846 15739 1168 0,'-22'-28'368'16,"22"28"-227"-16,-25-19-45 0,25 19-25 0,0 0-15 16,0 0-17-16,0 0-13 0,-2-19-9 15,2 19-6-15,25-10-6 0,-3 4-1 0,6-3-7 16,4 2-5-16,4-3-11 0,5 2-20 0,-1-6-27 16,10 11-58-16,-18-21-125 0,25 17-243 0,-11-3-92 15,4-6 167-15</inkml:trace>
  <inkml:trace contextRef="#ctx0" brushRef="#br5" timeOffset="1.04436E6">19959 15352 1160 0,'0'0'95'0,"0"0"-40"16,0 0-8-16,0 0-1 0,0 0 2 0,-21 17-12 16,14 2 1-16,-5 3-6 0,2 7 4 0,-3 2-11 15,5 6 4-15,-4-1-12 0,4 4 3 0,-1 1-14 16,2 0 6-16,1-1-10 0,1-1 8 16,1-2-12-16,1 1-10 0,1-3 23 15,0-3-33-15,4 1 23 0,-2-6-23 0,4 2-22 16,-3-11-22-16,9 8-69 0,-10-26-85 0,13 18-189 15,-13-18-79-15,0 0 207 0</inkml:trace>
  <inkml:trace contextRef="#ctx0" brushRef="#br5" timeOffset="1.04455E6">19774 15665 1328 0,'-18'-4'192'0,"18"4"-138"0,0 0-37 15,0 0-9-15,0 0-4 0,0 0-3 0,0 0 1 16,18 10 0-16,1-14 1 0,6-3-9 0,8 0-18 16,-2-9-29-16,13 8-49 0,-12-19-74 15,20 15-94-15,-6-6-227 0,-7-11 51 0,16 16 410 16</inkml:trace>
  <inkml:trace contextRef="#ctx0" brushRef="#br5" timeOffset="1.04492E6">20427 15203 1514 0,'-27'8'73'0,"7"0"-28"0,20-8-27 15,-31 25 11-15,19-7 4 0,-6-1-3 0,6 5 8 16,-4 1-8-16,4 5 6 0,1 0-12 0,0 3 4 16,-3 3-11-16,2 3 2 0,-2 3-9 0,1 1 5 15,2 2-9-15,1-3 8 0,-1-3-9 0,2 1 3 16,2-5-5-16,3-5 3 0,4-5-6 15,1-6-9-15,-1-17 7 0,13 21-10 0,-13-21 25 16,17 8-13-16,-17-8 14 0,21-1-13 0,-21 1-14 16,25-15 26-16,-25 15-24 0,27-26 24 0,-15 7-11 15,2-2-3-15,0-2 4 0,-1 0-3 0,0 2 4 16,1 2-1-16,-2 1 1 0,-2 1-1 0,-10 17 0 16,18-23-2-16,-18 23 1 0,0 0-2 15,0 0 2-15,19-11-1 0,-19 11 1 16,0 0 0-16,11 29-2 0,-8-11 2 0,-2 5-5 15,-2 3 2-15,-3 2-9 0,2-1 2 0,-1 1-11 16,1-2-15-16,3-2 16 0,-1-5-36 0,6 2 9 16,-6-21-36-16,17 30-38 0,-17-30-66 0,27 14-130 15,-27-14-215-15,23-2 16 0,-1 9 410 0</inkml:trace>
  <inkml:trace contextRef="#ctx0" brushRef="#br5" timeOffset="1.0453E6">20592 15646 1267 0,'-20'-10'215'16,"20"10"-113"-16,0 0-43 0,0 0-15 0,0 0-15 15,-4 18-3-15,4-18-1 0,7 18 0 0,-7-18-5 16,14 21-1-16,-14-21-3 0,19 18 2 16,-19-18-3-16,23 14-2 0,-23-14 0 0,28 10-1 15,-28-10 3-15,28 6-1 0,-28-6-5 0,29-1-2 16,-29 1-3-16,30-7-3 0,-30 7 1 0,22-16-2 15,-22 16 0-15,18-24-5 0,-18 24-1 0,14-32-6 16,-5 15-1-16,-4-1-7 0,2 1 1 0,-2 0-4 16,-5 17 7-16,7-30 2 15,-7 30 8-15,-2-19 3 0,2 19 5 0,0 0-1 16,0 0 2-16,-26-7 2 0,26 7 1 0,-28 20 6 16,10-3-1-16,-1 2 7 0,-3 3-1 0,1 4 7 15,-1 3-3-15,1 1 3 0,0 2-8 0,1 1 3 16,3-1-8-16,2-2-11 0,6-4 17 0,4-4-26 15,6-4 20-15,-1-18-16 0,20 20-4 0,-3-18-5 16,7-4-12-16,4-7-17 0,10 2-2 16,2-9-17-16,14 5-11 0,-1-13-43 0,26 16-222 15,-11-14-248-15,6-5 23 0,9 10 402 0</inkml:trace>
  <inkml:trace contextRef="#ctx0" brushRef="#br5" timeOffset="1.04603E6">22221 15509 598 0,'2'-21'106'0,"2"3"2"0,-5-5 20 16,1 23-8-16,0-35 3 0,0 35-19 15,-4-26-11-15,4 26-13 0,-12-22-13 0,12 22-11 16,-22-17-9-16,22 17-11 0,-32-12-4 0,15 9-6 15,-2-1-2-15,-2 1 0 0,0 0-1 0,2 0-1 16,0-1-1-16,0 2-2 0,1-2 0 16,18 4-1-16,-32 0 1 0,32 0 0 0,-27 9-1 15,27-9 0-15,-28 26-2 0,13-4 3 0,-1 6-7 16,-1 7 6-16,-2 7-11 0,2 8 0 0,0 3-7 16,0 4 0-16,2 4 0 0,-1-3 0 0,-1 2 0 15,3-1 0-15,0-4 0 0,3-4 0 0,6-7 0 16,2-5 0-16,6-5-9 15,1-6-13-15,3-3-17 0,1-8-6 0,-8-17-17 16,23 21-11-16,-4-12-20 0,-19-9-29 0,39-2-68 16,-28-18-107-16,5 4-229 0,9 6 38 0,-12-19 408 15</inkml:trace>
  <inkml:trace contextRef="#ctx0" brushRef="#br5" timeOffset="1.04625E6">21720 15678 1325 0,'-23'21'292'16,"23"-21"-211"-16,-19 8-38 0,19-8-18 16,0 0-4-16,2 21-1 0,-2-21 3 0,13 22-1 15,-13-22-3-15,23 23-8 0,-23-23-5 0,29 20-4 16,-12-11 0-16,3-2-4 0,2-2-2 0,2-2-6 16,2-1-1-16,1-2-10 0,5-5-4 15,3 1-11-15,-3-6-12 0,8 6-18 0,-9-12-21 16,10 11-32-16,-14-16-45 0,15 17-41 0,-20-16-57 15,6 6-87-15,2 14-54 0,-23-18 324 0</inkml:trace>
  <inkml:trace contextRef="#ctx0" brushRef="#br5" timeOffset="1.04641E6">22204 15739 924 0,'-21'5'185'16,"11"15"-44"-16,-10-9-45 0,11 11-17 0,9-22-3 16,-23 37-41-16,13-17 18 0,4 4-45 15,1-2 1-15,4 3 0 0,1-2-6 0,1 1 4 16,2-2-8-16,-1-4 0 0,6-1-20 0,-8-17-6 15,14 25-21-15,-14-25-23 0,21 15-30 0,-21-15-39 16,23-1-69-16,-23 1-70 0,8-27-163 0,13 25 158 16,-20-30 284-16</inkml:trace>
  <inkml:trace contextRef="#ctx0" brushRef="#br5" timeOffset="1.04656E6">22117 15458 1406 0,'0'0'99'0,"0"0"-49"16,-18 0-26-16,18 0-18 0,0 0-6 16,0 0 2-16,28 12-3 0,-28-12-5 0,26 8-18 15,-26-8-26-15,33 8-52 0,-33-8-72 0,35 2-111 16,-7 6-202-16,-28-8 42 0,47 9 433 0</inkml:trace>
  <inkml:trace contextRef="#ctx0" brushRef="#br5" timeOffset="1.04694E6">22385 15675 1333 0,'0'0'253'0,"0"0"-166"0,-22 17-40 16,22-17-9-16,0 0-8 0,17 25-2 0,-17-25-5 16,27 17-2-16,-10-10-10 0,2 0-4 15,2-1-5-15,1 2-2 0,2-3 0 0,1-2-1 16,-1-2-1-16,-1-1 1 0,-2-2-2 0,-1 0-1 15,-20 2 2-15,32-13-2 0,-32 13 4 0,22-14-1 16,-22 14 3-16,13-18-1 0,-13 18 2 0,6-23-3 16,-6 23 2-16,-2-29-2 0,2 29 1 15,-6-29-2-15,6 29 0 0,-14-23-1 0,14 23 0 16,-21-20-4-16,21 20 4 0,-30-14-1 16,13 10 3-16,-1 6 2 0,-3 2 2 0,1 5 4 15,-5 3 5-15,2 2 7 0,-1 5 1 0,2 4 3 16,-1 1-7-16,3 4 0 0,3-1-9 0,3 1 3 15,3 0-6-15,4 0-11 0,2-3 21 0,4-1-24 16,7-1 19-16,5-3-12 0,4-3-7 0,5-5-5 16,5 0-13-16,0-4-9 0,4 1-9 0,0-2 0 15,6 3-5-15,-3-7-14 0,11 7-43 16,-15-21-97-16,20 16-233 0,-10-5-104 0,-5-8 109 16</inkml:trace>
  <inkml:trace contextRef="#ctx0" brushRef="#br5" timeOffset="1.04734E6">23065 15329 999 0,'-27'-14'208'0,"27"14"-98"0,0 0-36 0,0 0-9 16,0 0-7-16,0 26 5 0,0-26-3 15,-4 24-2-15,4-24-12 0,-9 40 0 16,-1-15-9-16,0 9 2 0,-4 4-10 0,-1 5 1 16,-3 3-14-16,1 3 2 0,-3 0-14 0,1 1 6 15,-1-4 2-15,1-4-23 0,4-3 15 0,6-8-31 16,4-1-5-16,5-9-14 0,9 2-29 0,-9-23-37 16,32 27-76-16,-32-27-130 0,28-9-249 0,-1 10 59 15,-9-16 407-15</inkml:trace>
  <inkml:trace contextRef="#ctx0" brushRef="#br5" timeOffset="1.04776E6">23166 15756 648 0,'0'0'239'16,"0"0"-139"-16,0 0-51 0,0 0-6 0,0 0 3 15,0 0 17-15,0 0 18 0,0 0 3 16,0 0-7-16,0 0-6 0,0 0-6 0,0 0 2 15,-28 2 1-15,28-2-5 0,-22 9-4 0,22-9-7 16,-31 14-5-16,14-3-9 0,-1 0-8 0,18-11-18 16,-33 29 19-16,33-29-27 0,-26 33 6 0,13-15-10 15,4 1 0-15,3 0 0 0,2 0 0 16,3-1 0-16,3-1 0 0,-2-17 0 0,12 25 0 16,-12-25 0-16,25 12 0 0,-8-13 0 0,3-5 0 15,1-6 0-15,3-6 0 0,2-8 0 0,-1-3 0 16,6-7 0-16,-2-3 0 0,-1-2 0 0,0-1 0 15,-2-1 0-15,-1 0 0 0,-4 2 0 16,-2 0 0-16,-4 1 0 0,-3 0 0 0,0 1 0 16,-3 3 0-16,0 1 0 0,-4 5 0 15,-2 5 0-15,-3 25 0 0,0-24 0 0,0 24 0 16,0 0 0-16,-13 17 0 0,3 4 0 0,-3 9 0 16,-2 11 0-16,-1 5 0 0,-1 5 0 0,0 3 0 15,0 1 0-15,1 3 0 0,-1-4 0 0,2 2 0 16,1-4-18-16,3-2-13 0,2-6-31 0,10 1-50 15,-10-25-89-15,24 20-226 0,-13-13-165 16,-1-7 37-16,11 9 507 0</inkml:trace>
  <inkml:trace contextRef="#ctx0" brushRef="#br5" timeOffset="1.04843E6">13541 16880 1292 0,'0'-18'52'16,"0"18"-13"-16,4-31 0 0,-4 31 2 0,0-18 15 15,0 18-2-15,0 0-10 0,0 0-5 0,0 0-10 16,-10 17-8-16,10-17-3 0,-19 32 5 0,5-9-8 16,3 7 6-16,-4 6-10 0,2 6 5 0,0 3-10 15,1 5-12-15,0 4 28 0,0-5-31 16,-1 2 26-16,4 0-7 0,-1-8-15 0,4 3 9 15,3-5-13-15,3-8-3 0,5-2-14 16,1-10-5-16,9 1-27 0,-15-22-16 0,34 29-33 16,-34-29-29-16,44 11-80 0,-26-20-94 0,3-6-179 15,15 15 109-15,-19-32 380 0</inkml:trace>
  <inkml:trace contextRef="#ctx0" brushRef="#br5" timeOffset="1.04861E6">13817 17165 1421 0,'-23'-3'144'16,"23"3"-92"-16,-24 16-1 0,24-16-31 0,-15 19 12 16,15-19-11-16,-7 29-16 0,6-7 0 0,0 5-9 15,1-1 6-15,-2 6-5 0,1-2 3 0,1 3-7 16,-2-3 0-16,3-4-14 0,-1-5-8 0,5 0-28 16,-5-21-16-16,8 32-44 0,-8-32-50 15,0 0-98-15,16 16-158 0,-16-16-39 0,24-11 345 16</inkml:trace>
  <inkml:trace contextRef="#ctx0" brushRef="#br5" timeOffset="1.04902E6">13994 16781 1096 0,'-10'29'88'0,"10"-29"-64"0,-11 20 6 16,11-20 12-16,1 21 20 0,-1-21 5 0,8 20-1 15,-8-20-9-15,10 21-6 0,-10-21-7 0,15 23 0 16,-15-23-5-16,13 28 0 0,-13-28-7 0,13 37-2 16,-9-13-6-16,0 7 0 0,-3-3-11 0,-2 5 1 15,-3-4 5-15,0 0-29 0,-1 1 26 16,-3 0-28-16,2 0 13 0,0-2 5 0,1-4-4 16,2-4 2-16,3-20-1 0,-3 23-1 15,3-23-2-15,0 0-1 0,0 0-2 0,0 0 3 16,19 12 1-16,-19-12 0 0,24-24 3 0,-7 2-4 15,2-6 5-15,4-6-6 0,2-2-9 0,2-3 28 16,1-2-27-16,0-4 26 0,-3 4-10 16,-1 4-8-16,-3 4 6 0,0 8-19 0,-5 5 4 15,-16 20-3-15,24-25 4 0,-24 25 15 0,0 0 4 16,0 0 0-16,0 0-2 0,0 0-1 0,10 27-4 16,-10-7 1-16,-3 4-7 0,-2 8 5 0,-2 4 7 15,-3 4-15-15,1 3 21 0,0 0-26 0,3 2 7 16,-1 2-10-16,4 0-13 0,0 0-5 0,7 1-26 15,-1-10-10-15,13 4-40 16,-10-22-44-16,22 12-119 0,-28-32-145 0,28 18-107 16,3-2 239-16</inkml:trace>
  <inkml:trace contextRef="#ctx0" brushRef="#br5" timeOffset="1.04943E6">14537 17179 1165 0,'-25'12'261'0,"31"5"-169"0,-6-17-22 16,8 18-11-16,-8-18-11 0,25 14-5 0,-8-10-15 16,6-1-5-16,0-8-9 0,1 0-3 15,1-3-2-15,-2-2-4 0,0 0 0 0,-3-1-6 16,1-2 4-16,-3 3-1 0,-18 10-31 0,30-24 36 15,-30 24-37-15,17-24 36 0,-17 24 0 0,4-25-3 16,-4 25 7-16,-3-28-4 0,3 28 5 0,-11-27-6 16,11 27 1-16,-18-28-3 0,18 28 2 0,-24-20 1 15,24 20 3-15,-25-11 3 0,25 11 2 0,-26-1 0 16,26 1-3-16,-25 13 1 16,10 4-2-16,1 4 4 0,-2 0-1 0,0 10 3 15,-2-5-3-15,2 4-2 0,0 4 23 0,4 1-27 16,4 0-2-16,1 1-5 0,5-7 0 0,3 0 0 15,4-5 0-15,5-1 0 0,4-1-11 0,-14-22-16 16,41 25-8-16,-17-23-4 0,9 2-4 0,1-10-18 16,8 5-23-16,-4-20-46 0,19 20-81 0,-19-31-125 15,13 6-223-15,11 11 69 0,-16-26 470 16</inkml:trace>
  <inkml:trace contextRef="#ctx0" brushRef="#br5" timeOffset="1.04985E6">15513 16917 1001 0,'-19'19'357'0,"-10"-18"-210"15,11 15-49-15,-11-8-31 0,4 5-14 16,-4-4-12-16,3 11-3 0,-1-11-3 16,2 12-4-16,1-6-7 0,6-2-3 0,18-13-8 15,-27 25-2-15,27-25-5 0,0 0-1 0,-11 18-3 16,11-18-1-16,0 0-1 0,28 12 0 0,-8-14 3 16,1-1-1-16,3 2 1 0,1 0 1 0,1 2 0 15,-1 2-1-15,-2-1-1 0,-2 3 0 0,-4 2-1 16,-17-7-3-16,22 27 30 0,-15-9-27 15,-3 4 28-15,-3-1-18 0,-5 2-6 0,0 2-5 16,-5-1 0-16,-2 2 0 0,-1 0 0 0,-1 2 0 16,-3-2 0-16,0 0 0 0,-1-2 0 0,0-4 0 15,-1 1 0-15,1-5 0 0,17-16 0 0,-31 20 0 16,31-20-10-16,-19 7-21 0,19-7-23 0,0 0-32 16,0 0-49-16,-15-18-97 15,15 18-230-15,18-18-116 0,-16-2 120 0</inkml:trace>
  <inkml:trace contextRef="#ctx0" brushRef="#br5" timeOffset="1.05184E6">15819 17456 1273 0,'-19'-5'99'16,"19"5"-26"-16,-23 5-22 0,23-5-6 0,0 0 2 15,0 0-8-15,-17-2-11 0,17 2-16 0,0 0-8 16,0 0-6-16,0 0-1 0,0 0-3 0,0 0-9 16,7-23-14-16,-7 23-20 0,18-11-24 0,-1 18-43 15,-17-7-57-15,28 0-101 0,-28 0-195 0,18 6 30 16,4 18 417-16</inkml:trace>
  <inkml:trace contextRef="#ctx0" brushRef="#br1" timeOffset="1.05621E6">16044 16457 549 0,'-17'-7'137'0,"17"7"-17"16,0 0-3-16,0 0-22 0,0 0 2 0,-19-9-16 15,19 9-10-15,0 0-18 0,0 0-19 0,0 0-13 16,0 0-1-16,0 0 7 0,0 0 5 0,0 0 3 15,26 14-5-15,-26-14-8 0,28 2-3 16,-8-2-2-16,5 0-3 0,5-2-1 0,6-1-2 16,5-3 0-16,9 1-3 0,4-3 1 0,3 1-6 15,5-1 1-15,2 1-3 0,2 2-1 0,0 0 1 16,1 2-2-16,-2 2 0 0,5 2 1 0,-2 1-4 16,-3 3 0-16,2 2 0 0,-1 2-2 0,-3 2 7 15,4 0-4-15,-1-1 6 0,2 0-4 16,2 0 2-16,5-2-1 0,5-3 1 0,4-1 1 15,7-3 3-15,5-5 6 0,6 0 0 0,3-6 5 16,8 0-4-16,2-3 2 0,7 1-6 0,0-4 0 16,-1 0-8-16,2-1 1 0,1 0-3 0,-4 2 1 15,1 0-4-15,-6 2-1 0,-6 0-14 16,-6 5-12-16,-8-4-26 0,-6 13-32 0,-19-11-50 16,7 18-66-16,-27-15-66 0,-5 7-183 15,1 13 36-15,-25-15 404 0</inkml:trace>
  <inkml:trace contextRef="#ctx0" brushRef="#br1" timeOffset="1.05677E6">15670 16799 1037 0,'0'0'95'0,"-36"-1"-40"0,36 1-23 0,-17-2-12 15,17 2-1-15,0 0-3 0,0 0-8 0,0 0 0 16,21-15-4-16,-21 15-1 0,29-8-1 0,-8 3 2 16,2-1 3-16,5 0 4 0,3 1 0 0,4-2 3 15,5 1-2-15,0-2 1 0,6 4 0 0,3-5 1 16,3 4 1-16,4-2 2 0,6 1-2 0,4-1 3 15,7 1-1-15,4-4-3 0,10 4-1 16,0-3-1-16,4 2-6 0,6-1 0 0,0 2-3 16,3 0 0-16,2-2-2 0,-3 5 0 0,1-1-1 15,2 3-2-15,-3 1 2 0,-1 2-2 0,3 2 1 16,-1 1 1-16,-2 1 1 0,3-2-1 0,-3 0 0 16,4 0-1-16,1-2 1 0,2 2-1 0,2-3 1 15,0-1-2-15,-1 0 5 16,3-2-2-16,1-1 1 0,1 1 1 0,-1-3-2 15,-1 0 2-15,-3-2-2 0,-4 1 1 0,0-1-3 16,-7 2 0-16,-5-1-8 0,-6 2-15 0,-12-2-22 16,-1 11-39-16,-20-15-49 0,5 20-86 0,-24-6-151 15,-10-8-95-15,3 21 277 0</inkml:trace>
  <inkml:trace contextRef="#ctx0" brushRef="#br1" timeOffset="1.05728E6">16265 17028 471 0,'31'-16'86'0,"-6"14"0"16,5-7-9-16,6 8 6 0,2-10 0 0,9 10-1 15,-2-6-16-15,10 3-7 0,-2-7-7 0,11 8-2 16,0-9 4-16,10 7-2 0,-1-7-5 16,10 3-12-16,-2-3-10 0,6 4-14 0,2-3-4 15,-1 1-6-15,2 0 0 0,4 3-2 0,-2 0 3 16,3 1-2-16,-4 0 3 0,1 1-3 0,-2 0 1 16,-3 1-1-16,2 1 0 0,1-1 0 0,-2 2-1 15,0 1 0-15,0-2 1 0,-4 2-1 0,1-1 5 16,-1-1-2-16,-3 1 0 15,2-2 0-15,-5 3-5 0,-5-3-2 0,0 2-7 16,-9-2-10-16,1 4-13 0,-11-6-17 0,1 10-29 16,-15-10-40-16,3 12-74 0,-16-5-102 0,-27-1-118 15,38 10 214-15,-38-10 201 0</inkml:trace>
  <inkml:trace contextRef="#ctx0" brushRef="#br1" timeOffset="1.05779E6">16394 17220 768 0,'25'1'116'0,"-1"-4"-25"0,11 4-32 15,-2-8 9-15,11 6-1 0,-3-10-5 0,10 5-8 16,2-4-18-16,3-1-13 0,7 0-3 0,2 2-6 16,5-4-35-16,4 9 36 0,0-5-38 15,5 2 32-15,0 1 1 0,1 3-6 0,3 0 0 16,1 2-3-16,0-1 0 0,1 2-1 0,-2 0 0 16,1 2 1-16,0 0-1 0,-4-1 1 0,3 4-2 15,-2-1 1-15,1-2-1 0,1 2 1 0,3-2-1 16,-1-2 0-16,1 1 5 0,3-1 5 0,1-5 6 15,3 3 2-15,-1-4-3 0,1-2-6 16,2 0-2-16,-5-4-6 0,3 1 1 16,-5 2-5-16,0-5-3 0,-4 5-14 0,-6-1-17 15,-11-3-40-15,2 18-71 0,-23-16-144 0,-5 0-168 16,3 16 63-16,-30-22 398 0</inkml:trace>
  <inkml:trace contextRef="#ctx0" brushRef="#br1" timeOffset="1.06009E6">17932 16562 380 0,'0'0'24'0,"0"0"-13"16,0 0-8-16,-18-5-6 0,18 5-1 0,0 0 0 15,0 0-1-15,0 0 5 0,0 0 2 0,0 0 11 16,0 0-2-16,3-20 23 0,-3 20 8 15,0 0 23-15,0 0 16 0,0 0 15 16,0 0 9-16,0 0 3 0,0 0-3 0,0 0-47 16,0 0 9-16,0 0-47 0,0 0 20 0,0 0-1 15,0 0 1-15,0 0-2 0,0 0-5 0,0 0-5 16,0 0-3-16,0 0-5 0,0 0-7 0,0 0-1 16,0 0-4-16,0 0-2 0,0 0 7 0,0 0 2 15,0 0 5-15,0 0 4 0,0 0-5 16,23 11 1-16,-23-11-4 0,26 3-1 0,-9-1-2 15,1-1-2-15,2-1-2 0,4 0-2 0,1-1-2 16,2-1-2-16,1 1-2 0,0 1 0 0,-1 0-1 16,-1 1 1-16,-3 2-2 0,1-1 2 0,-5 2-2 15,-19-4 2-15,29 7-1 0,-29-7 0 16,20 10-1-16,-20-10 1 0,0 0-1 16,11 19 3-16,-11-19 0 0,0 0 0 0,-10 24-1 15,10-24 0-15,-20 23-2 0,20-23 4 0,-32 26-2 16,11-11 2-16,-6 4 3 0,-2 2 6 0,-6 2-1 15,-1 4 10-15,-4-3-7 0,-2 3 6 0,-1-3-5 16,3 1 4-16,0-3-8 0,5-1 1 0,4-4-7 16,4-3 0-16,7-3-6 0,20-11 1 0,-23 12-4 15,23-12-3-15,0 0-5 0,0 0-5 16,17-2-8-16,0-4-9 0,8 0-9 0,0-8-19 16,12 7-29-16,-9-15-45 0,21 19-94 15,-19-17-171-15,6 5-93 0,9 15 185 0</inkml:trace>
  <inkml:trace contextRef="#ctx0" brushRef="#br1" timeOffset="1.06088E6">18141 17166 1051 0,'0'0'93'16,"0"0"-32"-16,0 0-19 0,0 0-1 0,0 0 11 0,0 0 12 15,0 0 5-15,0 0-6 0,0 0-44 0,29-13 24 16,-29 13-44-16,25 0 28 0,-25 0-8 0,33 4-6 16,-15-1 32-16,3 2-45 0,1-1 38 0,0 2-40 15,3 1 2-15,3-3 1 0,-2 0-4 16,1-2 3-16,-2 1-1 0,0-1 0 0,-1 2 3 15,-2 1 0-15,-2-3-3 0,-20-2 2 0,30 5-5 16,-30-5-1-16,0 0 5 0,0 0 1 16,0 0 5-16,0 0 0 0,1 21-5 0,-1-21 1 15,-33 27-6-15,9-10 5 0,-5 5-5 0,-7 6 5 16,-5 5-6-16,-4 5 7 0,-6 3-5 0,0 0 13 16,0-2-4-16,2-3 9 0,5-3-8 0,8-3 1 15,5-5-11-15,11-7-2 0,20-18-15 0,-19 18-7 16,19-18-16-16,0 0-14 0,41 2-24 0,-20-18-42 15,26 3-86-15,-13-13-129 0,10-6-147 16,18 10 99-16,-20-24 386 0</inkml:trace>
  <inkml:trace contextRef="#ctx0" brushRef="#br1" timeOffset="1.06192E6">15884 18061 748 0,'0'0'41'0,"9"-23"3"16,-9 23-11-16,19-22 34 0,-19 22-10 0,19-19 2 15,-19 19-14-15,0 0-18 0,0 0 9 0,18-10-3 16,-18 10 14-16,0 0 7 0,3 19-21 16,-3-19-22-16,0 29 5 0,-2-6-23 0,0 5 12 15,-2 6 22-15,-1 7-19 0,1 4 8 0,-2-4-10 16,-2 11-3-16,2-10-11 0,-2 10-7 0,0-1 7 15,0-6-4-15,2 1 4 0,0-10-1 0,3-6 0 16,1 2-33-16,4-6-14 0,-3-6-44 16,1-20-52-16,12 32-36 0,-12-32-67 0,26-1-41 15,-26 1 46-15,31-31 250 0</inkml:trace>
  <inkml:trace contextRef="#ctx0" brushRef="#br1" timeOffset="1.0621E6">15877 18468 991 0,'0'0'72'0,"-15"-17"-19"0,15 17-6 16,0-23 17-16,0 23 28 0,14-25-19 15,-14 25-2-15,25-25-34 0,-25 25-22 0,32-25-9 16,-13 19-2-16,0 0-9 0,1 3 13 16,-1 3-4-16,0-5-5 0,1 4-10 0,2 2-23 15,-3 2-12-15,7-1-26 0,-5 3-31 0,10-3-46 16,-9-8-65-16,11 2-48 0,0-13-98 0,-15-6 81 15,26-1 279-15</inkml:trace>
  <inkml:trace contextRef="#ctx0" brushRef="#br1" timeOffset="1.06234E6">16500 17926 1034 0,'-24'14'134'16,"4"5"-90"-16,1 3 2 0,6 3-22 15,-5-4 24-15,10 5-16 0,-5-1 13 0,4 5-14 16,1 3-10-16,0 4-4 0,2 5-17 0,1 1 11 16,3-8-20-16,-1 5 17 0,5-11-12 0,-1 6 5 15,3-1 10-15,0-2-28 0,4-1 4 0,0-6-18 16,4-2-17-16,-1-4-12 0,11-2-45 0,-22-17-8 16,39 21-32-16,-19-18-27 0,1-1-21 0,3-7-30 15,-12-16-112-15,19-2 297 0,-23-2 38 16</inkml:trace>
  <inkml:trace contextRef="#ctx0" brushRef="#br1" timeOffset="1.06252E6">16696 18327 644 0,'0'0'192'0,"-21"24"-90"0,21-24-3 16,-14 25-27-16,6-6-44 0,8-19 28 0,-5 33-17 15,7-16-2-15,-4 4 9 0,5-2-21 0,-1 3-17 16,-2-22 6-16,9 27 5 0,-9-27-13 0,0 0-4 15,0 0-6-15,21 14-6 0,-21-14 17 0,0 0-19 16,0 0-25-16,24 0-31 0,-24 0-78 0,16-33-114 16,-8 13-119-16,-8-25-68 0,21 0 415 0</inkml:trace>
  <inkml:trace contextRef="#ctx0" brushRef="#br1" timeOffset="1.06267E6">16726 17988 1395 0,'0'0'35'16,"-18"-2"-39"-16,18 2-25 0,0 0-27 0,0 0-34 16,0 0-34-16,24-17-89 0,-24 17-243 15,10-17 62-15,13 10 331 0</inkml:trace>
  <inkml:trace contextRef="#ctx0" brushRef="#br1" timeOffset="1.06343E6">17219 18323 397 0,'0'0'83'0,"-18"3"-2"0,18-3 19 16,0 0 14-16,0 0-27 16,-22-10-10-16,22 10-14 0,-16-17-5 0,16 17 8 15,-20-31-7-15,20 31-15 0,-26-5 19 0,7 3-10 16,19 2 12-16,-34-6-24 0,34 6 2 0,-36 2-4 15,36-2-14-15,-35 15 9 0,18-3-3 0,-2 1-9 16,19-13 9-16,-30 24-15 0,30-24 6 0,-22 25-5 16,22-25-6-16,-12 35-1 0,10-14-15 0,2-2 0 15,0-19-13-15,9 23 18 0,-9-23-9 16,20 26 5-16,-20-26-6 0,28 13 11 0,-10-16 7 16,1-4-2-16,1 5 24 0,2-12-25 0,0-1 5 15,-1-8 30-15,4 1-36 0,-1 1 30 0,-1 0-24 16,3 4-12-16,-4 1 4 0,-3-1-31 15,-2 3 25-15,-17 14-15 0,24-28 18 0,-24 28-4 16,14-18 3-16,-14 18-11 0,0 0-7 0,0 0 23 16,0 0-5-16,0 0 0 0,-6 23 7 15,-2-2-13-15,0-4 7 0,-1 3 0 0,-1-2-5 16,-3 6 29-16,2 4-36 0,0 10 3 0,1-12 8 16,0 4-32-16,0 3 27 0,0-9 8 0,2 1-1 15,-1-3-4-15,0 1 6 0,-2-2 11 0,11-21 3 16,-21 33 1-16,21-33-8 0,-26 23-7 0,12-3-16 15,14-20 6-15,-31 23 2 0,31-23 18 16,-30-4-16-16,30 4 11 0,-29-1-9 16,29 1-29-16,-26 7 12 0,26-7-32 0,-22-20-2 15,22 20-18-15,-15-29-17 0,17 12-23 0,-8-1-52 16,17-14-64-16,-9 8-81 0,4-18-144 0,19 2 285 16,-22 6 167-16</inkml:trace>
  <inkml:trace contextRef="#ctx0" brushRef="#br1" timeOffset="1.06384E6">17589 17928 1274 0,'0'0'174'15,"-17"-21"-119"-15,17 21-16 0,0 0-1 16,0 0 8-16,-17-12-9 0,17 12-18 0,0 0-12 15,-9 18-6-15,9-18-4 0,-10 34 9 0,3-13 19 16,1 8-33-16,-1-5 37 0,-1 2-35 0,1 0 23 16,1 10 12-16,-3 0-27 0,2 1 10 0,-3 10-26 15,3-15 31-15,-1 0-3 0,1 1-19 0,1-3-3 16,3 5-1-16,2-1 11 0,-1-11 7 16,2-4 7-16,0-19-43 0,0 0 23 0,0 0 4 15,21 3-1-15,-21-3 14 0,27-7-28 16,-9-8 24-16,-1-14 39 0,2 9-40 0,3-7 16 15,0 5-26-15,-1 0-21 0,-2 1 40 0,-3 3-15 16,-16 18 12-16,22-26-16 0,-22 26-2 0,0 0 8 16,0 0-1-16,18-3 4 0,-18 3-7 0,0 0-6 15,0 0 4-15,2 23-16 0,-4 6 22 16,1-7 10-16,-3-4-44 0,3-1-11 0,-4 0-36 16,8 6-31-16,-7 7-2 0,15-2-48 0,-12 4-98 15,19-7-96-15,2-15-165 0,-20-10 289 0,43 6 228 16</inkml:trace>
  <inkml:trace contextRef="#ctx0" brushRef="#br1" timeOffset="1.06476E6">18555 18047 891 0,'0'0'113'0,"0"0"-30"0,-4-20-19 0,4 20 2 16,0 0 6-16,0 0-7 0,0 0-7 15,0 0-17-15,0 0-16 0,0 0-8 16,0 0-7-16,-11 22 5 0,11-4 4 0,-2 6-17 15,2 3 18-15,-2 5-15 0,-1 7 9 0,2-2-4 16,0 3-5-16,1-9 5 0,-1-1-4 0,-3-1 6 16,3 1-8-16,-4-8-17 0,5 8 17 0,-2-2-14 15,0-6 16-15,2 12 15 0,0-34-12 0,0 22-11 16,0-22-2-16,0 0 2 0,0 0 3 16,0 0 9-16,0 0-8 0,0 0 0 0,0 0 2 15,0 0 1-15,10-20-2 0,-10 20-7 0,0-40-6 16,1 16 8-16,-1-2-2 0,0-3 30 0,0 4-23 15,3 6 27-15,-2-7-19 0,0-2-35 0,0-8 19 16,-1-9-18-16,2 4 24 0,-2 1 11 16,3 2-7-16,1 3 2 0,3-2 19 0,3 8-31 15,1 3 32-15,2-1-36 0,2 8 8 16,0-1 0-16,-15 20 3 0,32-19 6 0,-13 13-6 16,-2-2 3-16,2 3-5 0,1 0 0 0,0 1-3 15,0 4 2-15,0 0-1 0,-20 0 1 0,31 0 1 16,-31 0 0-16,24 6 1 0,-24-6-2 0,17 12 1 15,-17-12-1-15,9 25 1 0,-9-25 1 0,0 18 0 16,0-18-2-16,0 0 0 0,-17 18-6 16,17-18 5-16,-20 24 12 0,20-24-42 0,-28 25 42 15,14-8-36-15,-3-6 25 0,0 10-4 0,-1-8 2 16,18-13 2-16,-30 32-4 0,30-32 13 16,-25 32-12-16,25-32 6 0,-17 24-13 0,17-24 12 15,0 0-5-15,-2 22-1 0,2-22 1 0,17 15 11 16,-17-15-11-16,27-5 3 0,-10 0-1 0,3-13-2 15,3 7 4-15,1-4-2 0,0-4 17 16,3 9-24-16,-1 1 14 0,-3 4-3 0,-3 9-7 16,-20-4-2-16,28 0 4 0,-28 0 7 0,21 23-1 15,-15 4 11-15,-2-5-12 0,-4 1-3 0,-5-6-14 16,-2 4 22-16,-8 6-12 0,-1 7 21 0,-7 0 5 16,-2-6-9-16,-6-1 18 0,-2-3-14 0,-2 2 22 15,1 7-11-15,-1 1-24 0,2-8 3 0,4 6-14 16,3-16-23-16,7-14 36 15,2 3-24-15,17-5-23 0,-19-4-18 0,19 4-44 16,0 0-61-16,14-25-177 0,9-3-187 0,-5-7 2 16,21-18 527-16</inkml:trace>
  <inkml:trace contextRef="#ctx0" brushRef="#br1" timeOffset="1.06584E6">21739 16426 580 0,'0'0'143'0,"0"0"-54"0,0 0-13 16,0 0-11-16,0 0 4 0,0 0-2 0,0 0 2 15,0 0-11-15,0 0-8 0,0 0-13 0,0 0-7 16,0 0 6-16,0 0 5 0,0 0 2 0,22-6-2 16,-22 6-6-16,20-14-9 0,-20 14-4 15,28-14-6-15,-28 14-5 0,34-12-6 0,-15 6-4 16,0 1-1-16,3 0 1 0,3 3 0 0,0-1 6 15,6 2 2-15,1-3 2 0,6 2-2 0,5-2 0 16,7 1-4-16,3-2-1 0,1-1-1 16,5-3 1-16,2 1-2 0,3-2 6 0,7-1 0 15,1-2 6-15,6 1 0 0,-1-4 5 16,5 0-6-16,3-2 1 0,1 0-5 0,4-2-1 16,5 0-4-16,-2 0 1 0,2-2-6 0,-3 3 5 15,-2 0-5-15,0 2 4 0,-7 4-3 0,-2 2 1 16,-7 4-1-16,-7 1 1 0,-2 2-1 0,-11 3 0 15,-4 1 0-15,-10 3-4 0,-8 0-3 0,-7 2-5 16,-7 1 0-16,-18-6 1 0,23 15 5 0,-23-15 3 16,0 0 3-16,11 23-1 0,-11-23 1 15,0 0-2-15,-4 20 1 0,4-20-3 0,0 0-2 16,0 0-2-16,0 0-6 0,-15 17-6 16,15-17-8-16,0 0-11 0,0 0-20 0,0 0-35 15,-25-1-62-15,25 1-106 0,0 0-230 0,-28 13 30 16,28-13 368-16</inkml:trace>
  <inkml:trace contextRef="#ctx0" brushRef="#br1" timeOffset="1.06648E6">21877 17292 512 0,'0'0'128'0,"0"0"-73"16,0 0-30-16,0 0 1 0,0 0 10 0,0 0 28 15,26-5 9-15,-26 5 10 0,23-12-6 0,-23 12-3 16,30-26-13-16,-12 13-1 0,9 3-15 0,-1-5 1 16,8 6-1-16,1-7-13 0,8 5 5 0,-3-4-45 15,9 4 30-15,-3-5-31 0,8 3 31 16,-1 1 3-16,3 3-6 0,4-2 4 16,3-1-5-16,3-5 5 0,6 3-2 0,-2-7 5 15,7 9-8-15,3-7 2 0,5 2-6 0,5-2 1 16,6-2-7-16,1 0 2 0,8 0-9 0,-4 0 4 15,1 1-4-15,1 1 15 0,-3 3-3 0,-5-1 1 16,0 3-3-16,-11 0-12 0,-5 3-1 0,-4 4 2 16,-9-1-5-16,-5 7-4 0,-7-2-9 15,-5 3-3-15,-6-2-3 0,-6 4-3 0,-9-2-3 16,-3 7-10-16,-25-7-12 0,24 11-11 0,-24-11-13 16,0 0-9-16,0 0-10 0,0 0-15 0,0 0-14 15,-2 19-33-15,2-19-32 0,-37-1-187 0,32 23 74 16,-23-26 302-16</inkml:trace>
  <inkml:trace contextRef="#ctx0" brushRef="#br1" timeOffset="1.06706E6">22210 17943 785 0,'0'0'185'16,"0"0"-85"-16,0 0-33 0,0 0-15 0,18-10-5 15,-18 10 23-15,17-7-5 0,-17 7 10 0,20 3-17 16,-2-1-18-16,-18-2-15 0,41 6-6 0,-15-8 10 16,9 0-5-16,4-13 18 0,10 5-9 0,8-4-2 15,12-2 3-15,9-2 2 0,12-5-5 16,6-2 1-16,6-2-10 0,8 5-14 0,3-3-10 16,1-5 5-16,1 2-12 0,-4-1 15 0,-4 12-7 15,0 1 5-15,-3 2-8 0,-7 4 0 0,-2-7-7 16,-9 5-4-16,-7 2-5 0,-4 5 2 0,-9 4 0 15,-6 1-3-15,-7 0 4 0,-5 0 1 16,-6 0 2-16,-7 5 4 0,-5-5-4 0,-6 6 1 16,-6-5-15-16,-1 4-8 0,-17-5-7 15,21 4-32-15,-21-4-14 0,0 0-27 0,0 0-50 16,0 0-91-16,0 0-213 0,-26 2 40 0,26-2 425 16</inkml:trace>
  <inkml:trace contextRef="#ctx0" brushRef="#br1" timeOffset="1.06764E6">21917 18746 215 0,'0'0'71'0,"6"31"0"0,-6-31-15 15,24 14 25-15,-24-14 30 0,37-1-17 0,-18 2 26 16,9-3-20-16,1-9-24 0,9 6 18 16,2 1-21-16,9-2 2 0,1 2-8 0,13-3-10 15,5-12 1-15,13-4-3 0,7 0-13 16,12-9-1-16,3 7-20 0,9 2-13 0,3-3 15 0,5 5-16 15,-4-3 3-15,5 0 4 0,-7-2-4 0,-3 12-4 16,4-4-5-16,-3 1 0 0,-5-4 17 16,1 2-10-16,-9 7 21 0,-3 9-36 0,-1 14 1 15,-8-12 38-15,-1-1 7 0,-5 3-10 16,-4-10 14-16,-4 8-71 0,-4 0 27 0,-1-10-8 16,-3 16 7-16,-8-10-5 0,-3 4 1 0,-5 1-1 15,-5-4-11-15,-6 8-9 0,-3-3-14 0,-12 0-17 16,0 3-1-16,-23-4-16 0,27 2-26 0,-27-2-10 15,0 0-37-15,3 17-56 0,-3-17-50 0,0 0-92 16,-30-21 6-16,26 0 340 0</inkml:trace>
  <inkml:trace contextRef="#ctx0" brushRef="#br1" timeOffset="1.07526E6">22299 16096 953 0,'0'0'97'16,"0"0"-32"-16,-9-21-14 0,9 21-4 0,0 0 1 15,-1-25 9-15,1 25-1 0,0 0-4 0,0 0-11 16,0 0-10-16,0 0-5 16,0 0-3-16,0 0-4 0,0 0 2 0,0 0 1 15,0 0 0-15,0 0 2 0,21-2-3 0,-21 2-4 16,17 6-2-16,-17-6-1 0,21 9-3 0,-21-9 2 16,30 7-2-16,-13-3 1 0,2-3 0 0,4 1-1 15,3 0-1-15,4-2-2 0,2 1 1 0,3-2-1 16,0 1-1-16,3 0-2 0,0 0-4 0,-3 1 0 15,-2-1-1-15,-3 3 1 0,-4 0-1 16,-3 2-1-16,-6 3 0 0,-17-8-1 0,19 19-2 16,-19-19 4-16,2 34-6 0,-10-12 3 0,-5 5-7 15,-5-1 7-15,-5 6-5 0,-4-2 11 0,-4-1-5 16,-1 0 6-16,-2-2-4 0,1-2 6 0,-1-3-3 16,3-3 5-16,2-3-4 0,4-3 1 0,4-3-4 31,21-10-25-31,-27 8 23 0,27-8-5 15,0 0-12-15,0 0 8 0,0 0-44 0,0 0-29 16,17-13-40-16,-8-10-88 0,27 17-118 0,-1-5-199 16,1-11 80-16,20 20 448 0</inkml:trace>
  <inkml:trace contextRef="#ctx0" brushRef="#br1" timeOffset="1.07599E6">23348 17379 895 0,'0'0'117'0,"0"0"-36"16,-17 0-27-16,17 0-8 0,0 0-4 0,0 0 13 16,0 0 2-16,0 0 6 0,21-8-10 0,-21 8-18 15,24-10 3-15,-6 12-9 0,1-4-3 0,4 5-4 16,-1-4-3-16,6 2-1 0,0 0-4 0,2 2-3 16,3 3-6-16,1 3 0 0,0 0 0 0,1 2 7 15,-3-3-5-15,-1-2 0 0,0 2-5 0,-2-4-8 16,-4 2 6-16,-3 2 3 15,-5 1-4-15,-17-9 3 0,26 22-7 0,-26-22 0 0,13 20 6 16,-13-20 3-16,0 0-4 0,-6 26 6 0,6-26-7 16,-22 33 7-16,5-14-2 0,-5 5 3 0,-4-1-2 15,-5 5 2-15,-3 1-5 0,1 1 13 16,-3-3-10-16,2-2 10 0,0 2 0 0,3 0-8 16,5-6-5-16,5-6-2 0,21-15-5 15,-27 17-10-15,27-17-20 0,0 0-20 0,0 0-44 16,4-20-55-16,14 19-89 0,-18 1-304 0,22-24 62 15,6 10 318-15</inkml:trace>
  <inkml:trace contextRef="#ctx0" brushRef="#br1" timeOffset="1.07775E6">21804 16536 649 0,'0'0'117'16,"0"0"-51"-16,0 0-35 0,0 0-5 0,0 0 30 15,0 0-9-15,20-14 24 0,-20 14-26 0,0 0-9 16,0 0-10-16,0 0-1 0,0 0 3 16,0 0-26-16,0 0 34 0,0 0-27 0,0 0 23 15,0 0-7-15,0 0-1 0,0 0 0 0,0 0-2 16,0 0 8-16,5 27-7 0,-6-10 0 0,1-17-4 16,-5 35-3-16,-2-17-4 0,2 3 2 15,-4 0-5-15,2 2 8 0,-1 0-8 0,0 3 4 16,-1-2-6-16,1 4 8 0,0-5-5 0,2 0 7 15,-3-3-2-15,3-3 0 0,6-17 0 16,-8 24-4-16,8-24-3 0,0 0-1 0,6 20-5 16,-6-20 4-16,0 0-7 0,20 5 6 0,-20-5-4 15,26-4 0-15,-9 0 0 0,2-2-1 0,4 0-1 16,3-1 0-16,1 0-1 0,2 1-7 0,0 0-5 16,-1-3-13-16,1 6-12 0,-7-3-10 0,4 8-8 15,-9-7-7-15,5 12-13 0,-22-7-19 16,31 5-38-16,-31-5-46 0,25 6-37 0,-25-6-43 15,0 0-109-15,30 9 249 0,-30-9 120 16</inkml:trace>
  <inkml:trace contextRef="#ctx0" brushRef="#br1" timeOffset="1.07816E6">22338 16793 530 0,'0'0'82'0,"0"0"-37"0,7-21-25 0,-7 21-6 16,0 0 9-16,1-21 11 0,-1 21 14 0,0 0 4 15,-7-22 2-15,7 22-6 0,0 0-1 0,-12-18-4 16,12 18-5-16,0 0 7 0,-21-16 1 0,21 16 0 16,0 0 10-16,-20-4-9 0,20 4-1 15,0 0-3-15,-25 9-13 0,25-9 0 0,-20 18-4 16,20-18 0-16,-18 31-4 0,15-12 4 16,3-19-10-16,-11 30-3 0,11-30-2 0,-2 28-1 15,2-28-2-15,8 22 2 0,-8-22-4 0,0 0-2 16,23 23-3-16,-23-23 3 0,29 6-3 0,-29-6 2 15,27 0 0-15,-27 0-2 0,29-10 1 0,-12 4-1 16,0-4 1-16,-17 10-4 0,32-24 1 0,-32 24-7 16,25-30-2-16,-14 12-8 0,-11 18 1 15,20-35-2-15,-14 17 5 0,-4 1 4 0,-2 17 7 16,-5-27-8-16,5 27 10 0,-10-21-2 0,10 21 3 16,0 0 4-16,-25-18-3 0,25 18-3 0,-21 0 2 15,21 0 0-15,-20 5-3 0,20-5 3 16,-17 12-3-16,17-12-5 0,0 0-12 0,0 0-12 15,0 0-17-15,0 0-7 0,3 18-12 0,-3-18-10 16,28-4-17-16,-28 4-19 0,39-17-23 16,-19 3-19-16,8 3-37 0,-1 7-59 0,-7-21-32 15,20 27 284-15</inkml:trace>
  <inkml:trace contextRef="#ctx0" brushRef="#br1" timeOffset="1.07861E6">22702 16580 698 0,'0'0'149'16,"0"0"-40"-16,-24 10-14 0,24-10-12 0,0 0-3 15,-17 22-7-15,17-22-10 0,0 0-10 16,-23 20-13-16,23-20-7 0,-6 20-8 16,6-20 0-16,-3 24-3 0,3-24 2 0,-1 27-3 15,1-27 1-15,6 26-6 0,-6-26 0 0,11 26-10 16,-11-26 1-16,12 19 1 0,-12-19 1 0,20 14-1 16,-20-14 0-16,22 7-3 0,-22-7 1 0,20-4-1 15,-20 4-2-15,26-10-1 0,-26 10-2 16,32-20 3-16,-15 4-3 0,0 0 1 0,1-3-4 15,0 0 3-15,0-1-6 0,-1 3 3 0,0 2-6 16,-17 15 2-16,26-22 1 0,-26 22 1 0,0 0 1 16,17-10 2-16,-17 10-1 0,0 0 2 0,0 0 0 15,0 17 2-15,0-17 1 0,-4 22-2 16,4-22 4-16,-6 29-1 0,6-29 1 0,-7 26 3 16,7-26 4-16,-5 29-6 0,5-29 7 15,1 26-5-15,-1-26 3 0,8 18-7 0,-8-18 8 16,17 16-7-16,-17-16-1 0,29 6 5 0,-11-6 1 15,0-3 3-15,2-3 2 0,-1-2-2 0,1-2-7 16,-1-3-1-16,-1 0-4 0,-18 13 1 0,30-30 2 16,-30 30-1-16,20-31-3 0,-20 31 6 0,12-29-8 15,-12 29 4-15,3-24-7 0,-3 24-7 0,-8-27-5 16,8 27-1-16,-8-26-8 0,8 26 2 16,-2-26-14-16,2 26-2 0,2-29-16 0,-2 29-16 15,7-32-9-15,-7 32-88 0,15-34-52 16,2 17-152-16,5 8-89 0,-14-12 266 0</inkml:trace>
  <inkml:trace contextRef="#ctx0" brushRef="#br1" timeOffset="1.07954E6">24019 16219 1099 0,'-13'18'197'16,"13"-18"-148"-16,0 0-35 0,0 0-11 0,0 0-6 15,0 0 15-15,0 0 21 0,0 0 13 16,0 0 9-16,4 18-10 0,-4-18-13 0,8 18-5 16,-8-18 1-16,5 29-6 0,-1-7 8 0,-3-4-7 15,0 6 4-15,-1-3-4 0,1 2-3 16,-2-2-8-16,2-5 0 0,-2 4 13 0,0-1-33 15,1 2 30-15,2 2-28 0,-2-5 5 0,2 0 7 16,-2-18-6-16,-3 30 0 0,3-30 2 0,0 24 0 16,0-24-2-16,0 0 0 0,0 0-2 0,0 0 0 15,0 0-2-15,0 0 2 0,0 0 1 0,0 0 0 16,0 0 3-16,0 0-2 0,17-27 0 0,-13 7-1 16,-1 0 3-16,2-2-4 0,0-2-12 15,0 1 30-15,-1 1-32 0,-2 1 28 16,1 0-9-16,-3-4-7 0,0 0 7 0,0-3-4 15,-2 0 3-15,4 1-4 0,-1 0 3 0,0 2-6 16,1 3 5-16,3 1-5 0,-1 3 8 0,0 1-4 16,-4 17 7-16,11-24-5 0,-11 24 0 0,17-16-2 15,-17 16 0-15,21-12 0 0,-21 12 2 0,24-8-2 16,-24 8 2-16,23-4-1 0,-23 4-1 16,19 4-1-16,-19-4-1 0,0 0 2 0,23 13 0 15,-23-13 2-15,0 0-1 0,0 0 1 0,20 22-1 16,-20-22 1-16,0 0-2 0,5 23 1 0,-5-23-1 15,1 17 1-15,-1-17 1 0,0 0 1 0,-4 19-2 16,4-19 1-16,0 0-2 0,-5 18 4 0,5-18-5 16,0 0-1-16,-7 18-3 0,7-18-2 15,0 0-1-15,-12 18 2 0,12-18-1 0,-14 21 5 16,14-21 0-16,-14 24 2 0,14-24 0 0,-15 21 1 16,15-21-2-16,-11 18 4 0,11-18-4 0,0 0 1 15,-1 17-1-15,1-17 1 0,0 0 1 0,0 0 3 16,24 8-2-16,-24-8 0 0,24 0 2 0,-24 0-1 15,30-2 5-15,-12 1-1 0,3-2-2 0,0 3 0 16,-1-1-1-16,0 2 1 0,-3-1 0 16,-17 0-1-16,26 5-2 0,-26-5 1 15,0 0 4-15,19 16 3 0,-19-16 0 0,0 0 0 16,-12 29-6-16,12-29 1 0,-30 33-4 0,7-13-8 16,-6 2 32-16,-5 2-26 0,-4 1 32 0,1 4-12 15,-5-1-7-15,1 1 6 0,1-2-14 0,2-2 6 16,8-3-13-16,3-4 4 0,6-3-4 15,21-15-12-15,-20 14-8 0,20-14-16 0,0 0-10 16,0 0-11-16,32-7-23 0,-12-12-33 0,22 14-83 16,-15-25-118-16,13 5-206 0,13 10 55 0,-16-19 414 15</inkml:trace>
  <inkml:trace contextRef="#ctx0" brushRef="#br1" timeOffset="1.07971E6">24575 16562 1788 0,'-17'11'86'0,"17"-11"-30"0,0 0-32 0,0 0-16 15,0 0-7-15,0 0 1 0,0 0-2 0,0 0-9 16,0 0-16-16,0 0-28 0,0 0-42 0,-21-5-82 16,21 5-335-16,18 0-62 0,-18 0 55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1:06:51.5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4602 6687 807 0,'0'0'54'0,"0"0"8"0,0 0 4 16,0 0-9-16,0 0-21 0,0 0-21 0,-7-17-11 15,7 17-2-15,0 0-1 0,-24-11 5 0,24 11 1 16,-28-3 2-16,11 5 0 0,-5-2 3 0,-1 3 5 16,-5-2 9-16,3 3 6 0,-7-3 5 0,5 3 0 15,-6-4 0-15,3 2 0 0,-4-4-2 0,-1 4-4 16,-7-3-5-16,2 2-5 0,-6-2-7 0,0 1-3 15,-5-1-4-15,-6 1-3 0,-7 0-1 0,-4 1 1 16,-10 2 0-16,-6 1 2 0,-7 2 2 0,-4 4 2 16,-7 0 1-16,-4 3 4 0,-4 0-2 15,-7 3 2-15,-5-3-3 0,1 3 3 0,-6-1-5 16,2 0 4-16,-1 1-9 0,-3 1 2 0,-1 2-6 16,-1 1 3-16,3-2-1 0,3 0 5 0,10-5-3 15,10-2 4-15,12-5-2 0,11-2-1 0,15-5-1 16,14-5-5-16,14-2-8 0,12-5-18 0,27 13-31 15,-25-33-56-15,25 33-117 0,0-33-175 0,3 6-126 16,8 8 183-16,-17-23 348 0</inkml:trace>
  <inkml:trace contextRef="#ctx0" brushRef="#br0" timeOffset="546.891">1612 6442 852 0,'0'0'57'0,"0"0"32"0,17-14 12 0,-17 14-10 16,0 0-21-16,0 0-25 0,0 0-10 0,0 0-1 15,0 0-7-15,0 0-2 0,0 0 1 0,0 0-7 16,0 0-2-16,0 0-8 0,0 0-6 0,-17-11-2 15,17 11 1-15,-17 7 0 0,17-7-14 0,-30 21 17 16,10-2-13-16,-9 5 13 0,-2 8 10 0,-10 2-8 16,-6 7 10-16,-6 0 0 0,-3 4 11 15,-4-3-11-15,-2 4 11 0,-5 2-19 0,-1 4 8 16,-4 3-6-16,9-5 11 0,6-5 9 0,12-4-24 16,11-9 19-16,9-3-30 0,11-7 6 0,9-6 2 15,9 1-5-15,-4-17 2 0,34 32-3 0,-6-18 3 16,8-3-2-16,7-2 3 0,7-4 1 0,6-4 2 15,4-2 1-15,7-2-1 0,4-2-2 0,2-1-1 16,0 0-1-16,-4-1-3 0,-1 2 2 0,-8 3-5 16,-7 3-7-16,-7 1-7 0,-3 10-13 0,-10 1-24 15,1 12-16-15,-13-3-20 0,8 20-118 0,-27-8-201 16,2 3-112-16,1 14 184 0</inkml:trace>
  <inkml:trace contextRef="#ctx0" brushRef="#br0" timeOffset="1642.0019">879 5241 1046 0,'0'0'37'0,"-4"-20"22"0,4 20 21 15,-17-6 4-15,17 6-23 0,0 0-25 0,-20 8-22 16,20-8-7-16,-14 26 7 0,5-7 0 0,1 8 6 16,0 2-12-16,2 8 3 0,1 4-11 0,1 4 11 15,0 3-10-15,2 2 10 0,-3 0-11 16,2 0 10-16,-4 1 4 0,3-1-24 0,-4-2 22 15,2-2-26-15,0-5 6 0,2-5-1 0,6-5-23 16,-4-13-19-16,13 1-41 0,-11-19-51 16,25 12-110-16,-25-12-48 0,28-24-156 0,1 16 278 15,-17-31 179-15</inkml:trace>
  <inkml:trace contextRef="#ctx0" brushRef="#br0" timeOffset="1833.9296">863 5174 1457 0,'0'0'38'0,"0"0"8"0,0 0-3 16,0 0-11-16,0 0-10 0,0 0-11 0,34-9-2 15,-2 1-22-15,6-2 32 0,5-4-34 16,5 1 31-16,-1 0-24 0,4-3-17 16,3 4-17-16,-6-7-30 0,10 14-49 0,-18-17-84 15,16 19-132-15,-13 0-181 0,-17-6 182 0,7 21 336 16</inkml:trace>
  <inkml:trace contextRef="#ctx0" brushRef="#br0" timeOffset="2012.8967">796 5603 1290 0,'0'0'356'0,"-17"-8"-325"0,17 8 17 15,0 0-5-15,34-9 3 0,0 2-16 16,13-8-14-16,9-4-4 0,9-6 0 0,9-3-8 15,4-1 2-15,2 2-17 0,-2 3-18 0,-7 0-37 16,2 13-55-16,-21-17-109 0,17 17-290 16,-19 3-49-16,-12-6 222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0:26:51.3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4998 1092 620 0,'0'0'-1'0,"0"0"10"0,-26-1 1 16,26 1-1-16,-20-1-5 0,20 1-2 0,-27 1-2 15,27-1 5-15,-33 5 10 0,14-3 4 0,1 3 2 16,-4 1-1-16,2 0-4 0,-3 0 3 0,4 3 11 15,-6-1 3-15,3 4 10 0,-4 1 7 0,0 2-4 16,-4 3 4-16,2 1-27 0,-5 4 18 16,0 3-20-16,-5 3 13 0,1 0-2 15,-5 5-17-15,2 1 3 0,-4 1-14 0,1 0 6 16,-2 2-9-16,0 1 3 0,-2 4-8 0,4-2 9 16,-1 5-9-16,4 0 17 0,-2-2-9 0,5 0 9 15,0-3-10-15,1-1 5 0,2 5 25 0,0-6-29 16,2 3 29-16,2 1-30 0,2-6-5 0,0 5 7 15,0-2-9-15,-2 3 8 0,0 3-10 0,-2 2 11 16,1 3-12-16,-2 2 13 0,-1 3-13 16,0-1 14-16,-1 3 8 0,-2 3-23 0,1-1 24 15,-2 2-22-15,0 0 4 0,-1 0 14 0,2 0-10 16,0 3 15-16,-1-1-15 0,2 1 14 0,-1 2 3 16,2 0-23-16,0-1 19 0,1 2-21 15,0 0-1-15,2 0 16 0,1 0-17 0,3 0 16 16,0 1-16-16,-3-2-5 0,5 2 20 0,0 1-21 15,0-1 22-15,2 1-2 0,1 1-15 16,-3-1 15-16,3 3-17 0,0-3 17 0,1-1 0 16,2 1-20-16,0-3 21 0,2-1-21 0,2-3 5 15,2 0 13-15,0 0-15 0,0 0 15 0,1 2-15 16,1-2 16-16,1 3 3 0,2 1-20 0,0-3 20 16,3 1-19-16,0-1 4 0,2 2 13 0,2-2-15 15,1-3 14-15,2 0-14 0,0-1 14 16,2 2 6-16,0 2-22 0,1-1 22 15,-1 1-21-15,2 0 3 0,-1 2 16 0,1-2-16 16,0 0 14-16,1-1-14 0,0-2 13 0,1 1 5 16,3 0-21-16,0-3 21 0,2 0-21 0,-1-3 3 15,2 1 12-15,0-2-11 0,2 1 11 0,2-3-13 16,1-1 13-16,3-2-14 0,1-2 13 0,2-1 8 16,2-3-26-16,-1-3 27 0,3-1-26 15,0-2 10-15,3 0 8 0,1-1-9 0,4 1 9 16,-1-2-9-16,0 1 6 0,3-2-4 0,0-3 8 15,2 2-9-15,0-1 8 0,-1-1-9 0,1 0 7 16,1-2 12-16,1-1-12 0,0-2 14 16,1-1-31-16,-1 0 11 0,0-3-10 0,0-2 10 15,1-1 6-15,1-1-3 0,1-2 4 0,1-2-4 16,2-2 4-16,0-3-4 0,1-2 1 16,2-2-2-16,1 0 2 0,-1-1-1 0,0-3 2 15,-1 2-1-15,0-3 1 0,2-1-2 0,0 0 1 16,2-3 0-16,1-1 0 0,1-3 1 0,1-4-3 15,1-1 3-15,0-5-4 0,2-3 4 0,1-1-5 16,-2-6 4-16,3-2 10 0,2-2-7 0,0-3 7 16,-1-4-26-16,3 0 11 0,1-5-11 15,0 0 13-15,1-4 7 0,-1-2-10 0,-3 0 10 16,-2-2-11-16,3-2 13 0,0-2-11 16,0-2 12-16,-1 0 4 0,-2-1-24 0,-2 0 23 15,-3 0-21-15,0 0 4 0,-3-2 14 0,-3-2-14 16,1-1 13-16,-2-2-14 0,0 1 15 0,-3-3 1 15,-3-2-19-15,-1 0 20 0,-1-1-20 0,1-1 4 16,-2-2 15-16,-2 0-16 0,-2-1 16 16,-1-2 0-16,-2-1-18 0,-1 0 18 0,1-2-17 15,-1 0 1-15,1-2 19 0,-3-2-19 0,1 2 18 16,-1-2-3-16,-2-1-18 0,-1 1 17 0,-2 1-16 16,0 2 1-16,-3 0 18 0,-1 2-19 0,-4 0 18 15,-2 0-1-15,0 0-17 0,-4 2 20 0,-1 0-19 16,-3 0 1-16,-1-1 19 0,-3 2-19 15,0-1 17-15,-2 0 0 0,-2 0-19 16,-1 0 20-16,-1-2-18 0,1 3 6 0,-3-3 20 16,2 0-16-16,-3-2 16 0,1 1-4 0,-1 0-21 15,0 0 16-15,0 1-17 0,2 0 0 0,-2 1 17 16,-1-2-18-16,1 3 17 0,-2 1-18 0,-2 1-4 16,1 2 22-16,-3-2-22 0,0 5 22 0,-3 1-1 15,0 2-15-15,-2 3 15 0,-4 1-14 16,1 2 14-16,-3-2-15 0,-1 1 14 0,-2 1 1 15,-2 0-29-15,1 5 30 0,-3 1-23 0,1-3 19 16,-2 0 17-16,-2 5-10 0,-2 1 10 16,0 8-12-16,-1-2 11 0,-1 5-12 0,-3-2 11 15,1 4-13-15,-3 2 7 0,1 1-11 0,-1 2 6 16,-2 2 13-16,0 1-34 0,-1 3 29 0,-2 2-34 16,1 2 11-16,-2 1 2 0,1 3 2 15,1-1 5-15,-1 3-3 0,0 0 8 0,1 2-9 16,0-2 2-16,0 0-3 0,1 1 1 0,1 0-1 15,0 0 4-15,1-3-6 0,0 2 7 0,0 4-7 16,0 3 1-16,-2 7-13 0,1 6-15 0,-8 7-21 0,3 13-33 16,-17 5-37-16,11 24-85 0,-21 2-93 0,-1 23-170 15,8 11 164-15,-20-2 306 0</inkml:trace>
  <inkml:trace contextRef="#ctx0" brushRef="#br0" timeOffset="3400.7409">20269 3468 865 0,'-13'-23'86'0,"13"23"-13"0,0 0-13 0,0 0-15 16,-13-19-2-16,13 19-7 0,0 0-6 0,0 0-8 16,-20-8-7-16,20 8-3 0,0 0-2 0,-23 6 0 15,23-6 0-15,-21 11-1 0,21-11-1 0,-26 15 4 16,26-15 1-16,-26 20 4 0,26-20 4 16,-27 18 2-16,27-18 1 0,-27 20 2 0,27-20-1 15,-27 23 2-15,27-23-3 0,-26 27 1 0,9-11-5 16,4 4 1-16,-2 1-5 0,0 2 2 15,-2 0-10-15,-1 2 3 0,-1 3-9 0,0 1 5 16,0 2-8-16,-2 1 9 0,0 1-10 0,1-1-8 16,-2 2 31-16,1 0-25 0,0-1 27 15,4 0-12-15,-1-2-8 0,3-1 7 0,1-3-8 16,3-1 8-16,2-3-8 0,5 0 6 0,0-2-6 16,4-1 5-16,1-2-2 0,3 2 2 0,2-2-3 15,4 1 5-15,1 1-7 0,3 1 4 0,2 1-4 16,1 0 2-16,0-2-5 0,0 2 5 0,1-2-6 15,0-1 4-15,-1 1-5 0,-1-1 5 0,0-1-4 16,-1 1-11-16,-1 0 28 0,1 1-29 16,-1-1 28-16,1 0-12 0,0 1-4 15,0-1 3-15,5 0-5 0,2 1 4 0,3-4-1 16,3-4 3-16,3-4-1 0,2-4 1 0,6-3-2 16,3-3 1-16,8-7 1 0,-1-2 0 0,3-8 3 15,1-4-5-15,1-4 5 0,1-2-7 0,-2-1-12 16,-1-1 27-16,-3-2-27 0,-2 1 29 0,-5 0-11 15,-4-1-5-15,-3 1 5 0,-5-1-7 16,-2-2 8-16,-3 1-8 0,-5-1 7 0,-3-1-5 16,-3-1 5-16,-3 1-8 0,-5-1 7 0,-3-2-12 15,-2-1 9-15,-3-1-7 0,-2 1-8 0,-2-2 25 16,-3 0-24-16,-2 1 26 0,-3 0-7 0,1 1-8 16,-3 2 8-16,1 0-7 0,0 2 7 15,0 0-7-15,3 0 7 0,-1 4-8 16,0 4 7-16,1 1-7 0,-2 6 6 0,-3 1-4 15,-3 3 2-15,-4 4-1 0,-5 5 6 0,-5 3-2 16,-8 5 2-16,-4 2 0 0,-6 7-6 0,-4 3 2 16,-5 3-3-16,-3 4 3 0,-1-1-4 0,2-1 2 15,7 0-7-15,6-4-10 0,14 0-21 0,0-8-31 16,36-5-78-16,-34 4-111 0,34-4-280 0,0 0 28 16,27-2 250-16</inkml:trace>
  <inkml:trace contextRef="#ctx0" brushRef="#br1" timeOffset="12290.4408">941 1715 255 0,'0'0'57'16,"0"0"-50"-16,0 0-1 0,0-17-10 0,0 17-29 15,0 0-32-15,0 0-31 0,0 0-30 16,-18 7 126-16</inkml:trace>
  <inkml:trace contextRef="#ctx0" brushRef="#br1" timeOffset="12759.1921">905 1722 149 0,'0'0'91'0,"0"0"-13"0,0 0 1 0,0 0-14 0,0 0-12 16,0 0-13-16,0 0-11 16,0 0-13-16,0 0-6 0,0 0-7 0,0 0-3 15,0 0-1-15,0 0 0 0,0 0 1 0,0 0 1 16,0 0 0-16,0 0 0 0,0 0 1 0,21 1-1 15,-21-1 0-15,0 0 3 0,25 5 7 0,-25-5 5 16,26 0 7-16,-8-1 3 0,2-1-2 0,5-3 0 16,-1 0-6-16,7-1 0 0,0 0-3 0,5-1-1 15,1 0-1-15,1 1 0 0,3 0-2 16,0 3-3-16,2-1 0 0,2 2 0 0,1-1-2 16,0 1 1-16,3-1 0 0,0 3-1 0,2 0 0 15,-2 3-2-15,4-2-1 0,0 2 1 0,1-2-1 16,4 2 2-16,2 0 1 0,2-2 2 15,1 0 2-15,3 0 1 0,3-1 3 0,3 2 3 16,2-4-1-16,3 1 1 0,0-2 0 0,6 1-1 16,0-1 0-16,3 2-1 0,-2-3-4 15,1 1-2-15,-1-1 0 0,4 1-2 0,-6 1 3 16,6 1-1-16,-3-1-3 0,-1 2-1 0,-1-1-1 16,-1 2-2-16,0-1-1 0,-1 3-1 0,1-1-1 15,-3 1 1-15,0-1 3 0,1-1 0 0,0-1-1 16,2-1 1-16,3 0-4 0,3-2 1 0,2 0 0 15,2-2 0-15,0-1 7 0,1 0-1 16,0-1 2-16,2-1-3 0,-2 0-2 0,3 1-2 16,-5-2 3-16,-5 2-2 0,-2 1 0 0,-3 1-4 15,-7 0-6-15,-9 2-22 0,-5 6-35 16,-15-6-48-16,-2 10-52 0,-15-5-94 0,-28-2-104 16,38 16 163-16,-38-16 200 0</inkml:trace>
  <inkml:trace contextRef="#ctx0" brushRef="#br1" timeOffset="13714.2331">7040 1618 486 0,'0'0'41'16,"0"0"2"-16,0 0-18 0,0 0-10 0,0 0-8 15,0 0-6-15,18-3 0 0,-18 3 2 0,0 0 3 16,17 3 6-16,-17-3 5 0,23 0 5 0,-23 0 2 16,34-2 0-16,-12 2-1 0,4-4 3 15,3 2 2-15,3-3 2 0,2 2 0 0,1-1 2 16,1 0-1-16,2-1-4 0,1 3-1 0,0-4-3 15,3 4 0-15,1-2 4 0,2 2 0 0,0 0-1 16,4 2-4-16,-3-1-4 0,5 1-3 0,-1-1-3 16,1 3-2-16,2-1-15 0,1 2 0 0,1 0-4 15,3 0 0-15,3-2 10 0,3-1-1 0,6-1-1 16,1-1 1-16,4 0-1 0,0-2 1 16,5 0 2-16,0-1-2 0,1-1-1 15,0-3-2-15,-1 1 2 0,-1-2-5 0,-3 2-1 16,-6-1-10-16,2 2-2 0,-7-3-14 0,-1 4-21 15,-8-4-33-15,1 8-48 0,-12-2-82 0,-12-3-147 16,12 18 153-16,-45-11 211 0</inkml:trace>
  <inkml:trace contextRef="#ctx0" brushRef="#br1" timeOffset="14528.4379">755 3023 203 0,'0'0'10'0,"0"0"-2"16,0 0-6-16,0 0-11 0,0 0-13 0,0 0-14 16,0 0-14-16,0 0 1 0,0 0 10 0,0 0 22 15</inkml:trace>
  <inkml:trace contextRef="#ctx0" brushRef="#br1" timeOffset="15137.7997">772 3014 153 0,'0'0'74'0,"0"0"3"15,17-6-11-15,-17 6-6 0,0 0-14 16,23-8-9-16,-23 8-8 0,23-4-5 0,-23 4-4 16,31-6-3-16,-13 3-2 0,3-2-4 0,-1 2-2 15,3-1-2-15,3 0-1 0,-2 1-3 0,3-1 1 16,-3 2-2-16,1-1-1 0,0 1 2 0,1 1-2 16,-1 1 0-16,0 0 0 0,-1 0 0 0,0 0 0 15,0 1 1-15,0 1 0 0,0 0-1 16,0-1 2-16,3-1 2 0,-1-1 4 0,1 1 6 15,3-2 4-15,0 1 0 0,2-1-1 0,1 0-1 16,2-1 1-16,1 0-2 0,3-1 0 0,1 0 0 16,2-1-3-16,1 0 1 0,1-1 0 15,1 3-1-15,1-3 1 0,2 1-2 0,-3 1-2 16,1-1-4-16,0 3-3 0,-1-2-1 0,3 2-1 16,-2 1 0-16,3-1 1 0,-1 1-1 15,2 0-1-15,0 0 0 0,2 1 0 0,1-1-1 16,0-1 2-16,2 1-1 0,-4-1 0 0,4-1-1 15,-1 2 2-15,-1-1-1 0,1-1 2 0,1 1-1 16,-1-1 0-16,0 1-1 0,2-2 1 0,1 2 0 16,-1-2 3-16,3 1 1 0,-1-1 3 0,0 0 2 15,1 0 4-15,-1-1-1 0,2 0 2 0,1 1-1 16,-3-1-1-16,3 1-1 0,-3-1-2 16,2 0-2-16,-2 0-2 0,2 1-2 15,-4 0-2-15,-2 1-1 0,2 0-1 0,-2-1 0 16,-1 3 1-16,1-3-1 0,-2 1 2 0,0-1-1 15,1-1 4-15,0 1 0 0,0 0 1 0,0-1 1 16,2 0 1-16,-2-1-3 0,3 0 4 0,1 0-2 16,-3-1 3-16,3-1 1 0,-2 1 1 15,-1 1-2-15,-1-1-2 0,-2 1-2 0,-4 0-2 16,-3 0-3-16,-3 1 0 0,-3 1 13 0,-3-1-14 16,-4 3 13-16,-4-2-14 0,-4 3 0 0,-5 1-1 15,-18 0 2-15,27 0-1 0,-27 0 0 0,17 2 0 16,-17-2 1-16,17 5-1 0,-17-5-14 15,20 7 14-15,-20-7-14 0,31 8 14 0,-11-5 1 16,5 1 0-16,3-2 0 0,6 1-1 16,1-3 1-16,3-1-2 0,-1-1 2 0,0 0-1 15,-2 0-1-15,-3-1-9 0,-5 0-22 0,-3 4-75 16,-24-1-116-16,0 0-209 0,0 0 47 0,-16-18 386 16</inkml:trace>
  <inkml:trace contextRef="#ctx0" brushRef="#br1" timeOffset="15965.9505">7221 2756 477 0,'0'0'68'16,"0"0"4"-16,0 0-9 0,0 0-4 15,0 0-13-15,0 0-12 0,0 0-12 0,0 0-4 16,0 0 1-16,18-10 5 0,-18 10-1 0,21-2 0 16,-21 2-5-16,33-2 2 0,-12 2-2 0,3-3 3 15,3 2 0-15,1-1-1 0,3 0-5 0,2 0-1 16,2 1-4-16,3 0 1 0,2-2-1 0,3 2-2 15,2-1-1-15,-2-1 0 0,5 2-2 16,-4-2 0-16,2 1 1 0,0 0 2 0,2-1 2 16,-2 0 2-16,4 1 0 0,-2-1-1 0,5 2-1 15,1-2 1-15,2 2-2 0,1 0 0 0,3 1-2 16,2-2-2-16,4 2-1 0,3-1-3 0,1 0 0 16,6 0-1-16,2-2 0 0,1 1 0 15,5-2-1-15,0 1 0 0,-2-3-1 16,5 1-5-16,-5-2 7 0,1 1-31 0,-6-3-3 15,0 5-50-15,-12-6-33 0,2 6-23 0,-12-6-16 16,-3 4-18-16,-6 5-23 0,-19-11-65 0,13 19 195 16</inkml:trace>
  <inkml:trace contextRef="#ctx0" brushRef="#br1" timeOffset="16981.5569">1063 4115 314 0,'0'0'30'0,"0"0"14"0,0 0-12 0,0 0-7 16,25-15-5-16,-25 15-3 0,29-1 1 0,-12 1 3 16,4-2 2-16,3 1 0 0,3-1-6 0,4-2-4 15,0 0-5-15,3 0-4 0,3-1 1 0,2 0 0 16,2 0 5-16,2-1 6 0,2 0 7 0,0 1 4 16,3-2 9-16,1 1 2 0,1-1 8 15,3 1-2-15,-1-3 4 0,4 4-5 0,-2-3 1 16,3 4-9-16,-3-2-2 0,4 4-9 0,-3-3-3 15,2 2-5-15,1 0-1 0,2 0-5 0,2 1-2 16,2 0-4-16,2-1-2 0,3 1 0 0,1-2 3 16,1 0 0-16,5 1 5 0,-1-2-1 15,2 0 1-15,1 2-4 0,1-3-1 0,-2 2 15 16,1-1-18-16,1 0 16 0,-3 0-15 16,-2 2 2-16,0-2 7 0,3 2 4 0,-2-1 6 15,4 1 0-15,-2-4-1 0,2 3-3 0,-3-2-24 16,4 1 16-16,0 1-20 0,1-1 17 0,1 0 0 15,0 0-3-15,-1 1-1 0,-3 0-2 0,-4 0 0 16,-3 0-2-16,-2 1 2 0,-5 0-3 0,-6 1-2 16,-5-1-6-16,-6 2-5 0,-8-1-6 15,-4 2-1-15,-6-3 1 0,-5 3 4 0,-6-1 4 16,-18 1 5-16,24-1 4 0,-24 1 2 16,0 0 2-16,26-7 1 0,-26 7 0 0,33-9 3 15,-9 4 3-15,5-4 6 0,9 0-2 0,3-2 5 16,4 2-5-16,0-1 0 0,4 0-3 0,-4 2-1 15,2-1-3-15,-2 2-2 0,-4 1-3 0,-4 3-4 16,-7-1-20-16,-4 8-43 0,-26-4-77 16,18 2-135-16,-18-2-170 0,-28 11 78 0,8 6 372 15</inkml:trace>
  <inkml:trace contextRef="#ctx0" brushRef="#br1" timeOffset="17844.1843">7416 3854 390 0,'0'0'65'0,"0"0"-38"0,0 0 1 16,-16-17-3-16,16 17 2 0,0 0-3 0,0 0 1 15,0 0 2-15,-20-5 5 0,20 5 4 0,0 0 5 16,0 0-6-16,0 0-2 16,0 0-10-16,0 0 0 0,0 0-4 0,0 0 9 15,0 0 5-15,0 0 6 0,16-20 1 0,-16 20 2 16,21-9-2-16,-4 7 0 0,1-4-3 0,6 4-3 16,0-4-5-16,5 2-5 0,0-3-3 0,7 3-3 15,2-1 0-15,6 0-3 0,1-1-1 0,5 1-4 16,2-1 0-16,4 0-4 0,5-1 0 15,3 1 0-15,3-1 1 0,6 1 0 0,3-1 0 16,3 0 0-16,4 0 1 0,1 1-2 0,4-1 3 16,4 2 0-16,1-2 2 0,4 2-2 0,-1 0 1 15,3 0-4-15,0 2-1 0,0-1-3 0,-1 0 1 16,2 1-3-16,-4 0 2 0,-3 0-2 0,-1-1 2 16,-3 2-1-16,-3-1 0 0,-4 0 0 0,-5 0 0 15,-2 2 0-15,-6-1-2 0,-6-1-3 16,-2 2-5-16,-7-1-8 0,-2 2-7 0,-8-5-6 15,-1 6-12-15,-9-7-17 0,2 7-24 16,-14-9-38-16,6 10-37 0,-28-2-23 0,21-16-136 16,-21 16-33-16,0 0 242 0</inkml:trace>
  <inkml:trace contextRef="#ctx0" brushRef="#br1" timeOffset="18818.2511">1013 5146 374 0,'0'0'50'15,"-11"-17"11"-15,11 17-8 0,0 0-4 0,0 0-8 16,0 0-9-16,0 0-7 0,22-15 2 0,-22 15 6 16,0 0 4-16,25-7-13 0,-25 7 6 15,25 0-22-15,-8-1 7 0,2 1-8 16,3-1-1-16,3 0-1 0,5-1-2 0,1 1 0 15,5-3-1-15,2 2 0 0,4-3-1 0,3 0 0 16,2 1 0-16,2-2 3 0,2-1 1 0,4 0 7 16,1 1 2-16,1-2 2 0,1 2 1 0,-1-4 0 15,4 4 0-15,-4-3 2 0,4 2 1 0,-3 0 1 16,2 1 0-16,0-1 2 0,0 2-2 16,0-2-1-16,5 3-3 0,-3-2-1 0,3 1-3 15,2 0-1-15,1 2-3 0,2-2-4 0,0 1 0 16,4-1 2-16,2 0-1 0,0-1 1 0,3 0-2 15,-1 0-2-15,0 0-2 0,3-1 1 16,-2 1-1-16,2 0 2 0,-1-1-2 0,0-1 2 16,2 2 1-16,-1-1 3 0,1 1 0 0,-2 0 4 15,1 0-2-15,-1-1 1 0,0-1-1 16,-2 1 2-16,2 0-2 0,-1-2 2 0,2 2-3 16,3-2 2-16,0 0-4 0,0-1 2 0,2 2-3 15,-2-1 0-15,0 1-4 0,-3 0 1 0,-2 0-2 16,-4 1 0-16,-8 0-5 0,-4 2-6 0,-7-1-10 15,-5 2-11-15,-9-2-10 0,-4 5-4 0,-11-4 3 16,-2 4 9-16,-25 1 10 0,26-2 11 16,-26 2 7-16,0 0 4 0,0 0 2 0,17-3 1 15,-17 3 0-15,0 0 0 0,19-1 1 0,-19 1 0 16,26-3 1-16,-7 1 1 0,1 0-1 16,3-1-1-16,2 1-1 0,-1 1-2 0,3-2-2 15,-1 4-24-15,-2-4-64 0,5 5-115 0,4 5-199 16,-33-7 12-16,36 4 393 0</inkml:trace>
  <inkml:trace contextRef="#ctx0" brushRef="#br1" timeOffset="19552.6689">7413 4685 340 0,'17'-17'22'0,"-17"17"7"0,0 0 1 15,0 0 5-15,0 0-1 0,17-17-2 0,-17 17-6 16,0 0 2-16,0 0 3 0,0 0 9 16,21-2 5-16,-21 2 13 0,21 2 2 0,-21-2 8 15,35 3-6-15,-13-3-6 0,7 2-11 0,3-2-9 16,8 0-9-16,1-2-5 0,8-1-7 0,2-2 0 16,4 1-1-16,4-2 4 0,7-1 2 0,1-1 0 15,6 0-4-15,0-2-2 0,4 1-6 16,0 2-1-16,2 0-3 0,0-2 0 0,0 3 17 15,1 0-14-15,3 0 17 0,-1 0-14 16,3 1 0-16,2 1 3 0,3 0-1 0,4-2 2 16,4 2-3-16,6-3-22 0,5 2 17 0,3-2-21 15,4 0 16-15,4 1 3 0,2-3-3 0,2 2 1 16,3-3-4-16,0 2-4 0,-3-2-13 0,-2 4-18 16,-8-6-28-16,0 10-34 0,-14-12-50 0,3 12-24 15,-18 1-158-15,-13-10-18 0,8 16 189 0</inkml:trace>
  <inkml:trace contextRef="#ctx0" brushRef="#br1" timeOffset="20458.9005">872 6303 298 0,'0'0'65'15,"0"0"8"-15,0 0-16 0,19-8-1 0,-19 8-13 16,0 0-3-16,21 1-11 0,-21-1 1 0,18 2-2 16,-18-2 4-16,26 3 0 0,-26-3-1 0,32 1-8 15,-13 0-4-15,4-2-8 0,1 1-1 0,3-2-4 16,6 0 0-16,1 0-1 0,5-2-1 15,2 1 0-15,4-1 0 0,2-1 2 0,6 2 2 16,1-2 3-16,2 0-1 0,4 0 2 0,2 1-2 16,1 0 1-16,3 1-1 0,0 0-2 0,2 0-1 15,-1 1-3-15,3-1-1 0,2 1-1 0,1 0-2 16,5-2 2-16,1 0-2 0,1 1 0 16,3 0 0-16,2-2-1 0,2 2-1 15,3-1 4-15,4 0 0 0,0 0 1 0,2-2 2 16,2-2 1-16,1 2 1 0,0-1 4 0,1 1-1 15,-1 0 5-15,-1 1-1 0,-2-2 3 0,3 2-1 16,-8-1-1-16,1 1-4 0,-3 0 1 0,-1 2-5 16,-3-1 0-16,-2 2-3 0,-6-1-2 0,-1 1-1 15,-4 1 0-15,-2-2 0 0,-3 1 1 0,-1-2 0 16,-2 0 0-16,2 0 0 0,-1-1 1 16,4-1-1-16,0-1 1 0,5-1 1 0,0-1 3 15,2 0-2-15,1-1 2 0,1 1-4 16,-2 0-1-16,-2 2-16 0,-4 3-40 0,-12-5-73 15,-1 9-134-15,-10 3-164 0,-26-14 87 0,6 19 338 16</inkml:trace>
  <inkml:trace contextRef="#ctx0" brushRef="#br1" timeOffset="21224.5154">6885 6113 363 0,'0'0'46'0,"0"0"-1"0,0 0-13 0,0 0-9 16,0 0-11-16,0 0-7 0,0 0-3 0,0 0 2 15,0 0 5-15,0 0 7 0,0 0 4 0,0 0 4 16,26-9 1-16,-26 9 0 0,33-4-4 16,-11 3 0-16,3-3 1 0,6-1-1 0,0 1 6 15,8-1 4-15,-2-3 6 0,5 2 4 0,1-3 7 16,4 3 0-16,2-6 1 0,4 4-8 0,0-3-5 15,7 3-8-15,1-3-5 0,5 3-4 0,2-3-2 16,3 1-2-16,2 0 5 0,2 2-3 16,3-2 1-16,3 3-4 0,3-1-3 0,4 1-3 15,1-1 0-15,2 3-1 0,4-2 2 16,1 1-3-16,3 0 0 0,5-1-5 0,0-1 1 16,3 1-1-16,2-1 2 0,-4-1-3 0,2 1 2 15,-1-1-7-15,-5 2-3 0,-2-3 7 0,-2 2-22 16,-7-3 7-16,-4 5-26 0,-9-3-11 0,-2 5-19 15,-10-6-22-15,0 6-19 0,-11-5-10 0,-2 4-3 16,-7-1-25-16,-8-9-109 0,8 24 19 16,-26-20 241-16</inkml:trace>
  <inkml:trace contextRef="#ctx0" brushRef="#br1" timeOffset="22068.2757">1271 7371 149 0,'0'0'65'16,"0"0"-6"-16,0 0-7 0,0 0-11 15,-3-17-13-15,3 17-7 0,0 0-10 16,0 0-1-16,0 0 1 0,0 0 6 0,0 0 7 16,20-6 8-16,-20 6 8 0,0 0 3 0,23-3 8 15,-23 3 5-15,22-2 1 0,-22 2-1 0,30-3-8 16,-11 3-9-16,1-3-10 0,5 1-7 0,2-1-7 15,4 1-5-15,3-2-3 0,3 1-5 0,4-2 1 16,2 1-2-16,5 1 0 0,3-1 1 16,2 0-2-16,4 0 0 0,3-1 0 0,3-1 1 15,1 1-1-15,0 0 0 0,0 0 2 0,0 2-1 16,1-1 2-16,0 1-2 0,-1 0 0 0,1-1 3 16,-1-1 8-16,3 2 4 0,-2-4 6 0,3 0 0 15,-2-1 1-15,3 1-1 0,-1-2-2 16,1 2-2-16,-1-1-3 0,1-1-4 0,-4 1 1 15,3 2-5-15,-2-3 2 0,-2 3-2 16,2 0 2-16,-2 1-1 0,-1 0 0 0,3 3-4 16,-1-2-1-16,-1 3-2 0,2-1 0 0,-2 0-1 15,-1 0 0-15,-1 1 0 0,2 0-1 0,-5-1 0 16,0 1-4-16,-5-1-6 0,-1-1-13 0,-7-1-11 16,1 1-16-16,-10-4-14 0,1 6-24 0,-12-8-14 15,0 7-38-15,-26 2-15 0,28-12-84 16,-11 20-59-16,-17-8 256 0</inkml:trace>
  <inkml:trace contextRef="#ctx0" brushRef="#br1" timeOffset="22928.3633">6313 7106 518 0,'-20'6'133'16,"20"-6"-58"-16,0 0-24 0,0 0-7 0,0 0-19 16,0 0-11-16,0 0-9 0,0 0-1 0,21-7 1 15,-21 7 1-15,29-5-2 0,-11 3 1 16,3-1 10-16,2 1-13 0,3 0 10 0,0 0-10 15,4 0 0-15,0-1 1 0,3 1-1 0,0 0 1 16,2 0-2-16,1 0 2 0,2 1 2 0,1-3 8 16,2 3 7-16,2-3 6 0,3 2 3 15,3-3-2-15,3 3-6 0,2-3-2 0,6 1-5 16,1-2 2-16,6 0-2 0,4-1-15 0,3 1 18 16,1-3-19-16,8 5 18 0,0-3-3 0,3 1-3 15,0 3-2-15,2-1-4 0,1 2 0 16,-1-1-3-16,2 1 1 0,2 1-1 0,-2-1-1 15,1 2 0-15,0-1 1 0,1 1-1 0,1-1 0 16,0 0-1-16,1 1 1 0,2-1-2 0,0-1 1 16,0 1 1-16,2-1 0 0,-2-2 0 0,1 2 0 15,-1-1-1-15,-1-1-1 0,-1 0-4 0,0-1-3 16,-5-1-14-16,0 2-18 0,-8-4-42 16,2 7-49-16,-11-7-104 0,-10 0-140 0,10 14 78 15,-31-23 298-15</inkml:trace>
  <inkml:trace contextRef="#ctx0" brushRef="#br1" timeOffset="23777.7552">3259 7014 463 0,'0'0'46'0,"0"0"11"0,0 0 16 15,0 0 13-15,0 0-2 0,0 0-5 16,22-6-8-16,-22 6-7 0,0 0-3 0,19 6-7 15,-19-6-10-15,0 0-12 0,26 12-6 0,-26-12-5 16,22 8 1-16,-22-8 1 0,30 9 4 0,-13-6 0 16,7 2 3-16,1-4-3 0,5 2-2 0,3-3-2 15,6 3-5-15,0-3-7 0,5 1-3 16,-2-1-6-16,1 0-1 0,2 0-1 0,-1 1-1 16,-3 1 2-16,0 0-20 0,-5 3 17 0,-5 1-15 15,-3 3 15-15,-5 2 2 0,-3 5-12 0,-6 2 1 16,-6 6-3-16,-6 2 7 0,-7 0 4 0,-7 2 7 15,-7 0-6-15,-6 1 6 0,-4-1-10 16,-6 0 9-16,-2-2-7 0,-4-3 7 0,1-1-4 16,0-3 4-16,3-3-4 0,2-3 3 15,6-2-3-15,3-3-3 0,8-1-21 0,18-7-22 16,-21 7-43-16,21-7-87 0,0 0-104 0,0 0-183 16,23-27 131-16,9 24 333 0</inkml:trace>
  <inkml:trace contextRef="#ctx0" brushRef="#br1" timeOffset="24387.1421">3946 6050 603 0,'0'0'77'16,"-17"14"-24"-16,17-14 1 0,0 0-13 15,0 0-13-15,0 0-8 0,0 0 1 0,17-7 17 16,-17 7 9-16,23-5 8 0,-6 2 0 0,-17 3-5 16,39-8-8-16,-17 2-5 0,6 3-6 0,1 0-3 15,3 3-8-15,1-1-5 0,1 3-4 16,0-1-6-16,-1 3 1 0,-3 1-4 0,-1-1 0 16,-1 2-1-16,-2 1 0 0,-3-3-1 0,-4 2 2 15,-19-6-3-15,28 13 1 0,-28-13-1 0,0 0 1 16,12 21 0-16,-12-21 3 0,-11 18-2 0,11-18 3 15,-31 26-4-15,6-12 3 0,-4 2-3 0,-4 0 6 16,-4 2 1-16,-1 1 9 0,-3-1-2 16,4 2 1-16,0-2-9 0,6-2-1 0,3-2-8 15,9-3-1-15,19-11-21 0,-22 16-23 16,22-16-49-16,0 0-76 0,22 15-113 0,-2-9-184 16,-20-6 154-16,48-8 316 0</inkml:trace>
  <inkml:trace contextRef="#ctx0" brushRef="#br1" timeOffset="24965.251">4217 4845 793 0,'0'0'53'0,"0"0"-10"16,0 0-7-16,0 0-1 0,0 0-5 16,0 0-3-16,18 2 4 0,-18-2 6 0,20 5 6 15,-20-5 1-15,30 0-4 0,-10-1-11 0,5 1-7 16,1-3-4-16,7 2 3 0,0-1 2 0,5 2 0 15,-1-3-3-15,2 5-5 0,-3-2-5 0,0 1-4 16,-2 2-2-16,-4 1 0 0,-2 1-3 0,-2 2 0 16,-7 0-2-16,-2 2 2 0,-17-9-2 0,21 19 1 15,-21-19-2-15,6 23 3 16,-6-23-3-16,-14 28 3 0,1-10-4 0,-4-1 5 16,-4 1-5-16,-4 2 5 0,-3-1-4 0,-1 0 4 15,-2-1-4-15,1-2 4 0,3-3-4 0,0-1 2 16,7-2 9-16,-2-4-27 0,22-6-1 0,-29 9-39 15,29-9-37-15,-17 1-60 0,17-1-142 0,0 0-156 16,0 0 138-16,30-11 315 0</inkml:trace>
  <inkml:trace contextRef="#ctx0" brushRef="#br1" timeOffset="25543.4024">4453 3831 785 0,'0'0'139'0,"0"0"-50"15,0 0 0-15,0 0-3 0,0 0-24 0,0 0-23 16,-13-17-22-16,13 17-6 0,0 0-1 0,0 0 0 16,0 0 0-16,0 0-2 0,0 0-1 15,0 0-1-15,0 0 2 0,22-7 6 0,-22 7 4 16,22 1 5-16,-22-1 4 0,32 3 0 16,-13-2-2-16,6 3-2 0,1-4-7 0,3 2-5 15,1-1-5-15,1 0-3 0,-1 1-2 0,1 0 0 16,-2 0-1-16,-1 2 1 0,-4 1-2 0,-2 1 1 15,-5 1-2-15,-17-7 1 0,21 18-2 0,-21-18 3 16,2 23 16-16,-2-23-31 0,-19 34 32 0,-1-14-31 16,-5 0 11-16,-6 1 3 0,-5 0-3 0,-1 0-1 15,-2 0-4-15,-1-3 6 0,2-1-3 16,2-4 7-16,2-1-4 0,5-4 2 0,3 0-4 16,7-5-9-16,19-3-21 0,-22 2-26 15,22-2-72-15,0 0-72 0,0 0-157 0,28-6-99 16,-21-13 185-16</inkml:trace>
  <inkml:trace contextRef="#ctx0" brushRef="#br1" timeOffset="26105.923">4554 2690 722 0,'0'0'87'0,"0"0"-17"0,0 0 18 16,0 0-5-16,18-6-21 0,-18 6-21 15,26 0-13-15,-26 0 0 0,29-2 7 0,-9 5 3 16,-20-3-1-16,35 1-5 0,-16-1-9 0,4 2-5 15,3 0 0-15,4 0-1 0,1-1-1 0,3 3-3 16,1-2-3-16,2 2-2 0,-1 0-4 0,-1 0 0 16,-1 0-3-16,-2 0 0 0,-4 1-2 0,-3-1 1 15,-6 1-4-15,-19-5 0 0,19 15-2 0,-19-15 2 16,-3 20-2-16,3-20 5 0,-33 33-4 16,3-13 4-16,-5 2-3 0,-4 2 6 0,-4 1-3 15,-2 0 6-15,-3-1-5 0,2-1 6 16,1-1-7-16,5-4 4 0,4-2-4 0,7-2 1 15,6-4-8-15,5-3-11 0,18-7-28 0,0 0-31 16,0 0-28-16,0 0-42 0,0 0-61 0,36 12-212 16,-15-30 37-16,19 15 344 0</inkml:trace>
  <inkml:trace contextRef="#ctx0" brushRef="#br1" timeOffset="26668.4033">4820 1497 696 0,'0'0'73'0,"0"0"1"16,0 0-3-16,0 0-16 0,0 0-14 0,0 0-2 15,0 0 11-15,0 0 15 0,10 17-7 0,8-7 3 16,-1-7-18-16,11 5-7 0,2-6-9 0,6 2-4 16,3-3-7-16,6 1-2 15,0-2-2-15,5 2-1 0,-4-2-3 0,-3 1-4 16,-6 0-3-16,-4 1 0 0,-6 3-2 0,-6 1 3 15,-21-6-4-15,20 18 5 0,-20-18-2 0,-7 32 4 16,-9-9-3-16,-7 3 4 0,-9 3-7 0,-4 2 7 16,-8-2-7-16,-4-1 7 0,-1-2-5 0,-2-3 8 15,3 0-8-15,6-4 5 0,4 0-6 0,5-5 0 16,7-1-9-16,4-2-10 0,22-11-3 16,-28 14-74-16,28-14-51 0,0 0-153 0,0 0-174 15,13 19 23-15,-13-19 448 0</inkml:trace>
  <inkml:trace contextRef="#ctx0" brushRef="#br1" timeOffset="29446.7538">17171 3999 325 0,'0'0'88'0,"0"0"-61"15,0 0-21-15,0 0-6 0,0 0 2 0,0 0 4 16,0 0 2-16,21-7-3 0,-21 7-2 0,0 0-2 16,21-5-1-16,-21 5 8 0,18-2 9 15,-18 2 15-15,19-3 7 0,-19 3 8 0,22-3-5 16,-22 3-2-16,23-4-8 0,-23 4-2 16,27-3-4-16,-27 3-1 0,28-2-4 0,-28 2 2 15,29 0-4-15,-29 0 2 0,28-1-1 0,-28 1 2 16,32-1-3-16,-32 1 0 0,34-1-7 0,-15 0-1 15,2-1-4-15,1 1-1 0,1 0 2 0,-1-2 0 16,1 1 3-16,0 0 3 0,2-1 0 0,-2 1 0 16,1-1-5-16,2 1-2 0,-2-2 10 0,1 2-15 15,1-2 13-15,-2 2-12 0,2-2-4 16,-2 1 4-16,0 0-2 0,2 0 2 0,-2 0 0 16,1 0 1-16,-1 0-1 0,-1-1 2 0,0 2 2 15,-1-2 2-15,-1 2 4 0,-1-2 3 16,1 2 5-16,-3-4 5 0,3 3 1 0,-3-3-21 15,4 4 19-15,-4-3-24 0,4 2 19 0,-2-3-1 16,3 1 0-16,0-1 1 0,4 1-1 16,2-4 1-16,2 3-3 0,1-1-2 0,2 0-5 15,-1 1-3-15,1 0-4 0,-1 0-2 0,1 1 0 16,0 0-1-16,-1 1 0 0,0 1 2 0,-1 0-3 16,-1 1 2-16,-2 1-1 0,-1 1-2 0,-2-2 2 15,-2 2-1-15,-1 0 0 0,-1 0 3 0,0 0-2 16,-2 0 0-16,1 0 2 0,1-1-3 0,0 0 2 15,2-1 2-15,2-1 3 0,-3 0 2 16,2 1 2-16,0-2 3 0,2 0 0 16,-1-1 2-16,5 0-4 0,-2 0 1 0,4 2-6 15,0-3 0-15,2 2-2 0,0 0-1 0,3 1-2 16,-1 0 1-16,1 1-2 0,-1 1-1 0,-2 0 1 16,-1-1 0-16,-1 2 0 0,-3 0 1 0,-3 0-2 15,-1 2 2-15,-6-2-1 0,1-2 0 0,-3 2 0 16,-1-1 0-16,0 0 1 0,-17 1 0 15,31-5 0-15,-31 5 0 0,32-6 0 0,-15 2 0 16,2 0-3-16,0 0 4 0,2-1-2 0,2 0 1 16,0 0 2-16,3 1-1 0,2 0-1 0,-2 0 4 15,5 2 1-15,-2-2 3 0,4 3-1 16,-2-1-2-16,2 2-1 0,-1-2-4 0,-2 4 1 16,1-2-3-16,-3 1 0 0,-4 0 0 15,-1 0 0-15,-4 1 1 0,-19-2 0 0,30 2 1 16,-30-2-1-16,17 1 0 0,-17-1-1 0,0 0 0 15,0 0 1-15,0 0 1 0,0 0 3 0,0 0-1 16,0 0 0-16,0 0 1 0,0 0 0 0,0 0 1 16,0 0 0-16,0 0 0 0,0 0-4 0,0 0 1 15,19-10-2-15,-19 10-1 0,18-6 1 0,-18 6 0 16,26-4-1-16,-26 4 1 0,28-2-1 16,-28 2 1-16,24 2-1 0,-24-2-3 15,0 0-9-15,17 2-15 0,-17-2-9 0,0 0-16 16,0 0-16-16,-20 15-31 0,-6-18-43 0,26 3-31 15,-45 11-45-15,23-10-130 0,4 10 10 0,-10-15 196 16</inkml:trace>
  <inkml:trace contextRef="#ctx0" brushRef="#br1" timeOffset="30431.2051">17698 4151 654 0,'0'0'94'16,"0"0"-43"-16,0 0-4 0,21-5 7 0,-21 5 11 15,19-9 9-15,-1 9-1 0,-1-7-5 0,10 6-11 16,-1-6-9-16,10 3-7 0,-2-5-6 16,9 5-7-16,1-5-7 0,2 3-10 0,2 0-7 15,2 1-4-15,0 0-1 0,0 1 0 16,-3 0 0-16,0-1 0 0,1 1 1 0,-3 0-1 16,-1 0 1-16,0 0-1 0,-4 0-1 0,0-1 0 15,-1 1 2-15,0-1-2 0,1-1 2 0,1 0-2 16,2-1 2-16,1 1-1 0,1-1 3 0,2-1 2 15,4 0 9-15,4-1 4 0,1-2 8 0,5 4-2 16,-2-5-1-16,2 4-5 0,-1-2-2 16,1 3 13-16,-4-2-40 0,1 4 35 0,-3-2-38 15,-2 4 17-15,-2-2 1 0,-2 1-2 16,-5 3 0-16,-3-2-3 0,-3 3 1 0,-3-1 0 16,-1-1 1-16,-1 1 0 0,-1-1 0 0,-1 0 0 15,1-2 1-15,-2 1-2 0,2-2 2 0,-2 1-1 16,1-1 1-16,-2-1 0 0,-2 2 1 0,-1-4-2 15,-2 2 3-15,-4 0-2 0,0 0-1 16,-3 0 0-16,-17 6 2 0,28-13-3 0,-28 13 5 16,19-12-4-16,-19 12 2 0,0 0-2 0,0 0 1 15,17-14-1-15,-17 14-2 0,0 0 0 0,0 0-1 16,0 0-2-16,26-3-3 0,-26 3-2 0,28 0-1 16,-10 0 0-16,4 2 0 0,0-1 1 0,3 2-6 15,-2-4-16-15,3 5-33 0,-26-4-42 16,34 3-55-16,-34-3-59 0,0 0-175 15,0 0 11-15,0 0 251 0</inkml:trace>
  <inkml:trace contextRef="#ctx0" brushRef="#br1" timeOffset="31322.713">17842 4437 589 0,'0'0'101'0,"0"0"-66"16,0 0-3-16,-5-17 3 0,5 17 13 0,0 0-1 16,0 0 7-16,0 0-5 0,0 0-5 0,0 0-12 15,0 0-12-15,0 0-5 0,0 0 9 0,0 0 7 16,0 0 12-16,18-3 3 0,4 5-5 0,2-7-7 16,10 4-5-16,5-5-8 0,6 0-4 0,7-3-1 15,7 1-2-15,2-2 2 0,4 1-5 16,2-2 0-16,4 2-4 0,-2 1 2 0,-1 1-1 15,-6-1 4-15,-2 2-3 0,-1 1-6 16,-4 1-1-16,-4 1-2 0,-2 0-3 0,-7 0 3 16,1-1 0-16,-3 1 1 0,1-1-1 0,-1-1 2 15,4-1-2-15,-1 0 2 0,3-1-2 0,4-1 3 16,2-2-2-16,4-1 7 0,4-1 1 0,-1-1 5 16,3 1-1-16,0-3 0 0,-2 3-6 15,-2-3 2-15,-1 3-8 0,-3 0 2 0,-4 0-5 16,-2 1 3-16,-3 2-2 0,-3-1 3 0,-2 1 0 15,-2 2 0-15,-2-1-2 0,1-1 1 0,0 2-2 16,2 0 2-16,-2 1-2 0,-1 0 1 0,-1 1-1 16,-2 0 1-16,0 0-2 0,-4 0 1 0,-3 0-7 15,-4 2 0-15,-22 3-3 0,28-7 2 0,-28 7 0 16,0 0 3-16,0 0 0 16,0 0 1-16,-4-20-1 0,4 20 1 0,0 0 2 15,-22-8 0-15,22 8 2 0,0 0-2 0,0 0-6 16,0 0-14-16,0 0-17 0,0 0-16 0,0 0-19 15,0 0-35-15,18-12-39 0,-18 12-280 0,26 7 40 16,-26-7 165-16</inkml:trace>
  <inkml:trace contextRef="#ctx0" brushRef="#br1" timeOffset="31952.6193">17969 4633 673 0,'0'0'174'0,"17"-2"-149"0,-17 2 0 16,0 0 12-16,0 0 25 0,25-8 11 0,-25 8 2 15,25-6-14-15,-5 2-14 0,8 0-13 0,4-2-2 16,11 1 2-16,2-6 5 0,12 1-3 0,4-5 0 16,11 3 11-16,1-6-36 0,4 5 36 15,2-4-32-15,5 4 15 0,-3-3 5 0,4 3-13 16,-4-4 0-16,2 4-7 0,-2-2-3 0,-3 2-5 15,-4 0-2-15,2 1-5 0,-4 0 2 16,2-2-5-16,-2 1 6 0,1 1-3 0,-1-1 1 16,-1 1-4-16,-2-1 4 0,-3 0-3 0,-5 1 3 15,-4 0-2-15,-6-1-4 0,-6 1-2 16,-7 1 2-16,-7 0-5 0,-6 1 3 0,-6 0-7 16,-19 10-4-16,18-15-9 0,-18 15-14 0,0 0-13 15,0 0-15-15,-22-21-13 0,22 21-6 0,-27-5-13 16,27 5-16-16,-27-1-8 0,27 1-20 0,-27 5-49 15,27-5-124-15,0 0 27 0,-28 0 280 0</inkml:trace>
  <inkml:trace contextRef="#ctx0" brushRef="#br1" timeOffset="32483.7308">18178 4749 898 0,'0'0'52'0,"17"-11"-16"16,-17 11 6-16,26-12 20 0,-4 9 7 0,-22 3 3 15,42-15-7-15,-21 5-3 0,11 7-11 16,-1-8-5-16,8 6-9 0,-1-5-6 15,7 6-4-15,0-5-9 0,6 3-5 0,3-1 0 16,4 1-7-16,1-2 1 0,5 1-1 0,0 0 2 16,4-2 0-16,0-1 4 0,4 1-1 0,0-2 1 15,-2-1-5-15,3 0-15 0,-1 0 32 0,1-1-34 16,1-1 34-16,-2 0-17 0,0-2-7 0,0 0 3 16,-6-1-7-16,1 2 4 0,-5-2-3 15,-3 2 2-15,-5 0-6 0,-5 1-6 0,-8 0-9 16,-2 2-4-16,-11-2-5 0,0 6 2 0,-9-1-1 15,-19 9-1-15,23-10-6 0,-23 10-14 0,0 0-20 16,0 0-33-16,0 0-39 0,0 0-58 0,0 0-208 16,0 0 45-16,0 0 231 0</inkml:trace>
  <inkml:trace contextRef="#ctx0" brushRef="#br1" timeOffset="33049.5955">18285 4908 737 0,'26'4'119'0,"-26"-4"-45"0,22-3-6 15,-22 3 0-15,40-7 2 0,-19-3 1 0,11 6 1 16,-5-7-1-16,11 5-7 0,-4-6-10 0,10 3-13 16,0-5-5-16,4 5-10 0,4-6-6 0,6 4-8 15,2-5 3-15,9 2-3 0,2-4 7 0,6 1-1 16,3-1 0-16,4 0-4 0,0-2-2 0,4 1-8 16,-5 0 3-16,4 0-4 0,-7 1 4 0,-2 3-5 15,-5-2 1-15,-6 1 11 0,-6 1-32 16,-7 1 31-16,-5 2-34 0,-6 0 14 0,-8 3 0 15,-6-2-4-15,-3 3 2 0,-5-2-2 0,-2 3-1 16,-19 7-4-16,29-16 2 0,-29 16 2 16,0 0 6-16,18-18 1 0,-18 18 3 0,0 0-3 15,0 0-1-15,0 0-3 0,0 0-7 0,0 0-7 16,0 0-13-16,-13-17-9 0,13 17-16 16,0 0-11-16,0 0-10 0,0 0-15 0,-5 17-10 15,5-17-23-15,0 0-89 0,13 19-150 0,-13-19 56 16,0 0 291-16</inkml:trace>
  <inkml:trace contextRef="#ctx0" brushRef="#br1" timeOffset="33955.775">20749 3676 869 0,'0'0'94'15,"-17"-1"-23"-15,17 1 2 0,0 0 3 0,0 0 4 16,38-3 4-16,-17-5-8 0,14 8-13 0,1-7-10 15,14 4-6-15,5-10 0 0,13 5-5 0,7-8-4 16,11 3-10-16,8-4-2 0,13 1-10 0,4 1-2 16,3 0-7-16,1 2 1 0,-3 1-4 15,-3 2 1-15,-2 3-3 0,-7-1 0 0,-11 2-3 16,-8 3 1-16,-10-1-2 0,-9 1-2 0,-8 0-2 16,-11 2-7-16,-5-2-8 0,-10 2-7 0,-8-2-13 15,-1 4-11-15,-19-1-13 0,20 1-15 0,-20-1-17 16,0 0-22-16,0 0-23 0,0 0-20 0,0 0-114 15,0 0-97-15,0 0 49 16,0 0 306-16</inkml:trace>
  <inkml:trace contextRef="#ctx0" brushRef="#br1" timeOffset="34518.3464">21074 3947 907 0,'-24'-3'85'0,"24"3"-28"0,-36 1 9 15,36-1-11-15,-20 1-7 0,20-1-8 16,0 0 8-16,0 0 8 0,0 0 6 0,37-1 6 16,-9-5-6-16,17 6-11 0,9-7-9 0,16 2-8 15,11-5-30-15,14 3 32 0,4-4-32 0,7 3 35 16,-1-2-14-16,-2 1-2 0,-4 1-5 0,-2 1-8 15,-7-1 2-15,-5 2-9 0,-10-2-1 0,-8-1-2 16,-8 2-3-16,-10-1-4 0,-6 0-6 16,-8 1-7-16,-7 2-9 0,-7-2-8 15,-3 6-16-15,-18 1-13 0,20-4-20 0,-20 4-32 16,0 0-50-16,0 0-57 0,0 0-199 0,0 0 10 16,0 0 221-16</inkml:trace>
  <inkml:trace contextRef="#ctx0" brushRef="#br1" timeOffset="35049.6288">21013 4108 871 0,'-22'10'121'0,"4"-13"-19"0,18 3-16 15,0 0-25-15,0 0 5 0,0 0 8 0,0 0 9 16,22 0 7-16,17 0-24 0,3-9-18 0,17 3-16 15,9-6-5-15,11 1-6 0,8-5 2 16,12 0-4-16,1-1 5 0,3 3-4 0,2-3-2 16,-3 2-4-16,-4 1-4 0,0 1-7 0,-8-1-1 15,-10 2-6-15,-6-1-23 0,-12 0 25 16,-8 4-38-16,-8-3 29 0,-6 4-23 0,-11-2-7 16,-2 6-16-16,-27 4-17 0,24-7-28 0,-24 7-45 15,0 0-47-15,0 0-155 0,-29-16-54 0,29 16 21 16,-44 0 369-16</inkml:trace>
  <inkml:trace contextRef="#ctx0" brushRef="#br1" timeOffset="35471.5123">21070 4278 868 0,'0'0'160'0,"0"0"-44"0,0 0-3 16,0 0 1-16,22 12-15 0,9-6-20 0,-1-10-15 15,16 6-10-15,5-5-11 0,14 0-9 0,7-3-12 16,9 3-3-16,3-6 4 0,3 3-8 0,0-1 3 16,-2 0-4-16,-2-2-7 0,-4 1-3 15,-5-3 1-15,-4 2-10 0,-8 0-3 0,-8-3-10 16,-3 3-6-16,-8-3-13 0,-2 7-19 0,-9-9-28 15,5 14-45-15,-19-17-55 0,18 20-94 0,-16-7-184 16,-20 4 39-16,30-8 261 0</inkml:trace>
  <inkml:trace contextRef="#ctx0" brushRef="#br1" timeOffset="35815.2632">20943 4425 980 0,'0'0'163'15,"24"-12"-75"-15,5 11-2 0,-3-10-5 0,15 8-6 16,0-7-6-16,15 5-7 0,1-6-10 16,14 5-20-16,2 0-10 0,7 1-8 0,2-1-4 15,-2 1-3-15,-2 0-3 0,-6 2-2 0,-4-2 0 16,-5 1 0-16,-6-1 2 0,-2 2-3 0,-7-2 0 16,0 0-1-16,-2 0-6 0,-2 0-13 0,0 4-19 15,-9-5-26-15,6 8-37 0,-16-12-48 16,12 14-61-16,-37-4-210 0,31-4-10 0,-14 7 111 15</inkml:trace>
  <inkml:trace contextRef="#ctx0" brushRef="#br1" timeOffset="36184.4538">20945 4506 1356 0,'0'0'48'0,"0"0"17"0,35-4 5 0,2 8-10 15,2-3-7-15,12 7-4 0,5-5-5 0,11 6-21 16,4-3 23-16,13 2-43 0,4 1 23 0,2 0-16 16,2-1-5-16,1-4 1 0,-3-1-1 0,-2-3-1 15,-6-1-2-15,-8-2-5 0,-7 0-2 0,-11-2-5 16,-10-1-17-16,-4-3 15 0,-7 2-21 16,-8-1 29-16,-1 1-26 0,-7-1 3 0,-1 4-41 15,-18 4-34-15,22-11-70 0,-30-8-128 0,8 19-163 16,-7-17-2-16,-11-1 312 0</inkml:trace>
  <inkml:trace contextRef="#ctx0" brushRef="#br1" timeOffset="36995.0613">18491 4665 1460 0,'22'-22'18'0,"-22"22"-14"0,29-17-2 15,-29 17 0-15,32-13 7 0,-32 13-2 16,25-8 2-16,-25 8-2 0,0 0-3 0,22 1 2 15,-22-1 5-15,17 7 5 0,-17-7 0 0,23 9 0 16,-23-9-1-16,27 14 2 0,-27-14-1 0,35 15 6 16,-15-9-5-16,5 2 1 0,1-1-6 0,0 1-3 15,2 1-6-15,-1-2 0 0,-2 0-5 16,-2-1 4-16,-3 0-3 0,-20-6-1 0,25 10 0 16,-25-10 1-16,0 0-1 0,-3 17 1 0,3-17-4 15,-31 19-1-15,5-7-6 0,-7 2 2 0,-4 0 0 16,-8 1 7-16,-2 0 0 0,0 1 4 0,-3 0-2 15,3 0 1-15,2-1-10 0,0-1-3 16,7-1-12-16,1-3-4 0,13 0-12 0,0-7-21 16,24-3-37-16,0 0-54 0,6 17-123 15,16-15-174-15,2-11 49 0,23 7 300 0</inkml:trace>
  <inkml:trace contextRef="#ctx0" brushRef="#br1" timeOffset="37528.4766">18309 3631 726 0,'0'0'177'16,"0"0"-71"-16,-27-8-18 0,27 8-17 0,0 0-21 16,0 0-4-16,0 0 12 0,0 0 13 0,0 0 10 15,30 16-5-15,-13-16-14 0,14 5-8 0,-1-6-8 16,10 3-6-16,3-3-9 0,4 2-3 16,2 0-6-16,1 3-6 0,-4 1-6 15,-2 3-4-15,-8 2-5 0,-6 3 1 0,-9 2-5 16,-7 4 4-16,-11 4-4 0,-5 5 6 0,-13 4-5 15,-9 5 5-15,-13 1 10 0,-9 5-24 0,-6-3 23 16,-5 2-23-16,-4-3 7 0,-1-4 7 0,1-4-6 16,4-5 5-16,11-3-7 0,10-5 2 0,16-1-15 15,20-17-11-15,-10 29-31 0,10-29-47 16,37 23-141-16,-6-21-290 0,19 1 22 0,13-3 173 16</inkml:trace>
  <inkml:trace contextRef="#ctx0" brushRef="#br1" timeOffset="38106.6115">21352 3415 1406 0,'-19'-13'63'0,"19"13"3"16,0 0-14-16,-22-11-11 0,22 11-8 0,0 0-8 15,0 0-2-15,0 0-3 0,17-2 0 0,-17 2 2 16,38-5-1-16,-8 1-3 0,8 1-1 0,8-3-4 16,6 2-2-16,4 0-2 0,3 2-3 0,-2 1 1 15,-6 2-5-15,-4 4-1 0,-8 2 3 0,-9 4-5 16,-9 2 2-16,-10 5 2 0,-7 4 1 16,-11 6-6-16,-9 4 6 0,-11 6-8 0,-8 2 5 15,-6 1-6-15,-4-2 9 0,-3-1-10 0,2-3 8 16,0-1-7-16,2-2 7 0,5-3-11 0,4-1-1 15,10-1 6-15,5-1-41 0,12 0 9 16,4-6-59-16,19 10-63 0,-15-30-122 0,33 30-252 16,0-12 48-16,0-13 260 0</inkml:trace>
  <inkml:trace contextRef="#ctx0" brushRef="#br1" timeOffset="38669.1689">21545 4264 1362 0,'-28'-7'112'16,"28"7"-49"-16,0 0-17 0,0 0-12 0,0 0-8 15,0 0-1-15,0 0 8 0,18 11 6 0,-1-9-4 16,8 2-4-16,5-2-5 0,5 2-3 0,5-3-6 16,5 2-2-16,2-1-6 0,2 0 1 15,-1 1-3-15,-1-1-2 0,-2 2-1 0,-5-2-3 16,-5 2-1-16,-5 0 0 0,-9-1-1 15,-21-3 0-15,24 7-1 0,-24-7 2 0,0 0 0 16,-21 19 1-16,-3-7-3 0,-9 6 2 0,-10 1-3 16,-8 1 3-16,-5-1-3 0,-2 1 5 0,-3 2-5 15,1-1 6-15,1 1-5 0,0 1-10 0,6-3 24 16,5 3-24-16,8-2 25 0,12-3-13 16,11-1-13-16,17-17-12 0,-11 31-26 0,11-31-51 15,21 33-124-15,-21-33-326 0,34 18-3 0,-2-11 167 16</inkml:trace>
  <inkml:trace contextRef="#ctx0" brushRef="#br1" timeOffset="44930.2115">11597 863 944 0,'0'0'34'0,"5"-16"-8"0,-5 16 3 16,0 0-3-16,0 0-4 0,0 0-12 0,0 0-6 15,0 0 19-15,0 0 22 0,0 0 17 0,2 25 9 16,-2-25-14-16,-1 37-9 0,-3-12-13 16,5 4 5-16,-4 2-14 0,0 5 1 15,-2 6-20-15,1 1 5 0,-3 7-6 0,1-1-28 16,-2 2 27-16,-1-3-26 0,0 4 16 0,-1-2 13 16,0-2-20-16,-1-5-7 0,6-3-34 0,-4-15-25 15,13 12-69-15,-4-37 8 0,7 44-3 0,-7-44-27 16,0 0-71-16,32 24-125 0,-27-44 211 0</inkml:trace>
  <inkml:trace contextRef="#ctx0" brushRef="#br1" timeOffset="45258.3517">11617 872 1417 0,'0'0'46'0,"-23"-7"-15"15,23 7-15-15,0 0-6 0,0 0 9 0,0 0 3 16,32 5 11-16,-11-3 6 0,9 0 0 0,3 0 0 16,7 0-8-16,0-1-15 0,4 4-6 0,0 0-8 15,1 2-1-15,-3 4 1 0,0 1-1 0,-4 4-3 16,-3 1 6-16,-6 1-5 0,-6 1 7 0,-10 3-5 16,-6 3 5-16,-5 4-3 0,-8 5 7 15,-8 5-10-15,-6 0-21 0,-10 2 25 16,-4-1-28-16,-3 0 28 0,-6 2 3 0,-1-3-10 0,0 2 8 15,-2-5-10-15,4-2 5 0,2-5-7 0,3-4 9 16,9-4-7-16,4-7-2 0,24-14-15 16,-26 19-13-16,26-19-14 0,0 0-11 0,0 0-21 15,0 0-24-15,42-6-44 0,-23-19-56 0,25 8-49 16,-5-7-81-16,-2-11-51 0,23 18 317 16</inkml:trace>
  <inkml:trace contextRef="#ctx0" brushRef="#br1" timeOffset="45446.0945">12374 1162 760 0,'0'0'180'0,"0"0"-51"0,0 0 4 16,-31 9-19-16,31-9-19 0,-24 23-27 15,13-6-22-15,-6 0-5 0,4 4-42 16,-2 2 26-16,3 3-23 0,-3-2 17 0,3 1 6 16,-1 2-22-16,4-1 3 0,4-1-10 0,3-4 4 15,3-4-11-15,-1-17-10 0,14 25-16 0,-14-25-42 16,26 15-17-16,-26-15-3 0,43 3-59 0,-25-14-48 15,5-7-246-15,10 10 18 0,-16-21 387 0</inkml:trace>
  <inkml:trace contextRef="#ctx0" brushRef="#br1" timeOffset="45586.6418">12315 837 1243 0,'0'0'12'0,"4"-18"-5"0,-4 18-7 15,26-10 1-15,-4 3-14 0,10 1-42 16,-1-5-55-16,15 6-73 0,-6-2-57 0,-3 4-171 16,21 17 161-16,-22-11 250 0</inkml:trace>
  <inkml:trace contextRef="#ctx0" brushRef="#br1" timeOffset="45883.975">13414 701 1290 0,'-22'-24'50'0,"0"-1"-6"15,-1-2-11-15,-3 2 8 0,4-1 1 0,-6 6-10 16,4 5 8-16,-5 6 3 0,2 9 8 0,-5 7 0 16,2 3-6-16,-6 9-9 0,4 8-8 15,-6 6-2-15,3 10 21 0,-4 0-32 0,3 8-13 16,-2 1 7-16,4 4-31 0,1-1 36 0,5 2 7 15,5-2-21-15,6-2 11 0,6 0-15 0,7-5-20 16,5-3 23-16,4-1-24 0,5-7 16 0,1 1 0 16,4-4-18-16,-1-5-6 0,4 0-13 0,-4-8-12 15,7 4-19-15,-21-25-19 0,35 32-31 16,-35-32-44-16,30 21-79 0,-30-21-96 0,0 0-103 16,22 14 253-16</inkml:trace>
  <inkml:trace contextRef="#ctx0" brushRef="#br1" timeOffset="46038.1146">12636 1311 1213 0,'0'0'84'16,"-13"-34"-16"-16,13 34-15 16,5-29-3-16,-5 29 12 0,24-22-55 0,-4 10 35 15,3 3-38-15,8-1 6 0,2-1 3 0,4 3-6 16,4 0-6-16,1 2-19 0,5 4-38 0,-8-4-45 16,13 9-81-16,-17-9-107 0,6 6-190 0,11 10 15 15,-17-15 440-15</inkml:trace>
  <inkml:trace contextRef="#ctx0" brushRef="#br1" timeOffset="46351.2711">13984 628 1193 0,'-10'-32'97'0,"-19"-4"-35"0,5 4 24 0,-13 10 19 31,10 2-14-31,-11 4-27 0,5 4-14 0,-7 5-12 16,3 3 4-16,-5 6 6 0,6 4-6 0,-1 1-2 16,5 6-19-16,-1 8-1 0,4 4-6 0,2 8-8 15,3 8 12-15,2 6-10 0,5 3-29 0,1 4 14 16,4 5-15-16,0-2 7 0,3 4 26 0,1-2-15 16,3 0 11-16,0 1-14 0,4-1-14 0,2 0 14 0,0-5-20 0,3 2 10 0,-3-5-1 15,3-4-18-15,-2-2-1 0,6-8-18 0,-5-8-6 16,9 2-9-16,-12-31-6 0,19 38-21 0,-19-38-9 31,14 27-30-31,-14-27-11 0,0 0-7 16,0 0-37-16,0 0-88 0,0 0-87 0,-2-36 281 15</inkml:trace>
  <inkml:trace contextRef="#ctx0" brushRef="#br1" timeOffset="46509.424">13176 1290 933 0,'-18'-13'201'0,"18"13"-61"0,0 0-24 0,0 0-17 15,-18-2-36-15,18 2-22 0,0 0-15 0,0 0 4 16,23 5 6-16,-3-2 2 0,3-5-6 0,9-1-8 16,6-2-9-16,6-1-7 0,3-1-4 0,1 0-6 15,2 0-12-15,-4-3 12 0,5 5-68 16,-11-6-2-16,12 9-99 0,-22-14-109 0,11 11-240 16,-3 6 0-16,-14-9 366 0</inkml:trace>
  <inkml:trace contextRef="#ctx0" brushRef="#br1" timeOffset="47181.2244">13778 1282 1303 0,'0'0'256'0,"-24"-1"-218"0,24 1-16 16,0 0 4-16,0 0-1 0,0 0-5 0,0 0 3 15,0 0 5-15,20 5-2 0,-1-7-2 0,3-2-11 16,3-4-5-16,2-1-3 0,1 0-4 0,3-1 1 15,-2 3-3-15,-1-1 4 0,-4-2 28 0,-6 2-29 16,-18 8 27-16,28-19-30 0,-28 19 1 16,0 0 1-16,20-24 3 0,-20 24 2 0,0-17-4 15,0 17 2-15,0 0-6 0,-19-19 0 16,19 19 0-16,-24-8 1 0,24 8 2 0,-35-2-2 16,14 5 6-16,-4 2 0 0,-1 3 4 0,-3 3 0 15,2 6 3-15,-3 1-2 0,1 4-24 0,-1 2 26 16,5 0-29-16,1-1 25 0,4 0 0 15,8-4-9-15,5-2 6 0,7-17-7 0,5 33 5 16,-5-33-2-16,27 29 0 0,-2-17 1 0,4-7-1 16,10-4 0-16,7-3 1 0,8-7-1 0,0 1-3 15,4-4 3-15,-4-3-8 0,-1 3 2 0,-5-2-4 16,-4 2 3-16,-5-2-3 0,-3 2 2 0,-4 0-4 16,-5 1 2-16,-5 1 1 0,-22 10 6 15,23-12 2-15,-23 12 6 0,0 0-2 16,0 0-1-16,0 0-2 0,0 0-2 0,0 0 4 15,-17 2-3-15,17-2 1 0,-29 20 2 0,29-20 1 16,-36 32-2-16,19-13 6 0,-1 6-9 0,2 4 9 16,2-1-5-16,-2 2 6 0,4-5-6 0,1-2 1 15,2-2-4-15,3 2 4 0,4-3-4 0,0-2 5 16,2-18-6-16,-1 26 3 0,1-26-2 0,0 0 1 16,6 19 0-16,-6-19 0 0,0 0 2 15,0 0 1-15,22-8 7 0,-22 8 0 0,26-30 3 16,-10 7-5-16,1-4 0 0,1 0-3 0,-1-2 4 15,1-2-3-15,-1-1 3 0,-1-3-10 16,-2 0 0-16,1-3 0 0,-2 5 0 0,3 0 0 16,0 4 0-16,-3 2 0 0,0 6 0 0,-13 21 0 15,18-24 0-15,-18 24 0 0,17-13 0 16,-17 13 0-16,21-9 0 0,-21 9 0 0,25-7 0 16,-7 4 0-16,3 0 0 0,0 1 0 0,3-1-18 15,-6-3-69-15,9 7-55 0,-27-1-95 0,47-18-267 16,-23 20-96-16,-4-1 142 0</inkml:trace>
  <inkml:trace contextRef="#ctx0" brushRef="#br1" timeOffset="47993.7555">14708 1374 1024 0,'0'0'148'0,"0"0"-68"15,0 0 2-15,0 0 5 0,0 0-4 0,19-11-9 0,-19 11-10 16,29 0-11-16,-7 0-10 15,0-4-7-15,5 4-5 0,2-3-9 0,4-1 6 16,-2-1-10-16,5-1-6 0,-6 0 1 0,-1-2-13 16,-2 0 3-16,-4 1-4 0,-2 0-1 0,-4 1-1 15,-17 6 2-15,20-17-2 0,-20 17 4 0,9-17-5 16,-9 17-2-16,2-18-7 0,-2 18-18 0,-4-23 28 16,4 23-29-16,-15-26 34 0,15 26-13 0,-23-20 3 15,23 20 3-15,-34-13 2 0,16 10 9 16,-2 3 4-16,-2 4 6 0,2 4 2 0,-6 2 0 15,4 3 0-15,-2 3 1 0,2 2-28 16,4 1 28-16,1 4-26 0,2-1 23 0,4-1 5 16,3-2-6-16,5 2-1 0,3-2-9 0,6 0 3 15,3-2-7-15,-9-17 5 0,29 26-5 0,-11-18 1 16,5-3 8-16,4-1 1 0,2-4 1 0,3-4-3 16,-2-2-17-16,1-4-4 0,0-1-4 15,0-1-7-15,1-2 0 0,-4-3-8 0,4 0 2 16,-5-2-7-16,0 3 5 0,-3-2-1 0,-1 3 11 15,-6 0 3-15,-17 15 12 0,27-25 3 0,-27 25 6 16,12-18 18-16,-12 18-31 0,0 0 38 0,0 0-32 16,0 0 19-16,0 0-1 0,0 0-21 0,0 0 34 15,-24 11-30-15,24-11 37 16,-31 33-11-16,13-14-6 0,0 3 4 0,0-2-7 16,-1 3 4-16,2-3-7 0,4 0 3 0,2-2-7 15,11-18 4-15,-13 28-5 0,13-28 0 0,-5 22 0 16,5-22 0-16,0 0-2 0,0 0 2 0,18 16-2 15,-18-16 1-15,30-8-2 0,-9-2 1 0,3-6 0 16,2-3-5-16,1-3 6 0,-3-1-6 0,-1 1 4 16,-1 0-2-16,-3 3 1 0,0 0-3 15,-2 2 4-15,-3 0-3 0,-14 17 0 0,21-23 0 16,-21 23-4-16,0 0 6 0,0 0-10 0,0 0 11 16,0 0-4-16,0 0 2 0,0 0 6 15,0 0-7-15,0 0 0 0,1 24 0 0,-1-24 0 16,-5 30 0-16,5-30 0 0,1 29 0 0,-1-29-4 15,10 26-8-15,-10-26-8 0,26 21-3 0,-6-11-8 16,5-8-14-16,6 1-12 0,2-13-20 16,10 4-28-16,-9-12-22 0,16 7-49 0,-17-16-66 15,20 9-115-15,-3 0-90 0,-17-12 124 0,14 14 323 16</inkml:trace>
  <inkml:trace contextRef="#ctx0" brushRef="#br1" timeOffset="48150.0211">16070 842 1067 0,'-31'7'244'15,"18"12"-123"-15,-14 1-35 0,9 6-13 0,-8 3-27 16,2 4-10-16,-5 2-10 0,3 4 2 16,1 2-12-16,2 2 11 0,1 0 1 0,6-1-29 15,3-1 11-15,4-3-33 0,3-1 8 0,2-3-7 16,7 0-23-16,-3-9-14 0,9 3-42 0,-9-28-156 16,13 35-93-16,-9-15-158 0,-4-20 82 0,19 30 426 15</inkml:trace>
  <inkml:trace contextRef="#ctx0" brushRef="#br1" timeOffset="48306.2665">15721 1200 1845 0,'-19'-10'76'16,"19"10"-53"-16,0 0-15 0,0 0-2 16,25-5-5-16,-8 3-4 0,7-1 2 15,8-3-4-15,8 3-14 0,2-7-24 0,12 8-60 16,-15-17-123-16,19 11-372 0,-9 1-4 0,-7-3 244 15</inkml:trace>
  <inkml:trace contextRef="#ctx0" brushRef="#br1" timeOffset="49337.5409">16582 1182 697 0,'0'0'136'0,"15"-32"-29"16,-15 32 7-16,14-18-22 0,-14 18-3 0,0 0-8 15,0 0-6-15,0 0-10 0,0 0-12 0,0 0-18 16,0 0-12-16,0 0-8 0,-12 25 3 0,12-25-3 16,-22 28 7-16,22-28-3 0,-27 34-14 0,10-16 31 15,-1 3-31-15,-3-1 33 0,3 2-17 16,-2-3-6-16,5-2-2 0,15-17-6 0,-24 27 1 15,24-27-6-15,-11 21 4 0,11-21-8 16,0 0 3-16,0 0-3 0,8 18 0 0,-8-18 2 16,0 0-2-16,0 0 4 0,24 1-2 0,-24-1 2 15,23-18-2-15,-23 18 3 0,28-27-2 0,-28 27 2 16,26-24-3-16,-26 24 2 0,25-27-1 0,-13 10 1 16,-12 17-3-16,21-30-17 0,-21 30 28 0,18-28-27 15,-18 28 30-15,15-25-9 0,-15 25-5 0,12-24 0 16,-12 24-3-16,0 0 4 0,10-20-4 15,-10 20 7-15,0 0-3 0,0 0 0 0,0 0 1 16,0 0-4-16,0 0 4 0,0 0-1 16,0 0 3-16,11 20-2 0,-11-20 3 0,8 18-1 15,-8-18 5-15,12 22-1 0,-12-22-10 0,14 21 30 16,-14-21-32-16,16 22 31 0,-16-22-20 0,17 20-1 16,-17-20 1-16,18 15 1 0,-18-15 6 15,24 10-3-15,-24-10 5 0,27 2-5 0,-27-2-2 16,28-4-1-16,-28 4-6 0,30-14 6 0,-30 14-9 15,33-25-17-15,-13 8 29 0,0-1-30 0,1-2 27 16,0 2-6-16,1-1-2 0,-2 2-1 0,-2 0-1 16,1 1 5-16,-2 3-7 0,-17 13 4 0,31-18-1 15,-31 18-3-15,26-6-1 0,-26 6 2 16,0 0-1-16,21 13 2 0,-21-13 6 16,-2 30-6-16,-5-8 6 0,-4 4-6 0,-2-1-5 15,-4 4 25-15,-3 1-24 0,1-3 21 0,-2 1-13 16,4-4-8-16,0-1-1 0,9-1-13 0,1-4-10 15,10 0-17-15,-3-18-13 0,19 23-22 0,-19-23-29 16,47 10-62-16,-26-23-95 0,14 9-248 0,11 0 52 16,-7-13 333-16</inkml:trace>
  <inkml:trace contextRef="#ctx0" brushRef="#br1" timeOffset="49743.7607">17499 1151 1499 0,'-37'-5'52'0,"7"4"-20"16,-2-2 8-16,7 4-4 0,-3-1 0 16,3 3-2-16,-3 2-10 0,4 5 3 0,-2 3-6 15,2 3 1-15,1 2 3 0,2 3-6 0,-1-2 20 16,4 2-29-16,-1 0 24 0,4 0-19 0,4-2-6 16,3 4 2-16,8-23-7 0,-2 35 0 0,2-35-2 15,19 28 0-15,-19-28-1 0,33 22 2 0,-12-16-1 16,4-2 3-16,1-4-3 0,4-2 0 15,1-2 0-15,3-5-1 0,3-5 0 0,-1-1-1 16,1-2 2-16,-2-2-4 0,-3 2 4 16,-2-2-1-16,-4 0 1 0,-2 1-4 0,-5-1-14 15,-3 0 11-15,-16 19-14 0,21-31 23 0,-21 31-4 16,8-20 7-16,-8 20-5 0,0 0-2 0,0 0-2 16,-1-17 3-16,1 17-4 0,0 0-1 0,0 0 1 15,-18 18-10-15,18-18 4 0,-22 35-2 0,11-13 17 16,-1 2-21-16,3-1 10 0,1-1-26 15,5-1-10-15,1-4-6 0,7 4-6 0,-5-21-9 16,17 33-13-16,-17-33-12 0,32 18-15 0,-32-18-15 16,43 9-16-16,-24-13-7 0,15 7-43 0,-12-6-52 15,-2-7-146-15,14 16 135 0,-34-6 246 16</inkml:trace>
  <inkml:trace contextRef="#ctx0" brushRef="#br1" timeOffset="50245.2568">17917 1183 1076 0,'-30'-26'134'0,"30"26"-22"16,-25-6-15-16,25 6-11 0,-23 3-20 0,23-3-15 16,-30 8-7-16,30-8-5 0,-33 17-2 0,33-17-1 15,-34 24 3-15,34-24-14 0,-33 28 28 0,33-28-29 16,-28 33 17-16,28-33-17 0,-18 30-15 16,18-30 3-16,-10 29-8 0,10-29-2 0,5 27-2 15,-5-27 1-15,22 20-2 0,-5-10 1 16,3 1-2-16,5-5 1 0,2 0 1 0,1-3-1 15,-2-1-2-15,-1-2 0 0,-4-2-1 0,0 0-2 16,-1-2 3-16,-2 1 2 0,-18 3-6 0,30-15 1 16,-30 15-4-16,28-25-8 0,-28 25 3 0,29-30-8 15,-13 9 9-15,-2-4-7 0,-1 2-13 16,-2-1 32-16,-3 3-26 0,-1 2 37 0,-3-1-5 16,-2 2-4-16,-2 18 7 0,0-25-5 0,0 25 8 15,0 0-3-15,0 0-2 0,-17 5-2 0,17-5-1 16,-27 37 5-16,7-8 19 0,-2 7-23 0,1 7 20 15,-4 4-19-15,-1 5-3 0,0 6 12 0,-1 0-13 16,2 1 12-16,-2 5-11 0,1 3 11 16,0-2-8-16,0-1 10 0,2-8-10 0,2-8 5 15,2-4 14-15,3-2-20 0,3-6 20 0,0-1-18 16,0-5-4-16,2-6 0 0,-3-6-1 0,15-18 0 16,-22 23 0-16,22-23 0 0,0 0 0 15,-20 3 0-15,20-3 0 0,0 0 0 0,-21-29 0 16,12 9 0-16,2-9 0 0,0 2 0 0,2-7 0 15,1-1 0-15,2 0 0 0,4-8 0 16,4 0-11-16,3-4-19 0,5 2-6 0,0-3-13 16,5 6 4-16,-1-4-23 0,7 14-18 0,-9-9-46 15,19 26-115-15,-19-10-304 0,13 6 24 0,4 8 263 16</inkml:trace>
  <inkml:trace contextRef="#ctx0" brushRef="#br1" timeOffset="50673.8399">18327 1192 1661 0,'0'0'76'16,"-10"-16"-48"-16,10 16 3 0,0 0-3 0,0 0 3 16,0 0-7-16,-19-13-1 0,19 13-7 15,0 0-9-15,-26 19 2 0,26-19 2 0,-29 33-7 16,9-8 22-16,1 1-23 0,-1 3 16 0,0 0-8 15,0-1-5-15,5 0 4 0,-1-3-6 0,6-2 1 16,3-3-5-16,7-20 2 0,-5 26-1 0,5-26 1 16,0 0-3-16,14 20 1 0,-14-20-1 0,0 0 4 15,28-2 2-15,-28 2-2 0,34-21-3 16,-12 2 0-16,3-2 0 0,1-7 0 0,1 1 0 16,0-1 0-16,-4 3 0 0,-2 2 0 15,-2 3 0-15,-3-2 0 0,-3 2 0 0,-2 3 0 16,-11 17 0-16,14-27 0 0,-14 27 0 0,0 0 0 15,0 0 0-15,0 0 0 0,0 0 0 0,0 0 0 16,0 0 0-16,0 30 0 0,-6-6 0 0,-3 3 0 16,1 2 0-16,-2-1 0 0,3-1 0 15,-1 2 0-15,5-3 0 0,0 0-7 0,4-4-25 16,2-1-12-16,5 0-16 0,-8-21-15 0,21 33-24 16,-21-33-29-16,32 29-83 0,-32-29-103 0,20 5-213 15,1 5 45-15,-21-10 415 0</inkml:trace>
  <inkml:trace contextRef="#ctx0" brushRef="#br1" timeOffset="51056.6288">18631 1298 1444 0,'-35'-8'123'0,"35"8"-92"16,0 0-19-16,0 0 8 0,0 0 11 0,13 21 9 0,-13-21 0 15,24 10-1-15,-24-10-14 0,37 11 2 0,-17-9-7 16,6-1-1-16,-1-1-6 15,3-1-8-15,2-1-2 0,-4-2-2 0,-3 0 1 16,-3 2-1-16,-20 2 1 0,28-7-1 0,-28 7 2 31,17-10-2-31,-17 10 0 0,0 0 0 0,0 0 4 0,12-23-6 0,-12 23 0 0,-2-17-2 0,2 17-1 16,-6-18-1-16,6 18-12 0,-14-22 27 0,14 22-32 16,-16-17 38-16,16 17-14 0,-19-8-2 0,19 8 7 31,-29-3-6-31,10 9 5 0,0 4-5 0,-5 6 27 0,-4 3-20 0,-3 3 27 0,2 3-14 15,-1 1-5-15,4 1 4 0,2-1-14 0,4-1 4 32,6-3-9-32,5-4-2 0,9-18-1 0,2 29 2 15,-2-29-3-15,19 21 3 0,0-15-2 0,8-4-4 16,8-7-3-16,8-4-12 0,7-3-5 0,6-9-21 16,6 4-16-16,-3-12-30 0,12 7-40 15,-17-14-44-15,16 14-84 0,-25-12-100 0,0 4-136 16,6 10 155-16,-20-18 342 0</inkml:trace>
  <inkml:trace contextRef="#ctx0" brushRef="#br1" timeOffset="51244.3591">19413 780 1528 0,'-34'23'124'0,"18"2"-71"0,-2 6-27 16,4 3 6-16,-2-2-15 0,3 3 9 0,-3-3-4 15,-2 8 8-15,1 2-11 0,1 1 7 0,0 2-13 16,5-5-11-16,0-1 17 0,3 0-27 0,1-7 22 15,-1 4-14-15,2-3-9 0,0-4-1 0,3 0-22 16,-4-8-1-16,6 2-11 0,1-23-17 0,-5 35-21 16,5-35-39-16,0 23-71 0,0-23-82 15,0 0-238-15,0 0 45 0,-18-17 362 0</inkml:trace>
  <inkml:trace contextRef="#ctx0" brushRef="#br1" timeOffset="51572.2521">19122 1178 1416 0,'0'0'256'0,"0"0"-203"0,0 0-32 16,0 0-3-16,0 0 2 0,0 0 14 0,30 18 4 15,-12-20 0-15,3-1-15 0,5-2-8 0,3 1-3 16,0-4 1-16,1 0-2 0,-3 2-3 0,0-4-3 16,-4 3-1-16,-1 1-3 0,-4 1 4 0,-18 5 2 15,27-8 3-15,-27 8-3 0,0 0 2 0,0 0-8 16,0 0 1-16,0 0 3 0,0 0-1 15,0 0 1-15,0 0-1 0,6 18-2 16,-6-18-5-16,-12 31 6 0,2-13-3 0,-1 4-15 16,-1 0 20-16,-1 2-21 0,-2 1 27 0,2 0-9 15,2 0 5-15,4-1-7 0,2-2-5 0,0-2 8 16,5-1-16-16,0-19-13 0,4 30-3 0,-4-30-6 16,19 16-12-16,-19-16 8 0,28 1-27 0,-28-1-17 15,38-10-34-15,-26-14-55 0,20 18-80 16,-23-22-53-16,16 5-111 0,-1 12 14 0,-19-17 366 15</inkml:trace>
  <inkml:trace contextRef="#ctx0" brushRef="#br1" timeOffset="51681.6522">19573 1064 594 0,'-11'-36'241'0,"9"17"-7"15,-18-4-8-15,20 23-48 0,-17-20-58 0,17 20-46 16,0 0-50-16,0 0-11 0,-17-15-10 0,17 15-23 16,0 0-4-16,0 0-19 0,19-8-29 15,-19 8-20-15,29 3-41 0,-29-3-33 0,40 3-40 16,-22 0-15-16,10 3-77 0,10 12-63 0,-21-6 291 15</inkml:trace>
  <inkml:trace contextRef="#ctx0" brushRef="#br1" timeOffset="51884.782">20040 1098 672 0,'-8'-18'174'0,"-9"10"-26"15,17 8 5-15,-37-5-10 0,37 5-5 0,-47 6-12 16,26 5-9-16,-14-4-18 0,8 9-22 0,-7-1-14 15,2 7-15-15,-2 2-15 0,3 2-16 0,-2 1 10 16,6 1-26-16,5 1 8 0,8-2-9 0,9-5-3 16,7 2 4-16,9-5-2 0,6 3 4 15,10-4-12-15,3-7-8 0,13-1-22 0,1-13-53 16,21 11-116-16,-18-17-423 0,22 3-5 0,3-4 224 16</inkml:trace>
  <inkml:trace contextRef="#ctx0" brushRef="#br1" timeOffset="52884.8316">14132 2135 821 0,'11'-27'41'0,"-5"3"5"0,0 0 16 16,-7-9 33-16,5 16 8 0,-13-12-13 0,7 11-10 15,-11-5-43-15,13 23 29 0,-32-38-34 0,32 38 20 16,-39-34-8-16,18 20-18 0,-3-2-3 0,1 7-4 16,-1-2 6-16,0 6 0 0,-3 1 2 15,1 8 0-15,-3 1-1 0,2 6 2 16,-3 3 0-16,3 4 0 0,0 5-5 0,0 3-4 15,2 5 19-15,0 8-31 0,4 4 21 0,0 6-26 16,3 0-4-16,2-2 6 0,1 1-8 0,3 0 4 16,5 2-17-16,1-3 0 0,6 1-21 0,-1-8-9 15,7 4-28-15,-5-14-10 0,12 11-47 0,-14-23-78 16,20 17-82-16,-16-7-177 0,-3-28 0 0,19 35 355 16</inkml:trace>
  <inkml:trace contextRef="#ctx0" brushRef="#br1" timeOffset="53244.1789">13484 2295 1446 0,'-18'-19'136'0,"18"19"-68"0,-1-17-21 0,1 17-8 16,0 0-10-16,20-18-12 0,-20 18-9 16,25-7-7-16,-25 7 0 0,29-4-1 0,-29 4-1 15,30 1 1-15,-30-1-2 0,31 5-1 0,-31-5-2 16,33 4 2-16,-13-3-2 0,1-1 2 0,1-2 2 15,2-1-1-15,0 1 3 0,-1-2 0 0,2 2-1 16,0-2-1-16,1 0 1 0,-1 1-1 0,-1 0 1 16,-1 1-2-16,0 1-1 15,-3-2-1-15,-1 5 0 0,-19-2 2 0,26 0 0 16,-26 0 2-16,0 0 0 0,0 0 1 0,0 0 0 16,0 0 3-16,14 16 2 0,-14-16 5 0,-9 22 0 15,9-22 1-15,-16 33 1 0,6-11 6 0,-5 1-6 16,0 3 4-16,-2 1-12 0,3-2 2 0,-1-2-5 15,3-1 4-15,2-3-6 0,4-2 1 0,4 0-12 16,2-17-3-16,2 27-12 0,-2-27-9 16,14 18-20-16,-14-18-19 0,19 11-38 0,-19-11-51 15,32-4-96-15,-32 4-266 0,32-28 64 0,-1 19 318 16</inkml:trace>
  <inkml:trace contextRef="#ctx0" brushRef="#br1" timeOffset="53400.5135">14067 2009 1648 0,'0'0'26'0,"-25"1"-16"0,25-1-3 0,0 0 0 15,0 0-4-15,0 0-10 0,0 0-13 0,0 0-14 16,0 0-22-16,0 0-26 0,26 23-72 0,-26-23-90 16,21-16-270-16,-1 23 53 0,-20-7 333 0</inkml:trace>
  <inkml:trace contextRef="#ctx0" brushRef="#br1" timeOffset="53791.0807">14352 2303 1512 0,'0'0'43'0,"0"0"-34"15,-19 15 8-15,19-15-1 0,0 0-2 0,0 0-1 16,0 0-7-16,10 19 1 0,-10-19 6 0,20 14-2 15,-20-14 0-15,33 11-3 0,-15-7-5 0,2-2-1 16,2-1 0-16,-2-1-2 0,0-1 2 0,-1-3 0 16,0-1-1-16,-2-1 2 0,-17 6-1 15,29-18 5-15,-29 18 0 0,21-23 4 0,-21 23-2 16,10-30 2-16,-7 12-6 0,-3 1 1 16,0 17-4-16,-6-30 3 0,6 30-4 0,-16-27 3 15,16 27-2-15,-26-19 3 0,26 19 1 0,-27-6 2 16,27 6 1-16,-35 8 1 0,15 4 4 0,-6 5-1 15,-1 6 8-15,-3 1-1 0,2 7 6 0,0-2-5 16,4 2 2-16,1-3-11 0,6-3 0 0,6-3-8 16,3-5 0-16,8-17-5 0,9 25 3 15,-9-25-3-15,35 16 2 0,-7-12-1 0,10-7-2 16,7-4-12-16,7-9-16 0,11 1-22 16,-2-12-27-16,11 7-35 0,-15-19-54 0,17 19-62 15,-25-22-52-15,14 6-152 0,-3 10 3 0,-18-18 292 16</inkml:trace>
  <inkml:trace contextRef="#ctx0" brushRef="#br1" timeOffset="53962.9717">15094 1826 1563 0,'-13'24'100'16,"-14"1"-71"-16,3 6 1 0,1 0 15 0,2 4-33 16,0 7 24-16,1 2-32 0,1 0 5 0,2 4 8 15,4-5-17-15,2 0 6 0,3 3-12 0,3-2 0 16,4 2-21-16,-1-5 7 0,8 1-26 15,0-8 0-15,8 1-7 0,-3-10-28 16,14 6-4-16,-6-17-47 0,18 10-112 0,-8-10-199 16,2-14-25-16,14 9 275 0</inkml:trace>
  <inkml:trace contextRef="#ctx0" brushRef="#br1" timeOffset="54291.1016">15368 2234 1073 0,'-27'3'330'0,"-6"-14"-230"15,9 14-26-15,-8-4-8 0,6 8-10 0,-5-2-14 16,4 8-3-16,1-1-6 0,4 6 3 16,0 2-6-16,6 4 2 0,0-1-7 0,5 1-2 15,5-3-11-15,5-2-3 0,1-19-5 0,16 29 0 16,-16-29-3-16,36 18 4 0,-10-14 0 0,6-6 2 16,3-5 3-16,5-4-3 0,1-8 3 15,-1-2-5-15,-1-6 4 0,-3-1-9 0,-2-4 0 16,-3 1 0-16,-3-1 0 0,-3 1 0 0,-6 1 0 15,0 0 0-15,-3-1 0 0,0 1 0 0,-1-3 0 16,-6 2 0-16,-1 4 0 0,-2 7 0 0,-6 20 0 16,0 0 0-16,-3-17 0 0,3 17 0 0,0 0 0 15,-19 24 0-15,4 1 0 0,-3 11 0 16,-3 3 0-16,-1 4 0 0,3 2 0 0,0-1 0 16,4 5-27-16,0-5-25 0,11 6-43 15,-5-17-45-15,24 17-152 0,-17-19-309 0,15-2 52 16,6 0 259-16</inkml:trace>
  <inkml:trace contextRef="#ctx0" brushRef="#br1" timeOffset="54810.8138">16558 2162 1336 0,'0'0'81'0,"0"0"-29"0,3-18 1 0,-3 18 4 15,0 0-13-15,0 0-20 0,0 0-12 16,-22-2-3-16,22 2 2 0,-32 7 10 0,12-3 8 16,0 4 5-16,-5-1-1 0,3 3-2 0,0-1-5 15,3 1 1-15,-1-1-8 0,20-9-1 0,-30 17-7 16,30-17-3-16,0 0-3 0,-19 17-4 0,19-17 0 16,0 0-2-16,9 18 0 0,-9-18 2 0,18 10-2 15,-18-10 1-15,26 8 1 0,-26-8 0 16,30 5-1-16,-13-3 1 0,-17-2-1 0,33 2 2 15,-33-2-1-15,32 4 0 0,-32-4 0 0,21 8-1 16,-21-8 2-16,0 0 2 0,20 15 1 0,-20-15 3 16,6 22 1-16,-6-22 2 0,0 28-1 0,-1-10-2 15,-4 0-5-15,0 0 2 0,-1 0-5 0,-3 1 3 16,1-2-5-16,-1-1-1 0,9-16-11 16,-14 27-5-16,14-27-17 0,0 0-8 15,-7 21-21-15,7-21-17 0,0 0-37 0,0 0-65 16,38-15-144-16,-16-2-213 0,1-9 65 0,15 10 373 15</inkml:trace>
  <inkml:trace contextRef="#ctx0" brushRef="#br1" timeOffset="55025.0521">17147 1682 1698 0,'-19'22'26'16,"19"-22"-21"-16,-23 29 0 0,10-6 8 0,-1 2 2 15,-2 7 11-15,-3 2-7 0,0 3 5 0,-1 4 15 16,0 6-30-16,-2 2 23 0,3 3-27 0,-2 1-7 16,0-2 5-16,1 0-16 0,-1 2 6 15,2-4-20-15,2-4-1 0,4-1-15 0,1-14-15 16,12 10-67-16,-11-22-34 0,24 17-110 0,-16-16-271 16,3-19 87-16,20 26 259 0</inkml:trace>
  <inkml:trace contextRef="#ctx0" brushRef="#br1" timeOffset="55437.6689">16704 2231 1563 0,'0'0'180'0,"0"0"-172"0,-17 5-12 16,17-5 4-16,0 0 10 0,24-1 16 0,-7 1 7 15,3-5 4-15,8 1-8 0,4-3-3 0,4 0-4 16,1 0-5-16,0-1-3 0,0 2-6 15,-5 3-6-15,-3-1 0 0,-4 3-2 0,-3 2 0 16,-4 2 2-16,-18-3-1 0,26 9 4 0,-26-9-3 0,0 0 0 16,15 24-1-16,-15-24 1 0,1 27 0 0,-7-8 1 15,-2 3-2-15,0 4 3 0,-4 0-3 0,0 1 6 16,-2-1-6-16,2-1 3 0,1-2-3 0,0-1 1 16,4-1-3-16,1-3 4 0,6-18-6 0,-6 28 3 15,6-28-1-15,0 0 0 0,6 22 0 16,-6-22 2-16,0 0-2 0,18 6 2 0,-18-6 1 15,18-13-2-15,-18 13 3 0,28-28-3 0,-13 7 3 16,2-2-3-16,-1-2 3 0,-4-3-4 0,2 1 4 16,-3 0-6-16,-2-5 6 0,-1 1-6 15,1 0 6-15,-2 1-3 0,2 4 2 0,-1 3-4 16,-2 3 3-16,-6 20-2 0,11-25 3 16,-11 25-4-16,0 0-2 0,0 0-6 0,0 0-9 15,0 0-10-15,0 0-11 0,0 0-18 0,26 6-31 16,-26-6-47-16,28 19-103 0,-28-19-141 0,29 4-153 15,-1 7 63-15,-9-20 454 0</inkml:trace>
  <inkml:trace contextRef="#ctx0" brushRef="#br1" timeOffset="55830.7372">17500 2262 1512 0,'0'0'201'0,"0"0"-186"0,0 0-13 0,0 0 0 16,0 0 7-16,19 7 5 0,4-10 0 15,7-1-1-15,4-4-7 0,3 1-4 0,5-1-6 16,-3-1 0-16,-2 2-7 0,-1 1-2 0,-6-1-2 16,-5 2-2-16,-4-3 0 0,-21 8 5 0,26-9 2 15,-26 9 8-15,0 0 4 0,11-18 5 0,-11 18-3 16,0 0 2-16,-22-19-3 0,22 19-1 0,-32-7 1 15,10 6 3-15,-1 3 1 0,-6 2 5 16,-1 3 3-16,-5 3 4 0,3 2 6 0,-2 0 0 16,2 5 2-16,-2-2-3 0,4 5 2 0,-1 0-5 15,6 3 4-15,3-1-9 0,3 1-2 0,8 0-9 16,4-1-1-16,7 0-5 0,6-3 3 0,5-2-6 16,6-1 3-16,6-4-7 0,7-2-3 15,6-3-16-15,3-6-10 0,7 0-19 0,-1-9-15 16,7 7-26-16,-10-17-36 0,13 18-53 15,-23-23-82-15,15 4-192 0,-6 9 2 0,-12-18 292 16</inkml:trace>
  <inkml:trace contextRef="#ctx0" brushRef="#br1" timeOffset="56158.8774">18228 2156 1249 0,'-20'-21'235'16,"20"21"-152"-16,0 0-30 0,-24 20-3 15,24-20-13-15,-25 24-1 0,25-24-1 0,-30 33 2 16,10-16-5-16,4 8 6 0,-2-2-8 0,1 5 4 15,-2-1-11-15,3-1-3 0,0-2-9 16,3-4 0-16,5-2-8 0,8-18 2 0,-7 25-4 16,7-25 0-16,0 0-1 0,6 20-1 0,-6-20 1 15,0 0 0-15,27 0-1 0,-27 0 1 0,35-17 2 16,-13 1-2-16,2-2 4 0,1-4-5 16,-1-1 4-16,0 0-4 0,1-1 5 0,-4 1-4 15,0 1 4-15,-3 2-5 0,-3 2 4 0,-15 18-3 16,23-28 2-16,-23 28-1 0,0 0 2 0,20-18-2 15,-20 18-1-15,0 0 0 0,0 0-3 0,0 0 2 16,1 17-2-16,-1-17 1 0,-1 27-5 0,-1-9-4 16,1 4-14-16,-1-1-6 0,3 4-16 0,-1-4-5 15,8 5-18-15,-3-9-13 16,15 7-36-16,-20-24-47 0,43 33-78 0,-26-27-127 16,10-1-92-16,12 11 116 0,-18-24 347 0</inkml:trace>
  <inkml:trace contextRef="#ctx0" brushRef="#br1" timeOffset="56658.8715">18679 2189 1155 0,'-24'-19'310'0,"24"19"-190"0,-44-3-41 16,24 8-12-16,-8 0-16 0,5 6-6 0,-4 0-2 16,2 8 1-16,1 0-10 0,3 8 3 15,-2 0-12-15,5 2 0 0,2-2-13 0,4 1-12 16,6-2 0-16,4-3 0 0,5-3 0 0,6-2 0 15,-9-18 0-15,30 27 0 0,-8-17 0 16,1-6 0-16,5-4 0 0,1-3 0 0,3-7 0 16,1-2 0-16,1-4 0 0,-5-2 0 0,-1-2 0 15,-2 0 0-15,-5-3 0 0,1 1 0 0,-5 0 0 16,0-1 0-16,-4 2 0 0,-2-1 0 0,-2 4 0 16,-3 0 0-16,-6 18 0 0,8-22 0 0,-8 22 0 15,0 0 0-15,0 0 0 0,0 0 0 0,0 0 0 16,0 0 0-16,-30 32 0 0,13-3 0 15,-6 7 0-15,-2 5 0 0,-6 7 0 16,-1 2 0-16,-4 8 0 0,0 2 0 0,-3 6 0 16,0-1 0-16,1-4 0 0,3-3 0 0,3-8 0 15,3-4 0-15,5-5 0 0,3-5 0 0,7-7 0 16,4-9 0-16,10-20 0 0,-9 24 0 0,9-24 0 16,0 0 0-16,0 0 0 0,0 0 0 15,0 0 0-15,8-17 0 0,-1-2 0 0,1-6 0 16,1-6 0-16,1 0 0 0,-2-2 0 0,1 1 0 15,-2-2 0-15,2-4 0 0,0-3 0 0,2-1 0 16,5-2 0-16,0 2 0 0,3 3 0 0,0 5 0 16,-1 7 0-16,-4 4 0 0,0 5 0 0,-14 18 0 15,29-28 0-15,-12 16 0 0,5 4 0 16,-3-3-43-16,7 8-35 0,-5-9-32 16,15 15-74-16,-20-24-161 0,20 16-222 0,2-2 21 15,-5-12 373-15</inkml:trace>
  <inkml:trace contextRef="#ctx0" brushRef="#br1" timeOffset="56893.2629">19412 1699 1491 0,'-37'7'116'0,"14"13"-48"0,-6-1-9 15,3 7-3-15,-2 1-20 0,3 5-1 16,-2 0-9-16,4 7-4 0,-1 1 19 0,2 6-26 15,-1 2 19-15,1 1-21 0,1-1-13 0,2-3 6 16,1-2-9-16,1 1 7 0,4-2-9 16,1-2 2-16,3-1-22 0,1-8-1 0,5 0-16 15,-1-7-10-15,6 0-19 0,-2-24-24 0,12 35-105 16,-12-35-64-16,0 0-154 0,0 0-105 0,0 0 229 16</inkml:trace>
  <inkml:trace contextRef="#ctx0" brushRef="#br1" timeOffset="57049.4868">18872 2309 1586 0,'-17'-5'196'0,"17"5"-141"0,0 0-30 15,0 0-12-15,0 19-11 0,0-19-1 0,23 10 0 16,-4-9-1-16,7-2-2 0,5-4-10 0,9-1-19 16,1-9-26-16,7 11-46 0,-9-21-75 0,18 24-148 15,-8-14-217-15,-7-7 41 0,7 12 378 0</inkml:trace>
  <inkml:trace contextRef="#ctx0" brushRef="#br1" timeOffset="57362.0183">19640 1843 1461 0,'-25'9'83'0,"6"11"-22"0,-9-2 2 16,8 9 2-16,-8-2 25 0,2 13-34 15,-2-2 25-15,2 4-39 0,-1-1-15 0,5-3-9 16,-2-1-18-16,2 0 0 0,5-4 0 0,1-3 0 15,7-2 0-15,6-3 0 0,3-3 0 0,3-2 0 16,-3-18 0-16,16 27 0 0,-16-27 0 0,24 15 0 16,-5-13 0-16,0-3 0 0,4-4 0 0,0-4 0 15,0-3 0-15,3-5 0 0,1-1 0 0,-2 0 0 16,0 0 0-16,-1 1 0 0,-2 0 0 16,1 3 0-16,-4 3 0 0,0 1 0 15,-19 10 0-15,23-7 0 0,-23 7 0 0,0 0 0 16,19 2 0-16,-19-2 0 0,0 0 0 0,15 26 0 15,-9-9 0-15,-1 2 0 0,0 4 0 0,-3-3-41 16,4 9-62-16,-6-29-68 0,10 46-212 0,-10-46-230 16,3 29 56-16,5-9 379 0</inkml:trace>
  <inkml:trace contextRef="#ctx0" brushRef="#br1" timeOffset="57940.1515">20830 2335 1664 0,'0'0'103'0,"0"0"-57"0,0 0-23 15,-27 11-15-15,27-11-5 0,-31 24-5 0,11-3 3 16,-5 3-7-16,-1 4-2 0,-2 2-10 16,0-1-7-16,5 5-33 0,-3-9-17 0,15 11-41 15,-8-23-74-15,25 15-72 0,-6-28-232 0,17 14 31 16,16-3 333-16</inkml:trace>
  <inkml:trace contextRef="#ctx0" brushRef="#br1" timeOffset="58674.5235">21664 1479 1397 0,'0'0'81'0,"0"0"-35"0,-12 23-15 15,12-23-5-15,-4 18 4 0,4-18 1 16,-2 26 7-16,2-26-2 0,-8 35-2 0,0-14-5 16,3 10 2-16,-4 0-8 0,2 5 2 0,1 2-11 15,-3 2 3-15,1 1-10 0,2 4 3 0,-3-1 21 16,3 6-22-16,3 0 19 0,0-2-21 0,1-1-8 15,1-7 7-15,2-6-7 0,1-1 6 16,1-6-8-16,3-2 4 0,-1-6-3 0,-1-2 3 16,-4-17-1-16,9 22 1 0,-9-22-1 0,0 0 0 15,0 0-1-15,0 0-1 0,0 0 1 0,0 0-1 16,7-21 2-16,-7 3-2 0,1-3 4 0,-1-2-4 16,-1 2 6-16,0-2-4 0,-3-3 2 0,2-2-5 15,-3-3 7-15,1-8-10 0,2-4-19 16,0-6 19-16,2-1-21 0,0-1 23 15,3-1 8-15,2-1-6 0,4-6 5 0,4 5-5 16,5 2 6-16,4 5-8 0,5 11 10 0,2 4-8 16,1 7 7-16,3 3 0 0,3-1 5 0,-2 2-5 15,-2 5 2-15,1 2-6 0,-5 7 0 0,-3 1-1 16,-7 3 0-16,-18 3-1 0,17-2-1 0,-17 2 3 16,0 0 1-16,0 0-2 0,-3 22 4 15,3-22 0-15,-18 36-3 0,4-10 3 0,-5 0-5 16,1 1-1-16,-1-1 0 0,-2 2 3 0,-2-1-5 15,2 1 8-15,2-2-7 0,3 2 7 16,4-1-6-16,2-3 4 0,4-1-5 0,4-5 3 16,3-1-1-16,-1-17 1 0,12 28-2 0,-12-28 3 15,30 24-5-15,-9-14 4 0,6-3 0 0,4-4 0 16,2 0 0-16,4-2 1 0,-2 0-1 16,-1 3 1-16,-1-2-3 0,-2 3 1 0,1 4-1 15,-3 0 3-15,-3 7-1 0,-4 2 3 0,-4 1-1 16,-5 3 0-16,-2 2 28 0,-3 8-21 0,-5 2 22 15,-4 3-20-15,-5 1-11 0,-5-3 0 0,-5-3 0 16,-7 1 0-16,-5-1 0 0,-4-2 0 0,-5 0 0 16,-3 0 0-16,-4-2 0 0,-1-5 0 15,1-1 0-15,1-5 0 0,5-3 0 16,2 0 0-16,10-5 0 0,2-3-7 0,24-6-44 16,-28-1-25-16,28 1-78 0,-15-19-169 0,15 19-274 15,6-26 11-15,-3 1 334 0</inkml:trace>
  <inkml:trace contextRef="#ctx0" brushRef="#br1" timeOffset="60437.9713">12474 3737 1224 0,'-16'-19'156'0,"16"19"-87"0,-15-26-12 15,15 26-6-15,-25-19-6 0,25 19-16 16,-38-11-14-16,14 9-7 0,-7 5 0 0,-3 6 3 16,-5 3 0-16,0 7 3 0,-6 4-6 0,-1 5 5 15,-5 3-4-15,1 3 12 0,-1 1 15 0,6 5-24 16,1-5 25-16,9 2-28 0,5-6 2 0,9-1 4 16,6-6-11-16,10-3 2 0,9-4-6 15,-4-17 2-15,28 28-2 0,-4-19 3 0,8 0-2 16,7-4 0-16,6-5 1 0,6-2-2 0,3-1 1 15,0-1-1-15,1 2 1 0,-4-1-1 0,-6 5-1 16,-5 0 2-16,-8 5-3 0,-9 2 2 0,-23-9-2 16,19 28 2-16,-22-7-2 0,-7 6 3 0,-11 7-6 15,-5 0 7-15,-11 3-7 0,-3-1 10 16,-5-1-9-16,-4-1 8 0,-1-1-7 16,3-3-8-16,2-3 25 0,6-4-28 0,9-6 21 15,8-5-17-15,22-12-21 0,-17 10-16 0,17-10-15 16,0 0-34-16,42 0-46 0,-22-21-98 0,27 2-287 15,3 4 18-15,-4-13 299 0</inkml:trace>
  <inkml:trace contextRef="#ctx0" brushRef="#br1" timeOffset="60875.4602">12746 4170 1307 0,'-20'-12'89'0,"20"12"-27"0,-30-13 2 15,30 13-5-15,-27-7-20 0,27 7-16 0,-28-3-5 16,28 3 2-16,-31 5 3 0,14 2 4 16,-4 0-1-16,0 8 3 0,-4-1-2 0,1 7 2 15,-3-1-6-15,0 5 7 0,-2 0-5 0,2 3 4 16,-2 1-6-16,5 0 0 0,2-1-10 0,3-1 0 16,8-2-9-16,5-2 0 0,6-4-4 0,5-2 1 15,-5-17-2-15,26 22-10 0,-6-16 10 0,7-4-10 16,2-2 12-16,5-6 10 0,4-4-9 0,1-3 8 15,2-6-9-15,2-2-2 16,0-3 2-16,-3-3-3 0,1 0 1 0,-6-2-7 16,-3 1 6-16,-8 2-4 0,-3 2 7 0,-5 2-2 15,-4 1 3-15,-2 1-3 0,-6 3 3 0,-4 17-2 16,4-23 2-16,-4 23-1 0,0 0 1 0,0 0-2 16,0 0 1-16,-25-3 0 0,25 3-4 0,-26 25 3 15,10-4-2-15,-2 2 2 0,-1 2-2 0,-2 2 4 16,1 2-6-16,3 0 0 0,3 0-9 15,4-1-1-15,6-3-11 0,4-3 0 0,6-1-12 16,-6-21-3-16,31 31-20 0,-12-26-10 0,14 7-26 16,-11-21-76-16,26 16-98 0,-19-9-261 0,8-13 43 15,11 11 321-15</inkml:trace>
  <inkml:trace contextRef="#ctx0" brushRef="#br1" timeOffset="61391.0946">13246 4157 1436 0,'0'0'85'0,"-38"25"-35"0,20-4 2 0,-5-5-11 16,2 9-13-16,-1-2-17 0,1 2 5 0,0 2-1 15,2 0 9-15,0 0-6 0,2 1 2 0,2-3-9 16,6 1 3-16,0-6-5 0,5 0 2 16,4-20-1-16,-2 25-17 0,2-25 9 0,0 0-15 15,12 22 30-15,-12-22-16 0,0 0 1 16,31-7 17-16,-14-3-28 0,4-3 30 0,3-7-12 15,-1 0-7-15,0-5 5 0,1 1-4 0,-2-2 6 16,-1-1-5-16,-3 2 4 0,-1-1-5 0,-4 3 3 16,-1 0-5-16,-3 2 2 0,-2 1-4 0,-2 2 5 15,-5 18 0-15,4-23 7 0,-4 23-1 16,0 0 4-16,0 0-6 0,0 0-3 0,0 0-3 16,0 0-2-16,-12 21 2 0,12-21-2 0,-6 30 2 15,4-13-2-15,2-17 3 0,4 30-3 0,-4-30 4 16,10 27-4-16,-10-27 2 0,22 23-2 0,-22-23 2 15,30 14-1-15,-12-10 0 0,2-3 0 16,0-3 0-16,2-5 2 0,1-1-2 16,2-3 5-16,0-1-2 0,0-2 5 0,0-2-3 15,-2-2-3-15,0 0-3 0,-3-3 0 0,-4 2 0 16,-4-1 0-16,0 1 0 0,-5 2 0 0,-7 17 0 16,15-28 0-16,-15 28 0 0,5-17 0 0,-5 17 0 15,0 0 0-15,0 0 0 0,0 0 0 0,0 0 0 16,-19 18 0-16,8 4 0 0,-1 5 0 0,-1 3 0 15,-3 3 0-15,0-3 0 0,2 3 0 16,-1-4 0-16,4 0 0 0,1-3 0 0,6 2-18 16,1-6-6-16,6 1-16 0,-1-6-1 0,8 0-17 15,-10-17-7-15,30 20-13 0,-30-20-65 16,52 6-115-16,-32-11-311 0,11-6 50 0,8 7 286 16</inkml:trace>
  <inkml:trace contextRef="#ctx0" brushRef="#br1" timeOffset="61703.5935">13866 4281 1550 0,'0'0'42'0,"0"0"-14"0,-10 17 9 16,10-17 9-16,26 10-4 0,-3-8-6 16,5-4-3-16,8-1 0 0,5-4-1 0,3 1-9 15,1-4-5-15,0 2-9 0,-1-2-4 16,-6 1-4-16,-9-1 2 0,-3 1-3 0,-9 1 3 15,-17 8 2-15,18-17 3 0,-18 17 2 0,-6-21 1 16,6 21-5-16,-27-23 0 0,6 14-5 0,0-1 1 16,-5 4-2-16,-3 0 3 0,0 5 0 0,-2 3 4 15,1 6 4-15,-2 2 2 0,1 6 1 0,-3 5-8 16,0 5-6-16,1 3 0 0,3 0 0 16,7-1 0-16,6 0 0 0,8-3 0 0,5-2 0 15,8-1 0-15,5-3 0 0,8-2-14 0,5-3-32 16,12 0-42-16,-3-19-82 0,27 2-367 0,-12-2-88 15,8-2 64-15</inkml:trace>
  <inkml:trace contextRef="#ctx0" brushRef="#br1" timeOffset="62484.9325">15170 4338 222 0,'0'0'100'16,"20"-19"7"-16,-20 19 32 0,0 0 32 0,11-27-13 16,-11 27-10-16,0 0-27 0,-1-17-23 15,1 17-14-15,-16-17-10 0,16 17-6 0,-24-14-5 16,6 5-6-16,18 9-9 0,-32-6-10 0,15 9-9 15,-6-2-4-15,1 5-2 0,-3 1-2 0,-1 4 2 16,-2 1-4-16,1 4 3 0,-3 1-2 16,2 3 5-16,-4 1-4 0,2 4 2 0,-1 2-3 15,1 1 2-15,1-1-4 0,5 0 1 0,2-4-5 16,7-1-15-16,15-22 9 0,-15 29-8 16,15-29 0-16,7 17 0 0,-7-17 0 0,23 9 0 15,-23-9 0-15,37-2 0 0,-11-5 0 0,2-5 0 16,5-4 0-16,1-2 0 0,1-3 0 0,2-3 0 15,-2-1 0-15,1-1 0 0,-2 2 0 0,0 0 0 16,-4 0 0-16,-2 2 0 0,-5 3 0 0,-5 0 0 16,-18 19 0-16,25-21 0 0,-25 21 0 15,0 0 0-15,0 0 0 0,0 0 0 16,0 0 0-16,0 0 0 0,-8 17 0 0,8-17 0 16,-29 37 0-16,9-13 0 0,0 4 0 0,0 0 0 15,2 1 0-15,0-4-5 0,5 1-15 0,3-6-13 16,6 1 14-16,0-4-30 0,4-17 19 0,8 28-22 15,-8-28-6-15,23 18-10 0,0-10-18 0,-6-13-22 16,17 9-42-16,-14-21-40 0,23 13-72 16,-11-4-156-16,-2-15 8 0,14 17 322 0</inkml:trace>
  <inkml:trace contextRef="#ctx0" brushRef="#br1" timeOffset="63016.159">15428 4298 1024 0,'-32'18'344'0,"9"-18"-252"0,23 0-23 15,-32 14 0-15,32-14-4 0,-25 20-22 16,25-20-5-16,-26 28-2 0,15-11 2 0,11-17-4 16,-22 30-2-16,22-30-10 0,-18 30-7 0,18-30-8 15,-13 31-2-15,13-31-2 0,-11 27-12 0,11-27 25 16,-8 25-27-16,8-25 25 0,-2 20-14 0,2-20-1 16,0 0 0-16,0 0 0 0,19 13 1 0,-19-13 0 15,21-6 1-15,-21 6 0 0,27-15-1 16,-27 15-13-16,29-27 26 0,-29 27-24 0,30-31 24 15,-15 12-11-15,-2 0-4 0,1 1 4 16,-1-3-5-16,-2 3 6 0,0-1-4 0,-2 1 3 16,-2 0-2-16,-7 18 3 0,12-28-3 0,-12 28 2 15,5-18-1-15,-5 18 7 0,0 0 1 0,0 0 2 16,0 0 0-16,0 0-5 0,0 0-4 0,0 0-3 16,-12 26 3-16,12-26 0 0,-14 33 6 15,7-16-2-15,1 0 4 0,2 0-5 0,4-17 1 16,0 28-3-16,0-28 0 0,11 20-3 0,-11-20 0 15,23 13 0-15,-6-10 0 0,4-3 0 0,1-4 0 16,3-3 0-16,2-3 0 0,0-1 0 0,2-2 0 16,-3 1 0-16,-2 0 0 0,-4 0 0 15,-3 1 0-15,-17 11 0 0,23-17 0 0,-23 17 0 16,0 0 0-16,14-22 0 0,-14 22 0 16,0 0 0-16,1-20 0 0,-1 20 0 0,0 0 0 15,0 0 0-15,0 0 0 0,0 0 0 0,0 0 0 16,0 0 0-16,0 0 0 0,0 0 0 0,0 0 0 15,0 0 0-15,-13 23 0 0,8-5 0 0,-2 1 0 16,-2 3-2-16,0-2-20 0,1 3-16 0,0-2-6 16,7 1-22-16,1-22-8 0,1 34-9 15,-1-34-36-15,16 26-29 0,-16-26-66 0,24 12-69 16,-24-12-162-16,28 0 34 0,1 5 314 0</inkml:trace>
  <inkml:trace contextRef="#ctx0" brushRef="#br1" timeOffset="64141.1725">15992 4319 839 0,'0'0'175'0,"-21"-18"-58"16,21 18-14-16,-21-4-18 0,21 4-13 0,-21 5-12 15,21-5-2-15,-26 11-4 0,26-11 2 0,-24 19-7 16,24-19 0-16,-23 30-7 0,13-10-1 0,-4-4-7 16,5 5-2-16,-1-2-8 0,2 3 0 0,0-1-7 15,6 0-12-15,-1-4 24 0,5 2-30 0,-2-19 23 16,11 30-14-16,-11-30-7 0,20 24 2 0,-20-24-2 15,32 14 0-15,-14-10-1 16,0-4-1-16,1-1 0 0,0-3-1 0,0-4 0 16,0-2-3-16,-1-2 1 0,0-5-8 0,-1 0-10 15,0-2 27-15,-1-3-25 0,-4 0 29 0,-1-2-12 16,-1 0-4-16,-3 0 3 0,-2-2-5 0,-4 5 5 16,-2-2-5-16,-3 2 7 0,-2 4-1 0,-2 0 6 15,8 17-3-15,-20-23 5 0,20 23 1 16,-25-11 5-16,25 11 0 0,-29 0 0 0,29 0 2 15,-28 11-6-15,28-11 1 0,-20 16-3 0,20-16-3 16,-10 19 0-16,10-19 1 0,-1 20-2 0,1-20 1 16,10 17 0-16,-10-17 0 0,22 14-1 15,-5-8 2-15,2-3-3 0,3-2 2 0,4-2-1 16,-2-2 0-16,0 1 1 0,1-2-3 0,0 0 3 16,1 0 0-16,-3 1 1 0,-1 0 0 15,-4 0-1-15,-18 3-2 0,22-2 1 0,-22 2 0 16,0 0 3-16,0 0 3 0,0 0 3 0,0 0-5 15,0 0-5-15,0 0 0 0,0 0 0 0,0 0 0 16,0 0 0-16,-7 17 0 0,7-17 0 0,-15 20 0 16,15-20 0-16,-16 27 0 0,16-27 0 0,-18 32 0 15,9-13 0-15,3-2 0 0,6-17 0 0,-7 30 0 16,7-30 0-16,-1 24 0 0,1-24 0 16,5 19 0-16,-5-19 0 0,0 0 0 0,23 14 0 15,-23-14 0-15,31-4 0 0,-10-4 0 16,5-3-3-16,0-5-11 0,7 0-18 0,-4-3 6 15,4 1-19-15,-4-3-7 0,4 3 2 0,-8-5-3 16,0 6-2-16,-8-6-11 0,1 9-2 0,-10-8-1 16,-8 22 18-16,12-26 22 0,-12 26 22 15,0 0 12-15,-9-21 16 0,9 21 8 0,-19 0 13 16,19 0 8-16,-22 12 5 0,22-12 2 0,-25 20-6 16,25-20-3-16,-26 29-10 0,15-12-4 0,-1 0-7 15,2 3-3-15,2-2-8 0,3 1 1 0,0-1-7 16,2-1-1-16,3-17-4 0,0 30-2 0,0-30-3 15,5 25-14-15,-5-25 9 0,11 18-15 0,-11-18 22 16,19 12-19-16,-19-12 9 16,23 6-18-16,-23-6-3 0,26-1-7 0,-9-1-8 15,-17 2 0-15,33-13-33 0,-33 13 8 0,32-19-39 16,-32 19 22-16,25-22-12 0,-17 4-2 0,-8 18-5 16,23-28-25-16,-23 28 13 0,20-30 14 0,-20 30 35 15,19-30 22-15,-19 30 28 0,13-28 13 0,-13 28 33 16,9-17 45-16,-9 17 40 0,0 0 31 0,0 0-1 15,0 0-25-15,0 0-30 0,0 0-12 16,-22 1-7-16,22-1 2 0,-15 19-6 0,15-19-6 16,-14 23-15-16,14-23-1 0,-14 25-5 0,14-25 0 15,-12 23-6-15,12-23-2 0,-9 20-4 16,9-20-3-16,-4 18-3 0,4-18 0 0,0 0-2 16,-2 21 0-16,2-21-1 0,0 0-3 0,-2 19-1 15,2-19-13-15,-4 17 9 0,4-17-11 16,-6 22 4-16,6-22-2 0,-11 24 0 0,11-24 0 15,-11 21 0-15,11-21 0 0,0 0 0 0,0 0 0 16,0 0 0-16,0 0 0 0,0 0 0 0,0 0 0 16,0 0 0-16,20-6 0 0,-3-10 0 0,1-4 0 15,4-1 0-15,1-4 0 0,0 1 0 0,-1 1 0 16,-1 0 0-16,-4 2 0 0,0 1 0 0,-3 2 0 16,-3 1 0-16,-11 17 0 0,23-26 0 15,-23 26 0-15,0 0 0 0,17-16 0 16,-17 16 0-16,0 0 0 0,0 0 0 0,0 0 0 15,-10 24 0-15,2-6 0 0,-3 2 0 0,-1 1 0 16,1 1 0-16,1 0 0 0,2-2 0 0,2 0 0 16,5-1 0-16,1-19 0 0,4 33 0 0,-4-33-48 15,19 26 7-15,-19-26-31 0,33 20-28 0,-33-20-52 16,53 11-129-16,-33-14-261 0,10-2 3 16,3 4 268-16</inkml:trace>
  <inkml:trace contextRef="#ctx0" brushRef="#br1" timeOffset="64391.1822">17102 4158 1432 0,'0'0'97'0,"0"0"-54"0,0 0 4 0,0 0 12 16,0 0 0-16,0 0 2 0,5 22 4 0,-5-22-13 15,-1 29-7-15,-3-10-12 0,-1 3-6 0,-1 3-9 16,-2 1-9-16,-2 3-9 0,-2 0 0 0,0 1 0 15,-2 1 0-15,1-1 0 0,-1 2 0 0,4-3 0 16,-4 0-7-16,1-1 4 0,1-3-19 16,2 1-30-16,0-7 2 0,5 3-7 0,5-22-21 15,-3 30-32-15,3-30-80 0,0 0-114 16,0 0-219-16,23-2 38 0,-4-1 320 0</inkml:trace>
  <inkml:trace contextRef="#ctx0" brushRef="#br1" timeOffset="64531.806">16942 4392 1847 0,'-17'-2'78'0,"17"2"-31"0,-26-4-11 16,26 4-8-16,0 0-17 0,0 0-12 0,0 0-1 15,0 0-3-15,23-8-4 0,1 6-14 0,1-3-21 16,9 8-46-16,-12-14-83 0,20 19-286 0,-17-8-143 16,-2 2 57-16,0 9 452 0</inkml:trace>
  <inkml:trace contextRef="#ctx0" brushRef="#br1" timeOffset="65195.9183">11972 5528 1300 0,'-23'-22'57'0,"23"22"-30"0,-19-8 4 16,19 8 1-16,-28 1-6 0,11 6-14 16,-5 3-7-16,0 4 10 0,-5 1 12 0,2 8 16 15,-8-1 4-15,7 7 7 0,-5 0-13 0,7 3 3 16,-3-1-10-16,7 1-14 0,2-4 22 0,7-1-34 16,4-4 16-16,8-3-14 0,5-2-11 15,5-1 2-15,-11-17 0 0,35 23 2 0,-10-14 1 16,0-4 4-16,7-4 1 0,2-4-1 0,1-5-1 15,4-5-3-15,0-6 1 0,-3-3-4 16,0-4-9-16,-2 0 22 0,-7-4-21 0,-3 1 23 16,-5-1-7-16,-4 1-3 0,-7 0 6 0,-1 1-7 15,-7 2 3-15,-3 0-7 0,-4 2 2 0,-4 2-4 16,-3 1 3-16,-1 4-4 0,-4 2 2 0,0 6-3 16,-1 4-2-16,-1 2-1 0,0 7-4 0,1 1-3 15,1 4-5-15,1 1-5 0,18-10-11 0,-25 24-9 16,25-24-25-16,-4 24-21 0,17-2-51 15,-13-22-70-15,32 22-107 0,-6-11-208 0,1-10 68 16,19 14 412-16</inkml:trace>
  <inkml:trace contextRef="#ctx0" brushRef="#br1" timeOffset="65447.4249">12870 5162 1146 0,'-9'-51'371'0,"0"23"-336"0,-8-2-15 15,-2 2-2-15,-2 1 12 0,-3 7-3 0,-2 0 1 16,0 11-4-16,-5 3 5 0,5 8 2 0,-4 4-1 16,2 9-2-16,-5 3-7 0,2 8-1 0,1 8-6 15,0 7-3-15,-1 7 21 0,3 7-22 0,-1 4 15 16,4 6-10-16,-1 0-17 0,4-1 12 16,5-4-13-16,2-2 8 0,7-6-11 0,3-4 4 15,6-2-16-15,2-6-14 0,5-2-6 0,-2-8-31 16,9 2-3-16,-15-32-66 0,28 43-120 0,-28-43-298 15,16 19 6-15,-16-19 315 0</inkml:trace>
  <inkml:trace contextRef="#ctx0" brushRef="#br1" timeOffset="65603.6764">12262 5505 1761 0,'-11'-18'121'0,"11"18"-66"0,11-19-17 0,-11 19-4 16,35-23-6-16,-10 10-18 0,7 1-10 0,7 2 0 15,1 1 0-15,8 1 0 0,-4 3-1 0,-3 0-27 16,2 6-24-16,-9-3-28 16,4 11-34-16,-11-11-46 0,15 25-104 0,-25-15-197 15,6 7-70-15,3 9 176 0</inkml:trace>
  <inkml:trace contextRef="#ctx0" brushRef="#br1" timeOffset="74387.6262">13257 5590 716 0,'-3'-23'122'15,"3"23"-33"-15,0 0 3 0,19-18 10 0,-19 18-2 16,0 0-13-16,15-25-22 0,-15 25-12 0,0 0-1 16,0 0 1-16,0 0-1 0,0 0-8 0,0 0-7 15,0 0-7-15,-15 23-5 0,15-23 1 0,-21 27-8 16,9-10 1-16,12-17-6 0,-23 31 1 0,23-31-6 16,-20 31 1-16,20-31-7 0,-13 26 1 0,13-26-4 15,-5 24 1-15,5-24-2 0,2 23 2 16,-2-23-2-16,6 22 1 0,-6-22-2 0,11 18 3 15,-11-18-4-15,0 0 1 0,19 15 0 0,-19-15 0 16,0 0 1-16,17 3 4 0,-17-3 0 0,0 0 0 16,0 0 4-16,22-24-3 0,-22 24 3 0,10-29-3 15,-5 10 4-15,0-3-5 0,1-3 4 0,0-1-7 16,0 1 5-16,0 0-6 0,2 0 5 0,-3 2-4 16,1-1 5-16,0 2-5 0,0 2 5 0,0 0-3 15,-6 20 3-15,10-26-4 0,-10 26 2 0,0 0-1 16,0 0 0-16,0 0 0 0,0 0 3 0,0 0 3 15,18 6 0-15,-18-6 3 0,7 27-4 0,-7-27 2 16,5 33-6-16,-2-16 5 0,-1 1-3 0,-2-18 3 16,10 31 0-16,-10-31 1 0,18 20-3 15,-18-20 4-15,29 14-1 0,-8-11 1 0,3-4 1 16,4-4-3-16,3-3 1 0,0-4-4 0,2-2 1 16,0 0-5-16,-2-2 3 0,0-1-4 0,-4 0 3 15,-3 0-3-15,-5 3 3 0,-2 2-2 0,-17 12 0 16,26-19 0-16,-26 19 1 0,0 0-2 0,0 0 2 15,0 0-1-15,0 0 0 0,0 0-1 0,0 0-1 16,0 0 2-16,-4 26-2 0,-1-9 1 0,-2 3-7 16,0 1-1-16,2 2-15 0,-1-5-6 0,5 4-19 15,1-22-12-15,5 37-31 0,-5-37-36 16,19 34-91-16,-19-34-108 0,18 7-184 0,5 7 26 16,-23-14 421-16</inkml:trace>
  <inkml:trace contextRef="#ctx0" brushRef="#br1" timeOffset="74784.9951">14237 5501 753 0,'0'0'213'0,"0"0"-132"0,-34-21 9 0,34 21 14 16,-27-2-2-16,27 2-25 0,-27 4-22 16,27-4-4-16,-26 9 1 0,26-9 1 0,-27 13-6 15,27-13-3-15,-26 22-7 0,26-22 0 0,-25 30-5 16,11-11 0-16,0 1-3 0,2 1-1 0,-2 1-8 15,6 1-4-15,-1-1-9 0,4-2 0 0,4-1-4 16,4-3 1-16,-3-16-4 0,13 27-13 0,-13-27 12 16,21 18-11-16,-21-18 10 0,26 10 3 0,-9-8-1 15,0-2 0-15,2-2 3 0,0-5 10 0,2-5-12 16,-2-2 12-16,3-4-11 0,-2 0-3 0,-2-4 3 16,0 0-5-16,-2-1 4 0,-3 2-4 15,-2-1 6-15,-1 0-4 0,-4 3 4 0,-1 2-5 16,-3 0 5-16,-2 17-6 0,5-25 5 0,-5 25-2 15,0 0 1-15,0 0-1 0,0 0-3 0,0 0-2 16,0 0-2-16,0 0 3 0,-10 19-5 0,4-1 2 16,0 6-10-16,0 2 1 0,0 0-11 0,0 0-2 15,5 0-14-15,0-5-1 0,7 2-17 0,-6-23-4 16,19 34 0-16,-19-34-34 0,34 24-16 0,-34-24-48 16,43 13-35-16,-24-15-14 0,10 3-60 0,8 6-91 15,-19-20 207-15,19 19 156 0</inkml:trace>
  <inkml:trace contextRef="#ctx0" brushRef="#br1" timeOffset="75222.51">14655 5553 931 0,'-28'-9'307'0,"5"-7"-209"15,23 16-23-15,-40-21 9 0,40 21 0 0,-35-10-14 16,35 10-17-16,-33-4-7 0,33 4-2 16,-28 6-4-16,28-6-5 0,-26 15-7 0,26-15-4 15,-17 25-8-15,17-25 2 0,-11 33-6 0,8-15 1 16,0 1-2-16,3 0 2 0,2 1-4 0,2-3 0 15,-4-17-5-15,15 28-1 0,-15-28-4 0,24 19 3 16,-24-19 0-16,26 11-1 0,-26-11 0 0,27 1 0 16,-27-1-1-16,28-9 1 15,-28 9 1-15,23-15-2 0,-23 15 3 0,22-23-3 16,-22 23 2-16,19-28-3 0,-9 11 2 0,-10 17-1 16,13-28 1-16,-13 28-1 0,9-22 1 0,-9 22-2 15,0 0 1-15,0 0-1 0,0 0 0 0,0 0-2 16,0 0-1-16,0 0 2 0,0 0-2 0,-4 25 6 15,-1-4-4-15,0 4 4 0,-2 4-4 0,-1 2 4 16,-2 3-5-16,-2 2-6 0,-1 2 20 16,0 2-20-16,0 1 19 0,-2 1-7 0,1 0-7 15,-2 1 7-15,0-6-5 0,-2-2 5 0,-1-3-5 16,1-6 6-16,2-4-2 0,2-4 3 0,14-18-5 16,-28 23 2-16,28-23-3 0,-26 12-1 0,26-12-5 15,-20-3-8-15,20 3-9 0,-17-21-12 16,17 21-10-16,-14-37-14 0,17 16-11 0,-7-13-24 15,17 10-28-15,-15-17-56 0,25 18-93 16,-14-9-231-16,2-9 32 0,14 14 334 0</inkml:trace>
  <inkml:trace contextRef="#ctx0" brushRef="#br1" timeOffset="75613.2435">14760 5576 1188 0,'0'0'315'15,"0"0"-249"-15,0 0-32 0,0 0 4 0,0 0 1 16,0 0-10-16,0 0-5 0,0 0-5 16,0 0-1-16,0 0 0 0,8 19 5 0,-8-19 2 15,-2 20-2-15,2-20-2 0,-7 27-1 0,7-27-4 16,-11 34 7-16,3-16-2 0,1 0 0 0,0-1-3 16,7-17 0-16,-16 30-4 0,16-30-14 15,-13 23 9-15,13-23-12 0,0 0 9 0,-10 18-2 16,10-18-4-16,0 0 0 0,0 0-1 0,0 0 1 15,0 0 1-15,0 0-1 0,22-22 0 0,-22 22 0 16,27-32 0-16,-10 11 0 0,2-2 0 0,0 0 0 16,0 0 0-16,-2 1 0 0,-1 1 0 0,-1 1 0 15,-15 20 0-15,23-29 0 0,-23 29 0 16,0 0 0-16,0 0 0 0,0 0 0 16,0 0 0-16,0 0 0 0,0 0 0 0,0 0 0 15,0 0 0-15,14 22 0 0,-14-22 0 0,-4 32 0 16,2-16 0-16,2-16 0 0,1 31 0 0,-1-31 0 15,5 28-12-15,-5-28-14 0,12 22-14 0,-12-22-9 16,22 19-22-16,-22-19-20 0,36 14-59 0,-36-14-82 16,41 1-163-16,-22-1-142 0,-19 0 96 15,44 0 439-15</inkml:trace>
  <inkml:trace contextRef="#ctx0" brushRef="#br1" timeOffset="75988.1627">15083 5566 1546 0,'-22'-5'126'0,"22"5"-87"16,0 0-24-16,0 0-1 0,0 0-3 16,0 0 2-16,0 0 6 0,17 15 3 0,-17-15 4 15,27 9-2-15,-27-9-3 0,35 5 0 0,-15-4-6 16,1-1-2-16,1 0-2 0,1-2 0 0,1-1 0 16,-1 1-3-16,-1-2-1 0,-4 0-5 0,-18 4 0 15,28-9-1-15,-28 9 1 0,18-10-1 0,-18 10 2 16,0 0 0-16,0 0 0 0,5-21 0 15,-5 21-2-15,0 0-1 0,-9-19 1 0,9 19-2 16,0 0 1-16,-20-17-2 0,20 17 1 16,-18-7-2-16,18 7 1 0,-22-2 1 0,22 2 0 15,-27 7 2-15,27-7 0 0,-33 20 3 0,14-5 1 16,-1 1 5-16,0 1-1 0,0 2 3 0,3-1-3 16,3 1 2-16,0 0-10 0,5-3-1 0,9-16 0 15,-10 27 0-15,10-27 0 0,4 18 0 16,-4-18 0-16,17 11 0 0,-17-11-1 0,32 0-12 15,-6-6-11-15,1-6-13 0,5 0-25 0,-1-9-24 16,8 8-25-16,-9-12-7 0,15 11-27 0,-12-21-114 16,10 7-236-16,4 2 4 0,-8-11 287 0</inkml:trace>
  <inkml:trace contextRef="#ctx0" brushRef="#br1" timeOffset="76191.3091">15735 5130 1255 0,'0'0'297'0,"-19"11"-241"0,19-11-21 15,0 0 33-15,-22 30-42 0,12-13 18 0,0 5-16 16,-2 0-10-16,2 6 3 0,0 1-9 0,0 2 6 16,-2 3-9-16,1 1 8 0,-4 1-12 0,3 2 5 15,-1-2-9-15,0-2 3 0,2-4-6 16,1 0 2-16,-1-2-9 0,1-2-16 0,3 0-6 16,-2-4 5-16,4 0-18 0,5-22 8 0,-6 29-36 15,6-29-58-15,0 0-53 0,0 0-75 16,0 0-225-16,0 0 18 0,0 0 306 0</inkml:trace>
  <inkml:trace contextRef="#ctx0" brushRef="#br1" timeOffset="76488.1758">15393 5487 1649 0,'0'0'95'0,"-24"22"-63"0,24-22-3 0,0 0 1 15,1 19-4-15,-1-19-4 0,21 10 0 0,-3-9 3 16,8 0-2-16,4-5-1 0,3 0-6 0,2-4-3 15,2 1-4-15,-2-1-3 0,0-2-2 0,-4 2 1 16,-5-1-2-16,-4 3 1 16,-5 1-1-16,-17 5 3 0,21-6-3 0,-21 6-3 15,0 0 0-15,0 0 0 0,0 0 0 0,0 0 0 16,0 0 0-16,0 0 0 0,0 0 0 0,-6 27 0 16,6-27 0-16,-15 28 0 0,7-12 0 0,-2 3 0 15,2 0 0-15,-3 3 0 0,1 1 0 0,1 0 0 16,1 0 0-16,3-2 0 0,0-1 0 15,4-3-1-15,1-17-31 0,0 29-14 0,0-29-8 16,7 19-29-16,-7-19-34 0,19 11-76 0,-19-11-141 16,10-21-195-16,8 13 10 0,-8-15 381 15</inkml:trace>
  <inkml:trace contextRef="#ctx0" brushRef="#br1" timeOffset="76613.1893">15783 5292 1117 0,'0'0'-19'0,"0"0"-75"16,0 0-62-16,8 18-55 0,-8-18-150 0,23 17 86 16,-23-17 275-16</inkml:trace>
  <inkml:trace contextRef="#ctx0" brushRef="#br1" timeOffset="76925.6955">16071 5445 1009 0,'-23'-4'133'0,"23"4"-16"16,-36 5 4-16,36-5-14 0,-31 9-25 0,31-9-10 16,-33 14-5-16,33-14-4 0,-34 19-10 0,34-19-4 15,-33 23-11-15,33-23-4 0,-22 25-11 16,22-25-6-16,-8 22-8 0,8-22 0 0,7 17-2 16,-7-17 3-16,19 15 2 0,-19-15-1 0,36 12-7 15,-14-9-4-15,3-1 0 0,1-1 0 0,-1 0 0 16,0 0 0-16,-5 2 0 0,-2-1 0 0,-18-2 0 15,24 9 0-15,-24-9 0 0,0 0 0 16,0 0 0-16,13 23 0 0,-13-23 0 0,-6 18 0 16,6-18 0-16,-15 23 0 0,15-23 0 15,-23 27 0-15,23-27 0 0,-29 27 0 0,29-27 0 16,-29 22 0-16,29-22 0 0,-25 18 0 0,25-18 0 16,0 0-5-16,-20 19-18 0,20-19-28 0,0 0-2 15,0 0-36-15,0 0-33 0,0 0-78 0,40-17-295 16,-19 5-54-16,-1-6 90 0</inkml:trace>
  <inkml:trace contextRef="#ctx0" brushRef="#br1" timeOffset="77472.5567">16442 5472 1528 0,'0'0'84'0,"-20"-1"-22"0,20 1 3 16,0 0-8-16,-25 11-14 0,25-11-1 15,-17 17-3-15,17-17-1 0,-17 29-7 0,7-12-1 16,-3 2-8-16,-1 3-16 0,0 0-6 0,-2 2 0 16,-2 0 0-16,-1 0 0 0,0-2 0 0,3-1 0 15,16-21 0-15,-22 28 0 0,22-28 0 0,0 0 0 16,0 0 0-16,0 0 0 0,0 0 0 0,0 0 0 16,0 0 0-16,27-8 0 0,-9-9 0 0,2-2 0 15,3-4 0-15,1-1 0 16,0 0 0-16,-1 1 0 0,-3 1 0 0,-4 0 0 15,-3 3 0-15,-3 2 0 0,-2 0 0 0,-8 17 0 16,11-27 0-16,-11 27 0 0,0 0 0 0,0 0 0 16,0 0 0-16,0 0 0 0,0 0 0 0,0 0 0 15,0 0 0-15,-23 27 0 0,16-10 0 0,7-17 0 16,-10 30 0-16,10-30 0 0,-1 24 0 0,1-24 0 16,11 17 0-16,-11-17 0 0,25 9 0 15,-5-9 0-15,4-4 0 0,3-2 0 0,3-1 0 16,1-2 0-16,3-2 0 0,0 2 0 0,0-2 0 15,-4 0 0-15,-2 0 0 0,-5 3 0 0,-3-2 0 16,-20 10 0-16,30-15 0 0,-30 15 0 16,19-12 0-16,-19 12 0 0,0 0 0 0,0 0 0 15,0 0 0-15,0 0 0 0,0 0 0 16,0 0 0-16,0 0 0 0,0 0 0 0,-5 21 0 16,-3-4 0-16,0 2 0 0,-1 3 0 0,1 3 0 15,-1 1 0-15,2 3 0 0,-1-1 0 0,1 1 0 16,-1-3 0-16,4 0 0 0,1-5 0 0,6 2-47 15,-3-23-61-15,20 38-55 0,-20-38-173 0,23 6-278 16,1-1 62-16,-2-13 326 0</inkml:trace>
  <inkml:trace contextRef="#ctx0" brushRef="#br1" timeOffset="77628.8407">17179 5783 1971 0,'0'0'62'15,"0"0"-48"-15,0 0-14 0,0 0 0 0,0 0 0 16,0 0 0-16,0 0 0 0,0 0 0 16,0 0 0-16,0 0 0 0,0 0-68 0,0 0-52 15,0 0-306-15,0 0-224 0,13-17 60 0,-13 17 398 16</inkml:trace>
  <inkml:trace contextRef="#ctx0" brushRef="#br1" timeOffset="79613.4491">12630 6184 661 0,'0'0'148'0,"0"0"-9"15,0 0-14-15,-28-5-20 0,28 5-12 16,-26 0-17-16,26 0-12 0,-37 1-4 0,37-1 0 16,-42 2-1-16,22 3-7 0,-7-2-9 0,4 4-11 15,-3 1-8-15,4 6-2 0,-1 3-4 0,4 5 2 16,-1 8-9-16,0 6 2 0,2 9 4 16,1 4-26-16,-3 6 20 0,2 1-22 0,-1 1 5 15,1 0 11-15,3-3-15 0,4-2 10 0,4-6-17 16,3-4 5-16,8-6-18 0,2-7-2 15,10 0-22-15,-1-12-18 0,17 3-30 0,-5-17-8 16,20 8-36-16,-9-21-48 0,19 8-19 0,-2-2-217 16,-4-23 56-16,22 16 339 0</inkml:trace>
  <inkml:trace contextRef="#ctx0" brushRef="#br1" timeOffset="79988.4822">12947 6608 1352 0,'0'0'72'16,"-30"-15"-21"-16,30 15 1 0,-24-18 4 0,24 18-10 15,-18-12-12-15,18 12-4 0,-20-2 0 0,20 2-2 16,-23 12-5-16,23-12-2 0,-26 23-6 16,10-5 5-16,-3 0-4 0,2 6 6 0,-1 2-1 15,2 4 5-15,-1-1-7 0,0 2 4 0,3-4-8 16,4-3 1-16,3-2-7 0,4-5-2 0,3-17-6 15,5 25 0-15,-5-25-2 0,23 14 2 0,-2-14 0 16,2-4-1-16,5-7 2 0,4-5-2 0,3-4 2 16,1-6-4-16,5 0 5 0,0-3-4 15,-2-3 3-15,-3 1-6 0,-3 2 4 16,-5 5-6-16,-6 6 5 0,-4 3-2 0,-18 15 3 16,17-11 1-16,-17 11 0 0,0 0-1 0,0 0-2 15,0 0 0-15,-11 18-4 0,11-18 1 0,-23 35-5 16,9-10 3-16,-2 1-5 0,1 0 5 0,2-1-8 15,1-3 0-15,7-3-11 0,5-19-9 0,1 27-19 16,-1-27-18-16,28 11-39 0,-28-11-51 16,52-3-91-16,-31-6-162 0,12-5-66 0,11 12 171 15</inkml:trace>
  <inkml:trace contextRef="#ctx0" brushRef="#br1" timeOffset="80207.2224">13540 6604 1396 0,'-28'-12'100'16,"4"1"-37"-16,24 11-2 0,-37-14 1 0,37 14-14 16,-30-4-16-16,30 4-5 0,-31 8-3 0,31-8-1 15,-27 20-6-15,12-3 0 0,-1 4-9 0,0 5 6 16,2 4-6-16,2 4 4 0,1 0-6 0,2-1 4 16,5-5-10-16,6-2 4 0,5-4-13 0,-7-22-2 15,32 28-15-15,-9-25-11 0,11-1-21 16,-3-16-37-16,19 7-37 0,-13-24-85 15,25 15-105-15,-4-13-190 0,-7-12 53 0,14 12 406 16</inkml:trace>
  <inkml:trace contextRef="#ctx0" brushRef="#br1" timeOffset="80394.7074">14078 6127 1535 0,'0'0'104'0,"-37"26"-47"0,20-6-7 0,-5-1-15 16,5 5-10-16,-1 5-19 0,1 5 3 0,1 4-5 15,3 4-5-15,1 0 24 0,-1 3-24 16,2 0 20-16,1 2-11 0,1-1-11 0,0 1 8 0,2-1-16 16,0-4 4-16,1 1-24 0,-4-11-19 15,8 5-21-15,-8-13-23 0,17 12-102 0,-7-36-77 16,-8 28-238-16,10-11 4 0,-2-17 384 16</inkml:trace>
  <inkml:trace contextRef="#ctx0" brushRef="#br1" timeOffset="80879.0919">13754 6592 1638 0,'0'0'37'0,"0"0"-18"0,-1 18 3 0,1-18 8 16,21 11 3-16,-3-6-2 0,1-5-5 15,6 0 0-15,1-3-3 0,4-1-5 0,1-3-3 16,1 1-6-16,-1-3-3 0,0 2-2 0,-3-2 0 15,-5 3-2-15,-4 0 2 0,-19 6-4 0,28-6 4 16,-28 6 4-16,17 1 0 0,-17-1 5 16,0 0-2-16,0 0 1 0,0 0 0 0,0 0-3 15,0 0-2-15,0 0-3 0,0 0-1 0,-5 20 0 16,5-20-3-16,0 0 3 0,-10 24-3 0,10-24 3 16,-10 24-3-16,10-24 0 0,-12 33 0 0,7-14 0 15,-1 3 0-15,0 1 0 0,0 0 0 0,1-1 0 16,0-1 0-16,1-2 0 0,4-19 0 15,0 29 0-15,0-29 0 0,10 18 0 16,-10-18 0-16,22 7 0 0,-22-7 0 0,34-7 0 16,-14-2 0-16,2-3 0 0,4-5 0 0,-1-1 0 15,2-2 0-15,-1-1 0 0,-2-1 0 0,-1 2 0 16,-2 0 0-16,-2 1 0 0,-2 2 0 0,-17 17 0 16,27-29 0-16,-27 29 0 0,16-17 0 0,-16 17 0 15,0 0 0-15,0 0 0 0,0 0 0 0,0 0 0 16,0 0 0-16,-4 18 0 0,4-18-4 15,-11 27-17-15,11-27-9 0,-6 29-3 0,6-29-11 16,4 29-2-16,6-12-14 0,-10-17-12 16,25 23-29-16,-25-23-32 0,39 16-54 0,-39-16-58 15,39-2-106-15,-12 8-95 0,-27-6 173 0,50-2 273 16</inkml:trace>
  <inkml:trace contextRef="#ctx0" brushRef="#br1" timeOffset="81238.4993">14744 6529 1307 0,'-23'-10'142'0,"23"10"-50"0,-32 3-13 16,32-3-7-16,-36 13-19 0,19 1-5 0,-6-2-9 15,2 6 1-15,-3 0-6 0,3 4 2 0,0 1-5 16,3 2 0-16,1-1-8 16,4 2-3-16,4-4-20 0,4-2 0 0,5-20 0 15,2 30 0-15,-2-30 0 0,15 21 0 0,-15-21 0 16,31 8 0-16,-11-8 0 0,6-3 0 0,4-7 0 15,2-4 0-15,0-5 0 0,-1-1 0 0,-2-2 0 16,-3-1 0-16,-2 3 0 0,-3-2 0 0,-4 4 0 16,-17 18 0-16,22-29 0 0,-22 29 0 0,10-20 0 15,-10 20 0-15,0 0 0 0,0 0 0 16,-8-17 0-16,8 17 0 0,0 0 0 0,-17 8 0 16,17-8 0-16,-17 18 0 0,17-18 0 0,-19 26 0 15,19-26 0-15,-17 34 0 0,11-16 0 0,0 2 0 16,3-1-4-16,3-19-18 0,3 32-11 0,-3-32-8 15,9 18-10-15,-9-18-6 0,22 9-16 16,-22-9-25-16,37-1-47 0,-26-22-81 16,24 16-151-16,-7-9-125 0,-3-10 85 0,17 12 417 15</inkml:trace>
  <inkml:trace contextRef="#ctx0" brushRef="#br1" timeOffset="81441.6149">15263 6136 1216 0,'-23'-32'244'0,"23"32"-110"15,0 0-44-15,-20 20-20 0,4-3-26 16,1 10-7-16,-4 4-10 0,-1 6 2 0,0 4-9 16,0 5 6-16,-1 1 8 0,2 4-20 15,-2-2 17-15,2 1-23 0,1-6-5 0,3-1 5 16,5-5-16-16,5-4 4 0,7-2-6 0,2-7-2 16,6-4-7-16,-10-21-11 0,25 26-5 0,-8-21-2 15,6-1-12-15,-1-13-10 0,9 5-41 0,-13-26-112 16,25 21-90-16,-16-19-234 0,3-5 35 15,9 9 381-15</inkml:trace>
  <inkml:trace contextRef="#ctx0" brushRef="#br1" timeOffset="81629.1036">15533 6071 1578 0,'-12'35'154'0,"-5"-13"-104"15,3 7-6-15,-5 4-6 0,1 5-2 0,-3 2-16 16,1 5 4-16,-1 0-13 0,3-1-9 0,2-1 13 15,1-1-25-15,2-3 17 0,1-3-16 0,1-2-14 16,1-3-5-16,5 0-14 0,0-7-6 0,7 4-27 16,-2-28-31-16,7 41-66 0,-7-41-88 0,0 0-263 15,23 18 30-15,-23-18 304 0</inkml:trace>
  <inkml:trace contextRef="#ctx0" brushRef="#br1" timeOffset="82082.2467">15615 6514 1561 0,'-21'6'82'16,"21"-6"-25"-16,-24 23-6 0,24-23-3 0,-20 29-8 15,20-29-2-15,-13 29-5 0,13-29-1 16,-4 25-14-16,4-25 1 0,5 23-7 0,-5-23-2 16,14 17-1-16,-14-17 1 0,24 10-1 0,-24-10 0 15,33 1-3-15,-14-3-3 0,1-3-3 0,2-1 0 16,-4-4 0-16,1 1 0 0,-1-1 0 0,-18 10 0 15,32-23 0-15,-32 23 0 0,26-26 0 0,-26 26 0 16,24-25 0-16,-24 25 0 0,22-22 0 16,-22 22 0-16,17-17 0 0,-17 17 0 15,0 0 0-15,0 0 0 0,17-12 0 0,-17 12 0 16,0 0 0-16,-6 24 0 0,0-3 0 0,-4 4 0 16,-3 8 0-16,-6 6 0 0,-1 5-11 0,-6 6 7 15,-2 4-6-15,-2 1 9 0,-3 3 0 0,-1 2-5 16,1 2 13-16,-2 0-14 0,1-4 15 0,1-4-3 15,4-7-9-15,4-9 9 0,6-9-7 16,6-6 4-16,13-23-4 0,-13 24-1 0,13-24 0 16,0 0-1-16,0 0 7 0,0 0 1 0,10-23 3 15,-1 4-1-15,-1-6-2 0,2-1-2 0,1-2 3 16,0-1-5-16,-2 0 0 0,2-3 0 0,-1-1 0 16,1-2 0-16,1-3 0 0,2-1 0 15,-1-2 0-15,3 1 0 0,2-1 0 0,2 1 0 16,0 4 0-16,1 2-28 0,2 11-45 15,-7-7-60-15,15 26-157 0,-10-15-325 0,2 6 25 16,0 8 273-16</inkml:trace>
  <inkml:trace contextRef="#ctx0" brushRef="#br1" timeOffset="84477.0134">16408 6564 943 0,'0'0'85'0,"0"0"-51"0,0 0-10 0,0 0 11 16,0 0 6-16,0 0 3 0,0 0-2 0,0 0-8 15,-10 28 6-15,10-28 7 16,-18 29 7-16,18-29 0 0,-25 40 0 0,10-20-14 15,4 4-1-15,-5-5-9 0,5 3 2 0,11-22-6 16,-22 33 0-16,22-33-4 0,-13 20 0 0,13-20-6 16,0 0-5-16,0 0-7 0,0 0-4 0,0 0 0 15,0 0 3-15,0 0 6 0,0 0 1 0,26-27 0 16,-26 27-5-16,28-36 1 0,-12 14-6 16,0-2 6-16,0 0-4 0,0 0 5 0,-1 1-3 15,-1 1 4-15,-2 3-4 0,-4 1 5 0,-8 18-3 16,13-27 3-16,-13 27 1 0,0 0 4 0,0 0 2 15,0 0 1-15,0 0-2 0,0 0-6 0,0 0-3 16,0 0-4-16,0 0 0 0,0 0 0 16,-10 23 2-16,10-23 2 0,-6 25 3 0,6-25-2 15,-3 19 0-15,3-19-3 0,0 0-1 16,15 18-3-16,-15-18 2 0,27 6-2 0,-10-5 0 16,1-2 1-16,0 0 2 0,3-3 1 0,-3 0 2 15,2-1-5-15,-3 1-1 0,-17 4 0 0,32-13 0 16,-32 13 0-16,31-13 0 0,-31 13 0 0,25-16 0 15,-25 16 0-15,21-16 0 0,-21 16 0 0,17-20 0 16,-17 20 0-16,16-18 0 0,-16 18 0 0,16-18 0 16,-16 18 0-16,0 0 0 0,18-17 0 15,-18 17 0-15,0 0 0 0,0 0 0 16,0 0 0-16,0 0 0 0,0 0 0 0,0 0 0 16,16 29 0-16,-16-12 0 0,-1 3 0 0,-4 3 0 15,-4 3 0-15,1-1 0 0,-2 3 0 0,1 0-3 16,1 0-11-16,-1-4-1 0,6 0-10 0,-2-7-5 15,7 0-16-15,-2-17-6 0,14 23-17 16,-14-23-14-16,36 10-31 0,-18-20-51 0,24 15-102 16,-13-14-251-16,5-5 47 0,10 8 297 0</inkml:trace>
  <inkml:trace contextRef="#ctx0" brushRef="#br1" timeOffset="84852.0107">17255 6543 1455 0,'0'0'69'0,"-15"-18"-36"16,15 18 5-16,-17-19 11 0,17 19 7 0,0 0-14 16,-22-15-6-16,22 15-4 0,-17-5-3 0,17 5-3 15,-20 5-1-15,20-5-4 0,-23 14 0 0,23-14-4 16,-29 27 4-16,11-10-3 0,1 1 4 0,-4 1-4 16,3 3 1-16,-2-1-19 0,2 0 0 0,1 0 0 15,5 1 0-15,12-22 0 0,-17 31 0 16,17-31 0-16,-1 22 0 0,1-22 0 0,0 0 0 15,20 18 0-15,-20-18 0 0,31-1 0 0,-11-4 0 16,5-4 0-16,1-3 0 0,4-3 0 16,0-5 0-16,0 1 0 0,-2-2 0 0,0 2 0 15,-3 1 0-15,-6 2 0 0,-2 0 0 0,-17 16 0 16,23-22 0-16,-23 22 0 0,0 0 0 16,10-17 0-16,-10 17 0 0,0 0 0 0,0 0 0 15,0 0 0-15,0 0 0 0,0 0 0 0,-17 12-10 16,17-12 0-16,-15 23 2 0,15-23-2 0,-14 31-1 15,8-12-12-15,-2-2-10 0,8 5-19 0,-2-5-12 16,10 7-16-16,-8-24-18 0,22 39-38 0,-22-39-51 16,34 24-89-16,-17-13-217 0,3-11 51 0,13 12 329 15</inkml:trace>
  <inkml:trace contextRef="#ctx0" brushRef="#br1" timeOffset="85383.3565">17714 6521 1128 0,'-26'-17'187'0,"26"17"-90"0,-30-13-11 0,30 13-2 16,-27-2-15-16,27 2-16 0,-30 8-10 15,30-8-5-15,-33 17-6 0,33-17 4 0,-32 29-7 16,18-9 5-16,-2 0-8 0,2 0 1 0,2 2-8 16,4 1 1-16,1-1-9 0,4 2 1 15,4-2-8-15,4-3 2 0,5-2-7 0,-10-17 2 16,29 22-1-16,-9-16 1 0,0-4 0 0,3-3-1 15,0-4 1-15,1-5-2 0,-3 0 4 16,0-4-3-16,-3-4 0 0,2-1-2 0,-4-3 1 16,-1 1-2-16,1 1 4 0,-4-1-4 0,1 2 2 15,-4 0-2-15,0 0 3 0,-2 1-4 0,-7 18 2 16,13-31-5-16,-13 31 2 0,10-19-1 0,-10 19 3 16,0 0 0-16,0 0 1 0,0 0 0 0,0 0-1 15,-7 29 4-15,0-4-2 0,-2 6 4 0,-3 6-5 16,-1 5 6-16,-1 5-9 0,0 4 9 15,-2 5-9-15,-1 0 8 0,0 2-7 16,0-1-3-16,-2-1 16 0,1-2-15 0,0-4 19 16,-1-3-3-16,0-6-6 0,2-3 6 0,1-9-7 15,3-4 3-15,1-7-6 0,12-18 4 0,-15 21-3 16,15-21 1-16,0 0 1 0,0 0-3 0,0 0 0 16,0 0 0-16,-13-34 0 0,9 11 0 0,4-4 0 15,1-3 0-15,2-1 0 0,-1-3 0 16,2-2 0-16,1-2 0 0,1 1 0 0,2-3 0 15,2-1 0-15,1 1 0 0,1-1 0 0,3 4 0 16,-1 8 0-16,2 4 0 0,1 5 0 0,-17 20-2 16,29-25-27-16,-29 25-19 0,30-14-20 0,-30 14-29 15,36-5-55-15,-29-13-113 0,23 15-304 0,-8-2 26 16,-2-8 270-16</inkml:trace>
  <inkml:trace contextRef="#ctx0" brushRef="#br1" timeOffset="85773.9377">18097 6517 1607 0,'-38'9'97'0,"38"-9"-38"0,-30 12-2 16,30-12-3-16,-26 19-12 0,26-19-5 0,-22 24-8 16,22-24-3-16,-22 28-9 0,13-10 2 0,-2 2-16 15,-1 1-3-15,1 2 0 0,-1 2 0 16,2-4 0-16,0 2 0 0,3-3 0 0,7-20 0 15,-11 29 0-15,11-29 0 0,0 0 0 0,1 18 0 16,-1-18 0-16,0 0 0 0,0 0 0 0,18-6 0 16,-18 6 0-16,23-22 0 0,-8 4 0 15,2-3 0-15,1-2 0 0,1-1 0 0,-4 0 0 16,2 2 0-16,-1 2 0 0,-1 0 0 0,-3 3 0 16,-12 17 0-16,21-30 0 0,-21 30 0 0,18-22 0 15,-18 22 0-15,0 0 0 0,19-9 0 0,-19 9 0 16,0 0 0-16,0 0 0 0,21 25 0 0,-21-25 0 15,6 32 0-15,-5-12 0 0,-2 2 0 16,-1 2 0-16,-1 0 0 0,1 0 0 16,-1-2 0-16,2 0 0 0,0-5 0 0,1-17 0 15,4 28-9-15,-4-28-33 0,0 0-10 0,23 22-21 16,-23-22-15-16,30 2-32 0,-30-2-68 0,41-12-127 16,-16 1-229-16,-3-4 50 0,8 9 373 0</inkml:trace>
  <inkml:trace contextRef="#ctx0" brushRef="#br1" timeOffset="86133.3089">18363 6574 1644 0,'-34'11'74'0,"34"-11"-30"15,-20 4-6-15,20-4-7 0,0 0-16 16,0 0-2-16,-13 23-1 0,13-23 3 0,9 19-1 16,-9-19 3-16,27 17-2 0,-5-10-3 0,1-2 1 15,3-1-2-15,4-2 1 0,-1-2 2 16,0-1-3-16,-1-2-4 0,-3 1-4 0,-3 0 0 15,-5-2-4-15,-17 4 2 0,21-10 2 0,-21 10 1 16,0 0 0-16,12-21 1 0,-12 21-3 0,1-20-4 16,-1 20 1-16,-2-26-6 0,2 26 2 0,-7-28-5 15,7 28 3-15,-11-27 0 0,11 27 4 0,-17-17-1 16,17 17 4-16,-23-7-1 0,23 7 4 16,-33 5 3-16,12 3 2 0,-1 6 6 0,-2 1-1 15,1 6 1-15,-3 1-14 0,1 2 0 16,2 2 0-16,1 1 0 0,5-2 0 0,5-2 0 15,5-2 0-15,5-3 0 0,2-18 0 0,12 29 0 16,-12-29 0-16,33 15 0 0,-7-14 0 0,3-5 0 16,5-3-9-16,0-5-17 0,4-3-11 0,-2-5-15 15,4 2-7-15,-5-8-14 0,10 9-21 16,-9-14-46-16,17 18-131 0,-22-16-189 0,6 1-63 16,5 6 221-16</inkml:trace>
  <inkml:trace contextRef="#ctx0" brushRef="#br1" timeOffset="86336.408">19078 6211 1164 0,'-6'-31'348'0,"6"31"-212"0,0 0-59 0,0 0-22 16,-29 19-12-16,17-2-2 0,-8 1 1 15,2 8 1-15,-4 3-13 0,0 3-2 0,-1 3-12 16,-1 4-8-16,0 2 8 0,-2 0-16 0,1 1 0 16,0-1 0-16,1-3 0 0,0 0 0 0,3-3 0 15,1-1 0-15,6-3 0 0,2-3 0 0,2-3-21 16,1-5-5-16,5-3-8 0,4-17-12 0,-8 21-24 15,8-21-19-15,0 0-43 0,0 0-64 16,0 0-125-16,0 0-221 0,0 0 66 0,0 0 383 16</inkml:trace>
  <inkml:trace contextRef="#ctx0" brushRef="#br1" timeOffset="86617.6769">18610 6569 1253 0,'0'0'372'0,"0"0"-266"0,0 0-53 16,0 0-13-16,0 0-8 0,0 0-2 15,26-11-1-15,-9 11-1 0,3-2-11 0,3-2-5 16,4 0-3-16,4-3-1 0,-1 3-2 0,3-2-3 16,-3 0-1-16,1 1-2 0,-3 0 0 0,-3 1-1 15,-3 2 1-15,-1 1 1 0,-21 1 2 0,29 0 3 16,-29 0 4-16,17 3 2 0,-17-3-1 16,0 0-6-16,0 0-5 0,7 23 0 0,-7-23 0 15,-6 24 0-15,0-7 0 0,-1 0 0 16,-2 1 0-16,0 2 0 0,-2 0 0 0,1 3 0 15,-1 0 0-15,0 1 0 0,2-1 0 0,0-2 0 16,3 0 0-16,6-21 0 0,-8 30 0 0,8-30-1 16,5 19-34-16,-5-19-11 0,0 0-21 0,22 0-21 15,-1 1-54-15,-15-24-108 0,27 6-317 0,-13 1 11 16,0-9 262-16</inkml:trace>
  <inkml:trace contextRef="#ctx0" brushRef="#br1" timeOffset="86758.3742">19227 6330 1683 0,'-21'-9'113'0,"21"9"-55"0,0 0-16 0,0 0-21 16,0 0-22-16,0 0-12 0,0 0-10 0,0 0-14 15,0 0-23-15,4 17-31 0,14 3-83 16,-18-20-135-16,0 0-227 0,19 18 4 0,-19-18 392 16</inkml:trace>
  <inkml:trace contextRef="#ctx0" brushRef="#br1" timeOffset="86961.5024">19511 6473 1317 0,'0'0'191'15,"-35"9"-83"-15,35-9-13 0,-35 14-20 0,16-2-4 16,-7-3-9-16,0 7 1 0,-3 0-10 16,2 4-41-16,-1 1-12 0,5 1 0 0,0-1 0 15,7 0 0-15,8-2 0 0,4-1 0 0,8-1 0 16,-4-17 0-16,22 29 0 0,-3-19 0 0,7-3 0 15,4-7 0-15,8-1 0 0,1-5 0 16,3 0-11-16,-3-7-95 0,13 15-102 0,-20-18-432 16,18 4 18-16,0-3 163 0</inkml:trace>
  <inkml:trace contextRef="#ctx0" brushRef="#br1" timeOffset="87622.7966">20776 6257 890 0,'6'-18'14'0,"1"0"6"0,-2-3 18 0,3 2 11 15,-6-4 10-15,4 4-9 0,-6-4-2 0,3 5-6 16,-7-5 5-16,4 23 2 16,-9-37 10-16,9 37 0 0,-17-30 4 0,17 30-4 15,-26-24 4-15,26 24-1 0,-34-15 1 0,16 15-7 16,-3 0-6-16,0 8-6 0,-6 1-8 0,2 8 1 16,-6 1-9-16,3 8 2 0,-1 2-9 0,0 7-10 15,1 2-11-15,0 4 0 0,1 2 0 0,3 1 0 16,2 5 0-16,3-2 0 0,-1 1 0 0,3 1 0 15,2-2 0-15,2 1 0 0,3-1 0 16,1-2 0-16,4 0 0 0,1-5-7 0,3-1-26 16,1-10-6-16,6 1-29 0,-4-12-19 0,13 7-42 15,-15-25-67-15,21 23-161 0,-21-23-193 0,17 5 63 16,-17-5 394-16</inkml:trace>
  <inkml:trace contextRef="#ctx0" brushRef="#br1" timeOffset="87810.3906">20043 6564 1686 0,'0'0'146'16,"0"0"-83"-16,0 0-21 0,-17 13-18 0,17-13-14 15,0 0-6-15,29 3 1 0,-8-3 0 16,4-1-2-16,3-1-4 0,4-1-9 0,2 2-10 16,-1-1-11-16,3 2-9 0,-3-4-11 15,7 5-9-15,-6-6-23 0,11 11-44 0,-15-19-85 16,23 14-242-16,-13-3-55 0,-4-9 120 0</inkml:trace>
  <inkml:trace contextRef="#ctx0" brushRef="#br1" timeOffset="88067.8177">21062 5963 1562 0,'0'0'101'0,"-28"-3"-42"0,28 3-3 15,-26 20-9-15,14-2-6 0,-6 5-7 0,1 8 0 16,-5 4-10-16,1 5 5 0,-3 4-12 0,0 6 7 16,-3 1-13-16,0 3-7 0,0 1 0 15,2 0-4-15,2-3 0 0,3-2 0 0,4-4 0 16,6-4 0-16,6-1-16 0,0-3-2 0,7-3-13 16,2-7-4-16,4-3-20 0,-9-25-9 0,29 31-26 15,-29-31-28-15,45 17-68 0,-45-17-100 0,38-17-231 16,-9 13 26-16,-10-18 352 0</inkml:trace>
  <inkml:trace contextRef="#ctx0" brushRef="#br1" timeOffset="88427.1778">21055 6471 1374 0,'0'0'300'0,"-24"4"-220"0,24-4-22 0,0 0-12 15,0 0-7-15,0 0-9 0,-9 29 4 0,9-29-6 16,-9 30 3-16,1-9-8 0,0 2-19 15,-3 1-4-15,3 0 0 0,-1 0 0 0,1-2 0 16,3-3 0-16,4-2 0 0,1-17 0 0,11 22 0 16,-11-22 0-16,20 12 0 0,-20-12 0 15,30-1 0-15,-9-5 0 0,3-4 0 0,1-4 0 16,3-4 0-16,0-3 0 0,2-3 0 0,2 1 0 16,0-1 0-16,-1 0 0 0,0-1 0 0,-3 4 0 15,-3-1 0-15,-4 5 0 0,-4 1 0 16,-17 16 0-16,23-22 0 0,-23 22 0 0,0 0 0 15,0 0 0-15,0 0 0 0,0 0 0 0,0 0 0 16,0 0 0-16,-12 32 0 0,0-10 0 0,-3 3 0 16,2 2 0-16,-3-1 0 0,4 2-5 0,-2-4-12 15,6 4-8-15,3-3-2 0,5 2-10 0,4-6-4 16,7 0-16-16,-11-21-4 0,31 28-9 16,-11-24-12-16,15 8-38 0,-12-23-103 15,23 7-299-15,-6 0 13 0,-3-12 259 0</inkml:trace>
  <inkml:trace contextRef="#ctx0" brushRef="#br1" timeOffset="88761.8559">21861 6407 1547 0,'-26'11'112'0,"10"11"-59"15,-7-3-4-15,4 8-11 0,-5 1-20 0,0 4 7 16,-2 2-10-16,0 1 4 0,-3 0-10 0,1 2 2 15,-1-4-9-15,0 1 3 0,1-3-8 0,1-6 0 16,5-3-5-16,3-4 3 0,19-18-10 0,-26 26 3 16,26-26-12-16,0 0-13 0,0 0-5 15,0 0-4-15,0 0 0 0,18-22-3 0,3 7-6 16,-5-10-11-16,9 5 8 0,-5-8 8 0,4 4 25 16,-6-2 10-16,-2 0 24 0,0 3 6 0,-9-2 22 15,4 8 12-15,-10-4 18 0,-1 21 4 0,2-24 9 16,-2 24-2-16,0 0-9 0,0 0-8 15,-21-2-16-15,21 2-9 0,0 0-12 0,-16 23-4 16,16-23-10-16,0 23-4 0,0-23-6 16,14 19-4-16,-14-19-9 0,31 13-6 0,-7-7-13 15,2-6-12-15,7 2-19 0,-5-12-30 0,14 14-71 16,-21-25-163-16,13 13-241 0,0 2 40 0,-8-13 363 16</inkml:trace>
  <inkml:trace contextRef="#ctx0" brushRef="#br1" timeOffset="89058.7476">22103 5997 1577 0,'0'0'160'0,"0"0"-105"15,0 0-4-15,25 16-5 0,-6-5-1 16,1-3-11-16,6 4-1 0,1-1-10 0,-3 5-6 15,1 2-11-15,0 6-6 0,-5 3 0 0,0 3 0 16,-6 4 0-16,-3 2 0 0,-2 3 0 0,-4 3 0 16,-2 3 0-16,0 4 0 0,-4-1 0 0,-5 3 0 15,-7-2 0-15,-1 1 0 0,-6-2 0 0,0 1 0 16,-2-3 0-16,-1-4 0 0,-3-2 0 16,3-5 0-16,-1-5 0 0,1-5 0 15,3 1 0-15,-1-6 0 0,3 0 0 0,18-20 0 16,-25 26-48-16,25-26-49 0,-4 17-137 0,4-17-412 15,0 0 51-15,0 0 169 0</inkml:trace>
  <inkml:trace contextRef="#ctx0" brushRef="#br1" timeOffset="148752.0304">4098 8905 911 0,'0'-21'62'0,"-8"-3"-30"0,1 6 13 16,-2-3-6-16,9 21-19 0,-20-25-12 0,20 25-10 16,-29-10-3-16,10 14-1 0,-7 5 3 0,-6 10 5 15,-8 7 13-15,-7 9-4 0,-8 9 17 0,-6 8-11 16,-9 3 22-16,-2 11 2 0,-9-5 7 0,6 11 14 16,-7-5-21-16,8 5 14 0,-2-4-19 0,12-1-5 15,0-5 17-15,13 3-25 0,9-8 17 0,10 4-9 16,9-2-18-16,12 1 7 0,10 6-18 0,11 1 9 15,10 6 1-15,10 1-18 0,6-1 17 0,8 1-18 16,6-4-2-16,4-2 15 0,7-9-15 16,9-10 12-16,9-18-9 0,6-20 6 0,11-21 1 15,11-22-6-15,7-23 8 0,8-17-14 0,8-18 1 16,-1-14 19-16,0-13-8 0,-3-6 8 0,-7-11 9 16,-7 1-12-16,-7-1-5 0,-8 4 5 0,-17 3-6 15,-10 4-10-15,-17 1 8 0,-14 0 6 0,-12 1-15 16,-16 0-5-16,-11 12-7 0,-16 3-39 0,-2 20 13 15,-13 6 4-15,2 25-9 0,-9 15 40 0,0 23-16 16,-9 19 25-16,-4 24 20 0,-5 17-24 0,-11 16 26 16,-1 16-20-16,-7 13-5 0,-3 6 13 0,5 7-59 15,-5-11-73-15,26 4-186 0,6-11-196 0,6-25 75 16,27 2 434-16</inkml:trace>
  <inkml:trace contextRef="#ctx0" brushRef="#br1" timeOffset="149080.1593">4862 8079 1380 0,'-31'29'91'16,"0"13"-64"-16,-9 18 24 0,4 26-8 0,-12 16 11 15,-5 26-25-15,-11 16-28 0,-11 14 5 0,-9 21-4 16,-14 14 5-16,-7 20 9 0,-7 10-3 0,-10 13 1 16,-3 5-15-16,-3-3-3 0,-1 1 4 0,3-9 6 15,5-6 16-15,11-20 6 0,12-22-13 0,17-38-9 16,19-37-13-16,19-40-28 0,20-36-32 0,34-14-88 15,1-42-151-15,37-11-274 0,17-16 40 0,3-32 425 16</inkml:trace>
  <inkml:trace contextRef="#ctx0" brushRef="#br1" timeOffset="149423.9155">5722 9428 1721 0,'0'0'42'0,"31"-28"-20"0,-3 3 8 16,14-4-7-16,12-6-1 0,13-3-12 0,12-1 1 15,9-4-13-15,5 1 8 0,2 2-12 0,-4 4-2 16,-5 2-15-16,-2 10-12 0,-12-2-16 0,0 14-11 16,-11-1-25-16,2 18-30 0,-21-10-56 0,6 28-98 15,-29-1-136-15,-12-2-69 0,3 24 308 16</inkml:trace>
  <inkml:trace contextRef="#ctx0" brushRef="#br1" timeOffset="149580.1745">5968 9959 1661 0,'-65'27'99'0,"34"-2"-37"16,8-12-19-16,23-13-15 0,0 0-15 0,0 0-9 15,23-4-3-15,14-13-3 0,14-9 5 0,15-8-3 16,13-8 4-16,11-7-24 0,14-1-24 0,1-13-65 15,23 21-101-15,-21-25-181 0,17 14-185 0,5 7 43 16,-15-12 501-16</inkml:trace>
  <inkml:trace contextRef="#ctx0" brushRef="#br1" timeOffset="150377.0598">8199 8578 1334 0,'-11'-19'13'0,"1"-2"8"0,10 21 1 16,-10-26 6-16,10 26-3 0,0 0 1 0,0 0-2 16,0 0 0-16,0 0 4 0,-18 21 0 15,13 11 5-15,-2 5-2 0,3 14 7 0,-4 6-13 16,4 8 15-16,-3 5-2 0,3 9-20 0,-3 1 14 16,3 6-19-16,-3-2-6 0,2 5 14 0,-3-2-21 15,-1-4 2-15,-1-2 15 0,-1-7-15 16,1-10 18-16,1-7-6 0,1-14-12 0,5-8 5 15,4-9-9-15,3-7 3 0,-4-19-4 16,13 17 0-16,-13-17 2 0,0 0-2 0,23-18 4 16,-15-4-2-16,0-9 4 0,-2-13-9 0,2-7 5 15,-5-7 0-15,2-3-20 0,-1-2 20 0,-3-4-13 16,-1-3 6-16,-2-4 17 0,-3-5-16 0,0-5 17 16,-2-5-2-16,2-2-13 0,1-1 14 0,2 3-13 15,3 6-2-15,2 8 15 0,7 11-10 0,4 10 15 16,5 11-7-16,5 7 9 0,4 5-7 15,4 4 3-15,8 1-6 0,4 0-9 0,4 2 22 16,8 0-26-16,2 6 23 0,2 2-12 16,2 4-4-16,-2 5 2 0,-3 3-2 0,-7 8 0 15,-6 5-1-15,-13 7-2 0,-9 4 4 0,-10 12 7 16,-12 7-18-16,-10 7 20 0,-12 7-20 0,-11 2 7 16,-9 6 9-16,-7 1-10 0,-5 2 11 0,-4 1-13 15,-2-1 12-15,2-1 0 0,-1-3-15 16,3-5 17-16,7-4-15 0,8-10 7 0,11-9 4 15,12-9-5-15,18-23-2 0,-1 26-2 0,18-21 3 16,13-4-2-16,13-6 3 0,15-7 1 0,10-6-2 16,12-6 4-16,10-3-5 0,5-2 6 0,5 1-5 15,-4 5 3-15,-5 7-2 0,-11 9 1 0,-14 8 1 16,-14 10-1-16,-13 9 2 16,-14 7 1-16,-13 11 8 0,-17 8-7 0,-16 8 10 15,-16 8-11-15,-16 4 8 0,-12 5-9 0,-11-1 14 16,-9 0-11-16,-6-1-5 0,-4-4 0 0,-1-1 0 15,-1-4 0-15,1-5 0 0,1-6 0 0,3-7 0 16,9-7 0-16,7-10 0 0,17-7-13 0,10-10-24 16,17-7-28-16,9-13-32 0,23 12-65 0,-2-50-166 15,24 15-268-15,9-5 32 0,3-14 380 16</inkml:trace>
  <inkml:trace contextRef="#ctx0" brushRef="#br1" timeOffset="150814.6189">9601 9808 1830 0,'-27'10'179'0,"7"-8"-148"16,20-2-24-16,-21-2-7 0,21 2 0 16,0 0-15-16,23-17-16 0,-23 17-27 0,40-24-31 15,-22 2-54-15,24 19-135 0,-22-16-311 16,14-2 12-16,7 6 311 0</inkml:trace>
  <inkml:trace contextRef="#ctx0" brushRef="#br1" timeOffset="151486.4938">10699 8409 1145 0,'0'0'352'0,"-18"15"-352"15,1-8-2-15,-3 6 1 0,0 6 7 0,-3 5-1 16,-2 8 11-16,-4 5-1 0,2 9 15 0,-5 5-1 16,2 11 11-16,-1 2-12 0,3 11-6 0,-1 5 15 15,4 8-12-15,0-1 15 0,3 5 4 0,0-3-19 16,4-2 14-16,1-4-8 0,1-7-21 0,4-11 9 15,3-6-21-15,3-11 3 0,6-8 6 16,5-10-6-16,1-7 6 0,-6-23-4 0,22 25 1 16,-22-25 0-16,26 3 1 0,-26-3 3 0,31-25 0 15,-11-2 1-15,-1-11-6 0,3-12 3 0,0-9-9 16,0-9-1-16,0-3 12 0,1-6-12 0,-3-3 13 16,1-4-2-16,0-5-14 0,-3-8 2 15,1-3 11-15,-2-8-6 0,1-2 8 0,-3 3 4 16,-1 3-17-16,0 10 11 0,2 15-6 15,2 14 0-15,1 16 0 0,0 16 0 0,-1 13 0 16,-18 20 0-16,29-16 0 0,-29 16 0 0,28 8 0 16,-9 7 0-16,1 9 0 0,5 12 0 0,-1 9 0 15,2 8 0-15,-3 7 0 0,1 4 0 0,0 6 0 16,2 4 0-16,-1 2 0 0,1 4 0 0,2-2 0 16,-1 2 0-16,-2 4 0 0,-2-2 0 15,0 2 0-15,-3 2 0 0,-1-1 0 16,-3 2 0-16,-5-5 0 0,-2 0 0 0,-6-3 0 15,-3-5 0-15,-3-4 0 0,-6-6-22 0,-4-7-7 16,-3-5-23-16,-6-12-9 0,5-3-42 0,-10-22-44 16,20 10-142-16,-17-24-303 0,5-14 60 0,19 13 313 15</inkml:trace>
  <inkml:trace contextRef="#ctx0" brushRef="#br1" timeOffset="151642.7425">10317 9307 1931 0,'-32'14'58'0,"5"-2"-21"0,27-12-19 16,-18 9-15-16,18-9-3 0,34 0 0 16,4-2 0-16,12-6 0 0,15-8 0 0,10-5 0 15,10-7 0-15,9-5-32 0,6 2-42 16,-5-11-68-16,20 21-138 0,-20-12-337 0,12 4 19 16,0 8 295-16</inkml:trace>
  <inkml:trace contextRef="#ctx0" brushRef="#br1" timeOffset="151799.0819">11959 9744 2047 0,'0'0'0'0,"-18"14"0"16,18-14 0-16,0 0 0 0,0 0 0 16,7-23 0-16,0 5 0 0,-3-10 0 0,9 12-172 15,-20-20-492-15,21 7-15 0,-5-1 148 0</inkml:trace>
  <inkml:trace contextRef="#ctx0" brushRef="#br1" timeOffset="225986.928">1482 11581 584 0,'10'-23'109'0,"-13"5"-19"16,3 18 0-16,-1-30 6 0,1 30-17 16,3-26-4-16,-3 26 3 0,3-19-24 0,-3 19 11 15,0 0-19-15,0 0-4 0,11-21-5 0,-11 21-9 16,0 0-4-16,0 0-5 0,0 0 0 0,0 0-1 16,0 0 0-16,0 0-18 0,4 31 15 0,-4-6-14 15,-2 6 11-15,-3 8 7 0,-4 0-6 0,-1 5 10 16,-3 1-11-16,0 4 12 0,-1-1-13 0,2 3 7 15,1 1-9-15,0 1 9 0,1-1 6 0,3-1-22 16,2-4 19-16,3-5-26 0,4-4 4 0,4-9 5 16,4-7-7-16,-10-22 4 0,34 20-2 0,-11-17 1 15,6-8 0-15,4-9-5 0,4-6 2 0,1-7 0 16,0-7 5-16,1-2 12 0,-3-3-22 0,-2-1 18 16,-3 1-23-16,-3 0 9 0,-3 1 9 15,-4 5-10-15,-5 5 9 0,-2 6-6 0,-14 22 3 16,14-27 0-16,-14 27 2 0,0 0-2 0,0 0-1 15,0 0 0-15,0 0-3 0,-14 25 3 0,4-2-3 16,-1 7 6-16,-1 7-6 0,0 6 11 0,-3-2 11 16,2 3-17-16,-1-2 27 0,3-1-22 0,3-5 8 15,4-2 3-15,4-9-12 0,5-5 0 0,-5-20-5 16,24 24 0-16,-7-19 3 0,5-4 4 0,4-6 5 16,5-7 3-16,5-10 3 0,4-5-5 0,1-9-1 15,1-5-9-15,-2-1-9 0,-3-3 15 16,-1 0-17-16,-6 2 17 0,-4 0-7 0,-5 3-6 15,-5 5 4-15,-4 0-11 0,-5 5-1 0,-5 0-18 16,-1 4-11-16,-8-4-28 0,7 11-25 0,-12-9-34 16,12 28-57-16,-14-30-85 0,14 30-125 0,0 0-94 15,0 0 210-15</inkml:trace>
  <inkml:trace contextRef="#ctx0" brushRef="#br1" timeOffset="226348.9892">2454 12003 1214 0,'0'0'100'0,"0"0"-82"0,2 19-2 16,-2-19 3-16,0 0 2 0,0 0 1 0,21-2 0 16,-21 2 19-16,32-13 9 0,-13-3 5 0,10 4-8 15,-1-8-10-15,5 0-15 0,-1-3-4 0,3 0-7 16,-2-1-2-16,-2 0-6 0,-1 1 4 0,-5 1-4 15,-4 1 7-15,-4 6-4 0,-17 15 8 0,14-21 1 16,-14 21 0-16,0 0-3 0,-25-4-5 16,8 9-4-16,-6 4-2 0,-4 4 1 0,0 5-4 15,-2 4 3-15,-1 4-3 0,-1 4 6 0,0 2-5 16,-1 6 11-16,-2 3-4 0,4 0 0 0,-1-1 26 16,7 1-22-16,3-8 19 0,7-2-14 0,6-7-10 15,7-6-1-15,1-18-5 0,18 22 0 0,2-17 0 16,5-5 0-16,7-7 0 0,7-9-5 0,6-7-6 15,3-11-22-15,7 1-31 0,-5-12-12 0,17 11-131 16,-21-23-60-16,23 16-131 0,-9-9-156 0,-9-13 248 16,17 15 307-16</inkml:trace>
  <inkml:trace contextRef="#ctx0" brushRef="#br1" timeOffset="226772.2469">3303 11154 1511 0,'-1'29'69'15,"-21"-1"-44"-15,6 7 17 0,-4-2-2 0,7 6 3 16,-5 4-25-16,3 4-13 0,-1 1 26 0,7 9-17 16,-4-2 27-16,5 4-7 0,1 0-21 0,2 3 13 15,1 0-20-15,0-2 11 0,2 0-8 0,1-2-3 16,-2-3 13-16,2-6-19 0,0-9 14 0,2-6-10 16,3-7-5-16,2-8 3 0,-6-19-2 0,17 23-1 15,-17-23 1-15,18 4-1 0,-18-4 0 0,21-15 0 16,-9-2 1-16,3-4-2 0,-1-10 4 0,1-4-6 15,-1-1-4-15,1-3 18 0,-2 1-18 16,1 0 19-16,-3-1-9 0,-3 4-6 16,-1 3 6-16,0 1-8 0,-1 4 8 0,2 2-4 15,1 6 3-15,-9 19-1 0,18-19 1 0,-18 19 0 16,19 2 1-16,-19-2 0 0,23 21-3 0,-9-2 2 16,-1 2-4-16,1 5 5 0,0 3-4 0,0 3 4 15,-2 2-4-15,-3-2 3 0,-1 2-4 0,-3-2-8 16,-3-2 18-16,-2 2-18 0,-4 0 20 15,-3 1-4-15,-6 0-6 0,-4 0 4 0,-8 0-6 16,-4-2 6-16,-5 1-5 0,-4-5 6 0,-2-1-8 16,0-7 1-16,5-6-6 0,2-8-7 0,9-5-13 15,4-8-17-15,20 8-22 0,-20-39-28 16,28 20-44-16,-10-27-99 0,30 10-224 0,0-7-74 16,0-11 204-16</inkml:trace>
  <inkml:trace contextRef="#ctx0" brushRef="#br1" timeOffset="227655.0116">3675 12028 1426 0,'-31'11'116'0,"31"-11"-56"16,0 0-5-16,-10 21 1 0,10-21-12 15,17-6-11-15,1-6 1 0,11-3-10 0,5-9 0 16,6-3-13-16,2-3-2 0,1-2-9 0,0 1 2 15,-2 0-7-15,-2 1 5 0,-4 1-7 0,-2 2 4 16,-6 3 0-16,-6 3 3 0,-7 3-1 0,-14 18 3 16,8-28-1-16,-8 28 2 0,-21-19-1 0,-1 12 5 15,-2 4 0-15,-7 3 5 0,-2 5 7 0,-2 2-3 16,0 4 1-16,-3 3-1 0,4 2 1 16,-1 4-1-16,3 4 3 0,3 1-9 0,6 4-2 15,3-1-8-15,6 0 0 0,5-1 0 16,5-2 0-16,5-2 0 0,6-1 0 0,5-3 0 15,5-2 0-15,6-2 0 0,7-3 0 0,2-7 0 16,6-3 0-16,2-6 0 0,2-3 0 0,1-3 0 16,-1-2 0-16,-2-3 0 0,-3-1 0 15,-2 0 0-15,-5 0 0 0,-5 1 0 0,-1-2 0 16,-7 1 0-16,0 2 0 0,-17 14 0 0,23-26 0 16,-23 26 0-16,11-19 0 0,-11 19 0 0,0 0 0 15,0 0 0-15,0 0 0 0,0 0 0 0,0 0 0 16,0 0 0-16,0 0 0 0,-25 32 0 0,17-7 0 15,-2 2 0-15,0 2 0 0,2 4 0 16,-1 1 0-16,3-3 0 0,1 0 0 0,3-10 0 16,1 0 0-16,2-4 0 0,-1-17 0 15,9 23 0-15,-9-23 0 0,0 0 0 0,25 7 0 16,-25-7 0-16,28-12 0 0,-28 12 0 0,28-35 0 16,-15 13 0-16,1-3 0 0,-3-3 0 0,-3 0 0 15,-2-2 0-15,-3 0 0 0,-3-1 0 0,-3 1 0 16,0 1 0-16,-2 1 0 0,-1-1 0 0,1 3 0 15,1 2 0-15,1 3 0 0,3 21 0 16,-2-28 0-16,2 28 0 0,0 0 0 0,0 0 0 16,16-18 0-16,-16 18 0 0,26 1 0 0,-8 2 0 15,3 2 0-15,3-2 0 0,6 1 0 16,3-1 0-16,2-1 0 0,4-1 0 0,-1 0 0 16,-2-1 0-16,0 0 0 0,-3 0 0 0,-4-1 0 0,-1 0 0 15,-3-2 0-15,-5 2 0 0,-3-1 0 16,-17 2 0-16,0 0 0 0,17-5 0 0,-17 5 0 15,0 0 0-15,-22-11 0 0,22 11 0 16,-27-9 0-16,10 5 0 0,0 0 0 0,0 3 0 16,-1-1 0-16,18 2 0 0,-31 4 0 0,31-4 0 15,-21 9 0-15,21-9 0 0,0 0 0 0,-13 21 0 16,13-21 0-16,11 21 0 0,-11-21 0 0,23 23 0 16,-23-23 0-16,33 22 0 0,-12-14 0 15,1 1 0-15,-1-1 0 0,-1-1 0 0,2 3 0 16,-5 0 0-16,0-2 0 0,-17-8 0 0,22 21 0 15,-22-21 0-15,11 28 0 0,-9-10 0 0,-3 3 0 16,-4 5 0-16,-2-1 0 0,-4 3 0 16,-4-3 0-16,0-2 0 0,-1-2 0 0,-1-3 0 15,0-2 0-15,0-4 0 0,0-2 0 0,17-10 0 16,-23 4 0-16,23-4 0 0,0 0-69 16,-6-23-45-16,3-7-87 0,29 14-253 0,-9-14-159 15,5-4 46-15,7 9 539 0</inkml:trace>
  <inkml:trace contextRef="#ctx0" brushRef="#br1" timeOffset="227951.9041">5059 11124 1252 0,'2'-17'243'15,"-2"17"-134"-15,22-7-16 0,-2 11-5 16,-20-4-18-16,36 10-19 0,-18 2-12 0,4 4-6 15,-1 3-4-15,1 3 2 0,0 2-22 0,1 5-9 16,-3 3 0-16,-1 4 0 0,-2 4 0 16,-3 5 0-16,-2 3 0 0,-2 4 0 0,-6 4 0 15,-4 2 0-15,-5 0 0 0,-5 2 0 0,-2-1 0 16,-4 1 0-16,-3-2 0 0,-1-3 0 0,-4-1 0 16,0-7 0-16,-3-5 0 0,0-4 0 0,-1-5 0 15,-1-1 0-15,-1-4-3 0,-2-8-37 0,3 1-26 16,-5-13-29-16,11 8-57 0,-20-27-123 15,24 9-328-15,-8-6 38 0,-3-10 318 16</inkml:trace>
  <inkml:trace contextRef="#ctx0" brushRef="#br1" timeOffset="228451.9072">1634 10991 660 0,'0'0'124'0,"-24"-12"-94"0,24 12 7 15,-21-16 1-15,21 16 2 0,-31-10-12 0,9 9 16 16,-9-5 37-16,6 14 23 0,-14-9 13 0,10 19-7 16,-18-5-18-16,10 16-8 0,-12 0-14 15,8 18 5-15,-8 7-17 0,7 17 5 0,-2 15-22 16,4 15-7-16,2 11-5 0,4 12-14 0,5 3-4 16,8-2-11-16,11-1 3 0,13-6-10 0,15-5 0 15,14-11 1-15,16-10-32 0,13-15-4 0,22-9-40 16,9-19-32-16,36 7-163 0,3-29-312 0,15-13 17 15,12-7 319-15</inkml:trace>
  <inkml:trace contextRef="#ctx0" brushRef="#br1" timeOffset="229045.685">6220 11315 1496 0,'0'0'144'0,"0"0"-118"0,0 0-14 16,18 1-3-16,3-11 2 0,7-3-6 0,7-5-14 16,4-4-26-16,10 4-28 0,-7-12-50 0,18 17-78 15,-20-21-121-15,8 6-188 0,6 12 39 0,-18-14 443 16</inkml:trace>
  <inkml:trace contextRef="#ctx0" brushRef="#br1" timeOffset="229201.9455">6348 11562 1772 0,'-21'10'35'0,"21"-10"-25"0,0 0-5 0,0 0-3 15,31-25-2-15,5 5 0 0,12-12-2 0,14-3-44 16,4-11-5-16,31 10-111 0,-15-17-235 15,20 5-163-15,5 8 6 0,-18-7 503 0</inkml:trace>
  <inkml:trace contextRef="#ctx0" brushRef="#br1" timeOffset="230624.1224">11226 11106 806 0,'0'0'218'0,"0"0"-122"16,13-20-29-16,-13 20-18 0,0 0-14 0,9-20-13 15,-9 20-7-15,0 0 8 0,0 0 11 0,0 0 7 16,1 28 3-16,-6-9-17 0,3 9-5 0,-6 0-10 16,1 4 8-16,-4-4-7 0,3 5 18 0,-5-6-1 15,5 5 4-15,-3-3-6 0,5 1 3 0,-1-6 4 16,3-2-32-16,4-22 27 0,-5 28-37 16,5-28 9-16,0 0 0 0,10 17-2 0,-10-17-1 15,17-6 3-15,-17 6-1 0,22-26-11 16,-9 7 30-16,0-3-30 0,1-2 27 0,-1-2-12 15,1-4-6-15,-2 3 6 0,-3-1-6 0,1 0 6 16,-4 3-6-16,-1-1 7 0,0 2-4 0,-4-1 5 16,2 2-4-16,-2 2 2 0,-1 3-4 15,0 18 5-15,1-19 1 0,-1 19 5 0,0 0 3 16,0 0 2-16,0 0 1 0,0 0-3 0,0 0-3 16,0 0 0-16,0 0 0 0,0 0-2 0,15 19 1 15,-15-19-5-15,17 16-1 0,-17-16-3 0,24 17 1 16,-24-17-3-16,33 14 2 0,-14-8-2 0,2-1 3 15,0 0-1-15,2-3-1 0,0-2 2 0,0-2-1 16,3-4 2-16,-1-3 0 16,2-2 4-16,-3-4-1 0,2-1 2 0,-2 0-4 15,-2-1 1-15,-1 2-2 0,-4 0 0 0,-17 15-2 16,25-23-2-16,-25 23 0 0,0 0 0 0,21-14 0 16,-21 14 0-16,0 0 0 0,0 0 0 0,0 0 0 15,5 20 0-15,-4-3 0 0,-1 5 0 0,0 8 0 16,-3 4 0-16,-1 4 0 0,-2 0 0 0,-3-3 0 15,0 2-4-15,1-5-11 0,4-2-8 16,2-4 2-16,4-7-15 0,-2-19-6 0,16 23-29 16,-16-23-31-16,32 3-53 0,-25-24-119 0,20 4-274 15,0-3 4-15,-4-17 333 0</inkml:trace>
  <inkml:trace contextRef="#ctx0" brushRef="#br1" timeOffset="231014.206">12236 10456 1503 0,'0'0'219'0,"0"0"-179"0,0 0-13 0,23-19 11 16,-23 19 4-16,27-18-5 0,-27 18-16 0,27-11-13 15,-27 11-6-15,17-3 0 0,-17 3 3 0,0 0 3 16,0 0-1-16,19 11-1 0,-19-11-3 0,0 0-3 16,14 17 1-16,-14-17-2 0,0 0 3 0,16 24-3 15,-16-24 1-15,7 22 0 0,-7-22 3 0,6 24-4 16,-6-24 6-16,4 27-4 0,-4-27-1 16,-9 31 0-16,1-14 1 0,-2 2-1 0,-2 1 4 15,-3 1-1-15,-1-1 7 0,1 0-2 0,-1-4 4 16,16-16-3-16,-23 25-2 0,23-25-5 15,0 0 0-15,-9 17-1 0,9-17-1 0,0 0 1 16,24 6 0-16,-4-9 0 0,4-3-1 0,8-4 3 16,4-3-8-16,3 0-7 0,1-2-15 15,1 4-20-15,-6-1-15 0,2 9-13 0,-6-7-17 16,8 15-54-16,-17-20-118 0,15 15-280 0,-5 3 6 16,-10-8 309-16</inkml:trace>
  <inkml:trace contextRef="#ctx0" brushRef="#br1" timeOffset="231170.4389">12906 10802 1854 0,'-8'-19'66'16,"8"19"-33"-16,-1-18-18 0,1 18-6 0,-1-26-7 16,1 26-6-16,-4-24-13 0,4 24-15 0,-5-21-25 15,5 21-51-15,-7-20-94 0,7 20-378 0,0 0-9 16,2-19 200-16</inkml:trace>
  <inkml:trace contextRef="#ctx0" brushRef="#br1" timeOffset="233041.8764">7817 10528 1223 0,'0'0'64'0,"0"0"-40"0,0 0-5 0,0 0 9 15,13 18 9-15,-13-18-2 0,2 35-2 16,-4-11-11-16,2 7 5 0,-2 6-12 0,0 3 4 16,-3 3 3-16,-1 4-33 0,-2-1 26 0,0-1-27 15,-1-4 8-15,1-5 8 0,-1-2-10 0,4-5 8 16,2-3-9-16,1-7-8 0,6-1-25 16,-4-18-23-16,15 17-28 0,-15-17-22 0,23-1-49 15,-23 1-76-15,10-35-198 0,10 26 46 0,-16-27 390 16</inkml:trace>
  <inkml:trace contextRef="#ctx0" brushRef="#br1" timeOffset="233229.3727">7540 10496 1526 0,'0'0'72'0,"-28"13"-20"0,28-13-14 0,0 0-8 15,0 0-4-15,23 4 2 0,1-5-5 0,7-8-2 16,10 0-2-16,6-8-1 0,7-3-8 0,4 0-2 15,1-1-9-15,1 3-12 0,-1-1-24 0,-1 8-17 16,-9-7-42-16,4 18-56 16,-23-17-92-16,15 17-235 0,-15 5-28 0,-11-8 220 0</inkml:trace>
  <inkml:trace contextRef="#ctx0" brushRef="#br1" timeOffset="233541.9166">8335 10200 1227 0,'0'0'218'16,"0"0"-182"-16,0 0 4 0,0 0 13 0,29-1 10 15,-29 1-9-15,36 3-15 0,-16 3-10 16,5 5 3-16,-2 0-5 0,1 5 2 0,-2 0-10 15,1 3-3-15,-4 3-8 0,-2 2 4 16,-4 2-6-16,-5 5 4 0,-3 3-8 0,-5 5 4 16,-5 6-10-16,-3 2 9 0,-7 5-11 0,-2 0 9 15,-4 4-18-15,-3 1-11 0,-3-2 14 0,-2-1-28 16,2-2 13-16,-3-11-21 0,9 0-38 0,-7-17-25 16,15 12-64-16,-16-27-75 0,29-9-195 15,-19 18-34-15,0-30 270 0</inkml:trace>
  <inkml:trace contextRef="#ctx0" brushRef="#br1" timeOffset="233776.2482">7564 10132 1314 0,'-67'38'98'15,"6"12"-23"-15,-8-2 30 0,11 11-33 0,-6-1-42 16,15 7 11-16,4-2-12 0,8 6 14 0,5-4-14 16,12 2-7-16,9-3 8 0,13 1-25 15,14-3 9-15,10-2-5 0,15 1-16 0,11-1 10 16,16-3-22-16,9-8-4 0,11-2-35 0,4-20-42 16,15 12-150-16,-16-19-349 0,8-10 39 0,-2 1 258 15</inkml:trace>
  <inkml:trace contextRef="#ctx0" brushRef="#br2" timeOffset="237042.7843">7205 11369 1182 0,'0'0'22'16,"0"0"-21"-16,3-20 1 0,-3 20 12 0,0 0 5 15,0 0 5-15,0 0 2 0,0 0 6 0,-28 28 8 16,18-5 14-16,-7-3 16 0,5 10-39 16,-5-1 20-16,3 5-36 0,0-1 9 0,3 3 11 15,-2-2-9-15,4 1 7 0,-2-5-11 0,9-1 1 16,-1-6-12-16,6-2 3 0,-3-21-9 0,14 25-1 16,-14-25-2-16,28 14-1 0,-11-12 0 0,4-3 1 15,1-6 1-15,2-2-2 0,2-4 0 0,-1-4-3 16,2-1 3-16,-3-4-5 0,1-1 6 0,0 0-9 15,-2 0 3-15,-1 0-7 16,-2 1 6-16,-3 2-3 0,-6 2 7 0,-11 18-1 16,15-25 1-16,-15 25 1 0,0 0 2 0,0 0 1 15,0 0-1-15,0 0-1 0,0 0-1 0,0 0 0 16,-14 21-1-16,5-2 7 0,1 5-4 0,-1 4 11 16,1 2-5-16,2 1 7 0,1-2-5 0,2-3 6 15,3-3-8-15,3-5 3 0,-3-18-6 16,16 26-1-16,-16-26 0 0,25 11 4 0,-25-11 4 15,34-4 4-15,-16-6 1 0,3-3-4 0,0-5 1 16,2-5-7-16,0-5 3 0,1-3-9 0,1-3 3 16,-2-2-7-16,-1 2 7 0,-3 0-9 0,-3 4 0 15,-4 2-12-15,-6 4-19 0,-2 2 15 16,-2 5-37-16,-5-1 18 0,3 18-38 0,-5-22-25 16,5 22-45-16,0 0-68 0,0 0-102 15,0 0-184-15,0 0 89 0,0 0 413 0</inkml:trace>
  <inkml:trace contextRef="#ctx0" brushRef="#br2" timeOffset="237417.8078">7821 11524 1180 0,'0'0'78'0,"-13"21"-22"0,13-21 7 15,-8 21 3-15,8-21-2 0,-1 27-20 16,1-27-4-16,2 24-5 0,-2-24 4 0,10 20-5 15,-10-20 2-15,21 9-7 0,-21-9-2 0,32-2 0 16,-10-4-2-16,3-6 0 0,-1-4-9 0,3-3-9 16,-2-3-8-16,-2 0 0 0,0 0-4 15,-6 1 8-15,-2-1-4 0,-5 2-9 0,-4 3 27 16,-6 17-26-16,1-29 25 0,-1 29-13 0,-14-21-3 16,14 21 2-16,-33-11 0 0,8 11 1 0,0 3 1 15,-3 7-1-15,-1 2-15 0,1 5 26 0,0 5-24 16,-1 3 27-16,2 4-3 0,1 2-3 0,3 0 6 15,6 0-8-15,3-2 4 0,4-2-10 16,5-3 2-16,6-4-7 0,5-3 2 16,-6-17-2-16,32 19 2 0,-8-17-4 0,5-7-4 15,8-4-8-15,1-9-13 0,8-3-18 0,0-10-23 16,5 4-10-16,-5-10-24 0,8 10-16 0,-17-18-36 16,19 19-58-16,-23-19-31 0,13 10-73 0,-1 6-92 15,-21-17 238-15,14 22 172 0</inkml:trace>
  <inkml:trace contextRef="#ctx0" brushRef="#br2" timeOffset="237824.0498">8352 10953 1007 0,'0'0'302'0,"0"0"-186"0,-29-3-29 15,29 3-8-15,0 0-16 0,-18 29-15 16,18-29-19-16,-13 31-3 0,9-10-7 0,2 5 5 16,-2 6-4-16,2 4 6 0,0 3-6 0,-1 2 7 15,1 0-9-15,1 2 5 0,-2 2-6 16,2 2-8-16,-2-2 18 0,-2 0-22 0,-3-4 14 15,1-2-5-15,0-3-9 0,-1-6 7 0,2-4-8 16,3-6-3-16,3-20-1 0,-4 28 0 0,4-28 0 16,0 0 0-16,0 0-2 0,0 0 1 0,0 0-1 15,0 0 1-15,20-16 3 0,-11-2-4 0,3-5 4 16,1-3-4-16,-1-1 4 0,0 2-4 0,0 0 2 16,-1 4-4-16,0 1 3 15,-11 20-2-15,21-26-9 0,-21 26 11 0,23-16-11 16,-23 16 11-16,23-7 0 0,-23 7 0 0,28-2 2 15,-28 2-2-15,30 4 2 0,-30-4-3 0,28 10 11 16,-28-10-10-16,23 15 8 0,-23-15-7 0,20 19-3 16,-20-19 3-16,13 17-4 0,-13-17 1 0,5 18-5 15,-5-18-2-15,-5 20-3 0,5-20-4 0,-19 27-6 16,19-27 1-16,-34 36-6 0,11-18 2 16,-2 6-4-16,-3-3 1 0,1 3-6 0,-3-3-3 15,6 1-11-15,-4-9-6 0,11 3-10 0,-5-13-8 16,22-3-31-16,-18 3-38 0,18-3-61 15,6-20-70-15,-1-5-165 0,21 10 111 0,-14-23 327 0</inkml:trace>
  <inkml:trace contextRef="#ctx0" brushRef="#br2" timeOffset="238699.0701">8592 11507 1352 0,'-25'15'95'0,"16"8"-14"0,9-23-6 0,-19 25-1 15,19-25-26-15,0 0-11 0,-1 17-9 0,1-17-1 16,26-1 2-16,-6-4-6 0,2-6-2 16,6-2-9-16,1-3-5 0,3-1-5 0,0 0 1 15,-3-1-2-15,-4 1-13 0,-2 1 10 16,-5 2-10-16,-18 14 25 0,23-24-10 0,-23 24 14 16,11-22-14-16,-11 22-3 0,-3-23 3 0,3 23-2 15,-11-22 0-15,11 22 0 0,-19-13 1 0,19 13-1 16,-25-6 3-16,25 6 0 0,-26 3-2 0,26-3 1 15,-30 15-1-15,30-15 4 0,-29 24 1 16,29-24 2-16,-26 34 0 0,13-13-14 0,2-1 21 16,3 3-22-16,2-1 20 0,2 0-8 0,4-3-4 15,3 0 3-15,-3-19-4 0,15 29 1 0,-15-29-1 16,28 20 0-16,-8-15 1 0,2-4-1 0,4-5 0 16,2-3 0-16,4-4 1 0,0-2 2 15,1-3 1-15,-1 1-1 0,0 1-1 16,-5-1-2-16,-4 3-1 0,-5 3-1 0,-18 9 2 15,28-15-3-15,-28 15 3 0,17-7-1 0,-17 7 1 16,0 0 0-16,0 0 1 0,0 0-1 0,0 0 1 16,0 0-2-16,-6 24 0 0,6-24 0 0,-23 36 0 15,10-14 0-15,-2 1-2 0,2 0 3 0,0 0-6 16,2-2 6-16,0-3-2 0,11-18 3 0,-13 29-2 16,13-29 0-16,-2 18-2 0,2-18 2 15,0 0 0-15,0 0 0 0,0 0 1 0,22 1 0 16,-22-1 1-16,24-26 0 0,-10 5-2 0,2-2 0 15,1-4 0-15,-1 0 0 0,-1-4 0 16,-2 2 0-16,-1 0-1 0,-3-1-1 0,-2 2-4 16,-1 0 15-16,-2 3-9 0,-2 2 0 0,-1 5 0 15,-1 18 0-15,0-24 0 0,0 24 0 0,0 0 0 16,0 0 0-16,0 0 0 0,0 0 0 16,0 0 0-16,0 0 0 0,0 0 0 0,0 0 0 15,0 0 0-15,25 1 0 0,-25-1 0 0,27 1 0 16,-9-3 0-16,2-1 0 0,4-2 0 0,1-1 0 15,-1 0 0-15,2 2 0 0,-3-1 0 0,-2 0 0 16,-3 1 0-16,-18 4 0 0,28-5 0 0,-28 5 0 16,0 0 0-16,0 0 0 15,0 0 0-15,0 0 0 0,0 0 0 0,0 0 0 16,-21 2 0-16,21-2 0 0,-33 10 0 0,15-2 0 16,1-1 0-16,0 3 0 0,17-10 0 0,-29 20 0 15,29-20 0-15,-18 21 0 0,18-21 0 0,-4 18 0 16,4-18 0-16,0 0 0 0,22 22 0 0,-22-22 0 15,36 6 0-15,-14-6 0 0,4-1 0 0,-1-3 0 16,1 0 0-16,-2 2 0 0,-3 1 0 16,-3 2 0-16,-18-1 0 0,29 7 0 0,-29-7 0 15,0 0 0-15,19 24 0 0,-19-24 0 0,-3 26 0 16,3-26 0-16,-16 35 0 0,2-15 0 0,-2 3 0 16,-5 0 0-16,1-1 0 0,0 0 0 0,-1-3 0 15,2-2 0-15,3 0 0 0,16-17-23 16,-27 23-18-16,27-23-19 0,0 0-37 0,-25 8-75 15,25-8-222-15,0 0-206 0,0 0 31 16,22 3 479-16</inkml:trace>
  <inkml:trace contextRef="#ctx0" brushRef="#br2" timeOffset="239027.1968">7654 12327 1558 0,'0'0'67'0,"0"0"-30"16,0 0-5-16,17-22-3 0,7 3 9 0,14-5-8 15,10-8 5-15,14-4-3 0,14-9 3 0,18-4 2 16,9-8-26-16,16-4 11 0,10-3-20 0,7 0-4 16,9 5 6-16,1 2-16 0,0 6-5 0,-11 5-25 15,-7 10-10-15,-15 2-20 0,-9 15-7 16,-15-8-29-16,-1 22-65 0,-30-18-121 16,-4 14-262-16,-5 9 64 0,-22-11 423 0</inkml:trace>
  <inkml:trace contextRef="#ctx0" brushRef="#br2" timeOffset="239761.6365">8485 12282 687 0,'0'0'116'16,"6"-21"-114"-16,-6 21-9 0,1-20 1 15,-1 20 11-15,0 0 13 0,-4-17 40 16,4 17 30-16,0 0 30 0,0 0 0 0,0 0-19 16,0 0-25-16,0 0-17 0,0 0-9 0,0 0-1 15,0 0 3-15,0 0 2 0,0 0-2 0,-1 23-7 16,1-23-8-16,1 26-13 0,-1-9-1 0,-2 2-10 16,-1 3 2-16,-1 3-9 0,-1 3 2 0,-4 1-3 15,-1 2 6-15,0 1-4 0,-4 2 8 16,0-2-5-16,0-1 5 0,1-5-6 0,2-5 5 15,11-21-8-15,-12 23 0 0,12-23-5 0,0 0 1 16,0 0 0-16,0 0 1 0,19-26 4 0,-2 1-5 16,6-9 4-16,3-5-7 0,2-4 7 0,2-2-7 15,1 0 8-15,-2 1-8 0,-2 1 8 16,-1 2-11-16,-3 6 6 0,-2 4-6 0,-5 4 5 16,-3 6-2-16,-13 21 5 0,15-24-1 15,-15 24 6-15,0 0 2 0,0 0-2 0,0 0 0 16,-14 20-6-16,5-3 1 0,-3 6 2 0,1 2 7 15,-2 2 2-15,5-1 6 0,2-4-7 0,3-1-2 16,3-21-8-16,8 27 1 0,-8-27-5 0,28 15 5 16,-9-15 0-16,8-6 0 0,3-4 2 0,4-6-1 15,5-2 3-15,1-4-1 0,2-3-3 16,-1 1-3-16,-2-3 0 0,-4 4 0 16,-6 4 0-16,-4 3 0 0,-6 5 0 0,-19 11 0 0,25-11 0 15,-25 11 0-15,0 0 0 0,0 0 0 16,0 0 0-16,4 23 0 0,-8-6 0 0,-2 6 0 15,-4 4 0-15,0 2 0 0,-2 2 0 0,0 2 0 16,2 1 0-16,-1 2 0 0,3 1 0 0,-1-4 0 16,3 1 0-16,1-5 0 0,3-3-16 15,2-6-14-15,5 0-29 0,-5-20-15 0,21 21-40 16,-21-21-57-16,43 2-158 0,-16-15-259 0,1-7 62 16,7 3 387-16</inkml:trace>
  <inkml:trace contextRef="#ctx0" brushRef="#br2" timeOffset="240167.8445">9459 11791 1660 0,'0'0'85'0,"-20"3"-48"15,20-3-7-15,0 0-1 0,0 0-5 0,0 0-1 16,0 0-5-16,0 0-5 0,27-15-1 0,-27 15-5 16,33-11-2-16,-15 5-2 0,-1 3 0 0,1-2-2 15,2 1 1-15,-1 2-2 0,0 1 2 16,-19 1-1-16,29 1 3 0,-29-1 0 0,17 8 1 16,-17-8 3-16,0 0-2 0,12 27 1 0,-12-27-3 15,-4 24-3-15,4-24-1 0,-16 32 2 16,3-16-2-16,-3 4 4 0,-2 0-5 0,-1 1 3 15,-2-1-3-15,3 1 5 0,-1-3 0 0,4 2 4 16,15-20 1-16,-23 29 0 0,23-29-3 0,-8 18-12 16,8-18 6-16,0 0-10 0,0 0 9 0,29 13 1 15,-10-18 1-15,6-3 7 0,8-4-7 0,4-4 5 16,3 0-14-16,-1-1-5 0,3 4-9 0,-1-3-14 16,3 7-31-16,-7-11-49 15,11 21-117-15,-23-16-260 0,12 4-95 0,1 5 126 16</inkml:trace>
  <inkml:trace contextRef="#ctx0" brushRef="#br2" timeOffset="384577.5398">24097 5379 1351 0,'-31'-9'11'0,"4"1"-6"16,0 0 1-16,2-1-2 0,-1 2-2 0,-2 0-2 16,-1 1 3-16,-4 2 0 0,-3 1 9 15,-2 5 7-15,-6 0 11 0,4 9 12 0,-7 1 5 16,8 14 10-16,-10 0-5 0,6 18 6 0,-6 6-17 15,2 12 6-15,-4 11-18 0,4 9-6 0,1 8 11 16,3 8-20-16,5 1 4 0,7 4 0 0,8-5-28 16,13-8 8-16,10-9 13 0,12-8-13 0,12-13 19 15,10-9-7-15,11-9-6 0,11-6 7 0,10-12-3 16,8-7 2-16,10-12 0 0,4-10-3 0,9-11-3 16,5-9-3-16,3-11 1 0,3-7-6 0,-7-9-3 15,-6-9 16-15,-5-4-16 0,-9-5 12 0,-7-4-6 16,-7-2-13-16,-12 1 8 0,-9-4-17 15,-10 0 18-15,-12-5-8 0,-7-5-7 0,-12-6 16 16,-8-5-12-16,-9-5 4 0,-7 0 20 0,-8-3-3 16,-6 5-7-16,-6 8 10 0,-3 11-11 0,-3 21 0 15,-5 17 18-15,4 20-2 0,3 12 3 0,4 14-4 16,0 13-9-16,-2 11 0 0,-7 13-3 0,-3 10 8 16,-2 8-8-16,4-1 8 0,8-3-12 0,8-9-8 15,17-8 9-15,10-7-26 0,16-4 10 0,8-8-30 16,15 4-22-16,-2-16-41 0,22 13-84 0,-19-29-117 15,13 9-232-15,-3-2 65 0,-11-15 334 0</inkml:trace>
  <inkml:trace contextRef="#ctx0" brushRef="#br2" timeOffset="384843.1496">24384 4704 1319 0,'-2'-20'44'0,"2"20"-3"0,-12-29-4 16,12 29-6-16,-21-15 9 0,21 15 3 0,-30 6-1 16,11 13 3-16,-10 6-8 0,1 22 12 0,-8 15-10 15,-1 21 15-15,-8 20-6 0,-2 20-14 0,-7 20-4 16,-3 17-6-16,-2 10-7 0,-5 6 3 16,-1-2-4-16,1 0 1 0,4-1-3 0,0-5-8 0,-1-8-6 15,0-7 0-15,-2-15 0 0,4-11 0 16,4-18 0-16,7-16 0 0,11-18 0 0,9-19-5 15,13-14-49-15,8-22-38 0,25 3-123 0,-18-23-397 16,29-12 19-16,0-8 118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5T01:21:27.0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16258 7063 1239 0,'-23'-5'59'0,"23"5"-11"0,0 0-8 16,0 0 2-16,-17-10-23 0,17 10 18 0,0 0-31 16,0 0 11-16,0 0 13 0,0 0-27 15,0 0 24-15,24 9-18 0,-7-7 3 0,10 1 0 16,5-2-2-16,8 1-2 0,11-2-3 16,9 1-1-16,5 1-2 0,8-4-2 0,6 1 2 15,5 0-3-15,10-1 1 0,7-1-1 0,6-1-21 16,5 1 25-16,6-2-24 0,2 1 24 0,3 0 0 15,4 1 0-15,4-1 3 0,0 3-1 0,1 0-1 16,6 1 0-16,1 1-2 0,4 0 0 16,1 4-3-16,-2 1 2 0,0 0 20 0,0 2-35 15,6 0 37-15,-4 1-35 0,2-2 17 0,1-1 5 16,-1-4 1-16,3 0 2 0,-2-5-2 0,4-1-5 16,-3-2-1-16,0-1 13 0,3-2-36 0,0-2 35 15,0 0-34-15,-4-1 16 0,-5 0 3 16,-4-3-3-16,-8 1 3 0,-9-1-3 15,-8 2 3-15,-13 1-3 0,-12 0-1 0,-10 1-10 16,-14 2-11-16,-12 0-15 0,-8 7-22 0,-23-5-25 16,-4 13-38-16,-17-6-70 0,0 0-249 0,-38 3-4 15,-3-6 169-15</inkml:trace>
  <inkml:trace contextRef="#ctx0" brushRef="#br0" timeOffset="453.1473">17474 7452 655 0,'-97'11'14'0,"3"0"-8"16,3 0-6-16,5 0-2 0,1 0 1 0,7-2 1 15,5 2 6-15,5-1 6 0,7-1 9 0,6-1 9 16,9 0 16-16,5-4 4 0,8 1 12 0,7-4-2 16,26-1 0-16,-24 1-18 0,24-1-6 0,0 0-11 15,21-1-4-15,-3-3 2 16,10 3 3-16,2-5 5 0,9 4 6 0,1-6 7 16,10 7 0-16,4-7 1 0,11 5-4 0,3-5 1 15,16 5-2-15,6-5-3 0,15 4-5 0,9-4-7 16,13 1-8-16,8-3-3 0,11 1-7 0,9-2 1 15,7 1-3-15,12-4 4 0,6 2-4 0,10-4 5 16,4 3-4-16,2-3 1 0,2 2-1 0,-2 1 2 16,0 1-3-16,0-1 4 0,-2 4-5 15,-8 0 0-15,-3 3-3 0,-9 1-1 0,-5 2 0 16,-11 3 0-16,-9 1-1 0,-11 3-3 0,-12 0-3 16,-13 3-7-16,-9-1-7 0,-17 3-14 15,-16-4-7-15,-8 6-14 0,-19-6-16 0,-2 11-23 16,-20-13-30-16,5 15-44 0,-27-18-88 0,0 0-144 15,12 24 30-15,-12-24 307 0</inkml:trace>
  <inkml:trace contextRef="#ctx0" brushRef="#br0" timeOffset="1927.8587">7605 13564 1426 0,'0'0'6'16,"0"0"-11"-16,0 0-8 0,-11 22 4 0,9-1 0 15,-2 6 12-15,-1 7-4 0,-1 9 11 16,-3 4-4-16,-2 8 14 0,-6 7 13 0,0 8-21 16,-5 3 16-16,0 7-21 0,-2-1-1 0,-2 6 23 15,-2-3-11-15,1 3 29 0,-4-9-1 16,5 2-20-16,-4-11 13 0,7-3-25 0,-2-8 3 15,6-9 8-15,1-12-9 0,5-7 2 0,13-28-7 16,-14 21-4-16,14-21-5 0,0 0-1 0,10-23 0 16,1-3-1-16,3-12 4 0,3-12-10 0,3-12 13 15,0-9 2-15,3-6-15 0,4-4 14 0,0-4-17 16,0-2-4-16,-2 1 15 0,-5-4-15 16,-3 7-5-16,-1 2 18 0,-7 5-14 0,0 8 20 15,-2 8 4-15,-1 9-14 0,-2 12 11 16,-2 11-10-16,-2 28 3 0,3-20 0 0,-3 20 0 15,0 0 2-15,0 0-2 0,-5 29 2 0,2-3-3 16,1 8 6-16,-1 7-7 0,1 0 10 0,1 2-7 16,2-1 8-16,3-4 10 0,3-5-24 0,5-6 25 15,5-4-25-15,6-7 13 0,9-3 5 16,6-9-1-16,8-9 1 0,5-6 2 0,5-8-4 16,2-8-13-16,3-3 23 0,3-6-28 0,2-4 19 15,-1-3-7-15,0 0-10 0,-5-2 9 0,-4 0-8 16,-6 4 9-16,-7 2-9 0,-6 8 10 0,-5 7-8 15,-7 7 3-15,-7 6-3 0,-18 11-2 0,19-5 2 16,-19 5-1-16,0 17 5 0,-4 10-5 16,-2 13 6-16,-5 15-7 0,-5 12 6 15,-2 10-4-15,-5 8-4 0,-2 7 9 0,0 2-5 16,1 2 4-16,2-5 3 0,1-5-21 0,5-8 4 16,9-11-14-16,3-13-35 0,16-2-12 0,-3-25-90 15,29 15-115-15,-13-22-276 0,18-8 8 0,9 2 328 16</inkml:trace>
  <inkml:trace contextRef="#ctx0" brushRef="#br0" timeOffset="2327.7635">9461 14141 1346 0,'-40'0'30'0,"-4"-5"-3"0,5 3 11 15,-6-5 15-15,9 5 10 0,-9-2-5 16,8 10-10-16,-4 0-7 0,5 9 2 0,-2 2-6 16,4 10 4-16,1 6-10 0,5 7 1 0,1 4-13 15,5 1 3-15,4 2-10 0,7 0 5 0,4-2-11 16,6-1-8-16,4-6 16 0,5-4-22 0,4-6 20 16,5-7-8-16,6-8-7 0,2-5 4 0,7-5-2 15,3-8 1-15,4-8 4 16,4-9-6-16,4-12-6 0,2-6 17 0,3-10-20 0,4-4 19 15,-2-3-3-15,-2-1-9 0,-2 0 11 0,-5 1-13 16,-6 3 8-16,-4 2-12 0,-7 7 3 0,-7 5-12 16,-7 10 3-16,-5 7-5 0,-9 23 8 15,0 0 0-15,0 0 5 0,0 0 0 0,-29 41-3 16,9 1 8-16,-3 12-7 0,-1 4 15 0,-2 7-14 16,2 0 13-16,2 3-15 0,2-4 6 15,7-3-8-15,5-11-37 0,11-2 3 0,2-16-46 16,17 2-3-16,-3-19-13 0,20 8-40 0,-6-26-22 15,22 9-46-15,-8-17-38 0,4-10-139 0,20 11 159 16,-18-24 235-16</inkml:trace>
  <inkml:trace contextRef="#ctx0" brushRef="#br0" timeOffset="2749.6153">10249 14025 1336 0,'-39'-7'108'0,"9"14"-37"16,-10-2-14-16,8 9 3 0,-4-1-11 0,5 7-5 15,-2 2-15-15,4 4 1 0,-2 3-4 0,5 4 8 16,-1-1-9-16,5 3 7 0,2-3-13 0,5 2 3 16,3-2-10-16,5-3-1 0,6-3-3 15,4-4-1-15,7-5-5 0,-10-17 0 0,36 18-4 16,-8-17 1-16,5-8-1 0,7-6 2 0,3-8 0 16,2-4-3-16,5-7 4 0,0-2-7 0,-1-4 9 15,1-2-7-15,-3 0 4 0,-5-1-7 0,-2 5 1 16,-7-1-8-16,-3 3 6 0,-6 4-4 0,-6 2 5 15,-2 4-5-15,-5 6-11 0,-11 18 28 16,13-18-24-16,-13 18 15 0,0 0 19 16,-4 20-28-16,-3 3 27 0,-4 10-9 0,-4 12-9 15,-2 8 14-15,0 12-9 0,-1 10 17 0,-3 11-12 16,2 7 0-16,0 8 11 0,-1 5-11 0,1 2 9 16,0 2 7-16,-1-6-22 0,-2-6 8 0,0-8 8 15,-1-5-9-15,-3-11 12 0,0-6-4 0,-5-9-14 16,1-7-1-16,-2-7 0 0,-2-7 0 15,-1-6 0-15,-2-7 0 0,1-10 0 0,1-8 0 16,2-8 0-16,2-14-27 0,5-9-16 0,-2-16-26 16,8-6-27-16,-7-23-50 0,24 11-62 0,-15-31-98 15,21 6-226-15,3 4 41 0,-6-21 363 16</inkml:trace>
  <inkml:trace contextRef="#ctx0" brushRef="#br0" timeOffset="3171.5128">10730 14092 1655 0,'0'0'37'0,"1"18"-23"0,-1-18-4 16,0 0 1-16,0 0 6 0,0 0 5 15,0 0-1-15,0 0-2 0,-6 17-9 0,6-17-1 16,-10 37-4-16,2-10 4 0,-2 4 0 0,-1 4 4 15,-1 4-4-15,1 3 9 0,-1 2-3 0,1 2 8 16,0-1-6-16,1-3-8 0,0-5 14 0,3-3-23 16,1-6 17-16,2-6-9 0,4-22-7 0,-2 23 2 15,2-23-1-15,0 0-3 0,0 0 2 16,18-16-1-16,-18 16 3 0,30-39-3 0,-10 5-6 16,2-5 17-16,2-10-20 0,4-2 20 0,4-2-7 15,2 1-6-15,2 0 9 0,-2-1-10 0,0 3 8 16,2 0-8-16,-1 2 7 0,0 5-8 0,2 4-6 15,-2 10 19-15,-4 10-20 0,-1 8 25 16,-10 10-12-16,-1 6-13 0,-19-5 23 0,19 38-23 16,-15-5 19-16,-6 9-3 0,-2 7-5 15,-5 5 4-15,-3 4-7 0,-3 3 7 0,2 1-10 16,-2-1 7-16,4-3-13 0,3-5-11 0,5-6 7 16,5-7-27-16,9-2 5 0,2-10-25 0,11-1-24 15,-2-15-29-15,16 11-63 0,-16-29-85 0,22 4-284 16,-2-2 58-16,-8-19 339 0</inkml:trace>
  <inkml:trace contextRef="#ctx0" brushRef="#br0" timeOffset="3546.4989">11431 14281 1506 0,'-8'22'140'0,"-2"-5"-119"0,10 0-8 0,0-17 1 16,20 24 5-16,-3-18 2 0,6 2 0 15,3-5-1-15,4-2 2 0,2-5 2 0,5 0 2 16,3-5 0-16,3 1-5 0,4-4-5 0,3-3-11 16,-4-3-2-16,2-1-4 0,-7-3 4 0,-2 2-4 15,-6-3 3-15,-7 0-5 0,-4-2 4 16,-7 1-4-16,-10 1 8 0,-8 2-7 0,-6 1 4 0,-8 2-2 16,-5 1-2-16,-5 4 2 0,-5 4 2 0,-2 4-3 15,-2 7 3-15,-3 6 3 16,-1 5 0-16,0 10 11 0,-2 6-2 0,3 8 11 15,3 6-6-15,1 3 7 0,4 4-12 0,4-1-13 16,7-1-1-16,6-5 0 0,7-4 0 0,8-7 0 16,10-5 0-16,6-5 0 0,10-6 0 0,7-7 0 15,11-8-10-15,4-9 2 0,13-7-20 0,6-10 1 16,10-4-25-16,1-13-22 0,9 2-28 16,-6-18-55-16,19 17-104 0,-24-21-162 0,10 1-112 15,4 5 166-15,-20-19 369 0</inkml:trace>
  <inkml:trace contextRef="#ctx0" brushRef="#br0" timeOffset="3734.0002">12786 13179 1786 0,'-32'37'56'16,"2"11"-39"-16,0 3 12 0,5 10-14 0,3 0 16 16,4 3-5-16,0 7-20 0,1 0 7 0,1 5-13 15,2 3 8-15,0 1-3 0,2-1-11 0,1 0 11 16,3-2-13-16,0-3-3 0,2-3 6 0,1 0-20 15,0-7 3-15,2-3-21 0,-2-6-14 0,7-1 1 16,-4-14-44-16,12 5-14 0,-14-26-93 0,25 14-118 16,-16-16-186-16,-5-17 23 0,21 16 470 15</inkml:trace>
  <inkml:trace contextRef="#ctx0" brushRef="#br0" timeOffset="4062.1309">12339 13978 1643 0,'-24'14'69'0,"24"-14"-27"0,0 0-20 0,-12 22 2 16,12-22-3-16,0 0 3 0,23 22 0 0,-6-16 4 15,7-4-2-15,6 0 4 0,5-5-4 0,8 1-3 16,-1-5-3-16,2 0-10 0,0-1-5 0,0-2-3 16,-1 2-3-16,0 1 2 0,-4 1 3 15,-3 0-2-15,-3-1 0 0,-1 4-2 0,-4-1-8 16,-1 2 7-16,-3 1-13 0,-2-1 14 15,-3 4 10-15,-2-2-11 0,-17 0 13 0,23 9-10 16,-23-9-2-16,10 22 0 0,-10-4 0 0,-1 4 0 16,-4 5 0-16,-5 4 0 0,-1 6 0 0,-4 6 0 15,-4 3 0-15,0 5 0 0,-2 1 0 0,-1-2 0 16,3 0 0-16,1-7 0 0,4-3 0 0,6-7 0 16,4-5-4-16,4-10-26 0,0-18 13 0,12 19-25 15,5-16-20-15,-17-3-37 0,54-21-153 16,-35-10-360-16,23-7 16 0,1-4 264 15</inkml:trace>
  <inkml:trace contextRef="#ctx0" brushRef="#br0" timeOffset="4202.7721">13195 13512 1857 0,'-45'10'112'0,"7"-4"-79"0,9-1-25 15,9-2-4-15,20-3-7 0,-19-1-12 0,19 1-19 16,0 0-32-16,0 0-23 0,0 0-47 0,22 9-94 15,-22-9-106-15,29-1-220 0,3 15 57 0,-7-12 450 16</inkml:trace>
  <inkml:trace contextRef="#ctx0" brushRef="#br0" timeOffset="4437.1849">14017 13959 1433 0,'-29'-5'101'0,"29"5"-45"0,-39-3-29 15,18 3 21-15,-8-1-4 0,2 7-15 0,-7 0 30 16,2 7-30-16,-4 0 16 0,1 8 3 0,-4 2-9 16,1 10 4-16,-5 1-12 0,3 3-16 15,-1 3-15-15,6 0 0 0,4-1 0 0,7-3 0 16,5-7 0-16,8-5 0 0,8-7 0 0,3-17 0 16,21 24 0-16,3-16 0 0,11-6 0 15,9-5 0-15,15-2 0 0,5-6 0 0,14 1-48 16,0-12-74-16,19 20-129 0,-19-16-384 0,19 4 29 15,-4 6 222-15</inkml:trace>
  <inkml:trace contextRef="#ctx0" brushRef="#br0" timeOffset="8713.0394">15445 13189 1126 0,'12'-20'107'15,"-3"-6"-71"-15,4 7 0 0,-6 0 12 0,-7 19 3 16,0 0 7-16,17-15-2 0,-17 15-6 0,0 0-4 16,0 0-13-16,-13 26-9 0,2-3-11 0,0 8 2 15,-3 10-10-15,1 8-8 0,-2 4 23 0,3 6-18 16,0 1 21-16,3 5-2 0,2 0-16 16,1 3 11-16,-1-1-18 0,1 2 12 0,1-1-16 15,-1-3-4-15,1 2 19 0,0-2-18 0,-1-3 18 16,1-2-7-16,0-3-19 0,-1-9 2 15,4-3-20-15,-2-15-8 0,9-3-35 0,-5-27-62 16,18 18-146-16,-18-18-248 0,29-22 38 0,-7 4 350 16</inkml:trace>
  <inkml:trace contextRef="#ctx0" brushRef="#br0" timeOffset="8916.1802">15379 13201 1813 0,'-21'17'25'0,"21"-17"-13"16,0 0-13-16,0 0 1 0,27 3 2 15,1-7 1-15,10-5 0 0,4-7-3 0,8-5 3 16,8-2-7-16,7-1-3 0,7-3-14 0,3 5-9 16,-4-5-22-16,5 9-9 0,-10-6-19 0,7 15-23 15,-20-9-49-15,9 25-131 0,-17-3-208 0,-15 1 31 16,-1 16 345-16</inkml:trace>
  <inkml:trace contextRef="#ctx0" brushRef="#br0" timeOffset="9103.6816">15212 13758 1862 0,'0'0'28'0,"0"0"-16"0,0 0-12 16,36 8 0-16,4-15 3 0,8-6-2 15,9-4 4-15,3 0-3 0,8-3 0 0,3 1-10 16,2 5-15-16,-3-5-26 0,1 10-34 0,-14-11-53 16,13 25-81-16,-23-23-103 0,11 16-207 0,-1 4 51 15,-9-14 401-15</inkml:trace>
  <inkml:trace contextRef="#ctx0" brushRef="#br0">16586 12984 1725 0,'-25'-11'23'0,"25"11"-11"0,-21 7-5 15,21-7 2-15,-17 35 2 0,10-2 10 0,-6 6-3 16,0 9 7-16,-4 8-7 0,-2 5-12 0,-3 7 16 16,0 5-16-16,1 0 7 0,1 4 1 15,3-2-17-15,3-1 8 0,5 0-12 16,3-2 13-16,8-5-3 0,4-4-25 0,9-2 5 16</inkml:trace>
  <inkml:trace contextRef="#ctx0" brushRef="#br0" timeOffset="10025.5984">16867 13683 1621 0,'0'0'61'16,"-36"12"-19"-16,36-12-4 0,-27 16-1 0,27-16 2 16,-14 18-5-16,14-18-5 0,-11 22-6 15,11-22-6-15,-4 33-6 0,5-10 1 0,2 0-4 16,1 4 5-16,3-2-8 0,1 2-9 0,4 0 18 15,4-1-23-15,2-2 23 0,4 1-12 0,4-5-2 16,2-3 1-16,5-4-3 0,1-3 0 0,4-6 1 16,4-4 0-16,0-6 1 0,1-5 0 15,0-5 1-15,-3-5-3 0,-1-5-8 0,-3-4 21 16,2-5-21-16,-3-3 20 0,4-4-8 16,-1-3-7-16,-2 3 10 0,-1-2-8 0,-9 5 7 15,-4 3-7-15,-6 5 7 0,-5 3-4 0,-5 6 6 16,-6 22 2-16,2-27 3 0,-2 27-1 0,0 0-4 15,0 0-6-15,-23 7 0 0,23-7 0 0,-34 41 0 16,12-5 0-16,-2 6 0 0,-2 5 0 0,-1 2 0 16,2-2 0-16,2-1-2 0,6-4-13 0,9-4 15 15,5-7-29-15,10-3 11 0,4-6-23 16,10-2-12-16,4-10-16 0,13 3-32 16,-5-19-56-16,25 16-149 0,-7-21-241 0,5-6 9 15,6 6 368-15</inkml:trace>
  <inkml:trace contextRef="#ctx0" brushRef="#br0" timeOffset="10239.1567">18537 13397 1631 0,'-23'15'52'0,"-7"3"-30"0,-2 10 5 16,-7 2-4-16,-1 9 9 0,-7 3-10 0,0 5 9 15,-3 3-12-15,1 3 6 0,-1 3-17 0,1 1 5 16,0-2 2-16,4 2-22 0,0-3 14 15,3-2-26-15,2-2-2 0,3-10-2 16,8-3-20-16,1-12-4 0,14-2-25 0,14-23-50 16,-9 17-102-16,9-17-144 0,-6-33-167 0,6 33 90 15,13-57 445-15</inkml:trace>
  <inkml:trace contextRef="#ctx0" brushRef="#br0" timeOffset="10411.0425">17928 13510 1737 0,'-17'12'139'0,"17"-12"-68"0,-24 30-19 0,15-8-19 15,7 7-18-15,2 0-15 0,6 2 0 0,3-2 0 16,8 1 0-16,7-4 0 0,5-2 0 0,7-1 0 16,9-2 0-16,7-4 0 0,9-5 0 0,5-2 0 15,6-6-9-15,10 4-53 0,0-8-18 0,15 13-79 16,-18-24-99-16,27 27-122 0,-16-14-207 0,-4-5 106 16,10 16 451-16</inkml:trace>
  <inkml:trace contextRef="#ctx0" brushRef="#br0" timeOffset="10524.6554">19515 14021 2047 0,'-17'9'0'15,"17"-9"0"-15,-27 5 0 0,27-5 0 0,-27-9 0 16,27 9 0-16,-30-23 0 0,30 23 0 16,-26-35-1-16,26 35-128 0,-18-51-100 0,15 31-404 15,-1-6-7-15,3 2 226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27:43.27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2907 1226 494 0,'0'0'61'0,"-13"-19"-25"0,13 19 29 0,-24-15 4 15,24 15-10-15,-31-18 8 0,12 6-23 0,2 6 13 16,-7-4 2-16,-1 6-3 0,-4-1-8 0,0 2-4 16,-5 2-9-16,-3 6-4 0,-2 1-3 15,1 5 5-15,-4 5 15 0,3 4-13 0,-5 6 14 0,2 5-38 16,-4 3 11-16,1 3-17 0,-4 8 10 15,3 2 11-15,-3 7-12 0,4 4 14 0,0 1-16 16,4 6 13-16,1 3-16 0,2 2 14 0,3 0 13 16,3 4-25-16,7-4 20 0,6 0-25 0,7-3-10 15,7-4 14-15,8 0-17 0,9 1 13 0,7 0-13 16,9 0 11-16,8-3-14 0,4-5-3 0,6-5 24 16,4-5-24-16,6-10 24 0,5-9-12 0,8-14-6 15,4-14 2-15,7-15 5 0,9-15-5 0,3-16-9 16,4-13 25-16,4-14-19 0,0-11 20 0,-3-11 4 15,-4-7-23-15,-7-7 22 0,-8 1-22 0,-8 3-15 16,-9 1 15-16,-13 8-16 0,-13 6 17 16,-12 5 19-16,-11 5-15 0,-10 2 19 0,-5 0 5 15,-9 3-20-15,-5 4 20 0,-3 6-24 0,0 9-4 16,-4 7 18-16,3 13-15 0,-3 10 19 0,3 10-1 16,-7 10 8-16,0 8 0 0,-8 10-8 0,-3 12 3 15,-8 16-12-15,-5 19 13 0,-12 23-2 0,-6 18-18 16,-13 29 4-16,-10 20-6 0,-11 16-15 0,-8 15 28 15,-7 5-1-15,-2 5 3 0,0 2 15 0,7-5-20 16,8-9-4-16,11-12 1 0,16-19-19 0,12-17 6 16,20-20-9-16,14-22-35 0,26-15-24 0,5-29-76 15,40 6-190-15,3-27-239 0,17-17 33 0,19-5 447 16</inkml:trace>
  <inkml:trace contextRef="#ctx0" brushRef="#br0" timeOffset="406.287">4222 1881 1549 0,'-17'1'27'0,"17"-1"-3"0,0 0-8 0,0 0-9 16,18-10-3-16,7 0 3 0,12-3-3 16,12-6 5-16,12-3-2 0,7-3 3 0,2-3-7 15,5 2-12-15,-5-5-27 0,7 9-16 0,-14-8-36 16,8 18-26-16,-22-11-53 0,13 20-90 0,-14 3-225 16,-10-8 37-16,8 24 429 0</inkml:trace>
  <inkml:trace contextRef="#ctx0" brushRef="#br0" timeOffset="578.154">4268 2389 1641 0,'-33'12'94'0,"33"-12"-61"0,-18 4-12 0,18-4-12 16,0 0-6-16,37-29-4 0,0 4 3 15,16-10-6-15,14-9 8 0,9-4-10 0,13 0 0 16,6-6-28-16,12 4-31 0,-5-14-81 0,21 22-171 15,-16-7-257-15,6 2 33 0,1 18 429 0</inkml:trace>
  <inkml:trace contextRef="#ctx0" brushRef="#br0" timeOffset="1484.407">6496 1218 1112 0,'0'0'48'15,"-19"-4"2"-15,19 4 8 0,0 0-9 0,0 0-18 16,0 0-10-16,0 0-8 0,0 0 11 0,0 0 9 16,-4 32-11-16,1-7 18 0,3 10-29 15,-3 9-2-15,2 8 14 0,-4 2-12 0,1 10 15 16,-3 3-12-16,0 3 9 0,-3 1-21 0,0 2 16 16,2-7 9-16,-1-3-26 0,2 0 25 0,2-5-28 15,1-7-2-15,3-4 11 0,1-11-11 16,3-5 7-16,0-5-7 0,1-4 5 0,2-4-4 15,-6-18 4-15,12 25-2 0,-12-25 2 0,0 0-1 16,0 0 1-16,0 0 0 0,0 0 1 0,18-3 1 16,-18 3 0-16,4-27 3 0,-3 9-5 0,-1-2 3 15,-1-3-6-15,-3 0 4 0,0-2-4 0,-2 0 5 16,-2-2-6-16,2-3 6 0,-2-6-7 16,0-3-17-16,1-3 29 0,2-4-29 15,2 0 25-15,4-5 0 0,0-3-14 0,5-6 13 16,1 0-14-16,2 0 14 0,1-1-12 0,3 5 13 15,2 1-11-15,3 2 14 0,1 3-10 0,3 2 0 16,2 5 28-16,3 3-25 0,1 4 31 0,-1 5-17 16,1 4-5-16,-3 0 4 0,2 7-8 0,-1 2 1 15,-3 4-6-15,-2 6 3 0,-3 2-3 16,-18 6 2-16,30-2-4 0,-30 2-2 0,28 7 1 16,-28-7-3-16,29 17 6 0,-29-17-5 15,28 25 6-15,-28-25-3 0,25 29 3 0,-14-11-3 0,-11-18 3 16,18 34-7-16,-18-34 9 0,10 30-3 15,-10-30 2-15,0 29-3 0,0-29-15 0,-9 31 33 16,-2-14-30-16,-4 1 31 0,-5 3-14 0,-8 2-5 16,-5 3 5-16,-8 4-7 0,-4 3 9 15,-2-1-4-15,1 3 16 0,1-2-7 0,5-1 10 16,1-3-13-16,5-2 0 0,6-4-7 0,5-1 0 16,6-4-4-16,17-18 2 0,-19 29-9 0,19-29-1 15,0 0-2-15,6 21 1 0,-6-21 4 0,32 5 4 16,-5-7 3-16,9-2 0 0,5-5 3 0,5-5-2 15,8 0 2-15,0 0-2 0,3 2 1 16,-1 5-1-16,-2 2 1 0,-5 2-1 0,-6 4 1 16,-6 4 0-16,-8 4-1 0,-6 5 6 15,-9 6-1-15,-6 4 4 0,-8 5-1 0,-5 5 7 16,-8 4-8-16,-9 5 9 0,-10 0-10 0,-5 4-7 16,-8 4 27-16,-5 4-21 0,-4-3 21 0,-3 0-12 15,-5-4-15-15,2-3 8 0,0-2-10 0,4-2 7 16,2-2-10-16,1-5 1 0,5-5-15 15,2-8-5-15,10-3-18 0,3-12-12 0,16 2-28 16,-4-16-48-16,21 8-93 0,-4-21-141 0,15-4-159 16,17 3 89-16,-11-25 435 0</inkml:trace>
  <inkml:trace contextRef="#ctx0" brushRef="#br0" timeOffset="2046.9347">7435 1361 1220 0,'0'0'8'0,"-16"-23"-9"0,16 23 13 0,0 0-1 15,-9-19 4-15,9 19 1 0,0 0 0 16,0 0 3-16,0 0 4 0,-9 20 2 0,2-2-11 15,1 6 5-15,-4 8 0 0,4 6 18 0,-6 1-2 16,3 7 13-16,-7 3-16 0,5 8 2 0,-3 1-15 16,3 8 14-16,-4-3-17 0,1 1 4 0,-3 1 22 15,0-1-29-15,0-5 22 0,1-1-14 16,1-9-17-16,3-3 8 0,1-5-15 0,3-6 8 16,3-5-9-16,2-3 6 0,3-9-3 0,0-18 2 15,6 17-1-15,-6-17 2 0,0 0 1 0,0 0 4 16,19-21 7-16,-11 2-3 0,2-14 5 0,3-9-10 15,3-6 3-15,1-7-12 0,3-2 10 0,-1-6-12 16,3-3-9-16,-1-2 21 0,-3-6-20 0,3-2 19 16,-3-5 2-16,0-6-14 15,-1 2 15-15,2 2-16 0,3 4 19 0,0 7-4 16,1 8-14-16,-1 8 18 0,1 10-20 0,-1 9 8 16,0 8 11-16,-1 9-9 0,-3 7 6 0,0 7-5 15,-18 6-1-15,31 1 3 0,-31-1-5 0,28 19 4 16,-14 0-5-16,0 5 5 0,0 6-6 0,-2 6-9 15,-1 7 20-15,0 5-22 0,-3 6 22 16,-1 6-4-16,-1 4-13 0,-1 4 13 0,-2 4-14 16,0 5 13-16,-3 2-12 0,-3 0 13 0,1-4 4 15,-4-4-20-15,1-4 15 0,0-8-22 0,3-7-4 16,-1-10 5-16,6-7-17 0,-2-7-2 16,5-4-22-16,-6-24-21 0,15 32-47 0,-15-32-16 15,0 0-51-15,0 0-62 0,16-23-159 0,-16 23-17 16,2-44 339-16</inkml:trace>
  <inkml:trace contextRef="#ctx0" brushRef="#br0" timeOffset="2218.7993">7395 1721 1110 0,'-32'20'352'0,"-3"-21"-222"16,35 1-29-16,-35 16-32 0,35-16-18 0,0 0-24 16,0 0-16-16,0 0-5 0,8 19 0 0,13-15 4 15,9 0 1-15,9-8-2 16,8-1-5-16,8-5-5 0,6-3-12 0,5 0-20 15,-4-8-26-15,9 12-41 0,-17-17-60 0,20 29-161 16,-12-11-258-16,-4 0 46 0,2 18 436 0</inkml:trace>
  <inkml:trace contextRef="#ctx0" brushRef="#br0" timeOffset="2375.0667">8376 2081 1648 0,'-23'4'258'0,"6"3"-223"15,17-7-9-15,-23 3-8 0,23-3-12 0,0 0-18 16,-24-5-15-16,24 5-17 0,-24-6-11 0,24 6-22 16,-21-5-49-16,-1-16-123 0,22 21-346 15,0 0 45-15,-33-4 295 0</inkml:trace>
  <inkml:trace contextRef="#ctx0" brushRef="#br0" timeOffset="2546.9442">7251 2493 1796 0,'-53'35'106'0,"-7"-8"-83"15,9-2-10-15,11-10-13 0,13-7-6 0,27-8-26 16,-23 0-18-16,23 0-23 0,10-19-27 16,14 15-87-16,-14-30-170 0,21 6-198 0,9 3 1 15,-11-20 531-15</inkml:trace>
  <inkml:trace contextRef="#ctx0" brushRef="#br0" timeOffset="10645.3146">2343 3616 1088 0,'0'0'17'0,"-19"39"23"0,4-16 7 0,5 8 9 15,-5 1-17-15,5 4-3 0,-6 1 6 0,6 6-24 16,-4-5 25-16,2 5-34 0,-1-5 0 0,1 1 2 16,1-1-15-16,3-2 8 0,2 4-11 0,2 0 9 15,4 3-17-15,0-2-1 0,5 5-36 0,-4-9-25 16,10 9-63-16,-11-17-63 0,13 7-114 0,8 0-132 16,-21-36 269-16</inkml:trace>
  <inkml:trace contextRef="#ctx0" brushRef="#br0" timeOffset="11035.9358">2428 3432 1103 0,'0'0'142'0,"-17"-6"-130"15,17 6 9-15,-25 10-4 0,25-10-2 0,-35 20-6 16,13-3-2-16,-4 3 4 0,-3 5 11 0,-8 4 0 15,2 6 8-15,-10 0-14 0,3 5 6 0,-3-1-6 16,1 2 12-16,-1 0-6 0,6 3 9 0,-1-4 4 16,9-1-31-16,5-3 24 0,7-4-31 0,7-8 8 15,6-3 2-15,6-21-9 0,4 23 2 16,-4-23-3-16,22 10 4 0,-2-10 0 0,6-4 1 16,4-7 3-16,4-3 0 0,4-7 5 0,1-4-4 15,5-8 5-15,-1-2 11 0,4-4-28 0,-1-1 27 16,0-1-24-16,0 0 6 0,-3 1 10 0,-3 3-11 15,-5 2 5-15,-3 3-7 0,-5 4 6 0,-4 7-4 16,-4 6 4-16,-2 5-4 0,-17 10 1 0,21-5-1 16,-21 5-1-16,0 0 1 0,17 21-2 0,-11-2 3 15,0 8-4-15,0 6 3 0,0 8-10 0,-2 1-9 16,2 10-16-16,-4-4-6 0,7 13-42 16,-11-18-89-16,19 20-148 0,-6-9-226 0,-5-11 38 0,9 14 478 15</inkml:trace>
  <inkml:trace contextRef="#ctx0" brushRef="#br0" timeOffset="11848.453">1072 5731 560 0,'0'0'151'0,"-18"-14"-51"0,18 14 3 0,-23-11 6 16,5 4-25-16,18 7-20 0,-28-6-21 0,28 6-7 15,-31 1 0-15,31-1-1 0,-31 12-6 0,31-12-3 16,-32 24-7-16,19-7 4 0,-2 2 16 0,4 8-31 16,-2-1 31-16,3 8-28 0,-1-1 10 0,5 4 6 15,-1-4-10-15,4 1 4 0,1-6-13 16,3-4 3-16,3-3-9 0,2-4 1 0,-6-17-5 16,21 25 3-16,-21-25-2 0,26 10 2 0,-26-10 0 15,36-5 1-15,-18-3-1 0,3-4-1 0,-1-5 4 16,1-3-5-16,1-5 6 0,0-3-6 0,-2-4 6 15,2-2-9-15,-1-2 8 0,-2 0-6 16,-2 2 6-16,-1 1 13 0,0 5-29 16,-4 6 29-16,-1 5-28 0,-11 17 14 0,0 0 6 15,12-19-2-15,-12 19 1 0,0 0-2 0,-3 19-6 16,3-19-15-16,-5 39 27 0,1-11-28 0,-1 4 24 16,-2 0-12-16,1 1-9 0,0-3 4 0,3-2-10 15,1-6 0-15,6-3-14 0,-4-19-6 0,10 21-12 16,-10-21-8-16,25 5-26 0,-25-5-1 0,35-19-3 15,-19-6-21-15,13 2-16 0,-9-17-37 16,10 4-26-16,-5-9 5 0,2-8-14 0,12 15 0 16,-22-24 198-16</inkml:trace>
  <inkml:trace contextRef="#ctx0" brushRef="#br0" timeOffset="12004.7182">1538 5158 886 0,'0'0'186'0,"-22"51"-59"0,4-21-15 16,8 18-17-16,-4-2-41 0,4 9-11 15,-2 0-26-15,4 2 8 0,-1-1-18 0,3-2 8 16,1-2-17-16,1-1-11 0,4 0 21 0,-1-3-45 16,5-1 10-16,-3-8-23 0,9 3-53 0,-10-17-44 15,19 8-107-15,-19-33-34 0,21 23-146 0,4-1 215 16,-25-22 219-16</inkml:trace>
  <inkml:trace contextRef="#ctx0" brushRef="#br0" timeOffset="12520.3514">1811 5641 1341 0,'-30'22'35'0,"19"-5"0"0,11-17-4 0,-24 37 3 16,13-16-4-16,0 4-42 0,0 0 39 16,2 3-24-16,-2-3 13 0,2 3 5 0,1-3-16 15,1 0 2-15,1-5-4 0,4-3 4 0,2-17-4 16,0 24 2-16,0-24-5 0,0 0 0 0,0 0-2 15,17 16 0-15,-17-16 1 0,0 0 1 0,23-8 3 16,-23 8-2-16,22-21 5 0,-10 4-1 16,0-3 2-16,0-3-5 0,-1-2 4 0,0 1-8 15,-1-1 6-15,-1 2-6 0,-2 0-11 16,-2 2 30-16,0 3-29 0,-5 18 35 0,3-26-11 16,-3 26 5-16,0 0 8 0,0 0 2 0,0 0 0 15,0 0-6-15,0 0-7 0,0 0-6 0,0 0-6 16,0 0 0-16,-14 29-2 0,14-29-15 0,-6 31 29 15,6-31-28-15,0 29 29 0,0-29-14 0,6 22-3 16,-6-22 1-16,0 0-2 0,22 16 2 16,-22-16 1-16,25-3 0 0,-25 3 4 0,35-14-3 15,-14 1 7-15,1-1-2 0,1-3-12 0,-1 0 30 16,0-1-29-16,-3 1 26 0,0-1-13 16,-19 18-5-16,25-29 1 0,-25 29-3 0,0 0 2 15,20-19-2-15,-20 19 1 0,0 0 1 0,0 0 0 16,0 0-1-16,0 0-1 0,0 0-3 0,-4 19-5 15,4-19-1-15,-9 34-8 0,4-14-15 16,1 3 25-16,-2-1-30 0,4 2 22 0,-3-3-17 16,8 2-12-16,-4-5-5 0,7 5-16 0,-6-23-8 15,14 36-27-15,-14-36-22 0,23 29-44 0,-23-29-37 16,30 15-63-16,-8-3-146 0,-22-12 189 16,43-1 222-16</inkml:trace>
  <inkml:trace contextRef="#ctx0" brushRef="#br0" timeOffset="12817.6695">2417 5678 936 0,'0'0'167'0,"0"0"-46"0,-19 4 0 15,19-4-24-15,-22 4-36 0,22-4-22 0,-18 19-4 16,18-19-5-16,-21 31 0 0,11-12 4 0,2 6-28 16,-2-2 29-16,4 6-29 0,-1-3 12 15,3 3-1-15,2-1-11 0,2-1 10 0,1-4-7 16,4-4 2-16,-5-19-6 0,13 28-3 0,-13-28-3 15,22 16 1-15,-22-16-1 0,30 6 1 0,-13-9-1 16,2-3 1-16,-1-5 1 0,-1-2-3 16,0-5 3-16,-1-5-7 0,-2-3 5 0,0-3-7 15,-1 0 5-15,-4 0-6 0,-3 1 0 0,-5-1 8 16,-1 5-35-16,-5-2 18 0,1 5-40 16,-6-3-3-16,10 24-14 0,-25-33-25 0,25 33-27 15,-28-18-44-15,28 18-37 0,-23 3-41 0,23-3-25 16,-10 24-90-16,10-24 344 0</inkml:trace>
  <inkml:trace contextRef="#ctx0" brushRef="#br0" timeOffset="13146.6654">2861 5651 717 0,'-13'-23'216'0,"13"23"-77"15,0 0-13-15,-21-2-13 0,4-3-42 16,17 5-24-16,-30 3-7 0,30-3 3 0,-39 10-1 15,19 0-4-15,-1-3-9 0,1 7 1 0,-1-3-3 16,6 6 3-16,-2-3-5 0,3 3-2 16,14-17-6-16,-17 31-21 0,17-31 24 0,-2 25-32 15,2-25 27-15,13 17-15 0,-13-17-1 0,29 10 1 16,-9-8-1-16,0-5 0 0,5 0 1 0,-1-2-1 16,0-1 2-16,3 0-1 0,-4 1-13 0,-1 1 13 15,-4 3-15-15,-18 1 15 0,26 4 15 0,-26-4-15 16,0 0 16-16,15 26-8 0,-15-26-5 0,-5 36 7 15,-4-13-8-15,-2 3 0 0,-2-1-2 16,-2-1 2-16,-1 1-4 0,1-4 5 16,0 1-7-16,0-2 2 0,4-4-10 0,11-16-8 15,-14 22-19-15,14-22-19 0,0 0-23 0,0 0-32 16,0 0-60-16,18-35-94 0,6 7-202 0,1 4-10 16,-9-22 377-16</inkml:trace>
  <inkml:trace contextRef="#ctx0" brushRef="#br0" timeOffset="13334.2155">3210 5113 1187 0,'0'0'229'0,"-17"30"-148"15,6 1-32-15,-7-1 7 0,3 10-14 0,0 1-38 16,-1 5 7-16,-1 3-8 0,3 5 13 0,0 0-13 16,2 2 7-16,2-3-15 15,1-1 11-15,6-1-15 0,-1-5-25 0,5-3 22 16,-2-8-52-16,10 5-40 0,-12-17 1 0,17 9-58 15,-14-32-90-15,-2 17-218 0,2-17 19 0,0 0 416 16</inkml:trace>
  <inkml:trace contextRef="#ctx0" brushRef="#br0" timeOffset="13475.0583">2910 5597 1688 0,'0'0'62'0,"0"0"-15"0,0 0-4 16,25 2-6-16,-1-5-18 0,5-4-14 0,7-6-5 15,6-4-8-15,3-3-23 0,7 2-39 16,-11-15-80-16,24 25-224 0,-15-17-232 0,-3 0 35 16,5 13 481-16</inkml:trace>
  <inkml:trace contextRef="#ctx0" brushRef="#br0" timeOffset="18278.2906">782 6649 974 0,'3'-22'305'0,"-3"22"-237"0,0 0 0 0,0 0-4 16,-7 17-20-16,3 1-24 0,-2 9-19 0,-2 9 9 15,-6 9-4-15,1 7 13 0,-8 2-12 16,2 3 9-16,-1 1-2 0,2-1-25 16,5 1 21-16,1 0-23 0,2 2-1 0,1-2 10 15,5 2-19-15,-1-4 4 0,5-1-22 0,-3-7 4 16,12-3-30-16,-7-16-17 0,16 4-45 0,-18-33-94 16,32 18-111-16,-5-7-125 0,-27-11 292 0</inkml:trace>
  <inkml:trace contextRef="#ctx0" brushRef="#br0" timeOffset="18465.8395">565 7236 1224 0,'-17'9'101'0,"-10"-11"8"0,27 2-5 0,-26 11-26 16,26-11-25-16,0 0-26 0,0 0-12 16,0 0-4-16,0 0-3 0,0 0-1 0,22-6 1 15,1-5-4-15,7-7-5 0,5-6 3 16,4-5-10-16,6-4-10 0,-2-7-15 0,8 7-63 15,-11-15-23-15,16 18-114 0,-21-20-126 0,9 5-141 16,3 14 117-16,-16-17 383 0</inkml:trace>
  <inkml:trace contextRef="#ctx0" brushRef="#br0" timeOffset="18793.9239">1103 6722 1286 0,'-3'35'99'0,"-19"-6"-45"0,10 9 14 0,-4-7-9 15,8 7-11-15,-2-1-24 0,5 3 9 0,-2-4 19 16,3 4-29-16,-2-4 16 0,3 4-31 0,-1-1-1 16,2-2 5-16,2-2-5 0,-2 0 8 0,2-3-10 15,2-2 6-15,-2-3-4 0,3-6 2 16,0-4-6-16,-3-17 2 0,11 21-3 0,-11-21-3 16,0 0 1-16,23 6 0 0,-23-6 2 0,20-13 1 15,-20 13 1-15,27-31-3 0,-15 13 2 0,0-2-2 16,-1-2 2-16,0 1-4 0,-1 2 5 0,1 2-5 15,-11 17 4-15,16-24-3 0,-16 24 2 0,0 0-2 16,0 0 3-16,17-9-2 0,-17 9-1 16,0 0 3-16,8 29-5 0,-4-8 5 15,-2 7-7-15,0-2-1 0,0 6-13 0,-1-4-3 16,3-2-14-16,-3-4-7 0,8 1-16 0,-9-23-10 16,23 34-36-16,-23-34-34 0,36 20-73 0,-36-20-70 15,34-12-202-15,-3 12 45 0,-14-20 438 0</inkml:trace>
  <inkml:trace contextRef="#ctx0" brushRef="#br0" timeOffset="19122.0853">1504 7254 916 0,'0'0'199'0,"-19"14"-121"0,19-14-8 16,0 0-8-16,0 0-23 0,0 0-16 0,9 20 7 15,-9-20 9-15,0 0 6 0,25 11-8 0,-25-11-9 16,26 1-3-16,-26-1-3 0,32-6 2 15,-14 1-4-15,-18 5-4 0,34-17-5 0,-34 17 0 16,32-21-4-16,-32 21 0 0,23-21-4 0,-23 21 1 16,12-27-1-16,-12 27 4 0,4-28 0 0,-4 28 7 15,-7-26-2-15,7 26 4 0,-17-21-2 0,17 21-3 16,-30-12-4-16,30 12-1 0,-31-1 0 0,14 6-1 16,17-5 3-16,-33 20-1 0,16-3 5 15,1 4-3-15,0 3 3 0,4 0-5 0,1 3 3 16,4-2-6-16,3-1 2 0,3-3-8 15,3-3 3-15,-2-18-4 0,16 26 0 0,-16-26-5 16,27 17-9-16,-8-11-16 0,2-6-19 0,6 4-26 16,-6-12-42-16,19 17-84 0,-21-23-112 0,16 9-227 15,7 7 43-15,-13-16 480 0</inkml:trace>
  <inkml:trace contextRef="#ctx0" brushRef="#br0" timeOffset="19590.8147">2465 7081 1094 0,'0'0'87'0,"0"0"-1"0,0 0 8 16,-11-18-4-16,11 18-25 0,0 0-26 16,0 0-3-16,0 0-1 0,2 19 1 0,-2-19-5 15,-1 33 0-15,-3-8-10 0,2 7 7 0,-4 1-8 16,1 6 8-16,-3 0-8 0,0 0 5 16,0-2-11-16,2-3 4 0,1-5-9 0,2-4 1 15,3-7-8-15,0-18 1 0,5 25-5 0,-5-25 1 16,0 0 0-16,0 0 2 0,25 6-1 0,-25-6 2 15,19-20 2-15,-7 0-2 0,2-8 4 16,1-6-4-16,2-3 4 0,0-5-7 0,0 4 7 16,0-1-7-16,-2 3 7 0,-3 3-7 0,0 3 6 15,-2 6-6-15,-1 3 3 0,-9 21-3 0,11-23 2 16,-11 23 0-16,0 0-1 0,0 0 1 0,0 0-2 16,0 0 1-16,7 29-1 0,-6-5-1 0,-1 7-8 15,0-1-4-15,1 1-11 0,-1 0-3 0,5-1-14 16,0-5-3-16,6 3-19 15,-1-11-8-15,10 5-27 0,-20-22-19 0,45 19-58 16,-26-26-69-16,18-5-213 0,1 10-5 0,-12-17 369 16</inkml:trace>
  <inkml:trace contextRef="#ctx0" brushRef="#br0" timeOffset="19887.7182">3052 7084 1240 0,'-18'9'173'16,"-9"-11"-84"-16,27 2 2 0,-44 13-8 0,26 0-24 15,-4-2-24-15,4 6 1 0,0 0-6 0,3 5 4 16,-1 1-12-16,5 1-3 0,4 1-8 16,2 2-1-16,5-2 1 0,4 1 3 0,3-3-6 15,3-5 3-15,-10-18-8 0,28 28 4 0,-9-18-2 16,5-2 4-16,0-5-4 0,4-4-1 16,0-7-1-16,1-4-3 0,1-4 2 0,-2-6-4 15,-2 0 4-15,-4-2-3 0,-4 0 2 0,-2 0-2 16,-8-2 3-16,-2 3-7 0,-3 0 5 0,-6 0-6 15,-3 4 0-15,-2 0-8 0,-3 2-2 0,11 17-11 16,-32-27-7-16,12 15-13 0,3 6-7 0,-5-2-13 16,22 8-5-16,-34-8-21 0,34 8-36 0,-25 2-69 15,25-2-182-15,9 19-109 0,-9-19 112 16,16 18 377-16</inkml:trace>
  <inkml:trace contextRef="#ctx0" brushRef="#br0" timeOffset="20059.5726">3326 7479 1611 0,'-22'8'205'16,"22"-8"-172"-16,-32 15-5 0,32-15-3 0,-17 0-20 16,17 0-30-16,0 0-17 0,-8-17-16 0,8 17-21 15,3-22-46-15,16 20-82 0,-18-24-134 0,17 8-197 16,10 6 47-16,-10-17 491 0</inkml:trace>
  <inkml:trace contextRef="#ctx0" brushRef="#br0" timeOffset="20543.9574">3964 7022 682 0,'0'0'93'0,"0"0"7"0,-19 3 20 15,19-3 5-15,0 0-24 0,-23 1-25 0,23-1-3 16,0 0-2-16,-21 27-20 0,21-27 7 0,-18 24-26 16,18-24 7-16,-17 32 0 0,8-15-8 0,3 3 1 15,0 1-9-15,4 2 2 0,-1-3-7 0,6 1-1 16,0-2-5-16,5-1 1 0,0-1-5 16,-8-17 4-16,23 26-2 0,-23-26 2 15,32 18-1-15,-15-13-2 0,1-4-3 0,0-4-3 16,2-3 0-16,-1-5-4 0,2-1 4 0,-2-3-4 15,1-2 2-15,-4-1-2 0,-4-3 2 0,-2 0-4 16,-4 0 4-16,-3-1-5 0,-3 0-1 0,-3-1-3 16,-2 4-1-16,-4-2-7 0,1 3-11 0,8 18 23 15,-26-29-33-15,26 29 26 0,-27-20-17 16,27 20-2-16,-23-14 1 0,23 14-3 0,0 0-6 16,-22-9-19-16,22 9-25 0,0 0-24 0,16 17-35 15,-16-17-69-15,27 10-111 0,-1 5-147 0,-9-18 227 16,19 22 241-16</inkml:trace>
  <inkml:trace contextRef="#ctx0" brushRef="#br0" timeOffset="20793.9941">4687 6707 1212 0,'-40'-18'233'0,"10"1"-197"0,6 5 4 0,-4-5 6 16,6 4-14-16,-1 1-28 0,1 3-12 0,2 4 6 15,1 4 4-15,1 6 2 0,1 5 3 16,17-10-3-16,-29 40 8 0,18-10-2 0,2 7 10 16,2 4-7-16,3 7 8 0,2-2-12 15,3 2 5-15,2 0-14 0,0 1-10 0,3-2 21 16,-1-2-40-16,4-1 21 0,-1-3-13 0,3 1-36 16,-6-12-2-16,7 5-55 0,-12-35-114 0,14 42-38 15,-14-42-110-15,-2 21-74 0,2-21 349 0</inkml:trace>
  <inkml:trace contextRef="#ctx0" brushRef="#br0" timeOffset="20934.6411">4394 7042 1214 0,'0'0'377'0,"0"0"-324"0,25-8 14 0,-7-8-41 16,9 0 15-16,5-1-48 0,-1-4-35 15,7 11-54-15,-17-19-161 0,3 19-314 0,0 4-9 16,-24 6 356-16</inkml:trace>
  <inkml:trace contextRef="#ctx0" brushRef="#br0" timeOffset="21434.6204">1237 8197 792 0,'1'-20'212'0,"-1"20"-132"0,-15-39 11 16,15 39 1-16,-18-41-17 0,11 21-41 0,-6-1-16 15,1 2-5-15,-4 1 8 0,16 18-2 0,-35-23 13 16,17 21-3-16,-3 3-6 0,2 10 0 0,-3 4-10 15,0 8 1-15,-1 6 0 0,2 7 11 16,-3 6-9-16,3 9 11 0,-1 9 6 0,4 9-19 16,1 1 16-16,3 7-21 0,0-2-4 0,3 0 12 15,4 2-21-15,2 0 14 0,3-2-3 0,2-3-22 16,4-7 12-16,1-8-27 0,8-6-10 16,-4-15-7-16,9 0-26 0,-7-18-27 0,17 9-85 15,-28-27-54-15,36 12-53 0,-17-8-184 0,-15-22 193 16,15 15 283-16</inkml:trace>
  <inkml:trace contextRef="#ctx0" brushRef="#br0" timeOffset="21762.9723">682 8745 1378 0,'-19'21'214'16,"19"-21"-137"-16,0 0-15 0,-16 20-12 15,16-20-17-15,13 18-20 0,-13-18-4 0,27 20-4 16,-10-12 4-16,1-2 0 0,3 0-3 0,-1-1-3 15,5-3-1-15,0 0-1 0,3-4-2 16,3-1-5-16,-1-3-7 0,4 0-7 0,0-2-4 16,1 1-4-16,0-1 1 0,-1 0 4 0,0-1 4 15,-2 1 8-15,-1 1 2 0,-3 1-2 0,-5 0-6 16,-2 3-6-16,-21 3-7 0,32-10-3 16,-32 10 2-16,21-6 3 0,-21 6 9 0,0 0 10 15,0 0 11-15,0 0 9 0,0 0 6 0,0 0 3 16,-8 24 1-16,8-24 2 0,-25 34 3 0,11-14-5 15,0 7 3-15,1-2 7 0,1 6-32 0,2-4 25 16,2 4-31-16,-1-5 10 0,4-2 2 0,2-3-9 16,3-21-3-16,1 29-17 0,-1-29-13 15,0 0-19-15,19 9-24 0,1-7-39 16,-14-23-86-16,20 2-259 0,-2 0-24 0,-11-18 264 16</inkml:trace>
  <inkml:trace contextRef="#ctx0" brushRef="#br0" timeOffset="21919.1941">1148 8439 1593 0,'-18'17'51'15,"-3"-4"-22"-15,21-13 1 0,-23 22-11 0,23-22-22 16,0 0-22-16,0 0-8 0,11 22-15 16,-11-22-32-16,30 8-67 0,-30-8-104 0,39-15-285 15,-9 17 41-15,-8-13 392 0</inkml:trace>
  <inkml:trace contextRef="#ctx0" brushRef="#br0" timeOffset="22279.0951">1469 8849 1430 0,'-16'21'50'0,"10"3"11"0,6-24 15 0,-9 26-52 15,9-26 3-15,10 17-37 0,-10-17 22 16,28 8 9-16,-8-13 3 0,6-1 1 0,4-8-13 15,4-1 29-15,1-7-32 0,4 0 23 0,-3-1-21 16,1 0-10-16,-4 3 3 0,-8 1-5 16,-3 2 6-16,-22 17 0 0,26-29 6 0,-26 29 2 15,8-24 6-15,-8 24-4 0,-4-22 0 0,4 22-6 16,-17-22-3-16,17 22-3 0,-29-22-2 0,10 14-4 16,-6 5 2-16,-1 4-3 0,-2 6 2 15,-2 4 1-15,4 5 0 0,0 2 4 0,2 4 1 16,3 4 6-16,2 5-4 0,2 0 6 0,5 4-11 15,2-1-10-15,4-1 17 0,5-1-21 0,4-4 21 16,6-4-5-16,6-4-4 0,4-7 2 0,6-3-3 16,4-8 1-16,6-4-5 0,3-10-8 0,6-5-9 15,0-10-23-15,7 0-35 0,-5-12-10 0,14 10-96 16,-21-26-95-16,18 10-275 16,-10 1 12-16,-8-14 409 0</inkml:trace>
  <inkml:trace contextRef="#ctx0" brushRef="#br0" timeOffset="22451.3992">2202 8105 1717 0,'-27'43'42'0,"4"7"5"0,0 5 7 0,5 4-27 16,-2 1-5-16,2 5-23 0,4-4 9 0,-1 2 9 16,3-2-12-16,1-5 4 0,4-2-21 15,3-10-2-15,8-4-29 0,-1-9-14 0,12 1-24 0,-15-32-54 16,41 47-88-16,-41-47-87 0,35 19-249 15,-4-4 65-15,-12-21 476 0</inkml:trace>
  <inkml:trace contextRef="#ctx0" brushRef="#br0" timeOffset="22873.7682">2478 8668 903 0,'0'0'178'16,"-38"0"-50"-16,38 0-3 0,-32 6-17 0,32-6-27 16,-33 15-28-16,33-15-9 0,-37 29-4 0,22-7 3 15,-6 1-5-15,6 6 2 0,1 0-12 16,2 6 3-16,3-2 4 0,4 3-25 0,3-7 19 15,3-1-29-15,5-6 7 0,-6-22-1 0,22 25-4 16,-1-20 1-16,3-7-1 0,6-6-1 0,6-7 2 16,-1-7-4-16,1-10-7 0,3-3 20 0,-1-8-18 15,1-6 19-15,-1-5-6 0,-4-5-8 0,-2-4 10 16,-2-2-13-16,-4 2 11 0,-4-1-10 0,-4 5 11 16,-3 0 3-16,-6 1-16 0,-3 5 16 15,-5 2-21-15,-2 10 7 0,-4 8 6 16,-1 8-7-16,6 25 8 0,-15-21-4 0,15 21-1 15,-23 16 2-15,8 8-5 0,-2 13 5 0,-1 13-6 16,-1 11-6-16,-2 8 11 0,0 3-17 0,4 2 6 16,0 1-10-16,9-1-26 0,-2-9-11 0,14 5-57 15,-9-29-69-15,29 18-213 0,-7-20-174 0,4-11 37 16,13 7 531-16</inkml:trace>
  <inkml:trace contextRef="#ctx0" brushRef="#br0" timeOffset="23295.6458">3455 8198 1229 0,'0'0'59'16,"0"0"0"-16,0 0 4 0,0 0 1 0,0 0-25 15,-1 27-29-15,-1-7 6 0,-4 8 17 16,3 7-22-16,-6 2 33 0,4 6-30 0,-2 0 8 16,2 4 8-16,-2 2-11 0,1 4 7 0,-2 1-15 15,2-4 5-15,0 0-15 0,1-6 5 0,3-4-13 16,2-5 4-16,5-4-4 0,1-8-36 0,6-2 11 16,-12-21-54-16,33 25-24 0,-33-25-51 0,45 0-127 15,-22-7-226-15,1-16 46 16,15 11 416-16</inkml:trace>
  <inkml:trace contextRef="#ctx0" brushRef="#br0" timeOffset="23467.5278">3804 8548 1525 0,'-32'25'58'0,"21"-4"-15"0,-3-3-2 16,6 6 2-16,-3 2-26 0,3 0-10 15,-1 1-6-15,2 2 6 0,1-1-5 0,1 2 5 16,1-1-12-16,3-4-2 0,5-1-9 0,-2-5-26 15,6 1 12-15,-8-20-50 0,18 23-11 0,-18-23-51 16,25 5-128-16,-25-5-222 0,22-19 19 16,4 13 371-16</inkml:trace>
  <inkml:trace contextRef="#ctx0" brushRef="#br0" timeOffset="23873.8021">3910 8404 1441 0,'-19'22'68'0,"19"-22"-23"0,0 0 6 0,5 26 7 16,-5-26-15-16,0 0-8 0,21 21 1 15,-21-21 10-15,22 13-2 0,-22-13-3 0,22 17-12 16,-22-17-6-16,22 19-4 0,-22-19-1 16,20 27-6-16,-12-10 1 0,-2 1-5 0,-4 6-1 15,-1 0-4-15,-2 3 4 0,-1 1-7 0,-2-1 0 16,-1-2 0-16,0-1 0 0,-1-1 0 0,1-4 0 15,0-2 0-15,5-17 0 0,-8 22 0 0,8-22 0 16,0 0 0-16,0 0 0 0,0 0 0 16,0 0 0-16,0 0 0 0,8-25 0 0,1 4 0 15,2-4 0-15,2-3-1 0,1-1-6 0,0 0 5 16,1 1-2-16,2-2 6 0,0 2-4 0,0 3 4 16,-3 2-3-16,-14 23 2 0,26-28 0 0,-26 28-2 15,0 0 2-15,19-10 0 0,-19 10 1 16,0 0-2-16,7 20 2 0,-7-20-1 0,-2 38 0 15,-1-12-2-15,-2 1 3 0,1 1-8 16,-1-5-2-16,4 0-9 0,-1-1-5 0,4-1-13 16,2-2-5-16,4 3-22 0,-8-22-15 0,25 36-42 15,-25-36-45-15,32 29-106 0,-32-29-195 0,26 14-31 16,1 1 234-16</inkml:trace>
  <inkml:trace contextRef="#ctx0" brushRef="#br0" timeOffset="24264.4147">4454 8599 1377 0,'0'0'94'0,"-17"3"-11"0,17-3-1 16,0 0-20-16,-12 18-28 0,12-18-9 0,3 20-2 16,-3-20 2-16,0 0-2 0,24 22-5 15,-24-22-2-15,30 7-1 0,-11-6-3 0,0-2-1 16,1-2-5-16,-3 1-2 0,0-4-1 0,-17 6-3 15,30-12 2-15,-30 12-3 0,29-21 1 0,-29 21-4 16,27-26-1-16,-27 26-3 0,22-33 1 0,-10 14-3 16,3-2 0-16,-2-1-3 0,-2 2 6 15,-5 2-3-15,-6 18 11 0,0-27-1 0,0 27 5 16,-11-17-1-16,11 17 3 0,-23-5 2 16,23 5-3-16,-34 16 2 0,12 0-2 0,-1 4 5 15,0 3 0-15,0 4 5 0,2 3-6 0,2 5 3 16,-1 0-7-16,5 1 5 0,3-2-10 0,5-5 4 15,5-2-13-15,3-3 5 0,6-2-5 0,2-5-2 16,-9-17-7-16,29 22-4 0,-6-16-11 0,-1-9-10 16,11 0-23-16,-7-13-27 0,18 10-44 15,-15-23-74-15,25 17-98 0,-9-9-224 0,-10-11 66 16,15 13 447-16</inkml:trace>
  <inkml:trace contextRef="#ctx0" brushRef="#br0" timeOffset="24530.065">5020 8389 1474 0,'-11'19'144'16,"-21"-9"-82"-16,8 9 6 0,-5-5-9 16,6 4-15-16,0 0-22 0,4-1-1 0,2-1-1 15,17-16 1-15,-17 27-7 0,17-27-3 0,-2 21-10 16,2-21 2-16,14 17-3 0,-14-17 3 0,30 10-1 16,-12-8 0-16,4-3 0 0,1-2-2 0,1-1 2 15,-1 2 0-15,-2 2-1 0,-3 1 1 0,-18-1 2 16,27 9 1-16,-27-9 1 0,17 22 3 15,-17-22-4-15,7 35 2 0,-8-12 1 0,-4 4 1 16,-4 3-4-16,-5 2 3 0,-2 0-9 16,1 1 3-16,-5-1-4 0,1 0-10 0,-1-3 15 15,1-4-21-15,3-3 13 0,16-22-19 0,-21 29-20 16,21-29-29-16,0 0-54 0,-22 3-154 0,22-3-346 16,0 0 49-16,-6-23 320 0</inkml:trace>
  <inkml:trace contextRef="#ctx0" brushRef="#br0" timeOffset="25530.0697">6461 3144 1109 0,'0'0'40'0,"0"0"-9"0,0 0 7 0,0 0-5 16,-11-17-7-16,11 17-13 0,0 0-9 0,0 0 12 15,0 0 20-15,-1 21 10 0,6 1 12 0,-5 2-10 16,5 10-18-16,-4 2 23 0,4 10-33 0,-3 2 23 15,2 9-11-15,-4 3-20 0,0 5 13 16,-4 1-21-16,0 3 10 0,-3 1-16 16,-3-1-3-16,-1-3 18 0,2-5-20 0,0-5 19 15,3-10-12-15,6-7-24 0,0-13-14 0,11 1-57 16,-11-27-52-16,28 26-79 0,-28-26-110 0,27-16-156 16,1 11 109-16,-17-27 383 0</inkml:trace>
  <inkml:trace contextRef="#ctx0" brushRef="#br0" timeOffset="25936.3283">6434 3118 1256 0,'0'0'70'16,"0"0"-25"-16,0 0 12 0,-22 3 2 0,22-3-7 15,0 0-17-15,0 0-11 0,0 0-4 0,0 0-1 16,0 0-4-16,-17 27-4 0,17-27-7 0,-22 37 3 16,8-12-4-16,0 5-4 0,-5 1 32 0,1 6-24 15,-4-1 27-15,1 5-11 0,-1-3-9 0,3-2 8 16,1-6-7-16,3-5 4 0,5-6-11 16,10-19 0-16,-3 17-9 0,3-17 0 0,0 0-1 15,26-3 1-15,-7-8 3 0,4-5-3 0,4-7 5 16,2-7-5-16,4-5 6 0,2-4-6 15,0-2 9-15,-1-2 8 0,-1 1-22 0,-1 2 24 16,-4 1-25-16,-2 5 10 0,-4 1 5 0,-1 6-6 16,-5 5 3-16,-3 4-5 0,-13 18 2 0,17-17-2 15,-17 17 1-15,0 0 1 0,0 0-1 16,0 0 1-16,7 23-2 0,-5-3 3 0,0 9-5 16,0 5 4-16,1 2-11 0,1 1-11 0,2 1 13 15,0 0-34-15,7 3 8 0,-2-6-29 0,11 10-47 16,-9-17-60-16,24 21-150 0,-10-12-225 0,-1-7 37 15,12 12 410-15</inkml:trace>
  <inkml:trace contextRef="#ctx0" brushRef="#br0" timeOffset="26452.4819">6065 5113 425 0,'0'0'57'0,"0"0"18"0,8-22 19 0,-8 22 26 15,0 0-10-15,0 0 2 0,2-23-9 16,-2 23 0-16,0 0-6 0,0 0-8 0,0 0-15 15,-1-16-14-15,1 16-11 0,0 0-8 16,0 0-6-16,0 0-4 0,0 0-8 0,0 0-4 16,0 0-9-16,0 0-1 0,0 0-4 0,0 0 2 15,-6 38-3-15,4-5-11 0,-1 7 26 0,-2 7-28 16,-1 4 24-16,0 2-7 0,-3 5-15 16,-4 2 13-16,0 2-14 0,0-3 8 0,-1-2-14 15,1-8 3-15,6-3-21 0,-1-11-20 0,11-1-1 16,-3-34-61-16,17 41-30 0,-17-41-73 0,30 6-181 15,-7-3-61-15,-8-20 185 0</inkml:trace>
  <inkml:trace contextRef="#ctx0" brushRef="#br0" timeOffset="26827.4904">6423 5387 1286 0,'-18'-13'134'16,"18"13"-96"-16,0 0 0 0,-23 17 4 0,23-17-4 15,-18 16-17-15,18-16-16 0,-15 25 6 0,15-25 5 16,-16 37 8-16,7-19-4 0,3 5 0 0,-3-1-6 16,3 2 6-16,-1 0-1 0,2 4 5 15,-1-3-8-15,2 3 1 0,2-4-9 0,0-1 5 16,1-3-5-16,4-3 2 0,-3-17-6 16,6 20-17-16,-6-20 12 0,0 0-16 0,22 9 18 15,-22-9 16-15,24-14-14 0,-24 14 14 0,34-34-12 16,-15 11-6-16,2-3 7 0,0-2-6 0,-3-1 4 15,0 2-4-15,-3 1 5 0,-2 0-5 16,-1 5 7-16,-1 1-3 0,-11 20 4 0,16-28-4 16,-16 28 1-16,0 0-2 0,0 0 2 0,0 0-1 15,0 0 1-15,0 0-1 0,0 0-3 0,0 0 1 16,0 29-3-16,-5-7 4 0,-1 5-6 0,-1 1 6 16,0 2-8-16,-2 0 1 0,4 0-13 0,0-3-4 15,5-2-22-15,0-7-11 0,10 3-15 0,-10-21-51 16,27 19-68-16,-27-19-131 15,28-20-209-15,0 11 27 0,-9-21 445 0</inkml:trace>
  <inkml:trace contextRef="#ctx0" brushRef="#br0" timeOffset="27030.6189">7030 4867 1199 0,'-23'4'345'0,"4"-5"-284"16,19 1-11-16,-32 16-3 0,19 1-6 0,-2 3-24 15,0 8-9-15,2 7-10 0,0 5 10 0,-1 5-6 16,1 3-7-16,1 2 21 0,2 3-24 0,1-1 20 16,3 2-7-16,0 2-16 0,0-3 3 15,3 3-19-15,-3-5 4 0,6 0-14 0,-3-8 9 16,7 4-30-16,-4-14-11 0,9 2 6 16,-5-17-53-16,17 6-72 0,-15-7-198 0,-6-17-111 15,34 7 213-15</inkml:trace>
  <inkml:trace contextRef="#ctx0" brushRef="#br0" timeOffset="27218.144">6787 5419 1440 0,'-37'1'145'0,"37"-1"-73"0,-28 17-14 0,28-17-7 16,0 0-20-16,0 0-18 0,0 0-13 15,0 0 0-15,28 15 0 0,-4-19 0 0,5-4-1 16,2-3-9-16,7-1-12 0,1-6-20 0,7 4-17 15,-6-6-25-15,10 9-14 0,-11-12-26 0,13 18-42 16,-16-14-64-16,5 7-250 0,3 15 51 0,-20-12 365 16</inkml:trace>
  <inkml:trace contextRef="#ctx0" brushRef="#br0" timeOffset="27874.4053">7065 5660 1420 0,'-26'13'64'0,"26"-13"-24"0,0 0 3 0,0 0 0 16,0 0-14-16,0 0-12 0,0 0 5 0,35 9 4 15,-17-17 4-15,8 0-8 0,-1-4-7 0,4-1-12 16,3-2 1-16,-2-1-5 0,1 2 3 0,-3 0-1 16,-4 2 1-16,-3 3-2 0,-4-2 2 0,-17 11-3 15,22-21 3-15,-22 21-2 0,7-18 2 0,-7 18-2 16,-4-17 1-16,4 17-4 0,-15-18 1 15,15 18-3-15,-28-17 0 0,11 10-1 0,-2 3 2 16,0 2 2-16,-2 4 1 0,2 3 2 16,-2 5 1-16,0 2 6 0,2 4 1 0,-1 4 8 15,1 2-2-15,2 2 6 0,0 3-3 0,5 0 4 16,0 1-6-16,4 0 2 0,5-2-8 0,3-4 2 16,3-2-6-16,-3-20-13 0,19 30 11 0,-19-30-11 15,32 21 24-15,-10-14-9 0,3-5 11 16,3-3-13-16,1-3-12 0,0-3 9 0,4-4-10 15,1-1 23-15,-1-5-8 0,2 0 10 0,-6-1-12 16,2-1-4-16,-5-2 2 0,-3 3-2 0,-2-2 3 16,-3 1-3-16,-3 3 3 0,-15 16-3 0,22-27 2 15,-22 27-1-15,11-17 2 0,-11 17-5 0,0 0 0 16,0 0 0-16,0 0 0 0,0 0 0 16,0 0 0-16,0 0 0 0,-17 17 0 15,6 0 0-15,-1 6 0 0,-2 5 0 0,1 3 0 16,-2 2 0-16,-1-1 0 0,2 2 0 0,1-3 0 15,0-1 0-15,4-5 0 0,0-2 0 0,4-4 0 16,5-19 0-16,-2 26 0 0,2-26 0 0,0 0 0 16,0 0 0-16,23 3 0 0,-23-3 0 0,33-27 0 15,-13 4 0-15,4-5 0 0,0-4 0 16,1 0 0-16,1-1 0 0,-1 2 0 0,-1 2 0 16,-3 1 0-16,-2 4 0 0,-2 3 0 0,-5 3 0 15,-12 18 0-15,17-21 0 0,-17 21 0 0,0 0 0 16,0 0 0-16,0 0 0 0,0 0 0 0,0 0 0 15,0 29-4-15,-4-9-17 0,-1 4-12 16,-2-2-2-16,5 4-19 0,-3-5-12 0,8 7-19 16,-3-28-58-16,15 44-124 0,-15-44-298 15,13 28 14-15,7-12 329 0</inkml:trace>
  <inkml:trace contextRef="#ctx0" brushRef="#br0" timeOffset="28280.6536">8007 5550 1417 0,'-22'5'111'0,"22"-5"-34"0,-21 15-6 0,21-15-4 15,0 0-32-15,-16 21-22 0,16-21-9 0,0 0 1 16,2 19 3-16,-2-19 2 0,0 0-3 15,13 23 1-15,-13-23-4 0,0 0 1 0,24 22 0 16,-24-22 0-16,0 0-1 0,25 21 3 0,-25-21-2 16,0 0 4-16,20 20-2 0,-20-20 3 0,0 0 0 15,0 0-1-15,20 18-3 0,-20-18-2 0,0 0-2 16,0 0-1-16,23 8 0 0,-23-8 0 16,0 0-1-16,23-2 1 0,-23 2-1 0,17 3 2 15,-17-3 1-15,0 0 2 0,17 12 5 16,-17-12 0-16,0 0 0 0,6 28-9 0,-6-28 22 15,-5 31-23-15,-3-13 22 0,-1 4-15 0,-3 0-7 16,-1 0 4-16,-1-2-3 0,0 1 2 0,1-4-4 16,13-17 1-16,-17 24-5 0,17-24-8 0,0 0-14 15,0 0-16-15,0 0-12 0,13-18-24 0,10 3-32 16,-10-22-71-16,25 18-114 0,-20-13-156 16,11-6-58-16,9 14 255 0</inkml:trace>
  <inkml:trace contextRef="#ctx0" brushRef="#br0" timeOffset="28452.5419">8468 5464 1494 0,'-5'20'132'0,"-15"-9"-62"16,7 9-3-16,-4-5-12 0,4 5-17 0,-2 0-20 15,3 3-1-15,1 0-2 0,4 4 6 16,-2-2-9-16,4 1 0 0,1-1-9 0,2-1-14 16,1-1 24-16,1-2-29 0,1-2 21 0,-1-19-19 15,5 29-16-15,-5-29-14 0,0 0-24 0,17 12-24 16,0-6-49-16,-16-26-96 0,25 11-204 0,-9-8-92 15,-4-14 189-15</inkml:trace>
  <inkml:trace contextRef="#ctx0" brushRef="#br0" timeOffset="28608.7779">8412 5089 1393 0,'-20'17'79'0,"20"-17"-49"0,-18 10-4 16,18-10-2-16,0 0-11 0,0 0-18 0,0 0-1 15,19 11-3-15,-19-11-11 0,33-8-22 16,-33 8-35-16,44-19-52 0,-27-4-68 0,17 10-88 16,0-1-187-16,-11-15 150 0,17 21 322 0</inkml:trace>
  <inkml:trace contextRef="#ctx0" brushRef="#br0" timeOffset="28780.6686">8785 5125 1337 0,'-18'29'108'0,"12"14"-41"0,-10-13 15 15,11 13 3-15,-10-5-38 0,6 5-3 0,-3 2-17 16,1 4 9-16,0-1-16 0,1 2 1 0,1-2-14 16,2-1 2-16,1 0-17 0,1-2-11 0,2-3 17 15,-1-2-36-15,5-2 7 0,-6-10-40 0,14 7-63 16,-9-35 6-16,6 42-45 0,-6-42-72 0,0 0-236 16,3 19 20-16,-3-19 363 0</inkml:trace>
  <inkml:trace contextRef="#ctx0" brushRef="#br0" timeOffset="29311.9155">8576 5607 1539 0,'0'0'37'16,"0"0"-22"-16,-3 20 7 0,3-20 1 0,0 0-3 15,19 9-4-15,-19-9 5 0,30-2 8 0,-7 0 0 16,-1-8-6-16,5 1-9 0,2-3-3 0,1-2-1 15,1 2 5-15,-1 1-3 0,-3 2 1 0,0 1-3 16,-7 2 0-16,-1 3 0 0,-19 3 2 0,22-3 1 16,-22 3 2-16,0 0 0 0,0 0 0 15,0 0-2-15,0 0-3 0,8 17-3 16,-8-17-1-16,-10 17 0 0,10-17-1 0,-15 23 1 16,15-23-2-16,-20 33 2 0,10-15-1 0,1 2 2 15,-1 0-3-15,3 0 2 0,-1-1-4 0,5-1 1 16,3-18-3-16,-3 26-10 0,3-26 10 0,6 18-11 15,-6-18 23-15,0 0-13 0,27 6 1 0,-27-6-1 16,34-18-11-16,-14 3 22 0,4-8-9 16,-1-2 9-16,0-1-7 0,1 2-3 0,-1-1 3 15,-1 2-4-15,-1 5 2 0,-5 0-2 0,-16 18 1 16,23-20-1-16,-23 20 1 0,0 0-3 0,0 0 0 16,0 0 0-16,0 0 0 0,1 29 4 15,-8 0-3-15,-3 8 7 0,-2 9-7 0,-1 4-9 16,-2 7 21-16,-2 4-14 0,0 6 14 0,-4 3 1 15,-1 0-11-15,-1-3 0 0,0-6 0 16,1-5 0-16,3-8 0 0,4-4 0 0,2-9 0 16,2-6 0-16,4-7 0 0,7-22 0 0,-10 24 0 15,10-24 0-15,0 0 0 0,0 0 0 0,0 0 0 16,4-36 0-16,4 5 0 0,2-4 0 0,3-3 0 16,-1-5 0-16,2-2 0 0,-3-4-21 0,4-4-20 15,-2-11-39-15,7 3-45 0,-14-25-130 0,22 10-353 16,-17-5 14-16,-1-6 272 0</inkml:trace>
  <inkml:trace contextRef="#ctx0" brushRef="#br0" timeOffset="29858.8075">7923 3089 1091 0,'-3'-17'105'16,"3"17"-40"-16,0 0-7 0,0 0-6 0,0 0-19 16,0 0-24-16,-18 30-20 0,5-8 6 0,-4 7-3 15,-4 3 10-15,-2 7 9 0,-4 0-30 0,2 1 29 16,-3-2-29-16,2-1 12 0,2-5 11 0,4-4-10 15,1-6-4-15,6-1-25 16,13-21-21-16,-16 21-43 0,16-21-54 0,0 0-59 16,0 0-166-16,-5-19-15 0,23 14 365 0</inkml:trace>
  <inkml:trace contextRef="#ctx0" brushRef="#br0" timeOffset="29983.8093">7742 3245 1179 0,'-6'-26'166'0,"6"26"-13"0,0 0-27 15,0 0-29-15,0 0-29 0,0 0-25 0,0 0-17 16,0 0-10-16,0 0-8 0,-11 23-18 15,11-23 26-15,13 22-31 0,-13-22 21 0,32 19-24 16,-6-9-21-16,2-12-32 0,16 8-68 0,-14-27-171 16,22 12-267-16,2-2 22 0,-5-14 386 15</inkml:trace>
  <inkml:trace contextRef="#ctx0" brushRef="#br0" timeOffset="30358.8249">8206 2611 1215 0,'0'0'55'0,"0"0"0"0,0 0 13 16,34 31-10-16,-17-17 0 0,11 10-27 0,0 0 6 15,10 12 6-15,0 0-14 0,5 6 0 0,5 1-22 16,2 3 3-16,3 1-15 0,3-2 8 0,0 0-13 15,1-5 3-15,-1 0-18 0,-1-5-1 16,2 0-22-16,-6-8-13 0,6 3-22 16,-15-16-66-16,14 13-90 0,-16-5-249 0,-7-16 18 15,9 15 384-15</inkml:trace>
  <inkml:trace contextRef="#ctx0" brushRef="#br0" timeOffset="30890.0734">8441 2763 549 0,'0'0'61'0,"18"-23"-3"16,-18 23 26-16,16-19 8 0,-16 19 2 0,0 0-13 16,7-24 10-16,-7 24 0 0,0 0 5 0,0 0-12 15,0 0-20-15,0 0-16 0,0 0-15 0,-17 1-7 16,17-1-8-16,-17 15-3 0,17-15-5 0,-25 30 6 16,9-8-3-16,0 4 7 15,-2 3-4-15,2 6 8 0,-2 2-7 0,2 4 9 16,-1-1-8-16,2 0 4 0,2-4-11 0,3-2 5 15,2-4-11-15,3-3 5 0,2-6-9 0,2-1 4 16,1-20-5-16,5 25 2 0,-5-25-3 0,0 0 1 16,0 0 1-16,0 0 0 0,0 0 4 0,22-4 1 15,-22 4 2-15,14-32-3 0,-4 4 3 0,-1-2-9 16,-1-4 7-16,0-1-6 0,-4 1 11 16,0 2-2-16,-2 1 11 0,0 3-4 0,-5 3 4 15,2 1-7-15,-1 4 1 0,-1 3-4 0,3 17 1 16,-3-20-2-16,3 20-1 0,0 0-2 15,0 0-5-15,0 0 0 0,0 0-2 0,0 0 1 16,20 22-1-16,-3-7 2 0,9 2-3 0,5-1 3 16,8-2-8-16,6-4-5 0,9-1-19 0,4-8-20 15,9 4-40-15,-4-17-62 0,24 20-190 16,-14-14-250-16,2-4 31 0,-1 10 404 0</inkml:trace>
  <inkml:trace contextRef="#ctx0" brushRef="#br0" timeOffset="31547.1937">9731 3224 1234 0,'0'0'138'0,"0"0"-100"0,0 0-10 16,0 0 4-16,0 0 1 0,0 0-7 0,0 0-8 15,0 0-3-15,0 0 2 0,-3 23 21 0,-2-2-33 16,-6 4 30-16,1 10-26 0,-5 3 13 0,2 5 13 16,-5 0-6-16,3 4 7 0,-3-4-14 15,3 3 4-15,-2-5-12 0,3-2 7 0,0-5-8 16,3-5 5-16,2-5-7 0,1-6 0 0,8-18-6 15,-9 22-1-15,9-22-3 0,0 0-1 0,0 0-2 16,0 0 1-16,0 0 3 0,0 0-1 0,18-31 8 16,-7 8-3-16,0-6 5 0,2-4-5 15,-1-6 5-15,0 1-7 0,1-5 8 0,-2 2-7 16,-2 0 7-16,1 0-7 0,-1 1 6 16,0 1-7-16,2 1-7 0,-1 1 16 0,2 2-17 15,-1 6 15-15,-1 5-11 0,1 6 0 0,-11 18 0 16,18-18 0-16,-18 18 0 0,0 0 0 0,22 8 0 15,-22-8 0-15,24 32 0 0,-10-6-1 0,-1 9 2 16,0 5-1-16,-1 5 0 0,1 2 0 0,-4 3 0 16,1-1 0-16,0 1 0 0,0-1 0 15,1-3 0-15,-1-3 0 0,1-2-19 0,2-5 1 16,-1 0-19-16,-1-8 0 0,4 0-26 0,-15-28-18 16,28 37-38-16,-28-37-97 0,27 14-106 15,-27-14-246-15,22-10 78 0,-22 10 414 0</inkml:trace>
  <inkml:trace contextRef="#ctx0" brushRef="#br0" timeOffset="31969.2371">9743 3597 1655 0,'-29'6'61'0,"29"-6"-23"0,0 0-11 0,0 0-4 16,0 0-13-16,0 0-9 0,0 0-1 0,0 0 6 15,11 19 6-15,-11-19 4 0,30 7 0 0,-6-4 0 16,-1-4-2-16,3 1 2 0,1-3 0 15,2 1-2-15,-1-1 1 0,2 2-7 16,-5 1-2-16,-1 1 0 0,0 3-4 0,-4 2 3 16,-3 1 0-16,0 3 1 0,-17-10-1 0,23 25 1 15,-14-8-4-15,-3 3 1 0,-4 0-4 0,-2 2 5 16,-3 0-3-16,-2-3 2 0,-2-1-3 0,7-18 3 16,-16 30 0-16,16-30 3 0,-16 21 0 0,16-21 0 15,0 0 0-15,-18 11-6 0,18-11 0 16,0 0 0-16,0 0 0 0,0 0 0 0,0 0 0 15,0 0 0-15,-20-18 0 0,20 18 0 0,-1-21 0 16,1 21 0-16,6-31 0 0,-1 11 0 0,2-1 0 16,2-1 0-16,2-1 0 0,1-1 0 15,1 1 0-15,2 0 0 0,1 1 0 0,-1 4 0 16,0 1 0-16,-15 17 0 0,27-23 0 0,-27 23 0 16,0 0 0-16,21-13 0 0,-21 13 0 15,0 0 0-15,0 0 0 0,18-3-23 0,-18 3-14 16,17-1-14-16,-17 1-17 0,24-6-19 0,-1 7-26 15,-23-1-30-15,46-6-66 0,-46 6-67 0,49-23-230 16,-14 24 45-16,-10-15 389 0</inkml:trace>
  <inkml:trace contextRef="#ctx0" brushRef="#br0" timeOffset="32469.7037">10540 3650 1294 0,'-26'12'65'0,"26"-12"-25"0,-20 4 12 15,20-4 6-15,0 0-8 0,0 0-27 0,0 0-8 16,0 0 4-16,0 0 6 16,18-3 8-16,4 1-5 0,1-5-4 0,7-2-7 15,4-3-2-15,4-1-4 0,2-2 1 0,0 1-7 16,-1-1 2-16,-1 1-5 0,-3 0 2 0,-6 2-3 16,-5 0 1-16,-5 2-1 0,-19 10 3 0,23-17 4 15,-23 17 8-15,0 0 1 0,1-18-1 0,-1 18-4 16,0 0-6-16,-25-21-5 0,25 21 0 0,-27-15-2 15,9 9 1-15,0 1 0 0,-2 0-1 16,-1 3 2-16,-1 2 0 0,2 4 3 0,-2 3 3 16,1 4 2-16,1 3 0 0,-2 6 5 0,0 3-4 15,-1 6 6-15,0 3-6 0,1 2 4 0,2 1-7 16,4-1 5-16,3-3-9 0,5 0 3 16,4-5-7-16,5 0 2 0,4-6-5 0,6-2 3 15,-11-18-6-15,35 26-3 0,-7-19-10 16,5-5-9-16,7-3-17 0,1-7-14 0,11 1-24 15,-6-14-36-15,15 16-66 0,-23-24-100 0,21 9-199 16,-9 7-20-16,-13-12 344 0</inkml:trace>
  <inkml:trace contextRef="#ctx0" brushRef="#br0" timeOffset="32813.5078">11323 3550 1449 0,'-17'0'167'15,"-8"-8"-105"-15,3 9-3 0,-9-4 6 16,6 8-10-16,-8 0-20 0,0 5-4 0,-3 4-3 15,1 5 4-15,0 2-4 0,4 3 0 0,-1 1-20 16,5 3-8-16,3 0 0 0,4 2 0 0,5 0 0 16,4-1 0-16,5-2 0 0,3-3 0 0,7-3 0 15,3-3 0-15,-7-18 0 0,34 26 0 0,-10-18 0 16,6-5 0-16,4-5 0 0,2-5 0 16,2-5 0-16,2-3 0 0,-1-3 0 0,2-5 0 15,-3-4 0-15,0-1 0 0,-3-5 0 0,-2-1 0 16,-2 0 0-16,0-2 0 0,-4 1 0 0,-3-1 0 15,-3 1 0-15,-6 4 0 0,-1 2 0 0,-5 5 0 16,-1 4 0-16,-8 20 0 0,8-24 0 16,-8 24 0-16,0 0 0 0,0 0 0 15,0 0 0-15,0 0 0 0,-16 35 0 0,7-5 0 16,-3 10 0-16,-3 4 0 0,-1 3 0 0,3 0 0 16,-2 0 0-16,4-4 0 0,6-1 0 0,2-4 0 15,8-6 0-15,4-3-16 0,11-2-44 0,-3-13-58 16,21 15-142-16,-19-21-359 0,17-2 1 0,0-3 263 15</inkml:trace>
  <inkml:trace contextRef="#ctx0" brushRef="#br0" timeOffset="32969.7178">11930 4025 2047 0,'-23'6'0'0,"2"-1"0"16,21-5 0-16,-28-5 0 0,28 5 0 0,-18-13 0 15,18 13 0-15,-7-19-18 0,7 19-105 16,4-30-158-16,-4 30-382 0,15-24 47 0,-15 24 271 16</inkml:trace>
  <inkml:trace contextRef="#ctx0" brushRef="#br1" timeOffset="36626.7748">1942 10690 1279 0,'0'0'20'0,"0"0"-12"0,0 0-6 0,0 0-1 16,0 0-1-16,0 0 0 0,18-5 6 0,-18 5 12 15,9 17 8-15,-1 0 13 0,-5 1-2 0,5 12 2 16,-3 3 10-16,2 10-30 0,1 6 19 0,3 6-24 15,-3 6 2-15,5 12 14 0,-3 6-17 0,0 8 16 16,-4 6-8-16,-1 4-17 0,-3 1 12 16,-1 4-12-16,-2-3-4 0,0-1 20 15,0-4-2-15,0-6-13 0,-2-9 14 0,4-7-16 16,1-13-2-16,2-10 9 0,3-13-10 0,0-10 2 16,-7-26-4-16,14 20-1 0,-14-20 1 0,0 0-1 15,24-20 5-15,-17-4-3 0,-1-13 5 0,-1-11-8 16,0-13-12-16,-3-7 18 0,2-7-20 0,-1-3 17 15,0-2 0-15,-1-3-14 0,-2-3 19 16,-2-5-17-16,1-1 1 0,-4-3 14 0,0-3-12 16,1 1 11-16,2 2 9 0,1 4-20 0,3 6 18 15,4 7-1-15,1 5-17 0,4 9 21 16,1 7-21-16,3 9 8 0,5 5 12 0,1 6-8 16,7 1 9-16,6 1-7 0,3 3 6 0,4 2-7 15,1 5 4-15,0 4-6 0,2 4 2 0,0 6-3 16,0 5 1-16,-4 5-2 0,-3 6 1 15,-3 4 3-15,-2 6-3 0,-4 5 4 0,-2 5-5 16,-7 6 4-16,-6 4-6 0,-4 4 6 0,-9 4-6 16,-6 5 8-16,-8 1-10 0,-4 7 12 0,-9 1 5 15,-2 3-20-15,-5 2 20 0,-2-2-19 0,-4 1 4 16,-4 2 11-16,-1-2-12 0,-1-3 11 0,1-3-12 16,2-6 11-16,4-3-10 0,4-3-7 15,4-6 24-15,7-4-25 0,6-7 25 16,6-4-13-16,12-22-7 0,-4 26 0 0,4-26-2 15,24 12 2-15,3-9 3 0,10-3 3 0,8-2 0 16,6-3-1-16,6-2 2 0,6-3-1 0,4 0 6 16,5 2-1-16,2-2 4 0,0 4 1 0,0 3-1 15,-1 4 0-15,-6 5-3 0,-2 7 6 0,-12 4-1 16,-7 6 4-16,-9 6-7 0,-8 5 5 16,-11 6-6-16,-9 6 11 0,-12 3-9 0,-11 8 7 15,-11 5-14-15,-9 4 9 0,-11 5 4 0,-7 2-14 16,-11 1 14-16,-8 2-14 0,-7 1-1 0,-4-1 12 15,-6-1-14-15,-1-3 11 0,3-4-13 16,0-6-3-16,3-13 10 0,6-9-29 0,12-11 11 16,8-14-32-16,16-4-33 0,3-22-67 0,38 11-179 15,-16-29-269-15,19-11 39 0,18-3 402 16</inkml:trace>
  <inkml:trace contextRef="#ctx0" brushRef="#br1" timeOffset="36877.8729">4052 11256 1582 0,'0'0'23'0,"27"-22"-10"15,5-2 16-15,17-8-5 0,8-8 2 16,13-2-21-16,6 1-1 0,3 0-16 0,6 6-4 16,-3-2-30-16,7 12-33 0,-14-15-57 0,17 24-136 15,-20-3-232-15,2-6 15 0,7 20 338 0</inkml:trace>
  <inkml:trace contextRef="#ctx0" brushRef="#br1" timeOffset="37065.3621">4397 11917 1687 0,'-40'30'51'0,"5"-13"-36"16,15-8-11-16,20-9-4 0,0 0-3 0,21-18-1 16,11-4-3-16,14-8 3 0,12-8-9 15,16-5 2-15,8-8-17 0,16 2-16 0,1-12-69 16,25 17-95-16,-17-21-100 0,18 8-205 0,3 10 46 15,-10-17 434-15</inkml:trace>
  <inkml:trace contextRef="#ctx0" brushRef="#br1" timeOffset="37659.1602">7720 9706 1202 0,'-28'-6'-37'0,"-6"-3"-2"16,0 7 13-16,-3 2 15 0,-2 8 13 0,-1 6 5 15,-2 7 1-15,-5 9 20 0,-3 4 15 0,4 9 23 16,-8-1 3-16,7 11 15 0,-6-4-15 16,8 12 6-16,-6-4 4 0,7 9-30 0,-1-4 11 15,8 3-27-15,5-3-16 0,9 1 7 0,7-2-23 16,10-1 9-16,8-5-16 0,11-3 10 0,12-2-12 16,9-2-5-16,10-4 23 0,8-6-23 0,10-4 25 15,5-9-10-15,12-10-7 0,6-10 3 0,5-13 1 16,12-12-4-16,0-15-5 0,5-12 29 0,4-16-13 15,1-6 25-15,-4-14 1 0,2-7-22 16,-10-8 9-16,-1-6-13 0,-5-1-12 16,-7 0 7-16,-4 0-9 0,-9 4-2 0,-11 3 18 15,-9 3-2-15,-13 3-13 0,-10 4 14 0,-14 4-12 16,-10 3-2-16,-11 5 15 0,-5 5-13 0,-10 5 14 16,-3 9-8-16,-3 11 16 0,-3 13-3 0,-1 7 8 15,-1 15-1-15,-2 9-2 0,-4 12-2 0,-3 13-8 16,-4 12 2-16,-5 14-11 0,-4 14 9 15,-5 16-11-15,-4 10 12 0,-6 14-3 0,-3 6-9 16,-8 8 4-16,-7 8-3 0,-3 7-10 0,-4 5 12 16,-2 6 2-16,0 6 2 0,1-2-2 0,4 1-3 15,5-10 0-15,10-14 0 0,11-10 0 0,12-16 0 16,19-16-18-16,12-19-33 0,25-11-68 16,0-34-127-16,19 4-372 0,17-15-3 15,7-15 248-15</inkml:trace>
  <inkml:trace contextRef="#ctx0" brushRef="#br1" timeOffset="38132.0135">6525 11489 1316 0,'0'0'37'0,"33"-5"-17"0,-6 2 11 0,10 1 10 16,5-4 14-16,14 5-1 0,4-7-12 0,11 2-6 15,4-4-8-15,7 4 17 0,6-4-34 0,4 3 32 16,6-6-41-16,6-2 7 0,6-3-2 0,4-3-10 15,1-2 7-15,2 0-9 0,2-1 6 0,3 0-9 16,-3 1 0-16,0-1-7 0,-1 3-3 0,-8-2-17 16,-1 10-10-16,-9-5-28 0,-2 18-45 15,-19-13-69-15,5 26-100 0,-19 0-212 0,-18-4 51 16,4 21 416-16</inkml:trace>
  <inkml:trace contextRef="#ctx0" brushRef="#br1" timeOffset="38663.2786">7030 12291 1167 0,'-1'-22'219'0,"1"22"-191"16,2-29-13-16,-2 29-7 0,13-25 2 15,-13 25-1-15,0 0 1 0,24-8 4 0,-24 8 9 16,16 19 9-16,-11-3 4 0,2 13 1 0,-4 7-13 16,1 10 6-16,-6 8-11 0,-1 9 13 0,-4 5-14 15,-2 7-2-15,-5 3 14 0,-1 6-18 0,-3 0 13 16,1 3-1-16,-1-2-20 0,2-4 17 0,3-7-17 16,3-8-4-16,3-10 15 0,2-10-24 0,5-12 21 15,2-11-11-15,-2-23-3 0,15 18 2 16,-15-18 1-16,25-13 2 0,-9-8 4 0,2-12-5 15,3-14-7-15,1-10 17 0,1-13-20 0,3-7 18 16,0-7-2-16,2-3-14 0,1 0 18 16,1-1-3-16,-2-2-10 0,-2 1 12 0,0-4-15 15,-1 0-6-15,0-3 16 0,0-2-18 0,0 4 5 16,-1 2 14-16,6 4-12 0,-1 9 13 0,4 9 0 16,3 14-6-16,-2 15 11 0,0 13-2 15,-4 11 3-15,-1 9-3 0,-3 7 0 0,-4 8-1 16,2 7-2-16,0 13 2 0,2 8-9 0,1 12 7 15,-3 9-10-15,-2 8 7 0,-3 10 1 0,-2 7-12 16,-3 7 11-16,-3 8-10 0,-4 4-5 0,-2 4 11 16,0 4-7-16,-3 1-5 0,-1-3 7 0,-2-1-8 15,-1-4-6-15,-2-11 3 16,2-5-23-16,-1-15 9 0,6-7-31 0,-3-20-50 16,14 3-40-16,-14-46-140 0,10 31-278 0,-10-31 62 15,0 0 301-15</inkml:trace>
  <inkml:trace contextRef="#ctx0" brushRef="#br1" timeOffset="38835.1713">7401 12775 1958 0,'-18'14'55'0,"18"-14"-39"16,0 0-13-16,0 0-3 0,23 0-2 0,13-14 4 15,12-8-6-15,11-8-18 0,11-9 12 16,11-5-40-16,4-9-8 0,20 7-77 0,-14-25-180 15,20 14-294-15,3-3 17 0,-3-8 356 0</inkml:trace>
  <inkml:trace contextRef="#ctx0" brushRef="#br1" timeOffset="43007.5202">10450 8740 1151 0,'0'0'31'0,"-33"21"16"0,6 4 0 16,-1 16 20-16,-11 8 10 0,3 16-25 16,-14 4 13-16,4 17-19 0,-11 1-3 0,4 12 20 15,-5 1-18-15,9 8 1 0,1-2 3 0,11 2-17 16,9-8 0-16,10 1-4 0,13-9-25 0,6-6-5 15,10-5 7-15,9-5-19 0,7-7 8 0,5-5-13 16,9-4-29-16,-1-11-6 0,8 3-36 0,-6-20-29 16,17 13-76-16,-15-28-83 15,18 1-223-15,0 5 10 0,-7-22 380 0</inkml:trace>
  <inkml:trace contextRef="#ctx0" brushRef="#br1" timeOffset="43601.3004">10873 9583 898 0,'0'0'238'0,"0"0"-187"0,0 0-1 15,0 0 10-15,0 0 0 0,18-12-15 16,-18 12-13-16,0 0-6 0,9 22 10 0,-13-5 7 16,2 12 2-16,-9 3-15 0,1 12 2 0,-6 3-17 15,0 6 10-15,-4 3-9 0,-2 4 13 0,-2-2-10 16,3 2 10-16,-2-7-13 0,6-5-6 0,1-9 20 16,5-10-30-16,4-11 23 0,7-18-19 0,0 0-6 15,0 0 1-15,0 0 2 0,0 0 0 16,14-23-12-16,-3-3 26 0,1-12-26 15,2-6 23-15,3-9-5 0,2-5-12 0,1 0 12 16,0 0-12-16,1 0 12 0,-1 1-11 0,-2 2 11 16,-2-1-12-16,-2 4-4 0,-2 2 21 0,1 4-20 15,-3 7 21-15,1 5-9 0,-1 8-7 0,-10 26 1 16,12-21 0-16,-12 21 1 0,0 0 3 0,5 26 1 16,-4-2 3-16,2 13-7 0,-2 5-8 15,1 6 24-15,0 8-18 0,-1 1 23 0,1 6-2 16,1-3-12-16,0 2 11 0,5-4-12 0,1-4 9 15,5-3-11-15,4-5 5 0,4-5-9 0,5-7-8 16,4-7 22-16,5-7-21 0,-1-8 25 0,1-4-9 16,0-8-2-16,-5-7 1 0,1-5-7 15,-3-6 21-15,-3-8-20 0,-2-7 8 0,-2-8-9 16,-2-6 0-16,-1-3 0 0,-3-2 0 16,-6-1 0-16,-1 1 0 0,-7 1 0 0,-3 0 0 15,-4 4 0-15,-3 0-22 0,-1 3-22 0,-6 2 11 16,4 5-29-16,-5 0 13 0,7 12-15 0,-2-2-16 15,11 27-25-15,-11-23-61 0,11 23-111 0,0 0-258 16,13 22 56-16,-1 0 349 0</inkml:trace>
  <inkml:trace contextRef="#ctx0" brushRef="#br1" timeOffset="43898.1949">11774 9771 1462 0,'0'0'84'0,"-17"9"-17"15,17-9-3-15,0 0 1 0,-28 16-18 0,28-16-7 16,-22 24-8-16,11-7 3 0,-1 1-5 16,3 3 2-16,-1 2-10 0,1 2 0 0,3 0-11 15,3 1 4-15,0-3-1 0,4-1-9 0,3-3-5 16,-4-19 0-16,15 27 0 0,-15-27 0 0,23 18 0 16,-23-18 0-16,29 8 0 0,-29-8 0 0,30-3 0 15,-13-6 0-15,0-4 0 0,2-4 0 0,-1-5 0 16,-1-2 0-16,0-4 0 0,-1-2 0 15,-2 2 0-15,-3-1 0 0,-2 5 0 16,-4 2 0-16,-5 3 0 0,0 19-3 0,-8-29-8 16,8 29-11-16,-22-24-9 0,22 24-17 0,-30-19-13 15,8 8-15-15,22 11-7 0,-38-7-16 0,38 7-16 16,-31 6-46-16,31 15-88 0,0-21-243 0,-20 25 20 16,28-2 349-16</inkml:trace>
  <inkml:trace contextRef="#ctx0" brushRef="#br1" timeOffset="44085.6702">12264 9878 1902 0,'-20'11'62'0,"-2"-3"-34"0,0 1-9 0,1-3-6 16,2 0-10-16,-1-1-23 0,0-3-14 15,20-2-23-15,-31 3-23 0,31-3-49 0,-18-9-95 16,18 9-338-16,0 0-6 0,21-26 216 0</inkml:trace>
  <inkml:trace contextRef="#ctx0" brushRef="#br1" timeOffset="44491.9272">13206 9636 1557 0,'-19'-5'49'0,"-2"-2"-24"0,3 4 1 0,-1-2 6 15,19 5-1-15,-32 2-12 0,32-2-5 0,-34 12 0 16,34-12 8-16,-29 23 2 0,18-6 6 0,1 1-6 15,6 4 1-15,0 0-9 0,4 3 3 16,4-1-5-16,2 2 3 0,5-3-5 16,4 0 0-16,2-5-6 0,7-2 0 0,-1-4-3 15,5-3 2-15,1-3-2 0,0-4 0 0,1-4 0 16,1-4 0-16,-3-1 2 0,-1-3 0 0,-7-2 1 16,-3 0-3-16,-17 12 2 0,16-26-4 0,-16 26 3 15,0-33-4-15,-5 14 1 0,-2-1-7 0,-5 0-1 16,-3-1-7-16,1 2-3 0,-5-1-8 15,19 20 1-15,-32-32-9 0,32 32 2 0,-25-30-10 16,25 30 0-16,-13-28-14 0,13 28-19 0,-1-27-22 16,18 27-106-16,-17-20-109 0,18 10-202 0,7 6 22 15,-5-11 429-15</inkml:trace>
  <inkml:trace contextRef="#ctx0" brushRef="#br1" timeOffset="44741.937">14084 9036 1616 0,'-17'-27'54'0,"-6"-8"-32"0,2 2 24 15,-3-3-27-15,0 3 13 0,-1 4-24 0,-1 6-4 16,1 10 10-16,1 9 2 0,-3 8 9 0,2 9 1 16,0 10-5-16,-1 8-16 0,0 13 16 15,1 9-23-15,-1 8 17 0,2 9 0 16,4 1-14-16,0 4 12 0,4 2-16 0,3-2 11 15,3-1-5-15,4-6-23 0,8-5 4 0,-1-8-50 16,10 2-11-16,-6-14-21 0,16 11-111 0,-21-30-90 16,13 8-250-16,1-5 27 0,-14-27 400 0</inkml:trace>
  <inkml:trace contextRef="#ctx0" brushRef="#br1" timeOffset="44898.277">13519 9575 1757 0,'-32'-13'81'0,"32"13"-35"16,0 0-36-16,0 0 10 0,0 0-9 0,8-20 9 16,-8 20-20-16,37-16 3 0,-8 8-25 15,1-4-23-15,13 4-41 0,-6-11-63 0,25 24-152 16,-8-17-289-16,2 5 62 0,7 8 302 0</inkml:trace>
  <inkml:trace contextRef="#ctx0" brushRef="#br1" timeOffset="45414.2492">15423 9045 1465 0,'-9'-27'28'16,"-4"-2"-15"-16,-1 0 13 0,1 1-26 0,0 5 32 15,-4 3-31-15,17 20 13 0,-38-22 10 0,16 21 8 16,-6 1 8-16,4 8 1 0,-7-2 2 0,5 9-2 16,-5-2-5-16,4 9-17 0,-1 1 24 15,2 7-29-15,-2 4 21 0,1 6-9 0,-2 5-11 16,2 6 3-16,3 4-11 0,1 7 5 0,2 6-13 15,3 2 9-15,1 2-2 0,2 3-14 0,3-1 8 16,1-3-18-16,6-2-7 0,1-8 2 16,7-7-20-16,3-10 0 0,9-4-20 0,-1-14-3 15,12 1-35-15,-8-19-14 0,11 7-13 16,-29-15 0-16,37-4 20 0,-37 4 3 0,20-25-4 16,-15 2-39-16,0-10-168 0,6 11-44 0,-20-20 230 15</inkml:trace>
  <inkml:trace contextRef="#ctx0" brushRef="#br1" timeOffset="45711.1288">14746 9558 1006 0,'-24'-17'361'0,"24"17"-208"0,-35 8-35 16,35-8-42-16,-21 15 9 0,21-15-31 15,0 0-23-15,3 24-2 0,-3-24-6 16,22 20 6-16,-22-20-2 0,37 16 0 0,-12-11-4 16,5-3-18-16,4-2-5 0,2-1 0 0,5-1 0 15,1-3 0-15,0-1 0 0,3-3 0 0,-5 1 0 16,-1 0 0-16,-2-2 0 0,-5 1 0 0,0 2 0 15,-5 0 0-15,-1 0 0 0,-2-1 0 0,-4 1 0 16,-20 7 0-16,28-11 0 0,-28 11 0 16,0 0 0-16,0 0 0 0,0 0 0 0,0 0 0 15,0 0 0-15,0 0 0 0,0 0 0 0,3 20 0 16,-11-1 0-16,-3 6 0 0,-2 3 0 0,-2 4 0 16,0 3 0-16,1-1 0 0,0-1 0 0,3 0 0 15,4-4 0-15,2-2 0 0,5-4 0 16,0-23-25-16,9 31-27 0,-9-31-17 15,23 15-31-15,-23-15-44 0,40-4-123 0,-40 4-302 16,33-36 31-16,-6 14 256 0</inkml:trace>
  <inkml:trace contextRef="#ctx0" brushRef="#br1" timeOffset="45882.9756">15293 9219 1724 0,'-18'8'81'0,"-6"0"-63"0,7-2-12 0,17-6-8 15,0 0-17-15,0 0-22 0,0 0-21 16,0 0-34-16,0 0-26 0,23 26-62 0,-23-26-75 16,22-6-222-16,5 15 33 0,-27-9 334 0</inkml:trace>
  <inkml:trace contextRef="#ctx0" brushRef="#br1" timeOffset="46226.7648">15610 9579 1576 0,'-7'17'51'0,"7"-17"-36"0,0 0 4 0,0 0 4 16,20 6 5-16,-20-6-2 0,32-2-4 0,-13-2-1 15,7 1-5-15,1-1-7 16,-1 0-5-16,0 2-4 0,0 1 0 0,-3 0-1 16,-2-1 0-16,0 0 1 0,-5-2-1 0,-16 4 1 15,23-8 0-15,-23 8-16 0,0 0 33 0,11-17-31 16,-11 17 27-16,-4-23-18 0,0 4-10 0,-3 2-1 15,-5-3-3-15,12 20 7 0,-29-30 5 0,10 18 9 16,-2 1 2-16,-2 3 8 0,2 4 0 0,-1 3 3 16,4 6 1-16,-3 3-3 0,2 5 0 15,1 6 0-15,1 5 8 0,0 2 2 0,3 3-7 16,3 2 24-16,5 3-26 0,3-7 18 0,4 4-12 16,4-7-11-16,4-2 0 0,6-6-7 0,4-5 0 15,8-3-3-15,2-7 0 0,8-5-2 0,2-5-7 16,5-7-11-16,1-7-23 0,8-1-25 15,-7-15-45-15,18 15-131 0,-27-25-206 0,18 8-107 16,0-2 55-16,-10-15 503 0</inkml:trace>
  <inkml:trace contextRef="#ctx0" brushRef="#br1" timeOffset="46398.6144">16498 8786 1814 0,'-37'27'74'0,"8"7"-33"16,0 3-4-16,1 7-21 0,1 3 11 15,0 5-26-15,-1 1 9 0,4 4 11 0,3-2-15 16,4 0-6-16,4-2 0 0,4-5 0 16,6-2 0-16,5-3 0 0,7-5-30 0,-1-7-29 15,12 4-54-15,-20-35-74 0,39 52-123 0,-24-33-275 16,4-2 48-16,4 6 312 0</inkml:trace>
  <inkml:trace contextRef="#ctx0" brushRef="#br1" timeOffset="46758.0266">16624 9367 1418 0,'-27'-14'276'0,"9"19"-203"0,-7-4-22 16,3 9-3-16,-5 0-8 0,1 7-9 16,-3 2-5-16,4 4 2 0,2 4-3 15,3 2 1-15,1 0-21 0,3 3-5 0,1-2 0 16,4-1 0-16,4-3 0 0,5-4 0 0,2-22 0 15,8 27 0-15,-8-27 0 0,27 10 0 0,-9-12 0 16,4-6 0-16,1-4 0 0,5-7 0 0,1-4 0 16,0-7 0-16,2-3 0 0,-1-4 0 15,2-6 0-15,1 0 0 0,-2-3 0 0,0 0 0 16,-3 1 0-16,-2-2 0 0,-1 0 0 0,-1 0 0 16,0-3 0-16,1 0 0 0,-2 0 0 0,-1 1 0 15,-5 8 0-15,-4 9 0 0,-4 12 0 16,-9 20 0-16,0 0 0 0,0 0 0 0,0 0 0 15,-12 23 0-15,-3 9 0 0,-5 10 0 0,-4 9 0 16,-3 4 0-16,-4 9 0 0,-6 5 0 0,1 6-8 16,-4-3-32-16,7 5-51 0,-9-20-59 15,27 17-163-15,-11-23-294 0,8-3 39 0,3 2 299 16</inkml:trace>
  <inkml:trace contextRef="#ctx0" brushRef="#br1" timeOffset="47320.5879">10778 8824 1518 0,'-20'12'62'0,"20"-12"-37"16,-22 29-13-16,22-29 6 0,-12 28-6 0,12-28-8 16,-4 26-5-16,4-26-42 0,4 22 22 0,-4-22-43 15,12 17 2-15,-12-17-22 0,26 13-58 0,-26-13-34 16,39-2-69-16,-12 7-151 0,-7-26 0 0,22 19 376 15</inkml:trace>
  <inkml:trace contextRef="#ctx0" brushRef="#br1" timeOffset="47461.1556">11125 8695 1218 0,'-18'-12'118'0,"-2"11"-48"0,20 1-8 16,-33 15 3-16,19 2-6 0,-6 1-27 0,3 8-6 15,0 3-17-15,3 5 3 0,0 0-13 0,5 1-17 16,4 0 10-16,1-6-58 0,14 9-39 0,-10-38-132 15,14 35-314-15,9-13 44 0,-1-18 330 16</inkml:trace>
  <inkml:trace contextRef="#ctx0" brushRef="#br1" timeOffset="48414.2845">17492 8943 1271 0,'0'0'71'0,"0"0"-22"0,-21-7-14 15,21 7-17-15,0 0 18 0,-15 31-16 16,15-31 19-16,-15 42 2 0,6-18-7 0,3 7 1 15,-2 1-13-15,3 5 6 0,-1 2-16 0,3 2 6 16,-1 1-15-16,2 2 5 0,-3-1-11 16,1 0 8-16,2-1-12 0,-2-2 5 0,3-1-2 15,0-7-37-15,4 3 8 0,-2-9-44 0,10 6-15 16,-7-15-22-16,16 11-47 0,-20-28-42 16,29 11-214-16,-4-1 13 0,-25-10 218 0</inkml:trace>
  <inkml:trace contextRef="#ctx0" brushRef="#br1" timeOffset="48586.2329">17810 9316 1220 0,'-17'-21'254'0,"17"21"-161"15,-20 14-39-15,20-14-9 0,-23 24-12 16,15-6-6-16,-3 5-8 0,1 6 3 16,-1 2-9-16,4 4 2 0,0 3 4 0,2-1-27 15,0 2 23-15,1 0-27 0,2-3 7 0,1-2 6 16,2-4-14-16,1-7-8 0,7-1-28 0,-9-22-16 15,25 24-27-15,-25-24-45 0,37 6-84 0,-37-6-271 16,29-19 9-16,0 8 252 0</inkml:trace>
  <inkml:trace contextRef="#ctx0" brushRef="#br1" timeOffset="49023.6542">17957 9045 1344 0,'-4'22'331'0,"4"-22"-310"0,0 0-6 0,-4 19 7 16,4-19 11-16,0 0 6 0,23 25 5 0,-23-25-3 15,19 19-1-15,-19-19-10 0,23 24-2 0,-23-24-7 16,25 32-1-16,-15-12-7 0,-1 1-8 0,-3 4-5 16,-2 1 0-16,-3 2 0 0,-2 1 0 0,-4 1 0 15,0 2 0-15,-2-2 0 0,-1 1 0 0,1-1 0 16,-1-4 0-16,-1-2 0 0,2-2 0 15,-1-5 0-15,8-17 0 0,-9 22 0 0,9-22 0 16,0 0 0-16,0 0 0 0,0 0 0 16,0 0 0-16,0 0 0 0,13-22 0 0,-3 5 0 15,1-2 0-15,2-5 0 0,1-2 0 0,-1 0 0 16,3-1 0-16,0 0 0 0,-1 4 0 0,0 4 0 16,-15 19 0-16,23-27 0 0,-23 27 0 0,20-13 0 15,-20 13 0-15,0 0 0 0,0 0 0 16,0 0 0-16,14 17 0 0,-11 0 0 0,-1 4 0 15,-1 1 0-15,-1 5 0 0,-1 0 0 0,1 1 0 16,1 1 0-16,2-3 0 0,3 1 0 0,1-3-19 16,4 1-12-16,-1-4-26 0,8 2-23 0,-18-23-31 15,40 36-68-15,-40-36-110 0,34 9-271 0,-6-3 52 16,-5-12 296-16</inkml:trace>
  <inkml:trace contextRef="#ctx0" brushRef="#br1" timeOffset="49367.4591">18435 9433 1632 0,'-32'3'108'0,"32"-3"-64"15,-25 15-15-15,25-15-5 0,0 0-13 16,-1 22-6-16,1-22-2 0,21 15 4 0,-2-11 3 16,4-1 2-16,4-4-3 0,3-4 0 0,3-3-2 15,0-1-5-15,0-2 3 0,1-1-4 16,-3 0 4-16,2 0 0 0,-4-3 2 0,-4 3-1 15,-7-1 6-15,-18 13-2 0,19-22 7 0,-19 22 0 16,6-21 0-16,-6 21-6 0,-7-24 1 0,7 24-7 16,-21-22-1-16,21 22-3 0,-30-15-1 15,13 10 0-15,-3 4 0 0,1 3 0 0,-3 3 0 16,0 3 0-16,2 4 0 0,-1 4 0 0,0 5 0 16,2 3 0-16,-1 3 0 0,4 0 0 0,3 2 0 15,3-2 0-15,4-2 0 0,4-2 0 0,4-3 0 16,4-3 0-16,-6-17 0 0,23 26 0 0,-6-17 0 15,4-6-16-15,7 0-23 0,0-10-23 16,9 3-28-16,-7-17-52 0,22 19-161 16,-19-19-276-16,10 3 34 0,2 0 275 0</inkml:trace>
  <inkml:trace contextRef="#ctx0" brushRef="#br1" timeOffset="49648.668">19122 9126 1696 0,'-28'12'86'0,"-7"-4"-45"0,3 7-3 16,-1-2-10-16,3 5-8 0,1-1-3 0,4 3 6 16,4-2-1-16,6 0-1 0,15-18-10 0,-17 28-3 15,17-28-6-15,6 22 0 0,-6-22-1 0,24 17 2 16,-5-13-1-16,4-1 1 0,3-3 0 16,4-3-3-16,1 1 1 0,0-3-2 0,-2 1 3 15,-2 3-2-15,-4 0 1 0,-5 2 0 16,-18-1-1-16,23 6 3 0,-23-6-1 0,0 0 3 15,6 27 0-15,-6-27-4 0,-6 30-1 0,-2-11 0 16,-2 3 0-16,-2 0 0 0,-2 1 0 0,-2-1 0 16,2 1-4-16,-1-4-18 0,3-1 14 0,12-18-37 15,-14 26 5-15,14-26-41 0,-3 18-49 0,3-18-100 16,0 0-361-16,0 0 50 0,21-23 187 16</inkml:trace>
  <inkml:trace contextRef="#ctx0" brushRef="#br1" timeOffset="49868.8427">19484 8660 1696 0,'-3'18'99'0,"-25"3"-72"0,5 4 3 0,0 0-1 15,1 1-3-15,0 0-16 0,2-3-1 0,5-3-9 16,4-2-1-16,7-1-15 0,4-17 2 0,4 27-11 15,-4-27-17-15,18 23 22 0,-18-23-44 0,34 11 8 16,-17-20-34-16,16 14-83 0,-17-23-59 16,23 14-103-16,-9-7-145 0,-6-15 103 0,16 16 377 15</inkml:trace>
  <inkml:trace contextRef="#ctx0" brushRef="#br1" timeOffset="49978.1962">19705 8697 1010 0,'0'0'193'0,"0"0"-50"15,0 0-21-15,-25-8-38 0,25 8-29 0,-30 25-24 16,13-6-5-16,-3 1-11 0,2 6 1 0,2 0-16 15,2 2 2-15,2 1-21 0,1-5-25 16,8 13-74-16,3-37-171 0,-14 36-248 0,16-13 20 16,-2-23 345-16</inkml:trace>
  <inkml:trace contextRef="#ctx0" brushRef="#br1" timeOffset="50463.9072">19851 8255 1152 0,'0'0'184'0,"20"-13"-82"16,2 20-6-16,0-7-13 0,14 11-9 0,0 1-1 16,10 10-35-16,-2 1 23 0,4 9-36 0,-1 2 5 15,2 6 3-15,-1 3-13 0,-3 4 5 16,-6 2-17-16,-5 6 2 0,-5 2-12 0,-6 1 7 16,-6 1-11-16,-10-2-5 0,-5 2 13 0,-10 0-19 15,-7 2 15-15,-6-2-8 0,-7 4-22 0,-10-4-1 16,-4 6-24-16,-9-6-7 0,3 9-60 0,-14-24-107 15,17 10-341-15,-3-9 27 0,1-11 231 16</inkml:trace>
  <inkml:trace contextRef="#ctx0" brushRef="#br1" timeOffset="51230.37">10074 10948 487 0,'0'0'56'0,"26"10"-39"0,-6-3 8 16,7-3 28-16,5 3 20 0,3-4 24 0,11 3-1 16,3-9-7-16,13 6-12 0,6-11-13 15,11 5-15-15,7-7-10 0,12 2-9 16,3-6-2-16,13 5-2 0,6-6 4 0,10 4-4 16,5-1 2-16,10 3-7 0,3-2 1 0,6 3-5 15,4 0 1-15,7 2-3 0,5-1 4 0,4 1-2 16,3-3 3-16,4 1 17 0,4-6-36 0,8 5 36 15,5-5-34-15,8 3 20 0,4-4 4 0,9-1-3 16,6-5 4-16,12 1-8 0,4-4 3 16,5 0-8-16,3-3 1 0,2 0-7 0,5 0 5 15,4-1-3-15,10-3 4 0,6 4-8 0,1-1 4 16,1 2-10-16,1 3 2 0,-6 3-6 0,-2 1 5 16,-1 0-5-16,-6 2 5 0,0 2-3 15,-8 0 1-15,-6 2-2 0,-8 1 1 0,-8-1-2 16,-5 0 1-16,-6-2-4 0,-9 1-2 0,-7-1 3 15,-14 0-39-15,-13-2 17 0,-8 5-52 16,-22-8-12-16,-4 15-62 0,-33-21-107 0,-18 15-242 16,-11 5 1-16,-34-8 325 0</inkml:trace>
  <inkml:trace contextRef="#ctx0" brushRef="#br1" timeOffset="51902.2729">12016 11367 1140 0,'-18'-5'42'0,"18"5"-26"0,0 0 5 0,-2 30 20 15,2-30 30-15,1 45-25 0,-6-18 20 0,4 11-41 16,-7 1 2-16,4 9 8 0,-7 4-15 0,1 9 14 16,-5 2-18-16,1 7 11 0,-6 2-15 15,0 5-4-15,-5 1 17 0,0 3-17 0,-2-5 20 16,-1 1-3-16,-1-10-15 0,4-6 13 0,1-10-17 16,6-9 10-16,3-14-11 0,7-10-1 15,8-18-4-15,0 0-1 0,0 0 2 0,13-32-2 16,1 0 6-16,1-13-7 0,4-12 10 0,4-7-10 15,1-8 15-15,4-5-14 0,2 2 1 0,0-1 16 16,0 0-12-16,-1 3 19 0,-1-1 0 16,-1 1-15-16,-2 0 9 0,1 1-16 0,1-1-4 15,-2 1 15-15,3 3-17 0,-1 7 16 0,0 8-4 16,-2 9-12-16,1 11 9 0,-4 10-6 0,-2 8 3 16,-20 16-1-16,28-2 2 0,-28 2 2 0,21 30-2 15,-11-3 6-15,0 9-5 0,0 7 8 0,0 9-9 16,-1 6-6-16,-1 8 15 0,0 5-18 0,-4 4 13 15,0 7 0-15,0 2-13 16,-1 3 15-16,0 2-3 0,-1 0-9 0,2-1 7 16,1-5-11-16,-2-4-6 0,2-6 6 0,-1-8-21 15,0-8-1-15,5-5-28 0,-3-15-6 0,10 3-48 16,-16-40-78-16,24 40-247 0,-24-40-128 0,17 7 103 16</inkml:trace>
  <inkml:trace contextRef="#ctx0" brushRef="#br1" timeOffset="52371.0251">12030 12125 1730 0,'-21'3'61'16,"21"-3"-33"-16,0 0-20 0,0 0 2 0,32-31 9 16,-4 16 3-16,6-6-9 0,6 3 21 15,4-5-24-15,3 1 23 0,3-1-11 0,2 3-4 16,-1 3 0-16,0 3-9 0,-5 5-1 0,-1 4-6 15,-7 5 0-15,-5 4-2 0,-6 4 0 0,-7 4 0 16,-3 4 0-16,-6 3 0 0,-3 4 0 0,-5 3 0 16,-3 1 0-16,-3 6 0 0,-5 2 0 0,-1 5 0 15,-3 1 0-15,-1 3 0 0,1 0 0 0,-1-1 0 16,2-2 0-16,-1-1 0 0,2-4 0 16,3-5 0-16,1-5 0 0,3-8 0 0,3-18 0 15,-1 22 0-15,1-22 0 0,0 0 0 16,0 0 0-16,17 1 0 0,-17-1 0 0,18-28 0 15,-7 4 0-15,3-7 0 0,0-9 0 0,2-3 0 16,2-3 0-16,0 0 0 0,-1 3 0 0,-3 2 0 16,-2 0 0-16,-5 4 0 0,-1 2 0 15,-2 3 0-15,-3 1 0 0,0 4 0 0,-1 1 0 16,0 6 0-16,0 20 0 0,0-25 0 0,0 25 0 16,0 0 0-16,0 0 0 0,0 0 0 0,0 0 0 15,0 0 0-15,26 3 0 0,-26-3 0 0,38 6 0 16,-13-5 0-16,7 1-16 0,1-4-24 0,9 3-19 15,-4-7-19-15,12 10-43 0,-11-19-52 0,19 23-71 16,-20-19-179-16,12 3-72 16,3 10 98-16,-16-18 397 0</inkml:trace>
  <inkml:trace contextRef="#ctx0" brushRef="#br1" timeOffset="52730.4043">13141 12109 1713 0,'-25'17'45'15,"8"3"-15"-15,17-20-9 0,-19 24 5 16,19-24-2-16,0 18-5 0,0-18-7 0,17 17 4 16,-17-17-3-16,37 10 2 0,-12-12 0 15,6-1-5-15,3-6-2 0,5-2-3 0,2-3 1 16,3-2-6-16,1-1 9 0,0-1 2 0,0 0 0 16,-1-3 0-16,-2 2-15 0,-6 0 16 0,-10 1-23 15,-4 3 22-15,-22 15-9 0,22-28-5 16,-22 28 10-16,5-20-2 0,-5 20 3 0,-10-18-8 15,10 18 0-15,-20-19 0 0,20 19 0 0,-33-15 0 16,12 10 0-16,-2 2 0 0,-3 6 0 0,0 5 0 16,-1 4 0-16,-1 4 0 0,0 6-1 0,1 1 2 15,-1 4-2-15,3 2-5 0,2 0 13 0,2 3-7 16,5 0 0-16,5 0 0 0,4-3 0 0,6-3 0 16,5-3 0-16,7-3 0 0,6-3 0 15,5-2 0-15,8-2-23 0,-1-7-14 16,8 1-23-16,-4-7-24 0,11 5-14 0,-5-8 5 15,14 6-15-15,-9-15-32 0,18 16-45 0,-17-21-38 16,18 13 10-16,-9-9-15 0,-4-9-114 0,18 16 130 16,-22-19 212-16</inkml:trace>
  <inkml:trace contextRef="#ctx0" brushRef="#br1" timeOffset="53042.9081">14245 12108 1011 0,'-19'-24'289'16,"19"24"-77"-16,-32-22-111 0,15 13-8 0,-11-7-60 15,4 4-1-15,-5-2-2 0,0 5-8 0,-4-1 3 16,4 8 0-16,-3 2 0 0,3 6 0 0,0 2-2 15,3 7-5-15,2 2-1 0,3 2-13 16,0 5 22-16,6 4-19 0,0 2 19 0,4 5-23 16,1 2-3-16,5-2 0 0,3-4 0 15,4-4 0-15,6-7 0 0,4-3 0 0,5-5 0 16,2-3 0-16,6-6 0 0,3-3 0 0,2-7 0 16,3-4 0-16,0-4 0 0,1-8 0 0,-1-3 0 15,-2-5 0-15,1-3 0 0,-3-2 0 0,-1-1 0 16,-4 1 0-16,-3 3 0 0,-1 2 0 0,-5 2 0 15,-1 1 0-15,-2 1 0 0,-5 4 0 0,-2 7 0 16,-5 16 0-16,6-19 0 0,-6 19 0 16,0 0 0-16,0 0 0 0,-7 26 0 0,0-3 0 15,-1 11 0-15,-3 2 0 0,2 5-9 16,-5 1-37-16,4 6 2 0,-4-5-34 0,10 8-57 16,-12-25-96-16,29 10-360 0,-13-10 29 0,6-8 212 15</inkml:trace>
  <inkml:trace contextRef="#ctx0" brushRef="#br1" timeOffset="53199.1722">14660 12176 1898 0,'-19'-1'145'16,"-11"0"-141"-16,3-3-4 0,-3-3 0 0,5-2 0 16,2-2 0-16,0-3-33 0,4 2-27 15,-5-9-49-15,24 21-97 0,-38-22-295 16,38 22-93-16,-26-27 51 0</inkml:trace>
  <inkml:trace contextRef="#ctx0" brushRef="#br1" timeOffset="53996.0361">515 13562 1101 0,'-20'-1'298'15,"20"1"-263"-15,0 0-6 0,0 0-8 0,0 0-3 16,0 0 6-16,0 0 0 0,3 27 0 0,7 1 7 16,-5 5-4-16,2 8 7 0,-4 4-9 0,-1 6 5 15,-3 3-16-15,-2 5-10 0,0 3 17 0,-2 4-24 16,-2 2 16-16,-1 2-4 0,0 2-18 15,-2-6 10-15,3 1-23 0,-3-9-1 0,5-1-12 16,-2-13-36-16,9 0-2 0,-5-20-53 0,19 4-45 16,-16-28-59-16,24 0-265 0,1-1 61 15,-9-23 344-15</inkml:trace>
  <inkml:trace contextRef="#ctx0" brushRef="#br1" timeOffset="54371.0325">868 13982 1007 0,'-27'3'181'16,"18"14"-99"-16,-13-7 6 0,12 12 1 0,-10-8-18 16,11 10-11-16,-7-3-21 0,5 5 3 0,-1-1-9 15,3 2 3-15,1 0-11 0,2 1 1 0,1-2-9 16,2 2 2-16,2-2-8 0,1-1 3 0,1-2-5 16,2-1 1-16,2-4-2 15,-5-18-1-15,13 24-4 0,-13-24 2 0,0 0-3 16,26 12 2-16,-26-12-1 0,22-11 2 0,-22 11 0 15,31-30-3-15,-11 7 4 0,0-6-7 0,2-5 4 16,0-2-4-16,0-3 5 0,-1 2-7 0,-2 0 8 16,-1 4-5-16,-2 4 3 0,-2 3 0 0,-4 7 0 15,-10 19-1-15,16-22 1 0,-16 22-1 16,0 0 0-16,0 0 3 0,0 0-4 0,0 0 3 16,9 23 1-16,-9-1-5 0,-1 7-3 0,-1 5 4 15,-1 4-10-15,-1 1 9 0,2 1-10 0,0 0 2 16,2-4-13-16,0-4-1 0,8-3-11 0,-3-9-9 15,8 1-14-15,-13-21-12 0,32 20-28 16,-32-20-17-16,45-7-44 0,-30-20-67 0,23 0-171 16,-3-2-75-16,-9-22 248 0</inkml:trace>
  <inkml:trace contextRef="#ctx0" brushRef="#br1" timeOffset="54558.9175">1531 13368 1350 0,'0'0'122'0,"-23"-6"-27"0,23 6-7 16,-25 23-27-16,13 0-14 0,-4 8-23 0,2 8 1 16,0 9-13-16,4 8 7 0,-3 6-14 15,4 5 10-15,1 0-15 0,3 1-2 0,2 0 13 16,3 1-18-16,1-2 16 0,3-1-1 0,1-3-18 16,1-4 7-16,2-3-18 0,-2-8-4 15,6 2-35-15,-4-14 0 0,7 5-39 0,-8-21-41 16,17 16-136-16,-5-17-282 0,-19-19 42 0,31 25 403 15</inkml:trace>
  <inkml:trace contextRef="#ctx0" brushRef="#br1" timeOffset="54762.0449">1273 13957 1730 0,'0'0'55'16,"-23"25"-27"-16,23-25-8 15,0 0 0-15,10 16-11 0,-10-16-6 0,35 7-3 16,-11-9 2-16,7-3-3 0,1-3-4 0,9-3-11 16,-4-5-13-16,10 7-61 0,-9-13-7 0,17 15-61 15,-16-19-29-15,21 21-68 0,-14-3-249 0,-4-10 63 16,13 17 358-16</inkml:trace>
  <inkml:trace contextRef="#ctx0" brushRef="#br1" timeOffset="55386.9815">1750 14130 1450 0,'-26'17'108'0,"20"4"-48"0,6-21-10 16,-5 25 0-16,5-25-20 0,6 17-9 16,-6-17-6-16,20 10 0 0,-20-10 1 0,34-4-2 15,-11-4-2-15,2-3-4 0,3-4-2 0,0-3-4 16,3-4 0-16,-1 1-5 0,-2-1 3 0,-3-1-4 15,-4 2 5-15,-2 0-4 0,-4-2 4 0,-4 1-5 16,-2 1-9-16,-7 4 27 0,-2 17-23 0,-8-28 27 16,8 28-14-16,-21-26-5 0,21 26 1 0,-34-21-1 15,13 14 3-15,0 2 0 0,-3 5-1 16,0 3-1-16,0 6 2 0,1 7 5 0,0 5 4 16,1 4-7-16,1 4 26 0,2 6-21 15,2 3 19-15,1 3-7 0,4 0-9 0,3 1 5 16,2-2-8-16,3-2 6 0,5-3-8 0,4-4 4 15,5-6-11-15,6-5 0 0,2-6 0 0,6-6 0 16,5-8 0-16,3-5 0 0,6-7 0 0,1-5 0 16,5-9 0-16,-1-3 0 0,1-5 0 15,-1-2 0-15,-2 0 0 0,-1-2 0 0,-3 6 0 16,-6 1 0-16,-4 5 0 0,-6 4 0 0,-7 5 0 16,-14 17 0-16,15-22 0 0,-15 22 0 0,0 0 0 15,0 0 0-15,0 0 0 0,0 0 0 0,0 0 0 16,-24 11 0-16,24-11 0 0,-20 35 0 15,9-10 0-15,-1 2 0 0,1 4 0 16,0 1 0-16,3 0 0 0,0-3 0 0,2-1 0 16,3-4 0-16,1-2 0 0,2-3 0 0,0-19 0 15,5 28 0-15,-5-28 0 0,0 0 0 0,0 0 0 16,23 11 0-16,-23-11 0 0,25-21 0 0,-11-1 0 16,3-3 0-16,-1-5 0 0,1-4 0 0,0 3 0 15,0 0 0-15,0 2 0 0,-1 1 0 0,-1 2 0 16,-1 3 0-16,-2 3 0 0,-12 20 0 15,17-21 0-15,-17 21 0 0,0 0 0 0,0 0 0 16,0 0 0-16,0 0 0 0,0 0 0 0,12 19 0 16,-8-2-5-16,-4-17-28 0,9 37-16 15,-6-20-17-15,8 10-43 0,-11-27-64 0,25 45-150 16,-16-27-263-16,-9-18 34 0,40 37 402 0</inkml:trace>
  <inkml:trace contextRef="#ctx0" brushRef="#br1" timeOffset="55746.3652">2961 13955 1443 0,'-23'2'22'16,"-6"-2"12"-16,8 5-4 16,-7-2 15-16,7 6-8 0,-3 0-6 0,5 5 7 15,-2-2 2-15,6 6 8 0,15-18-9 0,-24 32-1 16,24-32-11-16,-12 30-5 0,12-30-9 0,2 23-3 15,-2-23-5-15,0 0-1 0,27 21 0 0,-27-21 2 16,33 2 2-16,-14-2 0 0,4-4-5 0,2 1-1 16,-1-1 1-16,2 1-3 0,-3 0 2 0,1 2-1 15,-3 2 1-15,-3 3 2 0,-18-4-2 16,29 8 2-16,-29-8-4 0,21 12 2 0,-21-12-1 16,0 0 2-16,14 21-3 0,-14-21 2 0,0 0-2 15,-2 24 1-15,2-24-1 0,-11 19 0 0,11-19-2 16,-15 21 1-16,15-21-1 0,-15 24-1 0,15-24-12 15,-16 18-6-15,16-18-16 0,0 0-12 16,0 0-23-16,0 0-19 0,0 0-29 0,0 0-30 16,0 0-63-16,0 0-82 0,16-26-199 15,3 17 76-15,-15-20 418 0</inkml:trace>
  <inkml:trace contextRef="#ctx0" brushRef="#br1" timeOffset="55918.2554">3319 13892 1202 0,'0'0'236'0,"0"0"-142"0,0 0-17 15,-11 34-26-15,11-34 16 0,-20 37-29 16,9-18 9-16,1 5-12 0,1-1-10 0,4 3 0 16,-2 2-9-16,3 1 0 0,-2 0-12 15,2 0 7-15,-1-1-16 0,3 0-1 0,-1 0-2 16,1-4 1-16,2-4-8 0,0-20-7 0,4 29-16 16,-4-29-14-16,0 0-23 0,0 0-18 0,28 9-42 15,-28-31-79-15,23 8-198 0,-4-6-111 0,-10-15 185 16</inkml:trace>
  <inkml:trace contextRef="#ctx0" brushRef="#br1" timeOffset="56058.8863">3311 13470 1299 0,'0'0'186'0,"-29"17"-119"0,29-17-23 16,-18 14-16-16,18-14-19 0,0 0-30 15,0 0-29-15,0 0-54 0,0 0-86 16,0 0-186-16,17 11-135 0,-17-11 131 0,25-11 380 15</inkml:trace>
  <inkml:trace contextRef="#ctx0" brushRef="#br1" timeOffset="56277.6358">3730 13325 1538 0,'-3'19'83'0,"3"-19"-34"16,-25 38 9-16,8-18-13 0,3 7-5 0,-2 4-18 15,2 6 4-15,0 2-6 0,6 7 8 16,-2 3-11-16,3 3 3 0,0 6-19 0,-1-3 11 16,5 4-26-16,0-3-6 0,2-1 23 0,1-1-28 15,1-4 15-15,-1-8-37 0,9 2-20 16,-4-15-12-16,9 6-47 0,-14-35-34 0,25 40-103 16,-25-40-191-16,0 0-43 0,30 25 298 0</inkml:trace>
  <inkml:trace contextRef="#ctx0" brushRef="#br1" timeOffset="56840.1115">3540 13949 1297 0,'0'0'323'0,"0"0"-297"0,0 0-26 15,0 0 25-15,0 0-4 0,0 0 20 0,16-23-2 16,-16 23-4-16,30-18 0 0,-10 8-9 0,-1-3-2 15,4-1-9-15,-1 1-3 0,1-1-6 16,0 2-3-16,-1 2-3 0,-2 4-2 0,-1 1 1 16,-1 1 0-16,-1 2 2 0,-17 2 2 0,31 0-3 15,-31 0 4-15,22 8 2 0,-22-8 0 0,0 0 1 16,19 22-2-16,-19-22 1 0,5 20-2 0,-5-20 2 16,0 24-1-16,0-24 2 0,-3 25-1 15,3-25 1-15,-6 24-1 0,6-24-9 0,-4 22 20 16,4-22-22-16,0 0 21 0,-4 19-15 15,4-19 1-15,0 0-7 0,0 0 4 0,0 0 0 16,0 0 1-16,0 0 1 0,22-9-14 0,-22 9 12 16,18-18-12-16,-18 18 25 0,21-23-10 0,-21 23 9 15,18-23-9-15,-18 23-6 0,15-18 5 0,-15 18 1 16,0 0 2-16,18-14 4 0,-18 14-2 0,0 0-2 16,0 0-3-16,19 1-1 0,-19-1 0 15,0 0 0-15,0 0 0 0,17 21 0 0,-17-21 0 16,9 18 0-16,-9-18 0 0,6 30 0 15,-5-10 0-15,0 4 0 0,-1 6 0 0,-1 5 0 16,-3 6 0-16,-2 4 0 0,-1 8 0 0,-3 7 0 16,-2 7-5-16,-2 6-8 0,-2 7 2 0,-1-25 11 15,8-12 0-15,-8 21-117 0,7-7 13 0,-2 8-2 16,-4 9 11-16,7-42 100 0,0-3 0 16,1-7 6-16,8-22-8 0,-11 19 3 0,11-19-10 15,0 0-3-15,-3-26-1 0,5 3-5 0,2-3-5 16,1-6-20-16,5 3-15 0,-8-14-29 0,14 10-17 15,-15-22-38-15,20 15-79 0,-17-23-32 0,18 10-4 16,-7-7 34-16,3-9-14 0,16 19 232 0,-23-21 0 16</inkml:trace>
  <inkml:trace contextRef="#ctx0" brushRef="#br0" timeOffset="143955.3603">3030 1128 590 0,'0'0'88'0,"0"0"11"0,0 0-1 16,0 0-10-16,0 0-21 0,0 0-12 0,0 0-4 16,0 0 1-16,0 0-6 0,0 0-11 0,0 0-13 15,0 0-7-15,0 0-8 0,0 0 0 0,-17 4-2 16,17-4-1-16,0 0-10 0,0 0-12 0,0 0-34 15,-17 0-58-15,17 0-87 0,0 0-162 16,0 0-61-16,0 0 254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7T20:59:29.839"/>
    </inkml:context>
    <inkml:brush xml:id="br0">
      <inkml:brushProperty name="width" value="0.05292" units="cm"/>
      <inkml:brushProperty name="height" value="0.05292" units="cm"/>
      <inkml:brushProperty name="color" value="#FF66FF"/>
    </inkml:brush>
  </inkml:definitions>
  <inkml:trace contextRef="#ctx0" brushRef="#br0">1849 975 300 0,'16'-26'79'0,"-16"26"108"15,6-19-72-15,-6 19-43 0,0-18-15 0,0 18-6 16,0 0-17-16,3-21-7 0,-3 21-6 16,0 0-7-16,0 0 5 0,0 0 3 0,0 0-2 15,0 0-1-15,0 0-8 0,0 0 3 0,0 0 6 16,12 27 1-16,-4-10 6 0,3 6-10 0,4 2 0 15,1 9-3-15,4 5 8 0,0 8 12 0,5 5-26 16,-3 8 22 0,3 2-24-16,-2 8 0 0,0 2 15 0,-4 1-19 15,1 7 17-15,-6 2-18 0,0 5 20 16,-6 2 11-16,-2-1-21 0,-2-7 25 0,0-1-19 16,-3-14-3-16,3-5 18 0,-3-13-13 15,5-7 6-15,0-13-11 0,5-6 0 0,-11-22-3 16,25 13 4-16,-25-13 6 0,38-20 4 0,-17-11 9 15,8-8-7-15,1-18 5 0,7-11-19 0,1-12-19 16,2-8 15-16,0-6-22 0,-1-4 19 0,-3-2 9 16,-5 4-24-16,-7 0 24 0,-5-1-24 15,-3 3 6-15,-4 2 18 0,1 6-21 0,-4 6 17 16,3 14-10-16,1 5-21 0,-1 18 5 0,-1 5-18 16,1 12 1-16,-5 4-20 0,-7 22-18 0,14-27-29 15,-14 27-53-15,17-25-48 0,4 18-112 0,3 4-138 16,-24 3 120-16,47 13 330 0</inkml:trace>
  <inkml:trace contextRef="#ctx0" brushRef="#br0" timeOffset="585.6916">3274 1573 974 0,'0'0'257'0,"-17"-6"-184"0,17 6-29 0,0 0-25 15,0 0-16-15,0 0 0 0,0 0 9 16,0 0 10-16,26-7 9 0,-1 5 0 0,1-8-8 15,8 0-7-15,5-4-5 0,5-2-7 0,2-4 5 16,3-1-9-16,0-2 4 0,-1 2-8 0,-3 2 4 16,-2 0-5-16,-2 4-1 0,-7 4-8 15,0 4-10-15,-9 2-17 0,0 12-31 0,-25-7-18 16,27 21-63-16,-27-21-60 0,-3 38-165 0,1 3-50 16,-24-15 321-16</inkml:trace>
  <inkml:trace contextRef="#ctx0" brushRef="#br0" timeOffset="773.2391">3405 1986 1431 0,'0'0'85'15,"-28"14"-35"-15,28-14-8 0,0 0-22 0,0 0-8 16,0 0-2-16,0 0 7 0,0 0 5 0,32 0 4 16,-6-3-3-16,8 0-3 0,9-6-5 0,7-4-5 15,6-3-37-15,6-3 27 0,5 0-44 0,1-4 15 16,2 6-33-16,-8-13-57 0,12 20-101 15,-22-20-177-15,5 6-121 0,4 14 152 0,-25-19 366 16</inkml:trace>
  <inkml:trace contextRef="#ctx0" brushRef="#br0" timeOffset="11106.5414">5003 1484 742 0,'0'0'196'0,"-17"8"-28"0,17-8-90 0,0 0-10 15,0 0-4-15,0 0-7 0,0 0-5 0,0 0-15 16,0 0-9-16,0 0-7 0,0 0 7 0,0 0 6 15,21-4 0-15,-4-1-1 0,11 3-9 16,4-2-3-16,10-2-2 0,4-2-1 0,6 2-4 16,4-1-4-16,1 1-6 0,7 0 2 0,-1-1-3 15,0 1 1-15,3 0-1 0,-3 1-1 0,-2 0-1 16,-3 0-1-16,-4 1 1 0,-5 1-2 0,-4 0 0 16,-2 1 1-16,-4 1 1 0,-4-3 1 0,-3 2 0 15,-4-1-1-15,-3 3-1 0,-4 0-1 0,-4-1-1 16,-17 1-1-16,24-5-1 0,-24 5 1 0,0 0 2 15,0 0 0-15,0 0-1 0,17-5 0 0,-17 5 2 16,0 0 1-16,0 0 1 0,0 0 0 16,0 0-3-16,-17-17 2 0,17 17-4 0,0 0-1 15,-20-8-4-15,20 8-7 0,0 0-8 0,-17-1-15 16,17 1-16-16,0 0-41 0,0 0-56 0,0 0-166 16,0 0-196-16,0 0 16 0,0 0 456 0</inkml:trace>
  <inkml:trace contextRef="#ctx0" brushRef="#br0" timeOffset="13075.8484">7636 988 219 0,'10'-19'84'0,"-10"19"-6"15,20-12-2-15,-20 12-12 0,22-16 9 16,-22 16 5-16,24-17 4 0,-24 17-6 0,25-17-11 16,-25 17-14-16,20-14-16 0,-20 14-6 15,0 0 0-15,21-15-2 0,-21 15 7 0,0 0 4 16,0 0 5-16,0 0 3 0,0 0-2 0,0 0-5 15,0 0-3-15,0 0-11 0,0 0-6 0,0 0 3 16,0 0-7-16,0 0 3 0,0 0 2 16,0 0-7-16,0 0 3 0,-18 13-1 0,18-13 3 15,0 0-1-15,0 0-2 0,0 0-3 0,0 0-7 16,0 0-3-16,0 0-1 0,0 0-2 0,0 0 4 16,0 0 0-16,0 0-4 0,0 0 4 0,0 0-2 15,0 0 1-15,0 0 0 0,0 0-1 0,0 0-4 16,18-8 1-16,-18 8 1 0,0 0-2 0,0 0 6 15,0 0-3-15,0 0 3 16,0 0 1-16,0 0-1 0,0 0 1 0,0 0 2 16,0 0 3-16,0 0-1 0,0 0 6 0,0 0-5 15,0 0-7-15,0 0 3 0,0 0-5 0,0 0 4 16,0 0 1-16,0 0-5 0,0 0 0 0,0 0-1 16,0 0-2-16,0 0 3 0,0 0 2 0,0 0-3 15,0 0 2-15,0 0-1 0,0 0-1 0,0 0 0 16,0 0 3-16,0 0-1 0,0 0 0 15,0 0-2-15,0 0-1 0,0 0 2 0,0 0-1 16,0 0 2-16,0 0-1 0,0 0-1 0,0 0 3 16,0 0-1-16,0 0 0 0,0 0-1 0,0 0-2 15,0 0 2-15,0 0 0 0,0 0 1 16,0 0 0-16,0 0-3 0,0 0 3 0,0 0-4 16,0 0 2-16,0 0 3 0,0 0-4 15,0 0 5-15,0 0 1 0,0 0-4 0,0 0 3 16,0 0 0-16,0 0-4 0,0 0 4 0,0 0-2 15,0 0-2-15,0 0 1 0,0 0-4 0,0 0 3 16,-1 20-2-16,-4 0 5 0,-5 8-5 0,-2 1 7 16,-4 4-7-16,-3 5 8 0,-5-1-8 0,-4 7 9 15,-4-2 10-15,-3 2-27 0,-3 1 24 0,-3-3-26 16,-3 3 8-16,-2-1 11 0,1-1-11 16,1-1 11-16,-2-6-11 0,2 2 9 0,0-3-8 15,3 0 10-15,3 0-4 0,4-4 8 16,5-3-5-16,3-5 4 0,6-6-6 0,20-17 2 15,-26 24-2-15,26-24 1 0,0 0-4 0,-6 23 0 16,6-23-1-16,17 15 2 0,-17-15-1 0,34 12 3 16,-11-10-3-16,3-2 1 0,4-2 0 0,4-4 0 15,6-1 5-15,5-3-4 0,4-2 4 16,3 0-3-16,4 0-1 0,4-2-3 0,-1 4 3 16,3-3-3-16,-2 5 2 0,-3 2-3 0,1 4 2 15,-4-1-1-15,1 4-1 0,-4 2-6 0,-3 0-3 16,0 2-2-16,-2 0-4 0,-1-1 3 0,-1 0-2 15,-3-2 2-15,-1 0 2 0,-2-1 6 16,-4 1-3-16,-5-4-1 0,-2 2-2 16,-6-2 2-16,-3-2 3 0,-18 4 2 0,25-12 2 15,-25 12 0-15,16-25 3 0,-11 4-2 0,-4-4 7 16,-3-4-6-16,-4-4 6 0,-4-1-6 0,-6-2 11 16,-2-3-4-16,-9-7 12 0,-2 3-7 0,-9-6 13 15,-3 2-14-15,-6-1 3 0,-4 2 21 0,-4 5-24 16,0 3 25-16,2 7-22 0,5 4-5 0,3 4 0 15,7 5-7-15,6 5 3 0,6 4-3 16,9 3-5-16,17 6-4 0,0 0-10 0,-1-20-22 16,24 11-20-16,5-9-42 0,28 4-54 0,-9-11-112 15,10 11-264-15,19 10 41 0,-13 0 387 0</inkml:trace>
  <inkml:trace contextRef="#ctx0" brushRef="#br0" timeOffset="14702.3876">9513 876 554 0,'-6'-17'77'0,"6"17"-84"16,-8-26-9-16,8 26 6 0,-17-19 14 16,17 19 10-16,-27-7 6 0,9 7-2 0,-5 3 3 15,-4 3 9 1,-3 2 24-16,-2 5 18 0,-3-2 19 0,2 7-9 0,-5-4-8 0,8 8-9 0,-7-2-18 15,7 1 5-15,-4 3-14 0,5 3-1 0,-3 5-9 16,5 1 5-16,-2 7-10 0,4 4 8 0,-2 4-7 16,4 3-28-16,1 0 23 0,6 3-27 0,-1-2 14 15,7 0 11-15,5-2-17 0,4-3 9 0,8-2-12 16,7-5 7-16,7-4-8 0,4-6 8 0,7-7-7 16,7-6 5-16,2-10 1 15,6-5 7-15,7-13 7 0,5-9 9 0,6-10 7 16,5-5-10-16,0-9 7 0,3 0-18 0,-4-7 7 15,-3-2-12-15,-3-4 10 0,-3 1-16 0,-7-2 4 16,-2 3 25-16,-11 0-28 0,-7 1 23 0,-7 2-17 16,-7-2-17-16,-8-1 14 0,-5-2-16 0,-5-2 16 15,-6 3 13-15,-2 2-4 0,-4 4 7 0,-5 8-11 16,-2 7-19-16,-4 9 0 0,0 11 3 16,-4 10 10-16,-2 10 12 0,-6 12 5 0,0 14 5 15,-5 9-20-15,-1 13 34 0,-8 10-37 0,-3 8-9 16,-4 10 8-16,-3 6-29 0,0 4 28 0,-2 2-20 15,2 2 11-15,3-1-16 0,3-6 8 16,7 1 24-16,3-8-22 0,9-9 10 0,9-5-29 16,5-18-6-16,14-2-41 0,-3-20-35 15,25 15-87-15,-14-19-236 0,19-11-82 0,8 5 147 16</inkml:trace>
  <inkml:trace contextRef="#ctx0" brushRef="#br0" timeOffset="15389.9087">6639 2258 907 0,'0'0'68'0,"-21"-10"-47"0,21 10-18 16,0 0-7-16,0 0 2 0,5-20 4 0,-5 20 4 16,19-16 0-16,-19 16 3 0,29-16-3 0,-10 9 1 15,-2 0 0-15,1 1 4 0,1 2 4 0,0 0 13 16,4 4 9-16,-4-1 11 0,7 5 6 16,-3-3-2-16,7 6-2 0,-2-2-6 0,11 7 2 15,1-7 1-15,11 7 1 0,5-7-5 0,12 2-4 16,8-4-7-16,13-2-6 0,8-7-5 0,18 1-1 15,7-7-3-15,11-3-5 0,8-5 1 0,8-6-11 16,7-1 1-16,3-2-6 0,4-4 2 0,1-1-11 16,0 1-37-16,-2 0 33 15,-1 8-38-15,-10 0 32 0,-4 7 5 0,-11 0-13 16,-2 7 3-16,-19-4-11 0,-4 10-8 0,-16-3-12 16,-9 10-11-16,-17-3-12 0,-4 12-13 0,-19-9-13 15,-2 12-11-15,-17-7-37 0,-4 3-48 0,1 13-173 16,-24-23 209-16,4 30 167 0</inkml:trace>
  <inkml:trace contextRef="#ctx0" brushRef="#br0" timeOffset="16155.5305">8148 2560 588 0,'22'-2'112'0,"-22"2"-51"16,0 0 7-16,0 0-11 0,0 0 0 15,0 0-24-15,0 0-7 0,-26 16 13 0,26-16-7 16,-24 21 24-16,12-4-5 0,-5-3 3 0,4 7-10 15,-6-4 11-15,7 9-15 0,-6-5 8 0,7 11 1 16,-5-2-20-16,4 5-1 0,-3 1-15 0,2 4 4 16,-2 0-9-16,2 3 6 0,-2-2-14 0,-1 0 6 15,-1 0-9-15,0-2 8 0,-1 1-9 16,-1-3 10-16,0-2 11 0,0-2-25 16,1-4 32-16,1-4-26 0,2-5 15 0,5-4 4 15,10-16-3-15,0 0-1 0,-14 19-8 0,14-19-1 16,0 0-5-16,0 0 0 0,0 0 3 0,29-17 0 15,-10 5 3-15,6-4-4 0,4-2 2 0,4 0-4 16,2-1-15-16,0 4 32 0,3 1-31 0,0 5 31 16,-1 0-14-16,2 2-2 0,-1 1-1 15,-2 2-1-15,1 2 2 0,-1-2-1 0,2 2-1 16,0-2 0-16,-2 1-3 0,-2-2-2 0,2 1-2 16,-5-1-2-16,1 2 0 0,-4-2 0 15,0 0 3-15,-4 0-1 0,-3 0 3 0,-4 1 1 16,-17 4 2-16,25-9 1 0,-25 9 4 0,0 0-1 15,14-21 6-15,-14 21-2 0,-9-25 3 0,9 25-4 16,-24-35 4-16,8 14-7 0,-5 0 4 16,-2-2-5-16,-3-4 4 0,-4-1-7 0,-1 0 8 15,-1-2-8-15,-1 2 7 0,0-2-7 0,3 2 6 16,0 1-7-16,2 1 8 0,2 2-8 0,5 2 6 16,4 3-6-16,5 2 3 0,12 17-7 0,-11-25-10 15,11 25-9-15,4-19-44 0,-4 19-2 0,0 0-45 16,17-29-50-16,4 29-73 0,-21 0-232 15,28-6 54-15,2 20 391 0</inkml:trace>
  <inkml:trace contextRef="#ctx0" brushRef="#br0" timeOffset="16546.1497">9415 2292 1327 0,'-12'-28'35'0,"12"28"-17"16,-11-18 16-16,11 18 7 0,0 0 5 0,0 0-4 15,-28 11-17-15,28-11-1 0,-33 37-4 0,12-4 8 16,-5 4-6-16,-1 10 8 0,-5 2-7 0,2 5 10 16,-3 2 4-16,3 4-21 0,-4 1 15 0,3 2-24 15,1-3 3-15,4 2 10 0,4-3-13 16,4-2 9-16,5-4-13 0,3-3 5 0,6-4-12 16,7-3 8-16,3-3 4 0,6-4-22 15,4-4 23-15,3-4-26 0,6-7 7 0,1-4-10 16,7-3-9-16,1-9-7 0,6-2-14 0,-2-10-9 15,8 2-24-15,-9-17-34 0,14 11-63 0,-20-22-72 16,14 6-159-16,-6 5-57 0,-18-16 295 0</inkml:trace>
  <inkml:trace contextRef="#ctx0" brushRef="#br0" timeOffset="16711.0683">8808 2826 1666 0,'-49'2'102'31,"26"1"-51"-31,23-3-32 0,-19 3-13 0,19-3-4 16,21-3-1-16,4 0 7 0,14-2 0 0,12-6 4 0,11-1-7 16,12-4 1-16,5 0-7 0,9 2 2 15,1-1-17-15,-1 8-23 0,-5-6-46 0,6 19-114 16,-29-12-250-16,8 4-149 0,-6 11 99 0,-17-14 499 16</inkml:trace>
  <inkml:trace contextRef="#ctx0" brushRef="#br0" timeOffset="21088.0337">11594 1712 129 0,'0'0'12'0,"16"-26"3"16,-16 26-8-16,20-21-1 0,-20 21 6 16,14-17 16-16,-14 17 15 0,0 0 19 0,0 0 15 15,0 0 6-15,0 0-5 0,0 0-8 0,0 0-23 16,0 0 40-16,5-19 30 0,-5 19 13 0,0 0 5 16,-16-1-48-16,16 1-42 0,-20-5-15 0,20 5-9 15,0 0-3-15,-25-11 2 0,25 11 3 0,-17-5 1 16,17 5-3-16,0 0 1 0,-23 0-1 15,23 0-3-15,-21 9 3 0,21-9-2 0,-26 21 3 16,9-1-2-16,1 8 8 0,-6 3-4 16,2 5 6-16,-1-1-6 0,1 5 3 0,-1-2-10 0,6 2-7 15,0-4 24-15,4-2-33 0,5 1 28 16,4-4-22-16,4-3-7 0,4-4 4 0,4-7-5 0,7-3 4 16,5-5-4-16,6-3 3 0,5-4-1 15,2-5 0-15,4-5 2 0,1-4-5 16,2-4 4-16,1-6-6 0,1-7 7 0,-5-2-6 15,-2-4-15-15,-5 1 28 0,-8 5-31 0,-5 2 32 16,-7 2-8-16,-6 0-5 0,-6 1 7 0,-6 3-8 16,-5 0 7-16,-5 0-5 0,-5 4-2 0,-2 1-3 15,-5 1 3-15,-1 5-3 0,0 3 5 0,0 3 0 16,3 2 4-16,2 2-2 0,6 0 2 16,18 0 1-16,-22 4-3 0,22-4-1 0,0 0-2 15,0 0-1-15,0 0 2 0,17 8 2 0,-17-8 3 16,31 10 0-16,-10-8 0 0,0 1-1 15,3-2 0-15,0 0-2 0,1-2 0 0,-1 2 2 16,-2-1 0-16,0 3 1 0,-3 0-1 0,-1 0-2 16,-18-3-1-16,25 10-1 0,-25-10-1 0,17 16 5 15,-17-16-3-15,11 27 4 0,-8-8-4 16,1 5 6-16,-2 4-7 0,-3 4 7 0,-1 0 18 16,-2-2-32-16,-1 2 29 0,0 2-29 0,1-3 5 15,1-3 5-15,1-3-4 0,2-8 5 0,0-17-5 16,3 21 2-16,-3-21-1 0,0 0 0 0,0 0 1 15,20 11-2-15,-20-11 3 0,0 0-2 0,19-15 4 16,-19 15-1-16,17-25 2 0,-8 6-4 16,-2-9 4-16,0-4-6 0,-2 1-17 15,0 1 29-15,-2 3-31 0,-3 2 31 0,-2-2-5 16,1-2-7-16,-1 2 8 0,-1 0-10 0,2 1 6 16,2 2-6-16,3 3 3 0,4 3-2 0,3 1 2 15,-11 17 1-15,31-27 3 0,-12 17-2 0,3 3 4 16,1 2-2-16,4 0-1 0,1 1-1 0,-1 2 0 15,1 2-2-15,-2 3 2 0,0 1-2 16,-3 2-1-16,-2 1 2 0,-4-1-1 0,-17-6 0 16,24 23-4-16,-24-23 0 0,13 22-10 0,-13-22-6 15,0 0-17-15,0 0-14 0,5 23-32 0,-5-23-55 16,0 0-135-16,0 0-284 0,-23-13 42 16,23 13 368-16</inkml:trace>
  <inkml:trace contextRef="#ctx0" brushRef="#br0" timeOffset="22213.0251">14397 1192 1041 0,'2'-21'132'15,"-11"-1"-134"-15,2-2-15 0,-3 0 10 0,-1-2 18 16,0 7 14-16,-6-2 12 0,-2 8 1 0,-10 0-2 16,-2 7 5-16,-9 2 12 0,1 9 6 0,-10 3 7 15,3 8-1-15,-10 5-9 0,3 8-1 16,-7 3-15-16,3 7 7 0,-3 2-11 16,8 3-32-16,-3 0 24 0,10 3-31 0,2 1 18 15,7-1 9-15,7-2-17 0,9-6 6 0,10 0-12 16,7-4 6-16,8 0-8 0,7 2 7 0,7-2-6 15,7 1 5-15,8-5-6 0,8-4 6 0,5-4-5 16,8-4 5-16,1-2-5 0,5-5 1 0,-2-1-2 16,-3-5 0-16,-3-3 2 0,-7-3-2 0,-7-3 2 15,-8-2-1-15,-8 2 0 0,-23 3 1 16,21-7 2-16,-21 7-2 0,0 0 1 0,-21-7-3 16,-2 4-4-16,-10 2 3 0,-9 4 0 15,-10 6 0-15,-8 9 0 0,-8 4 4 0,-5 8 25 16,0 5-20-16,-2 11 31 0,3 6-19 0,4 1-3 15,9 6 2-15,7-8-18 0,9 5 0 0,9-5 0 16,10-4 0-16,12-6 0 0,11-7 0 16,14-3 0-16,13-4 0 0,13-7 0 0,12-8 0 15,19-8-20-15,10-11-18 0,23-5-35 0,4-20-53 16,29 15-113-16,-12-10-351 0,27-12 9 0,6 1 202 16</inkml:trace>
  <inkml:trace contextRef="#ctx0" brushRef="#br0" timeOffset="22604.1859">15075 1704 1727 0,'0'0'42'0,"0"0"-29"0,0 0-13 0,27-7 3 16,-3 3 5-16,9-6 5 0,9-2-1 0,7-5 0 16,4-2-6-16,7 0-1 0,0-1-9 0,4 2-9 15,-2 0-21-15,1 7-18 0,-8-6-31 16,3 15-41-16,-20-14-61 0,16 23-99 0,-22 1-226 16,-6-7 42-16,6 22 385 0</inkml:trace>
  <inkml:trace contextRef="#ctx0" brushRef="#br0" timeOffset="22767.7678">15294 2122 1507 0,'-50'27'216'0,"2"-15"-151"0,16 4 5 16,8-10-27-16,24-6-9 0,0 0-16 0,0 0-12 16,0 0-2-16,0 0-3 0,18-6 3 0,12-3 1 15,11-1 0-15,12-6-4 0,10-2-8 0,5-4-25 16,13 5-27-16,-2-13-59 0,16 25-123 15,-19-12-254-15,11 1-97 0,2 14 158 0</inkml:trace>
  <inkml:trace contextRef="#ctx0" brushRef="#br0" timeOffset="23733.7612">18236 1176 1103 0,'0'0'45'16,"0"0"-19"-16,0 0-22 0,0 0-1 0,0 0 16 15,0 0 10-15,0 0 10 0,0 0 9 0,0 0-8 16,0 0 4-16,-15 21 21 0,5-4-19 0,-9 3 15 15,3 3-40-15,-7 1 8 0,1 6-12 0,-5 3 11 16,-1 7 6-16,-5 3-16 0,1 7 12 0,-6 2-17 16,-2 6 14-16,-2 2-13 0,-1 4 10 15,-2-1-13-15,2-2 9 0,2-6-12 0,3-4 1 16,5 0 21-16,6-4-27 0,8-7 22 0,3-1-20 16,6-10-8-16,6-5 4 0,2-2-6 15,7-5 5-15,-5-17-5 0,25 27 5 0,-5-17-2 16,8-3 2-16,9-3 0 0,6-4-1 0,12-5 1 15,7-2-1-15,7-3 0 0,4 0-3 0,3 1-4 16,3-2-3-16,-1 5 0 0,2 0-2 16,-3 3 3-16,-7 2 4 0,-1 2 0 0,-5 3 3 15,-2 1 3-15,-4 1-1 0,-3 0 0 0,-3 0 0 16,-4 0-3-16,-5 0 1 0,-5-1-2 0,-5 0-2 16,-5-2-2-16,-4-1 1 0,-7-2 0 0,-17 0 3 15,0 0 4-15,17-10 2 0,-17 10 5 0,-13-25-5 16,-3 3 4-16,-6-4-7 0,-7-1 5 15,-6-4-1-15,-7-9 4 0,-5-2 2 0,-7-5-24 16,-3-1 25-16,-4 0-23 0,-2-1 18 16,0-1 8-16,0 1-13 0,-1 3 10 0,5 3-9 15,4 6 6-15,7 7-7 0,9 3 5 0,6 2-11 16,7 3-1-16,7-1-18 0,19 23-23 0,-20-35-43 16,20 35-58-16,10-38-115 0,6 19-290 0,18 6 57 15,-2-13 311-15</inkml:trace>
  <inkml:trace contextRef="#ctx0" brushRef="#br0" timeOffset="24765.0448">19851 1241 538 0,'0'0'17'16,"3"-18"9"-16,-3 18 31 0,0 0 28 0,-6-20 24 15,6 20 5-15,-17-11-20 0,17 11-15 0,-32-9-28 16,13 10 6-16,-11 0-3 0,-1 8-1 16,-8 0 13-16,2 7-40 0,-8-3 20 0,4 7-28 15,-4-2 16-15,3 6 3 0,1 0-11 16,3 8 13-16,1-1-10 0,8 5 5 0,2 3-14 15,7 2-3-15,4 3-16 0,7 5 7 0,7 3-11 16,6 4 9-16,4 2-13 0,7-5 12 0,8 0-13 16,7-4 6-16,7-6 28 0,5 0-28 0,7-8 33 15,3-6-28-15,5-11-4 0,8-12 5 16,2-13 6-16,5-15 9 0,2-13-25 0,0-5 35 16,-1-13-28-16,3 0 19 0,-5-14 6 0,2-7-20 15,-1-7 6-15,-5-3-19 0,-4 0 16 0,-7 4-18 16,-6 4 10-16,-10 0 13 0,-10 3-12 0,-7-2 15 15,-7 4-11-15,-5-3-13 0,-9 4 12 0,-3 4-14 16,-8 6-18-16,-5 14 30 0,-3 15-10 16,-4 9 11-16,-3 15 29 0,-5 9-26 15,-5 18 11-15,-7 15 10 0,-9 19-26 0,-7 20 3 16,-8 11-10-16,-5 13-5 0,-1 4 16 0,0 5-11 16,0 2 3-16,1 3-6 0,5 1-5 0,4-1 17 15,6-3-22-15,3-5 14 0,6-10-1 0,6-10-33 16,10-3-13-16,-1-21-67 0,21 19-105 0,-20-27-142 15,16 8-178-15,4 1 32 0,-8-21 429 16</inkml:trace>
  <inkml:trace contextRef="#ctx0" brushRef="#br0" timeOffset="25249.4223">17165 2973 1079 0,'-25'-16'171'0,"8"-5"-153"16,6-2-17-16,4 2 1 0,4-1-2 0,4 1 11 15,-1 21 5-15,14-31 14 0,-14 31 2 0,29-21 7 16,-5 15-2-16,2-2 2 0,13 5 2 15,2-3 2-15,15 6-2 0,10-3 4 16,13 6-2-16,9-5 0 0,21 4 0 0,9-3-14 16,15-3-7-16,12 0-8 0,14-5-8 0,13-3 2 15,3-2-6-15,11-5 0 0,-1 0-3 0,6-3 0 16,-1 3-7-16,-8 1-14 0,-4 0 25 0,-9 2-31 16,-8 0 30-16,-10 3-17 0,-7 0-8 15,-13 5-5-15,-15 0-16 0,-8 10-30 0,-21-8-34 16,1 21-78-16,-31-20-105 0,-3 11-189 0,-12 10 5 15,-42-16 398-15</inkml:trace>
  <inkml:trace contextRef="#ctx0" brushRef="#br0" timeOffset="25952.5528">18639 3196 1372 0,'0'0'59'0,"0"0"-28"16,0 0-6-16,-18-13-2 0,18 13 3 0,0 0-4 16,0 0-6-16,0 0-8 0,0 0-4 0,-18 22-2 15,18-22 7-15,-22 36 23 0,5-8-26 0,-6 5 33 16,-2 5-33-16,-7 6 3 0,-5 4 14 0,-8 3-8 15,-3 7 20-15,-11-2-9 0,4 4 11 16,-7-1-14-16,4 3 10 0,-4-3 5 0,5 2-22 16,2-7 17-16,3-1-23 0,3-5-4 15,5-5 6-15,4-4-12 0,6-5 6 0,6-5-7 16,8-6 4-16,20-23-5 0,-16 24 0 0,16-24-2 16,0 0 0-16,24 6 2 0,-1-8 0 0,12-6 3 15,7-3-2-15,10-7 3 0,5-4-3 0,9 1-3 16,1-2-5-16,3 6 1 0,3 1-3 15,-1 5 7-15,2 3-1 0,-1 0 4 0,-2 5-2 16,-2 0 3-16,-2 1-1 0,1 1-5 0,-1-3-1 16,0 2-4-16,0-3-2 0,-3-1 0 0,-2-1-4 15,-3-1 0-15,-8-1-3 0,-5 0 2 16,-10 1 4-16,-8 0 9 0,-7 1 2 0,-21 7 9 16,18-14 2-16,-18 14 4 0,-3-27-2 15,-6 5 0-15,-4-2 9 0,-6-6-30 0,-5-5 26 16,-4-4-28-16,-7-7 4 0,-5-1 7 0,-4-4-11 15,-3-2 11-15,0 0-10 0,2 4 12 0,2 5-11 16,4 6 10-16,-4 4-9 0,7 7 8 0,2 1-6 16,3 8-6-16,3-1-15 0,9 7-23 0,-6-7-26 15,25 19-79-15,-20-26-93 0,20 26-262 0,2-18 13 16,1-2 306-16</inkml:trace>
  <inkml:trace contextRef="#ctx0" brushRef="#br0" timeOffset="26358.8612">19953 2882 1127 0,'0'0'280'0,"5"-35"-246"16,1 16-4-16,-6 19 16 0,3-22 15 0,-3 22 5 16,0 0-14-16,0 0-22 0,-25 6-17 0,8 5-9 15,-3 6 9-15,-6 7-1 0,-4 10 16 0,-5 4-1 16,0 8 8-16,-7 5-5 0,1 6 6 0,-4 6-18 15,1 3-2-15,-1 2 13 0,3 5-17 16,2-6 18-16,7 5-12 0,6-6-18 0,8-2 0 16,5-2 0-16,11-6 0 0,5-2 0 0,8-4 0 15,8-4 0-15,6-6-13 0,10-5 6 0,5-6-16 16,9-5-14-16,0-10-10 0,9-4-12 16,-2-14-10-16,7 0-10 0,-8-17-18 0,8 8-36 15,-21-26-111-15,-1 4-296 0,2 1 38 0,-21-14 306 16</inkml:trace>
  <inkml:trace contextRef="#ctx0" brushRef="#br0" timeOffset="26515.0935">19142 3491 2047 0,'-33'11'0'0,"12"-5"0"0,21-6 0 0,0 0 0 16,34 10 0-16,1-6 0 0,18-6 0 15,9-2 0-15,14-7 0 0,14-3 0 16,11 1 0-16,7-3 0 0,12 4-32 0,-12-11-97 15,21 23-259-15,-21-17-247 0,3 8 10 0,-3 4 388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7T21:04:05.32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1583 1087 361 0,'0'-32'49'15,"1"13"-39"-15,-1 19 12 0,6-35 20 0,-6 35 23 16,5-34 21-16,-5 34 7 0,3-30-2 0,-3 30-10 16,1-23-10-16,-1 23-6 0,0 0-2 0,4-19-4 15,-4 19-2-15,0 0-8 0,0 0-7 0,0 0-5 16,0 0-13-16,0 0-6 0,0 0-9 15,0 0-5-15,0 0-2 0,-3 23 3 0,3-3 2 16,1 11 7-16,-1 13-10 0,0 10 12 0,-1 12-2 16,0 2-21-16,0 8 20 0,0 0-23 0,-1 3 4 15,1 1 16-15,-3 1-19 0,2-4 18 0,1-3-19 16,0-9 16-16,2-9 17 0,0-11-35 0,8-3-4 16,-3-20-68-16,14 9-88 0,-20-31-48 0,40 18-97 15,-8-3-109-15,-15-36 195 16,21 20 231-16</inkml:trace>
  <inkml:trace contextRef="#ctx0" brushRef="#br0" timeOffset="218.7614">1634 803 1134 0,'0'0'195'0,"0"0"-143"0,0 0-52 0,0 0-7 15,0 0 7-15,0 0 10 0,32 15 4 0,-10-17-3 16,4 2 5-16,7-3-6 0,4-2-6 16,5-5-1-16,3 1-5 0,4-5-3 0,1 0-1 15,0 2-21-15,2 0-21 0,-7 2-16 16,9 0-91-16,-18 3-63 0,0 9-192 0,3 4-28 16,-39-6 370-16</inkml:trace>
  <inkml:trace contextRef="#ctx0" brushRef="#br0" timeOffset="421.9164">1767 1449 1451 0,'-44'-4'21'0,"44"4"-18"0,0 0-10 0,0 0-2 15,0 0 8-15,34-18 6 0,-13 7 5 0,5-1-4 16,5-5 3-16,4 3-9 0,6-1-12 0,2-2-25 15,8 8-44-15,-10-12-52 0,18 15-98 16,-15-4-98-16,2 1-133 0,15 15 260 0,-22-12 202 16</inkml:trace>
  <inkml:trace contextRef="#ctx0" brushRef="#br0" timeOffset="875.0496">2905 1440 1107 0,'-22'5'73'0,"-12"1"-62"16,2 2-11-16,0 1 7 0,-1 6 16 0,-1-3 12 16,3 8 16-16,-5-2-1 0,3 12 5 0,-5-3-14 15,7 13-1-15,-5 1-6 0,10 9 7 16,-3 0-12-16,5-1 8 0,1-4-19 0,6 0-6 15,4-10 26-15,8-5-34 0,6-5 25 16,7-7-27-16,-8-18-4 0,34 26 3 0,-8-24-2 16,6-5 2-16,6-12 2 0,4-5-3 0,6-8-23 15,0-7 30-15,2-2-30 0,0-3 29 0,2-2 0 16,-4-1-15-16,-3-5 11 0,-1 1-11 16,-7 1 9-16,-1 4-3 0,-6 8 6 0,-6 5-8 15,-6 7 6-15,-18 22-6 0,21-27 6 0,-21 27-1 16,0 0 5-16,0 0-1 0,0 0-4 0,0 0-1 15,0 0-5-15,0 0 1 0,-25 30 2 0,12-7 4 16,-1 8-5-16,-2 9 9 0,1 2-10 0,2 2 10 16,1-2-10-16,5-4 8 0,3-3-9 15,4-6-1-15,7-1-18 0,2-9-5 16,10 3-25-16,-1-13-13 0,13 5 9 0,-8-17-65 16,18 12 0-16,-11-20-56 0,15 9-47 0,-7-14 13 15,5-5-42-15,14 12-50 0,-25-30 306 0</inkml:trace>
  <inkml:trace contextRef="#ctx0" brushRef="#br0" timeOffset="1203.1818">3710 1392 1033 0,'0'0'69'0,"-27"29"-36"16,14-1 6-16,-6 1-4 0,4 10 10 0,-6-1 4 16,5 9 6-16,-4-2-9 0,5 6 6 15,-3-6-29-15,7 2 8 0,-1-6-11 0,6 0 11 16,0-6 21-16,2-2-34 0,0-7 34 0,3 3-32 15,1-7-5-15,1-4-1 0,-1-18-10 16,6 21 1-16,-6-21-4 0,0 0 3 0,0 0 3 16,25-21 4-16,-14 0 8 0,3-8 0 0,3-10-32 15,2-1 24-15,-1-6-30 0,0-2 20 0,-1-3 11 16,-1-4-13-16,-1 1 9 0,-2 1-10 0,0 1 8 16,-1 5-9-16,-1 2 8 0,0 4-10 0,0 6 8 15,1 4-6-15,1 10 5 0,-4 4-7 0,-9 17-4 16,16-17-8-16,-16 17-4 15,0 0-6-15,28 2-4 0,-28-2-7 0,37 10-13 16,-18-4-9-16,9 7 0 0,-4-5-2 0,13 6-8 16,-6-8-6-16,16 10-42 0,-12-14-22 0,16 12-32 15,-11-11-1-15,8 4-58 0,10 13-106 0,-26-23 232 16,22 20 105-16</inkml:trace>
  <inkml:trace contextRef="#ctx0" brushRef="#br0" timeOffset="1546.9418">4541 1421 992 0,'-33'10'261'0,"9"-15"-184"0,7 7-10 16,-10-7 4-16,9 8-1 0,-10-3-11 0,4 3-8 16,-6 1-11-16,2 6 1 0,-5-1-5 15,4 11 2-15,-4-1-10 0,5 8-1 0,-2 2-11 16,4 5-2-16,2 7-5 0,5 1 5 16,4-1-9-16,4-2 7 0,6-9-11 0,6-3 4 15,5-4-6-15,7-3 4 0,5-4-3 0,5-4 3 16,6-3-1-16,6-8 1 0,1-5 2 0,4-6-3 15,0-5 1-15,0-6-4 0,1-5 4 0,0-6-5 16,-1-7 7-16,-3 1-5 0,-1-6 4 0,-7 4-4 16,-4 4 3-16,-3 2-5 0,-5 4 5 0,-2 2-4 15,-4 4 6-15,-4 2-7 0,-7 22 4 16,6-26-2-16,-6 26 1 0,0 0 2 0,0 0-2 16,0 0-3-16,0 0 0 0,-24 27 0 15,11-1-4-15,-5 6 6 0,3 6-11 0,-1-1 0 16,4 1-19-16,2-3-9 0,8 1-28 0,-2-10-16 15,14 7-39-15,-10-33-24 0,26 50-62 0,-26-50-9 16,45 33-32-16,-1-14-224 0,-12-25 166 0,21 21 307 16</inkml:trace>
  <inkml:trace contextRef="#ctx0" brushRef="#br0" timeOffset="2052.4851">5759 1440 811 0,'-30'-24'124'0,"8"11"-9"15,-14-8 12-15,9 16-16 0,-13-5-21 0,4 8-19 16,-9 0-12-16,3 12-4 0,-8-3-6 15,4 13 0-15,-5-1-11 0,4 10 6 0,-2 1-14 16,2 7 7-16,-1-2-12 0,6 4 2 0,7-1-10 16,6-1 1-16,9-3-11 0,8-5 3 0,9-7-9 15,8-4 3-15,-5-18-3 0,32 23 2 0,-4-18 3 16,9-5 1-16,7-8 3 0,8-5-3 0,4-11 0 16,2-9-5-16,8-8 5 0,1-6-8 15,0-1 8-15,0-3-11 0,-4 0 9 16,-4-5-9-16,-1 0 11 0,-7 0-12 0,-5-2-2 15,-8 3 16-15,-8 2-21 0,-5-2 22 0,-6 4-8 16,-6-1-9-16,-6 3 13 0,-4 2-13 0,-7 3 9 16,-2 6-7-16,-4 8 4 0,-2 10 1 0,12 20 0 15,-30-7-1-15,10 18 3 0,-2 13 2 0,-3 13-3 16,-6 13 7-16,0 10-12 0,-6 7 8 16,0 7-11-16,1 2 2 0,4 2 10 0,5-3-13 15,5-5 11-15,6-2-5 0,9-7-20 0,6-1-1 16,10-1-24-16,5-11-2 0,14 2-30 0,1-16-14 15,20 7-57-15,-12-26-124 0,28 16-64 0,-5-12-202 16,-6-20 192-16,19 17 348 0</inkml:trace>
  <inkml:trace contextRef="#ctx0" brushRef="#br0" timeOffset="2416.5145">6516 1333 1616 0,'-29'-6'46'0,"4"3"-7"0,-4 2 3 16,3 5 3-16,-6 1-9 0,0 4-6 0,-4 8-11 16,0 2 5-16,0 4-7 0,2 6 8 15,-2-1-9-15,5 6 4 0,2 1-8 0,3 2 2 16,5-2-7-16,6 2 4 0,4-3-8 0,5 0 3 16,6-5-7-16,5-7 2 0,7-1-3 0,5-5 6 15,7-4-3-15,5-1 3 0,4-10-2 16,4-3-2-16,1-5 0 0,5-7-1 0,2-4 2 0,1-4-2 15,-2-7 3-15,-5-3-5 0,-3-2 2 16,-4-2-6-16,-4 4 3 0,-1-1-7 16,-5 2 7-16,-4 0-4 0,-2 0 7 0,-5 1-5 15,-2 6 7-15,-4 5-5 0,-5 19 6 0,1-23-2 16,-1 23 2-16,0 0-1 0,0 0-3 0,-20 6 0 16,20-6-3-16,-27 30 3 0,10-5-3 0,-1 3 6 15,-1 4-8-15,2-3 1 0,5 0-11 0,3-3-4 16,7 0-15-16,2-3-6 0,8 3-18 15,-1-8-5-15,11 5-17 0,-18-23-11 0,39 29-27 16,-39-29-49-16,50 15-83 0,-27-10-170 0,0-16-33 16,19 16 323-16</inkml:trace>
  <inkml:trace contextRef="#ctx0" brushRef="#br0" timeOffset="2912.499">7076 1290 1067 0,'-4'-23'354'0,"4"23"-272"16,-19-6-30-16,19 6 3 0,-18 5 0 15,18-5-3-15,-26 21-9 0,13-1 1 0,-5 0-8 16,1 10 7-16,-1 0-15 0,3 5 3 0,0 0-14 16,7 0 2-16,2-1-14 0,2-2 7 0,4-3-7 15,3-3 3-15,3-4-3 0,3 0-1 0,2-5-4 16,-11-17 3-16,30 26-3 0,-11-21 1 16,3-4-1-16,1-4 0 0,4-8 1 0,0-7 0 15,0-6 1-15,3-5-4 0,1-2 5 0,1-3-5 16,0-1 6-16,-1-3-7 0,0-3 6 0,-1-1-7 15,-2 1 6-15,0 0-6 0,-1 5-7 0,-4 0 18 16,0 2-18-16,-2 6 16 0,-6 4-8 0,-3 7-7 16,-12 17 3-16,0 0 0 0,0 0 1 15,0 0 5-15,0 0-4 0,-1 31-8 0,-11 8 22 16,-4 9-19-16,-7 15 15 0,-2 5 0 0,-2 6-15 16,-1 14 10-16,1 3-12 0,0 8 16 15,3 2 5-15,1-4-12 0,1-4 15 0,1-8-15 16,4-6-1-16,2-8 14 0,0-7-12 0,3-6 12 15,1-8-7-15,4-10 7 0,-1-10-4 0,5-7 4 16,3-23-4-16,-5 23 1 0,5-23 1 16,0 0-1-16,0 0 3 0,-3-27-10 0,3 1 0 15,0-9 0-15,2-8 0 0,1-6 0 0,2-3 0 16,1-4 0-16,-1-1 0 0,2-2 0 0,1-4 0 16,0-5 0-16,3-2-24 0,1-1 13 0,5 7-16 15,-1 4 8-15,1 7 3 0,0 5-18 0,3 10-20 16,-7-2-44-16,13 24-78 0,-22-21-182 0,15 20-239 15,1 8 44-15,-10-8 474 0</inkml:trace>
  <inkml:trace contextRef="#ctx0" brushRef="#br0" timeOffset="3359.8695">8265 1171 908 0,'0'0'270'0,"-22"-9"-193"16,22 9-15-16,-28 6 8 0,28-6 7 0,-42 26 5 16,19-5-40-16,-11-1 25 0,4 6-37 15,-7-3 13-15,7 4 1 0,1-3-7 0,7 2 2 16,5-6-15-16,6 2 1 0,11-22-21 16,-7 29-1-16,7-29-3 0,14 23-8 0,-14-23-1 15,32 20 3-15,-9-12-3 0,6-1 10 0,5-1-2 16,1 0 1-16,3 3-3 0,-3-1 4 0,-1 2-3 15,-2 1 2-15,-6 1 0 0,-7 0 1 0,-19-12-1 16,22 34 3-16,-20-15-5 0,-4 4 6 0,-7 2-6 16,-4-1 3-16,-6 2-4 0,-5-6 3 0,-1-1-5 15,-2-7-1-15,4 0-11 0,0-7-9 16,23-5-19-16,-37-2-26 0,37 2-48 16,-29-21-78-16,29 21-148 0,0-23-220 0,-5-11 92 15,16 14 473-15</inkml:trace>
  <inkml:trace contextRef="#ctx0" brushRef="#br0" timeOffset="3516.1181">8002 541 1678 0,'-34'29'12'16,"2"11"-15"-16,2 4 19 0,-2 8-22 0,1-2-22 15,-1 2-6-15,-1 0-41 0,9 1-22 16,-8-9-61-16,24 4-174 0,-1 4-197 0,1-4 86 15,22 8 443-15</inkml:trace>
  <inkml:trace contextRef="#ctx0" brushRef="#br0" timeOffset="4188.0064">9689 767 1338 0,'0'0'63'0,"-3"-17"-37"0,3 17-5 15,0 0 64-15,24-21-29 0,-24 21 25 16,24-14-23-16,-24 14-45 0,17-14 18 0,-17 14-10 16,0 0 2-16,17-9-2 0,-17 9-3 0,0 0 2 15,0 0-4-15,0 0 0 0,18 9 0 16,-18-9-26-16,10 21 31 0,-6-2-32 0,-2 2 11 15,-4 9 12-15,-5 8-27 0,-3 3 30 0,-7 2-11 16,-1 3 14-16,-6 0-11 0,-4 4 10 16,-3 2-9-16,0 1-15 0,-2 0 20 0,0-1-21 15,2-3 20-15,4-3 3 0,1-10-7 0,8-2 5 16,5-9-10-16,5-3 2 0,6-5-8 0,2-17 4 16,10 28-2-16,-10-28 2 0,28 19-1 0,-6-13-1 15,6-4-1-15,6-2 2 0,7-3-2 0,5-4 0 16,6-6 1-16,3 1-8 0,5-1-2 0,-2-4-11 15,0 5-5-15,-2-5-17 0,2 4-14 16,-9-5-33-16,9 12-39 0,-18-19-88 16,19 19-228-16,-12 4-105 0,-11-7 126 0</inkml:trace>
  <inkml:trace contextRef="#ctx0" brushRef="#br0" timeOffset="4656.7682">10823 1143 1058 0,'0'0'170'0,"-29"-21"-119"0,8 9 11 16,21 12 14-16,-36-14 13 15,36 14-13-15,-39-9-20 0,18 9-11 0,-5-1-3 16,1 3-1-16,-4 3 3 0,2 4 3 0,-3 2-13 15,2 3-2-15,-5 2-10 0,1 6-4 0,0 1 3 16,-1 7-26-16,1 0 21 0,3 6-25 0,1-2 16 16,5 2 6-16,2 2-9 0,7-5 5 0,1-1-7 15,7-3 4-15,8-4-9 0,4-3 6 16,7 0-6-16,5-6 3 0,7-2 0 0,4-1 1 16,6-7 0-16,5-3 0 0,4-4 0 0,5-6 2 15,2-3-2-15,0-6-2 0,0-4 2 0,-1-2-5 16,-3-5 4-16,-2 0-6 0,-2-4 4 15,-3-4-7-15,-6 0 7 0,-6 1-6 0,-4 2 10 16,-3 4-6-16,-7 1 9 0,-3 0 21 0,-2 1-22 16,-5 4 9-16,-2 5-13 0,-2 17 0 0,0 0 0 15,-5-17 0-15,5 17 0 0,0 0 0 16,-23 11 0-16,23-11-12 0,-30 40 4 0,8-12-21 16,0 6 17-16,-1-3 4 0,1 2-13 0,4 1-3 15,4 1-17-15,3-5-19 0,15 4-32 0,-5-15-29 16,21 15-57-16,-20-34-65 0,37 41-68 0,-13-18-189 15,-1-17 114-15,24 15 386 0</inkml:trace>
  <inkml:trace contextRef="#ctx0" brushRef="#br0" timeOffset="5125.5411">11549 1058 1383 0,'0'0'179'0,"-30"21"-135"0,16-4 8 15,-5 2 6-15,6 6 11 0,-10 1-14 16,3 4-40-16,-4 3 22 0,4 1-31 0,1 1 20 16,3 1 2-16,1-2-14 0,5 0 3 0,2-4-10 15,3-2 5-15,5-5-9 0,5-3 3 0,4-2-5 16,-9-18 2-16,31 26-4 0,-8-19 5 16,7-7-1-16,2-4-2 0,6-8 2 0,4-5-4 15,1-7 3-15,2-4-5 0,2-4 6 0,-2-5-4 16,-3 2 5-16,-1-1-6 0,-2 2 8 15,-3 0-9-15,-4 1 2 0,-2 2 19 0,-4 3-18 16,-5 4 0-16,-3 4 0 0,-6 3 0 0,-12 17 0 16,0 0 0-16,0 0 0 0,0 0 0 0,0 0 0 15,0 0 0-15,0 0 0 0,-4 31 0 0,-6-2 0 16,-1 6-1-16,0 2 2 0,1 0-19 0,2-1 18 16,2 2 6-16,4-1-5 0,2 1 4 15,4-4-5-15,3-4 6 0,1-5-6 0,5-4 0 16,2-4 0-16,7-5 0 0,2-6 0 15,4-2 0-15,2-7 0 0,4-4 0 0,2-8 0 16,-1-5 0-16,1-6 0 0,-2-4 0 0,-1-4 0 16,-4-2 0-16,-2-1 0 0,-3-5 0 0,-4 6 0 15,-4-3 0-15,-5 2 0 0,-4 1 0 0,-1 2 0 16,-4 1 0-16,1 8 0 0,-4 1-26 16,1 24-56-16,-3-31-37 0,3 31-98 0,0 0-249 15,0 0-136-15,0 0 68 0,0 0 534 0</inkml:trace>
  <inkml:trace contextRef="#ctx0" brushRef="#br0" timeOffset="5266.1548">12881 1459 1687 0,'0'0'272'15,"-27"-8"-289"-15,27 8-13 0,-18-17-12 0,18 17-29 16,-18-20-62-16,-8-6-124 0,26 26-363 0,-21-19 48 15,4 4 356-15</inkml:trace>
  <inkml:trace contextRef="#ctx0" brushRef="#br1" timeOffset="9841.3165">2021 2395 389 0,'0'0'128'0,"0"0"-78"0,0 0-32 0,0 0-10 16,0 0-4-16,-17 9 2 0,17-9-4 16,0 0 0-16,0 23-2 0,0-23 1 0,4 17 1 15,-4-17 1-15,0 0 2 0,15 22 6 0,-15-22 3 16,21 10 7-16,-21-10 3 0,28 6 3 0,-28-6-1 16,35 2 1-16,-13-2-5 0,2-1-1 0,2 0-6 15,3-1-2-15,2 0 1 0,3 1 1 16,1 0-2-16,3 1-1 0,1 0-6 15,3 2 0-15,2 0-3 0,2 3 1 0,2 1-1 16,1 2 2-16,1 2-3 0,4 1 1 0,0 1-3 16,2 1 3-16,5-1-2 0,1 0 4 0,4-1 15 15,4-1-11-15,5-3 33 0,6 0-14 0,7-5-2 16,3 1-3-16,6-5-18 0,4-1 0 0,6-2-17 16,6-1 20-16,0-3-17 0,7 0 19 0,0-3 3 15,6 1-1-15,2-4 1 0,2 2-1 16,4-2 2-16,-1 2-5 0,0 0 0 0,5-2-7 15,-3 2 2-15,0 0-4 0,0-1 3 0,1 2-4 16,-2 3 0-16,-1-2-2 0,2 2 3 0,0-2-3 16,2 3 5-16,-1-2-2 0,4 3 3 15,-3-1-2-15,-1 2 0 0,3-2-1 0,-3 3 5 16,2-2-2-16,-3 0 4 0,4 1 4 0,-1-4 4 16,-2 3 2-16,2-4 3 0,1 1-4 15,1-1 2-15,3 1-5 0,0-3 1 0,1 1-3 16,-1-1 0-16,3 0-5 0,-3-1 0 0,-1 2-5 15,-3 0 1-15,0 0-5 0,-5 1 4 0,0 2-2 16,-6 0 1-16,1 1-3 0,-6 0 3 0,-2 2-3 16,0 2 3-16,-5 0-1 0,1 0 1 0,-2 1-1 15,-3 0 0-15,-4-3 1 0,3 4 1 16,-4-4 0-16,-1 2 1 0,1 1-2 16,-8-1 1-16,0-1-2 0,-4 1 4 0,-3 0-2 15,-4-1 1-15,-3 0-1 0,-7-5 0 0,-4 5-2 16,-7-4 3-16,-5 4-2 0,-9 1 2 0,-4 2-2 15,-9 1 0-15,-7 1-2 0,-8 2-14 0,-6-2-12 16,-19 0-31-16,17 10-21 0,-17-10-17 0,0 0 8 16,5 19 9-16,-5-19 19 0,0 0-4 15,0 0-1-15,0 0-16 0,0 0 1 0,-11 17-38 16,13 4-135-16,-15-38 76 0,13 17 178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16T00:30:10.2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2909 1015 886 0,'-4'-20'-3'0,"4"20"6"16,4-21 4-16,-4 21-1 0,9-25 4 0,-9 25 4 15,13-25 19-15,-13 25 18 0,0 0 14 0,20-19 1 16,-20 19-10-16,0 0-6 16,0 0-4-16,0 0 9 0,0 0 7 0,17 32-6 0,-15-9-11 0,2 7-2 0,-4 4-20 15,2 6 4-15,-7 1-14 0,1 5 1 0,-2 1-8 16,0 2-25-16,0 2 21 0,-3-1-31 0,1 2 5 15,-3-2 10-15,2 2-25 16,-2-8 4-16,7 8-23 0,-6-16-11 0,11 12-41 0,-11-19-30 16,18 6-63-16,-12-13-97 0,4-22-100 15,15 32 205-15,-15-32 195 0</inkml:trace>
  <inkml:trace contextRef="#ctx0" brushRef="#br0" timeOffset="219.6354">2996 914 1450 0,'0'0'43'15,"0"0"-12"-15,0 0-7 0,0 0-2 0,23-8-6 16,-3 5 1-16,7 0-2 0,4-6 4 0,6-3-4 16,0 0 2-16,2-4-12 15,3 2-1-15,0-1-6 0,0 0-5 0,-4-5-17 0,4 6-15 16,-7-2-26-16,4 4-31 0,-13 7-44 15,9-1-80-15,-35 6-71 0,28 11-124 0,-8 10 37 16,-27 3 378-16</inkml:trace>
  <inkml:trace contextRef="#ctx0" brushRef="#br0" timeOffset="391.5928">3007 1295 1196 0,'0'0'252'0,"0"0"-248"15,0 0 0-15,0 0-2 0,0 0 0 0,28 6 1 16,-2-11-5-16,5-4 3 0,3-2-7 16,7 1-26-16,-7-7-18 0,14 6-120 15,-14-10-70-15,9 6-244 0,9 9 17 0,-14-11 455 16</inkml:trace>
  <inkml:trace contextRef="#ctx0" brushRef="#br0" timeOffset="3788.5471">4182 1515 577 0,'-4'-17'92'0,"4"17"-37"0,0 0 16 16,-14-17 12-16,14 17-10 0,0 0-11 15,0 0-5-15,-23-14 3 0,23 14 8 16,0 0-6-16,0 0-9 0,-21-16-9 0,21 16-6 16,0 0-3-16,0 0-4 0,-24-15-4 0,24 15-6 15,-21-3-5-15,21 3-4 0,-29 3-1 0,11 3 0 16,-6 0 3-16,0 6 2 0,-4 2-2 0,-1 4 5 16,-5 3-4-16,-3 6 8 0,-1-1-4 0,0 6 7 15,1 0-7-15,4 3 3 0,2 0-10 16,4 0 5-16,5-6-12 0,5-3 4 0,5-6-9 15,6 0 4-15,6-20-8 0,1 29 4 0,-1-29-3 16,17 23 2-16,-17-23-1 0,33 14 3 0,-7-14-2 16,2-3 1-16,8-7 2 0,4-5-5 0,8-6 6 15,1-6-4-15,3-4 6 0,-3-6-7 16,-1-4 7-16,-4 0-8 0,-5 0 8 0,-5 6-1 16,-6 4 9-16,-5 5-5 0,-8 3 8 15,0 5-4-15,-15 18 1 0,12-25-4 0,-12 25 0 16,0 0-1-16,0 0-3 0,0 0-1 0,0 0-4 15,0 0-2-15,-18 3-4 0,18-3 2 0,-18 29-8 16,6-5 3-16,1 8-6 0,1 1 8 0,4 2-6 16,2-2 1-16,4-1-13 0,3-5-2 0,6-2-16 15,1-8 1-15,10 1-17 0,-20-18-12 16,44 24-30-16,-24-26-38 0,18 14-48 0,-14-22-58 16,5 3-206-16,16 13 27 0,-16-23 424 0</inkml:trace>
  <inkml:trace contextRef="#ctx0" brushRef="#br0" timeOffset="4148.3658">4676 1513 1149 0,'-17'-9'82'16,"17"9"-2"-16,-20-2-4 0,20 2-25 0,0 0-27 16,-22 7-21-16,22-7 4 0,-15 21 3 0,7-3 10 15,-3 1 0-15,3 7 4 0,-3 2-1 0,2 5 8 16,-2-1-5-16,3 4 6 0,-2-4-15 0,4-1 9 15,0-3-8-15,1-3 4 0,0-4-6 0,5-21-3 16,-3 26-6-16,3-26 0 16,0 0 0-16,2 20-3 0,-2-20-1 0,0 0-1 15,0 0 1-15,18-10 1 0,-18 10 5 0,20-31-2 16,-7 6 2-16,2-4-5 0,-1-4 1 0,2-1-7 16,-1-3 8-16,-1 1-7 0,-3 1 10 0,0 1-6 15,-2 5 9-15,-2 0-8 0,-2 1 5 0,0 3-9 16,0 0 2-16,-1 3-2 0,1 2 2 15,-5 20-1-15,11-27-1 0,-11 27-3 0,0 0-1 16,21-23-8-16,-21 23-6 0,25-10-11 0,-5 8-13 16,-1-3-9-16,12 6-13 0,-6-5-15 0,14 12-20 15,-10-13-30-15,19 14-49 0,-15-15-17 0,19 12-25 16,-8-3-9-16,-3-6-134 0,21 19 193 0,-25-18 170 16</inkml:trace>
  <inkml:trace contextRef="#ctx0" brushRef="#br0" timeOffset="4507.7776">5506 1419 824 0,'-14'-20'320'16,"14"20"-215"-16,-42-8-19 0,25 7-8 0,-9-7-23 15,4 6-18-15,-4-5-6 0,-1 8 3 0,-4 0 7 16,3 10 3-16,-6-1-6 0,2 7 2 0,-3-2-9 16,3 7 4-16,-4 2-7 0,4 6 4 15,-1 1-9-15,5 4 2 0,4-1-12 0,3 4 4 16,4-3-9-16,6-2 0 0,4-8-5 15,7-4-1-15,5-4-3 0,-5-17 5 0,26 22-3 16,-8-13 3-16,5-5-3 0,2-2 0 0,6-4-1 16,3-6 0-16,2-3 1 0,1-5 1 0,-1-6 2 15,-2-2-4-15,2-6 3 0,-4 0-4 16,1 0 3-16,-4 3-1 0,-2 2 1 0,-4 1-5 16,-4 4 7-16,-4 3-5 0,-15 17 3 0,20-22-1 15,-20 22-2-15,0 0 0 0,0 0-2 0,0 0-3 16,0 0-4-16,0 0-2 0,4 17-6 0,-4-17 1 15,-11 34-7-15,1-11 0 0,3 3-9 0,-3 0-2 16,5 3-18-16,-1-7-8 0,11 5-22 0,-5-27-21 16,14 38-29-16,-14-38-34 15,31 27-44-15,-31-27-31 0,41 7-103 0,-2 8-39 16,-16-25 367-16</inkml:trace>
  <inkml:trace contextRef="#ctx0" brushRef="#br0" timeOffset="4899.2246">6102 1397 1142 0,'-18'-20'116'16,"18"20"-26"-16,-29-23 2 0,29 23-19 0,-35-3-25 15,15 8-4-15,-9 2 1 0,2 10 8 0,-7 0-9 16,4 7 0-16,-4-1-13 0,3 8 3 0,0 0-11 16,4 6 4-16,0-1-11 0,6 4 4 0,4-2-7 15,5-3 1-15,6-4-7 0,5-8 1 16,5-5-8-16,-4-18 4 0,24 23-2 15,-5-19 1-15,7-3 0 0,3-4 1 0,5-7 1 16,4-5-3-16,2-10 4 0,1-8-5 0,4-6 5 16,-1-5-4-16,1-1 7 0,1-1-6 0,-3 2 4 15,-2-2-8-15,-4 1 8 0,-3 0-8 0,-6-1-2 16,-1 0 7-16,-6 1-7 0,-1-1 6 0,-3 7-3 16,-5 1-2-16,-2 9-1 0,-5 7-1 0,-5 22 0 15,0 0 2-15,0 0 1 0,-19-2-1 16,4 22-2-16,-6 11 1 0,-5 12-11 0,-3 4-5 15,1 7 11-15,-1-1-19 0,3 1 16 0,3 1-9 16,9-5-14-16,3-1 2 0,11-4-19 0,0-7-5 16,11 8-21-16,-3-13-7 0,17 8-25 15,-6-18 2-15,20 8-27 0,-10-19-41 0,22 9-59 16,3 1-231-16,-12-20 101 0,22 19 364 0</inkml:trace>
  <inkml:trace contextRef="#ctx0" brushRef="#br0" timeOffset="5274.2382">6816 1402 1344 0,'-35'12'106'15,"-8"-7"-28"-15,10 13 1 0,-7-6-18 16,7 7-17-16,-2 2-13 0,5 4 7 16,-2 1-3-16,7 4 7 0,0-1-13 0,6 2-2 15,3-1-10-15,5-1-1 0,4-1-10 0,3-4 3 16,4-1-8-16,5-2 2 0,5-3-3 0,-10-18 2 15,29 29-3-15,-11-19 4 0,7-4-3 0,2-4-1 16,5-5 3-16,3-7-4 0,3-3 4 0,1-3-1 16,0-5 2-16,-1 0-5 0,-3-5 3 15,-2-3-8-15,-4-3 5 0,-4-3-3 0,-3 2 4 16,-5 0-4-16,-1 3 7 0,-5 1-5 0,-4 2 4 16,-2 1 1-16,-4 5 0 0,-1 2-3 0,0 19 5 15,-6-26-5-15,6 26 3 0,0 0-2 0,-17-10-2 16,17 10 0-16,-23 19-1 0,10-2 2 15,-3 6-4-15,1 6 1 0,1 1-11 0,2-1-2 16,3 3-13-16,3-5 1 0,10 2-15 16,-2-4-4-16,12 4-22 0,-3-12-12 0,13 8-31 15,-24-25-28-15,50 22-59 0,-30-26-54 0,21 10-27 16,1 1-149-16,-13-22 240 0,22 17 190 0</inkml:trace>
  <inkml:trace contextRef="#ctx0" brushRef="#br0" timeOffset="5727.3541">7357 1362 812 0,'-20'-8'324'16,"20"8"-171"-16,-47 20-33 0,27 2-5 0,-9-5-33 15,5 9-19-15,-4 0-13 0,5 6-2 0,-1 1-3 16,7 4 5-16,0-2-21 0,7 2 9 0,3-7-19 16,5-2-6-16,2-4-5 0,4-5 1 0,-4-19-5 15,20 28 1-15,-3-21-2 0,4-2-2 16,3-6 2-16,5-3-2 0,3-9 1 0,-1-5-3 15,6-7 3-15,0-7-3 0,-1-1 4 0,-1-3-4 16,-1 3 4-16,-2 0-4 0,-2-1 4 0,-3 1-6 16,-3 2 7-16,-2 0-7 0,-4 5 5 0,-2 2-4 15,-5 4 4-15,-11 20-4 0,11-18 1 0,-11 18-2 16,0 0 0-16,0 0-1 0,-22 21-5 16,4 3 4-16,-5 10-5 0,-4 11 7 15,-5 4-7-15,-3 13 12 0,0 7-11 0,-2 4 11 16,2 10-20-16,2-3 6 0,2 5 16 0,1-2-14 15,2-8 27-15,3-3-8 0,4-11-10 0,3-3 13 16,3-9-7-16,4-5 5 0,2-10-7 0,1-8 3 16,5-6-6-16,3-20 3 0,-4 18 3 0,4-18 1 15,0 0 5-15,0 0-1 0,1-17 3 16,1-3-5-16,-2-6 2 0,2-6-11 0,2-5 0 16,-1-4 0-16,2-3 0 0,1-2 0 0,0-2 0 15,4-6 0-15,2-8-3 0,5-7-3 0,5-5-22 16,4-2 6-16,5 6-5 0,1 2-16 15,6 15-9-15,-7 2-26 0,5 18-21 0,-12-5-83 16,16 26-109-16,-19-4-190 0,13-3-48 0,12 19 324 16</inkml:trace>
  <inkml:trace contextRef="#ctx0" brushRef="#br0" timeOffset="6196.1086">8194 1242 678 0,'0'0'256'0,"19"-6"-143"16,-19 6-2-16,-1 19-28 0,1-19-2 0,-9 25-53 15,9-25 16-15,-19 31 7 0,19-31 5 0,-29 37 4 16,8-17-9-16,2 4 4 0,-4-5-14 16,3 3 3-16,1-7-10 0,19-15-5 0,-27 23-10 15,27-23-5-15,0 0-10 0,0 0-3 16,0 0-2-16,0 0 0 0,10 18 1 0,-10-18 1 15,29 1 2-15,-7-2-2 0,1 3-1 0,3-1-1 16,-1 4-1-16,-2 4 2 0,-1 2-1 0,-2 3 2 16,-20-14-2-16,26 36 5 0,-18-14-1 0,-5 6 4 15,-5 0-3-15,-3 2 4 0,-6 3-6 0,-2-4 4 16,-4-2-6-16,-3 0 6 0,1-5-7 16,-1 0 4-16,2-7-8 0,18-15-3 0,-29 21-15 15,29-21-13-15,0 0-33 0,-22-11-37 16,22 11-72-16,2-42-135 0,8 10-235 0,10 0 16 15,-8-22 457-15</inkml:trace>
  <inkml:trace contextRef="#ctx0" brushRef="#br0" timeOffset="6336.7346">8075 597 1482 0,'-32'34'249'0,"-1"-6"-210"15,10 2 14-15,0-3-22 0,7 7-36 0,4-2-11 16,2 4-58-16,12 5-17 0,-6-12-54 0,22 3-233 15,-3 5-188-15,3-7 28 0,14 10 498 0</inkml:trace>
  <inkml:trace contextRef="#ctx0" brushRef="#br0" timeOffset="6883.6332">9674 853 871 0,'0'0'188'0,"0"0"-95"0,4-25 16 0,-4 25-12 15,0 0-14-15,17-1-12 0,-17 1-19 16,0 0 1-16,0 0 3 0,0 0-7 15,-11 17-11-15,11-17-11 0,-9 17-10 0,9-17 0 16,-17 34 1-16,4-7 5 0,-4 3-2 0,-1 6 5 16,-3 6-13-16,-1 6 12 0,-2 4-13 0,3 4-16 15,-5 1 18-15,3 1-19 0,-1-3 14 0,2-1 12 16,0-7-14-16,4-3 7 0,3-5-11 16,4-6 3-16,5-2-7 0,4-5 3 0,4-4-3 15,4-4 1-15,-6-18-1 0,21 28 2 0,-4-18-2 16,3-3 2-16,4-5-6 0,6-3-2 0,7-5-5 15,1-4-8-15,5-3-1 0,-1-3-10 0,3 4-6 16,-5-2-11-16,4 8-11 0,-7-6-12 0,7 12-22 16,-12-12-39-16,15 20-82 0,-19-20-109 15,2 9-188-15,14 10 72 0,-18-20 439 16</inkml:trace>
  <inkml:trace contextRef="#ctx0" brushRef="#br0" timeOffset="7305.5466">10392 1427 885 0,'-13'-19'237'0,"-4"8"-178"0,-5-4 22 0,22 15 9 16,-41-17 6-16,24 17-26 0,-11-4-15 16,6 7 0-16,-9 1 0 0,4 8 2 0,-6-1-14 15,3 4-2-15,-3 4-12 0,2 0 0 0,0 2-10 16,0 3 4-16,2-2-9 0,4 0 4 0,2 1-8 15,4-1 1-15,5-4-10 0,6 1 3 16,8-19-6-16,-3 31 1 0,10-14 1 0,-7-17 0 16,28 31 1-16,-9-20 2 0,6-2-3 0,4-6 2 15,1 0-3-15,6-6 0 0,1-2 0 0,2-3-2 16,3-5 4-16,0-3-3 0,0-3 4 0,-4-2-4 16,-1-1 4-16,-4-2-4 0,-3 4 4 0,-3-5-3 15,-3 5 1-15,-4-2-1 0,-5 1 0 0,0 3-2 16,-4 0 2-16,-11 18-4 15,15-28 4-15,-15 28-4 0,0 0 4 0,2-19 0 16,-2 19 0-16,0 0-1 0,0 0-1 0,-18 10-4 16,7 7-3-16,-3 0 1 0,0 4-6 0,-1 2 0 15,3 2-8-15,-1-3-2 0,5 3-12 0,1-6-3 16,8 3-17-16,-1-22-3 0,9 40-20 0,-9-40-18 16,28 31-49-16,-28-31-74 0,44 12-99 0,-8-1-160 15,-8-23 171-15,22 18 309 0</inkml:trace>
  <inkml:trace contextRef="#ctx0" brushRef="#br0" timeOffset="7743.0015">10979 1358 1156 0,'-18'-2'156'16,"-2"-2"-76"-16,20 4-6 0,-28 11-8 16,28-11-13-16,-30 22-21 0,13-3 3 0,-3-3-2 15,6 6 5-15,-6-1-9 0,7 6-1 0,0-3-9 16,2 3 2-16,1-2-5 0,4 2 4 0,2-3-8 15,3 3 5-15,1-3-10 0,2-1 1 0,2-5-4 16,-4-18 1-16,16 25-3 0,-16-25 2 0,25 12-1 16,-25-12-1-16,33-3 0 0,-15-5-2 0,3-1 3 15,1-6-2-15,1-5 2 16,0-6-3-16,-1 0 2 0,1-1-4 0,-2 3 3 0,-3 2-3 16,0-1 5-16,-3 1-5 0,-2 4 2 15,-2 1-2-15,-11 17 3 0,14-23-2 0,-14 23 1 16,0 0-2-16,0 0 0 0,0 0-1 0,0 0-3 15,0 0 0-15,0 0 1 0,0 0 3 0,1 31 2 16,-2-8 4-16,-1 1-4 0,1 1 3 0,1 2-5 16,1-1 4-16,3 6-5 0,-1-3 6 15,3 0-2-15,2-1 6 0,3-8-3 0,-11-20 6 16,30 30-6-16,-11-21 2 0,-1-3 5 0,1-1-3 16,1-6 3-16,-2-3 1 0,-18 4 1 0,33-19-1 15,-18 2 1-15,0-5-7 0,0-7 0 0,0-5-7 16,0-1 3-16,1 0-6 0,-2 1 3 15,-2 0-11-15,-1 3-1 0,0-1-15 16,1 2-4-16,-4 1-20 0,4 1-12 0,-5-2-31 16,-7 30-45-16,14-46-72 0,7 35-224 0,-21 11-91 15,18-19 111-15</inkml:trace>
  <inkml:trace contextRef="#ctx0" brushRef="#br0" timeOffset="7899.2909">11870 1651 1837 0,'0'0'69'0,"0"0"-27"0,-17 13-5 0,17-13-21 15,0 0-23-15,0 0-23 0,0 0-29 0,4-22-42 16,-4 22-115-16,0 0-294 0,23-26-87 0,-3 17 117 16</inkml:trace>
  <inkml:trace contextRef="#ctx0" brushRef="#br1" timeOffset="12635.5664">3125 2407 547 0,'0'0'156'0,"0"0"-84"15,0 0 3-15,0 0-7 0,0 0-15 0,0 0-27 16,0 0-17-16,0 0-7 0,0 0-2 0,0 0 1 16,7-17 0-16,-7 17-1 0,22-1 0 0,-5-1 1 15,0 1 0-15,5-1-1 0,4-2 0 0,1 0 0 16,4 0 0-16,0 0 1 0,1-2-1 0,1 1 2 15,0-1 0-15,1 0 7 0,1 1 1 16,-1-1 6-16,2 2 2 0,-1 0-2 16,0 1-2-16,-1 0-3 0,3 0-3 0,-3 1-2 15,2 1-1-15,0 2-1 0,1 0 2 0,0-1 2 16,3 2 3-16,0-2 1 0,4 0 1 0,1-2-1 16,5 1-2-16,2-2-2 0,3 1-1 0,2-3-4 15,2 1-1-15,2 1 0 0,3-1-1 0,1-1 1 16,1 2-1-16,2-1 1 0,-2 0-1 15,2 2 1-15,1-2-2 0,-1 3 1 0,1-1 0 16,2 1-1-16,2-1-1 0,0 2 1 0,0-1-1 16,-3 1 1-16,3 0 1 0,0-1 2 0,3 1 2 15,0-1 3-15,3-2 2 0,2 1 1 0,0-1-1 16,3-1-1-16,1 1 0 0,2-2 0 16,1 1 0-16,0-1 0 0,3 0-2 0,-1-1 2 15,0 1-2-15,1 0 3 0,1 2 0 16,-4-1 2-16,5 1 1 0,-4 1-3 0,2-2-2 15,-2 2 0-15,-1 0-3 0,1 0-1 0,0 1-2 16,0 1-1-16,-2 0-1 0,2 1 0 0,-4 2 0 16,3-1-1-16,-1 2 2 0,0-3-2 0,1 0 1 15,0 2-1-15,-2-3 1 0,2 1-1 0,-2 0 2 16,0-1 0-16,2 0 0 0,1-1 1 16,0 0-3-16,-2-2 1 0,0 1-1 0,0-1 1 15,-2-1-1-15,0-1 1 0,2 1 0 0,-6 0 1 16,1 0 2-16,-2-2 5 0,-1 1 0 15,0-1 5-15,-4 3-4 0,-2-3-1 0,-1 4-4 16,-4-3-1-16,-1 1-2 0,-2 2 0 0,-3 1-1 16,-4-2-1-16,-3 2 2 0,-1 0-1 0,0 0 0 15,-5-1 1-15,-1 1-1 0,-5-1 0 16,-2 1 0-16,-2-2 0 0,-5 2 0 0,-2 0 0 16,-2 0 0-16,-7-1 0 0,-1 1 0 0,-22 1 0 15,31-3 0-15,-31 3 1 0,17-4 0 0,-17 4 1 16,0 0 1-16,0 0 1 0,0 0 3 0,0 0 7 15,0 0 1-15,0 0 2 0,0 0-5 16,0 0-5-16,0 0-6 0,0 0-2 0,7-17-5 0,-7 17-11 16,0 0-15-16,0 0-28 15,0 0-39-15,0 0-67 0,-22-21-58 0,22 21-164 16,4 20-32-16,-4-20 255 0</inkml:trace>
  <inkml:trace contextRef="#ctx0" brushRef="#br2" timeOffset="220681.064">2954 3235 686 0,'0'0'61'16,"-3"-28"1"-16,3 28 24 0,-2-23-21 0,2 23 0 16,1-20-10-16,-1 20-6 0,5-18-3 0,-5 18-5 15,0 0-7-15,0 0-9 0,0 0-10 0,7-17-9 16,-7 17-5-16,0 0-3 0,0 0-2 16,0 0 1-16,0 0 3 0,0 0 4 0,14 25 3 15,-14-25 5-15,15 33-4 0,-5-8 10 0,0 5 19 16,2 9-24-16,-2 2 31 0,3 9-27 0,-3 1 1 15,2 5 13-15,-3 2-15 0,3 7 12 0,-1 0-18 16,2 3 13-16,0-1-3 0,4 3-21 0,0-4 16 16,2-1-22-16,4-5 2 0,-1 0 13 0,2-3-16 15,0-2 13-15,2-2-12 0,-1-2 11 0,1-4-11 16,-1-1 11-16,2-3 8 0,0-2-26 0,-1-3 26 16,0-2-25-16,-1-5 13 0,-1-3 12 0,-3-6-3 15,0-4 4-15,-2-9-4 0,-2-4-1 0,-17-5 2 16,28-8 3-16,-28 8 5 0,25-37-3 0,-14 2 3 15,1-9 5-15,1-12-28 0,-3-8 19 16,3-10-19-16,-2-7-2 0,2-6 19 0,0-8-21 16,4-7 5-16,4 0 11 0,3-2-11 0,2 3 12 15,3 2 4-15,1 7-20 0,1 6 19 0,-1 7-4 16,-1 11-22-16,-2 7 15 0,-2 9-32 0,-8 2-4 16,1 12-10-16,-11-4-38 0,7 18-41 0,-19-16-100 15,13 8-295-15,-4 12 23 0,-10-9 309 0</inkml:trace>
  <inkml:trace contextRef="#ctx0" brushRef="#br2" timeOffset="221041.2325">4934 3863 1310 0,'0'0'276'16,"0"0"-261"-16,0 0 0 0,18-6 5 0,1-6-3 16,9-5 0-16,10-3-11 0,8 1-1 0,8 0-5 15,2 0 3-15,-2 5-6 0,0 3-10 0,-6 1-23 16,4 13-37-16,-16-8-42 0,9 21-70 0,-21-14-91 16,-1 9-206-16,10 13 15 0,-33-24 434 0</inkml:trace>
  <inkml:trace contextRef="#ctx0" brushRef="#br2" timeOffset="221213.0801">5149 4199 1355 0,'-39'18'131'0,"8"-8"-119"0,31-10-1 16,-24 11-11-16,24-11-4 0,0 0-9 0,24-8-2 15,7 4 7-15,7-9-1 0,10 0 6 0,6-4-2 16,8-1-15-16,5-5-34 0,14 10-57 0,-7-15-77 15,18 16-121-15,0 5-148 0,-12-15 145 0,16 21 312 16</inkml:trace>
  <inkml:trace contextRef="#ctx0" brushRef="#br2" timeOffset="221588.0819">7286 3923 1458 0,'-20'10'144'0,"20"-10"-135"16,0 0 1-16,20-16 6 0,3 5 21 0,11-6-31 15,11 0 34-15,8-4-25 0,10 2 10 0,4-2 10 16,6 3-9-16,5 1-7 0,2 1-4 0,7 4-6 16,-1 1-9-16,-1 2 1 0,2 5-2 15,-7 1-2-15,-4 3-6 0,-3 3-11 0,-8-1-10 16,-3 5-13-16,-9-3-9 0,1 6-23 0,-12-10-29 15,11 15-75-15,-25-19-108 0,9 4-217 0,0 7 12 16,-19-18 427-16</inkml:trace>
  <inkml:trace contextRef="#ctx0" brushRef="#br2" timeOffset="222463.5216">10707 2837 1245 0,'-28'11'14'0,"1"1"-9"0,0 3 3 16,1 2 10-16,-1 1 1 0,1 4 5 0,0 0-6 16,2 5 4-16,-1-3-2 0,3 7 15 0,-5-2-4 15,4 6 6-15,-4-2-11 0,4 6 3 0,-4-1 9 16,4 4-26-16,-4-3 29 0,3 5-27 15,-4-1 2-15,0 0 5 0,-4 0-14 16,0 0 6-16,-4-2-9 0,1 2 10 0,-3-3-8 0,1-1 6 16,-2-2-11-16,1-2 5 0,0 0-11 0,4-2 9 15,4-2-9-15,1-3-6 0,7-3 27 16,4-3-29-16,4-3 30 0,14-19-18 0,-12 28-3 16,12-28 1-16,5 22-3 0,-5-22 3 15,25 17-1-15,-4-10 2 0,8-1 1 0,5-2 0 16,8-2 1-16,5-2 0 0,5-1-1 0,6 0 2 15,2-2-1-15,2 3-5 0,4 0-1 0,1 0 1 16,1 3 0-16,-1-1 8 0,1 1-1 0,3 0 1 16,-2 2-2-16,4 0 1 0,0 0-2 0,0 0 0 15,1-2 0-15,-3 0 0 0,2-2 2 0,-2-1 0 16,-1-3 1-16,-2 0-2 0,-7-1-1 16,-1-1 0-16,-5-1 1 0,-6 0-1 15,-9-1 1-15,-9-2-1 0,-9 1 3 0,-22 8 1 16,21-18 4-16,-21 18 0 0,-5-27 1 0,-5 9-4 15,-5-4-18-15,-6-2 27 0,-5-1-29 0,-5-3 27 16,-9-1-9-16,-5-1-7 0,-3-3 8 0,-4 0-9 16,-2-2 9-16,0-1-10 0,-1-3 8 0,1-1-8 15,5-1 9-15,2-1-6 0,4 1 8 16,0 1-9-16,3 1 9 0,1 2-8 0,-1 2-10 16,3 2 28-16,5 3-25 0,1 2 27 0,4 1-11 15,3 4-8-15,2 0 3 0,3 3-7 0,2 2-1 16,1-2-14-16,16 20-21 0,-24-32-36 0,24 32-65 15,-17-29-116-15,17 29-240 0,13-22-17 16,-9 4 310-16</inkml:trace>
  <inkml:trace contextRef="#ctx0" brushRef="#br2" timeOffset="224010.4121">8130 4800 1079 0,'-9'19'319'0,"9"-19"-307"15,0 0-14-15,0 0 3 0,30 9 9 16,-5-7 0-16,9 2 4 0,8-5 5 0,14 1 5 16,8-8 6-16,12 1-2 0,13-6-6 0,13-2-10 15,12-4 1-15,14 1-3 0,14-4 9 0,12-1-3 16,11-4 4-16,9 1-7 0,10-1 1 0,8 2-9 16,3 1 3-16,6 2-6 0,1 1-13 0,5 4 30 15,7 3-29-15,3 2 30 0,-1 3-14 16,-1 3-3-16,-1 3-1 0,0 0-1 0,4 2 1 15,-2 0-2-15,-5 1 2 0,-5-1 0 16,-3-2-2-16,-2 1-4 0,1-1-11 0,-7-3-19 16,-8 6-44-16,-22-13-66 0,6 18-127 0,-33-10-271 15,-15-3 62-15,-9 14 315 0</inkml:trace>
  <inkml:trace contextRef="#ctx0" brushRef="#br2" timeOffset="224729.1897">10848 5228 1264 0,'0'0'35'0,"0"0"-24"15,0 0 0-15,-19-16 5 0,19 16 4 16,0 0-2-16,0 0-8 0,-20-1-2 0,20 1 5 15,0 0 3-15,-27 10 1 0,27-10-2 0,-18 16-9 16,18-16 3-16,-21 30 3 0,10-7 13 16,-4 2-1-16,3 7 6 0,-4 1-4 0,1 7 8 15,-5 0-9-15,1 4 12 0,-7-1-17 0,-1 1 4 16,-4-1-13-16,-4 2 5 0,-6-1 8 0,0 2-22 16,-3-5 27-16,3 1-24 0,1-3 2 0,3-4 3 15,3-2-11-15,4-3 5 0,2-5-6 0,4-3 4 16,5-4-3-16,19-18-1 0,-14 21-3 0,14-21 2 15,0 0 0-15,27 13 2 16,-6-14 1-16,6-3-1 0,7-4 1 0,5-4 0 16,9-2 2-16,3-3-3 0,8 2 4 0,3-1-3 15,4 3 3-15,2 0-3 0,-2 3 2 0,-1 0-2 16,1 1 1-16,-3 5-1 0,-1 0 2 0,-1 4-2 16,1 0 2-16,0 2-2 0,1 0-1 0,1 0 2 15,-2 0-2-15,0 1 2 0,0-2-2 16,-4 0 2-16,0-1-1 0,-5-2-1 0,-3-3-1 15,-3-2 1-15,-4 0-1 0,-3-3-2 0,-7-1 3 16,-7-1-4-16,-5-3 4 0,-8-2-2 0,-7 1 6 16,-7-4-3-16,-9-3-12 0,-4-2 27 0,-8-4-25 15,-4-1 25-15,-6-4-10 0,-5-1-7 16,-4-3 7-16,-4 1-9 0,-3-3 11 0,1 0-7 16,-2 1 9-16,1 2-7 0,-1 0 6 15,2 5-9-15,3 0 4 0,2 2-5 0,5 2 5 16,3 3-5-16,2 1 1 0,2 3-8 0,5 2-19 15,3 1 25-15,5 5-39 0,17 13 17 0,-19-16-40 16,19 16-40-16,0 0-79 0,-12-22-139 0,12 22-186 16,24-9 6-16,-12-9 448 0</inkml:trace>
  <inkml:trace contextRef="#ctx0" brushRef="#br2" timeOffset="225197.9743">12885 4840 1147 0,'2'-24'253'0,"-2"24"-190"0,0-20-10 0,0 20-3 16,0 0-3-16,0 0-7 0,0 0-13 0,0 0-10 15,0 0-12-15,0 0-3 0,-29 33-3 0,8-8 7 16,-6 9 0-16,-3 7 15 0,-6 5-3 0,-2 8 15 15,-6 2 10-15,5 6-19 0,-1 1 14 16,6 3-23-16,4 0-3 0,4-1 8 0,8-2-15 16,6-3 10-16,7-4-17 0,7-6 7 0,7-2-10 15,6-3-6-15,9-2 20 0,5-2-20 0,6-3 21 16,8-2-8-16,3-7-9 0,6-6 2 16,2-5-10-16,0-7-4 0,6-5-9 0,-4-7-7 15,6-1-12-15,-9-12-16 0,5 5-26 16,-15-19-52-16,6 15-124 0,-25-14-261 0,-2-8 4 15,-2 9 329-15</inkml:trace>
  <inkml:trace contextRef="#ctx0" brushRef="#br2" timeOffset="225401.1017">12151 5339 1898 0,'-26'17'21'0,"26"-17"-5"0,0 0-16 15,43-1 4-15,2-5 5 0,14-6 0 0,18-6 5 16,12-4-5-16,11-2 2 0,11-2-4 0,4 0-2 16,3 0-6-16,4 2-32 0,-4-2-6 0,1 6-73 15,-16-11-49-15,18 25-195 0,-20-11-244 0,-4 4 63 16,-1 11 374-16</inkml:trace>
  <inkml:trace contextRef="#ctx0" brushRef="#br2" timeOffset="225526.2226">14438 5605 1770 0,'-27'14'-97'0,"2"-36"-229"0,25 22-266 0,14-33 19 16,-7-4 392-16</inkml:trace>
  <inkml:trace contextRef="#ctx0" brushRef="#br2" timeOffset="228323.1678">13100 3264 617 0,'23'-5'45'0,"-5"-2"-26"0,2-1 9 15,-2-2 14-15,4-1 4 0,-3-2-3 16,4 1 9-16,-2-4-18 0,1 3 9 0,-1-6-1 16,2 4-2-16,-6-6 2 0,5 4-1 0,-7-6-1 15,6 4-8-15,-5-3-4 0,1 3-11 0,-6-1 4 16,-11 20 0-16,12-33 9 0,-12 33 2 0,-2-33 7 15,2 33-5-15,-16-33 1 0,16 33-6 0,-34-32 1 16,9 18-7-16,-7-1-2 0,-6 2-7 16,-7 1-2-16,-6 4-4 0,-6 2 4 0,-4 6 1 15,-4 2 4-15,3 8 6 0,-1 1 0 0,4 7 8 16,1 1-7-16,5 7 2 0,1 2-10 16,7 5-1-16,4 5-11 0,6 2 4 0,6 5-10 15,5 3 8-15,5 6-10 0,6 6-6 0,2 4 19 16,5 6-18-16,4 0 18 0,2 5-3 0,4-4-13 15,4-3 12-15,6-9-13 0,6-9 12 0,7-10-11 16,9-11 10-16,10-12-6 0,11-12 3 16,15-16 0-16,8-13-3 0,16-16 8 0,9-16-10 15,8-14 13-15,6-12-20 0,4-9 9 0,-4-5-9 16,1 3-21-16,-10 1 10 0,-6 10-23 0,-17-3-12 16,-11 9 2-16,-24-10-24 0,-10 10 19 15,-21-11-16-15,-3 12-64 0,-20-11-49 0,2 14-105 0,-9 6-134 16,-14-11 137-16,18 32 292 15</inkml:trace>
  <inkml:trace contextRef="#ctx0" brushRef="#br2" timeOffset="228651.3072">13859 2210 1100 0,'0'0'127'0,"0"0"-31"15,-25 36 9-15,-3-8-2 0,7 27 1 0,-17 8-32 16,0 22-3-16,-14 13-17 0,-3 13-24 0,-11 10 3 15,-3 11-16-15,-9 3 1 0,-4 8-7 0,-5 2-4 16,-3 3-5-16,3-4-14 0,2-7 6 0,7-6 3 16,7-16-12-16,12-15-10 0,5-21-24 0,25-9-98 15,-6-37-180-15,31-3-254 0,11-12 8 16,-7-18 402-16</inkml:trace>
  <inkml:trace contextRef="#ctx0" brushRef="#br3" timeOffset="657752.8042">16476 1269 734 0,'-35'-4'-44'0,"-9"8"34"0,-7 9 19 0,-8 10 19 16,-6 12 44-16,0 10 28 0,-11 8 36 15,7 13 6-15,-13 5-33 0,10 19 10 0,-12-3-41 16,10 15-3-16,-8 3 7 0,13 12-25 0,-4 8 4 16,11 18-9-16,3 3-21 0,5 13-9 0,5 3-8 15,8 4-1-15,7-2-8 0,11-3-2 0,13-9-1 16,13-11-3-16,16-12-2 0,14-14-13 0,16-17-1 15,13-14-23-15,19-12-15 0,5-18-12 16,26-2-49-16,-4-27-51 0,30 6-89 16,-13-17-226-16,15-19 20 0,6 3 255 0</inkml:trace>
  <inkml:trace contextRef="#ctx0" brushRef="#br3" timeOffset="659190.3333">16578 1618 845 0,'-2'-17'128'0,"2"17"-104"0,-7-20-14 0,7 20 0 16,0 0 5-16,0 0 14 0,0 0 4 0,0 0-1 15,0 0-4-15,-19 6-5 0,19-6 9 0,-18 31 6 16,10-8 11-16,-4 3-5 0,4 7 7 0,-4-4-7 15,7 9 6-15,-5-5-11 0,9 4 0 0,-2-2-16 16,6 5-12-16,2-5 24 0,4 0-33 16,2-1 27-16,3-3-23 0,2-5-8 0,2-6 6 15,4-6-5-15,1-6 2 0,4-4-1 16,2-4 0-16,1-6 2 0,3-5-1 0,-1-5 8 0,-2-8-3 16,2-5 3-16,-2-5 4 0,0-7-33 15,2 1 27-15,0-6-26 0,-1 0 15 0,0-1 10 16,-5-3-11-16,-1 4 12 0,-6 4-8 15,-3 5 8-15,-5 8-7 0,-6 6 8 0,-2 4 3 16,-3 19 8-16,0 0 2 0,2-18-1 0,-2 18-7 16,0 0-6-16,0 0-3 0,-8 26-5 0,2-3 2 15,0 9-4-15,-1 9 6 0,0 7-9 0,-2-2 1 16,4 2-17-16,0-7-2 0,8 0-28 0,-1-8-10 16,12 6-23-16,-10-20-89 0,26 22-110 0,-6-12-211 15,-2-10 22-15,12 10 364 0</inkml:trace>
  <inkml:trace contextRef="#ctx0" brushRef="#br3" timeOffset="659612.2016">17446 1809 1205 0,'0'0'40'0,"0"0"-6"0,-23-9 1 16,23 9 8-16,0 0 0 0,0 0-4 0,0 0-5 16,-19 25 2-16,19-25-5 0,-15 36 2 15,4-14-7-15,4 6 7 0,-3-3 22 16,3 2-37-16,0 2 28 0,2-1-34 0,1-5-4 16,4 1 3-16,0-24-9 0,4 28 0 0,-4-28-2 15,11 17 1-15,-11-17-2 0,0 0 2 0,23 13-2 16,-23-13-1-16,20-3 2 0,-20 3 0 0,27-13 1 15,-27 13 0-15,32-28 1 0,-14 10-3 0,1-6 5 16,0 1-5-16,-2 0-22 0,-3 0 34 0,-1 4-30 16,-1 1 34-16,-12 18-5 0,18-29-3 15,-18 29 0-15,0 0 0 0,12-19 3 0,-12 19 1 16,0 0 4-16,0 0-8 0,0 0-1 16,0 0-5-16,0 0-3 0,-6 26 3 0,4-9-5 15,-3 1-4-15,0 2 24 0,1-1-34 0,2 1 22 16,-1-2-33-16,7 2-13 0,-4-20-11 0,15 26-25 15,-15-26-20-15,26 15-44 0,-26-15-50 0,38-8-98 16,-12 5-158-16,-6-15 26 0,17 15 373 16</inkml:trace>
  <inkml:trace contextRef="#ctx0" brushRef="#br3" timeOffset="659799.9983">18041 1735 1268 0,'-18'3'39'15,"18"-3"-9"-15,-22 24-5 0,13-7 5 16,1 0-7-16,2 5 5 0,-5-2 0 0,5 6 13 16,-5-5-11-16,5 5 0 0,-2-3 15 0,5-4-49 15,2-1 31-15,1-18-42 0,4 34 3 0,-4-34 3 16,13 27-24-16,-13-27-16 0,21 11-41 0,-21-11-56 16,28-5-127-16,-3 0-186 0,-11-19 0 0,13 14 365 15</inkml:trace>
  <inkml:trace contextRef="#ctx0" brushRef="#br3" timeOffset="659940.9253">18120 1275 1711 0,'-22'-5'17'0,"3"2"-15"0,19 3-10 0,-26-6-21 16,26 6-39-16,0 0-69 0,0 0-427 15,0 0 46-15,0 0 113 0</inkml:trace>
  <inkml:trace contextRef="#ctx0" brushRef="#br3" timeOffset="660535.178">16398 2691 1408 0,'0'0'18'16,"-1"-21"-1"-16,1 21 0 0,8-18 8 0,-8 18 19 15,20-16-15-15,-20 16 11 0,24-8-24 0,-24 8-6 16,29 7-1-16,-29-7-13 0,32 27 16 15,-14-3-11-15,2 5 8 0,-1 7 9 0,-2 5-10 16,0 4 12-16,-4 4-8 0,1 3 6 0,-3 0-9 16,-2 2 11-16,-1-2-10 0,-1 0 10 0,-2-4 8 15,1 0-23-15,-1-5 21 0,1-3-25 0,-1-6 4 16,2-4 4-16,0-6-7 0,2-6 1 0,-9-18-3 16,23 20 1-16,-23-20 0 0,28 0 2 15,-28 0 3-15,35-24-3 0,-15-1 6 16,2-4-5-16,1-8 5 0,1-3 5 0,-2-5-24 15,0 0 20-15,0-2-22 0,-3 1 9 0,1 0 8 16,-6 0-8-16,-2 0 8 0,-1-1-10 0,0 0 1 16,-2-4-17-16,4 4-3 0,-1-4-25 0,7 9-2 15,-7-3-35-15,13 24-97 0,-17-16-66 0,20 26-154 16,-9 0-95-16,-19 11 165 0,37-8 333 16</inkml:trace>
  <inkml:trace contextRef="#ctx0" brushRef="#br3" timeOffset="660769.7729">17528 3008 1723 0,'0'0'19'0,"8"-18"-15"0,-8 18-1 15,36-28 4-15,-7 8-4 0,2 0 0 0,3-2-4 16,-1 5-7-16,-5 0-18 0,1 9-12 0,-8-4-19 16,3 8-12-16,-24 4-27 0,38-6-60 15,-38 6-80-15,0 0-249 0,21 6 43 16,-21-6 295-16</inkml:trace>
  <inkml:trace contextRef="#ctx0" brushRef="#br3" timeOffset="660926.0144">17446 3315 1794 0,'0'0'11'0,"0"0"-15"15,1-22-1-15,18 11-13 0,7-3 31 0,7-4-28 16,6-2 28-16,4 0-21 0,1-5-30 0,9 10-49 16,-13-15-86-16,23 22-145 0,-13-9-228 0,-2-1 63 15,8 15 348-15</inkml:trace>
  <inkml:trace contextRef="#ctx0" brushRef="#br3" timeOffset="661238.5277">18490 3085 1386 0,'-4'21'436'0,"4"-21"-419"0,0 0-11 16,0 0-7-16,0 0 2 0,28-16 8 0,-1 7 3 15,6-3 5-15,7-1-6 0,8-3 1 0,7-2-12 16,3-1-9-16,5-3-21 0,1 5-28 0,-7-9-56 15,11 21-94-15,-25-22-152 0,8 17-181 16,-7 7 47-16,-14-9 403 0</inkml:trace>
  <inkml:trace contextRef="#ctx0" brushRef="#br3" timeOffset="661816.6697">19944 2924 1147 0,'-28'-6'75'0,"4"4"7"0,4 8 1 0,-8-10-14 16,7 10-11-16,-10-7-6 0,6 7 1 0,-8-5-3 15,2 8-4-15,-4-4-8 0,5 4-3 0,-3 1-5 16,5 3-1-16,4 2-8 0,2 2-1 15,3 1-10-15,5 1 0 0,2 3-7 16,4 2 2-16,5 3-6 0,4-1 5 0,4 2-6 16,5-2 5-16,5-6-5 0,5-2-10 0,4-7 12 15,7-5 4-15,5-8 4 0,7-8 12 0,3-10-1 16,2-6-3-16,1-9 4 0,1-5-4 0,-1-6 0 16,-2-5-13-16,-2-4 6 0,0-2-11 0,-4-2 7 15,-4 2-9-15,-3 1 9 0,-6 4-7 16,-6 3-8-16,-5 0 19 0,-5 3-18 0,-6 3 17 15,-2 3-5-15,-6 5-7 0,-1 6 4 0,-3 6-3 16,-4 6 4-16,10 17 0 0,-18-12 0 0,18 12 0 16,-21 14-2-16,9 7 2 0,-3 11-3 0,-2 11 5 15,0 9-6-15,2 2-5 0,0 5 17 16,5-3-19-16,7-3 11 0,4-2-17 16,10-4-27-16,3-8-13 0,13 0-38 0,-1-18-38 15,25 15-103-15,-17-28-192 0,19 3-110 0,3-1 51 16,-12-21 486-16</inkml:trace>
  <inkml:trace contextRef="#ctx0" brushRef="#br3" timeOffset="664817.5673">21080 2543 654 0,'0'0'127'0,"-1"-17"-24"0,1 17-24 15,-11-19 8-15,11 19-2 0,-10-22-10 0,10 22-10 16,-16-18-5-16,16 18-12 0,-23-13-10 16,23 13-6-16,-24-7-2 0,24 7-1 0,-30 1-3 15,12 1-7-15,0 3-6 0,-4 3-4 0,2 6 0 16,-3 2-3-16,-1 3 8 0,0 3-5 0,-3 3 9 16,-2 2 17-16,0 2-29 0,-3 0 31 0,4 3-31 15,0-3 6-15,7 4 5 0,-3-3-11 16,6-1 7-16,4 0-10 0,3-2 6 0,3-2-8 15,6 2 4-15,6-2-6 0,4 1 3 0,5 2-5 16,7-3 7-16,7-1-6 0,4 0 6 0,7-3-6 16,5-4 4-16,2-6-4 0,4-5 0 0,5-9 0 15,1-8-1-15,3-9 5 0,-1-7-4 0,2-10 7 16,-5-7-8-16,1-8 10 16,-3-6-12-16,-4-5 12 0,-1-2-13 0,-8-2-8 15,-4 6 26-15,-5 2-17 0,-10 5 27 0,-8 4 5 16,-3-1-11-16,-9-1 9 0,-3 1-16 0,-4 0 3 15,-5 4-13-15,-3 6 6 0,-3 5-6 0,-4 2 6 16,-1 6-2-16,-2 6 10 0,-2 9 0 0,-4 10 3 16,1 13-1-16,-3 7-6 0,0 8 1 0,1 9-6 15,0 5 6-15,-1 8-10 0,0 11 9 16,0 10-13-16,-2 7 12 0,-1 10-14 0,-2-1 3 16,0 6 13-16,-1-1-13 0,4-2 11 15,1-1-13-15,4-7-26 0,2-10-4 0,8-4-36 16,0-14-14-16,15 6-64 0,-10-31-127 0,22 9-273 15,2-8 24-15,-9-27 243 0</inkml:trace>
  <inkml:trace contextRef="#ctx0" brushRef="#br3" timeOffset="665505.9928">18501 3733 976 0,'-19'5'110'0,"-2"-7"-27"0,21 2 2 16,-26 0-8-16,26 0-20 0,0 0-19 0,0 0-14 15,0 0-3-15,17-10 3 0,-17 10 4 0,44-14 0 16,-11 3-2-16,10 2-2 0,12-4-2 16,11-2-9-16,8-3-2 0,11-4-9 0,8 0 4 15,7-4-7-15,11 1 4 0,2-1-7 16,6 2 4-16,4 1-5 0,3 3 5 0,0-1-2 16,3 3 6-16,-1 0-5 0,-1 3 3 0,3 2-2 15,-3 2 2-15,-1 0-1 0,1 0 4 0,3 2-1 16,1-5 6-16,2 2 1 0,3-5-14 0,0 0 33 15,0-4-31-15,3 0 28 0,-5-2-15 0,1-1-8 16,-5-2 2-16,-2 1-7 0,-10 1-4 16,-10-3-22-16,-1 9-34 0,-20-10-76 0,6 22-156 15,-25-8-250-15,-18 2 37 0,-11 14 321 16</inkml:trace>
  <inkml:trace contextRef="#ctx0" brushRef="#br3" timeOffset="666178.2242">20005 4120 857 0,'-26'-1'110'0,"9"7"-52"16,-7-3 4-16,6 6-2 0,-6-1-10 0,4 5-2 15,-5-1 2-15,4 8 5 0,-5-5-5 0,9 10 4 16,-6-5-11-16,7 5 3 0,-1-2-8 0,5 4 3 15,1-2-11-15,8 4 1 0,-1-1-13 0,8 1 1 16,2-5-10-16,5-1 1 0,3-6-6 0,6-5-16 16,3-7 15-16,5-4 4 0,5-7 3 0,4-6 18 15,2-8-10-15,5-8-3 0,1-10 8 16,5-4-11-16,0-9 6 0,1-6-13 16,1-6 6-16,0-2-14 0,-1-1 11 0,-2-1-14 15,-5 5-2-15,-5 2 19 0,-8 5-20 0,-4 5 21 16,-9 5-4-16,-4 5-10 0,-8 6 8 0,-4 5-7 15,-3 6 6-15,-4 6-5 0,5 17 1 0,0 0-1 16,-27-5-1-16,12 22 1 0,-5 14-2 16,-4 10 6-16,-4 14-9 0,-2 8-3 0,-1 6 18 15,2 2-16-15,1-2 16 0,6-1-3 0,5-6-16 16,7-8 4-16,10-5-23 0,5-12-8 0,15-2-33 16,0-16-25-16,20 7-67 0,-10-27-91 0,23 6-263 15,-2-3 12-15,-1-15 264 0</inkml:trace>
  <inkml:trace contextRef="#ctx0" brushRef="#br3" timeOffset="666381.3709">21288 3527 1472 0,'-36'16'66'0,"11"12"-36"0,-4 4-6 16,5 6 8-16,-3 5-14 0,3 4 9 15,-3 0-7-15,3 6-6 0,-1-2 17 0,3 2-29 16,4-1 17-16,1-2-7 0,5-1-14 16,2-3 7-16,4 0-22 0,2-5-8 0,6-1-17 15,-2-9-23-15,13 4-70 0,-13-35-106 0,9 34-274 16,1-14 7-16,-10-20 287 0</inkml:trace>
  <inkml:trace contextRef="#ctx0" brushRef="#br3" timeOffset="666553.2294">20881 4107 1773 0,'0'0'65'0,"0"0"-23"15,0 0-20-15,0 0-11 0,0 0-8 0,31 1-1 16,3-6 1-16,6-7-13 16,14-2-17-16,4-13-40 0,20 8-81 0,-12-28-233 15,21 14-207-15,2-3 35 0,-4-10 407 0</inkml:trace>
  <inkml:trace contextRef="#ctx0" brushRef="#br3" timeOffset="667053.2402">21926 1375 1012 0,'0'0'139'0,"22"1"-112"16,-1 7 7-16,3 4 4 0,10 11-4 0,5 1 8 16,11 12 11-16,2 2-13 0,8 11 6 0,2 9-27 15,5 11 5-15,-1 9-17 0,2 7 8 0,-5 11 15 16,0 7-21-16,-6 7 13 0,-4 8-7 15,-7 4-28-15,-7 4 15 0,-9 6 18 0,-5 11 2 16,-15 3 8-16,-7 9-1 0,-14 3-5 0,-10 6-4 16,-13-2-2-16,-7 1-2 0,-11-2 0 0,-8-2 2 15,-7-4 6-15,-3-6 0 0,-6-11 1 16,3-14-10-16,3-15-2 0,4-13 0 0,9-18-28 16,5-15-3-16,10-11-42 0,1-20-34 15,21 3-121-15,-14-29-368 0,34-6 45 0,-20-16 140 16</inkml:trace>
  <inkml:trace contextRef="#ctx0" brushRef="#br3" timeOffset="691630.7158">1650 8941 655 0,'0'0'58'0,"0"0"-33"0,0 0-8 0,0 0 0 16,0 0-8-16,0 0-7 0,11-21-3 0,-11 21 1 15,0 0 0-15,0 0-2 0,5-20-2 0,-5 20-3 16,0 0 0-16,0 0 2 0,0 0 2 0,0 0 5 16,0 0 3-16,0 0 10 0,0 0 6 0,0 0 5 15,0 0 1-15,0 0-2 0,0 0-1 0,0 0 5 16,0 0 5-16,0 0 4 0,0 0 1 15,0 0-2-15,0 0-1 0,0 0-5 16,0 0-1-16,0 0-1 0,0 0-2 0,0 0-1 16,0 0 0-16,0 0-4 0,0 0 0 0,3 20-1 15,-3-20-18-15,-2 17 18 0,2-17-15 0,-1 22 14 16,1-22 2-16,-1 27-4 0,1-10 3 0,0-17-5 16,-3 35 2-16,2-16-4 0,1 5 3 0,-4-2-4 15,4 5 5-15,-1-2-6 0,0 2 5 16,0 0-6-16,1 4 3 0,0-2-7 0,1 1 5 15,0 1-8-15,-1 1 6 0,1 0-9 0,1 0 6 16,-2-2-9-16,2 0 7 0,0-3 9 0,1 0-27 16,-2-2 28-16,3-1-29 0,-3 1 13 0,1-2 3 15,2-1-5-15,0-1 5 0,-2-2-4 0,2-1 4 16,-4-18-3-16,6 31 2 16,-6-31-2-16,6 25 2 0,-6-25-2 0,7 23 3 15,-7-23-4-15,6 17 3 0,-6-17-3 0,0 0 1 16,11 19-1-16,-11-19 1 0,0 0-3 0,0 0-1 15,0 0-1-15,18 9 0 0,-18-9 1 0,0 0 1 16,0 0 2-16,24-16 0 0,-24 16 3 0,14-22-3 16,-14 22 3-16,20-32-3 0,-9 11 4 0,-1-1-4 15,1-1 4-15,2-3-5 0,0-1 6 16,2-1-5-16,-1-1 5 0,2 1 11 0,0-2-28 16,0 1 27-16,1-2-27 0,0-2 11 15,1 0 7-15,-2 2-8 0,1-1 8 0,-1 2-9 16,-2 2 8-16,-1 1-6 0,1 0 6 0,-1 3-6 15,-1 1 6-15,1 1-5 0,-1 4 3 0,-12 18-3 16,19-28 3-16,-19 28-1 0,16-20 2 0,-16 20-1 16,0 0 0-16,18-17-1 0,-18 17 0 15,0 0 0-15,0 0 1 0,0 0 0 0,20-4 1 16,-20 4 0-16,0 0-2 0,0 0 3 0,22 16-3 16,-22-16 2-16,12 18-1 0,-12-18 2 0,14 25-4 15,-14-25 2-15,14 34-2 0,-7-13 4 0,0 0-5 16,2 2 8-16,-2 4-8 0,-1 1 5 0,2 0-4 15,-4 1 4-15,1 1-4 0,1-1 5 16,-2 1-7-16,1-2 9 0,0 1-7 16,0-2-10-16,-1-1 29 0,1 1-31 0,1-4 30 15,0 1-13-15,1-2-5 0,0-3 4 0,0-1-5 16,2 0 3-16,-1-1-3 0,-8-17 3 0,20 27-3 16,-20-27 3-16,19 16-3 0,-19-16 1 0,17 7 1 15,-17-7-1-15,0 0 0 0,20 0 1 0,-20 0 0 16,0 0 1-16,0 0 2 0,17-18 0 15,-17 18 3-15,6-26-4 0,-4 8 3 0,1-4-6 16,-1-2 4-16,0-2-5 0,0-3 4 0,0-2 11 16,3 0-26-16,-1-1 25 0,-1-1-25 0,1-2 9 15,-1-1 7-15,0 3-7 0,1-2 8 16,-1 2-7-16,-2 0 7 0,2 3-7 0,-3 1 6 16,1 2-6-16,-1 2 6 0,-1 3-6 0,1 0 5 15,-1 2-5-15,-1-1 5 0,1 1-7 16,0-1 2-16,1 1-6 0,1 2 4 0,0-2-7 15,-1 20 4-15,7-34 12 0,-7 34-35 0,10-31 28 16,-10 31-37-16,14-27 8 0,-14 27-10 0,13-18-16 16,-13 18-19-16,0 0-34 0,31-11-51 0,-31 11-78 15,12-20-210-15,7 27 64 0,-19-7 386 0</inkml:trace>
  <inkml:trace contextRef="#ctx0" brushRef="#br3" timeOffset="692396.367">3000 8960 1021 0,'0'0'11'0,"0"0"-2"0,0 0-2 16,0 0-2-16,0 0-6 0,0 0-10 0,-7 20 2 16,7-20-1-16,0 0 3 0,14 25 2 0,-14-25 1 15,12 29-2-15,-7-12 4 0,1 2-1 16,0 3 6-16,-2 2 1 0,1 4 13 0,-4 1 2 16,3 4 14-16,-4-1-2 0,2 6 7 0,-3-4-7 15,5 3 5-15,-6-3-9 0,5 2 5 0,-3-1-10 16,2 2 4-16,0-6 7 0,0 3-31 15,-1-4 24-15,3 3-30 0,-3-4 7 0,3 0 5 16,-3-1-9-16,1-4 5 0,1-1-6 0,-2-1 4 16,1-3-4-16,0 0 5 0,-2-19-5 0,3 31 3 15,-3-31-4-15,1 21-2 0,-1-21-2 0,0 0-5 16,0 0-3-16,0 0 0 0,0 0 1 0,0 0 3 16,0 0 7-16,0 0 2 0,0 0 3 15,0 0 2-15,5-18 0 0,-5 18-3 16,5-31 3-16,-1 11-5 0,1-1 5 0,0-1-6 15,3-2 6-15,1-2-6 0,2 1 5 0,1-3-6 16,1 3 6-16,0-1 10 0,4 2-10 0,1 5 12 16,1 1-30-16,-1 3 16 0,0 4-15 0,1 2 16 15,-19 9 3-15,34-14 0 0,-34 14 0 0,31-5-1 16,-31 5 2-16,32 4-1 0,-32-4-1 16,29 12 3-16,-29-12-3 0,27 22 4 0,-27-22 13 15,24 31-29-15,-13-11 29 0,-1 2-30 0,0 2 14 16,-2 1 4-16,-1 2-5 0,1-1 4 0,-2 0-7 15,0-2 4-15,-1-1-6 0,1-1 3 16,-2-1-7-16,-1-1 1 0,2-3-10 0,-5-17-1 16,6 26-10-16,-6-26-4 0,9 18-14 0,-9-18-14 15,0 0-24-15,0 0-26 0,19 17-29 16,-19-17-35-16,0 0-53 0,29 10-147 0,-29-10 277 16,0 0 95-16</inkml:trace>
  <inkml:trace contextRef="#ctx0" brushRef="#br3" timeOffset="693038.0002">3889 9748 583 0,'0'0'117'15,"0"0"-98"-15,0 0-14 0,-4-21 7 0,4 21-3 16,0 0-4-16,14-19-5 0,-14 19 0 15,0 0-1-15,18-22 2 0,-18 22 0 0,16-17 0 16,-16 17 0-16,15-18 0 0,-15 18-1 16,15-18 2-16,-15 18 0 0,0 0 5 0,17-23 3 15,-17 23 8-15,0 0 15 0,9-25-4 0,-9 25 16 16,0 0-5-16,7-21 0 0,-7 21 2 0,0 0-8 16,1-24-5-16,-1 24-8 0,0 0-4 15,0-19-5-15,0 19-18 0,0 0 11 0,0 0-16 16,0 0 15-16,-10-18 2 0,10 18 0 0,0 0 0 15,0 0-1-15,-18-2-2 0,18 2 1 0,0 0-1 16,-21 8 2-16,21-8 21 0,0 0-14 0,-19 22 17 16,19-22-13-16,-6 28-3 0,5-10-14 0,0 1 12 15,2 4-14-15,-1 3 8 0,2 2 3 16,1 1-8-16,1-2 4 0,1 2-6 16,0-1 6-16,2-1-6 0,1-1 8 0,2-5-3 15,0 0 5-15,3-3-4 0,-13-18 3 0,29 29-5 16,-29-29 4-16,33 21-2 0,-33-21 1 0,34 16-2 15,-16-10 0-15,0-2-1 0,0-3-3 0,2-1 1 16,-2-2-2-16,0-3-3 0,2-2-1 0,-2-2 0 16,0-3-4-16,2 0 2 0,-3-3-7 0,0 2 0 15,-17 13-10-15,30-29-5 0,-30 29-14 16,28-27-18-16,-19 11-27 0,-9 16-42 0,19-25-43 16,-19 25-62-16,28-13-138 0,-34-10 270 0,23 26 104 15</inkml:trace>
  <inkml:trace contextRef="#ctx0" brushRef="#br3" timeOffset="693694.6634">4560 9531 1031 0,'0'0'140'15,"0"0"-129"-15,0 0-11 0,0 0 3 0,0 0-2 16,0 0-7-16,0 0-6 0,9 23 0 0,-9-23 0 16,5 27-9-16,-3-10 17 0,-2-1-9 0,1 4 15 15,-1 0 10-15,-2 1 7 0,3 3 15 0,-5-4 5 16,4 5 5-16,-4-6-9 0,2 4-5 16,-3-3-14-16,2 0-4 0,-1-3-8 15,4-17-1-15,-7 28-7 0,7-28-1 0,-4 19-10 16,4-19-4-16,0 0-9 0,0 0-4 0,0 0-1 15,0 0 1-15,0 0 9 0,0 0 8 0,0 0 9 16,0 0 6-16,0 0 3 0,0 0-1 0,-1-18 1 16,1 18-4-16,2-25 3 0,2 8-4 0,-4 17 4 15,10-35-5-15,-4 14 4 0,2 1-4 0,3-2 4 16,0-2-3-16,3 1 3 0,-1-2-3 16,2 1 6-16,2 1-2 0,-2 2 8 0,2 2 14 15,-1 0-11-15,3 5 13 0,-19 14-28 0,31-20 17 16,-31 20-11-16,32-8 15 0,-32 8 2 15,30 2-1-15,-30-2 14 0,31 13-15 0,-31-13 13 16,28 23-33-16,-28-23 12 0,26 33-16 0,-14-14 10 16,-1 6 4-16,0-4-7 0,-1 4 5 0,-1-1-7 15,-1-1 6-15,-2 0-6 0,-1-3 3 16,0 0-5-16,0-2 1 0,0 0-9 0,-5-18-4 16,9 26-12-16,-9-26-4 0,9 20-11 0,-9-20-7 15,0 0-18-15,0 0-19 0,14 18-29 0,-14-18-31 16,0 0-22-16,0 0-22 0,2-24-155 0,-2 24 203 15,0 0 141-15</inkml:trace>
  <inkml:trace contextRef="#ctx0" brushRef="#br3" timeOffset="694194.7182">6553 9213 1230 0,'0'0'70'16,"0"0"-51"-16,0 0-10 0,0 0-1 0,0 0-3 16,19 2-2-16,-19-2-3 0,12 17 0 15,-12-17-2-15,16 31 3 0,-9-13-2 0,-1 2 6 16,-1 1-4-16,1 3 12 0,-4 1 1 0,2 4 13 15,-4 0-2-15,2 3 5 0,-3-4-12 16,2 2 3-16,-3-1 4 0,2 1-31 0,-1-1 25 16,1 0-31-16,-1-1 10 0,1 0 4 0,1-4-7 15,0-1 3-15,1-1-9 0,0-5-1 0,3 3-10 16,-5-20-2-16,7 34-11 0,-7-34 0 16,7 30-9-16,-7-30-5 0,7 27-17 0,-7-27-22 15,9 21-26-15,-9-21-35 0,0 0-32 0,5 17-69 16,-5-17-105-16,0 0 276 0</inkml:trace>
  <inkml:trace contextRef="#ctx0" brushRef="#br3" timeOffset="694601.0055">6471 9617 980 0,'-20'-3'102'0,"20"3"-90"0,0 0-13 0,0 0 5 16,0 0-10-16,0 0-9 0,0 0-5 0,0 0 2 15,0 0 13-15,17 0 5 0,-17 0 1 16,22 4-1-16,-22-4 2 0,25 1 5 0,-25-1 7 16,25 2 7-16,-25-2 6 0,29 1 0 0,-29-1-1 15,32-3-3-15,-32 3-2 0,33-2-5 0,-16-1 0 16,0 1-5-16,0-2 1 0,2 1-1 0,-2-1-3 16,3 1-1-16,-3-1-3 0,2-1-4 15,-1 1 0-15,-1 0 12 0,3 0-24 0,-20 4 6 16,33-7-34-16,-33 7-18 0,33-6-20 0,-33 6-25 15,28-6-29-15,-28 6-22 0,23-5-10 16,-23 5-24-16,0 0-81 0,34 0 175 0,-34 0 94 16</inkml:trace>
  <inkml:trace contextRef="#ctx0" brushRef="#br3" timeOffset="695288.4883">7028 9180 1031 0,'0'0'229'16,"-12"20"-218"-16,12-20-18 0,0 0 1 15,0 0 1-15,0 0-4 0,1 23-2 0,-1-23-9 16,7 24 1-16,-2-7-1 0,-3 0 8 0,2 2 4 16,-2 3 8-16,0 2-1 0,-1 3 12 15,-1 3 5-15,1 1 17 0,-5 2 2 0,6 2 11 16,-6-5 11-16,4 5-31 0,-5-6 22 0,3 3-33 15,-4-2 3-15,2 0 3 0,-1-3-10 0,1-1 2 16,0-1-9-16,0-4 3 0,0 1-8 16,-1-2 4-16,1-1-5 0,4-19 4 0,-8 29-3 15,8-29 1-15,-7 24-2 0,7-24-1 0,-6 18-4 16,6-18 1-16,0 0-4 0,0 0 2 0,0 0-4 16,0 0-1-16,0 0-2 0,0 0-1 0,0 0 3 15,0 0 3-15,0 0 3 0,0 0 3 0,1-18 1 16,-1 18-4-16,10-33 1 0,-3 14-7 15,4-1 5-15,0-5-6 0,4 1 7 16,0-1-4-16,1 1 8 0,3-2-4 0,-2 3 8 16,0 3-4-16,0 0 5 0,0 3-2 0,1 3 5 15,0 2 1-15,-1 2 8 0,1 6 0 0,-18 4 4 16,33-2-3-16,-33 2-3 0,31 6-2 0,-31-6-5 16,29 15 2-16,-29-15-3 0,28 23 1 0,-28-23-1 15,25 27 2-15,-25-27-3 0,22 32 3 16,-22-32-4-16,20 33 2 0,-20-33-4 0,15 31 3 15,-15-31-5-15,15 29 4 0,-15-29-5 0,15 25 2 16,-15-25-7-16,11 21-1 0,-11-21-9 16,0 0-5-16,15 23-4 0,-15-23-2 0,0 0-3 15,17 13 0-15,-17-13-2 0,0 0-1 0,22 15-7 16,-22-15-10-16,19 9-20 0,-19-9-26 0,18 6-40 16,-18-6-38-16,0 0-152 0,36 3 33 15,-36-3 295-15</inkml:trace>
  <inkml:trace contextRef="#ctx0" brushRef="#br3" timeOffset="695929.1362">7838 9829 940 0,'0'0'142'0,"0"0"-138"0,0 0-25 16,0 0 8-16,0 0 5 0,19-11-1 15,-19 11-12-15,0 0-7 0,23-6-3 0,-23 6 3 16,18-11 12-16,-18 11 8 0,19-11 7 16,-19 11 0-16,0 0 5 0,24-17 5 0,-24 17 8 15,0 0 1-15,19-23 3 0,-19 23-5 0,13-19-2 16,-13 19-2-16,12-22 1 0,-12 22-4 0,10-24 5 16,-10 24-4-16,8-26 4 0,-8 26-4 0,5-25 1 15,-5 25-4-15,1-27 0 0,-1 27 9 0,0-26-12 16,0 26 9-16,-2-25-9 0,2 25-1 0,-4-19 7 15,4 19 2-15,0 0 2 0,0 0 1 16,0 0-2-16,-17-14 5 0,17 14-2 16,0 0 0-16,0 0-4 0,-19 7-5 0,19-7 0 15,0 0 1-15,-17 25 1 0,17-25-13 0,-13 32 16 16,10-14-12-16,-3 1 11 0,2 2 3 0,0-2-8 16,2 2 3-16,-1 0-9 0,3 1 4 0,0 0-6 15,2 0 3-15,0-1-3 0,1 0 4 16,0-3-3-16,2 2 4 0,-5-20-5 0,13 30 4 15,-13-30-3-15,19 23 1 0,-19-23-2 0,23 18-1 16,-23-18-2-16,28 12 2 0,-28-12-3 0,30 5 2 16,-13-4-3-16,0-3-3 0,1-1-4 0,-18 3-6 15,35-13-6-15,-18 1-9 0,1 3-11 0,-18 9-8 16,33-24 0-16,-33 24-4 0,25-24 1 0,-25 24-7 16,24-23-17-16,-24 23-15 15,24-23-22-15,-24 23-18 0,15-27-87 0,7 31-10 16,-24-22 233-16</inkml:trace>
  <inkml:trace contextRef="#ctx0" brushRef="#br3" timeOffset="696522.8766">8487 9642 1086 0,'-18'-6'112'0,"18"6"-106"16,0 0-19-16,0 0 4 0,0 0 4 15,0 0 0-15,0 0-10 0,17 15-7 0,-17-15-3 16,11 17 5-16,-11-17 8 0,8 21 11 0,-8-21 3 16,9 27 7-16,-9-27 3 0,7 32 10 0,-6-16 1 15,2 4 4-15,-3-2-7 0,2 0-3 0,-2-18-9 16,0 30-1-16,0-30-5 0,1 25 2 0,-1-25-2 15,2 18 1-15,-2-18-2 0,0 0-1 16,0 17 0-16,0-17-1 0,0 0 0 0,0 0 0 16,0 0 1-16,0 0 1 0,0 0 0 0,0 0-1 15,0 0 0-15,0 0-4 0,-15-22 2 0,15 22-2 16,0 0 2-16,-10-26 0 0,10 26 4 16,-7-25-2-16,7 25 4 0,-6-27-1 0,6 27 1 15,-2-29-4-15,3 12 1 0,0-2-6 16,4 0 3-16,1-3-5 0,1 3 4 0,2-2-4 15,0 2 1-15,2 1-2 0,-11 18 2 0,25-31 14 16,-25 31-13-16,26-25 12 0,-26 25-13 0,31-23-1 16,-14 15-2-16,-17 8-7 0,31-15-12 0,-31 15-18 15,35-16-34-15,-35 16-13 0,30-13-35 0,-30 13-27 16,24-18-48-16,2 24-146 0,-26-6 269 0,23-5 80 16</inkml:trace>
  <inkml:trace contextRef="#ctx0" brushRef="#br3" timeOffset="697132.5699">9101 9895 916 0,'0'0'142'0,"0"0"-139"0,0 0-27 16,18-19 2-16,-18 19 4 0,0 0-14 0,21-22-21 15,-21 22-18-15,18-23 1 0,-18 23 12 0,19-25 23 16,-19 25 19-16,17-28 13 0,-17 28 5 0,17-28 15 15,-17 28 14-15,14-28 19 0,-14 28 2 0,12-28 4 16,-12 28-13-16,13-30-2 0,-13 30-7 16,9-29 1-16,-9 29-3 0,10-27 2 0,-10 27-5 15,10-20-1-15,-10 20 6 0,0 0-18 0,6-17 12 16,-6 17-13-16,0 0 2 0,0 0 3 0,0 0-22 16,0 0 12-16,0 0-20 0,0 0 11 15,0 0 3-15,-23 25 2 0,23-25 6 0,-16 26 6 16,9-7 7-16,-2-1 3 0,4 4 3 0,-2-1-4 15,3 3 0-15,-2-1-12 0,4 0 3 16,-2-2-11-16,4 2 3 0,-1-1-7 0,2 0 4 16,0-1-6-16,3-2 3 0,2-2-5 0,0 0 3 15,-6-17-2-15,18 28 3 0,-18-28-4 0,22 20 3 16,-22-20-3-16,27 17 1 0,-27-17-1 0,33 12 1 16,-15-8-1-16,0-1 0 0,2-3-1 0,1-2-3 15,0-2 0-15,0-3-3 0,3-1 1 16,-2-2-4-16,4 0-2 0,-5-3-7 0,2 2 0 15,-3-5-7-15,1 6 0 0,-4-6-5 16,4 6-9-16,-8-7-20 0,8 9-23 0,-12-9-29 16,10 10-29-16,-19 7-20 0,22-22-12 0,-22 22-57 15,9-21-85-15,12 30 302 0</inkml:trace>
  <inkml:trace contextRef="#ctx0" brushRef="#br3" timeOffset="697634.5134">10741 9491 1152 0,'-27'12'97'0,"27"-12"-105"0,-5 24-5 0,5-24-7 16,-1 31 0-16,1-14-20 0,3 2-5 0,-3-19-26 15,9 30 6-15,-9-30 17 0,10 28 12 0,-10-28 18 16,8 30 4-16,-8-30 4 0,6 27-1 15,-6-27 5-15,5 24 2 0,-5-24 2 0,2 23-11 16,-2-23-13-16,4 17-25 0,-4-17-13 0,0 0-7 16,6 19 1-16,-6-19 4 0,0 0-6 0,0 0-53 15,21 20-70-15,-21-20 131 0</inkml:trace>
  <inkml:trace contextRef="#ctx0" brushRef="#br3" timeOffset="697884.7927">10771 9336 1150 0,'0'0'30'0,"0"0"-46"0,0 0-7 0,0 0-8 16,0 0-14-16,0 0-15 0,0 0-35 16,0 0-35-16,25 10-19 0,-25-10-38 0,0 0-113 15,24 7 157-15,-24-7 143 0</inkml:trace>
  <inkml:trace contextRef="#ctx0" brushRef="#br3" timeOffset="698510.0122">11270 9454 1156 0,'-32'-9'81'15,"32"9"-75"-15,-17-3-18 0,17 3 4 0,0 0-1 16,-20-5-15-16,20 5-23 15,0 0-20-15,0 0 1 0,-25-1 8 0,25 1 21 16,-18 8 14-16,18-8 9 0,-22 13 8 0,22-13 10 16,-25 20 15-16,25-20 22 0,-25 25-1 0,25-25 10 15,-27 31-10-15,27-31-7 0,-24 36-17 0,13-20 9 16,4 3-20-16,-1-2 7 0,2 1-2 0,1-1-9 16,2 0 3-16,0-1-5 0,3-16 3 0,-1 31-3 15,1-31 4-15,6 26-2 0,-6-26 3 16,15 25 1-16,-15-25 4 0,19 19 0 0,-19-19 6 15,25 16-1-15,-25-16 4 0,29 14 0 0,-12-7-1 16,-17-7-2-16,30 12-1 0,-30-12-2 16,33 9 1-16,-33-9-1 0,32 11 2 0,-32-11-4 15,29 11 1-15,-29-11-3 0,24 14 0 0,-24-14-5 16,20 17 1-16,-20-17-4 0,0 0 1 0,17 23-1 16,-17-23 3-16,0 0-1 0,0 19 2 15,0-19-2-15,0 0 2 0,-19 16-2 0,19-16-1 16,-24 9-4-16,24-9 1 0,-32 7-5 0,15-5-2 15,0 1-4-15,-1-3-8 0,18 0-6 0,-34 1-10 16,34-1-11-16,-32-2-15 0,32 2-17 0,-26-7-21 16,26 7-29-16,-21-7-35 0,21 7-49 0,0 0-157 15,-21-14 235-15,21 14 136 0</inkml:trace>
  <inkml:trace contextRef="#ctx0" brushRef="#br3" timeOffset="699681.9056">12970 9570 1300 0,'-20'-8'8'0,"20"8"-53"0,0 0-11 0,0 0-2 16,-1-18-9-16,1 18-29 0,0 0-39 0,1-21-20 16,-1 21 15-16,0 0 34 0,8-20 48 0,-8 20 40 15,0 0 31-15,1-20 23 0,-1 20 28 0,0 0 27 16,0 0 3-16,-6-20 5 0,6 20-23 15,0 0-12-15,-12-19-18 0,12 19-4 0,0 0-1 16,0 0 5-16,-16-22 3 0,16 22-1 16,0 0-7-16,0 0-7 0,0 0-10 0,0 0-6 15,-23 1-9-15,23-1-4 0,0 0-4 0,-28 22 0 16,28-22-1-16,-25 27 4 0,25-27-3 0,-28 31 5 16,28-31 15-16,-25 35-14 0,25-35 17 0,-21 33-33 15,14-16 16-15,2 0-13 0,5-17 14 0,-7 32 2 16,7-32-5-16,0 29 2 0,0-29-5 0,6 25 0 15,-6-25-4-15,8 20 1 0,-8-20-1 16,0 0 2-16,20 21-1 0,-20-21 1 0,0 0 0 16,23 16 1-16,-23-16-2 0,17 4 2 15,-17-4-2-15,18-2 0 0,-18 2 1 0,21-7-3 16,-21 7 2-16,22-15-3 0,-22 15 2 0,23-20-4 16,-23 20 3-16,24-27-2 0,-24 27 4 0,26-31-3 15,-26 31 5-15,22-32-3 0,-13 15 4 16,-9 17 14-16,20-32-14 0,-20 32 13 0,16-28-30 15,-16 28 16-15,13-26-14 0,-13 26 17 0,13-18 4 16,-13 18-1-16,0 0 3 0,16-18-1 0,-16 18 2 16,0 0-2-16,0 0 1 0,0 0 0 0,0 0 1 15,18-6-1-15,-18 6-1 0,0 0 1 0,0 0-2 16,11 18 2-16,-11-18-3 0,5 17 1 16,-5-17-4-16,4 19 3 0,-4-19 16 15,0 25-32-15,0-25 34 0,-1 29-32 0,-1-12 13 16,4 3 7-16,-4 1-5 0,2 2 5 0,0 0-6 15,3 1 4-15,-2-1-8 0,1 0 3 0,0-1-6 16,0-1 2-16,-1 1-3 0,1-1 3 0,0-2-4 16,-1-2 3-16,-1-17-6 0,7 30 1 0,-7-30-6 15,9 22-3-15,-9-22-5 0,0 0 0 0,17 22-5 16,-17-22-2-16,0 0-7 0,21 7-8 16,-21-7-17-16,0 0-28 0,28 5-51 0,-28-5-73 15,11-18-176-15,-11 18-54 0,0 0 300 16</inkml:trace>
  <inkml:trace contextRef="#ctx0" brushRef="#br3" timeOffset="700385.0627">14898 9362 952 0,'0'0'42'0,"-24"-9"-48"0,24 9-7 16,-21-5-1-16,21 5 1 0,-19-1-4 0,19 1-1 16,-19 3 3-16,19-3 6 0,-22 6 7 15,22-6 4-15,-23 9 8 0,23-9 9 0,-22 15 10 16,22-15 7-16,-26 18 11 0,26-18 0 15,-28 25 5-15,11-11-10 0,5 4-3 0,-3-1-15 16,4 2 0-16,-1-2 11 0,5 5-14 0,-2-3 15 16,5 3-31-16,-1 0 12 0,1-1-16 0,2-1 11 15,2 2 4-15,-2-4-6 0,5 0 4 0,-3-18-9 16,8 31 1-16,-8-31-8 0,16 23 1 16,-16-23-3-16,23 18-1 0,-23-18-2 0,28 14 0 15,-28-14-3-15,32 5 2 0,-13-7-1 0,0-2 1 16,2-1 1-16,1-3-1 0,1 1 4 0,1-2-1 15,0-1 0-15,-1-3-2 0,1 3-4 0,-2-2-10 16,1 2-8-16,-6-2-13 0,4 5-12 0,-21 7-13 16,30-15-27-16,-30 15-27 15,26-14-44-15,-26 14-87 0,9-18-111 0,8 25 244 16</inkml:trace>
  <inkml:trace contextRef="#ctx0" brushRef="#br3" timeOffset="701150.6869">15312 9167 968 0,'0'0'78'0,"0"0"-82"15,0 0-25-15,0 0-10 0,0 0 0 16,17-11 0-16,-17 11 5 0,0 0 7 15,0 0 11-15,0 0 9 0,0 0 9 0,0 0 18 16,0 0 11-16,0 0 11 0,16 18 8 0,-16-18 1 16,1 18-3-16,-1-18-5 0,0 29 2 0,0-29-4 15,-4 38 5-15,-2-18-6 0,6 6 2 0,-6-3-12 16,4 3 2-16,-4 0-10 0,3 2 1 0,-2 0-11 16,1 1 4-16,-1-2 11 0,0 1-14 15,-1-5 14-15,2 3-34 0,0-6 10 0,1 3-14 16,0-4 11-16,1 1 5 0,-1-2-5 0,0-1 3 15,2 0-3-15,-1 0 2 0,2-17-3 0,-3 28 3 16,3-28-4-16,-3 23 2 0,3-23-4 0,-2 20 1 16,2-20-5-16,0 0 1 0,4 17-4 15,-4-17 0-15,0 0-1 0,0 0 0 0,0 0 2 16,0 0 1-16,0 0 3 0,0 0 0 16,0 0 1-16,17-22-2 0,-17 22-1 0,8-25-6 15,-8 25 0-15,11-32-7 0,-4 15 3 0,1-2-5 16,0 0 5-16,1-3-4 0,3 1 6 0,-2 1-1 15,3-1 8-15,-1 3 16 0,1-1-8 0,3 1 17 16,0 1-26-16,1 1 19 0,1 3-11 0,-1 3 20 16,0 0 2-16,2 6 0 0,-19 4 1 15,31-5-4-15,-31 5-1 0,31 2-4 0,-31-2-2 16,30 9-2-16,-30-9-5 0,27 17 2 16,-27-17-6-16,27 22 2 0,-27-22 14 0,24 23-16 15,-24-23 15-15,19 28-33 0,-19-28 16 0,20 33-14 16,-12-16 16-16,1 2 6 0,-2 1-6 0,0-2 5 15,1 1-6-15,-1-2 3 0,-7-17-9 0,16 30-5 16,-16-30-17-16,19 23-9 0,-19-23-14 16,25 17-9-16,-8-6-10 0,-17-11-9 0,25 11-15 15,-25-11-4-15,23 7-9 0,-23-7 5 0,21 3-12 16,-21-3-30-16,18-4-49 0,3 14 38 0,-21-10 157 16</inkml:trace>
  <inkml:trace contextRef="#ctx0" brushRef="#br3" timeOffset="701838.4248">16477 9509 1017 0,'0'0'55'0,"-26"3"-48"0,26-3 8 16,-19 6-15-16,19-6-3 0,-19 12 0 15,19-12-1-15,-22 19 2 0,22-19-1 0,-27 24-12 16,27-24 14-16,-27 32-10 0,13-14 13 0,-1 4 4 15,-2 1-4-15,1 1 3 0,0 0-3 0,1 0 7 16,0-1 0-16,3 0 4 0,1-3-3 0,2-2 1 16,9-18-3-16,-8 28 2 0,8-28 0 0,-3 19 1 15,3-19-5-15,0 0-1 0,8 17-5 16,-8-17 2-16,0 0-3 0,17 3-1 16,-17-3-2-16,0 0-1 0,22-3-3 0,-22 3 0 15,17-11-1-15,-17 11-2 0,20-18 2 0,-20 18 1 16,22-26 5-16,-22 26 3 0,24-29 7 0,-24 29 0 15,25-31 5-15,-12 14-6 0,-1-1 2 0,2 0-4 16,-1-2 3-16,0 1-4 0,1 0 5 0,-1 1-5 16,1-1 5-16,-14 19-2 0,25-31 10 15,-25 31 20-15,22-23-9 0,-22 23 15 0,17-17-17 16,-17 17-4-16,0 0-2 0,23-17-3 0,-23 17-20 16,0 0 16-16,18-8-17 0,-18 8 17 0,0 0 0 15,17-3-3-15,-17 3-3 0,0 0-1 0,19 4 17 16,-19-4-19-16,0 0 17 0,17 25-35 0,-17-25 16 15,9 29-12-15,-5-9 14 0,-1 3 6 16,0 0-4-16,-2 1 4 0,2-1-6 16,-1 1 4-16,-1-2-6 0,1-1 4 0,0 0-6 15,1-2 5-15,-1 0-7 0,2-3 2 0,-4-16-5 16,7 29-2-16,-7-29-5 0,8 23-1 0,-8-23-3 16,13 19 1-16,-13-19-7 0,0 0-2 0,18 20-11 15,-18-20-12-15,0 0-17 0,0 0-17 0,27 11-23 16,-27-11-25-16,0 0-22 0,21-6-59 15,-21 6-130-15,19-1 140 0,-19 1 201 0</inkml:trace>
  <inkml:trace contextRef="#ctx0" brushRef="#br3" timeOffset="702526.5754">17216 9479 1125 0,'0'0'314'16,"-19"16"-306"-16,19-16-31 0,0 0-8 0,0 0 0 16,0 0-2-16,0 0 2 0,0 0 2 0,-15 18 4 15,15-18 21-15,-1 25-10 0,0-8 24 16,-1 3-14-16,-3-1 28 0,0 5-5 0,-4-2 14 16,2 3 0-16,-3-3-11 0,2 1 1 0,-3-5-9 15,2 0-1-15,9-18-10 0,-14 26-1 0,14-26-8 16,0 0-1-16,0 0-6 0,0 0-3 0,0 0-6 15,0 0-2-15,0 0 1 0,-19 0-1 16,19 0 0-16,-2-22-2 0,2 22 3 0,-1-29 1 16,2 11 10-16,-1-2 4 0,1 0 8 15,0-2-3-15,2-1 4 0,-1 1 12 0,2-1-11 16,1 0 12-16,0 3-29 0,3-2 12 0,1 3-11 16,2-1 13-16,2 3 5 0,-13 17 0 0,28-27 7 15,-28 27 2-15,30-17 4 0,-13 12 2 0,-17 5-2 16,32-4-2-16,-32 4-3 0,33 6 1 0,-33-6-4 15,33 16 1-15,-33-16-4 0,30 25 2 0,-30-25-6 16,31 32 3-16,-17-15-6 0,1 1 4 16,-15-18 15-16,24 34-16 0,-24-34 15 0,22 30-32 15,-22-30 13-15,22 29-14 0,-22-29 12 0,18 27 0 16,-18-27-8-16,18 20-6 0,-18-20-8 16,20 17-1-16,-20-17-4 0,17 11 2 0,-17-11-7 15,0 0-6-15,25 13-18 0,-25-13-11 0,0 0-14 16,20 3-3-16,-20-3-10 0,0 0 12 15,19 5 10-15,-19-5 18 0,0 0 16 0,18 3 15 16,-18-3 7-16,0 0 7 0,24 4 0 0,-24-4 2 16,18 2 0-16,-18-2 4 0,17-1 5 0,-17 1 0 15,0 0-9-15,24-2-15 0,-24 2-40 0,18 0-54 16,-18 0 10-16,0 0 110 0</inkml:trace>
  <inkml:trace contextRef="#ctx0" brushRef="#br3" timeOffset="703151.6352">17845 9613 548 0,'-5'-20'77'0,"5"20"-51"0,0 0-17 0,12-26-10 16,-12 26-10-16,15-23-6 0,-15 23-4 0,16-24 4 15,-16 24 3-15,12-22 8 0,-12 22 1 0,11-18 4 16,-11 18 5-16,0 0 7 0,12-20 6 0,-12 20 8 16,0 0 1-16,0 0 6 0,0 0 2 15,0 0 8-15,0 0 0 0,0 0 3 0,-24 3-4 16,24-3 4-16,0 0-5 0,-21 27 3 0,21-27 8 15,-16 30-18-15,8-13 6 0,1 5-31 0,0 0 7 16,3-3-12-16,-1 0 15 0,2-1 5 16,3-18-5-16,-2 29 0 0,2-29-9 0,2 23-4 15,-2-23-9-15,0 0-3 0,11 17-5 16,-11-17 0-16,0 0 4 0,20-2 3 0,-20 2 5 16,18-8 3-16,-18 8 3 0,19-17 1 0,-19 17 5 15,22-22-2-15,-22 22 4 0,26-28-5 0,-26 28 0 16,27-31 11-16,-14 12-17 0,-13 19 13 0,23-31-30 15,-23 31 16-15,24-28-11 0,-24 28 17 0,21-20 2 16,-21 20-4-16,0 0-3 0,22-19-3 0,-22 19-1 16,0 0-3-16,0 0 0 0,0 0 0 15,0 0 2-15,0 0 7 0,0 0 2 0,17 9 5 16,-17-9-3-16,5 23-1 0,-5-23 14 16,2 31-18-16,-3-14 16 0,1 1-30 0,-1 3 14 15,0 2-10-15,-2-1 13 0,3 4 8 0,-2-1-7 16,1 1 6-16,-1 2-7 0,2 1 7 0,0 0-7 15,3 2 9-15,-2 1-5 0,3 3 8 0,-2-1-5 16,2 2 9-16,-3-1-10 0,1 3 6 16,0 0-11-16,-1 1 6 0,-1-3 11 0,-3 3-27 15,0-4 25-15,-2 3-28 0,-2-3 6 0,0-1 7 16,-2-1-7-16,1-1 6 0,-1-2-6 0,-2 0 6 16,-3-2-6-16,0-2 4 0,-3-6-6 0,1-2 2 15,16-18-6-15,-34 26 2 0,16-17-6 16,-2-3-1-16,1-2-4 0,-1-3-1 15,3-2-2-15,-3-1-2 0,3-1-1 0,-5-3-1 16,3 2-1-16,-4-4-1 0,4 2-2 0,-3-5-5 16,2 4-2-16,-1-6-12 0,21 13-9 0,-34-27-19 15,34 27-19-15,-25-32-19 0,25 32-15 0,-9-31-13 16,9 31-11-16,4-30-57 0,-8 3-106 0,23 22 216 16,-18-20 96-16</inkml:trace>
  <inkml:trace contextRef="#ctx0" brushRef="#br3" timeOffset="703854.7409">18523 9720 1277 0,'0'0'19'16,"0"0"-40"-16,18-14-12 0,-18 14-11 15,12-18-3-15,-12 18 3 0,16-22 12 0,-16 22 7 16,20-22-3-16,-20 22-8 0,21-25 1 0,-21 25 20 16,21-24 5-16,-21 24 20 0,18-26-4 0,-18 26-2 15,15-27 11-15,-15 27 5 0,13-28-8 16,-13 28 16-16,11-28-16 0,-11 28 9 0,7-28 2 15,-7 28-1-15,3-24 5 0,-3 24 0 0,-2-18 1 16,2 18-2-16,0 0-1 0,0 0-1 16,-14-20 1-16,14 20 1 0,0 0-1 0,0 0 2 15,-26 1-4-15,26-1 0 0,0 0-4 0,-23 18-2 16,23-18-5-16,-19 23 1 0,19-23-4 0,-23 34 3 16,10-14-6-16,3 2 3 0,-3 0 13 0,4 1-30 15,-2-1 34-15,3 1-25 0,1-4 13 0,2 3 8 16,2-4-6-16,3 1 3 0,0-2-9 15,0-17 2-15,7 30-7 0,-7-30 1 16,16 25-4-16,-16-25 1 0,23 21-3 0,-23-21 2 16,27 16-3-16,-27-16 1 0,31 10-1 0,-14-7 1 15,3-3-1-15,-3-1 0 0,2-1 0 0,-1-3 0 16,-1 0 0-16,0-3-2 0,-17 8-1 0,32-20-7 16,-15 8 0-16,-1-5-5 0,1 3 2 0,-2-3-2 15,2 2 4-15,-17 15-2 0,28-24-1 16,-28 24-7-16,20-17-5 0,-20 17-8 0,18-13-7 15,-18 13-15-15,17-6-26 0,-17 6-26 0,0 0-47 16,0 0-30-16,19-11-229 0,-19 11 50 0,0 0 332 16</inkml:trace>
  <inkml:trace contextRef="#ctx0" brushRef="#br3" timeOffset="704339.182">20122 9319 1387 0,'0'0'36'0,"0"0"-39"16,0 0-8-16,0 0-10 0,0 0-11 0,0 0-7 16,0 0 0-16,0 0-2 0,0 0-2 15,0 0-5-15,5 22 5 0,-4-4 10 0,-1 0 16 16,-1 4 12-16,-1 0 11 0,1 1-1 0,-2 1 9 16,-2-1 13-16,2 1-11 0,-3-2 9 0,1 0-32 15,0 0 8-15,-1-2-14 0,1 2 11 0,1-4 1 16,1 0-12-16,3-18-12 0,-1 26-50 15,1-26-45-15,0 0-63 0,0 0-85 0,0 0-84 16,0 0 270-16</inkml:trace>
  <inkml:trace contextRef="#ctx0" brushRef="#br3" timeOffset="704542.2308">19841 9213 759 0,'0'0'247'0,"0"0"-185"16,0-21-38-16,0 21-10 0,0 0-10 0,3-17-7 16,-3 17-2-16,0 0 1 0,0 0 0 0,0 0-5 15,21-16-8-15,-21 16-18 0,0 0-24 0,18-5-34 16,-18 5-33-16,0 0-90 0,17 2-125 16,-17-2 144-16,0 0 197 0</inkml:trace>
  <inkml:trace contextRef="#ctx0" brushRef="#br3" timeOffset="705198.4889">20406 9279 1140 0,'0'0'62'0,"0"0"-44"15,0 0-8-15,0 0-7 0,0 0-8 16,0 0 0-16,0 19 2 0,0-19 4 0,0 26-4 16,0-26 5-16,-1 34-5 0,0-13 7 0,0 2 5 15,-2 4 14-15,-3-1 2 0,3 5 12 0,-7-4 12 16,5 3-31-16,-5-6 27 0,3 4-30 16,-2-7 7-16,2 2 1 0,7-23-9 0,-16 31-1 15,16-31-7-15,-8 22 0 0,8-22-5 0,0 0-1 16,0 0-1-16,-10 17 1 0,10-17 0 15,0 0 1-15,0 0 0 0,0 0-1 0,0 0 0 16,0 0-4-16,0 0 0 0,0 0-2 0,2-21 0 16,-2 21 0-16,5-19 5 0,-5 19-4 0,8-25 5 15,-8 25-4-15,12-32 4 0,-5 14 13 0,2-1-14 16,2-1 13-16,-1 2-33 0,1 0 16 0,-11 18-13 16,26-30 17-16,-26 30 6 0,28-22 0 0,-28 22 4 15,29-15-2-15,-29 15 0 0,31-6 1 16,-31 6 0-16,31 3 0 0,-31-3-1 15,34 12-1-15,-17-4 0 0,-17-8 1 0,32 28 0 16,-18-11 1-16,0 1 16 0,2 0-34 0,-3 2 30 16,0 0-32-16,0 1 12 0,-3-1 4 0,0 1-5 15,0-3 4-15,0 0-6 0,-2-1 5 0,-8-17-6 16,16 27 0-16,-16-27-8 0,13 18-4 16,-13-18-9-16,0 0-2 0,19 18-7 0,-19-18-5 15,0 0-15-15,0 0-26 0,0 0-43 0,0 0-48 16,17 7-76-16,-17-7-170 0,0 0 75 0,20 6 342 15</inkml:trace>
  <inkml:trace contextRef="#ctx0" brushRef="#br3" timeOffset="705729.7463">22477 9191 884 0,'0'0'179'0,"-7"18"-149"0,7-18-24 15,-2 26 2-15,0-6-8 0,2 3 0 0,0 5-4 16,0 1 4-16,-1 4-8 0,0 1 2 0,0 2-10 16,-2-1 5-16,1 1 15 0,-1-1-19 0,1-1 30 15,0 1-24-15,0-2 8 0,0-4 5 16,1-1-7-16,1-3 5 0,0-2-7 0,2-2-2 15,1-2-12-15,-3-19-8 0,11 30-24 0,-11-30-21 16,12 23-42-16,-12-23-29 0,0 0-100 16,33 29-83-16,-33-29 275 0</inkml:trace>
  <inkml:trace contextRef="#ctx0" brushRef="#br3" timeOffset="706136.0178">22378 9556 1257 0,'0'0'52'0,"-20"-2"-36"0,20 2-12 0,0 0-18 16,0 0-24-16,0 0-9 0,0 0-2 15,0 0 0-15,26 5-18 0,-26-5-21 0,24 0-4 16,-24 0 20-16,28-1 34 0,-28 1 27 0,30-2 10 16,-30 2 2-16,32-1 4 0,-14 0 12 0,-1-1 12 15,2 0 7-15,-1 0-4 0,0 1-9 16,2-2-8-16,-1 1-7 0,-1-2-2 0,0 3-3 15,-18 1-3-15,32-4-5 0,-32 4-4 16,28-3-12-16,-28 3-16 0,27-3-16 0,-27 3-29 16,25-1-21-16,-25 1-42 0,31 1-87 0,-31-1-18 15,25 4 250-15</inkml:trace>
  <inkml:trace contextRef="#ctx0" brushRef="#br3" timeOffset="706730.5595">22915 9225 1101 0,'20'-8'57'0,"-20"8"-45"0,0 0-9 16,0 0-13-16,0 0-9 0,0 0 1 0,0 0 12 16,0 0 10-16,-3 27 5 0,3-27-2 0,-1 31 5 15,0-13 3-15,1 6 11 0,-4 0 2 0,3 6 8 16,-4 1-11-16,3 1 6 0,-4 1-11 16,1 2 6-16,-3-2 8 0,2 1-30 0,-3-3 28 15,1 3-29-15,-1-3 15 0,2 2 9 16,0-6-7-16,4-3 2 0,-2-4-14 0,3-2 0 15,2-18-9-15,2 29 1 0,-2-29-6 0,5 20-1 16,-5-20-6-16,0 0 1 0,0 0-1 0,18 12 0 16,-18-12 1-16,0 0 1 0,0 0 4 0,19-10 0 15,-19 10 3-15,0 0-2 0,16-26 1 16,-16 26-4-16,17-27 2 0,-7 10-6 0,3 0 3 16,-1-5-7-16,5 2 2 0,-1-4-6 0,4 1 4 15,-2-2-5-15,3 5 10 0,-4 2 17 0,3 1-2 16,-20 17 22-16,32-22-3 0,-32 22 4 0,24-7 4 15,-24 7-2-15,22 6-5 0,-22-6-17 0,21 14 12 16,-21-14-15-16,18 27 8 0,-7-9 0 16,-4 1-7-16,3 4 1 0,-3 0-5 15,-1 0 1-15,3 0-10 0,-1-1 1 0,5-1-16 16,-13-21-2-16,23 31-12 0,-23-31-3 0,25 22-13 16,-25-22-9-16,29 13-13 0,-29-13-5 0,30 6-2 15,-30-6 2-15,30 1 10 0,-30-1 11 0,30 2 12 16,-30-2 10-16,32 2 2 0,-15 1-8 0,0 0-12 15,1 1-15-15,-18-4-40 0,38 13-78 16,-38-13 2-16,35 6 187 0</inkml:trace>
  <inkml:trace contextRef="#ctx0" brushRef="#br3" timeOffset="707199.337">23726 9717 622 0,'0'17'97'0,"0"-17"-48"0,0 0-4 15,0 0-9-15,-14 18-19 0,14-18-9 0,0 0 3 16,0 0 4-16,0 0 1 0,0 0-3 0,0 0-4 16,24 10-3-16,-24-10-2 0,20-5-2 15,-20 5-5-15,28-14-2 0,-28 14-4 0,31-20 3 16,-31 20 1-16,32-23 4 0,-32 23 2 15,30-27 11-15,-30 27 3 0,28-29 16 0,-28 29 7 16,23-31 10-16,-23 31 14 0,18-29-18 0,-18 29 4 16,15-26-21-16,-15 26-11 0,10-23-17 0,-10 23 13 15,0 0-15-15,1-20 17 0,-1 20 3 0,0 0-1 16,-17-9-2-16,17 9 1 0,-22 2 1 16,22-2 5-16,-28 13 24 0,28-13-9 0,-34 28 17 15,18-6-32-15,-3-1 10 0,4 4-18 0,-2 0 6 16,5 6 1-16,0-1-11 0,5 1 2 0,-1-1-11 15,6 1 5-15,2-5-7 0,1 0 4 0,5-3-4 16,0-3 4-16,0-2-4 0,4-1 4 16,-10-17-3-16,22 26 3 0,-22-26-2 0,29 14 2 15,-29-14 0-15,34 4 2 0,-13-5 1 16,2-5-1-16,4-4-1 0,1-2-4 0,3-4-1 16,3-3-5-16,3-1 2 0,-1 0-10 0,2 0 0 15,-8-1-15-15,0 7-16 0,-13-6-30 0,2 14-42 16,-21-15-94-16,2 21-298 0,0 0 33 0,-43-25 324 15</inkml:trace>
  <inkml:trace contextRef="#ctx0" brushRef="#br3" timeOffset="708761.8378">1199 11104 889 0,'0'0'56'15,"0"0"-28"-15,0 0-6 0,0 0-6 0,0 0-7 16,11 17-7-16,-11-17-4 0,8 28-1 0,-8-28-9 16,8 35 1-16,-6-13-9 0,0 0 3 0,1 4-2 15,-1 2 7-15,1 5 3 0,-1 1 10 16,-1 1 14-16,1 1 0 0,-2-2 13 0,0 0-15 16,-3-6 12-16,4-3-11 0,-3-3 14 15,3-3 4-15,-1-19-3 0,-1 28-5 0,1-28-11 16,0 0-9-16,0 0-8 0,0 0-6 0,0 0-2 15,0 0-1-15,0 0 5 0,17-9 1 0,-17 9 1 16,11-29-1-16,-6 9 1 0,0-3-3 0,0-1 7 16,-2-3 12-16,1 2-8 0,-1 1 14 0,1-2-19 15,1 4 17-15,0-2-6 0,0 1 12 16,1-2 2-16,2 1-10 0,1-4 0 0,3 1-8 16,3 1 3-16,2-1-5 0,1 4 3 0,5-1-5 15,0 4 2-15,0 5-5 0,3 0 3 16,-2 7-2-16,2 2 6 0,-3 5-1 0,0 4 4 15,0 6 2-15,-4 3 0 0,2 5 5 0,-5 2-6 16,1 5 9-16,-4-1-9 0,-1 5 6 0,-1-3-3 16,0 2 6-16,-2-3-5 0,1 2 5 15,-2-3-9-15,2-3 2 0,-1-2-8 0,-9-18 3 16,19 27-6-16,-19-27 2 0,14 17-3 0,-14-17-1 16,0 0 16-16,17 8-20 0,-17-8-2 0,0 0-1 15,0 0-14-15,0 0 20 0,0 0 5 0,0 0 0 16,19-20 3-16,-19 20-3 0,4-22 3 0,-4 22-4 15,9-32 4-15,-4 14-6 0,1-2 5 0,2-2-4 16,2-1 4-16,1 0-4 16,4 0 5-16,-1 0-7 0,5 3 7 0,-1-1 0 15,1 6 8-15,2 2 0 0,-2 5 3 0,3 5-1 16,-2 2-1-16,2 6 0 0,1 1-3 0,0 7 2 16,0 2-4-16,1 5 0 0,-2 2-5 0,0 2 2 15,-1 3-7-15,-2 1 6 0,-2 1-8 0,-1 0 6 16,-4 0-5-16,0-1 7 0,0-1 11 15,-2-1-30-15,0-4 27 0,-2-3-34 0,-8-19 7 16,14 24-4-16,-14-24-13 0,0 0-6 0,23 22-14 16,-23-22-11-16,0 0-21 0,17 2-22 0,-17-2-40 15,0 0-28-15,25-5-60 0,-4 12-134 0,-21-26 227 16,23 23 141-16</inkml:trace>
  <inkml:trace contextRef="#ctx0" brushRef="#br3" timeOffset="709324.4286">3081 11400 193 0,'17'-17'81'0,"-17"17"-12"0,19-12-11 0,-19 12-16 0,18-17-10 16,-18 17-14-16,16-17-8 0,-16 17-10 15,0 0-13-15,13-23-17 0,-13 23-14 0,0 0-5 16,0-17 3-16,0 17 17 0,0 0 10 0,-22 1 17 16,22-1 12-16,-25 12 22 0,8-4 26 0,0 3 21 15,0 3 22-15,0-5-4 0,17-9 1 16,-34 25-10-16,34-25-20 0,-30 24-2 0,30-24-13 16,-25 26-9-16,25-26-2 0,-20 31-13 0,14-13-22 15,6-18 2-15,-11 31-17 0,11-31 9 0,-3 27-1 16,3-27-4-16,7 20 0 0,-7-20-1 0,0 0 3 15,17 22-1-15,-17-22 3 0,0 0 0 16,23 15 2-16,-23-15 0 0,0 0 1 0,22 3-1 16,-22-3 2-16,17-6 3 0,-17 6 6 15,18-13 5-15,-18 13 1 0,18-19 5 0,-18 19-6 16,21-27 1-16,-21 27-6 0,22-33 1 0,-10 15 12 16,0-1-14-16,-1-2 11 0,1 1-31 0,2 2 11 15,-3 1-15-15,-11 17 14 0,22-26 1 0,-22 26-2 16,17-18 2-16,-17 18-3 0,0 0 1 0,20-14-1 15,-20 14 4-15,0 0 3 0,0 0 4 0,19 8 4 16,-19-8 0-16,12 19 3 0,-12-19-6 16,12 33 4-16,-5-11 11 0,-1 3-32 0,-1-1 29 15,1 4-29-15,-3-1 11 0,2-1 7 16,1 1-4-16,-1 0 3 0,-2-3-5 0,2 0 3 16,-3-3-9-16,2-2 3 0,-4-19-10 0,7 28-5 15,-7-28-17-15,0 0-14 0,17 21-25 0,-17-21-24 16,0 0-54-16,0 0-67 0,26-16-169 15,-26 16-68-15,10-20 342 0</inkml:trace>
  <inkml:trace contextRef="#ctx0" brushRef="#br3" timeOffset="709996.2285">4184 11296 797 0,'0'0'131'0,"-20"-3"-127"0,20 3-15 15,-17 1 0-15,17-1-7 0,-17 5-13 0,17-5-15 16,-21 10-7-16,21-10 6 0,-22 18 16 0,22-18 16 15,-24 29 16-15,9-10 9 0,1 3 12 0,-1 6 3 16,0-1 10-16,3 3-10 0,-2-2 9 16,4 1-6-16,-2-5 4 0,4 0 1 0,0-5-8 15,3-2-4-15,5-17-7 0,-8 21-5 16,8-21-7-16,0 0-10 0,0 0-7 0,0 0-1 16,0 0 2-16,0 0 7 0,0 0 5 0,17-12 2 15,-17 12 1-15,12-23 0 0,-12 23 3 0,13-34-3 16,-6 15 4-16,1-2-4 0,0-1 3 0,-2-1 7 15,3-1-8-15,-2 1 8 0,0-1-18 0,3 2 12 16,-3 2-7-16,1 1 11 0,-1 2 2 0,-7 17-3 16,10-24 2-16,-10 24 3 0,0 0 10 15,0 0 11-15,0 0 5 0,0 0 5 0,0 0-6 16,12 17-6-16,-10 0-14 0,2 6-2 16,0 3 6-16,-2 1-28 0,-1 4 31 0,3 0-28 15,-2 2 10-15,3 2 8 0,-2-3-7 0,2 6 10 16,-3-2-5-16,4 4 11 0,-3-4-7 0,1 5 9 15,0-1-10-15,1 3 6 0,-1 0-11 0,0 3 8 16,-1-2 3-16,-1 0-26 0,-2 0 21 16,2-2-28-16,-4 1 8 0,0-5 8 0,1-1-9 15,-3-2 7-15,0-5-9 0,-1-2 6 0,-1-3-8 16,-1-2 6-16,0-2-6 0,-3-4 5 0,10-17-4 16,-23 25 0-16,23-25-5 0,-29 13-4 0,29-13-8 15,-34 3-7-15,15-3-7 0,-4-7-9 16,5 3-10-16,-7-8-13 0,6 6-15 15,-7-11-17-15,7 7-7 0,-5-8-7 0,7 3 8 16,0-3 4-16,5 1 11 0,3-1 10 0,2-2-10 16,7 20-47-16,-8-45-5 0,8 45 145 0</inkml:trace>
  <inkml:trace contextRef="#ctx0" brushRef="#br3" timeOffset="710621.2644">4820 11424 1282 0,'-35'14'53'0,"35"-14"-63"16,-7 21 6-16,7-21-14 0,-1 26 8 0,1-26-7 15,3 33-20-15,-3-33-14 0,6 35-8 0,-6-35 12 16,3 34 8-16,-3-34 20 0,0 30 6 0,0-30 8 15,-4 27 5-15,4-27 12 0,-7 20 7 0,7-20 6 16,0 0-3-16,-13 17-7 0,13-17-6 0,0 0-8 16,0 0-1-16,0 0-2 0,0 0-1 15,-18-24 4-15,18 24-2 0,-3-28-1 0,2 11 2 16,-1-3-4-16,2-2 4 0,3-2-2 16,-1 0 6-16,1-2 9 0,0 1-9 0,0-1 10 0,2 1-26 15,0 1 11-15,1 2-9 0,1 3 11 16,-1 2 8-16,-6 17-1 0,13-23 5 0,-13 23 3 15,0 0 2-15,19-11 5 0,-19 11-4 0,0 0 3 16,0 0-6-16,24 16-1 0,-24-16-4 16,17 21-1-16,-17-21-4 0,19 31 2 0,-9-13 12 15,0 4-10-15,-2 2 11 0,2 2-30 0,0 1 14 16,-2 0-17-16,1-3 13 0,-2 0 6 0,-1-2-7 16,0 0 4-16,0-6-7 0,-6-16-2 0,11 28-10 15,-11-28-6-15,12 18-10 0,-12-18-1 0,0 0-2 16,0 0 3-16,25 15-3 0,-25-15-4 15,0 0-13-15,0 0-10 0,27 0-19 0,-27 0-15 16,17-7-12-16,-17 7-15 0,21-14-33 16,-1 17-99-16,-16-20 74 0,25 22 180 0</inkml:trace>
  <inkml:trace contextRef="#ctx0" brushRef="#br3" timeOffset="711058.7422">5527 11495 813 0,'26'6'118'0,"-26"-6"-97"0,0 0-9 0,0 0 0 16,17-5-8-16,-17 5-18 0,0 0-7 15,23-18-36-15,-23 18 3 0,18-19-8 0,-18 19 10 16,18-27 22-16,-18 27 14 0,17-28 9 0,-17 28 11 15,14-27 11-15,-14 27 17 0,8-27 7 0,-8 27 15 16,3-25 1-16,-3 25 7 0,-3-21 4 0,3 21 9 16,0 0 3-16,-6-18-3 0,6 18-10 0,0 0-13 15,-17-10-15-15,17 10-10 0,0 0-10 16,0 0-4-16,-23 6-7 0,23-6-2 0,0 0-3 16,-21 18 0-16,21-18-3 0,-17 23 4 0,17-23-1 15,-16 35 8-15,8-12-1 0,4 2 8 16,-2 0 13-16,5 3-29 0,0 0 28 0,3 1-30 15,3-4 8-15,1 0 3 0,1 0-7 0,3-2 1 16,2-5-7-16,0-1 3 0,-12-17-6 0,31 26 3 16,-14-15-5-16,1-4 2 0,3-2-6 15,-3-4-2-15,3-1-6 0,-3-6-6 0,3 2-3 16,-21 4-4-16,34-25-2 0,-20 7-9 0,3 3-8 16,-7-10-18-16,-10 25-14 0,22-40-13 0,-22 40-18 15,19-38-10-15,-19 38-31 0,21-31-60 0,-26 4-119 16,27 24 295-16</inkml:trace>
  <inkml:trace contextRef="#ctx0" brushRef="#br3" timeOffset="711402.522">6288 10976 1316 0,'0'0'69'0,"11"17"-63"15,-11-17-5-15,0 32-3 0,3-9 5 16,-1 8-13-16,1 3-2 0,3 5-16 0,-4-1 6 15,5 3-3-15,-3-1 13 0,1 1-5 0,-3-3 7 16,1 1 3-16,-3-4-26 0,1 0 27 0,-3-3-24 16,2-3 10-16,-3-3-2 0,3-3-22 0,0-23-15 15,0 30-31-15,0-30-19 0,0 18-26 0,0-18-12 16,0 0-113-16,0 0-34 0,0 0 294 16</inkml:trace>
  <inkml:trace contextRef="#ctx0" brushRef="#br3" timeOffset="711668.1262">6204 11251 1018 0,'0'0'83'0,"0"0"-69"15,-21 2 3-15,21-2 7 0,0 0-1 0,-21 4-10 16,21-4-12-16,0 0-10 0,0 0-5 0,0 0-7 15,0 0-2-15,0 0 3 0,0 0 3 0,0 0 6 16,0 0 3-16,25 6 0 0,-25-6 0 16,28-4 0-16,-28 4 0 0,34-8 2 15,-14 3 1-15,3-1 1 0,0 0-2 0,4 1-1 16,-2-1-8-16,3 2-10 0,-2-2-23 0,2 5-33 16,-5-4-42-16,0 3-51 0,1 14-176 0,-24-12 157 15,32 1 193-15</inkml:trace>
  <inkml:trace contextRef="#ctx0" brushRef="#br3" timeOffset="711918.1588">6821 11282 1409 0,'-2'18'29'0,"2"-18"-27"0,3 32-4 0,1-10 0 16,2 3-1-16,-4-3-28 0,6 8-25 0,-11-12-54 15,12 11-3-15,-12-12-11 0,8 5 18 0,-7-5 12 16,4 1-15-16,-2-18 0 0,-1 24-7 0,1-24 1 16,0 0-48-16,2 27-23 0,-2-27 186 0</inkml:trace>
  <inkml:trace contextRef="#ctx0" brushRef="#br3" timeOffset="712090.409">6784 11183 883 0,'0'0'126'16,"0"0"-75"-16,-14-24-23 0,14 24-10 0,0 0-8 15,4-21-12-15,-4 21-19 0,0 0-17 0,0 0-21 16,0 0-17-16,0 0-25 0,12-17-28 0,-12 17-34 15,0 0-126-15,0 0 52 0,17 21 237 0</inkml:trace>
  <inkml:trace contextRef="#ctx0" brushRef="#br3" timeOffset="712512.2496">7324 11228 1438 0,'0'0'35'0,"0"0"-32"0,-20 2-5 0,20-2-3 16,0 0-12-16,0 0-17 0,-23 3-16 0,23-3-7 15,0 0 6-15,-19 18 13 0,19-18 16 16,-24 23 14-16,24-23 9 0,-25 34 8 0,12-11 14 16,0-3 7-16,5 6 13 0,-3-6 14 0,6 4-15 15,-1-7 5-15,4 4-36 0,2-21 7 0,2 29-19 16,-2-29 13-16,11 22 1 0,-11-22-5 0,19 14 0 16,-19-14-3-16,26 4-2 0,-26-4-1 0,32-5-2 15,-12-1 0-15,-1-3-3 0,3 0-3 0,-1-6-8 16,2 3-2-16,-5-5 6 15,2 4-19-15,-20 13 17 0,30-27-30 0,-30 27 21 16,29-20-10-16,-29 20 16 0,26-15-4 0,-26 15-11 16,24-9-17-16,-24 9-27 0,23-7-35 0,-23 7-56 15,20-3-52-15,-20 3-199 0,0 0 170 0,37 14 246 16</inkml:trace>
  <inkml:trace contextRef="#ctx0" brushRef="#br3" timeOffset="713059.1632">9088 11021 1401 0,'3'-19'58'15,"-3"19"-50"-15,2-25-16 0,-2 25-9 0,-3-31-3 16,-2 14-5-16,5 17 1 0,-17-34-1 0,17 34 8 16,-24-32 3-16,24 32 11 0,-34-29 21 15,17 18-17-15,-5 1 20 0,5 3-20 0,-5 3 2 16,3 2 1-16,-1 3 2 0,-2-1 2 0,4 4 0 16,-3 0 0-16,21-4-20 0,-34 21 20 0,34-21-19 15,-32 30 20-15,16-12 5 0,1 2-1 0,4 1 7 16,-1 2-4-16,7 5 6 0,-1 1-10 0,5 5 6 15,-2 2-11-15,5 4 6 16,-2 1-11-16,2 2 5 0,1-1-10 0,0-1 6 16,1-1-11-16,-2-1 6 0,2 1 1 0,-3-5-31 15,4 0 18-15,-5-5-37 0,6 0 8 0,-7-8-1 16,7 2-14-16,-6-24-10 0,7 27-33 0,-7-27-21 16,0 0-30-16,0 0 1 0,0 0 6 0,0 0 18 15,0 0-37-15,0 0-81 0,3-27 244 0</inkml:trace>
  <inkml:trace contextRef="#ctx0" brushRef="#br3" timeOffset="713293.5096">8542 11293 573 0,'-22'-16'98'0,"22"16"-16"0,0 0-12 0,-18-13 1 15,18 13-10-15,0 0-12 0,0 0-14 16,0 0-10-16,0 0-12 0,-8-18-3 0,8 18-4 15,0 0-3-15,23-13-1 0,-23 13-2 0,32-9-3 16,-11 6 3-16,4-2-4 0,2 0 2 0,2 1 2 16,5-1-3-16,0 1 4 0,4-2-1 0,1 1-4 15,1-1-5-15,3 2-11 0,-4-6-23 0,3 8-36 16,-7-7-56-16,-1 7-71 16,3 13-181-16,-37-11 184 0,45 5 203 0</inkml:trace>
  <inkml:trace contextRef="#ctx0" brushRef="#br3" timeOffset="713637.2838">9635 10870 1243 0,'16'24'84'0,"-16"-24"-65"16,0 0-16-16,-13 27-4 0,13-27 3 15,0 27-4-15,1-10 2 0,1 3-10 0,2 3 3 16,1 5-8-16,-2 2 8 0,3 10-3 0,-2 3 11 16,0 4-6-16,-2 5 17 0,1 0-7 0,0 0 15 15,-2 2 7-15,1-1-25 0,-2-5 19 0,1 1-27 16,-1-8 5-16,1-4 6 0,2-3-11 0,-2-6 4 15,2-4-11-15,-1-6-2 0,-2-18-12 16,3 26-2-16,-3-26-8 0,0 0-6 0,1 19-13 16,-1-19-18-16,0 0-25 0,0 0-42 15,-19-1-55-15,19 1-200 0,-26-5 151 0,26 5 245 16</inkml:trace>
  <inkml:trace contextRef="#ctx0" brushRef="#br3" timeOffset="714996.6588">10253 11171 1219 0,'0'0'49'0,"-22"6"-39"0,22-6-11 16,-21 1 1-16,21-1 2 0,0 0-2 0,0 0-5 15,-18 4-9-15,18-4-3 0,0 0-4 0,0 0-2 16,0 0 0-16,-21 7-2 0,21-7 0 0,0 0 8 16,-11 17 7-16,11-17 12 0,-9 22 4 15,9-22 9-15,-9 30 1 0,8-12 6 16,0-1-2-16,3 2 1 0,-1 3-7 0,4 2 6 16,0 1 8-16,1 1-8 0,-2 0 8 0,3 0-31 15,-2-2 11-15,1-1-19 0,1-4 12 0,-7-19 1 16,14 29-6-16,-14-29 2 0,17 19-4 0,-17-19 2 15,0 0-4-15,22 13 3 0,-22-13 0 0,0 0 3 16,19 0 2-16,-19 0 2 0,0 0 1 16,22-11 1-16,-22 11 0 0,17-17-1 0,-17 17 1 15,18-23-5-15,-18 23 5 0,17-29-3 0,-17 29 4 16,16-31-2-16,-16 31 1 0,14-29 18 16,-14 29-14-16,8-29 16 0,-8 29-31 0,6-26 15 15,-6 26-11-15,3-19 15 0,-3 19 3 0,0 0-4 16,-3-18 0-16,3 18-2 0,0 0 0 0,0 0 2 15,0 0-4-15,0 0-2 0,0 0-5 16,0 0-4-16,0 0-3 0,0 0-3 0,0 0-3 16,0 0-1-16,0 0 2 0,0 0 4 0,0 0 4 15,3 17 6-15,-3-17-1 0,4 28 4 0,-1-8 13 16,-1 6-30-16,1 2 29 0,-1 5-26 0,-2 0 13 16,3 3 8-16,-2-1-8 0,1 0 5 0,2-3-10 15,0-3 6-15,0-4-8 0,1-4 5 0,1-3-7 16,-6-18-2-16,15 29-12 15,-15-29-7-15,19 18-10 0,-19-18-7 0,22 9-8 16,-22-9-12-16,20 0-17 0,-20 0-15 0,18-5-25 16,-18 5-34-16,0 0-39 0,32-9-181 0,-34-9 209 15,27 24 165-15</inkml:trace>
  <inkml:trace contextRef="#ctx0" brushRef="#br3" timeOffset="715402.9989">11507 11418 1217 0,'-21'13'39'0,"3"-1"-50"15,18-12-7-15,-27 23-18 0,27-23 8 0,-22 23-35 16,22-23-21-16,-18 22-26 0,18-22-29 0,-16 25 11 15,16-25 18-15,-21 33 47 0,9-15 31 0,0 3 26 16,-1 0 16-16,-2 3 4 0,1 1 6 16,-1 0 0-16,0 0 0 0,1 0-3 0,0 0-1 15,2-3-3-15,2-3-7 0,10-19-15 0,-8 27-32 16,8-27-58-16,0 0-195 0,7 19 174 0,-7-19 120 16</inkml:trace>
  <inkml:trace contextRef="#ctx0" brushRef="#br3" timeOffset="715778.4058">11144 11385 1258 0,'0'0'14'0,"0"0"-42"15,0 0 11-15,3 17-7 0,-3-17 24 16,23 17-15-16,-23-17-21 0,30 22-8 0,-9-8-4 16,-3-2-2-16,4 6 33 0,0 4 0 15,1-1 17-15,1 5 9 0,1-1 4 0,0 0 8 16,-2 0 3-16,2 2 3 0,-6-2-10 0,2 2 0 15,-4-3-11-15,0 1 4 0,-3-3-7 0,2-1 6 16,-1-3-6-16,-1-1 3 0,-14-17-7 0,31 24-3 16,-31-24-12-16,30 18-9 0,-12-9-12 0,-18-9-8 15,35 6-6-15,-35-6-13 0,35 1-16 0,-35-1-39 16,34-1-35-16,-13 10-150 0,-21-9 64 16,34 4 240-16</inkml:trace>
  <inkml:trace contextRef="#ctx0" brushRef="#br3" timeOffset="716466.7736">13474 11467 1086 0,'-30'-17'86'0,"30"17"-64"0,0 0-31 0,-18 0-2 16,18 0 3-16,0 0 1 0,0 0-5 0,0 0-3 16,0 0-1-16,-3 25-9 0,3-25 21 0,3 29-7 15,-3-29 16-15,3 37 5 0,-1-16-2 0,0 0 7 16,-1-1-2-16,0 0 6 0,1-3-3 0,0 0-1 16,-2-17-5-16,7 24-2 0,-7-24-5 15,0 0 0-15,22 15-1 0,-22-15 2 0,20-1 3 16,-20 1 0-16,22-11 4 0,-22 11-1 0,24-20 4 15,-24 20-1-15,22-27 2 0,-12 10-6 0,-1-2 2 16,1 1-2-16,-3-2 5 0,1 0 0 16,-5 0 5-16,2-1-3 0,-4 1 6 0,2 2 12 15,-4-4-35-15,1 5 29 0,-2-2-34 0,2 19 11 16,-3-31 2-16,3 31-4 0,-6-18-4 16,6 18-6-16,0 0-7 0,-19-9-10 0,19 9-11 15,-18 2-9-15,18-2-17 0,-18 8-12 0,18-8-14 16,-20 17-22-16,20-17-3 0,-13 23-26 0,13-23 8 15,-8 22-25-15,8-22-60 0,4 21-47 0,-4-21 262 16</inkml:trace>
  <inkml:trace contextRef="#ctx0" brushRef="#br3" timeOffset="716951.5094">14031 11574 668 0,'0'0'148'0,"3"-21"-107"0,-3 21-35 16,-7-26-3-16,7 26 5 0,-2-28 13 0,2 28-13 15,2-23 7-15,-2 23-14 0,1-18-4 16,-1 18 1-16,0 0 2 0,0 0 4 0,0 0 4 16,0 0 3-16,0 0 4 0,0 0 9 0,0 0 9 15,0 0 3-15,12 20-8 0,-12-20 16 0,10 29-14 16,-10-29 18-16,12 36 2 0,-7-19-8 0,6 5 0 16,-4-5-9-16,4 2-3 0,-11-19-12 0,21 28 0 15,-21-28-9-15,23 21-3 0,-23-21-3 16,23 13-2-16,-23-13-3 0,20 5 0 0,-20-5-4 15,21-2-1-15,-21 2 3 0,20-9-1 16,-20 9 5-16,19-17 2 0,-19 17 1 0,17-26 0 0,-17 26 1 16,18-34-3-16,-9 14 3 0,-1-1-6 15,0-2 6-15,-1-2-8 0,3 0 7 0,-3-2 11 16,1-2-32-16,2 0 28 0,-1 2-32 0,0-3 9 16,2 4 6-16,-2 2-9 0,3 6 1 15,-12 18-12-15,22-26-12 0,-22 26-22 0,22-13-27 16,-22 13-35-16,22-7-31 0,-22 7-35 0,17-11-100 15,2 22-61-15,-19-11 299 0</inkml:trace>
  <inkml:trace contextRef="#ctx0" brushRef="#br3" timeOffset="717420.2788">14729 11520 1365 0,'0'0'73'0,"0"0"-55"0,0 0-13 16,0 0-4-16,0 0-8 0,0 0-3 0,0 0-6 16,25-6-7-16,-25 6-8 0,17-23-1 0,-17 23 19 15,17-27-7-15,-17 27 24 0,16-28-8 16,-16 28 3-16,12-27-8 0,-12 27 18 0,6-24-9 15,-6 24 17-15,-1-22 1 0,1 22-2 0,-5-20 1 16,5 20-2-16,-8-17 4 0,8 17 0 16,0 0 1-16,-12-17-1 0,12 17-1 0,0 0-2 15,-23-4-3-15,23 4-1 0,0 0-3 0,-25 18 0 16,25-18 0-16,-21 28 1 0,11-7-4 0,3 2 3 16,2 5 8-16,0-1-30 0,2 4 30 0,-1-2-30 15,2-3 14-15,2 1 3 0,1-2-5 0,1-2 4 16,2-1-8-16,2-4 5 0,-6-18-9 0,13 29 1 15,-13-29-4-15,23 19 0 0,-23-19-4 16,30 10 1-16,-30-10-3 0,31 1-2 16,-31-1 1-16,31-6-3 0,-31 6 2 0,30-15-2 15,-12 6 0-15,-18 9-6 0,37-25-6 0,-21 7-18 16,5 5-23-16,-7-7-25 0,8 11-34 0,-10-7-22 16,9 7-33-16,-3 3-75 0,-10-13-66 0,20 22 318 15</inkml:trace>
  <inkml:trace contextRef="#ctx0" brushRef="#br3" timeOffset="717904.632">15338 11397 1239 0,'0'0'149'16,"1"17"-120"-16,-1-17-20 0,0 0-17 16,3 27 11-16,-3-27-39 0,15 29 3 0,-15-29-30 15,18 29 8-15,-18-29 4 0,18 28 3 16,-18-28 18-16,20 27 10 0,-20-27 12 0,16 27 8 15,-16-27 8-15,13 23 1 0,-13-23 5 0,9 18-2 16,-9-18 2-16,0 0-3 0,7 18-2 0,-7-18-2 16,0 0 1-16,0 0 5 0,0 0 5 15,0 0 5-15,0 0 1 0,2-17-3 0,-2 17-9 16,2-25-2-16,-2 25-4 0,0-33 5 0,0 33-3 16,0-32 4-16,0 13-6 0,1 0 1 0,1 0 12 15,1-3-16-15,0 1 12 0,2 1-34 0,0-1 9 16,2 4-14-16,-1-1 13 0,-6 18 3 0,16-30-3 15,-16 30 6-15,17-24-3 0,-17 24 4 0,22-18-5 16,-22 18-1-16,24-15-7 16,-24 15-4-16,30-12-4 0,-30 12-8 0,29-11-12 15,-11 9-16-15,-18 2-23 0,33-10-20 0,-33 10-28 16,32-7-24-16,-14 9-95 0,-18-2-52 0,30 3 278 16</inkml:trace>
  <inkml:trace contextRef="#ctx0" brushRef="#br3" timeOffset="718498.3858">16847 11439 1271 0,'0'0'65'16,"0"0"-57"-16,-4-18-17 0,4 18-7 0,0 0-5 15,0 0-4-15,0 0-17 0,-12-21 11 0,12 21-13 16,0 0 13-16,0 0 9 0,-20-17 9 0,20 17 16 16,0 0 16-16,-31 1 15 0,31-1 8 15,-32 8 0-15,32-8-1 0,-36 20 9 0,15-5-20 16,-3 0 7-16,1 4-36 0,0-3 13 15,4 3-12-15,1-4 16 0,6 2 1 0,12-17-9 16,-22 29-4-16,22-29-7 0,-10 23 1 0,10-23-4 16,0 18 0-16,0-18-4 0,0 0 1 0,12 17 0 15,-12-17 1-15,0 0 1 0,19 3 1 0,-19-3 0 16,0 0 0-16,25-9 1 0,-25 9-1 16,22-17 4-16,-22 17-1 0,28-23 4 0,-28 23-2 15,32-28 5-15,-14 12-2 0,0-1 3 0,2 0-5 16,2 1 5-16,-2-1 14 0,5 0-30 0,-2 5 34 15,-1-2-30-15,1 5 17 0,-3 0 2 0,1 3-3 16,-2 1-2-16,0 3-3 0,-2 1 0 16,-17 1 0-16,28 6-2 0,-28-6 4 15,22 19 13-15,-22-19-34 0,13 34 37 0,-8-10-33 16,-2 3 14-16,1 3 7 0,-3-1-12 0,1 1 6 16,0-1-8-16,-1-2 5 0,4-2-8 0,0-4 3 15,1 0-9-15,-6-21-1 0,17 32-10 0,-17-32-1 16,23 22-10-16,-23-22-3 0,27 14-8 0,-27-14-13 15,28 7-18-15,-28-7-16 0,27 4-28 0,-27-4-25 16,24-5-19-16,-24 5-26 0,22-14-70 16,3 20-36-16,-25-6 295 0</inkml:trace>
  <inkml:trace contextRef="#ctx0" brushRef="#br3" timeOffset="719248.4156">18666 11444 1092 0,'-27'15'170'15,"27"-15"-130"-15,-24 9-54 0,24-9 4 0,-21 16-20 16,21-16 11-16,-18 23 5 0,18-23-1 0,-13 27 5 15,13-27-6-15,-15 30-2 0,9-13-5 0,6-17 6 16,-12 31 5-16,12-31 13 0,-14 31 1 16,14-31 7-16,-13 26 2 0,13-26 0 0,-13 21-3 15,13-21-2-15,0 0-14 0,0 0-8 0,0 0-12 16,0 0-9-16,0 0-1 0,0 0 1 16,0 0 10-16,20-29 7 0,-9 12 12 0,0-3 8 15,1 0 10-15,2 2 3 0,0-3 9 0,3 3-2 16,-2-2 7-16,2 1-2 0,-4-1 11 0,-13 20 14 15,25-30-8-15,-25 30 11 0,18-22-18 0,-18 22-5 16,0 0-4-16,17-18-6 0,-17 18-21 0,0 0 14 16,0 0-22-16,0 0 15 0,0 0 15 15,17-3-20-15,-17 3 17 0,0 0-18 0,10 18 0 16,-10-18-18-16,5 21 18 0,-5-21-18 16,1 25 17-16,-1-25 4 0,0 33-2 0,3-11 11 15,-3 2 2-15,4 5 11 0,-3 1-5 0,2 5 5 16,-2-1-11-16,1 5 6 0,0 0-9 0,0 2 6 15,-1 0-12-15,1 0 7 0,-2 0-12 0,-2-2 9 16,0-2 8-16,-1-1-25 0,-1-2 26 16,-3 1-26-16,0-2 9 0,-3 0 10 0,0-3-10 15,-4-1 6-15,0-4-4 0,-1 2 3 0,-3-5-5 16,-1-2 6-16,-1 0-7 0,-3-3 4 0,-2-3-6 16,1-3 0-16,-1-3-5 0,-1-3-1 0,2-2-2 15,-2-6-1-15,4 0 1 0,-1-6-3 0,2-2-1 16,0-4-5-16,4-2-3 0,0-5-10 15,4 0-3-15,0-7-20 0,7 6-14 16,-6-11-36-16,11 10-45 0,-13-11-46 0,10 5-135 16,8 13-50-16,-20-17 252 0</inkml:trace>
  <inkml:trace contextRef="#ctx0" brushRef="#br3" timeOffset="719560.9913">19246 11423 1439 0,'-11'21'44'16,"3"3"-59"-16,0 2 8 0,2-1-18 16,5 2 1-16,-1-5-6 0,5 2-31 0,-3-24-33 15,8 31-63-15,-8-31-52 0,0 0-115 0,23 32-69 16,-23-32 250-16</inkml:trace>
  <inkml:trace contextRef="#ctx0" brushRef="#br3" timeOffset="719764.1132">19042 11144 1134 0,'0'0'52'0,"-21"-11"-51"0,21 11-20 16,0 0-21-16,0 0-30 0,0 0-31 0,0 0-34 15,0 0-31-15,23-14-143 0,0 26-27 0,-23-12 326 16</inkml:trace>
  <inkml:trace contextRef="#ctx0" brushRef="#br3" timeOffset="720248.4101">19824 11326 1456 0,'0'0'38'16,"0"0"-45"-16,0 0-14 0,0 0-16 0,0 0-10 15,2 18-3-15,-2-18 4 0,0 0 3 16,22 10 0-16,-22-10-2 0,18 15 5 0,-18-15 18 16,20 23 29-16,-20-23 47 0,18 31 0 15,-18-31 17-15,18 36-37 0,-8-19 2 0,3 1-21 16,-13-18 8-16,21 33-4 0,-21-33-9 0,18 24 0 15,-18-24-5-15,19 15 4 0,-19-15-2 0,0 0 0 16,23 10-3-16,-23-10-2 0,0 0-1 0,18-4-1 16,-18 4 2-16,0 0 1 0,0 0 0 0,17-19-2 15,-17 19 1-15,7-18-3 0,-7 18 1 16,8-25-5-16,-8 25 1 0,6-32 13 0,-2 14-16 16,0-1 12-16,1-1-34 0,-1-1 11 0,1 1-17 15,-4-2 10-15,4 3 2 0,-5-3-7 0,2 4 2 16,-3-2-9-16,4 3-3 0,-4-4-14 15,1 21-8-15,3-35-21 0,-3 35-12 0,3-25-15 16,-3 25-2-16,0 0-12 0,3-19-50 0,-3 19-122 16,0 0 203-16,7 31 93 0</inkml:trace>
  <inkml:trace contextRef="#ctx0" brushRef="#br3" timeOffset="720701.5425">20416 11458 1407 0,'0'0'69'0,"0"0"-63"15,17 10-8-15,-17-10-10 0,0 0-11 0,0 0-6 16,18-9 11-16,-18 9-24 0,0 0 7 15,28-22-27-15,-28 22-8 0,20-28 4 0,-20 28 33 16,18-29 15-16,-18 29 32 0,13-28 12 0,-13 28 3 16,6-26 6-16,-6 26 2 0,-2-26 4 0,2 26-4 15,-6-20-3-15,6 20-5 0,0 0-2 0,-15-17 2 16,15 17 0-16,0 0-4 0,-24-9-5 16,24 9-9-16,0 0-4 0,-26 6-3 0,26-6-4 15,-18 16 3-15,18-16-4 0,-17 26 6 16,17-26-3-16,-11 31 4 0,8-13-4 0,0 0 3 15,1 2-4-15,2-1 5 0,0 0 12 0,1 1-31 16,1-3 31-16,2 1-32 0,-4-18 13 0,13 30 4 16,-13-30-6-16,20 23 3 0,-20-23-2 0,23 14 1 15,-23-14 0-15,29 8 2 0,-11-7 0 0,2-2-1 16,3-3 1-16,3-2-5 0,0-1-3 0,2-3-9 16,-1 3-7-16,-1-5-10 0,2 5-6 15,-5-7-12-15,3 8-16 0,-9-6-8 0,9 11-61 16,-26 1-43-16,35-17-150 0,-13 22-75 15,-22-5 226-15</inkml:trace>
  <inkml:trace contextRef="#ctx0" brushRef="#br3" timeOffset="721264.1843">21211 11321 1099 0,'0'0'324'0,"-21"25"-285"15,21-25-33-15,-14 29-2 0,10-11 5 0,2-1-18 16,4 0 9-16,-2-17-32 0,2 28 14 0,-2-28-19 16,1 23 14-16,-1-23 3 0,0 0 10 15,-3 23 13-15,3-23 11 0,0 0 4 0,0 0-1 16,0 0-4-16,0 0-3 0,0 0-3 15,0 0-3-15,0 0-1 0,0 0-2 0,0 0-3 16,16-23 0-16,-16 23 12 0,16-34-16 0,-7 15 12 16,2-2-29-16,0 1 15 0,-1-1-11 0,1 1 16 15,0 0 6-15,-1 1-4 0,0 2 9 0,-10 17 0 16,18-27 7-16,-18 27 4 0,0 0 3 0,24-15 0 16,-24 15-3-16,0 0-4 0,22 3-5 0,-22-3-1 15,20 16-4-15,-20-16 3 16,22 25-5-16,-22-25 4 0,20 33-3 0,-10-14 2 15,-1 1-4-15,0-1 6 0,2 1 13 0,-2-2-12 16,-9-18 13-16,19 27-36 0,-19-27 13 0,17 20-24 16,-17-20 7-16,17 11-14 0,-17-11-19 0,0 0-20 15,28 6-54-15,-28-6-55 0,0 0-222 0,20-15-49 16,-20 15 203-16</inkml:trace>
  <inkml:trace contextRef="#ctx0" brushRef="#br3" timeOffset="722701.6843">1122 13002 1073 0,'0'0'53'0,"-17"4"-43"15,17-4-14-15,0 0-5 0,0 0-3 0,-5-19-2 16,5 19-4-16,0 0 4 0,14-21 0 0,-14 21 4 16,0 0-2-16,18-17 2 0,-18 17 0 0,0 0 5 15,17 3 9-15,-17-3 11 0,8 21 14 0,-8-21 9 16,8 41 7-16,-7-17 2 0,5 10 9 15,-6-1-6-15,7 7 13 0,-7-3-13 0,8 7 6 16,-8-3 0-16,5 6-34 0,-7-6 18 16,6 3-32-16,-3-7 3 0,2-3 4 0,-2-5-12 15,-1-5 2-15,1-6-7 0,-1-18 2 0,1 26-5 16,-1-26 1-16,0 0-4 0,0 0-1 0,0 0 0 16,0 0 0-16,0 0 2 0,0 0 3 0,0 0 2 15,0 0 4-15,0 0-1 0,-17-22-1 16,17 22 6-16,-11-36-10 0,6 10 9 0,1-2-7 15,0-3 7-15,0-3-8 0,2-5-9 0,1 1 26 16,1-3-26-16,1-2 25 0,1 2-11 0,1 4-11 16,2 0 8-16,-1 5-5 0,3 5 8 0,0 2-3 15,-1 3 7-15,1 5 0 0,-7 17 6 0,12-23-2 16,-12 23 2-16,0 0 0 0,17-7-2 16,-17 7-1-16,0 0-2 0,27 12-3 15,-27-12 0-15,24 23-2 0,-24-23-4 0,27 30 2 16,-27-30-4-16,23 30 4 0,-23-30-6 0,17 33 7 15,-12-16-4-15,-2 1 3 0,-2 1-3 0,-1 0 6 16,-3 0-5-16,1-1 5 0,2-18-5 0,-9 29 1 16,9-29-3-16,-9 21-4 0,9-21-6 0,0 0-3 15,-15 18-9-15,15-18-1 0,0 0-9 16,-21 7-14-16,21-7 3 0,-19 6-34 0,19-6-10 16,-23 9-34-16,23-9-31 0,-24 9-24 0,24-9-5 15,-21 9-1-15,21-9 23 0,0 0 47 16,0 0 38-16,-3-24 33 0,11-4 45 0</inkml:trace>
  <inkml:trace contextRef="#ctx0" brushRef="#br3" timeOffset="723248.575">2051 13037 988 0,'-3'23'135'0,"3"-23"-100"16,0 0-20-16,0 0-5 0,0 0-17 0,0 0-20 15,0 0-20-15,0 0-17 0,0 0-6 0,0 0 1 16,0 0 1-16,0 0 4 0,17-5 5 15,-17 5 13-15,0 0 15 0,14-26 19 0,-14 26 9 16,9-26 13-16,-9 26 7 0,8-31 14 0,-8 31 4 16,9-37 4-16,-4 20-2 0,-2-2 0 0,3 0-6 15,-3 1-1-15,2 0-8 0,-3 1-2 0,-2 17-4 16,4-31 2-16,-4 31-2 0,0-23 6 16,0 23-2-16,-1-17 7 0,1 17 5 0,0 0 10 15,0 0 7-15,0 0 3 0,0 0-10 16,0 0-9-16,0 0-14 0,0 0-13 0,0 0-1 15,-9 25-4-15,7-8 4 0,-2 3-1 0,3 4 6 16,0 2-5-16,1 3 9 0,0 0-8 0,3 0 6 16,0 1-9-16,0 0 7 0,1-2-8 0,1 0 4 15,1-8-5-15,1 0 1 0,-7-20-6 0,18 28 5 16,-18-28-8-16,25 19 2 0,-25-19-3 16,30 10 0-16,-13-8 3 0,1-3-1 0,3-4 2 15,0-1-1-15,2-4 0 0,1-2-4 0,-1-1-2 16,0-4-8-16,1 2 0 0,-4-4-10 15,3 2-3-15,-4-6-16 0,2 7-14 0,-6-7-23 16,7 9-21-16,-10-4-21 0,6 3-24 0,-18 15-18 16,22-35-109-16,4 34 75 0,-25-20 203 0</inkml:trace>
  <inkml:trace contextRef="#ctx0" brushRef="#br3" timeOffset="723701.6988">3129 12915 1241 0,'6'24'144'0,"-4"-6"-119"0,0-1-15 15,1 4 5-15,2-2-6 0,2 2 0 16,1-1-12-16,-1-2-4 0,1-1-9 0,-8-17 2 16,16 28-4-16,-16-28 8 0,14 24 1 0,-14-24 3 15,11 23 1-15,-11-23 1 0,3 21 0 0,-3-21 5 16,-5 19-2-16,5-19 3 0,0 0-1 0,-13 18 2 16,13-18-1-16,0 0 1 0,0 0-2 15,-18-11-1-15,18 11 0 0,-11-18-1 0,11 18 2 16,-12-29-2-16,8 11 4 0,0 1-2 15,2-2 3-15,2-2-4 0,0-1 5 0,1-2-7 16,3-1 3-16,1-3-5 0,1 1 4 0,1 0-11 16,3 1-1-16,-1-2-17 0,5 4-8 0,-3-4-14 15,5 9-9-15,-7-5-13 0,-9 24-6 0,26-34 2 16,-26 34-6-16,27-27 10 0,-27 27-1 0,28-18 7 16,-28 18 2-16,26-8 2 0,-26 8 5 0,23 2 0 15,-23-2 1-15,26 10-22 0,-26-10-80 16,37 20 49-16,-37-20 110 0</inkml:trace>
  <inkml:trace contextRef="#ctx0" brushRef="#br3" timeOffset="723904.9012">3779 12985 1051 0,'-25'22'115'0,"25"-2"-79"0,-5 0-12 16,5 3 4-16,-1-2-13 0,1 1-5 0,2 1-23 16,-3-5-10-16,5 4-24 0,-4-22-17 15,1 30-24-15,-1-30-30 0,2 22-28 16,-2-22-40-16,0 0-60 0,0 0-100 0,0 0 345 16</inkml:trace>
  <inkml:trace contextRef="#ctx0" brushRef="#br3" timeOffset="724123.5852">3772 12606 924 0,'0'0'72'0,"0"0"-68"16,0 0-14-16,0 0-9 0,0 0-11 0,0 0-22 15,0 0-32-15,0 0-14 0,0 0-21 16,0 0 9-16,0 0-30 0,0 0-115 0,32 0 173 16,-32 0 82-16</inkml:trace>
  <inkml:trace contextRef="#ctx0" brushRef="#br3" timeOffset="724545.4473">4386 12952 1259 0,'0'0'56'0,"5"17"-49"0,-5-17-5 0,0 0-5 15,0 0-8-15,-18 21-11 0,18-21-14 0,-9 17-17 16,9-17 0-16,-11 24 5 0,4-7 15 0,2 2 17 16,-2 3 16-16,1 1 6 0,2 1 14 15,-1 2 7-15,4 0 11 0,-1-4-1 0,3 2 2 16,-2-7-18-16,1-17-5 0,6 24 3 16,-6-24-19-16,0 0 17 0,22 9-18 0,-22-9-13 15,25-12 12-15,-25 12-15 0,29-27 13 0,-13 6 2 16,0-3-6-16,0-1 4 0,-3-2-8 0,1 1 6 15,-2 0-4-15,-1 1 8 0,-4-3-4 0,-1 5 6 16,-2-1-3-16,-2 2 3 0,-3 3-10 0,0 1-3 16,1 18-12-16,-9-27-9 0,9 27-6 0,-16-17-8 15,16 17-6-15,-18-7-4 0,18 7-5 16,0 0-17-16,-23 12-12 0,23-12-24 16,-5 23-14-16,5-23-26 0,8 30-16 0,-8-30 66 15,17 30 106-15</inkml:trace>
  <inkml:trace contextRef="#ctx0" brushRef="#br3" timeOffset="725170.4604">5242 13066 979 0,'0'0'181'0,"0"0"-142"0,0 0-32 0,0 0-2 16,0 0-4-16,0 0-4 0,0 0-12 0,-17-6-13 16,17 6-9-16,0 0-4 0,0 0 4 0,0 0 10 15,0 0 10-15,-19 21 11 0,19-21 10 0,-12 25 11 16,12-25 5-16,-15 35 9 0,7-13-7 15,0 0 3-15,0-3-5 0,2 1 5 0,6-20-2 16,-11 32 6-16,11-32 9 0,-5 22-20 0,5-22 7 16,0 0-21-16,0 0-4 0,0 0 0 0,0 0-2 15,0 0 1-15,19 6-16 0,-19-6 15 16,15-18-14-16,-15 18 15 0,18-29 2 0,-8 9-4 16,0-3 6-16,2-1-5 0,0-4 7 0,-1 0-7 15,2-2 6-15,0-4-8 0,-1 0 8 16,1-1-8-16,-2-2 10 0,0 1-10 0,0-1 9 15,-1 0-9-15,-2-1 7 0,-1 1 6 0,0 1-5 16,-4 1 7-16,0 2-26 0,0 5 14 0,-2 4-14 16,2 3 14-16,-3 21 7 0,1-24 3 0,-1 24 9 15,0 0 8-15,0 0 3 0,0 0-1 16,0 0-6-16,0 0-8 0,0 0-9 16,0 0-2-16,-12 22-6 0,8 0 6 0,2 8 16 15,-2 5-29-15,2 5 30 0,1 6-27 0,-1 0 7 16,2 3 10-16,0 1-9 0,2 3 13 0,-1 0-9 15,2-1 15-15,2-1-10 0,1-2 9 0,2-5-12 16,1-1 6-16,1-5 6 0,0-1-32 0,2-7 29 16,-1-2-33-16,4-7 8 0,-2-4 1 0,4 0-19 15,-17-17-7-15,33 24-16 0,-33-24-10 16,35 16-18-16,-35-16-19 0,35 4-29 0,-35-4-22 16,39-15-27-16,-20 3-3 0,1-8-116 0,15 16 34 15,-20-23 260-15</inkml:trace>
  <inkml:trace contextRef="#ctx0" brushRef="#br3" timeOffset="725733.2692">7339 13061 1078 0,'0'0'91'16,"0"0"-67"-16,0 0-22 0,0 0-4 0,0 0-5 16,0 0-3-16,0 0-13 0,0 0-7 0,0 0 3 15,0 0 7-15,-13 20 17 0,13-20 17 0,-4 30 6 16,3-11 10-16,-3 0-4 0,4 3 7 0,-2-2-4 16,3 3 6-16,-1-5-6 0,2 1 3 15,-2-19 3-15,5 29-13 0,-5-29 5 16,10 19-14-16,-10-19-3 0,0 0-5 0,23 11 0 15,-23-11-5-15,20-1-2 0,-20 1 0 0,19-11-16 16,-19 11 12-16,17-23-14 0,-10 6 9 0,2-2 7 16,-2-2-6-16,0-2 7 0,0-1-5 0,-3 0 6 15,-1-1-5-15,-1 0 8 0,-2 3-5 0,-1 1 5 16,-1 0-3-16,-2 3 4 0,-2 0-2 16,6 18 1-16,-20-24-6 0,20 24-6 0,-21-7-7 15,21 7-15-15,-30 8-13 0,30-8-22 0,-31 19-15 16,21-2-18-16,10-17-7 0,-21 29 1 0,21-29 2 15,-8 31 7-15,8-31 5 0,6 26 4 16,-6-26 2-16,21 18 2 0,-2-7-3 0,-19-11 1 16,43 14 56-16</inkml:trace>
  <inkml:trace contextRef="#ctx0" brushRef="#br3" timeOffset="726139.5248">8153 12608 1232 0,'0'0'43'16,"-19"-11"-45"-16,19 11-10 0,-19-20-1 0,19 20-6 15,-21-20-6-15,21 20-24 0,-22-19-14 16,5 8-10-16,17 11 15 0,-24-8 22 0,24 8 22 16,-26 5 19-16,26-5 6 0,-25 16 14 0,25-16 5 15,-28 29 6-15,12-10-7 0,5 4-6 0,-1 4 13 16,2 3-17-16,2 2 16 0,2 4-24 0,0-1 5 16,4 4-6-16,0-3 0 0,4 1 5 15,1 0-12-15,2-1 5 0,0 1-10 0,1 0 7 16,0-2-12-16,0-1 2 0,1-2-15 15,-2-3-3-15,0 3-15 0,-3-7-7 0,4 4-11 16,-7-7-25-16,5 2-18 0,-4-24-18 0,-4 30-5 16,4-30 13-16,0 0 12 0,0 0 7 0,-17 11 3 15,17-11-10-15,0 0 9 0,-16-18 34 0,16 18 54 16</inkml:trace>
  <inkml:trace contextRef="#ctx0" brushRef="#br3" timeOffset="726358.2586">7826 13179 247 0,'0'0'77'0,"-20"-27"-3"0,20 27-16 0,-18-25-8 16,18 25-14-16,-20-23-8 0,20 23-11 0,-18-23-7 15,18 23 3-15,-14-23 6 0,14 23 13 16,-10-17 12-16,10 17 9 0,0 0 2 0,0 0-1 16,-8-17-3-16,8 17 2 0,0 0-2 0,0 0 2 15,18-17-1-15,-18 17-6 0,20-12-5 0,-20 12-5 16,29-15-9-16,-12 8-8 0,4 2-7 16,1-2-5-16,2 1-3 0,3-3-2 0,1 3-1 15,4-1-5-15,-1 1-1 0,3-1 1 0,-1 1-11 16,1 2-8-16,-6-2-19 0,4 8-31 0,-12-5-33 15,7 10-50-15,-27-7-40 0,31-2-155 0,-7 20 5 16,-24-18 346-16</inkml:trace>
  <inkml:trace contextRef="#ctx0" brushRef="#br3" timeOffset="726811.3894">9809 12689 1030 0,'0'0'155'0,"0"0"-125"0,0 0-30 0,0 0-1 16,0 0-16-16,-7 29 15 0,12-10-7 15,-2 4 9-15,1 5 5 0,-2 2-5 16,1 3 4-16,-2 1-6 0,0-2 6 0,-1 2-5 16,0-4 7-16,-1 3-6 0,0-3 5 0,-2-4-9 15,1-2-1-15,1-1-19 0,1-23-9 0,-4 32-15 16,4-32-10-16,-2 20-6 0,2-20-11 0,0 0-19 16,0 0-32-16,0 0-22 0,0 0-91 15,0 0-49-15,0 0 288 0</inkml:trace>
  <inkml:trace contextRef="#ctx0" brushRef="#br3" timeOffset="727061.4235">9610 12858 1206 0,'0'0'36'0,"0"0"-35"0,-17 6-4 0,17-6-4 15,0 0 1-15,0 0-2 0,29 4-5 16,-29-4-1-16,37-3-3 0,-12-3 2 0,5 1-2 16,1-4-7-16,6 3-15 0,-3-6-22 15,6 6-37-15,-8-7-35 0,3 6-63 0,-1 11-121 16,-34-4 43-16,54-9 274 0</inkml:trace>
  <inkml:trace contextRef="#ctx0" brushRef="#br3" timeOffset="734766.7612">10350 12860 119 0,'0'0'49'0,"0"0"-3"0,0 0 24 15,0 0-18-15,0 0-5 0,0 0-6 0,0 0 8 16,0 0-2-16,0 0 6 0,0 0-8 0,0 0-5 16,0 0-4-16,0 0 2 0,0 0 3 15,0 0 5-15,17 9 1 0,-17-9-3 16,5 18-5-16,-5-18-7 0,5 22-5 0,-5-22-6 16,5 29 1-16,-5-29-2 0,5 34 1 0,-3-17-5 15,1 3 1-15,-2-2-7 0,1 3 1 0,-1-2-7 16,1 1 2-16,-1-2-6 0,-1 0 2 0,0-1-4 15,0-17 2-15,1 28-3 0,-1-28-4 0,4 20-15 16,-4-20-12-16,0 0-20 0,0 0-17 16,13 17-8-16,-13-17-9 0,0 0-3 0,0 0-17 15,0 0-5-15,17-8-66 0,-29-10-109 0,12 18 270 16</inkml:trace>
  <inkml:trace contextRef="#ctx0" brushRef="#br3" timeOffset="735298.399">10365 12735 564 0,'-18'2'30'0,"18"-2"-30"15,0 0-6-15,0 0-2 0,0 0-6 0,0 0-11 16,0 0-22-16,18-1-25 0,-18 1-41 0,17 4-60 16,-17-4 38-16,0 0 135 0</inkml:trace>
  <inkml:trace contextRef="#ctx0" brushRef="#br3" timeOffset="736470.2874">10782 12995 712 0,'0'0'47'0,"0"0"-28"0,0 0-14 15,-13 24 3-15,13-24-3 0,3 24-1 0,-3-24-3 16,6 27 0-16,-6-27-1 0,8 31 2 0,-5-14-3 16,1 0 8-16,-3 1 8 0,1-1 14 15,-2-17 13-15,3 34 14 0,-3-34-3 0,0 31 5 16,0-31-12-16,-5 28-2 0,5-28 5 0,-6 23-18 16,6-23 6-16,-7 17-18 0,7-17-9 0,0 0-2 15,0 0-5-15,0 0-1 0,0 0 1 0,0 0-2 16,0 0 0-16,0 0-2 0,0 0 0 0,0 0-4 15,0 0-1-15,0 0-1 0,0 0-4 0,0 0-3 16,-15-20-14-16,15 20 12 16,5-32-11-16,-3 14 14 0,3 0 3 0,-1-4-5 15,2 1 3-15,-1-2-7 0,3-1 3 0,0 0-6 16,1 0 6-16,0-3 0 0,-1 4 11 0,2 2 0 16,0 2 8-16,-10 19-4 0,18-26 5 0,-18 26 1 15,0 0 4-15,23-21 0 0,-23 21 2 0,17-8-2 16,-17 8-2-16,20-5-1 0,-20 5-3 0,20 1 2 15,-20-1 1-15,25 11 3 0,-25-11 1 16,24 19 1-16,-24-19-4 0,22 28 3 0,-22-28-3 16,19 37 6-16,-10-18-2 0,-1 4 7 0,-2 0-6 15,2 0 5-15,-5 1-9 0,4-1 3 0,-4 0-7 16,2 0 3-16,-1-3-7 0,1 0 4 0,-1-2 12 16,0 0-16-16,-4-18 14 0,10 28-15 15,-10-28-5-15,9 20-1 0,-9-20-5 16,0 0-5-16,0 0-6 0,19 15-2 0,-19-15 0 15,0 0 6-15,0 0 5 0,0 0 7 0,0 0 4 16,16-24 1-16,-16 24 4 0,1-29-3 0,0 9-12 16,0 2 13-16,2-2-13 0,-1-3 12 0,0 0 5 15,2 0-6-15,0-1 5 0,-1 1-4 0,1-2 3 16,1 2-3-16,1 2 4 0,0-1-4 0,1 1 4 16,2 3-4-16,-1 0 2 0,-8 18-3 15,21-29 3-15,-21 29-4 0,22-22 3 0,-22 22-2 16,21-14 1-16,-21 14-1 0,20-6 1 15,-20 6-1-15,19 5 6 0,-19-5 4 0,18 16 5 16,-18-16 7-16,18 33-1 0,-7-10 5 0,-2 0-7 16,1 5 3-16,-1-3-10 0,1 2 2 0,-3-2-8 15,0 0 2-15,2-3-8 0,-3 1 3 0,1-2-10 16,-1-3 0-16,2 0-10 0,-8-18-3 16,9 27-7-16,-9-27-3 0,9 20 3 0,-9-20-26 15,0 0 0-15,0 0-34 0,0 0-18 0,0 0-11 16,0 0-2-16,0 0 5 0,0 0-14 0,23 11-82 15,-30-29 76-15,26 24 135 0</inkml:trace>
  <inkml:trace contextRef="#ctx0" brushRef="#br3" timeOffset="737267.1856">11968 13181 974 0,'0'0'46'0,"0"0"-46"0,0 0-7 15,0 0-2-15,0 0 3 0,0 0 1 16,0 0-10-16,0 0-12 0,11-22-2 15,-11 22-4-15,0 0 8 0,20-23 6 0,-20 23 8 16,15-17 4-16,-15 17 7 0,13-17 2 0,-13 17 1 16,10-17 0-16,-10 17 2 0,10-18 1 0,-10 18 1 15,8-18 1-15,-8 18 2 0,7-22 1 0,-7 22 1 16,7-24-5-16,-7 24 0 0,4-29-4 0,-4 29 3 16,7-29 1-16,-7 29 4 0,4-29 4 15,-4 29 6-15,4-28 2 0,-4 28 9 0,1-22-4 16,-1 22-1-16,0 0-10 0,-2-22-6 0,2 22-7 15,0 0-2-15,-4-17-1 0,4 17 0 0,0 0-1 16,0 0 6-16,0 0 0 0,0 0 3 0,-19-13 0 16,19 13-3-16,0 0 1 0,0 0-1 15,-19 22 3-15,19-22 1 0,-8 29 4 0,3-11-4 16,1 4 5-16,1 1-7 0,2 1 2 16,-1 1-8-16,2 0 4 0,2-1-8 0,-1 0 6 15,2-2-5-15,0 0 5 0,-1 0-4 0,2-3 6 16,0 0-2-16,-1-1 8 0,2-1-1 0,1 0 8 15,-6-17-3-15,14 31 4 0,-14-31-4 0,18 26 2 16,-18-26-4-16,25 22 2 0,-25-22 14 0,27 19-14 16,-27-19 12-16,31 14-13 0,-14-12-5 15,1 2-2-15,0-4 2 0,3-2-5 0,-3-1 2 16,3-1-1-16,-1-4-17 0,0 0 14 16,0-1-14-16,0-1 14 0,1-1 4 0,0 0-2 15,1-1 2-15,0 0-5 0,-2 0 1 0,-2 0-2 16,0 0 2-16,-1 1-3 0,-17 11 2 0,31-21-2 15,-31 21 1-15,26-15-2 0,-26 15 1 0,20-11-5 16,-20 11-3-16,17-9-13 0,-17 9-18 16,0 0-21-16,23-1-34 0,-23 1-60 0,0 0-86 15,0 0-242-15,0 0 48 0,17 30 416 0</inkml:trace>
  <inkml:trace contextRef="#ctx0" brushRef="#br3" timeOffset="771469.2298">14365 12627 951 0,'0'0'55'0,"0"0"-34"0,0 0-19 16,-21-4 2-16,21 4-2 0,0 0 1 16,0 0-2-16,0 0-4 0,0 0-4 0,0 0-4 15,0 0-1-15,0 0 0 0,0 0 4 0,0 0 6 16,-13 23 26-16,13-23-3 0,1 26 32 0,0-8-1 15,-5 0 4-15,6 7-10 0,-9-3 5 0,7 10-15 16,-6-5 3-16,4 7 4 0,-4-1-12 16,3 3 6-16,-4-1-14 0,5 4 3 0,-8-3-13 15,6 2 2-15,-4-4-12 0,3-2 5 0,-1-1-11 16,1-4 5-16,1 0-7 0,0-4 3 0,2 0-11 16,0-5 1-16,2 1 2 0,0-19-36 0,1 32 28 15,-1-32-38-15,5 28 8 0,-5-28-15 0,7 24-36 16,-7-24-34-16,8 18-70 0,-8-18-102 15,0 0-105-15,1 22 274 0</inkml:trace>
  <inkml:trace contextRef="#ctx0" brushRef="#br3" timeOffset="771892.3448">14160 12977 1286 0,'0'0'72'0,"0"0"-60"15,0 0-18-15,25 9 0 0,-25-9 7 16,32 6 0-16,-15-3-2 0,2-1 1 0,1 1-5 16,-1-3-2-16,4 0-3 0,-1 0-3 0,1-2 1 15,1 2 2-15,0-2 4 0,1-1 3 16,1 0 3-16,-1 0 0 0,-3 1 2 0,0 1-1 15,-2-2 1-15,0 2-1 0,2 1-2 0,-3-1 1 16,1 1-7-16,-2-4-11 0,1 4-20 0,-19 0-27 16,35-6-40-16,-35 6-52 0,27-6-84 15,-27 6-156-15,0 0 128 0,28 12 269 0</inkml:trace>
  <inkml:trace contextRef="#ctx0" brushRef="#br3" timeOffset="772581.0102">15009 12655 1046 0,'0'0'76'0,"0"0"-44"15,0 0-24-15,0 0-2 0,-8 17 2 16,8-17-4-16,0 0 1 0,7 19-3 0,-7-19-1 16,7 19-3-16,-7-19-13 0,11 23 13 0,-11-23-11 15,11 28 12-15,-6-10 6 0,0 2 6 0,1 3 16 16,-4 0 5-16,3 7 13 0,-6-2-7 0,3 7 2 16,-6-1-11-16,2 6 6 0,-5-4-12 15,3 4 6-15,-3-5-9 0,2 4 5 0,-1-6-11 16,3 1 5-16,-4-3-14 0,4-2-18 0,-1-4 29 15,3-2-33-15,1-3 30 0,1-1-11 0,-1-19-6 16,4 25 0-16,-4-25-4 0,0 0-1 0,12 21-4 16,-12-21-1-16,0 0 1 0,0 0 0 15,0 0 1-15,0 0 2 0,18 1 2 16,-18-1 3-16,0 0 1 0,10-18 1 0,-10 18 2 16,8-27-3-16,-1 9 5 0,1-5 16 0,1-1-30 15,-1-3 31-15,2-1-31 0,1 2 12 0,-2-1 5 16,2 2-7-16,2 1 7 0,-1 3-5 0,1 2 5 15,-13 19-4-15,24-28 3 0,-24 28 0 0,22-16 5 16,-22 16 2-16,19-2 3 0,-19 2 3 0,0 0-2 16,23 20 3-16,-23-20-4 0,17 30 1 15,-10-8-7-15,2 2 1 0,0 2-9 0,1 0 4 16,-2 1-8-16,1-3 2 0,-2 2 4 0,1-6-37 16,3 3 26-16,-3-6-38 0,5 0 13 15,-13-17-1-15,22 27-13 0,-22-27-8 0,22 20-30 16,-22-20-26-16,22 12-50 0,-22-12-27 0,20-1-107 15,0 10-56-15,-20-9 262 0</inkml:trace>
  <inkml:trace contextRef="#ctx0" brushRef="#br3" timeOffset="773221.6494">16066 13328 1329 0,'0'0'40'0,"0"0"-45"0,0 0-14 15,7-21 2-15,-7 21-14 0,16-26 2 0,-16 26-31 16,22-36-14-16,-5 20-19 0,-8-12-29 0,9 7 8 15,-9-8-1-15,9 0 39 0,-5-3 26 0,1 0 36 16,0-2 18-16,-4 0 22 0,-1 2 23 0,-3 0 24 16,2 8 8-16,-8-2 13 0,0 26-11 0,-3-31 6 15,3 31-4-15,0 0 0 0,-17-15-10 16,17 15-14-16,-28-1-19 0,8 3-13 0,20-2-8 16,-37 16-8-16,19-4 1 0,-2 0-7 15,1 3 3-15,-1-1-6 0,1 2 3 0,2 0-3 16,0 2 3-16,1-1-1 0,3 2 6 0,1 2-1 15,4 2 8-15,1 0-2 0,5 2 7 0,-1-1-8 16,6 3 1-16,1-2-10 0,4 2 2 0,3 0-10 16,3-1 4-16,3-2-7 0,2 1 5 15,1-3 8-15,2-1-33 0,2-3 28 0,0-2-35 16,2-2 18-16,0-3 2 0,2 0-2 0,0-4 4 16,0-1-4-16,0-3-1 0,1-1-2 0,-4-3-3 15,5-1-1-15,-5-4-3 0,2-2-1 0,-4-2-10 16,5 0-12-16,-9-8-10 0,7 8-67 15,-13-14-42-15,8 11-108 0,-4 2-165 0,-12-16 141 16,18 22 297-16</inkml:trace>
  <inkml:trace contextRef="#ctx0" brushRef="#br3" timeOffset="773784.1503">16737 13102 1312 0,'0'0'49'0,"0"0"-46"0,0 0-15 16,0 0-2-16,0 0 3 0,0 0 4 0,0 0 2 15,0 0 4-15,0 0-1 0,12 20 2 0,-12-20-2 16,9 34 8-16,-5-16 4 0,0 3 14 16,-2-1 4-16,3 3 8 0,-7-5-6 0,6 5 4 15,-6-5 8-15,3 3-35 0,-4-4 26 16,3-1-37-16,0-16 14 0,-2 23 1 0,2-23-3 15,0 0-2-15,-4 20-2 0,4-20-2 0,0 0-2 16,0 0-2-16,0 0 0 0,0 0 0 0,0 0-1 16,0 0 0-16,0 0 2 0,-6-23-3 0,6 23 3 15,-6-33 19-15,5 10-32 0,1 0 31 16,0-3-27-16,2 0 6 0,2-2 8 0,0-1-6 16,0 2 4-16,4-5-4 0,0 3 5 0,1-1-7 15,3-2 8-15,0 3-6 0,4-1 6 0,0 2-6 16,-2 4 3-16,3 0-5 0,2 1 4 0,-1 1-6 15,1 0 3-15,0 3-7 0,1 1 3 16,-2 1-8-16,3 5 0 0,-3-3-11 0,4 7-12 16,-22 8-4-16,38-16-35 0,-38 16-19 15,32-9-50-15,-32 9-48 0,23-9-70 0,-23 9-128 16,0 0 136-16,36 19 256 0</inkml:trace>
  <inkml:trace contextRef="#ctx0" brushRef="#br3" timeOffset="774315.4116">17462 13279 1355 0,'0'0'62'15,"0"0"-56"-15,0 0-16 0,0 0-2 0,13-24 5 16,-13 24-8-16,15-23-5 0,-8 6-8 0,-7 17-4 16,16-35-13-16,-16 35 5 0,18-38-2 0,-7 20 18 15,-3-2 11-15,-1 0 15 16,-2 1 4-16,-2-2 13 0,1 1 4 0,-4-2 16 15,1 5 1-15,-6-5 6 0,5 22-4 0,-7-29 2 16,7 29-3-16,-12-19 4 0,12 19-3 0,0 0-4 16,-17-9-7-16,17 9-10 0,0 0-8 0,-27 5-6 15,27-5-1-15,-19 15-2 0,19-15 5 0,-20 29-3 16,11-7 6-16,-1 1-2 0,3 4 7 16,-1 1-1-16,5 0 5 0,0 0-10 0,4 2 3 15,3-1-11-15,2 0 5 0,4 0-10 16,1-1 6-16,3-1 5 0,2-1-28 0,2-2 28 15,2-1-31-15,2-2 14 0,2-5-1 0,0-1-5 16,1-4 3-16,1 0-1 0,0-4 3 0,1-1-1 16,1-3-1-16,1-2-4 0,-2-3-4 0,2-2-5 15,-5-5-9-15,4 3-7 0,-6-9-11 16,7 6-18-16,-7-14-26 0,9 11-37 0,-13-13-7 16,11 13-44-16,-11-9 5 0,7 4-55 0,4 16-109 15,-21-23 230-15,24 25 112 0</inkml:trace>
  <inkml:trace contextRef="#ctx0" brushRef="#br3" timeOffset="775034.1568">19335 13102 1361 0,'-18'12'43'0,"18"-12"-39"0,-21 6-5 0,21-6-2 16,0 0 3-16,-12 23-2 0,12-23 2 0,0 22-2 16,0-22 3-16,3 28-3 0,-3-28 2 0,9 33-1 15,-4-15 6-15,0 2 13 0,1 2-7 16,-4 1 10-16,3 0-32 0,-4-1 17 15,3-2-17-15,-4-20 18 0,5 29 3 0,-5-29-7 16,0 0 1-16,13 20-5 0,-13-20 1 0,0 0 1 16,0 0 1-16,18-6-1 0,-18 6-1 0,14-22 2 15,-4 4-4-15,-2-5 7 0,2-1 15 0,-2-2-30 16,2 2 30-16,-3 0-29 0,2 0 9 16,-2 1 7-16,0 0-6 0,0 1 4 0,-1 3-6 15,-2 1 5-15,-4 18-6 0,9-26 3 0,-9 26-5 16,0 0 0-16,11-17 1 0,-11 17 1 0,0 0 2 15,0 0 5-15,22 21 5 0,-22-21 3 0,19 31 8 16,-9-9-2-16,5 3 3 0,-1 0-9 0,4 0 1 16,-1-3-10-16,3-1 4 0,-1-2 6 0,2-2-32 15,0-3 31-15,-1-3-34 16,1-3 19-16,1-2 1 0,0-6 0 0,1-4-1 16,0-5 2-16,0-3 20 0,0-2-32 0,-1-2 33 15,1-4-31-15,-2-1 9 0,0-1 5 0,-2-2-4 16,-2 0 4-16,-2 1-6 0,-4 1 6 0,-3 0-7 15,-3 4 3-15,-3 0-6 0,-2 18 1 0,-3-32-7 16,3 32 2-16,-10-20-4 0,10 20 0 0,0 0-4 16,-17-16-6-16,17 16-10 0,0 0-20 15,0 0-26-15,0 0-51 0,0 0-61 0,0 0-101 16,27 12-147-16,-27-12 140 0,31 12 300 0</inkml:trace>
  <inkml:trace contextRef="#ctx0" brushRef="#br3" timeOffset="775409.1789">20607 13041 1199 0,'0'0'86'0,"0"0"-63"15,0 0-12-15,0 0-8 0,0 0-4 16,1 24 0-16,-1-24 2 0,-2 26-2 0,1-9 4 15,-2 3-4-15,-1-1 4 0,2 4-3 0,0 0 9 16,-2 0-1-16,3 1 7 0,-3-1-9 0,4-3 2 16,-1 0-1-16,1-20-21 0,0 32-2 15,0-32-52-15,1 22-15 0,-1-22-35 0,0 0-58 16,0 0-33-16,0 0-137 0,0 0-1 16,0 0 347-16</inkml:trace>
  <inkml:trace contextRef="#ctx0" brushRef="#br3" timeOffset="775627.9896">20583 12729 1437 0,'0'0'13'0,"0"0"-39"0,0 0-24 0,0 0-21 16,0 0-67-16,0 0-32 0,25-11-73 0,-25 11-108 16,0 0-25-16,39 9 352 0</inkml:trace>
  <inkml:trace contextRef="#ctx0" brushRef="#br3" timeOffset="775971.9422">21068 12651 1284 0,'0'0'42'0,"0"0"-39"0,0 0-17 0,0 0-14 16,0 0 6-16,0 0-23 0,-6 24 25 0,6-24-11 16,0 23-8-16,0-23-1 0,-3 33 0 0,0-11 3 15,-1 6 41-15,2 7 21 0,-7-1 28 16,5 10 17-16,-6-3-8 0,2 9 4 0,-5-5-21 16,4 4 0-16,-4-5-20 0,4 1-1 0,0-4-19 15,0-3 4-15,3-1 1 0,2-7-33 16,2 0 15-16,1-8-42 0,6 1-9 0,-5-23-22 15,11 33-43-15,-11-33-37 0,0 0-80 0,22 30-129 16,-22-30 32-16,0 0 338 0</inkml:trace>
  <inkml:trace contextRef="#ctx0" brushRef="#br3" timeOffset="776378.6526">21366 12672 913 0,'3'-28'253'0,"-3"28"-203"0,0 0-42 15,0 0-7-15,0 0-7 0,0 0-6 0,0 0 0 16,0 0 0-16,0 0 6 0,0 0 4 16,-15 23 21-16,15-23-16 0,-5 33 28 15,4-7-15-15,-7 2 30 0,7 11 3 0,-7-4 9 16,4 10 5-16,-6-4-19 0,4 7 3 0,-4-3-19 16,2 2 1-16,-2-2-20 0,2-2 5 0,-2-2-10 15,0-1 9-15,2-2-10 0,2-6-14 0,0 0 25 16,2-3-32-16,3-5 26 0,-1-2-13 0,4-3-10 15,-2-19-5-15,3 32-10 0,-3-32-8 16,5 21-15-16,-5-21-14 0,4 17-26 0,-4-17-31 16,0 0-51-16,0 0-50 0,0 0-200 0,22 14 52 15,-22-14 373-15</inkml:trace>
  <inkml:trace contextRef="#ctx0" brushRef="#br3" timeOffset="777207.2839">22676 12638 1223 0,'-32'30'61'0,"20"-12"-41"0,0 4 1 15,2 5-30-15,1 5 6 0,2 6-5 0,0 1 13 16,-2 2 11-16,0 1-10 0,-1-3 11 0,-1-1-16 16,1 1 5-16,0-3-1 0,2 2 9 15,-1-6-2-15,3 4 11 0,-2-4-11 16,3 2 9-16,-2-1 9 0,2 1-29 0,0-3 25 15,1 0-33-15,2-4 8 0,1-2 3 0,2-2-6 16,1-2 4-16,-2-21-6 0,9 29 3 0,-9-29-5 16,0 0-1-16,22 19-3 0,-22-19-3 0,17-1-5 15,-17 1-2-15,20-14-1 0,-20 14-2 0,25-33 4 16,-13 9-4-16,4-2 6 0,-2-5-6 16,3 1 11-16,-2-4 17 0,1 0-23 0,-2 3 31 15,-2-2-24-15,3 3 8 0,-4 2 11 0,1 4-3 16,-1 4 11-16,-11 20 3 0,18-23 7 0,-18 23 3 15,0 0 3-15,23-1 0 0,-23 1-2 16,0 0 0-16,11 26-7 0,-7-10-1 0,-3 4-10 16,2 2 1-16,-6 2-11 0,1-1 2 0,-2 2-7 15,-2-2 2-15,-2 4 5 0,-3-3-34 16,0 3 27-16,-4-4-34 0,3-2 11 0,-4-4-2 16,5 3-14-16,-6-10-2 0,17-10-8 0,-27 19-3 15,27-19-6-15,-23 7-7 0,23-7-16 0,-18-3-8 16,18 3-25-16,0 0-8 0,0 0-51 0,0 0-106 15,-7-18 35-15,25 24 247 0</inkml:trace>
  <inkml:trace contextRef="#ctx0" brushRef="#br3" timeOffset="777738.5534">23244 13406 1042 0,'10'23'224'0,"-10"-23"-192"16,0 0-29-16,0 0-2 15,3-18-7-15,-3 18 0 0,17-21-2 0,-17 21 3 16,27-29 20-16,-14 12-24 0,2-3 11 0,2-1-31 16,-4 1 12-16,2-3 0 0,-3 2 17 0,0 0 9 15,-3 2 2-15,-3-1 11 0,1 3 2 0,-7-2 10 16,0 19 1-16,-5-26 9 0,5 26-1 0,-13-21 6 16,13 21-1-16,-22-13 1 0,22 13-5 15,-26-4-7-15,26 4-6 0,-29 3-9 0,29-3 0 16,-33 17-3-16,33-17 0 0,-34 28-6 15,18-9 1-15,2 1-9 0,-1 3 3 0,3 3-7 16,2-2 4-16,2 1-6 0,2-2-13 0,2 3 26 16,3-3-25-16,0-3 26 0,2 1-8 0,-1-21-5 15,5 29 2-15,-5-29-1 0,7 20 2 0,-7-20 0 16,0 0 3-16,16 17-1 0,-16-17 0 16,18 3 1-16,-18-3-3 0,22-5 2 0,-22 5-2 15,27-15-1-15,-27 15-2 0,31-20 0 0,-31 20-4 16,29-24 1-16,-29 24-4 0,27-21-3 0,-27 21-6 15,28-18-7-15,-28 18-8 0,28-16-15 0,-28 16-7 16,32-2-87-16,-32 2-141 0,0 0-287 0,24-13 22 16,-24 13 399-16</inkml:trace>
  <inkml:trace contextRef="#ctx0" brushRef="#br3" timeOffset="779457.3634">1381 14379 861 0,'0'0'89'0,"-23"2"-61"0,23-2-16 0,0 0-3 16,0 0-4-16,-19 1-14 0,19-1-9 16,0 0-6-16,0 0-4 0,0 0-5 15,0 0 6-15,0 0 3 0,0 0 11 0,-9 22 10 16,4-5 3-16,-1 4 15 0,-5 7 7 0,2 6 18 16,-7 0 16-16,2 7-16 0,-4-4 27 0,7 6-16 15,-2-9 7-15,8 1-3 0,-1-10-22 0,6-1-11 16,2-7-16-16,-2-17-3 0,12 23-5 0,-12-23-1 15,22 10 2-15,-22-10 0 0,30-5 0 16,-13-1 1-16,1-4 0 0,0-3-2 0,0-3 3 16,1-2-4-16,-2-1 4 0,-2-2-4 0,2-1 5 15,-1 0-3-15,-1-3 6 0,-2 1 17 0,1-1-12 16,-1-2 17-16,0-2-28 0,2 1 11 16,-2-2-11-16,2 3 8 0,-1 2 6 0,0 2-5 15,-1 3 4-15,-13 20-3 0,23-31 5 0,-23 31-8 16,19-15 4-16,-19 15-9 0,0 0 3 15,0 0 5-15,0 0 3 0,17 23 6 0,-16-3-5 16,1 8 9-16,-2 3-13 0,3 8 14 0,-3 2 2 16,-3 3-31-16,1-1 27 0,-1 4-29 0,0-2 7 15,2 0 10-15,-2 0-12 0,2-4 7 0,0-1-9 16,1-5 3-16,1-3-13 0,-1-5-1 0,4 0-16 16,-4-9-3-16,7 1-16 0,-7-19-9 15,11 23-26-15,-11-23-37 0,0 0-42 16,0 0-60-16,25-11-109 0,-5 14-62 0,-23-25 359 15</inkml:trace>
  <inkml:trace contextRef="#ctx0" brushRef="#br3" timeOffset="779660.4561">2319 14570 207 0,'0'0'10'15,"-22"-2"-37"-15,22 2-7 0,0 0 4 16,-23 6 3-16,23-6-11 0,0 0-6 0,-18 6 28 16</inkml:trace>
  <inkml:trace contextRef="#ctx0" brushRef="#br3" timeOffset="780097.9615">2177 14619 565 0,'0'0'171'0,"0"0"-38"0,-14 26-24 0,14-26-14 16,-6 21-15-16,6-21-18 0,-2 29-11 0,0-11-12 15,5 6-3-15,-4-1-13 0,3 4 1 0,-2-2-10 16,1 2 5-16,-2 0-8 0,2-1 5 16,-3-2-8-16,1 1 5 0,-1-5-8 0,1-2 1 15,1-18-4-15,-1 24-2 0,1-24-2 0,0 0-4 16,0 0-6-16,0 0 1 0,0 0-1 0,0 0 5 15,0 0 6-15,0 0 1 0,0 0 4 16,9-21-5-16,-7 1 5 0,-1-4-6 0,3-4 5 16,0-1-5-16,0-1 5 0,1 2-5 0,0-1 5 15,2 1-4-15,-1-1 8 0,2-1-6 0,0 0 7 16,2-2-9-16,0 1 5 0,2 1 13 0,3 0-29 16,-1 3 31-16,2 3-31 0,-1 3 10 15,-2 4 6-15,-13 17-3 0,24-23 5 0,-24 23 0 0,20-9 5 16,-20 9-1-16,0 0 6 15,22 8 6-15,-22-8 1 0,14 28 5 0,-8-5-5 16,3 6-19-16,-2 6 25 0,0 4-29 0,-1-1 22 16,0 5-9-16,-1-2-14 0,-1-1 7 0,0 0-9 15,1-2 6-15,-2-1-7 0,1-2 7 0,-1-4-10 16,0-4 2-16,1-4-11 0,-2-4 0 0,3-2-8 16,-5-17 2-16,7 24-7 0,-7-24-2 15,0 0-12-15,0 0-4 0,0 0-10 0,0 0-11 16,27 12-15-16,-27-12-33 0,23-8-22 0,-23 8-43 15,32-18-26-15,-10 14-100 0,-8-18 14 0,24 22 293 16</inkml:trace>
  <inkml:trace contextRef="#ctx0" brushRef="#br3" timeOffset="780614.3822">4351 14424 1051 0,'0'0'232'15,"-26"6"-193"-15,26-6-27 16,-24 11-2-16,24-11-2 0,0 0-1 0,-17 15-12 31,17-15-2-31,0 0-7 0,-7 23-2 0,7-23 2 16,1 29 7-16,1-9 18 0,0 4-8 0,-1 4 12 16,1 4-26-16,-2-1 13 0,2 4-8 0,-4-1 11 15,1 0 8-15,-3-1-13 0,1-3 7 0,-1-1-9 16,2-5 5-16,-1-2-7 0,2-4 0 0,1-18-12 15,0 19-13-15,0-19-26 0,0 0-20 0,0 0-20 0,0 0-23 0,24-6-37 0,-24 6-63 16,-1-37-162-16,1 37 194 0,3-40 186 0</inkml:trace>
  <inkml:trace contextRef="#ctx0" brushRef="#br3" timeOffset="780801.8805">4347 14249 1257 0,'0'0'66'0,"0"0"-44"0,0 0-13 0,-4-20-2 0,4 20-5 16,0 0-2-16,0 0-2 0,0 0-9 0,0 0-11 31,0 0-13-31,0 0-16 0,21-7-29 0,-21 7-34 0,0 0-56 0,0 0-58 0,0 0-174 16,30 24 155-16,-30-24 247 0</inkml:trace>
  <inkml:trace contextRef="#ctx0" brushRef="#br3" timeOffset="781348.8255">4929 14637 1057 0,'0'0'218'0,"0"0"-172"0,0 0-36 0,0 0-6 0,0 0-3 32,0 0-1-32,0 0 0 0,0 0-5 0,0 0-7 15,18-11-4-15,-18 11-2 0,0 0 1 0,0 0 6 16,21 23 5-16,-21-23 3 0,9 28 10 0,-6-10 2 15,0 4 10-15,-4 1-1 0,1 3 1 0,-3 2-8 16,-2 1 4-16,0 1-6 0,-1 1 8 16,-3-3-4-16,2-2 3 0,-2-5-7 0,2-3 0 15,7-18-6-15,-11 19 4 0,11-19-4 0,0 0 1 16,0 0-2-16,0 0-2 0,0 0 0 16,0 0-4-16,-16-20 3 0,16 20-5 0,-3-35 5 15,3 12-4-15,1-3 6 0,3-2-6 0,0-2 7 16,3 0-5-16,2 0 8 0,2-1-6 0,1 4 10 15,3 0-3-15,-2 0 7 0,4 6-3 16,0-1 6-16,0 4 11 0,2 1-13 0,1 5 15 16,-3 3-36-16,2 6 16 0,-19 3 2 0,30 6 0 15,-30-6 18-15,29 25-34 0,-15-4 13 0,-1 4-15 16,-2 3 9-16,1 3 5 0,-2-2-10 0,1-1 9 16,-2-2-10-16,1-6 6 0,0 2-4 0,0-5-2 15,-10-17-7-15,18 28-4 0,-18-28-13 16,14 17-2-16,-14-17-13 0,0 0-17 15,26 19-29-15,-26-19-40 0,0 0-56 0,0 0-56 16,19-7-106-16,-19 7-41 0,0 0 358 0</inkml:trace>
  <inkml:trace contextRef="#ctx0" brushRef="#br3" timeOffset="781942.5643">5852 14666 691 0,'0'0'112'0,"20"-11"-79"0,-20 11-5 16,0 0-1-16,22-17-1 0,-22 17-13 16,0 0-8-16,17-22 10 0,-17 22-13 0,6-16 13 15,-6 16-12-15,0 0 1 0,-1-25 0 0,1 25 6 16,0 0 14-16,0 0 8 0,-20-14 16 16,20 14 4-16,-21 2 0 0,21-2 0 0,-29 16-4 15,29-16-15-15,-36 30 12 0,19-7-15 0,-5 0 10 16,4 7 1-16,-2-2-11 0,4 4-1 0,0-6-12 15,4 0-2-15,2-3-10 0,4-3 3 0,2-3-8 16,4-17 4-16,0 24-7 0,0-24 0 0,0 0-3 16,0 0 0-16,17 14 1 0,-17-14 0 15,17-8 4-15,-17 8-1 0,20-20 3 0,-20 20-2 16,19-30 2-16,-8 10-2 0,-1-2 4 16,1-2-6-16,-1-2 6 0,-1-5-7 0,1 0 7 15,0-4-10-15,1-1-12 0,-2-4 23 0,2 0-34 16,-2-5 19-16,3 3-17 0,-5-7-16 0,6 5 11 15,-5-5-5-15,3 3 21 0,-1-1-1 0,-2 5 18 16,2 2-6-16,-3 4 12 0,-1 3-4 16,-1 4 15-16,-1 5-2 0,-4 3 10 0,0 21 17 15,-1-26-12-15,1 26 16 0,0 0-17 0,0 0-4 16,0 0-8-16,0 0-5 0,-20 0-8 0,20 0-20 16,0 0 15-16,-7 26-14 0,6-5 14 0,-1 3 6 15,4 7-7-15,-1 6 11 0,0 1-7 0,3 6 14 16,-2 3-10-16,2 4 9 0,-2 0-13 15,2 2 8-15,-2 0-11 0,1 0 12 16,-2 0 3-16,0 1-22 0,-1-4 21 0,0 0-24 16,0-6 7-16,0-7 7 0,3-4-13 0,-2-9 2 15,4-2-14-15,-5-22-3 0,14 26-9 0,-14-26 0 16,21 11-1-16,-21-11-2 0,26 0-3 0,-26 0-13 16,28-8-12-16,-28 8-25 0,25-15-26 0,-25 15-25 15,23-20-39-15,-23 20-40 0,10-31-142 16,12 34 201-16,-27-23 161 0</inkml:trace>
  <inkml:trace contextRef="#ctx0" brushRef="#br3" timeOffset="782536.3529">6574 14406 1067 0,'-18'11'214'16,"18"-11"-180"-16,-18 5-23 0,18-5-3 15,0 0 0-15,0 0-1 0,-16 17-3 0,16-17-4 16,-3 17 0-16,3-17-2 0,0 29 3 0,2-8 12 15,-1 4-8-15,0 4 10 0,3 1-24 0,-1 0 18 16,2 4-10-16,-1-4 13 0,2 2 5 0,-2-8-12 16,2-1 0-16,-6-23-5 0,13 29 0 15,-13-29-4-15,0 0 2 0,24 16-1 0,-24-16 2 16,21-5 1-16,-21 5 0 0,21-12 2 0,-21 12-2 16,20-22 2-16,-20 22-4 0,20-33 4 15,-12 14-8-15,1-3 5 0,-2-2-9 0,-1 1 7 0,0-3 14 16,-1 1-14-16,0 1 16 0,-1 0-31 15,-2-2 14-15,1 1-11 0,0 1 13 0,1 0 7 16,0 1-2-16,-1 2 8 0,1 4-1 16,-4 17 8-16,8-28-4 0,-8 28 2 0,6-17-5 15,-6 17-1-15,0 0-4 0,0 0-3 0,0 0-2 16,0 0 0-16,0 0 6 0,0 0 5 0,17 5 6 16,-17-5-2-16,6 38 5 0,-3-12-7 0,3 7 6 15,-4 2-7-15,2 1 6 0,-3 2 5 0,2-1-31 16,-1-2 25-16,1 2-29 0,-1-6 10 15,0-1 6-15,1-2-8 0,1-4 4 0,-1-2-9 16,0-3 2-16,0 1-12 0,-3-20-3 0,9 29-11 16,-9-29-1-16,11 22-5 0,-11-22 3 15,11 16-3-15,-11-16-4 0,0 0-13 0,0 0-10 16,25 25-25-16,-25-25-25 0,0 0-30 0,17 8-34 16,-17-8-23-16,18 11-67 0,-18-11 7 0,0 0 262 15</inkml:trace>
  <inkml:trace contextRef="#ctx0" brushRef="#br3" timeOffset="782895.701">7486 14527 564 0,'17'-10'78'0,"-17"10"-33"15,0 0-1-15,1-25-8 0,-1 25-2 0,-1-21-11 16,1 21-4-16,-3-19 1 0,3 19 4 0,0 0 12 16,-11-18 14-16,11 18 10 0,0 0 8 0,-22 0-6 15,22 0-7-15,-17 12-13 0,17-12-7 16,-22 23-4-16,11-4 3 0,-4-1-8 0,3 9 8 16,-4 0 11-16,3 5-29 0,-4-2 30 0,5 4-29 15,-3-2 7-15,7 2 2 0,0-4-12 0,5 0 2 16,0-2-9-16,4-4 3 0,3 0-8 15,2-3 3-15,3-2-8 0,2-2 1 0,-11-17-10 16,30 27-1-16,-8-16-8 0,-3-7-10 0,3 1-12 16,-5-10-16-16,9 5-22 0,-26 0-18 15,41-19-19-15,-26-3-20 0,9 9-5 0,-8-12-21 16,6 2-20-16,-1 3-54 0,-17-16-60 0,27 23 298 16</inkml:trace>
  <inkml:trace contextRef="#ctx0" brushRef="#br3" timeOffset="783880.0889">7770 14691 1246 0,'0'0'78'0,"0"0"-65"0,2 21-13 0,-2-21 0 16,0 0-3-16,19 11-5 0,-19-11-1 15,20-3-6-15,-20 3 2 0,24-15 0 0,-24 15 3 16,26-23 1-16,-26 23 2 0,25-29 1 0,-11 11 4 16,-2-1 17-16,-1 0-13 0,0 0 15 0,-3-1-33 15,0 2 16-15,-1 1-13 0,-7 17 21 0,2-32 8 16,-2 32 3-16,-6-29 11 0,6 29-5 16,-12-26 10-16,12 26-6 0,-15-19 6 0,15 19-1 15,-19-11-3-15,19 11-4 0,-23-1-9 16,23 1-6-16,-26 8-4 0,26-8 0 0,-23 21-2 15,14-4 1-15,-2 2-6 0,1 5 4 0,1 4 8 16,2 1-26-16,1 3 32 0,2 0-24 0,1 1 16 16,4 2 8-16,0-2-9 0,5-1 6 0,3 0-12 15,-1-2 4-15,3-2-9 0,0-2 4 0,2 0-7 16,1-3 4-16,2-3-5 0,-1-2 0 0,4-3-6 16,-2-7-2-16,2 0-7 0,-1-6-1 15,4-2-4-15,-2-6-3 0,3-1 2 0,-2-8-6 16,2 2-3-16,-6-8-15 0,7 4-10 15,-8-7-16-15,7 7-12 0,-8-6-11 0,6 8 2 16,-7-6 2-16,6 8 15 0,-6-5 7 0,3 4-2 16,-17 14 2-16,30-26 2 0,-30 26 18 0,29-24 24 15,-29 24 21-15,32-26 14 0,-32 26 7 16,32-25 10-16,-15 11 6 0,-17 14 12 0,33-26 7 16,-33 26-3-16,31-28-2 0,-31 28-13 0,32-28-8 15,-32 28-3-15,27-24-2 0,-27 24-7 0,19-18 10 16,-19 18 1-16,0 0 18 0,15-23 9 0,-15 23 15 15,0 0 6-15,0 0 4 0,0 0-8 16,0 0-10-16,0 0-17 0,0 0-11 0,0 0-6 16,0 0-1-16,-21-18-3 0,21 18 1 15,0 0-1-15,-23 5-1 0,23-5-1 0,-25 11 0 16,25-11-1-16,-29 22 3 0,12-6 17 0,3 6-30 16,-3 1 33-16,3 6-31 0,0-2 10 0,3 2 4 15,0-3-11-15,3 1 1 0,2-3-8 0,4-1 2 16,1-2-6-16,2-5 4 0,-1-16-7 0,8 26 4 15,-8-26-4-15,0 0-1 0,26 16 0 0,-26-16 0 16,23-9 3-16,-23 9 1 0,28-23 4 16,-12 6-4-16,0-5 6 0,2-2-5 0,-1-2 6 15,0-3-7-15,0-2 7 0,-1-1-7 0,-2-1-11 16,1-2 29-16,-3 0-29 0,-1-1 28 0,1-1-15 16,-2 1-8-16,0 0 5 0,-3-2-8 15,-1 2 10-15,-2-1-11 0,-2-1 11 0,-1 2-7 16,-1 1 9-16,-1 1-5 0,-1 5 9 15,-3 2-4-15,-1 5 7 0,0 4-2 0,6 18 9 16,-16-24-3-16,16 24 8 0,0 0-1 0,-23-17 0 16,23 17 0-16,0 0-6 0,-22 10-2 0,22-10-6 15,-17 24 1-15,7-3-3 0,3 6 7 0,0 9-5 16,2 5 11-16,2 6-9 0,5 6 12 0,0 3-13 16,4 2 11-16,3 1-15 0,0 1-8 0,5 2 19 15,0-3-23-15,3-2 20 0,2-4-6 16,0-4-12-16,2-6 7 0,1-3-12 15,-1-6 2-15,4-5-14 0,-2-7-1 0,4-3-12 16,-4-10-4-16,7 0-13 0,-7-12-11 0,8 3-16 16,-9-15-19-16,10 9-26 0,-13-17-30 0,15 9-32 15,-14-10-38-15,3-10-119 0,13 20 64 0,-22-20 282 16</inkml:trace>
  <inkml:trace contextRef="#ctx0" brushRef="#br3" timeOffset="784552.0018">10382 14450 1203 0,'-7'23'98'0,"7"-23"-67"16,-24 12-22-16,24-12-5 15,0 0 0-15,-14 26-6 0,14-26 1 0,0 27 14 16,3-10-15-16,1 2 15 0,2 5-30 0,1 2 17 16,2 3-5-16,1 0 21 0,2 5 18 0,-4-3-2 15,6 4 10-15,-7-5-11 0,5 4 3 0,-6-5-14 16,3 0 0-16,-2-5-8 0,0-3 1 0,-7-21-6 16,14 28 1-16,-14-28-7 0,0 0-1 0,20 17-2 15,-20-17-1-15,17 1-1 0,-17-1 1 16,0 0-1-16,21-13-1 0,-21 13 3 0,10-22-4 15,-10 22 3-15,7-35-2 0,-3 13 2 16,-3-5-8-16,1 0 5 0,1-2-12 0,1 0 5 0,-2-5-13 16,3 1 3-16,-1-4-13 0,4 3 3 15,-3-5 4-15,7 8-32 0,-6-6 27 0,10 12-25 16,-6 0 18-16,-10 25 8 0,26-32-10 0,-26 32-12 16,26-17-32-16,-26 17-36 0,26-7-56 15,-26 7-74-15,34 6-114 0,-34-6 320 0</inkml:trace>
  <inkml:trace contextRef="#ctx0" brushRef="#br3" timeOffset="784974.2852">11105 14636 914 0,'0'0'259'16,"-19"1"-179"-16,19-1-43 0,0 0-10 15,0 0-9-15,0 0-8 0,-17 2-8 0,17-2-13 16,0 0-2-16,0 0-2 0,-16 21 7 0,16-21 3 16,-11 33 7-16,5-12 0 0,1 5 9 0,-1-2 1 15,1 1 11-15,0-2-4 0,4-1 4 16,-1-4-7-16,2 0 1 0,0-18-9 0,1 25-2 0,-1-25-6 15,0 0 0-15,0 0-1 0,24 7 1 16,-24-7 2-16,19-13-2 0,-19 13 3 16,20-22-2-16,-20 22 2 0,18-30-2 0,-10 13 2 15,-1 0-4-15,-2-1 4 0,-1-2-5 0,-1 1 6 16,-2-3-6-16,1 2 5 0,-4-3-5 0,0 1 4 16,-2-1-7-16,1 2 3 0,-2 2 10 0,5 19-19 15,-16-30 9-15,16 30-44 0,-19-17 6 0,19 17-15 16,-22-3-15-16,22 3-6 0,-22 12-34 15,16 5-20-15,6-17-20 0,-20 32-1 0,11-13 13 16,2 0 10-16,3 3 26 0,4-22-11 16,-3 35 5-16,3-35 87 0</inkml:trace>
  <inkml:trace contextRef="#ctx0" brushRef="#br3" timeOffset="785364.9379">11416 14288 1239 0,'0'0'63'0,"0"0"-38"16,-22 7-14-16,22-7-1 0,0 0-4 0,-10 23 1 16,10-23-5-16,-4 23 0 0,4-23-3 0,-1 30 3 15,2-11-3-15,0 5 4 0,2 4-5 16,-1 4 11-16,1 3 15 0,0 5-23 0,0 0 32 16,-1 4-27-16,-2-1 7 0,1 0 7 0,-3-3-14 15,2 0 4-15,-1-1-10 0,0-2 5 16,-1 0-12-16,1-6 2 0,4-3-18 0,-3-8-10 15,7 2-28-15,-7-22-25 0,12 26-43 0,-12-26-43 0,0 0-42 16,0 0-53-16,0 0-94 0,32-9 227 16,-40-14 134-16</inkml:trace>
  <inkml:trace contextRef="#ctx0" brushRef="#br3" timeOffset="785661.7864">11701 14331 1085 0,'0'0'106'0,"-20"-8"-44"0,20 8-21 16,0 0-8-16,-22-8-11 0,22 8-7 0,0 0-9 16,0 0-10-16,0 0-9 0,0 0-4 0,0 0 0 15,-16 26 5-15,16-7 4 0,0 5 9 0,0 8-4 16,0 4 12-16,1 5 7 0,-1 7-21 15,-1 2 30-15,1 4-23 0,-3 0 14 0,3-1 12 16,-2-2-11-16,1-1 12 0,-4-5-14 0,3 0 8 16,-2-9-15-16,3-2 3 0,1-6-13 0,0-5-2 15,1-3-13-15,-1-20-8 0,6 23-21 0,-6-23-18 16,0 0-24-16,0 0-33 0,0 0-23 0,0 0-48 16,18-19-32-16,-18 19-95 0,-7-28 75 0,7 28 244 15</inkml:trace>
  <inkml:trace contextRef="#ctx0" brushRef="#br3" timeOffset="785943.0885">11542 14619 846 0,'0'0'270'15,"0"0"-199"-15,0 0-44 0,0 0-13 0,0 0 18 16,18-17-16-16,-18 17 15 0,23-13-22 0,-23 13-7 16,37-17 0-16,-15 5-4 0,1-2-15 0,4 1 14 15,1 0-17-15,2-2 10 0,2 3-2 16,-2-2-10-16,3 3-1 0,-5-3-11 0,2 7-4 16,-4-3-12-16,-1 8-1 0,-4-3-1 0,2 8 13 15,-5-1 5-15,2 5-10 0,-20-7-23 0,33 12-44 16,-33-12-59-16,26 8-91 0,2 9 2 0,-28-17 259 15</inkml:trace>
  <inkml:trace contextRef="#ctx0" brushRef="#br3" timeOffset="786443.1387">12474 14521 1108 0,'-21'-4'99'0,"21"4"-77"0,-31-1-17 0,31 1-3 16,-25-2-1-16,25 2-6 0,-22-2-9 0,22 2-7 16,-22 0-3-16,22 0 2 0,-25 6 6 0,25-6 13 15,-31 17 24-15,17 0-2 0,-6 3 23 16,3 6-25-16,-5 0 15 0,5 5-12 15,-3-2 7-15,4 1 3 0,0-3-12 0,5-2-1 16,2-6-11-16,9-19-3 0,-4 25-13 0,4-25-4 16,0 0-6-16,0 0 1 0,19 5 8 0,-19-5 3 15,26-18 7-15,-26 18 0 0,31-32 4 0,-14 13-5 16,1-2 5-16,2-2-5 0,-1-1 5 0,1 0-4 16,-1 0 7-16,1 0 15 0,-2-2-29 0,1 3 32 15,1-1-31-15,-2 0 10 0,0 2 3 16,2 0-7-16,-3 4 4 0,0 1-4 0,-17 17 4 15,27-23-3-15,-27 23 2 0,18-6 1 16,-18 6 5-16,0 0 8 0,0 0 3 0,12 30 5 16,-13-10-6-16,3 5 2 0,-4 3-8 0,2 3 4 15,-3 2 8-15,2 2-30 0,-1-2 26 0,3 1-30 16,-1-3 7-16,1 1 7 0,2-5-11 16,-2-1 0-16,4-2-16 0,-4-6-8 0,6 5-22 15,-7-23-17-15,11 30-31 0,-11-30-30 0,11 17-34 16,-11-17-31-16,0 0-30 0,0 0-62 0,0 0 67 15,17 18 221-15</inkml:trace>
  <inkml:trace contextRef="#ctx0" brushRef="#br3" timeOffset="787083.7558">13018 14624 687 0,'0'0'130'0,"9"-22"-82"0,-9 22-22 16,5-25-12-16,-5 25-3 0,3-26-7 0,-3 26-16 16,0-23 8-16,0 23-18 0,-3-17 6 15,3 17 1-15,0 0 2 0,0 0 11 0,-23-2 7 16,23 2 21-16,-26 18-4 0,8-4 15 0,2 7 0 16,-6 0 4-16,4 6-4 0,-5-1 13 0,5 3-15 15,-3-5 1-15,5 3-5 0,-1-6-16 16,4 1-2-16,13-22-9 0,-22 30 2 0,22-30-8 15,-11 19 1-15,11-19-4 0,0 0-5 16,0 0-5-16,0 0-5 0,0 0-4 0,0 0 4 16,0 0 8-16,0 0 6 0,0 0 6 0,0 0 0 15,8-23 2-15,-8 23-1 0,13-28 2 0,-13 28-3 16,19-32 2-16,-9 15-2 0,3-1 3 0,-1 0-4 16,2 0 5-16,1-3 11 0,2 2-13 0,0-2 12 15,2 3-15-15,-2 1-3 0,-17 17-14 0,30-26 13 16,-30 26-14-16,26-15 15 0,-26 15 3 15,19-6-1-15,-19 6 2 0,0 0 4 0,0 0 5 16,0 0 5-16,0 0 2 0,12 21 1 16,-12-21 16-16,-1 18-14 0,1-18 16 0,-1 25-15 15,1-25-2-15,-1 29-14 0,1-29 14 0,0 35-14 16,-2-16 13-16,4 4 5 0,-2-2-7 0,0 5 5 16,-2-1-7-16,2 4 6 0,-2-1-4 0,1 5 8 15,-2-1-7-15,1 5 6 0,-3-2-10 16,1 2 5-16,-2-2-11 0,3 1 7 0,-3 0-7 15,0-1 8-15,-4-3 10 0,2 0-31 0,-1-4 28 16,-2-2-32-16,0-3 11 0,-1-2 3 0,-3-2-7 16,-1-2 5-16,-2-1-7 0,-4-3 3 0,-1-1-4 15,-2-2 1-15,-2-2-3 0,-2-4 0 16,-1-2-3-16,-2-3-1 0,4 0-3 16,-3-4-5-16,6-1-2 0,-3-4-8 0,5 1-1 15,-2-6-8-15,8 3-7 0,-3-6-12 0,20 18-12 16,-27-33-17-16,27 33-25 0,-11-35-16 0,11 35-54 15,5-34-32-15,-5 5-131 0,23 23 231 0,-22-24 115 16</inkml:trace>
  <inkml:trace contextRef="#ctx0" brushRef="#br3" timeOffset="787630.7032">13335 14905 1011 0,'24'-19'234'0,"-24"19"-206"0,19-10-24 15,-19 10-2-15,23-15-3 0,-23 15-10 16,26-21-10-16,-26 21-14 0,24-26-10 0,-14 9-8 16,-10 17 8-16,22-33 9 0,-22 33 19 0,18-31 10 15,-13 12 17-15,-5 19 4 0,9-35 13 0,-9 35 9 16,2-36 12-16,-2 36-1 0,-2-31 7 0,2 31 14 16,-7-27-18-16,7 27 13 0,-10-21-40 0,10 21 7 15,0 0-29-15,-20-19 7 0,20 19-4 0,-18-11-6 16,18 11 2-16,-22-2 1 0,22 2-3 15,-29 7 3-15,10 2 17 0,0 3-16 0,-2 5 20 16,-1 3-28-16,1 1 22 0,4 6-6 0,-3-2 17 16,8 4 5-16,0 0-12 0,4 1 0 0,4-1-13 15,4 1 0-15,2-2-10 0,3 0 6 0,2-3-7 16,4-2 5-16,1-3-7 0,2-4 1 16,3-1-7-16,-17-15-1 0,35 21-2 0,-17-15 4 15,2-2 2-15,-1-2 6 0,1-2 3 16,-1-3 0-16,-1-2 4 0,2-2-1 0,0-1 0 15,2-4-1-15,0-3 2 0,1-2-7 0,3-3 2 16,-1-3-14-16,3 1-12 0,-5-6-25 0,7 10-25 16,-15-6-37-16,12 15-49 0,-17-9-68 0,-10 18-138 15,29-2-56-15,-29 2 300 0</inkml:trace>
  <inkml:trace contextRef="#ctx0" brushRef="#br3" timeOffset="788411.9591">15166 14759 1131 0,'0'0'219'16,"-33"17"-186"-16,33-17-26 0,-22 15-6 0,22-15-1 15,-14 19-5-15,14-19-2 0,-6 28-8 0,6-28 0 16,-2 36-7-16,1-14 10 0,2 4 1 15,-1 2 9-15,2-1-1 0,-1-1 10 0,-1 1-3 16,0-4 6-16,-1-4-3 0,1-19 0 0,1 27-5 16,-1-27 1-16,0 0-2 0,0 0 3 0,0 0 2 15,21 13 3-15,-21-13 2 0,0 0-4 0,21-26 2 16,-11 9-6-16,1-4 2 0,0-1-5 0,-1-2 5 16,1 0-7-16,1-1 8 0,-1-2-6 15,-1 0 6-15,0 2-7 0,-1 1 5 16,0 3-5-16,-2 2 8 0,-7 19-3 0,13-27 7 15,-13 27-2-15,0 0 1 0,20-9 1 0,-20 9 3 16,0 0 3-16,23 12 1 0,-23-12 0 0,20 24-8 16,-6-7 1-16,-1 3-9 0,2 2 2 0,1 0-5 15,1-1 2-15,0-5-2 0,2 0 2 0,-1-4-4 16,3-2 3-16,0-4-2 0,-1-2 1 16,0-3 1-16,-1-1 1 0,-2-4-1 0,-17 4 1 15,31-12 1-15,-31 12 2 0,24-18 5 0,-24 18 2 16,22-28 5-16,-11 11-3 0,-4-3 0 0,2-1-6 15,-2-1 0-15,-1 1-8 0,0-2 4 16,-1-2-6-16,0 2 3 0,-1 0-10 0,-2 4 2 16,-1 0-10-16,-1 19-1 0,1-29-5 0,-1 29-3 15,-2-17-6-15,2 17-5 0,0 0-15 16,0 0-22-16,0 0-32 0,0 0-49 0,0 0-34 16,0 0-73-16,1 34-112 0,-1-34 138 0,11 27 237 15</inkml:trace>
  <inkml:trace contextRef="#ctx0" brushRef="#br3" timeOffset="788927.6164">16029 14437 1323 0,'-6'20'61'0,"6"-20"-50"15,0 0-8-15,-15 25-4 0,15-25 3 0,-4 30-4 16,3-11 3-16,2 5 14 0,-1 1-32 0,0 5 30 16,-1 3-28-16,-2 2 11 0,2 1 12 0,-1 2-3 15,-1 2 16-15,-2-3-1 0,3 3 14 16,-5-4-7-16,4 2 5 0,-4-5-13 15,3-1 3-15,-1-5-14 0,1-2 3 0,1-3-9 16,1-4 3-16,2-18-6 0,-3 26 1 0,3-26-4 16,0 0-4-16,0 0-8 0,0 0-6 0,5 17-4 15,-5-17-1-15,0 0 4 0,9-20 4 0,-9 20 6 16,9-30 2-16,-3 9 8 0,2-2-2 0,0-2 9 16,1-2-6-16,2 1 7 0,0-1-4 15,0-1 9-15,3 3-4 0,0 2 8 0,0 6-3 16,-14 17 2-16,29-22-3 0,-29 22 0 15,30-3-2-15,-30 3-2 0,29 9 0 0,-29-9-1 16,33 26 3-16,-18-7-6 0,1 2 2 0,-2 2-5 16,-1 0 2-16,-2-3-4 0,0 1 4 0,-1-2-6 15,-10-19 3-15,17 32-7 0,-17-32-3 0,14 24-10 16,-14-24-10-16,17 13-17 0,-17-13-16 16,0 0-16-16,0 0-17 0,26-1-17 0,-26 1-32 15,0 0-38-15,14-20-101 0,-19 0-65 0,5 20 266 16</inkml:trace>
  <inkml:trace contextRef="#ctx0" brushRef="#br3" timeOffset="789208.9351">16535 14841 752 0,'0'0'286'0,"0"0"-183"16,-23-3-45-16,23 3-15 0,0 0-14 16,0 0-12-16,0 0-11 0,0 0-7 0,0 0 0 15,0 0-1-15,0 0-4 0,20 9-2 0,-20-9-2 16,0 0 1-16,22 25-3 0,-22-25-1 0,8 23-6 16,-8-23 1-16,4 23 0 0,-4-23 8 0,-1 23 3 15,1-23 2-15,0 0-7 0,-7 19-9 0,7-19-19 16,0 0-12-16,0 0-17 0,0 0-17 15,0 0-30-15,0 0-38 0,0 0-99 16,0 0-81-16,-13-21 317 0</inkml:trace>
  <inkml:trace contextRef="#ctx0" brushRef="#br3" timeOffset="789365.0989">16425 14650 977 0,'-5'-19'69'0,"5"19"-32"15,-1-17-28-15,1 17 1 0,0 0-31 16,0-18-23-16,0 18-29 0,0 0-36 0,0 0-38 16,0 0-39-16,0 0-78 0,17 8 7 0,-17-8 257 15</inkml:trace>
  <inkml:trace contextRef="#ctx0" brushRef="#br3" timeOffset="789741.3033">16921 14765 1350 0,'-37'5'90'0,"14"5"-71"15,3-2-21-15,3 1-6 0,17-9-10 16,-26 19-4-16,26-19-16 0,-19 25-2 0,16-6-8 16,3-19 5-16,-7 36 6 0,4-18 15 0,3 1 9 15,2-1 13-15,-2-18 0 0,2 27 2 0,-2-27-4 16,6 18-1-16,-6-18-3 0,0 0-5 0,0 0-8 15,21 15-13-15,-21-15-15 0,19-4-11 0,-19 4-10 16,26-11-11-16,-8 5-34 16,-18 6-50-16,31-29-133 0,-1 29 24 0,-25-24 272 15</inkml:trace>
  <inkml:trace contextRef="#ctx0" brushRef="#br3" timeOffset="790210.6934">17195 14462 1415 0,'0'0'50'16,"0"0"-40"-16,0 0-9 0,-15 18-5 15,13-1-5-15,0 1 0 0,1 8 8 0,-1 3-29 16,-1 4 28-16,-2 3-25 0,2 3 16 0,-3 2 15 16,-2 0 1-16,2 4 15 0,-2-1-5 0,0-1 9 15,-3-2-11-15,3-1 9 0,-3-6-8 0,4-1 6 16,-2-7-11-16,3-3 0 0,2-6-12 0,4-17-3 16,-3 20-9-16,3-20-8 0,0 0-6 15,0 0 1-15,0 0 6 0,0 0 7 0,0 0 12 16,14-31-1-16,-7 13 7 0,0-5-6 0,1-3 6 15,4-2-6-15,2-1 5 0,0-1-6 0,2 2 6 16,1 0-6-16,0 4 6 0,2 3-4 16,-19 21 4-16,32-26 1 0,-15 18 4 0,-17 8 3 15,32 2 2-15,-32-2-1 0,29 16-1 0,-29-16 0 16,26 29-5-16,-14-12 2 0,-1 3-8 16,0-2 0-16,0 0-10 0,-11-18-6 0,19 30-17 15,-19-30-17-15,20 20-25 0,-20-20-32 0,19 12-33 16,-19-12-38-16,18 5-21 0,-18-5-20 0,0 0-35 15,34 9 87-15,-34-9 168 0</inkml:trace>
  <inkml:trace contextRef="#ctx0" brushRef="#br3" timeOffset="794650.6984">13494 15693 965 0,'0'0'234'0,"0"0"-180"0,0 0-40 16,0 0-13-16,-5 20 0 0,10-3-3 0,3 7 4 15,2 8 13-15,3 7-30 0,1 4 28 0,0 6-26 16,3 4 5-16,-1 2 11 0,1 3-12 15,-1 0 12-15,0-1-13 0,-4 0 13 0,-2 1-12 16,-3-2 12-16,-2-4 8 0,-1-4-28 0,-1-4 29 16,-2-6-31-16,4-1 5 0,0-8 1 0,4-3-21 15,-2-9-2-15,6 0-20 0,-13-17-13 0,30 16-36 16,-30-16-50-16,34-5-106 0,-2 14-108 0,-24-31 250 16</inkml:trace>
  <inkml:trace contextRef="#ctx0" brushRef="#br3" timeOffset="794979.3439">13541 16233 880 0,'-18'10'45'0,"18"-10"-35"15,0 0-9-15,0 0 0 0,0 0-1 16,0 0 4-16,0 0-2 0,24-23 0 0,-24 23-2 16,33-18 2-16,-11 7-3 0,2 1 3 0,2 2-1 15,4-1 1-15,1 2-2 0,0 1 1 0,1 0-3 16,-2 2-1-16,1 1-9 0,-1 2-14 0,-2-3-21 15,1 5-33-15,-4-2-29 0,-1 2-27 0,-1 3-16 16,-6-5-20-16,10 10-27 0,-27-9 186 16</inkml:trace>
  <inkml:trace contextRef="#ctx0" brushRef="#br3" timeOffset="795557.9769">14271 15786 1300 0,'0'0'74'0,"-11"30"-36"0,4-11-53 0,3 8 31 15,3 5-31-15,1 6 8 0,0 3 6 0,2 4-16 16,0-1 4-16,1 2-15 0,0-3 11 0,1 3-6 16,-2-2 16-16,3 0-2 0,-5-1 13 15,-2-1-4-15,2 0 16 0,-5-3 17 0,4 0-25 16,-2-5 29-16,1-4-33 0,0-4 6 0,2-3 3 15,0-6-8-15,0-17 1 0,2 21-6 0,-2-21-3 16,0 0-17-16,0 0 13 0,23 5-15 0,-23-5 15 16,18-12 4-16,-18 12-17 0,24-32 18 0,-10 10-19 15,1-3 20-15,2-3 25 0,0-1-31 0,1-1 31 16,1-1-28-16,0 3 2 0,0-1 9 16,1 1-6-16,-2 3 6 0,0 3-5 15,2 4 6-15,-2 5 0 0,-1 3 5 0,1 5 1 16,-18 5 2-16,32-1 1 0,-32 1 1 0,30 14 1 15,-30-14-1-15,28 33 2 0,-15-11-9 0,1 3 2 16,1 2-13-16,-2 0 4 0,2 0-1 0,-2-2-3 16,-1 0-2-16,2-5-35 0,-1-1 21 15,-13-19-28-15,27 31 27 0,-27-31 3 0,26 21-1 16,-26-21 3-16,28 16-7 0,-28-16-6 0,31 12-15 16,-31-12-26-16,29 9-54 0,-29-9-72 0,22-8-179 15,0 17-56-15,-22-9 305 0</inkml:trace>
  <inkml:trace contextRef="#ctx0" brushRef="#br3" timeOffset="796167.3481">15307 16504 1054 0,'0'0'103'0,"0"0"-86"16,0 0-24-16,0 0-4 0,0 0-5 0,0 0-6 15,20 9-7-15,-20-9-13 0,24-14-13 0,-24 14-16 16,29-23-10-16,-29 23-6 0,29-27 12 16,-15 10 11-16,-14 17 26 0,25-32 10 15,-25 32 17-15,16-29 8 0,-16 29 5 0,6-30 9 16,-6 30 12-16,0-31 13 0,-2 14 9 0,2 17 3 15,-6-33-1-15,6 33 2 0,-11-30 3 0,11 30 2 16,-13-22 2-16,13 22-3 0,0 0-3 0,-18-12-5 16,18 12-10-16,-18 5-10 0,18-5-11 0,-23 14-5 15,23-14-5-15,-27 29 5 0,11-8 0 0,3 2 12 16,-3 1 4-16,4 6 12 0,-3-3-2 16,7 8 8-16,-1-6-2 0,6 2-37 0,-1-3 24 15,8 0-37-15,1-3 14 0,3 1 3 0,3-2-10 16,4-3 4-16,0-2-6 0,4-2 5 15,0-5-3-15,1-2 2 0,1-2-1 0,1-2 1 16,0-2-1-16,0-2 0 0,-2-3 0 0,-1-1-4 16,-1-3-3-16,-1-5-5 0,3 2-5 15,-3-7-8-15,5 2-9 0,-3-7-13 0,5 6-14 16,-4-10-23-16,8 10-38 0,-10-9-28 0,9 9-87 16,0 11-133-16,-16-22 116 0,19 27 255 0</inkml:trace>
  <inkml:trace contextRef="#ctx0" brushRef="#br3" timeOffset="796667.3501">17411 16178 1182 0,'-40'37'274'0,"13"-26"-242"0,4 1-27 16,4 2-5-16,19-14 2 0,-30 27-5 15,18-10 1-15,2 0-6 0,1 0 2 0,3 5-7 16,0-3 6-16,3 4-4 0,-2 1 11 15,4 1 8-15,1 0-30 0,0 0 34 0,4-2-34 16,-2 2 20-16,3-5 1 0,2-1-6 0,-7-19 2 16,17 31-7-16,-17-31 1 0,25 15-9 0,-25-15-2 15,34 3-7-15,-15-13-11 0,7 4-17 0,-7-16-27 16,12 7-37-16,-11-14-18 0,12 6-67 16,-7 0-50-16,-9-12-82 0,22 26 268 0</inkml:trace>
  <inkml:trace contextRef="#ctx0" brushRef="#br3" timeOffset="797729.8663">17912 15908 1255 0,'0'0'57'0,"-21"13"-44"16,21-13-12-16,-9 21 0 0,9-4-4 0,0 3 2 15,1 7-8-15,0 3 2 0,0 7-12 0,-1 2 9 16,2 6-6-16,-5 4 14 0,1 3-4 0,-3 2 20 16,-3 2-7-16,-1-1 18 0,-2 0 1 0,0 0-25 15,-4-5 29-15,3 1-30 0,-1-8 14 16,2-4 1-16,3-9-16 0,1-7 0 15,5-6-10-15,2-17-4 0,0 0-14 0,-1 17-4 16,1-17-2-16,0 0 4 0,0 0 12 0,19-16 5 16,-19 16 8-16,17-29 0 0,-6 9 4 0,0-5-4 15,2 0 3-15,2-4-6 0,1 0 5 0,1-2-6 16,3-1 5-16,1-2 19 0,1 3-20 0,2 2 24 16,1 3-25-16,0 6 5 0,2 4 4 15,-3 6 3-15,2 4 5 0,-3 8-1 0,-1 0 1 16,0 5 2-16,-3 4 0 0,1 6 5 0,-2 4 0 15,-1 2-33-15,-1 3 25 0,-1 1-35 0,0-1 20 16,-2-3 1-16,3 0-12 0,-2-4-2 16,4-2-16-16,-18-17-4 0,31 22-20 0,-31-22-10 15,32 11-11-15,-32-11 5 0,30 0 14 0,-30 0 20 16,30-4 15-16,-30 4 5 0,31-8-12 16,-31 8-12-16,31-8-15 0,-14 2 7 0,1 0 8 15,0 0 20-15,4-3 11 0,0 0 7 0,1-2 6 16,1-3 0-16,3 0 4 0,-3-3-1 0,4-1 5 15,-1 1 15-15,0-4-2 0,0 2 11 0,-2-4-12 16,0 0-3-16,-4 0 7 0,1 1-6 0,-2 0 15 16,-2 2-1-16,-2-2 5 0,-3 3 3 15,-3 1-1-15,-10 18 1 0,11-31 2 0,-11 31 2 16,-1-25-2-16,1 25-3 0,-10-19-8 16,10 19-7-16,-22-15-3 0,22 15 0 0,-32-10 6 15,15 10 6-15,-6 0 8 0,3 7 2 0,-7-1-2 16,4 6-1-16,-5-1-8 0,2 7 1 0,-2 2-9 15,4 6-1-15,-2 3-12 0,3 1 1 0,1 3-12 16,4-1 6-16,1 1-3 0,3-3-32 16,1-1 31-16,5-5-32 0,3-2 25 0,5-22 0 15,-4 29-8-15,4-29-5 0,0 0-10 0,0 0 1 16,24 15 2-16,-24-15 5 0,19-12 8 0,-19 12 2 16,22-23 7-16,-22 23 1 0,23-33 7 0,-10 14 24 15,1-2-21-15,-2-1 25 0,2-3-28 0,2 2 6 16,-1-1 0-16,2 1 2 0,-2-3 2 15,2 5-5-15,-3-1 5 0,3 4-4 16,-3 1 7-16,-14 17-5 0,24-20 2 0,-24 20-4 16,17-7-1-16,-17 7 4 0,0 0 2 0,0 0 2 15,18 28-3-15,-15-10 0 0,-2 5-7 0,0 5 6 16,-1 3-7-16,0 3 10 0,-1-1 3 0,1 1-29 16,-1-4 31-16,1 1-33 0,0 0 18 0,1-4 5 15,0 0-8-15,1-3 3 0,1-2-9 16,1-3 3-16,0 2-17 0,-4-21-11 0,13 28-29 15,-13-28-28-15,0 0-41 0,0 0-38 0,29 15-45 16,-29-15-39-16,2-18-151 0,15 28 229 16,-24-28 170-16</inkml:trace>
  <inkml:trace contextRef="#ctx0" brushRef="#br3" timeOffset="798808.0324">19421 16405 1449 0,'-22'17'65'15,"7"2"-61"-15,2 4-18 0,5-2-37 0,4 6 26 16,1-6-38-16,4 5 15 0,-1-26-7 16,0 34-27-16,0-34-17 0,-3 23-10 0,3-23 26 15,-2 16 28-15,2-16 47 0,0 0 25 0,0 0 1 16,-11 17-1-16,11-17-4 0,0 0-2 0,0 0 0 16,-7-19 6-16,7 19-1 0,-4-21-2 0,4 21-1 15,1-30 8-15,3 13-5 0,1-4 5 0,1 1 17 16,2-4-26-16,1 5 17 0,3-4-31 15,1 2 3-15,3 1-4 0,2 1 2 0,1 1 5 16,1 1-4-16,1 2 3 0,0 0-2 0,1 2 2 16,0 2-3-16,-2 4 4 0,2 1 6 15,-1 3 7-15,2 4 10 0,-4 2 5 0,4 7 2 16,-4-1-4-16,4 7-1 0,-5 2-10 0,3 4 2 16,-2 2-9-16,2 3 3 0,-1-1-2 0,2 1-34 15,0-2 28-15,3-3-33 0,-1-4 23 16,0-3 3-16,3-3-7 0,-1-4-1 0,2-1-6 15,-1-3-2-15,3-1-3 0,-4-6-2 0,4 1 1 16,-2-6 2-16,0 4 6 0,0-5 4 0,1 1 5 16,-3-2 2-16,4-1 5 0,-1 0 25 0,-2-1-26 15,2-1 27-15,-2-2-29 0,1 2-1 0,-2-4-5 16,0 1 2-16,-3 1-1 0,-1-4 2 16,-2 1 1-16,-3 0-4 0,1-1 0 15,-4 0-5-15,-1 2 6 0,-4 0-3 0,-9 17 8 16,10-28-2-16,-10 28 5 0,-1-22 1 0,1 22 5 15,0 0 5-15,-21-19 5 0,21 19 3 0,-26-2-2 16,26 2-1-16,-35 7-5 0,17 2 0 0,-5 2-5 16,0 5-1-16,-2 6-9 0,0 2 3 0,-1 5-10 15,1 1 5-15,-1 4-9 0,1-3 6 16,3 4 0-16,0-6-31 0,5 0 29 0,0-7-31 16,5-2 22-16,12-20 6 0,-19 25-1 0,19-25 4 15,0 0-2-15,0 0-4 0,0 0-1 0,0 0 0 16,0 0 4-16,0 0 7 0,0 0 3 15,4-28-1-15,-4 28 4 0,16-32 25 0,-8 13-23 16,2 0 27-16,1-3-30 0,1 2 5 0,0-3-3 16,3 2 1-16,-3-1 3 0,1 3-5 15,0 1 2-15,-2 1-3 0,-11 17 1 0,19-23-4 16,-19 23 3-16,0 0 2 0,17-2 5 0,-17 2 5 16,4 17-1-16,-4-17 0 0,1 38-6 0,-1-10 5 15,-3 5 4-15,1 7-23 0,-2-1 34 0,1 9-24 16,-3-1 18-16,2 4 7 0,-3 1-15 0,1 0 6 15,-3-3-13-15,2 1 10 0,-3-5-13 0,-1 0 8 16,-1 5-11-16,-1 1 8 0,-3 1 17 16,-2 2-28-16,-3 1 30 0,-1-4-27 15,-4 3 1-15,1-1 8 0,-1-6-17 0,-2-4 6 16,3-11-16-16,-3-8 1 0,2-3-11 0,-2-11-3 16,6 1-17-16,-4-13-17 0,9 2-29 0,-8-15-39 15,25 15-59-15,-35-44-70 0,6 1-165 0,20 15 189 16,-20-23 238-16</inkml:trace>
  <inkml:trace contextRef="#ctx0" brushRef="#br3" timeOffset="799433.6013">20709 16614 1091 0,'0'0'77'0,"16"-18"-87"15,-16 18-11-15,7-24 2 0,-7 24-11 16,17-28 1-16,-17 28 29 0,21-32-23 0,-8 15 30 16,-1-3-25-16,3 1-3 0,-3 0 8 0,3-2 8 15,1 0 10-15,-4 2 3 0,1 0 1 0,-3 1-4 16,-3-1 7-16,-7 19-1 0,10-33 8 0,-10 33-3 15,1-32-1-15,-1 32-7 0,-7-29 0 0,7 29 0 16,-17-23 12-16,17 23 8 0,-23-17 13 0,23 17 6 16,-32-6 2-16,15 9-4 0,-5-1-3 15,0 5-6-15,-3 1-9 0,3 4 1 16,-4 1-6-16,7 4 2 0,-2 3-5 0,5 5 1 16,1 2-9-16,6 4 3 0,1-1-11 0,6 3 5 15,6-2-1-15,2 2-33 0,5-2 30 0,2-1-30 16,3 1 23-16,2-4 8 0,2-1-4 0,1-3 5 15,-1-2-6-15,3-1 5 0,0-2-6 0,2-4 3 16,-1-1-6-16,0-5 5 0,4-6-2 16,0 0-1-16,4-8 4 0,1-4-3 0,1-5 3 15,2-5-1-15,3-4 3 0,1-4-5 0,3-2 4 16,1-2-4-16,-2 2 6 0,1 1 22 0,-3 5-35 16,-4 2 22-16,-1 5-49 0,-11-1-24 15,4 14-55-15,-21-15-119 0,11 12-179 0,-18 7-105 16,0 0 279-16</inkml:trace>
  <inkml:trace contextRef="#ctx0" brushRef="#br3" timeOffset="800558.6824">22605 15744 1223 0,'-19'13'93'0,"19"-13"-65"0,0 0-8 16,-22 5-9-16,22-5-7 0,0 0-12 16,0 0-7-16,0 0-9 0,0 0-10 0,0 0 1 15,0 0 1-15,0 0 8 0,0 0 11 0,14 18 7 16,-14-18 5-16,0 0-2 0,0 0-2 0,0 0-6 16,0 0-12-16,0 0-18 0,0 0-33 0,20 12-25 15,-20-12-58-15,0 0-23 0,0 0-63 0,0 0-74 16,0 0 282-16</inkml:trace>
  <inkml:trace contextRef="#ctx0" brushRef="#br3" timeOffset="800964.8822">23101 15718 1244 0,'20'-5'116'15,"-20"5"-73"-15,0 0-16 0,0 0-11 16,0 0-10-16,0 0-9 0,0 0-2 0,0 0-1 16,0 0-2-16,0 0-7 0,0 0-9 0,0 0-11 15,0 0-9-15,0 0-10 0,0 0-18 16,0 0-26-16,0 0-29 0,0 0-20 0,-12 17-33 15,12-17-36-15,2 22-126 0,-19-26 267 0,24 23 75 16</inkml:trace>
  <inkml:trace contextRef="#ctx0" brushRef="#br3" timeOffset="801699.2339">22244 16203 709 0,'0'0'207'15,"0"0"-174"-15,-17 11-32 0,17-11-4 0,0 0-3 16,0 0 3-16,0 0 3 0,0 0 2 0,14 22 1 16,-14-22-3-16,11 20 4 0,-11-20 6 15,13 27 15-15,-13-27 11 0,12 37 17 16,-9-17-5-16,3 5-1 0,-1-2-11 0,3 6 3 15,-2-2-1-15,1 3-27 0,-3-2 29 0,5 2-35 16,-1-2 22-16,4 3 4 0,0-4-13 0,4-2 1 16,1-4-7-16,2-2-3 0,3-2-4 0,1-2 3 15,3-3-8-15,2-1 2 0,-1-4-3 16,3-3 0-16,-1-4 4 0,2-3-3 0,-1-3 2 16,-1-1-2-16,3-5 0 0,-1-4 0 0,1-2 3 15,0 0-5-15,-1-3 6 0,2-1-6 0,-3-1 6 16,1-1-6-16,-2-1 7 0,0-1 22 0,-1 1-32 15,1-2 33-15,-3 1-31 0,-2-1 1 0,-1-1 8 16,-1 1-7-16,-4-1 5 0,1 0-6 16,-5 0 6-16,0 2-4 0,-2-1 10 15,-1 0-6-15,-3 2 10 0,1 1-5 0,-3 0 6 16,0 3-6-16,-2 2 1 0,-4 19-6 0,9-28-2 16,-9 28-5-16,8-17-3 0,-8 17-9 0,0 0-10 15,0 0-12-15,0 0-12 0,0 0-13 0,18 0-22 16,-18 0-37-16,0 0-80 0,2 24-127 0,-2-24-126 15,2 23 228-15</inkml:trace>
  <inkml:trace contextRef="#ctx0" brushRef="#br3" timeOffset="830685.04">22910 5558 1097 0,'-20'-7'29'0,"20"7"-24"0,-32-7-9 0,32 7-3 16,-32-3 1-16,32 3 5 0,-26-1 7 0,26 1 5 16,-23-1 1-16,23 1-3 0,-26 0-8 0,26 0-2 15,-24 2 2-15,24-2 1 0,-26 9 4 0,26-9-1 16,-30 14 3-16,13-4 0 0,17-10 6 0,-36 24 0 16,17-9 8-16,-3 2-5 0,0 1 7 15,-2 0 0-15,4 4 6 0,-4-2-1 0,6 6 5 16,-3-3 8-16,4 4-33 0,1 0 26 0,3 6-30 15,0-1 8-15,3 6 8 0,0-2-10 0,2 3 6 16,0 2-12-16,2 2 6 0,1 1-12 0,3 0 9 16,0-2-12-16,2-1 9 0,1 0-8 0,1-1 7 15,4-1 13-15,4-2-29 0,0-1 27 0,-1-2-27 16,2-2 7-16,0-2 8 0,0-1-7 0,3-2 6 16,-1-2-6-16,0-1 5 0,4-2-2 0,-1-3 1 15,4 1-2-15,-1-2 5 0,-1-2-6 0,4-2 5 16,-1-2-4-16,1-1 2 0,1 0-4 0,3-1 5 15,-2-3-2-15,0 0 1 0,0-1-1 16,1-2 1-16,0-1 0 0,0 0 0 0,-1-2-1 16,-1-1 0-16,-1-2 1 0,-3-3 0 0,1 0 1 15,-2-2-1-15,0-2 1 0,2 0-3 0,-2-4 2 16,2-1-2-16,-1-3 3 0,-2-2-5 0,0-3 5 16,0-1-5-16,0-2 5 0,1 0-4 0,2 0 8 15,-2-2-6-15,0 1 5 0,1-2-6 0,-2 1 4 16,-2 1-6-16,1 0 7 0,-2 1 11 0,-2-2-31 15,-1 2 33-15,1-2-32 0,-2 4 14 0,-2-1 5 16,-2 1-5-16,-2 1 6 0,-2 1-5 0,-2 0 6 16,-2 3-5-16,-1-1 5 0,0-1-3 15,-2 1 5-15,-1 2-2 0,-2-1 6 0,1 1-3 16,-3 0 4-16,2 0-2 0,-3 0 4 0,11 17-5 16,-19-33 2-16,19 33-5 0,-22-30 2 0,22 30-2 15,-23-31 2-15,23 31-4 0,-31-29 0 0,31 29-1 16,-33-24 3-16,16 13-2 0,0 1 4 0,-1 3-1 15,0-1-1-15,-2 4-2 0,2-2-1 0,0 1-3 16,0 0 0-16,1 0 0 0,17 5-1 0,-28-12-2 16,28 12-1-16,-20-12-3 0,20 12 1 0,0 0-1 15,0 0 0-15,0 0-4 0,0 0-5 0,0 0 13 16,0 0-27-16,0 0 7 0,0 0-32 16,0 0-21-16,0 0-35 0,0 0-46 0,0 0-84 15,0 0-211-15,0 0 22 0,-10 20 341 0</inkml:trace>
  <inkml:trace contextRef="#ctx0" brushRef="#br3" timeOffset="832389.997">22712 6908 498 0,'0'0'25'0,"0"0"-6"16,0 0-2-16,0 0 5 15,0 0 0-15,0 0 0 0,0 0 0 0,0 0-1 16,0 0-11-16,0 0-5 0,0 0-6 0,0 0-1 16,0 0 6-16,0 0 8 0,0 0 5 0,0 0 6 15,0 0-4-15,0 0-2 0,0 0-5 0,0 0 0 16,0 0-2-16,0 0 5 0,1 17 3 0,-1-17 8 15,0 0 2-15,0 0 1 0,0 0-4 0,0 0-1 16,0 0-2-16,0 0 2 0,0 0 3 16,0 0 1-16,0 0 0 0,0 0 2 0,0 0-4 15,0 0 0-15,0 0-5 0,0 0-1 0,0 0-4 16,0 0-3-16,0 0-5 0,0 0 4 16,0 0 0-16,0 0 2 0,6 25-3 0,-6-25 0 15,4 22-6-15,-4-22 2 0,2 17-2 0,-2-17-2 16,0 0-2-16,-1 19 1 0,1-19 17 0,0 0-16 15,-1 17 18-15,1-17-17 0,0 0-1 16,0 0 1-16,-4 22 0 0,4-22 1 0,0 0-1 16,-7 23-17-16,7-23 17 0,-7 21-17 0,7-21 15 15,-10 26 3-15,10-26-3 0,-15 32 4 0,8-15-4 16,-1 1 4-16,8-18-5 0,-17 32 4 0,17-32-2 16,-16 28 1-16,16-28-2 0,-12 26 2 0,12-26-3 15,-12 23 3-15,12-23 0 16,-11 20 1-16,11-20 0 0,-10 18 2 0,10-18-3 15,-10 18 2-15,10-18-2 0,-11 23 4 0,11-23-4 16,-12 25 2-16,12-25-3 0,-15 32 2 0,7-15-4 16,-1 2 2-16,1 1-2 0,1 2 1 0,-2-1-6 15,1 0 8-15,0 1-8 0,1-1 5 0,2 2 16 16,-1-1-16-16,0-1 17 0,1-1-34 0,-1 0 14 16,0-3-11-16,1 0 10 0,5-17 6 15,-12 30-4-15,12-30 2 0,-12 29-3 0,12-29 3 16,-12 26-2-16,12-26 4 0,-13 26-4 0,13-26 2 15,-11 23-3-15,11-23 3 0,-9 20-3 0,9-20 3 16,-9 20-2-16,9-20 1 0,-7 19-1 0,7-19 1 16,-9 18-2-16,9-18 1 0,0 0-1 15,-9 23 1-15,9-23-1 0,0 0 2 0,0 0-1 16,0 0-1-16,0 0-2 0,0 0 1 16,0 0 1-16,0 0 0 0,0 0 0 0,0 0 0 15,0 0 0-15,0 0 1 0,0 0 0 0,0 0 0 16,0 0-1-16,0 0 0 0,0 0 0 0,0 18 1 15,0-18 0-15,0 0 0 0,0 0 1 0,20 18 0 16,-20-18-2-16,0 0 1 0,20 9-1 0,-20-9-1 16,17 6 1-16,-17-6 1 0,20 4-1 15,-20-4 1-15,27 2 0 0,-27-2-1 0,33 1 3 16,-15-1-4-16,2 0 4 0,0 0 0 0,2 0-2 16,1 0 3-16,2 1-3 0,0 1 0 15,1-2-1-15,1 1 1 0,-1-1-1 0,2 1 0 16,0-1 2-16,1 0-1 0,1 1-1 0,-1-1 2 15,-1 0-1-15,-1 1 1 0,-2 2 0 0,-2-2 0 16,-1 1-1-16,-2 1 1 0,-2-1-1 16,-1 1-1-16,-17-3 1 0,30 1-1 0,-30-1 0 15,26 0 1-15,-26 0 1 0,20 0 0 0,-20 0-1 16,0 0 0-16,24-1 2 0,-24 1-3 0,0 0 2 16,19-4-1-16,-19 4 0 0,0 0-1 0,0 0 1 15,0 0 0-15,0 0-1 0,0 0 2 16,0 0 0-16,0 0 1 0,0 0 0 0,0 0 0 15,0 0-1-15,0 0-1 0,0 0 3 16,12-18-1-16,-12 18 2 0,-5-23-3 0,5 23 3 16,-6-30-4-16,4 13 3 0,2 17-4 0,-4-33 4 15,3 16-4-15,-1-2 5 0,-1 0-5 0,2-3 5 16,-2-2-6-16,-1-2 6 0,0-2-6 0,-2-1 6 16,0-1 11-16,-2-3-30 0,-1 1 30 0,-2-3-29 15,-3-2 12-15,-1 0 8 0,-2-2-8 16,-3 1 10-16,-1-1-11 0,0 0 10 0,0 0-8 15,0 1 6-15,5 4-7 0,3 2 8 0,2 7-3 16,3 4 9-16,8 21-2 0,-13-30 5 16,13 30-3-16,-9-17 2 0,9 17-2 0,0 0-2 15,-17-15-2-15,17 15-3 0,0 0 0 0,-19-11-2 16,19 11-2-16,0 0 1 0,0 0-2 0,-19-11-3 16,19 11-4-16,0 0-2 0,0 0-6 15,0 0 2-15,-15-24-2 0,15 24 4 0,-2-18 17 16,2 18-15-16,0-20 19 0,0 20-16 0,0 0-1 15,4-22-14-15,-4 22 16 0,0 0-19 0,0 0 17 16,0 0-4-16,0 0-8 0,0 0 6 0,0 0-35 16,0 0-8-16,0 0-50 0,0 0-49 0,0 0-59 15,-10-19-178-15,10 19 37 0,0 0 356 16</inkml:trace>
  <inkml:trace contextRef="#ctx0" brushRef="#br3" timeOffset="833014.9321">22285 7043 657 0,'-34'4'51'16,"34"-4"-80"-16,0 0-10 0,-17-4-7 0,17 4 10 16,0 0 13-16,0 0 12 0,0 0 14 15,0-18 3-15,0 18 1 0,0 0-3 0,0 0 0 16,0 0 8-16,0 0 6 0,0 0 9 0,0 0 10 16,0 0 2-16,0 0 8 0,0 0 2 0,0 0-1 15,0 0-4-15,0 0-9 0,0 0-8 16,0 0-7-16,0 0-6 0,0 0 0 0,0 0 9 15,0 0 5-15,0 0 0 0,0 0-3 0,24 24-9 16,-24-24-6-16,13 17-14 0,-13-17 14 0,13 20-13 16,-13-20 18-16,15 21 6 0,-15-21 3 0,14 28 6 15,-14-28-5-15,15 33 1 0,-15-33-6 0,16 35 1 16,-10-18-7-16,3 2 2 0,-1-1-9 0,1 1 2 16,0 0-7-16,1-1 2 15,-1 1-6-15,1 0 3 0,1-3-3 0,0 1 3 16,-11-17-3-16,23 27 3 0,-23-27-3 0,24 21-1 15,-24-21-6-15,25 15-3 0,-25-15-9 0,27 14-4 16,-27-14-9-16,28 9-8 0,-11-1-17 0,-17-8-21 16,31 2-30-16,-31-2-31 0,29-9-74 0,-3 13-147 15,-22-23 135-15,17 18 227 0</inkml:trace>
  <inkml:trace contextRef="#ctx0" brushRef="#br3" timeOffset="833514.9957">23199 7062 857 0,'0'0'2'0,"-25"7"11"16,25-7 1-16,-23 11 10 0,23-11 16 0,-18 13 1 16,18-13 23-16,0 0-16 0,-24 22-7 0,24-22-14 15,-15 25-15-15,15-25 0 0,-13 28 2 0,5-11 5 16,8-17-2-16,-13 31 2 0,4-14-6 16,2 1 4-16,-4-1-4 0,1 1 4 0,-2-1-4 15,-1 3 3-15,-3-2-7 0,0 1 5 16,-3 1-4-16,2 0 4 0,-3-2-7 0,2 0 1 15,18-18-9-15,-32 28 3 0,32-28-7 0,-20 17-3 16,20-17-14-16,0 0-22 0,0 0-22 0,0 0-17 16,0 0-20-16,0 0-18 0,20 0-15 0,-20 0-50 15,21-24-166-15,6 24 63 0,-22-22 289 0</inkml:trace>
  <inkml:trace contextRef="#ctx0" brushRef="#br3" timeOffset="834264.9946">22521 8099 778 0,'0'0'-3'16,"-19"6"-2"-16,19-6 0 0,0 0 4 0,-21 4 2 16,21-4 2-16,0 0 1 0,0 0-5 0,0 0-14 15,0 0-21-15,0 0-7 0,0 0 8 16,0 0 11-16,0 0 19 0,0 0 4 15,10 19 0-15,-10-19 2 0,0 0 0 0,0 0 2 16,0 0 1-16,13 17 4 0,-13-17 7 0,0 0 7 16,0 0 5-16,0 0 6 0,0 0-5 0,3 23-4 15,-3-23-9-15,-10 17-5 0,10-17 2 0,-18 24 7 16,5-7 13-16,1 0 6 0,-4 2 8 0,3 2-2 16,-4-3-3-16,2 5-18 0,-3-5 9 15,6 5-16-15,-4-3 6 0,5 0-2 0,-1 1-10 16,2 0-3-16,1 0-8 0,-1 1 1 0,1-3-10 15,2 0-1-15,2 2-13 0,5-21-5 0,-7 34-12 16,7-34-2-16,-1 28-11 0,1-28-4 0,3 21-11 16,-3-21-2-16,7 20-2 0,-7-20-1 15,0 0-3-15,13 24-26 0,-13-24-45 16,0 0-76-16,0 0 171 0</inkml:trace>
  <inkml:trace contextRef="#ctx0" brushRef="#br3" timeOffset="834718.1239">22507 8273 421 0,'0'0'40'15,"0"0"-34"-15,0 0-9 0,0 0-5 16,0 0-5-16,0 0-6 0,0 0-4 0,0 0-15 15,0 0-33-15,0 0-54 0,0 0-35 0,0 0 154 16</inkml:trace>
  <inkml:trace contextRef="#ctx0" brushRef="#br3" timeOffset="835124.3827">22545 8249 170 0,'0'0'56'0,"0"0"-9"0,0 0-7 0,0 0-6 16,9-20 0-16,-9 20-8 0,0 0 3 15,0 0-3-15,0 0-3 0,10-19 3 0,-10 19 0 16,0 0 3-16,0 0-2 0,0 0 4 0,0 0-5 15,0 0 2-15,0 0-5 0,0 0-3 0,0 0-7 16,18-3-2-16,-18 3-5 0,0 0-2 0,0 0-2 16,0 0-2-16,0 0 0 0,0 0-1 0,0 0 0 15,0 0 0-15,0 0 2 0,0 0 3 16,0 0 7-16,0 0 9 0,0 0 8 16,0 0 5-16,0 0-2 0,0 0-3 0,10 18-2 15,-10-18-9-15,0 20 3 0,0-20-7 0,-2 25 0 16,2-25 0-16,0 20-3 0,0-20 1 0,2 18-5 15,-2-18-17-15,6 20 16 0,-6-20-18 0,10 21 19 16,-10-21 3-16,13 27 1 0,-13-27 3 0,17 25-1 16,-17-25 3-16,15 26-4 0,-15-26 1 15,14 28-4-15,-14-28 2 0,21 29-5 0,-11-12 1 16,0 0-6-16,1 0 2 0,2 1-4 0,-1 0 2 16,0 1-4-16,2-2 3 0,-14-17-7 0,27 33 1 15,-27-33-6-15,27 29-1 0,-27-29-6 16,27 24-4-16,-27-24-14 0,22 17-12 0,-22-17-12 15,18 12-12-15,-18-12-5 0,0 0-9 0,19 10-9 16,-19-10-61-16,0 0-130 0,20 0 177 16,-26-17 111-16</inkml:trace>
  <inkml:trace contextRef="#ctx0" brushRef="#br3" timeOffset="836376.5217">22770 5917 633 0,'0'0'118'0,"0"0"-108"16,-20-20-4-16,20 20-1 0,0 0 5 0,-20-9 5 16,20 9 8-16,0 0-1 0,0 0-1 15,0 0-9-15,0 0-10 0,0 0-2 0,0 0-1 16,0 0 1-16,0 0 4 0,0 0 1 0,0 0 5 15,0 0 3-15,0 0 0 0,0 0-3 0,-15-20-1 16,15 20 1-16,0 0 12 0,-16-21 8 16,16 21 14-16,-14-18 17 0,14 18-11 0,-18-18 10 15,18 18-18-15,-22-17-5 0,22 17-2 0,-27-16-5 16,9 10-6-16,18 6-6 0,-33-6-4 16,33 6-4-16,-32-2-3 0,13 1-5 0,1 2-2 15,1-1 0-15,17 0-4 0,-30 3 3 0,30-3-2 16,-30 4-2-16,30-4 1 0,-29 4-2 0,29-4 0 15,-28 2-1-15,28-2-2 0,-30 5 3 0,30-5 0 16,-34 6 3-16,17-1 2 0,-3 1-17 0,1 1 16 16,-1 2-15-16,-1 3 16 0,-3 1 5 15,1 3-1-15,-1 3 4 0,1 4-5 0,-1 2 4 16,0 2-7-16,1 3 5 0,0 3-7 16,0 2 8-16,2 3-10 0,2 0 10 0,2 0-10 15,0 0 8-15,4 4-8 0,0 0 8 0,4 6 10 16,1 2-26-16,4 2 25 0,-1 2-24 0,2-1 4 15,1 2 13-15,1 1-14 0,-1-1 13 0,1 2-12 16,-1-3 11-16,-2 0-12 0,-1-1 14 16,0-2 5-16,-1-1-24 0,-2-1 26 0,0-2-25 15,0-1 7-15,-1 0 12 0,1-1-12 0,1-1 11 16,-1 4-9-16,1-2 10 0,0 2-12 0,-1-1 13 16,1 1-13-16,0 0 12 0,0-1 9 0,-3-1-24 15,1-2 23-15,1 0-25 0,-3-3 5 0,2-2 9 16,1-4-8-16,1-1 7 0,0-4-8 15,3-2 5-15,1-3-12 0,1-4-4 16,4-3-17-16,-2-18-14 0,5 28-26 0,-5-28-26 16,0 0-31-16,0 0-31 0,0 0-166 0,24 18-28 15,-24-18 284-15</inkml:trace>
  <inkml:trace contextRef="#ctx0" brushRef="#br3" timeOffset="837407.7786">22440 5913 479 0,'0'0'112'0,"-23"-5"-85"0,23 5-3 15,0 0 1-15,-19-11-1 0,19 11 2 16,0 0-5-16,0 0-4 0,0 0-8 16,0 0-9-16,0 0-7 0,0 0 0 0,0 0 0 15,0 0 2-15,9-18-1 0,-9 18 1 0,19-16-2 16,-19 16-1-16,25-17 1 0,-25 17 2 0,28-20 7 16,-11 7-4-16,0 0 5 0,1-3-3 0,1 1 1 15,1-2-4-15,0-1 8 0,2-1-6 0,-1 3 6 16,0-1 2-16,-1 2 2 0,0 2 2 0,-2 3 0 15,-18 10 1-15,30-13-1 0,-30 13-1 16,22-4-2-16,-22 4-3 0,19 3-1 0,-19-3-2 16,18 4 0-16,-18-4-2 0,19 7 1 15,-19-7-1-15,20 9 0 0,-20-9 0 0,20 9 0 16,-20-9-2-16,22 8-1 0,-22-8-2 0,22 6-4 16,-22-6-4-16,23 5-1 0,-23-5-2 0,25 7-1 15,-25-7 2-15,22 11-2 0,-22-11 6 16,24 15 4-16,-24-15 7 0,27 21-1 0,-27-21 5 15,26 25-4-15,-26-25 2 0,30 29-1 0,-30-29-1 16,26 31-4-16,-12-14 4 0,-14-17-4 0,25 33 6 16,-13-15 1-16,1 0 1 0,0 0 4 0,-2 0-1 15,3 2 2-15,-1-1-1 0,-1 4 0 0,0 1-4 16,-1 3 2-16,0 2-5 0,-1 1 1 16,-2 1-1-16,2 4 2 0,-3 1-2 15,3 0 6-15,-2 1-2 0,2 2 7 0,1 2 6 16,-1 3-14-16,0-2 11 0,-2 2-14 0,-1-3-1 15,-1 1 4-15,2-1-5 0,-1-1 7 0,2-1-1 16,-2-2 8-16,1-2-2 0,1 0 3 0,-1-2-6 16,2-2 2-16,-1 5-6 0,2-1 5 0,-1 2 7 15,1 3-5-15,0 1 3 0,2 4-18 0,-4-2 3 16,1 3-6-16,1 0 3 0,-1 1 7 16,1 2-7-16,-2-4 5 0,0-2-5 0,1-2 9 15,-2-2 0-15,2 0 12 0,-2-4 10 0,3 1-8 16,-2-2 3-16,3 0-24 0,-1-4 7 0,1 3-10 15,0-4 7-15,-1 2 3 0,-1-2-7 16,1 0 4-16,2 0-10 0,-1-2 2 0,4 2-13 16,-2-4-3-16,3 3-13 0,-2-3-10 15,4 1-15-15,-4-3-10 0,4-1-11 0,-4-3-24 16,-15-19-76-16,45 41-115 0,-45-41 220 0</inkml:trace>
  <inkml:trace contextRef="#ctx0" brushRef="#br3" timeOffset="848236.8445">19197 14548 723 0,'0'0'23'15,"-21"2"-13"-15,21-2-3 0,-19-5 1 0,19 5 0 16,0 0-2-16,-20-1-1 0,20 1-4 16,-17 1-1-16,17-1-3 0,-22 4-1 0,22-4 13 15,-23 12 12-15,23-12 15 0,-25 19 14 0,25-19 1 16,-23 26-14-16,6-13 10 0,5 5-18 0,-3-1 8 15,5 5 0-15,-5-1-7 0,6 4 4 0,-4-4-5 16,6 5 2-16,-2-6-9 0,6 3-2 0,-1-2-11 16,3-1 1-16,3 1-7 0,3-2 2 15,2 0-6-15,2-3 2 0,-9-16-5 0,20 27 2 16,-20-27-4-16,26 18 1 0,-26-18-4 0,29 11 0 16,-29-11-1-16,31 5 1 0,-31-5 1 15,29-1 0-15,-29 1 0 0,24-8 1 0,-24 8 3 16,18-13 0-16,-18 13 6 0,17-24 0 0,-17 24 5 15,15-35 0-15,-9 13 7 0,-1-1-6 0,0-5 6 16,0 3-6-16,-2-3 6 0,2 0-6 16,-4 2 5-16,1-1-7 0,-2 2 5 0,-2 2-8 15,1 0 4-15,-1 2 13 0,-2 1-15 0,2 0 15 16,-2 2-33-16,4 18 13 0,-10-30-14 0,10 30 14 16,-11-23 2-16,11 23-4 0,-15-17 2 0,15 17-4 15,-24-11-4-15,24 11-5 0,-26-4-8 0,9 4-9 16,17 0-10-16,-33 10-12 0,33-10-16 15,-28 18-21-15,28-18-24 0,-17 24-44 16,17-24-101-16,10 39-121 0,-10-39 232 0</inkml:trace>
  <inkml:trace contextRef="#ctx0" brushRef="#br3" timeOffset="848893.0924">19868 14573 1020 0,'0'0'14'0,"0"0"-5"0,-30 17-8 16,30-17-3-16,-17 25-10 0,12-7 13 15,1 5-12-15,1 5 10 0,1 4 4 0,2 5-8 16,0 4 8-16,2 5-10 0,1 3 10 0,0-1-8 15,0 0 8-15,-1-3-8 0,-2-3 8 0,0 0 6 16,-1-5-6-16,-2-4 12 0,3-2-22 0,-1-4 11 16,0-1-7-16,0-3 12 0,0-1 8 15,-3-5-1-15,4-17 3 0,-7 25-6 0,7-25 1 16,0 0-1-16,-9 19 2 0,9-19-2 0,0 0-5 16,0 0-8-16,0 0-6 0,-14-28-1 0,8 7-1 15,-1-5 6-15,3-7 11 0,-3-5-23 0,1-4 27 16,2-3-23-16,-3-1 11 0,4-2 9 15,0 0-9-15,3-3 10 0,2 0-10 0,0 0 11 16,3 2-10-16,0-1 12 0,6 5-9 16,-2 2 13-16,7 5 12 0,0 4-23 0,1 7 30 15,0 2-31-15,1 7 13 0,-1 3-1 0,3 5-7 16,-3 4-1-16,1 3-2 0,-18 3-2 0,28 8 5 16,-28-8-3-16,24 25 2 0,-13-7 12 0,-1 4-15 15,-1 2 10-15,-3 2-32 0,-1-1 13 0,-3 2-13 16,-1-1 14-16,-2-2 6 0,-1-1-6 0,-5 0 4 15,1-3-5-15,-1-1 3 0,0-1-8 16,-1-1-4-16,0 1-14 0,8-18-5 0,-18 32-16 16,18-32-7-16,-17 24-19 0,17-24-13 15,0 0-27-15,-21 13-26 0,21-13-37 0,0 0-104 16,0 0-59-16,0 0 290 0</inkml:trace>
  <inkml:trace contextRef="#ctx0" brushRef="#br3" timeOffset="849643.8352">20667 14527 854 0,'0'0'47'0,"0"0"-21"15,-22 18-10-15,22-18 3 0,0 0 0 0,0 0-5 16,-17 5-5-16,17-5-5 0,0 0-10 16,0 0-13-16,0 0-8 0,0 0-1 0,0 0 5 15,0 0 11-15,0 0 9 0,0 0 6 16,0 0 6-16,0 0 13 0,0 0 8 0,0 0 10 15,0 0 4-15,0 0 0 0,0 0-1 0,0 0 2 16,-6 20 1-16,6-20-3 0,-4 31-17 0,-2-11 8 16,5 9-19-16,-4 3 6 0,1 5 6 15,-2 1-13-15,4 4 6 0,-3-1-12 0,1 2 5 16,0-2-12-16,0 1 7 0,-1-1-12 0,-1 0 11 16,-2 0-10-16,1-1 11 0,0-3 9 0,1-1-28 15,-2-4 27-15,1-1-30 0,0-4 11 0,-1-1 6 16,2-3-6-16,-1-3 6 0,0-1-5 0,0-3 3 15,7-16-3-15,-15 25-1 0,15-25-4 0,0 0 0 16,-18 17-4-16,18-17 0 0,0 0 2 16,-17-8 1-16,17 8 3 0,-14-19 1 15,14 19 6-15,-18-34-3 0,8 11 6 0,1-3-3 16,-1-5 6-16,0-1 11 0,-1-5-28 0,1 0 27 16,2-5-27-16,-1-1 8 0,3-3 11 0,1-1-9 15,2 0 13-15,2-1-9 0,-1-1 14 0,6 4-8 16,-2 1 12-16,6 5-8 0,-1 4 7 0,3 5-8 15,0 2 2-15,2 7-9 0,-1 3 3 16,-11 18 12-16,23-24-18 0,-23 24 15 0,23-11-18 16,-23 11-1-16,27 0 0 0,-27 0-18 0,29 11 17 15,-29-11-16-15,31 23 16 0,-31-23 2 0,33 33-3 16,-16-13 5-16,-1 2-5 0,0 1 6 0,-2 0-7 16,-1 2 7-16,-2 0-7 0,-3 0 5 0,-2-1-5 15,-1 0 5-15,-4 0-5 16,-2-2 3-16,-4 0-6 0,-3-1 0 0,-2-3-7 15,10-18 0-15,-26 31-10 0,26-31-1 0,-30 24-12 16,12-16-1-16,18-8-5 0,-36 10-2 0,36-10-2 16,-29 3-9-16,29-3-19 0,-20-7-24 0,20 7-19 15,0 0-19-15,-3-26 1 0,3 26-35 0,6-43-154 16,20 35 120-16,-18-22 204 0</inkml:trace>
  <inkml:trace contextRef="#ctx0" brushRef="#br3" timeOffset="850081.4275">21317 14619 860 0,'0'0'63'16,"18"-17"-7"-16,-18 17 1 0,0 0-5 16,13-18-5-16,-13 18-6 0,0 0-5 0,0 0-7 15,0 0-7-15,0 0-8 0,0 0-6 0,0 0-3 16,0 0 1-16,0 0 2 0,0 0-2 0,0 0-4 15,0 0-3-15,0 0-20 0,-13 19 18 0,13-19-12 16,-20 35 19-16,6-8 6 0,1 2 2 0,0 6 11 16,-3-2-2-16,5 4 11 0,-4-2-11 15,7 1 5-15,-2-2-15 0,5-1 4 0,2-6-12 16,3-3 4-16,2-5-8 0,-2-19 1 16,11 27-4-16,-11-27 3 0,19 13-1 0,-19-13 1 15,25 2 3-15,-25-2 0 0,24-8 0 0,-24 8 2 16,22-19 0-16,-22 19-3 0,19-31 4 0,-11 12-5 15,-1-3 5-15,-2-4-6 0,0-3 6 0,-2-3-5 16,0 0 7-16,-1-1-7 0,-3 0 8 16,1 1-9-16,-2 0 9 0,-2 3-6 0,0 2 9 15,-1 4-5-15,-1 5 5 0,6 18 14 0,-16-23-18 16,16 23 15-16,-20-8-21 0,20 8-5 0,-25 4-11 16,25-4-28-16,-26 18 5 0,26-18-28 0,-23 34-8 15,23-34-29-15,-14 44-79 0,2-27-113 0,12-17-160 16,1 32 147-16,-1-32 308 0</inkml:trace>
  <inkml:trace contextRef="#ctx0" brushRef="#br3" timeOffset="850940.9679">22036 14238 1334 0,'-21'-1'27'0,"21"1"-20"0,-33-2-6 0,33 2-1 16,-30 5-1-16,30-5-1 0,-24 10 0 0,24-10-3 15,-26 17-6-15,26-17-4 0,-24 28-3 0,13-10 8 16,1 5 4-16,2 2 16 0,-2 3-4 0,4 2 9 16,-3 2-9-16,2-2 4 0,1 1 11 0,0 0-12 15,1-4 10-15,1 1-31 0,3-4 11 16,4-1-12-16,-1-2 16 0,3-2 7 16,0 1-1-16,2-2 7 0,0-1-2 0,3 5 11 15,-10-22 0-15,18 37 8 0,-8-19-3 0,2 3 3 16,-3-1-8-16,0 5 1 0,-5-4-7 0,2 6 2 15,-5-3-8-15,1 1 4 0,-4 0-9 0,1 0 2 16,-4-2-8-16,0 0 1 0,-3-1-5 0,-1-2 5 16,0-2-6-16,9-18 4 0,-21 31-7 15,21-31 3-15,-26 23 13 0,9-15-34 0,0-1 33 16,-1-1-33-16,-1-1 18 0,-1-2 1 0,2-1 0 16,0-2 0-16,18 0 2 0,-26-3 0 0,26 3 1 15,0 0 17-15,-20-13-35 0,20 13 32 0,-4-18-38 16,4 18 10-16,6-29-2 0,-1 10-6 15,3 1 5-15,1-3-1 0,5 3 9 0,1-3 0 16,3 3 10-16,2-1-4 0,2 1 7 16,2 1-2-16,0 1 3 0,3-1-3 0,2 2 4 15,3-1-5-15,2-1 5 0,1 0-3 0,0-2 9 16,3 0-4-16,0-1 6 0,4 1-4 0,-1-3 3 16,1 1-3-16,-3-2 3 0,2-1-6 0,-2 0 5 15,0 0-8-15,1-2 5 0,-2 1-8 0,-1-3-10 16,-1 1 30-16,-1 0-30 0,-1-1 29 15,-2 0-14-15,-3 0-5 0,-3 0 5 0,-3 2-7 16,-3 0 7-16,-3 1-7 0,-1 1 7 16,-2-2-5-16,-5 5 4 0,-1-1-4 0,-5 5 4 15,-3 17-2-15,-1-21 3 0,1 21-1 0,0 0 1 16,-22-9-1-16,22 9-2 0,-27 5 0 0,10 4-1 16,-3 6 3-16,-2 7-1 0,-2 5 7 0,-2 5-6 15,2 4 7-15,-2 3-9 0,2 1 6 16,0 0-9-16,4-1-8 0,2-1 28 0,4-1-25 15,3-3 25-15,3-3-11 0,3-2-9 0,5-5 4 16,4-2-5-16,3-3 3 0,5-2-5 0,-12-17 5 16,35 26-4-16,-13-16 1 0,3-1-6 0,1-5-2 15,2 1-6-15,-1-6-5 0,4 1-8 0,-6-7-12 16,7 3-11-16,-9-10-19 0,8 5-29 0,-12-15-34 16,12 11-38-16,-15-19-13 15,7 7-35-15,-2 7-121 0,-13-23 67 0,20 22 275 16</inkml:trace>
  <inkml:trace contextRef="#ctx0" brushRef="#br3" timeOffset="851550.3383">23522 13925 1314 0,'0'0'72'0,"0"0"-44"0,-18 13-4 0,18-13-3 16,-20 19-18-16,20-19 21 0,-23 34-8 0,7-13 16 16,2 7 4-16,-7-1-17 0,0 6 3 0,-2 0-9 15,1 4 7-15,-3-1-8 0,-1 4 5 0,-3-1-12 16,0 2 5-16,-1-1-12 0,0-1 8 15,1-2-9-15,1 0 7 0,3-5-9 0,3-2-14 16,4-4 30-16,2-6-31 0,6-3 32 0,10-17-13 16,-8 26-4-16,8-26 3 0,6 22-2 0,-6-22 5 15,20 23-3-15,-20-23 4 0,32 21-1 0,-13-12 6 16,3-1-1-16,3 3 7 0,-2-4-2 0,2 4 3 16,-3-1-1-16,2 1 2 0,-3-2-3 15,1 4 2-15,-3-4-5 0,0 5 2 16,-19-14-5-16,26 24 1 0,-26-24-2 0,16 23 2 15,-16-23-2-15,3 23 1 0,-3-23-3 0,-15 27 1 16,-2-8-3-16,-5 0 2 0,-7 0-4 0,-5 1 4 16,-5-1-4-16,-1 0 2 0,-3-3-3 0,0-1 0 15,1-3-7-15,0-6-1 0,4 0-12 0,-2-6-8 16,7 2-21-16,-5-11-36 0,15 12-82 0,-18-21-200 16,14 6-175-16,6 6 18 0,-10-18 512 15</inkml:trace>
  <inkml:trace contextRef="#ctx0" brushRef="#br3" timeOffset="859538.5335">15665 6834 368 0,'0'0'-44'0,"14"-17"18"0,-14 17 5 0,22-22 8 16,-22 22 11-16,24-20 4 0,-24 20 0 16,30-17 2-16,-30 17-3 0,31-17 1 0,-31 17-2 15,28-14 0-15,-28 14 0 0,25-13-1 16,-25 13 0-16,19-7 0 0,-19 7 0 0,0 0 6 16,18-2 8-16,-18 2 17 0,0 0 18 0,0 0 12 15,0 0 12-15,0 0 6 0,0 0 9 0,0 0 0 16,0 0 1-16,0 0-1 0,0 0-2 15,0 0 1-15,0 0 1 0,0 0-9 0,-17 0-13 16,17 0-11-16,0 0-12 0,0 0-10 0,0 0-8 16,-22 3-7-16,22-3-5 0,0 0-3 0,-25-2 0 15,25 2 0-15,-25-5 1 0,25 5 1 0,-23-7 0 16,23 7-2-16,-23-11 0 0,23 11-2 0,-25-19-1 16,25 19-3-16,-32-28 2 0,15 10-2 15,-1-4 4-15,-2-2-2 0,0-3 6 16,-1-2-5-16,-1-2 9 0,4 2-8 0,-3-2-11 15,2 5 29-15,-1-2-29 0,2 3 28 0,0-2-12 16,1 2-9-16,0-1 4 0,0 2-6 0,1 0 3 16,0 1-4-16,2 1 3 0,1 0-5 0,1 1 5 15,4-1-7-15,2 2 5 0,1 1-4 0,5 19 4 16,-5-31-3-16,5 31 3 0,2-26-4 0,-2 26 2 16,9-24-2-16,-9 24 3 0,14-24-3 15,-14 24 2-15,22-26-3 0,-22 26 2 0,31-23-2 16,-13 14 2-16,-1 0-2 0,0 3 2 0,0 1 0 15,0 1 0-15,0 1 0 0,0 2 1 16,0 1 1-16,1 1 0 0,-1 3 1 0,2-1-1 16,0 3 0-16,-1 1 0 0,2 1 1 0,-1 0 0 15,2 3 1-15,1 0-3 0,0 0 3 16,0 0-4-16,0 0 3 0,-1-3-1 0,0 1 1 16,-1-1-2-16,-3 0 1 0,-17-8-1 0,25 16 2 15,-25-16-1-15,13 19 3 0,-13-19-2 0,8 23 6 16,-8-23-2-16,2 31 4 0,-1-13-4 0,-1 4 2 15,-1 1-3-15,0 1 4 0,1 1-5 0,2 3 4 16,1-1-8-16,2 3 4 0,1-1-6 0,1 0 5 16,3 0 11-16,0 0-27 0,-1-2 28 15,1-1-27-15,-3-3 11 0,-1-1 4 16,-1 0-5-16,-1-1 6 0,-3-1-5 0,0-1 5 16,-1 0-4-16,-1-1 4 0,0-1-4 0,1-17 3 15,-6 30-4-15,6-30 4 0,-4 20-3 0,4-20 2 16,0 0-1-16,0 0 1 0,0 0-2 0,0 0 1 15,0 0 0-15,0 0 0 0,0 0 0 0,0 0 1 16,0 0-2-16,0 0 2 0,0 0 0 16,0 0-2-16,0 0 0 0,0 0 0 0,0 0-3 15,0 0 1-15,0 0-1 0,0 0 1 0,0 0 0 16,0 0 1-16,0 0 0 0,0 0 1 0,0 0 0 16,0 0 0-16,0 0 1 0,0 0-1 0,0 0 0 15,0 0 0-15,0 0 0 0,0 0 0 16,0 0 0-16,0 0-1 0,0 0 0 15,0 0-1-15,0 0 2 0,-23 8 1 0,23-8 2 16,-17 2 0-16,17-2 3 0,-26 5 3 0,9-1 1 16,17-4 4-16,-31 12 1 0,31-12 3 0,-34 14 1 15,34-14-1-15,-33 15-1 0,33-15-1 0,-28 13-5 16,28-13 0-16,-24 13-5 0,24-13 0 0,-21 10-3 16,21-10-2-16,0 0 0 0,0 0-1 0,-18 4-3 15,18-4 1-15,0 0-2 0,0 0-1 16,0 0-1-16,-17-5-1 0,17 5 2 0,-23-7-1 15,6 4 3-15,-3-2 0 0,-3 2 1 0,-4 0 1 16,-1-2 0-16,-2 2 1 0,-4-1 1 16,0-1-1-16,-1 2 1 0,-1-1 0 0,1 0 1 15,0 3-1-15,-2 1 1 0,0 1 0 0,-2 3-3 16,-3 2 0-16,0 4-2 0,-4 1 3 0,-3 3-1 16,-1 1 5-16,-1 2-5 0,2 0 3 15,5-2-8-15,4 0 3 0,9-2 1 0,3 2 5 16,3-1-1-16,6 2 4 0,19-16-5 0,-26 32 1 15,23-15-4-15,3 3 4 0,6 2 11 0,6 2-27 16,6 5 28-16,4 2-28 0,6 1 11 0,3-1 6 16,1-2-10-16,2-5 4 0,3-3-4 0,-2-5 2 15,2-4-1-15,0-4 3 0,0-3-1 16,2-3 3-16,-2 0 1 0,2-4 0 16,-1-1 1-16,0-1 1 0,1-1 0 0,-3-1-2 15,1-2 3-15,-1-1-2 0,2-2 2 0,-2-3-3 16,3-3 3-16,-1-1-3 0,0-3 6 0,2-1-5 15,-1 2 5-15,1-2-6 0,-2 0 4 0,-1 2 13 16,-3-1-30-16,0 3 30 0,-1-1-29 0,-2 1 10 16,-5 1 5-16,0 1-4 0,-3 1 4 15,-2 2-4-15,-3 1 2 0,-18 12-1 0,29-23 1 16,-29 23-2-16,24-23 4 0,-24 23-5 0,16-20 2 16,-16 20-1-16,9-20 0 0,-9 20 1 0,0 0 2 15,3-17 0-15,-3 17 1 0,0 0 0 0,0 0 1 16,0 0 0-16,-17-5-1 0,17 5-1 15,0 0 0-15,-24 8-1 0,24-8 1 0,-18 12-1 16,18-12-1-16,-17 14 1 0,17-14-2 16,0 0 3-16,-18 22-2 0,18-22 1 0,0 0-2 15,0 0 0-15,-14 18-2 0,14-18-1 0,0 0-1 16,0 0 2-16,-7 24-1 0,7-24 3 0,-6 34-3 16,2-10 6-16,-1 5 10 0,-1 7-25 0,-1 3 27 15,0 5-26-15,-2 2 10 0,-1 1 9 0,2 3-11 16,-2-1 11-16,2 2-10 0,-1-1 8 15,1-1-9-15,-1-3 10 0,3-1-10 16,0-3 11-16,3-3 8 0,2 0-25 0,4-3 24 16,2 0-24-16,1-1 7 0,3 0 8 0,1 0-8 15,2-2 8-15,2-4-7 0,-1-1 6 0,4-4-6 16,1-3 3-16,2-4-4 0,0-5 3 0,3-4-3 16,1-4 2-16,2-5 1 0,1-3-1 0,1-3 2 15,-1-5-1-15,0-4 1 0,-1-1-2 16,-1-4 4-16,-1 0-4 0,0-4 4 0,-2-2-7 15,-1-4 7-15,-3-1-8 0,-1-3 10 0,-1-2-9 16,-1-1-10-16,-5-1 27 0,-1-2-27 0,-2 0 26 16,-1-2-6-16,-1 0-9 0,-1-1 10 15,-3 0-11-15,-2-1 9 0,0 0-11 0,-3 2 11 16,-1-2-9-16,-2 3 10 0,0-2-9 0,-3 2-9 16,-1 2 27-16,-1-1-27 0,-2 3 27 15,2 1-9-15,1 2-8 0,0 3 7 0,3 4-8 16,0 4 8-16,1 4-6 0,0 1 4 0,7 19-2 15,-15-26 2-15,15 26-3 0,0 0 3 0,-18-20-1 16,18 20 0-16,0 0 1 0,0 0-2 0,0 0 0 16,0 0 0-16,0 0-1 0,0 0-2 0,0 0 1 15,0 0-2-15,0 0-2 0,0 0 1 16,0 0-3-16,0 0 0 0,0 0-1 0,0 0 1 16,0 0 5-16,0 0 1 0,0 0 2 0,0 0 1 15,2 25-1-15,-2-25 0 0,4 17 1 16,-4-17-1-16,1 18 1 0,-1-18-1 0,0 17 1 15,0-17-1-15,0 0 1 0,-2 21-2 0,2-21 2 16,0 0-2-16,-1 19 2 0,1-19-2 0,0 0 1 16,9 25 0-16,-9-25 3 0,20 30-5 15,-3-9 6-15,5 4-6 0,3 5 8 0,5 4 11 16,2 3-28-16,4 1 27 0,1 1-29 0,6 1 10 16,-2-3 8-16,2-3-10 0,-2-4 8 0,2-5-6 15,-2-6 4-15,4-2-5 0,1-5 4 0,-1-5-2 16,2-2 2-16,-3-4-1 0,3-1 0 0,0-1 0 15,1-4-1-15,-1-2 2 0,0-6-3 16,0-3 3-16,-5-3-4 0,1-3 5 0,-3-4-6 16,-1 0 7-16,-3-4-9 0,-2-3 8 15,-3-2-8-15,-6 1 8 0,-5-1 12 0,-7 1-27 16,-6 4 31-16,-7-2-27 0,-4 5 14 0,-9 0 8 16,-5 3-6-16,-6 0 6 0,-4 2-7 0,-7 1 3 15,-4 0-7-15,-5 0 3 0,-5-1-5 0,1 2 4 16,-2 0-3-16,0 0 2 0,0 3-2 15,1-1 2-15,0 1-3 0,2 1 4 0,2 3-3 16,3-1 3-16,2 4-2 0,1 0 2 0,1 1-2 16,5 2 0-16,2 3-1 0,0 2 2 0,2 2-2 15,0 2 0-15,-2 3 0 0,0 3-2 0,-2 2 1 16,0 3-2-16,-2 1 3 0,4 3-4 16,1 1 4-16,1 1-4 0,1 3 5 0,1-1-4 15,3-1 4-15,2 0-5 0,0-3 6 16,4-3-2-16,18-14 2 0,-29 20-2 0,29-20 2 15,0 0-2-15,-22 12 0 0,22-12 1 0,0 0-1 16,0 0 1-16,0 0 0 0,0 0 2 0,0 0 0 16,0 0 1-16,0 0-1 0,0 0 0 0,0 0 0 15,0 0-2-15,0 0 0 0,0 0-1 0,0 0 1 16,0 0-2-16,0 0 1 0,0 0-1 16,0 0-1-16,0 0 1 0,0 0 0 15,0 0 1-15,0 0 0 0,0 0 2 0,0 0-2 16,0 0 2-16,0 0-1 0,0 0 0 0,0 0 2 15,0 0 0-15,0 0 0 0,0 0-1 0,0 0 0 16,0 0 0-16,0 0-1 0,0 0 0 0,0 0-2 16,0 0 0-16,0 0 0 0,0 0 0 0,0 0-1 15,0 0 0-15,0 0 1 0,0 0 1 16,-8-26-2-16,6 8 3 0,1-5-4 0,0-1 5 16,2-4-6-16,0-1 4 0,3 0-5 0,-2-2 6 15,2-1-8-15,1-3 9 0,-1-2-8 0,0-2-8 16,0 0 25-16,2-1-24 0,0 2 25 0,4 0-8 15,2 1-9-15,1 0 8 0,4 2-8 0,-1-2 9 16,2 0-8-16,3 0 7 0,2 1-8 16,1 2 8-16,2 1-9 0,2 2 8 0,-1 1-8 15,1 2 7-15,1 2-4 0,-3 5 3 16,0 2-3-16,-3 5 3 0,-2 5-2 0,-3 6 0 16,-18 3 1-16,27 2 0 0,-27-2 5 0,18 22 0 15,-11-4 4-15,-3 8-6 0,-2 4 5 0,-2 5-8 16,-1 4 8-16,-2 3-10 0,-2 3 9 0,-3 1-9 15,2 1 9-15,-1 0-11 0,0 0 10 16,1-1-11-16,-2 0 9 0,3-3 6 0,-1-1-27 16,0-4 23-16,-1-5-29 0,-2-3 9 0,0-4 5 15,0-3-11-15,-4-5-1 0,0 2-21 0,-9-5-12 16,2 8-30-16,-14-10-37 0,11 20-73 16,-20-10-179-16,5-3-87 0,6 13 150 0</inkml:trace>
  <inkml:trace contextRef="#ctx0" brushRef="#br3" timeOffset="862311.3779">19319 6723 1093 0,'-30'6'21'0,"10"-1"-6"15,-3-5-5-15,1 0-2 0,2-5-1 16,-1-2-5-16,3-1 6 0,18 8-1 0,-33-18 0 16,15 9-3-16,1-5-6 0,-2 1-6 0,0-2 2 15,-1 1-7-15,1-1 3 0,-1-1-5 0,2 0 2 16,-1-4-3-16,2 0 0 0,-3-4-6 0,3-3-1 15,-3-4 7-15,3-2-6 0,0-4 15 0,2-2-14 16,4-2 13-16,1 1 1 0,7 1 15 16,4 2 9-16,4 3 1 0,2 2 5 0,4 3-9 15,-1 1 3-15,3 2-8 0,-1 0 1 16,4 1-6-16,-1 2 2 0,0-1-6 0,1 2 2 16,0 0-6-16,1 2 3 0,0 0-5 0,0 4 1 15,-17 16-4-15,31-26 2 0,-31 26 15 0,25-13-14 16,-25 13 2-16,0 0 4 0,21 3-12 0,-21-3 20 15,0 0 4-15,9 27-4 0,-9-27 5 16,7 31-4-16,-4-12 2 0,-2 0-2 0,2 0 2 16,-2 1-5-16,-1 3 5 0,-1 0-1 0,2 2 5 15,-1 3-5-15,0 2 3 0,-1 3-9 0,-3-1 5 16,1 2-8-16,-1 0 10 0,-3 0-6 0,1 2 11 16,-2 1 16-16,2 2-9 0,-2-2 10 0,3 3-29 15,-3-4 5-15,4 3-10 0,-2-2 5 16,-1 2 8-16,1 0-13 0,2-2 8 15,-1 0-11-15,1 2 8 0,0-3-9 0,1 0 9 16,-1-3-8-16,0-1 8 0,1-3-7 0,-1-3 7 16,-2-4-7-16,-1-2 4 0,7-20 13 0,-12 26-15 15,12-26 12-15,0 0-17 0,-14 20-1 0,14-20 0 16,0 0 0-16,0 0 3 0,0 0 0 0,0 0 2 16,-18 2 3-16,18-2 2 0,0 0 2 15,0 0-1-15,0 0 1 0,0 0-2 0,0 0-1 16,-17-11-1-16,17 11-17 0,0 0 15 0,-15-22-15 15,15 22 15-15,-13-25 2 0,13 25-4 0,-18-33 3 16,6 13-5-16,-2-1 6 0,0-1-6 16,-3-1 6-16,-3 2-6 0,-2-1 4 0,-2-1-5 15,-3 4 4-15,-1-2-3 0,-2 3 4 0,1 2-3 16,-4 3 4-16,1 3-4 0,-1 2 3 16,0 3-1-16,3 2 0 0,0 3 1 0,3 5 2 15,0 1 1-15,2 3-1 0,-1-1 1 0,2 3-5 16,-1 0 0-16,4 0-3 0,-1 1 2 0,2-1-1 15,2 1 3-15,1 1-1 0,17-13 0 0,-28 27-3 16,28-27 1-16,-21 34-5 0,12-16 6 0,2 4-4 16,0-1 5-16,2 2-3 0,3 2 5 15,2-2 13-15,1 1-10 0,1-2 12 16,3-1-12-16,1-3-5 0,-6-18-14 0,19 28 15 16,-19-28-17-16,25 16 17 0,-25-16 1 0,29 6-1 15,-12-6 1-15,0-1 0 0,0-3 1 0,1-1 2 16,-1 0-1-16,-17 5 2 0,31-12-2 0,-31 12 1 15,29-10 20-15,-29 10-16 0,28-9 19 0,-28 9-18 16,22-8-1-16,-22 8-3 0,21-9-2 16,-21 9 0-16,21-12-1 0,-21 12 2 0,21-14-2 15,-21 14-14-15,24-19 14 0,-24 19-15 0,28-20 15 16,-28 20 2-16,29-21-3 0,-29 21 2 0,30-22-2 16,-30 22 3-16,27-21-3 0,-27 21 4 15,24-18-3-15,-24 18 3 0,18-11-2 0,-18 11 2 16,0 0-2-16,19-8 0 0,-19 8 0 0,0 0-1 15,0 0 1-15,0 0 0 0,0 0 0 16,0 0-1-16,0 0 1 0,0 0-1 0,0 0 0 16,0 0 1-16,0 0 3 0,0 0 3 0,0 0 1 15,0 0-2-15,12 26 0 0,-12-26-6 0,-3 28 3 16,0-10-5-16,-1 1 4 0,-2 2 12 0,0 4-11 16,-1 2 12-16,-1 2-30 0,1 1 13 0,0 3-12 15,-2 0 12-15,3 4 9 0,0-1-6 16,2 0 9-16,2 2-7 0,2 1 9 15,1-2-10-15,5 2 7 0,0-1-9 0,2 1 7 16,0 0-10-16,1-2 7 0,0 0 12 0,4-1-27 16,0-2 28-16,3 2-28 0,-2-3 6 0,2-2 9 15,0-2-7-15,-1-3 6 0,0-2-4 0,2-3 3 16,0-1-4-16,0-3 5 0,0-3-5 0,2-2 2 16,-1-2-1-16,1-4 0 0,2-1 0 15,0-3 0-15,2-3 0 0,-2-1-1 0,2-4 1 16,0-2-2-16,-3-2 1 0,1-3-2 0,-3-1 2 15,-18 14-3-15,30-33 5 0,-18 14-4 0,0 0 6 16,-1-3-4-16,-1-1 5 0,-1-1-5 0,2-2 6 16,-1 0-7-16,0-1 8 0,-1 0 10 0,2 0-31 15,0-2 31-15,0 0-32 0,-1 0 13 16,-2-2 8-16,0 2-8 0,-1 0 7 16,-3 1-7-16,-2 1 5 0,-2 0-8 0,-3 0 5 15,-4 1-6-15,-2 0 7 0,-3 2-4 0,-2-1 6 16,-2 3-4-16,1 1 5 0,-1 1-4 0,-3 1 4 15,4 2-4-15,1 0 4 0,14 17-3 0,-23-26 2 16,23 26-2-16,-17-18 3 0,17 18-2 0,0 0 2 16,-23-13-2-16,23 13 1 0,0 0 0 15,-24 3 0-15,24-3 0 0,-18 11-1 0,18-11 0 16,-18 17-1-16,18-17 2 0,-17 22-4 0,17-22 4 16,-17 24-4-16,17-24 2 0,-13 23-3 0,13-23 2 15,0 0-1-15,-15 22 2 0,15-22-1 16,0 0 2-16,0 0-2 0,-7 17 1 0,7-17-1 15,0 0 0-15,0 0 2 0,0 0-1 0,4 17 2 16,-4-17 0-16,0 0 0 0,0 0 1 16,1 19-1-16,-1-19 1 0,0 0-2 0,0 0 0 15,0 0-3-15,0 0-1 0,0 0-1 0,0 0 0 16,-17 11 3-16,17-11-1 0,0 0 2 0,-16-23-2 16,16 23 3-16,-10-29-2 0,8 11 4 0,1-1-5 15,1-3 5-15,2 0-5 0,3-1 5 0,1-1 14 16,3-1-14-16,-1 0 14 0,3-1-30 0,3-1 11 15,-1-2-10-15,3-1 9 16,2-3 8-16,1-2-8 0,1 0 8 0,1-5-8 16,-2-1 5-16,2-3-11 0,1 0 8 0,1-1-12 15,2 0 13-15,2-3-10 0,1 2 14 0,1-4 7 16,2 1-22-16,-1-1 24 0,2 1-24 0,-1 1 7 16,1 4 9-16,-3 1-9 0,-1 5 9 0,-1 1-9 15,-3 6 7-15,-1 6-7 0,-2 4 5 16,-2 5-4-16,-2 7 2 0,-17 9 0 0,28-8 3 15,-28 8 6-15,21 8 5 0,-21-8 3 0,18 24-3 16,-7-7 0-16,-2 2-8 0,-1 2 2 0,-1 3-5 16,0 0 4-16,-3 1-5 0,-1 1 5 15,-3-1-7-15,0 1 7 0,-4-1-7 0,-1 3 7 16,-2 0-6-16,-4 2 6 0,-1 2 10 0,-3 5-30 16,-4 0 31-16,-2 3-26 0,-4 0 13 15,0 1 11-15,-3-1-9 0,2 0 7 0,-4-3-12 16,1-1 6-16,0-4-11 0,0-2 7 0,1-4-7 15,0-4 6-15,0-5-4 0,2-3 5 0,2-2-4 16,1-1 4-16,0-1-3 0,2-2 3 0,1 1-2 16,0-2 3-16,3 0-2 0,17-7 3 0,-30 13-3 15,30-13 2-15,-20 10-3 0,20-10-1 0,0 0-1 16,0 0-3-16,0 0 0 0,0 0-2 16,0 0 1-16,0 0 0 0,0 0 3 15,0 0 1-15,4-18 2 0,-4 18-1 0,19-18 1 16,-19 18 0-16,29-18 1 0,-29 18-1 0,32-18 2 15,-15 9-3-15,1 3 2 0,3 0-2 0,0 1 2 16,1 0-1-16,1 2 1 0,0-2-1 0,2 1 0 16,1 1 0-16,1-1 0 0,-1 2-1 15,2 2 1-15,0 0 0 0,-1 2 2 0,1 3 2 16,-1 0 2-16,1 4 4 0,-3 0-1 0,2 3 3 16,-4 0-3-16,2 3 3 0,-5-1-2 0,1 4 5 15,-3 0-3-15,3 5 6 0,-4 0-7 0,2 4 5 16,-1 1 9-16,2 2-32 0,-2 1 27 0,-2 3-31 15,0 1 11-15,-2 2 8 0,0 0-10 0,-1 1 10 16,-1 1-11-16,-1 3 10 16,0 0-9-16,-2 1 8 0,-3 2-9 0,-4-1 9 15,-2 0-10-15,-2-1 9 0,-7-2 11 0,0-1-27 16,-5-4 27-16,0 0-28 0,-3-2 9 0,-4-2 7 16,-2-7-6-16,-2-2 5 0,-3-6-5 0,-1-4 2 15,-2-4-2-15,-5-6 1 0,0-4-1 0,-5-5 0 16,0-6 2-16,-2-4-4 0,1-4 5 15,0-6-6-15,-1-1 5 0,-1-7-10 0,2-1 8 0,-2-3 6 0,3-2-28 16,-1 0 28-16,6 0-24 0,5 2 11 16,6 3 10-16,5 4-5 0,10 7 7 0,3 6-6 15,7 18 5-15,-1-27-6 0,1 27-1 0,11-23-15 16,-11 23-14-16,22-26-25 0,-1 14-30 0,-8-15-41 16,15 13-56-16,-8-13-100 0,0-6-125 0,19 16 171 15,-19-20 240-15</inkml:trace>
  <inkml:trace contextRef="#ctx0" brushRef="#br3" timeOffset="865000.4445">20510 6256 601 0,'0'0'76'0,"-12"17"-68"0,12-17-1 15,0 0 1-15,-11 19 7 0,11-19 4 0,0 0 4 16,0 0 2-16,0 0-3 0,0 0-9 0,0 0-3 16,0 0 2-16,0 0 5 0,0 0 2 0,0 0 3 15,0 0-1-15,-19 2 1 0,19-2-1 16,0 0 2-16,0 0-2 0,-23-8-1 0,23 8-2 15,0 0-1-15,-24-15 3 0,24 15 0 0,-20-16 4 16,20 16-2-16,-21-19-2 0,21 19-8 0,-26-27 0 16,26 27-9-16,-28-36 3 0,13 14-6 15,1-1 3-15,-1-5-5 0,2-1 5 0,-2 1-7 16,2-2 7-16,0 2-7 0,-1 2 5 0,6 0-4 16,0 4 5-16,2 1-7 0,3 1 4 15,1 3-3-15,2 0 2 0,2 0 15 0,0 1-18 16,2-1 12-16,1 0-20 0,1-1-5 0,-6 18-9 15,15-33 12-15,-2 16-8 0,-13 17 11 0,23-33 5 16,-10 16-3-16,-13 17 8 0,29-30-3 0,-29 30 6 16,32-25-3-16,-32 25 1 0,29-18 0 0,-29 18 1 15,27-5 1-15,-27 5 8 0,23 7 4 16,-23-7 2-16,19 19 4 0,-19-19-8 0,15 37 4 16,-9-16-6-16,-1 5 5 0,-1 0 6 15,-1 2-10-15,-3-1 7 0,1 2-30 0,-2-3 13 16,-1 2-15-16,-1-2 14 0,-1-1 5 0,-1-1-6 15,-1 2 7-15,0-1-6 0,-2 0 5 0,2 2-4 16,0 0 7-16,0 3-6 0,1 0 8 0,0 0-5 16,2 1 7-16,-2-1-6 0,0-2 3 15,0 1-7-15,0-3 3 0,0 0-6 0,0-3 5 16,1-4 12-16,-1-1-13 0,5-18 13 0,-9 26-15 16,9-26-5-16,0 0 0 0,0 0-3 0,0 0-1 15,0 0 0-15,0 0 1 0,0 0 2 0,0 0 3 16,0 0 3-16,0 0 2 0,0 0 0 0,-18-5-1 15,18 5 3-15,0 0 2 0,0 0 4 16,0 0 2-16,0 0 0 0,0 0-4 16,0 0-4-16,-12-17-2 0,12 17-20 0,0 0 17 15,-21-23-15-15,21 23 15 0,-19-21 2 0,19 21-2 16,-26-24 3-16,26 24-4 0,-33-25 3 0,15 11-5 16,-3 5 2-16,-2-2-3 0,0 2 3 0,-4 2-2 15,-1 2 4-15,-1 3-2 0,-1 3 2 0,-1 4 1 16,2 3 0-16,1 2 2 0,0 2-4 15,3 1 2-15,0 0-3 0,2 0 1 0,3 0-4 16,1-3 1-16,19-10-3 0,-28 23 4 0,28-23 14 16,-19 23-13-16,19-23 15 0,-9 23-13 0,9-23-2 15,-1 24-16-15,1-24 14 0,6 29-16 0,-6-29 15 16,15 33 3-16,-4-16-4 0,-11-17 5 16,27 30-5-16,-27-30 5 0,31 23-3 0,-13-15 3 15,2-2-1-15,1-1 1 0,2-1 1 16,0-2 0-16,1-2 1 0,0-1 0 0,2-3-2 15,-3-1 1-15,1-2-2 0,-2-2 0 0,1-2 1 16,-3-3-2-16,-1-1 4 0,2-2-5 0,-3 0 4 16,-1-1-3-16,2-2 4 0,-2 3 14 0,-2 0-14 15,-15 17 15-15,27-25-14 0,-27 25-3 0,20-17-14 16,-20 17 16-16,0 0-17 0,0 0 19 0,0 0 3 16,17-12 1-16,-17 12 4 0,0 0 0 15,0 0-3-15,0 0-2 0,0 0-4 16,0 0 0-16,0 0 0 0,0 0 0 0,0 0 0 15,0 0 1-15,0 0-2 0,0 0 0 0,0 0 13 16,-8 22-17-16,8-22 17 0,-8 28-15 0,3-11-1 16,0 2-11-16,1 3 13 0,2 2-13 0,0 1 14 15,0 2 6-15,1 1-7 0,2-1 6 16,-1 1-7-16,2 0 6 0,0 1-7 0,0 0 6 16,2 1-7-16,1-1 6 0,-1 0-6 0,-2 0 7 15,2 0-7-15,-2-1 6 0,1 1-6 0,0-1 6 16,1-1 10-16,1 1-10 0,0-3 10 0,2 0-28 15,0-2 13-15,2-3-14 0,-1-2 15 0,-8-18 2 16,17 25-5-16,-17-25-2 0,20 12-5 0,-20-12 0 16,22-1 1-16,-22 1 0 15,20-14 4-15,-20 14-1 0,18-26 4 0,-10 8 16 16,-2-4-13-16,-1-1 14 0,-2-5-28 0,0-2 11 16,-1 0-10-16,1-1 11 0,-1-3 7 0,1 2-3 15,-1-2 9-15,-1 1-8 0,-1-1 7 0,0 0-10 16,-2 1 5-16,1 2-8 0,-2 0 6 0,2 2-8 15,0 2 7-15,-3 1-6 0,2 4 5 0,-3 4-4 16,5 18 4-16,-11-24-5 0,11 24 4 16,0 0-1-16,-18-13 0 0,18 13 1 0,0 0 0 15,-22-7-1-15,22 7 0 0,0 0 0 0,-17-8-1 16,17 8-1-16,0 0 2 0,0 0 0 16,0 0 0-16,0 0 1 0,0 0 0 0,0 0 1 15,0 0 1-15,0 0 5 0,0 0 4 0,0 0 4 16,0 0 3-16,0 0-3 0,0 0-3 15,9 21-2-15,-9-21-4 0,20 33 4 0,-9-15-4 16,-2 2 4-16,1 0-6 0,1 3 3 0,-2-3-5 16,2 2 4-16,0 1-6 0,-1-3 4 0,4 2-5 15,-1-2 4-15,2-2-5 0,2-3 4 0,0 0-4 16,2-2 4-16,2-1-3 0,2-1 2 0,-1 0-2 16,2 0 3-16,-1-3-4 0,1 2 4 0,-3-1-3 15,3-1 2-15,-4-1-2 0,0-2 1 16,-2-1-1-16,-1-2-1 0,-17-2 0 0,27-1-2 15,-27 1-3-15,20-7-5 0,-20 7 1 16,15-18-3-16,-15 18 7 0,10-29-1 0,-8 9 6 16,-2-3-2-16,-1-2 5 0,-4-4-5 0,-2 0 6 15,-3 0-7-15,-2 0 7 0,-4 1-7 0,-3 3 8 16,-2-1-3-16,-5 4 10 0,1 2-3 0,-3 2 8 16,-1 1-7-16,-1 2 0 0,0 3-5 15,1-1 1-15,2 3 15 0,4 3-15 0,2 1 17 16,3 3-15-16,18 3 1 0,-31 2 0 0,31-2-1 15,-30 7-4-15,30-7-20 0,-25 13 15 0,25-13-20 16,-22 13 11-16,22-13-1 0,-17 14-6 16,17-14 0-16,0 0-1 0,0 0 1 0,0 0 0 15,-12 17 2-15,12-17 1 0,0 0 3 16,0 0 5-16,0 0 4 0,0 0 3 0,0 0 5 16,0 0 3-16,0 0 3 0,6 17 3 0,-6-17-1 15,0 0 1-15,0 0-3 0,0 0 1 0,0 0 1 16,0 0 0-16,0 0-1 0,0 0-2 0,0 0-2 15,0 0-3-15,0 0 1 0,0 0-2 0,0 0 2 16,0 0 1-16,0 0 0 0,0 0 1 0,0 0 0 16,0 0 2-16,0 0 1 0,0 0 1 15,0 0-1-15,0 0 0 0,0 0-3 16,0 0-3-16,0 0-1 0,-10-20-2 0,10 20-1 0,0 0 2 16,2-28-4-16,-2 28 4 0,7-36 13 15,-1 12-31-15,0-4 32 0,3-2-32 0,4-1 12 16,0-1 9-16,3-1-9 0,1 3 9 0,1 1-4 15,3 0 9-15,3 3-1 0,2-2 11 0,4 2-7 16,2 0 5-16,3 2-9 0,3-2 0 16,-1 2-7-16,2-3 5 0,0 0-7 0,-1 0 6 15,-2 0-2-15,-3 3 10 0,0 5-1 0,-7 2 11 16,-3 6 19-16,-6 1-17 0,-17 10 2 0,22-5 0 16,-22 5-19-16,0 0 17 0,0 0-3 0,7 25-12 15,-10-8-2-15,-4 4-9 0,-3 5 4 0,-3 3-9 16,-4 0 3-16,-2 1-8 15,-6 0 3-15,0 2-8 0,-5-2 4 0,1 3-11 16,-1-3 3-16,4 2-16 0,-2-6-11 0,9 4-35 16,-8-17-50-16,21 13-127 0,6-26-258 0,-22 1 40 15,22-1 352-15</inkml:trace>
  <inkml:trace contextRef="#ctx0" brushRef="#br3" timeOffset="874301.04">12369 7654 737 0,'0'0'-8'0,"0"0"-24"0,0 0-7 0,0 0-8 16,0 0-3-16,-10-18-2 0,10 18 4 0,-2-18 11 15,2 18 7-15,-3-22 12 0,3 22 6 0,-5-23 7 16,5 23 4-16,-7-25 5 0,7 25 9 0,-13-26 5 15,13 26 13-15,-20-24 7 0,20 24 13 0,-25-17 11 16,25 17 10-16,-33-12 6 0,33 12 4 0,-33-11-7 16,33 11-5-16,-33-9-14 0,33 9-11 0,-30-14-11 15,30 14-10-15,-28-19-9 0,28 19-8 0,-27-30-1 16,16 11-7-16,0-2 2 0,0-2-6 0,4-4 6 16,0-2-7-16,2 0 5 0,4-2-6 0,1-1-1 15,1-2-9-15,3 2 1 0,-1-2 6 16,4 0-20-16,2 3 25 0,0-1-18 0,1 3 13 15,1 4 7-15,2 3-2 0,-2 3 4 0,-11 19-1 16,19-27 2-16,-19 27-1 0,0 0 5 0,21-17 4 16,-21 17 9-16,0 0 6 0,18 2 3 0,-18-2 1 15,22 11-7-15,-22-11-5 0,30 17-9 0,-10-6-2 16,0 0-5-16,3 2 2 0,-1 2-1 0,-2 1 1 16,-2 2-1-16,-1 1 2 0,-4 4 16 0,0 4-5 15,-4 0 13-15,0 6-20 0,-4 0 7 0,-2 2-8 16,-3 0 6-16,-1 2 7 0,-4 0-11 0,-1 0 3 15,-2 1-7-15,-1-3 3 0,-1-4-7 0,-1-1 7 16,2-1-9-16,1-2 7 0,0-3-8 0,3-1 6 16,0-2-5-16,3-3 5 0,2-1-3 15,0-17 3-15,5 26 16 0,-5-26-15 0,9 25 17 16,-9-25-18-16,15 24-2 0,-15-24 2 0,15 20-3 16,-15-20-13-16,14 21 13 0,-14-21-13 0,11 17 12 15,-11-17 3-15,0 0-2 0,0 0-1 0,0 0 1 16,0 0 2-16,0 0 1 0,0 0 2 0,0 0 3 15,0 0 4-15,0 0 3 0,0 0 1 0,0 0-3 16,0 0-5-16,0 0-2 0,0 0-4 0,0 0 1 16,0 0-3-16,-21-22 3 0,21 22 13 0,-18-16-16 15,18 16 16-15,-22-18-16 0,22 18 1 0,-30-18-19 16,12 6 19-16,-1 0-18 0,-1-1 17 16,-2 0 2-16,0 0-3 0,-2 0 3 0,-2 2-3 15,1-1 2-15,-3 0-2 0,0 1 4 0,-2-1-3 16,2 2 1-16,0 0-4 0,-1 2 0 0,-1 0-4 15,1 0-1-15,-5 2-3 0,2 1 3 0,-2 3 0 16,0 2 2-16,4 1 2 0,-2 2 1 0,4 3 0 16,1 2-2-16,0 1 0 0,2 4-3 0,-2 0 0 15,4 5-2-15,1 3 6 0,3 1-2 0,0 1 8 16,5 2 16-16,-1 2-14 0,3-1 14 0,1 3-29 16,0 2 8-16,5 0-7 0,0 2 7 0,1 2 7 15,2 0-7-15,0-1 8 0,2 1-7 16,1-1 7-16,4-3-7 0,-1 0 6 0,4-4-5 15,3 0 4-15,4-2-5 0,0-1 4 0,2-2-5 16,2-1 4-16,0-3-5 0,3-4 3 0,1 0-3 16,0-5 1-16,1-2-2 0,1-2-1 0,-1-1 12 15,1-4-14-15,1-3 2 0,-3 0-1 0,1-4-10 16,-2-1 12-16,1 0-1 0,-2-3-3 0,1-2 3 16,0-3-4-16,-1-1 6 0,0-4-3 0,0-1 8 15,2-1-3-15,0-3 6 0,0-2-5 0,0 2 5 16,-1-1-4-16,-3 2 7 0,0 2-2 0,-3 1 10 15,-1 4-2-15,-1-2 9 0,-13 20-2 0,23-30 3 16,-23 30-5-16,15-24-2 0,-15 24-6 16,0 0 0-16,13-18-4 0,-13 18 1 0,0 0-1 15,0 0 2-15,0 0 1 0,0 0-3 0,0 0 0 16,0 0-2-16,0 0-1 0,0 0 0 0,0 0 0 16,0 0-1-16,0 0 1 0,0 0-4 0,0 0-1 15,0 0 0-15,-16 23 0 0,16-23 1 0,-12 30 3 16,6-8-3-16,-2 1 5 0,3 6-7 0,1 2 7 15,1 2-9-15,-2 2 7 0,2 1-9 0,-1 2 10 16,2 3-9-16,-1 0 12 0,2 6 3 0,0 3-23 16,2-1 25-16,3 2-23 0,0-2 12 15,5-1 11-15,-1 4-11 0,7 0 11 0,0 0-14 16,3-1 10-16,1-3-11 0,2-2 8 16,3-2 5-16,1-7-9 0,0-3 3 0,-1-7-29 15,3-4 12-15,-4-5-16 0,3-4 19 0,-2-4 4 16,1-3 0-16,-2-3 3 0,0-3 0 0,-1-3 0 15,0-2 3-15,-1-2 1 0,0-3 1 0,-1 0 0 16,-2-5 4-16,0 0 17 0,-1-4-14 0,-1-4 19 16,-3-3-27-16,2-1 11 0,-5-6-9 15,0-1 8-15,-2-6 7 0,-3 1-8 0,-3-6 9 16,2-1-7-16,-7-1 11 0,3 2-10 0,-3-1 12 16,-1 5-10-16,-1-2 8 0,-1 0-10 0,0 0-7 15,-1 3 23-15,-2-1-26 0,-1 5 25 0,-1 0-16 16,1 1-9-16,-3 2 5 0,2-2-9 15,-1 1 5-15,0-3-8 0,2 0 8 0,-2-2-9 16,5 1 8-16,-2 0-11 0,3 5 11 16,3-1-7-16,-1 4 7 0,2 5-3 0,0 2 6 15,0 4 11-15,2 18-10 0,-4-22 14 0,4 22-13 16,0 0 4-16,0 0 3 0,0 0 1 0,-20-6-3 16,20 6-18-16,0 0 13 0,-22 15-17 0,22-15 13 15,0 0 0-15,-14 25-3 0,14-25 2 0,-1 21-4 16,1-21 4-16,6 26-3 0,-6-26 3 15,16 34-3-15,-5-14 4 0,2 1-4 0,2 2 5 16,2 3-5-16,1-1 6 0,2 5-6 16,0 2 6-16,2 0-6 0,3 1 7 0,0-1-8 15,2-2 8-15,3 0-7 0,-1 1 7 0,3 1-8 16,2-2 7-16,1 3 7 0,2-1-29 0,3-1 30 16,-1 1-30-16,3-4 16 0,5 0 5 0,0 0-6 15,4-2 4-15,-1 0-7 0,4-3 6 16,0-2-7-16,0-1 7 0,2-2-6 0,-5-5 5 15,-3-4 0-15,-3-6 1 0,-2-4 3 0,-3-2-1 16,-2-6 2-16,-2-2-3 0,-4-5 1 0,-4 0-5 16,0-4 4-16,-3-3-6 0,0-2 6 0,-2-2-8 15,-2-3 6-15,-2-3-8 0,-2-4 7 16,-2-3 11-16,-1-2-26 0,-3-2 25 0,-2 2-25 16,-3-2 4-16,-3 2 11 0,-4-4-11 15,-1 2 10-15,-6 0-8 0,-2 1 10 0,-6 2-6 16,-4 1 10-16,-4 2-8 0,-6 0 8 0,-5-1 7 15,-2 3-27-15,-7 1 29 0,0 0-27 0,-4 5 16 16,-2 2 11-16,1 5-2 0,-1 4 9 0,5 4-4 16,-1 3 4-16,2 6-4 0,0-1 4 0,4 7-4 15,0-2-3-15,2 5-2 0,1 2-9 16,-2-2 1-16,1 6-4 0,-1-2 1 0,3 3-4 16,0-1 3-16,4 1-4 0,2 1 4 0,1 1-3 15,1-1 2-15,3 2-3 0,2 2 4 16,1 2-4-16,2 1 7 0,3 1 15 0,0 3-31 15,3 1 33-15,0 1-31 0,3 0 10 0,0 0 6 16,2 3-7-16,-1-3 4 0,1-1-6 0,1-1 6 16,1-3-5-16,-2-2 5 0,9-17-3 15,-14 27 1-15,14-27-1 0,0 0-1 0,-20 18-1 16,20-18 0-16,0 0 0 0,-22 0 2 0,22 0 0 16,-21-2 2-16,21 2 3 0,-24-5-1 0,24 5 2 15,-24-9-1-15,24 9 2 0,-20-9-2 0,20 9 2 16,0 0-3-16,-23-26 1 0,23 26-3 0,-9-22 1 15,9 22-3-15,-9-35 4 0,7 11-7 0,0-5 6 16,2-5-8-16,3-2-14 0,-1-6 26 16,3-3-27-16,0-3 25 0,4-3-1 15,-1 0-12-15,4-1 15 0,0 0-11 0,3-1 13 16,1 1-12-16,1 1 12 0,1 0-12 0,0 4 14 16,-1 1 8-16,0 5-28 0,-2 3 28 0,1 6-29 15,-2 4 8-15,0 5 4 0,-5 4-10 0,-9 19 1 16,17-24-3-16,-17 24 4 0,0 0 5 15,20-7 9-15,-20 7 7 0,0 0 6 0,21 31 5 16,-14-11-3-16,3 10 1 0,-3 6 7 0,3 5-30 16,-4 6 21-16,-1 5-26 0,-2 3 2 0,-3 6 11 15,0 2-18-15,-2 1 8 0,-1 2-28 16,-3-4 0-16,3 7-23 0,-12-13-39 0,11 10-77 16,-18-9-183-16,2-11-129 0,8 12 156 0,-24-28 327 15</inkml:trace>
  <inkml:trace contextRef="#ctx0" brushRef="#br1" timeOffset="886093.9042">3484 6879 459 0,'-21'-3'103'0,"21"3"-111"0,0 0-3 15,-22-15 0-15,22 15-8 0,-13-20-2 0,13 20-5 16,-11-27 5-16,5 10 5 0,0 0 0 0,-1 0 1 16,7 17 0-16,-14-32 1 0,14 32 3 0,-14-29 4 15,14 29 6-15,-17-26 5 0,17 26 1 16,-24-24 2-16,24 24-2 0,-25-27-2 0,25 27-2 16,-28-33 0-16,15 16 0 0,-2-3-1 0,0-2 0 15,2-2 0-15,0-2 0 0,-2-1-2 0,2-1 2 16,-1-1 1-16,2 0 4 0,1 1 3 0,1-1 5 15,1 4 2-15,1 0 2 0,0 2 6 0,3 2-2 16,-1 2 0-16,1 1-6 0,3 0-4 0,2 18-5 16,-3-32-5-16,6 15-1 15,-1 0-4-15,4 0-2 0,3 0-2 0,0 0-3 16,2 0 1-16,3 0 2 0,-14 17 0 0,29-31 2 16,-29 31 0-16,32-28 1 0,-14 16 2 0,-1 2 1 15,1 0 2-15,-1 5 6 0,1 2 3 0,1 3 7 16,-2 2 2-16,1 3 1 0,-1 4-2 0,1 1 0 15,2 4-4-15,-2 1-3 0,0 5-2 16,0 0-3-16,-3 2-3 0,0 4 0 0,-3-1 0 16,-1 2-2-16,0 2 4 0,-2-2-2 0,1 4 2 15,0-2-1-15,-1 1 3 0,1 0-4 0,1 2 4 16,0-1 2-16,2 2-4 0,-2 1 4 16,0-1-9-16,0 2 3 0,-3 2-4 0,-2-1 0 15,-3 1 2-15,-1 0-3 0,-2-1 4 0,-2 2-3 16,-1-2 4-16,-3-2-2 0,0-2 3 15,-2-1 1-15,2-4 5 0,-1 0 2 0,1-5 7 16,1-3-2-16,1-2 2 0,4-17-7 0,-6 19-3 16,6-19-8-16,0 0 0 0,0 0-4 0,0 0 0 15,0 0 0-15,0 0-1 0,0 0 1 0,0 0 1 16,0 0 0-16,0 0-1 0,0 0 0 0,0 0-1 16,0 0 3-16,0 0-1 0,0 0 5 0,0 0 1 15,0 0-1-15,-12-27-4 16,5 8-3-16,-3 0-4 0,0-1 4 0,-1 1-2 15,-1-2 4-15,-1 0-3 0,-3 0 4 0,-1-1 0 16,-1 1 1-16,-2 0 4 0,1 3-1 0,-2 1 5 16,-1 2 2-16,-1 1-1 0,-1 1 1 0,-1 5-3 15,-1-1-1-15,-1 2-5 0,0 2-4 0,-1 1-5 16,-1 2-4-16,0 1-3 0,0 1-4 16,-3 2-2-16,2 1-2 0,-3 0-4 0,1 3-1 15,-2 0 1-15,3 2 6 0,-1-1 7 0,1 4 7 16,4 0 5-16,-1 2 0 0,3 1 4 0,-2 2-2 15,4 1 2-15,0 1-1 0,3 4 1 0,0-2-1 16,2 5 2-16,2-1 1 0,1 1 0 16,3 3 0-16,3 0-1 0,3 3 0 0,2 3-3 15,3 0 0-15,2 2-2 0,3 1-1 16,0-1 2-16,2-1 0 0,2 0 1 0,-1-3 2 16,3-2 0-16,1-5-1 0,1 1 0 0,0-7-4 15,3 0-1-15,2-4-2 0,0-3-2 0,3-2 1 16,1-2 0-16,3-2 2 0,1-1-1 0,1-2 1 15,0 0-4-15,3-3 1 0,-1 0-2 0,1-3 0 16,2-1 3-16,-1-1-1 0,1-1 2 0,0-3 2 16,1-2 0-16,-1-3 1 0,0-3 2 15,-1 0-1-15,-1-2 2 0,-2-1 0 16,2-1 1-16,-2-1-2 0,1-1 2 0,-4-1-2 0,-1-3 1 16,1 3 0-16,-5 0 1 0,-1 1 2 15,-2 2-2-15,-3 3 7 0,-13 18 2 0,19-29 10 16,-19 29 4-16,12-19 3 0,-12 19 0 0,0 0 2 15,0 0 5-15,0 0 4 0,0 0 4 16,0 0-1-16,0 0-5 0,0 0-10 0,0 0-7 16,0 0-8-16,0 0-4 0,0 0-2 0,0 0 0 15,0 0-1-15,0 0-4 0,0 0-3 0,0 0-6 16,0 0-2-16,0 0-7 0,7 20-14 0,-9 0-9 16,-2 5-6-16,-3 4 4 0,-4 2 12 0,-1 6 12 15,-4 1 6-15,-1 3 6 0,-3 2 4 16,0 0 4-16,-2 2 5 0,-1 0 6 15,2 1 12-15,3 0 13 0,4 0 9 0,5 1-4 16,3 0-8-16,6 4-16 0,1 1-5 0,2 3-4 16,4 5-3-16,1 4 1 0,-2 2-8 0,0 4 2 15,-1 7-6-15,0 2-9 0,-1 4 1 0,-1 4-5 16,1-3 3-16,-3-1 10 0,0-2 1 0,1-9 12 16,0-6 7-16,-1-11 8 0,4-10 3 0,1-11-10 15,4-12-1-15,-10-22-17 0,35 13-1 16,-9-19 5-16,7-9-10 0,1-9 3 0,4-8-12 15,3-8-3-15,0-8-7 0,2 0-7 0,-2-5-5 16,0-4-8-16,-1 0 3 0,-2 0 7 0,-3 3 10 16,-1 1 15-16,-4 3 3 0,-4-1 8 15,-3 3 8-15,-2 2-4 0,-3 1 7 0,-4 5-4 16,-5-1-1-16,0 1 2 0,-4 0 0 16,-4-2 2-16,-2 1 0 0,-4-3 3 0,-1 1 5 15,-3-1 6-15,-2 2 9 0,2 0 7 0,-3-1 16 16,1 5 1-16,0-1-3 0,1 4 6 0,-1 1-14 15,4 3 1-15,-3 0-7 0,3 4-12 0,-1 0-9 16,2 4-10-16,0 0-1 0,-1 4-7 0,1 0 0 16,-1 1-5-16,7 18-4 0,-15-30-6 0,15 30-3 15,-15-27-2-15,15 27 2 16,-14-24 0-16,14 24 4 0,-15-21 1 0,15 21 5 16,-12-17 3-16,12 17 4 0,0 0 2 0,0 0 2 15,0 0 3-15,0 0 2 0,0 0 1 0,0 0 2 16,0 0-2-16,0 0 0 0,0 0 3 0,0 0 3 15,0 0 5-15,10 20 4 0,2 0-2 0,1 0-4 16,3 3-3-16,-1 0-9 0,2 2 2 0,0 1-8 16,2 2 5-16,2 2-6 0,2-1 6 15,2 2-5-15,2 0 3 0,2 1-5 0,3 0 6 16,5 2 9-16,0 1-7 0,3 0 8 0,4 3-19 16,1 0 4-16,1-1-5 0,3 1 4 0,-2-3 6 15,1-1-8-15,-1-3 5 0,0-1-4 0,-4-3 2 16,1-6-2-16,-4-4 3 0,-1-7 0 15,-1-1 0-15,-2-4-2 0,-2-5-2 16,-1-4-2-16,-1-4-1 0,-4-3 0 0,-1-6-1 16,-3 1 2-16,-2-4-3 0,-2-2 3 0,-3-1-3 15,0-3 4-15,-3-1-4 0,-3-4 4 0,-4-3-2 16,-1-1 3-16,-3-3 2 0,-3-3 1 0,-3-3 2 16,-2 1-11-16,-3-2 8 0,-4-2-6 0,-3 1 7 15,-4-2 7-15,-2 3-6 0,-6 0 7 0,-1 0-4 16,-2 2 9-16,-3 0-4 0,-1 3 8 15,-1 2 5-15,-4 0-5 0,0 3 7 0,-5 4-20 16,3 3 11-16,-6 4-10 0,2 3 8 0,-1 3 1 16,-1 3-3-16,-2 4 3 0,3 5 1 15,-3 4 5-15,4 4-1 0,-1 3-1 0,1 5-4 16,0 1-7-16,4 1-2 0,-1 2-7 0,3-1 2 16,2 1 10-16,2-1-13 0,3 2 11 0,0-1-13 15,7 0 0-15,-2-2 3 0,5-1 0 16,1-2 1-16,3 0-2 0,18-9-13 0,-29 14 11 15,29-14-12-15,-24 12 11 0,24-12 2 0,-20 12 1 16,20-12 1-16,0 0 1 0,-22 15 2 0,22-15-2 16,0 0-1-16,0 0-3 0,0 0-5 0,0 0-4 15,0 0-1-15,0 0-2 0,0 0 3 0,0 0 0 16,0 0 4-16,0 0 3 16,0 0 2-16,0 0 3 0,-13-21 12 0,13 21-10 15,-6-29 8-15,3 10-8 0,2 0-2 0,0-3-7 16,0-3 8-16,0-1-5 0,2-3 5 0,0 0 5 15,3-2-4-15,1-2 7 0,1-2-2 0,2-1 8 16,4-3-3-16,-1-2 4 0,4 0-7 0,-2-3 1 16,2 1-8-16,1 0 4 0,-1-1 3 0,1 0-5 15,1 2 5-15,-1-1-15 0,1 5 5 16,0 0-4-16,1 4 6 0,1 2 3 0,-1 3-2 16,0 1 3-16,-1 2-3 0,1 5 3 0,1 0-2 15,-2 4 3-15,1 3-1 0,0 0 3 16,0 3-2-16,1 3 2 0,-1 1-1 0,0 2 2 15,-1 1 0-15,0 4 2 0,-17 0-1 0,27 6 0 16,-27-6 1-16,21 17-1 0,-21-17 2 0,15 30-3 16,-10-8 2-16,-2 5-1 0,-1 4 5 15,-4 7-4-15,0 3 6 0,-1 5-6 0,-2 2 7 16,0 4 5-16,1 1-18 0,0 1 14 0,-1-2-21 16,-1-3 2-16,-2-3 6 0,3-1-8 0,-1-6 3 15,0-3-9-15,1-6-1 0,-1-4-12 0,1-5-9 16,1 0-28-16,4-21-36 0,-16 33-41 0,8-9-161 15,-17-18 21-15,23 24 279 0</inkml:trace>
  <inkml:trace contextRef="#ctx0" brushRef="#br1" timeOffset="888578.9157">7379 7041 885 0,'-24'6'22'0,"2"-12"-16"0,0-1 1 0,0-2 1 15,3 0-3-15,0-1-17 0,1-2 10 0,0-2-11 16,0-1 7-16,0-2-2 0,-2-1-8 16,2-2-3-16,-4 0-12 0,2-2 0 0,-3-1-3 15,4 0 7-15,-5-4 2 0,3 2 9 16,0-3 3-16,2-1 5 0,1-1 2 0,2-3 1 16,2-1 1-16,2 2 3 0,4-3 2 0,2 3 8 15,2 2 7-15,4 2 4 0,1 4 6 0,3 2-3 16,2 4-4-16,0 1-4 0,-6 17-3 0,12-23-14 15,-12 23 7-15,0 0-13 0,22-20 7 16,-22 20-3-16,18-6 1 0,-18 6 0 0,23-4 1 16,-23 4 2-16,30 2-1 0,-30-2 0 0,30 5 3 15,-30-5 0-15,32 10 5 0,-32-10 12 0,31 18-3 16,-31-18 15-16,32 27-5 0,-32-27 3 0,30 36-10 16,-16-15 10-16,1 5-11 0,-1 0 5 0,-3 3-1 15,-3 0-10-15,0 1 1 0,-5 0-8 16,1 1 3-16,-2 2-4 0,1 0 2 15,-2-1-5-15,0 0 8 0,0-3-8 0,1-1 7 16,0-3-6-16,2-1 5 0,-1-2-2 0,3 0 5 16,-1-4-2-16,3-1 2 0,-8-17-2 0,14 29-1 15,-14-29 12-15,17 19-17 0,-17-19 12 0,0 0-16 16,18 16-3-16,-18-16 0 0,0 0-1 0,0 0 0 16,0 0 3-16,0 0 0 0,0 0 4 15,0 0 0-15,0 0 2 0,0 0-1 0,0 0-1 16,0 0 1-16,0 0-1 0,0 0 1 0,0 0-1 15,0 0 1-15,-23-4-1 0,23 4-1 16,-19-3-3-16,19 3-3 0,-24-4-4 0,24 4-5 16,-31-8-6-16,12 0-6 0,0 4-17 0,-4-6 11 15,1 3-11-15,-3-4 14 0,-1 1 7 0,-2-1-1 16,0 3 9-16,-2-1 1 0,2 3 6 16,0 0 2-16,-1 3 3 0,1 0 3 0,1 3 1 15,-2 3 2-15,2 0 1 0,-2 3-2 0,-1 3 1 16,-1 0 0-16,0 3-3 0,0 3 2 0,0 1 8 15,1-1-9-15,0 4 9 0,3-1-9 0,0 1-2 16,2 0-9-16,2 1 7 0,1-1-8 0,2 0 7 16,2 2 2-16,2 0-1 0,2 2 5 15,0 0-2-15,5 2 7 0,0 0-3 0,3 1 3 16,4-1-4-16,3-1 2 0,4 0-7 16,3 1 3-16,3-2-1 0,4-3 4 0,2 1-2 15,1-2 2-15,3-1-4 0,1-3 2 0,2-1-3 16,2-3 1-16,0-1-3 0,3-4 0 0,3-2 0 15,1-3-2-15,1-4 2 0,1 0-1 0,-1-6-1 16,0-2 2-16,-1-2-1 0,1-1-3 16,-1-5 4-16,0-1-2 0,0-3 2 0,0-3-3 15,-2 0 4-15,1-3-4 0,-2 0 4 0,-1 1-2 16,-3 0 5-16,-2 0-1 0,-2 3 5 0,-2 2 0 16,-5 1 6-16,1 4-2 0,-5 1 4 0,-11 17-3 15,16-30 4-15,-16 30 8 0,8-26-9 16,-8 26 10-16,3-20-13 0,-3 20 0 0,0-17-3 15,0 17-3-15,0 0 1 0,-1-21-3 16,1 21 3-16,0 0 4 0,0 0 6 0,0 0 6 16,0 0-1-16,0 0-5 0,0 0-11 0,0 0-7 15,0 0-9-15,-9 22-3 0,9-22-7 0,-5 32-13 16,4-9 4-16,-3 0-12 0,2 4 0 0,-4 1 3 16,1 5-12-16,-2-2 2 0,1 4-4 0,-2 2 7 15,1 0 6-15,-1 2 14 0,0 3 9 16,0 2 10-16,0 4 8 0,0 2 10 0,-1 0 16 15,1 5 9-15,1-3 16 0,3 4 1 0,-1-4-1 16,6 1-8-16,1-2-18 0,4-4-8 16,1-4-18-16,4-4-2 0,2-5-12 0,3-6-6 15,2-4-12-15,1-5-9 0,4-2-3 0,-1-4-2 16,1-4 6-16,1-3 4 0,-1-5 9 0,1-3 5 16,0-2 13-16,-1-3 2 0,-1 0 8 15,1-2 4-15,-4-1 1 0,1 1 5 0,-20 9-1 16,30-24-1-16,-30 24-2 0,27-27-1 0,-27 27 1 15,19-34 1-15,-10 14 2 0,-3-7 2 0,0 0 2 16,0-4-2-16,-2-3 0 0,-1 0-4 0,-2-2-1 16,1 0-3-16,-4-1 2 0,1-1-4 0,-2 0 5 15,-1-1-1-15,-1 2-3 0,0 1 7 0,-1 1-7 16,1 1 5-16,-3 1 1 16,-1 3-2-16,-3 1 0 0,-1 2 0 0,-3 3-1 15,-1 1-1-15,-3 1 0 0,0 2-2 0,-3 0 0 16,0 0-3-16,-1-1 1 0,4 2-2 0,0-2 3 15,6 3-1-15,14 18 2 0,-25-30 0 0,25 30 3 16,-15-23 1-16,15 23 0 0,0 0 2 0,-17-18 3 16,17 18 1-16,0 0 3 0,0 0 0 15,0 0-1-15,0 0-2 0,0 0-1 0,0 0-2 16,0 0-5-16,-14 23-1 0,14-23-1 0,10 26 3 16,-10-26 4-16,18 36 3 0,-7-18 0 15,1 1 0-15,2 0-4 0,0 2 1 0,1-1-4 16,2 1 3-16,-1 0-4 0,3 0 5 0,-2 0-4 15,6 1 3-15,0-3-4 0,2 0 4 0,0 0-5 16,2-3 2-16,2 0-4 0,0-1 1 16,2-3-3-16,0-1 2 0,1 0-2 0,2-1 2 15,0-1-2-15,0-1-2 0,0-2 13 0,-1-1-16 16,0-1 14-16,0-3-17 0,-1-1-1 0,-1-5-3 16,-1-1-15-16,-2-5 9 0,0-2-13 0,-1-4 9 15,0-3-1-15,-3-3-8 0,0-3 3 0,-4-2-6 16,-2-1 10-16,-5 0 1 0,-2-1 9 0,-3 0 3 15,-6 1 9-15,-2 1 2 16,-2-1 9-16,-4 2 6 0,-2 2 11 0,0 1 7 16,-2 1 12-16,0 2 1 0,-4-2 6 0,0 5-10 15,-4-2 0-15,-1 3 2 0,-2-3-14 0,-3 5 2 16,1-4-16-16,-3 4-7 0,-2 1-17 0,1 1 12 16,-3 3-14-16,1 1 11 0,-2 1 1 0,3 1-1 15,-1 1-3-15,2 0-2 0,1 1-3 16,-1 0-3-16,3 2 1 0,-1 0-1 0,3 2 5 15,-1 1 3-15,4 0 1 0,-2 0 4 0,3 1-1 16,18-1 0-16,-32 6 0 0,32-6 0 0,-28 11-1 16,28-11 3-16,-25 17-1 0,25-17 3 0,-25 23 11 15,25-23-13-15,-21 29 10 0,10-12-15 16,2 0-2-16,1 0-13 0,0 0 9 0,2 0-10 16,-1 1 9-16,1 1 4 0,2 2-4 15,1-2 4-15,0 1-7 0,1-3 0 0,-1 0-6 16,1-1 0-16,2-16-1 0,-4 28 7 0,4-28 1 15,-5 22 5-15,5-22 2 0,0 0 0 0,0 0 1 16,0 0-2-16,0 0-2 0,0 0-1 0,0 0-1 16,0 0 4-16,0 0 4 0,0 0 1 0,0 0 3 15,0 0-1-15,-18-17 1 0,18 17 1 0,0 0 2 16,-5-25 0-16,5 25 0 0,-1-24-4 16,1 24 2-16,0-32-4 0,1 12 1 0,0-5-2 15,3-2 2-15,0-5 5 0,3-3-5 16,0-2 5-16,1-5-15 0,4 0 6 0,0-4-6 15,1-1 3-15,1 0 4 0,-1-2-10 0,0 2 4 16,1-1-8-16,-1-1 5 0,2 1-6 0,-1 2 4 16,-1-2 3-16,0 3-7 0,-2 1 12 15,1 3-5-15,0 6 7 0,-1 4 4 0,-1 4 2 16,0 4 8-16,-2 6 7 0,-8 17 6 0,15-25 0 16,-15 25-3-16,0 0-5 0,18-18-3 0,-18 18-1 15,0 0 0-15,22-4 2 0,-22 4 0 0,17 6 0 16,-17-6 0-16,24 15 0 0,-24-15-2 0,29 24 1 15,-15-7-6-15,-1 1 1 0,-1 5-4 0,-1 1 3 16,-1 3-6-16,-3 1 5 16,-2 3 9-16,-1 3-10 0,-3 0 11 0,-1 2-21 15,-4 0 8-15,-2 1-7 0,-2-1 10 0,-2 0 9 16,0 0-7-16,1 0 5 0,0 0-11 0,-1-1 3 16,-2-2-9-16,0-2 4 0,0-2-12 0,0-5-3 15,1-1-10-15,11-23-8 0,-23 32-19 0,23-32-31 16,-24 18-51-16,24-18-194 0,-34 7-30 0,33 10 343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18/09/2015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+Core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8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10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HNH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240611"/>
              </p:ext>
            </p:extLst>
          </p:nvPr>
        </p:nvGraphicFramePr>
        <p:xfrm>
          <a:off x="214283" y="762000"/>
          <a:ext cx="8750332" cy="4313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Revisit flux, possibly in the form of a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flux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Introduce Faraday’s law – first derivative w.r.t.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find the EMF (supply voltage)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a due date for Inductors: Units 1 AND 2 and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new knowledge.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925440" y="561960"/>
              <a:ext cx="1441440" cy="257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11040" y="559440"/>
                <a:ext cx="1458360" cy="258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0520" y="358920"/>
              <a:ext cx="7679520" cy="267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680" y="343080"/>
                <a:ext cx="7711920" cy="270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64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80800" y="132480"/>
              <a:ext cx="7983000" cy="5510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760" y="116640"/>
                <a:ext cx="8011440" cy="554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710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4200" y="235080"/>
              <a:ext cx="8275680" cy="4830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1240" y="221040"/>
                <a:ext cx="8299440" cy="48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01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6000" y="0"/>
              <a:ext cx="8287200" cy="227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1960" y="-13680"/>
                <a:ext cx="8303760" cy="230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779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8960" y="147240"/>
              <a:ext cx="6305040" cy="2356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35360"/>
                <a:ext cx="6337080" cy="238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149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4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820699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 the 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Internal Resistance of a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Resistors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 the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Definition of capacitance, construction formula, dielectrics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Wednesday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Charging and discharging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Monday the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Capacitors in DC: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Tuesday the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Energy stored on capacitors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Inductors in DC: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the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Flux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Faraday’s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22860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6600" dirty="0">
                <a:hlinkClick r:id="rId3"/>
              </a:rPr>
              <a:t>http://</a:t>
            </a:r>
            <a:r>
              <a:rPr lang="en-NZ" sz="6600" dirty="0" smtClean="0">
                <a:hlinkClick r:id="rId3"/>
              </a:rPr>
              <a:t>whangareigirlshighphysics.wikispaces.com/NCEA3+Physics+Core</a:t>
            </a:r>
            <a:r>
              <a:rPr lang="en-NZ" sz="6600" dirty="0" smtClean="0"/>
              <a:t> 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2752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07800" y="156600"/>
              <a:ext cx="8778960" cy="6608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54080"/>
                <a:ext cx="8804880" cy="661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7760" y="1806480"/>
              <a:ext cx="1399320" cy="876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3000" y="1801080"/>
                <a:ext cx="1424160" cy="88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64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71800" y="160920"/>
              <a:ext cx="8633520" cy="4424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840" y="145800"/>
                <a:ext cx="8653320" cy="444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583000" y="2482920"/>
              <a:ext cx="5423040" cy="3154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67880" y="2470320"/>
                <a:ext cx="5450040" cy="318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92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2000" y="316440"/>
              <a:ext cx="7653960" cy="5055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680" y="301680"/>
                <a:ext cx="7669800" cy="508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047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65640" y="1339680"/>
              <a:ext cx="6893280" cy="1327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1320" y="1324920"/>
                <a:ext cx="6900480" cy="135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569880" y="194760"/>
              <a:ext cx="4067640" cy="744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8360" y="180720"/>
                <a:ext cx="4095360" cy="76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17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6000" y="214920"/>
              <a:ext cx="8333640" cy="610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920" y="202320"/>
                <a:ext cx="8355600" cy="612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56400" y="2384640"/>
              <a:ext cx="681120" cy="1177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43080" y="2371680"/>
                <a:ext cx="706680" cy="119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498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9806</TotalTime>
  <Words>270</Words>
  <Application>Microsoft Office PowerPoint</Application>
  <PresentationFormat>On-screen Show (4:3)</PresentationFormat>
  <Paragraphs>52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408</cp:revision>
  <dcterms:created xsi:type="dcterms:W3CDTF">2006-08-16T00:00:00Z</dcterms:created>
  <dcterms:modified xsi:type="dcterms:W3CDTF">2015-09-17T21:48:36Z</dcterms:modified>
</cp:coreProperties>
</file>