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257" r:id="rId3"/>
    <p:sldId id="258" r:id="rId4"/>
    <p:sldId id="635" r:id="rId5"/>
    <p:sldId id="745" r:id="rId6"/>
    <p:sldId id="746" r:id="rId7"/>
    <p:sldId id="783" r:id="rId8"/>
    <p:sldId id="784" r:id="rId9"/>
    <p:sldId id="785" r:id="rId10"/>
    <p:sldId id="786" r:id="rId11"/>
    <p:sldId id="787" r:id="rId12"/>
    <p:sldId id="74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19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1734 1046 1097 0,'18'-20'20'16,"-18"20"20"-16,3-17 0 0,-3 17 0 16,0 0-2-16,-3-25 18 0,3 25 7 0,0 0 6 15,0 0-60-15,0 0 57 0,0 0-7 0,0 0-2 16,0 0 52-16,0 0-78 0,0 0 0 0,0 0-4 16,0 0-3-16,0 0-3 0,0 0-10 15,0 0-6-15,-3 21 2 0,3-21-5 0,-8 25 7 16,3-5-3-16,0 5 4 0,2 5-10 0,-1 4 9 15,-1 5 7-15,2 4-30 0,-3 3 29 16,1 5-28-16,-1 4 7 0,-2 1 15 0,1 1-12 16,-1 1 13-16,0-2-12 0,3-2 11 0,2-3-10 15,3-7 9-15,3-12-8 0,5-6 6 0,-8-26-7 16,29 24 4-16,-7-23 1 0,6-7 2 0,3-8 7 16,5-7-4-16,1-8 4 0,2-8-7 0,0-7-2 15,0-3-4-15,-2-4 0 0,-5 1 0 0,-2 3 0 16,-4 3 0-16,-4 2 0 15,-2 1 0-15,-6 4 0 0,-3 1 0 0,-5 4 0 16,-2 3 0-16,-3 6 0 0,-2 1 0 0,1 22 0 16,-4-26 0-16,4 26 0 0,0 0 0 0,0 0 0 15,-18 12 0-15,10 5 0 0,-1 12 0 0,-2 8 0 16,1 12 0-16,-1 3 0 0,2 7 0 0,0 0 0 16,4 0 0-16,4 1 0 0,5-5 0 15,4-6 0-15,6-7 0 0,4-7 0 0,5-6 0 16,6-8 0-16,5-8 0 0,5-7 0 0,6-11 0 15,3-9 0-15,1-7 0 0,2-9 0 0,-2-5 0 16,-5-8 0-16,-2-1 0 0,-6-3 0 16,-6-2 0-16,-4 0 0 0,-7-2 0 0,-5 0 0 15,-5 1 0-15,-5 3 0 0,-4 0 0 0,-1 4 0 16,-7-2 0-16,2 5 0 0,-2-1 0 16,2 9 0-16,1 5 0 0,2 7-33 0,3 20-7 15,-1-17 0-15,1 17-4 0,0 0-15 0,0 0-35 16,23 15-168-16,-23-15-347 0,20 29 27 0,-3-5 299 15</inkml:trace>
  <inkml:trace contextRef="#ctx0" brushRef="#br0" timeOffset="390.6227">3302 1324 1727 0,'-21'-8'48'0,"3"4"10"0,-12-2-1 0,9 6 0 16,-7 1-28-16,3 7 2 0,-3 1-6 16,2 7-10-16,-4 3-15 0,1 8 0 0,-1 3 0 15,2 6 0-15,3 3 0 0,5-1 0 0,3 2 0 16,6 1 0-16,3-3 0 0,6-1 0 0,4-6 0 16,7-9 0-16,4-4 0 0,7-3 0 0,5-9 0 15,7-2 0-15,4-7 0 0,1-7 0 0,3-4 0 16,0-7 0-16,2-7 0 0,-1-4 0 0,-1-6 0 15,0-2 0-15,-1 1 0 16,-1-3 0-16,-4 2 0 0,-3-2 0 0,-3 3 0 16,-4 2 0-16,-7 4 0 0,-4 2 0 0,-5 9 0 15,-3 1 0-15,-5 21 0 0,0-18 0 0,0 18 0 16,0 0 0-16,0 0 0 0,-22 23 0 0,11 1 0 16,-2 9 0-16,-4 7 0 0,3 5 0 0,-1-3 0 15,4 0 0-15,5-7 0 0,5-6 0 0,9-4 0 16,4-9 0-16,10-3-1 0,5-9-47 15,12 0-34-15,-11-37-188 0,29 25-364 0,-10-25 9 16,14 3 239-16</inkml:trace>
  <inkml:trace contextRef="#ctx0" brushRef="#br0" timeOffset="593.7387">4237 762 2010 0,'-44'45'37'15,"3"7"-37"-15,2 3 0 0,-1 1 0 0,3 7 0 16,4 2 0-16,4 5 0 0,3 3 0 0,6-1 0 16,3-1 0-16,5-1 0 0,6-6 0 0,2-5 0 15,8-3 0-15,0-8 0 0,7-2 0 0,-2-10-19 16,7 2-80-16,-16-38-210 16,13 23-341-16,-13-23-22 0,20 11 375 0</inkml:trace>
  <inkml:trace contextRef="#ctx0" brushRef="#br0" timeOffset="765.6663">3748 1275 2047 0,'0'0'0'0,"-12"23"0"0,12-23 0 16,6 17 0-16,-6-17 0 0,31 15 0 0,-6-7 0 15,5-4 0-15,5-2 0 0,3-4 0 0,8-2 0 16,2-4 0-16,9-1 0 0,1-6 0 0,9 5-81 15,-12-23-118-15,18 22-471 0,-11-7 44 16,1 3 156-16</inkml:trace>
  <inkml:trace contextRef="#ctx0" brushRef="#br0" timeOffset="1343.7618">4524 1404 1956 0,'-42'21'34'15,"29"-4"1"-15,13-17-13 0,-9 19-22 16,9-19 0-16,0 0 0 0,27 12 0 0,-7-12 0 16,4-6 0-16,5-4 0 0,6-2 0 15,6-7 0-15,2-4 0 0,2-1 0 0,-1-4 0 16,0 2 0-16,-5 3 0 0,-3-1 0 0,-5 3 0 16,-7-2 0-16,-7 3 0 0,-5 2 0 0,-12 18 0 15,5-30 0-15,-5 30 0 0,-18-23 0 0,-3 16 0 16,-3 2 0-16,-8 1 0 0,-3 5 0 15,-4 3 0-15,0 4 0 0,0 5 0 0,0 3 0 16,0 4 0-16,3 5 0 0,1 3 0 0,4 2 0 16,3 4 0-16,9-1 0 0,4-2 0 0,7-1 0 15,8-4 0-15,6-3 0 0,6-4 0 0,6-1 0 16,5-7 0-16,7-1 0 0,4-5 0 0,4-5 0 16,5-1 0-16,3-7 0 15,2 0 0-15,2-4 0 0,-3 2 0 0,-1-2 0 16,-4 0 0-16,-6 3 0 0,-4-2 0 0,-7 5 0 15,-8 3 0-15,-17 3 0 0,21-5 0 0,-21 5 0 16,0 0 0-16,7 19 0 0,-9-2 0 0,-6 5 0 16,-4 5 0-16,-5 0 0 0,-1 5 0 0,-4 3 0 15,1 0 0-15,2 3 0 0,1-6 0 0,3-3 0 16,4-5 0-16,11-24 0 0,-12 31 0 16,12-31 0-16,0 0 0 0,7 17 0 0,-7-17 0 15,19-9 0-15,-19 9 0 0,32-36 0 0,-10 4 0 16,1-3 0-16,-2-2 0 0,3-1 0 0,-3 2 0 15,1 1 0-15,-3 0 0 0,-2 2 0 16,-1 3 0-16,-2 1 0 0,-2 6 0 0,-4 2 0 16,0 3 0-16,-8 18 0 0,11-25 0 0,-11 25 0 15,13-21 0-15,-13 21 0 0,29-15 0 16,-7 5 0-16,12-1 0 0,3-3 0 0,20 14-184 16,-11-22-505-16,22 12 29 0,-2-9 147 0</inkml:trace>
  <inkml:trace contextRef="#ctx0" brushRef="#br0" timeOffset="2046.9335">6702 941 1719 0,'0'0'71'0,"0"0"-43"0,0 0 10 0,0 0-2 16,0 0-3-16,0 0-9 0,-23 16-5 15,23-16-5-15,-21 14-2 0,21-14 1 0,-29 28-6 16,13-5 11-16,-2 5-6 0,2 7-9 15,-1 5-3-15,2 4 0 0,1 7 0 0,0 5 0 16,2 4 0-16,0 3 0 0,0-1 0 0,1 3 0 16,-2-7 0-16,0 2 0 0,1-7 0 0,3-6 0 15,-1-6 0-15,1-8 0 0,3-9 0 0,3-6 0 16,3-18 0-16,0 0 0 0,0 0 0 16,0 0 0-16,0 0 0 0,0 0 0 0,14-39 0 15,-3 5 0-15,2-14 0 0,3-8 0 0,4-4 0 16,2-3 0-16,0 5 0 0,2-6 0 0,-1 1 0 15,1-5 0-15,1 2 0 0,-1-3 0 0,0 5 0 16,3 1 0-16,0 8 0 0,0 11 0 0,-2 10 0 16,-2 8 0-16,-2 11 0 0,-21 15 0 15,27-16 0-15,-27 16 0 0,19 10 0 16,-10 7 0-16,1 9 0 0,0 4 0 0,0 9 0 16,-2 3 0-16,-3 6 0 0,0 6 0 0,0 3 0 15,0 3 0-15,1-2 0 0,0 2 0 0,4-3 0 16,1 1 0-16,1-5 0 0,4-1 0 0,2-4 0 15,-1-1 0-15,2-4 0 0,-4-8 0 0,3-3 0 16,-4-7 0-16,1 1 0 0,-15-26-347 16,0 0-298-16,0 0-30 0,20 11 296 0</inkml:trace>
  <inkml:trace contextRef="#ctx0" brushRef="#br0" timeOffset="2526.4618">6517 1637 2047 0,'0'0'0'0,"0"0"0"0,0 0 0 15,21 2 0-15,8-10 0 0,7-2 0 0,8-6 0 0,5-2 0 16,8-3 0-16,2-4 0 0,6 1 0 0,1-3 0 16,-4 2 0-16,1 2 0 0,-6-2 0 15,-2 7 0-15,-7 0 0 0,-3 5 0 0,-4 1 0 16,-10 4 0-16,-3 2 0 0,-8 5 0 15,-20 1 0-15,19 5 0 0,-19-5 0 0,0 0 0 16,2 24 0-16,-2-24 0 0,-7 28 0 0,-5-9 0 16,0 4 0-16,-6 6 0 0,-2-1 0 0,1 2 0 15,-1 1 0-15,1 0 0 0,1 7 0 0,0-5 0 16,3 3 0-16,3-5 0 0,1-7 0 0,3-1 0 16,3-1 0-16,5-22 0 0,0 28 0 15,0-28 0-15,0 0 0 0,19 11 0 0,-19-11 0 16,32-9 0-16,-8-4 0 0,2-9 0 15,7-3 0-15,2-13 0 0,3-3 0 0,-1 1 0 16,-3-6 0-16,-3 8 0 0,-2-2 0 0,-3 2 0 16,-2 4 0-16,-3 2 0 0,-4 3 0 0,-1 6 0 15,-5 3 0-15,-11 20 0 0,14-19 0 0,-14 19 0 16,0 0 0-16,0 0 0 0,0 0 0 16,0 0 0-16,-1 25 0 0,-2 2 0 0,-2 6 0 15,-1 0 0-15,1 5 0 0,0-2 0 0,4 0 0 16,3 0 0-16,4-1 0 0,8-3 0 0,0-2 0 15,12 1 0-15,-2-11 0 0,11 3 0 0,1-14 0 16,23 20-276-16,-31-37-317 0,33 13-45 0,-11-13 99 16</inkml:trace>
  <inkml:trace contextRef="#ctx0" brushRef="#br0" timeOffset="2897.0544">8413 1436 2047 0,'-33'-10'0'16,"8"5"0"-16,-5-1 0 0,4 4 0 0,-2 0 0 15,2 1 0-15,-1 5 0 0,4 1 0 0,1 1 0 16,3 6 0-16,-1 0 0 0,3 7 0 16,0 2 0-16,0 3 0 0,2 3 0 15,0 3 0-15,3 1 0 0,2 5 0 0,3 1 0 16,3-2 0-16,3-4 0 0,3-4 0 0,6-4 0 16,3-5 0-16,-11-18 0 0,31 27 0 0,-10-20 0 15,0-4 0-15,0-3 0 0,0-4 0 0,2-5 0 16,0-5 0-16,4-6 0 0,0-1 0 0,3-12 0 15,-1-1 0-15,1-5 0 0,-2 2 0 16,-4 4 0-16,0 1 0 0,-4 4 0 0,-5 1 0 16,-1 3 0-16,-4 7 0 0,-10 17 0 0,9-21 0 15,-9 21 0-15,0 0 0 0,0 0 0 0,0 0 0 16,0 0 0-16,-8 17 0 0,2 0 0 0,-3 8 0 16,-1 2 0-16,1 1 0 0,1 1 0 0,2-3 0 15,6-1 0-15,2-4 0 16,9-1 0-16,-11-20 0 15,31 25 0-15,-9-22-45 0,22 10-162 0,-30-44-282 16,36 17-143-16,-8-16 6 0,0-12 579 0</inkml:trace>
  <inkml:trace contextRef="#ctx0" brushRef="#br0" timeOffset="3076.1558">9112 915 2047 0,'0'0'0'0,"-40"40"0"16,10-8 0-16,-3 7 0 0,2 7 0 0,0 6 0 15,3 6 0-15,2-2 0 0,7 7 0 16,1-6 0-16,4 1 0 0,6-6 0 0,2-2 0 16,8-7 0-16,2 0 0 0,5-2 0 0,0-9 0 15,8 7 0-15,-17-39-247 0,28 35-418 0,-11-22-16 16,13 6 228-16</inkml:trace>
  <inkml:trace contextRef="#ctx0" brushRef="#br0" timeOffset="3559.7847">9569 1485 1725 0,'28'-11'102'0,"-28"11"-50"16,17-26-7-16,-17 26 3 0,7-23-11 0,-7 23-9 15,-5-17-18-15,5 17-10 0,-20-10 0 0,3 9 0 16,-2 4 0-16,-6 3 0 0,1 5 0 0,-5 0 0 16,-2 4 0-16,0-1 0 0,-2 6 0 0,0 3 0 15,2 2 0-15,-1 2 0 0,5 3 0 0,0-1 0 16,6 6 0-16,2 0 0 0,5 0 0 0,5 1 0 15,6-4 0-15,4-3 0 0,6-4 0 16,6-2 0-16,6-3 0 0,5-7 0 0,6-1 0 16,7-7 0-16,3-3 0 0,3-5 0 0,2-6 0 15,1-3 0-15,-2-7 0 0,-4-1 0 0,-5-4 0 16,-6 0 0-16,-7-5 0 0,-4 0 0 16,-4-5 0-16,-5-2 0 0,-3-1 0 0,-2 1 0 15,-5 1 0-15,-4 5 0 0,-3-3 0 0,-3 4 0 16,-3 3 0-16,1 3 0 0,-2 6 0 15,15 17 0-15,-27-16 0 0,27 16 0 0,-24 5 0 16,24-5 0-16,-17 20 0 0,12-1-2 0,3-1-32 16,7 6-17-16,-5-24-27 0,28 54-178 0,-28-54-280 15,19 31-77-15,4-15 137 0</inkml:trace>
  <inkml:trace contextRef="#ctx0" brushRef="#br0" timeOffset="4075.4026">10322 1398 2029 0,'-45'-17'18'0,"45"17"-18"16,-29-25 0-16,29 25 0 0,-34-17 0 0,12 16 0 15,-3-2 0-15,-1 7 0 0,-2 3 0 0,0 6 0 16,-2 5 0-16,-2 5 0 0,0 4 0 16,2 6 0-16,0 2 0 0,3 3 0 0,1 2 0 15,4 4 0-15,5-3 0 0,6 0 0 0,7-6 0 16,4-7 0-16,4-4 0 0,7-1 0 0,4-3 0 15,6-6 0-15,4-3 0 0,4-7 0 16,3-8 0-16,1-3 0 0,0-7 0 0,0-3 0 0,-1 1 0 16,-1-7 0-16,-1-3 0 0,-4 1 0 15,-4-7 0-15,-4 5 0 0,-4 1 0 16,-1 0 0-16,-4 5 0 0,-1 2 0 0,-8 19 0 16,7-29 0-16,-7 29 0 0,0 0 0 0,0 0 0 15,0 0 0-15,0 0 0 0,0 0 0 0,0 0 0 16,-22 37 0-16,7-2 0 0,0 15 0 0,-5 7 0 15,-1 4 0-15,0 7 0 0,-3 3 0 0,1 3 0 16,0 0 0-16,1-2 0 0,0-4 0 16,-2 0 0-16,0 2 0 0,-3-5 0 0,3-5 0 15,2-11 0-15,2-10 0 0,3-8 0 0,2-2 0 16,1-11 0-16,14-18 0 0,-19 21 0 0,19-21 0 16,0 0 0-16,0 0 0 0,-21-19 0 0,16-2 0 15,5-8 0-15,3-7 0 0,5-8 0 16,7-3 0-16,3-2 0 0,4-5 0 0,6 1 0 15,2-3 0-15,6 0 0 0,-2-1 0 16,2-1 0-16,1 1 0 0,-1 7 0 0,-3 4 0 16,1 11 0-16,-7 3 0 0,-1 6 0 0,-5 0 0 15,7 15-73-15,-21-32-196 0,36 48-158 0,-36-28-168 16,14 11 33-16,7 21 442 0</inkml:trace>
  <inkml:trace contextRef="#ctx0" brushRef="#br0" timeOffset="4466.0142">10619 1549 2047 0,'-28'-3'0'0,"28"3"0"0,0 0 0 16,-23-10 0-16,23 10 0 0,0 0 0 0,-17 5 0 16,17-5 0-16,0 0 0 0,-18 15 0 15,18-15 0-15,-15 33 0 0,8-6 0 0,-3 1 0 16,0 4 0-16,1 4 0 0,-2 2 0 0,0 3 0 15,1-3 0-15,1-5 0 0,5-1 0 0,2-8 0 16,4-2 0-16,4-5 0 0,-6-17 0 0,18 20 0 16,-18-20 0-16,28 4 0 0,-10-6 0 15,3-7 0-15,3-5 0 0,4-9 0 0,1-6 0 16,5-8 0-16,-1 0 0 0,0-3 0 16,-1-1 0-16,-3 1 0 0,-3-4 0 0,1 4 0 15,-5 2 0-15,-4 4 0 0,-3 4 0 0,-4 5 0 16,-5 5 0-16,-6 20 0 0,5-27 0 0,-5 27 0 15,0 0 0-15,0 0 0 0,0 0 0 0,-16 17 0 16,6 6 0-16,-2 3 0 0,-1 5 0 0,-2 2 0 16,3 5 0-16,-1 1 0 0,2 0 0 15,3 1 0-15,0-9 0 0,4 5 0 0,-1-3 0 16,8 2 0-16,-2-6 0 0,11 9-82 0,-12-38-154 16,31 53-160-16,-31-53-139 0,17 23-62 0,11 0 397 15</inkml:trace>
  <inkml:trace contextRef="#ctx0" brushRef="#br0" timeOffset="4841.0392">11245 1606 2047 0,'-34'10'0'16,"15"2"0"-16,4 6 0 0,15-18 0 0,-27 35 0 15,19-17 0-15,8-18 0 0,2 30 0 0,-2-30 0 16,31 21 0-16,-6-13 0 0,6-3 0 0,3-2 0 15,7-6 0-15,2-3 0 16,3-1 0-16,1-5 0 0,2-6 0 0,-2 3 0 16,-2-7 0-16,-5 1 0 0,-5 4 0 0,-4-5 0 15,-7 3 0-15,-5-2 0 0,-8 3 0 0,-6-1 0 16,-7-2 0-16,-4 0 0 0,-5 3 0 0,-3 0 0 16,-7 5 0-16,-5 2 0 0,-4 9 0 0,-6 5 0 15,-3 9 0-15,-4 10 0 0,-1-1 0 16,1 10 0-16,0 1 0 0,3 6 0 0,6 5 0 15,8 1 0-15,8 1 0 0,9-5 0 0,6-4 0 16,6-6 0-16,8-2 0 0,4-6 0 0,7-1 0 16,5-7 0-16,6-5 0 0,8-6 0 0,9-6 0 15,4-5 0-15,13 0 0 0,-2-13 0 16,21 16-25-16,-29-41-328 0,41 43-81 0,-41-32-156 16,2 2 59-16,22 25 418 0</inkml:trace>
  <inkml:trace contextRef="#ctx0" brushRef="#br0" timeOffset="88371.8085">13932 751 1335 0,'9'-34'128'0,"-9"34"12"0,10-28-29 0,-1 9-53 16,-9 19 14-16,-4-29-4 0,4 29-16 0,-16-22-3 16,16 22-15-16,-31-20-34 0,9 11 0 0,0 2 0 15,-6-2 0-15,-1 5 0 0,-2 2 0 0,2 4 0 16,0 2 0-16,2 5 0 0,2 1 0 0,0 5 0 15,2 2 0-15,1 7 0 0,-1 5 0 0,0 4 0 16,0 6 0-16,0 6 0 0,-2 2 0 0,4 7 0 16,-3 3 0-16,3 7 0 0,-1 9 0 15,1 5 0-15,0 9 0 0,1-1 0 0,-1-5 0 16,4-2 0-16,5-9 0 0,3-1 0 0,7-11 0 16,4-8 0-16,8-9 0 0,2-12 0 0,8-5-22 15,-2-8-10-15,5-3-24 0,-4-14-10 0,11 12-68 16,-27-39-199-16,22 17-258 0,-7-6-35 0,-7-18 440 15</inkml:trace>
  <inkml:trace contextRef="#ctx0" brushRef="#br0" timeOffset="89074.9461">13018 1444 1926 0,'0'0'41'0,"-22"10"-27"0,22-10-2 15,0 0-5-15,0 0 1 0,19 8 3 0,4-4 5 16,5-5-4-16,8-3-12 0,7-6 0 0,5-1 0 15,8-3 0-15,5-2 0 0,2-2 0 0,4-3 0 16,1 1 0-16,-2 3 0 0,-1 4 0 0,-5 2 0 16,-4 3 0-16,-5 0 0 0,-7 2 0 0,-9 1 0 15,-7 6 0-15,-7 4 0 0,-21-5 0 0,18 12 0 16,-18-12 0-16,-3 17 0 0,3-17 0 0,-20 30 0 16,4-11 0-16,-5 2 0 0,-3 0 0 15,-1-1 0-15,-3 3 0 0,0 0 0 0,-1 4 0 0,0 0 0 16,2 2 0-16,1 1 0 0,4-2 0 15,5 3 0-15,4-5 0 0,7 1 0 0,6-2 0 16,5-6 0-16,7 0 0 0,6-4 0 0,6-4 0 16,7-4 0-16,5-6 0 0,2-3 0 0,5-4 0 15,0-6 0-15,2-4 0 0,-1-6 0 0,-2-7 0 16,-4-4 0-16,-3-2 0 0,-5-3 0 0,-3 1 0 16,-4 2 0-16,-7 1 0 0,-5 1 0 0,-5-4 0 15,-5 3 0-15,-6 2 0 0,-2 2 0 0,-4 4 0 16,-4 3 0-16,-1 5 0 0,-3 1 0 0,2 7 0 15,-1 4 0-15,18 6 0 0,-27 0 0 0,27 0 0 16,-22 17 0-16,22-17 0 0,-12 31 0 0,9-13 0 16,3 2 0-16,3 3 0 0,3 4 0 15,4-4 0-15,3 0 0 0,4-5 0 0,5-4 0 16,3 0 0-16,3-2 0 0,4-4 0 0,1 1 0 16,0-2 0-16,1-2 0 0,-1-2 0 0,-3 1 0 15,-2-1 0-15,-3 0 0 0,-4 1 0 0,-3-2 0 16,-18-2 0-16,26 12 0 0,-26-12 0 0,0 0 0 15,13 22 0-15,-13-22 0 0,-6 24 0 0,6-24 0 16,-18 33 0-16,5-13 0 0,-1 0 0 0,0 3 0 16,0-4 0-16,14-19 0 0,-25 33 0 0,25-33 0 15,-16 20 0-15,16-20 0 0,0 0 0 0,0 0 0 16,0 0 0-16,0 0 0 0,0 0 0 0,24-3 0 16,-24 3 0-16,26-26 0 0,-13 6 0 15,3-2 0-15,-1-3 0 0,0-2 0 0,-1 0 0 16,-1 1 0-16,-3-1 0 0,1-1 0 0,-3 2 0 15,1 0 0-15,2 2 0 0,1 0 0 0,0 2 0 16,1 4 0-16,-13 18 0 0,32-28 0 0,-14 20 0 16,3-2 0-16,6 4 0 0,-2-1 0 15,11 2 0-15,-4-6-14 0,30 17-280 0,-30-23-232 16,26 14-141-16,-3-6 122 0</inkml:trace>
  <inkml:trace contextRef="#ctx0" brushRef="#br0" timeOffset="89590.5775">15896 1327 1919 0,'0'0'89'0,"-33"-14"-63"0,15 14-13 15,-3-1-13-15,4 4 0 0,-1 0 0 16,-4 2 0-16,-1 5 0 0,-5 4 0 0,-3 3 0 15,-2 6 0-15,-3 3 0 0,1 5 0 0,-3 2 0 16,3 4 0-16,3-2 0 0,2 3 0 0,7-4 0 16,7-1 0-16,7-5 0 0,7-5 0 0,7-6 0 15,-5-17 0-15,27 18 0 0,-3-14 0 0,5-7 0 16,7-4 0-16,8-12 0 0,5-2 0 16,4-11 0-16,3-5 0 0,-1 6 0 15,0-10 0-15,-8 7 0 0,-3 1 0 0,-9 2 0 16,-8 3 0-16,-7 1 0 0,-7 6 0 0,-5 0 0 15,-8 21 0-15,6-24 0 0,-6 24 0 0,0 0 0 16,0 0 0-16,0 0 0 0,0 0 0 0,-19 5 0 16,9 14 0-16,-1 7 0 0,0 7 0 0,3 4 0 15,1 0 0-15,4-2 0 0,4 0 0 16,7-2 0-16,3-2 0 0,8 0 0 0,3-10 0 16,16 18-168-16,-38-39-304 0,59 9-167 0,-19-5-2 15,8-10 515-15</inkml:trace>
  <inkml:trace contextRef="#ctx0" brushRef="#br0" timeOffset="90059.3265">17827 1362 1793 0,'0'0'40'0,"0"0"-4"16,-12-24-1-16,12 24-5 0,-10-22-1 0,10 22-9 15,-21-22-4-15,21 22 2 0,-31-17-1 0,11 12-4 16,0 2-13-16,-2 3 0 0,-1 2 0 0,-2 5 0 16,0 3 0-16,-1 4 0 0,1 5 0 15,-1-1 0-15,1 7 0 0,0 1 0 16,3 1 0-16,4 4 0 0,2-1 0 0,4-1 0 15,4 0 0-15,2 0 0 0,4-1 0 0,5-2 0 16,3 1 0-16,5-3 0 0,5-3 0 0,7-3 0 16,5-6 0-16,7-4 0 0,4-6 0 0,10-2-29 15,-2-12-52-15,20 19-129 0,-22-30-423 0,23 9 12 16,-10-6 149-16</inkml:trace>
  <inkml:trace contextRef="#ctx0" brushRef="#br0" timeOffset="90465.5831">18514 1373 1368 0,'0'0'297'0,"-30"-17"-175"0,30 17-27 0,-27 1-34 16,27-1-13-16,-40 6-17 0,17-4-6 0,-4 3-25 15,0 0 0-15,0 4 0 0,1 1 0 16,-1 4 0-16,-1 0 0 0,1 2 0 0,3 0 0 16,-1 1 0-16,1 4 0 0,3-1 0 0,2 1 0 15,1 2 0-15,4-1 0 0,2 0 0 0,5 1 0 16,3-6 0-16,4 1 0 0,0-18 0 0,12 25 0 15,-12-25 0-15,27 22 0 0,-7-16 0 0,5-2 0 16,6-8 0-16,4-2 0 0,4-8 0 16,2-4 0-16,3-4 0 0,0-1 0 0,-4 0 0 15,-4 1 0-15,-4 2 0 0,-5-1 0 16,-5 3 0-16,-2-2 0 0,-4 2 0 0,-1 0 0 16,-4 1 0-16,-4-1 0 0,-7 18 0 0,8-31 0 15,-8 31 0-15,-1-23 0 0,1 23 0 0,0 0 0 16,0 0 0-16,-22-6 0 0,22 6 0 0,-20 18 0 15,9 2 0-15,-3 2 0 0,3 4 0 16,-1 1 0-16,4 0 0 0,0-2 0 0,7 2 0 16,2-4 0-16,7-1 0 0,3-5 0 0,8-2 0 15,2 0 0-15,8-7 0 0,0 0-33 16,10 1-36-16,-6-23-61 0,30 35-235 0,-28-35-251 16,16 7 34-16,-4 1 331 0</inkml:trace>
  <inkml:trace contextRef="#ctx0" brushRef="#br0" timeOffset="90965.5937">19145 1376 1909 0,'-18'-3'62'16,"18"3"-16"-16,-24 6-16 0,24-6-30 0,-26 15 0 15,26-15 0-15,-30 29 0 0,16-9 0 0,-3 3 0 16,4 3 0-16,1 3 0 0,0 3 0 0,1-1 0 16,2 4 0-16,-1 0 0 0,4 0 0 15,1-4 0-15,2-6 0 0,0-4 0 0,5-4 0 16,-2-17 0-16,3 26 0 0,-3-26 0 15,0 0 0-15,0 0 0 0,0 0 0 0,0 0 0 16,18 1 0-16,-18-1 0 0,18-30 0 0,-6 2 0 16,2-4 0-16,1-6 0 0,3-4 0 0,0 0 0 15,-1-2 0-15,0 4 0 0,-2-2 0 0,-2 1 0 16,2-2 0-16,-2 3 0 0,2 4 0 16,-2 7 0-16,-1 4 0 0,-1 8 0 0,-11 17 0 15,16-23 0-15,-16 23 0 0,0 0 0 0,22-7 0 16,-22 7 0-16,22 10 0 0,-22-10 0 0,30 23 0 15,-11-9 0-15,0-1 0 0,2 3 0 0,1 1 0 16,-2 1 0-16,0 1 0 0,-20-19 0 0,30 35 0 16,-19-15 0-16,-4 0 0 0,-2 1 0 15,-5-2 0-15,-2 0 0 0,-4 1 0 16,-6 2 0-16,-3-1 0 0,-3 0 0 0,-4-1 0 16,-1 0 0-16,-2 2 0 0,-1-2 0 0,-1 2 0 15,0 0 0-15,-1-3 0 0,1 0 0 0,0-2 0 16,1 0 0-16,3-1 0 0,0-2 0 0,3 3 0 15,2-2 0-15,0 4 0 0,0 1 0 0,1 1 0 16,0 6 0-16,-2 0 0 0,3 3 0 16,-2 9 0-16,1-1 0 0,0 2 0 0,-1 1 0 15,0-6 0-15,1-1 0 0,-3-1 0 0,7 1 0 16,-2-5 0-16,7 1 0 0,-2-12-11 16,25 27-278-16,-40-49-181 0,34 26-159 0,-9-22 26 15,0 0 559-15</inkml:trace>
  <inkml:trace contextRef="#ctx0" brushRef="#br0" timeOffset="91529.5447">19898 1483 1839 0,'-39'3'52'0,"4"8"-5"16,-8 1-8-16,2 5-5 0,-5 3-2 0,-1 3-28 16,-2 1-4-16,0 10 0 0,5-2 0 15,3 2 0-15,6 0 0 0,5-9 0 0,5 0 0 16,8-4 0-16,17-21 0 0,-11 32 0 16,11-32 0-16,21 14 0 0,-1-9 0 0,8-5 0 15,9-6 0-15,5-6 0 0,8-9 0 0,6-4 0 16,5-5 0-16,0-5 0 0,3-5 0 0,-2-1 0 15,-4 1 0-15,-3 1 0 0,-7 5 0 0,-6 2 0 16,-8 1 0-16,-7 8 0 0,-5-2 0 0,-7 6 0 16,-15 19 0-16,14-25 0 0,-14 25 0 0,0 0 0 15,0 0 0-15,-19-12 0 0,19 12 0 16,-34 18 0-16,12-1 0 0,-6 11 0 0,0 5 0 16,0 3 0-16,2 3 0 0,3-2 0 15,6 0 0-15,5 1 0 0,7 1 0 0,4-4 0 16,8 0 0-16,4-9 0 0,10-2 0 0,4-6 0 0,7 0 0 15,3-7-19-15,9 1-51 0,-11-20-65 0,34 31-223 16,-39-40-209-16,25 14-13 16,-4 0 263-16</inkml:trace>
  <inkml:trace contextRef="#ctx0" brushRef="#br0" timeOffset="91750.1755">20699 1520 1930 0,'0'0'106'0,"-7"-18"-95"16,7 18-11-16,-30-5 0 0,13 8 0 0,0 1 0 15,-2 5 0-15,-1 2 0 0,-1 3 0 16,-2 4 0-16,0 5 0 0,1 4 0 0,1 4 0 16,1 3 0-16,3 0 0 0,3 0 0 15,4-5 0-15,7-2 0 0,3-4 0 0,5-2 0 16,3-4 0-16,-8-17 0 0,31 28 0 0,-8-19 0 16,0-6 0-16,6-3 0 0,-1-6 0 0,6-1 0 15,0-9-43-15,4 3-27 0,-5-16-40 0,25 29-213 16,-32-29-305-16,17 8 50 0,-10-2 284 0</inkml:trace>
  <inkml:trace contextRef="#ctx0" brushRef="#br0" timeOffset="91890.8899">21044 1536 1670 0,'-9'-28'176'0,"9"28"-60"15,0 0-46-15,-13 19-55 0,13-19-15 0,-22 32 0 16,8-12 0-16,1 7 0 0,-3 2 0 0,0 3 0 16,1 1 0-16,0 0 0 0,3-3 0 15,3-3 0-15,4-3 0 0,3-3 0 0,6-2 0 16,-4-19 0-16,12 29 0 0,-12-29 0 0,27 15-8 15,-27-15-69-15,49 15-268 0,-49-15-320 0,39-23 56 16,-19 3 267-16</inkml:trace>
  <inkml:trace contextRef="#ctx0" brushRef="#br0" timeOffset="92031.4314">21204 992 1660 0,'-38'-8'387'0,"38"8"-387"0,-23-4 0 15,23 4 0-15,0 0 0 0,0 0 0 0,19-8-61 16,-19 8-60-16,51-21-424 0,-34 13-94 0,11 3 23 16</inkml:trace>
  <inkml:trace contextRef="#ctx0" brushRef="#br0" timeOffset="92250.1791">21625 891 2034 0,'0'0'13'0,"0"0"-13"0,0 22 0 15,0-22 0-15,-15 24 0 0,6-4 0 0,-6 3 0 16,3 6 0-16,-5 2 0 0,2 5 0 16,-1 7 0-16,1 5 0 0,0 3 0 0,-1 7 0 15,2-1 0-15,-2 2 0 0,1-3 0 0,1-1 0 16,-3-3 0-16,2 0 0 0,-1-1 0 0,3-4 0 16,2-2 0-16,1-9 0 0,5-1 0 0,-1-8 0 15,5-3 0-15,1-24-26 0,7 45-145 0,-29-55-324 16,22 10-122-16,0 0-26 0,0 0 549 15</inkml:trace>
  <inkml:trace contextRef="#ctx0" brushRef="#br0" timeOffset="92953.3295">21394 1410 1967 0,'0'0'58'0,"20"3"-36"0,-20-3-22 16,38 8 0-16,-13-8 0 0,2 0 0 0,4 1 0 15,2 0 0-15,3-1 0 0,1-1 0 0,2-1 0 16,1-2 0-16,1 2 0 0,-1-1 0 0,-2 1 0 16,-2-1 0-16,-4 2 0 0,-3 0 0 0,-2 0 0 15,-6 0 0-15,-4 1 0 0,-17 0 0 16,20-2 0-16,-20 2 0 0,0 0 0 0,0 0 0 16,0 0 0-16,0 0 0 0,0 0 0 15,-17 6 0-15,17-6 0 0,-34 16 0 0,12-5 0 16,-3 5 0-16,-3-3 0 0,1 8 0 0,-1-1 0 15,1 2 0-15,3 3 0 0,1 2 0 0,3 2 0 16,3 5 0-16,5-3 0 0,3 1 0 0,6-1 0 16,6-2 0-16,3 3 0 0,5-4 0 0,4-9 0 15,4-6 0-15,5-9 0 0,3-3 0 0,1-3 0 16,1-3 0-16,1-3 0 0,-1-6 0 16,1-2 0-16,-4-6 0 0,0-3 0 0,-1-5 0 15,-4-3 0-15,-1-2 0 0,-3 1 0 16,-3-1 0-16,1 1 0 0,-3 2 0 0,-1-1 0 15,-3 3 0-15,1 2 0 0,-2 3 0 0,2 3 0 16,-3 5 0-16,-6 17 0 0,8-23 0 0,-8 23 0 16,0 0 0-16,0 0 0 0,0 0 0 15,0 0 0-15,0 0 0 0,17 19 0 0,-17-19 0 16,16 30 0-16,-16-30 0 0,15 30 0 0,-15-30 0 16,19 26 0-16,-19-26 0 0,23 24 0 0,-23-24 0 15,25 26 0-15,-25-26 0 0,19 28 0 0,-19-28 0 16,17 24 0-16,-17-24 0 0,7 28 0 0,-8-10 0 15,-2 1 0-15,-3 3 0 0,-4 3 0 16,-2-2 0-16,-1 0 0 0,-2-1 0 16,-1-3 0-16,0 2 0 0,-1-2 0 0,17-19 0 15,-27 29 0-15,27-29 0 0,-16 18 0 0,16-18 0 16,0 0 0-16,0 0 0 0,0 0 0 0,0 0 0 16,0 0 0-16,30-29 0 0,-12 11 0 0,5-5 0 15,3-3 0-15,0 0 0 0,3 0 0 0,2-3 0 16,-1 3 0-16,-1 2 0 0,2 2 0 0,-1 6 0 15,-2 1 0-15,1 0 0 0,-1 3 0 16,2 1 0-16,1 0 0 0,2-1 0 0,5 1 0 16,-2-7 0-16,9 7 0 0,-10-12 0 0,18 19-185 15,-30-39-150-15,39 35-90 0,-37-30 23 16,29 12-25-16,10 29 155 0,-25-34 272 0</inkml:trace>
  <inkml:trace contextRef="#ctx0" brushRef="#br0" timeOffset="94312.7947">1020 7426 1501 0,'-17'-7'89'0,"17"7"-20"0,0 0-2 0,0 0-7 15,0 0-13-15,0 0-14 0,0 0-13 16,0 0-7-16,0 0-4 0,0 0-5 0,0 0-2 16,0 0-2-16,0 0 1 0,0 0-1 0,18-7 1 15,-18 7-2-15,26-3 1 0,-10-1 0 0,2-1 1 16,3-1-2-16,0 0 3 0,4 0-3 0,-1 1 2 16,2-1-1-16,-1 0 1 0,2 1-1 0,0 2 2 15,-1 0-2-15,1 1 1 0,0 1 1 16,-2 1 0-16,2 1 0 0,1 0-2 15,-1 4 2-15,0 0-2 0,1-1 1 0,1 4-2 16,1-3 3-16,1-1-1 0,3 2 0 0,1 1 1 16,4-3-2-16,1 1 0 0,3-1 1 0,-1-2-1 15,3 1 2-15,3-2-1 0,0-2 0 0,6-1 1 16,-1 0-3-16,4-2 3 0,4 0 2 0,2-2-1 16,4-2 2-16,0 0-1 0,3 2-3 15,-1-2 1-15,-2 2-3 0,0 2 2 0,-2-1-3 16,2 2 5-16,1 1-1 0,-3 0-1 0,-1 0 2 15,-3 2-4-15,-1 2 1 0,-4 0-2 0,-3 3 2 16,-1-3-3-16,-1 3 0 0,2-1-6 16,-2-4-7-16,2 3-18 0,-4-10-41 0,19 26-253 15,-22-27-315-15,7 1 10 0,-7-1 412 0</inkml:trace>
  <inkml:trace contextRef="#ctx0" brushRef="#br0" timeOffset="96329.8931">3856 7397 928 0,'11'16'309'16,"-11"-16"-229"-16,0 0-15 0,0 0-7 0,0 0-10 15,0 0-18-15,0 0-14 0,0 0-7 16,0 0-5 0,0 0-6-16,0 0-3 0,0 0-3 15,0 0 4-15,-18 16 2 0,18-16 7 0,0 0 4 16,0 0 6-16,0 0 7 0,0 0 7 0,-17 15 3 15,17-15 0-15,0 0-2 0,0 0-3 0,0 0-5 16,0 0-3-16,0 0-2 0,0 0-6 0,0 0 0 16,0 0-1-16,0 0-2 0,0 0-1 0,0 0-2 15,0 0 0-15,0 0-1 0,0 0-2 0,0 0 0 16,0 0 1-16,0 0 3 0,0 0 1 0,0 0 0 16,0 0 1-16,0 0 0 0,0 0-2 0,0 0 2 15,0 0-2-15,0 0-2 0,7-21-1 0,-7 21 1 0,0 0 0 16,1-23 3-16,-1 23-3 0,4-20 1 0,-4 20-4 15,4-22 3-15,-4 22-4 0,4-23 2 0,-4 23-2 16,9-32 4-16,-4 14-5 0,1 1 4 16,-1-2-3-16,1 0 1 0,0 0-2 0,0-2 5 15,1-1-6-15,1 0 5 0,-1-1-6 16,1 0 4-16,1 0-3 0,1-1-13 0,-3 1 31 16,3-2-31-16,-1-1 30 0,2 0-11 0,3-2-7 15,-1 0 6-15,2 0-6 0,-1-1 7 0,2-1-7 16,0 1 9-16,1-3-11 0,0 0 9 0,4-1-6 15,-1 1 7-15,3-4-8 0,1 1 9 16,0-1-10-16,0-1 8 0,2-2-7 0,-1 0-11 16,2-1 26-16,1-1-25 0,0 1 25 0,1-1-8 15,0 1-8-15,2 0 9 0,-2 0-9 0,0-1 9 16,0-1-10-16,2 1 10 0,-2-1-10 16,4-1 10-16,0 1-9 0,1-2 11 0,1 2 8 0,0-2-24 15,2 1 26-15,0-1-26 0,1 0 6 16,1 1 12-16,1 0-10 0,1-2 9 15,2 0-7-15,1-1 7 0,1-1-9 0,2 0 10 16,1-1-11-16,1-3-4 0,1 0 20 0,4 0-23 16,2 0 22-16,0 2-8 0,0-1-9 0,1 2 10 15,0-2-11-15,-1 2 10 0,1 0-10 0,0-1 10 16,2 0-9-16,1-1 10 0,4-1 6 0,0-1-20 16,3 3 17-16,0-3-15 0,1 2 2 15,1 2 8-15,-1-1-8 0,3 0 10 0,1-1-10 16,2 1 11-16,5-2-11 0,-1 1 9 0,2 1-8 15,0 0-8-15,-2 0 21 0,2 0-22 0,1 3 23 16,0 0-7-16,4 2-6 0,0 1 5 0,2 1-5 16,-2 1 4-16,-2 1-5 0,3 1 6 0,-1 2-7 15,3 0 8-15,0 2-8 0,-1 2 8 16,-1 0-7-16,0 1-10 0,-2 3 27 16,1 2-28-16,4 0 28 0,-1 0-12 0,2 3-4 15,-4 2 4-15,0 2-5 0,2 1 5 0,-2 0-4 16,3 2 4-16,4 3-5 0,-2-1 5 0,2 1-4 15,-3 2 2-15,0 0 0 0,4 1 0 0,1 1-1 16,-1 2 2-16,0 0-3 0,-1 2 2 0,-2 0-1 16,1 3 1-16,0 0 0 0,0 1 0 0,3 3 0 15,-4 0-1-15,2 1 1 0,-2 1-1 16,-4 1 1-16,5 1 1 0,-2 2 2 0,-3 3-2 16,2-1 3-16,-5 3-4 0,-3 2 0 0,2-1 0 15,-4 3 0-15,0-2 0 0,1 4 0 16,-2 2 0-16,1 0 0 0,-3 3 0 0,-3 0 0 15,1 1 0-15,-4 2 0 0,1 0 0 0,1 1 0 16,-3 0 0-16,0 2 0 0,-1-2 0 16,-1 4 0-16,1 0 0 0,-2-2 0 0,1 1 0 15,-3-2 0-15,2 1 0 0,1 1 0 0,-3 1 0 16,3-1 0-16,-2 1 0 0,-3-2 0 0,-3 2 0 16,1 0 0-16,-3 2 0 0,-1 1 0 0,1-1 0 15,0 1 0-15,-3 3 0 0,-1-1 0 0,-3 1 0 16,-1 2 0-16,1-1 0 0,-3-1 0 0,1 0 0 15,-3 2 0-15,0 0 0 0,-2 0 0 16,2-1 0-16,0 0 0 0,0-1 0 16,0 2 0-16,-1 0 0 0,0-1 0 0,-3 2 0 15,2 1 0-15,-6 1 0 0,1-1 0 0,0 0 0 16,-4-1 0-16,0 1 0 0,-2 0 0 0,-1 0 0 16,0 1 0-16,-1-1 0 0,0 1 0 0,1 0 0 15,-1 0 0-15,-1 3 0 0,2 0 0 0,-2-1 0 16,-1 1 0-16,0 0 0 0,-1-1 0 15,-1 0 0-15,-1 0 0 0,0-1 0 0,-2 0 0 16,-1-1 0-16,3 0 0 0,-3-1 0 0,-1 3 0 16,1 0 0-16,-1-1 0 0,-2 1 0 0,0 0 0 15,0-1 0-15,-1 0 0 0,2 1 0 0,-1-1 0 16,2 0 0-16,-2-3 0 0,1 1 0 16,1-3 0-16,-2 1 0 0,0-1 0 15,-1-1 0-15,-1 2 0 0,-2-1 0 0,1 0 0 16,0-1 0-16,-1 0 0 0,-2-1 0 0,-2 1 0 15,-1 0 0-15,-1-2 0 0,0 0 0 0,-1 0 0 16,0 1 0-16,0 0 0 0,-1 1 0 0,1-3 0 16,-2 0 0-16,0-1 0 0,1 1 0 0,-2 0 0 15,0 1 0-15,0-1 0 0,1 0 0 0,-1 0 0 16,-2-2 0-16,2 1 0 0,-1 0 0 16,0-2 0-16,0-1 0 0,0 1 0 0,0-2 0 15,-1-3 0-15,0 1 0 0,0-2 0 0,1-2 0 16,-3 0 0-16,2 0 0 0,-1 0 0 15,1 1 0-15,0-1 0 0,0 3 0 0,-1 0 0 16,2 0 0-16,-2 3 0 0,3-3 0 0,-1 1 0 16,-1-2 0-16,1-3 0 0,0-1 0 0,-1-4 0 15,-3-17 0-15,15 24 0 0,-15-24 0 16,22 8 0-16,-2 7-147 0,-28-44-297 0,31 28-211 16,-18-21 44-16,1-6 422 0</inkml:trace>
  <inkml:trace contextRef="#ctx0" brushRef="#br0" timeOffset="97273.3679">15784 7729 1571 0,'0'0'198'0,"0"0"-169"0,0 0-15 0,0 0 4 16,0 0 8-16,0 0 5 0,0 0 0 0,17 1-7 16,-17-1-3-16,0 0-8 0,0 0-2 15,23-5-5-15,-23 5 3 0,0 0-1 0,21-4 0 16,-21 4 1-16,0 0-4 0,20-4 0 0,-20 4-1 15,0 0-3-15,22-7 1 0,-22 7 0 0,0 0-1 16,23-8-1-16,-23 8 0 0,20-2 0 0,-20 2 0 16,20-2 0-16,-20 2 0 0,24-2 0 15,-24 2 0-15,29-1 0 0,-12 1 0 0,1 1 0 16,1 1 0-16,2-1 0 0,2 1 0 16,3-1 0-16,2 1 0 0,3-2 0 0,3 0 0 15,3-2 0-15,3 0 0 0,1 1 0 0,3-3 0 16,2 1 0-16,5-2 0 0,2 0 0 0,0-1 0 15,7 0 0-15,1 0 0 0,4 0 0 0,6-2 0 16,-1 2 0-16,3-1 0 0,0 1 0 0,0 1 0 16,-1 2 0-16,1-2 0 0,0 1 0 0,2 1 0 15,1 0 0-15,0 0 0 0,1 0 0 16,1 1 0-16,0-2 0 0,1 2 0 16,2-3 0-16,1 1 0 0,3 1 0 0,2-2 0 15,0 0 0-15,3-1 0 0,-3 1 0 0,2 0 0 16,1 0 0-16,1 0 0 0,0 2 0 0,-1 0 0 15,-3 0 0-15,-3 0 0 0,0 1 0 0,-4 0 0 16,-2 2 0-16,1-2 0 0,-5 4 0 16,-1-1 0-16,-4 0 0 0,-2 3 0 0,-1-1 0 15,-2 2 0-15,3 1 0 0,-1-2 0 0,1-1 0 16,0 0 0-16,-2-1 0 0,5-1 0 0,-2-1 0 16,2 0 0-16,4 0 0 0,2-1 0 0,4-2 0 15,4-2 0-15,-1 0 0 0,2-1 0 0,-1 0 0 16,-3 0 0-16,2 0 0 0,0-2 0 15,-3 2 0-15,-4 0 0 0,-3 2 0 16,-4-1 0-16,-6 2 0 0,-7 1-9 0,-4 3-7 16,-6-1 5-16,-2 4 3 0,-4 1 5 0,-2 1 3 15,-3 1 3-15,-2 0-2 0,-1 0 2 0,-4 2-2 16,-2 0 1-16,0 1 2 0,-1 1 3 0,-2 0-1 16,1 0 0-16,0-2-2 0,-1 1-1 0,-1-3-3 15,0 2 2-15,0-3-2 0,0 1 1 0,-2-3-2 16,1-1-3-16,-3 0-22 0,-18-3-36 15,42 14-242-15,-42-14-340 0,0 0 49 0,6-21 189 16</inkml:trace>
  <inkml:trace contextRef="#ctx0" brushRef="#br0" timeOffset="98231.5447">22531 8289 946 0,'-22'-4'50'0,"1"3"-11"0,2 4 4 15,-7-6 7-15,7 9 20 0,-15-12 30 16,16 17 12-16,-21-19-3 0,19 17-11 0,-15-14-24 16,11 10-41-16,-8-12 12 0,5 8-12 0,-9-6-32 15,7 4 44-15,-13-2-44 0,5 1 22 0,-6-1 3 16,-1 0-4-16,-4-2 2 0,-1 3-10 15,-5-3 5-15,0 2-9 0,-4-1 0 0,-1 2-1 16,-3-1-4-16,-3 2 0 0,-6-2-1 0,-5 1 0 16,-2 1 0-16,-3 0-1 0,-4-1 0 0,0 2-1 15,-4 2 3-15,-1-1 0 0,-4 1-4 16,1 1-1-16,-3-1 0 0,1 1 0 0,1-1 0 16,0 0 0-16,0 1 0 0,-1-1 0 0,-3 1 0 15,2 3 0-15,1-3 0 0,2 3 0 16,-2-2 0-16,-1 0 0 0,-1 0 0 0,-2 1 0 15,1 3 0-15,2-4 0 0,-2 4 0 0,3-4 0 16,-1 3 0-16,0-3 0 0,0 2 0 0,4-1 0 16,-1 0 0-16,2 1 0 0,1 0 0 0,-1 0 0 15,3 0 0-15,1 0 0 0,3 0 0 0,4 0 0 16,-1 0 0-16,1 0 0 0,0 1 0 16,-2-1 0-16,1 0 0 0,2 0 0 15,1-1 0-15,3 1 0 0,0-2 0 0,2 1 0 16,2 0 0-16,0-1 0 0,1-1 0 0,2 1 0 15,-1-3 0-15,9 0 0 0,0 1 0 0,4-2 0 16,4 0 0-16,-2-2 0 0,4 2 0 0,2-1 0 16,3 0 0-16,1 0 0 0,1-2 0 0,3 2 0 15,1 0 0-15,4 1 0 0,1 0 0 0,2-1 0 0,3 2 0 16,2 0 0-16,2 0 0 0,3 2 0 0,1-2 0 16,4-1 0-16,17 0 0 0,-23-1 0 0,23 1-1 15,0 0-124-15,20 2-415 0,-20-2-103 0,20-18-2 16</inkml:trace>
  <inkml:trace contextRef="#ctx0" brushRef="#br0" timeOffset="100501.1467">16017 8541 1087 0,'0'0'135'0,"0"0"-37"0,0 0-15 16,-8-17-11-16,8 17-5 0,0 0-15 0,0 0-3 16,0 0-4-16,0 0-7 0,0 0-3 15,0 0-8-15,0 0-8 0,0 0-4 0,-17-15-6 16,17 15-4-16,0 0 0 0,0 0-6 0,0 0 2 15,0 0-1-15,-18-18 0 0,18 18 0 16,0 0 0-16,0 0-1 0,-22-12 4 0,22 12-4 16,0 0 4-16,-17-5 0 0,17 5 5 0,0 0 4 15,0 0 2-15,-19 1 3 0,19-1-4 0,0 0 1 16,0 0-3-16,0 0 1 0,0 0-1 16,0 0-1-16,0 0 0 0,0 0 1 0,0 0 3 15,0 0 1-15,0 0 0 0,0 0-3 0,0 0-12 16,0 0 0-16,0 0 0 0,0 0 0 0,0 0 0 15,0 0 0-15,0 0 0 0,0 0 0 0,0 0 0 16,0 0 0-16,0 0 0 0,0 0 0 0,0 0 0 16,0 0 0-16,-17 11 0 0,17-11 0 15,-6 21 0-15,6-21 0 0,-12 30 0 16,7-11 0-16,-1-2 0 0,3 4 0 0,0-1 0 16,1 2 0-16,2 1 0 0,0-1 0 0,1 1 0 15,1 1 0-15,0-1 0 0,1 2 0 0,-2 2 0 16,2 1 0-16,-1 1 0 0,-3 1 0 0,0 2 0 15,-4 1 0-15,-1 1 0 0,0 0 0 0,-5 1 0 16,1 0 0-16,-2 0 0 0,-1 2 0 16,-1-2 0-16,-2 2 0 0,2 2 0 0,-2-2 0 15,-1 2 0-15,0-1 0 0,-1-1 0 0,-1 2 0 16,2-2 0-16,-1 0 0 0,2-1 0 0,2-1 0 16,-2-1 0-16,3 2 0 0,-3-1 0 0,1 0 0 15,1 0 0-15,-1-1 0 0,0 0 0 16,0 1 0-16,0 0 0 0,-2 0 0 0,1 1 0 15,0 0 0-15,-1-1 0 0,0 0 0 16,-1 0 0-16,0 1 0 0,0-1 0 0,-2 1 0 16,1-1 0-16,-1 1 0 0,-2-3 0 0,0 2 0 15,-1-2 0-15,0 2 0 0,-1-1 0 0,0 1 0 16,-2-1 0-16,-1 0 0 0,-1 1 0 0,-1-1 0 16,-1 0 0-16,-2 1 0 0,-1 0 0 0,-1 3 0 15,-1 2 0-15,-2-1 0 0,1 2 0 16,-3-3 0-16,3-1 0 0,-2 1 0 0,1-1 0 15,-2 2 0-15,-2 0 0 0,1-2 0 0,-1 2 0 16,-2-3 0-16,1 2 0 0,0-1 0 16,0 2 0-16,0-2 0 0,-2 1 0 0,1 0 0 15,-4 1 0-15,1-1 0 0,1 0 0 0,-1 0 0 16,-3-1 0-16,1 0 0 0,-3 0 0 0,-2-2 0 16,1 1 0-16,-3 1 0 0,-1-1 0 15,1-1 0-15,1 0 0 0,-1-1 0 0,1 0 0 16,-2-3 0-16,2 1 0 0,-2-2 0 0,0 1 0 15,-3 2 0-15,-3 1 0 0,-3-3 0 0,1 2 0 16,-1-2 0-16,1 0 0 0,-1-1 0 0,-2-1 0 16,-1 0 0-16,-1 0 0 0,-4 0 0 0,-1-1 0 15,1 1 0-15,-1-1 0 0,3-2 0 16,-1 1 0-16,-3-2 0 0,0 1 0 16,-4-1 0-16,-2-1 0 0,0 0 0 0,-1 1 0 15,2-4 0-15,-4 2 0 0,0 0 0 0,-3-1 0 16,-3-3 0-16,0 3 0 0,-1-4 0 0,2 1 0 15,1 0 0-15,-2-2 0 0,1-1 0 0,-1-1 0 16,-1-1 0-16,1-1 0 0,3-3 0 0,-1 0 0 16,3-1 0-16,-1-1 0 0,-3 1 0 15,0-4 0-15,0-1 0 0,0 0 0 0,4-3 0 16,1 1 0-16,1-4 0 0,-4 1 0 0,1-1 0 16,-2-2 0-16,3-1 0 0,0-2 0 0,1 0 0 15,-1-1 0-15,-1 0 0 0,-1 0 0 0,1-1 0 16,0-2 0-16,2 0 0 0,0-2 0 15,2-2 0-15,2 1 0 0,1-4 0 0,4 1 0 16,-1-2 0-16,2-3 0 0,5-1 0 16,-1-1 0-16,3-2 0 0,3 0 0 0,-2-2 0 15,2-2 0-15,-1-1 0 0,3-3 0 0,2 1 0 16,-1-4 0-16,4-3 0 0,1 2 0 0,0-2 0 16,0-1 0-16,1 0 0 0,0-2 0 0,1 0 0 15,1-2 0-15,1-2 0 0,0 0 0 0,2-4 0 16,1 1 0-16,3-2 0 0,3-2 0 0,2 2 0 15,0-3 0-15,-1 2 0 0,0 2 0 16,1-1 0-16,0 0 0 0,1 2 0 0,0-1 0 16,-2 0 0-16,0-1 0 0,0 2 0 15,-2 1 0-15,1-1 0 0,0 3 0 0,1 1 0 16,2-2 0-16,1 1 0 0,-1 1 0 0,0-2 0 0,-1 4 0 16,-1-2 0-16,3-5 0 0,0 1 0 15,-1-2 0-15,1 3 0 0,2-1 0 16,-1 2 0-16,1-1 0 0,3 0 0 0,0-1 0 15,4-2 0-15,0 0 0 0,2 0 0 0,0-1 0 16,0 0 0-16,-2 0 0 0,1-1 0 0,0 1 0 16,-1 4 0-16,2 0 0 0,-2 2 0 0,1 4 0 15,0-2 0-15,0 1 0 0,1 1 0 0,0-1 0 16,1 1 0-16,2 0 0 0,0 1 0 0,2-2 0 16,1 1 0-16,4-4 0 0,1 2 0 15,1 0 0-15,2 2 0 0,0 2 0 0,0-1 0 16,0 3 0-16,1 0 0 0,0 3 0 15,-1 1 0-15,0-1 0 0,-1 4 0 0,-1-1 0 16,-1 3 0-16,-2 0 0 0,-1 2 0 0,1 1 0 16,-2 2 0-16,3 1 0 0,-3-1 0 0,3 3 0 15,-1-1 0-15,-1 0 0 0,1 0 0 0,0-2 0 16,2 4 0-16,2-6 0 0,0-1 0 16,2 0 0-16,0-1 0 0,2 4 0 0,2-2 0 15,0 1 0-15,1-1 0 0,0 1 0 0,1 0 0 16,0 3 0-16,-2 0 0 0,2 0 0 0,-2 3 0 15,0-1 0-15,-2 3 0 0,11 18 0 0,-25-33 0 16,25 33 0-16,-23-29 0 0,23 29 0 16,-23-29 0-16,23 29 0 0,-23-25 0 15,23 25 0-15,-23-27 0 0,23 27 0 0,-18-24 0 16,18 24 0-16,-15-20 0 0,15 20 0 0,-10-20 0 16,10 20 0-16,-8-20 0 0,8 20 0 0,-6-20 0 15,6 20 0-15,0 0 0 0,-7-20 0 0,7 20 0 16,0 0 0-16,0 0 0 0,0 0 0 0,0 0 0 15,0 0 0-15,0 0 0 0,0 0 0 0,0 0 0 16,0 0 0-16,0 0 0 0,0 0 0 16,0 0 0-16,0 0 0 0,0 0 0 0,0 0 0 15,0 0 0-15,0 0 0 0,0 0 0 0,0 0 0 16,0 0 0-16,0 0 0 0,0 0 0 16,0 0 0-16,0 0 0 0,0 0 0 0,0 0 0 15,0 0 0-15,0 0 0 0,0 0 0 0,0 0 0 16,0 0 0-16,0 0 0 0,-17 0 0 0,17 0 0 15,0 0 0-15,0 0 0 0,-19-2 0 16,19 2 0-16,-20-1 0 0,20 1 0 0,-32-5 0 16,14 3 0-16,-4 1 0 0,-1 0 0 0,-3-1 0 15,-2 4 0-15,-5-1 0 0,-2 1 0 0,-5 2 0 16,-5-1 0-16,-4 5 0 0,-2-2 0 0,-1 2 0 16,-1 2 0-16,-2-2 0 0,-5 1 0 0,1 1 0 15,-2-1 0-15,-5 0 0 0,-1-2 0 16,-1 1 0-16,-1 2 0 0,0 0 0 15,-2 1 0-15,0-3 0 0,1-1 0 0,-1 1 0 16,0-1 0-16,-1-1 0 0,1 0 0 0,-2 0 0 16,3 0 0-16,-1 0 0 0,2-1 0 0,0 1 0 15,-2 0 0-15,-3 0 0 0,-1 3 0 0,-3 0 0 16,0 2 0-16,2 0 0 0,2 1 0 0,0-2 0 16,4-3 0-16,0-2 0 0,1-3 0 0,6-2-7 15,1-5-12-15,8 3-45 0,-3-23-64 16,34 32-255-16,-38-39-205 0,26 8-32 0,3 5 383 15</inkml:trace>
  <inkml:trace contextRef="#ctx0" brushRef="#br0" timeOffset="101470.0036">15390 10158 1603 0,'0'0'444'0,"0"0"-444"0,0 0 0 15,0 0 0-15,0 0 0 0,0 0 0 16,0 0 0-16,0 0 0 0,0 0 0 0,23-11 0 15,-23 11 0-15,38-15 0 0,-9 8 0 0,7-2 0 16,6 1 0-16,5-1 0 0,7 1 0 0,2 0 0 16,6-1 0-16,-2 1 0 0,1-1 0 0,4 1 0 15,-1-2 0-15,3 0 0 0,1 1 0 0,-1-1 0 16,0 1 0-16,-2 0 0 0,1 4-54 16,-11-14-87-16,25 19-452 0,-35-12-37 15,10 9 22-15</inkml:trace>
  <inkml:trace contextRef="#ctx0" brushRef="#br0" timeOffset="101970.0687">17314 9969 1770 0,'0'0'110'0,"-27"-7"-77"0,9 11 0 16,-4 0-3-16,-1 5 1 0,-3-1-2 0,-1 5-18 16,-3 2-11-16,-2 2 0 0,1 1 0 0,0 0 0 15,3 1 0-15,5 1 0 0,4-6 0 16,19-14 0-16,-18 24 0 0,18-24 0 0,0 0 0 16,13 23 0-16,-13-23 0 0,33 16 0 0,-9-10 0 15,4 1 0-15,3-1 0 0,3 1 0 0,0-3 0 16,-3 2 0-16,0 0 0 0,-5 2 0 15,-4 0 0-15,-3 1 0 0,-19-9 0 0,19 21 0 16,-19-21 0-16,-1 29 0 0,-7-12 0 0,-4 1 0 16,-2 2 0-16,-5-3 0 0,-1 0 0 0,-1 0 0 15,-1-2 0-15,2 0 0 0,-1-3 0 0,3-4 0 16,18-8 0-16,-22 6 0 0,33 13-189 0,-30-36-458 16,19 17-23-16,26-31 130 0</inkml:trace>
  <inkml:trace contextRef="#ctx0" brushRef="#br0" timeOffset="102188.8282">18081 9559 2047 0,'-33'0'0'0,"33"0"0"16,-25 3 0-16,25-3 0 0,-32 13 0 0,10-3 0 15,0 10 0-15,-3 4 0 0,-1 6 0 0,-1 5 0 16,1 4 0-16,1 5 0 0,1 3 0 0,2 2 0 15,0 3 0-15,2 4 0 0,0-2 0 16,2 2 0-16,2-3 0 0,3-2 0 0,2-4 0 16,5-3 0-16,1-7 0 0,7-1-13 0,-3-17-99 15,30 22-412-15,-29-41-102 0,16 31-7 16</inkml:trace>
  <inkml:trace contextRef="#ctx0" brushRef="#br0" timeOffset="102391.9877">17619 10116 1993 0,'0'0'54'0,"-26"-12"-54"0,26 12 0 15,-17 5 0-15,17-5 0 0,0 0 0 16,0 0 0-16,21 7 0 0,-1-3 0 0,4-4 0 16,9-1 0-16,4-4 0 0,5-1 0 0,4-3 0 15,0 0 0-15,4-1 0 0,-1-2 0 0,2 4 0 16,-4-3 0-16,2 7-39 0,-10-9-62 0,18 32-227 15,-32-32-300-15,14 12 34 0,-14-2 238 16</inkml:trace>
  <inkml:trace contextRef="#ctx0" brushRef="#br0" timeOffset="102735.7067">17947 10188 2031 0,'0'0'16'0,"-14"25"-16"0,14-25 0 15,-19 17 0-15,19-17 0 0,0 0 0 16,14 17 0-16,-14-17 0 0,35 7 0 15,-7-8 0-15,5-1 0 0,8-4 0 0,8-3 0 16,2-2 0-16,3 0 0 0,0 2 0 0,0-3 0 16,-2 1 0-16,-2 0 0 0,-9-1 0 0,-7 2 0 15,-7 2 0-15,-9-1 0 0,-18 9 0 0,0 0 0 16,17-18 0-16,-17 18 0 0,0 0 0 0,-13-18 0 16,13 18 0-16,-29-15 0 0,9 9 0 15,-3 3 0-15,-4 1 0 0,-2 2 0 0,-5 5 0 16,-2 4 0-16,-2 3 0 0,2 4 0 0,-2 2 0 15,1 2 0-15,2 3 0 0,1 3 0 0,4 0 0 16,2 2 0-16,5-3 0 0,4 1 0 16,8-4 0-16,6-4 0 0,8-1 0 0,-3-17 0 15,22 24 0-15,0-14 0 0,6-6 0 0,6-2 0 16,6-5 0-16,4-4 0 0,8-2 0 16,0-4 0-16,10 1 0 0,-5-6 0 0,13 20-139 15,-31-42-226-15,37 34-262 0,-27-15 21 0,3-2 297 16</inkml:trace>
  <inkml:trace contextRef="#ctx0" brushRef="#br0" timeOffset="103095.1208">18701 10232 2047 0,'-36'20'0'0,"12"-10"0"0,4-1 0 16,20-9 0-16,-19 15 0 0,19-15 0 0,0 0 0 15,4 18 0-15,-4-18 0 0,30 7 0 0,-6-7 0 16,6-1 0-16,7-5 0 0,5-1 0 0,3-4 0 15,2 0 0-15,-2-1 0 0,-3 1 0 0,-3-1 0 16,0 1 0-16,-5-1 0 0,-5-2 0 16,-4 4 0-16,-25 10 0 0,28-22 0 0,-28 22 0 15,6-21 0-15,-6 21 0 0,-10-23 0 0,10 23 0 16,-17-26 0-16,17 26 0 0,-32-21 0 0,14 11 0 16,-4 7 0-16,-1-1 0 0,-4 5 0 0,1 3 0 15,-5 4 0-15,4 5 0 0,-2 2 0 16,4 3 0-16,-1 5 0 0,2 3 0 0,2 2 0 15,1 3 0-15,4-1 0 0,4 1 0 16,5-4 0-16,6-2 0 0,8-2 0 0,6-7 0 16,7-2 0-16,4-6 0 0,8-4 0 0,6-8 0 15,9-3 0-15,1-9 0 0,13-1 0 0,-5-7 0 16,12 1-16-16,-19-23-202 0,35 37-197 0,-39-31-218 16,14 9 37-16,-3 4 428 0</inkml:trace>
  <inkml:trace contextRef="#ctx0" brushRef="#br0" timeOffset="103251.3231">19616 9745 2047 0,'-27'42'0'0,"-1"3"0"0,1 4 0 16,1 0 0-16,0 4 0 0,2 1 0 0,3-1 0 16,4-2 0-16,5-1 0 0,2-5 0 15,2-6 0-15,4-3 0 0,-1-9 0 0,8 3 0 16,-3-30-39-16,23 57-383 0,-23-57-236 0,6 35-1 15,2-16 391-15</inkml:trace>
  <inkml:trace contextRef="#ctx0" brushRef="#br0" timeOffset="103891.9871">20782 10174 1792 0,'-23'-16'83'0,"23"16"-23"0,-11-25-3 0,11 25-14 16,-16-20-31-16,16 20-12 0,-25-11 0 0,25 11 0 16,-36-4 0-16,16 5 0 0,-3 3 0 0,0 3 0 15,-4 2 0-15,1 3 0 0,0 1 0 0,-2 3 0 16,2 2 0-16,2 1 0 0,1 3 0 0,2 2 0 15,1-1 0-15,3 0 0 0,5-5 0 16,12-18 0-16,-8 27 0 0,8-27 0 16,12 18 0-16,-12-18 0 0,29 10 0 0,-7-9 0 15,5-5 0-15,6-4 0 0,7-5 0 0,5-5 0 16,3-8 0-16,6-4 0 0,-1-3 0 0,1-3 0 16,-4-3 0-16,-2-1 0 0,-4-2 0 0,-3 0 0 15,-2 1 0-15,-5-1 0 0,-3 3 0 0,-3 0 0 16,-5 3 0-16,-1-2 0 0,-5 4 0 15,-3 2 0-15,-4 3 0 0,-5 7 0 0,-5 22 0 16,4-23 0-16,-4 23 0 0,0 0 0 0,0 0 0 16,-22 22 0-16,11 1 0 0,-6 8 0 0,-5 9 0 15,-2 2 0-15,-2 4 0 0,1 3 0 16,-3 3 0-16,2 1 0 0,0 0 0 0,5-3 0 16,6-4 0-16,4-4 0 0,7-2 0 15,4-5 0-15,10-1 0 0,1-8 0 0,11 0 0 16,0-9 0-16,12 8-84 0,-34-25-168 0,74 21-148 15,-57-37-73-15,27 10-85 0,5 8 279 0,-20-31 279 16</inkml:trace>
  <inkml:trace contextRef="#ctx0" brushRef="#br0" timeOffset="104743.3344">21490 10069 1867 0,'0'0'180'0,"-37"-1"-180"0,17 3 0 0,-1 1 0 16,0 4 0-16,-1 4 0 0,2 2 0 15,-2 2 0-15,1 4 0 0,2 1 0 0,2 4 0 16,1 0 0-16,1 2 0 0,2 1 0 0,2 0 0 16,4-2 0-16,4-2 0 0,3 0 0 0,4-4 0 15,3-2 0-15,-7-17 0 0,28 28 0 16,-7-19 0-16,4-2 0 0,6-5 0 0,2-3 0 16,1-3 0-16,5-3 0 0,0-4 0 0,-3-1 0 15,1-2 0-15,-5-4 0 0,0-2 0 0,-4-2 0 16,-1-2 0-16,-3 0 0 0,-2-3 0 0,-4 2 0 15,-3 0 0-15,-6-1 0 0,-2 3 0 0,-5-2 0 16,-3 3 0-16,-3 2 0 0,-2 1 0 0,6 19 0 16,-15-23 0-16,15 23 0 0,-18-9 0 15,18 9 0-15,0 0 0 0,-22 1 0 0,22-1 0 16,0 0 0-16,-12 18 0 0,12-18 0 0,3 18 0 16,-3-18 0-16,11 21 0 0,-11-21 0 0,17 19 0 15,-17-19 0-15,25 15 0 0,-25-15 0 0,33 9 0 16,-12-6 0-16,-1-1 0 0,3-2 0 0,2-1 0 15,-2 1 0-15,0-1 0 0,-4 1 0 16,-2 0 0-16,-17 0 0 0,20 1 0 0,-20-1 0 16,0 0 0-16,0 0 0 0,0 0 0 0,0 0 0 15,4 17 0-15,-4-17 0 0,-11 18 0 16,11-18 0-16,-22 28 0 0,10-10 0 0,-3 0 0 16,0 4 0-16,0-2 0 0,-1 1 0 0,1-2 0 15,3-2 0-15,12-17 0 0,-18 26 0 0,18-26 0 16,-6 17 0-16,6-17 0 0,0 0 0 15,0 0 0-15,0 0 0 0,29-5 0 0,-11-7 0 16,6-5 0-16,4-5 0 0,3-5 0 0,-1 0 0 16,3-2 0-16,0-2 0 0,-2 4 0 0,0-4 0 15,-1 2 0-15,-3 0 0 0,0 1 0 0,-3 4 0 16,-3 2 0-16,-5 6 0 0,-16 16 0 0,21-22 0 16,-21 22 0-16,0 0 0 0,0 0 0 0,0 0 0 15,0 0 0-15,0 0 0 0,-17 28 0 16,4-9 0-16,1 0 0 0,-4 3 0 15,2-1 0-15,1-1 0 0,4 0 0 0,4-4 0 16,5-16 0-16,-1 23 0 0,1-23 0 0,0 0 0 16,30 16 0-16,-13-16 0 0,4-5 0 0,2-2 0 15,4-4 0-15,5-3 0 0,4-4 0 0,1-1 0 16,3-1 0-16,-1 0 0 0,-1 0 0 16,-5 1 0-16,-3 3 0 0,-8 3 0 0,-4 2 0 15,-18 11 0-15,19-16 0 0,-19 16 0 0,0 0 0 16,0 0 0-16,0 0 0 0,0 0 0 0,-21 11 0 15,21-11 0-15,-34 35 0 0,14-11 0 0,-1 4 0 16,1 2 0-16,3 0 0 0,4 1 0 16,2-1 0-16,2-2 0 0,6-2 0 0,1 0 0 15,4-5 0-15,6 1 0 0,-8-22 0 16,22 32 0-16,-22-32 0 0,35 20 0 0,-35-20-147 16,47 11-69-16,-44-33-35 0,37 33-15 0,-32-34 16 15,28 17 23-15,-12-11 48 0,4 2 25 0,3 0 40 16,-13-9-36-16,15 18 58 0,-30-31 92 0</inkml:trace>
  <inkml:trace contextRef="#ctx0" brushRef="#br0" timeOffset="105068.9397">22758 10167 1722 0,'-30'-17'252'0,"30"17"-179"0,0 0-73 0,-6 21 0 16,6-21 0-16,0 0 0 0,22 17 0 0,-5-15 0 15,0-2 0-15,7-1 0 0,2-3 0 0,2 2 0 16,4-4 0-16,-1 0 0 0,-1-3 0 0,-2 0 0 15,-2-2 0-15,-2 0 0 0,-3-1 0 16,-2 0 0-16,-19 12 0 0,28-27 0 16,-28 27 0-16,16-28 0 0,-16 28 0 0,7-31 0 15,-8 14 0-15,-1 0 0 0,-3 0 0 0,5 17 0 16,-20-27 0-16,20 27 0 0,-30-9 0 0,10 11 0 16,-5 5 0-16,-2 6 0 0,-2 5 0 0,-1 5 0 15,2 3 0-15,0 6 0 0,5 3 0 0,3 0 0 16,5-1 0-16,5-2 0 0,5-4 0 15,5-4 0-15,6-2 0 0,3-4 0 0,-9-18 0 16,35 28 0-16,-10-19 0 0,1-6 0 0,9 2 0 16,-2-15 0-16,15 13-42 0,-22-32-211 15,38 34-73-15,-39-47-27 0,37 30 0 0,-23-26 87 16,1-3 51-16,10 15-23 0,-32-38 238 0</inkml:trace>
  <inkml:trace contextRef="#ctx0" brushRef="#br0" timeOffset="105679.1926">18852 7687 785 0,'15'35'442'0,"-36"-47"20"15,44 20-293-15,-23-8-107 0,0 0-8 0,7-18-6 16,-7 18-23-16,25-23-25 0,-7 5 0 16,5-10 0-16,6-3 0 0,7-14 0 0,4-3 0 15,6-8 0-15,10-7 0 0,6-3 0 0,5-7 0 16,5-3 0-16,0 1 0 0,-3 0 0 15,-4 3 0-15,-6 8 0 0,-11 3 0 0,-5 5 0 16,-12 4 0-16,-4 6 0 0,-10 4 0 0,-3 9 0 16,-8 4 0-16,-1 12-19 0,-24-19-236 0,19 36-248 15,0 0-118-15,-19 11 7 0,5 12 580 0</inkml:trace>
  <inkml:trace contextRef="#ctx0" brushRef="#br0" timeOffset="106522.9706">20347 6323 1783 0,'18'-29'20'0,"-18"29"-4"16,17-22 1-16,-17 22-3 0,0 0 2 15,22-20 0-15,-22 20 9 0,0 0-1 0,0 0 6 16,0 0 2-16,0 0-1 0,0 0-8 16,0 0-23-16,0 0 0 0,0 0 0 0,0 0 0 15,-11 21 0-15,11-21 0 0,-11 24 0 0,6-7 0 16,-1 2 0-16,1 7 0 0,0-1 0 0,0 4 0 15,1 2 0-15,0 0 0 0,0 0 0 16,2 1 0-16,-1-2 0 0,2-3 0 0,0-3 0 16,0-4 0-16,1-3 0 0,0-17 0 0,0 21 0 15,0-21 0-15,0 0 0 0,0 0 0 0,0 0 0 16,0 0 0-16,0 0 0 0,7-29 0 0,-6 7 0 16,3-6 0-16,0-4 0 0,0-5 0 0,5-1 0 15,-1-3 0-15,3-1 0 0,2 1 0 0,-4-1 0 16,5 1 0-16,-3-1 0 0,2-1 0 15,2 5 0-15,-1 1 0 0,3 3 0 16,0 5 0-16,2 5 0 0,-2 2 0 0,1 9 0 16,0 2 0-16,-1 6 0 0,1 2 0 0,-18 3 0 15,36 1 0-15,-18 3 0 0,0 2 0 0,0 2 0 16,-1 3 0-16,-17-11 0 0,29 29 0 0,-18-10 0 16,-3 1 0-16,-2 1 0 0,-5 4 0 0,-3 1 0 15,-7 2 0-15,-3 1 0 0,-4 1 0 16,-3 2 0-16,-3-1 0 0,-4 1 0 0,-1-2 0 15,-3 0 0-15,1-1 0 0,0-2 0 0,0-1 0 16,-1-3 0-16,2-2 0 0,3-3 0 0,0-1 0 16,2-2 0-16,4-3 0 0,1-2 0 15,1-1 0-15,17-9 0 0,-25 19 0 0,25-19 0 16,-14 24 0-16,8-7 0 0,2 5 0 16,-1 2 0-16,3 4 0 0,-3 4 0 0,0 1 0 15,0 6 0-15,-3 4 0 0,2 2 0 0,-4 0 0 16,0 1 0-16,-2-2 0 0,2-3 0 0,0-4 0 15,6-3 0-15,-3-7 0 0,9 3-23 0,-2-30-190 16,12 42-189-16,-12-42-159 0,0 0-41 0,6 23 357 16</inkml:trace>
  <inkml:trace contextRef="#ctx0" brushRef="#br0" timeOffset="106757.3293">21113 6135 2047 0,'16'-42'0'0,"-16"42"0"0,0 0 0 16,0 0 0-16,0 0 0 0,-16 18 0 15,10 0 0-15,-6 7 0 0,-4 7 0 0,-4 5 0 16,-2 3 0-16,2 5 0 0,-1 0 0 0,0 1 0 16,3 0 0-16,4-3 0 0,0-2 0 0,7-2 0 15,2-7 0-15,6-2 0 0,3-7 0 16,7 0 0-16,-11-23-112 0,42 42-234 0,-42-42-281 15,27 5 11-15,-27-5 271 0</inkml:trace>
  <inkml:trace contextRef="#ctx0" brushRef="#br0" timeOffset="107351.1043">21236 5801 2012 0,'-19'32'35'0,"19"-32"-35"15,0 0 0-15,2 20 0 0,-2-20 0 0,19 17 0 16,-19-17 0-16,28 18 0 0,-11-7 0 16,0 1 0-16,3 3 0 0,2 1 0 0,-3 3 0 15,0 4 0-15,1 1 0 0,-4 4 0 0,1 2 0 16,-4 2 0-16,-1 0 0 0,-2 0 0 0,-4 0 0 16,-2 1 0-16,-2 0 0 0,-4 2 0 0,-1-1 0 15,0 1 0-15,-2-4 0 0,1 1 0 16,-1-5 0-16,-1 0 0 0,-1-3 0 0,2-3 0 15,-1-3 0-15,6-18 0 0,-11 28 0 0,11-28 0 16,0 0 0-16,-10 18 0 0,10-18 0 0,0 0 0 16,0 0 0-16,0 0 0 0,0 0 0 0,6-26 0 15,-6 26 0-15,10-35 0 0,-1 10 0 0,2-3 0 16,3-2 0-16,1-1 0 0,1-3 0 16,1 1 0-16,-2-2 0 0,2 1 0 15,-1-1 0-15,2 0 0 0,-1 0 0 0,1 1 0 16,-1 5 0-16,0 4 0 0,0 6 0 0,-17 19 0 15,29-21 0-15,-29 21 0 0,18-5 0 0,-18 5 0 16,0 0 0-16,22 17 0 0,-22-17 0 0,13 29 0 16,-7-11 0-16,0 2 0 0,-1 2 0 0,-1 0 0 15,-2 3 0-15,0 0 0 0,-2 1 0 16,-2 2 0-16,-1 0 0 0,-2 1 0 0,-2-1 0 16,-2 1 0-16,-2-1 0 0,-3-2 0 0,-1-2 0 15,-3-1 0-15,-2-1 0 0,0-3 0 0,-2 0 0 16,-1-4 0-16,-3-1 0 0,2-4 0 15,1-1 0-15,1-2 0 0,5-1 0 0,0-1 0 16,17-5 0-16,-28 11 0 0,28-11 0 0,-22 17 0 16,22-17 0-16,-25 34 0 0,12-10 0 15,-3 6 0-15,0 5 0 0,-3 3 0 0,-3 4 0 16,0 5 0-16,-1 2 0 0,-1-2 0 0,4-1 0 16,1-6 0-16,8-5 0 0,2-9 0 0,19 8-79 15,-10-34-219-15,31 23-199 0,-31-23-117 0,38-11 56 16,3 18 558-16</inkml:trace>
  <inkml:trace contextRef="#ctx0" brushRef="#br0" timeOffset="107726.0914">22041 6342 1898 0,'3'-24'149'0,"-3"24"-149"16,26 6 0-16,-7-3 0 0,5-3 0 0,2-2 0 16,5-2 0-16,3-3 0 0,3-3 0 0,1-3 0 15,2-3 0-15,-2-1 0 0,-4-1 0 0,-1-1 0 16,-8 2 0-16,-1 0 0 0,-7 0 0 16,-17 17 0-16,20-32 0 0,-17 15 0 0,-5-2 0 15,-4 0 0-15,-6 2 0 0,-7 0 0 16,-4 3 0-16,-8 3 0 0,-2 5 0 0,-2 7 0 15,-4 8 0-15,0 5 0 0,-3 8 0 0,0 7 0 16,-3 3 0-16,3 8 0 0,2 4 0 0,7 1 0 16,5 1 0-16,7-2 0 0,11-3 0 0,10-3 0 15,10-7 0-15,8-5 0 0,10-6 0 0,8-4 0 16,12-6 0-16,7-5 0 0,11-5 0 16,7-9 0-16,12 6 0 0,-5-19-10 0,22 34-323 15,-47-50-129-15,22 29-172 0,-25-9 45 0,-24-20 571 16</inkml:trace>
  <inkml:trace contextRef="#ctx0" brushRef="#br0" timeOffset="108476.0995">1905 7360 886 0,'0'0'410'0,"0"0"-171"0,0 0-161 15,0 0-13-15,0 0-5 0,0 0-10 0,0 0-9 16,0 0-4-16,0 0-6 0,0 0-6 0,0 0-7 15,0 0-8-15,0 0 0 0,0 17 2 0,0-17 3 16,0 0 2-16,0 0 1 0,0 0 0 16,2-26-11-16,1 6-7 0,3-10 0 15,2-12 0-15,4-14 0 0,6-13 0 0,5-12 0 16,5-11 0-16,1-2 0 0,-1-5 0 0,1-2 0 16,-2 2 0-16,-2-2 0 0,-2-1 0 0,-5 0 0 15,-2 6-20-15,-9-2-58 0,5 23-46 0,-35-21-409 16,24 31-91-16,-10-4 6 0</inkml:trace>
  <inkml:trace contextRef="#ctx0" brushRef="#br0" timeOffset="109335.5935">2046 5085 1810 0,'3'-23'28'0,"-3"23"2"0,0 0 6 0,0 0-9 15,0 0-8-15,0 0-5 0,0 0 7 0,0 0 2 16,0 0 0-16,0 0-9 0,0 0-12 0,0 0-2 15,-1 21 0-15,-2-4-2 0,0 3 4 0,0 6-2 16,-2 2 0-16,3 2 0 0,-2 4 0 0,1 2 0 16,1 3 0-16,0 1 0 0,1 1 0 15,1 0 0-15,0-2 0 0,1-4 0 16,0-5 0-16,2-7 0 0,0-5 0 0,-3-18 0 16,9 23 0-16,-9-23 0 0,0 0 0 0,0 0 0 15,0 0 0-15,0 0 0 0,19-25 0 0,-13 5 0 16,0-9 0-16,0-7 0 0,1-10 0 0,0-4 0 15,0 1 0-15,0-1 0 0,1 2 0 0,-1 1 0 16,-2 0 0-16,0-1 0 0,-2 0 0 16,2 1 0-16,0 2 0 0,1 3 0 0,0 3 0 15,2 4 0-15,0 4 0 0,2 4 0 0,2 6 0 16,3 3 0-16,-15 18 0 0,31-23 0 16,-13 17 0-16,2 0 0 0,-1 4 0 0,3 1 0 15,0 3 0-15,0 3 0 0,0 2 0 0,0 4 0 16,-2 1 0-16,-3 5 0 0,-2 5 0 0,-5 3 0 15,-4 4 0-15,-4 4 0 0,-2 3 0 16,-3 4 0-16,-6 2 0 0,-2 2 0 0,-5-1 0 16,-1 2 0-16,-2-4 0 0,-1 0 0 0,1-3 0 15,-2-3 0-15,1-4 0 0,-1-4 0 0,2-3 0 16,-1-3 0-16,1-3 0 0,0-4 0 0,19-14 0 16,-31 23 0-16,31-23 0 0,-23 19 0 0,23-19 0 15,-17 15 0-15,17-15 0 0,-11 18 0 16,11-18 0-16,-4 32 0 0,3-8 0 15,1 6 0-15,-1 8 0 0,-2 4 0 0,0 5 0 16,-2 4 0-16,-1 3 0 0,-2 3 0 0,-1-1 0 16,-1-2 0-16,1-3 0 0,0-5 0 0,4-6 0 15,-3-6 0-15,6-6 0 0,1-9-15 0,1-19-61 16,0 0-75-16,40 25-274 0,-29-42-216 0,16 2 39 16,-3-7 466-16</inkml:trace>
  <inkml:trace contextRef="#ctx0" brushRef="#br0" timeOffset="109541.7389">2837 4845 2047 0,'0'0'0'0,"-27"25"0"16,11-1 0-16,1 7 0 0,-1 5 0 16,0 5 0-16,0 5 0 0,0 2 0 0,3 2 0 15,1 1 0-15,1-2 0 0,1-2 0 0,2-2 0 16,3-5 0-16,2-5 0 0,3-5 0 15,5-5 0-15,1-7 0 0,-6-18 0 0,25 17-3 0,-6-17-52 16,-2-15-28-16,22 19-216 0,-27-38-336 0,19 4 5 16,-12-13 289-16</inkml:trace>
  <inkml:trace contextRef="#ctx0" brushRef="#br0" timeOffset="110182.3708">2726 4483 1449 0,'-40'-13'393'15,"40"13"-351"-15,0 0-19 0,6 18-10 0,-6-18-11 16,0 0-25-16,16 21 32 0,-16-21-43 16,35 14 29-16,-16-13-33 0,11 10-12 0,-8-10-11 15,12 10 8-15,-6-7 11 0,6 4 19 0,-1-2 16 16,-3 2 8-16,3-1 5 0,-4 0 1 0,3 2 4 16,-4-2 2-16,2 5 13 0,-8-2 3 15,4 8 11-15,-26-18-3 0,35 35 5 0,-24-17-8 16,3 7 4-16,-5 0-12 0,-1 6 3 0,-3 0-10 15,-1 5 7-15,-3 1-9 0,0 3 9 16,-2 1-10-16,-1 0-7 0,-2 1-9 0,-1 3 0 16,0-2 0-16,-1 0 0 0,-1-4 0 0,2-4 0 15,-2-4 0-15,2-4 0 0,-1-5 0 0,2-5 0 16,4-17 0-16,-5 20 0 0,5-20 0 0,0 0 0 16,0 0 0-16,0 0 0 0,0 0 0 0,0 0 0 15,2-30 0-15,1 8 0 0,3-7 0 16,2-7 0-16,0-4 0 0,1-4 0 15,2-2 0-15,-3 2 0 0,2-2 0 0,-2 1 0 16,1-1 0-16,-2-1 0 0,2 0 0 0,-2-2 0 16,1 6 0-16,3 3 0 0,3 8 0 0,0 6 0 15,3 7 0-15,-17 19 0 0,32-26 0 0,-32 26 0 16,29-7 0-16,-29 7 0 0,29 11 0 0,-29-11 0 16,31 26 0-16,-17-5 0 0,0 3 0 15,-2 3 0-15,-1 4 0 0,-3 2 0 0,-2 1 0 16,-2 2 0-16,-3 3 0 0,-2-2 0 0,-3 1 0 15,1-1 0-15,-4-1 0 0,-1-1 0 0,-2-3 0 16,-3 1 0-16,-1-4 0 0,-2-3 0 0,-1-2 0 16,0-3 0-16,0-2 0 0,0-3 0 15,0-1 0-15,17-15 0 0,-31 27 0 0,31-27 0 16,-24 28 0-16,13-11 0 0,1 2 0 16,-1 4 0-16,2 4 0 0,-2 6 0 0,1 5 0 15,-1 7 0-15,-2 6 0 0,-2 5 0 0,-2 5 0 16,0 3 0-16,0 0 0 0,0-3 0 0,2-7 0 15,3-7 0-15,5-7 0 0,4-9 0 0,7-8 0 16,-4-23 0-16,21 19-28 0,-21-19-54 0,52-5-136 16,-42-43-162-16,38 15-250 0,-11-23 37 15,-3-16 478-15</inkml:trace>
  <inkml:trace contextRef="#ctx0" brushRef="#br0" timeOffset="110494.8844">3698 5076 1705 0,'-18'6'342'16,"18"-6"-342"-16,0 0 0 0,9 19 0 0,-9-19 0 15,36 4 0-15,-8-8 0 0,5-7 0 0,7-4 0 16,3-7 0-16,2-2 0 0,2-4 0 0,0-2 0 16,-1-2 0-16,-1 1 0 0,-5-2 0 0,-4 3 0 15,-10 2 0-15,-5 3 0 0,-9 3 0 0,-4 2 0 16,-8 20 0-16,-9-31 0 0,9 31 0 15,-33-24 0-15,8 17 0 0,-7 5 0 16,-3 10 0-16,-2 5 0 0,-2 9 0 0,0 7 0 16,2 8 0-16,0 7 0 0,3 3 0 0,6 6 0 15,4 0 0-15,7 3 0 0,5-3 0 0,6-3 0 16,7-10 0-16,6-7 0 0,9-7 0 0,6-10 0 16,10-8 0-16,4-10 0 0,11-7 0 0,6-11 0 15,14-2 0-15,2-18 0 0,21 10-101 16,-17-34-212-16,44 37-168 0,-33-20-113 0,19-4 37 15,19 23 557-15</inkml:trace>
  <inkml:trace contextRef="#ctx0" brushRef="#br1" timeOffset="115746.0369">10382 2980 909 0,'0'0'123'0,"0"0"-36"16,0 0-9-16,-11 19-7 0,11-19-19 0,0 0-13 0,0 0-23 15,0 0-8-15,0 0 2 0,0 0 1 0,0 0 2 16,0 0-2-16,14-19-2 0,-14 19-5 0,0 0 1 15,16-19-3-15,-16 19 4 0,0 0-1 0,16-19 4 16,-16 19 1-16,0 0 9 0,0 0 15 16,0 0 13-16,0 0 7 0,0 0-7 0,0 0-14 15,0 0-14-15,0 0-6 0,0 0-3 0,-4 19 4 16,4-19-1-16,0 0 5 0,0 0-2 0,-14 20 1 16,14-20-4-16,0 0 0 0,0 0-5 0,-7 17-1 15,7-17-3 1,0 0 0-16,0 0-1 0,1 24 2 0,-1-24-3 15,1 21 3-15,-1-21-6 0,1 32 6 0,-2-11-5 16,1 3 4-16,-1 2-6 0,-2 0 7 0,1 2-7 16,-2 0-14-16,1 0 36 0,-2 1-33 0,0-2 35 15,2 4-11-15,-1-2-6 0,1 0 8 0,-2-3-10 16,3 1 7-16,-1-2-8 0,1 1 6 0,2-2-7 16,1-1 5-16,2 1-7 0,-1-1 5 15,0-1-4-15,2 1 2 0,0-1-4 0,1 2 5 16,0 0-6-16,-2 1 7 0,2 0-7 15,-1-2 7-15,-1 1-7 0,1-1 5 0,-2 0-4 16,2 0-12-16,-2-2 31 0,1 2-31 0,1-1 30 16,-2 0-12-16,0-1-7 0,1-1 7 0,-3-1-6 15,2 1 5-15,-1-1-4 0,2-1 5 0,-1 0-5 16,1 1 5-16,0-1-3 0,0 0 1 16,1 0-4-16,-1 1 5 0,1 1-4 0,-1-1 4 15,0 0-4-15,1 1 3 0,-2 0-4 0,0 3 5 16,2 0-5-16,-3 1 5 0,0 2-5 0,-1 0 5 15,0 2-5-15,0 1-12 0,-1 0 29 0,-1 2-29 16,-2-1 29-16,2 0-11 0,-2 1-7 0,0 0 8 16,0-1-8-16,0 0 7 0,0 0-7 15,1-2 7-15,-1 1-5 0,0-1 5 0,2-1-4 16,-2 2 5-16,3-2-6 0,-1 1 5 0,0 1-6 16,2 2 6-16,0-1-7 0,-1 1 8 0,2 1-8 15,-2-1-6-15,0 1 26 0,1 0-25 16,-1 0 26-16,2 0-18 0,-1 2 0 0,-1 0 0 15,1 0-1-15,0 1 2 0,0 1-1 0,-1 2 0 16,-1-2 0-16,0 1 0 0,1 0-1 16,-1-2 2-16,0 1-1 0,-2 0 0 0,2 1 0 15,-2-1-7-15,2-1 14 0,-1-1-13 0,1-1 12 16,2-1-6-16,-1 0 0 0,1-2 0 0,0 0 0 16,0-1 0-16,0 0 0 0,1 1 0 0,-1 1 0 15,0-1 0-15,0 1 0 0,-1 0 0 0,1-1 0 16,0 0 0-16,-1 1 0 0,1 1 0 15,-2-1 0-15,4 2 0 0,-1 0 0 16,0 1 0-16,1-1 0 0,0 2 0 0,-2 1 0 16,0-4 0-16,0 1 0 0,0-2 0 0,0 2 0 15,0 0 0-15,1-1 0 0,0 0 0 0,-1-1 0 16,0-1 0-16,0-1 0 0,1 2 0 0,-1-4 0 16,2 2 0-16,-1 0 0 0,0-1 0 0,0 1 0 15,0 0 0-15,1-1 0 0,0 2 0 16,0 1 0-16,-2-1 0 0,2 0 0 0,-1 2 0 15,-1-1 0-15,2 2 0 0,0 1 0 0,-1-1 0 16,0 4 0-16,-1 0 0 0,0 2 0 0,-1 0 0 16,1 2 0-16,-1-1 0 0,-1-1 0 0,1 3 0 15,0-2 0-15,0-1 0 0,-2 3 0 16,3-5 0-16,-1 2 0 0,0-1 0 0,1 1 0 16,0 0 0-16,0-2 0 0,0 1 0 15,0-1 0-15,1-2 0 0,-1 2 0 0,1 0 0 16,-1 1 0-16,0 0 0 0,1 0 0 0,-1-2 0 15,2 0 0-15,-1 1 0 0,0-2 0 0,2 1 0 16,-2 0 0-16,-1 2 0 0,1 0 0 0,-1 0 0 16,0 1 0-16,0-2 0 0,0 1 0 0,-1 0 0 15,0 1 0-15,1 1 0 0,-2-3 0 16,1 2 0-16,-1-1 0 0,-1-2 0 0,2 0 0 16,-1-2 0-16,0 1 0 0,-1-1 0 15,0 1 0-15,1 0 0 0,-2 1 0 0,3 1 0 16,0-1 0-16,-2 3 0 0,1 1 0 0,0 0 0 15,-2 1 0-15,1 1 0 0,0 1 0 0,0 1 0 16,1 1 0-16,-1-2 0 0,1 1 0 0,0-1 0 16,-1 2 0-16,0 0 0 0,0 0 0 15,1 1 0-15,-2 0 0 0,2-2 0 0,-3 1 0 16,2 0 0-16,0-3 0 0,-1 0 0 0,2 0 0 16,-1-3 0-16,2 1 0 0,-2 0 0 0,2 0 0 15,0-1 0-15,0 2 0 0,-2 0 0 0,2 0 0 16,-1 0 0-16,1 0 0 0,-1 4 0 0,0 0 0 15,1 0 0-15,-2 1 0 0,1-4 0 16,1 0 0-16,-2-1 0 0,0 3 0 16,0 1 0-16,-2 1 0 0,0-2 0 0,2-1 0 15,-1-2 0-15,-1 0 0 0,2-2 0 0,-2-1 0 16,1-1 0-16,0-2 0 0,1-3 0 0,0 0 0 16,2-2 0-16,0-1 0 0,1-1 0 0,0-1 0 15,0-1 0-15,0 1 0 0,0-2 0 0,1 2 0 16,-1-1 0-16,0 1 0 0,0 1 0 15,1 0 0-15,-1 1 0 0,-1-2 0 0,1 2 0 16,-1 0 0-16,0-2 0 0,-2 0 0 0,1 1 0 16,-2-3 0-16,0 2 0 0,1-2 0 0,0-1 0 15,1-1 0-15,0-1 0 0,-1-3 0 16,3-1 0-16,0-18 0 0,0 32 0 0,0-32 0 16,0 28 0-16,0-28 0 0,1 27 0 0,-1-27 0 15,0 28 0-15,0-28 0 0,2 28 0 16,-2-28 0-16,0 28 0 0,0-28 0 0,1 26 0 15,-1-26 0-15,0 26 0 0,0-26 0 0,-1 25 0 16,1-25 0-16,0 24 0 0,0-24 0 0,-3 26 0 16,3-26 0-16,-2 23 0 0,2-23 0 0,-3 19 0 15,3-19 0-15,0 20 0 0,0-20 0 0,0 0 0 16,-1 23 0-16,1-23 0 0,0 0 0 0,0 21 0 16,0-21 0-16,0 0 0 15,0 22 0-15,0-22 0 0,0 0 0 0,-1 21 0 16,1-21 0-16,-1 17 0 0,1-17 0 0,-3 19 0 15,3-19 0-15,-3 24 0 0,3-24 0 0,-3 25 0 16,3-25 0-16,-2 27 0 0,2-27 0 0,-4 25 0 16,4-25 0-16,-2 20 0 0,2-20 0 0,-2 17 0 15,2-17 0-15,0 0 0 0,2 23 0 16,-2-23 0-16,0 0 0 0,1 17 0 0,-1-17 0 16,0 0 0-16,0 0 0 0,0 0 0 0,0 0 0 15,0 0 0-15,0 0 0 0,16-22 0 0,-16 22-94 16,-8-44-239-16,8 44-304 0,4-35 4 0,-9 10 284 15</inkml:trace>
  <inkml:trace contextRef="#ctx0" brushRef="#br1" timeOffset="116746.1711">10501 4413 1355 0,'-23'-11'272'16,"23"11"-135"-16,0 0-129 0,0 0-2 0,17-8 6 16,-17 8 3-16,24-18 7 0,-3 7-5 0,2-5 7 15,9 0-4-15,3-4 8 0,9-1-8 16,4-6 4-16,9-3-11 0,8-6 4 0,4-5-11 15,8-5 5-15,4-3-9 0,7 0 8 0,4-3-10 16,2 1-5-16,2 0 24 0,4-4-20 16,2 0 16-16,4-2-15 0,6-2 0 0,4-1 0 15,4-2 0-15,4-2 0 0,2 0 0 0,1 0 0 16,1 0 0-16,0 2 0 0,-5 4 0 0,1 2 0 16,-1 5 0-16,-4 7 0 0,-6 0-16 0,-3 5-4 15,-14 1-17-15,-1 9-8 0,-12-10-36 0,6 25-59 16,-35-30-278-16,16 20-196 0,-13 2 58 0,-10-11 437 15</inkml:trace>
  <inkml:trace contextRef="#ctx0" brushRef="#br1" timeOffset="117402.4275">14435 2883 1670 0,'0'0'12'16,"14"-26"12"-16,-14 26 8 0,12-19 12 0,-12 19 12 15,0 0 1-15,0 0-2 0,0 0-10 0,0 0-11 16,0 0-21-16,0 0-9 0,1 19-4 0,-1-19 1 16,-11 27-1-16,2-6 0 0,0 1 0 15,-1 3 0-15,1-1 0 0,1 2 0 0,1 1 0 16,2 0 0-16,-1 0 0 0,1-1 0 0,2-3 0 16,1-2 0-16,2-4 0 0,0-17 0 0,1 25 0 15,-1-25 0-15,0 0 0 0,10 17 0 0,-10-17 0 16,0 0 0-16,0 0 0 0,0 0 0 0,0 0 0 15,23-28 0-15,-14 11 0 0,-1-4 0 16,3-4 0-16,0-1 0 0,-3 0 0 16,1 0 0-16,-2 0 0 0,1 2 0 0,-2-1 0 15,1 1 0-15,-1-1 0 0,1 1 0 0,2 1 0 16,1-1 0-16,1 1 0 0,2 3 0 0,1-2 0 16,6 4 0-16,-1 2 0 0,2 3 0 0,3 2 0 15,-2 1 0-15,3 3 0 0,-2 1 0 0,1 3 0 16,0 2 0-16,1 5 0 0,-3-1 0 0,1 6 0 15,-5-2 0-15,4 6-48 0,-22-13-42 16,48 33-101-16,-48-33-306 0,27 16-105 0,-9-4 51 16</inkml:trace>
  <inkml:trace contextRef="#ctx0" brushRef="#br1" timeOffset="117777.4303">15200 2762 1936 0,'0'0'56'0,"0"0"-20"0,-23-11-17 0,23 11-19 15,0 0 0-15,-19 9 0 0,19-9 0 0,-22 19 0 16,22-19 0-16,-27 33 0 0,11-13 0 0,1 3 0 16,-2 4 0-16,2 3 0 0,-1 0 0 0,2 2 0 15,2-2 0-15,4-1 0 0,-1-4 0 0,7-3 0 16,2-2 0-16,5-3 0 0,-5-17 0 0,20 21 0 16,-20-21 0-16,38 10 0 0,-12-11 0 15,2-4 0-15,3-6 0 0,2-3 0 16,2-6 0-16,1-3 0 0,0-1 0 0,-3-1 0 15,-1-2 0-15,-5 2 0 0,0 0 0 0,-4 2 0 16,-4 2 0-16,-4 1 0 0,-2 3 0 0,-13 17 0 16,14-25 0-16,-14 25 0 0,5-17 0 0,-5 17 0 15,0 0 0-15,0 0 0 0,0 0 0 0,0 0 0 16,0 0 0-16,0 0 0 0,-17 6 0 16,17-6 0-16,-2 22 0 0,2-22 0 0,-3 34 0 15,3-15 0-15,1-1 0 0,4 2 0 0,2-2 0 16,2-1 0-16,4 1 0 0,-13-18 0 0,32 28 0 15,-14-19 0-15,9 5-35 0,-10-28-161 0,32 37-217 16,-27-32-209-16,13 5 44 0,-4 4 376 16</inkml:trace>
  <inkml:trace contextRef="#ctx0" brushRef="#br1" timeOffset="118232.9779">16093 2385 1904 0,'0'0'64'15,"0"0"-20"-15,-17 1-9 0,17-1-35 0,0 0 0 16,-22 24 0-16,11-6 0 0,0 4 0 16,0 5 0-16,-1 4 0 0,1 4 0 0,-1 4 0 15,2-2 0-15,0 6 0 0,3-1 0 16,3 3 0-16,2-2 0 0,2-1 0 0,0-4 0 16,0-1 0-16,2-5 0 0,1-2 0 0,-1-2 0 15,1-5 0-15,0-2 0 0,-3-21 0 0,8 26 0 16,-8-26 0-16,0 0 0 0,0 0 0 0,0 0 0 15,0 0 0-15,0 0 0 0,0 0 0 16,18-15 0-16,-18 15 0 0,14-38 0 0,-5 16 0 16,1-1 0-16,-1 0 0 0,1 0 0 0,1 2 0 15,1-1 0-15,0 1 0 0,2 1 0 0,2 0 0 16,-16 20 0-16,32-29 0 0,-32 29 0 0,31-18 0 16,-31 18 0-16,28-2 0 0,-28 2 0 0,24 12 0 15,-24-12 0-15,24 24 0 0,-11-7 0 16,-3 2 0-16,1 3 0 0,-1 1 0 0,-1 0 0 15,-2-1 0-15,-1 0 0 0,-2-3 0 0,-1 0 0 16,0 0 0-16,-4-3 0 0,1-16 0 0,-16 32 0 16,16-32 0-16,-34 28 0 0,11-17 0 0,-4-2 0 15,-1-1 0-15,-4-4 0 0,2-2 0 16,-1-4 0-16,2-2 0 0,5-4 0 0,2-3 0 16,5 1 0-16,1-7 0 0,10 0 0 15,0-8 0-15,6 25-157 0,1-59-208 0,27 39-250 16,-16-14-4-16,13-9 329 0</inkml:trace>
  <inkml:trace contextRef="#ctx0" brushRef="#br1" timeOffset="118716.123">16848 2344 1861 0,'-13'-24'186'0,"13"24"-186"15,-19-6 0-15,19 6 0 0,-23-2 0 0,23 2 0 16,-29 16 0-16,29-16 0 0,-34 34 0 0,16-11 0 15,-1 2 0-15,2 6 0 0,0 2 0 0,3 6 0 16,0 1 0-16,2 0 0 0,4 1 0 0,-1 3 0 16,3 0 0-16,1 2 0 0,0-1 0 15,1-1 0-15,-1-3 0 0,0-5 0 16,1-3 0-16,1-4 0 0,-1-5 0 0,1-4 0 0,1-3 0 16,2-17 0-16,-4 22 0 0,4-22 0 15,0 0 0 1,0 0 0-16,0 0 0 0,0 0 0 0,0 0 0 0,0 0 0 15,13-23 0-15,-13 23 0 0,19-36 0 0,-8 15 0 16,1-1 0-16,0 1 0 16,2 1 0-16,0 0 0 0,1 0 0 0,1 2 0 15,1 1 0-15,-17 17 0 0,31-29 0 0,-31 29 0 16,32-19 0-16,-32 19 0 0,27-8 0 0,-27 8 0 16,23 2 0-16,-23-2 0 0,20 13 0 0,-20-13 0 15,20 20 0-15,-20-20 0 0,17 27 0 0,-11-10 0 0,-1 1 0 0,0 1 0 16,-4 0 0-16,-1 0 0 0,-4 3 0 15,-4-3 0-15,-4 4 0 0,-7-1 0 0,-5-1 0 16,-4 1 0-16,-5-3 0 0,0 0 0 16,-1-3 0-16,0-2 0 0,0-4 0 0,3 0 0 15,1-5 0-15,5-3 0 0,2-1 0 0,5-6 0 16,18 5 0-16,-21-13 0 0,21 13 0 0,-1-24 0 16,21 28-199-16,-22-44-180 0,47 17-212 0,-22-5-9 15,5-8 323-15</inkml:trace>
  <inkml:trace contextRef="#ctx0" brushRef="#br1" timeOffset="119318.9213">16921 2935 1622 0,'12'39'425'0,"-12"-39"-425"0,0 0 0 15,0 0 0-15,0 0 0 0,0 0 0 16,22 19 0-16,-5-16 0 0,7-1 0 0,4-4 0 15,5-1 0-15,4-2 0 0,2-1 0 0,-1-1 0 16,-1-1 0-16,-4-1 0 0,-4-1 0 0,-5 2 0 16,-4-3 0-16,-20 11 0 0,23-18 0 0,-23 18 0 15,6-22 0-15,-6 22 0 0,-6-26 0 0,6 26 0 16,-16-25 0-16,16 25 0 0,-26-20 0 16,26 20 0-16,-30-15 0 0,30 15 0 0,-33-3 0 15,33 3 0-15,-33 7 0 0,14 4 0 0,-1 2 0 16,-1 5 0-16,0 4 0 0,0 0 0 0,4 3 0 15,4-1 0-15,4 1 0 0,4-2 0 0,4-3 0 16,5 1 0-16,4-4 0 0,-8-17 0 0,33 30 0 16,-8-19 0-16,3-3 0 0,4-3 0 15,6-5 0-15,5-5 0 0,2-4 0 16,4-4 0-16,1-1 0 0,-2 2 0 0,-3 1 0 16,-9 0 0-16,-2 3 0 0,-6-1 0 0,-6 3 0 15,-4 2 0-15,-18 4 0 0,19-2 0 0,-19 2 0 16,0 0 0-16,0 0 0 0,0 0 0 0,-6 19 0 15,6-19 0-15,-17 29 0 0,2-9 0 0,0 0 0 16,-2 2 0-16,2 0 0 0,0 0 0 16,2-1 0-16,4 0 0 0,1 0 0 0,1-3 0 15,4-1 0-15,3-17 0 0,-4 19 0 0,4-19 0 16,0 0 0-16,0 0 0 0,0 0 0 0,0 0 0 16,0 0 0-16,23-19 0 0,-23 19 0 15,29-32 0-15,-10 9 0 0,3-3 0 0,-1-2 0 16,-1 2 0-16,2 1 0 0,-2 1 0 0,2-2 0 15,1 2 0-15,-1 0 0 0,1 1 0 16,-2-1 0-16,1 1 0 0,-4-1 0 0,2 4 0 16,-7-1 0-16,7 7 0 0,-8-6-34 0,12 22-141 15,-28-31-110-15,38 42-106 0,-40-33-12 0,6 20-97 16,38 1 242-16,-38-18 258 0</inkml:trace>
  <inkml:trace contextRef="#ctx0" brushRef="#br1" timeOffset="119818.9099">19207 2904 2005 0,'-14'17'35'0,"-3"-13"-28"0,-2 4-7 0,-3 0 0 16,-3 4 0-16,-2 2 0 0,-6 1 0 0,1 2 0 15,-4 0 0-15,2 3 0 0,5-5 0 0,2 2 0 16,2-2 0-16,5-1 0 0,20-14 0 0,-25 23 0 16,25-23 0-16,0 0 0 0,5 17 0 15,-5-17 0-15,32 7 0 0,-10-5 0 0,5-2 0 16,5-2 0-16,7-2 0 0,4-3 0 16,4 1 0-16,-5 3 0 0,-1 2 0 0,-6 3 0 15,-6 3 0-15,-4 2 0 0,-6 3 0 0,-19-10 0 16,21 22 0-16,-21-22 0 0,5 25 0 0,-5-25 0 15,-13 34 0-15,-2-15 0 0,-5-1 0 0,-6 0 0 16,-1-1 0-16,-2-2 0 0,1-2 0 16,1-2 0-16,7-1 0 0,0-5 0 0,20-5 0 15,-25 6 0-15,25-6 0 0,0 0-12 0,18-5-201 16,-29-36-188-16,46 21-236 0,-13-17 39 0,6-12 413 16</inkml:trace>
  <inkml:trace contextRef="#ctx0" brushRef="#br1" timeOffset="120225.1664">19799 2508 2047 0,'0'0'0'0,"-21"11"0"0,21-11 0 16,-22 26 0-16,6-8 0 0,0 6 0 0,-6 1 0 16,2 5 0-16,-2 3 0 0,1 3 0 0,0 1 0 15,1 3 0-15,0 0 0 0,-1-1 0 16,3 1 0-16,0 0 0 0,1 0 0 0,2-1 0 15,2-2 0-15,1-3 0 0,2 0 0 0,2-4 0 16,2-2 0-16,2-4 0 0,3-4 0 0,2-3 0 16,-1-17 0-16,8 21 0 0,-8-21 0 15,0 0 0-15,26 10 0 0,-26-10 0 0,32-7 0 16,-13-3 0-16,4-4 0 0,1-6 0 0,6-3 0 16,-2 0 0-16,0-2 0 0,-2 2 0 15,-3 2 0-15,-3 0 0 0,-2 4 0 0,-18 17 0 16,27-28 0-16,-27 28 0 0,17-15 0 0,-17 15 0 15,0 0 0-15,0 0 0 0,0 0 0 0,0 0 0 16,1 22 0-16,-1-22 0 0,-2 36 0 0,2-13 0 16,1 0 0-16,1 2 0 0,3-3 0 0,1 0 0 15,6 1 0-15,1-6 0 0,6 3 0 0,-1-5 0 16,9 1 0-16,-5-9-25 0,13 14-126 16,-35-21-121-16,55 7-112 0,-49-29-13 15,23 11-117-15,6 11 211 0,-25-32 303 0</inkml:trace>
  <inkml:trace contextRef="#ctx0" brushRef="#br1" timeOffset="120600.2554">19979 3075 2047 0,'-20'11'0'0,"20"-11"0"16,-26 20 0-16,26-20 0 0,0 0 0 0,0 0 0 15,16 20 0-15,1-15 0 0,6 1 0 0,4-2 0 16,7-3 0-16,5-5 0 0,6-1 0 0,6-4 0 15,2-1 0-15,0-1 0 0,-7 2 0 16,-3-1 0-16,-3 0 0 0,-4-1 0 16,-1 0 0-16,-4 2 0 0,-7-2 0 0,-7-1 0 15,-17 12 0-15,12-23 0 0,-12 23 0 0,-11-24 0 16,11 24 0-16,-28-28 0 0,8 15 0 0,-5 2 0 16,-3 1 0-16,-2 4 0 0,0 3 0 0,-2 6 0 15,0 3 0-15,0 2 0 0,0 6 0 0,0 0 0 16,2 6 0-16,6 1 0 0,2 4 0 0,4 0 0 15,3-2 0-15,3 1 0 0,6-1 0 16,3 0 0-16,7 0 0 0,4-2 0 0,3 0 0 16,6-2 0-16,2-5 0 0,4-2 0 15,3-3 0-15,7-5 0 0,1-2 0 0,5-1 0 16,-2-7 0-16,3 2 0 0,-5-6 0 0,9 8-83 16,-21-27-133-16,33 39-131 0,-43-47-77 0,31 25-52 15,-7 5 9-15,-20-28 434 0</inkml:trace>
  <inkml:trace contextRef="#ctx0" brushRef="#br1" timeOffset="120975.173">20659 3055 2047 0,'-18'-4'0'0,"-4"11"0"0,4 2 0 16,18-9 0-16,-24 19 0 0,24-19 0 0,-15 21 0 16,15-21 0-16,-1 20 0 15,1-20 0-15,18 19 0 0,-1-13 0 0,7 0 0 16,3-5 0-16,8-1 0 0,2-4 0 0,1-2 0 15,0-2 0-15,1-1 0 0,3 0 0 0,-1-2 0 16,2-1 0-16,-4-2 0 0,-3 0 0 0,-3-1 0 16,-8 1 0-16,-4-1 0 0,-21 15 0 0,23-30 0 15,-23 30 0-15,9-31 0 0,-12 14 0 0,3 17 0 16,-17-29 0-16,17 29 0 0,-35-21 0 16,12 15 0-16,-3 2 0 0,-2 7 0 0,-3 2 0 15,-2 6 0-15,-5 1 0 0,2 5 0 0,-3 3 0 16,2 3 0-16,3 2 0 0,4 1 0 15,3 0 0-15,5 1 0 0,5-3 0 0,6 0 0 16,6-2 0-16,8-1 0 0,5-3 0 0,-8-18 0 16,33 30 0-16,-11-19 0 0,8-4 0 15,5-3 0-15,6-4 0 0,4-7 0 0,6-2 0 16,2-6 0-16,6 0 0 0,-2-7 0 0,6 9 0 16,-10-19-118-16,23 31-157 0,-42-43-128 0,38 33-29 15,-27-16-115-15,-12-15 276 0,19 25 271 0</inkml:trace>
  <inkml:trace contextRef="#ctx0" brushRef="#br1" timeOffset="121162.6929">21630 2576 2047 0,'-22'7'0'0,"-2"3"0"0,-1 7 0 0,-3 2 0 16,0 7 0-16,-3 3 0 0,0 4 0 0,0 6 0 16,1 2 0-16,1 4 0 0,2 2 0 0,2 0 0 15,3 1 0-15,1 2 0 0,4 1 0 0,2-1 0 16,2-4 0-16,6-5 0 0,0-4 0 0,7-4 0 15,0-4 0-15,2-2 0 0,-1-9 0 16,6 2 0-16,-7-20-4 0,13 28-183 0,-33-52-164 16,44 29-204-16,-29-23-27 0,3-11 215 0</inkml:trace>
  <inkml:trace contextRef="#ctx0" brushRef="#br1" timeOffset="121303.3316">21172 2922 2047 0,'0'0'0'0,"7"-17"0"0,-7 17 0 15,0 0 0-15,31 10 0 0,-5-4 0 0,10 0 0 16,12-1 0-16,3-1 0 0,8 1 0 0,5-2 0 16,6 1 0-16,-1-4 0 0,10 15 0 0,-26-32-267 15,34 19-401-15,-32-5 5 0,1-1 215 0</inkml:trace>
  <inkml:trace contextRef="#ctx0" brushRef="#br1" timeOffset="122225.2707">10293 12675 1512 0,'0'0'124'15,"0"0"-64"-15,0 0 1 0,-10 20-28 0,10-20 4 16,0 0-8-16,-13 18-12 0,13-18 5 0,-7 22-3 16,7-22 7-16,-6 29-5 0,6-29 5 15,-4 30-14-15,1-13 4 0,3 1-9 0,-1-1-2 16,0 0-4-16,1-17 2 0,1 29-5 16,-1-29 0-16,1 25-10 0,-1-25-22 0,4 34-98 15,-22-34-501-15,18 0-7 0,-3 17 65 0</inkml:trace>
  <inkml:trace contextRef="#ctx0" brushRef="#br1" timeOffset="123880.6357">16503 3767 1085 0,'26'-6'417'0,"-17"-16"-361"0,15 5-19 0,-10-7 19 16,7 12 3-16,-13-8 13 0,-8 20-6 0,12-21-1 15,-12 21-14-15,0 0-7 0,-10-18-9 0,10 18-31 16,-27-5-4-16,9 5 0 0,-3 4 0 0,-2 2 0 16,-3 3 0-16,-5 5 0 0,3 3 0 15,0 6 0-15,0 7 0 0,-1 6 0 0,0 6 0 16,0 7 0-16,1 3 0 0,5 1 0 16,4 0 0-16,7-2 0 0,6-3 0 0,6-2 0 0,6-3 0 15,8-5 0-15,6-3 0 0,11-4 0 16,3-7 0-16,13 1-22 0,-10-32-250 0,31 26-354 15,-15-21-18-15,14 2 162 0</inkml:trace>
  <inkml:trace contextRef="#ctx0" brushRef="#br1" timeOffset="124130.6189">17406 3760 1966 0,'-24'-23'21'0,"-3"-4"12"15,2 7-6-15,-3 3-27 0,2 6 0 16,0 5 0-16,0 5 0 0,-1 2 0 0,1 5 0 16,-2 5 0-16,0 5 0 0,-1 5 0 0,0 7 0 15,0 6 0-15,2 6 0 0,-1 6 0 0,0 6 0 16,3-1 0-16,0 2 0 0,7-2 0 0,5-2 0 16,3 1 0-16,5-3 0 0,4-2 0 0,5-4 0 15,2-1 0-15,1-5 0 0,3 0 0 16,-3-5 0-16,5 4-22 0,-12-34-159 0,23 41-457 15,-23-41 16-15,4 32 39 0</inkml:trace>
  <inkml:trace contextRef="#ctx0" brushRef="#br1" timeOffset="124271.267">16766 4301 1760 0,'-13'-21'287'0,"13"21"-287"0,0 0 0 16,22-18 0-16,-4 12 0 0,4-1 0 0,6-1 0 15,6-1 0-15,6-4 0 0,5-1 0 0,9-3 0 16,0-5 0-16,10 5 0 0,-20-30-318 0,27 34-341 16,-17-17 23-16,8 10 203 0</inkml:trace>
  <inkml:trace contextRef="#ctx0" brushRef="#br1" timeOffset="124490.0004">17717 3603 1643 0,'-1'34'404'0,"1"-34"-404"0,-30 33 0 0,14-7 0 16,0 5 0-16,0 7 0 0,2 5 0 15,-3 4 0-15,2 5 0 0,1 0 0 0,-1 2 0 16,5-2 0-16,1 0 0 0,1-2 0 0,3-1 0 16,4-2 0-16,2-5 0 0,3-1 0 0,2-5 0 15,3-3 0-15,0-5 0 0,8 6-56 0,-17-34-340 16,20 21-253-16,-20-21 1 0,23 3 351 0</inkml:trace>
  <inkml:trace contextRef="#ctx0" brushRef="#br1" timeOffset="124818.1401">17815 4174 1724 0,'3'25'323'0,"-3"-25"-323"16,22 4 0-16,-3-2 0 0,2-2 0 15,5-2 0-15,3-3 0 0,5-1 0 0,3-2 0 16,3-2 0-16,2-1 0 0,1-1 0 0,-3-2 0 16,-2 1 0-16,-5 1 0 0,-3-1 0 15,-3-1 0-15,-4 1 0 0,-23 13 0 0,29-25 0 16,-29 25 0-16,7-22 0 0,-7 22 0 0,-12-17 0 16,12 17 0-16,-30-12 0 0,9 8 0 0,-2 3 0 15,-6 3 0-15,0 6 0 0,-5 1 0 16,0 5 0-16,-1 3 0 0,3 2 0 0,1 1 0 15,3 2 0-15,4 2 0 0,6 1 0 0,4-2 0 16,6 0 0-16,7-1 0 0,4-2 0 0,8-1 0 16,6-4 0-16,8-2 0 0,6-7 0 0,12 0 0 15,5-7 0-15,10 2 0 0,-6-23-139 0,32 31-343 16,-31-30-158-16,15 12 37 0,-10-1 421 16</inkml:trace>
  <inkml:trace contextRef="#ctx0" brushRef="#br1" timeOffset="125005.6427">18851 3951 1494 0,'-9'33'417'0,"-56"-15"-368"0,23 5-16 0,-5 1-9 15,3 7 6-15,-3 1-30 0,1 4 0 16,1 2 0-16,1-1 0 0,1 1 0 0,3-2 0 16,1-1 0-16,8-4 0 0,6-2 0 0,7-2 0 15,6-5 0-15,4-5 0 0,8-17 0 0,-1 19 0 16,1-19 0-16,17 0 0 0,-17 0-2 0,27-22-41 15,-5 10-38-15,-17-28-103 0,39 28-312 16,-35-24-112-16,16 8 67 0</inkml:trace>
  <inkml:trace contextRef="#ctx0" brushRef="#br1" timeOffset="125177.5066">18434 4197 1327 0,'-3'-61'251'0,"3"61"-98"0,6-45-29 0,-6 45-19 16,-3-29-18-16,3 29-87 0,0 0 0 0,0 0 0 16,0 0 0-16,0 0 0 0,0 0 0 0,0 0 0 15,-6 21 0-15,6-21 0 0,18 32 0 0,-3-13 0 16,0-2 0-16,6-1 0 0,2 1 0 0,3-1 0 15,4-1 0-15,3-4 0 0,6-2 0 16,0-4 0-16,7 1 0 0,0-6 0 0,4 1 0 16,-4-4 0-16,4 3-8 0,-10-20-135 0,26 35-206 15,-37-32-261-15,21 11 9 0,-10-3 266 16</inkml:trace>
  <inkml:trace contextRef="#ctx0" brushRef="#br1" timeOffset="125333.7689">19261 4061 1531 0,'-27'15'356'0,"-13"-5"-196"15,23 5-160-15,-1 4 0 0,-1 6 0 0,1 1 0 16,-1 6 0-16,3-1 0 0,1 2 0 0,3-3 0 16,5-1 0-16,1-2 0 0,4-3 0 0,5-3 0 15,2-2 0-15,-5-19 0 0,19 27 0 0,-19-27 0 16,25 9 0-16,-8-9 0 0,-17 0 0 0,54-7-242 16,-54-30-338-16,31 17-72 0,-14-15 80 15</inkml:trace>
  <inkml:trace contextRef="#ctx0" brushRef="#br1" timeOffset="125474.4849">19319 3610 1905 0,'0'0'142'0,"-7"-21"-142"0,7 21 0 16,0 0 0-16,23-10 0 0,-23 10-23 0,7-25-279 15,16 33-343-15,-23-8 6 0,27-10 202 0</inkml:trace>
  <inkml:trace contextRef="#ctx0" brushRef="#br1" timeOffset="125927.5471">19700 3612 1693 0,'-25'-10'318'0,"25"10"-282"16,0 29-36-16,-13-8 0 0,-4 5 0 0,1 5 0 15,-2 3 0-15,5 7 0 0,-2 4 0 0,6 3 0 16,1 2 0-16,2 3 0 0,2-2 0 0,2 0 0 15,1-2 0-15,1-2 0 0,-2-3 0 0,4-4 0 16,-2-4 0-16,2-4 0 0,0-6 0 0,1-3 0 16,-2-6 0-16,-1-17 0 0,6 22 0 15,-6-22 0-15,0 0 0 0,0 0 0 16,0 0 0-16,22-11 0 0,-22 11 0 0,23-35 0 16,-7 8 0-16,0-3 0 0,0 0 0 0,-1 0 0 15,1 1 0-15,0-2 0 0,1 2 0 0,-2-1 0 16,2 3 0-16,-1 6 0 0,-1 1 0 0,4 6 0 15,-19 14 0-15,24-15 0 0,-24 15 0 16,0 0 0-16,23 9 0 0,-23-9 0 0,13 20 0 16,-13-20 0-16,16 29 0 0,-7-11 0 0,-2 2 0 15,3 2 0-15,-2-1 0 0,0 2 0 0,-2 0 0 16,0-1 0-16,0 0 0 0,-3-2 0 0,0-1 0 16,-4-1 0-16,-5-1 0 0,-4 0 0 15,10-17 0-15,-32 30 0 0,13-17 0 0,-3-2 0 16,-1-3 0-16,-3-1 0 0,3-4 0 15,0-3 0-15,5-2 0 0,18 2 0 0,-27-12 0 16,27 12 0-16,-12-26 0 0,11 7 0 0,7 1 0 16,-4-14-47-16,21 19-142 0,-25-40-121 0,41 36-117 15,-32-28-106-15,15-6 38 0,19 20 450 0</inkml:trace>
  <inkml:trace contextRef="#ctx0" brushRef="#br1" timeOffset="126130.7342">20269 3702 1971 0,'21'19'76'16,"-21"-19"-76"-16,0 0 0 0,-20 9 0 0,20-9 0 16,-24 23 0-16,8-5 0 0,-1 5 0 0,1 6 0 15,0 3 0-15,-1 4 0 0,3 3 0 0,-2 1 0 16,1 3 0-16,4 0 0 0,0-2 0 16,2 0 0-16,0-3 0 0,4-2 0 0,3-2 0 15,3-1 0-15,2-7 0 0,4 2 0 0,-1-6 0 16,5 1 0-16,-11-23 0 0,34 40-99 0,-34-40-190 15,39 6-248-15,-39-6-97 0,31-23 147 0</inkml:trace>
  <inkml:trace contextRef="#ctx0" brushRef="#br1" timeOffset="126413.3701">20387 4221 1685 0,'0'0'362'0,"0"0"-362"0,0 0 0 15,0 0 0-15,18-9 0 0,-18 9 0 0,23-3 0 16,-6-2 0-16,1 0 0 0,4-2 0 0,1-3 0 16,3-1 0-16,2-1 0 0,0-2 0 15,1-2 0-15,0 0 0 0,-1-2 0 0,-1 0 0 16,-6 0 0-16,-5-3 0 0,-4-1 0 0,-7 2 0 16,-4-1 0-16,-6 1 0 0,-7 2 0 15,-9 2 0-15,-4 5 0 0,-7 6 0 0,-3 7 0 16,-8 5 0-16,1 5 0 0,-1 5 0 0,2 4 0 15,4 7 0-15,3 4 0 0,6 3 0 16,4 1 0-16,7 4 0 0,2-1 0 0,10-1 0 16,7-1 0-16,6-5 0 0,9-4 0 0,7-6 0 15,7-4 0-15,3-7 0 0,7-5 0 0,5-3 0 16,5-5 0-16,11-3 0 0,3-7 0 0,12 2 0 16,-4-13 0-16,6 10-82 0,-22-27-131 0,23 31-75 15,-44-39-81-15,42 33-27 0,-25-11 2 0,-42-22 394 16,62 35-304-16,-49-38 304 0</inkml:trace>
  <inkml:trace contextRef="#ctx0" brushRef="#br2" timeOffset="130086.7831">351 8122 1426 0,'0'0'90'0,"21"6"0"0,-21-6 3 0,17-2-13 15,-17 2-20-15,29-7-22 0,-8-1-9 0,4 1-11 16,2-3-1-16,2-1-7 0,2 1 0 0,0-3-5 15,3 1 1-15,2 0-4 0,-1 0 1 0,1 1-2 16,1 2 3-16,1 1-1 0,0 2 2 16,1 1 0-16,3 1 0 0,-2 1 1 15,1 2 0-15,2 0-2 0,-4 2 1 0,4 0 0 0,0 0-1 16,1 1 1-16,1-2 0 0,2 0 1 16,2-4-5-16,2 2-1 0,5-3 0 0,0-1 0 15,5-2 0-15,1 0 0 0,2-2 0 0,2-1 0 16,-3-1 0-16,1 1 0 0,0 1 0 0,-2 0 0 15,0 3 0-15,-1-2 0 0,-1 2 0 16,0 2 0-16,-4 0 0 0,0 3 0 0,-5-1 0 16,-2 1 0-16,-2 1 0 0,-3-2 0 0,-2 2 0 15,-4-1 0-15,0-1 0 0,-3 2 0 0,-1-3 0 16,3 2 0-16,-3-3 0 0,-2 0 0 0,1-1 0 16,0-1 0-16,-4 0 0 0,-1 0 0 0,-3-1 0 15,-5 2 0-15,-2-1 0 0,-18 7 0 16,28-11 0-16,-28 11 0 0,0 0 0 15,20-11 0-15,-20 11 0 0,0 0 0 0,0 0 0 16,0 0 0-16,0 0 0 0,0 0 0 0,0 0 0 16,0 0 0-16,0 0 0 0,0 0 0 0,0 0 0 15,-20-15 0-15,20 15 0 0,0 0 0 0,0 0 0 16,-17-9 0-16,17 9 0 0,0 0 0 0,0 0 0 16,0 0 0-16,-20-16 0 0,20 16 0 15,0 0 0-15,0 0 0 0,-22-18 0 0,22 18 0 16,0 0 0-16,-26-13 0 0,26 13 0 0,-29-5 0 15,11 7 0-15,-5 1 0 0,-4 2 0 0,-1 2 0 16,-2 1 0-16,-1 1 0 0,0-1 0 16,1 1 0-16,5-2 0 0,3 0 0 0,4-2 0 15,18-5 0-15,-25 7 0 0,25-7 0 0,0 0 0 16,0 0 0-16,0 0 0 0,0 0 0 16,0 0 0-16,17-10 0 0,3 5 0 0,7-1 0 15,7 0 0-15,6 0 0 0,5 1 0 0,0 4 0 16,2-1 0-16,1 4 0 0,-4 1 0 0,-4 2 0 15,-4 2 0-15,-5 1 0 0,-4 0 0 0,-3 0 0 16,-9 1 0-16,-15-9 0 0,26 16 0 0,-26-16 0 16,0 0 0-16,16 18 0 0,-16-18 0 15,0 0 0-15,0 0 0 0,-14 23 0 0,14-23 0 16,-30 18 0-16,6-6 0 0,-9-1 0 16,-7 3 0-16,-5 1 0 0,-6 1 0 0,-2 2 0 15,2-1 0-15,3 2 0 0,6 0 0 0,6 0 0 16,9 0 0-16,4-5 0 0,23-14 0 0,-24 27 0 15,24-27 0-15,0 0-86 0,30 40-263 0,-30-40-302 16,41-7 20-16,-11-4 302 0</inkml:trace>
  <inkml:trace contextRef="#ctx0" brushRef="#br2" timeOffset="131772.4313">17218 8244 1685 0,'0'0'149'0,"0"0"-105"0,9-17-23 0,-9 17-7 16,0 0 6-16,25-18-1 0,-25 18 5 0,34-17-6 15,-12 8 0-15,4 0-6 0,4 1 1 0,1 0-5 16,6 2-6-16,2 0-2 0,2 3 0 0,3-1 0 16,2 2 0-16,0 0 0 0,5 0 0 0,0 1 0 15,3-2 0-15,2 0 0 0,5-2 0 16,3-1 0-16,3-1 0 0,7-3 0 0,1-1 0 16,8 0 0-16,4-3 0 0,-1-1 0 0,4-2 0 15,-3-1 0-15,3 0 0 0,0 1 0 16,-4 0 0-16,-5 3 0 0,-8 1 0 0,-5 4 0 15,-8 3 0-15,-6 2 0 0,-4 2 0 0,-6 3 0 16,-5 3 0-16,-4 0 0 0,-6 2 0 0,-3 3 0 16,-4-3 0-16,-4 1 0 0,-1-1 0 15,-17-6 0-15,27 11 0 0,-27-11 0 0,19 11 0 16,-19-11 0-16,0 0 0 0,22 10 0 0,-22-10 0 16,0 0 0-16,0 0 0 0,0 0 0 0,0 0 0 15,0 0 0-15,0 0 0 0,16-21 0 0,-16 21 0 16,2-19 0-16,-2 19 0 0,2-18 0 15,-2 18 0-15,-5-20 0 0,5 20 0 0,-15-21 0 16,15 21 0-16,-24-22 0 0,24 22 0 16,-37-23 0-16,13 12 0 0,-4 0 0 0,-3 0 0 15,-6 0 0-15,1-1 0 0,-3 0 0 0,-2 0 0 16,3 0 0-16,-1 0 0 0,1 1 0 0,3 1 0 16,-2 4 0-16,4 0 0 0,5 5 0 0,4 1 0 15,3 1 0-15,21-1 0 0,-28 11 0 0,28-11 0 16,-9 21 0-16,9-21 0 0,7 30 0 15,6-11 0-15,7 2 0 0,10 0 0 0,9 0 0 16,10-4 0-16,10 0 0 0,8-5 0 0,6 0 0 16,5-1 0-16,1-1 0 0,-3-2 0 0,-2 1 0 15,-10-2 0-15,-3 1 0 0,-8 1 0 16,-8 0 0-16,-6 2 0 0,-8-1 0 0,-11 1 0 16,-20-11 0-16,16 23 0 0,-16-23 0 0,-13 30 0 15,-3-11 0-15,-11 3 0 0,-7 0 0 16,-11 1 0-16,-7 0 0 0,-11 1 0 0,-9 0 0 15,-5 2 0-15,-4-1 0 0,2 0 0 0,2 0 0 16,8-4 0-16,11-2 0 0,8-2 0 0,8-4 0 16,16 0 0-16,2-6 0 0,24-7 0 0,-24 0-100 15,48 17-525-15,-24-17-24 0,0 0 3 0</inkml:trace>
  <inkml:trace contextRef="#ctx0" brushRef="#br2" timeOffset="138591.0421">17147 10684 1734 0,'0'0'288'0,"-29"-5"-267"0,0-5-17 16,1 2-4-16,0 2 0 0,2 4 0 0,2 6 0 15,0 7 0-15,0 5 0 0,0 10 0 0,0 10 0 16,-2 12 0-16,1 11 0 0,0 9 0 0,0 8 0 15,1 6 0-15,-1 3 0 0,5 3 0 0,3 0 0 16,3-2 0-16,2-1 0 0,6-5 0 0,4-8 0 16,5-7 0-16,6-10 0 0,5-8 0 0,8-8 0 15,10-8 0-15,5-10-1 0,15 2-104 16,-21-40-278-16,30 22-260 0,-9-20-7 0,9-4 386 16</inkml:trace>
  <inkml:trace contextRef="#ctx0" brushRef="#br2" timeOffset="138790.609">17709 11101 1768 0,'-33'-38'207'0,"15"19"-192"0,3-2-6 0,2 0-6 15,2-1 5-15,1 1-2 0,1 2 8 0,9 19-1 16,-20-30-9-16,20 30-4 0,-17-16 0 0,17 16 0 15,0 0 0-15,-21 5 0 0,21-5 0 0,-20 24 0 16,9-2 0-16,-3 6 0 0,0 5 0 16,-1 5 0-16,1 4 0 0,-3 4 0 15,1 3 0-15,-1-1 0 0,-2 2 0 0,2-2 0 16,0 0 0-16,0 0 0 0,4-4 0 0,1-4 0 16,6-1 0-16,-2-10-39 0,13 11-92 0,-25-27-369 15,29 15-151-15,-9-28 41 0,10 22 495 0</inkml:trace>
  <inkml:trace contextRef="#ctx0" brushRef="#br2" timeOffset="139172.1942">17289 11435 1808 0,'0'0'79'0,"-23"-19"-57"0,23 19 33 0,0 0-21 16,0 0-6-16,0 0-7 0,0 0-21 0,20-12 0 15,-20 12 0-15,31 2 0 16,-10-2 0-16,5-3 0 0,4 0 0 0,5-5 0 15,7-4 0-15,4-1 0 0,1-3 0 0,1-1 0 16,0 3 0-16,-3-1 0 0,-2 2 0 0,-3 2 0 16,-4 3 0-16,-4 1 0 0,-3 3 0 0,-6 2 0 15,-6 2 0-15,-17 0 0 0,21 4 0 0,-21-4 0 16,0 0 0-16,0 0 0 0,0 0 0 0,-2 22 0 16,2-22 0-16,-19 16 0 0,19-16 0 15,-21 18 0-15,21-18 0 0,-24 23 0 0,24-23 0 16,-24 31 0-16,14-12 0 0,-1 2 0 0,2 1 0 15,3 0 0-15,2-1 0 0,2 1 0 0,4-1 0 16,2-4 0-16,-4-17 0 0,13 27 0 16,-13-27 0-16,23 16 0 0,-23-16 0 0,34 7 0 15,-12-8 0-15,1-5 0 0,3-4 0 0,-2-2 0 16,2-1 0-16,-2-1 0 0,0-2 0 16,-1-2 0-16,-4 0 0 0,-1-1 0 0,-4 2 0 15,-14 17 0-15,20-26 0 0,-20 26 0 0,11-17 0 16,-11 17 0-16,0 0 0 0,0 0 0 0,0 0 0 15,0 0 0-15,0 0 0 0,0 0 0 0,0 0 0 16,0 0 0-16,1 24 0 0,-3-7 0 0,-2 2 0 16,3 1 0-16,-1-2 0 0,1 2 0 15,1-20 0-15,4 32 0 0,-4-32 0 16,7 20 0-16,-7-20 0 0,17 11 0 0,-17-11 0 16,31-3-22-16,-17-18-107 0,31 27-342 0,-30-34-143 15,19 8-15-15,-5-4 448 0</inkml:trace>
  <inkml:trace contextRef="#ctx0" brushRef="#br2" timeOffset="139332.0084">18626 11031 2020 0,'0'0'27'0,"-26"26"-27"0,7 0 0 0,1 3 0 16,2 5 0-16,0 1 0 0,0 3 0 0,2 1 0 15,-2 5 0-15,0 0 0 0,1 3 0 16,1-2 0-16,3-1 0 0,2-4 0 0,6-5 0 15,5-5 0-15,2-7 0 0,8-5 0 16,-12-18 0-16,33 17 0 0,-10-21 0 0,7 0-33 16,-2-22-83-16,36 12-462 0,-30-23-54 0,14 7-9 15</inkml:trace>
  <inkml:trace contextRef="#ctx0" brushRef="#br2" timeOffset="139454.9126">19109 10906 1773 0,'-26'-28'130'0,"26"28"-37"0,0 0-42 0,0 0-51 15,0 0 0-15,-27 24 0 0,13 5 0 0,-4 8 0 16,-3 6 0-16,-1 6 0 0,-4 3 0 16,5 1 0-16,-1 1 0 0,5-3 0 0,1-1 0 15,4-6 0-15,3-1 0 0,2-6 0 0,8-2 0 16,-2-8 0-16,25 24-329 0,-24-51-328 0,18 43-11 16,-18-43 276-16</inkml:trace>
  <inkml:trace contextRef="#ctx0" brushRef="#br2" timeOffset="139823.6459">19848 11218 1763 0,'0'0'54'0,"0"0"-11"15,21-7-1-15,-21 7-2 0,0 0-7 0,0 0-5 16,0 0-1-16,0 0-10 0,0 0-17 0,0 0 0 16,2 19 0-16,-2-19 0 0,0 0 0 0,-24 24 0 15,24-24 0-15,-27 27 0 0,15-10 0 16,-1 1 0-16,-1 3 0 0,3-1 0 0,-1 2 0 15,4-3 0-15,2 1 0 0,1-3 0 0,5-17 0 16,2 25 0-16,-2-25 0 0,10 17 0 16,-10-17 0-16,17 12 0 0,-17-12 0 0,28 5 0 15,-11-6 0-15,-17 1 0 0,31-9 0 0,-14 1 0 16,-17 8 0-16,30-20 0 0,-30 20 0 0,22-24 0 16,-22 24 0-16,11-29 0 0,-10 12 0 0,-1-1 0 15,0-1 0-15,-3-1 0 0,1 0 0 0,-2 0 0 16,-2 0 0-16,2 1 0 0,0-2 0 15,2 4 0-15,2 17 0 0,0-22 0 16,0 22 0-16,0 0 0 0,0 0 0 0,0 0-26 16,0 0-45-16,25 45-120 0,-25-45-406 0,-1 36-3 15,3-19 39-15</inkml:trace>
  <inkml:trace contextRef="#ctx0" brushRef="#br2" timeOffset="140008.038">20643 10742 1690 0,'-35'-22'357'16,"2"28"-357"-16,5 6 0 0,2 4 0 16,0 7 0-16,5 5 0 0,1 7 0 15,0 6 0-15,1 3 0 0,4 6 0 0,1 4 0 16,-1 1 0-16,5-2 0 0,1 2 0 0,3-3 0 15,1 0 0-15,-1-3 0 0,3 1 0 0,-2-7 0 16,4 2 0-16,-6-18-120 0,26 11-488 0,-31-20-39 16,16 5 4-16</inkml:trace>
  <inkml:trace contextRef="#ctx0" brushRef="#br2" timeOffset="140143.2948">20243 11142 2047 0,'0'0'0'0,"0"0"0"16,0 0 0-16,0 0 0 0,26-4 0 0,-9 7 0 16,6 2 0-16,1-2 0 0,6 2 0 15,-4-4 0-15,7 2 0 0,0-3 0 0,10 6 0 16,2-17-98-16,30 24-550 0,-18-17-13 0,16 9 22 16</inkml:trace>
  <inkml:trace contextRef="#ctx0" brushRef="#br2" timeOffset="140634.8951">21553 11181 1923 0,'0'0'80'0,"0"0"-36"16,0 0-44-16,0 0 0 0,0 0 0 0,0 0 0 15,0 0 0-15,-18 4 0 0,18-4 0 16,-10 21 0-16,10-21 0 0,-17 35 0 0,6-10 0 15,-5 2 0-15,3 3 0 0,0 1 0 0,-2-1 0 16,3-2 0-16,2-2 0 0,3-5 0 0,3-3 0 16,4-18 0-16,5 22 0 0,-5-22 0 0,17 9 0 15,-17-9 0-15,32-3 0 0,-10-7 0 0,3-4 0 16,4-6 0-16,4-4 0 0,1-3 0 0,0-3 0 16,0 1 0-16,-2-1 0 15,-2 3 0-15,0 2 0 0,-3 3 0 0,-1 3 0 0,-3 3 0 16,-1 4 0-16,-3 4 0 0,-19 8 0 15,30-10 0-15,-30 10 0 0,18 2 0 0,-18-2 0 16,13 17 0-16,-13-17 0 0,9 29 0 0,-8-7 0 16,-2 1 0-16,1 4 0 0,-1 0 0 0,-1 1 0 15,2 1 0-15,-1 0 0 0,4-2 0 16,3-3 0-16,0-3 0 0,5-4 0 0,-11-17 0 16,24 21 0-16,-24-21 0 0,33 8 0 0,-14-11 0 15,2-3 0-15,-2-4 0 0,3-5 0 0,-1-5 0 16,-2-3 0-16,3-4 0 0,-2-1 0 0,-2-1 0 15,-2 0 0-15,-5 1 0 0,0 0 0 0,-4 4 0 16,0 1 0-16,-2 2 0 0,-1 3 0 16,-4 18 0-16,8-30 0 0,-8 30 0 15,10-18 0-15,-10 18 0 0,0 0 0 0,17-3 0 16,-17 3-180-16,29 17-233 0,-29-17-227 0,15 17 37 16,-1 4 393-16</inkml:trace>
  <inkml:trace contextRef="#ctx0" brushRef="#br2" timeOffset="140954.4912">22762 11198 2046 0,'-26'-5'1'16,"3"0"-1"-16,-1 1 0 0,-2 2 0 16,3 2 0-16,0 0 0 0,1 2 0 0,0 3 0 15,2 1 0-15,-1 3 0 0,4 3 0 0,17-12 0 16,-28 30 0-16,28-30 0 0,-19 33 0 15,19-33 0-15,-9 32 0 0,9-15 0 0,0-17 0 16,11 29 0-16,-11-29 0 0,22 23 0 0,-22-23 0 16,28 16 0-16,-10-14 0 0,0-2 0 0,3-2 0 15,2-4 0-15,-3-1 0 0,-1-3 0 0,-1-1 0 16,-18 11 0-16,28-24 0 0,-28 24 0 0,21-26 0 16,-21 26 0-16,16-31 0 0,-9 13 0 0,3 1 0 15,-2 0 0-15,1-1 0 16,1 1 0-16,-1-1 0 0,1-2 0 0,1 4 0 15,0-1 0-15,-11 17 0 0,21-21 0 0,-21 21 0 16,0 0 0-16,19-2 0 0,-19 2 0 0,0 0 0 16,12 31 0-16,-9-13 0 0,-5 6 0 0,0-1 0 15,-2 3 0-15,-2-1 0 0,1 3 0 0,-1-1 0 16,3-2 0-16,0-4 0 0,6 0 0 0,-3-21 0 16,12 31 0-16,-12-31-120 0,34 21-202 15,-39-39-230-15,31 17-40 0,-6-6 132 0</inkml:trace>
  <inkml:trace contextRef="#ctx0" brushRef="#br2" timeOffset="141114.2694">23301 10756 1920 0,'0'0'127'0,"-43"47"-127"15,13-6 0-15,-2 3 0 0,3 2 0 0,1 2 0 16,0 2 0-16,1 1 0 0,3-2 0 0,1-2 0 15,5-2 0-15,3-5 0 0,5-1 0 0,5-5 0 16,3-4 0-16,3-4 0 0,0-6 0 0,5-2 0 16,-6-18 0-16,25 41-225 0,-25-41-440 15,0 0-11-15,0 0 196 0</inkml:trace>
  <inkml:trace contextRef="#ctx0" brushRef="#br2" timeOffset="141261.769">22963 11080 2004 0,'-39'-2'43'0,"39"2"-43"15,0 0 0-15,24 13 0 0,-7-8 0 0,6 0 0 16,3 0 0-16,3-2 0 0,1 0 0 0,3-1 0 16,1 2 0-16,-3-4 0 0,3 1 0 0,-6-2 0 15,3 3 0-15,-6-9-37 0,18 31-266 16,-43-24-343-16,49-7 12 0,-30 4 208 15</inkml:trace>
  <inkml:trace contextRef="#ctx0" brushRef="#br2" timeOffset="141717.2505">23461 11222 1886 0,'0'0'161'16,"-1"22"-161"-16,1-22 0 0,0 0 0 0,0 0 0 15,22 8 0-15,-22-8 0 0,28-6 0 0,-6 0 0 16,0-4 0-16,3 1 0 0,3-1 0 16,-1-1 0-16,1-2 0 0,0 1 0 0,-5-1 0 15,-1 0 0-15,-4 2 0 0,-1-2 0 0,-17 13 0 16,26-25 0-16,-26 25 0 0,11-22 0 0,-11 22 0 16,0 0 0-16,-17-24 0 0,17 24 0 15,-34-11 0-15,14 6 0 0,-3 3 0 0,-1 3 0 16,-3 4 0-16,-4 3 0 0,2 2 0 0,3 3 0 15,-1 4 0-15,2 0 0 0,4 3 0 0,-3 1 0 16,9 0 0-16,0-3 0 0,7 0 0 0,8-18 0 16,1 26 0-16,-1-26 0 0,22 20 0 0,-5-14 0 15,3-3 0-15,5-1 0 0,0-5 0 16,4-3 0-16,4-1 0 0,1-2 0 0,2 1 0 16,-2-3 0-16,-5 1 0 0,-4 2 0 0,0 1 0 15,-25 7 0-15,30-9 0 0,-30 9 0 16,0 0 0-16,20 1 0 0,-20-1 0 0,0 0 0 15,0 0 0-15,0 21 0 0,0-21 0 0,-4 24 0 16,4-24 0-16,-12 34 0 0,2-15 0 0,3 2 0 16,-3 1 0-16,0 2 0 0,1-2 0 15,1 1 0-15,1-2 0 0,2-4 0 0,0 0 0 16,5-17 0-16,-3 22 0 0,3-22 0 0,0 0 0 16,0 0 0-16,0 0 0 0,0 0 0 0,18-7 0 15,-18 7 0-15,18-30 0 0,-7 9 0 0,1-2 0 16,1 0 0-16,0 1 0 0,-2-1 0 0,0-1 0 15,-1 1 0-15,1-1 0 0,2 2 0 16,-1 0 0-16,2 2 0 0,1 1 0 16,0 0 0-16,-15 19 0 0,26-25 0 0,-26 25 0 15,23-17 0-15,-23 17 0 0,36-8-61 0,-35-23-228 16,40 41-218-16,-41-10-126 0,32-31 83 0,-1 32 544 16</inkml:trace>
  <inkml:trace contextRef="#ctx0" brushRef="#br2" timeOffset="141977.2108">24250 10495 1956 0,'0'0'91'0,"0"0"-91"16,27 5 0-16,6 4 0 0,2 5 0 0,3 3 0 15,2 2 0-15,-6 2 0 0,-1 2 0 16,-3 2 0-16,-5 5 0 0,-1 2 0 0,-4 3 0 15,1 0 0-15,-4 3 0 0,1 2 0 0,0 0 0 16,-5 0 0-16,2-2 0 0,-4-2 0 0,-4-1 0 16,-1-1 0-16,-2 0 0 0,-4-2 0 15,-3-1 0-15,-3-2 0 0,-4-4 0 0,-2-2 0 16,-1 0 0-16,-4-1 0 0,-4 2 0 16,-2-1 0-16,-6 0 0 0,-1-2 0 0,-2-1 0 15,-2 1 0-15,1-4 0 0,1-3 0 0,2-1 0 16,4-3 0-16,5-5 0 0,21-5 0 0,-24 7 0 15,24-7 0-15,0 0-175 0,0 0-201 0,-17-18-72 16,17 18-118-16,13-17 85 0,-28-17 481 0</inkml:trace>
  <inkml:trace contextRef="#ctx0" brushRef="#br2" timeOffset="149676.965">10509 3102 1250 0,'32'17'231'0,"-53"-36"125"0,21 19-312 0,0 0-21 16,0 0-8-16,0 0-5 0,0 0-4 0,0 0 1 15,0 0-1-15,20-16 2 0,-20 16-2 0,19-9-2 16,-19 9-4-16,25-7-1 0,-25 7-3 0,26-6-2 0,-26 6-5 16,32-1-13-16,-32 1-10 0,33 0-23 0,-33 0-20 15,34 10-58-15,-34-10-236 0,0 0-201 0,27-5-11 16,-27 5 493-16</inkml:trace>
  <inkml:trace contextRef="#ctx0" brushRef="#br2" timeOffset="149838.0418">10962 3352 1614 0,'30'9'55'0,"-30"-9"-17"16,26 5-15-16,-26-5-5 0,30 5 2 0,-30-5 4 15,33 6 3-15,-16-5-2 0,4 4-3 0,-21-5-9 16,33 8-4-16,-33-8-7 0,29 12 2 0,-29-12-6 16,28 15 0-16,-28-15-7 0,30 15-4 0,-8-6-9 15,-4-6-9-15,11 5-15 0,-7-9-15 0,16 11-23 16,-17-18-40-16,27 26-117 0,-27-24-148 0,11 6-126 15,10 17 161-15,-22-29 354 0</inkml:trace>
  <inkml:trace contextRef="#ctx0" brushRef="#br2" timeOffset="149936.4421">11752 3553 695 0,'25'10'309'0,"6"14"-72"0,-31-24-85 15,32 27-44-15,-32-27-40 0,30 26-6 0,-30-26-14 16,30 26-3-16,-30-26-5 0,30 23-4 0,-30-23-14 16,33 21-2-16,-15-11-7 0,4 1-1 15,0-3-1-15,2 1-1 0,3-3-2 0,1 1-3 16,1 0-5-16,1-1 2 0,1 3-9 0,-3-3-8 15,5 8-31-15,-11-11-37 0,24 30-291 0,-26-21-266 16,1 3 37-16,-1 8 469 0</inkml:trace>
  <inkml:trace contextRef="#ctx0" brushRef="#br2" timeOffset="150083.9404">12641 4320 1938 0,'27'17'35'0,"8"-3"-14"16,-3-4-14-16,0 1 0 0,-1-1 4 0,2 0 6 15,-1 0-6-15,2 1-11 0,-3-1 0 16,1-2 0-16,-5 2 0 0,-2 1 0 0,-2 2 0 16,-3 2 0-16,-2 1 0 0,-18-16-47 0,26 43-22 15,-26-43-123-15,9 38-441 0,-14-15 7 0,2 4 147 16</inkml:trace>
  <inkml:trace contextRef="#ctx0" brushRef="#br2" timeOffset="150219.0823">13504 5250 1848 0,'43'29'39'0,"-29"-1"-37"0,-2-2 3 0,0 3-10 16,-2 0 10-16,0 2-6 0,-2 1 6 0,1 1-9 16,-3 0 6-16,0 0-23 0,-4-4-5 0,5 8-33 15,-8-13-11-15,17 18-59 0,-16-42-86 0,16 56-176 16,-9-27-124-16,-7-29 46 0,31 57 469 0</inkml:trace>
  <inkml:trace contextRef="#ctx0" brushRef="#br2" timeOffset="150403.4571">13794 6013 1157 0,'0'0'207'0,"22"44"-73"0,-22-44-37 0,22 47-8 15,-17-29-24-15,11 11-1 0,-8-10-21 0,7 5-6 16,-4-2-13-16,3 2 1 0,-3-1-11 0,3 3 1 16,-1-2-8-16,2 0 3 0,-2-1-7 15,2 2-16-15,-1-2 31 0,1 0-31 0,-1 2 29 16,-1-4-18-16,0 5-15 0,-2-6-11 0,5 7-26 15,-16-27-23-15,28 48-47 0,-28-48-70 16,28 47-120-16,-28-47-36 0,17 46 50 0,-16-24 132 16,6 4 205-16,2 5 153 0,-11-12 57 0,17 21 11 15,-25-22-64-15,25 22-35 0,-22-18-52 0,15 16-16 16,-14-15-20-16,13 10-40 0,-8-7 21 0,5 4-53 16,-2-3 30-16,1-1-23 0,3 2-28 0,-6-28-45 15,26 40-471-15,-23-22-60 0,2 4-15 16</inkml:trace>
  <inkml:trace contextRef="#ctx0" brushRef="#br2" timeOffset="150526.4427">14181 7837 2047 0,'5'25'0'16,"-12"2"0"-16,0-3 0 0,1-2 0 15,4 1 0-15,1-2 0 0,0 2 0 0,1 0 0 16,0-3 0-16,-2-1 0 0,2-19 0 0,-3 36 0 15,3-36-137-15,-15 31-507 0,-2-17-38 0,4 8 99 16</inkml:trace>
  <inkml:trace contextRef="#ctx0" brushRef="#br2" timeOffset="150661.5821">13848 8763 2047 0,'16'22'0'0,"-14"2"0"0,0-2 0 0,2 0 0 15,0 1 0-15,1 0 0 0,-1 1 0 0,-1 0 0 16,-1 3 0-16,-4-1 0 0,-5 1 0 0,-3 4 0 16,-8-4-16-16,5 18-131 0,-34-20-494 15,25 14-24-15,-13-8 88 0</inkml:trace>
  <inkml:trace contextRef="#ctx0" brushRef="#br2" timeOffset="150784.5125">13525 9969 2038 0,'-2'31'9'16,"-4"2"-9"-16,-3-2 0 0,-1 3 0 0,-3 0 0 15,-2 0 0-15,-2 1 0 0,-4 1 0 0,-3 1 0 16,-6 3-1-16,-4-7-38 0,1 8-33 0,-13-14-35 16,23 28-148-16,-38-25-300 0,26 7-28 0,-4 0 149 15</inkml:trace>
  <inkml:trace contextRef="#ctx0" brushRef="#br2" timeOffset="150944.2975">12750 11217 1585 0,'-36'27'100'0,"22"9"-50"16,-11-5-22-16,6 7 17 0,-10-6 16 0,6 10-33 16,-10-7 23-16,1 3-44 0,-5-1 8 0,-4 1 8 15,-1 1-15-15,-2 0 9 0,-3-2-12 16,0 1 6-16,1-2-6 0,-1 1 3 15,1 0-8-15,-3 0 0 0,3 1 0 0,1-1 0 0,0-1-5 16,1-3-25-16,4 3 0 0,-10-11-74 0,28 30-320 16,-29-27-226-16,8 6-11 0,-2-1 519 0</inkml:trace>
  <inkml:trace contextRef="#ctx0" brushRef="#br2" timeOffset="151054.9239">10935 12777 2047 0,'-35'34'0'0,"4"-1"0"0,3-3 0 16,1-1 0-16,3 0 0 0,3-3 0 0,1 1 0 16,1-3 0-16,3-2 0 0,-1-3 0 0,6 12-109 15,-20-23-567-15,13 8-10 0,-13-10 111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21:42:07.52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1735 1414 632 0,'-21'-15'70'0,"21"15"47"0,-24-1 5 0,6-3-13 16,18 4-33-16,-28 3-32 0,28-3-12 0,-27 5-2 16,27-5 4-16,-29 12-4 0,29-12 0 0,-35 22-9 15,18-7-1-15,-5 2-4 0,0 6 11 0,-4-1-3 16,3 7 9-16,-5-1-7 0,3 7 4 0,-2-1-7 15,4 1 3-15,1-1-13 0,7-5 2 0,4-6-14 16,8-4 2-16,5-1-8 0,-2-18 3 16,23 32-4-16,-1-18 3 0,5-3-1 0,3-4 1 15,8-1-15-15,-3-5-19 0,10 4-43 0,-11-14-70 16,18 17-109-16,-18-14-137 0,2-2-65 0,13 11 282 16</inkml:trace>
  <inkml:trace contextRef="#ctx0" brushRef="#br0" timeOffset="515.632">2038 1059 575 0,'-29'-7'152'0,"-3"5"15"0,-12-4-26 16,5 4-31-16,-14-2-14 0,6 5-16 0,-9-4-19 15,2 8-8-15,-6 0-16 0,7 4-6 0,-4 4-7 16,7 6 2-16,-2 3-5 0,3 6 4 15,2 6 10-15,4 3-30 0,4 7 25 0,5 3-28 16,5 5 3-16,5 7 14 0,4 3-17 0,7 9 12 16,5 8-21-16,8 5 16 0,6 6-19 0,10-4 11 15,7 2 20-15,8-6-19 0,8-6 20 0,8-4-16 16,8-17-14-16,6-10 10 0,7-12-7 0,2-14 5 16,8-15-2-16,6-14 1 0,2-14 4 0,9-9-5 15,-4-9 12-15,-2-6-4 0,-4-4 14 0,-9-8-10 16,-12-1-21-16,-10 1 20 0,-17-2-29 0,-10 6 24 15,-15-2 3-15,-10-1-15 0,-12 2 8 0,-11-1-17 16,-8 0 4-16,-12-2-18 0,-8 4 2 16,-11-9-23-16,1 5 7 0,-11-7-5 0,6 8-25 15,-9-1 24-15,11 10-12 0,0 10 17 0,16 12 17 16,4 12-15-16,19 7-42 0,3 2-119 0,20 7-197 16,0 0-42-16,20 5 358 0</inkml:trace>
  <inkml:trace contextRef="#ctx0" brushRef="#br0" timeOffset="1203.1555">3165 3206 644 0,'-17'-8'216'0,"-5"9"-152"16,1-7 17-16,21 6 10 0,-21-4-25 0,21 4-31 15,0 0-28-15,0 0-9 0,0 0-1 0,0 0 8 16,21-2 8-16,-4 3 2 0,4-1 3 15,9 2 5-15,1-3 5 0,12 4 5 0,3-8 0 16,9 3 6-16,4-6-3 0,11 3-3 0,5-6 3 16,13 2-8-16,5-5-6 0,11 1-6 15,3-3-2-15,7 1-6 0,8-1 3 0,8 1-7 0,3 2 0 16,5 1-5-16,5 0 4 0,-3 1-2 16,3 0 2-16,0 0-4 0,-1 3 0 0,-4-1-2 15,-3 0 3-15,-3 0-2 0,-5 1 1 16,-6-2-1-16,-3 0 1 0,-5 1-2 0,-8-1-5 15,-8-1-17-15,-5 5-32 0,-18-10-46 0,5 16-87 16,-27-15-109-16,-9 1-199 0,5 13 69 0,-28-21 429 16</inkml:trace>
  <inkml:trace contextRef="#ctx0" brushRef="#br0" timeOffset="1852.0035">6534 1581 326 0,'0'0'85'0,"0"0"4"0,0 0 3 15,0 0-6-15,0 0-15 0,0 0-19 0,0 0-16 16,0 0-6-16,0 0-4 0,0 0-2 0,0 0-6 16,0 0-7-16,0 0-3 0,0 0 13 0,0 0 8 15,8 17 9-15,-8-17-1 0,13 35-7 16,-6-6-13-16,1 7 1 0,1 5-11 0,1 11 13 15,-3 2 21-15,3 11-15 0,-5 7 32 16,2 13-19-16,-5 3-8 0,3 15 18 0,-7-4-27 16,3 11 20-16,-6 0-10 0,4 4-18 0,-2-3 5 15,2 0-18-15,4-2-8 0,0-4 8 0,3-5 14 16,4-4-11-16,4-7 13 0,0-2 0 0,3-6-20 16,1-5 13-16,-1-1-19 0,2-7 17 0,-5 2 1 15,-2-4-20-15,-2-3 23 0,-3 2-22 16,-3-3 4-16,-3 1 14 0,-2-4-15 0,-3 1 14 15,-2-6-15-15,-1-3 14 0,0-3 0 16,-1-8-35-16,7-2 4 0,-2-15-63 0,12 3-38 16,-9-26-47-16,20 16-79 0,-20-16-48 0,22-21-137 15,12 16 264-15,-20-32 173 0</inkml:trace>
  <inkml:trace contextRef="#ctx0" brushRef="#br0" timeOffset="2669.748">6634 1702 120 0,'0'0'65'0,"0"0"10"0,-6-20 6 0,6 20-12 16,0 0-9-16,0 0-15 0,-21-2-5 15,21 2-4-15,0 0 3 0,-17 3 2 0,17-3 5 16,0 0-5-16,0 0-1 0,-20 13-2 0,20-13 3 0,0 0-4 15,0 0 2-15,0 0-4 0,0 0-4 0,0 0 1 16,0 0 0-16,0 0-1 0,0 0-1 0,0 0 3 16,0 0 6-16,0 0 1 0,0 0 2 0,0 0-9 15,26 1-6-15,-26-1-8 0,26-5-6 0,-26 5-3 16,32-5-7-16,-12 5-1 0,2 2 0 0,2-2-1 16,3 2 0-16,2-4-2 0,4 1 1 15,1 2 1-15,4-2-1 0,2 0 2 16,2-1-1-16,4-1-1 0,2 2 2 0,-1 0-4 15,3-2 2-15,1 1 1 0,2 0 1 0,4-1 0 16,1 1-1-16,0-2 0 0,8-1 0 0,0-1 0 16,3 3-2-16,2-3 1 0,0 2-3 0,1-1-7 15,1 0-1-15,1-1 1 0,2 0-1 16,-2 0 10-16,1 0-3 0,-2 4 3 0,-1-1 0 16,-3 2-1-16,-2 1-1 0,-1 1-7 0,-7-2-8 15,0 6-12-15,-10-6-12 0,-1 7-19 0,-11-8-30 16,4 12-54-16,-15-11-70 0,0-4-142 0,5 17-36 15,-31-12 393-15</inkml:trace>
  <inkml:trace contextRef="#ctx0" brushRef="#br0" timeOffset="3122.9015">8876 1345 792 0,'0'0'42'16,"-9"-23"5"-16,9 23 20 0,-5-17-10 0,5 17-12 16,0 0-12-16,0 0-1 0,2-18 0 0,-2 18 13 15,0 0-1-15,0 0-6 0,0 0-14 0,0 0-14 16,0 0-9-16,0 0 1 0,0 0 8 0,0 0 11 16,9 28 14-16,-5-4-7 0,4 8-1 0,-3 7-19 15,2 7 2-15,0 5-15 16,1 3 14-16,-2 8-13 0,0 1 15 0,-1 2-13 15,-2-1 12-15,0-2 23 0,1-6-27 0,-1 3 26 16,-1-6-28-16,1-5-9 0,0-2 9 0,2-12-9 16,1-4 6-16,3-4-19 0,-2-8-13 0,4 3-26 15,-11-21-31-15,22 20-35 0,-22-20-32 0,24-2-62 16,-24 2-72-16,16-35-105 0,8 26 228 0,-19-31 166 16</inkml:trace>
  <inkml:trace contextRef="#ctx0" brushRef="#br0" timeOffset="3466.6471">9166 1246 967 0,'0'0'28'16,"0"0"16"-16,0 0 3 0,-20-16-1 0,20 16-15 15,0 0-21-15,0 0-7 0,0 0 2 0,0 0 9 16,-22 12 2-16,22-12-1 0,0 0-6 0,0 0-5 15,0 0-4-15,0 0-26 0,-12 18 28 0,12-18-24 16,0 0 31-16,0 0 7 0,10 22 10 0,-10-22 7 16,11 22 8-16,-1-5 4 0,-4 0-6 15,5 9 1-15,-5 4-18 0,3 8 3 16,-1 3-8-16,0 4 11 0,-2 0-8 0,0 8 9 16,-2-1-18-16,0 0 5 0,-4 1-14 0,1-3 9 15,-1-3-13-15,-1-3 8 0,-1 5 28 0,0-3-29 16,-2 0 28-16,-2-2-29 0,0-4-9 0,-1-2 8 15,0-2-8-15,1-4-1 0,1-1-23 0,-1-8-14 16,8 4-43-16,-2-27-39 0,9 32-91 16,-9-32-147-16,0 0-119 0,23 11 137 0,-17-30 345 15</inkml:trace>
  <inkml:trace contextRef="#ctx0" brushRef="#br0" timeOffset="4122.907">9189 1797 540 0,'0'0'92'0,"0"0"-48"15,0 0 7-15,-11-17 20 0,11 17-19 0,0 0-2 16,0 0-14-16,5-18 9 0,-5 18 11 0,0 0 8 15,0 0-8-15,0 0-12 0,17-16-10 0,-17 16-14 16,0 0 8-16,0 0-5 0,18-7 4 0,-18 7 0 16,0 0-2-16,0 0 6 0,22-1-9 0,-22 1 8 15,23-1-9-15,-5 2-2 0,3-4-2 16,7 1-4-16,5-3-3 0,8-2-4 16,8-3 0-16,5-3-3 0,6-3 0 0,2-2-5 15,4 0 1-15,-3 2-4 0,5 3 6 0,-2 0-2 16,-1-1 3-16,5 5-3 0,-1-3 0 0,2-1-3 15,0 3 3-15,-1-3-2 0,-2 3 4 0,-3 0-3 16,2 0 2-16,0 3-3 0,-2 1-1 0,-3 1-4 16,0 1 1-16,-4 3-1 0,-1 2 0 15,-3 2 2-15,-2 2 0 0,-2 0 2 0,2 2 4 16,0 0 2-16,0 0-1 0,-1 1 2 0,0-2-4 16,0-2-1-16,1 1 2 0,2 0 0 0,-1-2-1 15,-1 0 2-15,1-2-3 0,-3 1 2 0,-1-2 1 16,-2 0-6-16,-4 1-5 0,-3-2-6 15,-4 3-8-15,-7-2 0 0,-4 2-5 0,-25-2-5 16,30 4-8-16,-30-4-1 0,0 0 8 16,0 0 1-16,0 0-1 0,-17 1-7 0,17-1-17 15,-23 5-17-15,23-5-29 0,0 0-46 0,0 0-67 16,0 0-139-16,0 0 200 0,18 13 157 0</inkml:trace>
  <inkml:trace contextRef="#ctx0" brushRef="#br0" timeOffset="4654.1638">12013 1296 204 0,'0'0'73'15,"-13"-18"2"-15,13 18 17 0,0 0 8 0,-18-14 4 16,18 14-28-16,0 0-13 0,0 0-13 0,0 0-8 16,0 0 5-16,-7-18 9 0,7 18 4 0,0 0 3 15,0 0 0-15,0 0 0 0,0 0 3 16,0 0-4-16,1-20-5 0,-1 20-10 0,0 0-11 16,0 0-8-16,0 0-11 0,0 0-5 0,0 0-5 15,0 0-29-15,0 0 30 0,-10 31-21 16,3-10 30-16,1 8 12 0,-2 10-7 0,1 6 8 15,-1 4-19-15,2 6 5 0,-1-1-17 0,0 4 9 16,3-1-11-16,0-1 10 0,0-2-11 0,2-8 8 16,-2-2-9-16,2-2-3 0,-1-3 30 15,1 2-30-15,1-1 26 0,-3-3-21 0,3-2-12 16,-2-8 1-16,1-2-8 0,-2-4-5 0,4-1-21 16,0-20-15-16,2 28-51 0,-2-28-26 0,0 0-40 15,0 0-71-15,23-11-180 0,5 9 49 0,-16-32 382 16</inkml:trace>
  <inkml:trace contextRef="#ctx0" brushRef="#br0" timeOffset="5060.4385">12267 1272 775 0,'0'0'66'0,"0"0"30"16,-14-24 0-16,14 24 4 0,0 0-15 0,0 0-20 15,0 0-5-15,0 0-5 0,0 0-5 0,0 0-39 16,0 0 12-16,0 0-35 0,0 0 28 0,-3 18 6 16,4 3 3-16,4 8 7 0,-5 6-17 0,2 7 5 15,-2 4-20-15,-1 5 10 0,-1 2-13 0,-3 6 13 16,-3 3-14-16,-1 0 14 0,-3-1-14 16,-1-5 11-16,-1-3 14 0,-1-6-29 0,2 2 18 15,1-8-34-15,6-4-7 0,-2-8-12 16,11-3-31-16,-3-26-60 0,5 30-20 0,-5-30-29 15,0 0-78-15,22 21-129 0,-22-21 36 0,19-9 354 16</inkml:trace>
  <inkml:trace contextRef="#ctx0" brushRef="#br0" timeOffset="6341.7906">12178 1662 561 0,'0'0'54'0,"0"0"-19"0,0 0 25 0,0 0 27 16,21 3 19-16,-21-3-15 0,0 0-16 0,0 0-16 16,24-14-7-16,-24 14-7 0,0 0-4 0,19-20-2 15,-19 20-4-15,0 0-4 0,19-4-1 0,-19 4-3 16,0 0 0-16,0 0-6 0,22-8-5 0,-22 8-5 15,17-2-5-15,-17 2 1 0,24-2-1 16,-24 2 1-16,29-3-1 0,-29 3-3 0,33-5-3 16,-14 2 0-16,1 1-2 0,3 0 2 15,1-2-1-15,3-2 1 0,0 1-2 0,2-1 1 0,1-1-1 16,7 2 1-16,4-1 0 0,8 0 1 16,2 0-1-16,5-1 2 0,0-2-3 0,5 2 0 15,3 0-4-15,2 0 4 0,2-1-2 0,4 0 3 16,1 2 2-16,2-1 0 0,2 2 0 15,-1-1 2-15,-3 1-2 0,-1 0 3 0,0 3-2 16,-9-1 1-16,1 1-3 0,-6-1 2 0,-6 3-1 16,-8-1 0-16,-5 2 1 0,-9 1-2 0,-8-1 0 15,-5 1-1-15,-17-2 0 0,17 3 3 0,-17-3 2 16,0 0 3-16,0 0 1 0,0 0-3 0,0 0-2 16,0 0-1-16,0 0 0 0,-17 3-1 0,17-3-1 15,0 0-1-15,0 0 0 0,-18 3 1 16,18-3 0-16,0 0 0 0,0 0 0 15,0 0-1-15,0 0 0 0,0 0 1 0,-19 6 1 16,19-6 1-16,0 0-1 0,0 0 0 0,0 0 0 16,0 0-1-16,0 0 1 0,0 0 1 0,0 0 1 15,0 0 2-15,0 0 1 0,0 0-1 0,0 0 0 16,0 0 1-16,0 0 0 0,0 0 2 16,0 0-2-16,0 0-2 0,0 0-3 0,0 0 0 15,0 0-1-15,0 0 0 0,0 0 2 0,-3 22-3 16,3-22 3-16,-5 23-2 0,5-23 3 0,-9 27-3 15,9-27 3-15,-9 31-3 0,4-14 3 0,0 1-4 16,0-1 1-16,0 4-1 0,2 1 3 16,-2 2-2-16,1 2 7 0,2-3-3 0,0 0 5 15,0 0-4-15,1 1 3 0,0 2-7 16,-2 1 5-16,2 1-7 0,-2-2-2 0,2 2 32 16,0 0-33-16,0 6 33 0,1 2-23 0,-1-1-6 15,1 4 8-15,1-8-6 0,1 2 6 0,2-1-7 16,1-1 5-16,0 2-5 0,1-1 6 0,0 1-5 15,1-2 8-15,0 0-6 0,1-4 7 0,-1 0-8 16,0 1 7-16,1-3-8 0,0 2 7 0,-1-2-4 16,1 2-11-16,-2-2 28 0,0 3-29 15,0 0 27-15,0 1-12 0,-1 0-7 0,0 2 6 16,-3-3-7-16,1 1 3 0,-1-1-4 16,-1-3 4-16,0 2-5 0,-1-2 6 0,0-2-6 15,-1 0 5-15,1-1-4 0,-2 0 5 0,1-3-6 16,-1-2 5-16,0 0-3 0,2-17 2 0,-1 29-2 15,1-29 2-15,0 24-3 0,0-24 2 16,1 20-1-16,-1-20 1 0,0 0-2 0,0 17 1 16,0-17 0-16,0 0-1 0,0 0 1 0,0 0 0 15,0 0 1-15,0 0 0 0,0 0 0 0,0 0 1 16,0 0 0-16,0 0 0 0,0 0 0 0,0 0 0 16,0 0-1-16,0 0 0 0,0 0 0 0,0 0 1 15,0 0 3-15,0 0 2 0,0 0 0 16,0 0 0-16,0 0-3 0,0 0 0 15,0 0 0-15,0 0-2 0,0 0 2 0,2-17-1 16,-2 17 1-16,0 0-1 0,0 0-1 0,0 0-1 16,0 0 0-16,0 0-2 0,0 0-2 0,0 0 2 15,0 0-1-15,0 0 1 0,22-6 2 0,-22 6-2 16,34-8 2-16,-7 4-2 0,5-2 4 0,7-2 2 16,6 1 1-16,7 0-1 0,5-3-1 0,9 0-4 15,4 2 2-15,3-3-2 0,5 1 1 16,1 0-1-16,4-3 2 0,6 3-2 0,1-1 3 15,6 0-2-15,1 0 0 0,-1 1-1 0,4 1 1 16,-1 0-2-16,0 1 2 0,4 2-1 0,1-2 3 16,-2 1-1-16,7 1-2 0,2-2-1 15,2-1 0-15,3 1 1 0,2-1 2 0,-3 1-2 16,3-2 1-16,-1 0-2 0,-3 2 2 16,-3-2-2-16,-4 3 2 0,-8 1-4 0,-4 0 4 15,-6 1-2-15,-7 3 2 0,-7-1-3 0,-8 4-2 16,-9 1-4-16,-7 0-3 0,-9 0-4 0,-7 3-5 15,-9 0-3-15,-6 1-11 0,-20-6-9 0,21 11-20 16,-21-11-27-16,0 0-48 0,0 0-74 0,1 21-99 16,-1-21-183-16,-27 9 47 0,20 8 374 0</inkml:trace>
  <inkml:trace contextRef="#ctx0" brushRef="#br0" timeOffset="7969.1976">10015 743 734 0,'8'-37'84'0,"-8"37"-58"0,34-19 29 16,-10 3-32-16,4 5 15 0,2-4-20 0,4 5-14 15,1-3-7-15,-2 4-1 0,1-1 2 16,-3 4-1-16,-1 0 1 0,-1 6-1 16,-5-2 1-16,-3 3 0 0,-3 3 4 0,-18-4 12 15,22 16 16-15,-22-16 11 0,6 26 4 0,-10-8-6 16,-3 4-15-16,-6-1-30 0,-4 2 34 0,-6 3-43 16,-3-3-5-16,-2 7 37 0,0-2-37 0,-2 1 53 15,3 1 7-15,-2-3-11 0,4-2 3 0,5-5-18 16,4-3-3-16,16-17-8 0,-12 23-7 0,12-23-2 15,0 0-5-15,28 18-19 0,-8-19-14 16,11-1-38-16,-1-7-52 0,13-1-82 0,2 8-179 16,-5-14 16-16,21 9 379 0</inkml:trace>
  <inkml:trace contextRef="#ctx0" brushRef="#br0" timeOffset="8578.6035">11037 697 594 0,'-40'-17'152'15,"22"19"-85"-15,-2 4 8 0,-3-1-12 0,3 5 33 16,-6-3-58-16,-1 0 8 0,-2 8-23 0,-1-8-36 16,-2 13 45-16,5 0-37 0,-3 2 55 0,6 1-3 15,-2-3-6-15,7 2 1 0,-1-3-10 0,7 1-1 16,-1-3-4-16,14-17-3 0,-12 26-18 0,12-26 3 16,5 18-5-16,-5-18-3 15,20 16 1-15,-20-16 2 0,34 8-1 0,-14-5 3 16,5-4-1-16,1-1-2 0,6-4-1 0,0 0-3 15,1-5-1-15,1-2-11 0,-5-1-3 0,-2-3-14 16,0-1-1-16,-5-3-2 0,4 2 4 0,-7-4 3 16,1 2 8-16,-7-4 1 0,-1 2 11 0,-4 6 33 15,-5-1-22-15,-3 18 30 0,-2-24-10 0,2 24-21 16,-13-26 21-16,13 26-19 0,-24-18 0 16,24 18 6-16,-28-8 0 0,28 8 6 0,-29-5 0 15,29 5 1-15,-23 2-2 0,23-2-1 0,0 0-6 16,0 0-7-16,0 0 0 0,0 0-3 0,0 0 1 15,7 22 6-15,10-17 4 0,8-4 2 16,2-1 3-16,7-5-5 0,5 0-4 0,-1-1-3 16,4-6-4-16,-3 5 0 0,-4 1-3 15,-3 1 3-15,-7 3 1 0,-3-2 0 0,-22 4 2 16,27-5-3-16,-27 5 2 0,0 0 4 0,0 0-2 16,0 0 4-16,0 0-4 0,-16 24 0 0,16-24 2 15,-37 35 17-15,12-17-36 0,-3 7-8 0,-4 6 13 16,1-4-26-16,-1 8 45 0,5-5 3 0,3-3-7 15,7-3 6-15,5-4-6 0,5-1 5 0,7-19-8 16,6 22 0-16,-6-22-4 0,28 17 5 16,-4-11 4-16,5-2 6 0,3-6 4 0,5-4-4 15,-1-5-2-15,3-4-4 0,-2 0 4 16,1-6-5-16,-3-2 1 0,-1-1-8 0,-4-4 3 16,-6 0-7-16,-8 2 6 0,-5-3-7 0,-8 8-14 15,-3 0 46-15,-5 1-18 0,-4 2 6 0,-2-4-8 16,-9-1-48-16,6 4-18 0,-11-2-10 0,11 4-11 15,-8 4-24-15,22 13-40 0,-26-20-69 16,26 20-81-16,0 0-167 0,0 0 86 0,8 33 374 16</inkml:trace>
  <inkml:trace contextRef="#ctx0" brushRef="#br0" timeOffset="9188.0007">11772 786 785 0,'0'0'205'0,"0"0"-122"16,19 5-12-16,-19-5 16 0,32-1 0 0,-14-3-18 15,11 0-17-15,1-3-13 0,4-1-12 16,-3-2-2-16,2-1-15 0,0 0 7 0,2 4 39 16,-1-4-17-16,4 1 20 0,-5-6-16 0,1-10-29 15,-3-2-1-15,1-3-10 0,-3-1-5 0,-1 5-1 16,-4 1-3-16,-3 6 6 0,-3 0-2 16,-4 2 2-16,-14 18 4 0,19-32-3 0,-19 32 4 15,10-23 2-15,-10 23-2 0,0 0 6 0,6-19-1 16,-6 19 0-16,0 0-2 0,0 0-3 0,-18 13-2 15,6 3-3-15,-7 6 3 0,-4 10-3 0,-3 4 2 16,-4 4 6-16,2 5 3 0,2 1 7 0,-1-3-5 16,6-2-32-16,5-7 10 15,8-1-14-15,7-4 13 0,3-7 17 0,7-3-7 16,-9-19 6-16,34 20-1 0,-9-14 7 0,6-7 2 16,4-6-3-16,4-6-1 0,6-9-5 0,2-6 6 15,6-8 23-15,1-2-44 0,1-2 36 0,-2-2-13 16,-1-1-18-16,-9-2 38 0,-5 1-34 0,-6 6-5 15,-6 3 8-15,-5 8-5 0,-5-1 3 0,-4 3 5 16,-3 7-8-16,-9 18-2 0,2-25 3 16,-2 25 1-16,-18-2 5 0,0 7 9 0,-3 7-9 15,-5 11 7-15,-4 2-5 0,-2 9-10 0,-2 5 11 16,0 2-2-16,4 6-2 0,5 0 3 0,7-4-6 16,8-3-6-16,3-14 10 0,8-3-51 15,3-4-32-15,9 0-3 0,1-1-54 0,15 0 6 16,-10-17-85-16,26 4-74 0,-12-9-86 0,3 1-115 15,17 9 289-15,-19-12 201 0</inkml:trace>
  <inkml:trace contextRef="#ctx0" brushRef="#br0" timeOffset="9453.6002">13303 399 833 0,'0'0'253'16,"0"0"-167"-16,6-27 3 0,-6 27 14 0,0 0-9 16,0 0-23-16,21-10-21 0,-21 10-5 0,0 0-9 15,0 0 0-15,0 0-6 0,-10 21-1 0,5-4-5 16,-6 1-7-16,-2 8-1 0,-4 4-2 0,-1 5 0 16,-4 4 0-16,2 1-2 0,-2 2-6 15,2 3 16-15,0-8-41 0,3 1-19 0,5-4-9 16,-1-8-49-16,9 2 13 0,4-28-39 0,1 36-126 15,-1-36-23-15,10 23-91 0,9-5-99 0,-19-18 315 16,36 14 146-16</inkml:trace>
  <inkml:trace contextRef="#ctx0" brushRef="#br0" timeOffset="9625.4797">13209 391 1424 0,'0'0'120'0,"0"0"-116"16,0 0-3-16,22 8 4 0,3-7 0 0,5-2 3 16,8-4-4-16,2 0-5 0,4-3 3 15,1 2-22-15,-5-5-39 0,8 3-72 0,-14-6-98 16,10 6-71-16,-6 9-147 0,-19-7 62 0,19 11 385 16</inkml:trace>
  <inkml:trace contextRef="#ctx0" brushRef="#br0" timeOffset="9781.7677">13256 625 1470 0,'-10'29'212'0,"10"-29"-175"0,35 9 4 16,-3-7 2-16,10-8-5 0,2-4-21 0,2-4-17 16,3-4-1-16,-2 0-35 0,6 1-56 0,-16-7-179 15,11 13-333-15,-5-1 27 0,-13 3 301 0</inkml:trace>
  <inkml:trace contextRef="#ctx0" brushRef="#br1" timeOffset="15357.7248">6778 4779 318 0,'0'0'61'0,"0"0"-30"0,0 0 6 0,0 0 4 15,0 0-4-15,0 0-4 0,0 0-2 0,0 0 2 16,-15-18 7-16,15 18 8 0,0 0 2 0,0 0 6 16,-13-18-1-16,13 18 4 0,0 0 2 0,0 0 4 15,0 0-2-15,-13-17-2 0,13 17-8 16,0 0-9-16,0 0-11 0,0 0-10 15,0 0-8-15,0 0-9 0,0 0-4 0,0 0-4 16,0 0-1-16,0 0 1 0,0 0 1 0,0 0 1 16,0 0 2-16,0 0 2 0,18 12 6 0,-18-12 8 15,21 3 6-15,-21-3 6 0,34-3-1 0,-11 0-2 16,9-1-5-16,2-3-5 0,8 2-6 0,5-2-3 16,2-1-6-16,5 1 0 0,-2-1-2 15,2 2 0-15,-2 0-1 0,0 1 1 0,1 1-1 16,-5 3 1-16,1 0 1 0,-4 0-2 0,-1 1 1 15,-1-2 1-15,0 0-1 0,0-3 1 0,-1 0 0 16,2-3 4-16,3-1 7 0,6-5 9 0,7-1-1 16,6-5 1-16,10-4 3 0,3-2-37 15,3 1 28-15,2-2-30 0,-2 3 14 0,-2 2 4 16,-2 2-5-16,-4 3 4 0,-5 3-5 16,-5 2 5-16,-7 3-3 0,-9 3 1 0,-4 2-2 15,-7 3 1-15,-7 2-7 0,-7 4-9 0,-23-5-9 16,23 9-14-16,-23-9-4 0,0 0-9 0,0 0-3 15,-7 27-6-15,7-27-1 0,-17 15 1 0,17-15-1 16,-17 7-1-16,17-7-11 0,0 0-14 0,-22-1-22 16,22 1-16-16,0 0-34 0,0 0-63 15,0 0-72-15,-21-20 296 0</inkml:trace>
  <inkml:trace contextRef="#ctx0" brushRef="#br1" timeOffset="15894.8832">8784 4045 373 0,'18'-9'98'15,"-18"9"-13"-15,0 0 11 0,11-28 12 31,-11 28-23-31,12-19-15 0,-12 19-31 0,0 0-7 16,21-19 3-16,-21 19 15 0,0 0 5 0,0 0 4 16,23-13-9-16,-23 13-7 0,0 0-4 0,0 0 0 15,0 0-4-15,0 0-3 0,17-7-6 0,-17 7-1 16,0 0-1-16,0 0 0 0,7 20 2 0,-7-20-6 16,4 28 0-16,-4-8-10 0,2 4 3 0,-2 5-12 15,2 3 5-15,0 5-8 0,-1 3 9 16,0 1-9-16,2 1 9 0,-2 2-9 0,-1-1 10 0,0 2-10 0,0 1 13 0,-1 0 8 15,1 0-25-15,0-4 24 0,0 2-27 0,1-6 7 32,2-1 6-32,0-2-7 0,1-4 5 0,1-3-7 0,1-4 0 0,2-2-16 0,-8-22-9 0,21 35-56 15,-21-35 0-15,23 20-10 0,-23-20-31 16,21 7-17-16,-21-7-61 0,18-10-57 0,-18 10-140 31,11-21 206-31,8 18 196 0</inkml:trace>
  <inkml:trace contextRef="#ctx0" brushRef="#br1" timeOffset="16163.6369">9222 4018 1255 0,'0'0'39'0,"-9"-17"-6"16,9 17 2-16,0 0-4 0,0 0-9 0,0 0-4 15,0 0 7-15,0 0 12 0,5 27 13 0,-5-27-4 16,1 33-7-16,-2-14-14 0,2 8-1 16,-1 3-9-16,1 7 8 0,-1 4-12 0,0 2 8 15,-2 4-11-15,1 2 6 0,-3 2-11 0,-1-1 7 16,0-1 4-16,2 0-25 0,-2-4 23 16,1-1-25-16,3-6-2 0,0-5-3 0,4 1-24 15,-3-10-15-15,15 11-85 0,-15-35-28 0,19 45-92 16,-15-19-253-16,-4-26 67 0,29 25 334 0</inkml:trace>
  <inkml:trace contextRef="#ctx0" brushRef="#br1" timeOffset="16787.817">9368 4608 752 0,'0'0'93'16,"-24"13"-24"-16,24-13 2 0,0 0 6 0,0 0-13 16,-19 5-24-16,19-5-24 0,0 0-7 0,0 0 1 15,-22 10 4-15,22-10-1 0,0 0-3 0,0 0-5 16,-21 12-4-16,21-12 2 0,0 0 4 16,0 0 8-16,0 0 6 0,0 0 3 0,-17 13 0 15,17-13-4-15,0 0-1 0,0 0-2 0,0 0 1 16,0 0 1-16,0 0 0 0,21 16-1 0,-21-16-4 15,22 6-2-15,-22-6-4 0,34 2-2 0,-11-2-3 16,4 0-2-16,3 0 0 0,4-1 0 16,5 1-1-16,3-1 1 0,3-2 1 0,3 1-2 15,3-2 1-15,2 1 0 0,5-1 0 16,2 2 0-16,2-3 0 0,1 1-1 0,1 0 2 16,3 2-1-16,1-3 1 0,2 2-2 0,0-3 1 15,1 1-1-15,4 0 3 0,0 0 0 0,2-1 5 16,6 2 1-16,-3-1 2 0,4 3 0 0,-3-2-3 15,0 2-3-15,0-2 0 0,1 2-3 0,-5 1 1 16,5-2-1-16,-7 2 0 0,0 0-1 16,-2 1 0-16,-5-1 0 0,-3-2 0 0,0 2 1 15,-4 0-1-15,-3 0 0 0,-7-1-1 16,-4 1-1-16,-2 1-2 0,-7-1-5 0,-4 1-3 16,-5-1-7-16,-4 2-7 0,-7-3-11 0,3 4-14 15,-21-2-14-15,28 0-16 0,-28 0-5 0,25-2-46 16,-25 2-21-16,21-6-62 0,-21 6-85 0,0 0-62 15,20 3 292-15</inkml:trace>
  <inkml:trace contextRef="#ctx0" brushRef="#br1" timeOffset="17256.5753">12263 4163 401 0,'15'-22'94'0,"-15"22"-29"0,0 0 23 0,0 0 15 16,0 0 2-16,0 0-14 0,0 0-22 16,0 0-22-16,0 0-8 0,0 0 2 0,0 0 1 15,-14 25 5-15,14-25-5 0,-12 37 1 0,4-14-6 16,4 8 7-16,-4-1-5 0,3 9 5 0,-4 2-22 15,3 6 4-15,-2 3 4 0,1 3-27 0,-1-3 28 16,3 0-26-16,-1-4-1 0,2 0 6 0,2-3-14 16,2-3 8-16,0-3-10 0,2-1 2 0,1-1-18 15,-2-6-13-15,5 6-31 0,-8-12-20 16,9 9-30-16,-12-15-23 0,14 9-52 16,-9-26-66-16,0 0-137 0,4 35 99 0,-4-35 295 15</inkml:trace>
  <inkml:trace contextRef="#ctx0" brushRef="#br1" timeOffset="17537.8128">12441 4089 1150 0,'0'0'200'16,"0"0"-182"-16,0 0-17 0,0 0 7 15,0 0 10-15,6 19 3 0,4-2 7 16,-4 1-4-16,5 10 8 0,-4 1-3 0,4 7 3 16,-5 1-15-16,1 5 3 0,-2 2-10 0,0 3 12 15,-4 4 10-15,-1 2-24 0,-5-1 19 0,-1 2-29 16,-2-3 1-16,-1-1 9 0,-1-3-13 0,2-4 9 16,-1-3-11-16,1-5 2 0,3-3-22 0,-2-11-13 15,9 5-38-15,-2-26-30 0,7 36-129 0,-7-36-40 16,0 0-52-16,24 30-125 0,-24-30 316 15,19 3 138-15</inkml:trace>
  <inkml:trace contextRef="#ctx0" brushRef="#br1" timeOffset="18365.9524">12503 4663 991 0,'0'0'146'0,"0"0"-96"16,-17 2-17-16,17-2 12 0,0 0 12 16,0 0 5-16,0 0-3 0,22 4-9 0,-22-4-7 15,24-1-5-15,-7-2-8 0,8 0-6 0,6-4-5 16,8 0-8-16,6-4-1 0,8 0-5 0,4-4 0 15,5 2-2-15,7 0 10 0,4-1-3 0,2 1 3 16,3 1 13-16,2-1-41 0,2 3 31 0,-2 0-32 16,-2 3 13-16,-3 2-8 0,-8-1 2 0,-4 1 0 15,-4 2 0-15,-10 0 1 0,-4 1-10 16,-2 4-11-16,-10-3-3 0,0 4-2 0,-8-3 3 16,-2 2-2-16,-23-2 1 0,31 4 1 0,-31-4 6 15,0 0 10-15,0 0 11 0,0 0 7 16,0 0 3-16,0 0 4 0,0 0 3 0,0 0 2 15,-25 8 0-15,25-8-2 0,0 0-6 0,-19-2-2 16,19 2-2-16,0 0-5 0,0 0 0 16,0 0-1-16,0 0 0 0,0 0 2 0,0 0 3 15,22-4-3-15,-22 4 0 0,18 0 1 0,-18 0-3 16,0 0 3-16,21 1 0 0,-21-1 0 0,0 0 4 16,0 0 0-16,0 0 10 0,0 0 3 0,0 0 0 15,0 0 1-15,0 0-5 0,0 0 1 0,-17-8-1 16,17 8 2-16,0 0-3 0,0 0-3 0,-12-21-4 15,12 21-3-15,0 0-4 0,0 0 1 16,6-20-1-16,-6 20 2 0,0 0-1 16,0 0 1-16,18-16 0 0,-18 16-1 0,0 0 1 15,0 0-1-15,0 0 0 0,17-13-2 0,-17 13 0 16,0 0-1-16,0 0 0 0,6-21 1 0,-6 21-2 16,-3-24 3-16,0 7-1 0,-1-2 5 0,-1-1-4 15,0-3 6-15,-1-1-5 0,2-3 4 0,0-2-5 16,0-2 6-16,3-3-6 0,1-1 7 15,0-1-7-15,0-3 13 0,1 0-8 0,-1-4-7 16,4 2 27-16,-2-3-28 0,3 4 26 0,-1 0-5 16,-1 2-12-16,0-1 8 0,-1 0-10 0,-2-1 7 15,-1-1-10-15,-1 1 9 0,-4 0-9 0,-2 1 8 16,-1 0-10-16,-4 1 11 0,1 2-8 16,-1 1 9-16,0 4 10 0,0 2-30 15,5 3 26-15,2 3-32 0,3 4 14 0,5 2 2 16,-2 17-2-16,12-23 1 0,-12 23-1 0,19-12 1 15,-19 12-1-15,24-7 2 0,-24 7-1 0,24-2-5 16,-24 2-4-16,20 4-12 0,-20-4-12 0,0 0-17 16,0 0-15-16,20 17-22 0,-20-17-36 0,0 0-42 15,0 0-49-15,-6 26-15 0,6-26-97 0,-20 8 12 16,20-8 278-16</inkml:trace>
  <inkml:trace contextRef="#ctx0" brushRef="#br1" timeOffset="18537.8366">14169 3338 1190 0,'0'0'195'0,"0"0"-291"0,-3-19-35 15,3 19-96-15,0 0-172 0,0-34 4 0,0 34 259 16</inkml:trace>
  <inkml:trace contextRef="#ctx0" brushRef="#br1" timeOffset="22323.0206">9389 2370 711 0,'0'0'84'15,"0"0"-4"-15,0-19 17 0,0 19 5 0,0 0-15 16,0 0-29-16,-23-11-21 0,23 11 4 0,-26 5 7 16,26-5 6-16,-33 16-4 0,33-16-7 15,-32 26-14-15,16-8 0 0,-2-1-5 0,3 6 8 16,-4 0-1-16,4 5 5 0,-3 0-5 0,4 5 2 15,-5-3 9-15,4 4-31 0,-1-4 23 0,4 1-30 16,-1-4 5-16,6 1 2 0,2-5-9 0,4-1 2 16,5-2-6-16,2-3 4 0,-6-17-5 0,19 29 4 15,-19-29-3-15,29 21 3 0,-12-15-1 0,2-1-1 16,1-4 0-16,1-2 1 16,0-4 0-16,1-3 0 0,-3-1 1 0,-2-2-3 15,-17 11 0-15,28-28-9 0,-17 11-6 0,-4-2-17 16,2-1-14-16,-8-6-21 0,6 8-22 0,-13-14-18 15,15 15-50-15,-21-15-24 0,14 15-44 0,-13-6 1 16,11 23 28-16,-12-24 10 0,12 24 50 0,-18-13 15 16,18 13 99-16</inkml:trace>
  <inkml:trace contextRef="#ctx0" brushRef="#br1" timeOffset="22651.1707">9652 2408 1219 0,'-18'-17'105'16,"18"17"-42"-16,0 0 0 0,0 0-1 0,0 0-20 16,0 0-24-16,0 0-9 0,-3 20 7 0,3-20 8 15,4 37 7-15,-4-15-3 0,3 3-3 0,-3-1-13 16,2 2 1-16,2-1-8 0,0-2 11 0,1-4 14 15,3-2-32-15,-8-17 30 0,15 21-37 16,-15-21 20-16,20 13 5 0,-20-13 0 16,19 5 1-16,-19-5-5 0,17-6-3 0,-17 6-2 15,19-20-4-15,-19 20-16 0,29-35 24 0,-11 11-35 16,-1-2 16-16,3-1-27 0,-3-6-27 0,4 10-27 16,-8-17-64-16,17 24-132 0,-14-15-274 0,5-7 41 15,13 10 365-15</inkml:trace>
  <inkml:trace contextRef="#ctx0" brushRef="#br1" timeOffset="23323.0403">12121 2409 321 0,'0'0'110'0,"0"0"-46"0,19-12 21 0,-19 12 14 15,0 0 9-15,0 0-12 0,0 0-8 0,-2-21-8 16,2 21-4-16,0 0-9 0,0 0-10 0,-29-6-8 15,29 6-2-15,-31 9-1 0,31-9 5 16,-40 17-2-16,21 0 3 0,-8-5-6 0,4 8 0 16,-8 1-9-16,3 4 0 0,-1 1-9 0,1 4 0 15,0-1-10-15,5 1-17 0,1-1 22 0,5-1-30 16,4-1 25-16,3-2-12 0,7-4-6 16,3-2 3-16,3-2-5 0,-3-17 3 0,23 29-2 15,-4-18 1-15,4-4-2 0,5-2 0 0,4-4-7 16,4-3-8-16,6-2-15 0,-2-9-19 15,9 5-16-15,-9-12-31 0,13 14-40 0,-19-21-62 16,14 19-90-16,-15-2-126 0,-6-16-27 0,12 19 382 16</inkml:trace>
  <inkml:trace contextRef="#ctx0" brushRef="#br1" timeOffset="23666.8459">12431 2404 1163 0,'0'0'97'0,"0"0"-48"16,-4-19 5-16,4 19 7 0,0 0-4 0,0 0-18 15,0 0-14-15,0 0-3 0,0 0-4 0,0 0 2 16,0 0-1-16,0 0 1 0,-3 24 0 16,0-7 2-16,3-17-3 0,-7 37 5 0,2-17-3 15,1 4 3-15,0 0-11 0,0 2 4 0,0-1-9 16,3-2-12-16,0-2 28 0,2-2-32 0,-1-19 28 15,7 28-14-15,-7-28-4 0,16 19 1 16,-16-19 0-16,22 9 0 0,-22-9 2 0,28-4-1 16,-11-5 1-16,3-1-1 0,1-7-13 0,3-2 28 15,-1-5-28-15,1-2 25 0,-1-3-13 16,-1-2-5-16,-1 2 4 0,-3 2-6 0,-1 0 3 16,-1-1-11-16,-1 3-5 0,-2-7-18 0,2 6-15 15,-4-11-28-15,8 17-36 0,-13-16-75 0,18 26-133 16,-24 10-208-16,18-29 41 0,-18 29 432 0</inkml:trace>
  <inkml:trace contextRef="#ctx0" brushRef="#br1" timeOffset="24291.8282">12065 2878 987 0,'-21'-6'59'15,"21"6"-34"-15,0 0 8 0,0 0 5 0,1-19 4 16,-1 19-14-16,0 0-11 0,16-17-3 0,-16 17 2 15,0 0 4-15,21-22 6 0,-21 22-1 0,17-19 3 16,-17 19-4-16,21-22 6 0,-21 22 2 0,17-23 5 16,-17 23-1-16,9-19 0 0,-9 19-5 15,0 0-2-15,-1-21-7 0,1 21-5 0,0 0-5 16,-29-14-4-16,29 14-4 0,-35 0-3 16,13 3-1-16,1 3-1 0,-2 0 0 0,1 2-6 15,0-3-9-15,4 1-18 0,-3-6-18 0,21 0-28 16,-29 1-26-16,29-1-55 0,-17-4-80 0,17 4-172 15,0 0-17-15,1-31 296 0</inkml:trace>
  <inkml:trace contextRef="#ctx0" brushRef="#br1" timeOffset="25505.7931">8959 5204 789 0,'25'-9'82'0,"-25"9"-67"0,0 0 26 16,5-23 19-16,-5 23 0 0,0 0-13 0,0 0-29 15,-18 16-19-15,1-1-8 0,-5 6 16 0,-5 7 2 16,-8 3 21-16,2 10 23 0,-10-1 13 0,6 12 17 16,-9-5-8-16,8 8 8 0,-7-7-23 0,10 2 4 15,-2-7-21-15,11-1 0 0,3-9-19 0,8-2-21 16,8-8 20-16,5-4-34 0,2-19 28 16,15 27-16-16,-15-27-1 0,37 15 1 15,-11-13-1-15,6-2 2 0,2-6 1 0,6-1-4 16,0-5 3-16,2-3-4 0,-1-1-15 0,-3-2 28 15,-3 1-32-15,-6 0 29 0,-6 2-13 0,-6 0-2 16,-17 15 7-16,15-23-2 0,-15 23-3 0,-12-18-9 16,12 18-12-16,-36-15-8 0,14 13-3 0,-8-3-5 15,2 8-2-15,-5-6-7 0,6 9-7 16,-4-6-6-16,10 7-10 0,-6-8-28 0,27 1-43 16,-23 4-85-16,23-4-116 0,0 0-65 0,0 0 348 15</inkml:trace>
  <inkml:trace contextRef="#ctx0" brushRef="#br1" timeOffset="25787.0551">9284 5307 1280 0,'0'0'56'0,"-26"-5"-2"0,26 5 9 0,-27-1 5 15,27 1-18-15,-20 11-28 0,20-11-5 0,-20 24 4 16,12-4 9-16,-3 0 0 0,3 6 4 0,-1 3-13 15,3 4 1-15,1 1-14 0,2 1 10 16,2-4-6-16,4 1 6 0,1-6-1 0,1-3-2 16,3-5-5-16,-8-18 1 0,20 28-6 15,-20-28 5-15,27 15-2 0,-27-15 0 0,32-1 3 16,-13-7-6-16,1-4 0 0,1-5-6 0,3-4 3 16,1-6-8-16,3-2-6 0,-1-5-17 0,2 3-17 15,-6-8-33-15,9 10-33 0,-16-13-67 0,16 23-127 16,-19-7-235-16,2-4 29 0,12 11 405 15</inkml:trace>
  <inkml:trace contextRef="#ctx0" brushRef="#br1" timeOffset="26741.9064">12531 5377 527 0,'-10'-18'104'0,"10"18"-20"0,0 0 8 0,0 0 0 15,-9-17-4-15,9 17-20 0,0 0-11 0,0 0-4 16,-19-21 3-16,19 21-4 0,-18-3-3 0,18 3-6 16,-27 4-7-16,27-4-7 0,-38 14-2 15,18-2-1-15,-8 1-2 0,5 6 10 0,-9 2-4 16,4 8 10-16,-5 0-4 0,1 9 7 0,-3-2-11 15,5 4 8-15,-4 0-12 0,3 1 7 0,3-1-11 16,7-2-13-16,3-4 17 0,9-1-31 0,5-5 20 16,5-4-11-16,5-1-8 0,7-5 5 0,-13-18-4 15,35 29 2-15,-11-22-1 0,4-2 1 16,0-5 1-16,4-5 0 0,1-3 1 16,-1-4-3-16,1-4 1 0,-4-2-3 0,-3 0 3 15,-5-2-3-15,-7 1-10 0,-5 1 25 0,-3 1-25 16,-6 0 25-16,-5 0-14 0,5 17-7 0,-18-31-1 15,18 31-7-15,-33-28 0 0,11 15-3 0,0 3 1 16,-3 1 1-16,1 6 0 0,0-2 0 0,5 6-4 16,-1-2-5-16,20 1-11 0,-27 4-12 15,27-4-40-15,0 0-26 0,0 0-63 0,0 0-84 16,0 0-181-16,28 9-13 0,-28-9 354 0</inkml:trace>
  <inkml:trace contextRef="#ctx0" brushRef="#br1" timeOffset="27101.2884">12770 5322 1359 0,'0'0'64'0,"0"0"-17"0,-13-18 10 0,13 18 7 15,0 0-9-15,0 0-22 0,0 0-19 16,0 0-1-16,-18 26 1 0,10-7 12 16,-3 2 2-16,2 8 5 0,-2 0-10 0,0 3 4 15,-1 2-10-15,3 1 8 0,-1-2-9 0,2 2 6 16,2-5-9-16,2 0 0 0,2-5-6 0,3-2 3 16,1-4-5-16,-2-19 2 0,14 29-3 0,-14-29 1 15,22 14-2-15,-22-14 2 0,36-1 0 16,-14-5-2-16,5-8 2 0,0-4-4 0,4-7 4 15,0-2-7-15,1-6 5 0,1-1-6 0,-2 0 0 16,-3-1-9-16,-3 1-4 0,-1-1-14 0,0 3-8 16,-4-6-21-16,3 10-15 0,-11-14-42 0,16 20-81 15,-24-21-162-15,14 10-201 0,3 10 64 0,-15-10 431 16</inkml:trace>
  <inkml:trace contextRef="#ctx0" brushRef="#br1" timeOffset="29496.6346">10231 5029 1124 0,'0'0'216'0,"12"-22"-193"16,-12 22-10-16,27-28 16 0,-5 15 0 0,1-4 2 16,5 3-14-16,-1 0-3 0,2 2-2 0,-2 0 6 15,-2 3-1-15,-3 1-2 0,-3 3-6 0,-19 5-5 16,28-1-1-16,-28 1 0 0,0 0 5 0,14 17 5 16,-14-17 3-16,-9 26-6 0,-3-5-3 0,-6 3-9 15,-5 4 5-15,-8 2 1 0,1 4 17 16,-5-3-1-16,1 4 0 0,-2-4 26 15,8-1-33-15,2-6 21 0,7-3-21 0,19-21-11 16,-19 26 1-16,19-26-7 0,0 0-1 0,17 18-1 16,-17-18-6-16,39-2-6 0,-11-8-14 0,10 2-13 15,-1-11-22-15,14 8-36 0,-9-21-63 0,17 21-126 16,-16-17-95-16,2-1-85 0,11 17 274 0</inkml:trace>
  <inkml:trace contextRef="#ctx0" brushRef="#br1" timeOffset="30137.3624">10942 4889 865 0,'-28'-3'215'0,"28"3"-87"16,-42 8-27-16,42-8-4 0,-40 14-21 0,20-3-22 15,-4-5-20-15,5 6-4 0,-5-3-2 0,6 6 2 16,0-1-10-16,2 4-3 0,0 1-3 16,3 2 4-16,0-1-1 0,2 2 4 0,2-2-10 15,3 3 1-15,4-2 17 0,3-1-28 16,-1-20 28-16,12 29-32 0,-12-29 4 0,26 18 0 15,-7-12 0-15,0-2 1 0,5-4 0 0,0-2 0 16,0-4 0-16,0-3-2 0,3-2 2 0,-5-2-4 16,1-3-14-16,-2-3 25 0,0-2-30 0,-2-2 26 15,1 2-14-15,-2-4-4 0,0 2 5 16,-3-2-4-16,-1 2 7 0,-3 0-5 0,-1 2 6 16,-3 2-1-16,-3 1 4 0,-4 18 0 0,2-27 4 15,-2 27-1-15,0 0 3 0,-9-17 0 0,9 17 1 16,0 0-2-16,-24 3-2 0,24-3 0 15,-20 12 0-15,20-12 1 0,-21 18 1 0,21-18 1 0,-15 18-3 16,15-18 1-16,0 0-3 0,-2 21 2 16,2-21 0-16,0 0 3 0,28 13-1 15,-28-13 2-15,36 1-1 0,-11-2-3 0,2-3 1 16,2 1-1-16,1-2 0 0,2 1 0 0,-2 2 0 16,-2-2-1-16,-2 2 1 0,-4-1-2 0,-5 2 0 15,-17 1 1-15,20 1-2 0,-20-1 1 0,0 0 3 16,0 0 0-16,0 0-1 0,-8 23 2 0,8-23-4 15,-29 28 4-15,7-8 1 0,-3 1 7 16,-1 5-1-16,0-1 7 0,-2 1-7 0,3 3-8 16,1-4 21-16,5 2-24 0,7-4 25 0,6-4-16 15,6-19-3-15,2 27 1 0,-2-27-7 16,26 18 2-16,-1-13 2 0,9-7 0 0,8-5 2 16,5-5-1-16,5-5-1 0,3-2-4 0,1-6-12 15,-1 1 21-15,-7-2-20 0,-6-1 19 0,-8 0-5 16,-9 1-4-16,-6 3 2 0,-8 0-6 15,-7 4-1-15,-6-1-6 0,2 20-3 0,-26-30-2 16,3 20 1-16,-8 3 1 0,-6 5 7 0,-5 3 3 16,-5 5 3-16,1 1 2 0,2 4-2 0,4 1 3 15,7 0-7-15,8 0-7 0,8 0-20 0,17-12-24 16,-7 22-47-16,7-22-76 0,25 12-200 0,-3-8-198 16,5-9 61-16,14 10 467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3T22:23:36.05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1089 945 1404 0,'0'0'295'15,"0"0"-268"-15,0 0 2 0,0 0-4 0,0 0-7 16,0 0-11-16,0 0-5 0,0 0 1 0,0 0 10 15,0 0 4-15,0 0 5 0,0 0 1 16,-1 36-3-16,7 1 10 0,-2 10-5 0,0 13-8 16,-4 5 13-16,1 8-20 0,-5 2 11 0,-2 6-12 15,-2 0-9-15,-2 4 0 0,-4 0 0 0,2-1 0 16,-2-6 0-16,-1-4 0 0,2-6 0 0,2-8 0 16,5-9 0-16,2-10 0 0,11-2-18 0,-7-39-99 15,47 46-440-15,-29-45-93 0,18-3 0 0</inkml:trace>
  <inkml:trace contextRef="#ctx0" brushRef="#br0" timeOffset="1155.4313">2805 1119 1701 0,'-3'-21'50'16,"-17"10"-18"-16,1 4-4 0,-7-1 6 0,2 4-10 15,-4 0-7-15,0 7-6 0,-4 3 5 0,0 7 7 16,-6 5 1-16,-1 11 8 0,-2 5-5 0,-2 10-16 16,-1 5 6-16,-1 8-17 0,-1 3 0 0,1 9 0 15,1 2 0-15,3 1 0 0,2 2 0 0,6-5 0 16,5-1 0-16,6-7 0 0,6-5 0 15,7-2 0-15,8-9 0 0,5-5 0 0,10-7 0 16,5-9 0-16,9-5 0 0,6-4 0 16,9-7 0-16,3-4 0 0,8-7 0 0,3-4 0 15,3-4 0-15,2-3-5 0,3-1-30 0,-4-5-13 16,2 1 10-16,-6-8-6 0,0 2 15 0,-6-2-5 16,-1 2-30-16,-10 2 45 0,-2 5-45 0,-9-2 47 15,-4 5-3-15,-25 15-1 0,28-26 12 0,-28 26 5 16,4-22 13-16,-4 22 6 0,0 0 13 0,-19-17 6 15,2 10 11-15,17 7 3 0,-35 0 2 16,35 0-8-16,-39 8 5 0,19 1-9 16,-2-1-2-16,1 5-4 0,-1 1-9 0,0 5-19 15,0 2-4-15,4 3 0 0,-1 0 0 0,4 6 0 16,0 3 0-16,4 1 0 0,3-3 0 0,1-5 0 16,5-3 0-16,3-4 0 0,4-1 0 0,-5-18 0 15,21 24 0-15,-4-15 0 0,2-4 0 16,4-3 0-16,5-4 0 0,0-5 0 0,5-5 0 15,0-1 0-15,0-6 0 0,1-3 0 0,-3-3 0 16,1-3 0-16,-3-4 0 0,-6-2 0 0,-2 2 0 16,-5 0 0-16,-4 5 0 0,-2 0 0 0,-4 2 0 15,-4 0 0-15,-3 2 0 0,-4 3 0 16,-3 2 0-16,8 18 0 0,-22-27 0 0,22 27 0 16,-27-10 0-16,27 10 0 0,-29 2 0 15,29-2 0-15,-29 8 0 0,29-8 0 0,-22 17 0 16,22-17 0-16,0 0 0 0,-14 17 0 0,14-17 0 15,0 0 0-15,23 11 0 0,-4-11 0 0,4-3 0 16,6-3 0-16,8-6 0 0,3-3 0 0,3-4 0 16,4-1 0-16,0-1 0 0,0 3 0 0,-3 1 0 15,-6 6 0-15,-4 6 0 0,-7 2 0 0,-8 3 0 16,-19 0 0-16,18 12 0 0,-18-12 0 16,0 30 0-16,-6-8 0 0,-6 8 0 0,-4 3 0 15,-5 2 0-15,-5 4 0 0,-2-1 0 0,-1 8 0 16,1-1 0-16,2-1 0 0,2-3 0 15,3-9 0-15,6-5 0 0,4-5 0 0,11-22 0 16,-4 27 0-16,4-27 0 0,21 14 0 0,-2-14 0 16,9-3 0-16,5-10 0 0,5-4 0 15,5-5 0-15,4-4 0 0,0-7 0 0,3 2 0 16,-2-6 0-16,-3 4 0 0,-3 4 0 0,-9 2 0 16,-7 9 0-16,-7 2 0 0,-19 16 0 0,18-14 0 15,-18 14 0-15,0 0 0 0,0 0 0 0,0 0 0 16,-16 16 0-16,16-16 0 0,-27 31 0 0,12-12 0 15,-2 6 0-15,-1 7 0 0,1-2 0 0,4 2 0 16,1-3 0-16,2-6 0 0,4-3 0 16,2-2 0-16,6 0 0 0,-2-18 0 15,14 26 0-15,-14-26 0 0,33 13 0 0,-12-17 0 16,10 3 0-16,-4-21-80 0,30 30-300 0,-34-43-161 16,24 12-106-16,-6-3 249 0</inkml:trace>
  <inkml:trace contextRef="#ctx0" brushRef="#br0" timeOffset="1315.2008">4418 1267 2042 0,'0'0'5'0,"-30"16"-5"15,6 1 0-15,-2 4 0 0,0 8 0 16,-3 3 0-16,0 11 0 0,0 1 0 0,-2 5 0 16,3 2 0-16,3 3 0 0,2 0 0 0,2 2 0 15,5 0 0-15,3-7 0 0,5 2 0 16,2 0 0-16,8-4 0 0,-1-2 0 0,7-4 0 15,1-13-44-15,15 15-132 0,-24-43-358 0,23 30-116 16,3-19 33-16</inkml:trace>
  <inkml:trace contextRef="#ctx0" brushRef="#br0" timeOffset="1972.2745">4527 1827 1929 0,'0'0'52'0,"-26"-1"-7"15,6 1-24-15,20 0-21 0,-33 12 0 0,33-12 0 16,-30 23 0-16,15-5 0 0,1 3 0 0,2 2 0 16,-1 2 0-16,5 3 0 0,2 0 0 0,2 2 0 15,3-2 0-15,3-3 0 0,3 0 0 0,4-6 0 16,3-2 0-16,-12-17 0 0,33 24 0 16,-13-18 0-16,5-2 0 0,0-6 0 15,2-2 0-15,-1-6 0 0,2-3 0 0,-3-3 0 16,1-2 0-16,-2-4 0 0,0-7 0 0,-1-2 0 15,-2-2 0-15,-4-2 0 0,-2 6 0 0,-4-1 0 16,-2-1 0-16,-1 2 0 0,-5 3 0 0,0 0 0 16,-6 5 0-16,-3 4 0 0,6 17 0 0,-16-22 0 0,16 22 0 15,-20-7 0-15,20 7 0 16,-22-2 0-16,22 2 0 0,-17 4 0 0,17-4 0 16,0 0 0-16,-7 17 0 0,7-17 0 0,0 0 0 15,15 22 0-15,-15-22 0 0,25 13 0 0,-8-8 0 16,2 1 0-16,2-4 0 0,4-2 0 0,1-2 0 15,4-1 0-15,1 0 0 0,-2-1 0 0,-2 5 0 16,-3 1 0-16,-5 0 0 0,-2 3 0 0,-17-5 0 16,22 7 0-16,-22-7 0 0,0 0 0 15,14 21 0-15,-14-21 0 0,-4 29 0 0,-2-10 0 16,-5 2 0-16,-4 2 0 0,-2 2 0 0,-1 4 0 16,0-4 0-16,0 2 0 0,2-2 0 0,1-5 0 15,4 2 0-15,11-22 0 0,-13 26 0 0,13-26 0 16,0 0 0-16,2 20 0 0,-2-20 0 0,0 0 0 15,27 2 0-15,-27-2 0 0,34-17 0 16,-12 1 0-16,2-5 0 0,2-5 0 0,-1-4 0 16,1 0 0-16,1-2 0 0,-3 3 0 0,-3 4 0 15,-5 2 0-15,-4 5 0 0,-12 18 0 0,16-26 0 16,-16 26 0-16,0 0 0 0,0 0 0 16,0 0 0-16,0 0 0 0,0 0 0 0,0 0 0 15,0 0 0-15,-15 23 0 0,15-23 0 0,-13 31 0 16,13-31 0-16,-9 24 0 0,9-24 0 15,-1 18 0-15,1-18 0 0,7 20 0 0,-7-20 0 16,0 0 0-16,24 19 0 0,-24-19 0 0,27 1 0 16,-27-1 0-16,32-3 0 0,-14 0 0 0,0-1 0 15,2 0 0-15,-2-2 0 0,1-1 0 0,1-1 0 16,-1-3 0-16,1 0 0 0,-2-1 0 0,-1-4 0 16,0-2 0-16,-1 1 0 0,0-2 0 15,0 2 0-15,-2-1 0 0,1-1 0 0,-15 19 0 16,23-32 0-16,-23 32 0 0,17-23 0 0,-17 23 0 15,0 0 0-15,0 0 0 0,0 0 0 16,0 0 0-16,0 0 0 0,0 0 0 0,4 28 0 16,-13-4 0-16,-2 8 0 0,-2 4 0 0,-2 1 0 15,3-1 0-15,-1-1 0 0,2 4 0 0,5-4 0 16,2-1 0-16,6-5 0 0,6-8 0 16,6-4 0-16,3-5 0 0,9-5 0 0,1-8 0 15,8-3 0-15,-4-18-39 0,27 22-208 0,-39-51-143 16,42 41-84-16,-31-30-52 0,-3-16 156 0,29 37 370 15</inkml:trace>
  <inkml:trace contextRef="#ctx0" brushRef="#br0" timeOffset="2343.9784">6112 1172 2047 0,'-13'25'0'0,"13"-25"0"0,-21 20 0 16,21-20 0-16,-15 29 0 0,9-8 0 0,-1 1 0 15,1 7 0-15,-1 1 0 0,1 4 0 16,-3 4 0-16,2 4 0 0,-5 4 0 16,1 4 0-16,-4 2 0 0,2 2 0 0,0 1 0 15,1-1 0-15,3-2 0 0,1-2 0 0,3-5 0 16,2 3 0-16,0-8 0 0,2-4 0 0,0-5 0 16,2-10 0-16,-1-21 0 0,4 26 0 0,-4-26 0 15,0 0 0-15,0 0 0 0,0 0 0 0,0 0 0 16,0 0 0-16,20-30 0 0,-12 10 0 0,1-12 0 15,1 0 0-15,5-6 0 0,2 2 0 16,3 1 0-16,4 0 0 0,0 2 0 0,4 2 0 16,1 6 0-16,1 4 0 0,1 6 0 0,0 4 0 15,0 4 0-15,-1 3 0 0,-1 4 0 0,2 2 0 16,-3 4 0-16,-3 2 0 0,1 2 0 0,-5 2 0 16,-1 1 0-16,-3 3 0 0,-2 1 0 0,-2 2 0 15,-4 0 0-15,-4 1 0 0,-5 3 0 16,-6-3 0-16,-7 3 0 0,-5 2 0 15,-7 0 0-15,-7 5 0 0,-8 0 0 0,-5 2 0 16,-5-3 0-16,-1-5 0 0,-1-2 0 0,-1-3 0 16,2-1 0-16,1-3 0 0,5-2 0 0,4-4 0 15,7-5 0-15,4-4 0 0,11 2 0 0,-1-16-9 16,20 14-192-16,-19-30-141 0,41 32-96 0,-29-31-46 16,9-6-44-16,31 28 484 0</inkml:trace>
  <inkml:trace contextRef="#ctx0" brushRef="#br0" timeOffset="2589.8583">7027 1781 2047 0,'-18'-12'0'0,"18"12"0"0,25-18 0 16,-2 10 0-16,5-3 0 0,5 1 0 0,6 0 0 15,3 2 0-15,3-3 0 0,-1 5 0 0,-1-2 0 16,-3 2 0-16,-3 3 0 0,1 0 0 0,-1 1 0 15,-7-1 0-15,-1 4 0 0,-11-8-68 0,10 33-192 16,-28-26-363-16,0 0-16 0,0 0 183 16</inkml:trace>
  <inkml:trace contextRef="#ctx0" brushRef="#br0" timeOffset="2700.4423">7092 1979 2047 0,'4'18'0'0,"-15"0"0"0,11-18 0 16,-3 25 0-16,3-25 0 0,26 20 0 0,0-18 0 15,6-3 0-15,12-10 0 0,7 2 0 16,10-6 0-16,2-8 0 0,15 18-54 0,-33-45-311 16,40 35-303-16,-23-7-20 0,-1-8 417 0</inkml:trace>
  <inkml:trace contextRef="#ctx0" brushRef="#br0" timeOffset="3437.9237">9580 1110 1608 0,'0'0'56'0,"19"-20"4"0,-19 20-5 15,18-21 0-15,-18 21-15 0,8-18 1 16,-8 18-9-16,0 0 8 0,0 0-7 0,-18-18-7 15,18 18-25-15,-31-1-1 0,9 7 0 0,-6 2 0 16,-5 10 0-16,-5 4 0 0,-3 6 0 0,-5 7 0 16,-4 6 0-16,-4 7 0 0,-1 7 0 0,1-1 0 15,5 4 0-15,5-3 0 0,10-2 0 0,10-5 0 16,7 2 0-16,7-2 0 0,8 1 0 16,5-2 0-16,6-5 0 0,5-2 0 15,6-4 0-15,4-1 0 0,7-4 0 0,3-7 0 16,5-1 0-16,3-12 0 0,4 1 0 0,1-10 0 15,-2-11 0-15,-4 0 0 0,-8-8 0 0,-10 3 0 16,-6-1 0-16,-10-2 0 0,-3-1 0 0,-8-5 0 16,-7-2 0-16,-5-3 0 0,-8 0 0 0,-5 1 0 15,-6 2 0-15,-5 3 0 0,-3 4 0 0,0 2 0 16,2 8 0-16,6 4 0 0,2 1 0 16,9 7 0-16,4-2 0 0,20-2-28 0,-19 9-39 15,32 14-100-15,-13-23-251 0,22 4-147 0,-1 4-66 16,7-9 461-16</inkml:trace>
  <inkml:trace contextRef="#ctx0" brushRef="#br0" timeOffset="3548.5425">9771 2014 2017 0,'-11'26'30'16,"-18"13"-30"-16,1-2 0 0,0-2 0 0,3-1 0 15,0 0 0-15,2-5 0 0,5-1 0 0,0-7 0 16,23 23-287-16,-5-44-380 0,-2 20-2 0,2-20 246 15</inkml:trace>
  <inkml:trace contextRef="#ctx0" brushRef="#br0" timeOffset="3905.0144">10253 1449 2047 0,'0'0'0'15,"0"0"0"-15,16-26 0 0,3 12 0 0,3-5 0 16,6 2 0-16,2-3 0 0,1 6 0 0,-1 2 0 16,1 2 0-16,-5 3 0 0,-1-1 0 0,-3 5 0 15,-4 0 0-15,-18 3 0 0,22 5 0 0,-22-5 0 16,7 21 0-16,-9-4 0 0,-2 6 0 0,-8 6 0 16,-6 9 0-16,-7 4 0 0,-4 4 0 15,-5-2 0-15,-3 10 0 0,-1-1 0 0,1 0 0 16,3-3 0-16,5-7 0 0,7-3 0 15,6-5 0-15,6-5 0 0,7-4 0 0,6-6 0 16,7 2 0-16,10-11 0 0,8 2 0 0,13-12 0 16,11-13 0-16,14-1 0 0,8-15 0 0,9 3 0 15,-3-11-9-15,23 25-312 0,-41-43-237 0,17 24-85 16,-9-6 128-16</inkml:trace>
  <inkml:trace contextRef="#ctx0" brushRef="#br0" timeOffset="4150.8576">11242 1405 2047 0,'0'0'0'0,"-47"21"0"0,18-10 0 16,1 1 0-16,3 1 0 15,-3 3 0-15,2 4 0 0,-1 0 0 0,2 2 0 16,2 1 0-16,2 1 0 0,3-1 0 0,3 6 0 16,7-5 0-16,3 0 0 0,5-2 0 0,5-4 0 15,-5-18 0-15,25 30 0 0,-3-18 0 0,5-2 0 16,6-5 0-16,4-3 0 0,4-2 0 0,1-1 0 15,0 0 0-15,-2-2 0 0,-5 1 0 0,-6 0 0 16,-6 2 0-16,-23 0 0 0,27 3 0 16,-27-3 0-16,0 0 0 0,10 18 0 0,-10-18 0 15,-9 26 0-15,-1-8 0 0,-7 1 0 0,-4 3 0 16,-4-1 0-16,-4 0 0 0,-3-3 0 0,4 2 0 16,-1-1 0-16,4-6 0 0,2 4 0 15,3-7 0-15,3-4 0 0,17-6 0 0,-18-2 0 16,30 21-212-16,-33-54-240 0,46 31-159 0,-14-14-9 15,-3-27 469-15</inkml:trace>
  <inkml:trace contextRef="#ctx0" brushRef="#br0" timeOffset="4494.9994">11217 1411 2047 0,'0'0'0'0,"-20"-13"0"15,20 13 0-15,0 0 0 0,0 0 0 16,0 0 0-16,0 0 0 0,0 0 0 15,0 0 0-15,30-2 0 0,-4 3 0 0,5-5 0 16,8 1 0-16,4-1 0 0,3-3 0 0,4 1 0 16,-2 0 0-16,3 2 0 0,1 0 0 0,-3 3 0 15,4-4 0-15,-3 2 0 0,-7 3 0 0,-3-2 0 16,-7 6 0-16,-7 0 0 0,-26-4 0 0,27 6 0 16,-27-6 0-16,0 0 0 0,0 0 0 15,0 0 0-15,0 0 0 0,-30 29 0 0,10-14 0 16,-5 4 0-16,-5 0 0 0,0 3 0 0,-3 4 0 15,-4 3 0-15,2 5 0 0,-1 4 0 0,1 4 0 16,5 4 0-16,5 0 0 0,5-2 0 16,9-7 0-16,7-6 0 0,8-2 0 0,6-3 0 15,7-4 0-15,6-7 0 0,7-4 0 0,7-8 0 16,9-8 0-16,4-6 0 0,5-11 0 16,1-4 0-16,-3-6 0 0,-3-3 0 0,-5-4 0 15,-5-7 0-15,-7 0 0 0,-8-1 0 0,-7 5 0 16,-10 4 0-16,-7 3 0 0,-6 0 0 0,-4 1 0 15,-6 1 0-15,-3-1 0 0,-3 3 0 0,-3 2 0 16,-3 9 0-16,-1 3 0 0,1 12 0 0,1 2 0 16,2 9 0-16,-1 4 0 0,8 6 0 15,-5-1 0-15,22 22-180 0,-26-33-152 0,46 36-104 16,-20-40 2-16,6 28-5 0,27 13 214 0,-33-41 225 16</inkml:trace>
  <inkml:trace contextRef="#ctx0" brushRef="#br0" timeOffset="4605.6331">12638 2051 2047 0,'-56'32'0'0,"16"-8"0"0,2 1 0 16,3-3 0-16,3 0 0 0,0-4 0 0,8 1 0 16,2-7 0-16,17 15-83 0,-18-30-531 0,23 3-64 15,0 0 9-15</inkml:trace>
  <inkml:trace contextRef="#ctx0" brushRef="#br0" timeOffset="5552.1348">13151 1426 2014 0,'-24'-4'27'0,"24"4"-21"16,-26-1-6-16,26 1 0 0,-21 2 0 0,21-2 0 16,-29 11 0-16,29-11 0 0,-35 27 0 0,15-7 0 15,0 6 0-15,-1 2 0 0,2 3 0 16,-1 5 0-16,4 3 0 0,4 5 0 16,3-4 0-16,5-5 0 0,5-6 0 0,5-5 0 15,8-6 0-15,4-1 0 0,7-5 0 0,4-4 0 16,4-4 0-16,3-5 0 0,-1-4 0 0,0-5 0 15,-1-4 0-15,-2-4 0 0,-1-6 0 0,-1-4 0 16,-1-6 0-16,-2-6 0 0,-2 0 0 0,-3-2 0 16,-3 3 0-16,-5 3 0 0,-4 3 0 15,-4-2 0-15,-6 2 0 0,-4 1 0 0,-2-3 0 16,-3 3 0-16,-2 4 0 0,-1 3 0 0,12 25 0 16,-31-25 0-16,12 20 0 0,0 6 0 0,1 3 0 15,-2 6 0-15,3 4 0 0,0 3 0 0,3 2 0 16,3 2 0-16,5-1 0 0,4 2 0 0,10-3 0 15,1-1 0-15,10 3 0 0,3-3 0 16,6 0 0-16,7-2 0 0,6-5 0 16,5-4 0-16,7-3 0 0,3-2 0 0,3-5 0 15,3-3 0-15,-1-3 0 0,-3-2 0 0,-10 0 0 16,-3-2 0-16,-9 2 0 0,-7 0 0 0,-8-1 0 16,-21 12 0-16,21-20 0 0,-21 20 0 0,-5-23 0 15,5 23 0-15,-28-23 0 0,5 15 0 0,-5 6 0 16,-5 1 0-16,-5 1 0 0,2 6 0 15,-4 5 0-15,0 2 0 0,1 5 0 0,1 4 0 16,2 1 0-16,4 2 0 0,4 5 0 0,5-3 0 16,7 1 0-16,6 0 0 0,9-4 0 15,6 5 0-15,6-1 0 0,10-3 0 0,7-2 0 16,8-5 0-16,8-4 0 0,4-5 0 0,3-4 0 16,4-6 0-16,-1-4 0 0,-1-2 0 0,-4-8 0 15,-5 0 0-15,-3-8 0 0,-4-4 0 16,-5-1 0-16,-2-6 0 0,-6 4 0 0,-5-4 0 15,-4 0 0-15,-8 0 0 0,-4-4 0 0,-6 4 0 16,-4 1 0-16,-4 1 0 0,-4 3 0 0,-2-2 0 16,-1 5 0-16,0 6 0 0,0 7 0 0,1 3 0 15,0 7 0-15,17 3 0 0,-32 2 0 0,32-2 0 16,-22 15 0-16,22-15 0 0,-10 17 0 0,10-17 0 16,10 26 0-16,3-8 0 15,9-1 0-15,1-2 0 0,8-2 0 0,2 0 0 16,4-4 0-16,5 1 0 0,4-8 0 0,4-1 0 15,2-1 0-15,3-3 0 0,-2-1 0 0,1-5 0 16,-7 0 0-16,-3-2 0 0,-4-1 0 0,-7 2 0 16,-6-1 0-16,-8 2 0 0,-19 9 0 0,20-11 0 15,-20 11 0-15,0 0 0 0,0 0 0 16,0 0 0-16,-26-15 0 0,26 15 0 0,-38 5 0 16,13 5 0-16,-7 8 0 0,-3 5 0 0,0 5 0 15,-1 7 0-15,-2 2 0 0,2 6 0 0,1-2 0 16,3 1 0-16,7 1 0 0,4 0 0 15,10-4 0-15,6-2 0 0,10-6 0 0,9-3 0 16,6-5 0-16,8-5 0 0,5-7 0 0,2-5 0 16,3-6 0-16,1-7 0 0,-1-6 0 15,-2-8 0-15,-1-5 0 0,1-7 0 0,-5-5 0 16,-6-4 0-16,-5 0 0 0,-6 2 0 0,-8 5 0 16,-5 1 0-16,-3 1 0 0,-5-1 0 0,-2 2 0 15,-3 2 0-15,-2 2 0 0,-2 1 0 0,4 8 0 16,1-1 0-16,11 20 0 0,-14-18 0 0,14 18-119 15,0 0-103-15,17 10-102 0,-17-10-4 0,0 0-1 16,24 18 66-16,-4-7 21 0,5 12 67 16,1-9 131-16</inkml:trace>
  <inkml:trace contextRef="#ctx0" brushRef="#br0" timeOffset="5642.4806">15036 1814 2047 0,'-33'19'0'16,"11"9"0"-16,-3-5 0 0,-1-1 0 15,2-5 0-15,2-1 0 0,5-2 0 16,17-14 0-16,-20 23 0 0,20-23-49 0,3 30-279 16,-23-37-260-16,20 7-54 0,20 15 203 0</inkml:trace>
  <inkml:trace contextRef="#ctx0" brushRef="#br0" timeOffset="6539.6132">15865 1318 1912 0,'-13'-17'43'0,"13"17"1"0,-26-14-5 0,9 11-30 16,-7 5-9-16,-5 2 0 16,-8 6 0-16,-3 3 0 0,-6 4 0 0,-1 6 0 15,-3 0 0-15,0 10 0 0,0-2 0 0,3 3 0 16,0 3 0-16,6-1 0 0,5-1 0 0,8 2 0 15,6-9 0-15,10 2 0 0,10-3 0 0,8-4 0 16,11 0 0-16,8-7 0 0,6-2 0 0,8-5 0 16,7-5 0-16,7-5 0 0,6-6 0 0,6-4 0 15,2-8 0-15,0-2 0 0,-4-9 0 16,-7-3 0-16,-8-1 0 0,-11-1 0 0,-7 4 0 16,-8-3 0-16,-6 1 0 0,-6-2 0 0,-7 3 0 15,-6-1 0-15,-5 0 0 0,-6 3 0 0,-7 2 0 16,-2 3 0-16,-2 3 0 0,-3 5 0 15,0 5 0-15,0 5 0 0,5 3 0 0,2 6 0 16,3 0 0-16,18-2 0 0,-21 11 0 16,21-11 0-16,0 0 0 0,4 24 0 0,-4-24 0 15,28 21 0-15,-7-12 0 0,9 0 0 0,4-4 0 16,6-2 0-16,4 0 0 0,4-5 0 0,2 2 0 16,0-3 0-16,1-1 0 0,-2 0 0 0,-3-4 0 15,-2 2 0-15,-8-1 0 0,-5-3 0 0,-7 3 0 16,-6-3 0-16,-18 10 0 0,20-18 0 0,-20 18 0 15,0 0 0-15,0-19 0 0,0 19 0 16,-17-14 0-16,17 14 0 0,-28-12 0 16,8 12 0-16,-1 3 0 0,-2 4 0 0,-2 5 0 15,-3 6 0-15,-1 4 0 0,-1 6 0 0,0 4 0 16,0 6 0-16,2 1 0 0,1 2 0 0,5-3 0 16,5-1 0-16,6-3 0 0,4-2 0 0,6-3 0 15,5 0 0-15,6-2 0 0,7-3 0 0,5-7 0 16,7-3 0-16,8-7 0 0,2-6 0 15,3-5 0-15,3-6 0 0,1-8 0 0,-1-3 0 16,-2-6 0-16,-2-5 0 0,-4 3 0 0,-1-2 0 16,-7 2 0-16,-5-4 0 0,-7 2 0 0,-8 1 0 15,-1-1 0-15,-10 2 0 0,-4-1 0 0,-2 0 0 16,-9 3 0-16,1 4 0 0,-2 6 0 16,-2 4 0-16,1 6 0 0,2 1 0 15,17 6 0-15,-31 1 0 0,31-1 0 0,-19 12 0 16,19-12 0-16,0 0 0 0,-2 23 0 0,2-23 0 15,24 22 0-15,-2-11 0 0,6-5 0 0,8 0 0 16,6-3 0-16,1 0 0 0,6-3 0 0,4 0 0 16,5-4 0-16,0-1 0 0,-1 1 0 0,-3-4 0 15,-7 3 0-15,-7-1 0 0,-7-1 0 0,-10 2 0 16,-23 5 0-16,24-14 0 0,-24 14 0 16,0 0 0-16,0 0 0 0,0 0 0 15,0 0 0-15,-15-17 0 0,15 17 0 0,-31 6 0 0,7 5 0 16,-5 6 0-16,-5 7 0 0,-3 6 0 15,3 5 0-15,-2 8 0 0,-1-1 0 0,2 5 0 16,2-3 0-16,5-2 0 0,9-6 0 0,5 2 0 16,9-6 0-16,7-1 0 0,9-6 0 0,3-6 0 15,8-7 0-15,4-4 0 0,2-8 0 16,4-8 0-16,1-2 0 0,5-11 0 0,1-6 0 16,1-8 0-16,0-6 0 0,-3-1 0 0,-5 3 0 15,-4 0 0-15,-9 4 0 0,-6 2 0 0,-7-1 0 16,-5 0 0-16,-4 4 0 0,-5-3 0 0,-3 4 0 15,-2-1 0-15,2 4 0 0,-5 0 0 0,16 26 0 16,-30-35-107-16,30 35-112 16,-27-22-96-16,27 22-174 0,0 0 28 0,-6 19 269 15,6-19 68-15,10 23 191 0,-10-23-8 0,18 16-202 16,5 1 21-16,-23-17 122 0</inkml:trace>
  <inkml:trace contextRef="#ctx0" brushRef="#br0" timeOffset="6662.5529">17295 1612 2047 0,'-29'25'0'0,"3"2"0"0,0 3 0 16,2-4 0-16,1-3 0 0,-1-2 0 0,3-2 0 15,5 2 0-15,-2-5 0 0,11 7 0 16,-12-24-164-16,38 40-219 0,-37-44-143 0,18 5-67 16,28 34 213-16,-28-34 380 0</inkml:trace>
  <inkml:trace contextRef="#ctx0" brushRef="#br0" timeOffset="7572.1117">17928 1273 1682 0,'28'-8'254'16,"-28"8"-211"-16,0 0 2 0,0 0-22 16,-4-18-23-16,4 18 0 0,-30 0 0 0,5 3 0 15,-5 5 0-15,-5 4 0 0,-2 2 0 0,-3 4 0 16,-1 4 0-16,-3 1 0 0,0 5 0 0,0 1 0 15,2 4 0-15,-1 2 0 0,6 2 0 0,-1 0 0 16,8 0 0-16,6-4 0 0,9 1 0 0,9-4 0 16,7-1 0-16,10-4 0 0,7-7 0 15,10-3 0-15,7-7 0 0,8-3 0 16,5-4 0-16,3-7 0 0,3-2 0 0,1-10 0 16,-3-3 0-16,-1-7 0 0,-7-3 0 0,-6-1 0 15,-6-4 0-15,-4 1 0 0,-5-1 0 0,-5 2 0 16,-8-1 0-16,-5 2 0 0,-3 1 0 0,-5 0 0 15,-3 0 0-15,-2-1 0 0,-5 4 0 0,0 2 0 16,-2 8 0-16,-3 6 0 0,1 5 0 16,0 6 0-16,17 2 0 0,-30 8 0 0,30-8 0 15,-27 22 0-15,27-22 0 0,-12 26 0 0,12-26 0 16,8 25 0-16,-8-25 0 0,37 27 0 16,-8-15 0-16,9-4 0 0,8-1 0 0,4-2 0 15,7 0 0-15,0-4 0 0,3-2 0 0,-2 0 0 16,-2-4 0-16,-1 1 0 0,-9 0 0 0,-7-1 0 15,-6-1 0-15,-8 0 0 0,-7-2 0 16,-18 8 0-16,20-13 0 0,-20 13 0 0,0 0 0 16,0-22 0-16,0 22 0 0,-16-17 0 0,-1 14 0 15,-2 1 0-15,-7 5 0 0,-2 3 0 0,-2 2 0 16,-3 7 0-16,-4 1 0 0,1 7 0 0,-1 3 0 16,1 1 0-16,2 7 0 0,2 0 0 0,3 2 0 15,8 0 0-15,6-2 0 0,6-4 0 16,9 0 0-16,6-4 0 0,7 0 0 15,8-1 0-15,7-5 0 0,5-4 0 0,3-9 0 16,5-4 0-16,2-8 0 0,5-5 0 0,-1-4 0 16,3-7 0-16,-5-3 0 0,-1-5 0 0,-6-4 0 15,-6 1 0-15,-6-2 0 0,-8 1 0 0,-3-3 0 16,-10 1 0-16,-3-2 0 0,-6 1 0 0,-3 2 0 16,-3 5 0-16,-2-1 0 0,-1 6 0 15,-1 1 0-15,14 23 0 0,-30-27 0 0,30 27 0 16,-29-9 0-16,29 9 0 0,-22 2 0 0,22-2 0 15,0 0 0-15,-2 27 0 0,2-27 0 16,18 27 0-16,0-11 0 0,9-3 0 0,3 1 0 16,7-5 0-16,4 0 0 0,3-2 0 0,2-2 0 15,1 0 0-15,0-3 0 0,-4-3 0 0,-4 2 0 16,-6-3 0-16,-6 1 0 0,-6-2 0 16,-21 3 0-16,22-6 0 0,-22 6 0 0,0 0 0 15,0 0 0-15,0 0 0 0,0 0 0 0,-9-18 0 16,9 18 0-16,-22 2 0 0,22-2 0 0,-34 17 0 15,11 3 0-15,-5 1 0 0,-1 13 0 0,-2 4 0 16,1 3 0-16,1 2 0 0,1 5 0 0,5-9 0 16,4 6 0-16,7-4 0 0,7-2 0 15,8-4 0-15,5-7 0 0,8-5 0 0,6-6 0 16,6-7 0-16,2-3 0 0,6-8 0 16,0-5 0-16,4-8 0 0,4-9 0 0,1-8 0 15,-1-5 0-15,2-8 0 0,-6-2 0 0,-7 4 0 16,-5-3 0-16,-12 6 0 0,-5-2 0 0,-9-1 0 15,-4-2 0-15,-7 0 0 0,-4-2 0 0,-5 6 0 16,-5-1 0-16,-7 13 0 0,-4 5 0 16,-2 9 0-16,-4 7 0 0,0 7 0 0,1 6 0 15,5 6 0-15,1 3 0 0,17 2 0 0,16-17 0 16,-12 36-119-16,12-36-106 0,10 34 21 0,-10-34-10 16,28 33-31-16,-28-33 56 0,38 35-11 0,-17-18 46 15,7 4 24-15,7 4 22 0,2-3-8 0,15 10-12 16,-6-16 114-16</inkml:trace>
  <inkml:trace contextRef="#ctx0" brushRef="#br0" timeOffset="7670.4679">19573 1809 2047 0,'-40'29'0'0,"13"-9"0"16,-5-2 0-16,1 1 0 0,0-3 0 0,-1-2 0 16,5 0 0-16,2-6 0 0,25-8 0 0,-31 1-20 15,45 26-237-15,-33-40-345 0,40 32 66 16,-21-19-27-16</inkml:trace>
  <inkml:trace contextRef="#ctx0" brushRef="#br0" timeOffset="8616.9018">20451 1351 1992 0,'-35'0'48'0,"12"-10"-41"16,1 4-7-16,3 5 0 0,-3 1 0 0,-3 4 0 16,-3 2 0-16,-2 6 0 0,-3 7 0 0,0 4 0 15,-3 4 0-15,-1 0 0 0,-3 4 0 0,0 0 0 16,2 2 0-16,6 2 0 0,4-7 0 15,9 3 0-15,7-8 0 0,7 0 0 0,10 0 0 16,6-2 0-16,7-2 0 0,10-5 0 16,9-4 0-16,8-6 0 0,8-4 0 0,3-5 0 15,5-7 0-15,2-4 0 0,-2-6 0 0,-4-2 0 16,-3 0 0-16,-9-3 0 0,-5 0 0 0,-6-2 0 16,-8 1 0-16,-5-1 0 0,-7 5 0 0,-6-3 0 15,-8 0 0-15,-5 1 0 0,-7-2 0 0,-5-2 0 16,-6 3 0-16,-4-1 0 0,-3 6 0 0,-2 3 0 15,2 5 0-15,1 4 0 0,2 5 0 16,1 5 0-16,3 5 0 0,6 3 0 16,17-8 0-16,-25 19 0 0,25-19 0 0,-5 18 0 15,5-18 0-15,22 20 0 0,1-10 0 0,5 3 0 16,10-7 0-16,7-3 0 0,8-2 0 0,5-2 0 16,3 2 0-16,0 2 0 0,-4-3 0 0,-6 3 0 15,-4-2 0-15,-7 3 0 0,-6-3 0 16,-8 0 0-16,-7 0 0 0,-19-1 0 0,0 0 0 15,0 0 0-15,0 0 0 0,0 0 0 0,0 0 0 16,0 0 0-16,-31-4 0 0,12 1 0 0,-5 3 0 16,-3 5 0-16,-2 0 0 0,-2 8 0 0,-3 4 0 15,1 4 0-15,-3 5 0 0,2 4 0 0,1 2 0 16,5-2 0-16,5-1 0 0,7-2 0 16,6-3 0-16,5 5 0 0,9-4 0 15,5 1 0-15,5-4 0 0,8-4 0 0,5-1 0 16,7-5 0-16,5-5 0 0,3-5 0 0,5-6 0 15,0-5 0-15,3-5 0 0,0-5 0 0,1-10 0 16,0-4 0-16,-4 0 0 0,-2-3 0 0,-6 5 0 16,-8 2 0-16,-6-1 0 0,-7 0 0 0,-7-4 0 15,-6 3 0-15,-5-5 0 0,-5 3 0 0,-4 4 0 16,-2-2 0-16,-6 12 0 0,-3 3 0 16,-3 8 0-16,-1 3 0 0,-2 7 0 0,2 4 0 15,0 4 0-15,-2 3 0 0,8 1 0 0,18-14 0 16,-26 25 0-16,21-8 0 0,5-17 0 15,10 30 0-15,-10-30 0 0,38 26 0 0,-8-18 0 16,8 1 0-16,7-1 0 0,5-7 0 0,2-2 0 16,5-3 0-16,0-4 0 0,-1 0 0 15,3-2 0-15,-6-6 0 0,-5 2 0 0,-7-3 0 16,-8 3 0-16,-8 3 0 0,-8 2 0 0,-17 9 0 16,17-12 0-16,-17 12 0 0,0 0 0 0,0 0 0 15,-26-16 0-15,7 17 0 0,-1 4 0 0,-6 6 0 16,-7 6 0-16,-1 6 0 0,-3 7 0 0,-2 8 0 15,1 1 0-15,0 6 0 0,2 1 0 0,4 3 0 16,5-3 0-16,9-1 0 0,9-6 0 16,6-4 0-16,12-5 0 0,5-5 0 15,8-6 0-15,7-4 0 0,4-9 0 0,4-5 0 16,4-8 0-16,-2-6 0 0,1-2 0 0,-2-8 0 16,-3-3 0-16,-1-4 0 0,-6-4 0 0,-5-2 0 15,-6-2 0-15,-7 3 0 0,-4 2 0 0,-6 0 0 16,-5-1 0-16,-3-3 0 0,-3 1 0 0,-5-5 0 15,0 3 0-15,-3-5 0 0,1 7 0 16,-3 0 0-16,6 10-2 0,-7 0-92 0,22 26-59 16,-36-33-39-16,36 33-8 0,-30-11-48 0,30 11 30 15,0 0 19-15,-18 34 34 0,13-17 39 16,3 6 10-16,7 1-1 0,0 0-11 0,21 14 40 16,-21-20 88-16</inkml:trace>
  <inkml:trace contextRef="#ctx0" brushRef="#br0" timeOffset="8849.4702">22042 1744 2047 0,'0'0'0'0,"0"0"0"16,-21-15 0-16,21 15 0 0,0 0 0 0,0 0 0 15,-28 23 0-15,13-4 0 0,-5 5 0 16,-3 7 0-16,-3 2 0 0,2-1 0 16,2 0 0-16,6-5 0 0,4 0 0 0,15 5 0 15,-3-32-466-15,26 40-14 0,-26-40-101 0,38 12 62 16,7 11 519-16</inkml:trace>
  <inkml:trace contextRef="#ctx0" brushRef="#br0" timeOffset="9649.4333">22595 1481 2047 0,'-22'8'0'16,"-19"-2"0"-16,5 3 0 0,2 1 0 0,3 2 0 15,2 5 0-15,1 1 0 16,1 3 0-16,2 2 0 0,2 3 0 0,2 3 0 16,1-1 0-16,7 3 0 0,3-4 0 0,7-2 0 15,5-3 0-15,5-1 0 0,-7-21 0 0,31 29 0 16,-9-18 0-16,5-6 0 0,4-4 0 0,4-3 0 16,4-4 0-16,-1-7 0 0,-2-1 0 0,2-7 0 15,-3-2 0-15,0-1 0 0,-1-6 0 16,-6 2 0-16,-2-2 0 0,-6-3 0 0,-4 7 0 15,-4-5 0-15,-5 2 0 0,-5 2 0 0,-2-2 0 16,-4 1 0-16,-4 2 0 0,0 1 0 16,-2 3 0-16,-1 5 0 0,11 17 0 0,-25-22 0 15,25 22 0-15,-28-4 0 0,28 4 0 0,-21 1 0 16,21-1 0-16,0 0 0 0,0 0 0 0,0 0 0 16,0 0 0-16,16 20 0 0,6-15 0 15,2-2 0-15,9 0 0 0,2-6 0 0,5 0 0 16,4 2 0-16,-1-3 0 0,-1 4 0 0,-3-2 0 15,-1-2 0-15,-5 2 0 0,-4-2 0 0,-7 1 0 16,-5 1 0-16,-17 2 0 0,0 0 0 0,0 0 0 16,0 0 0-16,0 0 0 0,0 0 0 0,0 0 0 15,-25 0 0-15,2 5 0 0,-4 1 0 0,-3 8 0 16,-4 4 0-16,-1 2 0 0,-3 6 0 16,4 3 0-16,-1 2 0 0,-1 1 0 15,6 3 0-15,2-3 0 0,6 3 0 0,9-1 0 16,6-2 0-16,7-3 0 0,6-4 0 0,8-2 0 15,7-5 0-15,6-2 0 0,5-3 0 0,7-5 0 16,3-4 0-16,4-4 0 0,1-7 0 0,2-5 0 16,-2-6 0-16,2-6 0 0,-2-2 0 0,-3-6 0 15,-2-1 0-15,-7 0 0 0,-8-2 0 16,-7 9 0-16,-8-2 0 0,-5 0 0 0,-5-3 0 16,-4-1 0-16,-5 0 0 0,-3-1 0 0,-3 3 0 15,-4 2 0-15,0 4 0 0,-1 7 0 0,-3 3 0 16,1 7 0-16,0 1 0 0,3 5 0 15,17 1 0-15,-24 7 0 0,24-7 0 0,0 0 0 0,0 0 0 16,11 24 0-16,-11-24 0 16,39 27 0-16,-10-15 0 0,7-6 0 0,5 4 0 15,5-4 0-15,1-1 0 0,4-2 0 0,2 0 0 16,0-2 0-16,-2-2 0 0,-3 0 0 0,-8-2 0 16,-7-1 0-16,-9 1 0 0,-24 3 0 0,25-9 0 15,-25 9 0-15,0 0 0 0,0 0 0 0,0 0 0 16,-2-19 0-16,2 19 0 0,0 0 0 0,-28-5 0 15,28 5 0-15,-35 13 0 0,12 0 0 16,-5 7 0-16,-3 4 0 0,1 7 0 0,-1 6 0 16,1 3 0-16,3 0 0 0,3 3 0 0,3 0 0 15,7-1 0-15,4-2 0 0,6-4 0 16,10-7 0-16,5-3 0 0,11-5 0 0,1-7 0 16,8-5 0-16,3-4 0 0,1-10 0 0,3-2 0 15,0-9 0-15,2-7 0 0,0-2 0 0,2-10 0 31,-4-5 0-31,-6-1 0 0,-9 2 0 16,-7 4 0-16,-8 4 0 0,-8-2 0 0,-5 2 0 16,-6-2 0-16,-2 0 0 0,-4 1 0 0,-5 1 0 15,-2-2 0-15,-6 7 0 0,-2 0 0 0,-2 10 0 16,-3 5 0-16,1 10 0 0,-2 4 0 0,5 8 0 16,-6 1 0-16,12 14-80 0,-18-18-115 0,28 32-29 15,-32-33-17-15,29 36-16 0,-29-21 51 16,18 15 14-16,-18-3 45 0,2 3 35 0,-8 2 6 15,-11 0 1-15,8 7-21 0,-22-11 71 0,19 22 55 16</inkml:trace>
  <inkml:trace contextRef="#ctx0" brushRef="#br0" timeOffset="10050.0548">17986 3190 2047 0,'0'0'0'0,"-19"15"0"0,19-15 0 0,0 0 0 16,0 0 0-16,22 3 0 0,-3-3 0 15,7-1 0-15,8-4 0 0,11-2 0 0,9-6 0 16,10-4 0-16,7-2 0 0,5-3 0 0,2-2 0 16,-1-1 0-16,0 2 0 0,-3 0 0 0,-10 2 0 15,-7 1 0-15,-16 2 0 0,-11 2 0 0,-11 3 0 16,-19 13 0-16,5-19 0 0,-5 19 0 0,-35-20 0 15,1 13 0-15,-12 6 0 0,-11 6 0 16,-10 8 0-16,-6 7 0 0,-5 4 0 0,1 6 0 16,-1 4 0-16,1 3 0 0,5 4 0 15,7 3 0-15,8-1 0 0,10 0 0 0,13-7 0 16,12-1 0-16,11-6 0 0,11-3 0 0,14-5 0 16,10-4 0-16,15-5 0 0,16-4 0 0,12-10 0 15,10-5 0-15,15-3 0 0,1-10 0 0,13 1 0 16,-5-12 0-16,13 16-133 0,-28-35-139 15,28 39-95-15,-50-42-9 0,24 23 6 0,-16 1 30 16,-23-28 152-16,34 36 188 0</inkml:trace>
  <inkml:trace contextRef="#ctx0" brushRef="#br0" timeOffset="10209.8612">19476 2628 1712 0,'-32'-21'335'0,"6"32"-335"0,0 6 0 16,1 5 0-16,-1 7 0 0,-2 5 0 0,-1 7 0 15,0 6 0-15,1 4 0 0,2 5 0 0,2 0 0 16,2 5 0-16,4-1 0 0,3 2 0 0,3 0 0 16,1-3 0-16,4-1 0 0,3-5 0 0,0-6 0 15,10 1 0-15,-1-11 0 0,9 2 0 0,-5-16-40 16,25 21-236-16,-34-44-117 0,43 26-92 16,-43-26-34-16,28-9 186 0,13 24 333 0</inkml:trace>
  <inkml:trace contextRef="#ctx0" brushRef="#br0" timeOffset="10517.152">19465 3218 2001 0,'-29'41'46'0,"29"-41"-46"0,0 0 0 16,27 1 0-16,-7-3 0 0,6 0 0 0,3-4 0 15,1 0 0-15,4-3 0 0,3 1 0 0,2-3 0 16,0 1 0-16,0-1 0 0,0-1 0 0,-3-1 0 15,-1-1 0-15,-2 1 0 0,-2-1 0 0,-6 0 0 16,-4 1 0-16,-21 13 0 16,27-23 0-16,-27 23 0 0,9-19 0 0,-9 19 0 15,-2-22 0-15,2 22 0 0,-18-24 0 0,18 24 0 16,-34-22 0-16,9 15 0 0,0 2 0 0,-6 5 0 16,0 5 0-16,-1 4 0 0,-2 3 0 0,-1 7 0 15,-3 1 0-15,-1 6 0 0,1 4 0 0,2 4 0 16,2 2 0-16,3 1 0 0,7 0 0 0,7-3 0 15,7-2 0-15,9-2 0 0,6 0 0 16,7-3 0-16,8-4 0 0,5-3 0 0,8-8 0 16,10-3 0-16,4-5 0 0,13-4 0 0,0-7 0 15,12-3 0-15,-1-7 0 0,7 0 0 0,-5-12-24 16,13 20-166-16,-30-40-103 0,31 43-52 0,-44-42 11 16,20 24 26-16,-14-4 56 0,-14-17 15 15,15 33 174-15</inkml:trace>
  <inkml:trace contextRef="#ctx0" brushRef="#br0" timeOffset="10640.0805">20406 3033 2047 0,'-39'10'0'0,"-1"2"0"0,5 5 0 16,-4 1 0-16,4 5 0 0,2 1 0 0,4 3 0 15,4 1 0-15,6-1 0 0,9 0 0 0,4 0 0 16,7-2 0-16,9 0 0 0,6-2 0 0,7-2 0 16,9-5 0-16,3-6 0 0,10-2 0 15,0-8 0-15,8 0 0 0,-3-9 0 0,7 4 0 16,-7-20-131-16,26 30-164 0,-42-47-67 0,36 37-41 15,-33-28 11-15,2-7 65 0,25 27 191 16</inkml:trace>
  <inkml:trace contextRef="#ctx0" brushRef="#br0" timeOffset="10799.8594">20975 2583 2047 0,'-63'34'0'16,"24"4"0"-16,2 1 0 0,1 10 0 0,2 0 0 15,0 2 0-15,0 4 0 0,0 0 0 0,0 1 0 16,4 1 0-16,0 0 0 0,4-2 0 16,4 1 0-16,0-2 0 0,5-1 0 0,1-4 0 15,3-3 0-15,-1-9 0 0,8-2 0 16,0-8 0-16,6-2 0 0,0-25-58 0,18 42-444 16,-37-58 72-16,40 32-98 0,-21-16 0 0,-9-31 528 15</inkml:trace>
  <inkml:trace contextRef="#ctx0" brushRef="#br0" timeOffset="11684.844">20395 3125 2001 0,'4'-24'46'0,"-4"24"-46"0,0 0 0 16,19 12 0-16,2-8 0 0,6-3 0 15,7-2 0-15,9-4 0 0,4-1 0 0,4-3 0 16,5 0 0-16,-1 0 0 0,-2-2 0 0,-4 4 0 15,-3 0 0-15,-5 3 0 0,-5 2 0 16,-7-1 0-16,-7 3 0 0,-22 0 0 0,24 1 0 16,-24-1 0-16,0 0 0 0,0 0 0 0,0 0 0 15,-16 26 0-15,16-26 0 0,-26 26 0 0,7-10 0 16,1 1 0-16,-1 0 0 0,-1 1 0 0,2 3 0 16,-2-1 0-16,1 3 0 0,1 0 0 0,1 3 0 15,2-3 0-15,2-2 0 0,1 1 0 16,1-4 0-16,11-18 0 0,-13 29 0 15,13-29 0-15,0 0 0 0,-1 17 0 0,1-17 0 16,0 0 0-16,0 0 0 0,23-17 0 0,-23 17 0 16,28-34 0-16,-11 11 0 0,4-4 0 0,-2-1 0 15,0 0 0-15,-3-1 0 0,-1 1 0 0,-1 0 0 16,-1 1 0-16,0-4 0 0,0 3 0 0,-1 1 0 16,2 0 0-16,0 4 0 0,2 0 0 15,-1 6 0-15,-15 17 0 0,27-23 0 0,-27 23 0 16,26-3 0-16,-26 3 0 0,23 9 0 0,-23-9 0 15,22 20 0-15,-22-20 0 0,25 26 0 0,-25-26 0 16,31 29 0-16,-31-29 0 0,29 27 0 0,-12-15 0 16,3-1 0-16,2-3 0 0,1 1 0 15,2-3 0-15,-2-1 0 0,1-1 0 0,-2-2 0 16,-1 0 0-16,-2-3 0 0,-19 1 0 16,27-4 0-16,-27 4 0 0,0 0 0 0,0 0 0 15,10-18 0-15,-10 18 0 0,0 0 0 0,-20-16 0 16,20 16 0-16,-20-8 0 0,20 8 0 0,-33-1 0 15,13 3 0-15,-2 3 0 0,1 5 0 0,-3 1 0 16,1 5 0-16,-1 4 0 0,-2 2 0 0,2 3 0 16,-3 5 0-16,1 0 0 0,0 6 0 15,2-4 0-15,6 1 0 0,3-2 0 0,6-3 0 16,6-3 0-16,4-4 0 0,6-2 0 0,-7-19 0 16,25 25 0-16,-7-18 0 0,5-6 0 15,3-5 0-15,4-4 0 0,4-7 0 0,1-5 0 16,2-4 0-16,-1-5 0 0,-2-3 0 0,-1 0 0 15,-3-4 0-15,-3 1 0 0,-5 0 0 0,-2 0 0 16,-6 3 0-16,-4-1 0 0,-3 2 0 16,-6 1 0-16,-2 3 0 0,-2 2 0 0,-4 6 0 15,7 19 0-15,-15-24 0 0,15 24 0 0,-17-7 0 16,17 7 0-16,-17 5 0 0,17-5 0 0,0 0 0 16,-20 27 0-16,20-27 0 0,3 25 0 0,-3-25 0 15,18 23 0-15,-1-15 0 0,4-1 0 0,3-2 0 16,6-3 0-16,2 0 0 0,3-4 0 0,5 0 0 15,0-3 0-15,3-1 0 16,-7 1 0-16,-3 1 0 0,-8 0 0 0,-7 3 0 16,-18 1 0-16,17-3 0 0,-17 3 0 0,0 0 0 15,0 0 0-15,0 0 0 0,-20 18 0 0,20-18 0 16,-34 28 0-16,10-7 0 0,-3 2 0 0,-2 1 0 16,-1 4 0-16,1-2 0 0,2 5 0 0,0-2 0 15,6-3 0-15,6-3 0 0,5-3 0 16,10-20 0-16,-5 25 0 0,5-25 0 0,0 0 0 15,0 0 0-15,27 11 0 0,-10-18 0 0,6-6 0 16,5-6 0-16,5-5 0 0,2-4 0 0,4-5 0 16,1 1 0-16,0-2 0 0,1 1 0 15,-2 4 0-15,-3 1 0 0,-6 3 0 0,-4 3 0 16,-6 4 0-16,0 4 0 0,-20 14 0 0,23-17 0 16,-23 17 0-16,0 0 0 0,0 0 0 15,0 0 0-15,-5 21 0 0,5-21 0 0,-24 39 0 16,9-13 0-16,-1 0 0 0,2 0 0 0,5-2 0 15,3-1 0-15,7-1 0 0,2-2 0 0,6 2 0 16,-9-22 0-16,32 33 0 0,-9-26 0 0,11 2-23 16,-3-12-95-16,18 14-26 0,-18-31 4 0,28 28-46 15,-25-36-12-15,30 24-6 0,-22-21 11 0,15 10 24 16,-12-8 49-16,-3-1 31 16,-7 4-2-16,-12-9-6 0,0 12-36 0,-20-20-8 15,15 24 141-15</inkml:trace>
  <inkml:trace contextRef="#ctx0" brushRef="#br0" timeOffset="11869.2199">22590 2953 2047 0,'-55'5'0'0,"25"0"0"0,1 1 0 16,5 4 0-16,2 1 0 0,0 3 0 0,5-1 0 16,17-13 0-16,-23 29 0 0,23-29 0 15,0 32 0-15,8-14 0 0,-8-18 0 0,28 31 0 16,-8-17 0-16,3-1 0 0,1-3 0 0,3 1 0 16,-4-4 0-16,-1 1 0 0,-4 0 0 0,-18-8 0 15,26 12 0-15,-26-12 0 0,0 0 0 0,0 0 0 16,0 0 0-16,0 0 0 0,0 0 0 15,6 18 0-15,-6-18 0 0,-20 3 0 0,20-3 0 16,-30 5 0-16,30-5 0 0,-41 3 0 16,24 4-35-16,-15-18-108 0,32 11-49 0,-58-11-85 15,58 11 6-15,-59-11-21 0,36 8 37 0,-6-8 69 16,0-10 11-16,29 21-45 0,-45-37 220 0</inkml:trace>
  <inkml:trace contextRef="#ctx0" brushRef="#br0" timeOffset="26772.7841">1280 4968 1138 0,'10'21'322'0,"-32"-12"-221"0,22-9-76 0,-36 31 8 15,17-5 10-15,-11 1-6 0,4 10-20 0,-8 1 34 16,3 9-32-16,-4-2 34 0,3 7-11 0,-2 0-22 15,7 5 10-15,2-2-16 0,9-2 10 0,6-4-15 16,9-7 5-16,7-7-11 0,7-5 3 0,8-9-5 16,4-7 3-16,10-6-3 0,5-7 1 15,3-8 2-15,6-8-3 0,3-8 8 0,1-7-5 16,0-5 7-16,-2-7-8 0,-3-6 3 0,-3 0-6 16,-8-2 0-16,-5 3 0 0,-8 4 0 0,-8 2 0 15,-7 2 0-15,-7 4 0 0,-6 2-4 0,-5 5 8 16,-6 5-8-16,-3 5 8 0,-4 4-4 0,-2 4 0 15,-2 3 0-15,1 3 0 0,0 4 0 0,5 3 0 16,3 1 0-16,17-4 0 0,-20 15 0 0,20-15 0 16,-1 19 0-16,1-19 0 0,18 24 0 0,-1-11 0 15,6-5 0-15,8-2 0 0,4-4 0 0,5 0 0 16,5-4 0-16,1-1 0 0,3-1 0 0,0 3 0 16,-3 1 0-16,-4 4 0 0,-4 4 0 15,-5 3 0-15,-4 5 0 0,-5 1 0 0,-3 4 0 16,-6 4 0-16,-4 0 0 0,-5 4 0 0,-5 0 0 15,-2 1 0-15,-5 2 0 0,-4-1 0 0,-2-1 0 16,-2-1 0-16,-1-3 0 0,-1-4 0 0,0-5 0 16,16-17 0-16,-23 18 0 0,23-18 0 0,0 0 0 15,0 0 0-15,0 0 0 0,-14-32 0 0,16 9 0 16,1-6 0-16,5-6 0 0,3-4 0 0,3 1 0 16,3-2 0-16,0 1 0 0,4 2 0 0,0-1 0 15,-1 3 0-15,2 1 0 0,0 3 0 0,2 3 0 16,2-1 0-16,4 6 0 0,-2-4 0 0,11 12 0 15,-15-25-203-15,43 37-223 0,-39-28-187 0,23 8-8 16,4 14 438-16</inkml:trace>
  <inkml:trace contextRef="#ctx0" brushRef="#br0" timeOffset="27546.9252">4278 4449 1485 0,'11'-55'379'0,"-11"55"-375"16,-1-21 0-16,1 21-7 0,0 0-10 0,-17-11-15 16,17 11-6-16,-29 21 12 0,4 3 11 0,-6 10 29 15,-9 6 23-15,2 13-26 0,-8 0 35 0,7 12-25 16,-5 0 8-16,5 6 16 0,-4 3-22 0,2 3 1 16,-1 7-28-16,1 4 0 0,7 4 0 0,5-3 0 15,8-3 0-15,8-7 0 0,8-9 0 16,8-7 0-16,9-10 0 0,5-6 0 15,8-8 0-15,5-8 0 0,6-8 0 0,5-7 0 16,7-10 0-16,2-8 0 0,4-11 0 0,4-6 0 16,-1-9 0-16,1-7 0 0,-6-5 0 0,-4-1 0 15,-10-1 0-15,-11 2 0 0,-8-1 0 0,-10 1 0 16,-6 1 0-16,-8 2 0 0,-8 2 0 0,-8 1 0 16,-7 4 0-16,-8-1 0 0,-3 8 0 15,-6 2 0-15,0 4 0 0,-2 3-32 0,4 8-19 16,-1-2-27-16,15 15-16 0,-13-25-123 0,39 39-299 15,-18-17-45-15,21-4 64 0</inkml:trace>
  <inkml:trace contextRef="#ctx0" brushRef="#br0" timeOffset="27684.6738">4599 5268 2047 0,'0'0'0'0,"0"0"0"15,-24 8 0-15,24-8 0 0,0 0 0 16,-23-8 0-16,23 8 0 0,0 0 0 0,0 0 0 16,-17-25 0-16,17 25-65 0,-9-35-354 0,27 27-275 15,-7-10 46-15,10-1 428 0</inkml:trace>
  <inkml:trace contextRef="#ctx0" brushRef="#br0" timeOffset="27981.9683">5019 4946 2024 0,'22'0'23'0,"-22"0"-23"0,0 0 0 16,0 0 0-16,4-20 0 0,-4 20 0 0,27-22 0 0,-6 6 0 15,7-1 0-15,3-2 0 0,6 0 0 0,3-3 0 16,1 1 0-16,-2 2 0 0,3 3 0 0,-5 3 0 15,2 4 0-15,-5 3 0 0,-4 3 0 16,-6 3 0-16,-6 3 0 0,-18-3 0 0,22 17 0 16,-22-17 0-16,6 33 0 0,-11-8 0 0,-3 4 0 15,-8 5 0-15,-5 4 0 0,-7 0 0 16,-1 2 0-16,-3 3 0 0,-2 1 0 0,3 1 0 16,-1-1 0-16,3-2 0 0,6-4 0 0,2-6 0 15,7-2 0-15,6-5 0 0,5-5 0 16,3-20 0-16,9 29 0 0,-9-29 0 0,34 16 0 15,-4-15 0-15,5-7 0 0,11-4 0 0,5-9 0 16,10-4 0-16,2-8 0 0,8-1 0 0,-4-9-58 16,18 23-175-16,-38-44-255 0,27 25-152 0,-10-7 14 15,-10-14 625-15</inkml:trace>
  <inkml:trace contextRef="#ctx0" brushRef="#br0" timeOffset="28190.9445">6314 4753 2009 0,'-26'10'38'0,"7"-8"-38"0,-2 0 0 0,1 6 0 15,-5 0 0-15,0 7 0 0,-2 2 0 0,-1 4 0 16,0 5 0-16,2 0 0 0,1 3 0 0,4 0 0 16,4 0 0-16,4-1 0 0,6-2 0 0,5-3 0 15,7-4 0-15,4-1 0 0,8-2 0 0,5-2 0 16,7-4 0-16,5-3 0 0,4-6 0 16,3-2 0-16,1-1 0 0,1-1 0 0,-2 1 0 15,-2 1 0-15,-5 1 0 0,-6 3 0 0,-6 3 0 16,-5 3 0-16,-17-9 0 0,20 26 0 15,-17-7 0-15,-3 1 0 0,-6 3 0 0,-2 1 0 16,-6 3 0-16,-1-2 0 0,-4 0 0 0,1-5 0 16,1-2 0-16,-1-3 0 0,18-15 0 15,-27 19 0-15,27-19 0 0,-18 4 0 0,18-4-89 16,-20-26-202-16,41 29-203 0,-34-26-108 0,19-10 32 16,-6 33 570-16</inkml:trace>
  <inkml:trace contextRef="#ctx0" brushRef="#br0" timeOffset="28326.151">6208 4863 2047 0,'0'0'0'0,"0"0"0"0,0 0 0 16,0 0 0-16,0 0 0 0,0 0 0 15,0 0 0-15,37 16 0 0,-11-16 0 0,7-5 0 16,8-2 0-16,7-3 0 0,3-3 0 0,7-2 0 16,1-1 0-16,5 3 0 0,2-4 0 0,6 6 0 15,-3-5 0-15,4 7 0 0,-10-14-119 0,26 35-244 16,-45-36-181-16,21 18-105 0,-10 1 278 0</inkml:trace>
  <inkml:trace contextRef="#ctx0" brushRef="#br0" timeOffset="28436.7698">7384 4746 2047 0,'-16'17'0'0,"-2"3"0"0,0 4 0 16,-5 6 0-16,-4 4 0 0,-2 6 0 16,-3 4 0-16,-1 2 0 0,2 1 0 0,1 2 0 0,1-1 0 15,4 0 0-15,-3-2 0 16,1 0 0-16,-1-7 0 0,4-3 0 0,1-9 0 15,9-2 0-15,14-25-59 0,-1 48-286 0,-20-54-237 16,21 6-72-16,0 0 248 0</inkml:trace>
  <inkml:trace contextRef="#ctx0" brushRef="#br0" timeOffset="28584.2581">7009 4964 2047 0,'0'0'0'15,"0"0"0"-15,3 20 0 0,-3-20 0 0,0 0 0 16,10 32 0-16,-2-7 0 0,4 4 0 0,5 2 0 15,0-2 0-15,6-3 0 0,3-2 0 16,3-2 0-16,4-6 0 0,1 1 0 0,3-6 0 16,1 0 0-16,3-6 0 0,6 3 0 0,-9-10 0 15,18 14-124-15,-27-30-131 0,33 39-133 0,-40-36-97 16,12 5-98-16,11 19 372 0</inkml:trace>
  <inkml:trace contextRef="#ctx0" brushRef="#br0" timeOffset="28817.8606">8044 4967 1933 0,'0'0'114'0,"0"0"-114"0,-1-22 0 16,1 22 0-16,0 0 0 0,0 0 0 16,0 0 0-16,0 0 0 0,0 0 0 0,0 0 0 15,0 0 0-15,0 0 0 0,6 32 0 0,-8-6 0 16,-4 6 0-16,-2 3 0 0,-1 5 0 0,-3 3 0 16,1 6 0-16,0-1 0 0,3 1 0 15,4-4 0-15,8 2 0 0,-6-24-141 0,41 33-292 16,-35-35-173-16,22 3-43 0,10 1 432 0</inkml:trace>
  <inkml:trace contextRef="#ctx0" brushRef="#br0" timeOffset="29088.2625">8756 4868 2047 0,'-51'1'0'0,"51"-1"0"0,-36-1 0 16,19 7 0-16,-3 2 0 0,0 7 0 0,-2 4 0 15,1 5 0-15,0 5 0 0,1 6 0 16,3 2 0-16,3 4 0 0,4 0 0 0,3 1 0 16,4-2 0-16,6-1 0 0,0-2 0 0,6-3 0 15,1-4 0-15,3-3 0 0,4-5 0 0,3-4 0 16,0-6 0-16,3-4 0 0,-1-4 0 0,3-4 0 16,-2-4 0-16,-1-4 0 0,-2-5 0 15,-2-7 0-15,-1-5 0 0,-1-3 0 0,-1-7 0 16,-3-2 0-16,0-5 0 0,-5 0 0 0,0-3 0 15,-4-1 0-15,-3-1 0 0,-1-2 0 0,-1 0 0 16,-2 1 0-16,0 6 0 0,-2 5 0 0,3 11 0 16,3 26 0-16,-17-22 0 0,17 22 0 0,-24 13 0 15,7 3 0-15,3 14 0 0,-9-2-1 16,15 20-175-16,-23-32-106 0,42 37-114 16,-37-39-78-16,26-14-44 0,14 56 319 0</inkml:trace>
  <inkml:trace contextRef="#ctx0" brushRef="#br0" timeOffset="29420.1411">9054 4239 2047 0,'0'0'0'16,"0"0"0"-16,0 0 0 0,-18-11 0 0,18 11 0 15,0 0 0-15,0 0 0 0,-22 23 0 0,22-23 0 16,-19 35 0-16,11-13 0 0,-1 3 0 0,5 2 0 16,0 2 0-16,3-1 0 0,2 3 0 0,3-3 0 15,4 0 0-15,2-4 0 0,8-1-19 16,1-13-84-16,35 20-455 0,-32-25-71 0,24 2-36 15</inkml:trace>
  <inkml:trace contextRef="#ctx0" brushRef="#br0" timeOffset="29715.1134">9644 4153 1890 0,'-8'-25'147'0,"8"25"-137"15,-29-28-10-15,29 28 0 0,-28-17 0 0,28 17 0 16,-27-7 0-16,27 7 0 0,-26 2 0 0,26-2 0 15,-25 17 0-15,25-17 0 0,-22 28 0 0,14-9 0 16,1 3 0-16,-1 1 0 0,5 2 0 0,-1-1 0 16,3 1 0-16,1-2 0 0,2-2 0 0,3 0 0 15,2-2 0-15,4-2 0 0,-11-17 0 16,31 28 0-16,-13-16 0 0,1-3 0 0,3-1 0 16,1-1 0-16,-2-1 0 0,3 0 0 0,0-1 0 15,-1 1 0-15,2 0 0 0,-2 2 0 16,-1 0 0-16,0 2 0 0,-4 1 0 0,-18-11 0 15,27 24 0-15,-27-24 0 0,13 25 0 0,-13-25 0 16,2 29 0-16,-2-29 0 0,-15 33 0 0,0-16 0 16,-4 0 0-16,-4-2 0 0,-1-1 0 15,-1-3 0-15,2-4 0 0,4-2 0 0,0-4 0 16,19-1 0-16,-23-4 0 0,23 4 0 0,-11-20 0 16,10 2 0-16,5-8 0 0,4-5 0 0,6-8 0 15,8-3 0-15,1-5 0 0,5 1 0 0,0-4 0 16,2 9 0-16,-7-6-48 0,14 27-170 0,-39-35-143 15,38 40-117-15,-29-13-49 0,-8-3 113 0,24 33 414 16</inkml:trace>
  <inkml:trace contextRef="#ctx0" brushRef="#br0" timeOffset="30292.8402">10482 5234 2047 0,'-20'11'0'0,"20"-11"0"0,0 0 0 16,0 0 0-16,21 10 0 0,-3-8 0 0,4-1 0 16,3-1 0-16,5-3 0 0,1-3 0 15,3-4 0-15,4-2 0 0,1-3 0 0,0 0 0 16,1-5 0-16,-2 2 0 0,-4 0 0 0,-5 0 0 16,-7 2 0-16,-2 2 0 0,-20 14 0 0,22-22 0 15,-22 22 0-15,3-17 0 0,-3 17 0 0,-12-19 0 16,12 19 0-16,-27-23 0 0,10 13 0 0,-5 3 0 15,-5 3 0-15,0 4 0 0,-5 4 0 0,0 4 0 16,0 5 0-16,0 7 0 0,1 4 0 16,3 5 0-16,1 4 0 0,5 1 0 0,5-2 0 15,5-2 0-15,6-3 0 0,6-2 0 16,5-2 0-16,6-4 0 0,6-1 0 0,7-7 0 16,8-4 0-16,4-7 0 0,11-5 0 0,1-6 0 15,8-5 0-15,-1-7 0 0,9 0 0 0,-8-19-78 16,33 30-238-16,-44-48-173 0,34 21-120 15,-16-1 55-15,-21-23 554 0</inkml:trace>
  <inkml:trace contextRef="#ctx0" brushRef="#br0" timeOffset="30440.3334">11695 4395 2047 0,'-20'-3'0'0,"0"7"0"16,-1 6 0-16,-3 5 0 0,-4 8 0 0,-1 9 0 15,-3 10 0-15,1 7 0 16,0 6 0-16,2 3 0 0,0 3 0 0,1 5 0 15,2 0 0-15,2 2 0 0,3 0 0 0,3 2 0 16,2-1 0-16,8-5 0 0,3-6 0 0,10-7 0 16,3-8 0-16,13 1-82 0,-21-44-274 0,41 32-304 15,-16-20 6-15,9-10 360 0</inkml:trace>
  <inkml:trace contextRef="#ctx0" brushRef="#br0" timeOffset="30742.0749">11604 5143 2020 0,'-19'21'27'0,"19"-21"-27"0,0 0 0 15,0 0 0-15,34 13 0 0,-10-16 0 16,8-6 0-16,9 0 0 0,4-7 0 0,6-2 0 16,2-2 0-16,1 0 0 0,1-1 0 0,-4 3 0 15,-3-1 0-15,-1 1 0 0,-8 1 0 0,-5 0 0 16,-8 5 0-16,-5 0 0 0,-21 12 0 15,19-14 0-15,-19 14 0 0,0 0 0 0,0 0 0 16,-27-15 0-16,7 11 0 0,-5 4 0 0,-3 2 0 16,-5 2 0-16,-5 3 0 0,2 3 0 15,-2 2 0-15,1 2 0 0,2 5 0 0,1 1 0 16,1 3 0-16,4 3 0 0,3-1 0 0,6 2 0 31,3-4 0-31,7 3 0 0,3 0 0 0,7-3 0 16,7 2 0-16,3-5 0 0,7 0 0 0,5-3 0 15,7-5 0-15,4-2 0 0,9-4 0 0,2-5 0 16,7 0 0-16,0-5 0 0,8 1 0 16,-3-8 0-16,7 1 0 0,-2-4 0 0,4 2-9 15,-4-11-77-15,11 21-100 0,-34-42-177 0,32 39-136 16,-32-21-88-16,-3-10 271 0</inkml:trace>
  <inkml:trace contextRef="#ctx0" brushRef="#br0" timeOffset="30889.731">12797 4960 1951 0,'-26'-12'72'16,"9"2"-48"-16,-3 0-24 0,-1 8 0 0,-1 2 0 15,0 3 0-15,-2 6 0 16,-2 5 0-16,-4 5 0 0,2 6 0 0,-4 5 0 16,3 6 0-16,-1 3 0 0,4 3 0 0,3 0 0 15,7-4 0-15,8-3 0 0,4-3 0 0,9-3 0 16,7-5 0-16,5-3 0 0,6-6 0 0,5-4 0 16,6-6 0-16,9-5 0 0,4-10 0 0,9-3 0 15,0-9 0-15,6-3 0 0,-2-7 0 16,7 0 0-16,-9-20-86 0,26 29-212 0,-44-50-153 15,37 35-84-15,-20-10-39 0,-17-21 472 0</inkml:trace>
  <inkml:trace contextRef="#ctx0" brushRef="#br0" timeOffset="31030.3961">13439 4384 1998 0,'0'0'49'0,"-40"30"-49"16,11 0 0-16,-4 7 0 0,0 9 0 15,-2 3 0-15,0 7 0 0,-1 1 0 0,5 2 0 16,2 1 0-16,4-1 0 0,5-1 0 0,4 0 0 15,4-3 0-15,4 0 0 0,5-5 0 0,3-1 0 16,2-8 0-16,0-6 0 0,6-2 0 0,-2-10 0 0,5 0 0 0,-11-23 0 16,25 36-75-16,-25-36-271 0,20 2-185 0,-20-2-106 15,5-21 180-15</inkml:trace>
  <inkml:trace contextRef="#ctx0" brushRef="#br0" timeOffset="33372.3306">12832 4903 1965 0,'-25'29'82'0,"5"-18"-82"0,3-3 0 0,17-8 0 16,0 0 0-16,-18 9 0 0,18-9 0 0,0 0 0 15,0 0 0-15,21-2 0 0,-2-1 0 0,8-2 0 16,12-2 0-16,9-3 0 0,13 0 0 15,6-2 0-15,5 1 0 0,1-1 0 0,2 5 0 16,-11-16-138-16,19 39-358 0,-24-27-164 16,2 11 33-16,-13 7 502 0</inkml:trace>
  <inkml:trace contextRef="#ctx0" brushRef="#br0" timeOffset="34171.9232">13606 4958 1338 0,'0'0'580'15,"0"0"-543"-15,1-18-18 0,-1 18 0 0,0 0 2 16,0 0 0-16,0 0-9 0,0 0-12 16,0 0 0-16,13 21 0 0,-13-21 0 0,3 26 0 15,-2-7 0-15,-1 2 0 0,0 4 0 0,-1 0 0 16,-2-1 0-16,1 2 0 0,-2-2 0 0,1-1 0 15,-2-2 0-15,1-1 0 0,4-20 0 16,-4 29 0-16,4-29 0 0,-1 20 0 0,1-20 0 16,0 0 0-16,5 17 0 0,-5-17 0 0,0 0 0 15,0 0 0-15,0 0 0 0,0 0 0 16,0 0 0-16,20-18 0 0,-20 18 0 0,11-26 0 16,-7 9 0-16,2-3 0 0,-1-3 0 0,1 2 0 15,0-5 0-15,1 1 0 0,-1-2 0 0,-3-1 0 16,1-1 0-16,1 0 0 0,1 5 0 0,2 2 0 15,-8 22 0-15,17-25 0 0,-17 25 0 0,19-10 0 16,-19 10 0-16,19 3 0 0,-19-3 0 16,31 12 0-16,-7-4 0 0,4 3 0 15,1-2 0-15,1 1 0 0,1-2 0 0,-2-2 0 16,1-1 0-16,-2-1 0 0,0-1 0 0,2 0 0 16,-1-1 0-16,-1-2 0 0,2-2 0 0,-2 0 0 15,-4-2 0-15,-2 2 0 0,-22 2 0 0,27-4 0 16,-27 4 0-16,0 0 0 0,0 0 0 0,0 0 0 15,0 0 0-15,0 0 0 0,0 0 0 16,-30-3 0-16,11 8 0 0,-1 1 0 0,-1 6 0 16,-3 1 0-16,1 4 0 0,-2 4 0 0,1 2 0 15,2 2 0-15,0 2 0 0,4 2 0 0,0-2 0 16,3 2 0-16,3-2 0 0,2-2 0 0,5 0 0 16,5-4 0-16,4 0 0 0,3-3 0 15,-7-18 0-15,25 28 0 0,-7-20 0 0,0-2 0 16,4-3 0-16,1-4 0 0,3-5 0 15,-1-3 0-15,1-1 0 0,-1-5 0 0,0-3 0 16,-1-4 0-16,-1-2 0 0,-2-3 0 0,-2 0 0 16,1-3 0-16,-2 1 0 0,-1 0 0 0,-1 0 0 15,-3 0 0-15,-1 0 0 0,-2 2 0 0,-2 3 0 16,0 2 0-16,-3 6 0 0,-5 16 0 0,7-22 0 16,-7 22 0-16,0 0 0 0,0 0 0 15,0 0 0-15,0 0 0 0,0 0 0 0,0 0 0 16,0 0 0-16,0 0 0 0,22 19 0 0,-22-19 0 15,18 10 0-15,-18-10 0 0,22 9 0 16,-22-9 0-16,29 9 0 0,-29-9 0 0,33 7 0 16,-33-7 0-16,30 9 0 0,-30-9 0 0,25 13 0 15,-25-13 0-15,11 19 0 0,-11-19 0 0,3 27 0 16,-3-27 0-16,-8 34 0 0,-1-15 0 16,-4-1 0-16,-1 2 0 0,1-1 0 0,13-19 0 15,-27 33 0-15,27-33 0 0,-20 24 0 0,20-24 0 16,0 0 0-16,0 0 0 0,0 0 0 0,0 0 0 15,0 0 0-15,0 0 0 0,0 0 0 0,19-10 0 16,-19 10 0-16,32-34 0 0,-12 15 0 0,1-3 0 16,0-1 0-16,-2 1 0 0,-2 1 0 15,2-1 0-15,-1 1 0 0,-1 1 0 16,0 3 0-16,-17 17 0 0,28-26 0 0,-28 26 0 16,17-13 0-16,-17 13 0 0,0 0 0 0,0 0 0 15,0 0 0-15,0 0 0 0,6 19 0 0,-6-19 0 16,-3 29 0-16,1-10 0 0,1 1 0 0,1 0 0 15,2 0 0-15,2-2 0 0,6 0 0 0,-10-18 0 16,29 31 0-16,-11-22 0 0,10 2 0 16,-6-17-106-16,25 24-124 0,-31-42-25 0,39 35-80 15,-36-38 23-15,24 12-7 0,-1 3-29 0,-15-27 207 16</inkml:trace>
  <inkml:trace contextRef="#ctx0" brushRef="#br0" timeOffset="34409.5715">15269 4859 2047 0,'-57'35'0'0,"32"-21"0"0,2-2 0 16,2 1 0-16,3 0 0 0,18-13 0 15,-26 23 0-15,26-23 0 0,-6 22 0 0,6-22 0 16,10 22 0-16,-10-22 0 0,24 18 0 0,-6-10 0 16,5-2 0-16,3-1 0 0,0-1 0 0,2 1 0 15,-4 1 0-15,-3 1 0 0,-4 0 0 16,-17-7 0-16,18 16 0 0,-18-16 0 0,7 21 0 15,-7-21 0-15,-7 29 0 0,-1-12 0 0,-6 0 0 16,-2 1 0-16,-2 2 0 0,-3-2 0 0,2-1 0 16,-1 0 0-16,3-2 0 0,17-15 0 0,-28 26 0 15,28-26 0-15,-18 18 0 0,18-18 0 0,0 0 0 16,0 0 0-16,0 0 0 0,-18 5 0 0,18-5-225 16,0 0-135-16,24-3-57 15,-35-21-22-15,16-1-5 0,17 28 283 0,-31-44 161 16</inkml:trace>
  <inkml:trace contextRef="#ctx0" brushRef="#br0" timeOffset="34794.3361">16358 4395 2033 0,'0'0'14'0,"0"0"-14"0,-24-6 0 0,24 6 0 0,-28 16 0 16,7 3 0-16,-7 14 0 0,-6 10 0 15,-9 11 0-15,-3 13 0 0,-5 4 0 0,0 7 0 16,-1 2 0-16,-2 2 0 0,3 0 0 0,-1-2 0 16,2-3 0-16,2-2 0 0,5-7 0 0,3-4 0 15,7-6 0-15,4-8 0 0,10-6 0 0,8-8 0 16,13-6 0-16,-2-30-46 0,46 53-322 0,-46-53-136 16,46-6-121-16,-14 2 122 0,-8-26 503 0</inkml:trace>
  <inkml:trace contextRef="#ctx0" brushRef="#br0" timeOffset="35030.2648">16605 5048 1898 0,'25'-9'67'0,"-25"9"-23"16,0 0-9-16,5-20-32 0,-5 20-3 0,0 0 0 0,0 0 0 15,-19-3 0-15,19 3 0 0,-33 15 0 16,12-1 0-16,-7 6 0 0,-1 6 0 0,-6 2 0 16,-2 7 0-16,0-1 0 0,0 2 0 0,4 1 0 15,4-6 0-15,7-2 0 0,6-5 0 16,7-3 0-16,6-3 0 0,3-18 0 0,12 30 0 16,-12-30 0-16,39 20 0 0,-7-17 0 0,8-4 0 15,9-3 0-15,4-8 0 0,8 0 0 0,-1-7 0 16,5 3 0-16,-4-6 0 0,8 7-50 0,-10-19-107 15,22 34-149-15,-44-46-71 0,27 36-139 0,-27-8 30 16,-14-18 332-16</inkml:trace>
  <inkml:trace contextRef="#ctx0" brushRef="#br0" timeOffset="35571.1372">17133 5104 1593 0,'0'0'454'0,"-35"20"-454"16,15-16 0-16,2 4 0 0,-3-1 0 0,3 6 0 15,-1 0 0-15,0 3 0 0,1 2 0 0,-1 2 0 16,1 3 0-16,2 3 0 0,1-1 0 0,1 2 0 15,1-2 0-15,3-1 0 0,2 0 0 16,2-2 0-16,3-2 0 0,4-2 0 0,-1-18 0 16,9 25 0-16,-9-25 0 0,23 15 0 0,-6-12 0 15,4-3 0-15,3-3 0 0,3-5 0 0,2-6 0 16,-4-2 0-16,5-4 0 0,-4-2 0 0,-1-1 0 16,-1-3 0-16,-5 1 0 0,-2-2 0 15,-3 1 0-15,-4 0 0 0,-2 1 0 0,-3-2 0 16,-4 1 0-16,-1 0 0 0,-3 1 0 15,-1 1 0-15,-1 3 0 0,-1 4 0 0,6 17 0 16,-11-18 0-16,11 18 0 0,0 0 0 0,0 0 0 16,0 0 0-16,0 0 0 0,-17 11 0 0,17-11 0 15,0 0 0-15,19 21 0 0,-19-21 0 0,26 13 0 16,-26-13 0-16,35 10 0 0,-13-6 0 0,1-1 0 16,4 0 0-16,0 0 0 0,-2 2 0 15,-3-3 0-15,-2 3 0 0,-20-5 0 0,28 7 0 16,-28-7 0-16,0 0 0 0,19 14 0 0,-19-14 0 15,0 0 0-15,0 0 0 0,0 0 0 16,1 16 0-16,-1-16 0 0,0 0 0 0,-19 21 0 16,19-21 0-16,-23 25 0 0,23-25 0 0,-27 32 0 15,12-14 0-15,1 0 0 0,0 2 0 0,2 1 0 16,1-1 0-16,4-2 0 0,2-1 0 16,5-17 0-16,-1 25 0 0,1-25 0 0,12 18 0 15,-12-18 0-15,27 9 0 0,-8-11 0 0,3-2 0 16,5-6 0-16,1-5 0 0,2 0 0 0,4-6 0 15,-1-2 0-15,2 0 0 0,1-2 0 0,-2-1 0 16,-1 1 0-16,-3 1 0 0,-3 0 0 0,-3 3 0 16,-3 2 0-16,-4 3 0 0,-17 16 0 15,22-23 0-15,-22 23 0 0,0 0 0 16,0 0 0-16,0 0 0 0,0 0 0 0,0 0 0 16,-5 17 0-16,5-17 0 0,-18 35 0 0,8-13 0 15,0 2 0-15,2-2 0 0,2 0 0 0,1-1 0 16,2-1 0-16,3-2 0 0,1 0 0 0,-1-18 0 15,9 30 0-15,-9-30 0 0,19 22 0 0,-19-22 0 16,25 14 0-16,-25-14 0 0,35 11 0 16,-35-11-90-16,50-4-101 0,-42-24-64 0,37 29-10 15,-32-33 21-15,29 22 12 0,-19-19 51 0,12 3 8 16,-2 1 7-16,-13-15-55 0,21 22 193 0</inkml:trace>
  <inkml:trace contextRef="#ctx0" brushRef="#br0" timeOffset="35718.6285">18321 4712 1993 0,'5'34'54'0,"-26"-13"-54"16,-2 10 0-16,-6 4 0 0,-3 5 0 0,-2 2 0 15,1 3 0-15,3 1 0 0,3 1 0 0,4 0 0 16,2 0 0-16,5-5 0 0,3 0 0 0,2-6 0 16,5-6 0-16,3 0 0 0,2-6 0 0,6 2 0 15,-4-9 0-15,8 5 0 0,-9-22-37 0,24 35-213 16,-24-35-99-16,20 14-90 0,-20-14-42 15,0 0 32-15,32-2 408 0</inkml:trace>
  <inkml:trace contextRef="#ctx0" brushRef="#br0" timeOffset="36542.1845">18524 5206 1865 0,'9'-21'56'0,"-9"21"-26"0,0 0 1 15,2-21-3-15,-2 21-1 0,-17-5-17 0,17 5-10 16,-26-1 0-16,26 1 0 0,-31 7 0 0,31-7 0 15,-36 17 0-15,36-17 0 0,-34 26 0 0,17-10 0 16,0 1 0-16,3 2 0 0,3-1 0 0,2 2 0 16,3 0 0-16,1-1 0 0,3 2 0 0,3-3 0 15,1 0 0-15,6 0 0 0,1-1 0 16,-9-17 0-16,28 25 0 0,-28-25 0 16,33 15 0-16,-12-12 0 0,0-1 0 0,2-5 0 15,-1-3 0-15,-2-2 0 0,-2-4 0 0,1-3 0 16,-2-1 0-16,-3-2 0 0,0 0 0 0,-5-2 0 15,0-2 0-15,1-1 0 0,-5-1 0 0,-1-1 0 16,0 1 0-16,-2 1 0 0,1-1 0 16,-6 2 0-16,2 2 0 0,-2 2 0 0,3 18 0 15,-11-25 0-15,11 25 0 0,-17-6 0 0,17 6 0 16,-21 8 0-16,21-8 0 0,-24 20 0 0,24-20 0 16,-20 29 0-16,20-29 0 0,-5 29 0 0,5-29 0 15,6 24 0-15,-6-24 0 0,20 20 0 0,-20-20 0 16,35 9 0-16,-11-9 0 0,2-2 0 15,4-3 0-15,3-2 0 0,-1-2 0 16,3-1 0-16,-1-5 0 0,-1 2 0 0,0-3 0 16,-6 1 0-16,-4 3 0 0,-5 2 0 0,-18 10 0 15,23-15 0-15,-23 15 0 0,0 0 0 0,0 0 0 16,0 0 0-16,0 0 0 0,0 0 0 0,0 0 0 16,-13 17 0-16,13-17 0 0,-25 36 0 0,8-13 0 15,4 1 0-15,-2 4 0 0,3-1 0 0,2-2 0 16,2-1 0-16,1-1 0 0,2-3 0 15,4-2 0-15,1-18 0 0,2 26 0 0,-2-26 0 16,0 0 0-16,15 17 0 0,-15-17 0 0,17-4 0 16,-17 4 0-16,25-20 0 0,-25 20 0 15,32-32 0-15,-15 11 0 0,1-2 0 0,-1 1 0 16,-1-1 0-16,0 2 0 0,-3 1 0 0,-2 1 0 16,-1 1 0-16,-1 1 0 0,-9 17 0 15,15-31 0-15,-15 31 0 0,9-19 0 0,-9 19 0 16,0 0 0-16,0 0 0 0,0 0 0 0,0 0 0 15,0 0 0-15,0 0 0 0,0 0 0 0,0 0 0 16,0 0 0-16,17 10 0 0,-17-10 0 0,0 0 0 16,17 18 0-16,-17-18 0 0,18 11 0 0,-18-11 0 15,18 13 0-15,-18-13 0 0,26 13 0 0,-8-8 0 16,-1-1 0-16,0-2 0 0,1 1 0 16,2-3 0-16,-1-1 0 0,3-2 0 15,-5-2 0-15,2 0 0 0,0-1 0 0,-2-1 0 16,-17 7 0-16,28-17 0 0,-28 17 0 0,23-17 0 15,-23 17 0-15,23-17 0 0,-23 17 0 0,19-14 0 16,-19 14 0-16,0 0 0 0,0 0 0 0,0 0 0 16,0 0 0-16,0 0 0 0,0 0 0 0,9 17 0 15,-9-17 0-15,-3 28 0 0,-1-10 0 16,-1-1 0-16,0 2 0 0,-1-1 0 0,0 0 0 16,0-1 0-16,2 1 0 0,4-18 0 0,-6 32 0 15,6-32 0-15,-1 24 0 0,1-24 0 0,0 0-93 16,0 0-81-16,22 11-4 0,-20-33 7 15,31 26-22-15,-21-30 20 0,28 19-1 0,-9-18 23 16,16 5 24-16,3-6 22 0,-3-1 8 16,-1 1 6-16,-8-2-7 0,-3 4-2 0,-8-14 0 15,7 16 79-15</inkml:trace>
  <inkml:trace contextRef="#ctx0" brushRef="#br0" timeOffset="36935.5055">19758 4697 1669 0,'-41'0'378'15,"41"0"-378"-15,0 0 0 0,0 0 0 16,-16 17 0-16,16-17 0 0,0 0 0 0,-10 29 0 16,10-29 0-16,-1 29 0 0,0-11 0 15,1 4 0-15,-4 1 0 0,3 2 0 0,-5 3 0 16,0 1 0-16,-3 4 0 0,-4 1 0 0,0 1 0 16,-2 2 0-16,-2 0 0 0,0-2 0 0,2-1 0 15,1-4 0-15,3-2 0 0,3-4 0 0,0-4 0 16,2-1 0-16,6-19 0 0,-7 26 0 15,7-26 0-15,0 0 0 0,0 0 0 0,8 17 0 16,-8-17 0-16,0 0 0 0,22-10 0 0,-22 10 0 16,25-23 0-16,-7 6 0 0,1 1 0 0,-1-1 0 15,2-2 0-15,-1 4 0 0,2-2 0 0,-2 1 0 16,4 0 0-16,0-1 0 0,1 2 0 0,4-2 0 16,-3 3 0-16,3 4 0 15,0 2 0-15,-4 4 0 0,-2 4 0 0,-4 2 0 16,-18-2 0-16,28 14 0 0,-28-14 0 0,22 27 0 15,-14-10 0-15,-1 1 0 0,-3 4 0 0,-3 0 0 16,-1 1 0-16,-3 0 0 0,0 0 0 0,-2 0 0 16,-1 0 0-16,-3-2 0 0,-2 1 0 0,0 0 0 15,-3-2 0-15,-2 1 0 0,0-4 0 0,-2 1 0 16,1-2 0-16,-1-3 0 0,-2-1 0 16,0-2 0-16,0-4 0 0,1-2 0 0,2-2 0 15,0-6 0-15,17 4 0 0,-31-12 0 0,31 12 0 16,-21-23 0-16,21 23-150 0,-2-32-59 0,20 29-23 15,-25-33 3-15,28 24 21 0,-19-22 8 16,20 12 32-16,-6-8 37 0,6 6 18 0,0 1 15 16,2 1-11-16,8 11-7 0,-14-12 33 0,30 34 83 15</inkml:trace>
  <inkml:trace contextRef="#ctx0" brushRef="#br0" timeOffset="37021.5508">19770 5296 1950 0,'0'0'97'16,"0"0"-97"-16,-17-7 0 0,17 7 0 0,-1-25 0 15,2 8 0-15,-1 17 0 0,11-29 0 0,-11 29-19 16,10-31-201-16,19 41-144 0,-42-44-35 16,32 31-16-16,-19 3-37 0,-18-37 275 15,18 37 177-15</inkml:trace>
  <inkml:trace contextRef="#ctx0" brushRef="#br0" timeOffset="42002.8321">805 7717 1940 0,'0'0'47'0,"0"0"-25"0,0 0-2 0,0 0-6 16,25-12-10-16,-4 8-4 0,11-1 0 0,9-1 0 16,9-3 0-16,5-2 0 0,4-1 0 0,3-3 0 15,5 1 0-15,1-2 0 0,0-1 0 16,3 1 0-16,-3 1 0 0,2 0 0 0,1 1 0 16,-4 1 0-16,0 3 0 0,-8 2 0 15,-4 5 0-15,-5 4 0 0,-10 3 0 0,-6 8 0 16,-10-1-4-16,-4 9-56 0,-20-20-36 0,35 55-384 15,-42-37-179-15,4 8 18 0,-9-2 535 0</inkml:trace>
  <inkml:trace contextRef="#ctx0" brushRef="#br0" timeOffset="42189.5427">822 8134 1786 0,'-44'-11'222'15,"22"17"-201"-15,22-6-5 0,-19 5-14 16,19-5-2-16,0 0 0 0,34 3 0 0,-6-3 0 16,11-4 0-16,7-1 0 0,9-4 0 15,8-6 0-15,7-2 0 0,9-3 0 0,7-6 0 16,1 2 0-16,7-6 0 0,-2 1 0 0,3 0 0 16,-3-2 0-16,-3 7 0 0,-7 2 0 0,-9 4 0 15,-13 3-36-15,-1 2-22 0,-14-6-38 0,17 31-187 16,-34-32-330-16,13 8-25 0,-10-5 316 0</inkml:trace>
  <inkml:trace contextRef="#ctx0" brushRef="#br0" timeOffset="42436.9126">1787 7341 2047 0,'0'0'0'15,"0"0"0"-15,0 0 0 0,0 0 0 16,28 8 0-16,-7-5 0 0,6 0 0 0,3 1 0 0,6 3 0 16,-1 2 0-16,1 4 0 0,4 4 0 0,1 1 0 15,0 4 0-15,1 3 0 0,0 3 0 0,-2 4 0 16,-2 1 0-16,-3 1 0 0,-6 0 0 0,-5 1 0 16,-5-1 0-16,-6 1 0 0,-8 1 0 0,-5-1 0 15,-7 1 0-15,-8-1 0 0,-7 0 0 16,-7 2 0-16,-9 3 0 0,-4-2 0 0,-6 3 0 15,-5-3 0-15,-1 2 0 0,-4 0 0 0,2 1 0 16,-1-2 0-16,4-3 0 0,4-5 0 0,8-6-5 16,5-11-64-16,24 17-147 0,-31-48-210 0,52 36-76 15,-9-19-108-15,-23-25 392 0</inkml:trace>
  <inkml:trace contextRef="#ctx0" brushRef="#br0" timeOffset="43472.8798">3542 6805 1580 0,'-13'-28'359'0,"13"28"-326"16,0 0-4-16,0 0-1 0,0 0-10 0,0 0-18 16,0 0 0-16,0 0 0 0,-1 28 0 0,2-7 0 15,-2 9 0-15,-2 9 0 0,-3 7 0 0,-1 2 0 16,-3 4 0-16,0 2 0 0,-2 1 0 16,0 0 0-16,0-3 0 0,0-6 0 0,6-3-10 15,2-7-4-15,9-5-21 0,1-11-24 0,22 18-119 16,-28-38-411-16,35 20-44 0,-4-19 105 0</inkml:trace>
  <inkml:trace contextRef="#ctx0" brushRef="#br0" timeOffset="43829.3766">2980 8359 1079 0,'5'-19'556'0,"17"16"-474"0,-8-18-24 0,20 7 34 16,3-11-50-16,17 1 20 0,7-5-20 0,13-3-13 15,15-4-24-15,9-4-5 0,14-6 0 16,13-5 0-16,10-4 0 0,12-6 0 0,12-3 0 15,7-4 0-15,8 1 0 0,2-2 0 16,3 0 0-16,-3 1 0 0,6 3 0 0,-6 1 0 16,-3 4 0-16,-7 1-24 0,-2 4-7 0,-10-2-18 15,-5 10-8-15,-12-3 26 0,-5 14-49 0,-21-15-33 16,20 32-328-16,-29-15-175 0,-15 6 48 0,-8 17 532 16</inkml:trace>
  <inkml:trace contextRef="#ctx0" brushRef="#br0" timeOffset="44321.0066">4164 8114 1609 0,'0'0'264'0,"0"0"-245"0,0 0-12 16,-22-6 4-16,22 6 1 0,-31-5 1 0,31 5-4 15,-30 9-3-15,12 4 2 0,-3 3-3 0,-2 7 5 16,-1 6-5-16,-3 9-16 0,-1 4 31 15,1 8-22-15,-1 4 24 0,0 4 5 16,-1 4-14-16,1 5-13 0,0-1 0 0,4 1 0 16,4-6 0-16,8-4 0 0,5-9 0 0,7-4 0 15,8-10 0-15,5-5 0 0,6-7 0 0,5-7 0 16,7-4 0-16,0-5 0 0,6-7 0 0,1-4 0 16,-1-6 0-16,3-4 0 0,-1-6 0 0,-1-2 0 15,-3-2 0-15,-3-2 0 0,-7-1 0 0,-4 3 0 16,-10 4 0-16,-5 0 0 0,-8 4 0 15,-6 0 0-15,8 17 0 0,-32-29 0 0,7 18 0 16,-1 0 0-16,-4 4 0 0,-3 2 0 16,2 4 0-16,-2 1 0 0,5 2 0 0,1 2 0 15,8 1-19-15,2-5-35 0,17 0-92 0,-25-3-279 16,47 22-73-16,-22-19-141 0,0 0 374 0</inkml:trace>
  <inkml:trace contextRef="#ctx0" brushRef="#br0" timeOffset="44443.9338">4476 8625 1797 0,'-28'-22'215'0,"3"24"-211"0,4-2-8 16,2-4-2-16,19 4-13 0,-26-13-32 16,26 13-48-16,-18-21-77 0,39 28-307 15,-21-7-106-15,4-31 36 0</inkml:trace>
  <inkml:trace contextRef="#ctx0" brushRef="#br0" timeOffset="44714.3594">4728 8386 1539 0,'-24'-11'459'16,"24"11"-410"-16,0 0-49 0,0 0 0 0,0 0 0 15,9-18 0-15,-9 18 0 0,22-26 0 0,-2 6 0 16,4-2 0-16,5-3 0 0,5-2 0 0,3 3 0 16,3-2 0-16,-1 3 0 0,-3 5 0 15,-4 4 0-15,-4 5 0 0,-6 7 0 0,-5 3 0 16,-17-1 0-16,22 11 0 0,-22-11 0 0,8 22 0 16,-8-22 0-16,-5 35 0 0,-3-11 0 0,-8 5 0 15,-2 1 0-15,-2 3 0 0,-3-2 0 0,3 0 0 16,-2-1 0-16,2-2 0 0,2-1 0 0,3-2 0 15,3-5 0-15,4 1 0 0,3-2 0 16,4-1 0-16,4 0 0 0,-3-18 0 16,19 29 0-16,-19-29 0 0,32 20 0 0,-11-17 0 15,7 2-17-15,-5-14-81 0,21 19-129 0,-36-42-205 16,44 34-34-16,-35-20-104 0,6-16 334 0,23 29 236 16</inkml:trace>
  <inkml:trace contextRef="#ctx0" brushRef="#br0" timeOffset="44935.5856">5467 8200 1315 0,'-21'6'630'15,"8"12"-575"-15,-2 1-12 0,0 4-39 0,0 0-4 16,3 1 0-16,1-1 0 0,4-2 0 0,1 1 0 16,3-3 0-16,3-19 0 0,5 30 0 15,-5-30 0-15,22 22 0 0,-5-14 0 16,5-2 0-16,4-6 0 0,3-1 0 0,2-2 0 15,5-4 0-15,-1 1 0 0,-3 0 0 0,-2 3 0 16,-6 0 0-16,-3 5 0 0,-21-2 0 0,26 9 0 16,-26-9 0-16,9 18 0 0,-9-18 0 0,-3 29 0 15,-6-10 0-15,-3 1 0 0,-4 1 0 0,-1-1 0 16,-2 2 0-16,0-3 0 0,0-2 0 16,19-17 0-16,-33 24 0 0,33-24-37 0,-30-6-128 15,46 26-246-15,-42-42-144 0,26 22-70 0,0-18 372 16</inkml:trace>
  <inkml:trace contextRef="#ctx0" brushRef="#br0" timeOffset="45070.8338">5517 8232 2047 0,'0'0'0'0,"-25"13"0"0,25-13 0 16,0 0 0-16,0 0 0 0,0 0 0 0,0 0 0 15,25-6 0-15,-6 0 0 0,6-3 0 0,7-6 0 16,7 1 0-16,2-7 0 0,10 3 0 0,-2-1 0 15,5-1 0-15,-1 2 0 0,5 7-37 0,-8-17-119 16,28 38-306-16,-32-27-176 0,9 9 18 16,-9 8 487-16</inkml:trace>
  <inkml:trace contextRef="#ctx0" brushRef="#br0" timeOffset="45198.9471">6263 8125 1587 0,'-6'35'460'0,"-15"-12"-460"0,-3 2 0 16,1 4 0-16,-2 2 0 0,1 3 0 0,-3 3 0 15,0-1 0-15,-1 3 0 0,1-1 0 0,0 0 0 16,0-1 0-16,5-5 0 0,3 0 0 16,4-4 0-16,4-6 0 0,6-3 0 0,5-19 0 15,1 20 0-15,-1-20 0 0,0 0-91 0,9-22-245 16,19 19-261-16,-24-22-31 0,5 2 234 0</inkml:trace>
  <inkml:trace contextRef="#ctx0" brushRef="#br0" timeOffset="45311.5369">5948 8336 1524 0,'-1'23'523'0,"1"-23"-523"0,0 0 0 0,0 0 0 16,0 0 0-16,0 0 0 0,-9 23 0 16,9-23 0-16,13 26 0 0,-13-26 0 0,25 24 0 15,-7-13 0-15,4-3 0 0,2-3 0 0,5 0 0 16,1-8 0-16,5 3 0 0,-4-12 0 0,19 22-270 16,-35-42-241-16,26 19-173 0,-9-5 103 0,-7-21 581 15</inkml:trace>
  <inkml:trace contextRef="#ctx0" brushRef="#br0" timeOffset="45449.7446">6632 8102 1525 0,'-57'8'385'0,"40"20"-282"16,-17 5-69-16,1 4-34 0,3 2 0 16,3 1 0-16,2-4 0 0,5 0 0 0,3-6 0 15,5-3 0-15,6-2 0 0,5-4 0 0,7-3 0 16,-6-18 0-16,28 26 0 0,-11-28-54 0,29 24-376 15,-28-35-215-15,16 4-11 0,-3-5 395 0</inkml:trace>
  <inkml:trace contextRef="#ctx0" brushRef="#br0" timeOffset="45667.0402">7036 8045 1558 0,'6'37'489'0,"-26"-11"-489"0,-6 5 0 15,-3 3 0-15,0 7 0 0,1 1 0 0,3 4 0 16,1-2 0-16,7-2 0 0,4-7 0 0,7-3 0 16,4-6 0-16,8-5 0 0,3-4 0 15,-9-17 0-15,29 20 0 0,-12-16 0 0,3-4 0 16,2-5 0-16,1-3 0 0,1-7 0 0,0-5 0 16,-1-6 0-16,-1-5 0 0,1-2 0 15,-3-2 0-15,-4-1 0 0,-3 1 0 0,-4 0 0 16,-6 2 0-16,-2 2 0 0,-4 3 0 0,-4 0 0 15,-3 3 0-15,-4 0 0 0,0 5 0 0,-4-3 0 16,18 23 0-16,-37-32 0 0,37 32-78 16,-45-15-118-16,48 36-202 0,-29-18-238 0,9-3 45 15,17 0 444-15</inkml:trace>
  <inkml:trace contextRef="#ctx0" brushRef="#br0" timeOffset="45945.1968">7483 7419 1797 0,'0'0'250'0,"21"-21"-250"0,-21 21 0 0,0 0 0 16,0 0 0-16,0 0 0 0,0 0 0 16,0 0 0-16,-23 17 0 0,23-17 0 0,-22 31 0 15,9-7 0-15,0 3 0 0,1 1 0 0,4 1 0 16,3-3 0-16,7 2 0 0,0-5 0 15,10 1-6-15,-12-24-133 0,57 40-297 0,-57-40-84 16,57-3-99-16,-19 5 293 0</inkml:trace>
  <inkml:trace contextRef="#ctx0" brushRef="#br0" timeOffset="46229.7102">7900 7266 2047 0,'-21'1'0'0,"-3"4"0"0,2 5 0 0,-1-1 0 16,2 5 0-16,3 0 0 0,3 3 0 0,3 0 0 16,4 0 0-16,4 0 0 0,4 0 0 15,0-17 0-15,14 31 0 0,-14-31 0 0,38 26 0 16,-11-18 0-16,7-1 0 0,6-3 0 0,3 0 0 16,3-1 0-16,0 2 0 0,-5 4 0 0,-3 0 0 15,-9 4 0-15,-7 1 0 0,-22-14 0 0,26 34 0 16,-24-15 0-16,-4 4 0 0,-8 2 0 15,-5 2 0-15,-6 0 0 0,-7-2 0 0,-5-2 0 0,-3 0 0 16,-2-4 0-16,1-3 0 16,1-4 0-16,2-3 0 0,4-6 0 0,6-4 0 15,5-4 0-15,19 5 0 0,-22-22 0 0,18 3 0 16,5-5 0-16,5-8 0 0,8-3 0 0,5-5 0 16,7-3 0-16,3-5 0 0,7 0 0 0,1 0 0 15,3 7 0-15,-6-1 0 0,7 16-85 0,-22-23-167 16,28 41-224-16,-36-17-148 0,6 4 42 15,6 23 555-15</inkml:trace>
  <inkml:trace contextRef="#ctx0" brushRef="#br0" timeOffset="46512.4013">8369 7011 1742 0,'-19'-10'289'0,"19"10"-273"16,0 0-16-16,29 17 0 0,2-3 0 15,8 7 0-15,6 3 0 0,3 4 0 0,0 3 0 16,5 6 0-16,-3 3 0 0,-3 3 0 0,-2 6 0 16,-6 1 0-16,-7 6 0 0,-8 3 0 0,-8 4 0 15,-8 4 0-15,-8-1 0 0,-7 4 0 16,-10 0 0-16,-9 4 0 0,-9 1 0 0,-11 0 0 16,-9 1 0-16,-11 3 0 0,-5 1 0 0,-7-3 0 15,0-1 0-15,-6-14-2 0,21 22-286 0,-43-47-128 16,45 33-99-16,-23-21-95 0,-7-24 395 0</inkml:trace>
  <inkml:trace contextRef="#ctx0" brushRef="#br0" timeOffset="46868.874">3963 8093 1643 0,'-45'-13'392'15,"17"20"-380"-15,-18 9-12 0,0 12 0 16,-2 12 0-16,3 10 0 0,0 14 0 15,0 10 0-15,1 10 0 0,6 9 0 0,-1 8 0 16,5 7 0-16,7 2 0 0,10-7 0 0,13-12 0 16,14-9 0-16,17-15 0 0,14-10 0 0,23-10 0 15,17-14 0-15,21-9 0 0,11-22-73 0,45 19-318 16,-34-40-269-16,35 1-4 0,6-6 406 0</inkml:trace>
  <inkml:trace contextRef="#ctx0" brushRef="#br0" timeOffset="47483.458">10749 7405 1566 0,'-17'-35'401'0,"17"35"-357"0,-30-21-9 0,30 21-34 16,-30-17-1-16,30 17 0 0,-32-4 0 0,13 5 0 15,0 5 0-15,-2 5 0 0,-3 4 0 0,1 7 0 16,-3 4 0-16,1 5 0 0,-2 4 0 0,3 5 0 16,2 0 0-16,1 2 0 0,7-1 0 0,3-2 0 15,4-1 0-15,7-5 0 0,7-2 0 16,5-5 0-16,7 0 0 0,7-8 0 16,8-1 0-16,6-8 0 0,9-1 0 0,2-11 0 15,12 6 0-15,-23-36-350 0,43 35-207 0,-20-23-85 16,4-2 145-16</inkml:trace>
  <inkml:trace contextRef="#ctx0" brushRef="#br0" timeOffset="47815.3173">11405 7456 1836 0,'-37'-3'189'0,"37"3"-167"0,-33 16-22 15,13-6 0-15,1-4 0 0,19-6 0 16,-25 13 0-16,25-13 0 0,-17 12 0 0,17-12 0 15,0 0 0-15,-16 21 0 0,16-21 0 16,-10 19 0-16,10-19 0 0,-11 28 0 0,4-11 0 16,-2 3 0-16,1 3 0 0,-2 4 0 0,0 3 0 15,0 4 0-15,-1 2 0 0,0 1 0 0,2-2 0 16,4-1 0-16,4-4 0 0,3-1 0 0,6-5 0 16,3-5 0-16,-11-19 0 0,34 25 0 0,-12-19 0 15,3-6 0-15,3-6 0 0,0-5 0 0,3-5 0 16,0-6 0-16,0-3 0 0,1-5 0 15,-1-6 0-15,-2-3 0 0,1-4 0 0,-3-4 0 16,0 0 0-16,-3 0 0 0,-1-3 0 0,-2 2 0 16,-2 1 0-16,-5 3 0 0,-4 4 0 15,-6 3 0-15,-5 3 0 0,-5 4 0 0,-6 4 0 16,-3 3 0-16,-6 9 0 0,-5 5 0 0,-2 8 0 16,-4 7 0-16,-2 7 0 0,0 6 0 0,-2 5 0 15,-1 2 0-15,4 5 0 0,3-2 0 16,7 1 0-16,4-4 0 0,8 0 0 0,3-6 0 15,12 2 0-15,-4-22 0 0,38 52-271 0,-38-52-187 16,19 9-188-16,-19-9-1 0,23-5 623 0</inkml:trace>
  <inkml:trace contextRef="#ctx0" brushRef="#br0" timeOffset="48147.2063">12017 7394 1681 0,'0'0'303'0,"0"0"-240"16,-32 19-63-16,10 6 0 0,2 4 0 0,0 0 0 16,0 5 0-16,1-1 0 0,2 4 0 0,1-1 0 15,5 0 0-15,2-1 0 0,6-2 0 0,3-5 0 16,6-5 0-16,5-4 0 0,-11-19 0 15,33 28 0-15,-9-22 0 0,4-5 0 0,5-3 0 16,3-8 0-16,4-4 0 0,2-7 0 0,2-3 0 16,-2-4 0-16,-2-2 0 0,-1-2 0 15,-4 2 0-15,-4-3 0 0,-6 3 0 0,-3-1 0 16,-2 2 0-16,-7 2 0 0,-1 2 0 0,-3 3 0 16,-3-1 0-16,-3 4 0 0,-3 19 0 0,3-31 0 15,-3 31 0-15,0 0 0 0,0 0 0 0,0 0 0 16,0 0 0-16,0 0 0 0,-20 33 0 0,12-6 0 15,-2 7 0-15,0 5 0 0,1 3 0 16,0 0 0-16,1 0 0 0,3-3 0 0,2 0 0 16,5-6 0-16,1-3 0 0,8-4 0 15,-11-26 0-15,32 32 0 0,-8-29 0 0,9 1 0 16,-10-27-171-16,33 26-117 0,-39-47-147 0,41 24-79 16,-13-10 21-16,-4-32 348 0</inkml:trace>
  <inkml:trace contextRef="#ctx0" brushRef="#br0" timeOffset="48306.9983">13253 6889 2047 0,'-62'54'0'0,"16"-4"0"0,-2 10 0 0,1 9 0 16,-4 4 0-16,2 2 0 0,-1-4 0 16,4-1 0-16,5 0 0 0,6-2 0 0,9-5 0 15,8-3 0-15,9-11 0 0,8-6 0 16,10-3 0-16,4-11 0 0,10-1 0 0,0-12 0 15,12 5-10-15,-15-30-242 0,39 30-268 0,-26-30-107 16,10-1 32-16,8 11 553 0</inkml:trace>
  <inkml:trace contextRef="#ctx0" brushRef="#br0" timeOffset="48946.1629">13336 7498 1978 0,'-11'17'69'0,"-11"-15"-69"0,4 2 0 0,-2 2 0 16,2 4 0-16,-1 3 0 0,-2 4 0 15,-2 4 0-15,0 3 0 0,0 1 0 0,2 5 0 16,0-2 0-16,5 4 0 0,2-2 0 0,3-2 0 16,4-3 0-16,3-3 0 0,5-4 0 0,-1-18 0 15,16 28 0-15,-16-28 0 0,32 18 0 16,-9-14 0-16,1-7 0 0,3-5 0 0,3-6 0 16,1-4 0-16,1-3 0 0,1-4 0 0,0-4 0 15,0-3 0-15,0-1 0 0,-5-3 0 0,-2-1 0 16,-2 4 0-16,-3-3 0 0,-4 1 0 0,-2 5 0 15,-4-1 0-15,-6 4 0 0,-4 2 0 0,-5 3 0 16,0 4 0-16,4 18 0 0,-19-24 0 16,19 24 0-16,-20-11 0 0,20 11 0 15,-17 2 0-15,17-2 0 0,0 0 0 0,-16 26 0 16,16-26 0-16,-1 26 0 0,1-26 0 0,13 26 0 16,-13-26 0-16,29 19 0 0,-11-9 0 0,3-3 0 15,1 0 0-15,1-3 0 0,3 1 0 0,-3-3 0 16,1 0 0-16,-1 1 0 0,-1-2 0 0,-3 1 0 15,-19-2 0-15,26 7 0 0,-26-7 0 16,0 0 0-16,11 18 0 0,-11-18 0 0,-6 27 0 16,6-27 0-16,-16 36 0 0,4-17 0 0,-4 3 0 15,-1 2 0-15,0 0 0 0,0 0 0 0,-1 0 0 16,0 1 0-16,1-4 0 0,3 0 0 16,14-21 0-16,-13 28 0 0,13-28 0 0,0 17 0 15,0-17 0-15,0 0 0 0,19 2 0 0,-19-2 0 16,31-19 0-16,-12 5 0 0,4-5 0 15,2-3 0-15,-1-1 0 0,0 0 0 0,-2 0 0 16,0 2 0-16,-4 1 0 0,-2 0 0 0,-5 3 0 16,-11 17 0-16,16-29 0 0,-16 29 0 0,0 0 0 15,7-17 0-15,-7 17 0 0,0 0 0 0,0 0 0 16,0 0 0-16,-17 19 0 0,17-19 0 0,-13 24 0 16,13-24 0-16,-10 23 0 0,10-23 0 0,-3 20 0 15,3-20 0-15,0 0 0 0,8 21 0 16,-8-21 0-16,0 0 0 0,20 8 0 15,-20-8 0-15,21-3 0 0,-21 3 0 0,27-11 0 16,-9 2 0-16,2 0 0 0,-1-3 0 0,2 0 0 16,-3-2 0-16,0-1 0 0,-1 1 0 0,-17 14 0 15,31-28 0-15,-31 28 0 0,23-26 0 0,-23 26 0 16,0 0 0-16,18-20 0 0,-18 20 0 16,0 0 0-16,0 0 0 0,0 0 0 0,0 0 0 15,-5 17 0-15,5-17 0 0,-14 35 0 0,5-7 0 16,-1 1 0-16,-1 2 0 0,0 3 0 0,-1-3 0 15,1 1 0-15,3-2 0 0,2-5 0 0,6-2 0 16,0-4 0-16,0-19 0 0,13 24 0 0,-13-24 0 16,30 6 0-16,-6-6 0 0,-3-16-39 15,16 8-89-15,-13-24-18 0,25 16 1 16,-16-26 34-16,30 19-25 0,-19-26-18 0,20 16-157 16,2 3-180-16,-39-28 106 0,25 31 385 0</inkml:trace>
  <inkml:trace contextRef="#ctx0" brushRef="#br0" timeOffset="49278.0248">14591 6962 1978 0,'-45'14'69'0,"30"18"-69"15,-1 2 0-15,4 7 0 0,0 0 0 0,-1 5 0 16,1 2 0-16,3-3 0 0,-2 3 0 0,4-1 0 16,-1-1 0-16,-1-3 0 0,4 1 0 15,0-4 0-15,0-3 0 0,3-2 0 0,-1-3 0 16,2-4 0-16,0-8 0 0,1 1 0 0,0-21 0 15,5 28 0-15,-5-28 0 0,0 0 0 16,26 15 0-16,-26-15 0 0,27-14 0 0,-27 14 0 16,36-34 0-16,-15 12 0 0,1-2 0 0,1 2 0 15,2 0 0-15,-2 1 0 0,-1 1 0 0,-3 1 0 16,3 2 0-16,-4 5 0 0,2 2 0 0,-2 3 0 16,-1 3 0-16,-17 4 0 0,28 5 0 0,-28-5 0 15,26 21 0-15,-26-21 0 0,23 30 0 0,-15-13 0 16,1 1 0-16,-3 1 0 15,-3 1 0-15,-1 0 0 0,-6 0 0 0,-2-1 0 16,-3-1 0-16,-3-1 0 0,-4 0 0 0,-2-3 0 16,-4 0 0-16,-2-3 0 0,-3-2 0 0,-2-1 0 15,-3-4 0-15,1 1 0 0,-6-2 0 0,1-2 0 16,2-1 0-16,1-4 0 0,5 1 0 0,1-7 0 16,7 0 0-16,-2-5 0 0,22 15 0 15,-27-31-6-15,27 31-123 0,-13-34-8 0,13 34-10 16,0-31 23-16,21 27-32 0,-18-23-21 0,28 21-64 15,-12-13-96-15,-6-11-99 0,39 33 280 0</inkml:trace>
  <inkml:trace contextRef="#ctx0" brushRef="#br0" timeOffset="49627.3341">15232 7419 1217 0,'12'-25'574'16,"19"18"-419"-16,-31 7-91 0,18-12-27 0,-18 12-37 16,0 0 0-16,0 0 0 0,0 0 0 0,-19 15 0 15,19-15 0-15,-34 33 0 0,15-10 0 0,-6 0 0 16,-1 5 0-16,-2-2 0 0,-1 4 0 0,-1-1 0 15,2-4 0-15,5-3 0 0,5-4 0 0,18-18 0 16,-12 25 0-16,12-25 0 0,0 0 0 16,16 17 0-16,-16-17 0 0,35-2 0 0,-11-4 0 15,5-4 0-15,2-1 0 0,0-1 0 16,1 2 0-16,-2 3 0 0,-4 2 0 0,-5 4 0 16,-21 1 0-16,26 4 0 0,-26-4 0 0,13 17 0 15,-13-17 0-15,-4 37 0 0,-6-10 0 0,-6 3 0 16,-3 3 0-16,-7-1 0 0,-3 1 0 0,0-2 0 15,-1 0 0-15,2-4 0 0,1 1 0 16,5-4 0-16,3-4 0 0,5-3 0 0,14-17 0 16,-14 18 0-16,14-18 0 0,0 0 0 0,0 0 0 15,0 0-79-15,17-38-76 0,8 26-8 0,-19-25 6 16,27 21-9-16,-24-29-85 0,25 14-131 0,2 5-85 16,-19-28 241-16</inkml:trace>
  <inkml:trace contextRef="#ctx0" brushRef="#br0" timeOffset="50519.5709">16164 7658 1681 0,'-14'-38'352'0,"14"38"-338"16,12-22-14-16,-12 22 0 0,1-19 0 15,-1 19 0-15,0 0 0 0,20-17 0 0,-20 17 0 16,0 0 0-16,0 0 0 0,0 0 0 0,13 27 0 16,-10-8 0-16,-2 4 0 0,-2 4 0 0,-1 2 0 15,-1 1 0-15,-2 1 0 0,-2 2 0 0,-2 0 0 16,-2-3 0-16,-2 0 0 0,-1-2 0 16,-2 0 0-16,1-2 0 0,1-5 0 15,1-3 0-15,13-18 0 0,-16 19 0 0,16-19 0 16,0 0 0-16,0 0 0 0,0 0 0 0,0 0 0 15,4-22 0-15,1 2 0 0,2-4 0 0,0-4 0 16,3-3 0-16,2-4 0 0,-1-2 0 0,5-1 0 16,-2-3 0-16,3-1 0 0,1 3 0 0,0-4 0 15,2 3 0-15,0 2 0 0,-1 3 0 0,1 5 0 16,-3 8 0-16,-1 5 0 0,-16 17 0 16,28-22 0-16,-28 22 0 0,24-11 0 0,-24 11 0 15,23-2 0-15,-23 2 0 0,24 6 0 0,-24-6 0 16,27 15 0-16,-27-15 0 0,22 22 0 0,-22-22 0 15,17 28 0-15,-10-9 0 0,-2 2 0 16,-1 1 0-16,-4 2 0 0,-4 1 0 0,-3 3 0 16,-4 0 0-16,-2 1 0 0,-3 1 0 0,-2 0 0 15,-2-1 0-15,-4 0 0 0,-1-2 0 16,0 0 0-16,-1-1 0 0,0 0 0 0,-1-2 0 16,1 0 0-16,3 0 0 0,1-1 0 0,2 0 0 15,-1 1 0-15,0-1 0 0,-1 4 0 0,-1 2 0 16,1 3 0-16,-3 5 0 0,2 3 0 0,-4 4 0 15,-1 4 0-15,-1-2 0 0,-4-1 0 0,4-2 0 16,-2-6 0-16,2-4 0 0,7-4 0 16,5-7 0-16,11-5 0 0,6-17 0 15,0 0 0-15,21 3 0 0,8-6-82 0,-16-34-145 16,41 28-39-16,-35-49-102 0,41 25-24 0,-8-12-22 16,-9-21 117-16,27 32 297 0</inkml:trace>
  <inkml:trace contextRef="#ctx0" brushRef="#br0" timeOffset="50998.9298">16489 7846 1782 0,'-13'-29'265'16,"13"29"-265"-16,31-7 0 0,-1-1 0 0,4-1 0 15,6-3 0-15,2 0 0 0,5-3 0 0,1 1 0 16,3-3 0-16,0 1 0 0,-2 1 0 15,-3-4 0-15,-3 4 0 0,-7-1 0 0,-5 1 0 16,-8 2 0-16,-23 13 0 0,29-22 0 0,-29 22 0 16,5-20 0-16,-5 20 0 0,-16-21 0 0,16 21 0 15,-35-20 0-15,10 11 0 0,-1 2 0 0,-5 1 0 16,2 2 0-16,-1 3 0 0,1 2 0 0,1 4 0 16,1 2 0-16,1 3 0 0,1 6 0 15,0 0 0-15,3 5 0 0,2 4 0 0,2 0 0 16,3 3 0-16,3 1 0 0,3-1 0 0,7-1 0 15,3 0 0-15,6-4 0 0,7-4 0 16,4-2 0-16,6-1 0 0,7-6 0 0,4-3 0 16,4-3 0-16,3-6 0 0,5-3 0 0,0-3 0 15,2-3 0-15,1-6 0 0,-5 1 0 0,-2-2 0 16,-4 1 0-16,-3-1 0 0,-6 0 0 16,-4 1 0-16,-3 3 0 0,-4 2 0 0,-19 12 0 15,22-12 0-15,-22 12 0 0,0 0 0 0,0 0 0 16,0 0 0-16,0 0 0 0,-4 16 0 0,4-16 0 15,-15 37 0-15,5-12 0 0,-2 3 0 0,1 1 0 16,-1 1 0-16,1-1 0 0,2 0 0 0,2-1 0 16,3-5 0-16,4-1 0 0,4-5 0 15,-4-17 0-15,13 18 0 0,-13-18 0 16,20 2 0-16,-20-2 0 0,21-13 0 0,-21 13 0 16,28-31 0-16,-12 8 0 0,1-2 0 0,2-1 0 15,-2 0 0-15,-3 2 0 0,-2 1 0 0,-1 0 0 16,-1 1 0-16,1 1 0 0,1-1 0 0,0-2 0 15,3 1 0-15,-1 0 0 0,6-3 0 0,1 1 0 16,5 0 0-16,0-8 0 0,8 11 0 16,-7-9 0-16,14 20-148 0,-28-23-103 0,29 36-21 15,-40-31-20-15,33 32 24 0,-15-17 22 0,14 6 24 16,10 10-2-16,-2-14 101 0,28 34 123 16</inkml:trace>
  <inkml:trace contextRef="#ctx0" brushRef="#br0" timeOffset="51441.4212">18532 7764 1535 0,'-23'-7'418'0,"47"11"-368"15,-24-4-31-15,0 0-2 0,0 0-9 0,0 0-8 16,0 0 0-16,15 16 0 0,-15-16 0 0,29 5 0 16,-8-7 0-16,7-1 0 0,2-3 0 15,6-2 0-15,-1-2 0 0,3-1 0 0,-2-2 0 16,-1 0 0-16,-2-1 0 0,-5-1 0 16,-2 1 0-16,-7 1 0 0,-19 13 0 0,26-26 0 15,-20 9 0-15,-6 17 0 0,5-31 0 0,-5 31 0 16,-9-31 0-16,9 31 0 0,-24-25 0 0,4 15 0 15,0 6 0-15,-6 4 0 0,-3 5 0 0,-3 4 0 16,-3 6 0-16,1 6 0 0,-4 3 0 0,3 6 0 16,2 2 0-16,2 2 0 0,6 1 0 15,3-3 0-15,9 1 0 0,4-5 0 0,8-4 0 16,6-1 0-16,8-4 0 0,6-2 0 16,6-2 0-16,6-4 0 0,8-3 0 0,4-3 0 15,8-1 0-15,3-8 0 0,6 3 0 0,-2-13 0 16,16 18-129-16,-31-38-156 0,37 40-69 0,-51-41-57 15,28 23 35-15,-11 0 42 0,-18-21 177 0</inkml:trace>
  <inkml:trace contextRef="#ctx0" brushRef="#br0" timeOffset="51724.153">19487 6943 1997 0,'-3'-30'50'0,"-17"20"-50"0,20 10 0 15,0 0 0-15,1-18 0 0,-1 18 0 16,0 0 0-16,12 19 0 0,-13 1 0 0,1 10 0 15,0 9 0-15,-2 9 0 0,-3 6 0 0,-5 4 0 16,-2 4 0-16,-2 2 0 0,-3 3 0 0,0-1 0 16,0 1 0-16,0-1 0 0,2-3 0 0,2-1 0 15,1-4 0-15,0-4 0 0,5-4 0 16,1-5 0-16,7-4 0 0,1-7 0 0,7-3 0 16,2-8 0-16,9 2 0 0,-20-25-154 15,53 27-127-15,-53-48-114 0,44 30-23 0,-44-9-16 16,32-40 70-16,12 36 364 0</inkml:trace>
  <inkml:trace contextRef="#ctx0" brushRef="#br0" timeOffset="52006.8356">19598 7704 1923 0,'-13'34'124'0,"13"-34"-124"0,0 0 0 15,31-9 0-15,-9 3 0 0,3-1 0 0,6-3 0 16,3-1 0-16,2-2 0 0,2 1 0 0,0 1 0 15,-1 0 0-15,0 0 0 0,-2 0 0 0,0 2 0 16,-5-1 0-16,-4 0 0 0,-1 1 0 0,-5-1 0 16,-20 10 0-16,26-19 0 0,-26 19 0 15,10-17 0-15,-10 17 0 0,-4-20 0 0,4 20 0 16,-18-21 0-16,18 21 0 0,-33-17 0 0,8 12 0 16,-1-1 0-16,-2 4 0 0,-3 2 0 0,1 4 0 15,-3 3 0-15,-1 2 0 0,0 3 0 0,2 4 0 16,3 2 0-16,2 4 0 0,2 1 0 15,3 4 0-15,3 1 0 0,4 0 0 0,5 1 0 16,5 0 0-16,5-1 0 0,9-2 0 16,4-1 0-16,10-2 0 0,5-5 0 0,8-3 0 15,5-4 0-15,9-2 0 0,6-7 0 0,8-1 0 16,4-4 0-16,7-2 0 0,-7-5 0 0,6 3 0 16,-11-7 0-16,8 8-109 0,-18-22-56 0,24 31-105 15,-44-40-75-15,32 31-97 0,-22-11-48 0,-18-19 265 16</inkml:trace>
  <inkml:trace contextRef="#ctx0" brushRef="#br0" timeOffset="52166.6328">20663 7536 2047 0,'-39'14'0'0,"7"-14"0"15,3 5 0-15,-1 1 0 0,2 5 0 0,-4 5 0 16,1 2 0-16,0 3 0 0,1 5 0 0,3 1 0 16,4 2 0-16,3-3 0 0,7 1 0 0,2-3 0 15,9-2 0-15,5-1 0 0,-3-21 0 16,26 31 0-16,-4-20 0 0,6-5 0 0,6-4 0 15,6-4 0-15,5-8 0 0,6-2 0 0,1-5 0 16,7-2 0-16,-5-8 0 0,4 4 0 0,-9-10 0 16,6 9-74-16,-15-19-66 0,24 29-134 0,-44-41-72 15,37 33-107-15,-24-10-87 0,-10-20 321 0,27 32 219 16</inkml:trace>
  <inkml:trace contextRef="#ctx0" brushRef="#br0" timeOffset="52314.1328">21209 7031 1830 0,'16'57'217'16,"-30"-34"-217"-16,2 6 0 0,0 4 0 0,-1 4 0 16,-4 6 0-16,2 0 0 0,-1 4 0 0,2 2 0 15,-1 1 0-15,2 2 0 0,-1-2 0 0,1 0 0 16,1-3 0-16,-2-1 0 0,1-1 0 16,0-4 0-16,3-3 0 0,-2-6 0 0,7 2 0 15,-5-14 0-15,9 6-37 0,1-26-117 0,2 36-168 16,-25-49-77-16,23 13-124 0,0 0-28 15,0 0 491-15</inkml:trace>
  <inkml:trace contextRef="#ctx0" brushRef="#br0" timeOffset="53264.9874">20895 7563 1873 0,'5'-31'174'0,"-5"31"-174"0,0 0 0 0,29 5 0 16,-12-3 0-16,3 1 0 0,0-1 0 0,4 0 0 15,0-3 0-15,5 1 0 0,1-3 0 0,4-3 0 16,-1 2 0-16,1-1 0 0,-3-1 0 16,-1 4 0-16,-2-2 0 0,-5 3 0 0,-1 1 0 15,-22 0 0-15,26 5 0 0,-26-5 0 0,0 0 0 16,11 25 0-16,-11-25 0 0,-11 31 0 0,-1-9 0 16,-2 2 0-16,-4 3 0 0,1 0 0 0,-3-2 0 15,2 3 0-15,0-3 0 0,1 3 0 0,0-3 0 16,1-2 0-16,4-1 0 0,1-4 0 15,5-1 0-15,6-17 0 0,-6 28 0 16,6-28 0-16,0 0 0 0,0 0 0 0,0 0 0 16,23 5 0-16,-23-5 0 0,34-27 0 0,-15 8 0 15,6-5 0-15,0-3 0 0,0-1 0 0,-1-1 0 16,-2-2 0-16,-6-1 0 0,-1 1 0 0,-2 0 0 16,-2 2 0-16,-1 1 0 0,0 1 0 0,1 4 0 15,-4 5 0-15,-7 18 0 0,11-23 0 16,-11 23 0-16,0 0 0 0,0 0 0 0,0 0 0 15,0 0 0-15,22-1 0 0,-22 1 0 0,23 13 0 16,-23-13 0-16,34 18 0 0,-12-9 0 0,5-2 0 16,-1 0 0-16,3-2 0 0,2 0 0 0,-1-1 0 15,5-4 0-15,-3 1 0 0,0-2 0 16,-1-2 0-16,-4 1 0 0,-6-1 0 0,-4 0 0 16,-17 3 0-16,0 0 0 0,0 0 0 15,0 0 0-15,0 0 0 0,0 0 0 0,-26-14 0 16,4 13 0-16,-3 2 0 0,-3 3 0 0,1 1 0 15,-1 3 0-15,-3 6 0 0,2-1 0 0,-1 4 0 16,-3 2 0-16,2 4 0 0,0 4 0 0,3 3 0 16,5 1 0-16,4 1 0 0,7-1 0 0,5-4 0 15,7 0 0-15,2-3 0 0,4-2 0 16,4-4 0-16,-10-18 0 0,31 26 0 0,-12-17 0 16,4-6 0-16,3-4 0 0,-1-6 0 0,6-4 0 15,-3-2 0-15,1-5 0 0,0-2 0 0,-2-4 0 16,-1-1 0-16,0-4 0 0,-3-2 0 0,-2 1 0 15,-1-1 0-15,-3 0 0 0,-1 0 0 0,1 1 0 16,-2 0 0-16,1 1 0 0,-3 4 0 16,-1 5 0-16,-12 20 0 0,17-23 0 15,-17 23 0-15,0 0 0 0,0 0 0 0,0 0 0 16,0 0 0-16,0 0 0 0,4 18 0 0,-4-18 0 16,4 23 0-16,-4-23 0 0,9 23 0 0,-9-23 0 15,22 18 0-15,-22-18 0 0,33 12 0 0,-12-9 0 16,3-2 0-16,4-2 0 0,1-2 0 0,3-1 0 15,-2 0 0-15,1-1 0 0,-1 0 0 16,-3 3 0-16,-4 2 0 0,-5 2 0 0,-18-2 0 16,21 10 0-16,-21-10 0 0,0 18 0 0,0-18 0 15,-18 32 0-15,-1-10 0 0,-4 0 0 0,-2 0 0 16,-2 1 0-16,-2 0 0 0,3 0 0 0,-1 0 0 16,4-2 0-16,5-2 0 0,1-2 0 15,17-17 0-15,-19 21 0 0,19-21 0 0,0 0 0 16,0 0 0-16,0 0 0 0,0 0 0 15,24 3 0-15,-24-3 0 0,36-29 0 0,-12 9 0 16,0 0 0-16,0-3 0 0,3 0 0 0,-2-1 0 16,1-1 0-16,-2 1 0 15,-2 0 0-15,1 0 0 0,0-3 0 0,-2 2 0 16,1 2 0-16,-3 2 0 0,-19 21 0 0,28-29 0 16,-28 29 0-16,17-17 0 0,-17 17 0 15,0 0 0-15,0 0 0 0,0 0 0 16,0 0 0-16,4 20 0 0,-4-20 0 0,1 23 0 15,-1-23 0-15,8 28 0 0,-8-28 0 0,11 26 0 16,-11-26 0-16,9 27 0 0,-9-27 0 0,16 29 0 16,-16-29 0-16,18 25 0 0,-18-25 0 0,22 23 0 0,-22-23 0 0,28 21 0 15,-28-21 0-15,33 15 0 0,-14-10 0 0,2-2 0 16,1-2 0-16,0-2 0 0,1-3 0 16,1-1 0-16,1-2 0 0,-2 0 0 15,-1 1 0-15,-4 0 0 0,-1 3 0 0,-17 3 0 16,22-1 0-16,-22 1 0 0,0 0 0 0,0 0 0 15,0 0-40-15,0 0-18 0,-17 19 16 0,17-19-3 16,-17 14 3-16,17-14-1 0,0 0-3 0,-21 9-4 16,21-9-9-16,0 0-26 0,0 0-40 0,-19-2-28 15,19 2-63-15,0 0-3 0,0 0-24 16,0 0 21-16,0 0 35 0,0 0 35 0,0 0 133 16</inkml:trace>
  <inkml:trace contextRef="#ctx0" brushRef="#br0" timeOffset="54449.1713">1240 10906 649 0,'23'18'338'0,"-39"-38"72"0,42 37-24 0,-26-17-296 15,0 0-20-15,0 0-20 0,0 0-2 0,0 0-42 16,0 0-6-16,17 3 0 0,-17-3 0 0,29 7 0 16,-9-2 0-16,3-3 0 0,1-1 0 15,7-2 0-15,0-3 0 0,6-2 0 16,2-1 0-16,3-4 0 0,3 0 0 0,0-2 0 15,3-2 0-15,1 1 0 0,-1-3 0 0,-1 1 0 16,-2 1 0-16,-1 2 0 0,-5 0-13 0,0 7-48 16,-10-6-8-16,4 15-21 0,-14-10-1 0,9 20 15 15,-28-13-33-15,29 20-2 0,-29-20-38 0,5 25-24 16,-5-25-52-16,-24 24-87 0,16 10-90 0,-30-28 237 16</inkml:trace>
  <inkml:trace contextRef="#ctx0" brushRef="#br0" timeOffset="54596.6609">1290 11320 1776 0,'0'0'88'0,"-35"23"-23"0,35-23-12 16,-26 8-13-16,26-8-17 0,0 0-21 15,0 0-2-15,17-19 0 0,0 9 0 0,8-6 0 16,6-1 0-16,8-3 0 0,5-4 0 16,6 0 0-16,3-4 0 0,7 0 0 0,1 0 0 15,1 0 0-15,0 2 0 0,-4 4 0 0,-3 0 0 16,0 4-4-16,-7-1-50 0,3 7-24 0,-15-21-93 15,26 27-431-15,-26-15-22 0,3 7 111 0</inkml:trace>
  <inkml:trace contextRef="#ctx0" brushRef="#br0" timeOffset="54830.256">1896 10538 1982 0,'0'0'21'0,"0"0"0"16,0 0 0-16,0 0-19 0,19-14-2 16,7 8 0-16,8-1 0 0,7 3 0 0,3 0 0 15,6 4 0-15,1 4 0 0,5 1 0 0,-2 5 0 16,4 3 0-16,-4 4 0 0,-4 3 0 0,-5 6 0 16,-7 4 0-16,-6 5 0 0,-8 5 0 0,-6 6 0 15,-6 1 0-15,-7 3 0 0,-6 3 0 0,-9-4 0 16,-4 1 0-16,-10 1 0 0,-5 3 0 15,-6 3 0-15,-4-3 0 0,-1-3 0 16,0-8 0-16,3-6 0 0,3-3 0 0,6-5 0 16,2-7 0-16,7-2 0 0,1-10 0 0,17 12-150 15,-25-45-184-15,48 32-193 0,-30-30-83 0,13-12 185 16</inkml:trace>
  <inkml:trace contextRef="#ctx0" brushRef="#br0" timeOffset="75877.774">7743 10268 1734 0,'-4'-21'171'16,"4"21"-116"-16,0 0-31 0,0 0-7 0,0 0-6 15,0 0 1-15,0 0-2 0,0 0-1 0,0 0-6 16,0 0-2-16,-23 19-3 0,6-1 3 15,-9 12-1-15,-3 8 1 0,-7 9-1 0,-6 9 0 16,-4 4 0-16,-2 6 0 0,-3 4 0 0,1 4 0 16,-3 2 0-16,4-1 0 0,0-6 0 0,5-6 0 15,8-8 0-15,3-6 0 0,10-9 0 0,3-10 0 16,13-5 0-16,7-25-117 0,15 17-520 0,-15-17-28 16,0 0 38-16</inkml:trace>
  <inkml:trace contextRef="#ctx0" brushRef="#br0" timeOffset="76037.5671">7140 10587 1997 0,'-27'-11'33'16,"4"1"-16"-16,6 7-17 0,17 3 0 15,-21 1 0-15,21-1 0 0,0 0 0 0,0 0 0 16,6 17 0-16,-6-17 0 0,26 30 0 0,-4-12 0 16,6 3 0-16,8-3 0 0,8-1 0 0,8-5 0 15,6-4 0-15,4-2 0 0,3-1 0 0,-1-1 0 16,0-1 0-16,-1 4 0 0,-6-5 0 0,3 5 0 15,-9-6 0-15,11 20-109 0,-34-29-473 0,31 17-49 16,-13-10-31-16</inkml:trace>
  <inkml:trace contextRef="#ctx0" brushRef="#br0" timeOffset="76185.0884">8414 10283 2041 0,'0'0'6'0,"0"0"-6"0,0 17 0 0,0-17 0 16,-22 36 0-16,6-6 0 0,-3 8 0 0,-4 7 0 16,-4 3 0-16,0 3 0 0,1 0 0 0,2-3 0 15,6-2 0-15,5-2 0 0,6-4 0 0,4-4 0 16,6-3 0-16,5-8 0 0,7-1-25 0,3-9-18 16,10 0-17-16,-4-17-43 0,33 8-468 0,-25-18-25 15,14 1-30-15</inkml:trace>
  <inkml:trace contextRef="#ctx0" brushRef="#br0" timeOffset="76394.0477">8819 10460 2047 0,'-24'18'0'16,"-3"6"0"-16,1 0 0 0,5 4 0 0,0 1 0 16,4 1 0-16,1 6 0 0,4 0 0 0,1 2 0 15,6 1 0-15,3-3 0 0,3-2 0 0,6-5 0 16,3-6 0-16,8-3 0 0,4-7 0 0,5-3 0 15,4-6 0-15,2-2 0 0,3-6 0 0,-1-4 0 16,0-4 0-16,-2-7 0 0,-3-1 0 0,-4-7 0 16,-4-3 0-16,-4-4 0 0,-3-1 0 0,-3 1 0 15,-5-2 0-15,-2 4 0 0,-6-3 0 16,-1 2 0-16,-6-4 0 0,1 2 0 0,-4-4 0 16,2 6 0-16,-7-13-123 0,16 46-124 0,-22-66-215 15,26 48-166-15,-4 18 93 0,-16-36 484 0</inkml:trace>
  <inkml:trace contextRef="#ctx0" brushRef="#br0" timeOffset="76689.0698">9082 10026 2047 0,'0'0'0'16,"0"0"0"-16,0 0 0 0,0 0 0 0,2-17 0 15,-2 17 0-15,38-26 0 0,-9 11 0 16,5-5 0-16,5 0 0 0,5-3 0 0,6 1 0 16,-2-3 0-16,8 4 0 0,-8-14-138 0,25 18-499 15,-26-11-6-15,8 12 15 0</inkml:trace>
  <inkml:trace contextRef="#ctx0" brushRef="#br0" timeOffset="76885.7759">10066 9367 2029 0,'17'2'18'0,"-17"-2"-18"16,-23 15 0-16,23-15 0 0,-25 27 0 16,11-7 0-16,-1 3 0 0,0 3 0 0,3 2 0 15,-1 4 0-15,2 1 0 0,0 2 0 0,2 2 0 16,6-2 0-16,2-4 0 0,8 1 0 0,3-7 0 16,10 4-66-16,-20-29-152 0,48 22-432 15,-17-14 0-15,9 0 188 0</inkml:trace>
  <inkml:trace contextRef="#ctx0" brushRef="#br0" timeOffset="77180.7607">10615 9304 2047 0,'-24'-6'0'15,"2"2"0"-15,1 5 0 0,0 4 0 16,-1 4 0-16,-1 3 0 0,-2 3 0 15,1 5 0-15,1 1 0 0,1 0 0 0,5 1 0 16,2-3 0-16,7-2 0 0,8-17 0 0,-6 25 0 16,6-25 0-16,9 21 0 0,-9-21 0 0,20 16 0 15,-20-16 0-15,33 7 0 0,-14-9 0 0,3-3 0 16,2-4 0-16,3-3 0 0,0-2 0 0,1-4 0 16,-3-2 0-16,0-2 0 0,-1 1 0 15,-3-1 0-15,-2 1 0 0,-3 3 0 0,-16 18 0 16,24-28 0-16,-24 28 0 0,0 0 0 0,0 0 0 15,0 0 0-15,0 0 0 0,0 0 0 0,0 0 0 16,0 27 0-16,-9 4 0 0,-5 9 0 0,-4 9 0 16,-2 3 0-16,-3 1 0 0,0 6 0 0,-1-1 0 15,0 1 0-15,2-2 0 16,2-7 0-16,7-4 0 0,3-7 0 0,10-4 0 16,0-6 0-16,12 5 0 0,-12-34-129 0,30 50-112 15,-30-50-68-15,25 18-93 0,-25-18-169 0,22-2 177 16,16 14 394-16</inkml:trace>
  <inkml:trace contextRef="#ctx0" brushRef="#br0" timeOffset="78178.4708">4344 10190 1840 0,'-1'-17'12'0,"1"17"28"15,0 0 7-15,0 0-5 0,0 0-10 0,0 0-10 16,-10 20-10-16,7 0-12 0,0 9 0 16,-2 11 0-16,-4 5 0 0,-2 6 0 0,0 5 0 15,-2 2 0-15,0 5 0 0,-2 0 0 0,-1 3 0 16,2 1 0-16,-2 0 0 0,3-1 0 0,3-5 0 16,2-7 0-16,6-8 0 0,4-6 0 15,8-5 0-15,4-9 0 0,10-3-28 0,-5-28-134 16,35 12-481-16,-24-18-12 0,15 0 97 0</inkml:trace>
  <inkml:trace contextRef="#ctx0" brushRef="#br0" timeOffset="78294.1109">4795 10772 2047 0,'-18'-11'0'0,"-13"22"0"0,8 2 0 15,5-8 0-15,18-5 0 0,-20 7 0 16,20-7 0-16,0 0 0 0,0 0 0 0,0 0 0 15,0 0 0-15,30 0-229 0,-33-25-386 0,35 13-33 16,-7-11 94-16</inkml:trace>
  <inkml:trace contextRef="#ctx0" brushRef="#br0" timeOffset="78666.5073">5925 10016 1951 0,'0'0'45'0,"-23"-8"-1"16,23 8-37-16,-24-5-7 0,24 5 0 0,-32 7 0 16,11 4 0-16,-6 9 0 0,-2 9 0 15,-5 10 0-15,-3 12 0 0,0 11 0 0,-2 9 0 16,0 8 0-16,1 4 0 0,2 3 0 0,3 2 0 16,3 2 0-16,8-3 0 0,6-5 0 0,7-9 0 15,11-14 0-15,4-10 0 0,8-10 0 0,9-7 0 16,9-11 0-16,6-6 0 0,5-8 0 0,1-7 0 15,4-8 0-15,-2-7 0 0,-2-8 0 16,-4-5 0-16,-6-2 0 0,-7-3 0 16,-9 2 0-16,-6-2 0 0,-7 2 0 0,-5-1 0 15,-9 2 0-15,-5 2 0 0,-8 1 0 0,-7 4 0 16,-5 2 0-16,-8 0 0 0,-3 9 0 0,-3 0 0 16,1 11 0-16,0 2 0 0,7 9 0 0,2 0 0 15,13 11-8-15,-2-16-138 0,33 29-99 16,-29-44-117-16,47 26-177 0,-24-16-1 0,27-5 334 15</inkml:trace>
  <inkml:trace contextRef="#ctx0" brushRef="#br0" timeOffset="82509.6027">12476 9600 1210 0,'0'0'576'0,"-22"-16"-544"15,22 16-9-15,-27 3 2 0,7-2 2 16,-1 10 8-16,-9 1-5 0,-4 7 2 0,-8 7-9 15,-5 6 7-15,-6 8-26 0,-4 6-4 0,-4 5 0 16,1 3 0-16,-2 6 0 0,2 2 0 0,4 7 0 16,4 2 0-16,9-4 0 0,10 0 0 0,10-8 0 15,10-3 0-15,11-8 0 0,10-4 0 0,11-7 0 16,11-3 0-16,7-4 0 0,10-6 0 0,5-4 0 16,4-7 0-16,5-4 0 0,-2-9 0 0,6-2-3 15,-6-13-96-15,23 27-224 0,-28-37-304 16,23 13 29-16,-11-8 202 0</inkml:trace>
  <inkml:trace contextRef="#ctx0" brushRef="#br0" timeOffset="83039.1595">12820 10263 1992 0,'-53'23'43'0,"30"-16"-31"15,-3 1-12-15,2 2 0 0,1 0 0 0,-1-1 0 16,3 2 0-16,-1 0 0 0,1 1 0 0,3 2 0 15,0 0 0-15,2 3 0 0,2 1 0 0,3 3 0 16,4 1 0-16,1 0 0 0,4 4 0 0,3-2 0 16,2 1 0-16,6 0 0 0,2-2 0 0,3-3 0 15,4-3 0-15,2-4 0 0,3-3 0 16,3-5 0-16,2-4 0 0,2-3 0 16,4-7 0-16,-2 0 0 0,-1-6 0 0,-1-3 0 15,-5-4 0-15,0-1 0 0,-5-2 0 0,1-2 0 16,-4-1 0-16,-3-2 0 0,-1 1 0 0,-5 0 0 15,-4 2 0-15,-3 5 0 0,-2-1 0 0,-4 4 0 16,-4 2 0-16,9 17 0 0,-23-25 0 0,23 25 0 16,-29-13 0-16,29 13 0 0,-29 1 0 15,29-1 0-15,-24 8 0 0,24-8 0 0,-17 15 0 16,17-15 0-16,0 0 0 0,-3 19 0 0,3-19 0 16,18 5 0-16,1-6 0 0,4-3 0 0,4-5 0 15,4-2 0-15,4-3 0 0,3 0 0 0,0-1 0 16,0 1 0-16,-2 2 0 0,-1 2 0 0,-2 0 0 15,-4 6 0-15,-7 0 0 0,-4 4 0 16,-18 0 0-16,17 5 0 0,-17-5 0 16,0 0 0-16,-2 28 0 0,-4-11 0 0,-4 3 0 15,-2 4 0-15,-4 4 0 0,-2 1 0 0,-1 1 0 16,-1 3 0-16,1 2 0 0,0-1 0 0,5-4 0 16,3-4 0-16,5-6 0 0,6-20 0 0,3 27 0 15,-3-27 0-15,25 12 0 0,-6-12 0 0,4-5 0 16,3-1 0-16,3-7 0 0,1-2 0 15,2-5 0-15,0-3 0 0,0-4 0 0,-2-2 0 16,-1 1 0-16,-4-1 0 0,-1 3 0 0,-5 1 0 16,-6 5 0-16,-13 20 0 0,17-27 0 0,-17 27 0 15,0 0 0-15,0 0 0 0,0 0 0 0,0 0 0 16,0 0 0-16,0 0 0 0,-18 14 0 16,18-14 0-16,-12 38 0 0,6-12 0 0,0 0 0 15,0 2 0-15,2-1 0 0,0-2 0 16,3-2 0-16,4-1 0 0,2-3 0 0,-5-19 0 15,21 24 0-15,-4-20 0 0,7-3 0 0,-1-8 0 16,11 6-71-16,-16-38-182 0,43 35-151 0,-41-44-119 16,30 7-14-16,1 5 279 0</inkml:trace>
  <inkml:trace contextRef="#ctx0" brushRef="#br0" timeOffset="83174.3624">14196 9717 1882 0,'-36'-19'123'0,"36"19"-81"0,-24-7-42 16,24 7 0-16,-35 26 0 0,12-2 0 15,-3 9 0-15,-2 7 0 0,-4 7 0 0,1 4 0 16,-2 6 0-16,1 0 0 0,3 4 0 0,1 0 0 16,4-4 0-16,6 0 0 0,4-9 0 0,8-3 0 15,9-5 0-15,3-8 0 0,8-3 0 16,3-6 0-16,8-2 0 0,-3-14-54 0,26 24-266 16,-48-31-238-16,57-6-49 0,-29-2 100 0</inkml:trace>
  <inkml:trace contextRef="#ctx0" brushRef="#br0" timeOffset="83813.5342">14265 10173 2047 0,'-26'6'0'0,"2"6"0"0,0 0 0 16,1 5 0-16,1 3 0 0,1 3 0 0,2 1 0 16,3 3 0-16,4-1 0 0,2 2 0 0,3 1 0 15,3 0 0-15,4-2 0 0,1-1 0 0,6-2 0 16,1-3 0-16,4-4 0 0,-12-17 0 0,33 22 0 15,-15-19 0-15,4-2 0 0,0-3 0 16,0-4 0-16,-2-2 0 0,-1-5 0 0,-2-2 0 16,-3-3 0-16,0-3 0 0,-2-1 0 0,-1-2 0 15,0 0 0-15,-4-2 0 0,-1 1 0 0,0-2 0 16,-1 0 0-16,1-1 0 0,-2 1 0 16,-1 2 0-16,1 4 0 0,0 3 0 0,-4 18 0 15,4-23 0-15,-4 23 0 0,0 0 0 0,0 0 0 16,0 0 0-16,0 0 0 0,0 0 0 15,0 0 0-15,0 0 0 0,0 0 0 0,19 17 0 16,-19-17 0-16,0 0 0 0,23 16 0 0,-23-16 0 16,19 7 0-16,-19-7 0 0,26 9 0 0,-26-9 0 15,23 7 0-15,-23-7 0 0,25 5 0 0,-25-5 0 16,26 4 0-16,-26-4 0 0,27 4 0 0,-27-4 0 16,28 1 0-16,-28-1 0 0,25-1 0 0,-25 1 0 15,17-1 0-15,-17 1 0 0,0 0 0 16,0 0 0-16,0 0 0 0,0 0 0 15,0 0 0-15,-3 24 0 0,3-24 0 0,-22 30 0 16,8-10 0-16,-3 1 0 0,0 2 0 0,3 0 0 16,0 3 0-16,2-1 0 0,4-3 0 0,2-3 0 15,6-19 0-15,-2 24 0 0,2-24 0 0,0 0 0 16,19 13 0-16,-19-13 0 0,30-11 0 16,-11-3 0-16,2-4 0 0,1-5 0 0,0-1 0 15,0-3 0-15,1 1 0 0,1-2 0 0,-3 1 0 16,-2 2 0-16,0 0 0 0,-4 3 0 0,-1 3 0 15,-2 0 0-15,-12 19 0 0,19-25 0 0,-19 25 0 16,0 0 0-16,0 0 0 0,0 0 0 0,0 0 0 16,0 0 0-16,0 0 0 0,-7 22 0 15,0-4 0-15,-2 2 0 0,1 2 0 16,1 0 0-16,-1-1 0 0,2-1 0 0,1-3 0 16,5-17 0-16,-3 28 0 0,3-28 0 0,0 0 0 15,0 0 0-15,23 16 0 0,-23-16 0 0,25-8 0 16,-25 8 0-16,33-19 0 0,-13 4 0 0,0-3 0 15,3-2 0-15,4-3 0 0,2-1 0 0,2 1 0 16,-2 0 0-16,-2 3 0 0,-4 2 0 0,-4 2 0 16,-19 16 0-16,27-18 0 0,-27 18 0 15,0 0 0-15,0 0 0 0,0 0 0 0,4 20 0 16,-10-3 0-16,-4 6 0 0,-2 3 0 16,-3 4 0-16,0 2 0 0,1-2 0 0,2 0 0 15,2-5 0-15,4-3 0 0,1-5 0 0,5-17 0 16,4 25 0-16,-4-25 0 0,18 7 0 0,3 1-41 15,-13-31-172-15,35 28-75 0,-34-46-43 16,41 27-26-16,-18-22 4 0,2-11-22 0,26 23 287 16</inkml:trace>
  <inkml:trace contextRef="#ctx0" brushRef="#br0" timeOffset="84157.6852">15508 9553 1879 0,'-6'49'168'0,"-14"-28"-168"15,6 7 0-15,-3 1 0 0,1 2 0 16,4 3 0-16,2 1 0 0,4 3 0 0,3 0 0 16,1 2 0-16,0 1 0 0,0 2 0 0,0 3 0 15,1-2 0-15,-2 2 0 0,0-4 0 0,-2-1 0 16,1-3 0-16,-1 1 0 0,2-4 0 0,1-5 0 16,1-4 0-16,1-9 0 0,0-17 0 0,5 24 0 15,-5-24 0-15,0 0 0 0,0 0 0 16,0 0 0-16,21-1 0 0,-21 1 0 0,17-29 0 15,-6 10 0-15,2-4 0 0,0 1 0 0,1 0 0 16,-1 1 0-16,-1-1 0 0,0 3 0 0,4 0 0 16,1-1 0-16,2 5 0 0,-1 0 0 15,0 3 0-15,1 2 0 0,0 2 0 0,1 2 0 16,0 1 0-16,1 4 0 0,-1 2 0 16,0 3 0-16,-2 2 0 0,-18-6 0 0,25 20 0 15,-25-20 0-15,14 27 0 0,-12-10 0 0,-4 2 0 16,-3 0 0-16,-5 4 0 0,-3 2 0 0,-4 0 0 15,-3 2 0-15,-4-2 0 0,1 2 0 0,-3-2 0 16,0-1 0-16,1-2 0 0,3-1 0 0,5-5 0 16,17-16 0-16,-19 21 0 0,19-21 0 0,0 0 0 15,0 0 0-15,0 0 0 0,15-22 0 16,13 16-95-16,-21-30-127 0,38 31-66 16,-40-40-15-16,35 28 11 0,-21-16-21 0,6-6-20 15,21 20 133-15,-28-30 200 0</inkml:trace>
  <inkml:trace contextRef="#ctx0" brushRef="#br0" timeOffset="84415.8103">16032 9979 1584 0,'22'31'463'15,"-22"-31"-463"-15,0 0 0 0,-28 18 0 0,28-18 0 16,-27 24 0-16,27-24 0 0,-30 35 0 0,14-14 0 16,0-1 0-16,1 2 0 0,2-2 0 0,3-1 0 15,3-2 0-15,7-17 0 0,-1 25 0 0,1-25 0 16,11 17 0-16,-11-17 0 0,22 9 0 15,-22-9 0-15,31 1 0 0,-12-5 0 16,4-1 0-16,0-3 0 0,0 2 0 0,-1 0 0 16,-22 6 0-16,28-3 0 0,-28 3 0 0,0 0 0 15,0 0 0-15,11 25 0 0,-11-25 0 0,-11 23 0 16,0-6 0-16,-4-1 0 0,-2 4 0 0,-1-1 0 16,-2 1 0-16,1-2 0 0,2-3 0 0,17-15 0 15,-30 28 0-15,30-28 0 0,-22 20 0 0,22-20 0 16,0 0 0-16,-23 10 0 0,23-10 0 15,0 0-15-15,0 0-182 0,-24-23-32 0,24 23-15 16,-8-23-12-16,8 23 30 0,-7-26 12 16,3 8 2-16,4 18-21 0,-19-51 13 0,37 45 220 15</inkml:trace>
  <inkml:trace contextRef="#ctx0" brushRef="#br0" timeOffset="84833.7856">16039 10907 1774 0,'-37'-8'262'0,"37"8"-251"16,-31 17-11-16,31-17 0 0,0 0 0 0,0 0 0 16,-10-23 0-16,21 0 0 0,9-15 0 0,10-10 0 15,16-16 0-15,16-10 0 0,16-13 0 0,18-9 0 16,14-9 0-16,11-7 0 0,8-3 0 0,5-1 0 15,-3 7 0-15,-3 4 0 0,-11 10 0 16,-10 10 0-16,-9 7 0 0,-10 10 0 16,-16 12 0-16,-14 7 0 0,-15 17 0 0,-18 5 0 15,-25 27 0-15,17-22 0 0,-17 22-27 0,-28-2-212 16,28 36-186-16,-46-20-217 0,13 9 79 0,-2 13 413 16</inkml:trace>
  <inkml:trace contextRef="#ctx0" brushRef="#br0" timeOffset="85239.4117">17379 10271 1734 0,'33'-24'313'0,"-5"11"-313"0,10-7 0 15,8-3 0-15,5-4 0 0,0-2 0 0,-3-1 0 16,-5 1 0-16,-5 4 0 0,-6 1 0 0,-7 3 0 16,-4 3 0-16,-21 18 0 0,22-28 0 0,-22 28 0 15,1-23 0-15,-1 23 0 0,-18-17 0 16,1 13 0-16,-5 2 0 0,-5 7 0 0,-4 4 0 16,-5 4 0-16,-1 5 0 0,-5 5 0 0,1 4 0 15,-3 4 0-15,2 4 0 0,1 3 0 0,5 0 0 16,6-1 0-16,6-2 0 0,11-5 0 0,6-3 0 15,8-3 0-15,6-4 0 0,8 0 0 0,6-6 0 16,8-2 0-16,7-3 0 0,9-8 0 16,8-3 0-16,5-7 0 0,5-7 0 15,6-3 0-15,1-8 0 0,5 0 0 0,-4-10 0 16,3 4 0-16,-6-15-40 0,12 22-187 0,-36-42-108 16,34 37-130-16,-32-23-106 0,-3-2 163 0,8 24 408 15</inkml:trace>
  <inkml:trace contextRef="#ctx0" brushRef="#br0" timeOffset="85362.5459">18430 9399 1709 0,'-5'41'338'0,"-30"-12"-338"0,17 5 0 0,-2 12 0 15,0 10 0-15,0 5 0 0,-1 7 0 0,0 1 0 16,-1 1 0-16,0 2 0 0,0-1 0 16,5 0 0-16,0 0 0 0,3-7 0 0,6-8 0 0,4-4 0 15,7-9 0-15,10-2-3 0,-13-41-177 16,46 63-255-16,-46-63-86 0,36 15-76 15,-8-4 287-15</inkml:trace>
  <inkml:trace contextRef="#ctx0" brushRef="#br0" timeOffset="85645.0419">18497 10258 1804 0,'-24'-1'243'15,"24"1"-243"-15,0 0 0 0,29 17 0 0,-10-19 0 16,7-1 0-16,3-6 0 0,8-3 0 0,4-5 0 16,6-2 0-16,2-3 0 0,0-1 0 0,-4-3 0 15,-5 1 0-15,-7-1 0 0,-5 3 0 0,-9 0 0 16,-3 2 0-16,-9 2 0 0,-3 1 0 16,-4 18 0-16,-11-29 0 0,11 29 0 0,-29-22 0 15,9 15 0-15,-4 6 0 0,-5 3 0 0,-3 6 0 16,-6 4 0-16,2 5 0 0,-2 3 0 0,2 4 0 15,3 0 0-15,4 3 0 0,4-3 0 0,7 0 0 16,6-1 0-16,6-1 0 0,7-3 0 16,6 1 0-16,7-2 0 0,4-3 0 0,6 0 0 15,5-4 0-15,7-4 0 0,5-4 0 16,4-2 0-16,3-5 0 0,6 0 0 0,-4-6 0 16,7 5 0-16,-12-18-89 0,22 24-124 0,-36-40-137 15,39 40-92-15,-32-17-67 0,2-10 66 0,17 25 443 16</inkml:trace>
  <inkml:trace contextRef="#ctx0" brushRef="#br0" timeOffset="85789.4357">19465 9951 1706 0,'11'21'341'15,"-44"-23"-341"-15,12 2 0 0,0 1 0 0,0 7 0 16,-3 1 0-16,0 7 0 0,-2 4 0 16,1 7 0-16,1 5 0 0,2 3 0 0,4 1 0 15,5 3 0-15,3-4 0 0,6-1 0 0,8-4 0 16,4-5 0-16,8-6 0 0,4-5 0 0,4-5 0 15,5-7 0-15,8-6 0 0,0-7 0 0,8-3 0 0,0-11 0 16,10 6 0-16,-16-24-145 0,29 28-151 0,-40-48-85 16,36 34-76-16,-16-12-61 0,-7-19 269 0,25 32 249 15</inkml:trace>
  <inkml:trace contextRef="#ctx0" brushRef="#br0" timeOffset="85929.5532">20099 9478 2047 0,'-27'35'0'15,"0"10"0"-15,-2 4 0 0,-3 8 0 0,-2 5 0 0,0 2 0 16,1 2 0-16,3 1 0 0,4-4 0 0,5-2 0 16,2-3 0-16,7-4 0 0,5-7 0 0,3-8 0 15,7-4 0-15,-2-10 0 0,6 2 0 0,-7-27 0 16,15 42-71-16,-15-42-165 0,19 14-120 0,-33-35-84 16,14 21-103-16,18-16 143 15,-29-14 400-15</inkml:trace>
  <inkml:trace contextRef="#ctx0" brushRef="#br0" timeOffset="86113.9507">19644 9890 1945 0,'7'43'102'0,"-7"-43"-102"0,0 0 0 16,16 19 0-16,-16-19 0 0,33 7 0 16,-11-7 0-16,7-3 0 0,5-5 0 0,6-3 0 15,5-4 0-15,2-2 0 0,3-3 0 0,-1 3 0 16,-2 2 0-16,-2-1 0 0,-7 3 0 0,-4 1 0 15,-3 3 0-15,-7 3 0 0,-5 4 0 16,-19 2 0-16,23 0 0 0,-23 0 0 0,0 0 0 16,0 0 0-16,2 19 0 0,-2-19 0 0,0 0 0 15,-10 31-147-15,-14-45-118 0,38 32-66 16,-35-38 2-16,21 20-21 0,21-2-36 0,-28-29 148 16,38 35 238-16</inkml:trace>
  <inkml:trace contextRef="#ctx0" brushRef="#br0" timeOffset="87049.0171">20394 9987 1999 0,'0'0'48'0,"0"0"-48"0,0 0 0 0,0 0 0 16,7-17 0-16,-7 17 0 0,0 0 0 15,0 0 0-15,0 0 0 0,0 0 0 0,0 0 0 16,-15 21 0-16,7-4 0 0,-1 2 0 0,0 5 0 16,-1 3 0-16,2-1 0 0,-2 3 0 0,0 0 0 15,2 2 0-15,1-4 0 0,1 1 0 16,1-4 0-16,1-3 0 0,2 0 0 0,2-21 0 15,1 27 0-15,-1-27 0 0,0 0 0 0,0 0 0 16,0 0 0-16,0 0 0 0,0 0 0 0,0 0 0 16,17-14 0-16,-11-6 0 0,0-4 0 0,0-2 0 15,0-3 0-15,0-2 0 0,0 1 0 16,-1 0 0-16,0 1 0 0,1-1 0 0,-1-1 0 0,2 4 0 16,1 0 0-16,1 5 0 15,0 5 0-15,-9 17 0 0,19-20 0 0,-19 20 0 16,17-10 0-16,-17 10 0 0,22 4 0 0,-22-4 0 15,33 12 0-15,-12-5 0 0,3 0 0 0,3 1 0 16,2-4 0-16,3 1 0 0,2-1 0 0,0-3 0 16,0-1 0-16,1-1 0 0,-2-2 0 0,0-1 0 15,-2-1 0-15,-2-2 0 0,-2-1 0 16,-4 0 0-16,-6 1 0 0,-17 7 0 0,19-14 0 16,-19 14 0-16,0 0 0 0,-4-18 0 0,4 18 0 15,-17-8 0-15,17 8 0 0,-27-5 0 0,27 5 0 16,-33 1 0-16,16 3 0 0,-1 2 0 15,-3 1 0-15,2 5 0 0,-2 4 0 0,1 4 0 16,0 6 0-16,1 3 0 0,-1 3 0 0,1 3 0 16,3 3 0-16,3-2 0 0,4 2 0 15,5-6 0-15,6 1 0 0,2-5 0 0,6-5 0 16,6-4 0-16,5-4 0 0,3-6 0 0,4-4 0 16,2-6 0-16,4-6 0 0,2-7 0 0,0-6 0 15,1-6 0-15,-2-5 0 0,-2-4 0 0,-2 1 0 16,-4-2 0-16,-4 1 0 0,-4 1 0 0,-6 1 0 15,-6 3 0-15,-2 1 0 0,-4 2 0 0,-2 0 0 16,-3 5 0-16,1 1 0 0,3 21 0 16,-12-26 0-16,12 26 0 0,0 0 0 15,-19-14 0-15,19 14 0 0,0 0 0 0,0 0 0 16,0 0 0-16,-2 23 0 0,2-23 0 0,0 0 0 16,30 21 0-16,-9-19 0 0,5-1 0 0,5-1 0 15,6-3 0-15,3-1 0 0,1 1 0 0,3-2 0 16,-2-1 0-16,-3-2 0 0,-1 5 0 15,-9 0 0-15,-4 3 0 0,-7 3 0 0,-18-3 0 16,21 10 0-16,-21-10 0 0,0 0 0 0,0 29 0 16,0-29 0-16,-20 33 0 0,7-13 0 0,-4 0 0 15,-3 2 0-15,0 2 0 0,-5-1 0 0,0 4 0 16,2-1 0-16,-1-1 0 0,5-1 0 16,4-5 0-16,15-19 0 0,-14 26 0 0,14-26 0 15,0 0 0-15,18 17 0 0,-18-17 0 16,38-9 0-16,-7-5 0 0,7-7 0 0,6-7 0 15,3-2 0-15,2-2 0 0,1 2 0 0,0 4 0 16,1 1 0-16,-3 6 0 0,-4 3 0 0,-7 8 0 16,-7 4 0-16,-8 7 0 0,-5 3 0 0,-17-6 0 15,16 31 0-15,-19-4 0 0,-3 7 0 0,-8 6 0 16,-5 3 0-16,-4 2 0 0,-1 0 0 0,1-4 0 16,2-6 0-16,9-1 0 0,-3-15 0 15,15 4 0-15,0-23-35 0,0 27-69 0,0-27 11 16,10 17-9-16,-10-17-7 0,20 2-13 15,-20-2-37-15,34-12-19 0,-23-9-23 0,25 15-19 16,-10-11 29-16,4-2-20 0,15 7 15 0,-16-21 71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20:59:16.22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1393 3751 392 0,'-2'-23'57'0,"2"23"30"16,4-30 11-16,-4 30-5 0,-4-32-19 0,4 32-16 15,-10-35-9-15,2 18-3 0,-7-2 3 0,15 19-6 16,-38-26-5-16,13 17-6 0,-8 2 4 0,1 11 6 16,-9-1 14-16,3 14 9 0,-9 0-7 0,3 15 0 15,-7 0-19-15,4 12 0 0,-7 4-14 32,6 8-9-32,-5 4 20 0,5 6-26 0,0-1 18 15,4 4-5-15,4-5-21 0,7 1 14 0,8-7-17 16,7-3 10-16,7-7-13 0,7-4 7 0,10-4-11 15,6-7 9-15,9-4 9 0,8-7-30 0,8-5 24 16,5-6-40-16,8-1 6 0,0-9-13 0,11 3-19 16,-4-12-19-16,13 8-24 0,-9-15-22 0,13 10-58 15,-12-13-19-15,9 4-53 0,-3 2-45 16,-13-17 76-16,19 21 226 0</inkml:trace>
  <inkml:trace contextRef="#ctx0" brushRef="#br0" timeOffset="351.6168">1891 4198 199 0,'0'0'99'15,"0"0"0"-15,-18-22 9 0,18 22 6 0,-28-15-5 16,28 15-8-16,-37-8-3 0,18 10-4 16,-11-5 1-16,9 11-4 0,-13-7-8 0,7 12-9 15,-10-5-10-15,9 11-4 0,-9-4-13 0,7 8 1 16,-4-5-12-16,5 6-1 0,0-2-9 0,5 5 1 16,-2-2-10-16,8 4 4 0,2-1-9 15,5 1 2-15,5-1-11 0,5-1-15 0,3-4 25 16,6-1-28-16,3-4 29 0,-11-18-13 0,30 27-4 15,-8-19 2-15,3-3 0 0,2-6-1 16,5-5 1-16,-1-5-1 0,2-5 3 0,0-4 16 16,-1-4-28-16,-1-2 27 0,-2-3-26 0,-2-1 7 15,-5-1 8-15,-1-2-7 0,-3 1 7 0,-5 3-7 16,0 3 5-16,-5 3-4 0,-3 2 4 0,-1 4-3 16,-4 17 2-16,1-21-2 0,-1 21 0 0,0 0-1 15,0 0-2-15,0 0 1 0,0 0-3 16,-9 20 2-16,4 2-2 0,1 4 6 0,-1 7-7 15,0 2 6-15,1 0-15 0,1-1-2 0,4-1-18 16,-1-7-7-16,9 3-10 0,-9-29-55 0,25 40-23 16,-25-40-95-16,35 20-94 0,-13-11-149 15,-4-17 115-15,22 14 353 0</inkml:trace>
  <inkml:trace contextRef="#ctx0" brushRef="#br0" timeOffset="900.6029">2326 4161 1050 0,'-20'28'75'0,"-1"-12"22"0,11 12 7 0,-11-8-27 15,12 9-38-15,-6 2-34 0,4 2 21 0,-1 0-3 16,3 3 12-16,0-3-10 0,1-1-23 16,2-3 29-16,4 0-31 0,0-6 30 0,3-2-17 15,1-4-8-15,-2-17 1 0,7 23-7 16,-7-23 2-16,0 0-3 0,0 0 1 0,22 12 1 15,-22-12 0-15,0 0 2 0,22-23-3 0,-13 5 4 16,-2-4-5-16,2-4-9 0,0-2 30 0,-1-2-29 16,-1-2 29-16,-2 0-14 0,-2-2-7 15,0-2 8-15,-1-4-9 0,1-4 8 0,2-1-10 16,2 1 9-16,3 1-9 0,2 9 9 0,2 8-6 16,1 6 6-16,-15 20-3 0,28-24 4 0,-11 16 1 15,0 1 5-15,4 2 0 0,-1 0 1 0,5 1-2 16,0 2-3-16,2 1-3 0,0 1-2 0,-1 2-1 15,-1 2-1-15,-5 0-1 0,0 3 2 0,-20-7-1 16,29 20-1-16,-29-20 4 0,16 29-5 16,-14-11 3-16,-4 4-6 0,-5 5 3 0,-7 3-6 15,-3 3 6-15,-5 0-5 0,-4 1 9 0,-5 0-6 16,0 0 6-16,-4 1-6 0,0 0 8 0,0-1-9 16,1-3-9-16,2 0 27 0,4-4-28 15,5-5 29-15,4-2-11 0,19-20-5 0,-29 30 0 16,29-30-2-16,-19 26 2 0,19-26-2 0,-9 29 6 15,5-10-4-15,1 1 4 0,0 6-5 16,-2 3 4-16,-2 7-6 0,-2 7 9 0,-4 6-10 16,-3 3 11-16,-2 5-16 0,-3 1 12 0,0 1 3 15,-2-5-27-15,3-4 13 0,-1-11-43 0,10-4-19 16,11-35-42-16,-7 36-113 0,7-36-127 0,0 0-165 16,19-15 201-16,-10-17 318 0</inkml:trace>
  <inkml:trace contextRef="#ctx0" brushRef="#br0" timeOffset="1369.8075">3041 4310 614 0,'17'-13'100'16,"-17"13"17"-16,0-24 17 0,0 24-13 0,-11-21-37 16,11 21-19-16,-20-16 0 0,-1 7 7 15,21 9-2-15,-35-6-8 0,16 9-9 0,-6-3-7 16,4 9-4-16,-7-2-5 0,5 8-2 16,-5 1-6-16,1 5 2 0,-1 2-4 0,1 5 4 15,1 0-7-15,3 4 2 0,0-1-9 0,3 1-16 16,1 0 21-16,4-3-26 0,4-5 20 0,5-4-9 15,6-20-7-15,4 26 1 0,-4-26-2 0,24 16 2 16,-4-14-1-16,0-2 1 0,7-5-1 0,2-5-2 16,5-5 2-16,4-3-3 0,1-5-9 15,1-2 22-15,-1 0-27 0,-1-2 19 0,-3 2-14 16,-5 0-4-16,-3 0 4 0,-5 1-4 0,-4 4 4 16,-3 0-2-16,-15 20 7 0,17-29 1 15,-17 29 5-15,0 0 1 0,0-18 0 0,0 18 0 16,0 0-3-16,-22 10 1 0,22-10-3 0,-26 31 3 15,12-8-6-15,-1 3 5 0,2 3-8 0,0-1 0 16,5 1-15-16,1-5-20 0,7 6 11 16,-4-9-46-16,13 8 0 0,-9-29-48 0,20 39-72 15,-20-39-64-15,30 15-150 0,-1 2-13 0,-29-17 353 16</inkml:trace>
  <inkml:trace contextRef="#ctx0" brushRef="#br0" timeOffset="1620.0538">3661 4148 619 0,'-29'-14'172'0,"29"14"3"0,-30 12 1 16,18 8-36-16,-13-5-47 0,8 13-15 0,-11-5-14 16,9 10-3-16,-8-2-22 0,8 6 10 0,-4-4-12 15,7 4 3-15,-1-5-7 0,6-1-9 16,4-3 2-16,4-4-30 0,3-3 23 0,6-3-32 15,-6-18 12-15,22 23 0 0,-2-18-3 0,1-8-8 16,7-2-12-16,2-10-19 0,6 1-17 16,-2-13-14-16,14 8-71 0,-18-19-37 0,21 17-111 15,-19-10-119-15,-1-8-32 0,16 19 312 0</inkml:trace>
  <inkml:trace contextRef="#ctx0" brushRef="#br0" timeOffset="1792.1522">3975 4103 1190 0,'-11'42'184'15,"-11"-27"-79"-15,15 18-1 0,-11-7-20 0,8 10-25 16,-3-3-34-16,2 6 4 0,0-1-14 0,0 2 6 16,1-1-9-16,0 0-8 0,3-4 19 0,4-2-33 15,0-4 20-15,4-5-12 0,3-5-11 16,-4-19-16-16,16 25-12 0,-16-25-10 16,27 9-35-16,-27-9-53 0,34-13-125 0,-26-12-127 15,7-1-145-15,9 8 234 0,-18-24 302 0</inkml:trace>
  <inkml:trace contextRef="#ctx0" brushRef="#br0" timeOffset="1917.3079">3914 3739 1468 0,'-25'6'39'0,"-2"-4"-10"0,27-2-1 0,-28 3-24 16,28-3-55-16,0 0-64 0,-8-20-67 0,26 20-31 15,-18 0-133-15,24-33-84 0,13 31 200 0</inkml:trace>
  <inkml:trace contextRef="#ctx0" brushRef="#br0" timeOffset="2136.3452">4503 3395 1277 0,'-15'21'106'0,"-5"-14"-14"0,10 15 13 0,-15-5-19 15,7 14-34-15,-5 4-27 0,1 8 8 0,-1 7-7 16,4 7 8-16,-2 4-18 0,3 8-10 15,1 5 15-15,1 6-19 0,2 1 14 16,-1 5 0-16,0-4-22 0,1-1 14 0,2-5-16 0,3-7-3 16,5-8 11-16,3-9-26 0,6-8 10 15,0-9-20-15,5-2-20 0,-4-12-17 0,11 2-49 16,-17-23-13-16,27 18-67 0,-27-18-92 0,9-24-198 16,8 16 49-16,-17-23 443 0</inkml:trace>
  <inkml:trace contextRef="#ctx0" brushRef="#br0" timeOffset="2871.3767">4083 4095 1438 0,'0'0'179'0,"-6"19"-125"0,6-19 6 0,13 20 5 16,-13-20-20-16,34 9-19 0,-9-6-8 16,9-4 5-16,1-3 1 0,7-1-5 15,-1-3-6-15,2-1-7 0,2 1-2 0,0-2-4 16,1 0 2-16,-3 1-3 0,-3-1 2 0,-4 1-2 15,-2 1 1-15,-3 1-2 0,-6 2 1 0,-3 1-2 16,-4 2 2-16,-18 2 0 0,21-1 0 0,-21 1 1 16,0 0 0-16,0 0 1 0,0 0 0 0,0 0 1 15,0 0-2-15,-22 26 1 0,5-11-1 16,-5 2 1-16,-3 4-2 0,-3 5 5 0,-2 3-3 16,0 2 9-16,0 4-5 0,2 0 8 0,0 1-5 15,6 0 3-15,4-2-3 0,3 1 2 0,6-3-5 16,3-1-10-16,6-5 11 0,4-3-12 0,3-5 12 15,-7-18-6-15,31 26 0 0,-11-21 0 16,6-5-1-16,1-8-1 0,3-5-13 0,3-7 17 16,2-6-24-16,3-5 17 0,0-4-9 15,-1-5-4-15,1 1 8 0,-2-3-6 0,-3 1 6 16,-4-2-8-16,-4 2 8 0,-7 0-5 0,-3 3 6 16,-4 3-8-16,-3 4 10 0,-3 6-4 0,-5 5 12 15,0 20 3-15,-15-22 7 0,15 22 0 0,-25-2 1 16,25 2 2-16,-33 12-1 0,16 0 2 0,17-12-3 15,-29 29 1-15,29-29-5 0,-18 30 3 0,18-30-5 16,-4 27 1-16,4-27-2 0,11 24 2 16,-11-24-1-16,25 20 1 0,-6-14-3 15,0-1 3-15,3-3-3 0,2-1 2 0,1-1-1 16,0-1-2-16,-1-1 2 0,1 0-4 0,-2 2-1 16,-1 2 0-16,-3 0 0 0,-19-2 0 0,29 7 0 15,-29-7 0-15,17 13 0 0,-17-13 0 0,9 28 0 16,-10-8 0-16,-3 3 0 0,-3 1 0 15,-4 2 0-15,-3 1 0 0,-3 2 0 0,-2-1 0 16,2 1 0-16,1-2 0 0,3-1 0 0,2-4-9 16,2-2 6-16,3-3-7 0,6-17 20 0,-3 22-8 15,3-22 8-15,0 0-10 0,0 0 0 0,0 0 0 16,24-13 0-16,-11-4 0 0,3-5 0 0,2-3 0 16,1-3 0-16,0 0 0 0,-3-1 0 15,0 1 0-15,-1-2 0 0,1-1 0 16,1-3 0-16,-1 0 0 0,-1 0 0 0,-1 5 0 15,0 5 0-15,-2 3 0 0,-1 4 0 0,-11 17 0 16,18-23 0-16,-18 23 0 0,21-14-2 0,-21 14-80 16,33-10-43-16,-33 10-86 0,47-8-229 0,-24 3-159 15,0-4 32-15,10 13 547 0</inkml:trace>
  <inkml:trace contextRef="#ctx0" brushRef="#br0" timeOffset="3199.8247">5677 3945 1243 0,'18'2'179'0,"-18"-2"-57"0,17-14-1 15,-17 14-29-15,0 0-29 0,8-18-20 16,-8 18-6-16,0 0-5 0,0 0-5 0,0 0-11 16,0 0-3-16,-23-4-4 0,23 4 2 0,-26 13-2 15,7 0 3-15,0 1-3 0,2 3 0 0,-1 1-9 16,5 3 0-16,2-1 0 0,3 1 0 0,4 1 0 15,3-3 0-15,5-1 0 0,2 0 0 0,-6-18 0 16,22 28 0-16,-5-17 0 0,2-3 0 0,6-3 0 16,2-1 0-16,3-2 0 15,0 1 0-15,-1-2 0 0,-1 2 0 0,-3 2 0 16,-6 3 0-16,-19-8 0 0,26 20 0 0,-26-20 0 16,2 32 0-16,-8-13 0 0,-7 3 0 0,-6 2 0 15,-5 0 0-15,-5 1 0 0,-4 1 0 0,-2-2 0 16,-2-2 0-16,3-2-12 0,-1-5-48 0,7 8-48 15,-15-20-115-15,24 14-322 0,-18-3-76 0,0-7 144 16</inkml:trace>
  <inkml:trace contextRef="#ctx0" brushRef="#br0" timeOffset="4316.3235">753 9751 670 0,'0'0'47'0,"-10"-20"35"16,10 20 17-16,-5-17 6 0,5 17-19 0,0 0-13 16,0 0-7-16,0 0 4 0,0 0-1 0,0 0-8 15,0 0-6-15,0 0-14 0,-10 35 0 0,8-9-8 16,4 11 3-16,-2 4-13 0,4 7 8 0,-3 5-14 16,1 5 8-16,-2 3-14 0,0 4-4 0,-2-2 16 15,-3 4-19-15,-2-6 19 0,0 0-7 0,-3-6-14 16,3-6 11-16,-1-8-12 0,3-11 7 15,3-8-6-15,2-22 2 0,-2 19-2 16,2-19 2-16,0 0-1 0,0 0-1 0,0 0 3 16,2-23-3-16,-1-1 4 0,2-11-7 0,-2-10 6 15,2-4-10-15,0-7 10 0,1-2-11 0,-2-1-8 16,0-7 18-16,-2-5-17 0,-1-2 15 0,0-2 4 16,-3-2-15-16,2 3 15 0,2 1-15 0,2 4 13 15,4 11-11-15,4 12-5 0,4 9 22 16,1 9-24-16,4 7 25 0,0 4-8 0,2 2-3 15,3 7 1-15,2 1 0 0,4 2-1 0,3 2 0 16,0 6 1-16,1 2 3 0,0 4-4 0,-3 6 3 16,-4 3-3-16,-1 4 1 0,-7 3 11 0,-2 4-24 15,-5 3 25-15,-2 4-22 0,-6 2 7 16,-6 2 6-16,-4 2-7 0,-6 0 9 16,-2-1-9-16,-5 0 9 0,-1-3-10 0,-5-3 8 0,0-3-7 0,-2-4 5 15,0-1-5-15,-1-4 4 0,3-4-4 0,-2-3 4 16,4-4-3-16,1-1 3 0,4-4 0 15,18-7 1-15,-20 7 0 0,20-7 0 0,0 0 0 16,0 0 0-16,0 0-1 0,0 0 3 0,0 0 3 16,0 0 1-16,30 17 4 0,-13-5-8 0,0 2 8 15,2 3-10-15,1 2 19 0,-2 4-16 16,0 1 10-16,-2 1-13 0,1 1-4 0,1-3 4 16,2-1-10-16,0-4-4 0,1 1-17 0,0-4-18 15,5 0-25-15,-6-10-25 0,14 11-56 0,-17-27-89 16,24 18-156-16,-10-9-127 0,-6-14 154 0,14 15 371 15</inkml:trace>
  <inkml:trace contextRef="#ctx0" brushRef="#br0" timeOffset="4632.3112">1407 10120 1539 0,'0'0'45'0,"0"0"-14"16,0 0 5-16,0 0 5 0,19 13-9 0,-2-14-18 15,6-1-5-15,4-4 9 0,6 0 1 0,1-5 3 16,4 1-7-16,1-2-6 0,0-1-7 16,-2-2 2-16,0-1-6 0,-2 1 3 0,-3-1-2 15,-6 3 3-15,-4 1-1 0,-22 12 3 0,26-17 3 16,-26 17 4-16,0 0 0 0,-3-25 0 16,3 25-5-16,-19-24-3 0,19 24-4 0,-35-23 1 15,10 15-4-15,-1 3 2 0,-4 3-1 0,0 5 1 16,-2 4 2-16,0 4-1 0,0 5 6 15,0 3-1-15,6 4 6 0,1 3-3 0,5 2 3 16,3 2-8-16,3 1 3 0,4 1-6 0,4-2-6 16,4-1 19-16,3-1-28 0,6-2 15 0,4-4-27 15,9 1-18-15,-1-10-17 0,14 6-34 0,-7-19-49 16,25 17-102-16,-17-30-112 0,16 4-176 0,10 4 154 16,-12-23 382-16</inkml:trace>
  <inkml:trace contextRef="#ctx0" brushRef="#br0" timeOffset="4958.1861">2316 9861 1289 0,'-28'14'88'0,"-14"-8"-8"0,13 13 15 0,-14-6-16 16,9 9-23-16,-2 0-19 0,5 3 2 0,0-1-2 16,8 2 1-16,3-6-9 0,8-2-8 15,12-18-12-15,-5 25-2 0,5-25-7 0,22 13 1 16,0-11 2-16,5-4-2 0,5-4 2 0,6-6-2 15,6-3 2-15,1-2-3 0,0 0 3 0,0 4-2 16,-6 2 1-16,-5 4-2 0,-6 5 0 0,-8 3 2 16,-20-1 2-16,22 14 3 0,-22-14-1 0,0 32 6 15,-11-8-6-15,-3 5 2 0,-8 4 10 16,-5 3-23-16,-3 1 19 0,-3 3-20 16,0-1 3-16,3-4 6 0,2-2-6 0,5-4 6 15,4-5-8-15,4-5 0 0,15-19-11 0,-11 20-11 16,11-20-14-16,0 0-12 0,26-6-16 0,-10-15-22 15,18 6-35-15,-12-24-69 0,28 16-100 0,-18-22-81 16,8 0-116-16,16 11 296 0,-20-24 196 0</inkml:trace>
  <inkml:trace contextRef="#ctx0" brushRef="#br0" timeOffset="5114.6749">2758 9835 804 0,'0'0'208'0,"0"0"-24"16,0 0-7-16,-20 0-50 0,20 0-46 0,-26 26-29 15,12-3-1-15,-5-1-7 0,3 9 0 0,-2 2-16 16,2 5 1-16,-1 3-14 0,2 2 2 15,0 1 9-15,1 2-24 0,2-4 17 0,1-1-22 16,5-3-1-16,2-7 3 0,4-4-9 16,3-8-6-16,-3-19-16 0,14 24-13 0,-14-24-23 15,23 1-41-15,5-1-54 0,-18-30-139 0,10 2-264 16,8-2 63-16,-9-22 418 0</inkml:trace>
  <inkml:trace contextRef="#ctx0" brushRef="#br0" timeOffset="5277.3001">2754 9450 1195 0,'0'0'285'0,"-19"18"-265"0,19-18-10 0,2 26 3 15,-2-26-21-15,18 19-32 0,6-6-37 0,-24-13-92 16,48 15-92-16,-25-8-155 0,5-7-52 0,19 18 385 16</inkml:trace>
  <inkml:trace contextRef="#ctx0" brushRef="#br0" timeOffset="5590.412">3338 9722 1031 0,'-24'-6'381'16,"3"28"-293"-16,-12-12-2 0,10 8 6 0,-11-7-29 15,5 5-20-15,-4 0-13 0,4 4 2 0,0-4-1 16,2 5 2-16,3-2-9 0,3 3-1 16,3-1-9-16,4-1-1 0,5 0-4 0,4-3-1 15,5-17-5-15,3 30 1 0,-3-30-5 0,22 20 2 16,-4-14-1-16,6-3 1 0,2-4 2 0,6-4-2 15,2-4 1-15,2-2-2 0,0-1 1 16,-1 0-2-16,-2 4 1 0,-6-2 0 0,-4 5 1 0,-23 5-1 16,24-1 2-16,-24 1 0 0,0 0 2 0,10 17 2 15,-10-17-3-15,-5 29-1 0,-2-8-2 16,-6 2 1-16,-1 2-3 0,-2 2 5 16,-3 0-8-16,0 2-2 0,1 0 15 0,1 0-19 15,1-2 16-15,4-3-15 0,5-3-7 0,2-4-2 16,5-17-11-16,1 23-11 0,-1-23-17 0,17 5-22 15,4-4-27-15,-11-21-43 0,22 13-72 0,-16-27-81 16,21 4-163-16,-1 6-9 0,-12-21 427 0</inkml:trace>
  <inkml:trace contextRef="#ctx0" brushRef="#br0" timeOffset="5778.09">3908 9121 1135 0,'-22'-18'256'0,"22"18"-138"0,-29 13-16 16,13 10-8-16,-11 1-27 0,1 15-13 15,-3 5-21-15,3 9 4 0,-1 4-12 16,4 4 7-16,0 3-2 0,4 5-19 0,1-1 8 16,3 3-20-16,3-3-1 0,3-1 7 0,3-3-11 15,0-5 3-15,2-2-14 0,0-5 3 0,1-1-24 16,-2-8-12-16,5-2 17 0,-3-9-39 0,5 2 0 16,-2-34-58-16,5 44-162 0,-5-44-77 0,0 0-184 15,0 0 188-15,-21-17 365 0</inkml:trace>
  <inkml:trace contextRef="#ctx0" brushRef="#br0" timeOffset="6466.2759">3437 9746 1463 0,'-10'20'123'0,"10"-20"-47"0,5 17 2 0,-5-17-14 16,19 17-20-16,-2-11-18 0,7 0-6 0,4-4-3 15,9 0 3-15,-1-3-1 0,7 0-4 16,0-1-3-16,0-1-5 0,4 0-4 0,-2 0-1 15,-3 1-2-15,-2 1 0 0,-6 1-1 0,-3 1 0 16,-5 0 1-16,-2 0 1 0,-6 2-1 0,-18-3 0 16,20 2 2-16,-20-2-1 0,0 0 2 0,0 0 2 15,0 0-3-15,0 0 1 0,0 0-2 16,-18 22 0-16,18-22 0 0,-31 24 2 16,14-8-2-16,-2 3 3 0,0 5-2 0,-2 3 4 15,-3 4-2-15,1 3 7 0,0 2-4 0,3 2-5 16,3-1-2-16,4-2 0 0,5-3 0 0,5-3 0 15,5-5 0-15,4-3 0 0,5-4 0 0,-11-17 0 16,34 19 0-16,-12-18 0 0,4-3 0 0,3-8 0 16,4-7 0-16,2-5 0 0,3-7 0 0,1-3 0 15,0-6 0-15,-2-2 0 0,-1-1-10 16,-4 0-6-16,-4 0 7 0,-5 1-9 0,-6 3 8 16,-3-2-5-16,-6 5 9 0,-3 1-3 0,-2 9 9 15,-6 5 0-15,3 19 6 0,-12-22 2 0,12 22 4 16,-17-7 1-16,17 7-1 0,-18 6-2 15,18-6-4-15,-15 17 1 0,15-17-1 0,-10 25 2 16,10-25-3-16,0 28-5 0,0-28 0 0,13 28 0 16,-13-28 0-16,24 23 0 0,-7-15 0 15,2 1 0-15,5-3 0 0,-1-3 0 0,3 2 0 16,2-2 0-16,2-1 0 0,-2 2 0 0,-2-1 0 16,-3 3 0-16,-4 2 0 0,-2 0 0 0,-17-8 0 15,22 22 0-15,-22-22 0 0,11 30 0 0,-10-11 0 16,-5 3 0-16,-2 2 0 0,-4 2 0 0,-3 0 0 15,-2 2 0-15,1-1 0 16,-2-1 0-16,1-1 0 0,3-2 0 0,2-4 0 0,3-2 0 16,7-17 0-16,-8 18 0 0,8-18 0 15,0 0 0-15,0 0 0 0,0 0 0 0,0 0 0 16,0 0 0-16,20-18 0 0,-20 18 0 0,23-34 0 16,-10 12 0-16,1-3 0 0,0-1 0 0,-1-1 0 15,-1-1 0-15,1-1 0 0,1-1 0 0,0 2 0 16,1-1 0-16,2 3 0 0,0 0 0 15,4 4 0-15,-4 0-41 0,8 8-46 0,-8-8-48 16,20 22-90-16,-24-26-173 0,19 17-197 0,1 4 54 16,-11-14 517-16</inkml:trace>
  <inkml:trace contextRef="#ctx0" brushRef="#br0" timeOffset="6794.7026">5204 9715 1548 0,'0'0'216'0,"0"0"-140"0,-24-5-12 15,6-3-11-15,18 8-17 0,-33-14-16 0,16 8-6 16,-2 1-3-16,1 5-2 0,-4 2-9 0,0 4 0 16,-1 1 0-16,1 5 0 0,0 5 0 0,1 1 0 15,2 5 0-15,2 2 0 0,2 2 0 0,5 1 0 16,4-3 0-16,5-2 0 0,5-3 0 16,3-2 0-16,-7-18 0 0,33 29 0 0,-8-18 0 15,6-4 0-15,5-2 0 0,6-3 0 0,4-2 0 16,3 0 0-16,2 0 0 0,-3-1 0 15,-3 2 0-15,-3 2 0 0,-6 0 0 0,-5 3 0 16,-8 4 0-16,-5 0 0 0,-18-10 0 0,16 27 0 16,-18-10 0-16,-4 3 0 0,-8 3 0 0,-7 3 0 15,-7 3 0-15,-5 3 0 0,-2-1 0 16,-1-1 0-16,-2 1 0 0,1-6 0 0,3 2 0 16,0-8-26-16,9 0-42 0,-4-11-20 0,29-8-42 15,-37 1-88-15,37-1-217 0,0 0-140 0,-10-24 69 16,10 24 506-16</inkml:trace>
  <inkml:trace contextRef="#ctx0" brushRef="#br0" timeOffset="7790.1197">708 3140 639 0,'-31'0'105'0,"9"6"32"0,-1-10-15 0,23 4-22 15,-24 0-38-15,24 0-35 0,0 0-18 16,0 0-10-16,0 0 2 0,19-6 2 0,3 3-1 16,7-1-1-16,5 1-1 0,5 0 0 0,3 3-1 15,4 0-1-15,6 3-3 0,3 1 0 0,8 2-1 16,4 0 4-16,7 1 1 0,5 0 4 15,4 1 0-15,4-2 0 0,8-1 2 0,5-1 1 16,7 0-3-16,7 0 3 0,7-3-4 0,6 0-1 16,11-2 1-16,3 0-1 0,10-2 1 15,4 2 1-15,11-1 1 0,5 0 0 0,8 1 1 16,5 0-3-16,5 0-3 0,7-2 0 0,7 2-1 16,5 1-1-16,6 1 1 0,3 1 2 0,7 0 0 15,4 0 2-15,12 1-2 0,3-2-2 0,6 0-1 16,8-2-1-16,4 0-1 0,8-3 2 0,8-1 1 15,6-1 1-15,7-2 5 0,5-1-3 16,10 1 3-16,6-1-5 0,10 1 1 0,6 0-3 16,8 0 0-16,-2 1-1 0,6 2 2 0,4 2 0 15,1 0 7-15,10 2 0 0,-1 2 1 16,-2 0 1-16,2 3-6 0,-3 1 2 0,1 0-2 16,-2 2 4-16,3-2 14 0,7 2 11 0,0-3 4 15,7 2 10-15,-5-5-7 0,4 4 4 0,5-6-2 16,13 3-3-16,1-4-9 0,10 0-10 15,-9-1-6-15,-4-1-4 0,1-1 2 0,5 2 2 16,9-5 3-16,10 2-2 0,-2-1 1 0,1-1-6 16,-4 0 2-16,1 2-2 0,-2 0 0 0,1 3-4 15,-2-1-1-15,-4 4-4 0,-7 2-3 0,-7 1-5 16,-8 4-12-16,-14-1-16 0,-9 10-34 0,-29-8-32 16,-11 20-77-16,-35-15-84 0,-19 7-192 15,-20 14 2-15,-52-19 391 0</inkml:trace>
  <inkml:trace contextRef="#ctx0" brushRef="#br0" timeOffset="8603.4508">2676 7215 482 0,'129'-4'25'15,"12"4"23"-15,5 2 12 0,6-4 8 0,11 6-9 16,1-1-9-16,10 0-10 0,5-2 5 0,10 3 3 16,2-5 6-16,9 3-2 0,9-3-9 0,10 0-15 15,14-3-9-15,7 1-7 0,7-5 2 0,11 1 5 16,6-4 2-16,8 0-3 0,14-3-5 0,7-2-11 16,15 0 2-16,6-1-5 0,6 2 5 0,3-2 12 15,7 1-12-15,5 3 16 0,13-1-13 16,5 5 0-16,3-2-15 0,3 4 18 0,-5 1-16 15,2 2 22-15,4 1 8 0,0 5 5 16,2-2 8-16,0 5 1 0,-8-3-5 0,5 4 5 16,1-4-4-16,8 6 0 0,5-8-2 0,13 4-3 15,-8-2-9-15,9 3-6 0,4-3-3 0,4 0-2 16,13-2 5-16,0-3 0 0,5-5 3 16,7 0-7-16,7-3-1 0,5-1-2 0,0 0 3 15,-4-1-2-15,4 1 3 0,7 1-8 0,3 1 1 16,-5 2-3-16,-7-2-2 0,-13 1 2 0,-5 2-6 15,-6 1-10-15,-10 4-14 0,-12-4-17 0,-14 8-25 16,-31-9-37-16,-9 15-78 0,-42-17-134 0,-23 6-178 16,-20 8 17-16,-60-21 458 0</inkml:trace>
  <inkml:trace contextRef="#ctx0" brushRef="#br0" timeOffset="9479.1464">6462 1036 94 0,'-2'57'61'0,"7"16"13"0,-4-7 4 16,6 13 14-16,-2-3 11 0,2 11-1 16,2 3 3-16,-4 6-25 0,2 5 3 0,-6 8-2 15,2 6-26-15,-5-4 0 0,1 13-21 0,-4 1-31 16,0 7 5-16,-2 9 2 0,-3 6-7 0,0 4 2 15,-4 7-2-15,1 5 4 0,-3 10 6 0,-2 4 18 16,-3 8-9-16,0 1 1 0,4 5 15 0,-3 0-1 16,6 8 12-16,-4-6-10 0,6 7-13 0,-3-4 6 15,8 8 8-15,-3 2 3 0,9 3-12 16,1-2-20-16,4-2-11 0,2 0 0 16,4 3 8-16,0 1 5 0,3 3-5 0,0 0-14 15,0-1-5-15,0 2 6 0,-5 4 12 0,1 5 4 16,-7 4-3-16,-1 1-16 0,-2-2-3 0,-1 3 3 15,-2 3 16-15,-2 6 3 0,0 1 2 0,-2 2 2 16,2 1-13-16,0-6-4 0,0 1 2 0,1-1 0 16,0 4-4-16,1-1 20 0,0 5 2 15,0 0-5-15,3-2 3 0,1 1-21 0,0-4-1 16,3-4 3-16,-1 1-5 0,2 1 16 0,-2 3-3 16,3 9-8-16,-4-1 4 0,0 2-8 0,-3-2-14 15,-3-2 2-15,-1 0 1 0,-1 0 6 0,-2-4 18 16,1-8-1-16,-2-10 0 0,3-23-15 15,1-24-13-15,3-29 20 0,4-26-10 16,9-28-2-16,5-30-19 0,17-24-54 0,0-44-55 16,25-18-94-16,-3-37-118 0,9-36-96 0,25-7 213 15</inkml:trace>
  <inkml:trace contextRef="#ctx0" brushRef="#br0" timeOffset="10830.0101">16849 1044 1076 0,'-25'24'-18'0,"8"5"13"0,7 11-15 0,3 0-40 16,7 14-10-16,-3-3-17 0,2 15-1 15,0-4 3-15,2 11 3 0,-2-3 17 16,3 11 24-16,-6 1 24 0,-2 8 34 0,0 3 13 15,-3 7 27-15,-1 7 17 0,-4 4 12 0,2 11 19 16,-6 1 5-16,6 14-15 0,-6 1-8 0,4 15-15 16,-3 6-18-16,4 10-11 0,-5 5-14 0,1 6-2 15,-4 7-15-15,0 3 6 0,-1 7-13 0,-1 2-10 16,0 6 6-16,-1 6 8 0,-2 9 1 16,2 7-2-16,1 1-1 0,-1 4-19 0,0 5 5 15,3 5-1-15,-1 6 6 0,2 6 27 0,-2 6 1 16,3 9 13-16,-3 0-2 0,5 8-10 15,-1-1 8-15,6 7-10 0,-3 0-1 0,9 8-9 16,0-2 1-16,7 8-7 0,3 3 4 0,4 4-5 16,2 8-6-16,2 7 4 0,3 3-9 0,-1 7 3 15,1 9 0-15,-2 3 2 0,-2 10-7 16,-1 3 9-16,-2 10-15 0,-4 1-11 0,-2 3 8 16,-4 4-8-16,-2 3 8 0,-3-2 16 0,-4 4 4 15,-7-5-1-15,-2-9-1 0,0-8-8 0,-2-16 2 16,-1-13-9-16,3-25-15 0,-2-24-28 0,12-40-49 15,-3-29-39-15,22-36-104 0,-7-15-96 0,7-54-157 16,24-34 330-16</inkml:trace>
  <inkml:trace contextRef="#ctx0" brushRef="#br0" timeOffset="11721.5421">9081 1162 758 0,'0'0'109'0,"0"0"-13"0,0 0-17 0,-24 4 20 16,4 3-16-16,2 6-10 0,-15 6-15 0,-3 5-62 15,-10 7 24-15,-2 7-24 0,-11 4 28 16,0 5 15-16,-8 0-16 0,6 4 10 16,-2-5-14-16,12 0 10 0,2-2-9 0,12-5 7 15,7-7-14-15,9-4-1 0,10-10-12 0,11-18 0 16,-3 23-4-16,3-23 3 0,20 18-1 0,0-8 2 15,7 1 0-15,4-2 1 0,9 2-1 0,3-1 2 16,6-2-1-16,0-1 3 0,3 2-3 0,-1-1 3 16,-4 2-5-16,-3 2 4 0,-8 4-2 15,-4 1 8-15,-9 5 37 0,-5 4-32 0,-10 11 40 16,-6 6-27-16,-15 3-8 0,-6 7 11 0,-11-4-18 16,-6 5 5-16,-8 2-14 0,-2-1 11 0,-4 1-12 15,0-5 7-15,1-4-13 0,4-5 5 0,6-6 0 16,5-7-35-16,9-3 7 0,3-14-59 15,18 5-61-15,4-17-116 0,4-22-235 0,14 12-48 16,4-21 279-16</inkml:trace>
  <inkml:trace contextRef="#ctx0" brushRef="#br0" timeOffset="12081.2617">9033 2352 1291 0,'-30'12'61'0,"14"5"-6"0,16-17-5 0,-20 16-2 16,20-16-20-16,0 0-19 0,0 0-9 15,28 13 7-15,-4-13 5 0,3-2 4 0,9-7 1 16,6-4-6-16,8-5-3 0,9-6-9 0,3-4 4 16,4-1-7-16,1 0 6 0,0 1-7 0,-6 0 7 15,-3 0-4-15,-8 1 10 0,-5 0 0 16,-11 3 17-16,-6 6 0 0,-13 1 13 0,-15 17-1 15,7-23-4-15,-7 23-5 0,-20-23-8 0,1 12-12 16,-4 5-3-16,-5 2-2 0,-5 4-3 0,-3 4 2 16,-8 4-2-16,-1 9 3 0,-4 5-4 0,0 5 8 15,-2 3-1-15,2 1 10 0,1 0-3 0,7 2 8 16,5 1-12-16,8 0 4 0,7 0-11 16,8-1 2-16,5-3-7 0,8-3 3 15,9-3-11-15,4-4-3 0,12 0-20 0,2-6-14 16,14 2-29-16,-1-15-22 0,19 10-52 0,-11-26-76 15,27 17-95-15,-9-10-199 0,1-15 88 0,18 17 433 16</inkml:trace>
  <inkml:trace contextRef="#ctx0" brushRef="#br0" timeOffset="12409.69">10473 2145 538 0,'-26'11'109'15,"2"7"10"-15,-12-3 39 0,8 13 13 16,-14-10-28-16,12 16-25 0,-10-8-34 0,11 12-6 15,-8-5-18-15,9 5-3 0,-3-3-20 0,6 4-4 16,3-2-14-16,7 3 7 0,0-7 6 0,6 0-27 16,1-9 23-16,4-2-36 0,2-5 12 15,2-17 2-15,5 20-3 0,-5-20 0 0,0 0-2 16,20 6-1-16,-20-6 2 0,28-16 0 0,-8 0 2 16,3-9 13-16,2-5-28 0,1-6 25 0,2-3-25 15,-3-2 9-15,-3 0 10 0,-2 1-6 0,-6 1 11 16,-1 1-7-16,-6 0 8 0,-2 2-8 0,-3 3 4 15,-1 4-10-15,-2 1 4 0,0 5-7 16,0 6 4-16,1 17-3 0,-3-21 2 0,3 21-5 16,0 0-3-16,0 0-4 0,0 0-4 15,0 0-3-15,27 4-3 0,-27-4-8 0,38 14-15 16,-15-11-14-16,10 10-27 0,-7-16-37 0,22 16-47 16,-15-20-61-16,21 13-74 0,-1 0-136 0,-7-21 116 15,27 19 325-15</inkml:trace>
  <inkml:trace contextRef="#ctx0" brushRef="#br0" timeOffset="12597.402">11198 2037 1150 0,'-22'6'256'0,"-1"20"-198"0,-9-8-3 0,12 17 17 16,-11-9-7-16,9 10-7 0,-5-1-28 16,4 6 7-16,0 0-16 0,5 4 5 0,0-2-11 15,6-2-1-15,3-6-8 0,4-4 2 16,6-4-12-16,2-3-4 0,4-2-8 0,3-5-2 15,-10-17-23-15,28 19-10 0,-4-13-32 0,-24-6-45 16,56-19-101-16,-35-10-205 0,13-9-76 0,8 6 162 16</inkml:trace>
  <inkml:trace contextRef="#ctx0" brushRef="#br0" timeOffset="12753.7785">11029 1698 1618 0,'-20'1'-10'0,"20"-1"-19"0,0 0 1 16,0 0 0-16,0 0-15 0,23 15-32 0,-23-15-52 16,54-3-75-16,-26-9-105 0,8 1-149 0,20 22 144 15,-20-28 312-15</inkml:trace>
  <inkml:trace contextRef="#ctx0" brushRef="#br0" timeOffset="13097.8948">11599 2113 1467 0,'-22'18'53'0,"0"-6"-24"15,22-12 10-15,-19 23-2 0,19-23-8 0,1 17-21 16,-1-17-3-16,18 17-2 0,2-7 6 0,7-7 6 16,5 1 2-16,6-5 0 0,8-3-6 0,3-3-7 15,6-2-2-15,-2-3 0 0,-1-1-2 0,-2-3 3 16,-5-2-6-16,-5-1 5 0,-4-1-4 0,-7 0 6 15,-7-4-3-15,-8-1 14 0,-4 6 1 16,-7-2 10-16,-3 21-3 0,-5-23-29 0,5 23 27 16,-21-15-44-16,21 15 35 0,-36-3-14 0,8 8-11 15,-4 6 36-15,-3 5-28 0,-4 10 37 0,-3 8-11 16,-1 4-4-16,0 6 9 0,-1-5-13 0,5 3 6 16,7 2-14-16,4 0 3 0,7-3-10 15,5-3 4-15,10-4-6 0,5-5-1 0,9-3-11 16,7-7-6-16,12-1-15 0,6-9-10 15,14-1-32-15,-1-20-46 0,23 14-118 0,-15-28-168 16,18 0-132-16,9 6 96 0,-11-29 447 0</inkml:trace>
  <inkml:trace contextRef="#ctx0" brushRef="#br0" timeOffset="13363.7548">12790 1958 1335 0,'-43'33'355'0,"-4"-12"-320"16,-1 6 3-16,0-4 3 0,6 5 10 15,2-11-21-15,7 2-4 0,5-2-13 0,10 0 0 16,18-17-8-16,-11 24-1 0,11-24-2 0,18 19-1 16,2-10-1-16,8-3 0 0,8-1 0 0,6-2 0 15,5 0 0-15,3 2 1 0,-1 0-2 0,-4 3 2 16,-9 2-2-16,-4 4 3 0,-8 1 0 16,-6 4 7-16,-7 0 2 0,-6 6 2 0,-9 2 0 15,-4 6 3-15,-10 3-10 0,-5 1 8 0,-8 0-14 16,-5 1 5-16,-4-3 2 0,-4-3-15 0,-1-3 15 15,0-2-23-15,2-4 3 0,6-5-7 0,5-2-21 16,4-11-32-16,28-5-70 0,-37-6-178 0,37 6-307 16,-4-19 49-16,6-7 368 0</inkml:trace>
  <inkml:trace contextRef="#ctx0" brushRef="#br0" timeOffset="14262.4902">17483 1740 498 0,'-5'18'59'0,"5"-18"22"0,0 25 11 16,0-25 13-16,-1 27-2 0,2-6 6 0,-1-21-14 16,-6 44 11-16,-4-21 12 0,10 12-56 0,-10 1 24 15,9 12-41-15,-7-3-11 0,4 8 14 16,-6-8-23-16,2 3 5 0,-4-1-15 0,-2 2 6 15,1-3-10-15,-1-4 9 0,0-6-9 0,2-2 10 16,0-8-8-16,1-5 2 0,11-21-7 16,-15 27-3-16,15-27-3 0,0 0 2 0,0 0 0 15,0 0-1-15,0 0 1 0,-1-22-4 0,4-1 3 16,1-7-6-16,2-7 7 0,3-6-9 0,-1-1 7 16,2-2-7-16,0 0 6 0,-2-3-8 0,2 3 9 15,-2-8-10-15,1-2-15 0,-1-2 22 0,1-2-25 16,-1 0 23-16,3 1 4 0,2-4-10 15,1 3 15-15,2 5-14 0,3 7 13 0,2 12-9 16,1 8 7-16,1 4-1 0,1 6 4 16,3 2-4-16,2 1 3 0,4 4-3 0,2 3 1 15,3 2-1-15,-1 2 0 0,-2 7-1 0,-1 2-1 0,-6 5 0 16,-1 5-4-16,-3 1 4 0,-2 3-3 0,0 3 4 16,-4 3-3-16,-5 4 6 0,-3 1-6 15,-6 4 9-15,-10 1-6 0,-5 2 8 16,-9 0-6-16,-5-1 11 0,-8 0-7 0,-5-1 8 15,-6-3-9-15,-2 1 3 0,-1-3 19 0,-1-4-32 16,2-2 28-16,2 1-32 0,3-2-4 0,2-2-4 16,7-2-17-16,3-11-17 0,29-8-26 0,-31 8-68 15,31-8-140-15,0 0-168 0,0 0-85 0,34 12 234 16</inkml:trace>
  <inkml:trace contextRef="#ctx0" brushRef="#br0" timeOffset="15560.8419">18279 2058 785 0,'0'0'84'15,"0"0"-30"-15,0 0 0 0,0 0 12 16,0 0-4-16,0 0-10 0,-19-14 2 0,19 14 12 16,-26-6 1-16,6 0 2 0,20 6 2 0,-42 0-7 15,22 11-5-15,-13-9-8 0,6 14 1 0,-11-7-12 16,4 10 9-16,-5-4-8 0,2 7 3 0,-3-3-6 15,3 4-4-15,3-1-16 0,2 2 0 0,3-2-8 16,5 1-1-16,7-4-5 0,5 0-1 0,12-19-4 16,-3 27 2-16,3-27-3 0,16 27 4 15,-16-27-4-15,32 23 2 0,-8-17-1 16,4-2-1-16,5-3 0 0,5-5-1 0,3-2-1 16,4-6-2-16,1-4 0 0,1-3-1 0,1-4 6 15,-2-1-4-15,-1 0 6 0,-1-1-4 0,-4 3 3 16,-5 0-4-16,-2 1 4 0,-7 2-5 0,-6 2 3 15,-20 17-3-15,25-25 3 0,-25 25 1 0,0 0 3 16,3-20-1-16,-3 20-1 0,0 0-1 16,-19 4-1-16,19-4 2 0,-32 20 0 0,12-3 2 15,-5 5-2-15,3 1 3 0,-1 1-3 0,4 3 5 16,1-2-6-16,3 3 5 0,3-3-6 0,5-2 3 16,5-3-5-16,6-3 2 0,-4-17-2 15,22 24 0-15,-1-16-3 0,3-3-2 0,9-4-3 16,6-4-3-16,4-4-2 0,1-6-4 15,4 0-1-15,-2-4 0 0,2-2 7 0,0-3 3 16,-1 2 9-16,-1-1-3 0,-5 3 6 0,-2 0-3 16,-8 2 2-16,-4 3-4 0,-6 2 5 0,-21 11-3 15,19-14 6-15,-19 14 5 0,0 0 2 0,0 0 1 16,0 0-4-16,0 0-3 0,-30 21-3 0,9-5 5 16,-3 2 2-16,-3 6 9 0,-1 4-2 0,-1 5 3 15,2-1-3-15,1 1 0 0,5-3-9 16,4-2 8-16,1-4-9 0,6-2 4 0,1-4-5 15,9-18 2-15,-6 23-7 0,6-23 1 16,0 0-2-16,0 0-2 0,0 0 4 0,28 2-1 16,-28-2 3-16,37-27 0 0,-13 5 2 0,4-6-4 15,1-5 5-15,1 1-9 0,-1-5 6 0,-1 1-5 16,-3 2 4-16,-3 3-4 0,-2 3 5 0,-3 0-5 16,-2 4 3-16,-1 1-3 0,-3 4 6 15,-11 19-4-15,14-27 4 0,-14 27-3 0,0 0-1 16,0 0 0-16,0 0-1 0,0 0-1 0,0 0 0 15,0 0 0-15,20 2 1 0,-20-2 2 0,23 14 1 16,-5-6-1-16,3-2-1 0,2 2 0 0,5-2 1 16,0-2 0-16,3 0 0 0,1-2-1 0,3 0-1 15,-1-1-2-15,3-2-2 16,-2-1 1-16,-3 0-5 0,-2-3 1 0,-8 2 3 16,-5-2 1-16,-17 5 4 0,22-6 3 0,-22 6 6 15,0 0 5-15,0 0 0 0,0 0 1 0,-18-8-5 16,18 8-4-16,-31-3-1 0,13 3 0 0,-6 2 1 15,-4 5 1-15,-3 3 1 0,0 2 2 0,-3 4-2 16,0 1 6-16,-2 3-4 0,2 3 4 0,3 2-6 16,2 4-7-16,3 0 0 0,7-1 0 15,4-3 0-15,6-5 0 0,7-1 0 0,3-2 0 16,-1-17 0-16,17 27 0 0,-17-27 0 0,34 20 0 16,-11-18 0-16,7-2 0 0,1-6 0 0,4-5 0 15,6-3 0-15,-4-7 0 0,6-2 0 16,-2-5-2-16,-2-1-1 0,-2 0-5 0,-8 0 7 15,-4 1-3-15,-4 5 5 0,-5 3-1 0,-4 1 5 16,-6 0-4-16,-6 19 2 0,4-30-1 16,-4 30 0-16,-9-18 1 0,9 18-2 0,0 0-1 15,-23-7 0-15,23 7 0 0,-24 9 0 0,24-9 0 16,-33 32 0-16,16-10 0 0,-1 2 0 0,1 4 0 16,-2-1 0-16,7 6 0 0,-1-1 0 0,4-3 0 15,5-3 0-15,0-4 0 0,5-5 0 0,-1-17 0 16,12 24 0-16,-12-24 0 0,31 10 0 15,-7-10 0-15,8-7 0 0,6-8 0 16,9-8 0-16,7-6 0 0,8-11 0 0,4-7 0 16,3-3 0-16,2-5 0 0,3-3 0 0,-1-3-4 15,-2-3-23-15,-4 0 16 0,-4 1-16 0,-5-5 15 16,-2-3 10-16,-5-3-11 0,-6-1 11 0,-3 2-13 16,-5 8 11-16,-3 6-10 0,-7 11 13 0,-9 13-2 15,-9 14 16-15,-9 21 3 0,0 0 1 16,-21-10 2-16,-1 20-9 0,-5 11 2 0,-8 15-2 15,-4 11 7-15,-6 10-8 0,-3 10 3 0,-2 5-12 16,-1 8 0-16,1 1 0 0,6 0 0 0,8-6 0 16,3 0 0-16,6-5 0 0,6-6 0 0,7-6 0 15,8-8 0-15,7-5 0 0,6-4 0 16,8-6 0-16,4-7 0 0,8-7 0 0,2-10 0 16,9-8-24-16,6-12-17 0,12-7-29 15,-3-21-48-15,19 12-81 0,-22-34-138 0,20 14-236 16,-5-1 52-16,-9-15 358 0</inkml:trace>
  <inkml:trace contextRef="#ctx0" brushRef="#br0" timeOffset="15748.576">21081 1325 1792 0,'-33'36'78'0,"-3"3"-46"0,1 11 1 16,-4 2-24-16,1 6 9 0,-2 3-13 0,1 0 6 15,-1 3-12-15,2-2 6 0,3-3-9 16,1-2 7-16,2 5 15 0,3-3-24 0,1 0 14 15,1-1-25-15,7-4-22 0,-1-5-5 0,11 7-42 16,-4-14-24-16,15 13-70 0,-17-30-83 0,27 17-65 16,-12-12-143-16,1-30 52 0,28 32 376 15</inkml:trace>
  <inkml:trace contextRef="#ctx0" brushRef="#br0" timeOffset="16108.2894">20872 2228 1295 0,'-21'-9'312'0,"21"9"-244"0,0 0-24 16,-14 17-11-16,14-17-19 0,-4 17-3 16,4-17-2-16,1 17 2 0,-1-17-3 0,0 0 6 15,24 16 2-15,-7-14-3 0,2-1 0 0,5-2-2 16,5-2-5-16,1-2 0 0,0-5-2 0,0-2-6 16,0 0 1-16,-4-3-4 0,1 2 0 0,-2-2-4 15,-4 1 3-15,0-3-1 0,-1 0 5 0,-7-1-4 16,-3 1 6-16,-10 17-4 0,2-33 4 15,-7 16-2-15,-3-4 5 0,-6 0-3 0,-3 3 6 16,-3 2 1-16,-5 9 4 0,1 3 2 0,-5 3 3 16,2 7 6-16,-5 4-1 0,3 10 8 0,-5 2-8 15,3 5 2-15,0 2-10 0,3 1 3 16,6 3-9-16,3 2-7 0,4 1 0 0,6 0 0 16,5 2 0-16,5-2 0 0,6-3 0 0,7-4 0 15,5-5 0-15,7-5-2 0,5-1-23 16,6-4 1-16,5-5-12 0,5-7-1 0,9-6-14 15,-3-12-27-15,15 5-36 0,-13-21-57 0,23 17-103 16,-22-23-121-16,8-5-105 0,8 9 161 0,-17-22 339 16</inkml:trace>
  <inkml:trace contextRef="#ctx0" brushRef="#br0" timeOffset="16295.9578">22113 1305 1741 0,'-26'33'94'0,"-8"5"-35"15,7 13 0-15,-4 7-34 0,1 11 11 0,-2 5-15 16,2 3-9-16,1-1-12 0,5-2 0 0,6-9 0 16,1 2 0-16,7-3 0 0,1-7 0 0,6 2 0 15,0-13-47-15,8 6-41 0,-6-10-5 16,13 9-40-16,-13-18-28 0,23 18-128 0,-20-13-261 16,10-13 49-16,10 7 317 0</inkml:trace>
  <inkml:trace contextRef="#ctx0" brushRef="#br1" timeOffset="21688.2878">6821 8989 418 0,'0'0'101'0,"0"0"-40"16,-19-1 17-16,19 1 2 0,0 0 3 0,0 0-18 15,0 0-8-15,0 0 0 0,-20-19-13 0,20 19 13 16,0 0-9-16,0 0-2 0,-1-17-2 0,1 17-4 16,0 0-4-16,0 0-3 0,10-23-3 15,-10 23-3-15,0 0-23 0,0 0 14 16,13-20-22-16,-13 20 15 0,0 0-1 0,0 0-1 15,0 0 3-15,0 0 2 0,0 0 3 0,0 0-1 16,0 0-2-16,0 0-3 0,0 0-1 0,0 0 1 16,0 0 0-16,0 0 1 0,0 0-1 0,0 0-1 15,0 0-2-15,0 0-1 0,0 0-4 0,0 0 0 16,0 0-2-16,0 0-1 0,0 0 1 0,0 0 0 16,0 0-1-16,0 0 1 0,0 0 1 15,0 0-1-15,0 0 1 0,0 0 2 16,0 0-2-16,0 0 1 0,0 0-1 0,0 0 0 15,0 0 1-15,0 0-2 0,0 0 1 0,0 0-1 16,0 0-1-16,0 0 1 0,0 0 0 0,0 0 0 16,0 0 1-16,0 0-1 0,0 0 1 0,0 0 0 15,0 0-1-15,0 0-2 0,0 0 2 16,0 0 0-16,0 0 1 0,0 0 2 0,0 0 0 16,0 0 0-16,0 0-1 0,0 0 0 0,0 0 2 15,0 0 1-15,0 0 0 0,0 0 1 0,0 0-3 16,0 0-1-16,0 0 1 0,0 0-1 0,0 0 1 15,0 0-2-15,0 0 0 0,0 0-1 0,0 0 1 16,0 0 0-16,0 0-3 0,0 0 1 16,0 0 0-16,0 0-1 0,0 0 1 15,0 0-1-15,0 0 2 0,0 0-2 0,0 0 2 16,0 0-1-16,0 0 1 0,0 0 0 0,0 0-1 16,0 0 1-16,0 0-1 0,0 0 0 0,0 0 2 15,0 0-1-15,0 0 0 0,0 0-2 0,0 0 2 16,0 0-1-16,0 0 0 0,0 0 1 0,0 0-1 15,0 0 1-15,0 0 0 0,0 0 0 0,0 0-1 16,0 0 0-16,0 0 0 0,0 0-1 16,0 0 0-16,0 0 2 0,0 0-1 0,0 0 1 15,0 0 2-15,0 0-2 0,0 0 1 0,0 0 2 16,0 0-1-16,0 0 0 0,0 0 0 16,0 0-2-16,0 0 1 0,0 0-2 0,0 0-2 15,0 0 2-15,0 0 0 0,0 0 2 0,0 0-1 16,0 0-1-16,0 0-1 0,0 0 0 15,0 0 0-15,0 0 2 0,0 0-2 0,0 0 0 16,0 0 1-16,0 0-1 0,0 0 0 0,0 0 0 16,0 0 2-16,0 0-14 0,2 22 33 0,-2-22-31 15,2 33 30-15,-1-11-13 0,1 2-6 0,2 4 5 16,1 4-7-16,0 2 5 0,-1 1-7 0,0 3 8 16,-3 2-8-16,-3 2 7 0,-2 3-8 0,-1 4 10 15,-3 6-12-15,-2 0 13 0,0 8 5 16,-3 1-19-16,0 2 20 0,-3 3-20 15,-1-2 0-15,0-3 13 0,2-2-13 0,3-8 13 16,2-6-10-16,4-7 9 0,3-9-7 0,1-5 4 16,4-8-4-16,-2-19 2 0,7 21-2 0,-7-21 3 15,0 0-1-15,22-2 3 0,-22 2 2 0,22-30-4 16,-9 5 4-16,0-8-8 0,0-5 7 0,-2-6-11 16,-2-3 9-16,0-1-11 0,-3-1 12 15,-2-2-9-15,-2-2 13 0,-2-2-12 0,-2-2-5 16,-1-2 20-16,-1-3-21 0,0 0 21 0,-3-3-5 15,1 0-16-15,2 0 12 0,-1 3-15 0,2 4 14 16,3 4-10-16,5 8 14 0,1 4 6 0,4 5-23 16,3 3 28-16,6 2-29 0,4 2 13 15,6 1 7-15,4-1-10 0,2 3 9 16,3 1-7-16,1 3 8 0,1 2-6 0,-3 5 4 16,-1 3-3-16,-5 7 0 0,-3 4-1 0,-1 5-1 15,-6 7 0-15,-3 4-1 0,-2 6 3 0,-4 5-4 16,-4 7 5-16,-3 5-14 0,-5 5 3 0,-3 8 2 15,-10 1-25-15,-1 6 30 0,-8-2-17 0,-2 2 9 16,-4 2 17-16,-3-1-13 0,0 0 13 0,-2-1-13 16,-1-2 13-16,-1-5-13 0,0-2 12 15,4-10 13-15,3-3-26 0,4-7 33 0,0-4-29 16,4-7 13-16,20-17 3 0,-32 22-1 16,32-22 2-16,0 0-3 0,-17 5-3 0,17-5-2 15,0 0-2-15,0 0 3 0,11-28-1 0,-11 28 4 16,23-33 0-16,-6 15 3 0,1 3 12 0,4-2-33 15,1 5 27-15,2 1-31 0,2 5 14 0,-4 3 2 16,0 4 3-16,-3 7 0 0,2 4-13 16,-2 3 29-16,-2 8-28 0,-1 4 25 0,-2 5-11 15,-2 1-9-15,-1 1 2 0,-1 5-12 0,-1 1 6 16,0 1-15-16,-4-2 0 0,2 2-28 0,-5-10-15 16,8 12-60-16,-13-18-33 0,21 16-62 0,-17-22-84 15,2 0-149-15,18 7 36 0,-22-26 415 16</inkml:trace>
  <inkml:trace contextRef="#ctx0" brushRef="#br1" timeOffset="21907.3314">7667 9675 1284 0,'0'0'124'15,"-21"-2"-116"-15,21 2 7 0,-25 16 7 16,25-16 4-16,-19 31-5 0,9-11-10 0,0 4-7 15,2 5 14-15,-3-1-2 0,4 5 7 0,-2-3-13 16,4 3-3-16,1 2-12 0,2-1 6 16,2 0-12-16,0-5-12 0,4 2-25 0,-4-7 1 15,9 3-6-15,-9-10-44 0,15 6-84 0,-15-23-111 16,13 18-61-16,6-5-56 0,-19-13 339 0</inkml:trace>
  <inkml:trace contextRef="#ctx0" brushRef="#br1" timeOffset="22079.3175">7473 9579 1268 0,'0'0'265'15,"0"0"-205"-15,0 0-15 16,0 0-6-16,-11-17-7 0,11 17-7 0,22-1-24 0,-2-1 25 16,6-2-39-16,6-1 29 0,3-2-19 15,1-3-20-15,3 4-31 0,-7-11-53 0,14 19-94 16,-22-24-108-16,21 6-192 0,-1 11 7 0,-10-16 423 15</inkml:trace>
  <inkml:trace contextRef="#ctx0" brushRef="#br1" timeOffset="22298.2901">8220 9481 1539 0,'-24'7'53'15,"24"-7"-18"-15,-23 7-4 0,23-7-2 0,0 0-8 16,0 0-15-16,0 0-6 0,28-7 0 16,-6 2-6-16,2-3-6 0,7 0-3 0,-2-2-15 15,6 4-22-15,-8-8-37 0,11 15-45 0,-16-18-58 16,14 21-75-16,-14 2-213 0,-22-6 66 0,33 9 392 16</inkml:trace>
  <inkml:trace contextRef="#ctx0" brushRef="#br1" timeOffset="22454.6626">8128 9777 1482 0,'-14'24'126'0,"-8"-16"-54"0,22-8-3 15,0 0-24-15,0 0-14 0,0 0-13 0,0 0 1 16,19 7 3-16,6-13-3 0,5-6-4 0,8-1-9 16,3-3-5-16,3-2-19 0,1 4-30 0,-7-8-53 15,13 21-99-15,-23-25-157 0,17 17-231 16,1 4 60-16,-7-16 444 0</inkml:trace>
  <inkml:trace contextRef="#ctx0" brushRef="#br1" timeOffset="23552.446">9168 8967 1105 0,'0'0'201'0,"16"-22"-183"0,-16 22 6 0,0 0-21 0,0 0 9 15,0 0 4-15,0 0-17 0,8 32 15 0,-9-4-17 16,-5 6 17-16,0 7 15 0,-5 0-3 16,3 7 10-16,-5 1-18 0,5 5 8 0,-1 2-10 15,5 2 15-15,-4-1-11 0,6 2-2 0,-4-3 16 16,1 3-26-16,-1-6 21 0,0 3-7 16,0-7-11-16,2-1 9 0,-2-9-12 0,3-2 4 15,1-8-11-15,3-8 4 0,-1-21-7 0,8 23 1 16,-8-23 0-16,0 0-1 0,0 0 1 0,23-20 0 15,-15-4 2-15,3-9-6 0,0-8 3 0,0-7-16 16,2-4 9-16,-3-6-13 0,-1 2 17 0,-2-2 10 16,-1-1-17-16,-2-2 23 0,-1-3-20 0,0-2 2 15,-3-3 13-15,0 0-14 0,0 0 13 16,0 1-17-16,0 6-1 0,3 7 23 16,2 8-22-16,4 10 26 0,3 11-7 0,4 6-6 15,-16 20 5-15,35-18 1 0,-16 14 0 0,5 6-1 16,0 1-2-16,3 5 0 0,1 1-6 0,1 5 3 15,0 4-3-15,-1 2 4 0,1 6 12 0,-3-1-30 16,-3 5 28-16,-5 3-27 0,-3 1 10 0,-6 2 9 16,-1 0-8-16,-6 1 8 0,-6-1-7 15,-2-1 10-15,-6 0-9 0,0-2 7 0,-5-2-7 16,-1-2 7-16,-3-3-7 0,2-5 7 0,-3-1-6 16,1-3 4-16,2-4 1 0,2-2 6 0,17-11 1 15,-30 17 5-15,30-17-1 0,-19 12 1 0,19-12-2 16,0 0-2-16,0 0-1 0,0 0-1 15,-7 22 1-15,7-22 3 0,14 24-3 16,-14-24-11-16,22 32 26 0,-9-12-29 0,1 2 24 16,-1 2-14-16,1 1-9 0,-1 3 5 0,-1 0-6 15,2-2 4-15,-1 0-12 0,-1-3-3 0,6-1-16 16,-18-22-10-16,40 31-23 0,-19-25-21 0,13 9-52 16,-12-25-76-16,23 18-112 0,-11-12-198 0,1-15 52 15,14 16 439-15</inkml:trace>
  <inkml:trace contextRef="#ctx0" brushRef="#br1" timeOffset="23708.9339">10169 9546 1561 0,'-28'6'126'0,"28"-6"-92"0,-34 27-5 0,19-6 3 16,-3 2-16-16,4 5-6 0,-4 2-12 16,1 0 5-16,2-1-8 0,0-2 0 0,8-1-24 15,-2-7-24-15,13 6-52 0,-4-25-81 16,13 33-156-16,-13-33-201 0,29 18 47 0,-1-4 452 15</inkml:trace>
  <inkml:trace contextRef="#ctx0" brushRef="#br1" timeOffset="24130.5675">10671 9150 1163 0,'3'-20'90'0,"-3"20"-32"15,0 0-14-15,22-9-3 0,-22 9-2 0,0 0-6 16,0 0-8-16,12 34 3 0,-13-10-9 16,1 9 3-16,-5 5-13 0,0 8 6 0,-3 4-15 15,-2 3 8-15,-3 4 3 0,0-1-24 0,-2-1 21 16,2-1-25-16,1-5-6 0,-2-3 0 0,8-1-22 15,-3-13-9-15,9 4-25 0,-8-18-49 0,16 7-34 16,-8-25-36-16,8 19-34 0,-8-19-136 0,0 0 98 0,35-6 270 16</inkml:trace>
  <inkml:trace contextRef="#ctx0" brushRef="#br1" timeOffset="24271.3477">10557 9403 1175 0,'-29'-15'196'16,"29"15"-55"-16,-23-3-39 0,23 3-23 15,0 0-27-15,0 0-26 0,0 0-17 0,0 0-4 16,18 8-1-16,0-7 0 0,4-1-4 0,4-1-4 16,6-1-15-16,0-7-22 0,9 8-37 0,-7-13-56 15,19 17-94-15,-19-20-126 0,11 6-152 0,6 7 78 16,-17-19 428-16</inkml:trace>
  <inkml:trace contextRef="#ctx0" brushRef="#br1" timeOffset="24881.3279">11390 8865 1573 0,'-21'-3'64'0,"21"3"-20"0,-24 8-1 0,24-8 3 16,0 0-6-16,-22 30-34 0,15-8 20 16,-1 7-27-16,-2 3 31 0,1 9-1 0,-2 0-11 15,4 7 8-15,-1 4-17 0,2 3 5 0,4 3-12 16,0 2 10-16,-1 0-10 0,1-1-2 15,-1-1 13-15,0-3-19 0,0-3 18 0,2-3-5 0,-1-5-9 16,-1-5 7-16,2-7-7 0,-2-5 3 16,3-7-2-16,0-20 2 0,3 19-3 0,-3-19 1 15,0 0-1-15,0 0 0 0,0 0 2 16,6-21-1-16,-1-3 2 0,2-10-5 0,3-7 4 16,0-6-8-16,1-1 9 0,-1 0 6 0,3-4-17 15,-5 0 18-15,1-5-18 0,-3-4 3 0,0-5 7 16,0-3-13-16,1-1 10 0,3-2-12 0,1 4 2 15,1 4 20-15,4 8-14 0,0 13 21 0,2 9-10 16,0 11-5-16,0 7 4 0,-1 8-1 16,-17 8 2-16,33-4 0 0,-16 8-1 0,1 3 0 15,2 4-2-15,-1 2 1 0,3 4-3 16,-2 4 1-16,-1 0-3 0,1 2-11 0,-2 4 23 16,0 0-23-16,-1 0 23 0,-2 2-6 0,-3 0-5 15,-2-1 5-15,-4 0-7 0,-4-1 6 0,-4-1-6 16,-6 0 6-16,-4-2-3 0,-5 0 3 0,-3-1-2 15,-4-2 2-15,-2-2-2 0,-1-3 2 16,-2-1-2-16,0-3 5 0,-2-1 0 0,3-1 5 16,0-4 0-16,5 1 1 0,2-3 2 0,21-4-2 15,-25 6 0-15,25-6-7 0,0 0-4 0,0 0 0 16,0 0 0-16,5 24 0 0,-5-24 0 0,27 33 0 16,-10-14 0-16,1 0 0 0,2 1 0 0,0 0 0 15,1 0 0-15,-1-2 0 0,1 0 0 16,1-5-10-16,1 2-12 0,-5-4-26 15,7 3-12-15,-6-7-21 0,8 9-17 0,-27-16-36 16,52 16-61-16,-52-16-77 0,52-6-146 0,-19 8-48 16,-13-17 224-16</inkml:trace>
  <inkml:trace contextRef="#ctx0" brushRef="#br1" timeOffset="25194.1647">12019 9384 1614 0,'-29'-3'134'15,"29"3"-59"-15,0 0-21 0,0 0-9 16,0 0-16-16,0 0-8 0,0 0 1 0,0 0-6 16,25-13 4-16,-4 7-8 0,1-2-7 0,1 4-5 15,0 0 0-15,-1 2 0 0,-4 0 0 0,-18 2 0 16,29 4 0-16,-29-4 0 0,17 8 0 16,-17-8 0-16,0 0 0 0,12 26 0 0,-12-26 0 15,-7 31 0-15,-1-9 0 0,-5 0 0 0,-4 2 0 16,-2 0 0-16,-4 0 0 0,-2 1 0 0,1-2 0 15,1 2 0-15,1-3 0 0,1 1 0 0,6-5 0 16,15-18 0-16,-19 28 0 0,19-28 0 0,-2 17 0 16,2-17 0-16,0 0 0 0,21 17 0 0,-21-17 0 15,34 4 0-15,-11-4 0 0,2-4 0 16,6 0-15-16,-1-5-35 0,7 5-14 16,-5-7-27-16,15 11-45 0,-16-20-95 0,28 24-154 15,-11-12-161-15,0-9 35 0,14 13 494 0</inkml:trace>
  <inkml:trace contextRef="#ctx0" brushRef="#br1" timeOffset="25460.0176">12723 9140 1518 0,'0'0'65'0,"6"-18"-25"0,-6 18-5 16,22-1 2-16,-22 1-7 0,17 13-12 0,-17-13 4 16,5 37-2-16,-4-8 4 0,-6 2-10 0,-1 5 0 15,-1 3-10-15,-2 0 3 0,2 2-10 0,-2-1 8 16,2 1-12-16,0-1-12 0,1-3 15 0,-3-2-38 16,4 0 9-16,-4-7-27 0,9 7-43 0,-10-15-9 15,16 9-53-15,-6-29-75 0,0 0-166 0,8 24-46 16,-8-24 246-16</inkml:trace>
  <inkml:trace contextRef="#ctx0" brushRef="#br1" timeOffset="25600.7947">12618 9380 1287 0,'-16'-22'411'0,"16"22"-334"16,0 0-44-16,-17 1-17 0,17-1-9 15,0 0-15-15,0 0-13 0,21-3-15 0,-3 4-29 16,-18-1-39-16,48-5-62 0,-31-12-112 0,24 12-242 15,-1 7 24-15,-6-17 360 0</inkml:trace>
  <inkml:trace contextRef="#ctx0" brushRef="#br1" timeOffset="26242.0701">13322 9088 1536 0,'-26'-9'77'15,"26"9"-54"-15,0 0-14 0,0 0 7 16,0 0 7-16,0 22 5 0,0-22-2 0,-2 30 3 16,-1-12-7-16,2 6 4 0,-3 3-9 15,0 4 4-15,-1 4-9 0,-1 3 5 0,-2 3-8 16,2 2 9-16,-3 2-7 0,3 1-8 0,0 0 18 15,2-5-24-15,1-1 17 0,2-2-8 0,-1-6-9 16,2-2 6-16,0-7-5 0,0-4 3 16,0-19-3-16,5 21 1 0,-5-21-2 0,0 0 1 15,0 0-1-15,17 2 3 0,-17-2 1 0,11-26-4 16,-6 3 3-16,1-6-8 0,0-5 4 0,-1-3-8 16,0 2-7-16,-4-4 20 0,-1 1-20 0,0 0 23 15,-1-3-6-15,0 0-7 0,-1-3 7 0,1-2-11 16,1-2 5-16,-1-6-12 0,1 1 12 0,1-2-10 15,3 1 17-15,0 6-9 16,3 5 0-16,3 9 26 0,3 7-25 0,2 6 32 16,-15 21-15-16,35-25-1 0,-15 17 5 0,5 3-5 15,3-1 2-15,2 3-4 0,4 2-3 0,2 4-1 16,-1 0-3-16,-1 4 2 0,-4 4-3 0,1 1 3 16,-5 5-3-16,-3 3-15 0,-4 0 28 0,-10 4-27 15,-5 4 28-15,-6 0-6 0,-9 2-5 0,-8 2 5 16,-6-2-3-16,-5 1 10 0,-7-2-3 15,-1 0 10-15,-4-2-7 0,-1-3 4 0,1-2-5 16,0-3 2-16,1-2 0 0,2-2 1 0,3-3-1 16,6-2 3-16,9-4-2 0,21-6-2 0,-21 6-6 15,21-6-3-15,0 0-4 0,0 0 3 16,22 7 1-16,1-3-3 0,7 0 0 0,7 1 0 16,3 1 0-16,0 3 0 0,0 2 0 15,-2 2 0-15,-4 4 0 0,-3 0 0 0,-5 5 0 16,-4-1 0-16,-4 2-5 0,-4 0-24 0,-4 3 9 15,-1-6-30-15,-2 7 6 0,-6-8-34 0,7 11-37 16,-8-30-69-16,7 49-141 0,-14-27-214 0,7-5 24 16,8 9 373-16</inkml:trace>
  <inkml:trace contextRef="#ctx0" brushRef="#br1" timeOffset="26773.8114">13892 9471 1413 0,'-8'18'360'15,"8"-18"-303"-15,0 0-24 0,-18-8 1 0,18 8-3 16,0 0-7-16,0 0-8 0,17-15-5 0,-17 15-6 15,27-12-2-15,-10 7-2 0,1 2 0 16,3 1-1-16,-1 1 1 0,2 0 0 16,3 2 0-16,-5 0 0 0,1 1 0 0,0 2 0 15,-4 1 0-15,0 1-1 0,-17-6 1 0,24 12 1 16,-24-12-2-16,0 0 3 0,13 23-1 0,-13-23 0 16,0 0-1-16,-6 24 2 0,6-24-3 0,-14 17-8 15,14-17 8-15,-26 19-10 0,26-19 23 0,-34 23-12 16,13-8 12-16,0 2-12 0,-4 0-3 0,0 0 4 15,0-2-3-15,2 2 3 0,1-1-3 16,5-1 0-16,17-15 0 0,-20 20 1 0,20-20-2 16,0 0 1-16,0 0 0 0,8 18-1 0,-8-18 2 15,26 0-1-15,-7-3 2 0,3-2-2 16,4-4 3-16,-1 2-3 0,1-1 2 0,-3 0-1 16,-3 5 1-16,-20 3 0 0,25 0 1 0,-25 0 3 15,0 0 3-15,7 17 4 0,-7-17-7 0,-11 28-5 16,0-9 0-16,-3 4 0 0,-5 1 0 15,-1 3 0-15,-6 0 0 0,-2 2 0 0,-1 1-10 16,-1-3-9-16,4 1-12 0,2-4-7 0,7 2-25 16,0-9-19-16,13 7-55 0,4-24-91 0,0 0-222 15,1 20-112-15,-1-20 136 0</inkml:trace>
  <inkml:trace contextRef="#ctx0" brushRef="#br1" timeOffset="27071.0195">14641 8993 1349 0,'0'0'314'0,"0"0"-296"0,-10 17-19 16,10-17 0-16,-13 35 8 0,4-10-5 16,-4 6 7-16,-4 5-8 0,0 4 7 0,0 3-9 15,1 1 7-15,2-1-12 0,2 0 9 16,3-5-12-16,0-3-1 0,7 0-21 0,-2-8-6 16,9 2-16-16,-5-29-42 0,16 39-57 0,-16-39-124 15,0 0-225-15,31 18 47 0,-31-18 365 0</inkml:trace>
  <inkml:trace contextRef="#ctx0" brushRef="#br1" timeOffset="27211.8647">14458 9241 1696 0,'0'0'110'0,"-22"-4"-59"0,22 4-25 16,0 0-8-16,0 0-10 0,0 0-8 0,23-14-2 15,-1 10-14-15,3-3-28 0,11 9-56 0,-10-20-121 16,27 10-345-16,-13 4-4 0,2-2 181 0</inkml:trace>
  <inkml:trace contextRef="#ctx0" brushRef="#br1" timeOffset="27379.6141">14858 9564 1632 0,'-22'12'226'0,"1"-9"-188"0,21-3-16 15,-24 3-10-15,24-3-5 0,0 0-15 0,0 0-12 0,0 0-37 0,13-29-1 16,6 24-86-16,-9-18-53 0,25 21-140 0,-12-11-217 16,2-3 85-16,10 14 377 0</inkml:trace>
  <inkml:trace contextRef="#ctx0" brushRef="#br1" timeOffset="27540.1176">15241 9479 1690 0,'0'0'60'15,"-25"9"-18"-15,25-9-6 0,0 0-5 0,-20 4-12 16,20-4-12-16,0 0-6 0,0 0-12 0,0 0-13 16,0 0-9-16,0 0-16 0,25-20-25 0,-1 20-64 15,-13-23-117-15,24 17-163 0,-8-1-113 0,-1-9 179 16</inkml:trace>
  <inkml:trace contextRef="#ctx0" brushRef="#br1" timeOffset="27696.5209">15671 9496 1293 0,'-19'-2'396'0,"12"20"-278"0,-11-11-8 0,18-7-52 16,-17 16 4-16,17-16-52 0,0 0-10 15,0 0 0-15,0 0 0 0,0 0 0 16,0 0 0-16,7-17 0 0,-7 17 0 0,32-34 0 16,-3 17-29-16,-6-12-111 0,23 23-214 0,-14-18-296 15,4 7 49-15,1 5 329 0</inkml:trace>
  <inkml:trace contextRef="#ctx0" brushRef="#br1" timeOffset="30854.0228">16704 8125 705 0,'0'0'151'15,"17"-10"-91"-15,-17 10-5 0,0 0 12 0,0 0 11 16,0 0 7-16,0 0-6 0,24 18-4 16,-24-18-10-16,2 24-3 0,-2-24-14 15,-4 36-2-15,-1-17-12 0,3 5 1 0,-4-4 8 16,2 8-38-16,-1 2 20 0,3 5-30 0,2 4 5 16,-1 1 8-16,0 1-10 0,-1 2 8 0,-2 1-10 15,1 0 5-15,1-2-11 0,0-3 1 0,7-3-32 16,-6-10-24-16,14 7-79 0,-13-33-113 0,15 29-240 15,-15-29-1-15,24 17 298 0</inkml:trace>
  <inkml:trace contextRef="#ctx0" brushRef="#br1" timeOffset="31151.1788">16332 9330 1619 0,'0'0'58'15,"0"0"-43"-15,0 0-3 16,0 0 3-16,31-1 11 0,3-15 15 0,13-1-6 15,7-8 0-15,5-3-11 0,3-1-10 0,2 0-13 16,1 4-1-16,2 2-11 0,-4 2-2 0,-3 1-19 16,0 5-2-16,-7-2-11 0,4 10-27 0,-12-9-45 15,12 22-107-15,-26-13-185 0,5 6-118 0,-1 11 117 16,-35-10 410-16</inkml:trace>
  <inkml:trace contextRef="#ctx0" brushRef="#br1" timeOffset="31901.9409">16590 9842 965 0,'0'0'-2'0,"7"-19"3"16,-7 19 21-16,0 0 44 0,0 0 17 0,0 0 2 15,0 0-17-15,0 0-29 0,-13 27-5 0,3-9 1 16,3 9 12-16,-6-2 1 0,7 8 6 0,-8-1-12 15,7 7 3-15,-6-2-14 0,5 5 5 0,-2-3 5 16,6 2-33-16,-1-2 20 0,2 1-30 16,3-3 4-16,2-1 9 0,-1-5-9 0,2-2 4 15,2-6-8-15,3-2 4 0,-2-1-3 16,-6-20 2-16,15 25-2 0,-15-25 0 0,0 0-1 0,19 13 0 16,-19-13 0-16,0 0 0 0,0 0 3 0,8-26-4 15,-7 6 0-15,-1-4-8 0,0-2-3 16,-2-6-11-16,0-1 5 0,-3-4-9 0,1 0 16 15,-2-2 11-15,1-1-20 0,-1-1 31 16,0-2-24-16,0-1 11 0,0-2 9 0,1-1-14 16,1 2 10-16,3-1-11 0,6 4 12 0,5 5-4 15,3 3 17-15,6 8-1 0,1 0 11 0,3 7-3 16,1-2-1-16,3 5-9 0,2 1-3 0,2 2-9 16,2 1 1-16,-2 3-4 0,3 4 0 0,-2 3-4 15,-2 4-8-15,-2 2-3 0,-3 7-7 16,-7 0-3-16,-1 7-9 0,-9-1-3 0,2 8-6 15,-11-1 11-15,-2 5 6 0,-6 2 21 16,-6 0 3-16,-3 3 12 0,-8 1 1 0,0 3 14 16,-7-3 0-16,5 3 18 0,-9-6-4 0,9 3 7 15,-3-6-10-15,3 0 2 0,1-6-10 0,6 0 1 16,2-7 18-16,19-16-30 0,-22 23 32 0,22-23-36 16,0 0 8-16,0 0-1 0,0 0-2 15,18 14 5-15,-18-14 0 0,33 4 1 0,-11-6-5 16,1 2-2-16,3 3-7 0,-1 1-3 0,2 2 0 15,-3 3 0-15,0 1-2 0,-2 1 3 0,-3 0-6 16,0 2 1-16,-19-13-9 0,29 30-10 0,-14-10-22 16,-15-20-25-16,23 37-49 0,-23-37-86 0,23 36-213 15,-17-19-146-15,1 0 38 0,7 12 452 16</inkml:trace>
  <inkml:trace contextRef="#ctx0" brushRef="#br1" timeOffset="32400.2191">17215 10344 1065 0,'0'0'163'0,"0"0"-62"0,0 0-28 0,0 0-6 16,0 0-4-16,0 0-9 0,0 0-11 0,0 0-6 16,0 0-10-16,0 0-3 0,-7 22-5 0,8-3 2 15,-2 3-9-15,1 2 3 16,-3 2-11-16,1 3 2 0,0 0-8 0,-1 1 5 15,2-4-8-15,-1 0 0 0,0-2-14 0,0-6-5 16,6 4-20-16,-4-22-10 0,4 27-21 0,-4-27-19 16,0 0-37-16,0 0-52 0,22 13-72 0,-22-13-202 15,4-17 68-15,-4 17 330 0</inkml:trace>
  <inkml:trace contextRef="#ctx0" brushRef="#br1" timeOffset="32557.5038">17112 10252 1651 0,'-29'-4'91'16,"29"4"-36"-16,0 0-13 0,0 0-5 16,0 0-7-16,20-25-3 0,0 9-24 0,4-1 18 15,3 1-32-15,1 1 19 0,2-1-12 0,-1 3-8 16,3 2-14-16,-3-1-22 0,5 10-46 16,-12-12-78-16,21 24-213 0,-18-10-197 0,1 2 66 15,3 11 402-15</inkml:trace>
  <inkml:trace contextRef="#ctx0" brushRef="#br1" timeOffset="33068.5089">17621 8946 1613 0,'-19'2'31'16,"19"-2"-11"-16,0 0-10 0,0 0-8 0,21-12 0 15,-4 4 20-15,2-3-37 0,5-1 33 0,6-2-32 16,2-3 6-16,6-1-11 0,-1-5-26 0,6 8-36 16,-12-15-61-16,15 22-94 0,-19-11-184 15,1-1-34-15,7 17 171 0</inkml:trace>
  <inkml:trace contextRef="#ctx0" brushRef="#br1" timeOffset="33229.6982">17635 9267 1579 0,'-26'6'85'0,"26"-6"-60"0,0 0-13 15,0 0-16-15,28-21 7 0,0 1-4 0,7-6 3 16,7-6-10-16,9-2-9 0,0-7-43 0,16 9-59 15,-12-23-124-15,14 13-274 0,-2 6 14 0,-11-7 270 16</inkml:trace>
  <inkml:trace contextRef="#ctx0" brushRef="#br1" timeOffset="33482.7437">18901 8271 1403 0,'-23'-16'159'0,"6"20"-152"16,17-4-7-16,-30 13 5 0,30-13 17 16,-23 32-31-16,11-8 28 0,0 4-30 0,0 1 7 0,-2 2 7 0,5 4-8 0,0-1 7 0,6 5-16 15,-1-2 1-15,6 5-17 0,1-2 1 0,8 6-53 16,-5-12-24-16,16 13-30 15,-13-16-83-15,15-1-169 0,1 13-20 0,-15-14 243 16</inkml:trace>
  <inkml:trace contextRef="#ctx0" brushRef="#br1" timeOffset="33701.7028">18510 9207 1765 0,'0'0'34'16,"0"0"-26"-16,0 0-1 0,0 0 2 16,0 0 2-16,26-19 0 0,-2 8-4 0,5 0-4 15,3 0-5-15,3 0 0 0,4 0-4 0,4 0-4 16,1-3-8-16,4 3-11 0,-3-6-22 0,5 7-18 16,-9-7-33-16,11 15-36 0,-17-16-57 15,15 20-112-15,-7-1-151 0,-15-8 24 0,8 22 401 16</inkml:trace>
  <inkml:trace contextRef="#ctx0" brushRef="#br1" timeOffset="34280.3956">18683 9610 1686 0,'1'20'64'0,"-1"-20"-56"0,-2 21 2 16,2-21 0-16,10 24 5 0,-4-7-3 0,0 6 0 15,-5 5-2-15,1 7 7 0,-4 3-7 0,1 8 11 16,-5 3-8-16,0 5 10 0,-5 3-11 0,1 1 10 16,-3 0 2-16,0-2-18 0,0-4 18 15,0-4-20-15,2-4 2 0,0-7 3 0,3-7-8 16,2-4 2-16,1-8-4 0,5-18 1 0,-4 18-3 16,4-18-1-16,0 0-1 0,0 0-1 0,13-24 3 15,-4 1-3-15,3-9 5 0,0-6-9 0,1-5 7 16,2-4-8-16,-2 0-7 0,1 0 24 15,0-4-17-15,-3 3 19 0,0-3-2 0,1-1-9 16,2-1 8-16,-1-2-12 0,2 1 8 16,-2 1-13-16,2 3 10 0,-2 5-7 0,1 9 11 15,0 8-6-15,-3 10-9 0,-11 18 11 0,18-17-11 16,-18 17 14-16,0 0-1 0,21-2 2 0,-21 2 12 16,0 0-14-16,23 16 13 0,-23-16-12 0,18 25-3 15,-18-25 3-15,17 33-4 0,-10-15 1 0,2 2-4 16,-3 1 4-16,1 2-3 0,-2 0 4 15,-1 0-2-15,-2 2 5 0,-2-2-4 0,-2 3 4 16,-3-2-4-16,-4 0 3 0,-2 0-3 0,-2-1 4 16,-1-1-4-16,-2-2 6 0,-3-1-3 15,1-1 4-15,-1-4-1 0,1-2 2 0,0-2 1 16,18-10 2-16,-27 11 1 0,27-11 2 0,-19 5 1 16,19-5 2-16,0 0-2 0,0 0-3 0,0 0-3 15,0 0-3-15,0 0-2 0,0 0-1 16,0 0 2-16,0 0-2 0,12 23 1 0,-12-23 1 15,25 21-3-15,-25-21-1 0,30 29-5 0,-13-15-5 16,3 0-13-16,-1-2-20 0,3 0 12 0,-3-4-40 16,8 3 12-16,-9-10-40 0,13 13-45 0,-31-14-69 15,46 8-139-15,-22-4-135 0,-24-4 24 16,44 8 437-16</inkml:trace>
  <inkml:trace contextRef="#ctx0" brushRef="#br1" timeOffset="34436.7689">19229 10243 1722 0,'-11'31'69'16,"11"-31"-38"-16,-7 27 2 0,7-27-10 0,-4 31-10 15,4-31-12-15,-5 30-3 0,5-30-14 16,-3 23-13-16,3-23-30 0,0 0-39 0,11 31-98 16,-11-31-179-16,0 0-176 0,0 0 45 0,0 0 447 15</inkml:trace>
  <inkml:trace contextRef="#ctx0" brushRef="#br1" timeOffset="34827.8131">19894 8795 1106 0,'20'16'67'0,"-20"-16"-58"0,-22 33 6 16,9-7 12-16,-1 4-10 0,-2 7 1 0,1 6-29 15,-3 3 7-15,3 6-8 0,0 0 6 16,1 1 10-16,3-1-20 0,0-5-15 0,7 0-55 16,-6-14-36-16,14 3-52 0,-5-9-73 0,1-27-93 15,13 41 127-15,-13-41 213 0</inkml:trace>
  <inkml:trace contextRef="#ctx0" brushRef="#br1" timeOffset="34999.857">19703 9110 1613 0,'0'0'85'0,"-21"17"-50"0,21-17-12 0,0 0-10 15,0 0-6-15,-4 18-9 0,4-18-1 0,22 8-8 16,-5-11-9-16,7 1-11 0,0-10-25 15,17 6-41-15,-11-22-83 0,27 17-154 0,-8-12-168 16,-3-7 24-16,11 11 417 0</inkml:trace>
  <inkml:trace contextRef="#ctx0" brushRef="#br1" timeOffset="35187.5406">20526 8295 1594 0,'6'17'71'0,"-23"-1"-50"16,3 10-13-16,0 1 9 0,3 7 3 0,0 4-14 16,1 5 9-16,-1 4-11 15,4 3 6-15,2 2-16 0,0-3 1 0,6 3-30 16,-3-8-24-16,10 14-75 0,-14-22-141 0,16 14-262 16,-3 0 25-16,-8-11 310 0</inkml:trace>
  <inkml:trace contextRef="#ctx0" brushRef="#br1" timeOffset="35406.4932">20275 9310 1454 0,'-11'-17'310'0,"11"17"-278"0,0 0-19 15,0 0-2-15,0 0-1 0,-6-21-8 0,6 21-1 16,18-9 0-16,-18 9-1 0,35-14-3 15,-10 5-4-15,4-4-8 0,5 4-10 0,-1-6-16 16,8 7-20-16,-7-8-26 0,12 15-30 0,-15-12-39 16,19 19-67-16,-21-12-74 0,0 3-152 0,11 16 97 15,-40-13 352-15</inkml:trace>
  <inkml:trace contextRef="#ctx0" brushRef="#br1" timeOffset="35985.19">20490 9552 1377 0,'0'0'74'0,"-20"13"-20"0,20-13-13 15,-14 29 11-15,11-4-2 0,-7 0-8 0,4 10 4 16,-5 0-14-16,2 9 8 0,-2 4-13 16,3 6 11-16,-6 2-8 0,2 2 3 0,-5-1-10 15,3-2 8-15,-3-3 1 0,2-2-17 16,-1-8-5-16,4-3-10 0,1-5 0 0,4-8 0 0,2-5 0 15,5-21 0-15,1 19 0 0,-1-19 0 0,0 0 0 16,17-6 0-16,-17 6 0 0,20-30-8 16,-8 6 2-16,-1-5-6 0,1-3 5 0,0 0 5 15,1-5-15-15,-2 2 23 0,0-4-19 16,-2 1 10-16,-1-3 7 0,2-2-6 0,0-1 7 16,2-4-6-16,0-1 5 0,4-1-9 0,3 1 9 15,2 3-9-15,0 3 9 0,-1 6-8 0,1 9-9 16,-4 6 11-16,0 8-14 0,-17 14 26 0,27-15-10 15,-27 15 10-15,28-2-14 0,-28 2-15 0,28 7 5 16,-28-7-15-16,29 11 23 0,-29-11-19 0,24 18 17 16,-24-18-16-16,19 32 1 0,-15-12 6 15,0 3-1-15,-4 3 10 0,-4 0 0 0,0 1 11 16,-6-1-5-16,-1 2 8 0,-2-1-3 16,-3-1 5-16,-2 1-3 0,-2-3 6 0,-2 0-6 15,0-1 4-15,-2-2-6 0,0-3 1 0,-1 0-5 16,3-3 3-16,2-3-1 0,2-3 4 0,18-9 0 15,-27 10 2-15,27-10 0 0,0 0 3 16,-20-2 3-16,20 2-1 0,0 0 5 0,0 0 0 16,0 0 3-16,0 0-1 0,21-11 2 0,-21 11-4 15,23 0-1-15,-23 0-2 0,29 7-4 0,-29-7-5 16,31 17-5-16,-31-17 0 0,29 27 0 0,-29-27 0 16,27 35 0-16,-14-15 0 0,2 3-6 0,-2-1-20 15,0 2 8-15,-2-1-36 0,1 5 4 0,-7-9-38 16,11 13-46-16,-16-32-87 15,24 38-190-15,-13-17-125 0,-11-21 36 0,28 31 498 16</inkml:trace>
  <inkml:trace contextRef="#ctx0" brushRef="#br1" timeOffset="36313.6286">20934 10164 1520 0,'-35'8'193'0,"35"-8"-141"0,0 0-17 0,0 0-12 15,0 0-11-15,17-24-2 0,-17 24 2 0,34-30-5 16,-12 14-1-16,0 0-6 0,0 4 1 16,-2 1-3-16,1 4 3 0,-2 3-1 0,0 2 1 15,-19 2 0-15,26 5 0 0,-26-5 2 0,16 18 0 16,-16-18 6-16,-1 35 2 0,-4-11-4 0,-6 3 32 15,0 4-19-15,-8 2 22 0,-1 3-11 0,-5 0-22 16,0-1-9-16,1-2 0 0,3-3 0 0,3-5 0 16,6-4 0-16,12-21 0 0,-11 23 0 0,11-23 0 15,0 0 0-15,18 0 0 0,-18 0 0 16,36-25 0-16,-14 2-14 0,8-1-50 16,-3-13-45-16,19 16-83 0,-22-28-204 0,18 17-210 15,-5 0 44-15,-6-5 459 0</inkml:trace>
  <inkml:trace contextRef="#ctx0" brushRef="#br1" timeOffset="36689.0053">21577 8856 1367 0,'0'0'253'0,"0"0"-208"16,0 0-24-16,0 0-8 0,-14 21-7 15,14-21-3-15,-11 38 14 0,0-10-30 16,-1 4 26-16,-3 4-28 0,1 4 6 0,-1 1 8 16,3 4-15-16,1-3 4 0,4 3-19 0,-2-4 2 15,8 1-17-15,-4-10-1 0,11 3-25 0,-7-15-16 16,17 9-50-16,-16-29-69 0,18 26-96 0,0-10-142 16,-18-16 180-16,26 6 265 0</inkml:trace>
  <inkml:trace contextRef="#ctx0" brushRef="#br1" timeOffset="36832.7609">21373 9208 1757 0,'-31'5'98'0,"31"-5"-33"0,0 0-22 16,0 0-19-16,0 0-18 0,0 0-7 0,0 0 4 16,17-16-8-16,6 9-8 0,3-3-16 15,10-1-30-15,-1-8-40 0,16 15-90 0,-22-23-182 16,17 13-212-16,2 3 49 0,-9-9 422 0</inkml:trace>
  <inkml:trace contextRef="#ctx0" brushRef="#br1" timeOffset="37135.1487">22250 8304 1590 0,'-2'-17'50'16,"2"17"-59"-16,0 0 15 0,0 0-2 0,0 0-1 16,0 0 14-16,0 0-34 0,-15 35 36 0,10-4-32 15,-1 7 13-15,0 4 15 0,0 5-6 0,3 4 12 16,1 2-13-16,4 2 8 0,0-1-18 0,0-1 5 15,4-2-20-15,-1-6 0 0,6 2-17 0,-5-14-54 16,13 8-30-16,-15-22-113 0,18 12-151 16,-6-4-95-16,-16-27 122 0,29 42 355 0</inkml:trace>
  <inkml:trace contextRef="#ctx0" brushRef="#br1" timeOffset="37338.5044">22040 9119 1841 0,'0'0'56'16,"0"0"-27"-16,0 0-10 0,0 0-8 0,21 0-9 15,4-6-1-15,5-3-2 0,-2-2-8 0,4 2-9 16,1-4-14-16,-1 5-6 0,3-4-11 0,2 6-11 16,-8-7-27-16,13 11-36 0,-18-15-49 0,20 21-83 15,-21-14-72-15,4 3-147 16,8 18 161-16,-35-11 313 0</inkml:trace>
  <inkml:trace contextRef="#ctx0" brushRef="#br1" timeOffset="37920.3497">22198 9682 1394 0,'0'0'91'0,"0"0"-72"0,0 0-4 15,0 0 1-15,9-19 0 0,-9 19 8 0,0 0 5 16,0 0 5-16,0 0 5 0,0 0-2 0,6 33 5 16,-12-14-5-16,4 6-1 0,-4 3-13 0,1 4 0 15,0 4-12-15,-2 5 4 0,-2 2-3 16,1 5 11-16,-3-2-10 0,1 1 7 16,0-4-10-16,2-3-6 0,-1-6 21 0,3-5-23 15,0-7 15-15,5-5-15 0,1-17-4 0,1 19 1 16,-1-19-5-16,0 0 1 0,0 0 1 0,0 0-3 15,11-28 5-15,-6 4 4 0,2-4-26 0,-1-7 21 16,1-2-24-16,-1-4 10 0,2 0 9 0,1-2-3 16,-2 2 11-16,-1 1-6 0,1-2 7 15,-2-2-8-15,4 0 8 0,-1-4-7 0,4 0 9 16,2 2-9-16,3 5-7 0,1 3 22 0,0 8-22 16,2 7 24-16,-3 5-9 0,1 7-3 0,-1 5 2 15,-17 6 0-15,32 1-1 0,-32-1 0 0,30 14-2 16,-30-14 4-16,29 24-5 0,-29-24 2 0,22 29 14 15,-22-29-33-15,15 33 31 0,-12-14-26 16,0 1 10-16,-4 3 7 0,-3-1-5 16,-2 0 5-16,-5 1-3 0,-1-2 6 0,-4-1-4 15,-1-1 7-15,-1 0 0 0,-1 0 5 0,0-2 0 16,2-1 4-16,0-3-2 0,17-13 2 0,-26 22-2 16,26-22 1-16,0 0-1 0,0 0-3 0,0 0-4 15,-14 17-1-15,14-17-1 0,0 0-6 0,18 12 0 16,-18-12 0-16,28 12 0 0,-11-5 0 15,0 0 0-15,0 4 0 0,-17-11 0 0,28 29 0 16,-16-9 0-16,-1 0 0 0,-4 1 0 0,1 0 0 16,-3 1 0-16,-1-2 0 0,3 0 0 0,-7-20 0 15,10 35-60-15,-10-35-43 0,22 32-91 0,-22-32-238 16,0 0-170-16,28 7 21 0,-28-7 507 0</inkml:trace>
  <inkml:trace contextRef="#ctx0" brushRef="#br1" timeOffset="38416.616">22673 10040 1376 0,'0'0'172'0,"0"0"-96"0,0 0-14 0,0 0-18 16,0 0-16-16,0 0-4 0,0 0 1 0,0 0-1 16,17-8-7-16,-17 8-3 0,0 0-6 0,22-9-1 15,-22 9 1-15,23-8-3 0,-23 8 0 16,32-7-1-16,-15 4-3 0,-17 3 1 0,31-4-3 16,-31 4 2-16,26 2 1 0,-26-2 0 0,19 6 3 15,-19-6-1-15,0 0 2 0,19 12-1 0,-19-12 0 16,0 0-2-16,5 17 0 0,-5-17-1 0,0 0 0 15,-5 17-1-15,5-17 1 0,0 0-3 0,-14 19 3 16,14-19-2-16,0 0 1 0,-15 18 1 0,15-18 1 16,0 0 1-16,-14 18 2 15,14-18-1-15,0 0 1 0,0 0-4 0,-6 21 0 16,6-21-2-16,0 0 0 0,0 0 0 0,13 19 1 16,-13-19-1-16,0 0 0 0,17 15 0 0,-17-15-9 15,0 0 8-15,21 12-9 0,-21-12 8 0,0 0 2 16,18 7 0-16,-18-7 1 0,0 0 18 0,0 0-16 15,5 22 16-15,-5-22-16 0,-11 22-2 0,11-22 0 16,-20 27-2-16,20-27 2 0,-28 34-6 16,11-17-1-16,0 0-12 0,0-5-8 0,17-12-11 15,-24 11-17-15,24-11-25 0,0 0-48 0,4-17-103 16,-11-15-125-16,18 5-194 0,6 0 72 0,-6-17 439 16</inkml:trace>
  <inkml:trace contextRef="#ctx0" brushRef="#br1" timeOffset="38698.2469">23285 8929 1598 0,'-20'-10'68'0,"20"10"-36"0,-18 3 14 0,18-3-28 16,0 0 18-16,-22 14-19 0,22-14-6 16,-18 28 1-16,8-9-8 0,1 5 2 0,0 3-5 15,2 2 4-15,-1 4-7 0,2 1 5 0,2 3-13 16,0-2-2-16,3 3-21 0,-4-7-11 0,8 4-32 16,-7-16-31-16,17 15-94 0,-13-34-131 15,-4 23-184-15,15-6 23 0,-11-17 463 0</inkml:trace>
  <inkml:trace contextRef="#ctx0" brushRef="#br1" timeOffset="38839.009">23087 9151 1663 0,'0'0'136'0,"-17"-15"-63"0,17 15-18 16,0 0-24-16,0 0-18 0,0 0-7 0,26-19-5 15,-26 19-8-15,33-12-13 0,-12 9-20 0,-2-7-32 16,9 14-57-16,-17-22-134 0,22 16-338 0,-10 1 41 15,-2-6 275-15</inkml:trace>
  <inkml:trace contextRef="#ctx0" brushRef="#br1" timeOffset="39323.8052">23723 9192 1605 0,'0'0'115'0,"0"0"-111"16,-3-23-11-16,3 23-15 0,19-32-31 15,1 23-37-15,-14-12-73 0,21 21-139 0,-27 0-209 16,19-17 18-16,-2 21 411 0</inkml:trace>
  <inkml:trace contextRef="#ctx0" brushRef="#br1" timeOffset="39480.2685">24089 9117 1510 0,'0'0'70'0,"0"0"-24"15,0 0-7-15,0 0-18 0,0 0-21 0,0 0-7 16,0 0-12-16,0 0-21 0,0 0-33 0,0 0-58 15,17 0-113-15,-17 0-201 0,1-19-54 0,16 18 272 16</inkml:trace>
  <inkml:trace contextRef="#ctx0" brushRef="#br1" timeOffset="39620.9635">24400 9108 1273 0,'0'0'171'0,"0"0"-90"0,0 0-5 16,0 0-21-16,0 0-30 0,0 0-11 0,0 0-9 15,0 0-11-15,0 0-29 0,0 0-33 16,0 0-71-16,9-30-133 0,-9 30-272 16,23-21 43-16,-20 2 367 0</inkml:trace>
  <inkml:trace contextRef="#ctx0" brushRef="#br1" timeOffset="39777.3606">24786 9046 1531 0,'0'0'124'16,"0"0"-10"-16,0 0-23 0,0 0-17 15,-13 18-25-15,13-18-2 0,0 0-30 0,0 0-17 16,0 0 0-16,0 0 0 0,0 0 0 0,0 0 0 16,-9-18-46-16,12 1-28 0,-3 17-25 0,26-37-60 15,7 34-171-15,-5-14-248 0,-3 0 4 16,7 11 388-16</inkml:trace>
  <inkml:trace contextRef="#ctx0" brushRef="#br2" timeOffset="51981.8867">6926 3755 540 0,'0'0'216'0,"0"0"-140"16,0 0 14-16,0 0-7 0,0 0-6 15,-16-17-18 1,16 17-18-16,0 0-12 0,0 0-4 0,1-20 6 16,-1 20 1-16,0 0 0 0,6-20-5 0,-6 20-4 0,0 0-6 15,7-23 3-15,-7 23-1 0,0 0 2 0,0 0-1 16,13-20-2-16,-13 20-2 0,0 0-1 0,0 0 1 15,0 0 0-15,0 0-2 0,0 0-4 0,0 0 2 16,0 0 1-16,2 17 7 0,-4 0 1 0,2 10 3 16,-4 8-12-16,3 8 6 0,-4 3 6 0,0 6-25 15,-2 0 21-15,-1 3-25 0,1 1 0 0,0-3 11 16,1-1-12-16,0-5 8 0,2-4-20 0,0-11-8 16,7 2-32-16,-5-14-25 0,15 9-52 0,-13-29-69 15,19 31-100-15,-1-16-202 0,-18-15 103 0,34 14 403 16</inkml:trace>
  <inkml:trace contextRef="#ctx0" brushRef="#br2" timeOffset="52548.221">6517 4828 862 0,'-17'-3'146'0,"17"3"-38"0,0 0 3 16,0 0-15-16,0 0-28 0,0 0-27 0,0 0-21 16,0 0 2-16,0 0 10 0,0 0 12 0,28 9 6 15,-1-9-7-15,4-9-5 0,12 2-9 0,7-7-7 16,11-1-10-16,4-3-3 0,8 0-8 15,1-2 1-15,-2 2-4 0,1 0 3 0,-5-1-5 16,3 1-5-16,-3 0-7 0,-3 3-8 16,-5-3-31-16,1 13-39 0,-22-14-70 0,11 24-123 15,-28 1-170-15,-5-10-47 0,4 20 364 0</inkml:trace>
  <inkml:trace contextRef="#ctx0" brushRef="#br2" timeOffset="53064.3789">7126 5267 575 0,'0'0'154'0,"-23"-16"-63"0,23 16 19 16,-28-14-6-16,9 3-10 0,0 8-29 0,-5-2-25 16,1 8-14-16,-6-1 1 0,1 10 7 0,-6-1 5 15,1 11 8-15,-6-1-4 0,4 8 2 0,-5-3-7 16,6 10 8-16,-4-2-5 0,8 7 8 15,-1-3-13-15,12 3 2 0,2-6-17 0,6-1-1 16,7-4-13-16,5-3 0 0,8-3-8 0,5-2 2 16,8-5-6-16,6-4 2 0,7-4-10 15,4-7-12-15,9-1-26 0,-1-11-35 0,13 10-68 16,-16-23-122-16,18 10-254 0,-5 5 0 0,-11-14 407 16</inkml:trace>
  <inkml:trace contextRef="#ctx0" brushRef="#br2" timeOffset="53471.0847">7367 5742 878 0,'0'0'137'16,"0"0"-44"-16,0 0 12 0,0 0-35 0,0 0-8 15,0 0-30-15,0 0-15 0,0 0-10 0,0 0-1 16,0 0 17-16,-6 23-15 0,1-4 17 0,0 7-28 16,-1 0 13-16,0 5-14 0,-1 0 13 0,2 1 6 15,-4-5-11-15,5 2 7 0,-3-4-13 0,3-4 2 16,2-1-10-16,2-20-14 0,5 32-38 16,-5-32-10-16,12 21-47 0,-12-21-51 0,0 0-67 15,19 16-186-15,-19-16 38 0,17-10 385 0</inkml:trace>
  <inkml:trace contextRef="#ctx0" brushRef="#br2" timeOffset="53643.0953">7174 5749 1358 0,'0'0'122'0,"0"0"-65"0,0 0-12 0,0 0-2 15,0 0-13-15,0 0-5 0,26-24-14 0,0 8-5 16,6-2-7-16,4 0 0 0,3-4-21 0,4 9-37 15,-9-12-80-15,14 22-178 0,-5-6-248 0,-14-3 49 16,9 15 440-16</inkml:trace>
  <inkml:trace contextRef="#ctx0" brushRef="#br2" timeOffset="54268.795">8060 4611 1434 0,'0'0'33'0,"0"0"-20"0,0 0-4 0,0 0 2 16,0 0-1-16,33-29 0 0,-11 14-13 0,5 0-8 15,1-1 0-15,2 8-46 0,-7-9-26 0,9 17-94 16,-15-12-93-16,6 3-196 0,4 18 25 0,-27-9 441 16</inkml:trace>
  <inkml:trace contextRef="#ctx0" brushRef="#br2" timeOffset="54440.8398">8058 4867 1531 0,'0'0'42'0,"0"0"-25"0,0 0-1 0,0 0-3 16,0 0 1-16,23-11-3 0,4 0-7 0,4-4-5 15,7-2 1-15,1-2-21 0,6 7-47 0,-9-14-103 16,17 20-201-16,-12-4-171 0,-5-7 72 0,11 17 471 16</inkml:trace>
  <inkml:trace contextRef="#ctx0" brushRef="#br2" timeOffset="54816.124">9023 3857 553 0,'5'-27'158'0,"-5"27"-86"16,3-18 29-16,-3 18-1 0,0 0-5 0,0 0-25 15,0 0-15-15,0 0-5 0,0 0 8 0,1 18 4 16,5 6 2-16,-6-1-3 0,4 9-44 0,-3-2 19 15,0 4-36-15,1 0 2 0,0 1 5 0,-1-4-10 16,0 1 7-16,-1-3-8 0,3 1 5 0,-2 0-9 16,0 0-4-16,3 4-42 0,-9-7-22 0,11 10-34 15,-13-13-28-15,13 15-52 16,-12-12-60-16,6 2-53 0,8 10-91 0,-19-23 371 0</inkml:trace>
  <inkml:trace contextRef="#ctx0" brushRef="#br2" timeOffset="55019.4836">8817 4646 1347 0,'-27'15'177'0,"27"-15"-139"0,0 0-13 16,0 0 3-16,0 0-1 0,0 0-2 0,23 0-4 15,4-5-8-15,9-1 2 0,6-5 1 0,5-2-4 16,3-3 0-16,1-1-14 0,4 1-11 15,-2-2-21-15,3 7-19 0,-7-7-19 16,5 15-51-16,-15-14-37 0,12 23-103 0,-21-4-171 16,-4-4-38-16,10 21 343 0</inkml:trace>
  <inkml:trace contextRef="#ctx0" brushRef="#br2" timeOffset="55412.7277">9284 5049 726 0,'-25'-28'139'15,"25"28"-8"-15,-25-24-9 0,25 24-12 0,-31-16-26 16,31 16-20-16,-40-6-14 0,20 12-4 0,-10-1-6 16,4 9-2-16,-8-1-3 0,2 10 6 0,-6 0-3 15,3 7 7-15,-8 4 14 0,5 8-27 0,-4 1 21 16,4 5-25-16,2-2-2 16,6 0 6-16,4-3-16 0,9-4 1 0,5-4-14 15,8-6 2-15,5-5-6 0,8-3 3 0,7-4-4 16,4-3 2-16,7-3-4 0,5-3-3 0,5-5-12 15,2-5-14-15,9-1-20 0,-2-9-22 0,11 6-28 0,-12-16-45 16,21 18-73-16,-22-24-87 0,15 5-165 0,-3 13 6 16,-18-14 400-16</inkml:trace>
  <inkml:trace contextRef="#ctx0" brushRef="#br2" timeOffset="55601.7335">9400 5477 1384 0,'0'22'78'16,"0"-22"-41"-16,-1 21 14 0,1-21-1 15,3 25-13-15,-3-25-24 0,1 35-4 0,-2-13-5 16,1 1 5-16,-3 1-6 0,0 0 1 0,-1 0-8 16,0-1 4-16,2 2 2 0,-2-6-31 0,7 3-11 15,-3-22-67-15,1 35-42 0,-1-35-112 0,0 0-262 16,12 21 58-16,-12-21 363 0</inkml:trace>
  <inkml:trace contextRef="#ctx0" brushRef="#br2" timeOffset="56059.6055">10055 4498 1404 0,'0'0'66'0,"0"0"-35"16,0 0-8-16,0 0 12 0,7 23-36 15,-11-4 26-15,1 5-37 0,-2 3 10 0,-3 3 6 16,1 1-7-16,-3 1 7 0,2 1-7 0,-2-3 6 0,2 1-8 16,0-1 4-16,4-1-13 0,-1-2 0 0,3 1-21 15,-1-8-14-15,5 8-34 0,-2-28-52 16,5 38-40-16,-5-38-32 0,6 23-27 0,0-4-108 16,-6-19 63-16,0 0 279 0</inkml:trace>
  <inkml:trace contextRef="#ctx0" brushRef="#br2" timeOffset="56215.9433">9926 4846 965 0,'-28'-19'155'16,"0"-2"-18"-16,28 21-11 0,-32-18-9 0,32 18-17 16,0 0-28-16,0 0-21 0,-17-9-20 15,17 9-12-15,0 0-8 0,0 0-2 16,21-2-1-16,-4-2-3 0,6 0-3 0,6-2-3 16,3-2-6-16,3-4-13 0,5 4-24 0,-3-8-33 15,10 12-55-15,-15-19-84 0,21 22-145 0,-8-7-155 16,-7-10 83-16,12 19 433 0</inkml:trace>
  <inkml:trace contextRef="#ctx0" brushRef="#br2" timeOffset="56483.2148">11130 3745 1296 0,'-16'-21'221'0,"16"21"-211"0,-23-16 7 16,23 16 13-16,-22-1 4 0,22 1-4 16,-32 18-12-16,13 1-9 0,-2 10 9 0,-3 6 0 15,1 8-5-15,1 1 20 0,2 5-31 0,3 0 16 16,4 1-11-16,3 0-11 0,4-2 9 0,3-2-12 16,3-4-8-16,6 2-24 0,-2-7 1 0,10 7-36 15,-8-14-32-15,15 18-82 0,-19-22-76 16,19 10-147-16,-5 5-49 0,-14-22 288 0</inkml:trace>
  <inkml:trace contextRef="#ctx0" brushRef="#br2" timeOffset="56705.7443">10714 4614 1241 0,'-26'-24'389'16,"26"24"-348"-16,0 0-21 0,0 0 6 0,0 0 1 15,0 0-3-15,0 0-5 0,26-8-5 0,-3 0 0 16,9-1-2-16,2-3 0 0,4 0 8 0,3-1-34 16,-1 0 21-16,1 3-38 0,-2-1 5 0,1 7-16 15,-7-3-12-15,3 10-18 0,-10-8-21 16,8 17-19-16,-17-13-68 0,15 20-102 0,-9-1-202 16,-23-18 27-16,33 36 439 0</inkml:trace>
  <inkml:trace contextRef="#ctx0" brushRef="#br2" timeOffset="57440.9338">11160 5053 852 0,'12'-22'176'15,"-12"22"-96"-15,15-38-12 0,-15 38 0 0,10-35-6 16,-10 35-19-16,-4-29-2 0,4 29 3 0,-17-21 4 16,17 21-4-16,-29-15-10 0,10 14-11 0,-7 1-3 15,-2 7 2-15,-4 3 5 0,1 7 8 16,-6 1 2-16,3 9 5 0,-2-1-5 0,0 9 2 16,-1 3-9-16,-1 5-9 0,1 4 19 0,3 4-24 15,4-1 17-15,2 2-6 0,1-4-13 16,4 3 7-16,2-5-18 0,4-1-3 0,5-7 0 0,5-4 0 15,4-5 0-15,7-5 0 0,5-2 0 16,-9-22 0-16,36 29 0 0,-10-22-11 0,7-3-6 16,4-6-8-16,9-3-10 0,1-8-12 15,6 4-25-15,-7-9-28 0,9 13-58 0,-21-18-103 16,23 13-172-16,-15 2-110 0,-10-11 199 0</inkml:trace>
  <inkml:trace contextRef="#ctx0" brushRef="#br2" timeOffset="57753.7153">11197 5545 1279 0,'0'0'324'0,"0"0"-283"16,-17-11-10-16,17 11 10 0,0 0 2 0,24-16-9 15,-24 16-15-15,29-18-11 0,-29 18-5 0,34-16-1 16,-17 9 2-16,-17 7-1 0,32-11 2 15,-32 11-4-15,31-6 0 0,-31 6-2 0,26 0 1 16,-26 0 3-16,0 0 1 0,18 16 7 0,-18-16 2 16,-1 23 4-16,-5-5-1 0,-4 3 1 0,-6 2-2 15,-2 3 2-15,-4 1-7 0,0 0 3 16,0-2-1-16,3-1 4 0,2-5-3 0,4 0 3 0,13-19-13 16,-15 23-1-16,15-23-3 0,0 0-2 15,0 0 0-15,27 8-5 0,-8-13-9 16,6-7-15-16,6 0-31 0,-2-15-50 0,19 20-136 15,-24-15-308-15,16 1-27 0,0 4 179 0</inkml:trace>
  <inkml:trace contextRef="#ctx0" brushRef="#br2" timeOffset="58175.9858">11927 4407 1336 0,'0'0'25'0,"0"0"-21"16,0 0-4-16,0 0-1 0,0 0-3 0,0 0 3 15,0 0 0-15,0 0 8 0,-19 25 9 0,15-4 11 16,-5-1-1-16,5 6 5 0,-2-2 6 0,3 3-38 15,2-2 26-15,1 2-37 0,0-2 7 16,3 0-2-16,0 2-31 0,-1-5-21 0,7 6-25 16,-9-28-34-16,15 43-99 0,-15-43-56 0,5 24-167 15,12 1 168-15,-17-25 272 0</inkml:trace>
  <inkml:trace contextRef="#ctx0" brushRef="#br2" timeOffset="58332.4074">11844 4662 1398 0,'-36'-12'132'16,"36"12"-50"-16,-22-5-20 0,22 5-11 0,0 0-19 16,0 0-18-16,0 0-10 0,17-7-2 0,0 2 2 15,5-1-3-15,5 0 0 0,6-4-13 0,6 4-22 16,-3-7-34-16,17 11-54 0,-14-20-61 0,24 22-110 16,-17-15-110-16,8-4-60 0,11 15 259 15</inkml:trace>
  <inkml:trace contextRef="#ctx0" brushRef="#br2" timeOffset="58551.3514">13009 3845 1383 0,'-25'12'260'15,"25"-12"-249"-15,-28 14 2 0,28-14 24 0,-23 33-29 16,10-11 31-16,-1 8-36 0,0 3 7 0,-1 3 8 15,-1 4-10-15,2 2 6 0,1 2-15 0,3 2 6 16,2 1-12-16,4-1 2 0,2 1-23 0,-1-5-21 16,6 7-21-16,-4-11-11 0,15 17-96 0,-17-23-122 15,19 5-221-15,0 6 12 16,-11-19 445-16</inkml:trace>
  <inkml:trace contextRef="#ctx0" brushRef="#br2" timeOffset="58754.7119">12590 4825 1873 0,'0'0'38'0,"0"0"-33"0,0 0 1 0,0 0 12 16,0 0 5-16,37-13 3 0,-7 6-9 15,9-4-8-15,5-4-7 0,6 0 1 0,1-3-9 16,4 2-11-16,-3-4-28 0,4 8-34 0,-11-8-49 15,13 20-92-15,-23-23-146 0,10 13-213 16,3 8 64-16,-13-16 451 0</inkml:trace>
  <inkml:trace contextRef="#ctx0" brushRef="#br2" timeOffset="59302.1032">13045 5107 770 0,'-24'-22'150'0,"24"22"-6"0,-31-18-15 0,31 18-9 15,-40-14-27-15,22 13-21 0,-14-7-13 16,4 11-9-16,-6-3 1 0,3 9 1 0,-8 1-2 16,4 9-3-16,-8 2-9 0,4 7-11 15,-3 3 23-15,4 7-25 0,-1 0 21 0,6 6-16 16,1-2-14-16,7 2 3 0,4-3-15 0,7-1 1 15,6-4-5-15,7-6 0 0,10-2 0 0,6-2 0 16,9-2 0-16,4-2 0 0,7-3-14 16,3-5-13-16,6 1-31 0,1-10-26 0,11 10-71 15,-15-22-128-15,19 12-297 0,-11-4 2 0,-4-9 311 16</inkml:trace>
  <inkml:trace contextRef="#ctx0" brushRef="#br2" timeOffset="59945.9897">13048 5609 1335 0,'0'0'58'0,"0"0"-35"16,-3-24 13-16,20 15 14 0,-1-8 12 0,9 7-12 15,-3-7-15-15,6 5-14 0,-5-2-7 0,2 6-8 16,-5 1-2-16,-1 0-3 0,-19 7 0 16,29-6 1-16,-29 6-1 0,22 3 0 15,-22-3 0-15,0 0 1 0,0 0 0 0,16 23 2 16,-16-23-1-16,-9 23 1 0,9-23-3 0,-18 30 4 15,18-30-1-15,-28 32 6 0,11-16 0 0,2 1 5 16,-2-1-1-16,3 1 2 0,14-17-3 0,-28 28 2 16,28-28-8-16,-16 18-1 0,16-18-4 0,0 0-3 15,0 0 1-15,0 0 1 0,23 11 1 16,-6-11 0-16,2-3 1 0,6-1-1 0,0-1 2 16,2 0 3-16,1 1 2 0,-1 3 1 0,-5 2 0 15,-2 4-2-15,-20-5-3 0,25 18 9 0,-25-18 3 16,3 29 3-16,-9-8 12 0,-5 2-32 0,-5 2 18 15,-4 2-26-15,-7-1 11 0,-1 1 2 16,-2-2-6-16,0-2 4 0,4-1-5 16,-1-5 0-16,5-1-6 0,4-6-9 0,18-10-17 15,-21 6-27-15,21-6-41 0,0 0-69 0,21-14-142 16,-19-5-252-16,15-8 22 0,10 7 363 0</inkml:trace>
  <inkml:trace contextRef="#ctx0" brushRef="#br2" timeOffset="60337.6035">13673 4559 1429 0,'0'0'52'0,"-6"17"-41"16,6-17-2-16,-7 22 0 0,6-4 5 0,-4 4-9 16,3 3 5-16,-4 4-8 0,2 2 12 0,-2 0-6 15,3 2 4-15,-2-2-12 0,0-1 4 0,2-1-18 16,1-6-10-16,6 5-39 0,-4-28-42 16,8 43-83-16,-8-43-95 0,-4 16-178 0,15 1 21 15,-11-17 440-15</inkml:trace>
  <inkml:trace contextRef="#ctx0" brushRef="#br2" timeOffset="60512.7729">13609 4772 1569 0,'0'0'72'0,"-24"0"-29"0,24 0-7 0,0 0-3 16,0 0-10-16,0 0-14 0,0 0-8 0,0 0-3 15,0 0 0-15,18 1 0 0,-1-1-5 0,4-2-9 16,7 2-19-16,-2-7-24 0,12 10-42 0,-12-15-55 31,21 20-103-31,-16-11-171 0,5-3-52 0,13 13 248 16</inkml:trace>
  <inkml:trace contextRef="#ctx0" brushRef="#br2" timeOffset="60689.4139">14210 4885 1358 0,'-28'-21'415'0,"28"21"-403"0,-20-4-13 16,20 4-2-16,0 0-1 0,-3-18-6 0,3 18-14 15,0 0-21-15,20-18-30 0,-20 18-37 0,24-12-47 16,-17-5-54-16,22 17-75 0,-4 0-169 16,-25 0 64-16,48-2 393 0</inkml:trace>
  <inkml:trace contextRef="#ctx0" brushRef="#br2" timeOffset="60849.666">14622 4876 1365 0,'-28'-6'101'0,"28"6"-85"0,0 0-15 0,0 0 1 16,0 0 1-16,0 0-4 0,-9-20-8 0,9 20-20 16,0 0-30-16,16-25-41 0,4 24-49 15,-20 1-44-15,37-20-44 0,-14 21-110 16,-9-18-5-16,23 24 341 0</inkml:trace>
  <inkml:trace contextRef="#ctx0" brushRef="#br2" timeOffset="61021.7035">15070 4850 1462 0,'0'0'106'0,"0"0"-71"0,17 9-14 0,-17-9-20 16,0 0-1-16,17-7-15 0,-17 7-33 0,36-19-52 15,-17-7-92-15,27 18-84 0,-11-14-81 0,10-2-87 16,17 17 252-16,-17-21 192 0</inkml:trace>
  <inkml:trace contextRef="#ctx0" brushRef="#br2" timeOffset="61117.0693">15775 4719 1797 0,'-24'19'103'0,"-15"-7"-27"0,5 4-28 0,-4-5-35 15,2-4-9-15,4 1-20 0,2-7-23 0,10 4-52 16,-3-20-115-16,23 15-425 0,0 0 15 0,6-28 175 15</inkml:trace>
  <inkml:trace contextRef="#ctx0" brushRef="#br2" timeOffset="63199.9622">17429 4025 897 0,'0'0'56'0,"0"0"-17"0,12-23 5 16,-12 23 14-16,3-17-1 0,-3 17-9 15,2-17-16-15,-2 17-7 0,0 0-5 0,4-24 3 16,-4 24 2-16,0 0 5 0,0 0 3 16,-3-23 9-16,3 23 4 0,0 0 4 0,0 0-4 15,-24-14-9-15,24 14-3 0,-29 4-8 0,8 3-1 16,-5 3-3-16,-6 7 2 0,-7 4-3 0,-2 8 10 16,-12 1-5-16,0 7 10 0,-7 3-5 0,1 7 8 15,-2 3-10-15,1 3 6 0,6 0-14 16,6-2 4-16,6-2-13 0,11-5-10 0,9-4-2 15,10-5 0-15,10-6 0 0,8-2 0 0,11-7 0 16,7-1 0-16,10-5 0 0,10-3 0 0,5-4 0 16,4-3 0-16,4-4-16 0,-2-5-32 0,5 5-15 15,-8-5-9-15,1 9-14 0,-10-8-24 0,8 15-61 16,-23-24-104-16,4 13-266 0,3 1 60 16,-11-11 298-16</inkml:trace>
  <inkml:trace contextRef="#ctx0" brushRef="#br2" timeOffset="63465.8183">17555 4507 1218 0,'0'0'65'0,"0"0"-10"0,0 0 15 16,-19 4 10-16,19-4-12 0,0 0-17 15,-7 29-27-15,7-29 5 0,-12 34-21 0,5-15 4 16,3 4 3-16,-1-1-9 0,1 3 0 0,-1 0-4 16,1-1-2-16,1 0-9 0,0-2 5 15,3-1-14-15,0-21 0 0,2 36-24 0,-2-36-29 16,12 24-74-16,-12-24-24 0,0 0-80 0,17 14-150 16,-17-14 4-16,17-8 206 0</inkml:trace>
  <inkml:trace contextRef="#ctx0" brushRef="#br2" timeOffset="63637.863">17381 4471 1377 0,'-33'-10'260'0,"33"10"-189"0,-20 3-29 0,20-3-12 16,0 0-6-16,0 0-7 0,0 0-1 0,31 1 1 16,-12-5-3-16,7-2-6 0,7-2-4 0,3-3-3 15,5 1-12-15,4-3-19 0,3 6-31 0,-8-10-51 16,17 16-62-16,-20-22-126 0,8 13-223 15,3 4 22-15,-11-11 333 0</inkml:trace>
  <inkml:trace contextRef="#ctx0" brushRef="#br2" timeOffset="63856.8331">18159 4377 1798 0,'0'0'16'16,"0"0"-13"-16,0 0 2 0,7-21-2 0,10 13 1 15,4-2-4-15,3 4-6 0,1-3-14 0,3 5-7 16,-2-4-7-16,6 5-7 0,-3-4-8 16,4 7-26-16,-12-10-33 0,8 17-52 0,-29-7-65 15,33-4-123-15,-33 4-101 0,0 0 163 16,28 27 286-16</inkml:trace>
  <inkml:trace contextRef="#ctx0" brushRef="#br2" timeOffset="64013.23">18040 4663 1741 0,'0'0'52'16,"0"0"-38"-16,0 0-6 0,34-1 4 0,-7-7-1 15,3-4-4-15,5-4-5 0,5-4 1 0,2 0-13 16,5 1-25-16,-4-8-35 0,13 19-124 0,-27-23-167 15,11 17-195-15,-4 5 22 0,-11-9 445 0</inkml:trace>
  <inkml:trace contextRef="#ctx0" brushRef="#br2" timeOffset="67348.5592">19264 4095 1126 0,'-2'-23'124'15,"2"23"-78"-15,15-38-7 0,-5 20-8 0,-1-3 0 16,2 4-8-16,-5-3 0 0,-6 20-8 0,10-28 4 16,-10 28 17-16,5-23-13 0,-5 23 18 0,0 0-36 15,-4-19 14-15,4 19-19 0,0 0 18 0,-17-11 2 16,17 11 1-16,-21-2 0 0,21 2-2 16,-35 5 0-16,13 2-17 0,-8 3 40 0,-1 5-33 15,-8 3 33-15,-2 7-9 0,-8 2-9 16,0 9 13-16,-6 1-9 0,1 9 7 0,4 1-13 15,2 3 1-15,6 1-13 0,8-3 3 0,9-1-11 16,9-2 4-16,6-2-9 0,7 0-6 0,4-2 18 16,5-3-18-16,5-4 19 0,2-1-9 0,9-4-5 15,5-5-1-15,3-3-9 0,7-7-6 0,3-3-12 16,-1-6-5-16,6-1-9 0,-1-7-11 16,6 2-9-16,-8-11-36 0,13 11-27 0,-18-19-44 15,18 19-95-15,-21-7-146 0,3-9-44 0,8 12 238 16</inkml:trace>
  <inkml:trace contextRef="#ctx0" brushRef="#br2" timeOffset="67723.9596">19360 4669 1256 0,'-8'-23'204'0,"8"23"-116"0,0 0-20 16,25-14-15-16,-25 14-16 0,0 0-15 0,0 0-15 16,0 0 0-16,0 0-6 0,0 0 1 0,8 19-2 15,-8-19 2-15,-14 33 0 0,6-14 0 0,-2 2-3 16,0-2-3-16,6 1-22 0,4-20-9 0,-8 36-34 16,8-36-29-16,5 30-73 0,-5-30-98 15,0 0-224-15,23 15 31 0,-23-15 340 0</inkml:trace>
  <inkml:trace contextRef="#ctx0" brushRef="#br2" timeOffset="67942.9234">19941 4026 1554 0,'-20'8'24'0,"20"-8"-19"0,-24 26-3 0,14-4 5 15,-2 4-1-15,1 6 4 0,-4 3-8 16,0 6 10-16,-3 1-13 0,3 3 11 0,0-2-11 16,3 1 10-16,2 1-10 0,2-4-11 0,2-1 20 15,0-3-34-15,4-2 10 0,-4-6-29 0,9 5-43 16,-12-16-45-16,19 13-160 0,-15-8-148 16,5-23-16-16,12 31 323 0</inkml:trace>
  <inkml:trace contextRef="#ctx0" brushRef="#br2" timeOffset="68114.9664">19712 4402 1706 0,'-18'-4'56'0,"18"4"-24"0,0 0-8 0,0 0-7 16,23-3-6-16,-6 0-4 0,2 0-2 0,6-1-4 15,4-1-10-15,0-2-18 0,9 5-34 0,-10-13-57 16,19 20-98-16,-17-23-129 0,17 12-175 0,5 3 32 15,-8-14 414-15</inkml:trace>
  <inkml:trace contextRef="#ctx0" brushRef="#br2" timeOffset="68396.4914">20855 4028 1425 0,'0'0'116'15,"-25"-25"-69"-15,6 14-5 0,-3-2 3 16,3 4-13-16,-3 2-2 0,0 6-1 0,-5 2-3 16,2 8 1-16,-6 1 0 0,3 9 4 0,-4 1-1 15,-1 6 5-15,-2 4-11 0,-1 6 7 0,0 3-12 16,1 4 6-16,0 1-19 0,5-2-6 0,3-1 0 16,7-1 0-16,4-4 0 0,9 0 0 0,4-4 0 15,6 1 0-15,5-4 0 0,5-1 0 16,6-5 0-16,3-4 0 0,6-2 0 0,0-5 0 15,7 1-43-15,-1-8-27 0,6 5-32 16,-8-17-46-16,15 17-88 0,-24-24-128 0,15 9-185 16,0 4 69-16,-13-16 426 0</inkml:trace>
  <inkml:trace contextRef="#ctx0" brushRef="#br2" timeOffset="68724.9356">20759 4558 1569 0,'0'0'74'0,"0"0"-31"0,0 0-4 16,0 0-9-16,0 0 0 0,18-11 5 0,-18 11 1 15,29-14-20-15,-8 4 23 0,-1 0-35 16,1 1 25-16,0 0-17 0,-1 2-9 16,-2 1 1-16,-18 6-2 0,27-6 1 0,-27 6-1 15,0 0 2-15,20 1-2 0,-20-1 1 0,0 0 3 16,0 0-5-16,-5 23-10 0,5-23 9 0,-24 28-13 15,5-10 24-15,-4 3-9 0,-2-1 11 0,0 1-10 16,0 0-3-16,3-1 3 0,4-2-5 0,4-1 3 16,14-17-3-16,-21 25 2 0,21-25-2 0,-6 18 2 15,6-18-2-15,0 0 1 0,18 19-1 16,-18-19-2-16,32 4-6 0,-14-6-9 0,6 0-12 16,1-6-18-16,5 5-24 0,-7-12-39 15,16 15-64-15,-22-23-92 0,26 18-115 0,-11-8-107 16,-4-11 120-16,15 15 370 0</inkml:trace>
  <inkml:trace contextRef="#ctx0" brushRef="#br2" timeOffset="68943.8961">21439 4188 1303 0,'0'0'64'0,"-17"10"-6"0,17-10 6 15,-17 23-9-15,17-23-14 0,-21 36 2 0,9-15-14 16,3 4-3-16,-2 2-11 0,2 2 5 0,-2 0-11 15,1 4 4-15,0 1-11 16,2 3-10-16,-2 0 24 0,0-2-28 0,2-3 25 16,-3-5-38-16,8 1-11 0,-3-6-8 0,9 5-54 15,-3-27-30-15,1 30-96 0,-1-30-106 0,0 0-148 16,0 0 91-16,0 0 387 0</inkml:trace>
  <inkml:trace contextRef="#ctx0" brushRef="#br2" timeOffset="69069.0059">21203 4507 1255 0,'0'0'380'16,"-24"-15"-278"-16,24 15-24 0,0 0-27 0,0 0-28 16,0 0-15-16,23-21-6 0,-23 21-5 15,34-12-13-15,-11 8-24 0,-1-7-41 0,12 15-90 16,-21-22-194-16,21 12-188 0,0 1 6 0,0-12 425 16</inkml:trace>
  <inkml:trace contextRef="#ctx0" brushRef="#br2" timeOffset="69507.7507">22238 4113 1287 0,'-35'-12'100'0,"11"7"-36"0,-7-7-6 15,5 6-15-15,-5-1-17 0,4 4-4 0,-5 0 10 16,4 8 4-16,-3-2 5 0,4 9 8 16,-5-1-5-16,7 8-1 0,-2 0-7 15,3 8-1-15,1 4-9 0,-1 5 4 0,4 0-11 16,2 2 2-16,1-1-10 0,6 0 0 0,2-2-9 16,4-3 2-16,6 0-7 0,4-2-7 0,4-2 20 15,3-3-21-15,5-2 18 0,1-4-15 0,7-2-11 16,-1-3-9-16,9-3-16 0,1-8-23 0,11 6-48 15,-10-23-119-15,23 12-359 0,-10-7 37 16,-1-5 188-16</inkml:trace>
  <inkml:trace contextRef="#ctx0" brushRef="#br2" timeOffset="69965.9142">22081 4645 1621 0,'0'0'79'0,"0"0"-40"0,-17 0-5 0,17 0-11 16,0 0-12-16,0 0 8 0,29-20 3 0,-29 20 0 15,39-17-6-15,-17 7-4 0,1 3-5 0,-1-2-2 16,0 3-4-16,-4 3 1 0,0-1-2 0,-18 4 1 16,27 1 0-16,-27-1 1 0,0 0 1 15,19 10 0-15,-19-10 2 0,0 0-2 0,7 17 1 16,-7-17-2-16,0 0 1 0,-5 18-1 0,5-18 0 15,0 0-1-15,-9 21 1 0,9-21-2 0,0 0 2 16,-12 16-2-16,12-16 2 0,0 0 0 16,0 0 1-16,-15 17 2 0,15-17 3 0,0 0-3 15,0 0 6-15,-9 19-1 0,9-19-1 0,0 0 2 16,0 0-4-16,0 0-4 0,-3 16 0 16,3-16-2-16,0 0 1 0,19 10-2 0,-19-10 3 15,26 4-2-15,-7-2-2 0,-1-1 2 0,0 2-1 16,0 0 0-16,-18-3 2 0,27 11-3 0,-27-11 3 15,18 16 0-15,-18-16 2 0,9 19-1 0,-9-19-3 16,-1 21 0-16,1-21 0 0,-11 23 0 0,11-23 0 16,-21 20 0-16,21-20 0 0,-24 17-5 15,24-17-7-15,-24 9-9 0,24-9-9 16,0 0-20-16,-23-1-20 0,23 1-44 0,-4-17-63 16,22 18-139-16,-18-1-236 0,13-36 42 0,9 24 321 15</inkml:trace>
  <inkml:trace contextRef="#ctx0" brushRef="#br2" timeOffset="70178.005">22823 4176 1700 0,'-32'-9'129'0,"32"9"-86"16,-18-1-13 0,18 1-6-16,-18 9-14 0,18-9 0 0,-31 25 1 15,13-4 5-15,-3 2-5 0,1 3 3 0,0 3-6 16,1 3 0-16,1 2-8 0,0-1 3 0,4 4-5 15,1-3-8-15,2 1 20 0,1-3-21 16,3 1 14-16,-1-4-16 0,6-1-14 16,-1-4-6-16,5-1-12 0,-2-23-7 0,4 36-38 15,-4-36-60-15,13 21-17 0,-13-21-93 0,18-4-138 16,-18 4-38-16,22-17 101 0</inkml:trace>
  <inkml:trace contextRef="#ctx0" brushRef="#br2" timeOffset="70334.4067">22610 4426 1328 0,'-38'-32'247'0,"38"32"-97"16,0 0-39-16,0 0-38 0,0 0-28 0,0 0-20 16,0 0-12-16,0 0-5 0,28-17-4 0,-5 14-4 15,3 3-1-15,4-1-9 0,4 2-15 0,-1-1-18 16,6 6-37-16,-9-7-40 0,15 19-105 16,-21-23-176-16,12 13-135 0,-1 3 20 0,-12-11 470 15</inkml:trace>
  <inkml:trace contextRef="#ctx0" brushRef="#br2" timeOffset="70522.2074">23065 4625 1787 0,'0'0'129'0,"0"0"-89"16,0 0-9-16,0 0-18 0,0 0-13 0,0 0 1 15,0 0-1-15,0 0-3 0,12-21-10 0,-12 21-11 16,25-16-17-16,-3 12-19 0,-3-7-33 15,11 13-45-15,-12-20-78 0,21 23-173 0,-10-9-119 16,-2-4 25-16,11 15 451 0</inkml:trace>
  <inkml:trace contextRef="#ctx0" brushRef="#br2" timeOffset="70648.7681">23549 4596 1691 0,'0'0'117'0,"-25"13"-44"15,25-13-18-15,0 0-28 0,0 0-12 0,0 0-5 16,0 0-7-16,0 0-4 0,-4-18-7 0,4 18-7 15,13-17-14-15,-13 17-15 0,28-23-32 0,-3 22-50 16,-12-20-103-16,23 11-294 0,-14 6-27 16,0-7 161-16</inkml:trace>
  <inkml:trace contextRef="#ctx0" brushRef="#br2" timeOffset="70883.2924">24125 4532 946 0,'0'0'330'0,"0"0"-192"0,0 0-45 0,0 0-47 15,0 0-37-15,-17-17-42 0,17 17-8 16,0 0-64-16,3-31-53 0,15 30-74 0,-18 1-84 16,22-25-39-16,3 24 34 0,-8-6 321 0,4 4 0 15,7 8 223-15,-28-5 141 0,35-10-59 0,-3 21-16 16,-32-11-61-16,42 0-55 0,-42 0-51 0,31 0-28 16,-31 0-19-16,0 0-20 0,18-1-13 0,-18 1-19 15,0 0-13-15,0 0-12 0,0 0-23 0,0 0-29 16,0 0-68-16,-25-21-200 0,25 21-280 15,-32 1-4-15,5-7 336 0</inkml:trace>
  <inkml:trace contextRef="#ctx0" brushRef="#br2" timeOffset="71508.9179">17242 6246 1020 0,'0'0'87'15,"-21"-19"-18"-15,21 19-11 0,0 0-10 0,-23 2-10 16,23-2-17-16,-29 23-4 0,5 0-9 0,-6 9 2 16,-8 10 9-16,-10 10-29 0,-9 9 23 15,-11 8-13-15,-14 7 17 0,-3 12 33 0,-17 2-6 16,0 14 22-16,-17 2-15 0,-4 11-16 0,-5 2 2 16,-2 8-8-16,-4-5-12 0,9 1 12 0,2-13 5 15,11-8-19-15,15-15 6 0,16-12-8 0,13-15-26 16,13-11 1-16,18-12-37 0,7-17-36 0,26 4-109 15,4-24-161-15,0 0-179 0,27-27 17 16,0-8 421-16</inkml:trace>
  <inkml:trace contextRef="#ctx0" brushRef="#br2" timeOffset="71962.4938">16794 6307 1218 0,'0'0'71'16,"-31"-18"-3"-16,31 18-4 0,0 0-2 0,-16-18-9 16,16 18-6-16,0 0-12 0,15-21-5 0,2 16-1 15,7-6 3-15,11 5-1 0,4-5 1 0,13 2-3 16,4-5 1-16,10 1-6 0,6-6 0 16,2-1-5-16,0 1-1 0,-2 0-7 0,-2 2-1 15,-4 3-9-15,-8 4 0 0,-5 2-4 0,-17 3 3 16,-7 3 0-16,-29 2 0 0,24 2 3 0,-24-2 0 15,0 0 1-15,-19 34-2 0,0-9 1 16,-8 6-5-16,-6 3 5 0,-6 7-6 0,-2 2 11 16,-3 5-6-16,0 2-7 0,-1 2 19 0,2 5-22 15,1-3 17-15,0-4-9 0,5-4-16 16,7-7-1-16,12-2-33 0,5-10-18 0,22 7-58 16,-9-34-108-16,35 22-327 0,-6-13 8 0,9-7 210 15</inkml:trace>
  <inkml:trace contextRef="#ctx0" brushRef="#br2" timeOffset="72509.9034">15486 7553 482 0,'0'0'129'15,"14"-20"-13"-15,-14 20 17 0,16-17 3 16,-16 17 1-16,0 0-17 0,26-11-19 0,-26 11-19 15,0 0-5-15,0 0-10 0,0 0-5 16,0 0-7-16,0 0-12 0,-10 27-10 0,4-5-1 16,-9 4-9-16,1 7 4 0,-6 4 11 0,0 7-23 15,-3 2 18-15,1 5-24 0,0 1 1 0,4 2 7 16,2-2-8-16,4-3 8 0,4-6-12 16,5-9 2-16,6-6-7 0,6-6 2 0,-9-22-4 15,33 25 2-15,-8-19-4 0,4-7-4 0,7-5-8 16,0-8-14-16,5-1-17 0,1-8-21 0,5 3-24 15,-8-13-51-15,17 17-138 0,-19-16-271 0,11 2 28 16,3 6 275-16</inkml:trace>
  <inkml:trace contextRef="#ctx0" brushRef="#br2" timeOffset="73698.6413">17176 7839 639 0,'0'0'199'15,"-26"-11"-109"-15,6 2-18 0,20 9-5 0,-33-15 4 16,33 15-10-16,-31-17-11 0,31 17-8 0,-34-19 0 16,34 19-4-16,-34-21-3 0,16 10-7 15,-1-3-1-15,2 1 8 0,-4-4-17 0,4 0 9 16,-2-3-37-16,-3 2 16 0,-1-4-17 16,2 2 19-16,-4-3 10 0,2 0-3 0,-3-3 7 15,2 1-7-15,-4-3 1 0,0 0-11 0,-1-2 5 16,-3 0-8-16,0-3 7 0,-2 2-6 0,-2-2 6 15,-2 1-9-15,-3-2 6 0,-1-1-8 0,0 1 8 16,-1-1-5-16,-3 2-10 0,0 2 31 0,-2-2-28 16,1 3 27-16,-2 0-10 0,3-1-10 0,-1 2 8 15,0 0-8-15,2 0 6 0,0 1-6 16,2 1 4-16,0-1-6 0,2-1 6 0,3 1-7 16,3 1 8-16,1 2-7 0,2 2 5 0,4-1-6 15,1 1 6-15,4 1-3 0,1 0 6 16,3 4-2-16,0-1 6 0,1 3-3 0,1-1 3 15,17 17-1-15,-29-28-16 0,29 28 28 0,-28-26-32 16,28 26 27-16,-24-23-15 0,24 23-1 0,-19-21 1 16,19 21 0-16,-19-23 1 0,19 23-4 15,-16-22 4-15,16 22-4 0,-14-19 2 0,14 19-3 16,-10-17 2-16,10 17-2 0,0 0 2 0,-11-19 0 16,11 19 1-16,0 0-1 0,0 0 0 0,-11-18 0 15,11 18 1-15,0 0 0 0,0 0-1 0,0 0 2 16,0 0-1-16,0 0 0 0,0 0 0 0,0 0-1 15,0 0-1-15,0 0-1 16,0 0 1-16,0 0 0 0,0 0 1 0,0 0 2 16,0 0-2-16,18 15 0 0,-18-15-1 0,10 17 0 15,-10-17 1-15,6 22 2 0,-6-22-2 0,-2 29 3 16,-3-12-5-16,-1 1 6 0,-1 1-5 0,-2 2-11 16,-1 2 29-16,-1 2-25 0,-1 1 26 0,-2-1-12 15,0 1-4-15,0-2 2 0,3-5-5 0,11-19 4 16,-16 27-5-16,16-27 2 0,0 0-2 15,0 0 0-15,0 0 0 0,0 0 2 0,0 0 4 16,0 0-3-16,0 0 5 0,0-20-2 0,2 2 1 16,2-4-3-16,1-2 2 0,0-2-6 15,0-3-12-15,-1 0 26 0,1-2-23 0,1 1 26 16,1 0-5-16,0 0-2 0,-1 1 6 0,1 2-6 16,0 2 4-16,2 3-8 0,-2 3 4 0,2 2-6 15,-9 17 0-15,14-22-1 0,-14 22-1 16,0 0-2-16,17-11 3 0,-17 11 0 0,0 0 0 15,25 10-1-15,-25-10-2 0,24 18 1 0,-24-18-5 16,32 29 1-16,-14-12-7 0,1 1 1 0,5 4-6 16,1-2 5-16,7 3-6 0,0-2 3 0,10 2-11 15,0-4-9-15,9 6-17 0,-6-14-65 0,21 17-133 16,-20-19-299-16,18-7 4 0,1 2 264 16</inkml:trace>
  <inkml:trace contextRef="#ctx0" brushRef="#br2" timeOffset="74494.9164">16860 7445 1038 0,'0'0'103'0,"0"0"-54"16,0 0-19-1,0 0 0-15,0 0 9 0,0 0 8 0,0 0 3 16,0 0 1-16,0 0-4 0,0 0-8 0,0 0-1 16,0 0-1-16,0 0 3 0,0 0-2 0,0 0-2 15,0 0-6-15,0 0-5 0,0 0 0 16,0 0-9-16,0 0-2 0,0 0-5 0,0 0-5 15,0 0 0-15,0 0-2 0,0 0 0 0,0 0 5 16,12 22 5-16,-12-22 1 0,16 26 3 0,-16-26-4 16,23 35-2-16,-7-14-6 0,3 1 4 15,2 1-7-15,1-2 4 0,1 0-1 0,0 0-9 0,2-3 23 16,3 0-25-16,-1-1 24 16,1 0-15-16,0-3-4 0,-3 1 3 0,-5-2-2 15,-3 0 2-15,-17-13 0 0,24 26 3 0,-24-26-2 16,9 26 5-16,-9-26-1 0,-7 28 7 0,-2-11-5 15,-4 0 3-15,-5 0-5 0,-5-1 0 0,-8-3-4 16,-4 0 3-16,-3-3-4 0,-3-2 2 0,-2 0-2 16,-2-5 0-16,-1 0 0 0,-1-3-1 0,-1-4-1 15,2 0 0-15,0 0-1 0,3-2 2 16,3 1 1-16,1-1-4 0,4 2-2 0,5-1-6 16,4 5-5-16,5-1-10 0,21 1-21 0,-21 0-32 15,21 0-50-15,0 0-77 0,20 21-171 0,-20-21-164 16,34 10 43-16,0 5 403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21:08:05.80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7995 813 638 0,'0'0'32'15,"0"0"6"-15,0 0 5 0,0 0 1 16,0 0-4-16,0 0 0 0,0 0-1 0,0 0 14 15,17 0 11-15,-17 0 9 0,0 0-4 0,2 20-7 16,5 1-2-16,-4 9-12 0,5 11 10 0,-3 14-18 16,4 11 9-16,-5 15-15 0,5 7-26 0,-5 15 11 15,-1 1-18-15,-5 9-2 0,-1 5 23 0,-3 1 7 16,-2 3-15-16,-4-2 11 0,-3-4-12 16,0-4-24-16,-2-4 24 0,0-7-25 15,2-6 3-15,1-15 6 0,2-13-34 0,10-10-15 16,-6-25-72-16,24 0-123 0,-16-32-206 0,21 4-54 15,13-14 296-15</inkml:trace>
  <inkml:trace contextRef="#ctx0" brushRef="#br0" timeOffset="414.3447">8457 1559 886 0,'0'0'217'0,"-2"20"-168"0,2-20 5 15,-6 23-12-15,5-6-8 0,-2 3-18 0,0 1-10 16,1 5-10-16,-2 2 6 0,2 1-15 31,-5-1-10-31,5 5-46 0,-8-7-56 0,12 14-47 0,-10-12-87 0,6-4-99 0,10 16 76 0,-15-21 282 31</inkml:trace>
  <inkml:trace contextRef="#ctx0" brushRef="#br0" timeOffset="804.9961">8785 1862 1005 0,'0'0'42'0,"0"0"0"15,0 0-5-15,0 0-5 0,0 0-21 0,0 0-31 16,1-18-12-16,-1 18-11 0,0 0-7 0,10-25-21 15,-10 25-37-15,0 0-70 0,18-19-40 0,-18 19-106 16,0 0 200-16,27-2 124 0</inkml:trace>
  <inkml:trace contextRef="#ctx0" brushRef="#br0" timeOffset="961.2815">9123 1800 927 0,'0'0'69'0,"0"0"-14"0,0 0 4 0,0 0 2 0,0 0-23 0,0 0-29 0,0 0-38 31,0 0-37-31,0 0-61 0,0 0-104 0,0 0-185 0,0 0 68 0,0 0 348 0</inkml:trace>
  <inkml:trace contextRef="#ctx0" brushRef="#br0" timeOffset="1117.5801">9573 1751 1312 0,'-13'22'30'0,"13"-22"6"0,-26 29 8 0,26-29-9 16,-16 11-10-16,16-11-39 0,0 0-18 0,0 0-12 31,0 0-17-31,22-26-11 0,-8-5-64 0,15 9-101 0,-1-3-227 0,-4-22 43 0,20 24 421 16</inkml:trace>
  <inkml:trace contextRef="#ctx0" brushRef="#br0" timeOffset="1711.5213">9995 1035 750 0,'0'0'46'0,"-7"-19"14"16,7 19-1-16,0 0-11 0,0 0 1 0,0 0-5 16,0 0 3-16,0 0 11 0,0 0 6 0,0 0-6 31,-6 43 7-31,2-5-16 0,6 9-32 0,-5 7 30 0,4 7-36 0,-5 5 26 15,6 7 15-15,-7 1-27 0,5 9 17 0,-5 1-29 16,2 5 11-16,-1 4 1 0,-1 0-20 0,-3-1 17 16,0-3-21-16,-2-5-8 0,0-4 15 0,1-7-24 15,0-10 5-15,7-7-39 0,-4-18-23 0,14-1-57 16,-8-37-75-16,15 25-97 0,-15-25-206 0,25-16 85 16,6 7 423-16</inkml:trace>
  <inkml:trace contextRef="#ctx0" brushRef="#br0" timeOffset="2164.7685">10293 1615 1049 0,'1'-19'124'0,"-1"19"-109"16,0 0 5-16,0 0 7 0,0 0 3 0,0 0-2 31,0 0-8-31,0 0 5 0,0 0 13 0,0 0 8 16,0 0-5-16,0 0-8 0,0 0-13 0,0 0-4 15,0 0 3-15,0 0 5 0,0 0 2 0,0 0-2 0,0 0-8 0,0 0-7 0,0 0-4 32,0 0 0-32,0 0 0 0,0 0 2 0,0 0 1 0,0 0 0 0,0 0 0 0,0 17 1 15,0-17-5-15,0 0 3 0,0 0-3 0,0 0 0 31,0 0 2-31,0 0-4 0,0 0 4 0,0 0 2 0,0 0 2 0,0 0 2 0,0 0 1 0,0 0 1 16,0 0-2-16,0 0 1 0,0 0-1 16,0 0-4-16,0 0 1 0,0 0-4 0,0 0-2 15,0 0 0-15,0 0-4 0,0 0 2 0,0 0-4 16,0 0 1-16,1 21-2 0,-2-4 4 0,0 6-3 16,0 6 7-16,-2 3-5 0,0 0 6 0,-2 1-6 15,0-1 4-15,-1 0-6 0,1-3 6 0,-1-4 19 16,1-3-32-16,1-4 26 0,4-18-41 15,-1 22-8-15,1-22-18 0,0 0-35 16,0 0-50-16,5 22-164 0,-5-22-246 0,0 0-3 16,0 0 390-16</inkml:trace>
  <inkml:trace contextRef="#ctx0" brushRef="#br0" timeOffset="3196.3196">8646 704 566 0,'0'0'91'0,"0"0"8"0,0 0-2 0,-3-21-10 16,2 3-25-16,1 18-20 0,1-18-7 0,-1 18 6 16,0 0 8-16,0 0 4 0,0 0-9 0,0 0-12 15,0 0-11-15,0 0-9 0,0 0-4 0,0 0-1 0,1 19 4 0,-1-19-1 31,0 20 1-31,0-20 32 0,4 44-25 0,-2-17-6 16,-2 11 18-16,2 0-41 0,1 5 31 0,2 3 6 16,-3 1-17-16,3 0 15 0,-3 1-15 0,1-2 12 0,-2 1-8 0,0-4-32 0,1-7 31 0,0-7-35 15,0-8 27-15,-2-21 1 0,9 25-7 16,-9-25 4-16,0 0-1 0,0 0 6 0,22 1 7 16,-22-1 2-16,16-28 4 0,-5 5-7 0,1-12-5 31,1-8 24-31,3-8-32 0,1-3 26 0,0 2-22 0,0 0-14 0,-2 7 13 0,-4-1-13 0,-3 6 13 15,-4 0-9-15,-1 7 9 0,2 6 4 16,0 4-17-16,-5 23-2 0,10-29-26 0,-10 29-19 31,0 0-29-31,-4-17-70 0,4 17-102 16,0 0-117-16,0 0-56 0,9 33 153 0</inkml:trace>
  <inkml:trace contextRef="#ctx0" brushRef="#br0" timeOffset="3555.7935">9303 1006 764 0,'0'0'69'0,"-22"3"7"0,22-3 9 0,-29 8 3 16,29-8-15-16,-36 13-20 0,19-4 9 0,-7-2-3 15,7 5 11-15,-6-5-7 0,23-7-10 16,-35 22-14-16,35-22-8 0,-32 24-9 0,32-24-1 16,-20 19-6-16,20-19-4 0,0 0-8 0,0 0-3 15,-8 19-4-15,8-19 3 0,0 0-4 0,28 10 6 16,-11-12-2-16,4 1-1 0,2-4 6 0,3-1-7 16,-1 0 3-16,2 0 5 0,-4 3-1 0,-2-1 4 0,-4 3-1 0,-17 1-5 0,18 2 2 31,-18-2 12-31,0 0 10 0,3 28 2 15,-3-28 1-15,-20 36-48 0,1-12 17 0,-3 3-32 16,-6 1 25-16,-1 0 6 0,-1-2-2 0,2-2 1 16,5-3-16-16,1-8-8 0,22-13-26 0,-25 8-57 15,25-8-99-15,0 0-95 0,8-23-232 0,12 15 104 16,-13-19 433-16</inkml:trace>
  <inkml:trace contextRef="#ctx0" brushRef="#br0" timeOffset="5140.8723">10263 1800 112 0,'0'0'19'0,"0"0"0"0,0 0 6 16,0 0 1-16,0 0 2 0,-19-11-5 0,19 11 2 15,0 0 5-15,0 0 11 0,0 0 6 0,0 0 14 16,-12-17 4-16,12 17 11 0,0 0-1 16,0 0 4-16,0 0-11 0,0 0-7 0,0 0-17 15,0 0-9-15,0 0-11 0,0 0-5 0,0 0-4 16,0 0 3-16,0 0 1 0,0 0 2 0,0 0-2 15,0 0-3-15,0 0-1 0,5 17-1 0,-5-17 0 16,0 0 1-16,0 0 0 0,0 0 4 16,0 0 3-16,0 0 1 0,18-4 1 0,-18 4-4 15,0 0-2-15,0 0-3 0,0 0-4 16,17-8-2-16,-17 8-3 0,0 0-3 0,0 0-1 16,0 0-1-16,17-9-1 0,-17 9 0 0,0 0-1 15,0 0 1-15,17-4 1 0,-17 4 0 0,0 0-1 16,0 0 0-16,21 2 0 0,-21-2 1 0,0 0-1 15,20 2 2-15,-20-2-1 0,0 0-1 0,21-1 1 16,-21 1-1-16,21-4 2 0,-21 4 0 16,22-5 2-16,-22 5 1 0,26-7 3 0,-26 7-2 15,30-8 2-15,-30 8-6 0,34-9 3 0,-17 6-4 16,1-1 0-16,0 2 1 0,0 0-4 16,-18 2 3-16,32-1-2 0,-15 2 1 0,-17-1 1 15,33 4-1-15,-33-4 0 0,32 6 1 0,-32-6-2 16,31 7 2-16,-14-4-1 0,0-1 1 0,2 2-2 15,-1-3 2-15,1-1-1 0,2 0 1 16,-1-1 1-16,-1 0-2 0,0-1 0 0,2 1-1 16,0-1 1-16,0-2 0 0,-1 0 1 0,3 0 0 15,-1 0-1-15,1 0 0 0,0 1 1 0,1-1-1 16,0 0 5-16,0 1-3 0,0 0 1 0,1 0 0 16,-1 0-2-16,0 3 0 0,1-2 1 0,-1 0-1 15,-2-1-1-15,1-1 1 0,-1 4-1 0,-1 0 0 16,2 0 1-16,-1 0 0 0,0 0 0 15,-1 0-1-15,-1 2 0 0,-1-1-1 16,0 0 2-16,-2 3 1 0,0-3-2 0,0 4 3 16,1-4-1-16,0 1 0 0,2-2 4 0,-1 0 2 15,-1 0 0-15,4 0 0 0,0 0-2 0,1-1-3 16,0 0 3-16,3-3-2 0,1 2 1 0,1-5 0 16,0 2-2-16,1-2-2 0,0 1 2 15,-1 1-3-15,1 0 1 0,-1 1-1 0,2-1-1 16,1 4 1-16,-2-2 0 0,0 0-1 0,-2 2 2 15,-3 2-1-15,1 3 0 0,-2 1 1 0,0-1-1 16,-1 0 0-16,0 0 0 0,-1-1 1 0,1 2-2 16,0-1 2-16,0-1-2 0,1 2-1 0,3-2 2 15,-2 0-1-15,3-3 1 0,0 2 0 16,2-4-2-16,0 1 2 0,3 0 1 16,-1-4 0-16,2 3 1 0,2-4-1 0,2 2 2 15,-1 0 0-15,1 0 1 0,-2-1-2 0,2 0 0 16,-1 0-2-16,2-1 2 0,-3 4-3 0,1 0-1 15,0 2-1-15,-3 0 1 0,-1 2 0 0,0-1 2 16,-2 0 0-16,-2 4 0 0,-1-2 2 0,-2 2 0 16,-2-1 0-16,-2-2-3 0,0 2 2 15,-3-2 0-15,-1 2-1 0,-17-4 1 0,27 2-1 16,-27-2 1-16,20-2-2 0,-20 2 1 0,0 0-1 16,0 0 0-16,0 0 0 0,0 0 0 15,0 0 0-15,0 0 0 0,0 0-3 0,0 0-6 16,0 0-9-16,0 0-23 0,0 0-34 0,0 0-68 15,1-19-111-15,-1 19-229 0,0 0 21 0,-23-6 441 16</inkml:trace>
  <inkml:trace contextRef="#ctx0" brushRef="#br0" timeOffset="9208.426">13309 1727 52 0,'0'0'18'0,"0"0"-9"15,0 0-6-15,7-18-6 0,-7 18-9 16,0 0-7-16,0 0-9 0,0 0 9 0,0 0 19 0</inkml:trace>
  <inkml:trace contextRef="#ctx0" brushRef="#br0" timeOffset="11011.4564">13321 1691 44 0,'0'0'29'0,"0"0"1"15,0 0-4-15,0 0-2 0,0 0-5 0,0 0-5 16,0 0-6-16,0 0-2 0,0 0-2 0,0 0 3 16,0 0 6-16,0 0 5 0,0 0 3 15,0 0-1-15,0 0-5 0,-2-17-3 0,2 17-4 16,0 0-2-16,0 0-3 0,0 0-1 0,0 0 1 16,0 0 5-16,0 0 6 0,0 0 0 0,0 0-2 15,0 0-4-15,0 0-5 0,0 0-2 0,0 0 5 16,0 0 1-16,-6 19 5 0,6-19 6 0,0 0 3 15,0 0 1-15,0 0 1 0,-14 17-6 16,14-17-5-16,0 0-4 0,0 0-5 0,0 0 0 16,0 0 1-16,0 0 4 0,0 0 6 0,0 0 6 15,0 0 3-15,0 0 3 0,0 0 3 0,0 0 2 16,0 0-1-16,17-8 2 0,-17 8-6 0,0 0-2 16,0 0-5-16,0 0-4 0,0 0 1 0,0 0 0 31,0 0 5-31,0 0 4 0,0 0-2 0,0 0-2 15,0 0-8-15,0 0-4 0,0 0-1 16,0 0 4-16,0 0 6 0,0 0 2 0,0 0 0 16,0 0-3-16,0 0-7 0,0 0-2 0,0 0 0 15,0 0-3-15,0 0 1 0,0 0-2 0,0 0-1 16,0 0 4-16,0 0 7 0,0 0 5 0,0 0 3 16,0 0-2-16,0 0-6 0,0 0-4 0,0 0-4 15,0 0-2-15,0 0-1 0,0 0-1 16,0 0 0-16,0 0 0 0,0 0 0 0,0 0 0 15,0 0 0-15,0 0 0 0,0 0 0 0,0 0-1 16,0 0 0-16,0 0 0 0,0 0-2 0,0 0 1 16,0 0 0-16,0 0 1 0,0 0 6 15,0 0 6-15,0 0 6 0,0 0 3 0,17-16-3 16,-17 16-4-16,0 0-4 0,0 0-4 0,0 0-1 16,0 0-1-16,0 0-4 0,19-9 2 15,-19 9-1-15,0 0-2 0,0 0 1 0,0 0-1 16,0 0 0-16,18-7 0 0,-18 7 1 0,0 0 0 15,0 0 0-15,17-11-1 0,-17 11 0 0,0 0-1 16,0 0 2-16,19-13-2 0,-19 13 2 0,0 0 1 16,0 0-2-16,0 0 1 0,19-4-1 0,-19 4-1 15,0 0 1-15,0 0 0 0,0 0 2 0,0 0 1 16,18 4-2-16,-18-4 0 0,0 0-1 16,0 0 1-16,19 4 0 0,-19-4 1 15,0 0-1-15,21 4-1 0,-21-4 1 0,0 0 0 16,24 0 0-16,-24 0 0 0,21-4-1 0,-21 4-1 15,22-9 3-15,-22 9 0 0,23-6-1 0,-23 6-1 16,22-5 1-16,-22 5-3 0,20-2 3 0,-20 2-1 16,19-1-1-16,-19 1 0 0,17 1 1 15,-17-1-1-15,0 0 2 0,22 5 0 0,-22-5-2 16,0 0 3-16,24 7-2 0,-24-7 3 0,17 8-2 16,-17-8 1-16,18 10-2 0,-18-10 0 0,20 7 0 15,-20-7 1-15,22 4-1 0,-22-4 2 0,26 0-2 16,-26 0-1-16,28-1 0 0,-28 1 1 15,31-5 2-15,-31 5-1 0,31-5 0 0,-31 5-1 16,34-6 0-16,-15 4-1 0,0-2 3 16,-1 0-2-16,-1 2 1 0,0 1 0 0,-17 1 0 15,32-4-2-15,-32 4 1 0,29 2 1 0,-29-2-1 16,31 3 1-16,-31-3 0 0,29 2-1 0,-29-2 2 16,29 4-3-16,-29-4 2 0,30 2 0 0,-30-2-1 15,32 4 2-15,-32-4-2 0,33 4 0 0,-14-3-1 16,1-1 0-16,0-4 0 0,2 1 0 0,0-3 2 15,0 1-2-15,1 1 2 0,1 0-2 16,2 0 2-16,-3 0 0 0,1-1 0 0,2 0 0 16,1 2-1-16,1-1-1 0,-2 3 1 0,1-2 1 15,-2 2-1-15,-1-1 1 0,0 1 0 16,2-1-1-16,-3 1 0 0,1 1 2 0,0 1-3 16,1-1 1-16,-1 2 2 0,0-2-2 0,2 0 11 15,-2 1 1-15,3-2-1 0,-1 2 0 16,0 0-11-16,0 0 1 0,2-2 0 0,-1 0-1 15,1-2 1-15,0 1-1 0,1 1 0 0,1-2 0 16,-1 1 1-16,3 1 0 0,-3-3 0 0,-1 2 0 16,1-1 0-16,-1 0 0 0,1 0 0 0,1 2-1 15,-1-1 0-15,0 2 1 0,1-2-3 0,1 1-1 16,-1 1 1-16,1-1-3 0,-1 1 3 0,0 0 4 16,0 0 0-16,-1 0-2 15,0 0 2-15,0 1-2 0,2 0 0 0,-1 1 1 16,-1-2 0-16,2 1 0 0,-3 0 0 0,0-1 1 15,1 1-1-15,1-1 1 0,1-1 0 0,-2 1-2 16,1-1 1-16,-1 0-1 0,3-2-2 0,1 1 0 16,-3-2-2-16,3 2 1 0,-1 0 4 0,-1 0 0 15,2 0 1-15,-3 0-2 0,2 0 1 0,0 2 1 16,-1 1 1-16,1-2-3 0,-3 1 1 16,0-2-3-16,-1 2 2 0,-1 1 1 0,1 0 0 15,0 0-1-15,-2 0 2 0,0 1-1 0,0-1 0 16,-1 0 1-16,1 0-5 0,-2 0 0 0,-1 1 0 15,0-2 0-15,-3 0 3 0,1 1 1 16,-2-1 1-16,-1 0-2 0,1 1 3 0,-19-1-2 16,31 0 0-16,-31 0 0 0,28 0-1 15,-28 0 0-15,23 0-1 0,-23 0 1 0,21-1-2 16,-21 1 2-16,17-1 1 0,-17 1 0 0,0 0 1 16,19 1-3-16,-19-1 1 0,0 0 0 0,0 0 0 15,0 0 4-15,0 0 0 0,0 0 5 0,0 0 4 16,0 0-1-16,0 0 2 0,0 0-2 0,0 0 5 15,0 0-1-15,0 0-2 0,0 0-4 0,0 0-7 16,0 0 0-16,0 0 2 0,0 0-2 16,0 0 2-16,0 0-2 0,0 0-3 15,0 0 2-15,0 0-3 0,0 0-1 0,0 0 0 16,0 0 1-16,0 0 1 0,0 0 3 0,0 0-3 16,0 0 0-16,0 0 2 0,0 0-2 0,0 0 0 15,0 0 1-15,0 0-1 0,0 0-1 0,0 0 3 16,0 0-1-16,0 0-1 0,0 0 2 0,0 0-1 15,0 0-4-15,0 0 2 0,0 0 0 16,0 0 1-16,0 0-1 0,0 0 2 0,0 0-3 16,0 0 1-16,0 0 3 0,0 0-4 0,0 0 3 15,0 0-2-15,0 0 1 0,0 0 0 0,0 0 1 16,0 0 0-16,0 0-1 0,0 0 0 0,0 0 0 16,0 0 1-16,0 0 1 0,0 0-1 15,0 0 0-15,0 0-1 0,0 0 2 16,0 0-1-16,0 0 0 0,0 0-1 0,0 0-1 15,0 0-2-15,0 0 2 0,0 0-1 0,0 0 0 16,0 0 1-16,0 0 0 0,0 0-1 0,5 17 4 16,-5-17-4-16,-1 24 5 0,2-6-4 0,0 5 2 15,1 5-1-15,0 5 2 0,-1 2-5 0,1 2 8 16,0 3-10-16,-3 1 7 0,1 3 15 0,-4-3-33 16,0 6 27-16,0-2-27 0,-1-2 4 15,-1-2 13-15,1-7-8 0,-1-4 8 0,2-3-14 16,-1-5-6-16,5 1-28 0,0-23-27 15,3 35-76-15,-3-35-122 0,0 0-215 0,0 0 23 16,0 0 352-16</inkml:trace>
  <inkml:trace contextRef="#ctx0" brushRef="#br0" timeOffset="13293.3938">17102 2218 130 0,'-12'-17'20'0,"12"17"15"15,0 0 21-15,0 0 20 0,0 0-2 16,0 0-14-16,0 0-24 0,0 0-19 16,0 0-10-16,0 0 11 0,0 0 15 0,0 0 18 15,0 0 7-15,0 0-2 0,0 0-11 0,0 0-8 16,0 0-7-16,-6-17 1 0,6 17 4 0,0 0 9 15,0 0 4-15,0 0 2 0,0 0-9 0,0 0-9 16,0 0-11-16,0 0-11 0,0 0-4 0,0 0-4 16,0 0 0-16,0 0 2 0,0 0-2 15,0 0 1-15,-9-17-2 0,9 17 0 0,0 0 0 16,0 0 0-16,0 0 5 0,0 0 1 0,0 0 3 16,0 0 1-16,0 0-2 0,0 0 2 15,0 0-1-15,0 0 1 0,0 0 1 0,0 0 0 16,0 0 2-16,0 0 3 0,0 0-2 0,0 0 0 15,0 0-3-15,0 0 0 0,0 0 1 0,0 0-2 16,0 0 1-16,0 0-4 0,-2 21-1 16,2-21-2-16,0 0-1 0,-4 23-2 0,4-23 0 15,0 20-2-15,0-20 3 0,0 27-4 0,0-27 4 16,-1 30-4-16,1-30 5 0,0 32-3 0,0-15 2 16,0-1-4-16,0 1 4 0,0-17-4 0,0 29 3 15,0-29-3-15,1 27 4 0,-1-27-4 0,3 28 4 16,-3-28-4-16,2 29 4 0,-2-29-3 15,0 29 4-15,0-29-3 0,-2 30 4 16,2-30-3-16,-4 32 5 0,4-32 18 0,-6 31-34 16,6-31 34-16,-9 33-35 0,9-33 13 0,-8 30 3 15,8-30-5-15,-9 31 3 0,9-31-6 0,-6 31 6 16,6-31-3-16,-6 29 4 0,6-29 0 0,-3 30 3 16,3-30-5-16,-2 28 4 0,2-28-6 0,0 25 2 15,0-25-3-15,4 27 2 0,-4-27-2 16,5 29 3-16,-5-29-4 0,6 32 5 0,-2-14-5 15,-2 2 4-15,2 0-5 0,-2 1 3 0,1-1-5 16,-1 2 6-16,-1 1-4 0,0 1 6 0,-1 1-6 16,-1 0 6-16,0 0-7 0,0 0 6 0,-2-1 15 15,2 1-32-15,1-2 32 0,0 1-32 16,0-1 14-16,0 1 8 0,0 1-4 0,0-1 6 16,0-1-8-16,1 0 5 0,1 0-7 15,-1 0 5-15,1 1-3 0,1 1 5 0,-2 1-5 16,1-1 6-16,1 1-8 0,-1-1 6 0,2-1-7 15,-1 0 4-15,0 2-4 0,1-1 4 0,-1-1-6 16,0 2 7-16,2-1-9 0,-2 0 8 0,2 1 13 16,-1 2-31-16,-1-2 32 0,0 1-31 0,-1 0 12 15,1-1 9-15,-1 2-9 0,-1-1 6 16,0-1-7-16,1 0 7 0,-1 0-7 0,0 1 7 16,0 2-6-16,2 0 6 0,-3 0-6 0,2 0 5 15,1-3-5-15,-2 1 5 0,1-2-7 16,0 2 8-16,0-2-7 0,2 2 7 0,-2 0-5 15,4-2-14-15,-2 0 30 0,1 1-30 0,-1-2 31 16,1 1-12-16,0-2-5 0,0 2 4 0,1 0-5 16,-1-1 5-16,1 0-5 0,-1 1 7 15,0 0-8-15,-2-1 6 0,1 3-5 0,-1 1 6 16,0-2-5-16,0 3 5 0,-1 0-6 0,-1-1 5 16,1 2-7-16,0-1 8 0,-1 2-7 0,0-1 8 15,1 2 8-15,-1 1-28 0,-1-3 30 0,2 2-29 16,-1-4 16-16,2-1 6 0,-1 0-7 0,1-3 5 15,0-1-6-15,1 0 4 0,1-3-5 16,0-1 3-16,1-1-4 0,-1 0 5 16,1 0-4-16,-1 0 5 0,-2 1-7 0,1-1 5 15,-4-18-4-15,8 31 3 0,-8-31-2 0,9 30 3 16,-9-30-4-16,6 27 5 0,-6-27-3 0,5 24 1 16,-5-24-2-16,2 22 4 0,-2-22-4 0,0 21 2 15,0-21-1-15,0 16 2 0,0-16-1 0,0 0 4 16,0 17-1-16,0-17-1 0,0 0 2 15,0 0-3-15,0 0-2 0,0 0 1 0,0 0-1 16,0 0 0-16,0 0 1 0,0 0 0 0,0 0 0 16,0 0 0-16,0 0-1 0,0 0-1 15,0 0 0-15,0 0 1 0,0 0-1 0,0 0 2 16,-5 20-3-16,5-20 3 0,0 0-2 0,-8 24 1 16,8-24-1-16,-6 19 2 0,6-19-3 0,-6 17 3 15,6-17 13-15,0 0-34 0,-6 17 37 16,6-17-37-16,0 0 19 0,0 0 1 0,0 0-2 15,0 0 1-15,0 0 0 0,0 0-1 0,0 0-1 16,0 0 0-16,0 0 2 0,0 0 1 0,0 0 1 16,0 0 21-16,0 0-35 0,0 0 34 0,7-18-36 15,-7 18 15-15,0 0-1 0,0 0 2 0,0 0 1 16,0 0 0-16,4-17 0 0,-4 17 0 0,0 0 0 16,0 0-1-16,0 0 0 15,0 0 0-15,0 0 0 0,0 0 0 0,0 0-1 16,0 0 1-16,0 0 0 0,0 0 0 0,0 0 2 15,0 0-1-15,0 0 0 0,0 0-2 0,0 0 2 16,0 0-3-16,0 0 1 0,0 0-1 0,0 0-1 16,0 0 2-16,0 0-1 0,0 0 3 0,0 0-2 15,0 0 0-15,0 0 0 0,0 0-1 16,0 0 2-16,0 0-2 0,-17-13 2 0,17 13-1 16,0 0 2-16,0 0-1 0,-17-5-1 0,17 5 1 15,0 0-3-15,-21 2 3 0,21-2-2 0,-18 4 0 16,18-4 1-16,-20 5-1 0,20-5 1 0,-23 2 1 15,23-2-1-15,-22-2 0 0,22 2 0 16,-22-4-1-16,22 4 2 0,-24-3-1 0,24 3 0 16,-29-5 0-16,11 3 1 0,-1 1 0 15,1 0 0-15,0 0-2 0,-3-2 0 0,1 3 2 16,-4 0-2-16,0 0 3 0,1 2-1 0,-4 0 0 16,1 0-1-16,-2 3 1 0,-2-1-1 0,0 1 0 15,0 1-1-15,-3-1 3 0,1 1-4 0,-1 0 3 16,-1 0 14-16,0 0-36 0,-1 0 37 0,-3-1-35 15,0 0 19-15,2-2 2 0,0 1-1 0,0-2 0 16,2 2-1-16,0-2 0 0,-1 1 0 16,2-2 2-16,-1 0 0 0,1 0 3 0,2-1-2 15,-1 2-2-15,2-2 1 0,0 0-1 16,2 0 0-16,0 1 1 0,2-1-2 0,-1 1 0 16,-1 0-1-16,2 0 2 0,1-1 0 0,-2 3 2 15,3-3 2-15,1 1-1 0,0 0-1 0,1 0 0 16,1 1-2-16,-1 0 0 0,4-1-1 15,0-1-2-15,1 1-1 0,-2-2-7 0,19 1-12 16,-33-2-25-16,33 2-42 0,-29-6-60 0,29 6-158 16,0 0-187-16,-17-6 2 0,17 6 338 0</inkml:trace>
  <inkml:trace contextRef="#ctx0" brushRef="#br0" timeOffset="13989.4414">15559 5191 822 0,'0'0'72'0,"0"0"-15"0,0 0-2 16,-1-17 2-16,1 17 3 0,0 0-3 0,0 0-12 15,0 0-10-15,0 0-6 0,2-17-1 0,-2 17-1 16,0 0-2-16,0 0-3 0,0 0 0 0,0 0-1 15,0 0 4-15,0 0 2 16,0 0 1-16,0 0 1 0,0 0-4 0,0 0-1 16,0 0-3-16,0 0-22 0,0 0 14 0,0 0-19 15,0 0 14-15,-6 35 3 0,6-12-2 0,1 6 6 16,-1 5-8-16,0 3 8 0,1 7-9 0,1 5 10 16,-2 6-12-16,1 5 13 0,-2 6-16 0,-1 1 17 15,-1 1 1-15,-1 2-19 0,-3-2 20 16,0-2-21-16,-3 0 1 0,0-2 13 0,0-4-14 15,1-4 9-15,0-7-13 0,3-5 10 0,0-7-10 16,2-6 8-16,4-7-8 0,1-5-18 0,-1-19 25 16,5 24-43-16,-5-24 17 0,0 0-34 0,10 26-15 15,-10-26-13-15,0 0-4 0,0 0-6 16,0 0-20-16,0 0-18 0,0 0-64 0,0 0-47 16,0 0-126-16,-1-17 128 0,-8-10 243 15</inkml:trace>
  <inkml:trace contextRef="#ctx0" brushRef="#br0" timeOffset="14574.1996">15103 5136 584 0,'0'0'104'16,"0"0"-57"-16,0 0-4 0,0 0-1 0,0 0-1 15,0 0-3-15,0 0 3 0,0 0 7 16,0 0 5-16,0 0 7 0,0 0-1 0,0 0-6 16,0 0-1-16,0 0 0 0,0 0-2 0,0 0-3 15,17 17-24-15,-17-17 10 0,6 29-22 0,-5-8 11 16,3 10 3-16,-3 4-10 0,0 9 10 16,-3 3-8-16,2 10 17 0,-5 1-11 0,1 10 14 15,-3 3-21-15,1 4-5 0,-4 2 13 16,-1 4-18-16,-2-3 17 0,1 0 0 0,0-4-19 15,1-6 11-15,2-5-17 0,2-11 8 0,3-8-10 16,4-6-10-16,4-9 26 0,1-4-30 0,2-6 23 16,-7-19-24-16,13 27-20 0,-13-27-27 0,0 0-50 15,0 0-80-15,20 18-159 0,-20-18-125 0,0 0 17 16,0 0 412-16</inkml:trace>
  <inkml:trace contextRef="#ctx0" brushRef="#br0" timeOffset="15699.5081">15087 5838 421 0,'0'0'26'0,"2"-17"-19"15,-2 17 0-15,0 0 6 0,2-20 4 0,-2 20 4 16,0 0-3-16,5-18-6 0,-5 18-1 0,0 0 2 16,0 0 8-16,0 0 10 0,0 0 13 0,0 0 8 15,0 0 0-15,0 0-8 0,0 0-9 16,0 0-11-16,0 0-5 0,0 0 4 15,0 0 4-15,0 0 7 0,0 0 9 0,0 0 7 16,0 0 4-16,0 0 2 0,0 0-3 0,0 0-6 16,0 0-6-16,0 0-6 0,0 0-3 0,0 0-3 15,0 0 0-15,0 0-6 0,0 0-5 0,0 0-9 16,0 0-6-16,0 0-1 0,0 0 0 0,0 0 1 16,-22-14 2-16,22 14 1 0,0 0 0 15,-20-2 1-15,20 2 1 0,0 0 1 0,-21 3 2 16,21-3 2-16,-18 4-20 0,18-4 21 0,-19 6-19 15,19-6 17-15,-21 6 2 0,21-6-3 0,-23 7 1 16,23-7 0-16,-22 6-1 0,22-6-3 0,-19 4-2 16,19-4-3-16,-21 1-2 0,21-1 0 15,-23 1 0-15,23-1 1 0,-24 1 0 0,24-1 0 16,-27-1-1-16,27 1-1 0,-28-1 1 16,28 1 0-16,-28-1 0 0,28 1-1 0,-32-2-1 15,15 2 1-15,17 0-1 0,-34 2 1 0,17-1 0 16,-2 0-1-16,-1 0 0 0,1 0 0 0,-4 2 1 15,2-2 0-15,-1 0 0 0,1 0-2 0,1-1 2 16,-2 0 0-16,0-2-2 0,-1 1 4 0,0-2-1 16,0 0 0-16,-2 0-1 0,1 1 2 15,-2 0 0-15,2 0 1 0,0 1-1 0,-2 1-1 16,1 0-1-16,-1 0 0 0,-1 1 0 0,1 1 0 16,-1-1 0-16,1 1-1 0,0 1 0 15,1-1-1-15,-1 0 2 0,-1 1-2 0,0-2 2 16,0 1 0-16,1-2 0 0,1 2 0 0,2-2-1 15,-1-2-2-15,2 1 2 0,0-1 1 0,1-2-1 16,-1 1 2-16,-1-2-1 0,1-1 2 16,2 1-2-16,-1 0 2 0,2 0-4 0,-2 2 3 15,0-2 19-15,1 0-35 0,-1 1 34 0,-1 1-35 16,0 0 16-16,-1 1 1 0,1-1 0 0,-1 3-1 16,1-1 0-16,-1 2-1 0,-1 1 1 0,-1 0-2 15,1 2 3-15,0 0 15 0,1 1-36 0,1-1 37 16,1-2-37-16,2 1 19 0,-1-2 1 15,3 1-1-15,0 0 1 0,17-2-1 16,-27 1-7-16,27-1-10 0,-18-4-2 0,18 4-54 16,0 0-36-16,0 0-112 0,-19-19-136 0,19 19-116 15,0 0 94-15,-6-32 380 0</inkml:trace>
  <inkml:trace contextRef="#ctx0" brushRef="#br0" timeOffset="16527.8744">12950 3783 392 0,'0'0'70'0,"0"0"-12"16,0 0 12-16,0 0 2 0,20 5 8 0,-20-5-13 16,0 0-6-16,0 0-13 0,11 25 2 0,-11-25 11 15,3 28-11-15,-3-28 10 0,2 39-12 0,-5-18-8 16,4 8-14-16,-3-2 9 0,2 7-14 15,-4 1 9-15,3 5 4 0,-3 0-10 0,2 6 7 16,-1 1-13-16,5 4 9 0,-4 2-16 0,5 4 12 16,-2 2 4-16,2 5-23 0,-3 0 24 15,2 6-23-15,-2-2 0 0,1 6 15 0,-1 1-19 16,0 2 18-16,-1 4-20 0,1 2 7 0,-4-2 19 16,3 2-16-16,-3-3 20 0,2 4-4 0,-2 0-20 15,1 2 20-15,-1-3-6 0,0 1-18 16,1-2 15-16,0 1-15 0,2 0 0 0,0 0 18 15,0 0-19-15,1 1 16 0,0-1-4 0,1 1-16 16,0-1 15-16,0 1-17 0,1-1 0 0,-1 2 18 16,0 1-19-16,-1-2-1 0,-1-1 15 0,0 1-15 15,-3 1 15-15,-1 2 5 0,-2 0-20 0,-2 0 18 16,0 0-1-16,-2-2-16 0,-2-5 15 0,3-5-15 16,-1-8-5-16,0-4 10 15,2-2-17-15,-1-12 3 0,7-6-20 0,-3-16-6 16,9-4-45-16,-3-23-42 0,0 0-95 0,0 0-216 15,9-38-42-15,2 7 133 0</inkml:trace>
  <inkml:trace contextRef="#ctx0" brushRef="#br0" timeOffset="17592.687">12052 3855 130 0,'-5'-23'57'0,"5"23"3"0,0 0-9 0,0 0-1 0,3-16-5 0,-3 16 0 31,0 0 11-31,0 0 1 0,0 0 10 0,0 0-2 16,0 0 10-16,0 0-4 0,0 0 5 0,0 0-14 0,0 0-4 0,0 0-13 0,0 0-2 31,0 0-8-31,0 0-4 0,0 0-8 0,0 0 1 0,0 0-3 0,3 26 4 0,-3-26 14 16,-3 29-17-16,0-11 9 0,3 4-33 0,-4 1 12 31,3 2-13-31,0 2 11 0,-2 5 6 0,1 0-9 0,1 6 7 0,-4 5-9 0,1 4 12 0,-3 4-6 16,2 5 17-16,-5-1-8 0,4 5 16 0,-5 0 3 15,5 4-24-15,-3-1 19 0,5 1-25 0,0-3 0 16,2 0 13-16,0-5-15 0,4-2 10 0,0-3-13 16,2-4 8-16,2-1-14 0,1 2-7 15,2-3 26-15,-2 4-26 0,0-1 27 16,-1-1-9-16,-3 3-11 0,-1 0 12 0,-2 2-12 16,0 2 14-16,-2 0-12 0,-1 2 14 0,0-2-10 15,0 3-7-15,-2-1 23 0,0 2-23 0,-1 1 22 16,1 3-1-16,-1 2-15 0,1-1 16 0,-1-1-13 31,3-1 13-31,-2-1-13 0,2-4 8 0,3 0 1 16,0-2-25-16,2-5 23 0,-1 0-24 15,-1-4 8-15,0-3 10 0,1 0-8 0,2 1 9 16,-1-1-10-16,0 2 10 0,0-2-11 0,-1-1 10 16,-1 2-9-16,-1-1 10 0,-2 2 6 0,0 0-24 15,-2 2 24-15,0 1-23 0,-1 2 6 0,0 2 12 16,-2 1-12-16,0 1 12 0,-2 2-10 0,-1 0 11 15,3-1-13-15,-2 0 11 0,0-4 4 16,2 0-20-16,0-7 23 0,4-1-25 0,0-7 11 16,1-5 4-16,2-5-7 0,2-4 7 0,-1-21-8 15,5 26 2-15,-5-26-14 0,0 0-11 16,20 9-20-16,-20-9-37 0,18-12-56 0,-20-15-111 16,15 8-282-16,-3-4 49 0,-12-15 274 0</inkml:trace>
  <inkml:trace contextRef="#ctx0" brushRef="#br0" timeOffset="18518.3259">12043 5928 552 0,'0'0'94'16,"0"0"-12"-16,0 0 12 0,0 0 3 15,-18 3 5-15,18-3-16 0,0 0-20 0,0 0-16 0,0 0-5 16,0 0-1-16,0 0 5 0,0 0-6 0,-14-22-5 16,14 22-10-16,0 0-8 0,-17-1-5 0,17 1-5 15,-19 3-1-15,19-3-3 0,-27 10 3 0,27-10 0 16,-31 16 3-16,12-9-2 0,0 3 1 0,-2-3-4 15,0 0 2-15,0-1-5 0,-1 0-1 16,-3-2 1-16,4 1 1 0,-4-4 1 0,5 0 3 16,-4-1-2-16,1-1-2 0,0-1-3 0,-1-1 0 15,0 1 1-15,-2-1-1 0,-1 0 0 16,0 0-1-16,0 2 1 0,-4 0-2 0,1 1 2 16,-3 0-1-16,1 0 1 0,-1 1-1 0,-1 1 0 15,2 1 1-15,-1 1-2 0,-1-2 2 0,1 2-1 16,0-1 0-16,1 0-1 0,1 0 0 15,0 0 0-15,0-1 1 0,0-1-2 0,2 2 1 16,-1-1-1-16,-1-1 0 0,1 2 2 0,-5-3-1 16,2 1 0-16,-1-1 0 0,2-1 0 0,-1 0 1 15,2-1 0-15,-2 1-1 0,0-1 0 0,-1-1-1 16,2 1 1-16,1-2-1 0,-1 2 4 0,2-2-2 16,-1 2 1-16,0-1 0 0,-2 0-1 15,1 2 2-15,1-1-3 0,-2 2 1 0,0 2-2 16,-1-1 2-16,-1 2-1 0,-1 1 0 0,0 1 0 15,-1 0 1-15,2 0-2 0,-1 1 2 16,-1 1-2-16,2-1 2 0,0-1-2 0,2 0 1 16,-1-1 0-16,1-1 0 0,2-1 0 0,1-1-1 15,1 1 0-15,0-4 0 0,1 1 0 0,0-1 0 16,1-1 0-16,1-1 0 0,1 0 0 16,1-1 0-16,1 0-2 0,1 0-3 0,1 3-4 15,-2-2-6-15,5 6-11 0,-4-4-19 0,22 2-29 16,-39 4-33-16,39-4-49 0,-33 12-37 0,33-12-49 15,-19 17-53-15,19-17-77 0,0 0 258 0</inkml:trace>
  <inkml:trace contextRef="#ctx0" brushRef="#br0" timeOffset="19141.2174">9256 5734 156 0,'0'0'73'16,"0"0"-8"-16,0 0 5 15,-5-17 5-15,5 17 4 0,0 0-9 0,0 0 4 16,0 0-5-16,0 0 7 0,0 0-6 0,0 0 0 15,0 0-15-15,0 0-4 0,0 0-11 0,0 0-4 16,0 0-10-16,0 0-1 0,0 0 14 0,-9 20-15 16,9-20 15-16,-1 26-17 0,1-26-7 0,-2 34-18 15,-1-13 13-15,3 6-14 0,-3 3 14 0,3 6 9 16,-4 3-7-16,3 7 13 0,-3 1-9 16,2 6 12-16,-6 1-15 0,3-1 9 0,-1-4-18 15,0-3 8-15,3-4 3 0,-1-6-33 0,3-8 17 16,-2-9-54-16,6-1-35 0,-3-18-67 15,0 0-113-15,0 0-178 0,0 0 7 0,23-4 424 16</inkml:trace>
  <inkml:trace contextRef="#ctx0" brushRef="#br0" timeOffset="19844.5295">8980 5772 241 0,'0'0'41'0,"0"0"-6"0,0 0 9 15,0 0 2-15,0 0 0 0,0 0-4 0,2-17 1 16,-2 17 8-16,0 0 4 0,0 0-5 0,0 0-10 16,-1-17-11-16,1 17-6 0,0 0 4 0,0 0 3 15,0 0 11-15,0 0 5 0,0-18-5 0,0 18 17 16,0 0-13-16,0 0 15 0,0 0-6 16,0 0 1-16,0 0-11 0,0 0-9 0,0 0-15 15,0 0-10-15,-5 17 13 0,5-17-13 0,-5 28 15 16,3-9-32-16,-3 3 15 0,2 4-14 15,-3 1 13-15,1 6 8 0,-1 1-8 0,-1 3 11 0,-3 2-7 16,3 3 9-16,0 1-11 0,-1-1 4 16,2-3-12-16,1-4 5 0,2-4-10 0,2-7 4 15,3-3-21-15,-2-21-19 0,9 25-47 16,-9-25-63-16,0 0-90 0,19 9-244 0,-19-9 61 16,22-16 361-16</inkml:trace>
  <inkml:trace contextRef="#ctx0" brushRef="#br0" timeOffset="20938.5643">8969 6023 317 0,'-2'17'84'0,"2"-17"-33"0,0 0-16 16,0 0 7-16,0 0 5 0,0 0 5 0,0 0 5 15,0 0 0-15,0 0-4 0,0 0 0 0,0 0-7 16,0 0-7-16,10-17-14 0,-10 17-10 0,0 0-8 16,0 0-5-16,0 0 1 0,0 0 2 15,0 0 3-15,0 0-1 0,0 0-1 0,0 0 0 16,0 0-3-16,0 0 2 0,0 0 2 0,0 0 1 15,0 0 3-15,0 0-1 0,0 0 4 0,0 0 4 16,0 0 4-16,0 0 3 0,0 0 1 16,0 0 0-16,0 0 3 0,0 0-1 0,0 0-4 15,0 0-7-15,0 0-6 0,0 0-3 0,0 0-1 16,0 0 1-16,-17-5-2 0,17 5 4 16,0 0 1-16,0 0 2 0,-22-7-1 0,22 7 0 15,0 0 1-15,-24-2-2 0,24 2 0 0,-22 3-5 16,22-3-1-16,-24 5-1 0,24-5-1 0,-27 4 0 15,27-4 0-15,-29 5-1 0,29-5 2 0,-32 5 1 16,32-5-1-16,-33 4-2 0,15-2 2 0,-1 1 1 16,0-2 1-16,-1 0 2 0,1 1 2 15,0-2 1-15,1 2 1 0,-3-4 0 0,2 5 1 16,-2-4-1-16,2 2 2 0,-2-1-4 16,1 0-1-16,0 1-4 0,-1 0-3 0,-2 0 0 15,1 2-2-15,0-1 0 0,-1 1 0 0,0 2 0 16,-1-2 0-16,-2 2-1 0,1 0 1 0,-1 1 0 15,-1 1 2-15,2 0-3 0,-1-1 2 0,-1 1-1 16,2-1 0-16,-1-2 2 0,1 1-2 16,-1-1 0-16,1 0 0 0,-1-3-1 0,2 1 2 15,0-1 0-15,0-1 3 0,3 2 1 0,-1-2 1 16,0 0 0-16,1 1-1 0,-1-4 1 0,3 3-2 16,-2-1-1-16,2 0-1 0,-1 0-1 0,1 0-1 15,-3-1 1-15,1 2-1 0,-2 2 0 0,0-1 0 16,0 0 0-16,0 0-1 0,0 0 0 15,-1 1 2-15,0-1-2 0,0 1 2 16,0 1 1-16,-2-1-3 0,4-1 2 0,-2 0-1 16,-1-1-1-16,4 0 0 0,-3 0 0 0,3 0 0 15,-3 0 1-15,3-1 1 0,0-1 1 0,0 1 0 16,2-2 0-16,-1 0 1 0,1 0 0 0,-1 0-1 16,2-1 2-16,0 1-4 0,-2 1 2 0,0 1-1 15,0 1-1-15,0 0 1 0,-1-1-1 16,-1 1 1-16,0 0-2 0,0 0 2 0,2 1-2 15,-2-1 0-15,-1 1 2 0,-1 0-1 0,1 2 0 16,-1-2 1-16,1-1-1 0,-1 1 0 16,-1-2 0-16,2 1-1 0,-1 0 0 0,2-1 1 15,-1-1 0-15,0 2 1 0,1-1 0 0,0 1-2 16,0-1 2-16,0 1-1 0,2-1 0 0,0 1 2 16,-1 0-2-16,2 0 1 0,-3 0-3 15,1 0 2-15,0 1-1 0,-3-1 0 0,3 1 2 16,0 0-1-16,0 1 1 0,0-1-2 0,2-1 0 15,-2 0 0-15,2 0 0 0,-2 0 0 0,3-1-1 16,0-1-3-16,18 2-6 0,-33-2-9 0,33 2-15 16,-28-4-22-16,28 4-29 0,-23-4-47 0,23 4-64 15,0 0-73-15,-17-10-184 0,17 10 62 0,0 0 392 16</inkml:trace>
  <inkml:trace contextRef="#ctx0" brushRef="#br0" timeOffset="21704.4794">6079 5492 299 0,'0'0'52'0,"0"0"-6"0,0 0 3 0,0 0-4 16,0 0 0-16,-18-10-9 15,18 10-1-15,0 0 2 0,0 0-5 0,0 0-2 16,-3-18-7-16,3 18-7 0,0 0 2 0,0 0 13 15,0 0 13-15,0 0 12 0,0 0-1 0,0 0-14 16,0 0-9-16,0 22-8 0,0-22 4 0,-3 25 1 16,2-8 4-16,1-17-6 0,-9 35 3 0,2-16-4 15,3 8 6-15,-3 1-6 0,4 6 10 0,-3 1 9 16,4 11-26-16,-3 3 27 0,5 13-26 16,0 3 4-16,2 13 15 0,1 6-23 0,3 7 17 15,-2 6-8-15,2 3-17 0,-3-1 10 0,1 1-16 16,-3-4-7-16,0-1 20 0,-3-3-22 15,0-8-2-15,-4-5 17 0,-2-5-18 0,1-9 19 16,0-5 0-16,-2-10-14 0,-1-7 9 0,3-7-15 16,-1-10 0-16,3-4-23 0,5-22-27 15,-5 17-55-15,5-17-69 0,-4-23-111 0,8 1-187 16,-11-23 64-16,15 9 419 0</inkml:trace>
  <inkml:trace contextRef="#ctx0" brushRef="#br0" timeOffset="22692.5956">5607 5609 147 0,'0'0'45'0,"0"-18"2"0,0 18 7 16,0 0 0-16,0 0 2 0,-6-21-6 0,6 21 6 0,0 0 0 31,0 0 6-31,0 0 4 0,0 0 8 0,-6-18 1 16,6 18 3-16,0 0-12 0,0 0-8 0,0 0-11 15,0 0-5-15,0 0-4 0,0 0-6 0,0 0-6 0,0 0-3 16,0 0-2-16,0 0-2 0,0 0-3 16,0 0 0-16,0 0-3 0,0 0-2 0,0 0 2 15,0 0-3-15,0 0 2 0,0 0 1 0,0 0 1 16,0 0-1-16,0 0-1 0,5 22 0 0,-5-22-3 16,2 21 2-16,0-5-5 0,-2 4 1 0,0 3-7 15,-2 5 5-15,0 4 9 0,0 5-29 0,-2 2 28 16,0 5-26-16,-1 2 12 0,1 4 14 15,-3 0-6-15,5 7 18 0,-4 1-10 0,4 6 15 16,-2-1-16-16,1 1 13 0,1 0-1 0,2 1-24 16,-1-7 19-16,1-3-24 0,0-8 5 0,1-3 8 15,0-4-11-15,3-2 7 0,1-1-9 0,1-3 7 16,-1-3-7-16,0-1 7 0,-1 2-8 16,1-1 8-16,-2 4-8 0,0 3-13 0,0-1 30 15,-2 6-28-15,0-1 27 0,-1 3-4 16,0 1-12-16,-1 0 13 0,1 1-11 0,-1-4 8 15,1-2-10-15,0-2 6 0,1-6-7 0,0-3 7 16,2-7-10-16,-3-23-6 0,7 25-22 0,-7-25-17 16,0 0-25-16,10-21-38 0,-10 21-79 0,9-42-133 15,-7 4-149-15,6 8 103 0,-18-22 374 0</inkml:trace>
  <inkml:trace contextRef="#ctx0" brushRef="#br0" timeOffset="23700.823">5599 6300 270 0,'0'0'39'15,"0"0"-13"-15,0 0 11 0,0 0 4 16,0 0-2-16,0 0-10 0,0 0-2 15,0 0 8-15,0 0 12 0,0 0 0 0,0 0 3 16,0 0-6-16,0 0 6 0,0 0 1 0,0 0 7 16,0 0-7-16,0 0-4 0,0 0-11 0,0 0-4 15,0 0-6-15,0 0 2 0,0 0 5 0,0 0 8 16,0 0 1-16,0 0 3 0,0 0-2 0,0 0-2 16,0 0-3-16,0 0-2 0,0 0-5 15,0 0-5-15,0 0-4 0,0 0-5 0,0 0-3 16,0 0 1-16,0 0-3 0,0 0 1 0,0 0-3 15,0 0-2-15,-18 2 0 0,18-2-1 16,0 0-1-16,0 0-1 0,0 0-1 0,-21 0-1 16,21 0 0-16,0 0 0 0,-20-5-2 0,20 5 0 15,-17-5 2-15,17 5-1 0,-22-6 2 0,22 6 1 16,-25-2 0-16,25 2-1 0,-34 0 1 16,17 0 0-16,-1 1 0 0,-1 0 0 0,-1 2-2 15,-2-1 0-15,-1 2-2 0,-2-2-1 0,0 2 0 16,-2-1 0-16,0 0-1 0,-1-1 3 0,-1-1-3 15,0-1 1-15,-4-1 0 0,3-1 0 0,-2-1 1 16,1 0 0-16,-1-2 1 0,0 0-1 0,1-1 2 16,-2 0-1-16,0 0 2 0,0 1-2 0,0 0 2 15,0 2-2-15,-1 0 0 16,0 3 0-16,-2 1-3 0,1 2 1 0,-3 2 0 16,0 1 0-16,1 1-1 0,-4 0 2 0,2 1-3 15,-2 0 3-15,1-1-3 0,0 2 4 0,0-2-3 16,0 0 1-16,1-2-2 0,1-1 1 0,2-2 0 15,0-2 1-15,2-1 0 0,3 0-1 0,-2-3 1 16,2-1 0-16,2-1 1 0,0-1 1 16,0 0-1-16,1-2-2 0,1 1 3 0,-1-1-3 15,4-2 3-15,-2 2-2 0,2-1 1 0,0-1-2 16,-1 3 1-16,1-1 0 0,1 2 0 0,-2 0-1 16,1-1 1-16,1 1-2 0,-1 1 2 0,3-1 0 15,-2 0 1-15,1-1-1 0,0 0 0 16,0-1-1-16,0 2 2 0,2-1-2 0,-1-1 0 15,2 1 0-15,-2-2 2 0,0 2-1 16,2 0 1-16,-2-1-3 0,2 2 0 0,-2 0-5 16,4 4-8-16,-4-4-16 0,21 7-27 0,-36-9-38 15,36 9-73-15,-33-7-124 0,16 1-226 0,17 6 39 16,-23-17 444-16</inkml:trace>
  <inkml:trace contextRef="#ctx0" brushRef="#br0" timeOffset="26910.736">8140 1688 149 0,'0'0'49'0,"0"0"-13"0,0 0 5 0,0 0 1 16,0 0 0-16,0 0-10 0,0 0-6 16,0 0-1-16,0 0-1 0,0 0-4 0,0 0-1 15,0 0-7-15,0 0-4 0,0 0-4 16,0 0-3-16,0 0 1 0,0 0-2 0,0 0 0 15,0 0 1-15,0 0-1 0,0 0 2 0,-17-1 0 16,17 1 1-16,0 0 0 0,0 0 2 0,0 0 6 16,0 0 8-16,0 0 8 0,0 0 10 0,0 0 5 15,-7 17 5-15,7-17 1 0,0 0-1 0,0 0-6 16,0 0 5-16,0 0-2 0,0 0 3 16,0 0-3-16,0 0-1 0,0 0-4 0,0 0-2 15,0 0-4-15,0 0-4 0,0 0-6 0,0 0-3 16,0 0-3-16,0 0-1 0,0 0 0 15,0 0-1-15,0 0-1 0,0 0 0 0,0 0 0 16,0 0-1-16,0 0 0 0,0 0-1 0,0 0 0 16,0 0 2-16,0 0 3 0,0 0 0 0,0 0 1 15,0 0-4-15,0 0-5 0,0 0-3 16,-18 8-2-16,18-8 1 0,0 0 1 0,0 0 1 16,-20 0 0-16,20 0 2 0,0 0 0 0,-17-4-1 15,17 4 0-15,0 0-1 0,-20-3-1 0,20 3-2 16,-20-5-1-16,20 5-2 0,-24-1 0 15,24 1 9-15,-29 1 1 0,29-1 0 0,-31 2 0 0,31-2-9 16,-31 4-1-16,13-1 0 0,-2-1-2 16,2 2 1-16,-2 0 1 0,1-1-1 15,-1 1 1-15,0-2-1 0,0 2 0 0,2-3 2 16,-1 1-2-16,-1 1 1 0,1-2-1 0,-3 1 2 16,1-2-2-16,-1 2 1 0,-1-1 0 0,2-1-2 15,1 0 2-15,-1 0 1 0,0-1 0 0,1 2 3 16,-3-2-2-16,0 2 0 0,1-1-1 0,1 0-1 15,-1-1 3-15,-1 2-2 0,1 1 0 16,0 0 0-16,0-1-2 0,0 0 1 0,1 0-1 16,-3-1 0-16,3 3-1 0,-3 0 1 0,1-2-1 15,1 2 2-15,-1-2-1 0,1-1-1 0,1-1 1 16,-4 0-2-16,0-2 3 0,0 1-1 16,0-1 1-16,1 2-1 0,-1-1 1 0,0-1 1 15,-1 2-1-15,-1 0 0 0,-1-2-1 0,0 2-2 16,0-1 2-16,0 1-2 0,-2 2-1 15,1 0 2-15,-3 0 0 0,2 0 0 0,-1-1 1 16,1 3 1-16,0-2-1 0,0-1 0 0,1 0 2 16,-1 1-3-16,-1-2 1 0,0 0 0 0,-2 1 0 15,1-1-1-15,2-2 2 0,-2 1-2 0,2-1 2 16,-2 1-1-16,1 0-1 0,-2-1 0 0,1 1 0 16,1 1 1-16,-2-1 0 0,2 2 1 15,-1-1 1-15,-1 4-2 0,2-3 1 0,0 0-1 16,-1 2 0-16,2-2 1 0,-2 2-2 15,0-2 0-15,1 2 1 0,0-1-1 0,2 0 1 16,0-1 0-16,0-1 2 0,1 2-1 0,0-2 0 16,1 1 0-16,0-1-2 0,2 1 0 0,-1-2 1 15,4 0-1-15,-1-2 1 0,0 1 1 0,0-1-1 16,1-1 0-16,2 3-1 0,-2-1 2 16,1 0 0-16,2 0-2 0,-2-1 3 0,1 0-3 15,-1 3 2-15,-1 1 0 0,1 0 0 0,-3 0-1 16,1 1 0-16,-1 1 1 0,0 1-1 0,1 2 1 15,0-1-1-15,-1 0 0 0,-1 1-2 0,0 0 3 16,2-3-1-16,-3 2 0 0,2-2-5 16,2-1 0-16,-1 3-2 0,1-3 1 0,0 0 7 15,0 1-3-15,0-2 2 0,-1 0 1 16,1-3-2-16,0 2 2 0,0-1-1 0,2-1-1 16,-2 1 2-16,1 1 1 0,-1-1-2 0,-2 1 1 15,0 1-1-15,-1-1-1 0,0 2 1 0,0-1 0 16,1 0 1-16,-1 1-1 0,-1-1 0 0,-1 3 1 15,-1-2 0-15,0 3 0 0,0-2-3 0,0 0-1 16,0 1-1-16,0-2 0 0,-1 0 4 16,0 0-1-16,1-1 1 0,-1 2 1 0,0-1 0 15,0 0 0-15,1-1-2 0,-2 3 1 0,-1-3 0 16,-1 1 2-16,1 1-1 0,0-1 1 0,2 2-1 16,-1-3 1-16,0 1-1 0,0 0 2 15,1-1-1-15,0 0 0 0,-1 0 0 0,2-1-2 16,0 1 0-16,1 0 0 0,-1 1 0 0,2 0-1 15,0-2 2-15,0 0-2 0,1 0 2 16,0 1 0-16,1 1-1 0,-1-1 1 0,1 0 0 16,0-2-2-16,-2 2 1 0,0 0 0 0,2 1 0 15,1 0 2-15,0 0-2 0,0 0 1 0,1 1-1 16,1-1 1-16,1 0 0 0,3 0-2 0,0-1 1 16,17 0 0-16,-27 1-2 0,27-1 4 0,-22 0-4 15,22 0 1-15,0 0 8 0,-21-4-4 0,21 4 3 16,0 0-1-16,0 0-5 15,0 0-2-15,0 0 1 0,0 0-2 0,0 0 2 16,0 0-1-16,0 0 0 0,0 0 1 0,0 0-1 16,0 0 1-16,0 0-1 0,0 0 2 0,0 0-1 15,0 0 0-15,0 0 2 0,0 0-2 0,0 0-1 16,0 0 2-16,0 0-1 0,0 0 0 0,0 0 1 16,0 0-4-16,0 0 4 0,0 0-4 15,0 0 0-15,0 0 4 0,0 0-4 0,0 0 4 16,0 0 0-16,0 0 1 0,0 0 0 0,0 0 1 15,0 0-2-15,0 0 1 0,0 0 1 0,0 0-2 16,0 0 1-16,0 0 2 0,1 17-2 0,-1-17 0 16,0 0-1-16,0 25 0 0,0-25-1 15,-1 24 3-15,1-24 1 0,-2 30 0 0,2-30 0 16,-1 32 5-16,1-32-11 0,0 30-1 16,0-30 31-16,3 29-37 0,0-10 37 0,-2 1-24 15,1-2-4-15,0 2 3 0,1-3-3 0,0 2 3 16,-2 0-3-16,1 0 5 0,1 3-5 0,-1 0 4 15,1 1-5-15,-2 2 6 0,0 1-7 0,-1 1 8 16,0 4-8-16,0 0 8 0,-1 3-8 0,-2 0 8 16,2 0-8-16,-3 0 7 0,1-1-6 0,0 2 7 15,-1 1 10-15,-1-3-27 0,0 1 27 16,-1 0-28-16,2-2 11 0,-1-1 5 0,2-1-5 16,-1-1 6-16,3 0-6 0,-2 0 6 15,2-1-6-15,0 0 5 0,0 1-6 0,-1 0 7 16,1 0-7-16,0 0 6 0,-1 0-6 0,0 1 6 15,-1 1-6-15,-1 0 7 0,0 2-7 0,1-1-10 16,-2 1 27-16,0 1-28 0,0 0 28 16,0 0-9-16,0-2-8 0,-1 4 7 0,1 1-8 15,1-1 9-15,-3 3-8 0,3-1 8 0,0 1-7 16,-1 1 7-16,1 0-8 0,1-1 7 0,0 1-8 16,0-2 9-16,0 2 5 0,1-1-25 0,-1 0 25 15,2-2-25-15,-1 1 11 0,1-1 9 0,-2 2-9 16,1-1 9-16,-1 2-9 0,0 1 9 15,0 1-9-15,0 0 8 0,-1-1-8 16,0-1 9-16,-1 1-8 0,2 0 9 0,-2 0 5 16,0 0-25-16,0-1 25 0,2 0-23 0,-4 0 9 15,4 1 9-15,-1 0-10 0,-1 0 10 0,2 2-9 16,-2-2 9-16,1-1-8 0,2-1 7 0,-1-2-7 16,2-1 6-16,0-1-8 0,0-1 6 0,-1 0 8 15,0-1-26-15,1-2 27 0,0 2-27 0,-1-2 13 16,0-2 6-16,-1 2-5 0,0-2 6 15,-1 1-6-15,0 0 6 0,1 1-7 0,-2 2 6 16,0 2-7-16,0 1 8 0,-1 2-8 0,0-2 9 16,1 2-9-16,-1-1 9 0,0 0-8 15,0-2-11-15,0-4 27 0,-1-1-27 0,1-3 28 16,-1-2-8-16,1-2-5 0,1-2 4 0,1-3-6 16,4-18 4-16,-8 29-4 0,8-29 3 15,-7 22-2-15,7-22 1 0,-5 18-1 0,5-18 1 16,0 0-2-16,-5 18 3 0,5-18-3 0,0 0 1 15,0 0 0-15,0 0-1 0,0 0-1 0,0 0 1 16,0 0-1-16,0 0 0 0,0 0 1 0,0 0 0 16,0 0 0-16,0 0 0 0,0 0 1 0,0 0-1 15,0 0 0-15,0 0 1 0,0 0-1 0,0 0 2 16,0 0 1-16,0 0-2 16,0 0 2-16,0 0-2 0,0 0 1 0,0 0 0 15,0 0-1-15,0 0 1 0,0 0-1 0,0 0 0 16,0 0-1-16,0 0 0 0,0 0 1 0,0 0 0 15,0 0 0-15,0 0-1 0,0 0-1 0,0 0 2 16,0 0-2-16,0 0 1 0,0 0 1 0,0 0 1 16,0 0-1-16,0 0 0 0,0 0 0 0,0 0-1 15,0 0 3-15,0 0-2 0,0 0 0 16,0 0 1-16,17-11-2 0,-17 11 1 0,0 0 1 16,0 0-2-16,0 0 2 0,17 6-1 0,-17-6 0 15,0 0 0-15,0 0 0 0,19 10 1 0,-19-10 0 16,0 0-1-16,0 0 0 0,18 8-1 15,-18-8 1-15,0 0-1 0,18 4-1 0,-18-4 2 16,0 0-1-16,22 1 2 0,-22-1-1 16,0 0 0-16,21-1 0 0,-21 1 0 0,0 0 1 15,22 0-1-15,-22 0 0 0,17 4 1 0,-17-4-3 16,17 6 3-16,-17-6-2 0,17 8 2 0,-17-8-2 16,17 12 2-16,-17-12-1 0,18 11 0 0,-18-11 0 15,17 11 0-15,-17-11-1 0,18 7 2 0,-18-7-1 16,18 7 1-16,-18-7-1 0,21 8 0 0,-21-8 0 15,20 8-1-15,-20-8 0 0,21 10 5 16,-21-10-3-16,25 13 3 0,-25-13-1 16,25 13-3-16,-25-13 0 0,25 13 1 0,-25-13-2 15,25 10 1-15,-25-10 0 0,26 9 1 0,-26-9-1 16,28 7 1-16,-28-7-1 0,26 9 0 0,-26-9-1 16,24 9 2-16,-24-9-1 0,25 12 1 0,-25-12-2 15,24 11 1-15,-24-11-1 0,21 10 1 0,-21-10-1 16,22 10 1-16,-22-10 0 0,19 7-7 15,-19-7-17-15,17 2-23 0,-17-2-51 0,0 0-76 16,37 2-169-16,-37-2-216 0,18-23 56 0,2 18 466 16</inkml:trace>
  <inkml:trace contextRef="#ctx0" brushRef="#br0" timeOffset="28990.7468">15232 3774 586 0,'13'-24'43'0,"-13"24"-7"15,10-22 3-15,-10 22 7 0,12-27 6 0,-12 27 4 16,13-29 3-16,-13 29-1 0,13-28 5 16,-13 28 3-16,6-26 5 0,-6 26 0 0,-2-16-2 15,2 16-11-15,0 0-5 0,0 0-5 0,-23-22-6 16,23 22-6-16,-26-4-7 0,8 7-5 0,-6 0-4 16,-1 8 2-16,-6 0-2 0,0 6 5 0,-6 1-2 15,1 6 5-15,-6 3-4 0,2 4 6 0,-2-1-7 16,3 4 4-16,0-2-8 0,6 2-14 0,3-3 23 15,2 3-28-15,6-4 21 0,3 2-11 16,7-5-9-16,6-1 4 0,5-2-8 0,3-2 4 16,7 0-5-16,3-1 4 0,6-1-4 15,4 0 4-15,5-2-9 0,3-4-4 0,7-3-10 16,2-8-12-16,8-2-9 0,1-9-11 0,6 3-19 16,-5-13-25-16,13 12-41 0,-18-18-30 0,14 15-19 15,-16-15-15-15,6 8-2 0,-8 2-51 0,-11-14-66 16,14 21 239-16</inkml:trace>
  <inkml:trace contextRef="#ctx0" brushRef="#br0" timeOffset="29162.7532">15567 4057 1445 0,'-25'21'62'0,"25"-21"-35"0,-5 27-10 0,9-10 10 16,-4-17 2-16,9 33-1 0,-4-16-9 0,4 1-9 15,-1 2-10-15,2 0 1 0,1-1-10 0,-3-3-11 16,3 6-34-16,-11-22-49 0,19 40-124 0,-25-18-251 16,6-22-4-16,4 40 191 0</inkml:trace>
  <inkml:trace contextRef="#ctx0" brushRef="#br0" timeOffset="29881.6537">12433 2593 779 0,'-34'11'183'0,"9"-11"-86"0,5 11 8 0,-10-9 7 16,10 14-24-16,-11-8-4 0,5 12-33 15,-5-5 1-15,3 11 0 0,-5-2-10 0,5 9 5 16,-6-2-14-16,5 5 2 0,-3 2-16 0,7 0 4 16,1 0-11-16,7-2 4 0,5-1-12 0,6-2 3 15,4-3-9-15,4-2 4 0,5-1-5 0,6-4 4 16,4-2-5-16,6-1 4 0,6-3-6 16,4-4-1-16,4-1-11 0,2-7-10 0,8 0-21 15,-6-10-16-15,11 6-39 0,-9-18-52 0,18 17-111 16,-16-7-269-16,2-16 66 0,10 13 342 0</inkml:trace>
  <inkml:trace contextRef="#ctx0" brushRef="#br0" timeOffset="30225.4619">12767 3017 1216 0,'-25'19'248'0,"25"-19"-212"0,-17 1-8 0,17-1 3 16,0 0-3-16,0 0-11 0,0 0-14 16,0 0 2-16,0 0 6 0,19-22 6 0,-19 22 3 15,31-16 2-15,-11 8-7 0,-1 1-4 0,2-1-7 16,-2 3 1-16,1 2 0 0,-20 3 1 16,29 1 1-16,-29-1 1 0,17 6 2 0,-17-6 2 0,0 0 4 15,11 18-1-15,-11-18 0 0,-6 27-7 16,6-27-1-16,-20 34-6 0,6-15 2 0,-5 2-3 15,-1 0 5-15,-1 1 1 0,3 0 5 16,0-3-3-16,2-1 1 0,16-18-7 0,-21 29 0 16,21-29-4-16,-4 19-13 0,4-19 12 0,0 0-13 15,28 13 15-15,-7-14 16 0,6-5-16 0,4-5 6 16,10-5-30-16,0-8-29 0,14 7-63 0,-14-24-156 16,15 13-299-16,0 0-1 0,-9-9 333 0</inkml:trace>
  <inkml:trace contextRef="#ctx0" brushRef="#br0" timeOffset="30881.9104">9230 4527 946 0,'0'0'101'16,"-18"-25"-11"-16,18 25 10 0,-27-8-18 0,27 8-3 15,-31-1-49-15,11 4 3 0,-5 2 17 0,0 7-31 16,-5-1 39-16,3 10-32 0,-7-1 9 15,2 8 5-15,-4-1-11 0,3 7 7 16,-2 0-7-16,4 3 5 0,2 1-12 0,6-1 1 16,4-1-14-16,5-3 1 0,6-3-9 0,4-4 1 15,7-2-5-15,5-4 2 0,4 0-3 0,4-3 5 16,6-2-5-16,2-3 3 0,5-1-8 0,4-5-6 16,5-1-14-16,-2-6-14 0,8 3-24 0,-7-10-23 15,14 9-43-15,-15-20-64 0,21 18-79 16,-15-13-152-16,0-8-20 0,15 16 312 0</inkml:trace>
  <inkml:trace contextRef="#ctx0" brushRef="#br0" timeOffset="31350.7712">9333 4916 1113 0,'0'0'63'0,"-18"4"-39"0,18-4 19 16,0 0 13-16,0 0 12 0,21-17-12 0,-21 17-20 15,29-17-8-15,-29 17-2 0,37-21-7 0,-18 12-3 16,1 0-10-16,-2 3-2 0,0 2-3 16,-18 4 4-16,33-4 2 0,-33 4 4 15,28-2-1-15,-28 2-3 0,19 5-1 0,-19-5-4 16,0 0 1-16,0 0-2 0,16 22 1 0,-16-22-1 15,-4 17 1-15,4-17-1 0,-12 23 2 0,12-23-2 16,-19 24 2-16,19-24-4 0,-25 26 4 0,25-26-3 16,-26 25 3-16,26-25-1 0,-22 20 7 15,22-20-1-15,0 0 0 0,0 0-4 0,0 0-5 16,0 0-1-16,0 0 2 0,0 0 2 0,0 0 2 16,18 4 1-16,-18-4 0 0,34-10 4 0,-14 6-1 15,0-1 2-15,1 1-3 0,-3 2 3 0,-1 3 2 16,-17-1 4-16,26 5 3 0,-26-5-1 0,17 14 3 15,-17-14-1-15,6 22-1 0,-6-22-6 16,-7 29-6-16,-2-12-7 0,-4 1 2 16,-2 0-4-16,-4 3-9 0,-4-1 25 0,-3 1-31 15,-1 1 21-15,-3-3-23 0,4-1-14 0,1-6-13 16,8 4-30-16,-8-15-37 0,25-1-71 0,-31 6-125 16,31-6-231-16,-17-6 65 0,3-12 419 0</inkml:trace>
  <inkml:trace contextRef="#ctx0" brushRef="#br0" timeOffset="31971.1285">5866 4501 742 0,'-34'20'123'0,"4"-17"-1"15,4 14-6-15,-8-8 4 0,5 12-40 0,-7-5-14 16,8 10-9-16,-8-6-9 0,10 10 4 0,-6-5-9 15,8 6-1-15,-3-6-14 0,9 3 0 16,2-1-12-16,5-1 2 0,4-1-9 16,3-2 1-16,3-2-9 0,3 0 3 0,4-2-6 15,4-2 3-15,-10-17-6 0,29 29-1 0,-7-17-11 16,1-7-9-16,9 1-16 0,-2-9-18 0,12 5-34 16,-10-17-43-16,19 14-72 0,-16-18-88 0,6-2-166 15,10 14 96-15,-19-22 367 0</inkml:trace>
  <inkml:trace contextRef="#ctx0" brushRef="#br0" timeOffset="32224.6161">6111 4759 1313 0,'-22'11'87'0,"12"8"-4"15,-8-9 1-15,11 8-12 0,7-18-34 16,-17 25-13-16,17-25-5 0,-10 20 2 15,10-20-6-15,0 0-2 0,4 19-8 0,-4-19-4 0,0 0-1 16,31 11 0-16,-11-11-1 0,4-5-1 0,4-1-2 16,3-5-8-16,4 0-5 0,-3-4-12 0,7 2-15 15,-6-5-10-15,7 6 0 0,-8-7-9 16,4 8-6-16,-10-11-37 0,7 13-5 0,-15-12-15 16,11 11-52-16,-12-7-64 0,-8-6-184 15,13 20 163-15,-27-23 262 0</inkml:trace>
  <inkml:trace contextRef="#ctx0" brushRef="#br0" timeOffset="32382.3625">6207 4889 1466 0,'-9'32'61'0,"0"-7"-20"16,10 4 4-16,-1-6-13 0,6-2-25 16,6-1-36-16,-12-20-21 0,33 32-74 0,-33-32-159 15,25 0-249-15,-3 5-8 0,-22-5 447 0</inkml:trace>
  <inkml:trace contextRef="#ctx0" brushRef="#br1" timeOffset="57047.6321">13013 1440 411 0,'0'0'52'16,"-18"-1"-2"-16,18 1-3 0,0 0-6 0,0 0 8 16,0 0 0-16,-5-22 6 0,5 22-6 15,0 0-3-15,0 0-7 0,0 0 0 0,0 0-8 16,0 0 6-16,0 0-4 0,0 0 6 0,0 0 3 16,0 0-3-16,0 0-6 0,0 0-9 0,0 0-6 15,0 0 0-15,0 0 5 0,0 0 3 0,0 0 4 16,-19 2-2-16,19-2-3 0,0 0-5 15,0 0-1-15,0 0-6 0,0 0-2 0,0 0 0 16,0 0-2-16,0 0 3 0,0 0-2 0,0 0 0 16,0 0-1-16,0 0-3 0,0 0-1 0,-17-5-3 15,17 5 0-15,0 0 2 0,0 0-1 0,0 0 2 16,0 0 1-16,0 0 0 0,0 0 0 0,0 0 0 16,-17-9 0-16,17 9 0 0,0 0 1 15,0 0-1-15,0 0-1 0,0 0-2 16,0 0-3-16,0 0-2 0,0 0 0 0,0 0-2 15,0 0 2-15,0 0 1 0,0 0 1 0,17 20-1 16,-17-20 0-16,24 9 1 0,-24-9-1 0,34 11-1 16,-13-4 0-16,1 0-2 0,1-1 1 0,1 1 3 15,1 0 2-15,0 0-3 0,1 3 3 0,-2 0-3 16,0-1 3-16,-2 2-2 0,0-1 2 16,0 0-3-16,1-1 2 0,-2 1-1 0,-2 0-1 15,-1-1-5-15,-18-9-2 0,31 18-3 0,-31-18 3 16,25 17-1-16,-25-17 5 0,21 14-3 0,-21-14 2 15,0 0-3-15,21 13 0 0,-21-13 0 16,0 0 2-16,0 0 1 0,8 17 4 0,-8-17 0 16,0 0 2-16,0 0 2 0,-18 22-1 0,18-22-2 15,-23 23 3-15,6-11-3 0,-3 0 3 16,-3 2-2-16,-5 2 6 0,-3-1-1 0,-2 1 7 16,-2 1-2-16,-1 2 7 0,-1-3-5 0,0 1 4 15,1-4-2-15,2 0 4 0,3-6-2 0,7 0-2 16,4-3-5-16,20-4-9 0,-21 4-5 0,21-4-17 15,0 0-18-15,0 0-24 0,0 0-42 0,17-22-85 16,12 11-217-16,2 9-112 0,-6-17 227 0</inkml:trace>
  <inkml:trace contextRef="#ctx0" brushRef="#br1" timeOffset="64920.993">13540 978 824 0,'0'0'55'0,"-17"17"-46"16,17-17-1-16,-2 21 9 0,2-21 6 0,8 18 8 15,-8-18 9-15,18 10 7 0,-18-10 16 0,30 1 8 16,-30-1 1-16,41-12-6 0,-16 0-14 0,8-2-10 16,0-3-7-16,4-2-8 0,-2-1-5 0,1-2-12 15,-2 0-1-15,-2 0-10 0,-3 0 4 16,-4 2-8-16,-5 4 6 0,-20 16-4 0,26-25 7 15,-26 25 0-15,0 0-1 0,0 0 0 0,0 0-5 16,-27-17-4-16,5 21 0 0,-6 3 3 0,-3 4 0 16,-6 4 7-16,-4 1-3 0,-2 6 13 0,-3 1 3 15,3 3 17-15,-2-1 2 0,8 1 7 0,-2 1-5 16,8-1-2-16,3 1-12 0,8 1 2 0,5-3-13 16,7 1 0-16,4-3-10 0,5 1 4 0,6-2-11 15,7-4-29-15,6-1 34 0,7-6-37 0,9-3 30 16,2-4-16-16,12-3-28 0,-2-12-12 0,16 6-121 15,-18-14-33-15,21 10-145 0,-10 7-149 0,-10-13 172 16,15 17 338-16</inkml:trace>
  <inkml:trace contextRef="#ctx0" brushRef="#br1" timeOffset="65336.9581">14317 677 1205 0,'-20'-29'395'0,"20"29"-338"0,0 0-27 0,0 0 4 16,17-23-1-16,0 9 9 0,13-3-9 0,2-6-10 15,5-1-9-15,5 2-12 0,-3 1-1 0,3 4-7 16,-2 2-7-16,-1 1-13 0,-6 5-21 0,0 3-14 16,-10 1-31-16,7 6-27 0,-30-1-73 15,43 5-98-15,-24 9-207 0,-19-14 35 0,33 32 399 16</inkml:trace>
  <inkml:trace contextRef="#ctx0" brushRef="#br1" timeOffset="77950.9895">15773 5368 775 0,'0'0'106'0,"0"0"3"0,0 0 6 0,0 0 8 16,0 0-7-16,0 0-16 0,0 0-18 0,0 0-20 15,0 0-14-15,0 0-14 0,0 0-4 0,0 0-5 16,17-9-2-16,-17 9-4 0,27-11-9 0,-8 2-5 15,4 0-6-15,2-2-3 0,1-2-11 0,2 2-9 16,-1-5-19-16,5 6-22 0,-8-9-39 16,12 16-65-16,-20-18-88 0,12 11-246 0,-5 9 63 31,-23 1 284-31</inkml:trace>
  <inkml:trace contextRef="#ctx0" brushRef="#br1" timeOffset="78603.2366">16596 4917 414 0,'-25'-17'33'15,"25"17"-22"-15,-28-7 23 0,28 7 27 0,-33-1 23 16,15 3 14-16,-4-2-3 0,3 8-2 16,-4-5-5-16,6 8 3 0,-8-6-6 0,8 11 0 15,-9-7-11-15,12 9-4 0,-8-3-12 0,7 7-6 16,-3-5-12-16,6 7-4 0,-4-2-14 0,7 3 1 15,-2-1 5-15,4 4-32 0,0 0 29 0,1 2-32 16,3-2 13-16,5-1 4 0,4-3-8 0,6-1 5 16,2-3-6-16,5-3 5 0,4-6-2 0,6-2 2 15,3-6-2-15,4-3 1 16,2-5 4-16,4-3 0 0,3-7 4 0,-2-3-6 16,-2-4-1-16,-4-1-9 0,-4-1 5 0,-7-2-6 15,-3-2-11-15,-6 0 28 0,-3-1-33 0,-6 0 22 16,0 1-22-16,-8-3-12 0,-2 3-3 0,-5-2-8 15,1 4 9-15,-7-3-3 0,1 6 15 0,-6-1-2 16,1 6 10-16,-3 0-2 0,0 7 5 0,0 2-2 16,1 8-6-16,-2 0-21 0,21 1-53 15,-42 15-46-15,29 6-73 0,-14 0-156 0,0-7-19 16,16 19 188-16</inkml:trace>
  <inkml:trace contextRef="#ctx0" brushRef="#br1" timeOffset="78766.3367">16573 5195 1083 0,'5'22'250'0,"-5"-22"-211"0,0 0 7 0,0 0 11 0,28 28 9 16,-28-28-8-16,22 13-15 0,-22-13-16 16,20 15-5-16,-20-15-17 0,18 16-3 0,-18-16-2 15,0 0-1-15,23 21-9 0,-23-21-21 0,0 0-47 16,0 0-68-16,31 28-140 0,-31-28-218 15,0 0 20-15,25 13 327 0</inkml:trace>
  <inkml:trace contextRef="#ctx0" brushRef="#br1" timeOffset="79457.6291">14328 4992 853 0,'0'0'8'0,"0"0"-29"0,0 0 14 16,0 0 23-16,0 0 18 0,0 0 12 0,-18 20-1 15,15-3 11-15,-5-1 0 0,6 10 9 0,-7-4 2 16,7 4-19-16,-3-2 0 15,2 4-40-15,0-1 2 0,1 1-16 0,-1-4 7 16,2 0 1-16,2-2-19 0,-2-5-14 0,5 3-27 16,-4-20-20-16,8 29-37 0,-8-29-37 0,5 20-75 15,-1-3-129-15,-4-17 62 0,0 0 294 0</inkml:trace>
  <inkml:trace contextRef="#ctx0" brushRef="#br1" timeOffset="79613.9554">14221 5193 1116 0,'-34'-7'143'0,"34"7"-84"0,0 0-5 16,0 0-6-16,0 0-10 0,0 0-14 0,0 0-8 15,0 0-2-15,28 7-9 0,-9-11-11 0,8 2-20 16,-2-8-19-16,11 12-94 0,-12-21-108 16,12 6-232-16,5 8 8 0,-13-17 368 0</inkml:trace>
  <inkml:trace contextRef="#ctx0" brushRef="#br1" timeOffset="79973.2834">14757 4911 1204 0,'0'0'108'0,"0"0"-84"0,-17-8 3 15,17 8 13-15,-25 6 9 0,7-1-2 0,18-5-4 16,-37 26-6-16,18-4 4 0,-7-1-5 0,4 5-1 15,-5 1-8-15,6 4 3 0,-4-1-10 0,3 7-12 16,-1-3 28-16,5 1-29 0,0-3 23 0,6 0-12 16,7-7-13-16,4-2 4 0,7-5-8 15,-6-18 3-15,32 25-2 0,-6-21 1 0,7-4 2 16,5-6-2-16,7-6 1 0,0-4-3 0,4-5 2 16,-1-6-3-16,0-2 3 0,-3-4-6 0,-2 0-11 15,-3-1 23-15,-5 0-25 0,-4 0 21 0,-9 3-10 16,-6-1-11-16,-8 5 5 0,-6 1-4 15,-5 5-4-15,-8 0-7 0,11 21-6 16,-39-34-11-16,15 22-1 0,-10-2-6 0,3 11 3 16,-5-5 0-16,4 11 7 0,-3-2 6 0,7 8 6 15,-1-1 3-15,6 6-10 0,-2-3-11 0,11 10-42 16,-7-10-43-16,15 12-66 0,6-23-73 0,-27 24-111 16,33 3 121-16,-6-27 260 0</inkml:trace>
  <inkml:trace contextRef="#ctx0" brushRef="#br1" timeOffset="80176.4393">14818 5131 1262 0,'-34'4'116'0,"34"-4"-26"0,-22 12 1 16,22-12-27-16,-14 17-5 0,14-17-32 0,-11 18 5 16,11-18-2-16,-5 22-5 0,5-22-1 0,6 24-12 15,-6-24-1-15,16 26-10 0,-16-26 1 16,22 20-5-16,-22-20-6 0,25 18-17 0,-25-18-20 15,29 17-45-15,-29-17-76 0,31 13-212 0,-31-13-160 16,18 11 22-16,-18-11 449 0</inkml:trace>
  <inkml:trace contextRef="#ctx0" brushRef="#br1" timeOffset="80957.8455">13094 4261 1294 0,'27'-12'164'0,"-27"12"-104"0,18-17-9 15,-18 17 11-15,30-22-5 0,-30 22-21 0,29-22-18 16,-29 22-12-16,21-12-7 0,-21 12-4 0,0 0-5 16,19-4-13-16,-19 4-22 0,0 0-43 0,0 0-74 15,31 16-147-15,-31-16-217 0,0 0 37 16,30 25 400-16</inkml:trace>
  <inkml:trace contextRef="#ctx0" brushRef="#br1" timeOffset="81660.9577">13742 3904 636 0,'0'0'52'0,"0"0"0"0,-7-22 27 16,7 22 20-16,0 0 1 0,-25-22-36 0,25 22-2 16,-22-5-20-16,22 5 15 0,-24 4-1 0,24-4-3 15,-28 13 12-15,28-13-34 0,-36 28 33 0,20-7-31 16,-8-5 11-16,8 5 2 0,-5-3-13 16,6 7 1-16,-2-4-13 0,6 5 1 0,1-3-11 15,2 1 4-15,5-1-9 0,3 0 4 0,6 0-5 16,5 1 1-16,3-2-5 0,3-3 4 0,5-1-6 15,2-2 4-15,3-3-3 0,2-3 1 0,3-3 1 16,2-2 1-16,0-4-1 0,4-3 2 0,-3-7-1 16,0-3 2-16,-1-5 4 0,-1-2-2 15,-6-4 4-15,-1-2-6 0,-7-2 4 16,-3-1-10-16,-6 2 5 0,-6-3-7 0,-4 1 5 16,-3 0-5-16,-6 0-1 0,-4 0-14 0,-3 4-11 15,-8-5-7-15,3 10-44 0,-11-7 17 0,11 14-48 16,-14-9-4-16,15 18-28 0,-14-11-40 0,17 17-29 15,-8-3-68-15,-3-3-88 0,24 21 145 0,-20-18 223 16</inkml:trace>
  <inkml:trace contextRef="#ctx0" brushRef="#br1" timeOffset="81848.4751">13837 4099 1548 0,'0'0'73'0,"0"0"-30"15,0 0 3-15,0 0 0 0,-1 18-12 16,1-18-14-16,0 0-4 0,-9 26-5 0,9-26 0 16,-5 26-6-16,5-26 1 0,0 30-7 0,0-30 1 15,9 30-13-15,-9-30-17 0,18 26-31 0,-18-26-43 16,28 20-87-16,-28-20-161 0,23-4-186 0,3 11 29 16,-26-7 450-16</inkml:trace>
  <inkml:trace contextRef="#ctx0" brushRef="#br1" timeOffset="82645.4567">11093 4222 1060 0,'-2'-18'99'0,"2"18"-36"15,0 0-3-15,0 0-1 0,0 0-7 0,0 0-18 16,0 0-19-16,-1 24-5 0,1-24-8 0,-5 30 2 16,0-12-8-16,-1 3 5 0,0 2-11 0,-3 0-1 15,3 2-12-15,-2-3-4 0,4 5-23 16,-5-10-21-16,12 9-46 0,-3-26-68 0,-3 35-44 15,3-35-63-15,-6 18-75 0,20 4 295 0</inkml:trace>
  <inkml:trace contextRef="#ctx0" brushRef="#br1" timeOffset="82817.3527">11023 4411 786 0,'0'0'166'0,"-23"-14"-69"0,23 14 0 15,0 0 7-15,-26-18-13 0,26 18-26 0,0 0-33 16,0 0-16-16,0 0-11 0,0 0-6 0,0 0-2 15,0 0-4-15,0 0-10 0,21-2-19 0,-4 4-27 16,-17-2-37-16,41-7-55 0,-41 7-83 0,44-27-140 16,-9 30-32-16,-18-24 360 0</inkml:trace>
  <inkml:trace contextRef="#ctx0" brushRef="#br1" timeOffset="83178.1835">11615 4113 541 0,'-23'-2'157'0,"6"-2"-87"0,17 4 19 15,-34 1 30-15,34-1 3 0,-36 11-19 0,36-11-21 16,-38 22-15-16,21-4 0 0,-9-5-10 0,8 10-2 16,-7-3-11-16,7 6-1 0,-2-3-11 0,5 5 2 15,-2-1-8-15,5 2 1 0,0-1-9 0,6 1 1 16,1-4-10-16,7-1 1 0,5-5-7 0,6-2 5 15,5-3-7-15,6-2-11 0,7-5 16 16,4-3-17-16,6-7 19 0,2-4 14 16,0-6-17-16,0-4 13 0,0-4-8 0,-2-3-4 15,-2-3 6-15,-1 0-7 0,-8-2 3 0,-1 0-9 16,-6-2 4-16,-3 0-6 0,-6-3 3 0,-5 0-12 0,-4 3 0 16,-7-2-15-16,-2 8-2 0,-10-3-13 15,0 7-3-15,-13-2-13 0,3 10-9 0,-12-5-13 16,8 14-3-16,-11-5-3 0,9 15 7 15,-8-4-1-15,8 14-14 0,-7-5-14 0,13 10-50 16,-9-2-39-16,8-9-153 0,14 23 77 0,-16-23 273 16</inkml:trace>
  <inkml:trace contextRef="#ctx0" brushRef="#br1" timeOffset="83385.048">11696 4292 1412 0,'-28'0'96'16,"5"1"-20"-16,23-1 6 0,-28 16-9 0,28-16-20 16,-22 21-22-16,22-21-9 0,-18 26-7 0,18-26-2 15,-9 30-5-15,9-30-2 0,-2 28-6 0,2-28-2 16,12 26-9-16,-12-26-4 0,26 21-24 16,-26-21-27-16,34 20-63 0,-34-20-104 0,40 0-185 15,-17 3-144-15,-3-9 151 0,13 17 411 0</inkml:trace>
  <inkml:trace contextRef="#ctx0" brushRef="#br1" timeOffset="85248.1605">9454 5610 1185 0,'-17'-6'158'0,"17"6"-46"0,0 0-15 16,0 0-7-16,0 0-21 0,0 0-25 0,0 0-22 15,0 0-14-15,0 0-6 0,0 0-2 0,0 0 1 16,6-24-3-16,-6 24-4 0,29-18-11 0,-7 9-12 16,-3-3-17-16,8 7-20 0,-7-9-26 15,10 14-48-15,-30 0-88 0,44-18-157 0,-19 21-109 16,-25-3 212-16</inkml:trace>
  <inkml:trace contextRef="#ctx0" brushRef="#br1" timeOffset="85763.8401">10101 5224 540 0,'-29'-2'112'15,"29"2"-61"-15,-25-1 20 0,25 1 31 0,-24 3 2 16,7-1-7-16,17-2-19 0,-32 18-6 16,20-1 1-16,-11-6-4 0,10 9-2 0,-7-4-14 15,7 7-2-15,-4-1-15 0,6 4-1 0,-2 0-11 16,4 4 1-16,1-2-11 0,4 1 3 16,3-3-10-16,4-1 4 0,5-5-2 0,5-1 5 15,4-3-3-15,6-3 2 0,4-5-4 0,5-3-1 16,3-8 1-16,4-4-3 0,2-4 3 0,2-5-5 15,-2-2 5-15,0-4-4 0,-3-1 3 16,-5-3-6-16,-4-3 4 0,-6 0-7 0,-2 0 4 16,-7 0-3-16,-5 1 3 0,-3-1-5 0,-6 2 3 15,-2 1-11-15,-7 3 2 0,-4-2-10 0,-6 6-2 16,-5-1-10-16,0 6-2 0,-7-1 4 0,3 7-35 16,-6-1 31-16,6 9-38 0,-3-3 19 0,9 10 9 15,-4-5-44-15,26-2-14 0,-33 20-73 16,31-3-58-16,2-17-37 0,-19 16-137 15,33 10 238-15,-14-26 167 0</inkml:trace>
  <inkml:trace contextRef="#ctx0" brushRef="#br1" timeOffset="85967.056">10184 5468 1239 0,'0'0'207'16,"-28"7"-134"-16,28-7-9 0,0 0 5 0,0 0-13 15,-17 2-24-15,17-2-17 0,0 0-2 0,0 0 3 16,0 0 2-16,18 21 0 0,-18-21-9 16,17 18-5-16,-17-18-5 0,19 22-3 0,-19-22-12 15,20 21-13-15,-20-21-34 0,22 16-67 0,1 2-58 16,-23-18-144-16,19 0-208 0,3 10 54 16,-22-10 443-16</inkml:trace>
  <inkml:trace contextRef="#ctx0" brushRef="#br1" timeOffset="86701.5828">8185 5377 888 0,'0'0'203'16,"0"0"-119"-16,0 0-12 0,0 0 5 0,0 0-4 16,0 0-24-16,0 0-21 0,0 0-3 15,0 0 2-15,0 0 3 0,0 0-6 0,0 20-6 16,-3-3-12-16,-2 4-1 0,1 1-7 0,-1 2 5 15,1 0-5-15,-1 0 3 0,1-1-9 0,0-2-2 16,4 3-19-16,-3-7-11 0,6 5-27 0,-3-22-28 16,8 35-45-16,-8-35-50 0,8 22-47 15,-8-22-51-15,0 0-82 0,23 15 236 0,-23-15 134 16</inkml:trace>
  <inkml:trace contextRef="#ctx0" brushRef="#br1" timeOffset="86859.8538">8178 5582 561 0,'-7'-18'139'0,"7"18"24"15,0 0 25-15,-31-25-6 0,31 25-33 16,0 0-43-16,0 0-28 0,0 0-16 16,0 0-18-16,0 0-18 0,0 0-13 0,0 0-10 15,0 0-4-15,0 0-1 0,0 0 0 0,0 0-6 16,0 0-12-16,35-5-14 0,-35 5-24 0,42-11-31 0,-24-6-44 16,19 18-73-16,-17-20-84 0,10 3-185 15,9 14 80-15,-19-22 395 0</inkml:trace>
  <inkml:trace contextRef="#ctx0" brushRef="#br1" timeOffset="87223.5547">8629 5302 859 0,'0'0'116'0,"-35"16"-51"16,35-16 15-16,-36 10 18 0,36-10 0 0,-36 20-28 15,36-20-7-15,-36 28-4 16,22-7 5-16,-6-2-8 0,6 6-5 0,-4-1-15 15,6 5 1-15,0-1-13 0,3 0 3 0,2 0-9 16,5-2 2-16,2-2-9 0,4-2 0 0,5-4-7 16,-9-18 1-16,33 25-3 0,-9-18 2 0,8-6 1 15,2-5-2-15,5-5 1 0,3-6-2 0,0-4 2 16,0-4-5-16,-2-1 6 0,-3-2-6 16,-3 0 4-16,-5-2-4 0,-3-5 4 0,-3 1-6 15,-5-4 6-15,-3 0-9 0,-8 5 4 0,-5-3-6 16,-5 5 4-16,-8 1-5 0,-5 1 4 0,-6 3-6 15,-4 4 1-15,-3 0-8 0,-1 6-20 0,-4 2 29 16,1 9-33-16,-2 3 19 0,3 9 22 16,0 3-33-16,7 4 27 0,-1-1-28 0,9 9-27 0,-5-9-23 15,18 15-64-15,-13-19-70 0,21 16-115 16,0-3-135-16,-4-24 146 0,17 40 323 16</inkml:trace>
  <inkml:trace contextRef="#ctx0" brushRef="#br1" timeOffset="87732.6239">8666 5536 1392 0,'0'0'112'0,"0"0"-35"0,22 13 2 16,-22-13 3-16,0 0-26 0,0 0-28 0,24 7-10 16,-24-7-5-16,18 11-3 0,-18-11-4 0,19 13-2 15,-19-13-7-15,19 16 1 0,-19-16-14 0,21 17-8 16,-21-17-28-16,24 13-33 0,-2 3-82 0,-22-16-175 16,0 0-217-16,32 6 12 0,-32-6 468 15</inkml:trace>
  <inkml:trace contextRef="#ctx0" brushRef="#br1" timeOffset="88397.3702">6134 5676 1202 0,'0'0'140'0,"21"-9"-94"0,-3 5 9 16,-18 4 4-16,37-20-8 0,-19 9-33 16,1-2-25-16,0 3-5 0,-19 10-12 0,37-18-15 15,-37 18-27-15,36-13-55 0,-36 13-92 0,30-19-145 16,-10 21-125-16,-20-2 236 0</inkml:trace>
  <inkml:trace contextRef="#ctx0" brushRef="#br1" timeOffset="88819.3039">6687 5390 1018 0,'-25'1'72'0,"8"5"-48"16,-3-2 15-16,20-4 12 0,-34 16-4 0,34-16-18 16,-33 24-4-16,19-5 17 0,-3-5 12 15,7 10 9-15,10-24-14 0,-22 38-7 0,15-18-16 16,4 3 0-16,3-3-8 0,5 3 3 0,2-2-6 15,4 2 1-15,4-3-8 0,2 0 0 16,5-3-6-16,2-4 2 0,5-4-4 0,3-5 1 16,2-2 1-16,3-4 0 0,-1-4 5 0,4-2 0 15,-5-7 5-15,1 0 2 0,-6-6 6 0,-2 0-6 16,-6-4 3-16,-1 1-10 0,-7-3 2 0,-2-2-9 16,-4 0 5-16,-5-3-9 0,-1-1 7 0,-6 0-9 15,-5 3 3-15,-3 0-6 0,-2 4 0 0,-6 1-8 16,0 4 0-16,-5 1-9 0,3 7 1 15,-2-1-9-15,3 11-2 0,-4-1-16 16,8 13-16-16,-9-7-18 0,14 18-39 0,-13-12-58 16,17 15-114-16,-3 2-163 0,11-25 99 0,-11 42 361 15</inkml:trace>
  <inkml:trace contextRef="#ctx0" brushRef="#br1" timeOffset="89038.0634">6854 5630 1219 0,'0'0'123'0,"-23"-3"-30"0,23 3 8 15,0 0-2-15,0 0-35 0,0 0-30 0,0 0-13 16,0 0-5-16,0 0 0 0,0 0 3 16,0 0-2-16,0 0-5 0,12 18-4 0,-12-18-8 15,21 16-5-15,-21-16-13 0,21 15-16 0,-21-15-31 16,21 15-30-16,1 3-68 0,-22-18-111 0,24 3-258 15,-7 9 2-15,-17-12 405 0</inkml:trace>
  <inkml:trace contextRef="#ctx0" brushRef="#br1" timeOffset="89663.1355">4614 5541 887 0,'0'0'124'0,"0"0"-92"15,0 0 8-15,0 0 6 0,0 0-1 0,0 0-32 16,3 26-13-16,-5-8-9 0,-3-1-1 16,0 5-13-16,-2-2-10 0,2 6-25 15,-5-7-9-15,8 7 7 0,-5-5-8 0,7 1 17 16,-3-2-12-16,6 0-28 0,-3-20-27 0,4 29-56 15,7-9-73-15,-11-20 133 0,19 17 114 0</inkml:trace>
  <inkml:trace contextRef="#ctx0" brushRef="#br1" timeOffset="89835.0237">4577 5705 784 0,'-18'9'244'0,"18"-9"-123"0,0 0 5 16,-21-5-16-16,21 5-33 0,0 0-44 0,0 0-25 15,0 0-7-15,0 0 1 0,21 5 1 16,-21-5-3-16,26-2-7 0,-26 2-17 16,40-7-30-16,-22-5-45 0,15 13-60 0,-15-17-85 15,17 5-105-15,4 9-100 0,-16-20 326 0</inkml:trace>
  <inkml:trace contextRef="#ctx0" brushRef="#br1" timeOffset="90225.6826">5222 5383 884 0,'-17'6'130'16,"-3"-11"-31"-16,20 5 11 0,-33 5-1 0,33-5-35 16,-34 14-36-16,16 0-5 0,-3-2 0 0,3 8 6 15,-4-1-5-15,5 5-1 0,-3 0-7 0,3 5 7 16,-4 0-4-16,5 4 7 0,-2-2-9 15,6 2 2-15,2-3-12 0,5-2 0 0,4-4 4 16,6-2-29-16,3-5 24 0,-8-17-28 0,32 27 13 16,-10-17 0-16,2-5 0 0,3-4 2 0,5-4 0 15,2-7 0-15,2-3-16 0,-1-3 27 0,1-6-28 16,-5-1 27-16,1-3-9 0,-4-3-5 0,-5-1 5 16,-4 0-6-16,-3 2 6 15,-5 1-7-15,-5-1 8 0,-2 1-7 0,-5-1 6 16,-4 2-4-16,-4 2 1 0,-3 1-9 0,-4 4-1 15,-4 4-9-15,-2 3 0 0,-6 1-3 0,0 6 1 16,-3 0-1-16,2 8 0 0,0-1 1 0,5 8-2 16,-2-2-4-16,9 8-18 0,-1-5-17 0,13 10-32 15,5-21-36-15,-9 37-66 0,9-37-60 0,3 26-74 16,13-1-102-16,-16-25 300 0</inkml:trace>
  <inkml:trace contextRef="#ctx0" brushRef="#br1" timeOffset="90428.8407">5169 5671 1251 0,'0'0'105'0,"-26"-8"-16"0,26 8 5 16,0 0-14-16,0 0-35 0,0 0-26 0,0 0-5 15,0 0 6-15,-1 23 6 0,1-23-2 0,13 28-7 16,-13-28-10-16,19 31-3 0,-19-31 9 0,21 31-43 15,-8-13 23-15,-13-18-51 0,27 35-34 0,-27-35-68 16,32 29-206-16,-15-16-184 0,-17-13 16 16,31 25 524-16</inkml:trace>
  <inkml:trace contextRef="#ctx0" brushRef="#br1" timeOffset="91647.6881">5995 7793 507 0,'0'0'51'0,"18"-2"15"0,-18 2 3 16,0 0 5-16,10-17-25 0,-10 17-10 0,0 0-4 15,9-27 14-15,-9 27 7 0,6-19 9 0,-6 19 5 16,6-21-15-16,-6 21 8 0,2-19-12 0,-2 19-1 16,0 0 3-16,-6-18-3 0,6 18-29 15,-18-10 17-15,18 10-28 0,-27-2 17 0,8 3 1 16,2 5-2-16,-8 1 18 0,2 5-36 0,-5 3 31 15,0 4-33-15,-3 1 11 0,-1 4 6 16,-2 0-7-16,1 3 8 0,-1-2-7 0,6 3 6 0,3-3-8 16,4 1 2-16,5 0-9 0,5 1 0 0,6-1-8 15,5 1 6-15,5-3-5 0,5-1 4 16,7-1-2-16,6-2 3 0,6-1-5 16,7-4 3-16,4-3-4 0,1-4 3 0,4-5-3 15,1-1 2-15,0-7-1 0,1-4-3 0,-1-3 10 16,1-5-1-16,-3-3 5 0,0-5-3 0,-4-1 1 15,-5-6-8-15,-3-1 4 0,-4-4-8 0,-7 0 5 16,-2-1-7-16,-7 1 7 0,-6 2-6 0,-6 3 4 16,-7 3-7-16,-8 6 5 0,-5 3-8 0,-7 3-12 15,-6 3 26-15,-5 5-29 0,-3 3 30 16,-3 3-19-16,0 1-3 0,4 4-4 0,3 0-7 16,7 0-7-16,4-1-13 0,26-1-4 15,-32 5-56-15,32-5-46 0,0 0-106 0,-2 19-128 16,2-19-102-16,0 0 194 0,35 25 295 0</inkml:trace>
  <inkml:trace contextRef="#ctx0" brushRef="#br1" timeOffset="91853.7684">6040 7929 1736 0,'0'0'49'0,"-19"6"-10"16,19-6-1-16,0 0-4 0,0 0-15 0,0 0-9 15,0 0-1-15,30 24 4 0,-13-14-2 16,4 2-1-16,-2 0-5 0,3-1-5 16,0 3-15-16,0-2-11 0,4 5-32 0,-9-10-44 15,14 18-117-15,-31-25-266 0,27 15-102 0,-8 0 107 16</inkml:trace>
  <inkml:trace contextRef="#ctx0" brushRef="#br1" timeOffset="93145.9289">9119 6876 736 0,'0'0'150'0,"-19"5"-33"0,19-5 0 0,-28 2-28 16,28-2-20-16,-34 3-22 0,34-3-7 0,-37 5 0 15,37-5 1-15,-36 8-3 0,18 1 0 16,-4-4-5-16,4 4 0 0,-3 0-3 0,21-9 2 16,-34 24-1-16,19-6 1 0,0 0-4 0,2 4-16 15,1 2 24-15,2 4-31 0,2 2 19 0,3 4-13 16,0 3-9-16,4-2 6 0,2-2-7 0,4 0 5 16,5-5-8-16,3-4 4 0,8-3-3 0,6-7 3 15,8-8-1-15,4-6 6 0,6-7 5 16,2-6 3-16,2-9 5 0,2-2-6 0,0-5 1 15,0-4-8-15,-3-2 5 0,-3-1-9 16,-5-2 4-16,-5-2 6 0,-8 3-24 0,-5 2 23 16,-8 1-23-16,-5 4 9 0,-7 1 5 0,-4 1-8 15,-7 4-2-15,-5-1-11 0,-5 6-9 0,-6-3-12 16,-1 9-11-16,-8-5-15 0,4 11 2 0,-8-4-8 16,9 11 7-16,-5-4 5 0,10 11-6 15,-7-4-18-15,31-3-44 0,-42 18-55 0,32-1-69 16,10-17-64-16,-32 17-64 0,37 8 286 0</inkml:trace>
  <inkml:trace contextRef="#ctx0" brushRef="#br1" timeOffset="93317.7721">9246 7060 1273 0,'-13'17'264'16,"11"4"-163"-16,2-21-26 0,-15 34 7 0,15-34-20 15,-16 36-20-15,8-17-18 0,2 3 1 0,-1-4-6 16,2 2 2-16,3-4-11 0,2-16-5 0,2 30-6 15,-2-30-4-15,10 21-15 0,-10-21-13 0,18 18-29 16,-18-18-37-16,32 20-99 0,-32-20-214 0,22-3-180 16,1 12 38-16,-23-9 528 0</inkml:trace>
  <inkml:trace contextRef="#ctx0" brushRef="#br1" timeOffset="94302.2661">12437 8151 550 0,'0'0'128'0,"0"0"-47"0,0 0 13 15,-6-23 12-15,6 23 4 0,0 0-18 16,0 0-12-16,-22-18-6 0,22 18-2 16,-21-7-1-16,21 7-6 0,-28-4-11 0,28 4-10 15,-38 0-10-15,17 5-6 0,-3-1-3 0,2 4 0 16,-1 1-5-16,-1 1 0 0,1 3-6 0,0 2 0 16,-1 2-2-16,1 5 4 0,-2 1 0 0,5 4-12 15,-2 3 27-15,5 4-27 0,1 1 19 0,5 3-8 16,4-1-11-16,4 0 6 0,6-1-4 0,5 1 5 15,7-3-7-15,4-2 6 0,9-6-5 16,8-6 2-16,6-8-3 0,7-8 2 0,6-8-4 16,3-8 2-16,5-8 6 0,5-6-2 0,-2-5 8 15,0-3-7-15,-6 0 0 0,-6-1-10 16,-7-1 2-16,-9-1-1 0,-9 0-7 0,-8 1 14 16,-8 1-13-16,-7 0 10 0,-6 6-20 0,-8-1-13 15,-4 5-12-15,-11-2-13 0,-1 9-12 16,-11-5-11-16,2 12-10 0,-12-5-9 0,10 12-8 15,-14-9-13-15,15 15 0 0,-9-7-9 0,13 16-19 16,-4-6-64-16,4-1-180 0,18 17 18 0,-15-17 371 16</inkml:trace>
  <inkml:trace contextRef="#ctx0" brushRef="#br1" timeOffset="94521.0582">12431 8383 1744 0,'0'0'96'0,"-17"10"-62"0,17-10-7 0,0 0 3 15,0 0 0-15,-4 21-12 0,4-21-2 0,19 29-10 16,-7-11-1-16,2 0-6 0,3-1 2 16,2 0-7-16,-1 0-3 0,4 0-21 0,-2-5-18 15,7 6-41-15,-10-16-52 0,21 22-152 0,-21-17-294 16,10-1 31-16,4 7 310 0</inkml:trace>
  <inkml:trace contextRef="#ctx0" brushRef="#br1" timeOffset="95552.4987">15455 6720 797 0,'0'0'143'0,"0"0"-95"0,-14-24-8 0,14 24 9 16,0 0 11-16,-13-21-6 0,13 21-5 0,0 0-2 15,-26-27 6-15,26 27 0 0,0 0-5 0,-24-17-3 16,24 17-3-16,-22-8 0 0,4 4-4 0,18 4-1 15,-35 4-4-15,16 4-1 0,-9-1 2 0,2 9 6 16,-6 1-3-16,4 7 4 0,-5 1-9 16,0 6 3-16,0 0-9 0,2 3 3 0,-2 1-9 15,5 1 1-15,2 1-11 0,4 1 2 0,7-1-12 16,2-1-3-16,8-3 6 0,5-1-6 0,8-2 6 16,6-1-3-16,5-2 0 0,9-3 0 0,6-3 0 15,8-7 0-15,8-3 0 0,10-7 0 16,7-8 0-16,6-8 0 0,7-8 0 0,2-9 0 15,7-7 0-15,2-2 0 0,-3-5-3 16,-3 0 6-16,-11-3-7 0,-9 2 8 0,-13 1-4 16,-9 3 0-16,-11 2 0 0,-8 2 0 0,-11 2 0 15,-9 3 0-15,-9 2 0 0,-9 0-10 0,-6 5-6 16,-8 2-5-16,-8 4 6 0,-7 4 1 0,-8 4 9 16,-4 2 2-16,-5 6 2 0,-1 2 1 0,4 2-1 15,4 4-1-15,3 3 1 0,7 0 1 16,6 1-2-16,7 0 3 0,10-3-10 0,20-7-18 15,-17 7-29-15,17-7-34 0,17-1-61 0,-11-19-118 16,17 10-294-16,6-3 37 0,-1-12 261 16</inkml:trace>
  <inkml:trace contextRef="#ctx0" brushRef="#br1" timeOffset="95943.1813">15438 6987 1557 0,'0'0'245'0,"0"0"-214"0,0 0-7 0,9-17 10 16,-9 17 4-16,32-12-1 0,-12 8-11 0,2 1-4 15,1 5-5-15,2-1-2 0,4 3-14 16,0 0-1-16,3 1 0 0,-1 4 0 0,-3 0 0 15,1 5-9-15,-2-1-26 0,2 4 5 0,-6-4-50 16,7 14-41-16,-30-27-181 0,24 32-312 16,-12-7 48-16,-6-4 277 0</inkml:trace>
  <inkml:trace contextRef="#ctx0" brushRef="#br2" timeOffset="140655.4639">17446 854 889 0,'0'0'8'0,"0"0"-7"0,0 0 8 15,0 0 10-15,0 0 22 0,0 0 14 0,0 0 2 16,0 0-8-16,0 0-10 0,-12 23-4 16,12-23-3-16,-8 36 7 0,4-13-10 15,4 2 1-15,0 6-11 0,5 3 2 0,1 5-7 16,4 5 8-16,-1 3 10 0,4 2-26 0,-4-1 20 16,1-2-28-16,-2 1 5 0,1-3 13 0,-2-3-8 15,2-1 12-15,-3-8-10 0,4-2 8 0,-3-4-10 16,3-6 6-16,-10-20-2 0,15 26 5 0,-15-26 3 15,0 0 4-15,22 2 5 0,-22-2 1 16,19-14 1-16,-19 14-8 0,24-41-3 0,-8 7-13 16,1-11 2-16,3-6-13 0,5-8 11 0,-1 1-2 15,0-3-19-15,-2 1 20 0,-3-2-22 0,-6-2 8 16,-2 1 14-16,-5-2-19 0,-2 2 15 0,-2 4-22 16,0 14-34-16,-2 12 40 0,0 13-12 0,0 20 12 15,0 0 10-15,0 0-72 0,0 0-45 16,-19-3-77-16,23 29-89 0,-17 9-91 15,3 17-57-15,13 2 303 0</inkml:trace>
  <inkml:trace contextRef="#ctx0" brushRef="#br2" timeOffset="141046.1354">18197 1332 916 0,'0'0'41'16,"-5"-26"-2"-16,5 26 26 0,-1-24 3 16,1 24 15-16,-2-19-12 0,2 19 0 0,0 0-5 15,-14-17-6-15,14 17-7 0,-17 0-8 0,17 0-8 16,-27 11-10-16,27-11-3 0,-35 24 1 16,19-6 7-16,-4-1-8 0,5 2 7 0,-2 2-17 15,2-1-2-15,3-3-7 0,5 0-1 0,7-17-6 16,-2 23 2-16,2-23-3 0,14 18 3 0,-14-18-2 15,28 15 4-15,-9-9-3 0,2-3 2 0,1 1-3 16,1-2 1-16,-1 0 1 0,-2 0 0 0,0 2 1 16,-20-4-1-16,29 13-1 0,-29-13 3 15,0 0-3-15,17 25 3 0,-17-25-3 16,-7 28 3-16,-4-7-5 0,-4 2 2 0,-3 1-6 16,-4 4 6-16,-2-2-5 0,1-1 4 0,1-2-7 15,3-9-4-15,19-14-19 0,-21 13-22 0,21-13-41 16,0 0-46-16,20-6-98 0,-14-13-175 0,13-4-63 15,12 4 163-15</inkml:trace>
  <inkml:trace contextRef="#ctx0" brushRef="#br2" timeOffset="141233.6306">18520 1264 1640 0,'-6'-17'40'0,"6"17"-27"15,0 0 13-15,21-21-35 0,-3 8 37 16,4-4-36-16,2 3 16 0,2-2-3 0,-3 3-14 16,0 0-9-16,-2 1-17 0,3 3-15 0,-7-7-23 15,10 10-49-15,-18-11-83 0,17 16-108 0,-4 7-190 16,-22-6 89-16,17 26 414 0</inkml:trace>
  <inkml:trace contextRef="#ctx0" brushRef="#br2" timeOffset="141389.9204">18525 1451 1571 0,'-32'0'111'0,"32"0"-78"15,0 0-11-15,20-8 2 0,-2-2 8 0,8-2-2 16,3-5-10-16,4 0-10 0,-1 1-19 0,-1-1-26 16,3 5-31-16,-11-6-49 0,15 13-108 15,-21-15-114-15,11 14-214 0,3 7 70 0,-14-8 446 16</inkml:trace>
  <inkml:trace contextRef="#ctx0" brushRef="#br2" timeOffset="142061.9027">19080 830 711 0,'0'0'83'0,"0"0"-2"0,10-17-4 16,-10 17 2-16,0 0-4 0,0 0-11 0,17-20-20 15,-17 20-10-15,0 0-9 0,0 0 2 0,0 0 8 16,0 0 0-16,21 33 3 0,-16-10-7 0,2 5 2 16,1 1-6-16,0 5 3 0,-1 2-13 0,2 1 3 15,-3 6-13-15,3-1 9 0,-2 2-8 0,0-1-6 16,-3-2 28-16,1-2-28 0,-2-6 31 15,1-4-13-15,1-3-10 0,-2-4 8 0,1-5-9 16,-4-17 0-16,9 21 0 0,-9-21 2 0,0 0 2 16,24 2 3-16,-24-2-1 0,23-18-6 0,-8 0-2 15,2-5-8-15,2-6-4 0,3-4-6 16,-1-3 0-16,1-5 30 0,-4-2-23 0,-1 1 22 16,-3 0-12-16,-3 1-14 0,-2 1 17 15,-2-2-12-15,-2 5-1 0,0-5-7 0,-1 7 3 16,-1-2-16-16,3 10 2 0,-4 4-20 0,-2 23-14 15,4-25-12-15,-4 25-38 0,0 0-54 0,0 0-118 16,0 0-105-16,-1 35-86 0,7 2 282 0</inkml:trace>
  <inkml:trace contextRef="#ctx0" brushRef="#br2" timeOffset="142280.6765">19719 1307 1298 0,'0'0'45'0,"0"0"-7"0,-17 17-10 15,17-17-6-15,0 0-4 0,-13 23 0 16,13-23-12-16,-12 32 1 0,3-14-6 0,1 2 6 16,-5 0-9-16,5-1 2 0,-1 0-4 0,3-2-5 15,3 2-18-15,3-19-19 0,-2 32-39 0,2-32-48 16,10 26-76-16,-10-26-81 0,0 0-140 0,39 21 178 15,-39-21 252-15</inkml:trace>
  <inkml:trace contextRef="#ctx0" brushRef="#br2" timeOffset="142655.7324">20157 1030 923 0,'0'0'156'0,"0"0"-61"15,0 0-18-15,0 0-23 0,0 0-15 0,0 0-18 16,0 0-5-16,0 0 2 0,0 0 4 0,0 0 3 16,2 27 5-16,1-8-10 0,2 4-1 0,-3 4-13 15,-1 1 5-15,-2 2 4 0,1 1-33 0,-3 3 30 16,-4-1-36-16,1 1 17 0,-3-5-5 0,1 5-21 16,-1-8 3-16,6 5-36 15,-8-13-23-15,12 6-58 0,-1-24-85 0,0 0-204 16,-4 22 28-16,4-22 352 0</inkml:trace>
  <inkml:trace contextRef="#ctx0" brushRef="#br2" timeOffset="142801.9463">20028 1224 1277 0,'-21'-9'143'0,"21"9"-25"16,-18-4-39-16,18 4-5 0,0 0-33 15,0 0-7-15,0 0-9 0,0 0-18 0,0 0-5 16,0 0 2-16,0 0-6 0,31-9 2 0,-14 7-4 15,1-4-15-15,7 0-21 0,-3-6-24 0,9 4-49 16,-9-10-70-16,19 10-134 0,-5-1-222 0,-6-2 68 16,11 9 420-16</inkml:trace>
  <inkml:trace contextRef="#ctx0" brushRef="#br2" timeOffset="143147.6264">20592 828 1431 0,'0'0'136'16,"0"0"-91"-16,-9-18-18 0,9 18-6 0,0 0-2 16,0 0-4-16,0 0-1 0,-6 18-5 15,6-18 7-15,-5 31 1 0,1-5 8 16,-1-2-4-16,0 7-1 0,-1-1-11 0,1 1 7 16,-2 4-5-16,2 2 12 0,-1-2-10 0,1 2 6 15,3-4-11-15,-1-3-22 0,5-1 24 0,1-6-29 16,1-2 24-16,3-4-3 0,-7-17-4 0,17 19 4 15,-17-19-3-15,25 7 2 0,-25-7-2 16,28-5 5-16,-28 5-1 0,31-20-1 0,-13 1 6 16,4-7-9-16,-1-3-9 0,-2-4 25 0,0 2-26 15,-4-2 21-15,-1 3-15 0,-4-1-12 0,-3 2-4 16,-5 0-17-16,3 1-2 0,-7-2-21 0,5 1 0 16,-7 0-12-16,6 8-9 0,-9-2-16 0,7 23-22 15,-3-25-37-15,3 25-109 0,0 0-180 16,0 0 23-16,17 26 414 0</inkml:trace>
  <inkml:trace contextRef="#ctx0" brushRef="#br2" timeOffset="143479.1082">20856 1166 1248 0,'-17'-4'240'0,"17"4"-184"15,-18 0-18-15,18 0-9 0,0 0-6 0,0 0-8 16,0 0 5-16,17-17-1 0,-17 17 5 16,32-13-5-16,-12 6 4 0,6 3-5 0,-1-2 0 15,1 4-6-15,-2-1 0 0,-1 3-1 0,-4 0-5 16,-2 0 3-16,-17 0-5 0,19 7-2 16,-19-7 4-16,0 0 0 0,4 19 4 0,-4-19 2 15,-9 21-2-15,9-21 0 0,-22 32-7 0,8-14-17 16,-3 0 27-16,-2-1-27 0,-1-1 27 0,3-2-6 15,-1 0-3-15,18-14 1 0,-25 26-4 0,25-26-1 16,0 0-3-16,-16 21 1 0,16-21-2 0,0 0 1 16,0 0-5-16,25 11 9 0,-25-11-4 0,33-3-6 15,-10 0-10-15,-1-5-30 0,6 0-37 16,-9-12-52-16,17 13-113 0,-22-17-107 0,14 8-186 16,2 8 103-16,-13-14 441 0</inkml:trace>
  <inkml:trace contextRef="#ctx0" brushRef="#br2" timeOffset="143678.1369">21421 905 1330 0,'-19'14'82'0,"10"7"-28"16,-6-2-16-16,6 5-5 0,-3 3-15 0,1 3 5 16,-1 4-14-16,-1 1 5 0,-1 4-17 0,1-2-14 15,2 1 27-15,-1-3-38 0,5-3 11 16,-2-5-23-16,4 3-13 0,0-10-8 0,8 7-23 15,-3-27-27-15,5 35-127 16,-5-35-7-16,0 0-186 0,8 28 149 0,-8-28 282 16</inkml:trace>
  <inkml:trace contextRef="#ctx0" brushRef="#br2" timeOffset="143836.9889">21259 1090 1418 0,'-37'7'181'0,"37"-7"-113"15,-28 6-21-15,28-6-19 0,0 0-14 0,0 0-11 16,0 0-7-16,0 0 4 0,21 4-1 0,-4-6-8 16,6 1-21-16,-1-6-29 0,13 2-50 0,-10-12-67 15,21 12-131-15,-12-1-224 0,-2-3 60 0,10 11 410 16</inkml:trace>
  <inkml:trace contextRef="#ctx0" brushRef="#br2" timeOffset="144212.0203">21760 784 1304 0,'0'0'96'0,"0"0"-14"0,0 0-10 16,0 0-20-16,0 0-11 0,-17 3-16 16,17-3 1-16,-6 18-4 0,6-18 6 0,-12 32 7 15,7-9-5-15,-4 0 2 0,3 1-8 0,-1 3-4 16,1 3 6-16,-2 0-17 0,2 3 16 0,0 1-17 15,3 2 5-15,1-2-7 0,4 0-15 16,1-3 18-16,1-2-20 0,2-2 18 0,1-3-6 16,1-5-3-16,1-1-1 0,-9-18-1 0,23 26 1 15,-23-26 0-15,30 9 2 0,-12-11-1 16,0 0 3-16,3-7-2 0,-2-2 2 0,0-7 5 16,-2-5-6-16,-4-2-8 0,2-7 23 0,-3 2-25 15,-3-5 22-15,1 0-10 0,-3-3-10 0,0 2 5 16,-3 0-15-16,1-2 1 0,0-2-21 0,1-2-2 15,-3-3-13-15,4 9 5 0,-5-3-4 0,6 18 12 16,-8 21 40-16,8-27-54 0,-8 27-3 16,0 0-61-16,0 0-85 0,0 0-41 15,0 0-205-15,-1 45 2 0,9-17 364 0</inkml:trace>
  <inkml:trace contextRef="#ctx0" brushRef="#br2" timeOffset="144680.8143">22032 1252 1574 0,'-33'0'90'0,"13"3"-27"16,0-5-19-16,20 2-15 0,-19-4-12 15,19 4-1-15,0 0-11 0,0 0-2 0,0 0 0 16,0 0-3-16,21-12 4 0,-4 7 0 15,3 2-17-15,5-1 13 0,3-1-12 0,3 0 16 16,1 3-2-16,2 0-1 0,-3 0-2 0,-4 1 19 16,-2 2-18-16,-7 2 1 0,-18-3 1 0,28 6-20 15,-28-6 34-15,0 0-9 0,0 0 13 0,13 19-12 16,-13-19-2-16,0 0-1 0,-12 20 0 0,12-20 1 16,-22 19-6-16,22-19 4 0,-29 20-5 15,12-10 3-15,17-10-4 0,-32 17 1 0,32-17-2 16,-20 11 0-16,20-11-2 0,0 0-3 0,0 0 1 15,0 0 2-15,-4 19 0 0,4-19 5 16,17 9-2-16,-17-9 1 0,34 5-1 0,-12-7 3 16,2 1 0-16,2-2-1 0,-2 0 3 0,2 3-3 15,-3 0 1-15,-4 3 3 0,-19-3 1 0,28 6-1 16,-28-6 5-16,0 0 0 0,13 21-5 16,-13-21 10-16,-1 20-11 0,1-20 4 0,-11 20-3 15,11-20-2-15,-26 26-2 0,26-26-1 0,-34 26-6 16,15-16-7-16,19-10-14 0,-31 21-17 0,31-21-29 15,-22 12-34-15,22-12-106 0,0 0-158 0,0 0-184 16,0 0 39-16,10-19 513 0</inkml:trace>
  <inkml:trace contextRef="#ctx0" brushRef="#br2" timeOffset="144883.9693">22835 885 1341 0,'-30'20'81'16,"10"4"-10"-16,-7 1-18 0,8 2-8 16,-4 1-11-16,1 3-4 0,-2 3-19 0,2 1 2 15,0 2-12-15,2 1-16 0,3-3 26 0,3 0-36 16,5-1 6-16,-2-6-10 0,9 6-27 0,-6-15-26 16,13 11-60-16,-5-30-148 0,-9 26-228 15,17-3 49-15,-8-23 424 0</inkml:trace>
  <inkml:trace contextRef="#ctx0" brushRef="#br2" timeOffset="145055.9302">22504 1096 1280 0,'-27'6'394'0,"27"-6"-286"0,-17 0-35 16,17 0-25-16,0 0-22 0,0 0-17 0,0 0-2 15,0 0 1-15,23 2-5 0,-23-2-1 0,36-1-2 16,-11-1-8-16,3-5-9 0,6 3-15 15,0-5-21-15,8 4-42 0,-9-9-47 16,19 9-108-16,-23-10-167 0,9 8-121 0,3 7 133 16,-14-8 405-16</inkml:trace>
  <inkml:trace contextRef="#ctx0" brushRef="#br2" timeOffset="145399.6482">23105 756 1234 0,'8'-21'140'0,"-8"21"-44"16,0 0-15-16,0 0 0 0,0 0-15 0,0 0-4 16,0 0-9-16,0 0-10 0,0 0-15 15,0 0 0-15,0 0-12 0,0 0-11 0,0 0 7 16,4 22-9-16,-3 0 9 0,-2 1-4 16,0 8 8-16,-4 6-8 0,0-5 5 0,-3 4-10 15,-1 0 10-15,-1 1-13 0,2 1 7 0,-1-1-9 16,3-1 7-16,4-4-4 0,1-3-9 0,3-5 21 15,2-2-25-15,2-5 21 0,-6-17-7 0,16 25-5 16,-16-25 2-16,26 9 0 0,-26-9-1 0,34-5 5 16,-15-4 2-16,0-5-8 0,3-6 16 0,1-6-15 15,4-6 4-15,-2 1-2 0,0-3 0 16,-5-1 0-16,-1 1 0 0,-2 3 0 0,-4-7 0 16,2 5-15-16,-3-8-13 0,1-2-8 15,-2 2-17-15,5 6-5 0,-8 10-19 0,5 7-14 16,-13 18-21-16,12-21-129 0,-12 21-154 0,0 0-110 15,0 0 70-15,-27 43 435 0</inkml:trace>
  <inkml:trace contextRef="#ctx0" brushRef="#br2" timeOffset="145680.9067">23625 1023 1334 0,'-19'-6'148'0,"19"6"-32"0,0 0-31 0,0 0-21 16,-21 9-7-16,21-9-7 0,-17 9-13 0,17-9-2 15,-23 21-6-15,23-21-4 0,-29 31 1 0,14-13 0 16,2-1-11-16,13-17-15 0,-18 29 0 0,18-29 0 16,-6 27 0-16,6-27 0 0,9 27 0 0,-9-27 0 15,32 18 0-15,-8-13 0 0,8-3 0 0,4-2 0 16,8-5-5-16,4-3 3 0,3-3-38 15,3-1 11-15,2 0-61 0,-9-9-49 0,10 10-110 16,-28-17-177-16,9 14-138 0,-2 4 62 0,-21-9 502 16</inkml:trace>
  <inkml:trace contextRef="#ctx0" brushRef="#br2" timeOffset="145821.5479">23742 1093 1306 0,'-29'43'409'0,"-1"-16"-317"16,11 6-41-16,1-4 1 0,6 1-48 0,1-2 18 15,4-2-12-15,1-2-11 0,4-1 0 0,2 1-14 16,3-4-24-16,7 3-47 0,-10-23-65 0,20 33-225 16,-20-33-222-16,6 30 27 0,0-5 464 0</inkml:trace>
  <inkml:trace contextRef="#ctx0" brushRef="#br2" timeOffset="146696.6787">17994 3048 1134 0,'0'0'221'16,"-25"-17"-197"-16,25 17-15 0,-24-11-3 0,24 11 5 15,-22-15 2-15,22 15 4 0,-24-19-1 0,24 19 3 16,-26-24-5-16,26 24 6 0,-30-28-1 0,11 10 6 16,2 0-6-16,-2-5 3 0,1-2-7 0,-2-2 0 15,1-5-10-15,-1-2 4 0,1-2-11 0,-1-3-17 16,0-1 32-16,-1-2-32 0,0 0 28 16,2-4-3-16,-2 0-11 0,6 2 11 0,1 3-11 15,6 5 9-15,4 5-9 0,3 5 7 0,3 4-6 16,3 5 5-16,-5 17-4 0,17-26 4 0,-17 26-3 15,26-18 3-15,-8 12-2 0,0 2 0 16,2 0 1-16,-1 4-2 0,-1 3 0 0,0 2-2 16,0 3-1-16,-18-8-7 0,26 32 3 0,-16-8-7 15,-6 5 8-15,-4 6-6 0,-9 5 13 16,-7 4-7-16,-6 2 15 0,-7 3-1 0,-2 3 21 16,-7-1 24-16,3 5-17 0,-9-6 29 0,9 3-27 15,-3-9 0-15,10 1 6 0,5-7-15 0,6-1 0 16,6-8-14-16,5-5-2 0,8-5-10 0,-2-19 2 15,28 27-6-15,-1-20 3 0,9-7-1 0,12-5-7 16,10-8-10-16,7-9-30 0,10 3-46 16,-8-21-110-16,21 10-316 0,-19 1-42 0,-5-3 108 15</inkml:trace>
  <inkml:trace contextRef="#ctx0" brushRef="#br2" timeOffset="148490.5162">18613 2402 531 0,'0'0'66'16,"12"-27"-5"-16,-12 27 12 0,11-29 8 0,-9 12 0 15,-2 17-8-15,5-25-9 0,-5 25-9 0,-4-22 4 16,4 22 2-16,-13-18 4 0,13 18-4 0,-21-12-8 16,21 12-5-16,-28-6-1 15,28 6-1-15,-36-1-1 0,19 4-4 0,-5 0-5 16,2 4-3-16,0-1-7 0,0 6 5 0,-2-2-5 15,3 7 2-15,-2 0-5 0,4 4-4 0,-1 2-9 16,3 2 3-16,2 0-10 0,2 4 3 0,3 1-6 16,1 3 3-16,5 2-6 0,0-1 7 0,4 1 13 15,3-1-26-15,2-2 26 0,3-1-28 0,6-4 8 16,2-4 4-16,6-3-5 0,3-6 5 16,5-7 0-16,1-4 0 0,3-9 6 0,3-7 1 15,1-8 9-15,3-6-3 0,-3-5 4 0,-1-5 3 16,0-2-28-16,-3-3 19 0,-6 0-22 0,-2-1 7 15,-9 3 9-15,-5 2-6 0,-6 2 6 16,-6 2-6-16,-4 1 4 0,-6 3-11 0,-3 5 0 16,-3-1-11-16,-3 7-6 0,-4 0-8 0,2 7-3 15,-7 1-9-15,4 7-1 0,-5 0-6 16,9 12-10-16,-6-7-12 0,12 17-45 0,-11-14-57 16,20 21-69-16,3-25-62 0,-28 23-119 0,31 6 118 15,-3-29 307-15</inkml:trace>
  <inkml:trace contextRef="#ctx0" brushRef="#br2" timeOffset="148780.3914">18631 2548 1047 0,'0'0'113'0,"0"0"-39"0,0 0-11 15,0 0 1-15,0 0 5 0,0 0 8 0,0 0 6 0,0 0-11 16,0 0-15-16,0 0-14 0,19 5-2 0,-19-5-4 16,0 0-1-16,0 0-3 0,9 25-12 0,-9-25-6 15,3 34-12-15,-1-12 22 0,-1 3-27 0,-2 2 22 16,-1 1-16-16,2-2-6 0,2 0 4 0,2-2-16 16,1-3-15-16,8 0-24 0,-13-21-32 0,40 33-66 15,-40-33-166-15,54-2-260 16,-11-2 33-16,-4-14 320 0</inkml:trace>
  <inkml:trace contextRef="#ctx0" brushRef="#br2" timeOffset="149796.1327">19162 2785 482 0,'0'0'174'0,"0"0"-34"16,0 0 2-16,0 0-11 0,-17-17-5 0,17 17-18 16,0 0-14-16,-19-3-17 0,19 3-16 0,-25-2-10 15,25 2-8-15,-28 5-3 16,11-2-6-16,17-3-1 0,-29 12-7 0,29-12-3 16,-24 13-8-16,24-13-2 0,0 0-6 0,-18 21-3 15,18-21-3-15,0 0 0 0,-2 19-2 0,2-19 2 16,0 0-2-16,17 23 2 0,-17-23 0 0,20 16 2 15,-20-16-2-15,24 15 2 0,-24-15-2 0,22 15 1 16,-22-15 1-16,18 16 0 0,-18-16 5 0,11 17 3 16,-11-17 1-16,4 16 7 0,-4-16-3 15,-4 22 3-15,4-22-2 0,-14 29-6 0,14-29-1 16,-29 33 2-16,7-16-6 0,-3 0 6 0,0 0-8 16,-1-2-1-16,4-1-3 0,4-6 0 0,18-8-7 15,-19 6-10-15,19-6-24 0,0 0-26 16,0 0-37-16,11-32-49 0,21 22-107 0,-13-11-295 15,18-9 41-15,11 6 230 0</inkml:trace>
  <inkml:trace contextRef="#ctx0" brushRef="#br2" timeOffset="150077.3809">19412 2505 1792 0,'0'0'64'15,"0"0"-38"-15,-14-20-19 0,14 20-8 16,9-17 0-16,-9 17-1 0,0 0 3 0,22-21-11 15,-22 21-5-15,17-9-6 0,-17 9-7 0,20-7-6 16,-3 8-14-16,-17-1-21 0,33 0-30 0,-33 0-37 16,38 4-69-16,-38-4-96 0,27-6-159 0,-4 19 26 15,-23-13 409-15</inkml:trace>
  <inkml:trace contextRef="#ctx0" brushRef="#br2" timeOffset="150233.6503">19421 2658 1506 0,'0'0'289'16,"0"0"-256"-16,0 0-20 0,0 0-10 0,0 0-5 16,0 0 5-16,21 1 2 0,0-10 0 0,3-2 13 15,8-2-38-15,-1-4 12 0,9 3-78 16,-13-14-96-16,20 15-298 0,-16-1-111 0,-6 0 86 16</inkml:trace>
  <inkml:trace contextRef="#ctx0" brushRef="#br2" timeOffset="150858.7294">20387 2253 1308 0,'-27'-14'77'16,"27"14"-49"-16,-25-22 8 0,25 22 1 0,-24-17 2 16,24 17-3-16,-19-10-7 0,19 10-6 0,-28-2-5 15,28 2 0-15,-36 8 4 0,16 2 3 16,-3 1 1-16,0 7 4 0,-3 1-1 0,2 9 5 15,0 1-3-15,2 4 2 0,1 1-12 0,3-1 2 16,3 0-11-16,3 1 2 0,5-4-8 0,7 0 1 16,3-2-9-16,8-4-9 0,6-1 25 0,3-2-22 15,5-5 26-15,5-2-15 0,2-4-4 0,6-4 4 16,1-5-1-16,6-3 0 0,1-8 3 16,1-2-4-16,-4-4-14 0,-3-2 26 0,-4-4-27 15,-7 1 26-15,-6-2-10 0,-5-2-2 16,-7 0 4-16,-5-2-9 0,-3 1-2 0,-6-3-13 15,-4 3-4-15,-5 0-9 0,-3 0 2 0,-7 1-5 16,-2 6 8-16,-5-2-4 0,1 8 4 0,-4-2-3 16,5 7-5-16,-4-1-3 0,8 8-8 0,-4-3-13 15,10 17-22-15,-7-12-39 0,18 22-65 16,-15-15-54-16,18 13-89 0,5 8-69 0,-2-29 220 16</inkml:trace>
  <inkml:trace contextRef="#ctx0" brushRef="#br2" timeOffset="151046.3186">20303 2584 1083 0,'0'0'196'0,"17"19"-74"0,-17-19-30 15,0 0-9-15,6 18-1 0,-6-18-49 0,12 17 25 16,-12-17-42-16,10 21 7 0,-10-21-7 0,12 26-11 16,-12-26 0-16,17 24-5 0,-17-24 1 0,17 21-1 15,-17-21 0-15,22 18-10 0,-22-18-12 0,30 13-27 16,-30-13-13-16,41 10-40 0,-41-10-71 0,46 3-120 15,-28-4-213-15,0-4 20 0,9 13 375 16</inkml:trace>
  <inkml:trace contextRef="#ctx0" brushRef="#br2" timeOffset="151280.6481">20789 2721 1570 0,'0'0'102'0,"0"0"-51"0,0 0-15 0,0 0-15 15,0 0-8-15,0 0-3 0,0 0-2 0,-17 24 0 16,17-24-9-16,-12 34 3 0,4-13-4 0,-1-1 3 16,2 3-5-16,-2-2-3 0,3 4-22 0,-1-5-17 15,8 7-49-15,-1-27-64 0,6 43-158 16,3-25-219-16,-9-18 45 0,20 35 357 15</inkml:trace>
  <inkml:trace contextRef="#ctx0" brushRef="#br2" timeOffset="151624.4442">21050 2477 1437 0,'0'0'104'0,"0"0"-86"0,18 1-17 15,-18-1-2-15,28-12 0 0,-5 2-2 0,3-1-31 16,5 7-48-16,-9-13-78 0,18 21-85 16,-22-16-68-16,5 4-114 0,12 16 134 0,-35-8 293 15</inkml:trace>
  <inkml:trace contextRef="#ctx0" brushRef="#br2" timeOffset="151796.3323">21045 2667 1528 0,'0'0'29'0,"0"0"-21"0,0 0-6 15,17-4-1-15,3-4 3 0,7-2 12 0,5-3-36 16,4-2 18-16,9 4-77 0,-6-13-55 15,18 17-143-15,-6-7-243 0,-10-5 63 0,11 15 359 16</inkml:trace>
  <inkml:trace contextRef="#ctx0" brushRef="#br2" timeOffset="152155.7418">21857 2297 1435 0,'0'0'113'0,"-33"-4"-52"0,14 9-8 0,-7-5-11 16,6 8-7-16,-5-2-6 0,2 8 0 15,-4 0-6-15,3 5 3 0,-3 2-6 0,4 2 7 16,-2 1-4-16,4 2-1 0,3-1-6 16,4 4-2-16,7-1-10 0,4 0 3 0,9-2-6 15,5 1-7-15,6-4 22 0,6 0-22 0,5-5 21 16,3-4-12-16,5-4-1 0,5-6-1 0,4-4 2 15,5-4 2-15,0-7 1 0,-3-1 1 0,-6-5-17 16,-4-1 14-16,-8-2-14 0,-5-2 21 0,-4-6-2 16,-6 1 1-16,-1-4-6 0,-5-1-8 0,-4 3-4 15,-7-1-10-15,-2 4-12 0,-8-3-15 16,-2 2-3-16,-8-1-7 0,0 9 1 16,-5-4-9-16,4 12-14 0,-11-7-30 0,13 18-33 15,-17-11-32-15,17 23-23 0,-12-8-13 0,11 13-1 16,-3 2-27-16,-7-8-72 0,24 24 242 0</inkml:trace>
  <inkml:trace contextRef="#ctx0" brushRef="#br2" timeOffset="152327.8653">21913 2500 1228 0,'24'11'156'0,"-24"-11"-40"0,0 0-20 16,-12 18-29-16,12-18-13 0,-11 24-14 0,11-24-7 15,-23 30-9-15,11-13-16 0,12-17 25 16,-27 34-34-16,27-34 23 0,-18 33-19 0,12-16-12 15,6-17-6-15,-1 32-14 0,1-32-16 16,12 28-24-16,-12-28-39 0,30 24-98 0,-30-24-144 16,27 0-186-16,-1 10 60 0,-26-10 441 0</inkml:trace>
  <inkml:trace contextRef="#ctx0" brushRef="#br2" timeOffset="152656.3467">22121 2644 1541 0,'0'0'116'16,"0"0"-79"-16,21-18 25 0,-21 18-48 0,0 0 29 16,23-23-14-16,-23 23-7 0,17-9-3 0,-17 9-9 15,0 0-1-15,17-2 3 0,-17 2-3 16,0 0 0-16,0 0-6 0,21 9-1 0,-21-9 0 15,0 0-11-15,0 0 11 0,15 22-11 0,-15-22 30 16,0 0-20-16,4 24 19 0,-4-24-16 0,-5 24-5 16,5-24 4-16,-8 26-3 0,8-26 3 0,-15 27-3 15,15-27 1-15,-16 24 0 0,16-24 0 0,-9 19-3 16,9-19 1-16,0 0-4 0,0 0-4 16,4 18-2-16,-4-18-6 0,20 3-7 15,-20-3-14-15,34-8-31 0,-18-10-82 0,23 19-239 16,-14-15-184-16,3-3 9 0,4 10 445 0</inkml:trace>
  <inkml:trace contextRef="#ctx0" brushRef="#br2" timeOffset="152843.9199">22584 2455 1718 0,'21'-2'114'16,"-21"2"-71"-16,0 0-17 0,0 0-14 15,0 0-13-15,0 0 0 0,13-22-1 0,-13 22-6 16,22-18-12-16,-3 10-15 0,-19 8-21 0,39-14-28 16,-39 14-36-16,38-9-64 0,-38 9-92 15,33-21-221-15,-11 27 13 0,-22-6 340 0</inkml:trace>
  <inkml:trace contextRef="#ctx0" brushRef="#br2" timeOffset="152984.4758">22521 2626 1691 0,'-19'3'122'0,"19"-3"-76"0,0 0 5 0,0 0-41 0,0 0-12 16,0 0-3-16,0 0-19 0,28 3 20 0,-4-8-25 15,3-5 20-15,8 3-42 0,-5-10-43 16,17 19-199-16,-8-14-312 0,-8 1 54 0,0 5 299 16</inkml:trace>
  <inkml:trace contextRef="#ctx0" brushRef="#br2" timeOffset="153857.6391">23004 2745 1673 0,'-26'4'27'0,"26"-4"-47"0,0 0-41 15,11-22-47-15,12 20-51 0,-13-22-34 0,21 16-130 16,-5 2-118-16,-13-14 47 0,14 21 394 16</inkml:trace>
  <inkml:trace contextRef="#ctx0" brushRef="#br2" timeOffset="153998.2802">23327 2728 1182 0,'0'0'142'0,"0"0"-90"15,0 0-25-15,0 0-10 0,0 0-23 16,21-2-27-16,-21 2-53 0,23-15-115 0,-23 15-109 16,23-30-161-16,4 30 159 0,-17-22 312 0</inkml:trace>
  <inkml:trace contextRef="#ctx0" brushRef="#br2" timeOffset="154107.7516">23562 2691 1130 0,'-11'29'341'0,"11"-29"-269"16,0 0-32-16,0 0-28 0,0 0-18 15,0 0-13-15,0 0-26 0,0 0-65 0,3-23-122 16,-3 23-299-16,36-22 48 0,-22-1 315 0</inkml:trace>
  <inkml:trace contextRef="#ctx0" brushRef="#br2" timeOffset="154232.6949">23809 2766 1501 0,'0'0'188'0,"0"0"-143"0,0 0-20 0,16-22-28 15,-3 0-34-15,13 4-43 0,-13-19-140 16,20 9-336-16,-6 5 3 0,-4-9 244 0</inkml:trace>
  <inkml:trace contextRef="#ctx0" brushRef="#br2" timeOffset="154607.7484">24505 2115 1147 0,'-17'-23'163'0,"17"23"-40"0,-19-19-17 15,19 19-28-15,-25-7-26 0,8 9-11 0,-9 2-11 16,0 8 2-16,-7 2-6 0,0 12 9 0,-7 3-6 16,1 7 7-16,-4 4-5 0,3 7 5 0,1-1-8 15,5 2 1-15,6-3-13 0,9-1-7 0,8-4-9 16,7-1 0-16,8-1 0 0,6-3 0 16,5-4 0-16,6-4 0 0,5-5 0 0,2-4 0 15,3-5 0-15,3-4 0 0,6-7 0 0,2-5 0 16,4-7 0-16,0-5 0 0,0-5 0 0,-1-3 0 15,-6-4 0-15,-5-2 0 0,-6-2 0 16,-6-2 0-16,-5-3 0 0,-6 0 0 0,-5-1 0 16,-5-1 0-16,-2-1 0 0,-6-5-27 0,-3 6-17 15,-9-7-27-15,-1 11-24 0,-11-13-54 16,15 24-81-16,-23-23-120 0,8 22-198 0,7 15 76 16,-11-5 412-16</inkml:trace>
  <inkml:trace contextRef="#ctx0" brushRef="#br2" timeOffset="154826.4898">24393 2493 1492 0,'-28'16'195'0,"30"3"-81"0,-2-19-20 0,-7 27-21 16,2-8-21-16,1 2-25 0,-3 1-27 0,2 5 0 15,-4-3 0-15,1 2 0 0,1-1 0 0,2-5 0 16,4-2 0-16,2 1 0 0,-1-19 0 0,12 26 0 15,-12-26 0-15,23 18 0 0,-4-12 0 16,0-3 0-16,7-1-16 0,-3-7-89 0,14 16-116 16,-37-11-398-16,50-2-4 0,-21 1 161 0</inkml:trace>
  <inkml:trace contextRef="#ctx0" brushRef="#br2" timeOffset="154967.1539">24711 2951 1965 0,'0'0'82'0,"0"0"-82"0,-18-5 0 0,18 5 0 16,0 0 0-16,-2-21 0 0,2 21 0 0,-3-27 0 16,5 9 0-16,-2 18 0 0,7-36-23 0,-7 36-68 15,12-37-55-15,7 37-155 0,-19 0-306 0,3-27 18 16,-3 27 300-16</inkml:trace>
  <inkml:trace contextRef="#ctx0" brushRef="#br2" timeOffset="165624.5587">18626 3753 793 0,'0'0'96'16,"-9"-21"-30"-16,9 21 8 0,-14-17 10 0,14 17-1 15,-17-16-7-15,17 16-10 0,-23-15-9 16,23 15-7-16,-33-10-8 0,16 10-4 0,-9 0-3 16,2 9 2-16,-10 0-3 0,1 11 5 0,-11 3-3 15,2 8 6-15,-7 3-2 0,3 7-8 0,-4 2 26 16,3 8-24-16,0 0 16 0,7 2-14 0,6-4-21 15,7-2 1-15,10-5-15 0,8-6 4 0,9-4-7 16,7-4 4-16,11-4-3 0,5 0 3 16,11-3-5-16,8-3 3 0,6-4-7 15,6-4-2-15,5-2-15 0,2-4-12 0,6 2-25 16,-8-7-16-16,6 8-49 0,-19-18-67 0,20 21-137 16,-11-15-226-16,-7-3 72 0,8 5 355 0</inkml:trace>
  <inkml:trace contextRef="#ctx0" brushRef="#br2" timeOffset="165890.8869">19122 3951 1806 0,'0'0'15'0,"0"0"-14"0,0 0-3 0,22-4 0 15,1 0 3-15,4-2-1 0,3-4-3 0,2-2-18 16,2 1-30-16,-2-2 19 0,6 3-40 0,-5-5 28 16,9 9-47-16,-17-15-65 0,18 19-108 0,-20-6-247 15,0-3 70-15,6 16 309 0</inkml:trace>
  <inkml:trace contextRef="#ctx0" brushRef="#br2" timeOffset="166047.473">19019 4286 1709 0,'0'0'21'0,"0"0"-20"0,0 0-1 0,0 0 0 15,41 2 3-15,-8-11 7 0,7-3-3 0,7-8 3 16,5-4-15-16,10 1-25 0,-3-10-59 0,15 20-172 15,-8-10-301-15,-9 5 7 0,-2 10 297 16</inkml:trace>
  <inkml:trace contextRef="#ctx0" brushRef="#br2" timeOffset="166840.5232">20730 3478 708 0,'-26'-17'193'15,"9"4"-134"-15,17 13-2 0,-28-19 6 16,28 19-14-16,-28-11-1 0,28 11-1 0,-28-2 1 16,28 2-3-16,-30 13 1 0,30-13 8 15,-33 27-1-15,20-4 5 0,-8-2-9 0,6 8-3 16,-4 0-11-16,4 8 2 0,-3 0-12 0,5 3 8 15,-3-2-11-15,5 3 5 0,1-2-12 0,4 0 4 16,3-2 1-16,4 0-23 0,5-2 21 0,4-1-25 16,7-4 10-16,3-1 4 0,7-5-5 0,3-2 4 15,8-8-5-15,0-3 3 0,6-6-3 16,4-7 0-16,2-6 2 0,4-7-2 0,-2-7 2 16,-3-4-5-16,-6-5 4 0,-4-2-5 0,-6 0-8 15,-7-3 24-15,-6 0-24 0,-5 0 22 0,-7 1-11 16,-3-1-11-16,-6 4-1 0,-6-1-11 15,-3 4-3-15,-6-2-10 0,-1 6 5 0,-7-4-7 16,-2 7 3-16,-5-2-13 0,3 10-12 0,-9-4-17 16,12 14-24-16,-12-6-27 0,18 16-32 15,-16-9-38-15,15 14-49 0,2 6-128 0,-13-12 87 16,20 23 288-16</inkml:trace>
  <inkml:trace contextRef="#ctx0" brushRef="#br2" timeOffset="167031.9726">20823 3882 1488 0,'3'21'65'15,"-3"-21"22"-15,2 34-40 0,-2-34-6 0,11 32-6 16,-11-32-16-16,14 27-3 0,-14-27-11 0,14 23 0 16,-14-23-4-16,18 18-5 0,-18-18-7 0,19 13-9 15,-19-13-18-15,22 11-21 0,-5-1-29 0,-17-10-49 16,32 7-106-16,-32-7-152 0,25-2-96 15,0 11 169-15</inkml:trace>
  <inkml:trace contextRef="#ctx0" brushRef="#br2" timeOffset="167285.643">20297 4425 1615 0,'0'0'69'16,"-24"1"-28"-16,24-1-9 0,0 0-6 0,23-8-4 16,1-2 4-16,15-1-4 0,7-4-6 15,8-2-9-15,8-2-2 0,6 0-11 16,5 3-5-16,2-2-26 0,3 9-22 0,-8-8-26 15,6 15-30-15,-19-14-44 0,18 22-101 0,-21-8-249 16,6-1 40-16,4 14 299 0</inkml:trace>
  <inkml:trace contextRef="#ctx0" brushRef="#br2" timeOffset="167723.2373">20572 4603 1090 0,'1'-19'214'0,"-1"19"-149"0,4-19-22 15,-4 19-10-15,0 0-5 0,8-18 5 0,-8 18 9 16,0 0 2-16,0 0-1 0,0 0-10 16,0 0-13-16,0 0-1 0,-11 30-4 0,9-7 10 15,-2 2-2-15,3 6 8 0,-2-1-11 0,5 5 1 16,-5 2-9-16,2 3 3 0,0-2-6 16,0 0 10-16,2-7-12 0,1-4 3 0,4-4-4 15,2-5 1-15,-8-18-3 0,21 27 6 0,-21-27-3 16,33 8 1-16,-16-9 0 0,5-6-5 0,0-4 2 15,1-5-5-15,3-6 4 0,-2-3-6 16,0-3 4-16,1-3-6 0,-2-2 0 0,-2-1-5 16,-1 3-1-16,-5 0-15 0,-3 3-1 0,-7 1-22 15,6 5-10-15,-9-8-31 0,-2 30-54 0,12-51-142 16,-6 29-276-16,5 5 37 0,-3-6 335 0</inkml:trace>
  <inkml:trace contextRef="#ctx0" brushRef="#br2" timeOffset="168270.2192">17698 5703 1280 0,'-23'17'320'15,"23"-17"-283"-15,0 0-14 0,0 0 0 0,0 0 2 16,0 0 3-16,33-9-3 0,-10 3-10 0,5 0-8 16,3 1-7-16,3-3-8 0,4 2-2 0,1-1-14 15,5 4-15-15,-5-10-35 0,8 17-56 0,-18-18-67 16,19 21-81-16,-20-1-209 0,-4-10 64 15,8 19 311-15</inkml:trace>
  <inkml:trace contextRef="#ctx0" brushRef="#br2" timeOffset="168426.4025">17653 5983 1585 0,'0'0'41'0,"0"0"-31"16,0 0-9-16,0 0-3 0,0 0 0 0,36-23 5 15,-3 5-13-15,9-1-24 0,-2-10-54 0,18 14-118 16,-16-20-159-16,12 7-153 0,2 10 104 16,-13-20 414-16</inkml:trace>
  <inkml:trace contextRef="#ctx0" brushRef="#br2" timeOffset="168692.0549">18047 5498 1604 0,'0'0'25'0,"0"0"-9"0,0 0 7 0,0 0 5 16,44 9 10-16,-5-15 2 0,12 0-9 0,2-2-5 15,7 1-11-15,3 2-7 0,-3 2-6 16,-4 8-2-16,-9 5 0 0,-8 7-3 16,-7 3 4-16,-8 5-5 0,-7 1 8 0,-6 6-7 15,-9 0 6-15,-6 8-7 0,-11 4-14 0,-7 3 24 16,-8 2-22-16,-7 2 22 0,-4-2 0 0,-8-1-12 15,-2-2 7-15,0-5-13 0,-3-3 4 0,8-5-14 16,1-8-5-16,10-2-26 0,0-17-41 0,35-6-117 16,-37 11-243-16,37-11-73 0,0 0 107 15</inkml:trace>
  <inkml:trace contextRef="#ctx0" brushRef="#br2" timeOffset="169285.8869">18761 5555 862 0,'0'0'131'0,"0"0"-55"0,0 0-1 0,0 0 7 16,17-11 4-16,-17 11-9 0,0 0-16 0,22-1-14 15,-22 1-8-15,23 16-9 0,-10 1-1 0,-2 2-8 16,3 6 2-16,-6 3-7 0,2 8 6 16,-5 3 8-16,0 4-26 0,-4 2 23 15,0 5-20-15,-3-2 7 0,-1 2 11 0,-2-3-8 16,0-1 6-16,-1-3-11 0,3-2 6 0,-1-6-9 15,4-2 3-15,1-9-7 0,5-4 2 0,-6-20-5 16,21 19 1-16,-21-19 0 0,33-1 4 0,-12-10 3 16,4-6-3-16,2-7 2 0,3-6-8 0,2-8 4 15,-2-4-8-15,1-2 7 0,-6-2-8 16,-2 4 8-16,-3 3-8 0,-4 3 10 0,-5 2-13 16,-5 4-9-16,-4 1 21 0,0 2-35 0,-3 1 22 15,2 4-23-15,-2-1-14 0,1 23-9 16,5-30-10-16,-5 30-17 0,0 0-18 0,24 0-44 15,-24 0-81-15,19 6-116 0,-19-6-134 0,23 24 149 16,0 2 325-16</inkml:trace>
  <inkml:trace contextRef="#ctx0" brushRef="#br2" timeOffset="169504.6892">19480 5885 1426 0,'0'0'119'0,"0"0"-69"16,0 0-14-16,0 0-11 0,0 0-7 15,0 0-5-15,12-21-4 0,-12 21-3 0,31-11-13 16,-9 9-15-16,-3-4-21 0,9 7-31 0,-10-9-34 16,13 16-56-16,-31-8-60 0,44-4-151 0,-20 15-51 15,-24-11 168-15</inkml:trace>
  <inkml:trace contextRef="#ctx0" brushRef="#br2" timeOffset="169645.3983">19448 6096 1631 0,'0'0'45'0,"0"0"-41"0,19-14-3 16,9 1-2-16,11-7 1 0,5-3-8 15,8 2-16-15,-3-9-58 0,16 18-161 16,-22-11-292-16,11 5-6 0,-2 11 295 0</inkml:trace>
  <inkml:trace contextRef="#ctx0" brushRef="#br2" timeOffset="183056.2555">20602 5559 895 0,'-2'-16'56'0,"2"16"-21"0,0 0-4 16,-20-20-5-16,20 20-3 0,0 0-1 0,-13-19 3 15,13 19 10-15,0 0 6 0,-20-17 9 0,20 17 2 16,0 0 4-16,-20-5 0 0,20 5-4 0,-20-1-3 16,20 1-1-16,-20 5-7 0,20-5-5 15,-26 12-5-15,26-12-10 0,-30 26 2 0,11-6-3 16,1 5 6-16,-5 2-2 0,2 7 3 0,-3 2-9 16,1 5 4-16,0 3 4 0,2 2-25 0,3-2 22 15,3 2-23-15,4-5 6 0,7-3 7 0,6-3-10 16,6-5 4-16,9-4-7 0,5-2 2 0,8-6-3 15,5-5 2-15,5-2-2 0,3-5 2 0,5-6 0 16,2-4-1-16,2-8 1 16,2-3-1-16,-2-7 3 0,2-4-3 0,-4-3 3 15,-2-1-4-15,-5-2 4 0,-6-4-4 0,-7 3 6 16,-7-4-7-16,-9 2-8 0,-6 3 23 0,-7-1-23 16,-7 2 22-16,-6 2-14 0,-8 1-10 0,-7 4-1 15,-5 2-11-15,-5 5 1 0,-7 0-10 0,0 8-7 16,-5 0-8-16,5 6-11 0,-2-2-3 15,10 9-5-15,0-6-6 0,13 10-7 0,-3-9-43 16,19 18-90-16,7-17-126 0,-23 14-91 0,28 5 133 16,-5-19 297-16</inkml:trace>
  <inkml:trace contextRef="#ctx0" brushRef="#br2" timeOffset="183275.0333">20663 5882 1542 0,'0'0'187'0,"-22"14"-145"0,22-14-13 16,0 0-9-16,0 0-4 0,0 0 2 0,7 27 12 15,-7-27-2-15,23 27 1 0,-23-27-12 0,30 30-8 16,-13-13-6-16,2 1 1 0,-1 2-9 0,2-2 4 16,0 0-4-16,0-3-4 0,2-3-10 15,-1-4-15-15,3 4-29 0,-7-11-39 16,13 16-111-16,-30-17-151 0,25-1-189 0,-25 1 32 15,18 0 437-15</inkml:trace>
  <inkml:trace contextRef="#ctx0" brushRef="#br2" timeOffset="183712.5793">19989 6439 1374 0,'-20'6'107'0,"20"-6"-32"16,0 0-14-16,0 0-10 0,0 0-8 0,0 0 6 15,29-20 4-15,0 8-24 0,16 0 22 0,6-7-35 16,15-1 20-16,10-6-8 0,6-1-14 15,7-1-2-15,-2 2-10 0,1 3 1 0,-3 4-5 16,-4 4-7-16,-4 4-4 0,-5 5-4 0,-8 2-8 16,-4 4-5-16,-9-1-12 0,-1 9-31 0,-15-10-39 15,12 25-101-15,-47-23-165 0,40 22-155 0,-18 1 27 16,-22-23 456-16</inkml:trace>
  <inkml:trace contextRef="#ctx0" brushRef="#br2" timeOffset="184103.247">20973 6609 1026 0,'5'-32'286'0,"-5"32"-205"15,2-19-37-15,-2 19-14 0,-7-19-4 16,7 19 2-16,-18-10 2 0,18 10 5 0,-35 5-4 16,11 5 1-16,-7 1 1 0,0 8 9 0,-6 0 3 15,0 9 5-15,-4 0-4 0,2 10 6 0,-2 0-10 16,3 6 5-16,-2 4-12 0,3 1-29 0,3-3-6 15,9-3 0-15,6-9 0 0,11-7 0 0,9-9 0 16,-1-18 0-16,28 24 0 0,-1-18 0 0,7-7 0 16,8-7 0-16,8-6 0 0,9-9 0 15,4-4 0-15,1-10-16 0,9 5-97 16,-13-17-95-16,23 14-412 0,-23-6 5 0,1-2 141 16</inkml:trace>
  <inkml:trace contextRef="#ctx0" brushRef="#br2" timeOffset="209582.2053">816 9357 1066 0,'-37'16'217'0,"37"-16"-193"0,-20 0 11 0,20 0 5 16,0 0-5-16,0 0-11 0,7-19-13 0,-7 19-5 16,29-20 3-16,-5 5 7 0,8 2 1 0,5-3 6 15,4 3-10-15,4-1 1 0,1 1-9 0,-1 3-4 16,2-1-8-16,-2 3-7 0,-3-1-21 0,3 6-11 15,-9-4-12-15,7 12-26 0,-12-12-24 0,11 14-59 16,-13-13-65-16,6 3-124 0,4 14-53 0,-19-20 370 16</inkml:trace>
  <inkml:trace contextRef="#ctx0" brushRef="#br2" timeOffset="209738.5426">918 9587 1123 0,'0'0'90'0,"-24"19"-105"0,24-19 16 0,0 0 8 16,0 0 0-16,31 13 1 0,-4-16-3 0,5-5-6 15,6-5 2-15,6-3 15 0,6-4-43 0,1-4 10 16,9 4-94-16,-10-11-85 0,9 3-137 0,3 10-124 16,-17-20 329-16</inkml:trace>
  <inkml:trace contextRef="#ctx0" brushRef="#br2" timeOffset="210035.3709">1493 8978 1426 0,'0'0'8'0,"0"0"6"0,0 0 9 15,0 0 0-15,0 0 0 0,26-6-6 0,0 6-13 16,7 2 0-16,6-2 8 0,5 1 5 0,-1 0 1 15,4 5-1-15,-4 0-11 0,-1 5-2 0,-3 2-5 16,-6 3 6-16,-5 3-4 0,-5 4 7 0,-8 3 0 16,-3 4 10-16,-10 3-4 0,-3 5 7 15,-10 3-10-15,-6 3 4 0,-10 2-13 0,-6 0 6 16,-6 2-12-16,-3-2 9 0,-2-4 8 0,-1-2-24 16,1-6 24-16,4-2-27 0,7-8 6 0,7-6-6 15,26-18-21-15,-30 15-22 0,30-15-66 0,0 0-88 16,0 0-157-16,0 0-154 0,20-25 133 0,3 22 389 15</inkml:trace>
  <inkml:trace contextRef="#ctx0" brushRef="#br2" timeOffset="212461.8755">2478 8814 686 0,'-5'-21'68'0,"5"21"0"0,3-36 22 0,-3 36-3 15,8-35-17-15,-8 35-22 0,11-22-26 0,-11 22-11 16,0 0 6-16,0 0 7 0,0 0 3 0,0 0 1 16,0 0-9-16,0 0-3 0,6 24-2 0,-3-2 5 15,-3 1-1-15,2 5 2 0,1 1-10 16,1 4 7-16,1 2 8 0,3 3-28 0,-1 1 31 15,4 3-31-15,0 1 6 0,1 0 10 16,1 1-12 0,2-1 9-16,0-2-10 0,-1-1 6 0,0-3-10 15,0-5 8-15,1-4-8 0,-1-5 7 0,2-5-6 16,-16-18 5-16,32 23-1 0,-32-23 8 0,29 3 5 16,-29-3 9-16,30-20 5 0,-14 3-7 0,-3-8 0 15,2-5-13-15,-2-7 2 0,1-4-10 16,-2-3 7-16,-1-1-11 0,-1-2 10 0,-2 0-12 15,-1 2 7-15,-3-1 7 0,-1 5-32 0,-7 2 14 16,3 8-38-16,-5-1-8 0,7 13-13 0,-7-5-20 16,6 24-29-16,-3-19-39 0,3 19-27 0,0 0-47 15,17 13-20-15,4 11-100 0,-21-24 336 0</inkml:trace>
  <inkml:trace contextRef="#ctx0" brushRef="#br2" timeOffset="212808.8466">3395 9070 762 0,'0'0'21'16,"-22"-7"-1"-16,22 7 10 0,-25 2 21 16,25-2 6-16,-29 15-9 0,29-15 17 0,-38 27 7 15,21-3 5-15,-8-7 10 0,10 10-4 0,-8-7-20 16,8 6-6-16,0-6-27 0,8 0-5 0,7-20-8 15,-6 28 2-15,6-28-13 0,11 17-3 0,-11-17-3 16,27 13 4-16,-7-10-1 0,3-3 1 0,3-3 0 16,3-1-3-16,0-1 0 0,1 1-1 15,-4 0 1-15,0 4-1 0,-4 0 1 0,-4 3 0 16,-18-3-1-16,23 13 5 0,-23-13-1 0,6 23 5 16,-11-6-3-16,-2 2 1 0,-5 3-6 0,-4 2 3 15,-3 2-7-15,-4-2 7 0,1-2-8 0,0-2 5 16,2-3-10-16,20-17-6 0,-25 20 0 15,25-20-53-15,0 0-32 0,-9-19-102 16,31 16-123-16,1-13-192 0,-6-14 122 0,20 12 395 16</inkml:trace>
  <inkml:trace contextRef="#ctx0" brushRef="#br2" timeOffset="212966.9233">3940 9009 1048 0,'0'0'265'0,"0"0"-225"15,0 0-5-15,0 0 3 0,0 0-5 0,0 0-18 16,0 0-15-16,24-10-10 0,-24 10-21 0,31-13-36 16,-31 13-43-16,34-9-66 0,-34 9-22 0,35-6-70 15,-14 19-114-15,-21-13 151 0,43 10 231 0</inkml:trace>
  <inkml:trace contextRef="#ctx0" brushRef="#br2" timeOffset="213123.1951">3964 9223 1181 0,'-31'4'145'0,"31"-4"-83"0,-27 20 0 16,27-20-1-16,0 0-23 0,0 0-25 0,0 0-15 15,0 0 0-15,0 0 3 0,27 14-2 0,-9-17-10 16,3-8-30-16,11 8-68 0,-10-18-130 16,18 3-292-16,-1 11 19 0,-6-13 398 0</inkml:trace>
  <inkml:trace contextRef="#ctx0" brushRef="#br2" timeOffset="213571.3303">4986 8689 1270 0,'-11'-29'84'0,"18"4"-24"0,-6-8 7 16,9 11-11-16,-6 0-13 0,-4 22-22 0,11-23-12 15,-11 23-3-15,0 0 6 0,0 0 1 0,0 0 2 16,0 0-1-16,1 26-6 0,0-2 2 0,-1 5-7 15,-1 6 7-15,-1-1-3 0,0 3 7 16,1 0-8-16,1 3 8 0,0 1-10 0,3 3-6 16,0-1 24-16,3 2-24 0,-1-3 23 0,4-1-8 15,-2-6-8-15,1-3 4 0,3-4-7 0,2-4 5 16,0-6-4-16,-13-18 2 0,34 22-2 16,-15-19 3-16,2-6 3 0,2-4 3 0,-1-9 1 15,1-5-6-15,-2-5 1 0,0-5-12 0,-2-1 8 16,-4-3-9-16,-1-2 0 0,-2-3 3 15,-1 4-37-15,-3-2 10 0,1 4-45 0,-6-5-24 16,11 15-54-16,-19-20-117 0,19 15-274 0,-7 10 19 16,-9-5 378-16</inkml:trace>
  <inkml:trace contextRef="#ctx0" brushRef="#br2" timeOffset="213762.002">5621 9003 1377 0,'0'0'145'16,"0"0"-94"-16,0 0 1 0,0 0 8 0,0 0-9 16,0 0-24-16,0 0-15 0,0 0-5 0,0 20-7 15,0-20 3-15,-10 21-16 0,10-21-2 0,-13 32-8 16,13-32-12-16,-9 37-12 0,9-37-21 16,6 33-56-16,-6-33-7 0,17 34-73 0,-17-34-92 15,0 0-159-15,45 22 82 0,-45-22 373 0</inkml:trace>
  <inkml:trace contextRef="#ctx0" brushRef="#br2" timeOffset="213949.5043">6260 8662 1374 0,'-22'32'73'15,"2"-12"-20"-15,4 10 10 0,-8-2-10 0,5 7-15 16,-2 2-28-16,2 3-12 0,2 0 28 0,4 3-22 15,1-5 21-15,4-1-15 0,5 0-26 0,2-6-5 16,7 3-18-16,-4-10-19 0,9 8-48 16,-11-32-64-16,16 34-189 0,-4-16-161 15,-12-18 83-15,28 24 437 0</inkml:trace>
  <inkml:trace contextRef="#ctx0" brushRef="#br2" timeOffset="214105.7713">6040 8924 1256 0,'-19'19'373'0,"19"-19"-311"0,0 0-16 0,0 0-11 16,0 0-9-16,0 0-16 0,0 0-9 0,0 0-16 15,34-13 24-15,-9 7-54 0,2-9 3 0,11 11-63 16,-11-23-91-16,25 19-169 0,-8-8-194 0,-1-7 69 16,12 17 490-16</inkml:trace>
  <inkml:trace contextRef="#ctx0" brushRef="#br2" timeOffset="214402.6857">6713 8548 1174 0,'0'0'145'0,"0"0"-52"0,-9 24 4 0,9-24-6 16,-9 27-22-16,2-8-26 0,7 9-2 15,-3 1-10-15,2 5 3 0,-3 2-9 0,4 4-1 16,-3 6-12-16,3-1-9 0,3-1 15 15,3 2-18-15,-1-6 17 0,5-2-8 0,-2-4-6 16,2-7 3-16,2-4-4 0,-12-23 1 0,22 27-3 16,-22-27 1-16,23 7 1 0,-23-7 0 0,24-9 3 15,-24 9 2-15,28-33 2 0,-11 6-3 0,0-8 1 16,2-6-10-16,-1-2-10 0,0-1 15 16,-1 2-29-16,-1-2 5 0,0 3-26 0,-8-6-30 15,9 9-32-15,-14-18-59 0,21 23-109 0,-23-2-268 16,8-5 27-16,9 23 352 0</inkml:trace>
  <inkml:trace contextRef="#ctx0" brushRef="#br2" timeOffset="214762.0888">7198 8920 1479 0,'0'0'107'0,"0"0"-56"0,0 0 20 16,0 0-22-16,0 0 0 0,17-12-13 16,-17 12-13-16,21-15-4 0,-21 15-5 0,30-20-1 15,-13 13-7-15,-17 7-1 0,32-15-2 0,-32 15-1 16,33-8-1-16,-33 8-1 0,32-4-1 0,-32 4 1 16,32 1-1-16,-32-1 1 0,32 7 0 15,-32-7-1-15,23 13 1 0,-23-13 0 0,12 19 1 16,-12-19-3-16,-3 24-12 0,-3-7 25 0,-5 0-24 15,-3 1 25-15,-6 4-8 0,-3-2-6 16,-2 0 4-16,-3 3-2 0,-3-1 2 0,1 0-1 16,2-1 6-16,2-4-3 0,6-1 6 0,20-16-5 15,-26 17-1-15,26-17-5 0,0 0-3 0,0 0-1 16,0 0 1-16,0 0-4 0,27 0-6 0,-3-9-14 16,3-5-22-16,12 5-33 0,-10-16-72 0,22 24-170 15,-15-15-251-15,2 0 15 0,9 12 419 0</inkml:trace>
  <inkml:trace contextRef="#ctx0" brushRef="#br2" timeOffset="215105.8817">8111 8649 1174 0,'0'0'175'0,"0"0"-156"0,0 0-10 16,0 0 3-16,-5 20 2 0,5-20-7 0,-12 20-3 15,12-20-4-15,-16 29 5 0,8-8 1 0,-1 3 9 16,0 3-4-16,0 3 5 0,2 0-11 0,2 3 5 16,4-1 7-16,2 2-30 0,4 0 3 0,-1-5-39 15,5 4-15-15,-4-14-41 16,12 10-86-16,-17-29-94 0,10 26-180 0,9-2 149 0,-19-24 316 16</inkml:trace>
  <inkml:trace contextRef="#ctx0" brushRef="#br2" timeOffset="215277.7661">7911 8871 1610 0,'0'0'91'0,"-19"-3"-37"0,19 3-5 0,0 0-5 16,0 0-13-16,26 6-11 0,-9-4-14 0,6-5-4 16,5 0-3-16,4-2-10 0,3-4-16 0,5 4-35 15,-7-9-47-15,16 16-104 0,-23-22-178 0,16 9-163 16,0 6 21-16,-11-17 528 0</inkml:trace>
  <inkml:trace contextRef="#ctx0" brushRef="#br2" timeOffset="215559.0459">8559 8591 1220 0,'0'0'187'0,"-21"-1"-116"16,21 1 4-16,0 0 8 0,0 0-17 15,0 0-27-15,-7 22-8 0,7-22-3 0,-9 39 6 16,2-16-2-16,0 7 3 0,-2 0-11 16,1 5 3-16,-1 1-8 0,3 3 0 0,0-1 2 15,2 2-20-15,2-7 16 0,3-1-17 0,3-6 4 16,1-5 2-16,-5-21-6 0,22 25 1 0,-22-25-1 16,29 8 2-16,-9-12 0 0,1-6 0 15,2-8-1-15,3-6-1 0,-1-9-4 0,3-3 8 16,0-5-5-16,-1-3 2 0,0 1-1 0,-7-1 0 15,-1 3-1-15,-6-1-27 0,-2 1-20 0,-6-5-41 16,7 11-50-16,-18-18-130 0,24 20-264 0,-14 5-39 16,-4 4 205-16</inkml:trace>
  <inkml:trace contextRef="#ctx0" brushRef="#br2" timeOffset="216074.7232">8974 8859 1282 0,'-9'-17'160'0,"9"17"-58"0,0 0-11 16,0 0-12-16,0 0-20 0,0 0-19 0,0 0-9 16,0 0-6-16,-18-6-4 0,18 6-4 0,0 0-7 15,0 0-3-15,0 0-4 0,0 0-3 0,0 0-1 16,0 0 2-16,0 0 3 0,0 0 0 15,24 17 3-15,-24-17-4 0,24 2-1 0,-24-2-1 16,33-2-1-16,-13-2 0 0,0-1 1 16,1 0-1-16,0-1 1 0,-2 1-1 0,-2 2 0 15,-17 3-1-15,25-4 1 0,-25 4 1 0,0 0-2 16,0 0 1-16,0 0-1 0,0 0 1 0,6 21 1 16,-6-21 1-16,-17 24-3 0,17-24 5 0,-28 30-3 15,12-13-12-15,16-17 26 0,-28 30-27 0,28-30 26 16,-26 31-10-16,26-31-2 0,-18 27 1 0,18-27-2 15,-11 25 1-15,11-25-1 0,-4 19 4 16,4-19-1-16,0 0 2 0,0 22-2 0,0-22 0 16,0 0-2-16,0 0-1 0,0 0-1 15,17 8 2-15,-17-8 0 0,19-5 1 0,-19 5 0 16,26-13-1-16,-26 13 0 0,28-8-1 0,-28 8-1 16,20 0-1-16,-20 0 1 0,0 0 0 0,17 18-1 15,-17-18-1-15,0 32-2 0,-6-8 4 0,-5 3-4 16,-4 1 6-16,-3 1-6 0,-1-1 1 15,-1-2-6-15,2-3 1 0,3 0-5 0,1-6-1 16,14-17-9-16,-19 23-10 0,19-23-29 0,0 0-37 16,0 0-80-16,0 0-157 0,2-22-237 0,-2 22 29 15,20-46 440-15</inkml:trace>
  <inkml:trace contextRef="#ctx0" brushRef="#br2" timeOffset="216449.7632">9842 8564 1384 0,'0'0'82'0,"0"0"-43"16,-21 14 2-16,4-5 2 0,17-9-5 0,-36 32-10 15,15-9-2-15,-3 1-10 0,-1 3-2 0,0 2-15 16,-2 2 3-16,3 3-16 0,-1 0 2 0,6 2-17 15,1-4-19-15,9 4 15 0,-2-8-43 0,15 5-3 16,-7-14-54-16,20 10-78 0,-17-29-55 16,22 22-201-16,6 1 124 0,-28-23 343 15</inkml:trace>
  <inkml:trace contextRef="#ctx0" brushRef="#br2" timeOffset="216606.0563">9583 8828 1327 0,'-21'9'318'16,"21"-9"-264"-16,0 0-25 0,0 0 3 0,0 0-7 16,0 0-7-16,28-6-11 0,-1-1-7 0,6-6-13 15,9 1-10-15,3-7-20 0,12 5-26 0,-7-12-49 16,18 18-107-16,-21-19-152 0,6 8-145 16,5 8 103-16,-17-17 419 0</inkml:trace>
  <inkml:trace contextRef="#ctx0" brushRef="#br2" timeOffset="216902.9313">10280 8490 1443 0,'-28'3'111'0,"28"-3"-41"15,-36 22-9-15,36-22 3 0,-32 29-17 0,15-11-4 16,0-1-7-16,2 6 5 0,2-2-3 0,4 4 2 16,1-1-10-16,3-1-7 0,1 0-23 15,4 2 0-15,1-1 0 0,4 0 0 0,1-1 0 16,3 1 0-16,2-3 0 0,1-2 0 15,-12-19 0-15,31 27 0 0,-11-20 0 0,2-4 0 16,1-3 0-16,1-2 0 0,1-6 0 0,-1-3 0 16,-1-5 0-16,1-2 0 0,-1-6 0 0,2-4 0 15,-2-2 0-15,1-5 0 0,-2-2 0 0,0 1 0 16,0-4 0-16,0 1 0 0,0 2 0 16,-4-4 0-16,-2 4-21 0,-8-1-38 0,3 4-14 15,-7-8-40-15,10 22-38 0,-19-15-57 0,22 34-144 16,-17 1-172-16,0 0 26 0,0 0 451 0</inkml:trace>
  <inkml:trace contextRef="#ctx0" brushRef="#br2" timeOffset="217390.9446">10782 8855 1034 0,'17'-7'170'0,"-17"7"-79"0,0 0-13 0,2-18 1 15,-2 18-12-15,0 0-21 16,0 0-13-16,0 0-7 0,0 0-1 0,0 0 3 15,0 0 6-15,0 0 5 0,4 19 5 0,-4-19-1 16,-10 31-3-16,10-31-6 0,-9 37-19 0,2-20 20 16,4 0-30-16,-1-1 20 0,4-16-13 0,0 27-8 15,0-27-1-15,11 19-3 0,-11-19-2 0,22 11-8 16,-22-11-8-16,35 4-16 0,-16-9-20 0,7 4-26 16,-5-14-38-16,15 14-60 0,-19-25-97 15,26 18-130-15,-6-4-94 0,-13-13 163 0,16 18 336 16</inkml:trace>
  <inkml:trace contextRef="#ctx0" brushRef="#br2" timeOffset="217547.8511">11086 8786 1330 0,'-17'30'166'0,"-15"-9"-72"0,13 14-32 0,-7-4 12 16,7 8-50-16,-2-3 7 0,3 1-18 16,3-3-14-16,7-3 6 0,4-2-10 0,4-5 2 15,7-1-16-15,2-6-13 0,9 2-39 0,-18-19-51 16,53 22-117-16,-35-27-145 0,15 3-146 0,7 6 138 15,-11-23 392-15</inkml:trace>
  <inkml:trace contextRef="#ctx0" brushRef="#br2" timeOffset="217707.2663">11324 8915 1767 0,'0'0'111'0,"-9"17"-61"16,9-17-30-16,-17 5-6 0,17-5-5 0,0 0-10 15,0 0-9-15,0 0 1 0,0 0-2 0,24-12-6 16,-7 4 21-16,8-2-49 0,2-4-1 16,12 10-91-16,-17-22-144 0,19 14-292 0,-11 4-12 15,-6-3 326-15</inkml:trace>
  <inkml:trace contextRef="#ctx0" brushRef="#br2" timeOffset="217840.7103">11684 8953 1832 0,'0'0'58'0,"-18"14"-31"0,18-14-15 0,0 0-9 16,-2-16-12-16,2 16-18 0,9-21-29 0,1 2 0 15,19 11-99-15,-14-23-149 0,20 14-272 0,2 4-2 16,-9-10 408-16</inkml:trace>
  <inkml:trace contextRef="#ctx0" brushRef="#br2" timeOffset="217998.2012">12217 9018 1879 0,'-32'15'117'16,"32"-15"-66"-16,0 0-51 0,0 0 0 15,0 0 0-15,-15-20 0 0,15 20 0 0,12-37 0 0,3 15-6 16,2-7-54-16,10 6-60 0,-9-9-30 0,23 23-169 16,-21-12-300-16,5 5 64 15,-1 10 338-15</inkml:trace>
  <inkml:trace contextRef="#ctx0" brushRef="#br2" timeOffset="218630.9741">11345 8264 1214 0,'7'-21'276'0,"-7"21"-206"0,0 0-45 16,-6 18-6-16,6-18 12 0,-11 38-34 0,4-13 23 16,-2 7-37-16,1-1 8 0,-3 3 7 0,2 0-14 15,-1-3 2-15,5 2-21 0,-3-9-22 0,14 10-43 16,-8-17-44-16,17 17-72 0,-12-17-87 16,-3-17-140-16,25 42 148 0,-25-42 295 0</inkml:trace>
  <inkml:trace contextRef="#ctx0" brushRef="#br2" timeOffset="218755.9451">11288 8549 1802 0,'0'0'78'16,"0"0"-56"-16,3-23-17 0,-3 23 0 0,42-28-5 16,-9 10-16-16,2-5-53 0,14 17-152 0,-25-14-391 15,7 6-10-15,-7 5 251 0</inkml:trace>
  <inkml:trace contextRef="#ctx0" brushRef="#br2" timeOffset="219365.4283">1229 10451 1388 0,'-27'9'82'15,"27"-9"-35"-15,0 0-9 0,0 0 2 0,27-1-1 16,-4-4-9-16,3-5-17 16,6-4-14-16,6-6 2 0,3-2-6 0,5-3-4 15,-2-5-23-15,5 6-16 0,-7-9-43 0,10 17-47 16,-17-14-92-16,16 18-170 0,-6 6-70 0,-15-6 217 16</inkml:trace>
  <inkml:trace contextRef="#ctx0" brushRef="#br2" timeOffset="219537.2328">1290 10681 1286 0,'-24'0'104'0,"7"-3"-89"0,17 3-10 16,0 0-5-16,-9-23-3 0,9 23-8 0,18-26-14 16,2 14-6-16,-2-2-12 0,8 4-11 15,-4-6-43-15,8 13-71 0,-9-11-95 16,-1 1-170-16,19 15 152 0,-17-21 281 0</inkml:trace>
  <inkml:trace contextRef="#ctx0" brushRef="#br2" timeOffset="219834.1386">1727 10103 1452 0,'0'0'30'0,"0"0"-3"16,0 0 9-16,0 0 5 0,26 7-1 0,-4-4-16 16,1-2-6-16,4 1 0 0,0 1 1 0,2 3-3 15,-1 0-5-15,0 5-4 0,-1 1-5 16,-3 5-9-16,-2 2 27 0,-3 5-27 0,-3 3 32 16,-5 4-10-16,-4 2-4 0,0 2 12 0,-7-1-8 15,-3 1 10-15,-4-2-9 0,-3 2 2 0,-6-3-9 16,-2 0-1-16,-4-4-8 0,-2-2 4 0,-2-3-6 15,2-3 1-15,2-3-12 0,3-7-11 0,19-10-28 16,-30 11-28-16,30-11-74 0,-20-6-139 0,20 6-274 16,0 0 4-16,7-36 397 15</inkml:trace>
  <inkml:trace contextRef="#ctx0" brushRef="#br2" timeOffset="224777.8805">2994 9924 316 0,'0'0'73'0,"22"-20"-2"0,-22 20 5 16,20-21-7-16,-20 21-17 0,11-17-15 0,-11 17 15 15,0 0 29-15,0 0 14 0,0 0 3 0,0 0-16 16,0 0-26-16,-22-1-6 0,22 1 0 0,-26 11-5 15,26-11 1-15,-38 19-3 0,19-6 1 16,-9-1-4-16,4 9 3 0,-5-4-5 0,4 10 4 16,-7 0-10-16,3 8 3 0,-4 3-12 15,6 3-9-15,-2-1 24 0,5 6-28 0,2 0 19 16,4 2-12-16,4 1-15 0,7-2 7 0,5-2-9 16,5-4 6-16,6-3-10 0,5-5 6 0,8-5-6 15,4-4 5-15,7-5-2 0,4-3 2 0,8-6 0 16,4-7 4-16,2-6 2 0,5-6 0 15,1-6 3-15,2-6-5 0,-2-4 5 0,-3-7-8 16,-3-7 6-16,-4-3-8 0,-5-5 7 0,-5-5-11 16,-7-2 9-16,-3-3-15 0,-8 1-11 0,-5-1 14 15,-6 6-27-15,-8 2 17 0,-3 5-5 0,-10 2-12 16,-2 8 1-16,-12 0-20 0,4 11-12 0,-14-3-24 16,9 18-16-16,-15-7-25 0,12 21-28 15,-14-6-23-15,12 18-36 0,-8 0-29 16,-3-6-94-16,21 26 231 0,-17-23 109 0</inkml:trace>
  <inkml:trace contextRef="#ctx0" brushRef="#br2" timeOffset="224965.401">3295 10272 1330 0,'16'22'97'0,"-16"-22"-24"15,15 39 4-15,-15-39-17 0,10 39-17 0,-8-19-28 16,0 3-4-16,-2 1-6 0,-1 3 4 0,-1-3-5 15,2 1 1-15,-1-4-6 0,-1-4-2 16,2-17-16-16,5 22-28 0,-5-22-20 0,20 14-26 16,4 0-72-16,-24-14-116 0,29-15-240 0,0 14 18 15,-9-17 475-15</inkml:trace>
  <inkml:trace contextRef="#ctx0" brushRef="#br2" timeOffset="225340.4363">4004 10247 1331 0,'-35'-16'118'0,"35"16"-51"0,-17-2 5 15,17 2 5-15,-19 1-24 0,19-1-21 0,-27 9-15 16,27-9 4-16,-35 21 3 0,16-3 6 0,-2 4-8 15,0 2 2-15,1 3-11 0,3 1 2 16,4-4-8-16,4-2 3 0,5-5-8 0,4-17-1 16,6 23-3-16,-6-23 3 0,23 14-2 0,-6-11 1 15,6-6-1-15,4-3 0 0,4-5 2 0,3-4-3 16,0-1 5-16,-1-2-6 0,-2 1 4 16,-5 3-3-16,-4 4 3 0,-22 10-1 0,26-9 0 15,-26 9 1-15,0 0 0 0,0 0 0 0,2 17 0 16,-11 0 1-16,-6 8-4 0,-6 7 5 15,-5 3-7-15,-2 0 7 0,-3 0-9 0,2-4 3 16,3-2-11-16,3-4-4 0,7-4-16 0,16-21-13 16,-19 28-37-16,19-28-36 0,1 17-86 0,-1-17-142 15,0 0-189-15,0 0 19 0,23-39 517 0</inkml:trace>
  <inkml:trace contextRef="#ctx0" brushRef="#br2" timeOffset="225762.4086">2600 10861 1378 0,'28'6'121'0,"1"-2"-103"0,9 1 5 0,5-3-1 16,9 2 3-16,2-3-13 0,5-1-10 16,4 0-2-16,4-2-2 0,6-3 2 0,1-1 0 15,5-4 0-15,5-3-2 0,3-3 0 0,2-6 9 16,6 2-39-16,0-6 19 0,2 5-44 0,-4-4 8 16,1 7 5-16,-8-6-2 0,2 8-9 15,-10-5-44-15,5 13-77 0,-19-6-111 0,-10-2-156 16,12 20 143-16,-31-18 300 0</inkml:trace>
  <inkml:trace contextRef="#ctx0" brushRef="#br2" timeOffset="229909.9744">4698 10445 1308 0,'0'0'67'0,"0"0"-18"0,0 0-16 16,0 0-11-16,0 0-7 0,0 0-7 16,12-17-3-16,-12 17-8 0,34-19-10 0,-13 7-18 15,6 3-20-15,-6-6-39 0,14 12-50 0,-13-14-66 16,16 14-93-16,1 4-125 0,-16-18 175 0,21 26 249 15</inkml:trace>
  <inkml:trace contextRef="#ctx0" brushRef="#br2" timeOffset="230097.4601">4874 10635 1445 0,'-22'4'49'0,"22"-4"-29"15,0 0-11-15,0 0-6 0,0 0 3 0,26-23-2 16,3 7 0-16,7-2-9 0,8 1-7 16,0-6-28-16,8 10-61 0,-12-15-113 0,16 10-204 15,-8 5-80-15,-14-14 247 0</inkml:trace>
  <inkml:trace contextRef="#ctx0" brushRef="#br2" timeOffset="236104.5308">3630 11212 575 0,'0'0'66'15,"12"-17"-7"-15,-12 17-1 0,17-26-11 0,-17 26-14 16,17-31-19-16,-17 31-8 0,15-28-2 0,-15 28 22 15,7-19 18-15,-7 19 22 0,0 0 6 16,-12-24-4-16,12 24-10 0,-23-4-7 0,23 4-3 16,-38 3-1-16,16 4-2 0,-7-2-2 0,1 7 0 15,-7-1-5-15,3 5 0 0,-6-2-5 0,4 7 3 16,-3-4-4-16,1 6 1 0,-3-2-9 16,3 7 3-16,-4 2-7 0,2 5 4 0,0 3-8 15,3 3-10-15,-1 1 24 0,3 4-24 16,1-2 23-16,5 2-8 0,6-5-11 0,6-2 3 15,8-4-10-15,5-8 3 0,10-2-9 0,5-6 4 16,10-6-3-16,10-4 2 0,10-8-1 0,9-7 1 16,9-4-5-16,1-7-17 0,11-1-11 0,-5-6-26 15,7 5-19-15,-8-10-29 0,10 18-89 0,-24-22-63 16,18 25-115-16,-15-4-124 0,-19-9 217 0,13 23 281 16</inkml:trace>
  <inkml:trace contextRef="#ctx0" brushRef="#br2" timeOffset="236392.1914">3968 11505 831 0,'15'-24'182'0,"-15"24"-111"0,0 0 16 15,0 0 21-15,-5-23-23 0,5 23-21 0,0 0-22 16,0 0-24-16,0 0 14 0,0 0-9 0,0 0-9 16,-9 25-3-16,9-25-3 15,-8 35 0-15,3-11-5 0,0 2 7 0,1 3-9 16,1 1 9-16,-3 0-13 0,1-1 1 0,1-1-8 16,-1-4 2-16,5-1-23 0,0-23-18 0,4 32-42 15,-4-32-38-15,0 0-60 0,0 0-84 0,19-2-184 0,0 5 92 0,-19-24 365 16</inkml:trace>
  <inkml:trace contextRef="#ctx0" brushRef="#br2" timeOffset="236565.7487">3872 11396 1385 0,'-21'-1'124'16,"21"1"-25"-16,0 0-19 0,0 0-20 0,0 0-20 15,-3 19-16-15,3-19-6 0,23 5-4 0,-5-5-6 16,5-5-3-16,3-3-1 0,4-3-6 15,4-3-15-15,-1-4-28 0,7 6-54 0,-13-19-119 16,19 13-366-16,-13-1-6 0,-4 0 285 0</inkml:trace>
  <inkml:trace contextRef="#ctx0" brushRef="#br2" timeOffset="239054.8611">6128 9836 482 0,'-9'-21'97'0,"9"21"-24"0,0 0-3 15,-19-22-13-15,19 22-4 0,-16-16-12 0,16 16-5 16,-18-14-4-16,18 14 10 0,-20-7-1 0,20 7-6 15,-22 0-4-15,22 0-13 0,-23 10 3 0,23-10 2 16,-24 21 8-16,24-21 6 0,-26 31 7 16,26-31-1-16,-26 38 2 0,10-17-10 0,4 6 2 15,-4-3-13-15,4 5 2 0,-2-1-11 16,3 3 2-16,0-1-10 0,2 3 8 0,-1-4-9 16,3 0 8-16,1-4 16 0,4 2-31 0,2-5 30 15,5 1-30-15,3-3 7 0,3 0 5 0,3-2-6 16,6 0 3-16,3-4-6 0,3 0 1 0,9-5-3 15,0-3 1-15,6-4 1 0,2-6 0 16,2-4 2-16,1-8-1 0,-1-5 0 0,-1-3-4 16,-4-4 6-16,-2-1 8 0,-6-2-29 0,-5-2 29 15,-6-2-30-15,-5 1 15 0,-8-2 8 0,-3 0-9 16,-5 3 9-16,-5-1-10 0,-5 4 3 0,-3 2-7 16,-5 3 6-16,-4 2-6 0,-2 5 3 15,-2 1-11-15,0 6-8 0,-3 0-17 0,5 10-16 16,-6-8-21-16,10 15-32 0,-9-11-49 15,29 5-78-15,-37 22-122 0,14-19-63 0,18 20 295 16</inkml:trace>
  <inkml:trace contextRef="#ctx0" brushRef="#br2" timeOffset="239242.3713">6179 10138 1354 0,'22'11'43'0,"-22"-11"4"15,23 13 10-15,-23-13-5 0,33 9-9 0,-33-9-25 16,33 3-14-16,-16-1-5 0,-17-2 0 16,32 3 22-16,-32-3-27 0,31 6 12 0,-31-6-44 15,24 10-34-15,-24-10-77 0,21 13-68 0,-21-13-61 16,0 0-186-16,23 26 68 0,-23-26 374 16</inkml:trace>
  <inkml:trace contextRef="#ctx0" brushRef="#br2" timeOffset="239445.5911">6724 10178 1360 0,'0'0'39'0,"0"0"-36"0,0 0 34 0,1-18-23 15,-1 18 16-15,0 0 0 0,-18 20-57 0,9 1 28 16,-2 1-38-16,1 9-7 0,-5-2-12 0,5 11-40 15,-10-10-36-15,13 15-63 0,-9-12-44 0,1-7-171 16,17 19 133-16,-17-27 277 0</inkml:trace>
  <inkml:trace contextRef="#ctx0" brushRef="#br2" timeOffset="239711.1897">6017 10713 1317 0,'0'0'110'16,"0"0"-51"-16,0 0-5 0,32-2 21 0,-1-2-5 15,2-10-18-15,13 2-20 0,4-2-15 16,7 0-11-16,4 1-4 0,0 0-5 0,1 4-8 15,-5 0-11-15,4 6-15 0,-7-2-16 16,8 8-13-16,-11-7-11 0,7 14-40 0,-15-16-63 16,11 17-116-16,-12-2-167 0,-7-14 35 0,15 19 388 15</inkml:trace>
  <inkml:trace contextRef="#ctx0" brushRef="#br2" timeOffset="240665.8106">6529 10881 585 0,'0'0'158'0,"-1"-17"-58"0,1 17 8 0,-7-21-1 15,7 21 2-15,-10-20-33 0,10 20-21 0,-17-17-5 16,17 17 3-16,-24-9 0 0,24 9-5 16,-33-1-10-16,14 5-6 0,-5-2-6 0,0 9-16 15,-7-3 20-15,5 8-12 0,-7-1 14 0,2 6 6 16,-3 0-9-16,3 6 4 0,-3 0-8 0,3 5 6 15,-2-2-12-15,7 4 5 0,-1 2-11 0,7 1 2 16,5-2-6-16,4-2 3 0,5-6-7 0,4-3 3 16,7-2-7-16,4-3 2 15,4-2-6-15,-13-17 4 0,34 31 1 0,-9-21 2 16,1 0-3-16,5-4-4 0,3-2-13 0,2-5-9 16,6-1-17-16,-3-6-14 0,8 4-23 0,-8-13-30 15,12 16-60-15,-21-22-95 0,18 17-105 0,-9-1-140 16,-13-11 193-16,15 20 316 0</inkml:trace>
  <inkml:trace contextRef="#ctx0" brushRef="#br2" timeOffset="240869.5555">6731 11175 1325 0,'17'6'130'15,"-17"-6"-92"-15,0 0-14 0,0 0-5 16,-15 27 5-16,15-27-8 0,-14 33-6 0,4-12-4 16,0 2 1-16,1 2-9 0,0 0 6 0,-1 0-10 15,3-1 2-15,1 0-6 0,0-7-38 0,8 5-30 16,-2-22-74-16,11 20-102 0,-11-20-131 0,0 0-80 16,32 10 267-16</inkml:trace>
  <inkml:trace contextRef="#ctx0" brushRef="#br2" timeOffset="241684.347">7605 10104 134 0,'0'0'84'0,"2"-17"22"0,-2 17 10 0,0 0 17 15,0 0-12-15,0 0 10 0,0 0-12 0,0 0 0 16,0 0-15-16,0 0-8 0,0 0-15 0,0 0-10 16,0 0-16-16,2 29-16 0,-2-29-20 0,-6 35-5 15,1-15 10-15,-1 3-33 0,-1 1 27 16,-1 0-32-16,2 2 2 0,-1-3-4 0,2 4-26 15,-5-7-26-15,10 11-65 0,0-31-69 0,-14 44-116 16,11-17-136-16,3-27 139 0,-8 43 315 0</inkml:trace>
  <inkml:trace contextRef="#ctx0" brushRef="#br2" timeOffset="241856.2415">7438 10382 1503 0,'-25'-6'89'15,"25"6"-20"-15,0 0-14 0,0 0-5 0,0 0-14 16,0 0-17-16,0 0-13 0,0 0-5 0,0 0 0 16,23-13-1-16,2 3 1 0,0-4-6 0,8-3-11 15,2-5-27-15,10 6-30 0,-8-13-57 16,18 21-90-16,-21-20-135 0,11 9-185 0,4 13 93 16,-15-15 447-16</inkml:trace>
  <inkml:trace contextRef="#ctx0" brushRef="#br2" timeOffset="242590.7241">8582 9787 1032 0,'-11'-18'90'16,"11"18"-53"-16,-19-3-3 0,19 3 8 0,-17-2 5 15,17 2-9-15,-21 7-16 0,21-7-7 0,-24 9 0 16,24-9 8-16,-27 21 2 16,27-21 4-16,-32 28-6 0,18-9 3 0,-5 0 0 15,6 7 10-15,-4-2 0 0,4 7 6 0,-6 0-8 16,6 4 4-16,-3 1-13 0,5 4 6 0,3-4 8 15,2 2-29-15,3-5 21 0,7 0-29 0,2-3 3 16,8-1 3-16,6-1-9 0,3-5 3 0,6-4-2 16,3-4 2-16,3-8-2 0,4-3 3 0,2-7-2 15,2-5-2-15,2-7 5 0,1-4-1 16,-2-5 6-16,0-5-2 0,-7-4 4 0,-3 1-8 16,-7-3-10-16,-5 1 21 0,-6-1-24 0,-6 0 22 15,-6-1-8-15,-5 1-8 0,-6 3 3 0,-4 1-9 16,-5 2 4-16,-3 3-7 0,-2 3 4 15,-1 1-4-15,-2 4 2 0,-2 0-6 0,3 5 3 16,-1-1-6-16,7 6-1 0,17 8-5 0,-24-9-8 16,24 9-16-16,0 0-32 0,-20-1-45 15,29 20-77-15,-9-19-74 0,0 0-218 0,7 34 50 16,-7-34 412-16</inkml:trace>
  <inkml:trace contextRef="#ctx0" brushRef="#br2" timeOffset="242793.8373">8753 10214 1634 0,'0'0'44'0,"0"0"-20"0,-9 21-6 0,9-21 6 16,17 7 0-16,-17-7-8 0,24 4-7 0,-24-4-5 16,29 0-11-16,-12-3 0 0,1 3-8 0,0-3-13 15,1 4-17-15,-19-1-33 0,36 1-59 0,-36-1-20 16,33 3-62-16,-33-3-75 0,0 0-161 15,31 7 101-15,-31-7 354 0</inkml:trace>
  <inkml:trace contextRef="#ctx0" brushRef="#br2" timeOffset="243153.2499">9150 10142 1278 0,'-17'0'167'16,"17"0"-125"-16,0 0-8 0,0 0 7 0,18-12 12 15,-18 12-12-15,29-15-16 0,-12 7-16 0,-17 8-4 16,32-15-4-16,-32 15 1 0,25-7 0 16,-25 7 0-16,20-1 0 0,-20 1-1 0,0 0 3 15,18 7 5-15,-18-7 3 0,0 0 2 0,0 0-1 16,0 0-4-16,12 21-3 0,-12-21-3 15,0 0 2-15,-5 21-5 0,5-21 3 0,-9 21-2 16,9-21-15-16,-17 24 30 0,17-24-29 0,-26 29 29 16,12-12-12-16,14-17-2 0,-28 30 3 0,28-30-1 15,-20 23 3-15,20-23-3 0,0 0 0 16,-8 22-2-16,8-22 1 0,0 0-1 0,17 13 0 16,-17-13-1-16,26-1-1 0,-6-3 0 0,3-4-5 15,3 1-10-15,-2-5-21 0,5 6-26 0,-11-11-48 16,16 18-83-16,-23-22-133 0,-11 21-228 0,36-6 70 15,-36 6 441-15</inkml:trace>
  <inkml:trace contextRef="#ctx0" brushRef="#br2" timeOffset="243481.4059">8440 10692 1393 0,'-31'-2'109'0,"31"2"-63"0,0 0-15 0,0 0 7 16,0 0 3-16,31-10 1 0,-8-1-4 15,11 0-12-15,4-6 0 0,9-1-10 0,5-4 1 16,9 1-8-16,2-2-2 0,5 1-5 0,0 0-1 16,1 3-8-16,-5 4-7 0,-6 2-18 0,1 8-11 15,-9-3-19-15,6 11-42 0,-16-11-45 0,14 23-143 16,-13-5-247-16,-13-5 43 0,6 18 393 0</inkml:trace>
  <inkml:trace contextRef="#ctx0" brushRef="#br2" timeOffset="243950.2283">9034 10901 566 0,'0'0'159'16,"5"-30"-138"-16,-5 30-4 0,6-30 8 0,-6 30 29 15,-3-26 11-15,3 26 9 0,-15-18-3 0,15 18-5 16,-24-12-10-16,24 12-6 0,-37-2 0 16,19 8 4-16,-10-4 2 0,6 10-16 0,-8-2 20 15,7 11-22-15,-10-6 13 0,8 12 1 0,-7-4-11 16,5 6 7-16,-5 1-12 0,7 5 6 0,-3-1-8 16,5 4 4-16,2-3-13 0,5 0-1 15,6-5-16-15,6-5 0 0,4-1-10 0,3-3 4 16,4-3-5-16,4-1 0 0,-11-17-12 0,36 29-5 15,-12-17-15-15,2-5-7 0,5 3-16 16,-2-11-20-16,12 7-53 0,-16-23-106 0,24 10-199 16,-10 0-107-16,-7-14 216 0</inkml:trace>
  <inkml:trace contextRef="#ctx0" brushRef="#br2" timeOffset="244294.0102">9055 11169 1287 0,'-15'24'222'0,"15"-24"-180"15,0 0-14-15,13-17 12 0,4 8 4 0,1-8-7 16,5 3-19-16,0-2-8 0,-1 2-8 0,-1 5-1 16,-3 2-2-16,-18 7 2 0,27-6-1 15,-27 6 0-15,18 4 0 0,-18-4 0 0,0 0 3 16,16 19 0-16,-16-19 7 0,-3 30-2 0,-3-13 4 15,-1 2-5-15,-2 0 2 0,-2-1 1 0,2 1 4 16,-2-2 0-16,0 1 2 0,11-18-6 0,-22 30 3 16,22-30 0-16,-17 27 5 0,17-27 2 15,-10 22-3-15,10-22-4 0,0 0-1 0,3 20-5 16,-3-20 0-16,0 0-2 0,26 9-3 16,-26-9 0-16,33-8-3 0,-10 1-5 0,2-5-11 15,3 0-18-15,-2-7-25 0,7 7-33 0,-10-13-54 16,19 22-102-16,-24-23-147 0,13 11-145 0,8 7 111 15,-16-16 430-15</inkml:trace>
  <inkml:trace contextRef="#ctx0" brushRef="#br2" timeOffset="244700.2895">10137 10143 762 0,'0'0'282'0,"17"-27"-224"16,-17 27 6-16,15-24 5 0,-15 24-4 0,0 0-17 16,21-13-20-16,-21 13-12 0,0 0 6 0,0 0 6 15,1 19 2-15,-6-2-8 0,3 5-6 0,-5 3 7 16,-1 3-36-16,-1 0 28 0,0 2-31 15,-1-1 7-15,0-2-2 0,5-1-22 0,-3-6-16 16,9 5-41-16,-1-25-45 0,-2 35-74 16,2-35-72-16,0 0-154 0,1 33 169 0,-1-33 266 15</inkml:trace>
  <inkml:trace contextRef="#ctx0" brushRef="#br2" timeOffset="244856.8432">10078 10310 1172 0,'-18'-15'174'0,"18"15"-72"15,0 0-31-15,0 0-9 0,0 0-17 0,0 0-14 16,7-17-14-16,-7 17-10 0,17-1-5 0,-17 1-5 16,25 0-7-16,-25 0-15 0,38-1-27 0,-20-9-41 15,16 14-86-15,-13-21-115 0,9 5-233 0,14 10 62 16,-11-20 431-16</inkml:trace>
  <inkml:trace contextRef="#ctx0" brushRef="#br2" timeOffset="245221.8752">11077 9712 1130 0,'-8'-23'53'0,"8"23"-26"0,-17-33 20 0,17 33 11 15,-20-12 10-15,20 12-7 0,-26 10-13 0,26-10 0 16,-37 32 0-16,19-4 6 0,-8-2-7 0,6 11 5 15,-7 0-10-15,5 9 5 0,-3 2-15 0,3 4 7 16,2-1-15-16,6 1 3 0,4-6-13 16,7-5-12-16,8-6 16 0,7-6-25 0,8-4 20 15,7-5-11-15,3-7-3 0,3-4 2 0,3-8-2 16,3-5-1-16,1-6 1 0,3-6-1 0,-2-6 3 16,2-3-3-16,-3-3-8 0,-2 0 23 15,-7-3-22-15,-4 2 20 0,-7-3-8 0,-7 1-7 16,-5-1 5-16,-3 1-5 0,-5 1 0 0,-2-2-6 15,-4 4-4-15,-4 0-8 0,-1 4 2 16,-2-1-9-16,1 4 0 0,-4-2-10 0,5 6-6 16,-6-4-18-16,17 21-19 0,-23-33-34 0,23 33-66 15,-19-11-86-15,19 11-172 0,0 0-24 0,-12 19 304 16</inkml:trace>
  <inkml:trace contextRef="#ctx0" brushRef="#br2" timeOffset="245424.9979">11210 9994 1735 0,'0'0'83'0,"-19"9"-39"15,19-9-8-15,0 0-2 0,0 0-9 0,0 0-14 16,0 0-7-16,0 0-4 0,0 0-1 0,-3 17-1 16,3-17 2-16,13 23-7 0,-13-23-3 15,22 23-14-15,-22-23-9 0,30 26-21 0,-30-26-17 16,38 32-70-16,-38-32-66 0,41 21-146 0,-15-10-219 15,-26-11 85-15,45 21 478 0</inkml:trace>
  <inkml:trace contextRef="#ctx0" brushRef="#br2" timeOffset="245867.5476">11572 9991 1138 0,'-22'-8'373'0,"22"8"-279"0,0 0-36 0,0 0-7 16,0 0-3-16,20-13-12 0,-20 13-10 0,22-12-10 16,-22 12-5-16,29-13-6 0,-29 13-2 0,28-11-3 15,-28 11-1-15,26-5 1 0,-26 5-1 0,28-2-2 16,-28 2-2-16,23 2-1 0,-23-2-1 15,0 0 1-15,18 8 2 0,-18-8 1 0,0 0 3 16,-5 21 3-16,5-21-1 0,-17 21 2 16,17-21 1-16,-24 21 4 0,24-21 0 0,-23 20 0 15,23-20-3-15,0 0-1 0,-19 19-4 0,19-19 0 16,0 0 0-16,0 0 0 0,0 0 0 0,0 0 0 16,25 16-1-16,-25-16 1 0,26 0 0 0,-26 0 0 15,32-2 3-15,-32 2 3 0,30 3 3 0,-30-3 3 16,25 7-1-16,-25-7-2 0,0 0 2 15,13 23 0-15,-13-23-1 0,-5 21 0 0,5-21-6 16,-12 21 0-16,12-21-5 0,-19 20 1 0,19-20-3 16,-19 13-15-16,19-13 9 0,0 0-18 15,0 0 1-15,-18 13-12 0,18-13-3 0,0 0-27 16,0 0-48-16,0 0-92 0,0 0-195 0,0 0-166 16,5-16 86-16,-5 16 482 0</inkml:trace>
  <inkml:trace contextRef="#ctx0" brushRef="#br2" timeOffset="246216.3891">10652 10586 1364 0,'22'-2'112'0,"-22"2"-58"15,37-19-14-15,-10 5 1 0,10 0-11 0,2-1-14 16,2-1-14-16,1 0 0 0,1 0-3 0,2 3 3 15,2 1-4-15,5 2 1 0,0 1-6 0,3 1-2 16,-1-1-6-16,5 4-5 0,-5-2-11 0,6 8-21 16,-10-8-34-16,8 14-60 0,-19-14-70 15,15 15-103-15,-5 3-137 0,-14-15 155 16,14 22 301-16</inkml:trace>
  <inkml:trace contextRef="#ctx0" brushRef="#br2" timeOffset="246638.318">11570 10730 412 0,'0'0'100'0,"1"-21"10"0,-1 21-1 0,1-19 7 16,-1 19-16-16,-6-20-5 0,6 20-11 0,0 0-6 15,-30-23-14-15,30 23-12 0,-37-5-9 16,14 9 0-16,-10-3 6 0,3 11 9 0,-10-1 3 15,5 11 6-15,-9 0-5 0,3 13-19 16,-7-1 24-16,8 8-28 0,-1-1 13 0,8 0-12 16,6-2-22-16,8-5-4 0,10-3-12 0,7-5 2 15,9-5-7-15,9 0 3 0,7-5-5 0,8-3-2 16,11-6-10-16,5-7-18 0,10 0-27 0,-3-13-39 16,15 18-83-16,-20-27-162 0,15 14-238 15,1 2 41-15,-7-16 449 0</inkml:trace>
  <inkml:trace contextRef="#ctx0" brushRef="#br2" timeOffset="247200.858">11897 11042 1082 0,'0'0'324'15,"0"0"-278"-15,0 0-42 0,3-22-3 0,-3 22 9 16,29-22 1-16,-12 9 6 0,5 1-3 16,-2 0 0-16,2 2-6 0,-1 0-2 0,-2 3-3 15,-19 7 4-15,32-10-1 0,-32 10 1 0,23-2-2 16,-23 2-3-16,0 0 1 0,20 6-1 0,-20-6 3 16,0 0-2-16,0 0 3 0,1 22 2 0,-1-22 4 15,0 0 1-15,-12 24 2 0,12-24-2 0,0 0 0 16,-24 19-3-16,24-19-1 0,0 0-1 0,-20 12-1 15,20-12-2-15,0 0-2 0,0 0-2 16,0 0 0-16,0 0 2 0,0 0 7 16,13 17 2-16,-13-17 3 0,26 11-2 0,-26-11-1 15,33 11-5-15,-16-5 0 0,-17-6-2 0,31 16 2 16,-31-16 1-16,24 19 4 0,-24-19 3 0,13 30 6 16,-13-12 0-16,-3 4 4 0,-4 1-7 0,-3-1 2 15,-2 0-7-15,-3 0 2 0,1-3-8 16,-2 0 2-16,1-2-8 0,15-17 2 0,-21 24-3 15,21-24-3-15,0 0-12 0,0 0-12 0,0 0-14 16,0 0-12-16,0 0-16 0,12-27-32 0,16 18-124 16,-16-12-362-16,13-9 29 0,6 5 255 0</inkml:trace>
  <inkml:trace contextRef="#ctx0" brushRef="#br2" timeOffset="247529.078">12958 10035 1568 0,'-32'14'113'0,"32"-14"-85"15,0 0-26-15,-6 17-3 0,6-17 0 0,-3 29 3 16,1-9-5-16,0 3 5 0,-1 3 12 0,-1 1-30 16,3 4 24-16,-2-1-33 0,3 5-1 0,-4-2-1 15,5 5-23-15,-6-8-18 0,9 13-37 0,-10-17-5 16,14 14-64-16,-14-17-58 0,12-6-147 0,4 12-46 15,-10-29 331-15</inkml:trace>
  <inkml:trace contextRef="#ctx0" brushRef="#br2" timeOffset="247716.57">12864 10359 1596 0,'-17'-7'137'0,"17"7"-53"16,0 0-31-16,0 0-11 0,0 0-13 0,0 0-7 15,0 0-6-15,28 15-5 0,-6-14-6 16,4-5-4-16,7-2-8 0,4-6-12 0,8 0-20 16,-3-7-39-16,14 10-64 0,-17-25-145 0,20 17-317 15,-6-2 51-15,-2-6 287 0</inkml:trace>
  <inkml:trace contextRef="#ctx0" brushRef="#br2" timeOffset="248544.7789">14231 9490 822 0,'0'0'51'16,"14"-25"-37"-16,-14 25 4 0,-1-21 22 0,1 21 22 15,0 0 17-15,0 0 2 0,-18-15-10 16,18 15 0-16,-23 7-6 0,23-7 1 0,-31 14-1 16,31-14-4-16,-40 25-6 0,21-6-1 0,-8-4-7 15,4 7-17-15,-6-3 27 0,2 7-32 0,-5-2 24 16,6 5-14-16,-2-1-15 0,3 3 4 0,6-2-13 16,4-1 2-16,7-2-9 0,5-2 2 15,6 0-7-15,4 0 4 0,5-1-3 16,7 0 3-16,2-2-2 0,7-3 2 0,4-1-3 15,3-4 2-15,3-3-2 0,3-6 2 0,3-1-3 16,1-7 3-16,0-3-1 0,0-5-1 0,-2-6 2 16,-2-5-3-16,-5-4 5 0,-1-4-5 0,-6-3 3 15,-6-2-4-15,-5-3 6 0,-5-2-6 0,-4 0 6 16,-3-2-9-16,-6 6-10 0,-6 2 17 0,-3 2-24 16,-6 5 20-16,-4 2-12 0,-2 3-3 15,-3 5-1-15,-1 1-5 0,1 6-4 0,-2 2-10 16,3 9-16-16,-4-1-16 0,10 14-29 0,-11-9-37 15,20 24-66-15,-20-20-69 0,20 15-93 0,0 6-89 16,-9-15 251-16</inkml:trace>
  <inkml:trace contextRef="#ctx0" brushRef="#br2" timeOffset="248748.0097">14396 9769 1505 0,'0'0'84'0,"-19"9"-36"15,19-9-14-15,0 0 5 0,0 0-1 0,-6 22-3 16,6-22-6-16,2 21 0 0,-2-21-7 0,6 23-2 16,-6-23-10-16,17 23-4 0,-17-23-7 15,27 23 2-15,-10-13-6 0,4-2-5 16,2 1-11-16,-4-4-16 0,7 4-31 0,-9-10-32 16,13 16-55-16,-30-15-101 0,43-8-254 0,-19 16 4 15,-24-8 276-15</inkml:trace>
  <inkml:trace contextRef="#ctx0" brushRef="#br2" timeOffset="249154.2448">14900 9767 1011 0,'0'0'144'0,"17"-15"-28"0,-17 15-21 0,0 0-10 15,0 0-11-15,0 0-10 0,0 0-4 16,0 0-6-16,0 0-13 0,0 0-4 0,-19 17-5 16,19-17 4-16,-26 33-1 0,12-14 1 0,-1-1-8 15,1 3-3-15,3-2-10 0,4-1-3 0,7-18-6 16,-3 30-1-16,3-30-3 0,19 19-1 0,-19-19-1 16,37 8-1-16,-7-10-5 0,4-5-6 15,5-4-19-15,1-7-23 0,4 3-31 0,-10-10-53 16,15 19-128-16,-27-11-295 0,9-1 7 0,-3 4 249 15</inkml:trace>
  <inkml:trace contextRef="#ctx0" brushRef="#br2" timeOffset="249311.7696">15144 9723 1622 0,'-28'16'164'0,"11"6"-110"15,0-2-31-15,3 6 0 0,0-2-7 0,4 0-3 16,2 0-11-16,1-1 2 0,2-1-6 0,2-3-1 15,3 0-15-15,0-19-13 0,8 35-35 0,-8-35-35 16,12 38-85-16,-12-38-129 0,1 20-222 0,4-1 15 16,-5-19 383-16</inkml:trace>
  <inkml:trace contextRef="#ctx0" brushRef="#br2" timeOffset="249677.1499">14041 10357 1280 0,'0'0'267'0,"-31"6"-182"16,31-6-35-16,0 0-14 0,0 0-1 0,0 0-6 16,0 0 0-16,35-19 2 0,-4 9-6 0,7-2 0 15,10-1-5-15,7-3 2 0,10 0-3 0,5-4 4 16,7-1-5-16,5-1-16 0,4-1 18 0,1 0-29 16,0 0 20-16,-1 2-13 0,-1-2-9 0,-3 3-2 15,-3 1-12-15,-6 4-10 0,-6-3-15 16,0 7-28-16,-18-8-51 0,12 24-149 0,-28-14-309 15,0 6 41-15,-9 9 283 0</inkml:trace>
  <inkml:trace contextRef="#ctx0" brushRef="#br2" timeOffset="253110.1969">14727 10609 660 0,'0'0'-22'16,"16"-28"-17"-16,-16 28 1 0,20-32 4 15,-20 32 11-15,24-31 6 0,-24 31 15 0,20-27 28 16,-20 27 40-16,19-20 28 0,-19 20 28 0,14-18 7 15,-14 18 4-15,0 0-10 0,5-28-13 0,-5 28-10 16,0 0-13-16,0 0-15 0,0 0-19 0,-22-17-17 16,5 13-13-16,-1 4-4 0,-5 0 0 0,-3 4 1 15,-4-1 1-15,-1 6 3 0,-6-2 1 0,0 8 5 16,-7 0-1-16,4 10 5 0,-2 0-5 16,-1 6 3-16,3 1-8 0,2 4 0 15,5 2-8-15,4 0 2 0,7 2-9 0,7-2-13 16,5-2 14-16,6-2-22 0,8-5 20 0,3-2-7 15,9-3-3-15,5-4 2 0,5-2-4 0,7-1 4 16,2-3-7-16,6-3-2 0,1-2-11 0,4-4-9 16,1 1-8-16,-1-6-13 0,2 1-20 15,-9-10-30-15,16 11-89 0,-21-24-59 0,25 21-80 16,-13-11-166-16,-7-9 78 0,11 15 385 0</inkml:trace>
  <inkml:trace contextRef="#ctx0" brushRef="#br2" timeOffset="254016.5551">15280 10748 1105 0,'5'-22'63'16,"-5"22"-46"-16,0 0-3 0,0 0 18 0,0 0 18 16,0 0 18-16,0 0-1 0,0 0-10 0,0 0-12 15,0 0-10-15,0 0-6 0,-12 23 6 0,12-23 0 16,-16 26 4-16,16-26 11 0,-18 33-33 0,7-16 31 15,4 5-32-15,-3-3 13 0,4 1 2 16,6-20-11-16,-9 29-1 0,9-29-9 0,2 21 0 16,-2-21-4-16,0 0-1 0,22 21-4 0,-22-21 0 15,31 7-1-15,-11-7 0 0,3-2-1 16,-3-6-10-16,5 1-9 0,-2-5-16 0,2 4-16 0,-3-9-22 16,7 9-28-16,-13-21-66 0,17 25-137 15,-16-18-227-15,1-2 43 0,4 13 326 16</inkml:trace>
  <inkml:trace contextRef="#ctx0" brushRef="#br2" timeOffset="254174.095">15406 10763 1593 0,'-28'22'90'0,"9"7"-69"16,2-2 19-16,8 2-31 0,0-4 6 0,3 1 2 16,1-2-10-16,3-1 2 0,2-4-8 15,2-2-1-15,5 0-15 0,-7-17-11 0,22 25-34 16,-22-25-51-16,33 23-121 0,-33-23-185 0,25 4-111 15,-2 3 116-15,-23-7 412 0</inkml:trace>
  <inkml:trace contextRef="#ctx0" brushRef="#br2" timeOffset="255609.6332">16935 9318 1126 0,'0'0'176'0,"-24"-19"-126"16,24 19-12-16,0 0 2 0,0 0 7 0,0 0 3 16,0 0-6-16,0 0-8 0,0 0-9 0,0 0-10 15,0 0-6-15,0 0 2 0,-8 20 7 16,9 3 0-16,4 11 6 0,-2 5-16 0,2 7 6 15,0 3 9-15,1 3-25 0,-3-1 26 0,-2 1-24 16,-5-3 3-16,1 0 12 0,-5-4-7 0,0-1 10 16,-3-6-5-16,-1-3 7 0,-2-2-10 0,3-4 6 15,-1-7-8-15,4-4 2 0,8-18-4 0,-10 17-2 16,10-17-4-16,0 0-1 0,0 0-2 0,0 0 1 16,0 0 1-16,0 0 0 0,8-28 2 15,-1 9-5-15,2-4 4 0,3-2-4 0,2-1 4 16,-1-1-4-16,4 1 4 0,1-1-5 0,2 2 6 15,2-2-4-15,1 2 2 0,1 2-3 0,2 2 3 16,3 3-3-16,0 5 2 0,0 2-1 0,0 5 1 16,-3 2-1-16,-2 5-2 0,-4 4-2 15,-3 2 0-15,-17-7 2 0,27 25-1 0,-27-25 5 16,18 32-5-16,-13-15 4 0,-3 3-4 16,-2 0 4-16,-5 2-2 0,-2 0 3 0,-4 2-1 15,-5 0 2-15,-3 1-2 0,-3 1 3 0,-5-1-4 16,-2 1 6-16,-4-1-6 0,-1-1 6 0,0-1-7 15,0-2 4-15,1-4-5 0,4-2 5 0,2-4-3 16,5-2 1-16,5-4-4 0,17-5-9 0,-19 3-13 16,19-3-16-16,0 0-21 0,0 0-23 15,10-18-39-15,-8-5-62 0,28 19-93 0,-30 4-242 16,37-35 69-16,-3 24 295 0</inkml:trace>
  <inkml:trace contextRef="#ctx0" brushRef="#br2" timeOffset="255984.6819">17465 9751 1318 0,'0'0'98'15,"0"0"-71"-15,0 0 1 0,0 0 7 0,0 0 9 16,0 0-6-16,-19 12 2 0,19-12-3 0,-14 23 2 16,14-23-8-16,-14 28 2 0,14-28-2 0,-14 36 6 15,5-16-5-15,3 3 3 0,1-3-13 0,2 3 4 16,0-2-5-16,3-1-1 0,1-3-3 15,-1-17-7-15,10 26-8 0,-10-26 0 0,22 12-1 16,-4-9 1-16,3-4 1 0,4-4 0 16,1-3 2-16,3-4-3 0,-1-3 1 0,1-3-4 15,1-2 3-15,0-3-4 0,-2-3 4 0,-1 0-4 16,-3 1 3-16,-2 1-2 0,-5 2 2 0,-3 2-2 16,-4 3 5-16,-10 17-4 0,10-28 2 0,-10 28-2 15,1-18 0-15,-1 18 0 0,0 0 0 16,0 0 0-16,0 0 0 0,0 0 0 0,-23 6 0 15,23-6 0-15,-18 27 0 0,8-8 0 0,-1 3 0 16,3 2 0-16,-1 0 0 0,3 0-1 0,2 3-7 16,3-4 0-16,2-1-15 0,2-5-4 0,5 0-17 15,-8-17-13-15,25 20-23 0,-25-20-26 16,41 9-58-16,-29-26-96 0,26 3-251 0,-8 2 4 16,-3-14 257-16</inkml:trace>
  <inkml:trace contextRef="#ctx0" brushRef="#br2" timeOffset="256187.8354">18271 9218 1558 0,'-16'20'154'16,"-6"3"-136"-16,-1 8-5 0,1 2-3 0,3 6 7 16,-2 3-9-16,3 3 7 0,-4 1 9 0,5 3-22 15,0-2 20-15,2 2-27 0,3 1-1 16,2-2 6-16,3-1-13 0,1-4 3 0,3-2-25 15,-1-10-32-15,8 7-45 0,-11-19-24 0,19 15-95 16,-17-13-278-16,5-21 47 0,10 29 208 0</inkml:trace>
  <inkml:trace contextRef="#ctx0" brushRef="#br2" timeOffset="256359.7275">17912 9633 1880 0,'0'0'87'0,"0"0"-41"0,-17 1-12 15,17-1-34-15,0 0 0 0,35-4 0 16,-8 1 0-16,8-5 0 0,7-1 0 16,5-3 0-16,4-2 0 0,3 1 0 0,-4 0 0 15,-2 5-4-15,-9-4-85 0,10 17-112 0,-31-16-336 16,16 15-60-16,-8-3 5 0</inkml:trace>
  <inkml:trace contextRef="#ctx0" brushRef="#br2" timeOffset="259772.1766">19277 9257 532 0,'0'0'107'0,"0"0"-15"0,15-21 10 0,-15 21 3 0,0 0-6 16,-6-28-8-16,6 28-13 0,-3-20-7 0,3 20-8 16,-5-17-9-16,5 17-11 0,0 0-7 0,-10-21-6 15,10 21-4-15,0 0-6 0,-18-17 2 16,18 17-1-16,0 0-2 0,-18-1 1 0,18 1-9 15,-17 10-1-15,17-10-4 0,-28 31 2 16,9-6 1-16,0 9 10 0,-5 3-1 0,0 6 13 16,-6 1-6-16,2 4 10 0,-2 0-10 0,0 4-6 15,2 0 20-15,4 3-19 0,2-7 18 0,5 1-9 16,6-9-16-16,8-5 1 0,5-10-11 0,9-4 1 16,7-2-4-16,10-6 2 0,8-4-1 15,6-4 1-15,7-10 2 0,1-5-2 0,6-7 1 16,1-8-2-16,5-8 2 0,1-6-5 0,-1-3 6 15,-1-4-7-15,-8 1-7 0,-5-1 18 0,-8 0-17 16,-10 3 18-16,-8-1-5 0,-8 3-8 0,-11 5-1 16,-9 1-11-16,-7 3-4 0,-10 2-14 15,-5 5-2-15,-8 1-8 0,-1 7 6 16,-6 2-1-16,1 8 6 0,-6-2-6 0,6 9-13 16,-5-4-16-16,14 11-16 0,-3-10-14 0,18 17-30 15,-10-13-53-15,19 17-102 0,2 1-144 0,7-19 40 16,-7 43 378-16</inkml:trace>
  <inkml:trace contextRef="#ctx0" brushRef="#br2" timeOffset="259946.7952">19392 9648 1616 0,'-30'11'82'0,"30"-11"-56"0,-12 24-16 0,12-24 0 15,1 23-2-15,-1-23-1 0,12 25-5 0,-12-25 1 16,12 24-10-16,-12-24 2 0,17 25-15 0,-17-25-5 15,23 22-20-15,-23-22-33 0,29 16-47 16,-29-16-115-16,36 1-32 0,-36-1-92 0,35-15-61 16,1 20 268-16</inkml:trace>
  <inkml:trace contextRef="#ctx0" brushRef="#br2" timeOffset="260271.7921">19941 9501 1477 0,'-28'3'95'0,"28"-3"-56"16,-32 17-12-16,32-17 1 0,-30 19 16 0,30-19-38 15,-26 21 33-15,26-21-32 0,-26 24 11 0,26-24 2 16,-18 26-5-16,18-26 2 0,-7 22-4 0,7-22-2 16,0 0-7-16,7 20 1 0,-7-20-1 0,20 10 5 15,-20-10 1-15,29 8 5 0,-12-5-1 16,0 0-1-16,1 1-4 0,-18-4-4 0,32 8-2 15,-32-8 0-15,23 13-2 0,-23-13 3 0,0 0-2 16,13 25 2-16,-13-25-3 0,-5 24 1 0,5-24-2 16,-14 29 1-16,3-11-2 0,-3 2 1 15,0-1-2-15,-1-2 0 0,15-17-6 0,-26 25-3 16,26-25-12-16,0 0-14 0,0 0-27 0,-17 9-25 16,17-9-49-16,0 0-82 0,32-21-135 15,-15 7-161-15,0-12 52 0,13 13 430 0</inkml:trace>
  <inkml:trace contextRef="#ctx0" brushRef="#br2" timeOffset="260459.3133">20237 9460 1528 0,'0'0'60'0,"0"0"-35"0,17-18-5 15,-17 18-7-15,19-19-6 0,-19 19-8 0,0 0 2 16,23-21-5-16,-23 21-2 0,0 0-2 0,26-16-5 15,-26 16-8-15,26-10-6 0,-26 10-16 0,28-6-15 16,-28 6-38-16,34 0-83 0,-34 0-149 0,17-6-134 16,0 13 55-16,-17-7 407 0</inkml:trace>
  <inkml:trace contextRef="#ctx0" brushRef="#br2" timeOffset="260615.5819">20192 9627 1582 0,'-17'18'91'0,"17"-18"-73"0,0 0-9 0,0 0-2 16,0 0 0-16,18-9 5 0,0 1-1 16,2-4 2-16,5-3-6 0,2 1-13 0,1-3-1 15,3 3-53-15,-7-5-4 0,11 12-92 0,-16-19-53 16,21 17-46-16,-15-7-202 0,5-11 48 0,13 15 276 16</inkml:trace>
  <inkml:trace contextRef="#ctx0" brushRef="#br2" timeOffset="260928.1104">20899 9155 1001 0,'-41'22'220'0,"10"-19"-128"0,12 13 1 16,-12-9 2-16,12 14-9 0,-9-8-17 0,7 11-1 16,-6-3-10-16,8 7-3 0,-4-4-9 0,6 4-4 15,1 0-10-15,6 1-2 0,3-2-12 16,5 1-1-16,3-4-8 0,2-1-9 0,10-3 8 15,5-5-12-15,4-1 16 0,7-3-12 0,4-5 0 16,3-3 0-16,6-5 0 0,1-7 0 0,5-4 0 16,2-5 0-16,-1-4 0 0,0-4 0 0,-5-5 0 15,-8 0 0-15,-4-2 0 0,-9 1 0 16,-5-3 0-16,-4-2 0 0,-7 0 0 0,-2-1 0 16,-8 2 0-16,-5 2-10 0,-5 6-14 15,-7 1-13-15,-3 6-5 0,-7 0-15 0,0 9-5 16,-6-1-11-16,6 12 0 0,-8-2-6 0,12 15-14 15,-10-8-41-15,19 21-85 0,-12-14-81 0,9 8-168 16,15 11 93-16,5-30 375 0</inkml:trace>
  <inkml:trace contextRef="#ctx0" brushRef="#br2" timeOffset="261131.2702">21028 9415 1621 0,'-36'10'101'15,"36"-10"-40"-15,-24 13-8 0,24-13-10 0,-17 19-18 16,17-19-4-16,-21 26-6 0,14-9-2 0,7-17-5 16,-8 31-17-16,8-31 23 0,6 30-26 15,-6-30 15-15,19 26-24 0,-19-26-21 0,29 15-32 16,-3-1-46-16,-26-14-92 0,49 3-198 0,-26-1-129 16,-1-6 21-16,8 14 498 0</inkml:trace>
  <inkml:trace contextRef="#ctx0" brushRef="#br2" timeOffset="261303.1513">21322 9512 1383 0,'-17'0'286'0,"17"0"-197"16,0 0-31-16,-10 18-17 0,10-18-21 0,0 0-24 15,-13 25 22-15,13-25-30 0,-9 29 27 0,9-29-34 16,-6 35-8-16,6-35-11 0,-1 40-49 15,1-40-62-15,5 38-190 0,-1-21-219 0,-4-17 22 16,13 37 396-16</inkml:trace>
  <inkml:trace contextRef="#ctx0" brushRef="#br2" timeOffset="261584.4777">21577 9281 1456 0,'0'0'115'15,"21"-14"-53"-15,-21 14-20 0,27-17-16 0,-27 17-13 16,30-15-4-16,-30 15-7 0,23-10-10 15,-23 10-12-15,19-4-14 0,-19 4-25 0,19 2-41 16,-19-2-84-16,0 0-156 0,20 8-169 0,-20-8 45 16,0 0 458-16</inkml:trace>
  <inkml:trace contextRef="#ctx0" brushRef="#br2" timeOffset="261725.0691">21569 9477 1834 0,'0'0'82'0,"0"0"-49"0,0 0-11 16,0 0-7-16,0 0-10 0,29-12-3 0,-11 1-4 16,2 0-9-16,-1-3-22 15,4 7-41-15,-9-12-72 0,20 26-196 0,-15-14-272 16,2 4 53-16,3 8 352 0</inkml:trace>
  <inkml:trace contextRef="#ctx0" brushRef="#br2" timeOffset="262240.7478">22355 9171 1111 0,'0'0'128'0,"-28"-25"-48"15,28 25-6-15,-27-13-7 0,27 13-14 16,-27-5 5-16,27 5-1 0,-28 8-3 15,28-8-4-15,-28 20-12 0,28-20-2 0,-27 32-5 16,16-13 5-16,-1 0-8 0,4 7 2 0,-1-1-6 16,6 5 1-16,-1-1-6 0,4 3 5 0,1-3-9 15,4 0-6-15,4-4-9 0,1-3 0 0,5-5 0 16,3-3 0-16,5-4 0 0,1-3 0 16,4-5 0-16,1-6 0 0,-1-7 0 0,-3-3 0 15,1-6 0-15,-3-4 0 0,0-4 0 0,0-4 0 16,-2-5 0-16,-5-3 0 0,-2 2 0 0,-3-2 0 15,-5 2 0-15,0 3 0 0,-3 3-1 0,-5 1-11 16,-1 5 2-16,-4 2-9 0,-2 4-3 16,-2 2-12-16,11 18-3 0,-25-27-15 0,25 27-10 15,-31-7-15-15,31 7-20 0,-30 12-27 16,25 12-70-16,-17-18-93 0,7 13-222 0,12 7 59 16,3-26 391-16</inkml:trace>
  <inkml:trace contextRef="#ctx0" brushRef="#br2" timeOffset="262490.7704">22440 9353 1483 0,'-27'-1'136'0,"27"1"-60"16,-21 6-14-16,21-6-12 0,0 0-15 0,0 0-9 15,0 0-3-15,0 0-4 0,0 0-1 0,0 0-1 16,6-17 2-16,-6 17-1 0,25-23 0 0,-25 23-6 15,31-23 2-15,-31 23-4 0,33-24 1 16,-33 24-11-16,32-23 0 0,-32 23 0 0,31-21 0 16,-14 13 0-16,3-2-7 0,-1 2-12 0,3 3-9 15,-2-2-13-15,0 7-22 0,-20 0-27 0,38 9-54 16,-38-9-114-16,24 5-317 0,-18 12 26 0,-6-17 277 16</inkml:trace>
  <inkml:trace contextRef="#ctx0" brushRef="#br2" timeOffset="263381.5176">22572 9490 1374 0,'0'0'203'15,"0"0"-95"-15,0 0-35 0,0 0-19 0,0 0-12 16,0 0-5-16,0 0-6 0,25-22-3 0,-25 22-11 16,25-19-4-16,-7 7-4 0,3-3 0 15,1 2-5-15,1-2 1 0,1 2-5 0,-1 3 2 16,-1 3-2-16,-1 4 1 0,-21 3 0 0,28 2-3 16,-28-2 0-16,0 0-1 0,15 21 3 0,-15-21-1 15,-7 31 5-15,-2-12-6 0,-5 5 5 16,-4 3-4-16,-1 0-8 0,-3-1 22 0,-1 0-18 15,2-1 25-15,2 0-6 0,3-2-7 0,4-2-7 16,12-21 0-16,-13 27 0 0,13-27 0 0,0 0 0 16,13 18 0-16,-13-18 0 0,23 0 0 0,-23 0 0 15,35-12 0-15,-13 0 0 0,2-2 0 0,2-1-15 16,2 0-23-16,-5-4-29 16,5 9-39-16,-17-15-86 0,23 25-233 0,-34 0-168 15,25-20 32-15,-8 23 512 0</inkml:trace>
  <inkml:trace contextRef="#ctx0" brushRef="#br2" timeOffset="263730.1335">23059 9183 1674 0,'0'0'74'0,"0"0"-41"16,0 0-7-16,0 0-16 0,0 0-6 0,25-16-2 0,-25 16-5 15,21-12-6-15,-21 12-21 0,23-11-18 16,-23 11-23-16,24-10-27 0,-24 10-31 0,28-11-56 16,-28 11-55-16,29-18-118 0,-4 21-74 0,-25-3 213 15</inkml:trace>
  <inkml:trace contextRef="#ctx0" brushRef="#br2" timeOffset="263879.8635">23092 9382 1582 0,'0'0'46'0,"0"0"-34"15,0 0-9-15,7-20-3 0,-7 20-4 0,27-22 3 16,-27 22-8-16,34-23-20 0,-19 6-40 0,10 12-69 16,-17-19-110-16,15 11-265 0,-3 9 23 0,-20 4 349 15</inkml:trace>
  <inkml:trace contextRef="#ctx0" brushRef="#br2" timeOffset="264026.0839">23343 9381 1315 0,'-5'19'342'0,"5"-19"-276"16,0 0-29-16,-17 2-19 0,17-2-18 16,0 0-19-16,-3-17-19 0,3 17-34 0,1-21-68 15,17 22-165-15,-18-1-254 0,26-24 44 16,-7 22 386-16</inkml:trace>
  <inkml:trace contextRef="#ctx0" brushRef="#br2" timeOffset="264309.8904">23658 9324 1855 0,'0'0'81'0,"0"0"-43"0,0 0-23 15,0 0-21-15,0 0-15 0,-6-23-14 0,6 23-24 16,1-24-35-16,-1 24-77 0,4-27-134 0,-4 27-270 15,24-18 32-15,-24 18 364 16</inkml:trace>
  <inkml:trace contextRef="#ctx0" brushRef="#br2" timeOffset="264453.907">23923 9282 1759 0,'-9'22'179'0,"-21"-9"-114"16,6-1-21-16,0-3-44 0,2-3 0 0,4-3 0 15,-2-3 0-15,20 0 0 0,-19-6-1 0,19 6-55 16,2-20-30-16,16 10-47 0,-8-20-102 16,31 15-246-16,-5-7-101 0,3-3 110 0</inkml:trace>
  <inkml:trace contextRef="#ctx0" brushRef="#br2" timeOffset="264594.6255">24232 9282 1889 0,'-50'25'122'0,"14"0"-86"0,-1-10-36 15,8-1 0-15,6-6 0 0,23-8 0 0,-27 6 0 16,27-6 0-16,0 0 0 0,0 0 0 0,8-24 0 16,3 6-44-16,11 6-73 0,-10-20-111 0,24 14-405 15,-15 0 14-15,1-1 214 0</inkml:trace>
  <inkml:trace contextRef="#ctx0" brushRef="#br2" timeOffset="265157.1907">24703 8671 1510 0,'-33'-3'83'16,"10"7"-18"-16,-5-2-28 0,2 4-16 16,1 1-18-16,1 3-1 0,-2 3 2 0,3 3 2 15,0 3 2-15,2 6 9 0,0 2 0 0,6 3 8 16,1 2-9-16,6 4-11 0,3 1 22 0,5 5-23 16,0-3 25-16,2 3-5 0,4-3-7 0,8 0 0 15,2-4-10-15,8-5 2 0,3-5-9 0,6-6 6 16,3-6-5-16,3-4 2 0,3-7-3 15,3-5 0-15,0-7 0 0,0-5-2 0,-2-3 5 16,-2-5-6-16,-2-2 5 0,-3-3-2 0,-6-3 3 16,-4-3-5-16,-7-1 8 0,-3-3-8 0,-8 2-4 15,-2-2 19-15,-6 2-29 0,-3 1 17 0,-5 2-20 16,-4 1-12-16,-2 4 3 0,-6 0-7 0,1 4 2 16,-3-1-5-16,5 6-6 0,-5-5-20 15,22 24-30-15,-33-30-40 0,33 30-53 16,-22-8-54-16,22 8-63 0,4 26-131 0,-4-26 163 15,-6 40 272-15</inkml:trace>
  <inkml:trace contextRef="#ctx0" brushRef="#br2" timeOffset="265360.4152">24635 9021 1547 0,'-18'44'390'0,"18"-44"-318"0,-14 23-34 15,14-23-38-15,6 28 0 0,-6-28 0 16,16 32 0-16,-16-32 0 0,16 30 0 0,-16-30 0 16,16 31 0-16,-16-31 0 0,12 29 0 0,-12-29 0 15,11 27-51-15,0-9-68 0,-11-18-66 16,26 29-194-16,-26-29-234 0,28 20 55 0,-6-2 417 16</inkml:trace>
  <inkml:trace contextRef="#ctx0" brushRef="#br2" timeOffset="266297.9195">1067 12569 1223 0,'-30'-4'127'16,"30"4"-15"-16,0 0-16 0,0 0-14 0,-21 3-24 15,21-3-20-15,0 0-22 0,0 0-7 16,0 0-2-16,0 0-5 0,25-12 8 0,-7 7-8 16,5-1 0-16,4 1-5 0,6 0-4 0,0-1-14 15,7 2-11-15,-3-3-13 0,8 7-16 0,-8-8-17 16,9 11-24-16,-13-11-26 0,11 15-47 0,-20-14-59 15,6-2-171-15,-3 23-28 0,-27-14 374 16</inkml:trace>
  <inkml:trace contextRef="#ctx0" brushRef="#br2" timeOffset="266485.4486">908 12863 1410 0,'-23'5'135'0,"23"-5"-94"0,0 0-16 0,-1 17-1 15,1-17-2-15,35 0 1 0,-8-4-7 16,9-2-5-16,6-6 3 0,6-4-6 16,6-4 0-16,2-5-8 0,1 1-2 0,-2-5-29 15,1 7-33-15,-14-13-46 0,13 20-105 0,-26-22-77 16,9 11-226-16,0 11 39 0,-18-14 454 0</inkml:trace>
  <inkml:trace contextRef="#ctx0" brushRef="#br2" timeOffset="266766.7198">1600 12285 1206 0,'0'0'227'16,"0"0"-183"-16,0 0 1 0,0 0 10 0,17 2 6 16,0 1-9-16,-17-3-21 0,39-2-8 15,-15 2-2-15,6 0-4 0,-1 2-2 16,4-1-8-16,1 2-2 0,0 4-4 0,1 1-2 15,-1 3 5-15,-2 2-7 0,-6 4 6 0,-5 4-3 16,-6 0 5-16,-6 6-3 0,-5 1 7 0,-6 3-4 16,-4 3 6-16,-8 1-8 0,-3 3 8 0,-6 0-10 15,-5 0-5-15,-4-1 22 0,-3 2-25 0,0-4 20 16,-3-1-14-16,2-3-11 0,-1-3-3 16,6-1-18-16,-1-10-18 0,11 2-35 0,-4-18-61 15,25 19-174-15,0-20-237 0,0 0 21 16,0 0 419-16</inkml:trace>
  <inkml:trace contextRef="#ctx0" brushRef="#br2" timeOffset="267391.8005">3106 12386 678 0,'1'-17'107'0,"-1"17"-45"0,-12-24 28 15,12 24 4-15,-15-17-11 0,15 17-33 0,-22-6-24 16,22 6-2-16,-36 5 9 0,19 5 11 0,-9-3 7 16,4 10 4-16,-8-4-10 0,7 9 1 15,-6-1-7-15,6 5 7 0,-5 0-5 0,4 7 5 16,-1 0-6-16,3 6 0 0,3 2-11 15,5 4-7-15,3-2 15 0,8 4-26 0,4-3 17 16,7-2-15-16,9-3-13 0,6-5 6 0,10-6-7 16,5-4 4-16,6-7-5 0,4-6 3 0,5-9-2 15,4-7 1-15,1-9 5 0,4-8-2 0,0-6 8 16,3-6-2-16,-3-6 6 0,-4-4-7 0,-4-6-13 16,-7-2 16-16,-7-2-20 0,-5-1 14 15,-8 1 0-15,-6-2-10 0,-6 3 10 0,-8 0-9 16,-5 2 9-16,-7 4-9 0,-7 4 5 15,-6 5-8-15,-9 3 5 0,-6 4-6 0,-7 7 4 16,-4 6-2-16,-5 8-11 0,-5 9 14 0,-2 10 1 16,-6 8 2-16,1 8 11 0,1 8-8 0,0 5-6 15,5 3 7-15,7 2-5 0,7-1 4 0,10-1-6 16,9-3 5-16,11-6-13 0,10-7-6 16,13-4-21-16,6-9-12 0,17 2-23 0,2-13-20 15,19 7-59-15,-12-22-119 0,19 7-275 0,0 3 13 16,-9-12 409-16</inkml:trace>
  <inkml:trace contextRef="#ctx0" brushRef="#br2" timeOffset="267688.6967">3317 12613 1133 0,'0'0'403'0,"0"0"-299"16,0 0-30-16,0 0-6 0,0 0-10 0,0 0-13 15,0 0-15-15,19 16-6 0,-19-16-9 0,21 25-7 16,-6-7-8-16,-2 0 19 0,2 1-22 0,-2 1 22 16,2-2-16-16,1-1-5 0,2 0 3 15,3-2-4-15,-2-1 0 0,5-2-11 0,0-5-4 16,2 1-10-16,1-1-9 0,2 1-11 0,-3-6-19 15,5 8-26-15,-11-16-46 0,18 19-95 16,-38-13-118-16,41-7-185 0,-8 16 112 0,-15-19 425 16</inkml:trace>
  <inkml:trace contextRef="#ctx0" brushRef="#br2" timeOffset="268848.6915">2602 13215 431 0,'0'0'187'0,"0"0"-55"0,-16 19 13 15,16-19-30-15,0 0-17 0,0 0-19 0,0 0-10 16,0 0 0-16,30 22 4 0,-12-16-11 16,15 6-5-16,1-7-13 0,12 2-9 0,7-8-6 15,12 0-8-15,7-10 0 0,12-4-5 0,7-6-2 16,6-8-8-16,10-5 3 0,0-4-10 0,5-1 5 15,1 0-9-15,-3 1 7 0,-5 1-15 0,-7 6-2 16,-11 4-14-16,-3 8-9 0,-15 1-19 16,0 15-26-16,-20-9-45 0,5 22-87 0,-25-11-100 15,-5 6-168-15,6 18 148 0,-30-23 335 0</inkml:trace>
  <inkml:trace contextRef="#ctx0" brushRef="#br2" timeOffset="270035.4997">3569 13391 222 0,'0'0'28'0,"0"0"5"0,12-19 33 16,-12 19 29-16,0 0 26 0,0 0 5 16,0 0-9-16,0 0-30 0,-17-13 5 0,17 13-26 15,-23 0 14-15,23 0-3 0,-39 7-1 0,21 4-1 16,-12-9-8-16,6 9-6 0,-8-6-7 15,6 8-3-15,-6-4-7 0,6 6 4 0,-6 0-9 16,7 7 4-16,-3 0-6 0,6 4-1 0,0 1-11 16,7 4 2-16,1 2-16 0,4 2 6 15,1 1-12-15,6-1 3 0,1 0-7 0,5-1 2 16,3-2-4-16,5-5 3 0,4-2-7 0,2-6 3 16,4-3-11-16,4-4-1 0,4-3-16 0,0-6-10 15,8-2-19-15,-5-11-19 0,12 8-39 0,-11-21-58 16,19 18-95-16,-19-19-119 0,6 1-89 0,11 13 210 15,-20-21 268-15</inkml:trace>
  <inkml:trace contextRef="#ctx0" brushRef="#br2" timeOffset="270535.6134">4048 13576 1372 0,'0'0'99'0,"0"0"-45"0,0 0-17 16,0 0-7-16,0 0-11 0,0 0-12 0,-14 31-8 15,5-14 3-15,1 1-5 0,-1 2 4 0,1 3-4 16,-2 0 4-16,0 0-6 0,3-1 0 16,1 1-14-16,1-4 0 0,2 3-5 0,3-22 1 15,-1 34-20-15,1-34-21 0,5 25-45 0,-5-25-49 16,0 0-88-16,0 0-47 0,0 0-77 0,32 0 134 15,-37-19 236-15</inkml:trace>
  <inkml:trace contextRef="#ctx0" brushRef="#br2" timeOffset="270707.4534">3882 13564 1260 0,'0'0'154'0,"-32"-9"-43"0,32 9-18 15,0 0-27-15,0 0-23 0,0 0-18 0,0 0-7 16,0 0-2-16,32-9-1 0,-8-1-7 0,5-3-8 15,6-4-10-15,2-3-20 0,8 2-26 0,-7-13-66 16,20 22-169-16,-7-14-275 0,-8 1 0 16,4 6 399-16</inkml:trace>
  <inkml:trace contextRef="#ctx0" brushRef="#br2" timeOffset="271051.2906">5118 12539 1354 0,'0'0'131'0,"0"0"-89"16,19 8-10-16,-2-14 3 0,9-2-9 15,2-6-10-15,4 0-18 0,2-1-17 0,-4-2-18 16,7 8-27-16,-13-11-43 0,10 19-67 0,-20-17-107 15,5 7-201-15,3 15 32 0,-22-4 431 0</inkml:trace>
  <inkml:trace contextRef="#ctx0" brushRef="#br2" timeOffset="271207.4732">5204 12746 1517 0,'6'19'77'0,"-6"-19"-71"0,0 0-9 15,20-4 4-15,0-5-1 0,7-6-6 0,0-5-6 16,11 4-69-16,-7-18-48 0,20 18-169 0,-5-6-234 16,-11-7 57-16,10 20 411 0</inkml:trace>
  <inkml:trace contextRef="#ctx0" brushRef="#br2" timeOffset="271879.4308">6652 11962 747 0,'0'0'201'0,"0"-27"-91"16,0 27-18-16,-16-20-15 0,16 20-7 0,-18-16-16 16,18 16-16-16,-27-7-10 0,27 7-5 15,-31 5 0-15,31-5 6 0,-35 18-2 0,35-18 3 16,-32 30-2-16,16-8 1 0,-1-3-2 0,3 8 8 15,-1-4 13-15,4 7-27 0,-5-1 25 0,5 6-29 16,-2 1 4-16,2 3 5 0,1 0-10 0,4 2 6 16,2-1-12-16,5-2 5 0,5-3-11 0,7-3 4 15,4-5-8-15,3-6 4 0,6-4-5 16,1-3 4-16,4-5-2 0,2-4 2 16,5-7 4-16,3-7-3 0,5-5 5 0,2-7-6 15,2-7 4-15,-1-3-2 0,-2-8 5 0,-2-3-5 16,-4-3 5-16,-5-1-11 0,-4 1 6 0,-5 1-9 15,-8 0-5-15,-5 2 19 0,-7-1-18 0,-6 3 18 16,-3 1-8-16,-8 0-10 0,-3 4 0 0,-6 2-11 16,-2 7-3-16,-7 0-10 0,0 9 1 15,-5 3-6-15,2 9 3 0,-1 2-2 0,2 11-5 16,-3 1-3-16,9 12-17 0,-7-4-18 0,14 14-37 16,-13-13-56-16,23 19-85 0,-12-8-142 0,3-5-35 15,17 16 268-15</inkml:trace>
  <inkml:trace contextRef="#ctx0" brushRef="#br2" timeOffset="272098.2221">6825 12229 1452 0,'-20'-6'123'16,"20"6"-47"-16,0 0-18 0,0 0-8 0,0 0-13 15,0 0-17-15,0 0-12 0,0 0-5 0,-10 17-3 16,10-17 1-16,8 21-2 0,-8-21 2 15,17 25-2-15,-17-25 1 0,28 30-4 0,-11-16-9 16,3 1-11-16,1-3-5 0,5 4-27 0,-4-10-27 16,15 12-89-16,-16-21-180 0,6 7-186 15,10 7 29-15,-12-17 463 0</inkml:trace>
  <inkml:trace contextRef="#ctx0" brushRef="#br2" timeOffset="272598.2623">6242 12777 1369 0,'0'0'154'0,"0"0"-122"0,0 0-19 0,27-1 1 16,6-6-1-16,9-4-1 0,8 0-12 0,6-5 3 15,4 0 8-15,2-1-32 0,2 0 35 0,3 5-46 16,-1-2 8-16,2 7-17 16,-9-7-33-16,11 12-41 0,-16-11-17 0,13 13 3 15,-14-11-40-15,9 7 23 0,-10-1-27 0,0-7-101 16,11 22-30-16,-28-24 304 0</inkml:trace>
  <inkml:trace contextRef="#ctx0" brushRef="#br2" timeOffset="273010.8187">7103 12931 1005 0,'0'0'94'0,"-25"-6"-18"16,6-2-2-16,19 8-9 0,-35-1-16 0,16 5-16 15,-6 1-7-15,3 3 5 0,-7 2 8 0,7 5 10 16,-7 0 1-16,5 9 0 0,-5-3-8 0,3 8-2 15,-3-4-7-15,7 7 7 0,-4-2-10 0,6 2 4 16,3-1-15-16,6-1-3 0,4-4-11 0,5-1-18 16,5-6 23-16,3 0-28 0,7-2 21 0,4-3-19 15,6-2-17-15,2-10-20 0,7 3-23 16,-4-17-43-16,20 14-89 0,-19-25-123 0,14 6-196 16,7 9 42-16,-14-21 452 0</inkml:trace>
  <inkml:trace contextRef="#ctx0" brushRef="#br2" timeOffset="273149.7741">7318 13182 1270 0,'-20'28'83'0,"3"-6"-47"0,7 4 0 0,-5 1 5 16,6 2-46-16,-2-2 23 0,2-1-39 16,6-3-8-16,3-23-26 0,4 39-83 0,-4-39-140 15,0 0-215-15,27 20 46 0,-27-20 430 0</inkml:trace>
  <inkml:trace contextRef="#ctx0" brushRef="#br2" timeOffset="273712.7405">8058 12161 1249 0,'-1'-19'110'0,"1"19"-61"15,0 0-33-15,0 0-5 0,1 18-1 0,-1-18-4 16,-4 27-7-16,-1-10 2 0,-1 1-6 0,-1 0 0 15,0 1-12-15,7-19-10 0,-13 32-24 0,13-32-21 16,-6 26-56-16,6-26-39 0,-1 21-68 0,1-21-82 16,0 0-54-16,11 29 316 0</inkml:trace>
  <inkml:trace contextRef="#ctx0" brushRef="#br2" timeOffset="273867.628">7934 12304 1348 0,'-22'-3'131'0,"22"3"-65"0,0 0-29 16,0 0-10-16,0 0-10 16,0 0-9-16,0 0-5 0,27-11-2 0,-4 3-11 0,5-4-21 0,9 4-48 15,-4-18-100-15,21 16-209 0,-7-5-134 0,-4-7 94 16,15 19 428-16</inkml:trace>
  <inkml:trace contextRef="#ctx0" brushRef="#br2" timeOffset="274367.6778">9330 11747 698 0,'0'0'96'16,"5"-17"-21"-16,-5 17 11 0,0 0 15 0,0 0-1 15,-22-25-23-15,22 25-19 0,-22-3-10 0,22 3 2 16,-32 7 2-16,32-7-1 0,-36 19-2 0,19-3-4 15,-5-1-6-15,2 6 0 0,0-1-6 0,4 6 1 16,-1 1-9-16,5 6 4 0,-2 1-11 0,7 4 6 16,1 1-10-16,6-2-11 0,4-3 24 0,4 1-26 15,4-6 20-15,7-2-10 16,4-6-10-16,5-6 2 0,7-6-3 0,4-4 2 16,2-9 0-16,4-4 2 0,-1-8 1 0,1-5-2 15,-2-3 6-15,-1-6-5 0,-4 1-7 0,-4-3 17 16,-4-3-24-16,-7 0 21 0,-3-2-8 0,-6-1-8 15,-4 3 3-15,-6-1-13 0,-4 4-4 0,-9 2-9 16,0 6-3-16,-8 0-9 0,-3 7-4 0,-7-2-13 16,3 10-6-16,-10-3-17 0,12 14-22 15,-14-9-35-15,16 22-61 0,-14-15-51 0,17 15-66 16,5 10-98-16,-15-17 260 0,26 25 153 0</inkml:trace>
  <inkml:trace contextRef="#ctx0" brushRef="#br2" timeOffset="274555.1904">9504 12024 1268 0,'0'0'266'0,"0"0"-200"0,-20 2-30 16,20-2-7-16,0 0-2 0,0 0-12 0,2 18-11 16,-2-18-16-16,8 21 30 0,-8-21-30 0,15 26 29 15,-15-26-15-15,18 32-5 0,-18-32-3 0,27 30-16 16,-27-30-24-16,35 30-29 0,-35-30-16 15,42 28-52-15,-42-28-90 0,39 17-144 0,-11 1-96 16,-28-18 219-16</inkml:trace>
  <inkml:trace contextRef="#ctx0" brushRef="#br2" timeOffset="274836.471">9263 12452 1404 0,'0'0'217'0,"0"0"-178"0,0 0-17 0,17 2-2 15,9-8 6-15,12-1-3 0,5-8-8 0,4-3-9 16,7-1-1-16,1-3-6 0,2 1 2 0,-1 1-13 15,-2 3-9-15,-5-1-24 0,6 6-25 0,-14-8-38 16,14 17-62-16,-22-19-97 0,15 9-215 0,-4 11 3 16,-13-13 357-16</inkml:trace>
  <inkml:trace contextRef="#ctx0" brushRef="#br2" timeOffset="275227.1536">9825 12642 745 0,'0'0'134'16,"0"0"-63"-16,-21-22-2 0,21 22 13 0,-17-14-5 15,17 14-20-15,-23-9-14 0,23 9-9 0,-27-5-2 16,27 5-3-16,-36 4 0 0,16 3 6 0,-5-1 5 16,3 8 9-16,-6 0 2 0,5 9-12 0,-6-3 34 15,6 10-32-15,-5-2 23 0,3 7-16 0,1-2-22 16,3 0 4-16,4-1-17 0,5-3 0 15,4-2-7-15,5-4-1 0,7-3-6 0,3-3 1 16,-7-17-2-16,35 26 1 0,-9-20-11 0,3-5-11 16,6-5-23-16,1-8-27 0,9 6-39 0,-14-20-66 15,24 22-148-15,-17-13-229 0,-1-2 35 0,8 14 435 16</inkml:trace>
  <inkml:trace contextRef="#ctx0" brushRef="#br2" timeOffset="275539.709">9895 12889 1363 0,'0'0'100'0,"6"-19"-23"16,11 17-2-16,-17 2-20 0,33-20-25 0,-16 13-22 15,-17 7-8-15,27-11 1 0,-27 11-2 0,20-3 2 16,-20 3-1-16,0 0 0 0,19 7 1 15,-19-7 0-15,0 0 1 0,8 24 0 0,-8-24 1 16,-7 27-2-16,0-10 3 0,-4 2-5 0,0 1 9 16,-2 2 0-16,-2 2 12 0,-1-2 3 0,2 4 4 15,-2-6-4-15,4 1 1 0,12-21-4 16,-19 30 2-16,19-30-7 0,-3 18-2 0,3-18-9 16,0 0-1-16,27 13-3 0,-10-15-1 0,4-3-3 15,4-6-15-15,4-1-17 0,-2-7-27 0,9 8-42 16,-15-19-91-16,24 21-224 0,-15-6-159 0,-4-6 71 15,9 15 508-15</inkml:trace>
  <inkml:trace contextRef="#ctx0" brushRef="#br2" timeOffset="275899.1088">10786 11995 1362 0,'0'0'225'0,"-9"25"-206"0,9-25-16 16,-2 28 11-16,2-10-33 0,1 4 17 0,-5 1-37 15,2 9-8-15,-9-5-9 0,7 10-19 0,-8-9-15 16,11 11-43-16,-11-15-42 0,12 9-91 0,0 3-164 16,0-36 140-16,2 51 290 0</inkml:trace>
  <inkml:trace contextRef="#ctx0" brushRef="#br2" timeOffset="276055.3696">10674 12308 1654 0,'0'0'64'0,"0"0"-41"0,0 0-14 0,9-18-3 15,-9 18-5-15,30-23-11 0,-12 7-24 0,7 7-26 16,-4-11-40-16,14 15-50 0,-14-20-77 0,19 15-166 15,-3 4-95-15,-12-12 194 0</inkml:trace>
  <inkml:trace contextRef="#ctx0" brushRef="#br2" timeOffset="276524.1627">11845 11676 1355 0,'-25'-4'112'0,"4"-4"-48"15,4 7-21-15,-3-4-8 0,20 5-17 16,-35 0-13-16,18 4-3 0,0 2-5 0,-1 5 7 16,1 3 4-16,1 6 11 0,-4 2 5 0,4 5 8 15,-4 4-5-15,5 5 9 0,-1 1-6 0,4 6 7 16,2-2-11-16,6 2-12 0,2-3 16 0,8-2-25 16,5-6 19-16,6-3-12 0,7-4-9 0,2-5 2 15,7-3-5-15,2-6 2 0,9-4 3 16,2-7-1-16,2-7 1 0,3-5 1 15,-2-7-4-15,-1-2 2 0,-2-3 4 0,-4-2-4 16,-8 0-5-16,-5-3 17 0,-7-3-20 0,-6-2 17 16,-3-3-8-16,-4-2-6 0,-5 2 3 0,-2-1-8 15,-5 4 3-15,-3 2-12 0,-4 3 0 0,-2 0-11 16,-1 3-9-16,-4 2-15 0,0 7-14 0,-6-2-22 16,23 19-19-16,-42-15-26 0,42 15-55 15,-41 14-79-15,41-14-193 0,-26 43-7 0,3-23 339 16</inkml:trace>
  <inkml:trace contextRef="#ctx0" brushRef="#br2" timeOffset="276742.9343">12022 12049 1593 0,'-36'-11'102'0,"36"11"-56"0,0 0-9 15,-18-6-2-15,18 6-10 0,0 0-10 0,0 0-13 16,-10 19-17-16,10-19 30 0,1 32-30 0,3-12 27 16,2 3-10-16,4 0-16 0,1-5-10 0,6 3-29 15,-17-21-34-15,43 34-67 0,-43-34-111 16,47 4-285-16,-18 9 30 0,-9-13 334 0</inkml:trace>
  <inkml:trace contextRef="#ctx0" brushRef="#br2" timeOffset="277705.8071">11555 12489 1296 0,'-23'17'122'0,"23"-17"-52"16,-17 4-28-16,17-4-16 0,0 0-8 0,0 0 2 16,17-1 5-16,-17 1 9 0,44-5-1 0,-11-1-5 15,8 0-8-15,9-3-2 0,6-2-8 0,5-3-2 16,4-2-6-16,2-1-6 15,0-2-11-15,4 4-16 0,-7-4-21 0,3 8-10 16,-10-7-12-16,8 9 0 0,-13-8-17 0,9 15-38 16,-19-12-44-16,10 15-55 0,-18-7-28 0,-10-3-131 15,14 23 192-15,-38-14 195 0</inkml:trace>
  <inkml:trace contextRef="#ctx0" brushRef="#br2" timeOffset="278083.6913">12225 12697 944 0,'-29'-17'207'0,"29"17"-117"16,0 0-44-16,0 0 17 0,-20-22-26 0,20 22 5 16,0 0-13-16,0 0-9 0,-15-18 2 0,15 18-2 15,0 0 6-15,-26 2 3 0,26-2-2 16,-29 14 3-16,10-5 0 0,1 6-9 0,-7 0 35 16,2 7-25-16,-5-2 27 0,3 7-15 0,-5-1-11 15,5 5 2-15,2-4-16 0,5-1 3 0,4-4-14 16,8-4-1-16,6-18-5 0,7 26-2 0,-7-26 0 15,33 18-5-15,-7-10-7 0,2-6-10 0,6-1-22 16,-3-6-18-16,10 5-34 0,-11-14-49 16,19 20-101-16,-25-22-140 0,8 9-154 0,3 9 122 15,-15-17 419-15</inkml:trace>
  <inkml:trace contextRef="#ctx0" brushRef="#br2" timeOffset="278540.6604">12346 12875 1288 0,'-28'-5'154'0,"28"5"-89"16,0 0-28-16,0 0-4 0,0 0-6 0,0 0-2 15,7-17-3-15,-7 17-5 0,21-16-5 0,-21 16-4 16,28-15 2-16,-10 9 1 0,0-2 1 15,3 2-2-15,0 2-3 0,-1 0-5 0,0 3-1 16,-1 1-1-16,-2 1-2 0,-17-1 3 0,29 6-3 16,-29-6 2-16,17 10 0 0,-17-10 1 15,0 0 0-15,7 20 1 0,-7-20-2 0,-8 20 3 16,8-20-5-16,-19 24 6 0,19-24-3 0,-27 20 1 16,27-20 0-16,-24 18 2 0,24-18 1 15,-21 19 5-15,21-19-2 0,0 0 0 0,0 0-7 16,0 0-1-16,0 0 0 0,0 0 1 0,0 0 4 15,21 14 1-15,-21-14 1 0,28-6-1 0,-28 6-2 0,34-6-1 16,-17 4 0-16,-17 2 0 0,30-3-2 16,-30 3 3-16,24 3 2 0,-24-3 3 0,0 0 2 15,21 15 2-15,-21-15-4 0,3 21-2 0,-3-21 0 16,-9 30-1-16,1-12-4 0,-5 3 3 16,-1-1-6-16,-1 1 3 0,-2-1-5 0,0-3 0 15,1 3-14-15,-1-7-8 0,5 4-32 0,-5-11-35 16,16 13-110-16,-20-23-216 0,21 4-143 0,0 0 33 15,-17-9 528-15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21:12:57.83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13096 11917 1218 0,'18'1'133'0,"-18"-1"-90"0,0 0-30 15,0 0-10-15,0 0 2 0,0 0 1 0,0 0 2 16,-8 18-3-16,8-18 0 0,-13 34-6 0,4-9 4 16,-1 4 14-16,-1 2-28 0,4 2 32 15,-1 4-28-15,0 1 10 0,2-2 7 16,-1-1-13-16,3-4 6 0,-1-4-13 0,5-6-8 16,9-2-33-16,-9-19-44 0,21 24-69 0,-21-24-68 15,23-6-162-15,3 13-9 0,-16-25 297 0</inkml:trace>
  <inkml:trace contextRef="#ctx0" brushRef="#br0" timeOffset="157.8399">13055 12147 1409 0,'-26'5'68'0,"-2"-6"-11"0,28 1 1 0,-28 3-3 16,28-3-10-16,0 0-20 0,0 0-16 0,0 0-7 15,0 0-1-15,28-7 2 0,-2-2-3 0,7-1-7 16,4-7-22-16,12 3-28 0,-6-9-41 0,19 16-108 15,-20-18-122-15,14 8-179 0,7 10 31 16,-15-18 453-16</inkml:trace>
  <inkml:trace contextRef="#ctx0" brushRef="#br0" timeOffset="673.0647">14168 11702 568 0,'0'0'38'0,"13"-23"-19"0,-13 23 18 16,2-17 45-16,-2 17 19 0,0 0 17 0,0 0-13 15,-35-11-10-15,35 11-13 0,-38 5-3 0,21 3-7 16,-9-3-12-16,5 9 0 0,-7-6-11 16,5 8-4-16,-4-2-16 0,5 4 2 0,0 0-9 15,7 7 4-15,0-2-8 0,5 6 0 0,4 3-9 16,4 1 1-16,4 2-8 0,5 0 6 15,6 0-9-15,2-2-9 0,7 0 24 0,3-3-25 16,4-4 24-16,4-3-9 0,1-9-6 0,3-8 3 16,4-6 1-16,0-8-1 0,3-5 4 0,-2-5-7 15,-2-5-12-15,-3-2 28 0,-4-4-29 16,-5-3 27-16,-5-2-17 0,-5-3-14 0,-2 1-4 16,-10-2-20-16,0 5-3 0,-12-2-23 0,3 9-6 15,-16-6-12-15,8 15 7 0,-13-6 13 0,2 12 24 16,-7-3 0-16,2 9-14 0,-8-3-32 0,8 9-30 15,-5-4-3-15,8 9 13 0,-2-1 23 0,5 5 10 16,1 0 5-16,20-10-11 0,-28 26-16 0,28-26-36 16,-11 35-16-16,11-35 150 15</inkml:trace>
  <inkml:trace contextRef="#ctx0" brushRef="#br0" timeOffset="844.9442">14154 11895 501 0,'27'15'147'0,"-8"-3"-7"0,-19-12-11 15,36 18 7-15,-36-18-18 0,28 19-9 0,-28-19-20 16,17 23-11-16,-17-23-24 0,9 27-5 0,-9-27-10 15,8 30-6-15,-8-30 10 0,6 32-43 16,-4-15 21-16,-2-17-36 0,6 30 12 0,-6-30 3 16,8 26-7-16,-8-26-10 0,12 21-1 0,-12-21-5 15,19 18-23-15,-19-18-19 0,25 14-65 0,-25-14-80 16,28 0-144-16,-9 3-101 0,-19-3 113 0,47-3 342 16</inkml:trace>
  <inkml:trace contextRef="#ctx0" brushRef="#br0" timeOffset="1110.6541">14034 12331 1527 0,'0'0'120'0,"0"0"-86"0,0 0-17 16,19 5 6-16,1-8 7 0,5-5-2 0,4-1-12 16,4-2-6-16,3-1-8 0,1 0 0 0,3 0-4 15,8 0 3-15,5-1-6 0,4-1-6 0,3-3-22 16,2 8-11-16,-8-6-18 0,4 13-22 16,-14-9-42-16,14 18-105 0,-21-12-147 0,6 3-124 15,2 9 171-15,-15-15 331 0</inkml:trace>
  <inkml:trace contextRef="#ctx0" brushRef="#br0" timeOffset="1516.9019">14587 12518 926 0,'0'0'182'0,"-18"-28"-75"16,18 28-26-16,-24-13-3 0,24 13-13 0,-33-8-14 15,16 8-10-15,-9-2-7 0,1 8-2 16,-3 2-4-16,1 5 3 0,-5 0 1 0,6 10 5 16,-6-2-5-16,4 7 3 0,-1-2-10 0,2 6 3 15,0-1 7-15,3 4-26 0,3-2 21 0,4 0-27 16,5-4 6-16,5-4 2 0,4-3-9 0,7-4 3 16,-4-18-8-16,26 29 4 0,-6-19-6 0,6-3-4 15,7-4-11-15,2-6-16 0,10 2-25 16,-3-11-34-16,16 10-55 0,-17-21-92 15,25 20-122-15,-13-12-143 0,-4-5 50 0,9 16 457 16</inkml:trace>
  <inkml:trace contextRef="#ctx0" brushRef="#br0" timeOffset="1751.2882">14846 12685 1324 0,'-18'17'234'0,"18"-17"-160"15,0 0-48-15,-17 2 2 0,17-2-2 0,0 0-10 16,-13 21 2-16,13-21-3 0,-17 25 8 16,17-25-2-16,-20 32 6 0,20-32-4 0,-12 30-1 15,12-30-12-15,-1 28-2 0,1-28-8 0,12 24 2 16,-12-24-1-16,25 13 1 0,-4-10-3 16,2-3 2-16,8-3-8 0,3-4-3 0,3-1-7 15,0-6-22-15,3 5-26 0,-11-12-50 0,11 15-55 16,-20-21-68-16,16 20-108 0,-7-5-128 0,-14-11 56 15,11 20 418-15</inkml:trace>
  <inkml:trace contextRef="#ctx0" brushRef="#br0" timeOffset="1907.5852">14935 12746 1587 0,'-15'29'144'0,"-8"-6"-88"0,7 3-15 0,2-2-15 15,5 3-3-15,3-2-17 0,1-2 0 0,4 0-12 16,0-2-3-16,5-2-19 0,-4-19-22 0,17 30-45 15,-17-30-78-15,24 21-228 0,-24-21-160 0,18 11 39 16,-3 6 479-16</inkml:trace>
  <inkml:trace contextRef="#ctx0" brushRef="#br1" timeOffset="6658.8537">847 15034 924 0,'-19'-6'32'0,"19"6"-11"16,0 0-1-16,0 0 5 0,0 0 11 0,30-5 8 16,-30 5-2-16,36-9-4 0,-15 1-2 0,7 3-4 15,2-3 1-15,4-1-9 0,1-1-6 0,3 1-9 16,3-3-9-16,0 0-3 0,2 1-8 0,-2-3-7 15,2 5-13-15,-5-6-33 0,0 12-32 0,-11-11-54 16,6 14-64-16,-12 4-97 0,-21-4-65 16,37 8 317-16</inkml:trace>
  <inkml:trace contextRef="#ctx0" brushRef="#br1" timeOffset="6877.6354">975 15214 1247 0,'0'0'60'0,"0"0"-28"0,0 0-8 0,0 0-2 15,0 0-9-15,20 10 25 0,1-9-21 0,0-4 6 16,5 1-6-16,0-2-10 0,2 1 11 0,3-2-19 16,-1-1 3-16,3 2-55 0,-4-9-11 0,13 8-53 15,-13-16-18-15,14 13-41 0,-10-14-82 16,1-4-147-16,14 14 95 0,-21-22 310 15</inkml:trace>
  <inkml:trace contextRef="#ctx0" brushRef="#br1" timeOffset="7174.5365">1503 14704 1128 0,'-20'3'259'0,"20"-3"-237"0,0 0-17 0,0 0-3 16,0 0 7-16,30 3 7 0,-12-6 4 16,6 2 0-16,0-1 0 0,6 3-5 0,3 0 2 15,1 4 1-15,-2 2-10 0,1 4 0 16,-5 3-8-16,-1 5-1 0,-5 4-2 0,-5 4 9 16,-7 5-8-16,-7 4 8 0,-5 4-7 0,-7 2 6 15,-7 3-9-15,-4 2 12 0,-5 3-13 0,-2-2-7 16,-3-2 25-16,-1-2-28 0,-1-7 26 0,5-4-8 15,3-7-12-15,7-9-1 0,17-17-28 0,-23 16-48 16,23-16-111-16,0 0-114 0,4-17-208 0,13 7 114 16,-10-26 405-16</inkml:trace>
  <inkml:trace contextRef="#ctx0" brushRef="#br1" timeOffset="8033.9972">3295 14434 1019 0,'-11'-29'258'0,"11"29"-230"16,-26-11-14-16,26 11 3 0,-33-7 1 0,33 7 1 16,-38 3-9-16,15 5-1 0,-5 5-4 15,-3 6 11-15,-5 4 6 0,3 9 13 0,-4-2 14 16,1 7-29-16,0 0 23 0,7 6-26 0,-3-2 12 16,11 4 12-16,0-4-13 0,5 3 4 0,5-4-17 15,6-3 2-15,6-2-15 0,5-5 5 16,9-2-7-16,4-2 5 0,8-5 0 0,6-1 6 15,6-3-6-15,8-6 5 0,3-4-7 0,5-4-1 16,2-5 1-16,0-4-2 0,2-9 3 16,-1-3-3-16,-1-6 4 0,-3-4-4 0,-2-4 10 15,-4-5-5-15,-6-3 7 0,-6 1-10 0,-9-3 5 16,-7 3-12-16,-10-3 7 0,-3 1-7 0,-9 1-10 16,-4-1 19-16,-5 4-30 0,-7-2 14 0,-1 6-16 15,-9 1-10-15,0 4 5 0,-4 1-4 0,4 7-1 16,-4-2-8-16,8 9-2 0,-6-5-19 15,12 14-24-15,-9-12-58 0,27 16-110 0,-32 12-155 16,15-9-40-16,13 20 326 0</inkml:trace>
  <inkml:trace contextRef="#ctx0" brushRef="#br1" timeOffset="8252.7655">3427 14786 1542 0,'0'0'55'0,"-10"29"-17"16,10-29-2-16,4 32 2 0,-4-32-2 0,13 36-7 16,-6-18-9-16,3 2-5 0,-1 0-10 0,0-1 2 15,1-1-9-15,-10-18 6 0,22 30-10 0,-22-30-5 16,29 24-19-16,-29-24-14 0,43 16-32 16,-25-21-76-16,22 16-83 0,-18-22-158 15,12 0-130-15,10 9 171 0,-16-21 352 0</inkml:trace>
  <inkml:trace contextRef="#ctx0" brushRef="#br1" timeOffset="8759.132">4563 14111 626 0,'0'0'183'0,"-39"18"-78"0,11-9-8 16,5 12 2-16,-10-1-10 0,10 14 0 0,-10 1-18 16,7 14 0-16,-7 1-19 0,7 14 8 0,-6 1 1 15,8 10-23-15,-4-1 16 0,10 7-30 0,-1-1-11 16,8 1 8-16,8-1-24 0,3-5 15 0,6-5-15 16,7-7-7-16,7-8 19 0,6-5-24 15,8-7 13-15,4-8-19 0,8-1-32 0,-3-12-29 16,15 7-71-16,-20-22-107 0,18 4-276 0,-6 5 37 15,-14-15 363-15</inkml:trace>
  <inkml:trace contextRef="#ctx0" brushRef="#br1" timeOffset="9044.7655">5138 14121 1271 0,'0'0'50'16,"0"0"-19"-16,0 0 7 0,-11 18 1 0,8 2 2 16,-4 1-22-16,1 3-1 0,-2 4-12 0,2-2 5 15,1 2-13-15,1 0 5 0,3-4-11 16,1 0-1-16,5 2-15 0,-2-4-9 0,9 7-28 15,-5-10-24-15,10 12-68 0,-17-31-93 0,23 39-90 16,-1-10-103-16,-22-29 309 0</inkml:trace>
  <inkml:trace contextRef="#ctx0" brushRef="#br1" timeOffset="9279.4433">4971 14749 1236 0,'-27'37'368'15,"27"-37"-305"-15,0 0-16 0,0 0-6 0,0 0-2 16,0 0-4-16,33 3-9 0,-11-9-6 0,6-1-3 16,4-5-5-16,4-1-8 0,3-3 1 0,-2 1-9 15,0 2-6-15,-3-1-17 0,3 3-19 16,-8-5-25-16,8 11-30 0,-13-14-46 0,20 20-60 15,-22-22-84-15,20 9-224 0,4 9 82 0,-16-17 373 16</inkml:trace>
  <inkml:trace contextRef="#ctx0" brushRef="#br1" timeOffset="9672.7567">5431 15040 804 0,'-11'-22'241'0,"11"22"-91"0,0 0-49 16,-9-17-16 0,9 17-22-16,-18-14-16 0,18 14-12 0,-28-8-10 0,9 7 0 0,-1 6 0 0,-5 1 1 31,3 8 7-31,-7 2 1 0,2 7 6 0,-5 1-5 0,2 7 0 0,-2 0-7 0,4 5-15 0,-1 3 17 31,5 1-23-31,3-1 17 0,4-2-7 0,6-2-11 0,6-2 4 0,4-5-8 0,7-4 1 16,6-5-6-16,5-3 4 0,7-4-4 0,5-5-5 15,7-3-17-15,-1-10-27 0,12 5-42 0,-12-20-71 16,20 21-177-16,-16-16-232 0,2-2 31 16,3 12 408-16</inkml:trace>
  <inkml:trace contextRef="#ctx0" brushRef="#br1" timeOffset="9895.7864">5567 15372 1131 0,'0'0'197'0,"0"0"-93"15,6 21-26-15,-6-21-17 0,0 0-13 0,6 22-19 0,-6-22-13 16,5 26-11-16,-4-9 0 0,-2 1-8 0,0 0 6 16,-1 1-5-16,-1-2 3 0,1 1-5 0,2-18-14 15,-3 34-8-15,3-34-10 0,0 30-35 0,0-30-30 16,5 20-80-16,-5-20-84 0,0 0-122 15,0 0-60-15,0 0 311 0</inkml:trace>
  <inkml:trace contextRef="#ctx0" brushRef="#br1" timeOffset="10052.0843">5536 15330 1382 0,'0'0'222'15,"0"0"-121"-15,0 0-34 0,0 0-19 16,0 0-11-16,0 0-14 0,21 14-5 0,-21-14-7 15,28 2-8-15,-7-5-1 0,1-2-4 0,5-2-11 16,-3-4-29-16,9 6-60 0,-17-20-146 0,20 14-372 16,-10-3 43-16,-3-3 268 0</inkml:trace>
  <inkml:trace contextRef="#ctx0" brushRef="#br1" timeOffset="10505.2452">5927 13911 1482 0,'0'0'37'0,"0"0"-23"0,0 0-5 0,18 25 5 16,1-15 23-16,5 11-34 0,6 3 26 0,3 10-34 15,1 6 5-15,0 5 12 0,-2 4-19 16,-2 6 15-16,-1 2-12 0,1 4 15 0,-2 3-10 16,-3 3 15-16,-3 3 2 0,-4 1-25 0,-7 3 19 15,-6 1-21-15,-9 1 2 0,-6-1 19 0,-9 1-19 16,-6-2 18-16,-9-1-2 0,-5 1-18 0,-6-4 18 16,-4-5-24-16,2-7 0 0,1-8 3 0,5-6-27 15,1-11-13-15,13 2-56 0,-9-23-71 16,21 8-121-16,15-20-206 0,-34-4 54 15,34 4 442-15</inkml:trace>
  <inkml:trace contextRef="#ctx0" brushRef="#br1" timeOffset="10802.1376">6701 14546 1458 0,'35'8'89'0,"-35"-8"-74"0,31-17-2 15,-5 1 7-15,8 1-3 0,0-2-5 0,3 1-29 16,3 7-43-16,-15-10-56 0,14 20-61 0,-39-1-83 16,44-22-118-16,-16 28-71 0,-28-6 283 15</inkml:trace>
  <inkml:trace contextRef="#ctx0" brushRef="#br1" timeOffset="10974.0281">6759 14758 1458 0,'-12'19'256'0,"12"-19"-229"16,0 0-16-16,0 0-5 0,17 5-1 0,3-12 2 15,8-5-7-15,8-4-8 0,6-7-15 0,13 3-26 16,-3-16-63-16,23 20-143 0,-17-14-309 0,8-3 26 16,7 10 318-16</inkml:trace>
  <inkml:trace contextRef="#ctx0" brushRef="#br1" timeOffset="11630.341">8207 13878 961 0,'-22'-9'238'0,"22"9"-225"0,-25-29-7 15,13 12 19-15,12 17 8 0,-23-29 12 0,23 29-1 16,-32-20-2-16,32 20 0 0,-38-2 2 0,20 12 0 16,-5 2-1-16,4 10 2 0,-5 3-10 0,5 10 6 15,-2 2 8-15,5 6-28 0,-2 1 24 16,5 4-26-16,1 0 0 0,4 4 9 0,5-2-15 16,4-3 5-16,5-3-11 0,6-6 5 15,6-4-7-15,4-2 6 0,9-7-12 0,6-3 4 16,5-6-7-16,6-3 4 0,2-7 2 0,3-5 1 15,0-3 0-15,1-7-5 0,-2-5 4 0,-2-4-2 16,-4-4 3-16,-3-4-3 0,-5-3 4 16,-6-1-6-16,-6-4 8 0,-6-1-9 0,-8-2 7 15,-2-4-11-15,-6 0 10 0,-4-3-12 0,-4 0 1 16,-4 0-2-16,-2 5-36 0,-8 0 19 0,1 7-28 16,-8 1 11-16,3 10 7 0,-3-2-9 0,4 11-9 15,-4-7-27-15,25 19-53 0,-38-16-95 0,38 16-122 16,0 0-144-16,-22 6 167 0,27 15 329 0</inkml:trace>
  <inkml:trace contextRef="#ctx0" brushRef="#br1" timeOffset="11833.5023">8396 14203 1791 0,'0'0'57'0,"-9"22"-18"0,9-22-2 15,23 21-2-15,-3-10-3 0,-2-2-15 0,3 0-3 16,1 1-10-16,1 0-2 0,1-2-2 0,-2-2-4 16,1 0-3-16,1-2-15 0,2 2-15 15,-2-4-17-15,6 7-34 0,-12-12-37 0,15 19-143 16,-33-16-324-16,29 12 30 0,-7-2 294 0</inkml:trace>
  <inkml:trace contextRef="#ctx0" brushRef="#br1" timeOffset="12630.4444">9742 13434 651 0,'-41'9'246'0,"2"-4"-161"0,4 10-3 15,-9-4 3-15,5 14 10 0,-7-3-2 0,8 20-2 16,-11 3-26-16,7 20 5 0,-11 8-19 0,5 17-3 16,-8 6 15-16,7 15-12 0,-4 4 8 0,8 7-3 15,2-1-35-15,8-4 1 0,9-9-3 0,12-7-12 16,11-14 7-16,14-10-6 0,15-13-19 16,9-11-1-16,15-6-24 0,6-14-10 0,17 1-27 15,1-17-20-15,20 8-87 0,-15-27-238 0,13 3-138 16,3-1 1-16,-11-17 554 0</inkml:trace>
  <inkml:trace contextRef="#ctx0" brushRef="#br1" timeOffset="13152.4572">10132 13691 1255 0,'-7'-24'171'0,"7"24"-157"0,-17-11-17 0,17 11-4 15,0 0 4-15,0 0 1 0,0 0-11 16,-19-12-8-16,19 12-2 0,-2 17 6 0,5 0 10 16,2 8 15-16,2 4 1 0,4 6 7 15,2 5-11-15,3 2 5 0,2 1 7 0,2 1-32 16,-2-2 28-16,-1 0-34 0,-1-1-16 0,-5-6-32 15,8 7-72-15,-13-18-57 0,15 7-107 0,1 3-115 16,-22-34 205-16,32 45 215 0</inkml:trace>
  <inkml:trace contextRef="#ctx0" brushRef="#br1" timeOffset="13370.1873">9877 14411 1485 0,'0'0'56'0,"0"0"-34"15,18-15-9-15,5 7 10 0,15 1 1 0,6-9 3 16,7 0-11-16,7-3-4 0,4-2-13 0,2 3-8 16,-5-4-26-16,2 9-36 0,-14-11-57 0,14 24-100 15,-24-18-101-15,5 10-169 0,5 16 120 16,-23-16 378-16</inkml:trace>
  <inkml:trace contextRef="#ctx0" brushRef="#br1" timeOffset="13667.7721">10564 14541 1168 0,'-18'-9'92'0,"18"9"-26"0,-30-11-2 0,30 11 5 16,-41-5-6-16,20 9-16 0,-11-2-16 15,-1 8-5-15,-6 1 2 0,3 6-12 0,-3 0 37 16,4 7-30-16,-1-4 27 0,7 7-16 0,2 0-16 16,8-1 1-16,3 2-10 0,6-3 1 0,7 0-9 15,4-1 6-15,6-4-8 0,5 1 4 16,5-3-4-16,5-2 0 0,6-3-4 0,1-3-5 15,7-4-11-15,-1-5-19 0,6 3-32 0,-7-14-47 16,20 20-98-16,-27-27-132 0,10 8-196 0,7 7 46 16,-17-16 483-16</inkml:trace>
  <inkml:trace contextRef="#ctx0" brushRef="#br1" timeOffset="13822.6786">10737 14829 1125 0,'0'0'216'15,"0"0"-146"-15,-10 26-29 0,10-26-13 0,-13 25-7 0,13-25-9 0,-16 36-2 16,7-16-9-16,2-1-3 0,2 2-25 0,5-21-22 16,-2 36-68-16,2-36-100 0,0 0-193 0,21 17-80 15,-21-17 279-15</inkml:trace>
  <inkml:trace contextRef="#ctx0" brushRef="#br1" timeOffset="14122.7057">11445 13882 1559 0,'0'0'112'0,"-17"29"-100"16,12-10 0-16,0 0-31 0,1 1 35 0,1 3-30 15,-3 3 11-15,-2 0 3 0,1 5-12 0,-4-2-4 16,5 3-17-16,-3-4-3 0,6 7-17 0,-6-9-8 16,13 9-49-16,-10-18-52 0,20 12-94 0,-10-6-144 15,-4-23-34-15,33 32 333 0</inkml:trace>
  <inkml:trace contextRef="#ctx0" brushRef="#br1" timeOffset="14286.5511">11355 14096 1075 0,'-19'-24'415'0,"19"24"-306"0,-19-7-48 0,19 7-27 15,0 0-13-15,0 0-11 0,0 0-9 16,0 0-1-16,29-19-9 0,-11 10-16 0,10 7-21 15,-2-12-36-15,15 14-55 0,-14-18-91 0,20 13-178 16,-2-1-82-16,-8-13 184 0</inkml:trace>
  <inkml:trace contextRef="#ctx0" brushRef="#br1" timeOffset="14614.88">12574 13566 1301 0,'0'0'269'16,"0"0"-210"-16,0 0-48 0,0 0-9 15,-4 21-1-15,4-4 2 0,-2 6-6 0,0 3 5 16,0 1-12-16,-5 1 2 0,4 4-21 0,-4-3-7 16,5 8-22-16,-6-7-8 0,10 12-22 0,-9-15-41 15,15 14-42-15,-9-14-74 0,10-4-203 0,16 15 92 16,-25-38 356-16</inkml:trace>
  <inkml:trace contextRef="#ctx0" brushRef="#br1" timeOffset="14833.6863">12449 14275 1539 0,'-30'-4'115'0,"30"4"-56"0,-18-2-23 0,18 2-6 15,0 0-11-15,17-11-9 0,-17 11-3 16,31-15-9-16,-8 7-6 0,2 1-11 16,5 2-11-16,-3-3-16 0,7 8-21 0,-11-11-37 15,17 17-65-15,-20-19-79 0,23 15-107 0,-3 1-124 16,-14-17 192-16,18 23 287 0</inkml:trace>
  <inkml:trace contextRef="#ctx0" brushRef="#br1" timeOffset="15224.3507">12751 14554 1247 0,'0'0'57'16,"0"0"-17"-16,-20-19-17 0,20 19 24 16,0 0-5-16,-17-8-11 0,17 8-7 0,-23-4-1 15,23 4 3-15,-29 3 3 0,8-1 1 0,3 7-1 16,-6 0-1-16,-1 6-16 0,-1 1 35 15,0 5-29-15,-1 1 30 0,3 5-10 0,0 1-15 16,2 3 0-16,1 0-13 0,5 1 5 0,2-2-6 16,4 0 5-16,5-7-6 0,5 0-4 15,5-3-6-15,-5-20 1 0,24 31-10 0,-3-22-1 16,7-3-20-16,2-9-21 0,11 2-39 0,-9-20-81 16,27 20-200-16,-8-16-211 0,4-5 40 0,8 13 477 15</inkml:trace>
  <inkml:trace contextRef="#ctx0" brushRef="#br1" timeOffset="15599.4223">13015 14886 905 0,'0'0'212'0,"0"0"-135"0,0 0-18 16,0 0-1-16,-5-22-4 0,5 22-6 0,0 0-1 15,22-13-1-15,-22 13 3 0,22-12 0 0,-22 12-7 16,28-13-6-16,-28 13-10 0,28-9-10 16,-28 9-9-16,20 0-6 0,-20 0 4 0,0 0 1 15,18 15 0-15,-18-15 3 0,7 21-5 16,-7-21 1-16,0 32-5 0,-4-14 4 0,-2 1-4 15,-3 2 5-15,-2-2-1 0,0 2 6 0,-2-3 2 16,1-1 4-16,12-17-4 0,-22 29-1 0,22-29-4 16,-12 19-1-16,12-19-5 0,0 0 0 0,0 0-5 15,0 0 3-15,0 0-1 0,21-1-4 0,-21 1-10 16,31-14-23-16,-8 9-36 0,-8-15-65 0,19 23-166 16,-15-15-274-16,6-5 43 0,5 10 388 15</inkml:trace>
  <inkml:trace contextRef="#ctx0" brushRef="#br1" timeOffset="15849.4227">13831 13893 1362 0,'0'0'318'0,"0"0"-304"0,-12 17-24 0,10 1 4 16,0 4 19-16,-2 2-32 15,-1 5 25-15,-4-1-40 0,1 7-13 0,-5-6-11 16,9 9-37-16,-9-13-19 0,14 14-48 0,-13-16-59 16,13 8-125-16,3 4-79 0,-14-18 250 0</inkml:trace>
  <inkml:trace contextRef="#ctx0" brushRef="#br1" timeOffset="16021.3157">13730 14161 1363 0,'-9'-25'249'16,"9"25"-168"-16,4-30-38 0,-4 30-18 16,15-25-8-16,-15 25-14 0,18-15-14 0,-18 15-13 15,17-1-21-15,-17 1-29 0,30 4-56 0,-30-4-97 16,44-8-181-16,-14 8-94 0,1-12 143 0</inkml:trace>
  <inkml:trace contextRef="#ctx0" brushRef="#br1" timeOffset="16302.5782">15048 13423 1333 0,'-19'6'67'0,"19"-6"-26"0,-27 31-7 0,17-8 5 16,-3 1-9-16,1 8-9 0,-1 4-23 0,-2 5 6 15,1 4-10-15,1 0 10 0,3 1-13 0,3-5 3 16,7 1-26-16,0-7-17 0,13 8-47 0,-7-20-96 16,21 13-120-16,-1-5-165 0,-6-17 86 15,18 17 391-15</inkml:trace>
  <inkml:trace contextRef="#ctx0" brushRef="#br1" timeOffset="16537.0174">14719 14197 1731 0,'0'0'52'16,"0"0"-34"-16,0 0-12 0,17-28-7 0,8 12 6 16,7-2-5-16,7 0 1 0,1-3-11 15,4 3-13-15,-3-1-24 0,5 7-12 0,-8-5-20 16,7 13-10-16,-15-10-31 0,13 20-64 0,-20-16-44 15,15 16-73-15,-6 5-109 0,-15-15 149 0,17 27 261 16</inkml:trace>
  <inkml:trace contextRef="#ctx0" brushRef="#br1" timeOffset="16818.2791">15314 14348 1134 0,'0'-18'164'0,"0"18"-122"0,-24-24-23 0,24 24 9 15,-32-16 6-15,9 9 9 0,4 4-4 0,-8 0-3 16,3 5-5-16,-4 0-6 0,-1 8 0 0,-3-1 0 16,2 6 4-16,-6 0-1 0,4 3 5 0,-3 0-3 15,5 4 6-15,-2 2-3 0,6 4 0 16,-1 1-8-16,5 2-1 0,4-2-10 0,4 2-16 15,7-2 19-15,5 0-27 0,5-3 21 0,5-3-9 16,6-2-10-16,6-4-5 0,9-2-21 0,0-7-21 16,15 3-35-16,-9-20-63 0,25 19-187 15,-9-19-224-15,-1-3 13 0,6 6 412 0</inkml:trace>
  <inkml:trace contextRef="#ctx0" brushRef="#br1" timeOffset="17312.5806">15402 14600 1011 0,'17'-4'112'0,"-17"4"-87"0,0 0-5 0,0 0 7 15,19-10 7-15,-19 10 7 0,0 0-2 0,0 0-1 16,0 0-23-16,0 0 8 0,-1 22-18 0,1-22 22 16,0 0 5-16,0 0-4 0,-6 22-5 15,6-22-8-15,0 0-3 0,-3 18-1 0,3-18 1 16,0 0-5-16,1 23-2 0,-1-23-4 0,0 0 2 0,3 24-3 0,-3-24 3 0,5 17-3 16,-5-17 0-16,0 0-1 0,12 21 1 0,-12-21 0 15,0 0 2-15,20 12 1 0,-20-12 5 0,0 0 5 16,0 0 5-16,18 7 5 0,-18-7 2 0,0 0 1 15,0 0 0-15,0 0-4 0,0 0-2 16,0 0-6-16,0 0-4 0,17 2-4 0,-17-2-2 16,0 0-2-16,0 0 0 0,0 0-1 0,17 4-1 15,-17-4-1-15,0 0 0 0,17 11 1 16,-17-11 1-16,0 0-2 0,18 25 2 0,-18-25-2 16,6 27 4-16,-6-27 3 0,-4 32 8 0,-1-15-1 15,-4 4 9-15,-2-2-4 0,-1 3 6 0,-5-1-4 16,0-2 3-16,-2-3-9 0,19-16-3 15,-28 21-7-15,28-21-5 0,-17 7-11 0,17-7-10 16,0 0-18-16,-6-20-22 0,6 20-43 0,9-45-90 16,17 21-271-16,-9-7-107 0,2-7 87 0</inkml:trace>
  <inkml:trace contextRef="#ctx0" brushRef="#br1" timeOffset="17661.1625">16287 13694 1349 0,'-34'-4'121'0,"34"4"-64"0,-17 19-28 0,17-19-7 15,-18 31-11-15,8-11-5 0,1 4-9 0,-1 3 6 16,0 3-10-16,3 0 8 0,2 2 4 0,1-4-39 15,5 1 10-15,-3-10-63 0,14 10-50 0,-12-29-77 16,14 33-126-16,-3-14-108 0,-11-19 139 0,21 23 309 16</inkml:trace>
  <inkml:trace contextRef="#ctx0" brushRef="#br1" timeOffset="17821.4248">16143 13945 1250 0,'-19'3'377'0,"19"-3"-298"0,0 0-19 15,-15-22-8-15,15 22-13 0,0 0-10 16,20-19-16-16,-20 19-6 0,35-26-8 16,-9 13-14-16,4-4-26 0,8 7-43 0,-10-14-59 15,22 23-86-15,-21-25-124 0,20 11-172 0,10 6 36 16,-11-17 464-16</inkml:trace>
  <inkml:trace contextRef="#ctx0" brushRef="#br1" timeOffset="18246.5815">17344 13255 1125 0,'0'0'294'16,"-1"-24"-263"-16,1 24-18 0,0 0 7 0,0 0 6 16,0 0 7-16,0 0-3 0,0 0-10 0,14 29 0 15,-14 1 1-15,3 5-37 0,-2 4 27 16,2 2-29-16,-1 1 6 0,-2-1 0 0,4 3-30 16,-6-9-20-16,12 11-66 0,-12-21-94 0,14 2-250 15,0 9-12-15,-10-17 309 0</inkml:trace>
  <inkml:trace contextRef="#ctx0" brushRef="#br1" timeOffset="18434.1801">17112 13968 1823 0,'-29'16'57'16,"29"-16"-36"-16,0 0-20 0,0 0-3 0,0 0-6 15,13-21-9-15,6 13-20 16,2-4 17-16,10 1-42 0,-2-7 15 0,11 7-40 16,-5-12-33-16,17 17-78 0,-16-21-138 0,9 9-160 15,9 8 25-15,-15-15 471 0</inkml:trace>
  <inkml:trace contextRef="#ctx0" brushRef="#br1" timeOffset="18828.5508">17675 14200 1032 0,'-24'-9'265'0,"4"-2"-178"15,20 11-35-15,-35-9-10 0,17 9-8 0,-7 2-15 16,1 4-5-16,-6 2 2 0,-2 8 12 16,-6 0 8-16,5 9 10 0,-7-3-1 15,6 8 3-15,-3-2-8 0,4 4 2 0,1 1-14 16,7-1 2-16,3-2-14 0,7-2-2 0,5-5-10 15,9-3-1-15,6-2-5 0,-5-18-13 0,28 28 12 16,-5-17-14-16,6-4 17 0,4-6-22 0,8 3-6 16,0-12-33-16,14 10-87 0,-18-24-155 0,15 13-278 15,2-1 13-15,-12-9 376 0</inkml:trace>
  <inkml:trace contextRef="#ctx0" brushRef="#br1" timeOffset="19100.0294">17806 14469 1328 0,'0'0'134'0,"0"0"-83"0,-8-17-22 0,8 17-8 15,0 0-5-15,0 0 5 0,0 0 4 0,0 0 9 16,0 0 1-16,0 0-4 0,0 0-5 15,17 27-4-15,-17-27-6 0,3 26-1 0,-3-26-7 16,8 30 1-16,-8-30-8 0,13 28-16 16,-13-28 28-16,23 20-34 0,-23-20 17 0,34 8-19 15,-12-7-9-15,0-10-2 0,7 3-53 0,-11-16-17 16,16 16-119-16,-20-22-100 0,4 4-168 0,9 7 17 16,-19-16 471-16</inkml:trace>
  <inkml:trace contextRef="#ctx0" brushRef="#br1" timeOffset="19240.6184">17953 14454 1130 0,'-23'11'401'0,"12"21"-287"0,-8-11-62 0,7 7-28 15,3-2 16-15,4 2-39 0,0-3 19 0,3-2-15 16,4-4-13-16,-2-19-14 0,18 26-28 0,-18-26-33 16,35 8-71-16,-35-8-109 0,41-29-286 0,-13 19 53 15,-11-14 335-15</inkml:trace>
  <inkml:trace contextRef="#ctx0" brushRef="#br1" timeOffset="19521.9789">18486 13465 1178 0,'0'0'219'0,"0"0"-196"0,0 0-11 16,-21 1 7-16,21-1 1 0,0 0 1 0,-18 11-3 15,18-11 6-15,-21 28-1 0,13-6 11 16,-7 1-6-16,7 7 7 0,-4 1-8 0,2 6 2 16,0 0-17-16,3 2 1 0,0 0-13 15,3-3 7-15,0-1-13 0,3-6-1 0,7 1-27 16,-3-9-12-16,10 4-19 0,-13-25-46 0,21 35-62 15,-21-35-129-15,0 0-208 0,23 20 52 0,-23-20 429 16</inkml:trace>
  <inkml:trace contextRef="#ctx0" brushRef="#br1" timeOffset="19678.2365">18326 13725 1488 0,'0'0'305'0,"-21"0"-223"16,21 0-42-16,0 0-17 0,0 0-11 0,0 0-11 15,0 0-5-15,17 3-3 0,-17-3-11 16,32-4-10-16,-7 3-21 0,-3-8-32 16,14 13-70-16,-16-26-142 0,18 15-279 0,-3 0 24 15,-2-8 349-15</inkml:trace>
  <inkml:trace contextRef="#ctx0" brushRef="#br1" timeOffset="19850.191">19100 13764 1516 0,'0'0'165'0,"-22"12"-119"16,22-12-21-16,-20-6-7 0,20 6-8 0,0 0-7 15,0 0-7-15,-19-21-14 0,19 21-24 16,0 0-38-16,-4-34-53 0,4 34-81 0,10-20-107 16,-10 20-180-16,24-18 42 0,-21-4 449 0</inkml:trace>
  <inkml:trace contextRef="#ctx0" brushRef="#br1" timeOffset="19990.746">19370 13702 1403 0,'0'0'239'15,"0"0"-161"-15,-19 16-33 0,19-16-9 0,0 0-11 16,0 0-12-16,0 0-11 0,-22-6-10 16,22 6-19-16,0 0-27 0,0 0-45 0,-26-30-75 15,26 30-153-15,0 0-227 0,16-23 47 16,-16 23 417-16</inkml:trace>
  <inkml:trace contextRef="#ctx0" brushRef="#br1" timeOffset="20147.0225">19602 13708 1674 0,'0'0'89'0,"0"0"-42"0,0 0-6 16,0 0-9-16,0 0-15 0,0 0-10 0,0 0-5 15,0 0-16-15,0 0-22 0,0 0-27 0,-19-17-29 16,19 17-42-16,-10-18-89 0,10 18-179 0,0 0-127 15,1-17 114-15,-1 17 415 0</inkml:trace>
  <inkml:trace contextRef="#ctx0" brushRef="#br1" timeOffset="20490.7982">19838 13041 1418 0,'25'-15'118'0,"6"16"-32"15,1-9-8-15,14 10-10 0,0-2-17 0,12 8-9 16,-7 4-18-16,0 5-6 0,-3 6-13 15,-8 3-2-15,-3 6-5 0,-7 1 6 0,-7 7-5 16,-9 3-10-16,-8 7 23 0,-7 4-17 0,-11 1 22 16,-4 5-1-16,-9-2-10 0,-4 2 8 0,-7 4-14 15,-8 0 10-15,-5-1-14 0,-3-4 9 0,-1-5-2 16,-2-5-27-16,4-3 1 0,0-10-48 0,9 7-43 16,-12-25-91-16,24 17-246 0,-15-12-118 0,-3-10 52 15,6 10 517-15</inkml:trace>
  <inkml:trace contextRef="#ctx0" brushRef="#br2" timeOffset="23400.1623">2658 15458 588 0,'0'0'133'16,"-20"13"-8"-16,20-13-6 15,0 0-17-15,0 0-16 0,0 0-15 0,0 0-8 16,3-31 12-16,17 14 1 0,-3-18 2 0,15-2-17 16,5-22-22-16,15-2 13 0,8-14-31 0,9-5 9 15,7-7-6-15,7-3-25 0,3 1 16 0,-1 1-22 16,2 4 1-16,-5 6 15 0,-2 5-18 0,-3 8 15 16,-9 8-8-16,-4 5-20 0,-9 11 6 15,-8 1-15-15,-4 10 1 0,-11 1-18 0,-4 14-15 16,-15-3-30-16,-13 18-36 0,0 0-30 0,22-4-91 15,-22 4-173-15,-17 4-2 0,17-4 367 0</inkml:trace>
  <inkml:trace contextRef="#ctx0" brushRef="#br2" timeOffset="24109.7311">7656 14638 507 0,'0'0'153'15,"0"0"8"-15,0 0-11 0,-23 0-7 0,23 0-25 16,0 0-18-16,0 0-16 0,0 0-2 0,20-20 2 15,-9-1-18-15,16 3 21 0,0-13-40 0,18-3 13 16,9-12-21-16,12-4-26 0,10-7 1 0,11-6-16 16,4-1 5-16,6-3-13 0,-1 4 8 15,-3 0-6-15,-5 7-33 0,-9 1 7 16,-1 7-36-16,-13-2-10 0,-1 12-19 0,-19-10-52 16,9 24-73-16,-29-15-116 0,-2 12-138 0,2 16 107 15,-28-12 371-15</inkml:trace>
  <inkml:trace contextRef="#ctx0" brushRef="#br2" timeOffset="25078.7423">4996 16299 1403 0,'0'0'103'0,"0"0"-59"0,0 0-20 0,11-21 1 15,-11 21 3-15,0 0 11 0,15-17 0 0,-15 17-2 16,0 0-4-16,23-1-3 0,-23 1-3 0,25 22 0 16,-11-5-2-16,-3 2-8 0,3 6-4 0,-6 4-9 15,2 4 0-15,-5 5 7 0,-2 3-20 0,-3 3 20 16,-2 5-21-16,-3 0 6 0,-1 0 7 15,-1-1-9-15,-2-3 7 0,1-4-9 0,0-8-2 16,6-2-21-16,-2-8-11 0,9 3-33 0,-5-26-24 16,15 35-57-16,-15-35-90 0,19 10-153 15,-2 0-126-15,-17-10 198 0,37 4 327 0</inkml:trace>
  <inkml:trace contextRef="#ctx0" brushRef="#br2" timeOffset="25485.0665">4406 17809 770 0,'-25'-9'53'16,"4"-2"-13"-16,4-3 1 0,17 14 5 0,-22-30 14 15,22 30 2-15,-11-29-7 0,11 29-13 16,-4-22-17-16,4 22-11 0,4-19-4 0,-4 19 6 16,0 0 4-16,11-25 12 0,-11 25 1 0,18-5 11 15,-18 5 4-15,28-5 3 0,-5 5-1 0,0-9-4 16,10 6-5-16,2-8 1 0,11 1-5 0,3-10 7 15,9-1-6-15,9-7 5 0,11-3-12 16,6-10-2-16,12-2-16 0,5-4-3 0,6-2-10 16,5 4 8-16,-5-2-14 0,2 1-12 15,2 5 17-15,-4 4-37 0,-4 1 22 0,1 8-26 16,-12-2-11-16,3 12-16 0,-13-3-29 0,4 19-49 16,-24-15-79-16,7 22-75 0,-19 0-131 0,-15-9 20 15,12 25 378-15</inkml:trace>
  <inkml:trace contextRef="#ctx0" brushRef="#br2" timeOffset="25922.5976">5931 17538 788 0,'-20'-13'130'0,"20"13"-28"0,-30-5-24 0,30 5-12 16,-41 4-13-16,15 2-16 0,-6 3-9 0,-3 5 2 16,-5 0 4-16,2 11 13 0,-5-5 0 0,5 13 10 15,-5-1-6-15,6 7 8 0,-2 1-13 0,8 5 9 16,1-10-16-16,10 1 5 0,5-3-12 16,5-3-31-16,6-5 26 0,7 7-38 0,5-10 15 15,3-3 0-15,6-1-8 0,5-8 4 0,4-4 0 16,3 1-4-16,5-5-4 0,3-2-8 15,6 4-7-15,0-8-22 0,8 4-24 0,-8-8-37 16,13 3-56-16,-17-3-102 0,15-1-145 0,-4 2-91 16,-15-14 263-16</inkml:trace>
  <inkml:trace contextRef="#ctx0" brushRef="#br2" timeOffset="26125.7345">6189 17852 1244 0,'19'18'162'0,"-19"-18"-117"16,0 0-32-16,0 0-3 0,5 20 7 0,-5-20 3 16,5 27 2-16,-8-10 9 15,2 3-43-15,-3 7 27 0,4-27-41 0,-4 36 25 16,1-14 5-16,1-3-6 0,1 6 1 0,1-25-11 16,2 31-6-16,5-10-30 0,-7-21-21 0,15 29-55 15,-15-29-75-15,18 9-143 0,3-14-141 0,-21 5 238 16</inkml:trace>
  <inkml:trace contextRef="#ctx0" brushRef="#br2" timeOffset="26297.644">6145 17798 1380 0,'0'0'187'16,"0"0"-82"-16,0 0-37 0,-18-9-16 15,18 9-17-15,0 0-7 0,23-15-6 0,-23 15 2 16,37-22-9-16,-10 11-5 0,4-3-12 15,4-5-3-15,0-8-32 0,6 10-25 0,-7-11-49 16,15 23-98-16,-21-21-185 0,13 3-176 0,6 7 38 16,-13-15 529-16</inkml:trace>
  <inkml:trace contextRef="#ctx0" brushRef="#br2" timeOffset="26625.7794">7723 17134 1498 0,'-25'-21'69'0,"37"-1"-54"0,6-8 3 16,13 1-6-16,5-3 10 0,7 12-8 15,2 1-3-15,-3 5-15 0,0 8-7 16,-7 1-5-16,-1 6-6 0,-4 2-7 0,-1 5-27 16,-9-7-46-16,9 21-79 0,-29-22-83 0,33 23-73 15,-14 0-133-15,-19-23 304 0,10 39 166 0</inkml:trace>
  <inkml:trace contextRef="#ctx0" brushRef="#br2" timeOffset="26782.1254">7729 17400 1700 0,'-31'9'90'0,"31"-9"-57"16,0 0-24-16,0 0-4 0,0 0-3 15,22-19 1-15,3 0-2 0,6-2-12 0,5 0-19 16,1-13-47-16,15 18-60 0,-16-27-152 0,19 10-308 15,3 5 36-15,-6-13 421 0</inkml:trace>
  <inkml:trace contextRef="#ctx0" brushRef="#br2" timeOffset="27101.0765">9394 16184 1514 0,'0'0'22'0,"-9"-18"-12"15,9 18 4-15,0 0 3 0,0 0 2 0,0 0 0 0,0 0-8 16,0 0-2-16,-5 24-2 0,7-6-6 0,2 4 5 16,-1 2-5-16,4 5 6 0,0 2-6 0,0 6 6 15,0 0-9-15,3 4-21 0,-1 2 24 0,0 0-29 16,2 4 17-16,-3-4-14 0,4 4-41 0,-9-12-37 16,13 16-99-16,-18-23-85 0,14 1-190 15,1 12 36-15,-15-23 441 0</inkml:trace>
  <inkml:trace contextRef="#ctx0" brushRef="#br2" timeOffset="27312.3445">9256 16919 1676 0,'-25'12'59'15,"25"-12"-34"-15,0 0-11 0,25-16-3 0,0 3 6 16,9-3-9-16,4 1-1 0,2-2-10 0,3 0-2 15,2 0-14-15,2 2-11 0,-2-2-19 0,6 9-20 16,-7-11-27-16,12 15-31 0,-12-17-32 0,21 20-59 16,-16-13-86-16,2 0-157 0,14 23 185 15,-27-20 276-15</inkml:trace>
  <inkml:trace contextRef="#ctx0" brushRef="#br2" timeOffset="27658.1265">9842 17379 966 0,'-44'2'162'16,"12"15"-28"-16,-10-15-15 0,11 20-8 0,-7-11-15 16,11 14-18-16,-7-6-21 0,9 7-7 0,0-5-18 15,7 2-1-15,4-4-13 0,5-1-1 0,4 3-10 16,3-2-1-16,6 1-7 0,5 5 3 16,3-5-5-16,5-3 6 0,5 5-8 0,3-13-4 15,6 0-16-15,-1 0-15 0,8-4-23 16,-5-5-20-16,12 3-29 0,-11-14-55 0,18 10-69 15,-17-15-112-15,4-2-126 0,15 15 152 0,-26-24 322 16</inkml:trace>
  <inkml:trace contextRef="#ctx0" brushRef="#br2" timeOffset="27882.8499">10219 17579 1303 0,'0'0'81'16,"0"0"-47"-16,0 0-18 0,-4 19-4 0,4-19 0 16,1 20 11-16,-1-20 0 0,-3 29 3 15,-1-8-7-15,0 4-6 0,-2 2-9 0,2 5 7 16,-5-6-9-16,2 0 7 0,-1-8-14 0,1 4 9 16,3 2-16-16,1-2-6 0,5 5-24 15,-2-27-57-15,10 31-81 0,-10-31-156 0,0 0-145 16,23 3 63-16,-23-3 418 0</inkml:trace>
  <inkml:trace contextRef="#ctx0" brushRef="#br2" timeOffset="28298.6602">11180 16587 1210 0,'-3'22'32'0,"4"0"-30"0,2 2-2 15,3 2-7-15,0-1 3 0,0 5-11 16,-2 0-3-16,1 2-17 0,-5 0-6 0,3 4-29 15,-6-6-26-15,5 9-43 0,-6-13-56 0,3 3-73 16,13 11-87-16,-12-40 355 0</inkml:trace>
  <inkml:trace contextRef="#ctx0" brushRef="#br2" timeOffset="28464.3328">11047 16888 1024 0,'-15'-22'322'0,"15"22"-205"15,-21-21-27-15,21 21-20 0,-4-19-8 0,4 19-17 16,0 0-15-16,17-17-15 0,-17 17-8 0,17-6-10 16,-17 6-6-16,29 0-8 0,-8 1-16 0,-1-2-16 15,11 7-32-15,-8-13-39 0,20 19-94 16,-18-22-127-16,12 4-180 0,12 11 128 0,-12-21 393 16</inkml:trace>
  <inkml:trace contextRef="#ctx0" brushRef="#br2" timeOffset="28761.2228">12284 15978 1647 0,'0'0'66'0,"-4"-24"-50"0,4 24-8 0,0 0 2 15,0 0 2-15,0 0 1 0,0 0-3 0,0 0-6 16,-16 30 1-16,15-2-8 0,0 6 7 0,0 5-10 16,-2 2 6-16,2 3-15 0,0-2 1 0,3 4-18 15,1-9-2-15,6 5-33 0,-4-13-29 0,15 15-87 16,-17-23-112-16,19 8-179 0,-1 7-17 15,-14-18 407-15</inkml:trace>
  <inkml:trace contextRef="#ctx0" brushRef="#br2" timeOffset="28995.5988">12133 16821 1454 0,'0'0'76'0,"-32"12"-52"0,32-12-11 16,-18 4-6-16,18-4 0 0,0 0-3 0,0 0-5 16,0 0 3-16,34-10 1 0,-12 3 0 0,7-4 0 15,7-3 3-15,5-3-6 0,8-5 3 0,3-2 1 16,7-1-4-16,0-1-17 0,3 8-13 16,-6-6-29-16,3 11-3 0,-11-5-19 0,8 13-24 15,-16-9-48-15,9 16-117 0,-8 7-174 16,-17-16 58-16,14 28 386 0</inkml:trace>
  <inkml:trace contextRef="#ctx0" brushRef="#br2" timeOffset="29323.7999">12690 17242 496 0,'-27'-13'130'0,"27"13"-28"0,-30-21 1 15,30 21 16-15,-40-18 7 0,21 19-8 0,-12-9-7 16,9 13-36-16,-11-7 10 0,10 13-31 0,-9-8 10 16,8 12-4-16,-5-3-12 0,5 9-1 0,-3-2-9 15,5 12 0-15,0-6-11 0,5 9-2 0,1 2-13 16,3-3-2-16,1 4-5 0,2-3 5 0,4-2-7 15,3-1 5-15,5-7-11 0,4-1 5 16,5-3-5-16,-11-20 3 0,35 29-12 16,-11-22-9-16,9-2-25 0,1-9-11 0,12 9-38 0,-7-20-64 15,22 21-140-15,-12-19-279 0,4-13 47 0,12 15 420 16</inkml:trace>
  <inkml:trace contextRef="#ctx0" brushRef="#br2" timeOffset="29683.2298">12882 17569 1419 0,'0'0'41'0,"0"0"-39"0,0 0-5 0,7-25 6 15,10 16-1-15,2 0 0 16,0 3 1-16,1-1-3 0,-20 7 2 0,31-9-3 15,-31 9 1-15,23-1 2 0,-23 1 0 0,0 0 1 16,19 7 5-16,-19-7 8 0,0 0 3 0,2 25 8 16,-2-25-3-16,-7 23 0 0,7-23-3 0,-11 23-2 15,11-23-6-15,-12 32 3 0,12-32-8 0,-13 34 7 16,7-13-3-16,3 0 2 0,-1 0-8 16,3 2 5-16,1-23-4 0,1 28 2 0,-1-28-8 15,7 23 3-15,-7-23-8 0,14 18 3 0,-14-18-1 16,20 12 2-16,-20-12 0 0,27 5-1 0,-27-5 6 15,31-3-5-15,-31 3-4 0,29-9-14 0,-12-1-11 16,-17 10-22-16,30-11-22 0,-30 11-43 16,31-9-70-16,-31 9-156 0,9-29-162 0,16 20 80 15,-22-12 424-15</inkml:trace>
  <inkml:trace contextRef="#ctx0" brushRef="#br2" timeOffset="29995.7473">13755 16461 1498 0,'-9'22'92'0,"9"-22"-115"0,-9 27 34 0,8-9-28 15,5 2 17-15,2 4 5 0,0 5-10 0,-3 0 0 16,1 9-23-16,-3-5-14 0,8 11-39 0,-11-11-18 16,12 11-43-16,-15-11-36 0,13 6-48 0,-10-4-22 15,2-13-59-15,16 19 103 0,-22-22 204 16</inkml:trace>
  <inkml:trace contextRef="#ctx0" brushRef="#br2" timeOffset="30167.6386">13690 16739 1283 0,'-19'17'274'0,"19"-17"-215"0,0 0-31 15,0 0-17-15,0 0-4 0,0 0-2 16,24-13-2-16,-6 4-2 0,6-1-4 0,6-1-8 15,3-5-21-15,11 3-30 0,-6-13-62 16,19 19-126-16,-14-15-148 0,8-4-116 0,12 16 238 16</inkml:trace>
  <inkml:trace contextRef="#ctx0" brushRef="#br2" timeOffset="30433.321">15144 15840 1443 0,'-40'-1'89'16,"40"1"-73"-16,-26 29 25 0,16-3-24 0,-3 0 18 15,7 10 14-15,-3 0-17 0,1 5 1 0,-1 1-19 16,0 3 1-16,-1 1-16 0,3-3 5 0,1 1-13 15,0-4 0-15,5-2-23 0,-2-4-6 0,13 5-37 16,-8-15-29-16,18 16-75 0,-17-23-136 0,17 5-209 16,7 9 39-16,-27-31 469 0</inkml:trace>
  <inkml:trace contextRef="#ctx0" brushRef="#br2" timeOffset="30667.6908">14858 16803 1522 0,'-25'6'79'0,"25"-6"-65"16,0 0-19-16,28-23-12 0,-4 12-6 0,0-3-17 16,8 6-11-16,-6-6-21 0,8 11-30 0,-6-13-18 15,13 12-14-15,-8-12 9 0,14 9 10 0,-4-9-19 16,5 2-17-16,2-2 23 0,4 0 24 15,1 4 55-15,-2 0-1 0,1 10-45 0,-16-15-4 16,17 28 99-16</inkml:trace>
  <inkml:trace contextRef="#ctx0" brushRef="#br2" timeOffset="30995.8476">15397 17165 647 0,'0'0'36'15,"-1"-17"-30"-15,1 17 0 0,0 0 1 16,8-21 9-16,-8 21 29 0,0 0 5 16,-8-18 45-16,8 18-13 0,-22-9 15 0,1 3-13 15,21 6 2-15,-36-2-4 0,19 7-6 0,-12-5-7 16,4 11-7-16,-8-5-8 0,5 12-11 0,-4-2 36 15,2 7-44-15,-2 0 31 0,4 6-26 0,0 1-21 16,3 4 5-16,5 6-14 0,1-4 0 0,5 3-8 16,4-2 3-16,3-5-8 0,4-2 5 0,7-5-7 15,1-4 4-15,-5-21-8 0,29 28-1 16,-7-19-18-16,5-5-9 0,8 0-13 0,-2-14-27 16,13 7-29-16,-11-17-69 0,22 17-151 0,-12-7-218 15,3-15 39-15,10 17 447 0</inkml:trace>
  <inkml:trace contextRef="#ctx0" brushRef="#br2" timeOffset="31495.996">15511 17416 1489 0,'0'0'53'15,"9"-20"-41"-15,-9 20-3 0,25-22-9 16,-8 12-11-16,2 5-2 0,-19 5 0 16,29-2 0-16,-29 2 7 0,28 2-1 0,-28-2 3 15,23 5 2-15,-23-5-1 0,0 0-1 0,21 16-2 16,-21-16 4-16,0 0 4 0,11 25 2 0,-11-25 3 16,1 20-3-16,-1-20 3 0,-1 18-4 0,1-18 2 15,0 20-4-15,0-20 3 0,0 0 1 0,-2 24 2 16,2-24 2-16,0 0 4 0,-3 20 1 15,3-20-2-15,0 0-1 0,0 0-2 0,1 17-3 16,-1-17-1-16,0 0 2 0,0 0-2 0,0 0 0 16,0 0 2-16,0 0-1 0,18 15 3 0,-18-15-1 15,0 0 2-15,0 0 3 0,0 0-8 16,22 2 1-16,-22-2-5 0,0 0-1 0,24 2 3 16,-24-2-1-16,0 0 0 0,20 6 0 0,-20-6 1 15,0 0 2-15,18 17 5 0,-18-17 1 16,11 18-3-16,-11-18-1 0,10 21-1 0,-10-21-3 15,6 18 1-15,-6-18-3 0,1 30 3 0,-1-30-5 16,-1 33 8-16,-4-15-2 0,5-18 4 0,-12 19-3 16,12-19 0-16,-22 26-4 0,22-26-1 0,-28 30-3 15,28-30 2-15,-33 30-4 0,15-17-4 0,18-13-11 16,-33 22-7-16,33-22-15 0,-33 21-6 16,33-21-20-16,-25 11-26 0,25-11-44 0,0 0-100 15,0 0-79-15,8-29-178 0,-7-9 191 0,26 13 303 16</inkml:trace>
  <inkml:trace contextRef="#ctx0" brushRef="#br2" timeOffset="31794.8007">16673 16260 1608 0,'-27'8'37'0,"27"-8"-32"0,-22 9-10 16,22-9 2-16,-12 20 1 0,11-1 3 0,0 5-6 15,-3 6 3-15,3 9-12 0,-3 2-35 16,4 7 22-16,-2-3-32 0,5 7 13 0,-5-10-18 15,9 12-66-15,-12-19-57 0,15 8-96 16,-8 6-165-16,-4-31 122 0,19 19 326 0</inkml:trace>
  <inkml:trace contextRef="#ctx0" brushRef="#br2" timeOffset="31947.104">16610 16600 1619 0,'-20'5'113'0,"20"-5"-68"0,-24-4-27 0,24 4-10 16,0 0-14-16,0 0-16 0,0 0-10 16,0 0-19-16,0 0-19 0,37 7-45 0,-19-24-89 15,25 16-176-15,-4-10-135 0,1-13 108 0,16 19 407 16</inkml:trace>
  <inkml:trace contextRef="#ctx0" brushRef="#br2" timeOffset="34567.1535">17862 15733 1369 0,'0'0'191'0,"0"0"-116"16,0 0-39-16,0 0-9 0,0 0-4 0,23-4 2 15,-23 4 0-15,21 19-8 0,-10 1 2 0,-4 4-9 16,-2 7-16-16,-4 6 27 0,-2 5-27 15,-6 3 22-15,-3 3-7 0,0-2-12 16,-2-1 8-16,4-5-12 0,0-5 1 0,5-4-18 16,1-9-7-16,6 1-23 0,-4-23-11 0,20 34-48 15,-20-34-33-15,37 24-113 0,-37-24-249 0,36 11 40 16,-6-1 297-16</inkml:trace>
  <inkml:trace contextRef="#ctx0" brushRef="#br2" timeOffset="34832.8225">17462 16734 1482 0,'-19'12'183'0,"19"-12"-158"0,0 0-15 16,6-19-3-16,13 5 4 0,7-4 9 0,8 1-4 15,1-1 0-15,6 4-8 0,2-2-1 0,3 0-8 16,4 2 4-16,2-1-4 0,3 4 2 0,0-1-6 16,2 3-8-16,-2 0-9 0,4 3-6 0,0-2-12 15,3 5-3-15,-5-4-18 0,7 11-33 16,-14-15-41-16,13 22-163 0,-19-4-203 0,-5-8 5 16,6 20 446-16</inkml:trace>
  <inkml:trace contextRef="#ctx0" brushRef="#br2" timeOffset="35426.6331">18233 16891 670 0,'-17'-5'259'0,"-5"1"-162"0,5 5-20 16,-10-1-10-16,3 9-2 0,-10-1-9 0,2 10 4 15,-11 0 1-15,5 11 10 0,-12 1-7 0,6 14 5 16,-8-9-12-16,7 12-3 0,-2-6 23 0,6 4-37 16,6 1 20-16,8-5-31 0,9-2-19 15,7-4 2-15,8-6-14 0,7 0 6 16,10-9-5-16,5-1 3 0,10-3-3 0,8-7-1 15,6 1-3-15,4-7-7 0,5-2-16 0,-2-3-25 16,7 7-39-16,-9-14-39 0,14 17-24 0,-16-19-52 16,17 17-112-16,-14-6-93 0,-8-14-43 0,13 18 370 15</inkml:trace>
  <inkml:trace contextRef="#ctx0" brushRef="#br2" timeOffset="35661.0352">18448 17324 1400 0,'-17'12'63'0,"8"5"-21"16,9-17-6-16,-22 40 13 0,10-22-13 15,3 9 10-15,-7-5-1 0,7 4 1 0,-9-8 2 16,10 1-9-16,8-19-12 0,-11 21-8 0,11-21-10 16,6 20-2-16,-6-20-4 0,29 13 3 0,-4-12-4 15,6-3-1-15,8-7-4 0,7-5 1 0,8-4-5 16,1-4-23-16,8-1-22 0,-7-5-34 0,8 12-55 15,-14-21-57-15,15 28-54 0,-20-20-106 0,1-6-130 16,10 24 182-16,-28-32 306 0</inkml:trace>
  <inkml:trace contextRef="#ctx0" brushRef="#br2" timeOffset="35817.3275">18757 17433 1741 0,'-54'33'116'0,"32"-3"-76"15,7-3-26-15,8-1-4 0,6 2-6 0,5 0 0 16,4 6-8-16,0-4 7 0,7-3-24 0,-1-5-20 16,12-3-44-16,-9-15-75 0,24 16-160 0,-5-17-278 15,-6 0 55-15,14 0 384 0</inkml:trace>
  <inkml:trace contextRef="#ctx0" brushRef="#br2" timeOffset="36536.099">20854 16305 1083 0,'-17'-17'258'0,"-1"-4"-208"16,3 4-31-16,0 0 7 0,15 17-1 15,-29-19 13-15,29 19-1 0,-29-6 0 16,29 6-6-16,-30 5-10 0,30-5-3 0,-32 18 1 16,32-18 10-16,-33 34 1 0,19-9 8 0,-5 3-4 15,4 8 6-15,-4 3-5 0,2 7-22 0,-1 1 18 16,5 5-25-16,0-2 16 0,5-1 0 0,2 1-15 15,5-5 5-15,6-8-10 0,7-7 3 0,7-7-5 16,7-5 1-16,7-7-3 0,7-6 2 16,5-7 0-16,7-8-2 0,3-7 3 0,3-6-2 15,3-8 4-15,-3-6-4 0,-1-2 6 0,-6-5-7 16,-4 0 6-16,-7 0-6 0,-7 0 7 0,-7 3 18 16,-6 2-18-16,-6 6 17 0,-5 1-22 15,-5 4 0-15,-7 2 0 0,-4 0 0 0,-5 2 0 16,-3 2 0-16,-3 2 0 0,-2 5 0 15,0 4 0-15,-2 7 0 0,2 4 0 0,1 3 0 16,2 4 0-16,17-7 0 0,-26 28 0 0,17-6 0 16,3 8 0-16,3 8 0 0,2 8 0 0,2 9 0 15,0 6 0-15,-1 9 0 0,0 6 0 0,-5 6 0 16,-3 3 0-16,-3-2 0 0,-6 6 0 0,-2 0 0 16,-9 3 0-16,-4 9 0 0,-5-5 0 0,-1-1 0 15,0-10 0-15,0-7 0 0,7-24 0 16,3-9 0-16,11-12-8 0,17-33-29 0,-14 21-30 15,14-21-48-15,17-12-66 0,-14-24-170 0,15-4-234 16,15-6 34-16,-5-20 400 0</inkml:trace>
  <inkml:trace contextRef="#ctx0" brushRef="#br2" timeOffset="37344.2043">20906 17577 939 0,'-22'19'111'0,"22"-19"-37"0,-6 21-21 0,6-21-10 15,-2 22-2-15,2-22 3 0,-6 23 1 0,6-23-1 16,-10 25-9-16,6-8-5 0,4-17-4 16,-13 22 1-16,13-22-1 0,0 0 6 0,-24 19-7 15,24-19-1-15,0 0 5 0,-20 15-9 0,20-15 1 16,0 0 9-16,-23-2-13 0,23 2 7 16,0 0-4-16,0 0-4 0,0 0 4 0,-17 4-5 15,17-4-9-15,0 0-4 0,0 0-2 0,0 0-2 16,0 0 8-16,0 0-4 0,16-21 1 0,-16 21-3 15,28-25 7-15,-6 2-7 0,2-5 5 0,6-2-8 16,7-4 6-16,3 0-5 0,4-6 8 0,1-2-12 16,1-6-3-16,-2-2-29 0,2 5-8 15,-7-2-30-15,3 19-20 0,-15-8-34 0,8 26-106 16,-25-9-192-16,-10 19-90 0,0 0 238 16</inkml:trace>
  <inkml:trace contextRef="#ctx0" brushRef="#br2" timeOffset="37642.5606">21573 16762 1826 0,'-25'14'41'0,"1"-4"-35"16,0-3-7-16,7-1-9 0,17-6-8 0,-24 11-16 15,24-11-20-15,0 0-48 0,-30 0-83 16,30 0-199-16,0 0-186 0,0 0 56 0,27 14 514 15</inkml:trace>
  <inkml:trace contextRef="#ctx0" brushRef="#br2" timeOffset="38142.585">21931 16536 1242 0,'-9'23'267'0,"9"-23"-208"0,-17 8-39 0,17-8-11 15,0 0-6-15,19 3 0 0,1-3 7 16,3-8 4-16,9-1-1 0,5-6 0 0,7-4-6 16,7-3-8-16,1-3 34 0,2-4-32 15,0 2 29-15,0-3-24 0,-1 0-9 0,0 1 6 16,-6-3-6-16,-6 5 7 0,-7 2-6 0,-9 4 7 16,-7 5-3-16,-18 16 7 0,6-26-1 0,-6 26 3 15,-23-13-4-15,0 9-4 0,-6 5 0 0,-9 3 3 16,-2 6 7-16,-5 1 2 0,-1 6 5 0,-3 1-6 15,2 2 0-15,-2 3-4 0,3 4 7 0,1-1 2 16,5 6 7-16,3-2-3 0,9 0 0 16,5 1-9-16,7-2-23 0,8-3 16 15,5 2-25-15,8-3 21 0,7 0-2 0,7-2-2 16,6-4 4-16,8-3-6 0,7-7 2 0,6-1-14 16,0-6-15-16,3 0-25 0,-3-8-29 0,10 11-40 15,-16-19-59-15,24 25-128 0,-25-11-242 0,2-9 24 16,8 16 442-16</inkml:trace>
  <inkml:trace contextRef="#ctx0" brushRef="#br2" timeOffset="38298.935">22705 16705 1779 0,'-34'10'95'15,"9"-2"-52"-15,7-4-24 0,18-4-10 16,0 0-17-16,0 0-20 0,0 0-9 0,0 0-18 15,0 0-26-15,-6-26-40 0,27 29-97 0,-21-30-144 16,14 10-202-16,9 9 94 0,-15-20 470 0</inkml:trace>
  <inkml:trace contextRef="#ctx0" brushRef="#br2" timeOffset="38783.2924">23456 16354 1224 0,'-35'-13'137'15,"13"9"-61"-15,-11-8-19 0,7 6-18 0,-5-3-17 16,2 1-14-16,-1 5-2 0,-2 1 1 0,-2 6 10 15,4 8 11-15,-6 2 9 0,6 8 9 0,-3 3 0 16,6 6 2-16,-1-1-10 0,8 7-28 0,1-4 16 16,8 4-33-16,5-1 21 15,8-5-5-15,4-1-5 0,7-4 2 0,5-7-2 16,5-2 6-16,9-9-3 0,6-7 8 0,3-8-7 16,8-5-1-16,1-9 2 0,3-6-6 0,2-7 5 15,0-7-8-15,0-5 4 0,-1-3 18 0,1-6-19 16,-3 0 17-16,-2-3-15 0,-3 2-10 0,-4 0 10 15,-4 3-8-15,-4-1 11 0,-1-1-7 0,-5 0 9 16,-3-1-7-16,-8 4-5 0,-6 5 9 16,-3 5-7-16,-4 8 0 0,-5 8 0 0,0 26 0 15,-8-18 0-15,8 18 0 0,-17 16 0 0,3 6 0 16,-6 13 0-16,-2 10 0 0,-3 11 0 0,-1 10 0 16,1 6 0-16,-1 6 0 0,3 0 0 15,0 1 0-15,4-2 0 0,0-8 0 0,10-6 0 16,1-10-26-16,12-8-31 0,0-10-28 0,14 4-61 15,-18-39-209-15,20 31-268 0,1-17 44 16,1-14 404-16</inkml:trace>
  <inkml:trace contextRef="#ctx0" brushRef="#br2" timeOffset="38955.1853">24071 16562 1947 0,'-30'17'90'0,"4"-8"-80"0,4-3-10 15,22-6 0-15,-28 2 0 0,28-2 0 0,0 0-11 16,-21-7-35-16,21 7-27 0,0 0-28 0,-16-34-59 16,16 34-136-16,0 0-276 0,0-31 3 0,0 31 351 15</inkml:trace>
  <inkml:trace contextRef="#ctx0" brushRef="#br3" timeOffset="44819.093">4792 15929 1196 0,'-31'-11'45'0,"5"3"-21"15,0 1-16-15,-1 1-7 0,0 3 0 0,0 0-1 16,1 6-1-16,-5 3-4 0,0 3 0 16,-6 5 4-16,-1 5-3 0,-4 4 7 0,-2 5-5 15,-3 3 10-15,-2 3 0 0,-1 6 20 0,-3 0 2 16,5 7 20-16,-7-3-10 0,9 5 9 0,-5 0-18 15,6 3 5-15,0-2 2 0,5 4-31 16,1-1 19-16,5 2-30 0,5 2 0 0,3 0 10 16,4 0-15-16,4-4 12 0,5-3-13 0,3-3 11 15,4-2-12-15,5 1 11 0,4-5-10 0,6-5 8 16,7-3 15-16,3-10-17 0,7-4 17 0,3-3-37 16,4-4 18-16,2-4-18 0,3-4 22 0,-1-4-1 15,0-5 2-15,-2-3 21 0,0-3-19 0,-2-1 20 16,-2-2-42-16,-3 1 20 0,-5 0-19 15,-5 2 20-15,-18 11 3 0,18-12 2 16,-18 12 2-16,0 0-1 0,0 0-1 0,0 0-3 16,-24 8-3-16,7-1 0 0,-4 5 20 0,-1 4-41 15,-3 6 39-15,-3 5-38 0,-3 3 13 0,-1 5 9 16,0 5-10-16,-2 2 10 0,0 8-11 0,0 0 10 16,1 2-13-16,4-1 11 0,4-6-12 0,5-4 12 15,6-1-14-15,3-1 13 0,8-5-10 16,4 3 10-16,6-5-6 0,5 0 6 0,8 0-4 15,3-3 7-15,7-2 18 0,5-4-16 0,5 0 15 16,3-1-35-16,6-7 13 0,2-1-11 0,6-3 11 16,2-2 5-16,5-1-7 0,3-4 1 0,4 2 1 15,4 0 3-15,-2-3 5 0,2 5-1 0,-1-10-2 16,-2-1 0-16,1-2 0 16,-3-2 1-16,-6 7-3 0,-2-6 1 0,-6 6 5 15,-1-4 0-15,-7-1 6 0,-4 5-7 0,-6-3-5 16,-8 5-4-16,-4-3-2 0,-6 1 6 0,-3 0 0 15,-17 0 2-15,21 7 12 0,-21-7-13 0,0 0 2 16,20 21 4-16,-20-21-17 0,9 29 15 0,-4-11-9 16,-1 1 1-16,-1 7-6 0,1 10 9 0,0 10-5 15,-1 6 6-15,3-1 10 0,1 7-8 16,4-9 11-16,1 1-14 0,6-2 2 0,4-4-7 16,8-1-7-16,5 1 10 0,9-12-8 0,6-11 11 15,10-7 5-15,8-7 7 0,7-7 12 0,8-3 0 16,8-10 4-16,6-11-4 0,7-1 3 15,5-6-8-15,-1-4-3 0,4 2 4 0,0-1-13 16,0-5 3-16,-6-6-5 0,-1 4-11 0,-9 1 31 16,-3 6-29-16,-5 10 35 0,-7 3-32 0,-5 5-40 15,-6-7 39-15,-9 9-45 0,-6-2 45 16,-7 3 0-16,-4 8-2 0,-7 6 3 0,-6-6-5 16,-6 16-5-16,-6-3 6 0,-19-8-3 0,24 18 1 15,-24-18 3-15,9 31 1 0,-12-14-3 0,-1 8 11 16,-4-4 12-16,1 12-9 0,0-1 10 0,1 2-11 15,2-6-5-15,4 0-2 0,5 0-11 16,2-4 4-16,8 2-1 0,4-7 5 0,8 1 18 16,6-3-16-16,7-8-2 0,6-5-2 0,6-2-8 15,7-6 6-15,5 2 0 0,6-5 6 0,4-1 4 16,4 6 0-16,7-8 8 0,0-2-6 0,2-4-3 16,2-8 0-16,-1-1-4 0,-2-4 7 15,-1-7 2-15,-5-3 4 0,-2-1 6 0,-2 3-24 16,-6 6 14-16,0 2-16 0,-6 11-18 15,-3-15 23-15,-5 2-21 0,-8-4 11 0,-4 6 18 16,-7 10-9-16,-9 10 2 0,-9 3-3 0,-19 6-4 16,20 0 8-16,-20 0 9 0,0 19 10 0,0-19 10 15,-10 33 1-15,0-10-10 0,2 2 4 0,-3-4-27 16,5 9 20-16,-3-1-8 0,5 11-6 0,4 2 17 16,3 2-24-16,9 2-4 0,5-10 3 15,10-5-14-15,7-3 11 0,10-15 1 0,5 8 9 16,12 0 14-16,6-11-18 0,10 10 5 0,4-13-8 15,8-9-1-15,5-1 9 0,5-8 5 0,5-1-6 16,2 7 7-16,3-3-2 0,0-3 6 16,2-3-2-16,2-2 7 0,-2-7-10 0,-3-6 0 15,-2-1-4-15,-8-7-5 0,0 5 9 0,-5-2 28 16,0 5-23-16,-7 2 22 0,-2 2-22 16,-10 5-39-16,-2-5 37 0,-8 4-46 0,-6 0 29 15,-7 6 4-15,-9 7-7 0,-5 5 9 0,-9 9 0 16,-6 5-1-16,-9 6-1 0,-3 9-1 0,-8 0-1 15,-3 2-8-15,-5 11 11 0,-4-3 10 0,0 10-6 16,-2 0 13-16,4-1-21 0,0-4 4 0,5-1 4 16,4-5 2-16,6-5-7 0,8-5 3 0,6 0-5 15,8 7-6-15,8-9 27 0,8-7-19 16,8-6 1-16,9-10-7 0,6 0 14 16,10-9 7-16,4 1-3 0,10-14 20 0,2-8-30 15,6 5 11-15,4-6 2 0,-2-2 1 0,1 1-2 16,2 5-14-16,-3-7 12 0,-4-4-7 0,-4 2-5 15,-9-7 13-15,-6 15 3 0,-6 11-2 0,-8 7-2 16,-10 6-9-16,-6-6-5 0,-8 1 23 16,-6-4-20-16,-7 8 36 0,-5 10-33 0,-23-5 0 15,29 27-5-15,-29-27-12 0,16 26 5 0,-16-26-20 16,15 23 30-16,-15-23-18 0,22 25 16 0,-22-25 6 16,33 27 2-16,-10-6 12 0,8-9-2 0,6-5-5 15,11-2 1-15,5-6-26 0,8 0 8 16,7 1 11-16,8-3 2 0,6-5 6 0,6 1 5 15,5-6-7-15,4-1-2 0,5-3 23 16,1-2-24-16,3 1-1 0,2-8 13 0,-2 1-2 16,0 1 3-16,-4 2 9 0,-1 1-32 0,-4 4-23 15,-1-2 22-15,-7-6-20 0,-3 3 18 0,-4 0 10 16,-8-2-13-16,-6 9 6 0,-6 2 0 0,-2 3-3 16,-9 4 6-16,-7 1 3 0,-7 2-4 0,-6 0-2 15,-6 7 3-15,-4 3 0 0,-21-7 2 0,29 26 10 16,-29-26 1-16,18 31 0 0,-9-9 8 15,-2 8 1-15,2-4-3 0,-1 4-12 0,3-5 3 16,-11-25 8-16,26 34-22 0,-9-13 0 16,5 8-12-16,3 2-18 0,3-2 18 0,9-2 9 15,1-6-1-15,7-4 1 0,5-6 3 0,6-1 5 16,4-8-20-16,3 10 23 0,4-10-8 0,2-1-3 16,1 0 26-16,1-14-21 0,0 4 11 15,1-12 2-15,-2-4 3 0,-1 7 0 0,2-10-5 16,-7-1 29-16,1 2-24 0,-3-10 21 0,-4 16-16 15,-4 1-44-15,-4-4 22 0,-7 2-26 0,-5-8 20 16,-5 3 6-16,-7 4-5 0,-6-1 12 0,-6 1-5 16,-7 3 3-16,-7 20 6 0,0-33-1 0,0 33-4 15,-16-24 8-15,16 24-18 0,-25-17 5 16,25 17 4-16,-31-7 5 0,31 7 11 16,-30 6-15-16,30-6 8 0,-23 24-13 0,23-24-1 15,-14 26 5-15,14-26-7 0,5 30 0 0,4-10 6 16,6-1-3-16,5-3 17 0,5-1-9 0,7-9 5 15,7 0-4-15,6-5-4 0,5-2 7 0,6 0-5 16,1-14 7-16,3 1-2 0,0-7 1 0,1-8-1 16,4-1 8-16,-3-5-11 0,0-5-11 0,-2-4 25 15,-4-8-25-15,-1-7 21 0,-10-3-2 16,-2 1-13-16,-9 0 13 0,-6 4-14 0,-9 3 14 16,-7 3-14-16,-8-5 14 0,-5 1-12 0,-9-2 11 15,-3 0-10-15,-7 8 8 0,-3 1-1 16,-4 7-30-16,-2 4 35 0,-1-1-29 0,1 8 28 15,-3 1 9-15,3 4-9 0,1 5 6 0,3 3-7 16,2 3 2-16,23 14-4 0,-28-21 2 16,28 21-7-16,0 0 1 0,-12-18-6 0,12 18-1 15,0 0-1-15,22-22 1 0,-22 22-1 0,37-21 3 16,-11 6-3-16,2-2 3 0,6-2-8 0,2-4 4 16,0-3-4-16,3-4 6 0,-2-5-2 0,-2-2 7 15,-2-6-10-15,-3 0 7 0,-3-6 15 0,-4 2-23 16,-4-4 22-16,-3-1-20 0,-5 0-3 0,-5-3 9 15,-6-1-9-15,-5-1 12 16,-6 2-11-16,-7-1 13 0,-5 2-10 0,-9 3 10 16,-5 2 5-16,-7 6-24 0,-5 2 23 0,-4 3-23 15,-6 6 11-15,-4 1 6 0,-3 8-5 0,-2 5 6 16,0 6 0-16,-1 5 5 0,-2 3-1 0,6 4-1 16,2 4 0-16,5 0-2 0,5 0-2 0,5 1-3 15,8 0 1-15,5-1-4 0,8 1 1 0,7-3 2 16,20-2-3-16,-19 1 2 0,19-1-3 15,0 0-2-15,0 0 1 0,0 0 0 0,0 0 3 16,27-22 2-16,-27 22 0 0,34-29 2 0,-13 9-4 16,3-2 4-16,2-3-6 0,-1-6 6 0,0-1-5 15,-6-6 6-15,-3-2-8 0,-5-2 9 0,-6 0-9 16,-8-2 7-16,-7-1 4 0,-7 4-18 16,-9 0 19-16,-11 4-22 0,-8 2 10 15,-8 2 2-15,-8 6-4 0,-6 4 7 0,-7 8-5 16,-8 4 3-16,-6 6-1 0,-7 6 1 0,-4 4 2 15,-4 5 0-15,-2 4 1 0,-4 4-3 0,-1 4 4 16,2 2-3-16,2 2 4 0,5-1-4 0,7-1 3 16,4-1-3-16,8-2-11 0,7-2 26 0,7-2-26 15,9-1 26-15,8-3-14 0,9-3-2 0,6-3 2 16,9-3-2-16,9-3 2 0,18-1 0 16,0 0-2-16,-17-9 0 0,17 9-3 0,5-26-14 15,0 5 30-15,5-2-26 0,1-1 26 16,-2-4-9-16,0 2-6 0,-5-3 6 0,-3 0-5 15,-7 1 6-15,-5 1-6 0,-9 2 4 0,-8 2-5 16,-8 1 2-16,-12 4-5 0,-8 3 2 0,-9 4-1 16,-12 7 3-16,-7 2-1 0,-7 4 2 0,-6 4 0 15,-4 3 2-15,-1 2 3 0,-4 3-5 16,-5-1 3-16,-1 1-6 0,0 1 3 0,-2 3-1 16,2 0 3-16,-1 3-3 0,-1 0 2 0,4 2-4 15,3 0 5-15,5 2-4 0,7-1 4 0,5 0-3 16,9-1-11-16,8 0 26 0,8 1-27 0,9 0 26 15,7 1-12-15,6-1-4 0,5-3 3 0,9 0-2 16,5-4 2-16,7-5-3 16,17-12 4-16,-17 11-6 0,17-11-2 0,0 0 2 15,0 0 0-15,0 0 5 0,17-30 1 0,-9 7 3 16,0-5-4-16,-4-5 5 0,-1-1 6 0,-3-3-24 16,-5 1 24-16,-6-1-26 0,-8 2 12 0,-9 4 7 15,-11 1-5-15,-10 4 4 0,-8 3-5 0,-10 6 3 16,-7 4-4-16,-8 5 3 0,-5 3-2 0,-9 6 2 15,-4 4 2-15,-5 3-3 0,-6 4 3 16,-1 4-3-16,-1 3 4 0,-2 4-3 0,5 3 7 16,-2 2-4-16,2 1 2 0,4 2-2 0,7-1-12 15,4 1 24-15,7-1-23 0,7-2 23 0,5-1-11 16,8-2-6-16,10-1 5 0,4-2-5 16,7-3 5-16,6-2-4 0,5-4 4 0,7-2-3 15,4-4 2-15,6-2-1 0,19-5 0 0,-26 0-1 16,26 0 0-16,-21-10 4 0,21 10-4 15,-22-25 2-15,8 8-3 0,-2-3 2 0,-4-1-4 16,-5-1 8-16,-3 0-6 0,-5 1 4 0,-5 1-4 16,-4 1-13-16,-8 1 27 0,-6 3-29 0,-4 3 30 15,-8 6-15-15,-1 3 0 0,-10 1 1 0,-5 4 1 16,-5 4 0-16,-7 2-12 0,-1 5 30 0,-3 4-30 16,-2 3 28-16,1 0-13 0,-2 4-5 15,-2 2 7-15,3-1-5 0,7 2 5 0,3-3-4 16,8 1 2-16,5 1-3 0,6-1 4 15,6-1-6-15,5-1 5 0,6-1-7 0,7-3 6 16,7 0-5-16,6-2 3 0,7-4-4 0,6-2 4 16,23-11-3-16,-24 13 3 0,24-13-4 0,0 0-3 15,0 0 0-15,0 0-2 0,0 0 7 0,0 0 2 16,0 0 2-16,19-15 2 0,-19 15-2 16,9-24-2-16,-9 7 1 0,-4-2-5 0,-5-2 5 15,-4 1-7-15,-8-1 2 0,-4 1-7 0,-7 2 4 16,-5 1-3-16,-7 5 6 0,-7 0-1 0,-5 3 3 15,-5 3 1-15,-6 1 1 0,-2 4-1 0,-4 3 3 16,-3 2 0-16,0 4-1 0,-2 3 4 16,-1 4-1-16,2 2 6 0,2 2-4 0,2 3 6 15,4 0-3-15,5 2 0 0,6 1-4 16,6-3-1-16,5 2-7 0,5-1 4 0,4-1-6 16,5 2 6-16,5-1-5 0,6-1 4 0,5-4-4 15,5-1 5-15,12-17-4 0,-11 23 2 0,11-23-2 16,0 0 2-16,0 0-2 0,0 0 3 0,19 11 0 15,-19-11-1-15,0 0 4 0,21-29-3 0,-13 11 5 16,-1-5-5-16,0-3 5 0,-2-3-6 16,-2 0 2-16,-3-2-3 0,-4-1 5 0,-7 3-5 15,-4 2 8-15,-6 4-8 0,-6 3 5 16,-6 4-3-16,-5 4 3 0,-5 5-3 0,-4 5 6 16,-6 3-1-16,-4 7 0 0,-4 4 1 0,-5 5-7 15,-4 5 4-15,-5 4-5 0,-2 4 7 0,-2 1-6 16,-3 4 6-16,2 3-6 0,1-2 9 0,3 2-6 15,6-3 8-15,1-1 8 0,5-3-26 16,5-3 25-16,6-3-29 0,7-4 10 0,1-6 1 16,9-2-4-16,5-7 5 0,6-4-1 0,7-3 4 15,18 1 0-15,-30-15-2 0,30 15 2 0,-19-30-3 16,12 8 3-16,2-2 11 0,0-4-22 0,0-2 23 16,1-1-22-16,-1-1 10 0,-2-2 9 0,-3 3-5 15,-7 1 7-15,-3 2-7 0,-8 5 3 16,-7 5-4-16,-8 6-1 0,-7 6-1 15,-6 9-2-15,-7 7 1 0,-5 9-6 0,-6 7 4 16,-7 6-6-16,0 6 6 0,-7 6-5 0,0 1-9 16,-1 1 11-16,-1-1-33 0,7-2-3 0,0-9-34 15,16 5-55-15,-7-30-187 0,20 7-296 0,5-7 33 16,3-22 378-16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21:18:23.28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3100 657 335 0,'0'0'35'0,"0"0"-1"0,-13-24 11 16,13 24 2-16,2-23-8 0,-2 23-15 15,5-27-16-15,-5 27 4 0,7-24 12 0,-7 24 13 16,6-21 8-16,-6 21-2 0,0 0-3 0,0 0 0 16,0 0 6-16,0 0 9 0,0 0 5 0,0 0 0 15,0 0-6-15,0 0-7 0,0 0-6 0,0 0-4 16,0 0-8-16,0 0-6 0,0 0-6 15,0 0-5-15,0 0-3 0,-1 21 3 0,1-21 1 16,0 28 4-16,1-7 6 0,-1 5 3 0,5 4 23 16,-5 1-19-16,5 8-17 0,-2 11 4 0,2 0-24 15,-2 15 17-15,-1-4 17 0,-4 7-22 0,0 3 15 16,-2 7-9-16,-1 0-22 0,-3 7 21 16,1-3-19-16,-1 2 10 0,0 2 21 15,0-8-17-15,0 0 15 0,2-10-19 0,3-8 7 16,2-12 24-16,2-2-30 0,2-10 28 0,2-7-30 15,3-4-15-15,-8-25-10 0,20 27-28 0,-20-27-17 16,25 14-35-16,-25-14-57 0,26 0-88 0,-26 0-97 16,11-20-114-16,9 24 275 0</inkml:trace>
  <inkml:trace contextRef="#ctx0" brushRef="#br0" timeOffset="671.9378">3530 1116 303 0,'0'0'98'0,"0"0"-31"0,4-22 18 15,-4 22 1-15,0 0-2 0,0 0-18 0,0 0-8 16,3-16-7-16,-3 16 6 0,0 0 3 0,0 0-2 16,0 0 0-16,0 0-6 0,3 24-11 15,2-7 5-15,-5 0-11 0,2 2 5 0,-2 2 1 16,4-1-10-16,-4 2-3 0,1 0-38 15,-3 1 18-15,0 0-24 0,-1 1 18 0,0 0 4 16,-3 4-8-16,1 0 6 0,-1 3-8 0,-1 2 9 16,1-1-9-16,-1 1 9 0,2 0-9 0,0-4 8 15,4-2-13-15,-1-6-11 0,7 1-34 0,-5-22-42 16,21 19-76-16,-21-19-101 0,21-24-185 16,10 20 102-16,-14-33 356 0</inkml:trace>
  <inkml:trace contextRef="#ctx0" brushRef="#br0" timeOffset="1765.9193">3496 398 323 0,'0'0'119'0,"0"0"-26"0,0 0 12 15,0 0-7-15,3-19-20 0,-3 19-29 0,0 0-29 16,0 0-3-16,0 0 5 0,0 0 6 16,0 0 2-16,0 0-6 0,0 0-7 0,0 0-2 15,0 0-1-15,0 0-1 0,0 0 0 0,0 0-2 16,0 0-1-16,0 0 1 0,0 0 8 0,0 0 8 16,0 0 7-16,0 0 8 0,10 32-5 0,-3-9-4 15,-4 0-2-15,3 7-6 0,-3 2-4 0,2 2-7 16,-3 2-4-16,2 5-3 0,-2-6-4 0,1-2 19 15,-1-5-20-15,-1-7-14 16,3-1 16-16,-1-2-33 0,-3-18 26 0,10 25 10 16,-10-25-8-16,0 0 7 0,22 11 3 0,-22-11 0 15,18-8 9-15,-18 8 2 0,21-22 6 0,-8 3-8 16,0-1 2-16,0-3 4 0,0-3-16 0,1-1 11 16,-1-6-17-16,-2 0-4 0,-2-1 3 0,-2 1-1 15,-1 5-1-15,-1 0 5 0,-2 3-8 16,0 0 4-16,-1 0-2 0,-1 2-12 0,3 4 7 15,-3 2-12-15,-1 17-9 0,6-24-7 0,-6 24-27 16,7-18-17-16,-7 18-22 0,0 0-38 0,23-15-27 16,-23 15-36-16,18 2-24 0,-18-2-53 15,17 12 59-15,7 5 220 0</inkml:trace>
  <inkml:trace contextRef="#ctx0" brushRef="#br0" timeOffset="2156.5461">4133 486 386 0,'-20'-14'125'0,"20"14"-20"0,0 0 8 16,-21-3-2-16,21 3-22 0,-23 10-25 0,23-10-7 15,-28 16 6-15,11-8 4 0,17-8-4 0,-31 23-7 16,31-23-10-16,-26 30-6 0,26-30-8 0,-19 33-8 16,19-33-8-16,-8 22-8 0,8-22-4 15,0 0-1-15,0 0-5 0,8 18 1 0,-8-18-3 16,0 0 3-16,28 2-2 0,-28-2 5 0,31-2 2 16,-14 1-4-16,1-2 3 0,-1 3-3 0,1 3 0 15,-18-3 1-15,31 7-1 0,-31-7 1 0,19 14 0 16,-19-14 2-16,9 23 2 0,-9-23 7 15,-3 27 26-15,3-27-20 0,-14 29-15 0,2-8 10 16,-3-2-37-16,-2 4 30 0,0 1 7 16,-3-5-12-16,2 2 6 0,1-4-7 0,17-17 0 15,-27 25-8-15,27-25-6 0,0 0-38 0,0 0-43 16,0 0-67-16,0 0-91 0,5-27-232 0,15 28 39 16,-20-1 394-16</inkml:trace>
  <inkml:trace contextRef="#ctx0" brushRef="#br0" timeOffset="9945.4167">3569 1344 147 0,'0'0'45'0,"0"0"-17"0,0 0-6 16,0 0 3-16,0 0-6 0,0 0 2 0,0 0 1 15,0 0 16-15,0 0 6 0,0 0 8 16,0 0-7-16,0 0 0 0,0 0-8 0,0 0-8 15,0 0-8-15,0 0-12 0,0 0-9 0,0 0-2 16,0 0-2-16,-17 0 2 0,17 0 1 0,0 0 2 16,0 0 2-16,0 0 3 0,-17 13 3 0,17-13 3 15,0 0 1-15,0 0-2 0,0 0-3 0,0 0-1 16,0 0 0-16,0 0 4 0,0 0 6 0,0 0 10 16,0 0 6-16,0 0 13 0,0 0 3 15,0 0 6-15,0 0-4 0,0 0-5 0,0 0-12 16,0 0-9-16,0 0-10 0,0 0 0 0,0 0 0 15,0 0 5-15,0 0 0 0,0 0-2 0,0 0-5 16,16-17-3-16,-16 17-3 0,0 0 1 0,0 0-1 0,20-11-2 16,-20 11-2-16,0 0 0 0,0 0 1 0,19-1-1 31,-19 1 2-31,0 0-1 0,0 0-2 16,22-1 6-16,-22 1-1 0,17-4 6 0,-17 4 0 15,20-6-2-15,-20 6-2 0,23-6-2 0,-23 6-2 16,25-6-1-16,-25 6-1 0,23-6-2 0,-23 6 0 0,22-4 1 15,-22 4 0-15,20 0-1 0,-20 0 0 0,21 3-2 16,-21-3 0-16,22 3 2 0,-22-3-1 0,24 4 0 16,-24-4 0-16,28 2-2 0,-28-2 1 15,28 0 0-15,-28 0 2 0,32-1 1 0,-15 0 0 16,0 0 3-16,1-3-3 0,2 0 4 0,-1 2-2 16,1-2 0-16,0 2 0 0,1 0 0 0,0-1-3 15,-2 1 0-15,2 1 0 0,-1-1 3 0,1 2-2 16,0 0 2-16,-1 2 0 0,1-1-5 0,1 1 3 15,-1-1-2-15,2 1 0 0,-1-2 0 0,1 1 1 16,-1 0 0-16,2 0 1 16,0-1-1-16,1 0-1 0,3 0 1 0,0-2 1 15,0 1 1-15,2-2 1 0,-1 0 3 0,3-1-2 16,1-1 0-16,-1-1-3 0,2 1-1 0,-1 0-1 16,0 2 8-16,0-1-2 0,-1 2 1 0,0-1-2 15,1 2-6-15,-1 1 2 0,-1 0-2 0,0 1 1 16,-2 0 0-16,-1 2-1 0,1 0 1 0,2 1 1 15,-3 0-2-15,1-2 1 0,-4 2-1 16,1-2 1-16,-1 1 0 0,2-1 1 0,1-1 0 16,0-1 0-16,1-2-1 0,-1 1 0 0,0-2 2 15,1 3-1-15,1-1 4 0,-1-1-1 16,0 0-2-16,-1 0 0 0,1 1 0 0,-1 1 0 16,-1-3 0-16,1 2-3 0,0 0 0 0,0-2-1 15,1 1 0-15,-2 0 2 0,-2-1 0 16,0 1 1-16,-1-2 0 0,-2 3 0 0,0 0-1 15,-2 0 0-15,-1-2 1 0,-2 3 17 0,-17 0-17 16,28-2 19-16,-28 2-20 0,23-1 0 0,-23 1 0 16,18 1 0-16,-18-1 1 0,0 0 0 0,17 1 0 15,-17-1-2-15,0 0 0 0,0 0-18 0,0 0 19 16,0 0-18-16,0 0 20 0,17 4 0 0,-17-4 2 16,0 0-1-16,0 0 1 0,0 0 0 15,0 0 1-15,0 0 1 0,0 0-2 16,0 0-1-16,0 0 1 0,0 0-2 0,0 0 1 15,0 0 0-15,0 0-2 0,0 0 1 0,0 0 0 16,0 0 0-16,0 0 0 0,0 0 1 0,0 0 1 16,0 0 2-16,0 0-1 0,0 0 2 0,0 0-1 15,0 0 1-15,0 0-1 0,0 0 1 0,0 0-3 16,0 0 0-16,0 0-1 0,0 0-1 16,0 0 1-16,0 0-3 0,0 0 0 0,0 0 1 15,0 0-2-15,0 0 0 0,0 0 0 0,0 0-2 16,0 0 0-16,0 0 1 0,0 0 1 0,0 0 2 15,-6 20-2-15,6-20 3 0,-1 17-5 0,1-17 5 16,-2 24-3-16,2-24 5 0,0 27-7 0,0-27 6 16,0 31-5-16,0-13 3 15,-1 3-3-15,1 1 5 0,-1 0-6 0,1 1 7 16,-2-1-7-16,-1 1 6 0,1 0-5 0,-3 3 5 16,0 0-6-16,0 2 6 0,-1 6-7 0,-1-2 8 15,1 1-6-15,0 0 5 0,2-1-5 0,2-1 7 16,-1-1-10-16,2 0 8 0,1 1-7 0,1-2-6 15,2-3 34-15,0 7-34 0,0 0 34 0,-1-2-21 16,0 2-6-16,1-7 7 0,-2-2-8 16,-1 3 8-16,-1-3-7 0,-2 0 6 0,2 2-6 15,-1-2 6-15,-1 3-7 0,0-2 7 0,0-1-4 16,0 2 4-16,0-2-4 0,1 0 5 16,-1 0-8-16,2 0 6 0,0 1-5 0,1 0 6 15,0-1-5-15,-1 0 5 0,1 2 13 0,-1-1-32 16,1 1 32-16,1 1-29 0,-1 1 9 0,1 1 8 15,-1 0-7-15,0 0 7 0,0-1-7 16,-1 1 7-16,-2 0-7 0,1 1 7 0,-1 2-7 16,0 0 6-16,-1 1-6 0,0-1 6 0,1-2-5 15,-2 0 5-15,0 0-6 0,1-1 7 0,0 0-7 16,-1 0 6-16,1-2 13 0,0 2-29 0,1-4 29 16,0 1-30-16,2-2 12 0,0-2 5 0,1-1-6 15,0 0 6-15,1 1-6 0,0-2 7 16,1 2-6-16,-1-1 5 0,0-1-5 15,0 2 4-15,-1 1-4 0,-1 1 4 0,0 0-5 16,-2 1 6-16,1-1-6 0,-2-1 6 0,-1 1-6 16,1-1 6-16,-3 2-6 0,1-1 6 0,0 2-6 15,-1-1 6-15,0-1-6 0,1 2-13 0,1-2 31 16,0 0-30-16,1-2 32 0,2 2-13 0,1-2-3 16,1-1 4-16,1 0-6 0,1-1 7 15,1 0-7-15,-1-2 4 0,2 0-4 0,-1 2 3 16,1-2-3-16,0 1 3 0,-1 1-5 0,0 0 5 15,-1 1-4-15,-1-1 4 0,1 0-4 16,-2-1 5-16,0-1-6 0,0 2 5 0,-2-2-4 16,2 0 4-16,-2 1-4 0,1-1 5 0,-2-1-5 15,2 0 4-15,-1 0-3 0,0 0 6 0,0 1-2 16,0 2 6-16,-1-2 12 0,2 1-30 16,-1-1 29-16,2 0-31 0,1-1 12 0,-1-17 2 15,1 32-5-15,-1-32 5 0,4 25-5 0,-4-25 4 16,4 22-3-16,-4-22 2 0,5 19-2 0,-5-19 3 15,0 0-3-15,5 22 1 0,-5-22-1 0,0 0 2 16,0 0-2-16,0 0 1 0,0 0-1 0,0 0 0 16,0 0-3-16,0 0-3 0,0 0-4 15,0 0-6-15,0 0-7 0,0 0-3 16,0 0-4-16,0 0-1 0,0 0 1 0,0 0-4 16,0 0-4-16,-17-7-13 0,17 7-17 0,0 0-14 15,0 0-24-15,0 0-24 0,0 0-46 0,0 0-43 16,9-26-181-16,8 32 168 0,-21-23 233 0</inkml:trace>
  <inkml:trace contextRef="#ctx0" brushRef="#br0" timeOffset="13110.3532">5855 4590 147 0,'0'0'61'0,"0"0"-6"16,0 0-5-16,0 0-3 0,0 0-13 0,0 0-12 16,0 0-15-16,0 0-4 0,0 0 7 0,0 0 13 15,0 0 5-15,0 0 8 0,0 0-8 0,0 0-8 16,0 0-5-16,0 0-1 0,0 0 3 15,0 0 18-15,0 0 14 0,0 0 23 0,0 0 3 16,0 0-5-16,0 0-18 0,0 0-10 16,0 0-14-16,0 0-1 0,0 0-4 0,0 0-7 15,0 0-1-15,0 0-2 0,-12 21 2 0,12-21-4 16,0 0-2-16,3 21-5 0,-3-21-3 0,0 0-2 16,7 19 2-16,-7-19-3 0,0 0 4 0,0 0-2 15,13 18 0-15,-13-18 0 0,0 0 1 0,0 0 0 16,0 0 0-16,0 0 1 0,12 20 1 15,-12-20 4-15,0 0 6 0,0 0 4 0,7 20 4 16,-7-20 2-16,0 0 2 0,1 23-2 16,-1-23 3-16,1 24-6 0,-1-24 0 0,1 32-7 15,-1-13 2-15,-1 1-8 0,1 1 3 0,-1 1-8 16,0 0 5-16,-1-3-6 0,1 2 5 0,0-3-5 16,0 1 5-16,-2-1-7 0,3-1 5 0,-1 2-5 15,1-19 5-15,1 32-4 0,-1-32 3 16,4 33-4-16,0-15 4 0,-2 1 14 0,0 2-30 15,2 1 30-15,0 1-31 0,-2 0 15 0,1 1 5 16,-1 0-3-16,-1 0 9 0,-1 2-3 0,3 0 7 16,-3 0-4-16,0 1 6 0,0 1-7 0,0 0 4 15,-2-1-10-15,4-1 3 0,-1-2-8 0,0 1 5 16,2-2-6-16,-2-2 4 0,1 4-6 0,1-2 5 16,-1 2-5-16,-1 2 7 15,0-1-7-15,1 4-13 0,-2 1 30 0,1 1-28 16,-1 1 28-16,0 2-9 0,0 1-8 0,0 1 10 15,-1-1-4-15,1 3 8 0,-2-2-6 0,2 4 8 16,0-2-11-16,2 0 9 0,-1-1-9 0,1 1 8 16,1 0-10-16,0-1 7 0,2 1 9 0,1 1-27 15,-1-3 26-15,1 2-29 0,-1-1 9 16,-1-1 9-16,1 1-8 0,0-1 10 0,-1 3-7 16,1 0 7-16,0 1-10 0,-1-1 9 0,-3 0-10 15,0 1 9-15,0 0-9 0,-1 1 8 0,-1 2 9 16,1-1-25-16,-2 1 26 0,1 1-26 15,-2-3 10-15,1 2 9 0,-2-1-10 0,3-1 11 16,-2 2-10-16,3-2 11 0,-1 2-10 0,1-1 11 16,-1 1-11-16,0-1 9 0,1 0 9 15,0 0-26-15,0-2 26 0,1 2-26 0,-1-2 7 16,0 0 7-16,0 0-8 0,0 0 9 0,-1 2-9 16,1 0 10-16,-1-1-10 0,-2 1 9 0,1-1-9 15,0-1 8-15,0 3-9 0,-2-1-10 0,1 1 27 16,-1-1-26-16,0 1 27 0,1-3-7 0,0 0-10 15,0-1 9-15,0 1-9 0,1 0 8 0,-1 2-8 16,0-3 10-16,0-3-9 16,1 1 9-16,-2-1-9 0,2 1 9 0,-1 0 9 15,2 0-27-15,0-1 27 0,0 1-27 0,1-2 10 16,0-1 7-16,0 0-8 0,1-2 6 0,1 1-6 16,1-1 7-16,-2 0-8 0,3 2 9 0,-3 0-8 15,1-1 7-15,0 1-6 0,-1 0 6 0,0-1-9 16,0 1 8-16,0-1-6 0,-1-1-11 15,0 1 28-15,0-1-28 0,0 0 28 0,2 3-9 16,-1 1-8-16,-1-2 8 0,0 0-6 0,0 0 6 16,-1-1-6-16,-1 1 8 0,1-1-6 0,-1-3 7 15,1 3-8-15,-1-1 7 0,1-2-7 0,1 2 5 16,0-3-5-16,0-1 5 0,0-1 13 0,1-3-27 16,-1 1 27-16,2-1-28 0,-1 2 8 15,0-1 5-15,0 1-6 0,0-2 7 16,1 1-6-16,-1-1 6 0,-1-1-5 0,1 0 4 15,0 2-5-15,2-1 5 0,-3 2-6 0,1-2 7 16,-1 1-5-16,-1-2 4 0,0 1-5 0,-1-1 6 16,0 2-6-16,1-1 5 0,-2-1-5 0,1 2 6 15,-1 0 9-15,2 2-27 0,-1-2 28 0,0-1-29 16,1-3 15-16,1-1 5 0,-1 0-5 0,1 1 4 16,0-2-3-16,0 1 3 0,1 0-6 15,-1-2 6-15,1 0-7 0,2 2 6 0,-3-2-6 16,1 0 5-16,-1 4-4 0,0-1 5 15,-1 1-4-15,1 0 3 0,0-1-3 0,-1-2 3 16,1 2-4-16,0-1 5 0,-2 1-5 0,1 1 6 16,0 1-6-16,0-1 5 0,-2 0-6 0,2 0-10 15,-2 1 28-15,1-1-27 0,0 0 30 16,1-1-12-16,1-2-4 0,-2-2 2 0,2-18-2 16,2 29 0-16,-2-29-3 0,2 23 3 0,-2-23-3 15,5 20 2-15,-5-20-2 0,6 17 2 0,-6-17-2 16,0 0 2-16,7 21-2 0,-7-21 1 0,0 0 0 15,8 18 0-15,-8-18 0 0,0 0 2 0,5 20-3 16,-5-20 3-16,0 0-2 0,6 24 1 16,-6-24-1-16,0 0 0 0,3 21 0 15,-3-21 1-15,0 0-1 0,4 17 2 0,-4-17-5 16,0 0 2-16,0 0 1 0,0 0-3 0,0 0 5 16,0 0-2-16,0 0 0 0,0 0 0 0,0 0 1 15,0 0 0-15,0 0-1 0,0 0 0 0,0 0 2 16,0 0-2-16,0 0-1 0,0 0 3 0,0 0-3 15,0 0 2-15,0 0 0 0,0 0 0 0,0 0 1 16,0 0-2-16,0 0 0 0,0 0-1 16,0 0 1-16,0 0 0 0,0 0 2 0,0 0-1 15,0 0-2-15,0 0 2 0,0 0-2 0,0 0 1 16,0 0-1-16,0 0 1 0,0 0 0 16,0 0 0-16,0 0 1 0,0 0-1 0,0 0-1 15,0 0 0-15,0 0-1 0,0 0 2 0,0 0 1 16,0 0 1-16,0 0 0 0,0 0-2 15,0 0 1-15,0 0-2 0,0 0 3 0,0 0 0 16,0 0-2-16,0 0 0 0,0 0 1 0,0 0-2 16,0 0 1-16,0 0-2 0,0 0 1 0,0 0 2 15,0 0-1-15,0 0 1 0,0 0 0 0,0 0-1 16,5 16 1-16,-5-16-1 0,0 0-2 0,0 0 2 16,0 0 0-16,2 17 2 0,-2-17-1 0,3 19 0 15,-3-19-2-15,3 25 0 0,-3-25 1 16,5 34 1-16,-2-14-4 0,-1 3 7 15,0 2-7-15,-2 0 5 0,-1 0-3 0,0-1 4 16,0 1-6-16,0-2-10 0,-2-2 25 0,-1 1-24 16,2-2 24-16,-2 1-9 0,2 0-4 0,1-2 3 15,0-1-3-15,1-1 3 0,-2 1-2 0,2-18 5 16,2 31-3-16,-2-31 0 0,1 26-1 0,-1-26 0 16,3 27-2-16,-3-27 3 0,3 24-5 15,-3-24 2-15,1 24-2 0,-1-24 4 0,1 27-2 16,-1-27 6-16,1 30-5 0,-1-30 1 0,0 32-2 15,-1-16 1-15,0 1-2 0,0 3 4 0,1-2-3 16,-1 2 3-16,-1 1-3 0,0 1 3 0,1 0-4 16,0-1 6-16,-1 1-6 0,2 0-10 15,-1-3 28-15,1-1-29 0,0-18 29 16,0 32-13-16,0-32-4 0,4 23 4 0,-4-23-6 16,0 0 3-16,9 20-1 0,-9-20 1 0,0 0 0 15,0 0 0-15,0 0-1 0,18 17-1 0,-18-17 1 16,0 0 1-16,0 0 0 0,0 0-1 0,0 0 2 15,0 0-1-15,0 0 0 0,0 0-2 0,0 0 1 16,0 0 1-16,0 0-1 0,0 0 5 0,0 0-4 16,0 0-1-16,0 0 3 0,0 0-4 15,0 0-1-15,0 0 2 0,0 0-1 0,0 0 2 16,0 0 3-16,0 0-4 0,0 0 1 16,0 0-2-16,0 0 0 0,0 0 2 0,0 0 0 15,6-17 0-15,-6 17 1 0,0 0-1 0,0 0 1 16,0 0-4-16,0 0 4 0,0 0-2 0,0 0 0 15,0 0 1-15,0 0-3 0,0 0 3 0,0 0 0 16,0 0-1-16,0 0-2 0,0 0-2 16,0 0-1-16,0 0 0 0,0 0 3 0,0 0 3 15,0 0-2-15,0 0 4 0,-16 17-1 0,16-17-1 16,0 0 0-16,0 0-1 0,0 0-1 0,0 0 0 16,0 0 1-16,0 0-1 0,0 0 1 0,0 0 0 15,0 0 2-15,0 0-1 0,0 0 1 0,-9-18-1 16,9 18 0-16,0 0-1 0,0 0-1 15,0 0 2-15,0 0 1 0,0 0 0 0,0 0 3 16,0 0-3-16,0 0-1 0,0 0 1 0,0 0-2 16,0 0 1-16,0 0 0 0,0 0 0 0,0 0-1 15,0 0 1-15,0 0-1 0,0 0 0 0,0 0 3 16,0 0-3-16,0 0 1 0,0 0-2 0,0 0-2 16,0 0 4-16,0 0 0 0,0 0 3 0,0 0 1 15,0 0-4 1,0 0 1-16,0 0 0 0,0 0-3 15,0 0 3-15,0 0-2 0,0 0 0 0,0 0 2 16,0 0-1-16,0 0 2 0,0 0-3 0,0 0 0 16,0 0 1-16,-18-10 0 0,18 10 0 0,0 0-1 15,0 0 1-15,-18-3 0 0,18 3-1 0,0 0 3 16,-17-4-1-16,17 4 0 0,0 0-2 0,-21-8 3 16,21 8-2-16,0 0 2 15,-22-9 0-15,22 9-3 0,-17-1 2 0,17 1-1 16,-18-1-2-16,18 1 3 0,-22 1 0 0,22-1 0 15,-28 4 1-15,28-4-2 0,-34 9 0 0,16-3 0 16,-2-1 1-16,0 0 0 0,-1 0 1 0,2-3-2 16,-1 1 4-16,1-2-5 0,0 0 1 0,0-2 1 15,-1 1-3-15,2-1 3 0,-2 1 0 0,0 0-1 16,2 0 0-16,-3 0-3 0,2 1 1 16,-1 1 0-16,1 2 2 0,1-2 1 0,-2 2 0 15,1 1-2-15,-2 0 2 0,1 0-1 0,2 1 1 16,-2 0-1-16,-1 0 0 0,1 0-1 0,1-1 1 15,1-2 0-15,-2 0 2 0,2 0-4 16,1-2 3-16,0-1 0 0,17 0 0 0,-32-2 0 16,32 2-1-16,-28-4-1 0,28 4 1 15,-25-4 1-15,25 4-1 0,-23-4 2 0,23 4-6 16,-20-1 5-16,20 1-1 0,0 0-1 0,-22 2 1 16,22-2-3-16,0 0 1 0,0 0-4 0,-19 6-2 15,19-6-6-15,0 0-4 0,0 0-5 0,0 0-3 16,0 0-5-16,0 0-3 0,0 0 4 0,0 0 0 15,0 0 5-15,0 0-8 0,0 0-18 0,0 0-27 16,24 1-66-16,-30-18-88 0,17-1-250 16,-11 18 35-16,9-34 320 0</inkml:trace>
  <inkml:trace contextRef="#ctx0" brushRef="#br0" timeOffset="14131.7033">5109 12787 272 0,'0'0'104'0,"0"0"-47"15,0 0 2-15,0 0 4 0,-21 6 12 0,21-6-6 0,0 0-2 16,0 0-10-16,0 0-1 0,0 0-5 16,-18-14 3-16,18 14-7 0,0 0-2 0,0 0-7 15,0 0 2-15,0 0 2 0,-18-17 4 0,18 17-3 16,0 0-7-16,0 0-11 0,-20 3-9 0,20-3-4 16,0 0-4-16,-21 12-2 0,21-12 0 0,-18 15 1 15,18-15 2-15,-22 14 6 0,22-14 4 16,-19 12 1-16,19-12-2 0,-18 7 0 0,18-7-4 15,-17 4-1-15,17-4-1 0,0 0-1 0,-22-5-1 16,22 5-1-16,0 0-1 0,-21-13-4 16,21 13 3-16,0 0-1 0,-24-18 1 0,24 18-1 0,-19-11 1 15,19 11-3-15,-19-11-2 0,19 11 0 16,-18-9 1-16,18 9 0 0,-19-3 1 0,19 3-2 16,-21 2 0-16,21-2-3 0,-26 9 2 15,26-9-1-15,-30 13-1 0,30-13 1 0,-33 16-1 16,33-16 4-16,-32 13 1 0,32-13 4 0,-28 9 0 15,28-9-2-15,-17-2-1 0,17 2-4 0,0 0-1 16,-17-13-3-16,17 13-4 0,0 0-14 0,-6-23-10 16,6 23-28-16,3-22-29 0,-7 2-43 0,4 20-101 15,14-27-105-15,-5 7-126 0,12 11 167 16,-19-18 296-16</inkml:trace>
  <inkml:trace contextRef="#ctx0" brushRef="#br0" timeOffset="14959.9498">4557 11959 90 0,'0'0'77'0,"0"0"11"16,0 0-18-16,-14-16-3 0,14 16-15 15,0 0 2-15,0 0-6 0,0 0 3 0,0 0-3 16,0 0 4-16,0-20-7 0,0 20-2 0,0 0-10 16,0 0-4-16,0 0-5 0,9-19 0 0,-9 19 0 15,0 0 1-15,0 0 2 0,0 0 2 16,0 0 3-16,0 0 7 0,0 0 4 0,0 0 8 16,0 0-5-16,0 0-4 0,0 0-8 0,13 24-5 15,-13-24-6-15,-1 36 0 0,-2-13-4 0,3 8 7 16,-2 0 15-16,3 10-25 0,-3 4 30 0,3 9-26 15,-2 6 0-15,3 6 12 0,-2 2-22 0,1 4 13 16,1 1-22-16,-1 1-1 0,0-2 17 16,-1 2-19-16,0-5 20 0,0 1-8 15,-1 1-13-15,-2-4 13 0,0-2-17 0,-1-6 17 16,-2-7-16-16,0-1-7 0,1-7 24 0,0-8-26 16,4-7 26-16,0-11-17 0,1-18-15 0,3 21-15 15,-3-21-19-15,0 0-13 0,17 8-11 0,-17-8-12 16,0 0-25-16,8-21-23 0,-8 21-43 0,8-20-15 15,-8 20-56-15,20-17-66 0,-28-7 225 16</inkml:trace>
  <inkml:trace contextRef="#ctx0" brushRef="#br0" timeOffset="15663.065">4142 12084 65 0,'-17'-1'17'0,"17"1"-13"15,0 0 2-15,0 0 7 0,0 0 9 16,0 0 7-16,-7-22 3 0,7 22-1 0,0 0-3 16,1-18-6-16,-1 18-4 0,0 0-1 0,-1-21 6 15,1 21 10-15,0 0 17 0,0 0 21 0,0 0 8 16,-10-18 1-16,10 18 7 0,0 0-18 0,0 0 8 15,0 0-9-15,0 0-1 0,-21-3-6 0,21 3-2 16,0 0-9-16,0 0-5 0,0 0-9 0,0 0-7 16,0 0-6-16,0 0-1 0,0 0-2 15,0 0 1-15,0 0-3 0,0 0-2 0,0 0-2 16,0 0-4-16,-8 23 17 0,11-5-32 16,0 3 34-16,3 11-25 0,-4 5 11 0,4 9 9 15,-2 6-14-15,1 10 8 0,-2 7-18 0,0 6 15 16,-4 8-18-16,-2 4 4 0,-4 3 19 0,-3 3-12 15,-3 0 19-15,-1 2 3 0,-3-6-21 16,3-4 14-16,-2-12-8 0,1-5-22 0,3-13 18 16,4-9-25-16,3-14 10 0,2-9-2 0,3-23-11 15,7 23-10-15,-7-23-17 0,18 3-15 0,-18-3-22 16,19-12-27-16,-1 9-45 0,-14-16-37 0,13 10-60 16,-17 9-100-16,11-32-32 0,7 26 365 0</inkml:trace>
  <inkml:trace contextRef="#ctx0" brushRef="#br0" timeOffset="16756.9336">5953 9803 384 0,'0'0'65'15,"0"0"-20"-15,0 0-6 0,0 0 1 0,0 0-2 16,0 0-1-16,0 0 3 0,0 0 10 0,0 0 4 16,0 0-2-16,0 0-4 0,0 0-3 15,0 0-4-15,0 0 5 0,0 0 1 0,0 0-2 16,0 0-3-16,-17 9-10 0,17-9-6 0,0 0-9 16,0 0-3-16,0 0 0 0,-21 4 2 0,21-4 4 15,0 0 1-15,-22 5 0 0,22-5 0 16,-17 8-4-16,17-8-2 0,-17 7-1 0,17-7-1 15,-17 3-1-15,17-3 2 0,-17 5-4 0,17-5 0 16,-19 5-2-16,19-5-2 0,-20 4-2 16,20-4 0-16,-23-1-2 0,23 1 0 0,-27-2 2 0,27 2 2 15,-30 0 5-15,30 0 4 0,-33 2 3 0,16 0-2 16,-1 0-4-16,-2 0-3 16,0 1-4-16,-4 2 0 0,0 0-5 0,-3 3 3 15,1 0-4-15,-4 0 1 0,1 2-1 0,1-2 1 16,-1 2 1-16,1-2 3 0,0 1-1 0,1-2 3 15,2-2-3-15,-1 0 1 0,2-3-2 0,1-1 0 16,0 1-2-16,0-2 1 0,0-2 0 0,-1 1 1 16,0-1 2-16,1 1-2 0,0-3 1 0,1 1-1 15,1 1 1-15,1 0-1 0,-2-1-1 16,1 2-1-16,2 0 1 0,-1 0 0 0,2 1 0 16,1 0-2-16,0 1 0 0,0-1-2 0,17 0-1 15,-28 0 0-15,28 0-1 0,-22 1 0 16,22-1 0-16,-18 2-1 0,18-2-1 0,0 0 0 15,-22 6-2-15,22-6 0 0,0 0 0 0,-17 4-3 16,17-4-3-16,0 0-9 0,0 0-22 0,0 0-31 16,0 0-60-16,-15-17-80 0,15 17-81 15,0 0-165-15,8-25 186 0,-8 25 277 0</inkml:trace>
  <inkml:trace contextRef="#ctx0" brushRef="#br0" timeOffset="18197.476">4487 7615 321 0,'0'0'36'0,"0"0"-11"31,0 0 13-31,0 0 6 0,17-17 6 0,-17 17-15 16,0 0-8-16,0 0-1 0,0 0 13 16,17-4 10-16,-17 4 9 0,0 0-3 0,4 19-17 15,-4-19 0-15,-4 22-11 0,4-22 8 0,-5 28 4 16,5-28 2-16,-4 31-12 0,4-31 6 0,-9 35-11 16,3-17 10-16,5 5 1 0,-4-3-6 0,5 4 1 15,-4-4-9-15,4 3 3 0,-1-1-7 0,2 2 5 0,-1 0-8 16,3 3 6-16,-2 0-7 0,1 0 7 15,0-1-8-15,1 3 7 0,-2-4-9 0,3 4 3 16,-2-1-8-16,2 1 3 0,-3-1-7 0,3 0 8 16,-3 2 10-16,2 0-30 0,-2-1 30 0,1 1-29 15,0-3 13-15,0 1 9 0,-2 1-8 0,0 1 9 16,0-1-6-16,0 1 7 0,0-2-7 0,1 2 5 16,0 1-7-16,2-2 6 0,-1 1-5 15,2-3 3-15,1-2-6 0,0 2 3 0,-1-3-7 16,1 1 6-16,0 1-6 0,0-1 6 0,0 2 10 15,-1-1-31-15,-1 1 31 0,0 1-32 0,-1-2 14 16,-1 2 7-16,1 0-6 0,-2 1 7 0,-2 0-7 16,0 1 7-16,-1 0-7 0,0 1 6 0,-1 0-5 15,-1 2 7-15,2-1-5 0,-1-1 7 16,-1-1-6-16,4-2 6 0,-2-2-7 16,2 0 4-16,2-3-6 0,1 0 4 0,0-2-4 15,1-1 4-15,0-1 13 0,1-1-32 0,0 0 31 16,-1 0-30-16,2 2 14 0,-1-2 5 0,1 1-5 15,-2 1 4-15,2-2-5 0,-1 0 6 0,1 1-4 16,-1-2 3-16,0 1-5 0,1-1 6 0,-1 1-7 16,-1-1 7-16,1 3-6 0,-2-1 5 0,2-1-3 15,-2 2 3-15,0-1-3 0,-1 0 3 16,-1 2-4-16,1-2 5 0,-1 1-4 0,0-1 4 16,1-1-5-16,-1 1 5 0,1-1-4 0,-1 1 3 15,3-2-4-15,-2-1 3 0,-1-16-3 16,4 32 2-16,-4-32 18 0,5 29-33 0,-5-29 32 0,6 27-32 15,-6-27 13-15,5 27 3 0,-5-27-2 0,4 29 3 16,-4-29-2-16,5 31 3 16,-3-14-5-16,-1 0 5 0,-1 2-5 0,1 0 4 15,-1 2-5-15,-1 1 6 0,0 1-6 0,-2 1 7 16,2 2-3-16,-2 0 5 0,0-2-3 0,0 0 6 16,1-3-6-16,1-1 4 0,-2 0-6 0,2-1 3 15,0 0-4-15,1 1 2 0,0-2-4 0,0 1 4 16,1-2-4-16,-1 0 4 0,0-17-5 0,2 30 5 15,-2-30 9-15,3 28-31 0,-3-28 30 16,4 22-31-16,-4-22 17 0,0 0 4 0,7 25-1 16,-7-25 0-16,5 22-2 0,-5-22 1 0,3 31-4 15,-1-11 5-15,-1 1-4 0,-2 1 7 16,-1 2-5-16,0-1 6 0,-2-1-6 0,-1-1 5 16,5-21-4-16,-8 28 3 0,8-28-8 0,0 0-11 15,0 0-21-15,0 0-33 0,0 0-60 0,-16-35-105 16,25 3-240-16,-5-5-31 0,-10-17 258 15</inkml:trace>
  <inkml:trace contextRef="#ctx0" brushRef="#br0" timeOffset="19400.7243">3809 7799 250 0,'0'0'71'0,"0"0"-2"16,0 0 4-16,0 0 12 0,0 0-7 0,0 0 2 16,0 0-13-16,0 0 1 0,0 0-3 0,0 0-1 15,0 0-11-15,0 0-12 0,0 0-14 0,0 0-11 16,0 0-3-16,0 0-1 0,0 0 2 0,0 0 5 16,0 0-1-16,0 0 2 0,0 0 0 0,0 0 17 15,0 0 6-15,0 0 1 0,0 0 0 16,17 22-18-16,-17-22-4 0,9 33-7 15,-4-14 1-15,-2 3-5 0,0 4 5 0,-3 3-7 16,2 4 9-16,-4 1-10 0,2 2 10 0,-1-1-10 16,1 3 9-16,-2-1-9 0,2 2 7 0,-2 0 5 15,2 2-28-15,0-3 26 0,2 1-27 0,1-5 12 16,1 2 9-16,1-3-9 0,1-2 6 0,0 1-7 16,1-2 6-16,-1 4-6 0,2 1 5 15,-2 1-6-15,0 1 7 0,-3-2-7 0,1 1 8 16,-3 1-8-16,2 1 11 0,-3 2 5 0,0 0-24 15,0-2 25-15,-1 4-25 0,-1-4 10 0,2 1 9 16,-2-2-9-16,1 2 8 0,-2-3-8 0,3 2 7 16,0-2-9-16,1 0 6 0,2 1-7 15,-1-2 6-15,2 1-7 0,0-1 7 0,1 1-9 16,-2-2-8-16,1-1 25 0,-2 0-26 16,2-1 25-16,-2 3-8 0,0 0-8 0,0 1 8 15,-1 0-8-15,-1 0 8 0,0 0-8 0,-1 2 7 16,-1-1-7-16,-1 1 8 0,-2-1-8 0,3 1 9 15,-2-2-8-15,2 0 7 0,-1-2-7 0,1-1-6 16,-1-3 25-16,2 0-25 0,1-3 26 0,0-2-13 16,0 1-5-16,1-2 3 0,2-1-5 15,-1 0 5-15,1-1-5 0,0-1 5 0,1 0-5 16,0 2 4-16,-1-1-4 0,1-1 4 16,-2 2-3-16,0-1 4 0,-1 0-4 0,0 0 4 15,-1-2-5-15,-1 2 5 0,1 1-5 0,-1-1 5 16,1 0-5-16,-2-3 4 0,2 0-4 0,0-2 4 15,0-17-3-15,0 32-17 0,0-32 30 0,3 24-29 16,-3-24 29-16,0 0-11 0,5 20-3 16,-5-20 1-16,0 0 0 0,0 0 4 0,0 0-4 15,0 0 1-15,12 17-1 0,-12-17-4 0,0 0 5 16,0 0-2-16,0 0 2 0,0 0 2 0,0 0-2 16,6 19 2-16,-6-19-4 0,4 26 4 0,-2-9-4 15,0 2 5-15,0 1-4 0,-2 2 3 0,0-3-2 16,-3-1 3-16,2-1-4 0,1-17 4 15,-5 27-5-15,5-27 4 0,0 0-3 16,0 0-2-16,0 0 1 0,0 0-4 0,0 0-2 16,0 0 0-16,0 0-9 0,0 0-14 0,-2-23-19 15,-3-2-38-15,5 25-44 0,-5-47-86 0,5 47-133 16,11-34-146-16,-16 7 89 0,5 27 408 0</inkml:trace>
  <inkml:trace contextRef="#ctx0" brushRef="#br0" timeOffset="20682.0456">5951 5865 134 0,'0'0'55'16,"0"0"-5"-16,0 0-6 0,0 0 7 16,0 0-9-16,0 0 8 0,0 0 1 15,0 0 11-15,0 0 4 0,0 0 1 0,0 0-14 16,0 0-6-16,0 0-14 0,0 0-2 0,19 0-8 15,-19 0 1-15,0 0 1 0,0 0 7 0,0 0 9 16,0 0 11-16,0 0 3 0,0 0 2 0,0 0-6 16,0 0-5-16,0 0-15 0,0 0-11 0,0 0-10 15,0 0-8-15,-21 5 3 0,21-5 1 0,0 0 3 16,-23 10 3-16,23-10 3 0,-17 7 0 16,17-7 1-16,-17 7-3 0,17-7-1 0,-17 7-3 15,17-7-1-15,0 0-2 0,-23 4-1 16,23-4-1-16,0 0 0 0,-19-1-1 0,19 1 0 15,0 0 0-15,-19-5 0 0,19 5-2 0,-18-5 1 16,18 5-2-16,-23-2 0 0,23 2 1 0,-28 2-1 16,28-2 0-16,-33 4 1 0,13 0 0 15,1-1 0-15,-3 1 0 0,-1 1 1 0,1 0-2 16,-1-1 5-16,-1 1-2 0,2 0 3 0,-3-2 1 16,2 0-1-16,0-2 0 0,1 1-1 0,-1-2 0 15,3 1 0-15,-2-2 1 0,1-1-1 0,2 1 1 16,-1-1-1-16,1-1 1 0,2 1-1 0,-2 1-1 15,1 0-1-15,0-1-1 0,1 2-1 0,-1 2 0 16,1-1-1-16,-3 1 1 16,1 2 0-16,0-1-1 0,-2 1 1 0,0 1-2 15,0 0 3-15,2 1 1 0,-1-1 0 0,2-1 1 16,1 0 1-16,0-2 0 0,17-2 0 0,-32 4 0 16,32-4-1-16,-24-1-1 0,24 1-1 0,-18-3-1 15,18 3 0-15,-17-4-1 0,17 4-1 0,0 0 1 16,-22-8-1-16,22 8 1 0,0 0-2 0,-18-8 0 15,18 8 1-15,0 0-1 0,-17-5 1 16,17 5 0-16,0 0-3 0,-24 1 1 0,24-1-1 16,-20 6 1-16,20-6 2 0,-17 9 0 0,17-9 2 15,-17 8-1-15,17-8 0 0,0 0 0 0,-20 10 1 16,20-10-4-16,0 0-9 0,0 0-21 16,0 0-20-16,0 0-25 0,0 0-46 0,0 0-96 15,11-31-102-15,-5 10-154 0,13 14 220 16,-19-21 256-16</inkml:trace>
  <inkml:trace contextRef="#ctx0" brushRef="#br0" timeOffset="21369.6211">4671 5651 265 0,'0'0'54'16,"0"0"0"-16,0 0 2 0,-7-17 4 16,7 17-9-16,0 0-4 0,0 0-5 0,6-19 7 15,-6 19 9-15,0 0 8 0,7-18-6 0,-7 18-4 16,0 0-10-16,0 0 0 0,0 0-1 16,0 0 4-16,0 0-1 0,0 0-3 0,0 0-5 15,0 0-5-15,0 0-5 0,0 0-3 0,0 0-4 16,0 0-3-16,0 0-2 0,0 0-2 0,0 0-1 15,0 0 3-15,0 0 0 0,0 0 2 16,0 0-3-16,18 29-2 0,-18-29-5 0,5 33 4 16,-5-12-4-16,2 6 6 0,-2 1 12 0,2 6-28 15,-5 2 29-15,3 6-25 0,-2 2 10 0,1 5 11 16,-3 2-12-16,3 5 9 0,-3-3-13 0,2 3 9 16,-1-2-15-16,2-3 10 0,0 0-13 0,1-2-7 15,1-5 23-15,0-3-27 0,2-8 24 16,-1-6-10-16,2-6-7 0,-4-21 1 15,11 28-13-15,-11-28-8 0,0 0-15 0,0 0-12 16,22 14-18-16,-22-14-22 0,0 0-41 0,-2-28-71 16,2 28-94-16,8-22-161 0,-16-10 95 0,8 32 363 15</inkml:trace>
  <inkml:trace contextRef="#ctx0" brushRef="#br0" timeOffset="21885.4021">4026 5765 22 0,'0'0'8'0,"0"0"1"16,9-18-4-16,-9 18-5 0,0 0-13 0,10-18-2 15,-10 18 9-15,0 0-3 0</inkml:trace>
  <inkml:trace contextRef="#ctx0" brushRef="#br0" timeOffset="22246.6193">4058 5690 98 0,'0'0'42'0,"-17"-8"-2"0,17 8-5 16,0 0-7-16,0 0-12 0,0 0-6 0,0 0-8 15,0 0-2-15,0 0 0 0,0 0 3 0,0 0 13 16,0 0 14-16,0 0 11 0,0 0 16 0,0 0 1 16,0 0 11-16,8-17 0 0,-8 17 8 15,0 0-6-15,0 0 5 0,0 0-7 0,10-17-1 16,-10 17-6-16,0 0-3 0,0 0-7 0,0 0-3 16,7-23-3-16,-7 23-3 0,0 0-4 15,0 0-3-15,9-21-2 0,-9 21-4 0,0 0 1 16,0 0-1-16,0 0-2 0,0 0 0 0,0 0-4 15,0 0-1-15,0 0-5 0,0 0-2 0,0 0-3 16,0 0-3-16,0 0 0 0,0 0-1 0,5 18-2 16,-2 1 5-16,0 5-2 0,3 6 8 0,-2 6 11 15,2 5-27-15,-1 4 23 0,1 7-24 16,-1 0 5-16,1 2 9 0,-2 5-14 0,3-1 8 16,-4 0-14-16,1 1 11 0,-2-2-11 0,-2-3-5 15,-1-1 22-15,-1-1-21 0,-1-4 21 16,0-2-5-16,-1-5-10 0,1-5 8 15,0-3-8-15,2-8 5 0,-1-7-7 0,2-18-1 16,2 21-14-16,-2-21-12 0,0 0-12 16,0 0-21-16,26-26-37 0,-22-11-90 0,22 10-190 0,-7-15-144 15,-4-15 92-15,14 12 434 0</inkml:trace>
  <inkml:trace contextRef="#ctx0" brushRef="#br0" timeOffset="23552.4109">5894 3612 92 0,'0'0'36'16,"0"0"2"-16,0 0 1 0,0 0 2 0,0 0-6 15,16-18-10-15,-16 18-7 0,0 0 3 0,0 0 8 16,0 0 11-16,0 0 10 0,0 0 7 0,0 0 6 15,0 0 5-15,0 0 0 0,0 0-1 16,0 0-2-16,0 0-1 0,0 0-3 0,0 0-7 31,0 0-12-31,0 0-14 0,0 0-12 0,0 0-10 16,0 0-4-16,0 0-2 0,0 0-1 0,0 0-1 16,0 0 0-16,0 0 0 0,0 0 2 0,0 0 2 15,0 0 3-15,17-3 1 0,-17 3 2 0,0 0-1 16,0 0-2-16,18-3-1 0,-18 3-3 0,0 0 0 15,17-2-1-15,-17 2 0 0,0 0 1 16,19-5-1-16,-19 5 1 0,0 0-1 0,0 0 0 16,0 0 2-16,0 0 3 0,0 0 9 0,0 0 10 15,0 0 8-15,0 0-2 0,0 0-8 0,0 0-10 16,0 0-8-16,0 0-2 0,0 0 2 0,-19 16 2 16,19-16 8-16,0 0 5 0,-20 12 4 0,20-12 1 15,0 0-1-15,-20 3-4 0,20-3-2 16,0 0-2-16,-17 2-2 0,17-2-2 0,0 0-1 15,-20 0 0-15,20 0-2 0,0 0 1 0,-25 2-2 16,25-2-2-16,-18 5 0 0,18-5-3 0,-22 8 1 16,22-8 0-16,-24 10 2 0,24-10 2 0,-26 11 3 15,26-11 0-15,-28 12 3 0,28-12-3 0,-28 11 3 16,28-11-4-16,-26 8-2 0,26-8-4 0,-27 8 0 16,27-8-3-16,-29 6 1 15,29-6 0-15,-33 8 1 0,33-8 1 0,-33 10 4 16,15-7 3-16,1 2 1 0,-3 0-2 0,2 0-3 15,-4 1-5-15,1 0 0 0,0 1-1 0,-1 1 2 16,0-1-2-16,0 0 3 0,-1-1-2 0,1 1 2 16,0-1-1-16,3 0 1 0,-3 0-2 0,1-1 2 15,0-1-3-15,2 0 1 0,-1-2 0 0,1 0-1 16,1-2 2-16,-1 0-2 0,1-1 2 16,0 0-2-16,18 1 1 0,-33-4-1 0,16 3 1 15,0 0-1-15,17 1 1 0,-33-2-1 0,33 2 1 16,-34-2-1-16,16 4 1 0,0-2-1 0,1 1-1 15,-2 0 2-15,1 0-2 0,-1 2 2 16,-1-1-1-16,2 2 1 0,1-2-1 0,0 2 1 16,17-4-1-16,-29 4 1 0,29-4-3 15,-26 5 2-15,26-5-1 0,-19 4-2 0,19-4-3 16,0 0-4-16,0 0-13 0,-17 1-15 0,17-1-27 16,0 0-34-16,0 0-25 0,0 0-69 0,0 0-62 15,0 0-129-15,0 0-29 0,30 6 300 0</inkml:trace>
  <inkml:trace contextRef="#ctx0" brushRef="#br0" timeOffset="30111.2621">4654 3667 205 0,'0'0'69'0,"0"0"2"16,0 0-2-16,0 0-2 0,0 0-16 15,0 0-4-15,0 0-4 0,0 0 3 0,0 0 2 16,0 0 7-16,0 0 4 0,0 0 5 16,0 0-5-16,0 0-7 0,0 0-10 0,0 0-4 15,0 0 6-15,0 0 5 0,0 0 1 0,19 12 3 16,-19-12-8-16,5 31 2 0,-6-11-6 0,3 6 3 16,-3 1-11-16,2 4 1 0,-2 1 4 0,1 3-35 15,0-2 24-15,0-1-31 0,0-2 8 16,0-1 4-16,0-1-7 0,0-4 4 0,1-1-7 15,-1-4 4-15,0-19-6 0,2 25-1 0,-2-25-16 16,0 0-22-16,0 0-30 0,0 0-25 0,0 0-39 16,0 0-50-16,23-29-92 0,-7 12-155 15,-18-18 109-15,2 35 325 0</inkml:trace>
  <inkml:trace contextRef="#ctx0" brushRef="#br0" timeOffset="30939.5488">4433 3725 179 0,'0'0'64'0,"0"0"-20"16,0 0 5-16,0 0-8 0,0 0-7 16,0 0-9-16,0 0 2 0,0 0 5 0,0 0 10 15,0 0 0-15,0 0 2 0,-18-13-5 16,18 13 1-16,0 0-2 0,0 0 5 0,0 0-1 15,0 0 1-15,0 0-6 0,0 0-3 0,0 0-6 16,0 0-2-16,0 0-2 0,0 0-1 0,0 0-1 16,0 0 1-16,0 0 0 0,0 0-2 0,-2-21 0 15,2 21 0-15,0 0 1 0,0 0 1 0,0 0 0 16,0 0 0-16,0 0 1 0,0 0 0 16,-4-18 1-16,4 18 0 0,0 0-1 0,0 0-2 15,0 0-1-15,0 0 0 0,0 0-2 16,0 0-2-16,0 0-5 0,0 0-3 0,0 0-4 15,0 0-1-15,-4 18-1 0,4-18 5 0,-2 22 1 16,2-22 6-16,3 34-1 0,-1-13 3 0,-1 4-4 16,2 2 4-16,-2 4 9 0,3 2-31 0,-2 3 27 15,1 1-29-15,-2 1 8 0,-1 1 10 16,-3 1-11-16,0-1 8 0,-1-1-10 0,-1-3 7 16,0-4-8-16,2-6 5 0,-1-6-7 0,4-19-6 15,0 18-18-15,0-18-15 0,0 0-28 0,0 0-32 16,24-18-73-16,-24-13-108 0,3 0-199 0,15 6 35 15,-14-21 442-15</inkml:trace>
  <inkml:trace contextRef="#ctx0" brushRef="#br0" timeOffset="32441.9163">4471 3934 381 0,'0'0'28'0,"0"0"-4"0,0 0 14 15,0 0 6-15,0 0-1 0,0 0-1 0,0 0 3 16,0 0 18-16,0 0 14 0,0 0-9 0,0 0 5 16,0 0-24-16,0 0 4 0,0 0-5 0,0 0-5 15,0 0-4-15,0 0-6 0,0 0-6 0,0 0-5 0,0 0-7 0,0 0-2 0,0 0-2 16,0 0 0-16,0 0 3 0,0 0 0 0,0 0 1 16,0 0-1-16,0 0 1 0,0 0 1 15,0 0 0-15,0 0 3 0,0 0-4 0,0 0-3 16,0 0-2-1,-17-5-3-15,17 5 3 0,0 0 1 0,0 0 2 16,-21 1 0-16,21-1 1 0,0 0-1 0,-22 5 0 16,22-5-3-16,-19 5-2 0,19-5-2 0,-22 5 0 15,22-5-3-15,-23 2 1 0,23-2-1 0,-29 2-3 16,12-2 1-16,0 1-1 0,-2-1 0 16,-2 0 1-16,-1 1 0 0,-1 0 0 0,0 0 1 15,0-1 3-15,-3 0 1 0,3 0 2 0,-4-1-1 16,2 1-1-16,-2-1-1 0,0 1-1 0,-1 0 1 15,0-1-1-15,0 0 1 0,-1-1 1 0,-1 0-1 16,-2 0-2-16,-1 0-1 0,2 0 0 0,-2 1-2 16,-1 1 1-16,0-3-1 0,-3 2 1 15,2-1-2-15,1-1-1 0,-1 2 2 0,0-1-2 16,0-1 3-16,-1 1 0 0,1-2 0 0,-1 2 0 16,1-1 0-16,-3 1 0 0,2-2 2 15,-3 3-1-15,3-1 2 0,-3 0 0 0,1 2 1 16,0 0 0-16,1 2 0 0,-2-1-2 0,1 0-1 15,0 0 0-15,1 0-1 0,2 2 1 0,-1-1 0 16,1 0 1-16,2 0-1 16,-1 0 2-16,2 1 0 0,-1-2 0 0,-1 1-1 15,2 0 1-15,0-1 1 0,1 0 0 0,4-2 2 16,0 1-2-16,1-1-1 0,2-2-1 0,0 2-1 16,2-1 0-16,0-1 2 0,1 1-4 0,0-1 0 15,3 0 0-15,1 0-1 0,17 3 3 0,-30-6 0 16,30 6-1-16,-31-5 1 0,31 5-1 0,-30-2 0 15,30 2-1-15,-29 0 1 0,29 0-1 16,-31 0-1-16,31 0 1 0,-30 5 1 0,30-5-1 16,-29 6 1-16,29-6 1 0,-28 6-1 0,28-6 2 15,-26 6-1-15,26-6-1 0,-20 2-2 0,20-2 0 16,-17 2-1-16,17-2-3 0,0 0-6 16,0 0-11-16,0 0-15 0,-20-4-22 0,20 4-28 15,0 0-22-15,0 0-79 0,0 0-55 0,12-22-153 16,-12 22-68-16,14-23 304 0</inkml:trace>
  <inkml:trace contextRef="#ctx0" brushRef="#br0" timeOffset="35129.6">3171 1294 200 0,'0'0'64'0,"0"0"2"16,0 0 28-16,0 0-19 0,0 0-8 0,0 0-21 15,0 0-6-15,0 0 0 0,0 0 6 16,0 0-6-16,0 0-4 0,0 0-10 15,0 0 0-15,0 0-1 0,0 0 1 0,16-6-4 16,-16 6-6-16,0 0-3 0,0 0 0 0,0 0-4 16,0 0 1-16,0 0-2 0,0 0 2 0,0 0 4 15,0 0 3-15,0 0 6 0,0 0 11 0,0 0 5 16,0 0 8-16,0 0-3 0,0 0 0 0,0 0-2 16,0 0-4-16,0 0-3 0,0 0-9 15,0 0-5-15,0 0-2 0,0 0 0 0,0 0-3 16,-16 16-1-16,16-16-5 0,0 0 0 0,-17 0-4 15,17 0 2-15,0 0-3 0,-19-2 0 0,19 2 0 16,0 0-1-16,-23-6-1 0,23 6 3 0,-17-1 1 16,17 1-2-16,-22 0 4 0,22 0-2 15,-27 1-2-15,27-1 0 0,-34 4-3 0,12 1 1 16,-2 0-2-16,-2 1 7 0,1 0 0 16,-1 0 4-16,-1 1-1 0,2-1-2 0,-3 0-4 15,1 1 1-15,-1 1-3 0,2-1 0 0,-1-1-4 16,-1-2 3-16,2 1-1 0,-1-4 1 0,0-1 1 15,1 1 3-15,-1-2-2 0,2 1 2 0,0 0 1 16,1-1-5-16,-2 2 1 0,0 1-1 0,-1 1-2 16,0 0 0-16,0 0 0 0,1 0-2 15,-1 1-1-15,1-2 2 0,0 2-2 0,1 0 5 16,1-1-2-16,0 2 1 0,1-1 0 0,-2-1-2 16,3 1 1-16,2-3 2 0,-1 2-4 15,3-2 4-15,1 0-2 0,17-1 0 0,-31-1 0 16,31 1-2-16,-29-4 1 0,29 4 1 0,-27-7 1 15,27 7 0-15,-21-7 0 0,21 7-1 0,-21-6 1 16,21 6-2-16,-18-8 3 0,18 8-3 16,0 0 1-16,-22-8 0 0,22 8 0 0,0 0 1 15,-17-9 1-15,17 9-1 0,0 0-1 0,0 0 0 16,-20-3-1-16,20 3-1 0,0 0-2 0,-22-4-3 16,22 4-1-16,-17 1 2 0,17-1 1 0,-18 4 4 15,18-4 1-15,0 0 1 0,-23 5 1 0,23-5-1 16,0 0 0-16,0 0-1 0,0 0 0 15,0 0 1-15,0 0-2 0,0 0 1 16,0 0-1-16,0 0 0 0,0 0 2 0,0 0-1 16,0 0-1-16,0 0 1 0,0 0 1 0,0 0-1 15,0 0 1-15,-17-6-1 0,17 6-1 0,0 0 0 16,0 0 1-16,0 0 2 0,-18-18 1 0,18 18-2 16,0 0 1-16,-17-13-2 0,17 13 2 0,0 0 1 15,0 0 0-15,-17-4 1 0,17 4-4 16,0 0 1-16,0 0 0 0,0 0-1 0,0 0 1 15,0 0-2-15,0 0-1 0,0 0 0 0,0 0 1 16,0 0-1-16,0 0 3 0,0 0-1 0,0 0 0 16,0 0-1-16,0 0-1 0,0 0 3 15,0 0-2-15,0 0 2 0,0 0-2 0,0 0-2 16,0 0 1-16,0 0-1 0,0 0 1 0,0 0 2 16,-6 23-2-16,6-23 5 0,1 26-3 15,-1-26 3-15,1 32-3 0,-2-15 2 0,1 1-3 16,-1 1 4-16,-1 2-4 0,1-1 5 0,0 2-4 15,0 1 7-15,1-2-6 0,0-1 3 0,1 2-5 16,1 0 4-16,0-1-6 0,1 1 7 0,1-2-6 16,1-2 4-16,0-1-2 0,-1 0 2 0,0 1-3 15,1 0 4-15,0 1-5 0,-2 0 5 0,2 2-5 16,-1 0 5-16,-2 0 26 16,1 5-34-16,-3-1 34 0,0 8-32 0,-3 2 2 15,0 1 8-15,-2-1-7 0,0-2 12 0,0-2-8 16,0 0 7-16,0-1-10 0,1 0 6 0,1 3-9 15,0-1 6-15,0-1-5 0,2-1 4 0,-2-2-5 16,3-1 5-16,0 1-7 0,0 0 7 0,2 1-5 16,-1-1 5-16,1 0 13 0,0-2-30 15,-2 1 29-15,1 0-29 0,1 0 11 0,-1 1 5 16,1 1-4-16,0 1 6 0,-2 1-7 0,1 0 6 16,0 1-5-16,1-1 5 0,-1 0-6 0,0 2 7 15,2-1-7-15,-2-3 5 0,2 0-5 0,0 0 6 16,-1-2-6-16,1 1 7 0,-1 0-9 0,1-3 8 15,0 2 9-15,0-2-27 0,0 0 30 16,1-1-28-16,-2-1 11 0,3 0 4 16,-2 0-5-16,-1 1 5 0,1-1-4 0,-1 0 5 15,-1 0-6-15,2 0 5 0,-1 0-5 0,-1 1 5 16,2 1-4-16,-2 1 5 0,1-1-5 0,1 1 4 16,-2-1-5-16,1-2 6 0,1 2-6 0,-2 0 5 15,2 0-4-15,-2 2 4 0,0-1-5 0,-1 2 6 16,0 0 6-16,0 0-25 0,-1-1 26 0,1 1-26 15,-1-1 14-15,-1 1 5 0,1 0-5 16,0-1 4-16,-2 1-5 0,2 0 6 16,0 0-6-16,-1 2 7 0,0 0-8 0,1 2 7 15,0 0-7-15,-2-1 7 0,2 0-7 0,0-1 7 16,0 2-6-16,0-1 5 0,1 1-5 0,-2-1-13 16,2 0 27-16,0 2-25 0,0 0 24 0,0-1-5 15,0 2-9-15,0-1 8 0,0 0-8 16,0 0 8-16,0 1-7 0,0 1 6 0,0 2-7 15,0-2 8-15,-1 0-7 0,1 1 6 0,0 2-7 16,1-2 7-16,-1 3-8 0,0-1-7 0,0 1 23 16,0 2-25-16,0-2 26 0,0 1-9 0,0 0-7 15,0 0 9-15,2 1-9 0,-4 0 9 0,2 1-10 16,0 2 10-16,-1 0-9 0,0 0 9 16,0-1-9-16,-2 2 9 0,2 0 5 15,-1 0-23-15,-2-1 24 0,0 4-24 0,0-2 10 16,-1-2 9-16,1 2-9 0,0 0 8 0,1-1-9 15,1 0 10-15,1-1-9 0,-1 0 9 0,2 0-8 16,0-1 7-16,0 3 6 0,1-1-22 0,0 1 23 16,-1 0-24-16,-1 0 9 0,0 1 10 0,0 0-12 15,-1 3 11-15,0 0-11 0,1 0 10 0,-2 2-10 16,0-4 11-16,-1 3-12 0,-1-1-6 16,0-1 21-16,0 2-20 0,1-3 21 0,-1 2-6 15,1 0-8-15,-2-2 9 0,2 2-10 0,-1-1 11 16,2 1-11-16,-1 1 10 0,2-1-10 15,-2 0-3-15,2 1 21 0,0-2-23 0,2 2 23 16,-1 1-8-16,1 0-9 0,-1 1 10 0,0 2-12 16,0 0 11-16,1 1-10 0,-2 0 10 15,0 0-10-15,1 5-8 0,-3-1 21 0,0 2-20 16,1 0 20-16,-1-3-2 0,-1 3-11 0,0 2 12 16,1-1-14-16,-1 1 14 0,0-3-13 0,1 0-7 15,1-1 20-15,-1 0-19 0,0-1 20 0,2-1 0 16,-1-1-13-16,1 0 11 0,2-1-10 0,-1 0 10 15,-1 2-11-15,1-1 10 0,0-1 4 0,1-1-20 16,-1 0 21-16,1 0-19 16,0 0 5-16,-1-1 10 0,-1-1-10 0,2-1 10 15,0 0-10-15,0-1 10 0,2 1-11 0,-4 0 11 16,2-2 7-16,2 1-19 0,-2-3 20 0,0 0-21 16,-2-1 4-16,1-1 9 0,0 0-10 0,0 0 10 15,-2 0-9-15,2 0 9 0,-1-1-9 0,-2-1 8 16,2-1-8-16,-1 3 8 0,0-2 6 0,-1 0-20 15,0 0 20-15,1-4-21 0,0 1 8 16,-1-2 7-16,2-2-8 0,1 1 8 0,-2 0-7 16,2 1 7-16,0-2-8 0,1 0 8 0,0-2-9 15,1 1 8-15,0-1-7 0,1 1 6 0,0 1-6 16,0-3-10-16,0 1 24 0,0-1-24 0,-1-2 24 16,1 1-6-16,-1-1-7 0,-1 0 6 15,0-1-8-15,0 1 6 0,-1-1-4 16,-1-1 5-16,1 1-4 0,0-2 4 0,0-1-4 15,-1-1 4-15,0 0-6 0,1 0 8 0,-2-1-7 16,2 1 5-16,1-1-3 0,-1-1-11 0,1-1 25 16,0 1-23-16,0-1 25 0,0 3-12 0,0-2-5 15,1-2 5-15,0 2-4 0,2-4 3 0,-1 0-4 16,1-2 3-16,0-1-5 0,-3-18 5 0,6 33-3 16,-3-16 2-16,2 1-2 0,-2 0 2 15,2 0-3-15,-1 0 4 0,1 2-5 0,-3-1 7 16,1 2-6-16,-1-2 3 0,-1 0-3 15,-1 2 2-15,0 1-2 0,-1 0 3 0,0-1-4 16,-2 2 3-16,0-1-6 0,-1 1 2 0,0 0-9 16,1-5-12-16,0-1 18 0,3-17-49 0,-1 17-7 15,1-17-61-15,0 0-131 0,7-22-286 0,6-8 14 16,7 2 279-16</inkml:trace>
  <inkml:trace contextRef="#ctx0" brushRef="#br0" timeOffset="36486.084">4221 12611 223 0,'0'0'24'0,"0"0"-11"15,0 0 9-15,0 0 10 0,-17-3 14 0,17 3 0 16,0 0 9-16,0 0-2 0,0 0 5 0,-17 0-4 16,17 0 0-16,0 0-16 0,0 0-5 0,-17 13-10 15,17-13 5-15,0 0 3 0,0 0 9 0,-18 13 16 16,18-13-15-16,0 0 10 0,0 0-17 0,0 0-24 15,0 0 18-15,0 0-25 0,0 0 15 0,0 0 1 16,0 0 3-16,0 0 6 0,0 0 5 0,-19-6 1 16,19 6 0-16,0 0-2 0,0 0-5 15,0 0-7-15,0 0-2 0,0 0-4 0,0 0-2 16,-23-17 3-16,23 17-1 0,0 0 0 0,-24 3 2 16,24-3-2-16,-20 8 0 0,20-8 0 0,-24 9-2 15,24-9-5-15,-29 8-1 0,12-3-6 0,-3 0 1 16,1 1 0-16,-2-1 2 0,1 0-1 0,-3-3 5 15,-2-1 2-15,1 0 1 0,-4-4 1 16,1 2-3-16,-1-4 0 0,1 0-2 0,-2 0-1 16,1 1-1-16,-2 0 0 0,-1 1-4 0,0 0 1 15,-1 1-1-15,-1 1-1 0,1 1 0 0,-2 0 0 16,-2 1 0-16,0 2 0 0,-2-1 1 0,0 2-2 16,-3 1 2-16,0-1 1 0,-3 1-2 0,3 3 1 15,-6-4 1-15,4 2 21 0,-4 2-33 0,2-5 34 16,0 3-34-16,0-3 10 15,3-2 3-15,-1 0 2 0,2-1 0 0,2-1 7 0,1 1 0 16,1-2-5-16,0-1 1 0,-1 1-5 0,3-1 11 16,2 0-32-16,0-1 32 0,1 0-34 0,0 0 21 15,2-1 1-15,-2 0-1 0,2 0 0 0,0 3 1 16,0-1 0-16,3 0 0 0,-1 0 0 16,1 1-1-16,0 1 1 0,0 1-1 0,0-3 5 15,1 1-3-15,1-1-1 0,-1 1 0 16,1-2-1-16,1 1 1 0,-1-2 2 0,3 1-2 15,0-2 4-15,3 0-1 0,1-1 2 0,18 7-1 16,-33-11-1-16,16 6-3 0,17 5 1 0,-31-8 0 16,31 8-1-16,-25-5 0 0,25 5-1 0,-26-4 0 15,26 4 1-15,-24-1-1 0,24 1 0 0,-25 0-3 16,25 0-1-16,-26 2 3 0,26-2-1 16,-23 5 1-16,23-5 4 0,-22 5-4 0,22-5 1 15,-19 2 2-15,19-2-2 0,0 0 1 16,-21 0-2-16,21 0-1 0,0 0-3 0,0 0-8 15,0 0-17-15,0 0-24 0,0 0-45 0,0 0-44 16,0 0-73-16,0 0-113 0,0 0-129 0,0 0 101 16,0 0 357-16</inkml:trace>
  <inkml:trace contextRef="#ctx0" brushRef="#br0" timeOffset="38203.332">4024 9827 50 0,'0'0'20'0,"0"0"4"0,0 0 3 0,0 0-1 15,0 0 2-15,0 0 3 0,0 0 14 0,0 0 16 16,0 0 8-16,0 0 7 0,0 0-3 0,0 0-3 16,0 0-6-16,0 0 0 0,0 0-1 15,0 0-2-15,0 0-2 0,0 0-5 16,0 0-4-16,0 0-7 0,0 0-6 0,0 0-8 15,0 0-5-15,0 0 0 0,0 0 1 0,0 0 3 16,0 0 4-16,0 0 2 0,0 0-6 0,0 0-8 16,-17 8-5-16,17-8-5 0,0 0 4 0,0 0 4 15,0 0 0-15,-21 4 2 0,21-4 0 0,0 0 0 16,0 0 0-16,-18-3-2 0,18 3-2 0,0 0-1 16,0 0-2-16,-23-9-3 0,23 9-2 15,-17-6-1-15,17 6-1 0,-21-2 2 16,21 2-1-16,-25-3-1 0,25 3-2 0,-33 0-2 15,13 0 1-15,1 3 0 0,-3-1 1 0,-1 1 0 16,1 0 0-16,-2 1-3 0,-1-2 1 0,0 2-1 16,-2-2 0-16,-1 1 0 0,-1-1-1 0,-2 1-1 15,2-1 0-15,-2-1 2 0,0 1 1 0,0-2 0 16,0 0 1-16,1-3 1 0,-1-1-1 16,1 1 2-16,-2-3-3 0,1 1 2 0,-2-1-1 15,0 1 0-15,1-1-1 0,0 1 0 0,-1 0-1 16,-1 1 0-16,1 0 0 0,0 0 0 0,-1 2-3 15,0 1 1-15,0-2-1 0,-1 3 0 0,1 0 2 16,-2 0 1-16,0 1-1 0,2 1 0 0,-1 0-1 16,1-1 2-16,-2 0-1 15,0 1 0-15,-1-1 1 0,3-1-1 0,0 0 0 16,0-1 0-16,1-1 1 0,2 1 0 0,-1-1-1 16,2-2 0-16,0 2-1 0,2-2 0 0,2 1-1 15,-2 0 1-15,2 1 2 0,1-1 0 0,-1 2-1 16,3-1 1-16,0-1-1 0,0 1 1 0,1 1 0 15,-1-1-1-15,0 2 0 0,0-1 0 0,0 2 0 16,1-1 1-16,-1 0-1 0,1 2 0 16,1-2 1-16,0 1-1 0,1-1 0 0,0 1 1 15,1 0 0-15,2 2-1 0,0-2 2 0,17-1 0 16,-32 4 0-16,32-4 2 0,-28 1-3 0,28-1 1 16,-25 1-2-16,25-1 1 0,-20 1 0 15,20-1-1-15,0 0-1 0,-17 0 1 0,17 0 0 16,0 0 0-16,0 0 0 0,0 0-1 0,0 0 1 15,0 0 1-15,-17-5-2 0,17 5 1 16,0 0 0-16,0 0 0 0,0 0 2 0,-17-2-1 16,17 2 0-16,0 0 1 0,-17 1-1 0,17-1 1 15,0 0 0-15,-17 4 1 0,17-4 0 0,0 0 0 16,0 0-3-16,0 0-1 0,0 0-2 0,0 0-7 16,0 0-11-16,0 0-18 0,0 0-23 0,0 0-36 15,0 0-55-15,2 24-101 0,-2-24-143 16,0 0-86-16,-1 23 295 0</inkml:trace>
  <inkml:trace contextRef="#ctx0" brushRef="#br0" timeOffset="39641.0195">4199 6106 282 0,'0'0'130'0,"0"0"-45"0,0 0-2 15,0 0 5-15,0 0-10 0,0 0-10 0,0 0-11 16,0 0-6-16,0 0 6 0,0 0 3 0,0 0-1 16,0 0-3-16,0 0-12 0,0 0-7 0,0 0-7 15,0 0 1-15,0 0 0 0,0 0 3 0,0 0-6 16,0 0-8-16,0 0-7 0,-21-10-5 15,21 10 2-15,0 0 5 0,-23 9 2 16,23-9 3-16,-17 8 0 0,17-8 2 0,-20 9-1 16,20-9-2-16,-25 7-3 0,25-7-3 0,-28 6-4 15,28-6-2-15,-33 5-4 0,14-1 0 0,-2-1-1 16,-2 1 1-16,-1 1 1 0,0 0 2 0,-4-1-1 16,0 2 1-16,-5 0-1 0,0 2-1 0,-2-2-2 15,-3 1 1-15,-1 0-3 0,-2 3 3 16,-3 0-4-16,-1 1 3 0,-1 1-2 0,-1-2 4 15,1 1 1-15,-1 0 1 0,1-1-1 0,-3 0 1 16,0-2-3-16,1-1 2 0,0-1-3 0,0 0 2 16,0-2-1-16,2-2 1 0,0 0-1 0,1-1 1 15,0-1 2-15,2 1-1 0,-2-1 0 16,4 0 1-16,1-1-4 0,0 1 0 0,-1 0-1 16,0 0-2-16,0 0 2 0,-1 0-1 15,2 0 1-15,0 0-1 0,1 0 0 0,-1 1-1 16,2-1 0-16,1 0 1 0,1 1-1 0,4-1 1 15,-1 0 0-15,1 0-1 0,3 0 1 0,0 0 0 16,2-1 0-16,3 0 1 0,-2 0-1 0,3-2-1 16,0 1 2-16,2-2-1 0,1 2 0 0,0-1 0 15,2 2 0-15,1-1 0 16,0 1 1-16,17 1-2 0,-33-3 0 0,33 3 0 0,-30 0 1 16,30 0 1-16,-27 1-1 0,27-1 0 15,-21 2 0-15,21-2 0 0,-17 2 0 0,17-2 0 16,0 0 0-16,0 0 0 0,-18 2 0 0,18-2-1 15,0 0 0-15,0 0-1 0,0 0-1 0,0 0-1 16,0 0-1-16,0 0-6 0,0 0-8 0,0 0-7 16,0 0-17-16,0 0-18 0,0 0-53 15,0 0-122-15,0 0-289 0,0 0-12 0,-20 3 379 16</inkml:trace>
  <inkml:trace contextRef="#ctx0" brushRef="#br0" timeOffset="40712.4801">1937 3959 328 0,'0'0'65'16,"0"0"13"-16,0 0-2 0,0 0-1 0,0 0-21 15,0 0-19-15,0 0-9 0,0 0 6 0,0 0 3 16,0 0 7-16,0 0-5 0,0 0 2 16,0 0-4-16,-21-2 3 0,21 2 1 0,0 0 3 15,0 0-3-15,-20 6 2 0,20-6-2 16,0 0-2-16,-19 6 0 0,19-6-1 0,0 0-1 15,-25 1-1-15,25-1-3 0,0 0-4 0,-22 2-3 16,22-2-4-16,0 0-1 0,-23-5-4 0,23 5-3 16,0 0-1-16,-23-5-2 0,23 5-1 0,-17-5-1 15,17 5-1-15,0 0-2 0,-21-6-1 0,21 6-1 16,0 0 0-16,0 0-1 0,-18-2-1 0,18 2 0 16,0 0-1-16,0 0-1 0,0 0 1 15,0 0-5-15,0 0-8 0,-18 4-11 0,18-4-21 16,0 0-25-16,0 0-53 0,0 0-55 0,0 0-99 15,0 0-168-15,0 0 65 0,17 6 381 0</inkml:trace>
  <inkml:trace contextRef="#ctx0" brushRef="#br0" timeOffset="52791.596">4443 2835 405 0,'0'0'44'16,"3"-21"7"-16,-3 21 13 0,0 0 3 0,-13-22-13 16,13 22-7-16,0 0-10 0,-18-23 16 15,18 23 7-15,0 0 12 0,-17-20-4 0,17 20-10 16,0 0-6-16,-20-18 0 0,20 18-3 0,0 0 1 16,-18 3-6-16,18-3-9 0,-21 12-3 0,4 1-1 15,2 7 7-15,-8 2-3 0,2 11 9 0,-7-2-12 16,2 9 6-16,-5 1-12 0,5 5 5 0,-5-2-12 15,7 3 6-15,0-4-13 0,3 1 5 0,3-3 5 16,7-4-28-16,3-5 24 0,7-4-30 0,7-7 10 16,5-4 3-16,6-2-4 0,6-4 3 0,8-3-5 15,2-3-7-15,7-1-11 0,1-6-14 0,8 5-17 16,-7-12-22-16,13 13-43 0,-15-20-70 0,17 19-117 16,-15-13-62-16,-5-6-88 0,14 18 342 15</inkml:trace>
  <inkml:trace contextRef="#ctx0" brushRef="#br0" timeOffset="52994.7282">4844 3156 1118 0,'0'0'170'0,"-3"21"-153"0,3-21 3 15,-7 35 5-15,3-14 13 0,2 3-42 0,1 2 20 16,-2 1-31-16,1 2 11 0,-1 0 6 15,0 0-15-15,-1-3-17 0,8 3-65 0,-4-29-71 16,6 38-121-16,3-17-164 0,-9-21 111 0,28 20 340 16</inkml:trace>
  <inkml:trace contextRef="#ctx0" brushRef="#br0" timeOffset="53744.7541">4622 4794 360 0,'-19'-16'55'0,"19"16"24"0,-18-14 18 16,18 14-10-16,-22-8-18 0,22 8-17 0,-25 2 1 16,25-2 6-16,-30 13 8 15,13 1 3-15,-6 0-6 0,5 6-1 0,-7-2-8 16,7 8 2-16,-5-6-9 0,6 9-1 0,-4-4-12 16,5 4 1-16,1-3-15 0,2 2 2 0,2-3-12 15,5 1 0-15,3-4-10 0,3-1 3 0,2 1 11 16,4-1-31-16,4-1 31 0,1-2-33 0,3-1 12 15,4-3-6-15,2 0-17 0,1-8-15 16,8 5-29-16,-6-14-26 0,15 9-56 0,-13-19-48 16,13 7-91-16,6 4-113 0,-19-23 210 0,20 20 197 15</inkml:trace>
  <inkml:trace contextRef="#ctx0" brushRef="#br0" timeOffset="54088.5368">4792 5102 1133 0,'0'0'20'0,"0"0"-2"0,0 0 14 0,0 0 6 16,5-23 0-16,-5 23-18 0,27-24-14 0,-9 10-2 15,-1-1 9-15,4 2-4 0,-3 1 2 16,2 1-7-16,-3 4-4 0,-17 7-2 0,29-8 2 15,-29 8 0-15,19 3 1 0,-19-3 3 0,0 0 1 16,11 25 3-16,-11-25-1 0,-3 35 8 16,-5-13-1-16,2 3 10 0,-6 2 16 0,1 3-30 15,-3-3 32-15,0 2-30 0,0-6 12 0,3 0 3 16,0-5-11-16,11-18-2 0,-10 23-10 16,10-23-2-16,0 0-3 0,0 0 1 0,28 2 1 15,-10-10-2-15,7-5 2 0,4-8-8 0,4-1-12 16,1-9-17-16,9 9-70 0,-11-15-101 0,15 16-182 15,-6 5-133-15,-16-9 196 0,13 26 326 0</inkml:trace>
  <inkml:trace contextRef="#ctx0" brushRef="#br0" timeOffset="55327.1603">5180 7401 279 0,'0'0'88'0,"0"0"-21"16,-13-18 11-16,13 18-10 0,-17-3-13 15,17 3-13-15,-23 2-3 0,23-2 13 0,-29 8 17 16,9-3 10-16,20-5 2 0,-35 18-9 0,20-1-2 15,-6-5-9-15,5 9 1 0,-6-4-11 0,5 7-2 16,-5-2-13-16,6 6 1 0,-5-2-9 0,7 5 4 16,-3-4 11-16,3 5-33 0,2-3 23 0,4 2-33 15,2-2 4-15,3 0 4 0,4-2-9 0,3-3 5 16,6-2-7-16,3-3 4 0,5-3-5 16,4-3 4-16,5-2-6 0,2-6-6 0,5 1-16 15,-1-11-18-15,9 6-27 0,-10-15-42 16,17 13-71-16,-17-15-93 0,-2-2-194 0,14 13 102 15,-24-20 371-15</inkml:trace>
  <inkml:trace contextRef="#ctx0" brushRef="#br0" timeOffset="55831.5292">5218 7869 961 0,'-19'-7'40'0,"19"7"-15"16,0 0 19-16,0 0 5 0,0 0 6 0,19-23-17 16,-19 23-12-16,29-24-2 0,-12 8 8 0,5 2-3 15,-4-3-6-15,4 1-13 0,-1 2-4 0,-2 0-7 16,-1 2 2-16,-1 1 14 0,-17 11-13 0,26-13 14 15,-26 13-14-15,0 0-1 0,19-6 0 0,-19 6 0 16,0 0 1-16,0 0 0 0,0 0 1 16,0 0-17-16,-8 24 10 0,8-24-13 0,-18 32 7 15,5-12 5-15,-3 3-2 0,-1 1 9 0,-1 0-2 16,1 1 8-16,1-5-5 0,4 1 5 0,-1-4-5 16,13-17 2-16,-11 26-6 0,11-26 2 15,0 0-4-15,4 18 3 0,-4-18-2 0,0 0 2 16,27 0 3-16,-27 0-2 0,33-9 6 15,-13 2-2-15,2-3 7 0,1 1 2 0,0 0 1 16,1 1-2-16,-4 4-3 0,0 0 0 0,-20 4 4 16,24 2 6-16,-24-2 6 0,0 0 9 0,10 21 0 15,-10-21-1-15,-8 34-9 0,-1-10-5 0,-6 1-11 16,-3 3 4-16,-5-1-10 0,-2 1 6 0,0-2-9 16,1 1 5-16,-1-4-6 0,3-4 2 0,4-4-3 15,18-15-3-15,-23 17-17 0,23-17-28 16,0 0-49-16,0 0-80 0,6-19-158 0,-6 19-203 15,15-37 64-15,5 25 475 0</inkml:trace>
  <inkml:trace contextRef="#ctx0" brushRef="#br0" timeOffset="56831.6255">4982 11483 743 0,'-17'-21'107'0,"17"21"-26"15,-13-17 0-15,13 17-12 0,-14-16-16 0,14 16-23 16,-14-19-28-16,14 19 10 0,0 0-7 0,-20-19 25 15,20 19 8-15,0 0 5 0,-23-10-1 0,23 10-6 16,0 0-6-16,-19 14-1 0,19-14-2 0,-22 23 3 16,5-5 14-16,2 10-33 0,-7 1 29 15,3 9-26-15,-7 2 11 0,5 5 14 0,-5-1-13 16,5 1 8-16,1-3-17 0,4-2 2 0,4-8-14 16,6-4 1-16,6-7-9 0,0-21 2 0,18 24-4 15,0-21 2-15,9-4-4 0,3-7-8 0,8-2-11 16,0-11-23-16,8 7-33 0,-10-16-56 0,19 18-97 15,-22-19-124-15,7 6-138 0,5 14 150 16,-21-17 347-16</inkml:trace>
  <inkml:trace contextRef="#ctx0" brushRef="#br0" timeOffset="57253.5726">5193 11641 554 0,'0'0'114'0,"0"0"6"0,0 0 0 16,3-19 2-16,-3 19-10 0,0 0-15 0,0 0-15 16,0 0-14-16,0 0-15 0,0 0-14 0,-2 18-8 15,2-18-8-15,-9 22 1 0,9-22-6 0,-13 33 6 16,6-16-3-16,2 3 5 0,-3-2-6 16,5 2 2-16,3-20-8 0,-6 32 1 0,6-32-7 15,2 24 0-15,-2-24-6 0,0 0 1 16,20 21-3-16,-20-21 1 0,25 5 1 0,-25-5-2 15,35-5 1-15,-14-2-4 0,2-3-3 0,0-3-12 16,0 1-13-16,-3-5-21 0,5 7-26 0,-10-13-32 16,9 16-43-16,-16-19-41 0,15 17-48 0,-15-11-52 15,-4-7-100-15,17 19 226 0,-25-21 168 16</inkml:trace>
  <inkml:trace contextRef="#ctx0" brushRef="#br0" timeOffset="57409.74">5269 11737 1260 0,'-10'31'166'0,"-5"-8"-103"0,10 5-9 16,-2-7-11-16,8 4-5 0,0-3-26 15,5 0-5-15,1-1-9 0,3-2 3 0,-10-19-14 16,20 25-18-16,-5-8-58 0,-15-17-117 0,27 2-321 16,-10 4-17-16,-17-6 313 0</inkml:trace>
  <inkml:trace contextRef="#ctx0" brushRef="#br0" timeOffset="206438.9709">4305 1035 147 0,'0'0'47'0,"0"0"-5"16,0 0 3-16,-20-13-6 0,20 13-14 15,0 0-8-15,0 0-7 0,0 0-5 0,0 0 5 16,0 0 5-16,0 0 6 0,0 0 1 0,0 0 4 16,0 0 4-16,-17-4 2 0,17 4 10 0,0 0 3 15,0 0 1-15,0 0-1 0,0 0-5 0,0 0-3 16,0 0-3-16,-17 4-1 0,17-4-2 0,0 0-5 16,0 0-4-16,0 0-5 0,0 0-6 15,0 0-3-15,0 0-2 0,0 0-1 0,0 0 2 16,0 0-2-16,0 0 4 0,0 0 2 0,0 0 4 15,0 0 3-15,0 0 4 0,0 0-2 0,0 0-4 16,0 0-1-16,0 0-3 0,0 0 1 16,0 0 3-16,0 0-2 0,0 0 1 0,0 0-1 15,0 0 1-15,0 0-2 0,0 0-2 16,0 0-5-16,0 0-4 0,0 0-3 0,0 0-1 16,0 0-1-16,0 0 2 0,0 0 1 0,0 0 2 15,20 14 1-15,-20-14-1 0,23 6 2 0,-23-6-1 16,31 5 1-16,-11-1 0 0,2 1-1 0,1 1 1 15,4 0-5-15,-2 1 3 0,4 0-4 0,1 1 1 16,-4 1-2-16,1 0 4 0,-4 2-5 0,0 0 6 16,0-1-3-16,-2 0 3 0,0-1-3 15,-3-1 2-15,0-2-1 0,1 1-3 0,-19-7 17 16,31 14-15-16,-31-14 12 0,23 12-9 0,-23-12 2 16,0 0-6-16,20 13 5 0,-20-13-6 15,0 0 1-15,0 0 1 0,0 18-1 0,0-18-22 16,-16 20 15-16,16-20-15 0,-31 27 13 0,10-10 9 15,-6 6-8-15,-5-1 5 0,-3 7-4 0,-4 0 9 16,-2 0-1-16,-2 1 9 0,-2-1-1 16,4 0 16-16,-2-3 3 0,7-1 12 0,0-4-9 15,8-3-2-15,3-4-15 0,7-3-4 0,18-11-5 16,-22 12-4-16,22-12-7 0,0 0-13 0,0 0-10 16,0 0-9-16,0 0-14 0,0 0-25 0,24 4-46 15,-24-4-68-15,29-12-94 0,-3 16-113 0,-14-25 267 16</inkml:trace>
  <inkml:trace contextRef="#ctx0" brushRef="#br0" timeOffset="207147.0606">5142 496 356 0,'0'0'57'0,"0"0"19"0,0-22 5 15,0 22-8-15,0 0-15 0,0 0-16 16,0-20-1-16,0 20 7 0,0 0 9 0,0-17 5 16,0 17-1-16,0 0-5 0,0 0-9 15,0 0 0-15,3-17-5 0,-3 17-2 0,0 0-1 16,0 0-12-16,0 0-3 0,0 0-10 0,0 0-7 16,0 0-1-16,-2 27 2 0,3-10 1 0,1 10 2 15,0 7 2-15,-1 9-7 0,-1 7-5 0,0 1 19 16,-1 1-22-16,-1-5-11 0,0 3 9 15,0-7-29-15,2-1 12 0,-3-7 6 0,3-3-20 16,-2-10-10-16,8-2-33 0,-6-20-8 0,8 26-21 16,-8-26-21-16,0 0-11 0,18 9-44 0,-18-9-27 15,26-1-102-15,-26 1 295 0</inkml:trace>
  <inkml:trace contextRef="#ctx0" brushRef="#br0" timeOffset="207386.1988">4885 512 1095 0,'-33'-5'38'0,"15"12"22"0,18-7 4 16,0 0-11-16,-17 6-26 0,17-6-14 15,0 0-10-15,0 0 4 0,29-21 10 0,-11 6 6 16,7 3 1-16,3-6-4 0,7 2-8 0,4 1-10 15,3-4-1-15,7 4-3 0,2-4-1 0,1 5 1 16,-3 0-10-16,-2 5-13 0,-8-4-19 0,4 10-22 16,-10-4-24-16,2 8-30 0,-13 0-34 15,2 6-39-15,-24-7-55 0,16 18-103 16,-3 7 203-16,-13-25 148 0</inkml:trace>
  <inkml:trace contextRef="#ctx0" brushRef="#br0" timeOffset="207564.4489">4968 974 926 0,'-20'16'217'0,"3"4"-143"16,-1-7 3-16,18-13-22 0,-11 18-20 15,11-18-8-15,0 0-13 0,25 15 5 0,-6-15 6 16,7-4 3-16,6-6 4 0,8 0-10 0,4-5-5 16,7-3-14-16,5-1-8 0,-4-7-30 0,7 3-28 15,-9-3-51-15,12 6-113 0,-20 2-114 0,-4 6-147 16,8 10 191-16,-28-4 297 0</inkml:trace>
  <inkml:trace contextRef="#ctx0" brushRef="#br0" timeOffset="208446.8941">6232 988 520 0,'-26'-13'66'0,"26"13"26"15,-23-3 13-15,23 3-15 0,-26-6-19 0,26 6-23 16,-27-7-13-16,27 7 4 0,-27-11-4 16,27 11-1-16,-26-16-10 0,26 16-14 15,-26-23-5-15,26 23-5 0,-24-30-3 0,13 12 8 16,-1 0-4-16,-2-4 14 0,1-3-1 0,-3-1 4 16,2 1 15-16,-1-3-15 0,0 6 9 0,1-8-12 15,2 0-8-15,-4-3-2 0,4-3-3 0,-2 5-4 16,3-1 3-16,2 5-4 0,0 3 0 0,2 3 4 15,2 4-2-15,1 0 1 0,3-1 3 0,1 18-5 16,5-29 0-16,-5 29-3 0,10-19-1 16,-10 19 2-16,18-17 0 0,-18 17 3 0,30-18-2 15,-10 7-1-15,0 2 1 0,4 1-1 0,1-4 4 16,-1 6-3-16,2-1 0 0,-2 2 5 0,-1 3-8 16,-2 3 8-16,-4 1-2 0,0-3-6 15,-17 1 12-15,20 14-5 0,-16 4 2 0,-4 3 6 16,-3 8-4-16,-8 4 2 0,-5 6-7 15,-6 8-1-15,-3-1 2 0,-7 8 2 0,2-2 13 16,-4-4 2-16,3-1 27 0,-3-4-19 0,6-5-10 16,0-2 5-16,5-5-34 0,4-2 25 0,5-4 0 15,3-6-6-15,11-19 3 0,-8 25-8 0,8-25 1 16,9 17-2-16,-9-17 2 0,32 12-3 0,-9-10 0 16,9-6-3-16,3-4-6 0,10-5-15 0,-1-3-24 15,11-4-29-15,-10-8-66 0,12 8-69 16,-11-8-60-16,-10 6-169 0,19 9 201 15,-22-10 241-15</inkml:trace>
  <inkml:trace contextRef="#ctx0" brushRef="#br0" timeOffset="208681.3601">6692 539 1240 0,'0'0'78'15,"0"0"0"-15,0 0 1 0,0 0-20 16,-2-17-29-16,2 17-23 0,0 0-9 0,0 0-8 16,0 0-8-16,0 0-14 0,-17-12-38 0,17 12-58 15,0 0-94-15,0 0-91 0,0 0-153 0,0 0 157 16,1 25 309-16</inkml:trace>
  <inkml:trace contextRef="#ctx0" brushRef="#br0" timeOffset="208868.95">6544 861 1203 0,'-26'16'236'0,"2"-9"-209"0,7-3 16 0,-1-1-8 16,18-3-8-16,-25 3-14 0,25-3-24 0,-17 1-3 15,17-1-2-15,0 0-13 0,0 0-26 0,0 0-52 16,0 0-51-16,1-17-59 0,-1 17-21 16,21-16-27-16,8 19-95 0,-29-3 247 0,51 0 113 15</inkml:trace>
  <inkml:trace contextRef="#ctx0" brushRef="#br0" timeOffset="209040.7931">6843 895 949 0,'0'0'201'0,"0"0"-112"0,0 0 16 16,-22 0-24-16,22 0-27 0,0 0-30 0,0 0-18 16,0 0-1-16,0 0-4 0,-10-18 0 0,10 18-7 15,0 0-7-15,-6-18-22 0,6 18-32 0,0 0-33 16,12-22-68-16,-12 22-68 0,4-24-153 0,-4 24-29 16,0 0 335-16</inkml:trace>
  <inkml:trace contextRef="#ctx0" brushRef="#br0" timeOffset="210697.6971">7407 403 226 0,'0'0'15'16,"0"0"-9"-16,-17-16 11 0,17 16 2 0,0 0 8 15,-21 8 2-15,21-8-2 0,-17 0 7 0,17 0 12 16,-20 7 7-16,20-7 6 0,-27 13 3 0,27-13-2 15,-29 18 6-15,29-18 3 0,-27 27 4 16,15-11-1-16,12-16-6 0,-28 37-7 0,15-13-8 16,2 7-9-16,0 2-6 0,2 6-6 0,2-4-4 15,2 0 20-15,3 0-27 0,2-4-16 16,3 3 8-16,7-6-33 0,1-3 24 0,6-3 9 16,4-5-9-16,4-1 3 0,3-6-3 0,4-4 0 15,2-6 2-15,3-4 3 0,0-4 2 0,3-5 5 16,-5-5 9-16,3-5-4 0,-4-3 14 0,0-3-15 15,-3-5 2-15,-1 0 5 0,-6-4-14 0,-2-1 9 16,-5-4-15-16,-3 0-3 0,-7 2-6 0,-2 2 0 16,-6 6-2-16,-8 3-5 0,-2 2-1 15,-7 2-9-15,-2 3-3 0,-5 0-7 16,-2 3-5-16,-5 7 6 0,3 0 0 0,-4 10 5 16,5 0 5-16,-1 6-5 0,5 3-8 0,-2 3-22 15,11 0-31-15,-5 2-41 0,12 14-53 0,8-25-52 16,-21 36-110-16,31-11 116 0,-10-25 226 0</inkml:trace>
  <inkml:trace contextRef="#ctx0" brushRef="#br0" timeOffset="210916.4836">7529 675 1055 0,'-23'17'93'0,"23"-17"-70"0,-6 26 39 0,4-1-22 16,2-25-37-16,10 46 24 0,-1-22-49 0,-3 0 36 16,3 0 5-16,-1-1-9 0,-2-1 3 0,2-2-10 15,-2-1-4-15,4-3-23 0,-10-16-40 0,22 26-36 16,-22-26-21-16,26 18-85 0,-26-18-105 0,17 13-73 16,9-1 256-16</inkml:trace>
  <inkml:trace contextRef="#ctx0" brushRef="#br0" timeOffset="211057.1213">7896 992 1393 0,'0'0'99'0,"0"0"-34"15,0 0 3-15,0 0-7 0,0 0-14 0,-22 3-33 16,22-3-15-16,0 0-9 0,-19-11-4 0,19 11-19 16,0 0-19-16,0 0-32 0,-26-25-50 15,26 25-73-15,0 0-95 0,-21-18-191 0,21 18 77 16,0 0 416-16</inkml:trace>
  <inkml:trace contextRef="#ctx0" brushRef="#br1" timeOffset="231569.2721">2073 501 247 0,'10'-18'54'15,"-10"18"15"-15,0 0 3 0,0 0-9 16,0 0-12-16,0 0-16 0,5-17 3 0,-5 17 1 16,0 0-1-16,0 0-1 0,0 0-14 0,-5 21-5 0,5-21-7 15,-2 23 1-15,2-6 4 0,0 3-5 0,2 6 6 16,0 0 0-16,3 6-1 0,1 1 0 0,2-3 15 16,-1 5-20-16,1-6-9 0,2 5 5 0,0-5-27 15,0 0 20-15,-1-5 6 0,1-3-4 16,0-3 8-16,-10-18 0 0,19 19 8 0,-19-19 13 15,19 6 12-15,-19-6 15 0,0 0 5 0,17-13-3 16,-17 13-12-16,13-35-9 0,-5 7-18 0,0-7-2 0,-1-1-17 16,3-4 7-16,-3-2 2 0,3-2-8 0,-2-5 16 15,0-1-21-15,-1 4 1 0,0 4-7 0,-2 8-15 16,1 2-11-16,-2 6-23 0,4 0-28 16,-5 6-48-16,-3 20-52 0,14-26-71 15,-14 26-139-15,15 20 172 0,-22-3 223 0</inkml:trace>
  <inkml:trace contextRef="#ctx0" brushRef="#br1" timeOffset="231939.1561">2668 698 333 0,'0'0'99'0,"-22"8"-46"0,22-8 20 0,-22 16 6 16,22-16-7-16,-24 22-14 0,24-22-26 15,-23 15 48-15,23-15-23 0,-20 16 25 0,20-16-18 16,0 0-22-16,-12 18-20 0,12-18-12 0,0 0-7 16,0 0-3-16,0 0 5 0,23 15-2 15,-23-15 1-15,25 5 1 0,-25-5 3 0,29 3 0 16,-12-1 1-16,-17-2-4 0,28 0 0 0,-28 0-2 15,22 0 0-15,-22 0 3 0,0 0 1 0,18 13 6 16,-18-13 2-16,5 19 1 0,-5-19 7 16,2 26-10-16,-2-26 3 0,-5 30-10 0,2-13-3 15,-5 0 0-15,2 1 5 0,6-18-4 0,-16 30 7 16,16-30-5-16,-17 24 4 0,17-24-2 0,0 0-2 16,-15 18-5-16,15-18-18 0,0 0-44 0,0 0-63 15,0 0-101-15,0 0-165 0,-2-20-46 0,2 20 298 16</inkml:trace>
  <inkml:trace contextRef="#ctx0" brushRef="#br1" timeOffset="232689.345">2977 2994 367 0,'0'0'103'16,"0"0"-46"-16,0 0 28 16,0 0 9-16,0 0-4 0,8 21-22 0,-8-21-20 15,5 33-10-15,-1-12 6 0,-4 1-3 0,2 5 2 16,-2-2-15-16,1 7 2 0,-1-2 8 0,4 2-25 16,-4 2 32-16,4 4-25 0,-3-4 4 0,3 3 5 15,-3-5-7-15,3 1 6 0,-2-5-3 0,3 0 5 16,0-7-11-16,2-3 6 0,-7-18-6 15,16 19 4-15,-16-19-3 0,19 1 2 0,-19-1 7 16,22-18-3-16,-11-2 0 0,2-5-10 16,2-5-5-16,2-5-11 0,0-2 7 0,-1-3-11 0,2-1 8 15,-2 2 7-15,1 0-31 0,-4 2 23 16,1 4-35-16,-5-1 6 0,2 9-2 0,-6-4-17 16,5 11-12-16,-10-4-22 0,0 22-22 0,6-24-33 15,-6 24-29-15,0 0-41 0,0 0-85 16,26 11-82-16,-26-11 254 0</inkml:trace>
  <inkml:trace contextRef="#ctx0" brushRef="#br1" timeOffset="232908.1301">3512 3392 896 0,'0'0'246'0,"0"0"-174"15,-4 20 11-15,4-20-4 0,-2 20-22 0,-2-3-41 16,-1 4-14-16,-2 5-8 0,-4 1 3 0,-1 6-21 16,-5-4-24-16,6 8-31 0,-9-8-44 0,13 10-96 15,-9-10-129-15,2-9-72 0,17 11 240 16</inkml:trace>
  <inkml:trace contextRef="#ctx0" brushRef="#br1" timeOffset="233673.8908">2950 5570 407 0,'11'-27'70'0,"-11"27"21"0,1-17 7 15,-1 17-16-15,0 0-16 0,0 0-22 16,0 0-11-16,0 0-2 0,0 0-1 0,0 0-5 16,-1 20 3-16,1-3-4 0,2 6 8 0,-2 1 0 15,5 5 8-15,-5 2-4 0,5 2 6 16,-4-1 7-16,4 3-32 0,-2-6 24 0,4 1-32 16,-2-7 7-16,3 1 4 0,0-7-1 0,-8-17 0 15,17 26-2-15,-17-26 0 0,17 11-9 0,-17-11 7 16,0 0 7-16,26-7 2 0,-26 7 3 0,17-24-11 15,-8 4-4-15,1-4-10 0,1-5 5 0,1-4 9 16,0-2-28-16,0-1 26 0,-1 0-30 0,-1 0 6 16,1 5 4-16,-3-2-11 0,1 5 4 15,-4-1-11-15,3 5-9 0,-8-5-26 16,0 29-23-16,5-39-38 0,-5 39-39 0,5-19-46 16,-5 19-67-16,22 6-125 0,-22-6 225 0,0 0 172 15</inkml:trace>
  <inkml:trace contextRef="#ctx0" brushRef="#br1" timeOffset="234064.5994">3381 5690 906 0,'0'0'120'0,"0"0"-29"0,-20-4 2 15,20 4-10-15,0 0-37 0,0 0-29 0,0 0-12 16,12-16 3-16,-12 16 6 0,0 0 1 0,20-16 1 16,-20 16-6-16,19-7-2 0,-19 7 0 0,25-4 2 15,-25 4 0-15,27-1 1 0,-27 1-2 0,28 0-2 16,-28 0-2-16,26 5-1 0,-26-5 0 0,18 8-2 16,-18-8 2-16,0 0-3 0,16 22 4 0,-16-22-4 15,1 20 2-15,-1-20-2 0,-8 28 0 16,0-11 16-16,-1 0-34 0,-3 2 32 0,1 2-30 15,-4-1 17-15,3 2 12 0,-2-4-1 0,2 1 9 16,12-19-4-16,-19 27 3 0,19-27-6 16,-11 17-2-16,11-17-7 0,0 0-3 0,0 0-2 15,0 0 0-15,18 0 1 0,-18 0-2 0,33-17 0 16,-12 3-4-16,4-3-5 0,1-5-25 0,7 8-33 16,-9-12-48-16,15 21-116 0,-20-15-104 15,7 7-182-15,10 16 181 0,-19-17 336 0</inkml:trace>
  <inkml:trace contextRef="#ctx0" brushRef="#br1" timeOffset="234799.0735">2821 8714 577 0,'0'0'160'15,"0"0"-79"-15,0 0 8 0,0 0-5 0,0 0-16 16,0 0-36-16,0 0-24 0,0 0-10 0,-2 19 4 16,2-2 1-16,1 2 9 0,0 4-2 0,2 3 11 15,-1 1 14-15,3 5-7 0,-1 2 8 16,2 4-32-16,1 0 12 0,1 2-9 0,-2-8 8 16,3 2 9-16,-3-7-5 0,3-3 0 15,-2-5-4-15,1 0 11 0,-8-19-6 0,17 24 3 16,-17-24-3-16,0 0-6 0,22 9-4 0,-22-9-1 15,0 0 9-15,23-10 1 0,-23 10 0 0,16-32-5 16,-8 9-4-16,0-5-11 0,1-3 5 0,0-4-7 16,0-3 7-16,-1 1-9 0,1-1-8 0,-2 3 25 15,2 3-35-15,-3-5 16 0,3 8-39 16,-6-7-35-16,10 15-40 0,-13-11-72 0,0 32-72 16,25-17-206-16,-25 17 116 0,20-4 355 0</inkml:trace>
  <inkml:trace contextRef="#ctx0" brushRef="#br1" timeOffset="235304.4325">3191 9056 997 0,'0'0'51'0,"0"0"11"0,0 0 13 0,0 0-1 16,0 0-21-16,17-20-17 0,-17 20 1 0,33-24-4 16,-33 24-3-16,35-24-13 0,-35 24-10 0,33-17-5 15,-33 17-1-15,27-10-1 0,-27 10 0 0,23-4 1 16,-23 4 0-16,18 2 1 0,-18-2 0 15,0 0 2-15,0 0-1 0,18 19 2 16,-18-19 0-16,0 25 4 0,0-25-3 0,-7 32 6 16,0-14-3-16,-1 0 4 0,-1-1-3 0,0 0 5 15,9-17-3-15,-15 27 4 0,15-27-5 0,0 0-1 16,0 0-7-16,0 0-1 0,-6 17-2 0,6-17 1 16,0 0 0-16,21 0-1 0,-21 0 2 0,28-7-1 15,-11 1 1-15,0-2-1 0,0 1 0 16,0 0-2-16,0 2 2 0,-17 5-3 0,26-2 3 15,-26 2 3-15,17 6 4 0,-17-6 3 0,6 17 6 16,-6-17 3-16,-5 32-9 0,-4-9 4 0,-4 3-14 16,-3 0 6-16,-3 0-7 0,1-1 6 0,-2-3-7 15,4-4 2-15,16-18-9 0,-23 23-10 0,23-23-26 16,0 0-38-16,0 0-54 0,0 0-102 16,6-18-182-16,-6 18-99 0,26-39 251 0</inkml:trace>
  <inkml:trace contextRef="#ctx0" brushRef="#br1" timeOffset="236114.0557">2779 11768 698 0,'0'0'36'0,"0"0"-33"0,0 0 5 16,0 0 10-16,0 0 9 0,0 0 4 16,19 20 4-1,-19-20 3-15,5 26 11 0,-4-8 5 0,4 9 9 16,-5 2-13-16,5 6-2 0,-4 1-17 0,4 6 8 15,-3-5 11-15,4 4-26 0,-3-6 25 0,3 3-35 16,-4-7 12-16,6 1 6 0,-3-11-9 0,3 0 5 0,-8-21-12 16,15 21 1-16,-15-21 0 0,0 0 7 0,22 3 0 15,-22-3 0-15,19-18 5 0,-19 18-6 16,23-37-1-16,-10 9-10 0,1-6 1 16,-1-5-9-16,1 0-12 0,-2 0 25 0,0-3-27 0,0 4 24 15,-1 0-10-15,-4 3-7 0,1 4 5 16,-5 3-10-16,0 4-4 0,-2 0-17 0,-1 24-18 15,1-33-35-15,-1 33-52 0,0 0-86 0,0 0-125 16,0 0-152-16,0 0 157 0,22 13 340 0</inkml:trace>
  <inkml:trace contextRef="#ctx0" brushRef="#br1" timeOffset="236431.0278">3246 12033 853 0,'0'0'42'0,"0"0"3"16,0 0 15-16,-17-6 4 0,17 6-24 0,0 0 4 0,0 0-19 16,0 0 25-16,-20 5 23 0,20-5-15 0,-5 17 13 15,5-17-40-15,-3 27 8 0,3-27-21 0,3 27 12 16,-3-27 1-16,9 27-9 0,-9-27-2 15,14 23-9-15,-14-23 0 0,20 16-5 0,-20-16-1 16,27 8-3-16,-10-8-1 0,1-2 0 0,0-4-2 16,0-3 2-16,-1-2-3 0,3-2-5 0,-4-4-12 15,2 4-10-15,-7-5-3 0,7 6-39 0,-12-10-16 16,-6 22-83-16,15-35-92 0,-8 14-223 0,-7 21 19 16,1-31 444-16</inkml:trace>
  <inkml:trace contextRef="#ctx0" brushRef="#br1" timeOffset="236556.0676">3398 12101 1360 0,'-20'25'92'0,"21"8"-42"15,-2-8-8-15,6 6 3 0,-3-7-18 0,3-1-14 16,-1-1-21-16,-3-4-8 0,3 5-32 16,-4-23-47-16,6 36-145 0,-6-36-301 0,-10 22 16 15,14-4 370-15</inkml:trace>
  <inkml:trace contextRef="#ctx0" brushRef="#br1" timeOffset="241799.038">9332 434 225 0,'0'0'82'0,"-19"-22"-60"0,19 22 13 0,0 0 18 15,-20-13 4-15,20 13 5 0,-18 5-10 0,2 15 24 16,-1-7 12-16,-6 13 27 0,3-3 4 0,-7-2-19 15,9 10-6-15,-8-1-24 0,9 9 3 16,-6-1-1-16,9 3 14 0,-6 1-40 0,8-2-24 16,-2 6-7-16,5 0-37 0,6 0 25 0,4-1 8 15,4-4-16-15,4-4 10 0,5 2-11 16,3-4 10-16,6-1-6 0,4-5 5 0,2-6-1 16,3-5-33-16,6-7 40 0,1-6-33 0,1-10 28 15,5-6 44-15,-5-12-31 0,5-5 40 0,-4-13-20 16,2-4-19-16,-6-7 2 0,0-3-21 0,-4-3 7 15,-5-4-17-15,-6 3-9 0,-3-5 36 0,-7 3-8 16,-7 3 12-16,-4 2 1 0,-10 9-43 16,-5 6-9-16,-5 4-16 0,1 3-10 0,-6 4-17 15,9 5-14-15,-12 4-7 0,27 21-16 16,-44-21 5-16,27 19-44 0,-7 5-62 0,3 6-39 16,13 12-123-16,-18 4 242 0,25 4 132 0</inkml:trace>
  <inkml:trace contextRef="#ctx0" brushRef="#br1" timeOffset="241986.5878">9583 854 1068 0,'-23'32'56'0,"20"-5"-4"16,-3 0 0-16,5 4 8 0,-5 2-17 15,3-1-17-15,-3 6-19 0,3-3 8 0,-2 1-8 16,2-4-3-16,2-4 1 0,2-5-39 15,3-3 2-15,-4-20-47 0,18 29-11 0,-18-29-23 16,26 15-101-16,-26-15-50 0,22 0-149 0,9 9 258 16,-31-9 155-16</inkml:trace>
  <inkml:trace contextRef="#ctx0" brushRef="#br1" timeOffset="242221.0007">10018 1018 935 0,'0'0'139'0,"0"0"-85"0,0 0-15 0,0 0 4 16,-12 18-8-16,12-18-12 0,-6 36-11 16,0-12 6-16,-4 4-3 0,2-2 8 0,-6 3-5 15,5-1-35-15,-1 0 19 0,1-2-33 0,3-1 18 16,1-7-9-16,7 1-36 0,-2-19-27 0,2 21-67 15,-2-21-43-15,0 0-109 0,24 9-72 0,-24-9 274 16</inkml:trace>
  <inkml:trace contextRef="#ctx0" brushRef="#br1" timeOffset="242408.5268">9845 982 1177 0,'0'0'247'0,"0"0"-176"0,-18 6-25 15,18-6-6-15,0 0-11 0,0 0-12 0,0 0-5 16,29 1 0-16,-10-3-4 0,6-2-1 16,3-4-9-16,5-4-17 0,5 0-43 0,-8-9-78 15,18 6-155-15,-19 8-210 0,2-5-5 0,12 10 378 16</inkml:trace>
  <inkml:trace contextRef="#ctx0" brushRef="#br1" timeOffset="242611.7661">10612 763 1436 0,'0'0'11'0,"0"0"-17"0,0 0 10 0,0 0 1 15,6-17 6-15,-6 17-12 0,25-13-10 0,-25 13 15 16,37-9-41-16,-20 9 32 15,8-8-85-15,-8 2-41 0,13 1-99 0,-11 1-72 16,0 6-40-16,13 1 27 0,-32-3 315 0</inkml:trace>
  <inkml:trace contextRef="#ctx0" brushRef="#br1" timeOffset="242767.9599">10564 1036 1475 0,'-23'15'81'0,"23"-15"-33"0,-11 18-3 15,11-18-6-15,0 0-14 0,21 13-5 0,-21-13-6 16,36-2-3-16,-9-4-6 0,6-4-1 0,6-3-8 16,1-5-32-16,11 1-70 0,-14-9-153 15,16 1-278-15,-7 12-28 0,-12-1 306 0</inkml:trace>
  <inkml:trace contextRef="#ctx0" brushRef="#br1" timeOffset="243377.4724">11941 358 369 0,'0'0'85'0,"-18"-19"20"15,18 19 13-15,-31-6-3 0,12 4-8 0,-2 7-15 16,-4 9-8-16,5-5-3 0,-8 12 2 0,11-6-5 16,-8-1-5-16,5 10-13 0,-3 0-12 0,5 9-9 15,-3 4 2-15,10 6 1 0,-2 3 2 0,4 1 23 16,1 0-48-16,5 0-14 0,2-5 5 15,7 4-37-15,1-6 43 0,6-3 4 0,1-5-13 16,6-5 8-16,4-5-12 0,4-7 5 16,2-4 2-16,4-4-1 0,-1-4 3 0,5-4 1 15,-4-5-2-15,1-5 4 0,-1-6-1 0,-1-5-5 16,0-6 0-16,0-7-16 0,-2-2 10 0,0-9-11 16,-4 3-13-16,-5-1 40 0,-4-2-18 15,-5-4 1-15,-4-4 5 0,-8-1-36 0,-2 9-4 16,-8 5-2-16,-2 5-1 0,-6 2-11 0,4 6 2 15,-9 4-1-15,5 9-3 0,-9 7-1 0,6 7-13 16,-8 6-25-16,8 6-41 0,-9 5-73 0,8 3-56 16,-1 8-70-16,-9 6-67 0,24 6 324 0</inkml:trace>
  <inkml:trace contextRef="#ctx0" brushRef="#br1" timeOffset="243580.6035">12067 802 1323 0,'0'0'158'0,"0"0"-100"16,0 0-10-16,0 0 0 0,0 0-12 0,0 0-22 15,0 0-9-15,2 19 2 0,1 1 12 16,0 4 3-16,4 8 5 0,-1 0-15 0,1-6-1 16,3-3-22-16,1-6-10 0,4 3-20 0,-15-20-2 15,32 35-32-15,-32-35-44 0,37 25-49 0,-37-25-78 16,36 15-93-16,-5 4-119 0,-31-19 192 0,42 27 266 15</inkml:trace>
  <inkml:trace contextRef="#ctx0" brushRef="#br1" timeOffset="245730.33">4836 2341 261 0,'0'0'85'0,"0"0"-44"16,0 0 14-16,-16-19 9 0,16 19-5 16,-17-4-9-16,17 4-11 0,-17 3-7 0,17-3-3 0,-18 9 5 15,18-9-5-15,-19 20 6 0,19-20 0 0,-21 26 5 16,21-26 10-16,-18 34 7 0,4-16-4 0,7 5 4 16,-5-1-12-16,5 5 2 0,-2-1-13 0,4 5 6 15,0-2 9-15,4 3-34 0,-1-3 28 0,5 4-36 0,1-6 5 16,5-2 3-16,0-3-8 0,6-4 4 15,2-5-5-15,4-3 4 0,0-7-1 0,4-1 10 16,-1-10 9-16,3-1 5 0,-4-8 6 0,3-3-9 16,-8-5-3-16,2 0-11 0,-4-6-20 15,-1 2 25-15,-4-4-32 0,-3 0 25 0,-2-2-8 16,-3 1-9-16,-4 3 6 0,-3 2-8 0,-2 3 4 16,-4 3-10-16,0 4 3 0,-2-2-9 0,12 21-1 15,-28-31-10-15,28 31-7 0,-28-18-11 16,28 18-7-16,-26-6-16 0,26 6-21 0,-19 0-39 15,19 0-72-15,0 0-61 0,0 0-155 0,0 0 135 16,0 0 282-16</inkml:trace>
  <inkml:trace contextRef="#ctx0" brushRef="#br1" timeOffset="245933.6213">4882 2572 979 0,'0'0'98'0,"0"0"-35"0,-9 25 5 15,9-25 9-15,0 0-37 0,-1 18-7 0,1-18-29 16,8 20-6-16,-8-20-12 0,13 28 12 0,-13-28-14 16,20 33-3-16,-20-33-2 0,27 36-14 0,-27-36-19 15,31 35-17-15,-31-35-10 0,33 31-22 16,-33-31 12-16,33 30-14 0,-33-30-21 0,30 20-40 16,-11-5-67-16,-19-15 11 0,38 3 222 0</inkml:trace>
  <inkml:trace contextRef="#ctx0" brushRef="#br1" timeOffset="246089.8104">5295 2693 1185 0,'-23'23'55'0,"17"-3"2"0,6-20-2 16,-11 35-5-16,6-18-32 0,4 2-13 0,1 0-16 15,-2-2-12-15,8 4-54 0,-6-21-83 0,11 23-160 16,-11-23-153-16,19 12 113 0,4 4 360 0</inkml:trace>
  <inkml:trace contextRef="#ctx0" brushRef="#br1" timeOffset="247011.9117">4892 4443 304 0,'0'0'78'16,"-23"17"-5"-16,23-17 22 0,-27 24 0 15,27-24-11-15,-26 33-19 0,15-12-17 0,-5-2 15 16,5 4-11-16,-4-5 4 0,7 6-7 15,-2-4-17-15,6 3-1 0,1-3-6 0,4 3 4 16,0-2-6-16,5 2 2 0,2-2-7 0,4 1 2 16,2-2-3-16,6-1 5 0,2-6-3 0,3 2 3 15,2-8-6-15,6-1-4 0,-2-7 2 0,3-3 3 16,-1-6 1-16,1 0 0 0,-3-7 10 0,0-1-3 16,-5-5 6-16,-3 2-4 0,-7-3-5 0,-2 1-13 15,-5-3 0-15,-3 1-7 0,-5-2 3 16,-2 0-13-16,-1 2-6 0,-7-4 0 0,-3 9-28 15,-5-3 5-15,17 23-40 0,-44-29 9 16,22 25-24-16,-9-4 11 0,5 11 4 0,-3-5-28 16,8 12-4-16,-3-6-54 0,24-4-62 0,-21 33-117 15,1-30 199-15,23 22 143 0</inkml:trace>
  <inkml:trace contextRef="#ctx0" brushRef="#br1" timeOffset="247246.3143">5067 4710 908 0,'0'0'195'0,"0"0"-153"0,-25 9 13 16,25-9 3-16,0 0-9 0,-10 23-27 0,10-23-23 15,1 25 2-15,-1-25-3 0,8 31 3 0,-8-31-5 16,13 26-3-16,-13-26-19 0,19 20-20 0,1-7-62 15,-20-13-21-15,35 11-15 0,-35-11-57 0,33-11-115 16,-1 22-30-16,-32-11 346 0</inkml:trace>
  <inkml:trace contextRef="#ctx0" brushRef="#br1" timeOffset="247637.0822">5339 4819 833 0,'0'0'238'0,"0"0"-215"0,0 0 10 16,0 0 17-16,0 0 0 0,20-6-17 15,-20 6-19-15,17-9 3 0,-17 9 3 16,17-8 2-16,-17 8-6 0,0 0-8 0,18-3-4 16,-18 3-1-16,0 0 6 0,0 0 4 0,0 0 12 15,0 0 5-15,19 22 2 0,-19-22-3 0,0 16-5 16,0-16-6-16,-5 22 0 0,5-22-2 0,-9 24 0 16,9-24-5-16,-7 27 2 0,7-27-6 0,-5 21 1 15,5-21-3-15,0 0-4 0,0 18-2 16,0-18-1-16,0 0-1 0,0 0 1 0,25 6-2 15,-25-6-9-15,30-8-14 0,-30 8-28 0,40-12-47 16,-30-5-93-16,18 16-163 0,-9-1-154 0,-19 2 148 16,31 0 364-16</inkml:trace>
  <inkml:trace contextRef="#ctx0" brushRef="#br1" timeOffset="248762.6495">4964 8826 274 0,'0'0'102'0,"-17"5"-33"0,17-5 14 16,0 0-3-16,-22 11-4 0,22-11-26 0,-22 17 2 16,22-17 18-16,-25 25 5 0,25-25 15 0,-26 33-11 15,26-33-14-15,-24 36-23 0,10-19 11 0,8 6-19 16,-5-5 11-16,6 7 1 0,-4-3-11 0,6 6 4 15,-2-4-13-15,5 6 3 0,0-3-11 16,4 1 2-16,2-2-7 0,4 0 2 0,3-6-8 16,3-3 2-16,4-2-9 0,1-7 2 0,5-3 1 15,2-5 6-15,0-7 2 0,1-4-3 0,0-8 4 16,0-3-3-16,-1-6 9 0,0-3-4 16,-3-3 5-16,-3-3-14 0,-7 1 2 0,-2 0-9 15,-6-2 6-15,-2 2-8 0,-8 1-12 0,-3 4 24 16,-3 2-37-16,-5 1 16 0,1 7-25 15,-9-3-23-15,4 11-14 0,-10-8-24 0,28 21-23 16,-44-22-21-16,44 22-4 0,-37-4-7 0,37 4-3 16,-26 9-25-16,26-9-64 0,-8 21 10 0,-9-21 236 15</inkml:trace>
  <inkml:trace contextRef="#ctx0" brushRef="#br1" timeOffset="248953.635">5061 9042 1050 0,'0'0'151'0,"-13"21"-101"0,13-21 1 15,0 0-1-15,-5 23-2 0,5-23-25 0,0 0-16 16,1 24-7-16,-1-24 2 0,6 23-4 0,-6-23 3 16,10 21-4-16,-10-21-7 0,18 21-43 15,-18-21-4-15,23 20-16 0,-23-20-30 0,28 14-28 16,-28-14-66-16,22 5-146 0,1 11-53 0,-23-16 332 15</inkml:trace>
  <inkml:trace contextRef="#ctx0" brushRef="#br1" timeOffset="249391.2162">5285 9098 1053 0,'0'0'50'0,"0"0"-10"0,-17-7 14 0,17 7 2 15,0 0-12-15,0 0-20 0,16-22-3 16,-16 22 2-16,18-14 4 0,-18 14-3 0,23-13-5 16,-23 13-10-16,23-7-3 0,-23 7-3 0,23-2-1 15,-23 2 2-15,19 1 4 0,-19-1 1 0,0 0 3 16,20 8-2-16,-20-8 1 0,0 0 0 0,0 0-3 15,17 20 1-15,-17-20-4 0,0 0 0 0,4 18-1 16,-4-18 0-16,0 0-2 0,0 23 1 16,0-23-1-16,-2 18 0 0,2-18-1 0,-3 18 1 15,3-18-3-15,0 0 3 0,-2 23-4 0,2-23 4 16,0 0-3-16,3 17 4 0,-3-17 3 0,0 0 6 16,0 0 1-16,0 0 4 0,0 0-2 0,15 17 3 15,-15-17 1-15,0 0 3 0,0 0-4 16,0 0 5-16,1 18-6 0,-1-18-1 0,-7 23-6 15,7-23-3-15,-15 32-6 0,8-14 3 16,0 0-2-16,1-1 2 0,6-17-5 0,-9 28-4 16,9-28-15-16,0 0-16 0,6 25-29 0,-6-25-33 15,23 9-75-15,-23-9-154 0,16-23-205 0,8 16 22 16,-13-15 484-16</inkml:trace>
  <inkml:trace contextRef="#ctx0" brushRef="#br1" timeOffset="250251.6003">5056 12233 366 0,'0'0'125'15,"-4"-18"-46"-15,4 18-3 0,0 0 2 0,0 0-13 32,-26 1-22-32,26-1-16 0,-22 12 6 0,22-12 16 15,-30 21 19-15,16-3 12 0,-5-7 0 16,8 10-4-16,-9-6-12 0,8 9-2 0,-5-5-12 15,8 8-3-15,-5-5-14 0,8 2-3 0,-1-1-13 16,4 1 2-16,2 0-7 0,5 2 5 0,1-5-6 16,4 1 2-16,2-5-6 0,6-2 2 0,3-7-3 15,7-4 5-15,1-8-1 0,4-3 1 16,2-8 5-16,2-3-3 0,-2-7 6 0,2-1-6 16,-4-4 4-16,-4 0-9 0,-5-2 2 15,-5 0-10-15,-4 0 7 0,-4 0-11 0,-6 2 8 16,-3 2-11-16,-6 2-1 0,-4 2-12 0,-2 4-6 15,-7-1-14-15,18 21-6 0,-39-30-16 0,18 25-15 16,-7-8-20-16,10 15-29 0,-14-10-40 0,32 8-75 16,-39 14-46-16,15-14-129 0,19 21 259 0,-21-21 157 15</inkml:trace>
  <inkml:trace contextRef="#ctx0" brushRef="#br1" timeOffset="250439.1154">5183 12369 1273 0,'0'0'54'16,"-14"20"-17"-16,14-20-6 0,-8 19-3 15,8-19-8-15,-10 24-13 0,10-24-9 0,-11 33 4 16,8-16-7-16,-1 0 0 0,3 1-15 0,1-18-14 16,6 34-37-16,-6-34-28 0,13 26-41 0,-13-26-34 15,23 16-25-15,-23-16-56 0,22-3-81 0,7 11 225 16,-29-8 111-16</inkml:trace>
  <inkml:trace contextRef="#ctx0" brushRef="#br1" timeOffset="250767.306">5453 12342 772 0,'0'0'163'0,"0"0"-48"16,23-6-2-16,-23 6-9 0,0 0-22 0,0 0-29 16,21-15-17-16,-21 15-3 0,0 0 1 0,0 0-1 15,0 0-3-15,13 17-10 0,-13-17-2 0,1 24-7 16,-1-24 4-16,-6 30-1 0,2-10 8 0,4-20-2 16,-8 34 5-16,8-34-7 0,-9 27 0 0,9-27-9 15,0 0-4-15,-2 21-3 16,2-21-2-16,0 0 1 0,21-1 0 0,-21 1 1 15,35-22-3-15,-9 3 3 0,1-7-10 0,9 0-10 16,-3-7-22-16,5 8-19 0,-8-9-40 0,7 16-43 16,-20-16-64-16,14 23-75 0,-17-8-74 0,-3-7-75 15,11 24 299-15</inkml:trace>
  <inkml:trace contextRef="#ctx0" brushRef="#br1" timeOffset="250908.0282">5650 12355 1357 0,'-6'28'74'16,"-6"-5"-41"-16,9 2 7 0,-2-6-5 16,8 2-5-16,-1-4-25 0,-2-17-6 0,14 30-8 15,-14-30-11-15,20 23-39 0,-20-23-73 16,27 10-168-16,-27-10-226 0,23-6 49 0,-1 11 428 16</inkml:trace>
  <inkml:trace contextRef="#ctx0" brushRef="#br1" timeOffset="251814.4344">12427 1027 1285 0,'0'0'108'0,"0"0"-75"0,0 0-20 15,0 0-6-15,3 23-1 0,-11-5-6 0,0 2 4 16,-2 3-9-16,0 0 3 0,0 0-3 0,-1-3-16 16,5 1-33-16,6-21-45 0,-9 33-66 0,9-33-39 15,0 24-31-15,0-24-14 0,0 0-96 0,29 29 274 16,-29-29 71-16</inkml:trace>
  <inkml:trace contextRef="#ctx0" brushRef="#br1" timeOffset="252095.7383">12975 671 955 0,'0'0'48'16,"0"-19"-4"-16,0 19 14 0,0 0 7 0,0 0-1 16,0 0-18-16,0 0-4 0,0 0 7 15,0 0 2-15,1 31-5 0,-6-11-24 0,2 4-24 16,-4 6 2-16,1 3-11 0,-4 5 19 0,2 1 6 16,-2-4-11-16,2-1 8 0,-1-1-14 0,2-5 4 15,2 1-24-15,-1-9-18 0,7 6-50 16,-1-26-37-16,3 35-31 0,-3-35-52 0,3 20-49 15,17-2-141-15,-20-18 205 0,18 12 196 0</inkml:trace>
  <inkml:trace contextRef="#ctx0" brushRef="#br1" timeOffset="252283.1862">12903 895 1299 0,'-27'4'110'0,"27"-4"-13"0,-30 7-5 16,30-7-17-16,0 0-24 0,0 0-26 0,0 0-18 15,0 0-6-15,0 0-2 0,0 0-1 0,0 0 2 16,26-4-3-16,0-4-18 0,-1-6-28 0,13 0-41 16,-9-10-55-16,20 4-105 0,-15-7-94 0,-1 4-164 15,19 9 165-15,-20-3 343 0</inkml:trace>
  <inkml:trace contextRef="#ctx0" brushRef="#br1" timeOffset="252689.5077">13643 547 927 0,'0'0'107'16,"0"0"-16"-16,0 0 21 0,0 0-1 0,0 0-20 16,0 0-22-16,0 0-9 0,0 0-3 0,0 0-7 15,0 0 1-15,0 0-6 0,0 0-8 0,0 0-7 16,-19-3-10-16,19 3-4 0,-13 24 4 0,4-5-2 15,-4 1 5-15,-1 2-2 0,-1 6-8 0,-1 0 3 16,-4-1 1-16,3 4-34 0,-1-1 10 16,2 4-12-16,4-2 4 0,2 2 21 15,4-4-5-15,4 1 4 0,4-4-10 0,4-2 10 16,4-4-6-16,5 0 7 0,4-5-5 0,5-2 4 16,6-4-6-16,4-4 1 0,3-5 4 0,6-4-2 15,-1-10 1-15,6 0 0 0,-3-4 1 0,-1-1-8 16,-3-4 8-16,-2-1-8 0,-5-5 5 15,-5-2-5-15,-4 2 0 0,-6-4-8 0,-4 5 5 16,-6 1 0-16,-5-1 4 0,-5 8 22 0,-7-3-19 16,-5 1 6-16,-8 3-10 0,-8-7-14 0,-4 3 5 15,-6 0 3-15,-2 2 2 0,0 3 2 0,2 3-2 16,2 4-1-16,4 5-4 0,4 5-8 0,9 2-8 16,3 4-28-16,17-6-42 0,-19 16-69 15,19-16-104-15,6 22-148 0,-6-22-91 16,21 40 211-16</inkml:trace>
  <inkml:trace contextRef="#ctx0" brushRef="#br1" timeOffset="252908.3219">13821 955 1532 0,'0'0'44'0,"0"0"-23"0,0 0 2 0,0 0 8 15,0 0 0-15,-4 23 4 0,4-23-11 16,3 27-3-16,-3-27-16 0,2 30-2 0,-2-30-9 16,6 32-4-16,-6-32-11 0,15 29-10 0,-15-29-19 15,24 23-21-15,1-11-54 0,-25-12-129 16,40 2-175-16,-9 8-89 0,-10-11 264 0</inkml:trace>
  <inkml:trace contextRef="#ctx0" brushRef="#br1" timeOffset="253252.1073">14180 1001 1189 0,'-22'2'102'0,"22"-2"-81"15,0 0 18-15,0 0 17 0,0 0 18 0,27-11-7 16,-27 11-13-16,32-12-8 0,-11 3-5 0,7 1-9 15,-1-3-8-15,3 1-10 0,-4 2-6 0,-1-2-6 16,-3 3 2-16,-5 3 1 0,-17 4 6 16,21-1 4-16,-21 1 7 0,0 0-2 0,0 0 4 15,0 0-4-15,-9 23-4 0,9-23 2 0,-26 32-10 16,5-11 5-16,-6 1-7 0,-1 3 7 0,0 1 1 16,2 0 9-16,4 0-11 0,3-5 2 0,8-4-11 15,11-17-4-15,-7 26 1 0,7-26-2 16,11 17-2-16,-11-17 6 0,29 11-5 15,-6-10-35-15,5-4 19 0,3-3-14 0,6-2-21 16,-2-8 9-16,8 8-77 0,-16-17-83 0,19 15-175 16,-8 0-201-16,-9-3 69 0,6 13 480 0</inkml:trace>
  <inkml:trace contextRef="#ctx0" brushRef="#br1" timeOffset="253585.9439">14801 583 1136 0,'0'0'55'16,"0"0"-41"-16,0 0 3 0,0 0 5 0,0 0 15 16,0 0 7-16,-1 29 2 0,3-7-1 0,-4 3-6 15,1 3 19-15,-4 6-41 0,4 0-18 16,-4 3 0-16,4-1-38 0,-2 2 42 0,3-4 7 16,0-3-12-16,3-1-4 0,1-3-25 0,-1-5-20 15,8 1-47-15,-11-23-43 0,18 32-72 0,-18-32-100 16,11 22-106-16,12-5 192 0,-23-17 227 15</inkml:trace>
  <inkml:trace contextRef="#ctx0" brushRef="#br1" timeOffset="253726.9724">14766 912 1501 0,'0'0'117'0,"-18"1"-60"0,18-1-16 15,0 0-11-15,0 0-19 0,0 0-22 0,0 0-19 16,9-19-33-16,0 2-50 0,21 5-145 0,-9 6-287 15,7-11 2-15,13 8 350 0</inkml:trace>
  <inkml:trace contextRef="#ctx0" brushRef="#br1" timeOffset="254180.5353">15665 528 1093 0,'-19'2'102'0,"19"-2"-31"0,-29 14-17 15,29-14 5-15,-37 36-11 0,18-13-20 0,-9 2 18 16,4 11 23-16,-9-5-26 0,8 9-6 0,-7 4 10 16,9-3-37-16,1 5 33 0,6-1-4 0,3-3-20 15,7-5 8-15,3 2-18 0,7-4 8 0,3-3-8 16,9-2 1-16,5-6-2 0,7-3 3 16,7-7-7-16,4-5 2 0,7-8-5 0,6-7 0 15,2-6 3-15,2-6-8 0,-3-7 9 0,1-4-7 16,-6-4 6-16,-5-5-4 0,-6-1 6 0,-8-4-12 15,-7-1 11-15,-5-1-8 0,-6-4 9 0,-2 7 5 16,-7 2-16-16,-10-4 5 0,-3 7-23 16,-13-7-17-16,2 3-8 0,-11 7-20 0,2 6-8 15,-8 7 0-15,6 5-3 0,-4 6 2 16,9 9-11-16,-7 5-44 0,12 4-58 0,-11 8-62 16,10 4-127-16,18 13-16 0,-16 4 387 0</inkml:trace>
  <inkml:trace contextRef="#ctx0" brushRef="#br1" timeOffset="254386.1909">15843 1058 1474 0,'-29'17'104'15,"29"-17"-63"-15,-8 27-8 0,8-27 2 0,8 20-21 16,-8-20-6-16,0 0-8 0,27 22-3 0,-27-22-7 15,29 7-9-15,-8-3-19 0,-3-9-24 16,10 6-40-16,-10-14-109 0,20 11-86 0,-10 2-168 16,2-9 15-16,17 15 399 0</inkml:trace>
  <inkml:trace contextRef="#ctx0" brushRef="#br1" timeOffset="254824.5365">16160 1019 1127 0,'0'0'64'16,"0"0"-19"-16,25 2 27 0,-25-2 8 15,39-9-17-15,-17 2-16 0,8 0-22 0,0-2-7 16,4-2-14-16,-2 2 1 0,-1 0-5 15,-4 1 4-15,-4 2-2 0,0 1 1 0,-23 5 1 16,27-3 3-16,-27 3 11 0,0 0 4 0,0 0 8 16,3 17 1-16,-3-17-7 0,-18 17-9 0,18-17-3 15,-34 23-1-15,14-11 5 0,0-1 3 0,0 0 3 16,2 0-7-16,18-11-8 0,-23 16-6 16,23-16-5-16,0 0-1 0,0 0 6 0,7 18-4 15,-7-18 3-15,31 1 1 0,-11-3-2 0,6-1 2 16,3 0 2-16,-1 1-3 0,-1 5 7 0,-5-2 4 15,-3 4 3-15,-19-5 7 0,21 10 1 0,-21-10-4 16,6 24-1-16,-6-24-2 0,-9 35-1 0,-2-16-7 16,-2 2-12-16,-6-2 2 0,-3-1-15 15,-3 0 31-15,1-1-17 0,0 1 7 16,3-4-20-16,21-14-20 0,-30 20-16 0,30-20-29 16,0 0-29-16,-10 18-76 0,10-18-103 0,0 0-260 15,0 0 63-15,11-30 364 0</inkml:trace>
  <inkml:trace contextRef="#ctx0" brushRef="#br1" timeOffset="255137.1016">17180 497 823 0,'-16'-17'182'0,"16"17"-83"0,0 0-11 0,0 0-15 16,0 0-15-16,0 0-6 0,11 28-1 0,-6-4-5 15,-5 6-7-15,2 7-13 0,-3 6-11 16,-4 0 16-16,0 2-25 0,-1 5-13 15,-2-2 6-15,3-2-24 0,-2-1 10 0,-1-6 1 16,5 0-28-16,-3-9-13 0,13 4-52 0,-11-14-63 16,21 8-113-16,-2-1-201 0,-15-27 99 0,34 40 385 15</inkml:trace>
  <inkml:trace contextRef="#ctx0" brushRef="#br1" timeOffset="255293.4374">17118 863 1599 0,'-26'7'71'0,"26"-7"-30"0,-20 4-23 16,20-4-18-16,0 0-21 0,0 0-13 0,20-4-25 15,-20 4-45-15,54-20-120 0,-27 13-226 16,14-6-85-16,10 7 234 0</inkml:trace>
  <inkml:trace contextRef="#ctx0" brushRef="#br1" timeOffset="255729.0311">17980 533 1052 0,'0'0'102'16,"0"0"-33"-16,-21-1-7 0,21 1-20 0,-25 16-18 15,7 0-4-15,-1 9 14 0,-7 4 13 0,4 10 4 16,-7-4 14-16,6 1-16 0,-4 4 3 0,9-1-12 16,-1 3-15-16,7-1 1 0,5-6-8 0,7-2-4 15,5-3-8-15,6-1 3 0,4-1-11 0,7-4 9 16,6-2-9-16,5-4 8 0,6-6-4 15,2-3-2-15,7-6-1 0,-1-5 1 16,3-5 0-16,1-7-1 0,-3-4 5 0,0-4-4 16,-6-3 9-16,-7-1-5 0,-6-1 3 0,-7-2-8 15,-7-3 1-15,-2-4-7 0,-7-2 13 0,-5-4-14 16,-3 5 0-16,-4-3-18 0,-3 0-24 0,-8-3-5 16,3-4-32-16,-12 3-6 0,9 1-40 0,-16 5-37 15,17 5-25 1,-15 10-15-16,13 5 27 0,-4 17 8 15,-1 10-26-15,15 9-42 0,-21 9 243 0</inkml:trace>
  <inkml:trace contextRef="#ctx0" brushRef="#br1" timeOffset="255917.8151">18225 905 1361 0,'0'0'94'0,"-13"23"-49"15,13-23 2-15,-8 26-13 0,8-26-6 0,-11 29-8 16,4-11 0-16,7-18-10 0,-12 29-5 0,12-29-10 16,-2 28 0-16,2-28-13 0,12 26-6 0,-12-26-14 15,22 20-14-15,-2-8-28 0,-20-12-47 16,35 12-94-16,-35-12-128 0,33 5-113 16,1 6 180-16,-34-11 282 0</inkml:trace>
  <inkml:trace contextRef="#ctx0" brushRef="#br1" timeOffset="256152.2312">18593 947 1251 0,'-33'10'185'0,"14"-8"-129"0,19-2-3 16,-25 10-10-16,25-10-14 0,0 0 4 15,-18 19 0-15,18-19-1 0,0 0 0 0,-7 22-5 16,7-22 4-16,0 0-7 0,27 19-5 0,-9-15-7 15,5-3-6-15,5-2-2 0,4 0-7 0,0-3-9 16,0-2-12-16,-2 0-12 0,-4-4-14 16,3 1-17-16,-7-5-22 0,8 3-35 0,-15-10-85 15,15 5-126-15,-8 3-172 0,-12-7 94 0,11 14 413 16</inkml:trace>
  <inkml:trace contextRef="#ctx0" brushRef="#br1" timeOffset="256292.8783">18644 990 1506 0,'-30'33'88'0,"14"-3"-47"0,3-2-26 0,8-2-9 16,5-5-21-16,2-4-9 0,8 0-34 0,-10-17-51 15,25 22-106-15,-25-22-156 0,21 5-126 0,6 7 131 16,-27-12 366-16</inkml:trace>
  <inkml:trace contextRef="#ctx0" brushRef="#br1" timeOffset="256667.9637">19272 478 1178 0,'0'0'208'0,"0"0"-169"0,0 0-11 16,-9 20-3-16,9-20-10 0,-10 37-4 0,2-8 1 15,-2 7-2-15,-4 3 1 0,-1 0 18 0,-1 3-16 16,0 0-9-16,3 0 3 0,2 1-26 0,3-4 11 16,1-5 8-16,5-5-16 0,2-3-8 15,7-4-33-15,-7-22-26 0,22 33-56 0,-22-33-61 16,28 14-67-16,-28-14-74 0,27 2-46 0,3 3 339 16</inkml:trace>
  <inkml:trace contextRef="#ctx0" brushRef="#br1" timeOffset="256824.2869">19199 809 1247 0,'-36'1'245'0,"36"-1"-107"0,-24 9-41 0,24-9-28 15,0 0-36-15,0 0-20 0,0 0-10 0,0 0-5 16,0 0 1-16,20 3-1 0,4-5 1 0,6-10-21 16,14 0-26-16,0-12-42 0,18 7-87 0,-17-11-172 15,6 13-177-15,11 9 15 0,-16-3 396 0</inkml:trace>
  <inkml:trace contextRef="#ctx0" brushRef="#br1" timeOffset="256980.4917">19820 822 1732 0,'-33'19'68'0,"33"-19"-28"0,0 0-16 0,0 0-19 15,0 0-17-15,0 0-8 0,0 0-14 16,12-20-30-16,13 10-32 0,-9-9-59 0,21 6-150 15,-14 9-206-15,2-9-18 0,10 15 387 0</inkml:trace>
  <inkml:trace contextRef="#ctx0" brushRef="#br1" timeOffset="257121.2162">20288 861 1169 0,'0'0'387'0,"0"0"-300"0,0 0-28 16,0 0-4-16,0 0-30 0,0 0-12 0,0 0-10 15,-3-24-20-15,3 24-26 0,24-23-21 0,0 11-23 16,-8-14-62-16,21 11-133 0,-15 6-191 0,3-3-50 16,13 16 364-16</inkml:trace>
  <inkml:trace contextRef="#ctx0" brushRef="#br1" timeOffset="257261.7876">20956 735 1440 0,'0'0'134'15,"0"0"-90"-15,0 0-31 0,0 0-38 0,0 0-24 16,0 0-40-16,0 0-80 0,5-29-189 16,-5 29-149-16,24-12 74 0,4 13 433 15</inkml:trace>
  <inkml:trace contextRef="#ctx0" brushRef="#br1" timeOffset="257402.4355">21680 582 1471 0,'12'43'336'15,"-12"-43"-248"-15,0 0-8 0,0 0-44 0,0 0-28 16,0 0-16-16,-17 1-23 0,17-1-25 16,-21-1-50-16,21 1-69 0,-30-18-214 0,30 18-223 15,-23-4 42-15,1 9 499 0</inkml:trace>
  <inkml:trace contextRef="#ctx0" brushRef="#br1" timeOffset="258261.9803">7722 2554 711 0,'-17'6'101'0,"17"-6"-89"0,0 0 30 15,-23 0 12-15,23 0 7 0,-18-6-24 0,18 6-18 16,-25-14 2-16,25 14 8 0,-32-23 7 0,13 8-8 16,-5-4-9-16,-3-4-11 0,-3-1-2 15,-4-5-5-15,-5-4 11 0,0-2-5 0,-8-6 23 16,3 3 2-16,-6-6 12 0,5 5-6 0,-4-5 1 16,6 0-14-16,0-4 7 0,5 9-1 0,7-3-38 15,8 12 26-15,4 2-40 0,10 3 19 16,6 1 4-16,6 1-6 0,5 1 6 0,5 1-5 15,8 0 8-15,5-2-5 0,3-1 11 0,6-4-1 16,3-3 7-16,3 6-5 0,2 0 4 16,2 7-8-16,-4 3 2 0,-1 7-4 0,-6 4-2 15,-5 5-2-15,-9 8-2 0,-20-9 1 0,21 37-2 16,-23-3 5-16,-7 11-10 0,-11 8 10 0,-10 6-13 16,-9 5 2-16,-7 9 33 0,-1 5-14 0,-4-1 28 15,4 6-1-15,-3-7-16 0,4 2 17 0,3-6-17 16,9-6 12-16,6-12-21 0,12-8-13 15,9-11 17-15,10-7-31 0,8-9 26 16,10-7-15-16,13-8-6 0,10-11-13 0,19-7-39 16,3-18-3-16,27 3-93 0,-12-29-97 0,32 7-188 15,-1-2-94-15,-5-16 256 0</inkml:trace>
  <inkml:trace contextRef="#ctx0" brushRef="#br1" timeOffset="258938.1856">8879 1772 949 0,'0'0'115'0,"0"0"-62"0,0 0 5 16,0 0-7-16,0 0-13 0,0 0-29 0,0 0-14 15,0 0-1-15,0 18 5 0,5-1 2 16,1 5 8-16,0 3-5 0,3 4 12 16,-1 0 41-16,5 6-25 0,-6 1 41 0,7 8-30 15,-7-4-15-15,3 5 6 0,-4-7-12 0,1 5 9 16,-4-2-7-16,0 3 9 0,-4-2-12 0,3 0 10 16,-3-8-9-16,2-4 6 0,-1-9-13 0,0-21 0 15,4 25-8-15,-4-25-3 0,0 0 1 0,18 2-2 16,-18-2 3-16,20-21-2 0,-6-2 2 15,2-8-7-15,2-10 7 0,3-5-12 0,2-3 12 16,0-4-12-16,2 4 11 0,-3 2-9 0,-1-5 8 16,1 2-1-16,-3 1-30 0,-1-1 22 0,-1 8-34 15,-4 1 9-15,3 9-3 0,-7 1-23 0,-9 31-24 16,17-38-49-16,0 43-96 0,-17-5-133 16,0 0-137-16,0 0 131 0,0 0 364 0</inkml:trace>
  <inkml:trace contextRef="#ctx0" brushRef="#br1" timeOffset="259282.7203">9753 2189 876 0,'0'0'76'15,"0"0"-9"-15,0 0 8 0,0 0 4 0,-22-16-26 16,22 16-25-16,-25 1-3 0,8 1 7 0,17-2 6 15,-31 12 5-15,31-12 0 0,-27 18-7 16,27-18 0-16,-24 20-6 0,24-20 1 0,-17 22-3 16,17-22-2-16,-8 24-8 0,8-24-5 0,-2 25-9 15,2-25-1-15,10 20-4 0,-10-20 2 16,22 20-2-16,-22-20 2 0,32 12-2 0,-13-9 1 16,2 0 0-16,1-1 1 0,-2 2 0 0,0-1 0 15,-3 2-1-15,-17-5 3 0,22 13 2 0,-22-13 8 16,5 22 1-16,-9-5 7 0,-6 3-3 0,-4 2 0 15,-7 4-8-15,-2-1 0 0,-4 1-9 0,1-3 4 16,3-3-6-16,4-4 1 0,19-16-16 16,-24 16-19-16,24-16-36 0,0 0-65 0,0 0-87 15,7-20-172-15,5-3-114 0,15 8 116 16,-11-27 393-16</inkml:trace>
  <inkml:trace contextRef="#ctx0" brushRef="#br1" timeOffset="259485.9683">10090 2184 1434 0,'0'0'37'16,"0"0"-9"-16,11-22 10 0,-11 22 5 0,30-21-12 16,-8 7-20-16,1 1-5 0,2 1-6 15,-1 0 1-15,-1 2-7 0,-1 3-12 0,-4-8-22 16,5 17-35-16,-23-2-39 0,39-5-76 15,-39 5-87-15,0 0-217 0,32 9 80 0,-32-9 414 16</inkml:trace>
  <inkml:trace contextRef="#ctx0" brushRef="#br1" timeOffset="259626.5475">10135 2415 1541 0,'-39'13'69'0,"39"-13"-73"16,0 0-8-16,0 0 2 0,17-6 9 0,1-6-6 15,9-2-12-15,2-10-36 0,14 9-67 16,-13-18-149-16,8 6-253 0,8 10 22 0,-11-18 420 16</inkml:trace>
  <inkml:trace contextRef="#ctx0" brushRef="#br1" timeOffset="260157.8772">10949 1737 1189 0,'0'0'85'16,"-5"-21"-15"-16,5 21 2 0,1-19-4 0,-1 19-19 16,0 0-24-16,-1-21-10 0,1 21-4 0,0 0 2 15,0 0 3-15,0 0-1 0,0 0-4 16,0 0-7-16,0 0-3 0,0 0 1 0,1 22 11 15,1-5 7-15,4 7 9 0,-2 4-5 16,3 6 3-16,-1 1-11 0,2 6 3 0,-2 0 17 16,0 7-30-16,-1 0 28 0,0 0-26 0,-3-3 0 15,0-4 9-15,2-5-11 0,0-2 5 0,2-7-7 16,0-6 2-16,-6-21-6 0,16 27 3 0,-16-27 0 16,18 10 2-16,-18-10 3 0,19-5 1 0,-19 5 2 15,25-26-2-15,-11 2 0 0,5-6-8 0,-1-8 4 16,4-3-9-16,-2-6 5 0,0-1-14 15,-1 3-20-15,-3 3 18 0,0 8-31 16,-5 0 22-16,1 4-12 0,-3-4-14 0,3 10-8 16,-6-6-25-16,12 17-29 0,-14-11-59 0,20 27-100 15,-24-3-180-15,0 0-20 0,33 14 316 0</inkml:trace>
  <inkml:trace contextRef="#ctx0" brushRef="#br1" timeOffset="260423.5507">11585 2136 1151 0,'0'0'106'0,"1"19"-41"0,4 2 15 15,-5-21-3-15,-2 36-15 0,-1-12-36 0,-1 5-1 16,-3 1-9-16,2 5 4 0,-5-3-9 0,3-1-2 16,1 0-23-16,-1-8-13 0,7 3-40 0,0-26-38 15,1 39-83-15,-1-39-126 0,0 0-168 16,13 20 32-16,-13-20 450 0</inkml:trace>
  <inkml:trace contextRef="#ctx0" brushRef="#br1" timeOffset="263592.4206">11966 2136 1337 0,'0'0'79'0,"0"0"-27"0,22 13-1 0,-22-13 8 15,23-5-1-15,-23 5-13 0,41-18-10 0,-16 4-7 16,7-2-11-16,3-8-5 0,3-2-11 16,2 1-1-16,0-2-17 0,4 10-17 0,-9-2-13 15,6 13-51-15,-16-11-44 0,10 24-114 0,-35-7-134 16,23 1-114-16,-8 24 219 0</inkml:trace>
  <inkml:trace contextRef="#ctx0" brushRef="#br1" timeOffset="263767.7538">12133 2324 1586 0,'0'0'30'0,"0"0"-24"0,0 0-2 16,0 0-1-16,0 0 2 0,12-17-2 0,-12 17-3 15,35-14-4-15,-13 8-8 0,1-4-20 0,7 8-34 16,-10-11-48-16,16 15-74 0,-17-18-79 16,15 9-100-16,0 9-68 0,-16-21 284 0</inkml:trace>
  <inkml:trace contextRef="#ctx0" brushRef="#br1" timeOffset="264237.4293">12858 1791 744 0,'-1'21'263'15,"1"-21"-236"-15,0 0-19 0,0 0 8 0,0 0 7 16,0 0 7-16,0 0 8 0,-8 18 1 0,8-18 10 16,0 0 1-16,3 22 1 0,-3-22-8 0,0 0-4 15,6 24-8-15,-6-24 3 0,11 28-3 16,-3-8 6-16,-4-2 22 0,4 5-40 0,-1-2 30 15,0 9-39-15,-2 0-1 0,1 4 7 0,-4-1-5 16,2-3 7-16,-2-3-7 0,1-1 6 0,-1-4-10 16,2-5 3-16,-4-17-5 0,10 22-2 0,-10-22-3 15,0 0 3-15,24 8 4 0,-24-8 3 16,22-14 4-16,-22 14-4 0,29-39 3 0,-10 11-8 16,2-5 3-16,1-2-9 0,-1-7 6 15,-2 3-9-15,-1 1-23 0,-3 1 28 0,-3 7-29 16,-1 0 26-16,-2 2-7 0,-5-2-20 0,4 8-15 15,-7-5-26-15,-1 27-24 0,5-35-35 0,-5 35-53 16,6-17-88-16,-6 17-124 0,22 8-74 0,-22-8 347 16</inkml:trace>
  <inkml:trace contextRef="#ctx0" brushRef="#br1" timeOffset="265050.0983">14147 2004 1471 0,'-18'14'84'16,"18"-14"-66"-16,-26 4 1 0,26-4 2 16,0 0 2-16,0 0-10 0,0 0-8 15,0 0-8-15,0 0-8 0,0 0-9 0,0 0-4 16,0 0-14-16,0 0-15 0,28 17-34 0,-28-17-35 16,44 0-56-16,-23-8-34 0,14 5-89 0,6 7-90 15,-19-25 178-15,22 30 213 0</inkml:trace>
  <inkml:trace contextRef="#ctx0" brushRef="#br1" timeOffset="265222.0052">13983 2346 1690 0,'-27'7'-14'0,"27"-7"-25"0,0 0-3 16,17-2-1-16,-17 2-4 0,35-13-35 15,-15-9-49-15,19 12-60 0,-9-18-59 0,17-2-125 16,9 16-30-16,-15-26 335 0</inkml:trace>
  <inkml:trace contextRef="#ctx0" brushRef="#br1" timeOffset="265815.8614">15142 1796 937 0,'0'0'111'0,"0"0"-9"16,-8-17-17-16,8 17-12 0,0 0-9 0,0 0-12 16,0 0-15-16,0 0-15 0,0 0-12 15,0 0-5-15,0 0 0 0,3 29 8 16,-1-11 0-16,4 8 8 0,0-3-2 0,2 4 10 16,-2-1 14-16,2 3-33 0,0-5 32 0,1 10-37 15,0-4 9-15,3 3 3 0,-3-3-6 0,3-5 9 16,-4-4-6-16,2-2 6 0,-10-19-6 0,16 24 4 15,-16-24-3-15,0 0 3 0,0 0-2 0,20 15 0 16,-20-15 2-16,0 0-1 0,17-16-2 16,-17 16-6-16,25-40-1 0,-8 9-8 0,3-9 3 15,1-4-7-15,0-2-9 0,-3 1 25 0,-1 5-24 16,1-2 21-16,-2 6-16 0,-1-4-16 0,2 4-9 16,-5-8-21-16,6 9-17 0,-7-6-34 0,13 22-55 15,-20-11-102-15,19 10-247 0,-5 18 0 16,-18 2 281-16</inkml:trace>
  <inkml:trace contextRef="#ctx0" brushRef="#br1" timeOffset="266128.4518">16211 1976 1537 0,'0'0'37'0,"18"-7"-17"0,0 6-1 15,3-7-25-15,7-1 36 0,2-1-55 0,1-2 21 16,3 1-12-16,-5-3-28 0,6 8-30 0,-9-13-58 16,10 21-91-16,-18-11-198 0,1-2-29 0,6 17 203 15</inkml:trace>
  <inkml:trace contextRef="#ctx0" brushRef="#br1" timeOffset="266284.6944">16281 2219 1594 0,'-25'11'33'0,"25"-11"-38"0,0 0-4 0,0 0 0 16,0 0 1-16,26-10-4 0,-2 6-19 15,-3-11-35-15,18 8-49 0,-9-20-78 0,22 13-132 16,1-2-134-16,-10-13 65 0,15 20 394 0</inkml:trace>
  <inkml:trace contextRef="#ctx0" brushRef="#br1" timeOffset="266706.6768">17338 1833 765 0,'10'-18'256'15,"-10"18"-220"-15,5-26 9 0,-5 26 5 0,0 0-3 16,11-17-2-16,-11 17-3 0,0 0 3 0,0 0-8 16,0 0-5-16,0 0-7 0,0 0 3 0,-5 28 3 15,8-7 6-15,-1 0-5 0,4 5 5 16,-4 0-7-16,7 3-4 0,-5-2 32 0,4 9-38 15,-2-4 30-15,2 2-26 0,1-3-11 0,-1-5 5 16,2-5-11-16,1-2 1 0,-11-19-1 0,27 27-1 16,-27-27-1-16,31 9 6 0,-31-9 1 0,30-1 6 15,-30 1 1-15,23-16-4 0,-23 16-3 0,20-30-8 16,-10 10 0-16,1-6-7 0,1-5 2 16,0-4-13-16,2 0-29 0,-3-3 16 15,5 7-48-15,-4-7 8 0,11 10-47 0,-13-18-87 16,21 23-156-16,-11-10-190 0,-6-7 67 0,8 17 453 15</inkml:trace>
  <inkml:trace contextRef="#ctx0" brushRef="#br1" timeOffset="267316.1516">13280 2398 1324 0,'-34'-5'101'0,"34"5"-87"0,0 0 0 0,0 0 9 15,0 0 10-15,30-13-4 0,-12 6-13 0,4 0-7 16,6-3-2-16,4-2-3 0,0 0 2 16,2-2-4-16,0 2 2 0,-2 3-4 0,0 0 2 15,-4 4-2-15,-5 0 1 0,-5 4 0 16,-18 1 0-16,20 1 1 0,-20-1 3 0,0 0 6 15,-3 21-1-15,3-21 3 0,-18 36-8 0,0-12 3 16,-5 3-6-16,-4 1 8 0,-3 0-1 0,3 1 11 16,-1-4-2-16,5 2 6 0,2-8-5 0,7 0-3 15,14-19-8-15,-17 25-5 0,17-25-6 0,0 0 1 16,13 20-2-16,-13-20 2 0,34 5-7 16,-11-10-16-16,10 2-33 0,-1-16-64 0,22 17-162 15,-8-14-289-15,3-5 56 0,9 11 343 16</inkml:trace>
  <inkml:trace contextRef="#ctx0" brushRef="#br1" timeOffset="267978.4149">15474 2247 1461 0,'0'0'60'0,"0"0"-48"0,0 0-8 16,0 0-1-16,18-17 6 0,-18 17-3 0,0 0 0 15,25-19-1-15,-25 19 0 0,26-16-3 0,-8 9-1 16,2 1-2-16,-1 0 1 0,1 1-3 0,-3 1 2 16,-17 4 0-16,24-1 1 0,-24 1 2 0,0 0 0 15,18 7 3-15,-18-7 7 0,0 0 6 0,0 0 3 16,0 23 3-16,0-23-9 0,0 0-2 0,-14 26-6 16,14-26 1-16,-16 19 0 0,16-19 3 15,-15 17-4-15,15-17-1 0,0 0-5 16,-12 19-1-16,12-19-3 0,0 0 1 0,0 0-1 15,9 20 1-15,-9-20 1 0,19 7 2 0,-19-7 0 16,32 5 1-16,-12-5 0 0,2-2 3 0,1 1 1 16,0 0 1-16,1 0 4 0,-3 1-1 0,-1 0 2 15,-1 2-1-15,-19-2-4 0,22 8 2 0,-22-8 4 16,0 0 5-16,1 25 2 0,-1-25 1 16,-18 33-11-16,0-14-1 0,-5 3-9 0,-5-1 4 15,-1 2-5-15,0-2 3 0,2-2-4 0,4-2 4 16,6-5-14-16,17-12-17 0,0 0-44 0,-21 11-63 15,39 3-136-15,-18-14-314 0,26-15 57 0,8 5 270 16</inkml:trace>
  <inkml:trace contextRef="#ctx0" brushRef="#br1" timeOffset="268456.1615">17829 2151 1147 0,'0'0'248'0,"0"0"-176"16,0 0-27-16,0 0-6 0,0 0-6 0,0 0-6 0,0 0-2 15,0 0-4-15,-14 19-4 0,14-19-12 0,-23 26 6 16,6-9 2-16,1 4 7 0,-1-1-2 0,3 1 0 16,6-2-11-16,4-2 0 0,4-17-8 0,8 30 2 15,-8-30-4-15,28 21 3 0,-5-16-2 0,5-5-8 16,6-3-13-16,2-9-18 0,8 4-30 0,-5-16-43 16,14 15-80-16,-17-20-143 0,6 4-163 15,1 10 43-15,-18-19 437 0</inkml:trace>
  <inkml:trace contextRef="#ctx0" brushRef="#br1" timeOffset="268582.0849">18012 2226 1187 0,'-21'27'193'0,"-1"-6"-154"16,10 3-18-16,4-1-12 0,3 1-1 0,6 0-21 15,0-7-20-15,10 6-47 0,-11-23-63 0,32 27-96 16,-14-16-224-16,3-17 50 0,17 14 341 0</inkml:trace>
  <inkml:trace contextRef="#ctx0" brushRef="#br1" timeOffset="268788.4283">18378 1941 1272 0,'0'0'147'0,"0"0"-148"0,27-23-5 15,-7 13 10-15,6-2-1 0,3-3-14 0,7 2-41 16,-4-10-89-16,14 14-120 0,-8-2-231 0,-5-8 63 16,11 19 397-16</inkml:trace>
  <inkml:trace contextRef="#ctx0" brushRef="#br1" timeOffset="268960.3352">18413 2121 1385 0,'-27'-3'278'0,"27"3"-211"0,-26 7-35 16,26-7-17-16,0 0-19 0,0 0-8 0,0 0 3 16,29-16 3-16,-6 8-3 0,7-7-10 0,10 1-8 15,3-13-20-15,14 8-25 0,-7-10-34 0,18 15-99 16,-17-10-141-16,0 4-148 0,4 12 74 15,-23-15 420-15</inkml:trace>
  <inkml:trace contextRef="#ctx0" brushRef="#br1" timeOffset="269288.525">19080 2149 1575 0,'0'0'22'0,"0"0"-42"0,23 1-27 15,-1-1-29-15,-5-14-35 0,18 11-84 16,-13-5-194-16,2-11-76 0,11 15 172 16</inkml:trace>
  <inkml:trace contextRef="#ctx0" brushRef="#br1" timeOffset="269429.1681">19650 2128 1619 0,'0'0'90'0,"-21"16"-62"15,21-16-5-15,0 0-7 0,0 0-22 0,0 0-11 16,0 0-14-16,0 0-29 0,0 0-35 0,26-17-49 16,-17-12-77-16,24 20-126 0,3-2-115 0,-11-12 70 15,18 22 392-15</inkml:trace>
  <inkml:trace contextRef="#ctx0" brushRef="#br1" timeOffset="269554.204">20161 2069 1393 0,'13'24'147'0,"-13"-24"-42"15,0 0-28-15,0 0-36 0,0 0-20 0,0 0-13 16,0 0-4-16,0 0-11 0,0 0-13 0,0 0-18 16,9-29-35-16,10 23-70 0,-14-25-131 0,28 8-278 15,-7 12 54-15,-4-14 308 0</inkml:trace>
  <inkml:trace contextRef="#ctx0" brushRef="#br1" timeOffset="269694.8408">20758 2063 1759 0,'0'18'105'0,"0"-18"-33"0,0 0-21 0,0 0-32 16,0 0-15-16,0 0-4 0,0 0-5 0,0 0-12 16,0 0-24-16,35-29-34 0,-17-5-74 15,32 19-267-15,-10-16-204 0,6 7 40 0,9 9 474 16</inkml:trace>
  <inkml:trace contextRef="#ctx0" brushRef="#br1" timeOffset="269819.887">21687 1931 1709 0,'0'0'228'0,"-18"19"-158"15,18-19-30-15,0 0-40 0,0 0 0 0,0 0 0 16,0 0 0-16,-17 2 0 0,17-2 0 16,0 0 0-16,0 0-91 0,-5-32-109 15,27 20-375-15,-22 12-86 0,19-27 142 0</inkml:trace>
  <inkml:trace contextRef="#ctx0" brushRef="#br1" timeOffset="283707.1806">7744 3241 515 0,'21'-22'59'0,"-19"5"-33"0,-2 17 24 0,4-32 8 15,-4 32 9-15,0-28-7 0,0 28-5 0,-8-21 7 16,8 21 17-16,-19-13 7 0,19 13 4 0,-26-6-10 16,26 6-10-16,-34 5-9 0,16 6-3 0,-9-5-9 15,4 11-1-15,-7-3-7 0,4 8-2 16,-3 1-8-16,4 5-14 0,-5 0 23 0,5 3-32 15,-3 1 22-15,6 1-16 0,1 2-10 0,3 2 4 16,1 0-9-16,3 2 5 0,1 1-8 0,5-1 8 16,4-3-8-16,4-1 8 0,5-4-8 0,4-4 6 15,5-3-5-15,7-3 4 0,6-6-8 0,3-6-5 16,9-3-15-16,1-9-17 0,9 0-26 0,-6-14-42 16,16 11-65-16,-17-23-97 0,17 6-155 0,-3 7-59 15,-12-19 325-15</inkml:trace>
  <inkml:trace contextRef="#ctx0" brushRef="#br1" timeOffset="283879.0553">8207 3375 1333 0,'0'0'25'16,"-19"9"4"-16,19-9 3 0,0 0 3 0,0 0-12 15,0 0-10-15,22 6 0 0,-3-5 1 0,3-3-2 16,5-2-8-16,1 2-9 0,0-4-25 0,6 6-43 15,-10-13-52-15,16 17-80 0,-15-17-43 0,10 6-110 16,0 14-39-16,-35-7 306 0</inkml:trace>
  <inkml:trace contextRef="#ctx0" brushRef="#br1" timeOffset="284004.106">8269 3588 1199 0,'-22'3'286'0,"5"11"-261"16,17-14-17-16,-18 13-2 0,18-13-3 0,0 0-12 15,0 0-14-15,0 0-7 0,31 20-12 0,-14-23-6 16,11 6-11-16,0-13-86 0,17-1-268 0,6 15-71 16,-11-15 211-16</inkml:trace>
  <inkml:trace contextRef="#ctx0" brushRef="#br1" timeOffset="284551.0494">9450 3079 1053 0,'-20'13'80'16,"-10"-2"-25"-16,8 9 18 0,-4-8 0 0,10 8 1 15,-7-5-22-15,9 5-9 0,-1-2-10 0,5 5 3 16,0-3 11-16,5 4-37 0,0-1 25 16,7 4-37-16,1-2 10 0,7 3 9 0,1-2-5 15,6 0 8-15,4-6-8 0,3-2 2 0,5-3-9 16,4-3 3-16,5-6-4 0,3-3 1 0,2-11 4 16,3-5-1-16,1-8 3 0,2-3-6 0,-2-5 7 15,0-3-10-15,-6-2 8 0,-6-1 7 16,-7 1-29-16,-6 1 25 0,-6 0-29 0,-8 2 4 15,-3 0-5-15,-8-3-16 0,-3 5-8 0,-12-3-15 16,3 10-4-16,-12-3-10 0,1 12-1 0,-8-8-6 16,4 15-3-16,-10-8-14 0,9 14-16 0,-8-6-6 15,13 13-17-15,-7-2-47 0,10 6-36 0,5 19-116 16,-12-21 205-16,27 25 127 0</inkml:trace>
  <inkml:trace contextRef="#ctx0" brushRef="#br1" timeOffset="284738.5834">9785 3258 1395 0,'0'0'43'0,"-6"22"-35"0,6-22 21 16,0 0-17-16,-5 20 9 0,5-20-10 0,-1 21-9 16,1-21 3-16,-4 23-2 0,4-23 2 0,0 22-6 15,0-22 2-15,10 23-7 0,-10-23-13 0,20 19-29 16,-20-19-41-16,31 16-88 0,-31-16-98 0,17-3-218 15,9 19 67-15,-26-16 426 0</inkml:trace>
  <inkml:trace contextRef="#ctx0" brushRef="#br1" timeOffset="284973.0066">9371 3696 1246 0,'0'0'100'0,"25"11"-96"16,0-6 17-16,7-8 8 0,9 1 1 0,4-9 0 16,9 0-15-16,3-6-4 0,3 0-5 0,3-2 2 15,0-1-19-15,-1 7-39 0,-11-9-60 0,7 17-83 16,-19-15-86-16,4 2-193 0,4 18 88 15,-24-18 384-15</inkml:trace>
  <inkml:trace contextRef="#ctx0" brushRef="#br1" timeOffset="285395.0602">9586 3903 1097 0,'0'0'67'0,"0"0"-35"0,0 0 4 15,0 0 1-15,0 0-5 0,0 0-19 0,0 0-9 16,0 0 9-16,0 18 2 0,0-18 21 0,7 31-7 16,-7-31 5-16,9 38-1 0,-4-18-8 0,5 6 6 15,-3-3-5-15,3 4 8 0,-4-1-9 16,2 3 1-16,-1-3-9 0,2 1 6 0,0-4-7 16,2-2 3-16,-11-21-3 0,23 26-5 0,-23-26-4 15,29 14 7-15,-29-14 3 0,34 0-1 0,-34 0 1 16,35-19-9-16,-18 4-3 0,0-6-5 0,0-3 1 15,0-6-11-15,2-1-3 0,-3-2-14 0,1 1-3 16,-4-3-18-16,4 7-14 0,-10-12-48 0,14 17-73 16,-21-19-127-16,11 6-215 15,6 12 42-15,-16-16 453 0</inkml:trace>
  <inkml:trace contextRef="#ctx0" brushRef="#br1" timeOffset="285660.7432">10604 3511 1670 0,'0'0'31'0,"0"0"-32"15,0 0 2-15,30-9 4 0,-30 9 0 0,34-21-4 16,-15 10-4-16,3 0-8 0,2 2-8 0,-1-3-14 16,5 6-17-16,-6-8-28 0,11 12-38 0,-33 2-54 15,47-10-78-15,-47 10-63 0,24-13-141 0,-4 29 232 16,-20-16 220-16</inkml:trace>
  <inkml:trace contextRef="#ctx0" brushRef="#br1" timeOffset="285832.7235">10564 3745 1421 0,'-17'28'104'0,"17"-28"-85"0,0 0-3 15,0 0 6-15,0 0 2 0,0 0-4 0,27 9-8 16,-2-20-2-16,8-4-5 0,6-4 0 0,6-5-20 16,5 3-36-16,-9-11-66 0,17 17-81 15,-26-20-94-15,15 4-212 0,0 16 46 0,-17-20 436 16</inkml:trace>
  <inkml:trace contextRef="#ctx0" brushRef="#br1" timeOffset="286098.6837">10861 3364 1376 0,'0'0'56'15,"0"0"-37"-15,0 0 5 0,0 0 11 0,23-10 12 16,4 5-4-16,2-6 3 0,11 2 4 0,3-4 3 15,7 5-1-15,-4-4-9 0,2 5-14 0,-6 4-12 16,-5 3-8-16,-9 5-5 0,-6 3 3 0,-22-8 1 16,23 28 5-16,-18-9-7 0,-3 6 5 15,-7 2-9-15,-6 4 4 0,-8 5-7 0,-6 5 6 16,-8 1-9-16,-3 1 8 0,-3-1-11 16,-1-5 6-16,-1 1-9 0,1-3 6 0,4-1-8 0,2-4 4 15,6-2-15-15,3-8-4 0,10 0-28 16,15-20-24-16,-15 23-43 0,15-23-130 0,0 0-233 15,0 0-79-15,0 0 254 0</inkml:trace>
  <inkml:trace contextRef="#ctx0" brushRef="#br1" timeOffset="303220.0224">12356 3061 672 0,'6'-22'55'0,"-6"22"5"0,-2-24 15 16,2 24 11-16,3-28-2 0,-4 11-14 0,1 17-18 15,3-26-13-15,-3 26-6 0,-3-20 4 16,3 20 0-16,0 0-2 0,0 0-8 0,0 0-9 15,-22-3-6-15,22 3-3 0,-26 20 6 16,8-3 2-16,0 7 9 0,-4 2-6 0,1 5 9 16,-4 2-9-16,2 4 8 0,-3 1-9 0,3 3 7 15,-1-1 7-15,0 2-31 0,1-1 25 0,5 2-27 16,4-5 6-16,4 0 8 0,6-6-10 0,7 0 4 16,4-4-7-16,7-2 5 0,7-3-7 15,6-2 4-15,6-5-3 0,2-6 2 0,5-5 0 16,3-5 0-16,3-6 0 0,3-5-2 0,2-8 3 15,1-4-3-15,-1-6 10 0,-1-1-5 0,-6-3 6 16,-5 2-8-16,-9-1 4 0,-5 0-9 0,-4 1 7 16,-7 0-7-16,-7 2-10 0,-5 2 28 0,-7 1-28 15,-3 1 29-15,-9 4-12 0,-4 0-7 16,-3 3 3-16,-3 1-7 0,-1 4-2 16,-2-2-8-16,1 6-6 0,-2-4-10 0,6 7-9 15,-5-2-7-15,12 9-22 0,-9-8-36 0,27 7-29 16,-35 4-54-16,35-4-62 0,-19 18-72 0,19-18-63 15,-8 17 255-15</inkml:trace>
  <inkml:trace contextRef="#ctx0" brushRef="#br1" timeOffset="303438.8848">12441 3317 1174 0,'5'33'309'0,"-5"-33"-269"0,0 0-1 0,0 0 10 15,20 30 7-15,-20-30-14 0,20 24-11 0,-20-24-17 16,18 34 0-16,-10-14-8 0,1-2 0 16,-2 1-6-16,3 0 3 0,0 0-5 0,-1-1 1 15,4-1-13-15,-13-17-8 0,23 30-17 0,-23-30-19 16,30 25-32-16,-30-25-41 0,40 17-88 0,-40-17-104 16,33-5-159-16,1 11 81 0,-34-6 401 0</inkml:trace>
  <inkml:trace contextRef="#ctx0" brushRef="#br1" timeOffset="303704.4951">13178 3401 1550 0,'0'0'46'16,"0"0"-38"-16,25-17 4 0,-25 17-2 15,35-33 3-15,-11 16-9 0,0-1-6 0,0 1-10 16,2 3-6-16,-3-2-1 0,4 6-49 0,-8-5 12 16,9 11-71-16,-28 4-24 0,40-12-34 15,-40 12-67-15,27-9-18 0,-6 23-109 0,-21-14 276 16,0 0 103-16</inkml:trace>
  <inkml:trace contextRef="#ctx0" brushRef="#br1" timeOffset="303860.8397">13237 3548 1479 0,'-17'-1'63'0,"17"1"-34"0,0 0-3 16,0 0 0-16,0 0-2 0,0 0 1 15,21-22-3-15,-21 22-4 0,36-24-8 0,-11 8-3 16,1-1-15-16,6 4-29 0,-6-7-58 0,14 18-125 15,-21-19-154-15,12 9-173 0,4 9 100 0,-14-16 447 16</inkml:trace>
  <inkml:trace contextRef="#ctx0" brushRef="#br1" timeOffset="304376.4885">14648 3028 514 0,'8'-17'89'15,"-4"0"7"-15,-4 17 13 0,4-32 7 16,-4 32-5-16,-6-28-11 0,6 28-15 0,-20-25-10 15,20 25-11-15,-33-17-9 0,14 15-11 0,-8-1-5 16,3 9-3-16,-7-1 0 0,3 8 5 0,-6 0-5 16,4 10 3-16,-4 0-10 0,2 7 3 0,0 1-11 15,1 5 6-15,0 0-7 0,4 4 5 0,2-1-9 16,7-3-9-16,2-2 19 0,8-3-29 16,4-2 23-16,4-1-15 0,5-2-8 0,5-3 6 15,4-4-5-15,6-1 4 0,4-3-2 16,8-6 2-16,6-4-2 0,5-4-4 0,8-4-13 15,4-7-21-15,5 0-30 0,-8-11-43 0,14 12-68 16,-23-23-112-16,15 10-255 0,-9 4 59 0,-11-11 317 16</inkml:trace>
  <inkml:trace contextRef="#ctx0" brushRef="#br1" timeOffset="304548.4057">14982 3377 1644 0,'-30'10'86'0,"30"-10"-59"16,0 0-7-16,0 0-4 0,0 0-5 16,0 0-6-16,0 0-1 0,0 0-3 15,0 0-7-15,0 0-16 0,0 0-23 0,-5-19-41 16,22 24-95-16,-20-22-164 0,3 17-208 0,25-7 58 16,-25 7 415-16</inkml:trace>
  <inkml:trace contextRef="#ctx0" brushRef="#br1" timeOffset="305154.8986">15346 2936 839 0,'0'0'232'0,"0"0"-146"0,-13-18-1 16,13 18 2-16,0 0-8 0,0 0-18 15,-14-17-17-15,14 17-7 0,0 0-2 0,0 0-6 16,0 0-5-16,0 0-3 0,0 0-3 0,0 0-3 16,0 0-3-16,0 0-3 0,0 0-2 0,0 0 1 15,0 0-1-15,0 0 5 0,0 0 1 0,8 26 1 16,-5-7-4-16,2 5 5 0,-2 2-5 0,0 3 6 16,-2 0-7-16,1 1 5 15,-1 0-8-15,0 2 5 0,0-1-7 0,3-1 6 16,-3-1 7-16,4 0-25 0,0-3 25 0,1-3-28 15,1-3 11-15,-1-2 3 0,-6-18-4 0,19 29 2 16,-19-29-1-16,20 19 1 0,-20-19-2 0,23 6 1 16,-23-6 0-16,26-2 2 0,-26 2 1 0,27-13-2 15,-27 13 2-15,24-27-3 0,-24 27 5 0,21-35-5 0,-13 15 4 16,3-2 11-16,-4-3-27 16,2-1 26-16,-2-2-25 0,-1 1 10 0,2-5 6 15,-4 0-6-15,0-1 6 0,1-3-8 0,0-1 8 16,0 1-8-16,1 2 5 0,-1 5-6 0,2 4 5 15,0 4-5-15,-7 21-1 0,16-28-8 0,-16 28-8 16,0 0-15-16,24-12-12 0,-24 12-22 0,17 8-48 16,-17-8-85-16,14 16-178 0,-14-16-141 15,5 27 44-15,4 2 451 0</inkml:trace>
  <inkml:trace contextRef="#ctx0" brushRef="#br1" timeOffset="305359.9296">15927 3449 1961 0,'0'0'24'0,"0"0"-7"16,0 0-14-16,0 0-11 0,-9-19-8 0,9 19-14 15,0 0-21-15,-16-26-35 0,16 26-66 0,-17-12-159 16,17 12-274-16,0 0 46 0,-22-2 313 0</inkml:trace>
  <inkml:trace contextRef="#ctx0" brushRef="#br1" timeOffset="317717.7644">6417 5100 1257 0,'-20'-7'41'0,"20"7"-29"16,0 0 7-16,0 0-2 0,9-17 0 15,-9 17-3-15,32-22-8 0,-10 10-8 0,6-1 4 16,1-2-4-16,5 2 1 0,-1-2-8 0,5 4-6 16,-3-2-12-16,5 6-3 0,-6-3-6 0,2 8-5 15,-5-4-11-15,-1 8-21 0,-8-3-40 0,2 11-49 16,-24-10-73-16,0 0-146 0,32 27 176 0,-32-27 205 15</inkml:trace>
  <inkml:trace contextRef="#ctx0" brushRef="#br1" timeOffset="317889.6176">6423 5325 1387 0,'-22'14'33'15,"5"-8"2"-15,17-6-5 0,0 0-10 0,0 0-4 16,0 0-14-16,0 0-6 0,33-6-7 0,-8-6-10 15,6 1-15-15,-2-8-28 0,13 7-42 0,-9-17-55 16,19 14-56-16,-10-15-43 0,9-7-85 0,13 19 48 16,-24-27 297-16</inkml:trace>
  <inkml:trace contextRef="#ctx0" brushRef="#br1" timeOffset="318170.9048">6855 4916 1147 0,'-23'13'100'0,"-10"-9"-37"0,16 7 10 0,-4-11-10 16,21 0-18-16,0 0-20 0,0 0-19 0,0 0-7 15,0 0 4-15,33-17 4 0,-6 9 1 0,3-3 5 16,8 1 1-16,5-2 3 0,3 3-3 0,1 2 0 16,2 4-5-16,-5 1-4 0,-3 6 0 0,-6 2-1 15,-4 5 2-15,-7 3-3 0,-6 6 2 0,-7 5-4 16,-6 7 5-16,-10 5-8 0,-6 7 9 0,-8 3 8 15,-4 5-25-15,-8-3 25 0,-2 2-25 0,-1-5 6 16,-1-4 9-16,1-4-9 0,1-8 7 0,5-4-6 16,5-8-2-16,23-18-15 0,-25 14-24 15,25-14-57-15,0 0-76 0,0 0-140 0,23-19-206 16,-13-10 46-16,19 16 475 0</inkml:trace>
  <inkml:trace contextRef="#ctx0" brushRef="#br2" timeOffset="366871.8268">21497 603 301 0,'20'-21'128'0,"-20"21"-55"0,7-22 19 16,-7 22 29-16,0 0 17 0,0 0 5 0,0 0-7 15,-9 30-13-15,-3-6-29 0,6 9 10 16,-11 2-32-16,7 9-30 0,-8 5 9 0,5 1-32 16,-7 5 30-16,6-1 11 0,-6-8-11 0,7-3 5 15,1-10-20-15,8-8-4 0,4-25-10 16,16 26-9-16,8-25 2 0,15-8 2 0,23-16 3 16,17-15-11-16,26-19 4 0,16-21-18 0,24-13-32 15,23-24 15-15,20-6-22 0,18-7-33 0,21 7-51 16,-13-7-254-16,9 2-230 0,-55 51 614 0,-66 75 0 15,-38 0 0-15,-64 0 0 0</inkml:trace>
  <inkml:trace contextRef="#ctx0" brushRef="#br2" timeOffset="373171.0603">8024 4801 475 0,'7'-22'60'0,"-7"22"-5"0,-4-16 5 0,4 16-8 16,0 0-7-16,-12-21-11 0,12 21-6 0,0 0 4 15,-28-16 17-15,28 16 1 0,-25-5 8 0,25 5-6 16,-33 3-9-16,33-3-1 0,-37 8 0 0,37-8 2 16,-39 17 3-16,22-1 3 0,-6-3-8 15,6 8-1-15,-5-2-9 0,7 8-1 0,-2-3-11 16,3 6 4-16,2-1-10 0,2 5 6 15,1 0-8-15,4 1 6 0,2 1-10 0,6-1 6 16,2-1 8-16,7-1-31 0,2-5 29 0,6-2-31 16,4-8 10-16,5-4 5 0,5-7-3 0,3-5 2 15,4-4 3-15,5-6 2 0,1-7 5 0,5-6-3 16,-2-6-20-16,0-2 31 0,-4-6-30 0,-2-1 27 16,-8 0-7-16,-4-1-12 0,-6-1 6 15,-6-1-8-15,-7 1 5 0,-5-2-11 0,-5 1 1 16,-8-1-16-16,-2 6 2 0,-10 1-12 0,-2 5 7 15,-11 0-8-15,1 7 1 0,-8 2-4 0,1 8 3 16,-3 0 0-16,7 10 3 0,-3 0-6 0,8 10-11 16,-3 0 0-16,11 12-41 0,-7-9-38 15,15 12-59-15,-4-6-47 0,15-18-156 0,-4 45 195 16,4-45 195-16</inkml:trace>
  <inkml:trace contextRef="#ctx0" brushRef="#br2" timeOffset="373358.6038">8218 5054 1270 0,'-37'17'87'16,"37"-17"-49"-16,-15 22-3 0,15-22 2 0,-8 23-9 15,8-23-11-15,-10 27 14 16,10-27-40-16,-9 33 28 0,3-15-33 0,4-1 10 16,2-17-3-16,-4 33-20 0,4-33-27 0,7 31-20 15,-7-31-13-15,21 33-40 0,-21-33-27 0,28 24-82 16,-28-24-62-16,26 15-93 0,5 4 312 0</inkml:trace>
  <inkml:trace contextRef="#ctx0" brushRef="#br2" timeOffset="373827.4984">8651 5120 844 0,'0'0'165'0,"0"0"-43"16,0 0-14-16,0 0-44 0,0 0-4 0,3 19-28 15,-3-19-7-15,-5 24 17 0,2-5-34 0,-1-1 11 16,0 4-16-16,-1-1 4 0,1 2 0 0,-1-2-9 16,3 2 5-16,-2-3-5 0,2-2 2 0,2-1-22 15,0-17-1-15,4 26-13 0,-4-26-21 16,11 17-26-16,-11-17-44 0,0 0-56 16,17 3-78-16,-17-3-146 0,23-11 102 0,-26-10 305 15</inkml:trace>
  <inkml:trace contextRef="#ctx0" brushRef="#br2" timeOffset="373999.3286">8556 5127 1183 0,'0'0'214'15,"-21"1"-130"-15,21-1-23 0,0 0-14 16,0 0-14-16,0 0-12 0,0 0-9 0,0 0-1 16,32-18 0-16,-4 7-5 0,4-4-1 0,6-2-10 15,5 2-23-15,-2-8-49 0,13 15-112 16,-21-17-215-16,10 7-137 0,2 8 98 0,-17-14 443 15</inkml:trace>
  <inkml:trace contextRef="#ctx0" brushRef="#br2" timeOffset="374241.0499">9410 4846 1239 0,'0'0'16'0,"0"0"-20"15,27 12 2-15,-8-13-7 0,8 0-35 0,-5-7-48 16,11 10-53-16,-9-12-60 0,7 6-57 15,7 10-112-15,-38-6 257 0,48-5 117 0</inkml:trace>
  <inkml:trace contextRef="#ctx0" brushRef="#br2" timeOffset="374412.8706">9365 5094 1571 0,'-42'6'75'0,"42"-6"-63"0,-19 7-9 15,19-7 1-15,0 0 2 0,0 0-1 0,27-12-1 16,-9 4-4-16,7-4 1 0,3-2-4 0,4 0-16 16,0-7-47-16,14 16-101 0,-19-20-206 0,12 8-176 15,2 7 46-15,-15-15 503 0</inkml:trace>
  <inkml:trace contextRef="#ctx0" brushRef="#br2" timeOffset="374884.2211">10703 4700 1135 0,'0'0'87'0,"-18"-9"-43"15,18 9 8-15,-25-8 9 0,25 8-10 16,-26-3-20-16,26 3-18 0,-33 4-2 0,14 4 8 16,-2 1 6-16,1 8 8 0,-4 0-7 0,6 6 4 15,-4 1-9-15,5 6 5 0,0-1-6 0,3 3 2 16,2 0-11-16,5 1 2 0,2-2-10 0,5 1 4 15,6-2-7-15,4-2 7 0,6-5-5 16,2-3 7-16,6-5-3 0,4-4 3 0,2-6 0 16,6-3 3-16,0-7-1 0,1-2 0 0,0-6 5 15,2-4-8-15,-3-5 6 0,-1-2-9 0,-4-4 2 16,-4-1-8-16,-4-1 6 0,-4-2-6 0,-6 0 6 16,-5-2-8-16,-3-1 7 0,-3-2-11 15,-6 5 2-15,-5-2-10 0,-4 5-4 0,-4 0-11 16,-1 6 1-16,-7 1-13 0,1 9 4 15,-4-2-8-15,6 13-3 0,-5-2-12 0,27 4-31 16,-41 15-39-16,33 8-82 0,-14-11-69 0,22-12-188 16,-15 48 124-16,15-48 346 0</inkml:trace>
  <inkml:trace contextRef="#ctx0" brushRef="#br2" timeOffset="375071.8641">10809 5019 1350 0,'-45'1'104'0,"45"-1"-63"16,-19 5 0-16,19-5 3 0,0 0-4 0,0 0-20 16,-18 17-17-16,18-17-3 0,-5 18-4 0,5-18-4 15,4 25-13-15,-4-25-3 0,13 28-30 0,-13-28-57 16,30 26-59-16,-30-26-67 16,41 3-140-16,-7 11-80 0,-15-24 278 0</inkml:trace>
  <inkml:trace contextRef="#ctx0" brushRef="#br2" timeOffset="375246.4361">11227 5003 1451 0,'0'0'50'16,"-22"9"-14"-16,22-9-1 0,-22 18 2 0,22-18-16 15,-28 30-14-15,14-11-10 0,0 2 3 0,2 1 15 16,4-3-24-16,4 2 1 0,4-21-59 0,2 35-29 15,-2-35-61-15,16 25-93 0,-16-25-136 0,0 0-91 16,39 28 279-16</inkml:trace>
  <inkml:trace contextRef="#ctx0" brushRef="#br2" timeOffset="375671.7596">11749 4694 803 0,'0'0'197'0,"0"0"-150"0,0 0 0 16,-6 29 19-16,6-29 6 0,-10 32-7 15,0-10-31-15,5 5-2 0,-3 0-7 0,2 6 11 16,-3-3-8-16,3 5 0 0,-2-1-19 0,0 1 0 15,2 0-12-15,1-2 3 0,3 0 9 0,0-8-24 16,5 4-16-16,-4-11-65 0,12 4-7 0,-11-22-36 16,18 24-19-16,-18-24-54 0,20 4-85 15,-1 4-65-15,-19-8 272 0</inkml:trace>
  <inkml:trace contextRef="#ctx0" brushRef="#br2" timeOffset="375828.0338">11644 4921 1340 0,'-22'-7'168'0,"22"7"-87"16,0 0-30-16,0 0-14 0,0 0-14 0,0 0-13 16,0 0-8-16,0 0 0 0,23 18-2 15,-2-17-1-15,6-1-9 0,4-5-16 0,11 5-49 16,-11-16-105-16,23 12-266 0,-12-1-110 16,-4-6 137-16</inkml:trace>
  <inkml:trace contextRef="#ctx0" brushRef="#br2" timeOffset="376234.3395">12612 4609 1109 0,'-23'-5'91'16,"23"5"-17"-16,-36 6 12 0,36-6 6 0,-33 21-22 15,18-2-17-15,-6-1-17 0,4 9 3 0,-2-2-6 16,3 9 5-16,-3-3-11 0,4 7 3 0,1-2-12 16,4 3 4-16,1-2-12 0,7 1 6 0,2-2-11 15,2-2 4-15,6-4-7 0,4-2 2 16,4-6-6-16,5-2-6 0,5-6 27 0,4-5-27 15,3-5 14-15,3-9 12 0,1-6-26 16,3-4 36-16,-3-10-7 0,-1 0-7 0,-2-8 4 0,-3-2-15 16,-3-5 2-16,-3-2-8 0,-2-1 5 15,-3-1-13-15,-3 0-1 0,-7 0-15 0,-3 3 1 16,-7-1-14-16,-3 6 7 0,-5-3-12 0,-1 8-14 16,-6-2 27-16,2 14-29 0,-6 2 35 15,1 15-14-15,-7 2-1 0,5 15 1 0,-13-1-58 16,12 16-30-16,-15-11-114 0,16 8-163 0,6 10-34 15,-9-18 276-15</inkml:trace>
  <inkml:trace contextRef="#ctx0" brushRef="#br2" timeOffset="376437.4919">12789 4933 1571 0,'-25'5'70'0,"25"-5"-29"16,-18 8 4-16,18-8 5 0,0 0-7 0,-13 25-16 15,13-25-13-15,-9 24-3 0,9-24-7 0,-4 29 0 16,4-29-6-16,6 28-2 0,-6-28-16 0,21 25-12 16,-1-11-38-16,-20-14-9 0,43 21-24 15,-24-26-52-15,22 18-135 0,-12-10-253 0,3-8 58 16,8 14 389-16</inkml:trace>
  <inkml:trace contextRef="#ctx0" brushRef="#br2" timeOffset="376750.0546">13100 5008 1589 0,'0'0'107'0,"0"0"-74"16,0 0-6-16,23-23 12 0,-23 23-3 0,32-22-8 15,-14 10-14-15,2 1-2 0,0 0-7 0,-1 2 1 16,0 0-5-16,-19 9 1 0,26-11-1 0,-26 11 0 15,19-2 3-15,-19 2 0 0,0 0 3 16,0 0 1-16,17 21 1 0,-17-21-3 0,-9 29 2 16,-2-10 0-16,-5 4 3 0,-3 1 1 15,-2 1 3-15,-2 1-5 0,0-1 4 0,1-3-6 16,4 1-10-16,3-5 20 0,15-18-25 0,-15 28 20 16,15-28-13-16,0 0 0 0,13 19-1 0,4-17-1 15,7-6-3-15,9-3-8 0,6-8-6 16,7-1-48-16,-1-8-13 0,12 13-103 0,-21-23-128 15,15 18-275-15,-6 1 8 0,-6-8 377 0</inkml:trace>
  <inkml:trace contextRef="#ctx0" brushRef="#br2" timeOffset="377046.9697">14039 4556 1185 0,'0'0'100'0,"0"0"-32"0,0 0-21 0,-23 3 11 15,23-3-8-15,-25 27-12 0,11-4 3 0,-7 0-7 16,4 7 3-16,-2 0-15 0,1 5 4 15,3 2-15-15,0 1 3 0,4 0-12 0,3-1 3 16,3-3-14-16,2-4-8 0,7 3-17 0,-2-7-4 16,8 5-33-16,-10-31-52 0,22 45-31 15,-22-45-54-15,26 14-205 0,-3 7-33 0,-23-21 222 16</inkml:trace>
  <inkml:trace contextRef="#ctx0" brushRef="#br2" timeOffset="377203.2597">13778 4912 1495 0,'0'0'235'0,"-23"-1"-154"0,23 1-24 16,0 0-11-16,0 0-15 0,0 0-18 15,0 0-10-15,0 0-3 0,14-19-1 0,8 12-7 16,4-3-15-16,10 3-30 0,-4-10-42 0,17 19-106 16,-20-16-289-16,13 4-94 0,0 6 79 0</inkml:trace>
  <inkml:trace contextRef="#ctx0" brushRef="#br2" timeOffset="377625.1854">14760 4658 1203 0,'-9'-16'140'0,"9"16"-70"0,0 0-20 0,-8-17-6 15,8 17-15-15,-22-4-14 0,22 4-8 0,-30 11 5 16,9-1 10-16,0 6 12 0,-4 1 3 0,3 8 6 16,-5-2-5-16,6 6 3 0,-2-3-8 15,6 6 3-15,1-3-11 0,8 2 3 0,1-3-12 16,5 0 1-16,2-3-6 0,6 1 3 0,4-5-6 15,4 0 1-15,5-4-5 0,5-5 1 16,7-2-2-16,3-6 1 0,1-5-1 0,3-5 0 16,1-5 2-16,-3-3-4 0,-3-7 4 0,-3-1-5 15,-5-3 3-15,-6-3-4 0,-2-2 2 0,-2-4-7 16,-4-2 2-16,-3-2-10 0,-3 3 2 16,-6 0-13-16,-3 4-3 0,-7-3-15 0,0 6-8 15,-6-5-18-15,4 10-10 0,-10-6-4 0,23 29-23 16,-33-33 18-16,33 33-19 0,-29-10-16 0,29 10-28 15,-27 18-42-15,15 3-60 0,6 10-116 0,-20-15 156 16,23 24 213-16</inkml:trace>
  <inkml:trace contextRef="#ctx0" brushRef="#br2" timeOffset="377828.348">14794 4946 1410 0,'0'0'158'16,"0"0"-96"-16,0 0-20 0,0 0 4 0,0 0-4 15,0 0-11-15,0 0-6 0,0 0-3 0,0 0-5 16,-10 26 0-16,10-26-7 0,-2 25 0 16,2-25-7-16,0 24-2 0,0-24-4 0,8 24-6 15,-8-24-4-15,17 23-6 0,-17-23-17 0,31 16-14 16,-7-5-50-16,-24-11-131 0,49 4-128 16,-24-3-207-16,0-5 73 0,9 14 477 0</inkml:trace>
  <inkml:trace contextRef="#ctx0" brushRef="#br2" timeOffset="378281.5864">15098 4925 1799 0,'0'0'22'15,"-22"-3"-11"-15,22 3 3 0,0 0 4 16,0 0-5-16,0 0-6 0,13-22-5 0,-13 22-1 15,31-15 1-15,-11 7-1 0,6 0-1 16,0-1 2-16,0 3-2 0,-1 2 2 0,-2 1-2 16,-3 2 3-16,-3 1 2 0,-17 0 3 0,25 5 0 15,-25-5 0-15,0 0 1 0,0 0-1 0,16 23 1 16,-16-23-3-16,-6 17 0 0,6-17-5 0,-18 23 2 16,18-23-3-16,-27 23 2 0,27-23 1 15,-27 21 2-15,27-21-3 0,-25 25 3 0,25-25-3 16,-21 21 2-16,21-21-1 0,-15 21-2 0,15-21-1 15,0 0 0-15,-4 22-1 0,4-22 1 0,0 0 0 16,19 17 1-16,-19-17 0 0,25 3 0 0,-8-4 0 16,4-1 1-16,3-2 0 0,0-1-2 0,3 0 4 15,-4 3-2-15,-1-1 1 0,-22 3 0 16,27 2 3-16,-27-2 2 0,0 0 2 16,0 0-1-16,12 20-9 0,-12-20 0 0,-12 24 0 15,12-24 0-15,-27 33 0 0,10-14 0 0,-2-2 0 16,-2 0 0-16,3-2 0 0,18-15 0 0,-26 20 0 15,26-20-14-15,0 0-33 0,0 0-19 0,0 0-18 16,0 0-35-16,27 8-57 0,-17-34-137 0,20 8-257 16,3 0 51-16,-5-15 381 0</inkml:trace>
  <inkml:trace contextRef="#ctx0" brushRef="#br2" timeOffset="378469.1006">15947 4542 1779 0,'-17'-7'54'15,"17"7"-23"-15,-18 11-5 0,18-11 6 0,-27 28-8 16,10-6 3-16,-5 2-8 0,2 4 2 16,2 2-12-16,2 1-2 0,2 2-10 0,0 2 6 15,2 3-13-15,0-3 1 0,2 1-13 0,-2-5-4 16,4 1-17-16,-3-6-5 0,8 6-64 0,-9-13-2 16,16 11-24-16,-4-30-68 0,-5 31-103 0,5-31-196 15,0 0 57-15,14 27 410 0</inkml:trace>
  <inkml:trace contextRef="#ctx0" brushRef="#br2" timeOffset="378609.7454">15677 4881 1573 0,'2'-18'124'0,"-10"-11"-26"0,13 8-7 15,-7-2-11-15,2 23-25 0,10-30-29 0,-10 30-26 16,15-22 0-16,-15 22 0 0,26-15 0 0,-9 10 0 16,3 1 0-16,1-1 0 0,2 8-63 0,-23-3-60 15,47 9-145-15,-47-9-351 0,28 4 15 16,-6 3 235-16</inkml:trace>
  <inkml:trace contextRef="#ctx0" brushRef="#br2" timeOffset="379355.8132">16847 4603 1549 0,'-17'-9'50'0,"17"9"-17"16,-25-13-2-16,25 13-3 0,-32-8-9 0,11 9-4 0,-5 1 1 0,-2 7 4 0,-3 0 0 16,0 7 5-16,-3 2-3 0,3 6 7 0,-3 2-6 15,1 5 8-15,0 3-9 0,4 2 7 0,3 2-11 16,8 1 3-16,6-4-13 0,7-3 3 0,10-1-8 16,6-4 4-16,8-2-3 0,8-5-1 0,9-5-3 15,5-4 0-15,6-8 0 16,3-3 3-16,6-6-1 0,2-5 3 0,3-4-5 0,2-6 0 15,-6-3 0-15,-1-3 0 0,-8-3 0 0,-7-4 0 16,-8-2 0-16,-6-2 0 0,-7 2 0 16,-5 0 0-16,-7 1 0 0,-4-2 0 0,-4 4 0 15,-7-3 0-15,-5 5-25 16,-10 1-5-16,-3 4-28 0,-5 2 21 0,3 11-18 16,-4 1-2-16,4 12-10 0,-6-3-19 15,10 18-23-15,-13-11-82 0,21 23-125 0,-1-4-181 16,-6-3 32-16,19 12 412 0</inkml:trace>
  <inkml:trace contextRef="#ctx0" brushRef="#br2" timeOffset="379561.8636">16977 4812 1224 0,'-23'-22'415'15,"4"24"-360"-15,-4-4-11 0,23 2 11 0,-37 4-1 16,20 2-9-16,-3-1-7 0,20-5-4 0,-30 19-8 15,30-19-8-15,-17 24-10 0,17-24-2 0,-6 28-3 16,6-28 0-16,8 32-4 0,-8-32 2 0,33 27-8 16,-9-17-5-16,8 0-14 0,2-5-12 15,7 1-23-15,-2-8-17 0,9 10-31 0,-13-18-39 16,19 20-68-16,-25-22-109 0,5 3-172 16,7 9 33-16,-15-19 418 0</inkml:trace>
  <inkml:trace contextRef="#ctx0" brushRef="#br2" timeOffset="379762.3881">17297 4831 1272 0,'-12'29'300'0,"-7"-18"-216"0,11 11-12 0,8-22-4 16,-21 32-7-16,21-32-17 0,-16 29-8 0,16-29-11 15,-16 23-8-15,16-23-13 0,-10 19-5 0,10-19-21 16,0 0 1-16,2 19-15 0,-2-19-14 0,0 0-13 15,0 0-36-15,35 9-73 0,-29-26-147 16,13 7-217-16,6 3 14 0,-3-15 381 0</inkml:trace>
  <inkml:trace contextRef="#ctx0" brushRef="#br2" timeOffset="380213.7139">17178 5061 1566 0,'-24'-5'108'0,"24"5"-43"0,0 0-9 0,0 0-14 16,0 0-16-16,0 0-11 0,0 0 0 15,10-19 0-15,10 12 0 0,5-2-4 0,9 0-2 16,5-2-6-16,2 0-4 0,2 0-9 0,0 3-11 16,-3-2-15-16,0 6-16 0,-9-5-20 0,4 9-32 15,-18-13-53-15,15 22-143 0,-32-9-245 0,22-5 50 16,-22 5 343-16</inkml:trace>
  <inkml:trace contextRef="#ctx0" brushRef="#br2" timeOffset="380432.5163">17482 4871 1712 0,'0'0'58'0,"0"0"-13"0,0 0 6 15,0 0 1-15,0 0-11 0,-26 18-11 16,9-4-6-16,1 3-5 0,2 2-12 0,-2 3-1 16,4 0-6-16,1 1 2 0,2 0-10 0,2 0 2 15,4 0-6-15,1-2-10 0,6 0-24 16,-4-21-22-16,15 37-61 0,-15-37-169 0,0 0-303 16,26 25 21-16,-26-25 304 0</inkml:trace>
  <inkml:trace contextRef="#ctx0" brushRef="#br2" timeOffset="380838.8149">18121 4534 1632 0,'0'0'73'16,"0"0"-27"-16,0 0-13 0,0 0-4 15,0 0-14-15,-24 5-11 0,6 3-1 0,-4 4 6 16,-1 5-1-16,-3 5 7 0,2 2-8 0,1 4 5 16,1 1-10-16,1 5 5 0,4 1-9 15,3 2 5-15,4 2-8 0,4 1 3 0,3-1-15 16,3-4-6-16,5 1-24 0,-2-8-12 0,9 5-36 16,-7-15-25-16,16 13-62 0,-21-31-67 0,28 28-103 15,-7-11-120-15,-21-17 200 0,34 14 272 0</inkml:trace>
  <inkml:trace contextRef="#ctx0" brushRef="#br2" timeOffset="380995.1175">17904 4899 1298 0,'-19'6'400'0,"19"-6"-309"0,0 0-30 0,0 0-16 16,0 0-16-16,0 0-13 0,0 0-5 0,0 0-3 15,25-3 0-15,-2 0-4 0,6 0-6 0,7-1-12 16,5-5-25-16,10 6-45 0,-10-15-88 0,25 23-196 15,-13-15-222-15,-1 3 43 0,6 9 393 16</inkml:trace>
  <inkml:trace contextRef="#ctx0" brushRef="#br2" timeOffset="381151.4605">18647 4961 1826 0,'-25'8'69'0,"25"-8"-50"0,0 0-15 0,0 0-9 15,0 0-10-15,0 0-2 0,0 0-8 0,12-26-24 16,7 23-47-16,-8-14-60 0,23 20-84 0,-22-23-91 16,11 10-168-16,9 10 47 0,-32 0 420 0</inkml:trace>
  <inkml:trace contextRef="#ctx0" brushRef="#br2" timeOffset="381276.3984">19217 4881 1213 0,'0'0'45'15,"0"0"-45"-15,23-16-24 0,-23 16-38 0,0 0-25 16,0 0-29-16,20-14-45 0,-20 14-46 16,0 0-150-16,18-1 114 0,-18 1 243 0</inkml:trace>
  <inkml:trace contextRef="#ctx0" brushRef="#br2" timeOffset="381448.3353">20133 4842 1710 0,'0'0'113'15,"-20"-3"-64"-15,20 3-1 0,0 0-28 16,0 0-24-16,-6-17-17 0,6 17-28 0,5-18-40 16,-4-3-55-16,21 20-65 0,-15-21-84 0,23 10-244 15,2 7 59-15,-4-14 363 0</inkml:trace>
  <inkml:trace contextRef="#ctx0" brushRef="#br2" timeOffset="381588.9525">20851 4731 1832 0,'0'0'108'0,"0"0"-35"0,0 0-39 0,-18 11-34 16,18-11 0-16,0 0 0 0,-17-17 0 0,17 17-2 16,0 0-66-16,-17-25-48 0,17 25-105 15,0 0-298-15,0 0-91 0,0 0 100 0</inkml:trace>
  <inkml:trace contextRef="#ctx0" brushRef="#br2" timeOffset="382276.9322">6355 6552 1193 0,'0'0'125'15,"-31"6"-72"-15,31-6-11 0,0 0-9 0,0 0-10 16,0 0-15-16,14-19-9 0,8 8-1 15,6-3-7-15,6 0 2 0,5-3-12 0,7 3-9 16,-1-5-12-16,12 10-50 0,-12-9-32 16,14 17-113-16,-15-6-45 0,1 7 11 0,-3 6 0 15,-19-14 164-15,20 24 105 0</inkml:trace>
  <inkml:trace contextRef="#ctx0" brushRef="#br2" timeOffset="382464.4196">6366 6645 1528 0,'0'0'61'0,"0"0"-57"15,0 0 1-15,0 0 1 0,37-4 4 0,-8-8-5 16,6-5-17-16,11-4-3 0,4-4-12 16,11-1-6-16,-3-8-35 0,14 13-80 15,-21-18-165-15,5 5-206 0,2 14 36 0,-22-19 483 16</inkml:trace>
  <inkml:trace contextRef="#ctx0" brushRef="#br2" timeOffset="382730.0567">6838 6087 1120 0,'0'0'32'0,"0"0"-7"0,23-14 31 0,9 14 11 16,-2-7 3-16,14 8-14 0,-3-4-10 15,10 5 3-15,-8-3 2 0,6 7-3 0,-8-1-7 16,3 6-8-16,-7 1-10 0,0 6-3 0,-9 0-11 16,-5 4-1-16,-8 2-5 0,-7 3 6 15,-7 4-6-15,-7 3 6 0,-7 5-10 0,-7 2-8 16,-6 1 22-16,-7 0-23 0,-6 1 23 0,-4-2-9 16,-2 0-10-16,0-5 4 0,2-1-13 0,0-6-1 15,9 0-21-15,3-9-17 0,18 3-49 0,-5-24-79 16,18 1-203-16,21 18-160 0,-21-18 103 0,37-6 442 15</inkml:trace>
  <inkml:trace contextRef="#ctx0" brushRef="#br2" timeOffset="384012.2528">8353 5985 651 0,'-22'-6'145'0,"2"6"-17"16,-9-10 13-16,5 13-14 0,-11-12-19 0,11 13-25 15,-11-6-24 1,8 8-10-16,-5-3-9 0,5 6 0 0,-1-2-6 16,5 8-2-16,-1 0-8 0,3 8 1 0,2 4-8 15,3 5 7-15,0 2-9 0,5 3 7 16,-1 1-10-16,5 2 4 0,2-2-10 0,3-1 4 16,4-3-11-16,4-2-8 0,5-6 24 0,1 1-29 15,6-4 25-15,3-6-22 0,5 1-18 0,0-9-13 16,7 4-23-16,-5-12-23 0,12 8-32 0,-13-18-37 15,19 14-61-15,-15-19-32 0,11 6-46 0,3 8-84 16,-17-27 227-16,21 21 153 0</inkml:trace>
  <inkml:trace contextRef="#ctx0" brushRef="#br2" timeOffset="384199.6976">8606 6248 810 0,'-18'1'140'0,"18"-1"-36"0,-29 13-13 16,29-13-4-16,-22 24-31 0,13-7-18 0,-2 3-24 15,3 4 18-15,-2-1 18 16,5 6-32-16,-2-5 33 0,3 4-51 0,1-5 4 16,2 0 2-16,2-1-13 0,1-6 3 0,4 1-12 15,-6-17-13-15,16 25-29 0,-16-25-48 0,22 13-69 16,-22-13-10-16,24 0-66 0,-24 0-146 0,0 0 125 16,39-5 272-16</inkml:trace>
  <inkml:trace contextRef="#ctx0" brushRef="#br2" timeOffset="384359.4953">8430 6330 1206 0,'-24'7'137'0,"5"-12"-27"0,19 5-11 15,0 0-19-15,0 0-32 0,0 0-26 0,0 0-11 16,0 0 0-16,0 0 3 0,36-8 0 0,-12-1-8 16,6-2-4-16,2-2-16 0,6 2-26 15,-7-8-43-15,13 14-75 0,-20-19-141 0,13 9-240 16,2 8 19-16,-12-12 414 0</inkml:trace>
  <inkml:trace contextRef="#ctx0" brushRef="#br2" timeOffset="384830.1193">8942 6044 1117 0,'7'-24'45'0,"-8"7"-27"0,1 17 7 16,5-26 8-16,-5 26-3 0,6-18-4 15,-6 18-1-15,0 0 14 0,0 0 8 0,0 0-2 16,0 0-15-16,0 0-17 0,0 0-5 0,0 0 2 15,1 18 10-15,-1-18 8 0,0 28 8 0,-1-12 0 16,5 9 3-16,-4-2-9 0,4 4 1 16,-2 1-12-16,1 2 2 0,0 0-10 0,-1 0 2 15,1 1-9-15,-1 1 1 0,0-1-7 0,1 1 5 16,1-5-6-16,0 0-9 0,2-5 27 0,2-4-28 16,-8-18 30-16,16 25-16 0,-16-25 3 0,24 8-1 15,-24-8 5-15,29-10 7 0,-29 10-13 0,32-28 29 16,-16 5-31-16,2-4 19 0,1-5-14 0,-1-2-8 15,0-2 7-15,-1-2-6 0,-3 2 6 16,0 0-9-16,-4 1 2 0,-1-1-16 0,-2 5-4 16,-3-4-18-16,2 8-6 0,-7-5-19 0,8 11-11 15,-11-6-22-15,4 27-20 0,3-27-28 0,-3 27-58 16,0 0-26-16,0 0-53 0,12 32-101 0,-12-32 237 16,-7 40 148-16</inkml:trace>
  <inkml:trace contextRef="#ctx0" brushRef="#br2" timeOffset="385095.8179">9499 6360 1007 0,'0'0'228'0,"11"21"-170"16,-11-21 2-16,6 24-7 0,-6-24 15 16,1 29-53-16,-1-29 4 0,-7 35-23 0,1-17 8 15,1 1 7-15,0 0-7 0,0-1 3 0,2-1-12 16,3-17-9-16,-4 29-34 0,4-29 1 16,2 21-19-16,-2-21-29 0,0 0-49 0,0 0-69 15,0 0-67-15,21 19-83 0,-21-19 109 0,19-13 254 16</inkml:trace>
  <inkml:trace contextRef="#ctx0" brushRef="#br2" timeOffset="385236.4707">9478 6378 1171 0,'0'0'157'16,"-17"-5"-63"-16,17 5-21 0,0 0-11 0,0 0-20 16,0 0-11-16,27-9-9 0,-8 0-11 0,6 0-11 15,8-2-16-15,-1-6-25 0,11 7-48 0,-13-17-109 16,19 9-253-16,-6 7-91 0,-11-9 217 0</inkml:trace>
  <inkml:trace contextRef="#ctx0" brushRef="#br2" timeOffset="385564.7135">10072 6089 1312 0,'0'0'186'0,"0"0"-155"16,0 0-23-16,17 1 5 0,-17-1 4 0,26-9-4 16,-9 1-15-16,4 1-10 0,0-2-12 0,4 4-21 15,-5-7-28-15,8 12-56 0,-28 0-73 0,44-11-92 16,-25 18-128-16,-19-7 46 0,40 6 376 0</inkml:trace>
  <inkml:trace contextRef="#ctx0" brushRef="#br2" timeOffset="385705.2919">10044 6425 1615 0,'0'0'40'0,"-21"6"-42"15,21-6 13-15,0 0 13 0,18-12-37 16,-1 1 26-16,6-3-44 0,5-5 0 16,13 0-28-16,-4-12-65 0,24 15-115 0,-15-7-238 15,10-8-25-15,10 15 278 0</inkml:trace>
  <inkml:trace contextRef="#ctx0" brushRef="#br2" timeOffset="386252.2628">11346 5955 1025 0,'4'-32'81'0,"4"16"-27"0,-6-6 1 0,-2 22-14 15,1-34-10-15,-1 34-2 0,-14-30-22 0,14 30 14 16,-29-20-5-16,11 18 8 0,-8-2 12 0,2 12-6 16,-9-2 23-16,3 12-9 0,-8-4 15 0,8 13 3 15,-9-4-14-15,8 9-2 0,-4-2-14 0,2 5 1 16,4-4-11-16,6 3 1 0,4-3-12 16,6 0-2-16,7-4-10 0,5-2 2 15,5-2-7-15,3-3 1 0,5 1-11 0,4-4-6 16,7 1-18-16,1-7-13 0,14 6-34 0,-6-15-32 15,20 16-75-15,-18-23-112 0,15 6-193 0,4 8 13 16,-16-19 428-16</inkml:trace>
  <inkml:trace contextRef="#ctx0" brushRef="#br2" timeOffset="386408.6113">11532 6238 949 0,'-20'28'124'0,"3"-19"-76"16,3 8-12-16,14-17-5 0,-23 33-6 15,12-15-23-15,4-1-15 0,6 2 7 0,1-19-35 16,4 33-39-16,-4-33-64 0,19 19-117 0,6-3-139 16,-25-16 131-16,46 9 269 0</inkml:trace>
  <inkml:trace contextRef="#ctx0" brushRef="#br2" timeOffset="386736.7301">11947 5868 1356 0,'0'0'53'0,"0"0"-39"0,0 0-3 0,0 0 3 16,0 0 7-16,0 0 3 0,0 0 4 0,5 31 2 16,-2-8 1-16,-3-1-8 0,2 5 3 0,-4-2-9 15,5 5 11-15,-4-1-8 0,2 4 8 0,0-4-9 16,3 0 1-16,-2-4-3 0,4 0 6 15,-1-6-6-15,1-1 3 0,-6-18-6 0,14 24 0 16,-14-24-1-16,18 11 5 0,-18-11-4 0,22-2-2 16,-22 2 4-16,30-23-5 0,-10 2 3 0,3-5-8 15,3-7-1-15,1-2-7 0,1-4 5 16,-2 0-8-16,-1 3 2 0,-3 0-11 0,-2 3-3 16,-6 1-17-16,0 5-7 0,-8-3-27 0,5 13-20 15,-14-7-29-15,3 24-92 0,0 0-97 16,1-21-201-16,-1 21 32 0,-20 11 382 0</inkml:trace>
  <inkml:trace contextRef="#ctx0" brushRef="#br2" timeOffset="386908.637">12387 6156 1144 0,'12'18'111'16,"-12"-18"-35"-16,16 26 11 0,-16-26-6 15,11 29-17-15,-13-12-25 0,2 5-3 16,-6-1-12-16,1 3 4 0,-5-2-13 0,1-2-3 15,1-3-8-15,8-17-16 0,-5 30-7 0,5-30-39 16,11 25-29-16,-11-25-118 0,17 6-186 0,-17-6-125 16,26-6 84-16,4 10 432 0</inkml:trace>
  <inkml:trace contextRef="#ctx0" brushRef="#br2" timeOffset="387283.6892">13028 5942 988 0,'0'0'128'0,"0"0"-21"16,-2-21-8-16,2 21-15 0,0 0-31 16,0 0-24-16,0 0-19 0,-4 25-4 0,4-25 1 15,-7 39 5-15,-1-13-4 0,5 3 8 0,-1 1-11 16,0 4 5-16,2-2-11 0,-2 2 5 15,2-1-10-15,-2-2 6 0,3 1-13 0,0-4-3 16,3 2-21-16,-3-10-16 0,8 9-14 0,-7-29-57 16,13 40-70-16,-13-40-98 0,0 0-160 0,9 35 142 15,-9-35 310-15</inkml:trace>
  <inkml:trace contextRef="#ctx0" brushRef="#br2" timeOffset="387455.6222">12936 6121 1394 0,'0'0'94'0,"-17"-5"-37"0,17 5-21 0,0 0-12 16,0 0-17-16,0 0-5 0,20 1-1 0,-20-1-5 15,37 2-13-15,-15-5-21 0,13 6-45 0,-8-16-86 16,21 17-155-16,-3-5-183 0,-8-9 43 0,18 17 456 16</inkml:trace>
  <inkml:trace contextRef="#ctx0" brushRef="#br2" timeOffset="387690.013">13961 5868 960 0,'-24'-13'103'0,"24"13"-65"0,-41-17 34 16,23 18 19-16,-13-7 16 0,6 14-16 0,-14-5-15 15,9 12 2-15,-14-4-5 0,9 10-3 0,-9-2-13 16,6 7-2-16,1-1-13 0,1 6 1 0,5-2-17 15,4 5 1-15,5-2-14 0,6-2-1 0,7 0-8 16,6-4 1-16,8-3-6 0,5 0 3 0,8-3-5 16,6-2 2-16,9-2-12 0,6-6-8 15,9-1-29-15,-2-7-25 0,11 8-62 0,-12-22-89 16,22 26-50-16,-23-20-174 0,8-2-46 16,7 13 201-16</inkml:trace>
  <inkml:trace contextRef="#ctx0" brushRef="#br2" timeOffset="388002.5734">14062 6233 1200 0,'-20'16'214'0,"20"-16"-190"0,0 0-3 16,0 0 17-16,0 0 12 0,0 0 8 0,0 0-4 15,23-9-7-15,-4 5-9 0,1-5-8 16,5 2-9-16,-1-2-3 0,-1 3-7 15,-1 1-2-15,-4 2-6 0,-18 3-1 0,29-5 3 16,-29 5 2-16,17 1 3 0,-17-1 3 0,0 0 3 16,0 0 0-16,0 0 2 0,-1 24-5 0,1-24-2 15,-16 26-7-15,16-26 0 0,-30 34-4 0,13-17 1 16,-1 1-4-16,2 0 5 0,3-1-5 0,13-17 4 16,-19 29-1-16,19-29 0 0,-3 23-2 0,3-23-10 15,9 18 8-15,-9-18-15 0,24 11 19 16,-7-11-27-16,8-1-16 0,-3-9-12 0,16 8-77 15,-15-23-71-15,25 18-189 0,-12-7-177 0,-5-9 80 16,16 15 484-16</inkml:trace>
  <inkml:trace contextRef="#ctx0" brushRef="#br2" timeOffset="388349.9572">14805 5849 1365 0,'-18'-7'113'0,"18"7"-30"0,0 0-10 16,0 0-7-16,-22 11-24 0,22-11-12 0,-10 18-9 15,10-18-1-15,-9 28-7 0,6-8 0 16,-1 3-5-16,2 3 5 0,-2 3-3 16,3 3 6-16,-2 2-3 0,2 1 6 0,1-1-6 15,-1-3 3-15,2-1-10 0,0-1 4 0,1-3-4 16,3-3 4-16,-3-6-3 0,-2-17 1 0,11 20-1 15,-11-20 3-15,0 0 4 0,22 7 4 0,-22-7-14 16,25-21-4-16,-6-1 0 0,2-6 0 0,6-5 0 16,1-4 0-16,3-4 0 0,1-3 0 15,-2 1 0-15,-1-1 0 0,-1 2 0 0,-5-1 0 16,0 2 0-16,-4-2-30 0,3 7-38 0,-6-2 5 16,4 15-48-16,-13-2-4 0,-7 25-34 0,6-17-76 15,-6 17-110-15,7 24-178 0,-7-24 80 0,-12 37 429 16</inkml:trace>
  <inkml:trace contextRef="#ctx0" brushRef="#br2" timeOffset="388728.5699">15148 6203 1442 0,'0'0'138'15,"0"0"-133"-15,0 0 5 0,0 0 27 0,11-17 10 16,-11 17-1-16,17-4-2 0,-17 4 0 0,24-1-3 16,-7 0-11-16,3 1-10 0,-2 1-8 0,1 2-5 15,-2-1-3-15,-17-2-2 0,28 8 1 16,-28-8 0-16,21 11 1 0,-21-11 0 0,0 0-1 15,17 21 2-15,-17-21-3 0,2 18 1 0,-2-18-3 16,-11 23 2-16,11-23-3 0,-25 28 3 0,8-14-2 16,-1 1 2-16,-2 1 1 0,2-1 5 0,0 1 4 15,18-16 1-15,-27 27-4 0,27-27-14 16,-10 19 6-16,10-19-11 0,0 0 24 0,11 20-14 16,-11-20 15-16,31 3-15 0,-8-6-24 15,3-4 0-15,6 0-37 0,-3-8-12 0,15 13-100 16,-21-25-238-16,17 15-170 0,-3-2-1 0,-4-9 491 15</inkml:trace>
  <inkml:trace contextRef="#ctx0" brushRef="#br2" timeOffset="389100.98">15770 5822 1742 0,'0'0'10'0,"0"0"-18"0,0 0 2 16,20 10 12-16,-20-10 1 0,13 21-5 0,-13-21 2 16,4 35-5-16,-6-10 4 0,0 2-5 15,-1 5 6-15,-1 2-7 0,0 1 6 0,2 4-7 16,-1-1 6-16,2 1-18 0,-1-4-3 0,4 2-25 16,-4-8-11-16,7 8-20 0,-9-14-20 0,16 11-63 15,-12-34-97-15,9 25-156 0,2-3-37 0,-11-22 266 16</inkml:trace>
  <inkml:trace contextRef="#ctx0" brushRef="#br2" timeOffset="389266.1376">15756 6123 1604 0,'0'0'122'0,"0"0"-57"0,0 0-18 0,0 0-12 15,0 0-9-15,18-16-10 0,-18 16-6 16,29 0-3-16,-9 0-6 0,4 0-5 0,2-1-10 15,4 2-15-15,0-3-18 0,12 7-32 0,-9-14-48 16,23 23-119-16,-20-19-202 0,16 5-88 0,5 6 134 16</inkml:trace>
  <inkml:trace contextRef="#ctx0" brushRef="#br2" timeOffset="389520.4632">16814 5830 1343 0,'-27'-3'75'0,"-13"-8"7"0,13 13 11 16,-13-9-8-16,7 11-16 0,-8-3-14 0,3 7 4 15,-6 1-6-15,6 5 2 16,-4 2-15-16,6 5-4 0,2 3-34 0,7 2-2 16,4 1 0-16,6 1 0 0,7-2 0 0,6 2 0 15,8 0 0-15,5-1 0 0,5-2 0 0,6-3 0 16,6-2 0-16,5-3 0 0,8 0-13 0,3-7-41 15,8 4-40-15,-7-14-50 0,20 19-146 0,-25-17-312 16,11-1 47-16,1 2 261 0</inkml:trace>
  <inkml:trace contextRef="#ctx0" brushRef="#br2" timeOffset="389973.6865">16901 6151 1221 0,'0'0'147'15,"0"0"-128"-15,0 0-2 0,21-15 25 0,-21 15 12 16,26-4 0-16,-26 4 2 0,28-4 0 0,-28 4-6 16,28-1-11-16,-28 1-12 0,25 3-11 0,-25-3-4 15,0 0-7-15,20 8 0 0,-20-8 4 0,0 0 0 16,0 0 3-16,4 16-2 0,-4-16 1 15,0 0 0-15,-10 17 2 0,10-17 0 0,0 0 0 16,-26 20 0-16,26-20 0 0,-21 14-4 16,21-14 2-16,-24 16-3 0,24-16-1 0,-21 16-3 15,21-16-2-15,0 0-3 0,-6 17 0 0,6-17-1 16,0 0 3-16,21 13-2 0,-21-13 1 0,30 4 0 16,-8-4 0-16,3-3 1 0,1 1-1 0,0-1 1 15,-1 1 1-15,-2-1-1 0,-1 1 1 16,-3 1 1-16,-19 1-4 0,26 1 2 0,-26-1 2 15,0 0-1-15,0 0 7 0,9 17 2 0,-9-17 3 16,-10 21 0-16,10-21-14 0,-24 30 0 0,6-12 0 16,-6 1 0-16,1 2 0 0,-2-2 0 0,0 1 0 15,5-2 0-15,0-3 0 0,20-15 0 16,-25 23 0-16,25-23 0 0,0 0-24 16,-6 21-16-16,6-21-14 0,0 0-23 0,0 0-47 15,33 11-145-15,-33-11-310 0,19-20-3 0,-1 10 285 16</inkml:trace>
  <inkml:trace contextRef="#ctx0" brushRef="#br2" timeOffset="390520.6416">17429 5795 1233 0,'0'0'277'0,"0"0"-245"0,10-21 25 0,-10 21-35 16,19-28 11-16,-19 28-17 0,15-18-12 0,-15 18 7 16,0 0 4-16,0 0 7 0,0 0 2 0,0 0-2 15,0 0-5-15,-1 17-3 0,-2-1-14 0,-1 9 32 16,1 6-22-16,-2 3 28 0,3 7-11 15,-2-1-13-15,4 2 3 0,3 1-12 0,1-3 8 16,5-3-11-16,3-2 9 0,3-6-9 0,-1-3 4 16,3-5-5-16,2-4 4 0,-1-3-1 0,4-4 1 15,-2-4 0-15,2-3 1 0,0-4-1 0,-1-5 0 16,-1-4 0-16,0-2-3 0,-2-5 2 16,-1-2-4-16,-1-6 2 0,-1-2-5 0,-2-4 2 15,-1 0-7-15,0-1 2 0,-1 0-3 16,1 0 1-16,-2-2-10 0,4 1-3 0,-4-4-20 15,4 3-9-15,-3-2-10 0,6 11-57 0,-12-9-3 16,14 25-81-16,-22-14-66 0,3 23-149 0,18-2-56 16,-18 2 266-16</inkml:trace>
  <inkml:trace contextRef="#ctx0" brushRef="#br2" timeOffset="390989.4637">17930 6075 1360 0,'-22'-9'214'16,"22"9"-161"-16,-21-2-17 0,21 2-3 0,0 0-5 16,0 0-13-16,23-21 7 0,-4 14 4 0,7-4 3 15,6 1-5-15,5 2-7 0,5-1-8 0,2 5-3 16,-1 0-4-16,-5 4-2 0,-4 1 0 0,-6 3 1 15,-7 1 0-15,-21-5-1 0,28 15 2 0,-28-15-1 16,13 19 1-16,-13-19-1 0,-4 23 3 16,4-23-2-16,-20 26 2 0,20-26 0 15,-31 27 4-15,9-15 3 0,0 1 6 0,-1-1 0 16,0 2 0-16,0-2-3 0,2 0-1 0,4-3-4 16,17-9-2-16,-22 12-5 0,22-12-2 0,0 0-2 15,0 0 1-15,18 15 1 0,-1-11 1 0,5-3 0 16,5-1 0-16,5-1 0 0,3-1-2 0,3 1 1 15,-1 1-1-15,1 0 0 0,-4 3 2 16,-6-1-1-16,-6 4 2 0,-22-6 0 0,26 15 2 16,-26-15 2-16,4 19 1 0,-4-19-1 0,-15 27 0 15,-1-11-3-15,-5 3-2 0,-3-1-1 16,-3-1 0-16,-1-3 0 0,5-3 0 0,3-2-8 16,20-9-19-16,-18 10-10 0,18-10-18 0,0 0-29 15,0 0-17-15,31-7-87 0,-19-19-157 0,24 9-200 16,4-4 6-16,-3-12 422 0</inkml:trace>
  <inkml:trace contextRef="#ctx0" brushRef="#br2" timeOffset="391176.9842">18959 5730 1584 0,'-39'12'188'0,"21"-1"-147"0,-3 0-15 15,3 6-17-15,-4 3 23 0,3 7-27 0,-4 1 30 16,3 4-7-16,1 2-9 0,3 0-4 15,1 1-13-15,6-1 3 0,2-1-11 0,1-2-1 16,6 1-19-16,-2-6-14 0,3 3-6 0,-2-8-7 16,7 3-26-16,-6-24-18 0,9 37-85 0,-9-37-114 15,6 20-39-15,-6-20-164 0,0 0 177 0,17 16 322 16</inkml:trace>
  <inkml:trace contextRef="#ctx0" brushRef="#br2" timeOffset="391302.0856">18659 6065 1422 0,'-10'-31'136'15,"16"12"-57"-15,-3-4-11 0,-3 23-18 0,18-27-15 16,-18 27-15-16,14-17-11 0,-14 17-19 16,0 0-31-16,19-15-58 0,2 28-177 0,-21-13-294 15,24-1 3-15,-7 6 312 0</inkml:trace>
  <inkml:trace contextRef="#ctx0" brushRef="#br2" timeOffset="391786.485">19751 5662 1109 0,'-20'-21'139'0,"20"21"-38"0,-30-28-16 0,30 28-21 16,-43-27-17-16,18 19-14 0,-6-3 6 0,6 8 2 16,-7 1 1-16,6 9 2 0,-6 0-2 0,3 7-1 15,-3 3-4-15,3 6 4 0,-4 2-6 0,4 5-1 16,1 0-5-16,7 3-18 0,5-1 11 0,8 0-24 16,7-2 12-16,6 1-7 0,6-2-6 15,3-4 1-15,8-1-6 0,5-4 0 0,7-3-7 16,7-5-5-16,8-4-8 0,4-4-12 0,12-2-14 15,-2-9-14-15,12 5-16 0,-6-13-23 0,11 14-36 16,-22-21-53-16,14 18-58 0,-25-16-27 0,-2-1-153 16,3 15 133-16,-26-19 301 0</inkml:trace>
  <inkml:trace contextRef="#ctx0" brushRef="#br2" timeOffset="392020.9035">20060 5886 1135 0,'0'0'215'16,"0"0"-129"-16,0 0-14 0,0 0 0 0,0 0-14 16,0 0-10-16,0 0-6 0,0 0-4 0,-25 7-13 15,25-7 2-15,-28 26-3 16,13-9 7-16,-5 1-5 0,3 2-1 0,-2-2-9 16,3 3 0-16,2-4-8 0,4 0 0 0,10-17-6 15,-3 25-1-15,3-25-3 0,23 20 1 0,-2-14-2 16,7-5-4-16,8-5-14 0,6-4-18 0,8-1-22 15,-3-8-28-15,14 11-50 0,-17-20-85 0,20 22-152 16,-17-12-152-16,-6-4 48 0,4 15 476 16</inkml:trace>
  <inkml:trace contextRef="#ctx0" brushRef="#br2" timeOffset="392192.7969">20266 5913 1301 0,'-29'-3'355'0,"10"23"-275"0,-2-6-32 15,9 5-4-15,1-2-18 0,4 3-6 16,2-1-8-16,2 2 3 0,3 0-9 0,3-1-3 16,3-1-6-16,-6-19-1 0,19 32-12 0,-19-32-24 15,28 25-15-15,-28-25-14 0,42 23-64 0,-42-23-95 16,44 1-211-16,-21 2-108 0,-4-7 172 0</inkml:trace>
  <inkml:trace contextRef="#ctx0" brushRef="#br2" timeOffset="392630.3947">20809 5494 1138 0,'-4'-19'361'0,"4"19"-303"0,0 0-14 15,0 0-5-15,0 0-16 0,0 0-6 0,-17 16 5 16,17-16 9-16,-19 32-5 16,9-8 1-16,-1 4-9 0,4 4 6 0,-2 3-6 15,4 5 7-15,-1 0-7 0,3 2-8 0,0-1 21 16,3 3-25-16,0-5 16 0,5 0-9 0,0-5-8 15,3-3 4-15,2-5-6 0,1-3 3 0,0-4-5 16,-11-19 5-16,21 24 3 0,-21-24 1 0,19 9 3 16,-19-9 1-16,23-7-14 0,-23 7 0 0,37-34 0 15,-14 7 0-15,4-4 0 0,1-4 0 16,1-2 0-16,-2 0 0 0,-3-1 0 0,-2 2 0 16,-3 0-12-16,-2-3 7 0,3 2-17 0,-4-5-18 15,-2 7-10-15,-3-2-19 0,1 11-7 16,-11 0-15-16,-1 26-16 0,0-27-52 0,0 27-106 15,-7 18-213-15,7-18 1 0,-14 29 282 0</inkml:trace>
  <inkml:trace contextRef="#ctx0" brushRef="#br2" timeOffset="392905.7295">21243 5881 1234 0,'-26'11'290'0,"9"-16"-195"0,17 5-14 15,0 0-14-15,0 0-15 0,0 0-10 0,-8 23 3 0,8-23-7 16,2 21-5-16,-2-21-11 0,11 25-1 0,-11-25-10 16,20 28-1-16,-20-28-7 0,25 24-2 0,-25-24-2 15,33 20 0 1,-11-13-2-16,2-1-5 0,4-3-10 15,0-4-11-15,4 1-14 0,-3-6-13 0,4 3-11 16,-8-11-16-16,10 12-32 0,-20-20-72 0,22 18-159 16,-14-10-182-16,-7-8 33 0,7 12 431 0</inkml:trace>
  <inkml:trace contextRef="#ctx0" brushRef="#br2" timeOffset="393048.6303">21481 5870 1624 0,'-20'33'106'0,"-11"-5"-44"0,8 8 2 15,-4-3-26-15,4-1-7 0,4-1-13 0,3-4-1 16,8-1-12-16,4-6-10 0,6 0-19 0,-2-20-11 16,17 29-29-16,-17-29-20 0,33 20-41 0,-33-20-116 15,45 0-225-15,-20 4-77 0,0-9 166 0</inkml:trace>
  <inkml:trace contextRef="#ctx0" brushRef="#br2" timeOffset="393299.479">21844 5634 1479 0,'0'0'136'0,"0"0"-86"0,0 0 1 0,0 0-2 0,-1 19-2 0,1-19 0 15,-9 26 1-15,9-26-12 0,-13 36-15 0,4-14-12 16,1 2-13-16,-1 3 21 0,-1 1-22 0,2 0 17 15,-3 1-10-15,0-1-6 0,1-3-6 0,3 2-14 16,-2-7-13-16,7 3-24 0,2-23-22 16,-5 40-47-16,5-40-62 0,4 29-131 0,-4-29-208 15,0 0 46-15,1 29 371 0</inkml:trace>
  <inkml:trace contextRef="#ctx0" brushRef="#br2" timeOffset="393442.2148">21663 5891 1357 0,'0'0'206'0,"0"0"-100"0,0 0-33 16,0-20-32-16,0 20-17 0,0 0-3 0,24-6-3 16,-24 6-4-16,34-3-7 0,-10 2-12 0,-2-3-13 15,6 5-26-15,-4-10-47 0,14 18-102 0,-38-9-178 16,45-16-201-16,-16 18 67 0,-10-12 438 0</inkml:trace>
  <inkml:trace contextRef="#ctx0" brushRef="#br2" timeOffset="393598.8815">22300 5946 1685 0,'-27'-4'156'16,"27"4"-95"-16,0 0-19 0,0 0-21 0,0 0-23 15,3-20-12-15,-3 20-12 0,0 0-19 0,13-20-24 16,-13 20-36-16,22-12-41 0,-19-5-62 0,25 23-107 16,-28-6-178-16,26-9 26 15,1 17 393-15</inkml:trace>
  <inkml:trace contextRef="#ctx0" brushRef="#br2" timeOffset="393710.1245">22642 5879 1317 0,'34'18'248'0,"-34"-18"-163"0,0 0-26 16,0 0-28-16,0 0-23 0,0 0-2 0,0 0 2 15,0 0-1-15,0 0-4 0,0 0-9 16,0 0-19-16,0 0-27 0,0-18-37 16,0 18-59-16,0 0-90 0,30-9-205 0,-12 13-36 15,-18-4 188-15</inkml:trace>
  <inkml:trace contextRef="#ctx0" brushRef="#br2" timeOffset="393927.6391">23331 5899 1523 0,'20'-2'116'0,"-20"2"-47"15,0 0-18-15,0 0-25 0,0 0-11 16,0 0-2-16,0 0-2 0,0 0-8 0,-17-13-14 16,17 13-15-16,0 0-17 0,0 0-21 0,9-17-24 15,10 20-22-15,-19-3-20 0,37-6-24 0,-37 6 10 16,39-7 48-16,-17 6 71 0,-3-5 111 0,11 13 67 15,-30-7 36-15,28-2-5 0,-28 2-32 0,0 0-28 16,0 0-37-16,0 0-24 0,-11-22-31 16,11 22-19-16,-21-12-18 0,21 12-20 0,-29-12-23 15,6 1-37-15,23 11-149 0,-48 2-343 16,20-4-38-16,-9-1 186 0</inkml:trace>
  <inkml:trace contextRef="#ctx0" brushRef="#br2" timeOffset="394862.8951">6432 7260 962 0,'14'-21'152'0,"-10"2"-93"0,-4 19 1 0,16-35 6 15,-16 35-9-15,17-32-17 0,-17 32-26 16,11-21-3-16,-11 21 15 0,0 0 17 16,0 0 10-16,0 0 0 0,0 0-13 0,0 0-15 15,-5 17-3-15,5-17-2 0,-9 37 6 0,3-12-1 16,2 9 5-16,-4 3-8 0,3 5 6 0,-3 3-12 16,1 2 4-16,-2 1-11 0,1 3 4 0,-3-1-10 15,2-1-4-15,-2-2 16 0,0 1-21 0,0-6 22 16,2-1-9-16,0-6-8 0,4-5 7 0,3-6-4 15,2-4 4-15,0-20-6 0,6 22 3 16,-6-22-2-16,0 0 1 0,18 2 2 0,-18-2 2 16,0 0 0-16,24-28-3 0,-12 10 3 0,-1-5-7 15,-1-5 6-15,0-1-7 0,0-1 6 0,-3 0-7 16,1 1-9-16,-1 2 22 0,0-1-23 16,1 4 22-16,2 0-6 0,5 3-6 0,-1 4 5 15,4 4-3-15,1 2 1 0,-1 3 0 16,1 3 0-16,1 4-1 0,1 4-1 0,-3 3 0 15,0 4 0-15,0 1 3 0,-1 1 0 0,0 4 2 16,-4 2-4-16,-3 2 3 0,-5 2 12 0,-3 2-22 16,-6 1 24-16,-6 2-23 0,-6 2 3 0,-2 1 5 15,-6 0-5-15,-3-1 4 0,-2-4-2 0,0 1 5 16,1-7-6-16,0-1 1 0,3-3-10 0,3-8-9 16,5-1-10-16,17-6-13 0,-23-4-15 15,23 4-17-15,-6-17-25 0,1-6-40 0,5 23-76 16,17-36-99-16,-1 12-198 0,10 9 76 15,-12-20 438-15</inkml:trace>
  <inkml:trace contextRef="#ctx0" brushRef="#br2" timeOffset="395269.2047">6939 7625 1113 0,'0'0'103'0,"0"0"-28"0,-17-5 13 16,17 5 6-16,0 0-25 0,0 0-21 0,0 0-13 15,0 0 0-15,0 0 1 0,1 20 1 0,-1-20-2 16,-5 23-17-16,5-23 28 0,-6 33-29 16,0-12 28-16,2 3-13 0,0 2-9 15,0 1 3-15,0 0-10 0,3-2 3 0,1-3-8 16,0-22-1-16,9 29-5 0,-9-29-3 0,23 18-2 16,-23-18 2-16,34 3-2 0,-11-8 1 0,0-6 2 15,4-3-2-15,1-7 1 0,-3-2-2 0,2-4 0 16,0 0 0-16,-3-1 0 0,-1 0 0 0,-2 1-9 15,-4 3 16-15,-4 2-18 0,-1 3 19 0,-4 1-6 16,-8 18-1-16,8-27 1 0,-8 27-3 16,0 0 2-16,1-18-1 0,-1 18 0 0,0 0 0 15,0 0 0-15,0 0 0 0,0 0 0 16,-11 29 0-16,7-12 0 0,0 4-7 0,0-1 14 16,3 2-9-16,2-3 4 0,3-1-2 0,2-1-4 15,-6-17-12-15,21 25-9 0,-21-25-8 0,36 8-12 16,-13-14-16-16,11 1-18 0,-4-15-27 0,13 9-36 15,-12-23-53-15,20 16-95 0,-17-20-58 16,0-3-119-16,17 16 232 0,-21-26 235 0</inkml:trace>
  <inkml:trace contextRef="#ctx0" brushRef="#br2" timeOffset="395425.4837">7861 7011 743 0,'0'0'136'0,"-26"-21"-11"0,26 21 25 15,-25 12-3-15,14 11-48 16,-9 0-16-16,8 13-42 0,-7 4-3 0,7 9-18 15,-3 2-3-15,4 5 6 0,0 2-17 0,4 3 10 16,1-2-17-16,2-1 7 0,4-2-23 0,1-5-11 16,7-4-8-16,-6-15-71 0,16 11-103 0,-17-25-128 15,4-1-187-15,11 7 138 0,-16-24 387 0</inkml:trace>
  <inkml:trace contextRef="#ctx0" brushRef="#br2" timeOffset="395566.2019">7628 7450 1429 0,'-15'-17'130'0,"15"17"-37"0,0 0-12 16,-17-15-17-16,17 15-29 0,0 0-21 0,25-9-10 15,-4 4-4-15,4 0-10 0,7 1-21 0,-4-4-36 16,13 14-76-16,-16-23-159 0,8 13-281 16,11 3 26-16,-2-12 401 0</inkml:trace>
  <inkml:trace contextRef="#ctx0" brushRef="#br2" timeOffset="396128.7155">8502 7239 930 0,'0'0'72'15,"-12"-24"-39"-15,12 7 26 0,0 17 7 16,9-30 7-16,-9 30-25 0,14-27-17 0,-14 27-7 16,0 0 6-16,17-14 6 0,-17 14 5 0,0 0 9 15,0 0 1-15,0 0-1 0,6 24-7 0,0-2-4 16,-3 0-15-16,2 4 6 0,-3 4-10 0,1 3 8 16,-2 0-8-16,2 5 8 0,-3 0-8 0,2 1 5 15,2 2-11-15,0-1 7 0,0-3-8 16,1 1 4-16,0-5-6 0,0 0-12 0,1-5 21 15,3-1-23-15,-1-7 21 0,4-2-10 0,-12-18-5 16,26 22 2-16,-26-22-1 0,29 1 5 16,-12-8 1-16,2-6 1 0,2-9-16 0,2-7 19 15,0-7-24-15,0-6 17 0,1-5-4 0,-1-1-9 16,-3 0 3-16,-3-1-10 0,-1 4 4 0,-4 2-7 16,-2 2 0-16,-4 1-15 0,1 2-1 15,-5 0-19-15,1 9-1 0,-4-2-14 0,1 31-4 16,-1-31-23-16,1 31-40 0,0 0-45 0,0 0-88 15,1 23-59-15,-1-23-128 0,7 43 227 0,-7-43 226 16</inkml:trace>
  <inkml:trace contextRef="#ctx0" brushRef="#br2" timeOffset="396441.2726">9233 7534 1115 0,'6'-18'292'0,"-6"18"-207"0,0 0-36 0,0 0 2 15,0 0-1-15,0 0-14 0,-3 23-14 16,0-5 0-16,-5 4-1 0,3 6 10 0,-3-1 10 15,1 5-33-15,-2 1 20 0,2 2-32 0,-1-2 3 16,5-2 7-16,0-3-10 0,3-4 3 16,4 0-9-16,0-6-8 0,4 0-18 0,-8-18-15 15,23 26-29-15,-23-26-24 0,34 14-45 0,-34-14-72 16,34-6-112-16,-7 5-149 0,-20-18 120 0,19 16 362 16</inkml:trace>
  <inkml:trace contextRef="#ctx0" brushRef="#br2" timeOffset="396613.1787">9093 7544 1350 0,'0'0'292'0,"-31"4"-187"0,31-4-31 15,0 0-12-15,0 0-15 0,0 0-12 0,0 0-9 16,36-14-2-16,-10 6-11 0,11-4-3 0,5-1-7 16,7-1-4-16,5-2-9 0,0 4-18 0,-3-5-29 15,5 11-46-15,-14-15-80 0,17 24-232 16,-17-10-194-16,-4 0 49 0,6 13 486 0</inkml:trace>
  <inkml:trace contextRef="#ctx0" brushRef="#br2" timeOffset="397766.6696">10174 7355 1418 0,'0'0'106'0,"-12"-18"-73"0,12 18-14 0,13-17 3 15,-13 17 7-15,30-25-6 0,-11 12-9 0,1 2-13 16,1 2-5-16,-1 3-5 0,1 4-8 0,-1-2-16 15,7 8-28-15,-8-11-48 0,15 17-101 16,-13-17-111-16,4 2-181 0,12 13 104 0,-19-20 398 16</inkml:trace>
  <inkml:trace contextRef="#ctx0" brushRef="#br2" timeOffset="397943.1604">10299 7497 1696 0,'-24'8'36'0,"24"-8"-28"0,-22 10-9 0,22-10 2 16,0 0-1-16,19-6-1 0,3-1-2 0,6-4-5 16,10-2-6-16,4-6-21 0,13 7-40 15,-7-17-97-15,21 15-235 0,-8-3-146 0,-7-6 82 16,13 20 471-16</inkml:trace>
  <inkml:trace contextRef="#ctx0" brushRef="#br2" timeOffset="398550.9294">11036 7110 576 0,'0'0'223'0,"18"-16"-104"0,-18 16-8 16,0 0 6-16,8-24-17 0,-8 24-15 0,0 0-15 0,0 0-25 16,0 0 12-16,0 0-20 0,0 0 8 0,0 0-9 15,0 0-12-15,0 0-9 0,0 0-4 0,0 0 0 16,2 17-3-16,-3 3 9 0,1 5-3 15,2 6 9-15,1 2-7 0,4 3 6 16,-1 2-14-16,3 1 3 0,0 4-9 0,1-1 8 16,0-2-9-16,1-1 10 0,0-4-9 0,2-5 6 15,0-5-6-15,1-4 5 0,-14-21 1 0,29 24 6 16,-29-24 2-16,28 5 1 0,-28-5 2 0,28-13-5 16,-28 13 1-16,30-34-8 0,-14 7-1 0,0-5-7 15,1-6 5-15,2-3-6 0,2-1 6 16,-1-3-9-16,-1 3 7 0,0-1-12 0,-3 2 5 15,-1 4-12-15,-1 2 0 0,-3-1-12 0,0 9-21 16,-5-1 20-16,3 8-38 0,-8 2 20 16,-1 18-28-16,0 0-28 0,0 0-32 0,0 0-81 0,0 0-65 15,-3 26-91-15,3-26-47 0,-2 43 341 0</inkml:trace>
  <inkml:trace contextRef="#ctx0" brushRef="#br2" timeOffset="398738.5439">11678 7371 1149 0,'0'0'133'0,"0"0"-50"0,0 0-5 0,12 18 6 16,-12-18-20-16,0 0-16 0,8 26-18 0,-8-26-3 15,-2 29-4-15,2-12-3 16,-2 0-12-16,2-1-1 0,0 1-9 0,0-17-3 16,6 33-13-16,-6-33-6 0,13 33-20 0,-13-33-17 15,22 29-36-15,-22-29-52 0,36 19-80 0,-36-19-127 16,31-1-99-16,4 11 142 0,-35-10 313 0</inkml:trace>
  <inkml:trace contextRef="#ctx0" brushRef="#br2" timeOffset="398937.2041">12306 7228 1789 0,'-17'-14'50'0,"17"14"-37"0,0 0-4 15,0 0 0-15,0 0 3 0,0 0-4 0,24-19-7 16,-24 19-3-16,19-7-3 0,-19 7-3 16,30-9-3-16,-12 3-7 0,3 2-10 0,-1-3-19 15,7 6-24-15,-9-8-33 0,14 15-50 0,-32-6-89 16,39-18-289-16,-17 25 48 0,-22-7 301 0</inkml:trace>
  <inkml:trace contextRef="#ctx0" brushRef="#br2" timeOffset="399093.5675">12275 7440 1557 0,'-41'11'105'0,"41"-11"-85"15,0 0-12-15,0 0 4 0,0 0 2 0,29-2-2 16,-9-3-7-16,5-4-6 0,6-2 0 0,3-2-17 16,8 3-36-16,-8-13-68 0,17 22-140 0,-19-10-224 15,3-3-37-15,9 13 258 0</inkml:trace>
  <inkml:trace contextRef="#ctx0" brushRef="#br2" timeOffset="399452.9216">12992 7001 1256 0,'0'0'290'0,"-17"-1"-222"0,17 1-12 0,0 0 12 15,0 0-6-15,0 0-13 0,0 0-15 0,0 0-8 16,0 0-4-16,0 0 0 0,-7 24-12 0,7-7 24 16,0 6-27-16,-1 1 19 0,0 5-11 0,0 3-13 15,-2 0-2-15,2 2 0 0,0 4 0 16,0-1 0-16,1 1 0 0,1-2 0 0,1-5 0 16,3-3 0-16,1-4 0 0,4-6 0 15,-10-18 0-15,22 27 0 0,-22-27 0 0,32 12 0 16,-14-13 0-16,0-5 0 0,0-5 0 0,1-4 0 15,-2-4 0-15,0-5 0 0,1-3 0 0,-2-4 0 16,1-2 0-16,0 2 0 0,-4-2 0 0,2 1 0 16,-2 0-29-16,2 3-4 0,-2-2-11 15,5 4 0-15,-3-6-3 0,7 7-38 0,-6-8 1 16,10 18-77-16,-17-14-60 0,19 25-91 0,-28 5-208 16,18-16 86-16,-1 28 402 0</inkml:trace>
  <inkml:trace contextRef="#ctx0" brushRef="#br2" timeOffset="399827.9864">13528 7301 1447 0,'-23'1'251'0,"23"-1"-203"0,0 0-18 15,0 0 2-15,0 0 3 0,0 0-4 0,22-8-5 16,-5 3-4-16,2-2-3 0,4 1-6 0,2 1-6 16,-3 1-5-16,-2 3-1 0,0 1-3 15,-20 0 1-15,31 6 0 0,-31-6-2 0,21 13 4 16,-21-13-2-16,7 17 2 0,-7-17-2 0,-5 23 4 16,5-23-2-16,-15 27 2 0,15-27 0 0,-31 29 2 15,31-29 3-15,-33 30 7 0,33-30 0 16,-30 25 3-16,30-25-1 0,-26 22-15 0,26-22-2 15,-17 16 0-15,17-16 0 0,0 0 0 0,0 0 0 16,4 19 0-16,-4-19 0 0,22 8 0 0,-22-8 0 16,36 0 0-16,-13-4 0 0,4-2 0 0,0 1 0 15,1-2-4-15,0 2-35 0,-1-5-15 0,4 5-26 16,-5-10-33-16,14 13-77 0,-21-23-142 16,14 12-232-16,9 1 29 0,-8-15 400 15</inkml:trace>
  <inkml:trace contextRef="#ctx0" brushRef="#br2" timeOffset="400031.1506">14272 7138 1640 0,'0'0'75'0,"0"0"-32"0,0 0 3 15,0 0 4-15,0 0-3 0,23-5-15 0,-4-1-8 16,2-3-9-16,5-2-7 0,2-1-5 15,1 0-8-15,2 0-5 0,-2 1-13 0,0 3-23 16,-2-2 13-16,4 8-51 0,-8-7 14 0,5 14-37 16,-28-5-95-16,33 4-131 0,-33-4-193 15,0 0 27-15,6 30 455 0</inkml:trace>
  <inkml:trace contextRef="#ctx0" brushRef="#br2" timeOffset="400187.4463">14176 7421 1772 0,'0'0'92'0,"-19"14"-35"15,19-14-18-15,0 0-13 0,0 0-9 0,22 0-5 16,-4-7-2-16,5-4-6 16,6-3-2-16,4-5-10 0,3 2-8 0,0-3-25 15,5 7-42-15,-13-16-92 0,19 24-280 0,-20-12-156 16,0 1 34-16,6 12 513 0</inkml:trace>
  <inkml:trace contextRef="#ctx0" brushRef="#br2" timeOffset="400671.908">14937 6995 1530 0,'0'0'58'0,"2"-17"-28"0,-2 17-8 0,0 0-2 16,19-10-1-16,-19 10-7 0,0 0 3 15,18 17 5-15,-18-17 1 0,6 34-14 0,-6-10 29 16,3 7-27-16,-3 1 30 0,0 9-6 0,-3-2-9 16,2 3 7-16,-1 1-9 0,2-2 2 0,1-1-12 15,1-3 2-15,4-5-7 0,1-4 3 16,2-4-3-16,2-6 1 0,-11-18-6 0,28 26 2 16,-28-26 0-16,35 8-2 0,-15-13 3 0,2-4-5 15,2-6 0-15,3-6 0 0,1-7 0 0,2-6 0 16,2-3 0-16,-2-3 0 0,3-1 0 0,-5 0-3 15,-1 2-7-15,-4 0-12 0,-2 4-5 0,-6-1-19 16,1 6-28-16,-7-6-1 0,5 14-72 0,-14-15-32 16,17 28-85-16,-23-15-77 15,6 24-117-15,0 0 58 0,0 0 400 0</inkml:trace>
  <inkml:trace contextRef="#ctx0" brushRef="#br2" timeOffset="401140.7268">15590 7255 1611 0,'-32'1'90'0,"32"-1"-58"0,-28 6-6 16,28-6 3-16,0 0 0 0,0 0-9 15,-17 1-6-15,17-1-2 0,0 0 3 0,17 0 4 16,0-2 4-16,8 2 0 0,6-4-5 15,6 1-6-15,2 0-5 0,1 1-1 0,-1 1-2 16,-2 1 0-16,-6 1 2 0,-3 1-1 0,-5 1 0 16,-3 0 2-16,-20-3-3 0,22 6-1 0,-22-6 1 15,0 0 1-15,0 0 2 0,0 0 0 0,-9 21-7 16,9-21 0-16,-34 19 0 0,9-8 0 0,-3-2 0 16,-1 0 0-16,2 2 0 0,1-2 0 0,3 3 0 15,1-1 0-15,2 1 0 0,1-1 0 16,19-11 0-16,-20 18 0 0,20-18 0 15,0 0 0-15,2 20 0 0,-2-20 0 0,28 11 0 16,-5-8 0-16,6-1 0 0,4-3 0 0,2 0 0 16,2 1 0-16,-2 0 0 0,-3 2 0 0,-5 1 0 15,-6 1 0-15,-21-4 0 0,26 10 0 0,-26-10 0 16,0 0 0-16,0 28 0 0,0-28 0 0,-22 33 0 16,4-15 0-16,-5 1 0 0,-3-1 0 15,2 0 0-15,-2-1 0 0,6-1 0 0,1-3 0 16,19-13 0-16,-18 18-22 0,18-18-26 0,0 0-39 15,15 17-61-15,-14-34-149 0,31 13-295 0,-8-9 17 16,3-7 298-16</inkml:trace>
  <inkml:trace contextRef="#ctx0" brushRef="#br2" timeOffset="401328.2585">16441 7174 1923 0,'-17'12'37'0,"17"-12"-23"0,0 0 0 0,0 0 5 16,0 0 3-16,0 0-4 0,23-13-18 0,1 4 0 16,3 1 0-16,3-3 0 0,2 0 0 15,-4 0 0-15,1 3-13 0,-5-4-34 0,5 7-15 16,-6-7-33-16,12 14-51 0,-18-19-105 0,20 15-292 16,-15 1 7-16,-22 1 183 0</inkml:trace>
  <inkml:trace contextRef="#ctx0" brushRef="#br2" timeOffset="401468.9072">16403 7372 1906 0,'-35'16'86'0,"11"-3"-54"0,24-13-20 15,0 0-4-15,-12 17-6 0,12-17-1 0,21 1-1 16,-3-3 0-16,9-4 0 0,7-2 0 0,9-3-7 16,-2-4-29-16,6 5-40 0,-11-12-78 0,17 23-218 15,-15-18-245-15,4 3 31 0,3 6 388 0</inkml:trace>
  <inkml:trace contextRef="#ctx0" brushRef="#br2" timeOffset="402015.8853">17106 6856 1505 0,'0'0'26'0,"8"-18"-24"16,-8 18 0-16,0 0 6 0,0 0 13 0,0 0 11 15,0 0 10-15,0 0 4 0,0 0-7 16,0 0-5-16,0 0-2 0,-6 30 2 0,1-13 0 16,3 5 2-16,-3 2-9 0,1 4 2 15,1 2-9-15,-2 5-8 0,-1 3 18 0,1 3-22 16,0 0 17-16,0 1-22 0,2 0-3 0,0-2 0 15,3-2 0-15,3-3 0 0,4-5 0 0,3-4 0 16,4-5 0-16,6-5 0 0,3-4 0 0,2-6 0 16,4-5 0-16,2-4 0 0,0-8 0 15,2-7 0-15,3-6 0 0,-1-8 0 0,0-5 0 16,0-3 0-16,-1-4 0 0,-2 1 0 0,-8 0 0 16,-3 1 0-16,-6 2 0 0,-6-1 0 0,-3-1 0 15,-3-2 0-15,-2 2-10 0,-5-2-27 0,1 8-1 16,-4 3-5-16,2 10 3 0,-1 5-3 15,6 18-9-15,-10-18-45 0,10 18-116 0,0 0-182 16,-7 24-158-16,7-3 39 0,0-21 503 16</inkml:trace>
  <inkml:trace contextRef="#ctx0" brushRef="#br2" timeOffset="402332.5052">17781 7166 1613 0,'-29'14'118'0,"29"-14"-67"15,0 0-9-15,-11 23 7 0,11-23-9 16,-11 23-4-16,11-23-9 0,-16 28-1 0,16-28-7 15,-7 25-6-15,7-25-4 0,7 21-5 0,-7-21-4 16,30 15 0-16,-3-11 0 0,8-3 0 0,10-4 0 16,1-5 0-16,8 0 0 0,-3-4 0 0,4 0-9 15,-3-3-31-15,-5 4-19 0,-5-6-22 0,-2 10-20 16,-13-15-39-16,12 21-108 16,-28-21-190-16,6 7-108 0,-17 15 162 0</inkml:trace>
  <inkml:trace contextRef="#ctx0" brushRef="#br2" timeOffset="402471.1623">18058 7184 1438 0,'-15'37'242'0,"-5"-10"-185"0,5 7-11 0,3-4-13 15,6 3-3-15,0-4-18 16,2-3 0-16,4 0-9 0,4-5-11 0,4 0-18 16,-8-21-19-16,29 36-51 0,-29-36-92 0,44 24-171 15,-23-16-212-15,1-7 61 0,12 11 441 0</inkml:trace>
  <inkml:trace contextRef="#ctx0" brushRef="#br2" timeOffset="402682.3195">18591 7083 1870 0,'-23'6'53'0,"23"-6"-33"0,0 0-2 15,0 0 1-15,19-15-4 0,-2 7-6 0,2 0-14 16,8-2 23-16,4 1-33 0,4-2 15 16,4 3-26-16,-3-1-12 0,1 5-17 0,-8-3-12 15,1 10-30-15,-13-10-46 0,16 23-156 0,-33-16-279 16,0 0 66-16,21 27 326 0</inkml:trace>
  <inkml:trace contextRef="#ctx0" brushRef="#br2" timeOffset="402829.7063">18400 7367 1592 0,'0'0'176'0,"-20"16"-152"0,20-16-13 16,0 0 0-16,0 0 6 0,22-3 6 0,-22 3 2 15,37-13 2-15,-11 5-8 0,7-4-8 0,6-1-11 16,5 1-11-16,-2-7-32 0,7 12-60 0,-16-18-111 16,19 20-261-16,-16-8-107 0,-2-2 75 0</inkml:trace>
  <inkml:trace contextRef="#ctx0" brushRef="#br2" timeOffset="403416.8324">18951 6785 837 0,'6'-19'98'0,"5"2"-28"0,0-5-3 16,6 3-7-16,-5-4-3 0,6 6-5 15,-11-4 20-15,-7 21 7 0,17-29 7 0,-17 29-9 16,0 0-10-16,17-16-8 0,-17 16-8 0,0 0-6 16,0 0-9-16,0 0-7 0,0 0-3 0,0 0 2 15,-4 31-1-15,4-8 1 0,-3 8-9 0,2 4 1 16,-2 5-8-16,1 3 6 0,1 2-6 0,2 3 3 15,1 2-15-15,6 1 0 0,-1 1 0 0,4-2 0 16,0-1 0-16,2-3 0 16,4-5 0-16,2-5 0 0,1-6 0 0,2-5 0 15,2-6 0-15,3-6 0 0,1-7 0 0,0-2 0 16,0-8 0-16,3-4 0 0,-1-9 0 0,4-5 0 16,2-9 0-16,1-7 0 0,1-4 0 0,-1-5 0 15,-3-2 0-15,-1 0 0 0,-7-1 0 0,-6 1 0 16,-3-1 0-16,-6-2 0 0,-1 1 0 15,-3-1 0-15,-2 1 0 0,-2 3 0 0,-1 7 0 16,-2 7 0-16,0 11 0 0,0 23 0 0,-1-19 0 16,1 19 0-16,0 0-4 0,0 0-37 0,-11 23-33 15,11-23-60-15,9 43-216 0,-9-43-261 0,14 34 17 16,2-12 356-16</inkml:trace>
  <inkml:trace contextRef="#ctx0" brushRef="#br2" timeOffset="404276.362">6434 9114 1647 0,'-18'5'35'0,"18"-5"-13"15,0 0-2-15,18-8 1 0,0-4 5 0,10-3-9 16,8-6-9-16,5-2-9 0,7-1 3 15,4-2-7-15,5 1-25 0,-1-2 6 16,5 8-63-16,-10-11-22 0,12 21-97 0,-25-18-129 16,1 11-178-16,4 13 26 0,-24-12 487 0</inkml:trace>
  <inkml:trace contextRef="#ctx0" brushRef="#br2" timeOffset="404448.2886">6561 9195 1394 0,'-26'3'175'16,"26"-3"-143"-16,-24 11-22 0,24-11-4 0,0 0 0 16,0 0-2-16,30-11 1 0,-8 3-6 0,9-3 2 15,4-3-4-15,9-3-6 0,1-4-30 16,9 9-56-16,-12-18-102 0,16 18-170 0,-8-4-147 16,-11-12 107-16,12 21 407 0</inkml:trace>
  <inkml:trace contextRef="#ctx0" brushRef="#br2" timeOffset="404729.5885">7039 8669 1284 0,'0'0'29'0,"0"0"12"0,0 0 15 0,24 0 12 15,-5-6-2-15,17 5-16 0,-1-8-4 16,12 5 3-16,1-5 2 0,7 4-4 0,-4-1-8 15,5 5-8-15,-7 1-5 0,3 4-8 0,-9 5-10 16,-4 2 1-16,-7 3-8 0,-10 4 5 0,-9 4 0 16,-7 6 4-16,-11 6-4 0,-7 6 7 15,-11 6-13-15,-9 2-7 0,-6 3 17 0,-9 1-17 16,0-1 20-16,-5-2-6 0,3-1-9 0,2-6 5 16,2-3-10-16,6-6-2 0,7-2-14 0,5-12-7 15,11-1-21-15,16-18-19 0,0 0-32 0,0 0-59 16,0 0-141-16,22 1-265 0,1-20 42 0,14 6 396 15</inkml:trace>
  <inkml:trace contextRef="#ctx0" brushRef="#br2" timeOffset="408334.7469">9117 8624 384 0,'0'0'142'0,"0"0"-4"0,21-17 13 16,-21 17 7-16,0 0-6 0,0-17-16 0,0 17-24 16,0 0-19-16,0 0-18 0,-17-20-10 0,17 20-10 15,-21-14-8-15,21 14-9 0,-29-12-10 16,12 6-6-16,-3 1-2 0,2 3-4 0,-3 3-1 16,2 4-1-16,-4 3-4 0,-1 7 1 15,-3 7-3-15,-1 7 7 0,-1 5-3 0,-1 4 11 16,1 1-8-16,1 3 6 0,2-1-9 0,2 2 3 15,5-5 2-15,4 0-24 0,4-5 18 0,7-1-23 16,5-4 9-16,4-3 2 0,6-3-3 0,4-2 2 16,8-6-4-16,5-3-1 0,8-3-10 15,4-5-8-15,7-2-13 0,2-6-18 0,8 3-21 16,-9-10-26-16,14 11-35 0,-17-19-42 0,20 21-65 16,-21-19-56-16,2 1-173 0,10 16 140 0,-24-23 334 15</inkml:trace>
  <inkml:trace contextRef="#ctx0" brushRef="#br2" timeOffset="408522.2889">9413 8970 1195 0,'0'0'211'0,"0"0"-134"0,-21 10-26 16,21-10 4-16,0 0-8 0,-1 24-12 0,1-24-14 16,0 23-3-16,0-23-3 0,0 29 2 0,0-29-6 15,-2 31 0-15,2-31-7 0,-1 32-1 0,1-32-6 16,1 26-2-16,-1-26-8 0,4 23-9 15,-4-23-20-15,5 20-24 0,-5-20-56 0,0 0-93 16,12 19-166-16,-12-19-138 0,0 0 137 0,0 0 382 16</inkml:trace>
  <inkml:trace contextRef="#ctx0" brushRef="#br2" timeOffset="408678.5608">9308 8907 1257 0,'0'0'388'16,"-29"-1"-301"-16,29 1-10 0,0 0-9 0,0 0-19 15,0 0-21-15,0 0-17 0,0 0-7 0,12-17-2 16,7 8-1-16,9 0-2 0,6-2-4 0,4-2-22 16,6 3-36-16,-6-12-60 0,16 23-156 0,-21-13-340 15,9 4 47-15,-5 7 290 0</inkml:trace>
  <inkml:trace contextRef="#ctx0" brushRef="#br2" timeOffset="409194.2933">10264 8522 1303 0,'0'0'70'16,"-6"-19"-58"-16,6 19 0 0,0 0 11 0,6-17 12 15,-6 17 8-15,0 0-2 0,0 0-7 0,0 0-6 16,0 0-6-16,0 0-2 0,-3 28 3 0,3-28-3 15,-1 40 7-15,0-16-3 0,5 8 6 16,-2-2-3-16,3 4 6 0,0-1-8 0,1 1 5 16,-1 0-8-16,3 2 3 0,-2-2-7 0,3-2-13 15,-2-3 19-15,2 0-23 0,-3-6 22 16,1 1-6-16,-1-7-5 0,-6-17 2 0,13 23-10 16,-13-23-4-16,0 0 0 0,0 0 0 0,21 5 0 15,-21-5 0-15,20-24 0 0,-6-2 0 0,4-8 0 16,3-4 0-16,5-7 0 0,2 0 0 15,-3 2 0-15,2-2 0 0,-3 1 0 0,-3 1 0 16,-2 2 0-16,-3 1 0 0,-2 5 0 0,-5 1 0 16,1 6-2-16,-4 1-42 0,1 10-6 0,-4 0-18 15,-3 17-15-15,0 0-44 0,0 0-127 0,0 0-210 16,0 0-102-16,2 36 178 0</inkml:trace>
  <inkml:trace contextRef="#ctx0" brushRef="#br2" timeOffset="409710.044">11497 8759 1487 0,'-17'-4'50'0,"17"4"-49"0,18-11-10 0,0 2 7 15,8 0 3-15,2-3-11 0,4 3-21 0,-6-3-24 16,8 10-26-16,-9-9-29 0,10 13-29 0,-13-9-46 16,9 9-68-16,6 9-155 0,-37-11 153 0,46 11 255 15</inkml:trace>
  <inkml:trace contextRef="#ctx0" brushRef="#br2" timeOffset="409866.3111">11407 9041 1517 0,'-17'0'127'0,"17"0"-102"0,0 0-27 0,0 0-4 16,28-6 8-16,-3-5-9 0,8-1-4 0,3-6-10 15,9 1-12-15,-2-9-11 0,18 10-88 16,-15-17-135-16,13 8-258 0,6 9 9 0,-12-9 410 15</inkml:trace>
  <inkml:trace contextRef="#ctx0" brushRef="#br2" timeOffset="410475.8134">13106 8400 1197 0,'0'0'50'0,"-16"-28"-45"0,16 28 9 0,-18-26 4 16,18 26 6-16,-27-22 18 0,8 15-30 0,-1 3 14 16,-7 3-7-16,3 8-4 0,-9-4 41 0,7 11-8 15,-11-7 14-15,8 13-1 0,-8-6-13 0,6 10 4 16,-7 1-8-16,3 2 7 0,-2 3-11 15,6 1 2-15,3-1-11 0,5 4-4 16,4-2-14-16,10-3 0 0,4-3-10 0,7-4 1 16,7 0-4-16,2-2 3 0,4 0-5 0,5-1 2 15,4-3-3-15,7-2 1 0,5-2-9 0,4-4-5 16,4-1-20-16,-1-6-14 0,6 3-27 0,-7-12-35 16,15 14-66-16,-22-25-114 0,20 13-172 0,-9 2-57 15,-9-10 266-15</inkml:trace>
  <inkml:trace contextRef="#ctx0" brushRef="#br2" timeOffset="410647.7503">13330 8712 1675 0,'-12'23'50'0,"-2"3"-38"16,4 1 4-16,3 4-5 0,0-1 5 0,-3 1-1 15,2-3-30-15,-1-1 27 0,3-3-29 0,5-6 11 16,1-1-8-16,0-17-21 0,14 19-24 0,7-5-54 15,-21-14-89-15,41 0-181 0,-16-1-129 0,-5-10 62 16,17 13 450-16</inkml:trace>
  <inkml:trace contextRef="#ctx0" brushRef="#br2" timeOffset="411022.7876">13786 8380 1676 0,'0'0'56'0,"0"0"-44"0,17-18-8 15,-17 18 2-15,0 0-1 0,17-10 1 0,-17 10 8 16,0 0 6-16,0 27 10 0,-4-8-1 0,3 9 2 15,-3 2-11-15,2 5 7 0,-3 0-7 16,3 6 7-16,-1 0-7 0,2 0 0 16,0-1-10-16,3-2 2 0,2-3-10 0,3-5-2 15,3-4 0-15,1-5 0 0,-11-21 0 0,26 28 0 16,-26-28 0-16,35 15 0 0,-16-14 0 0,4-6 0 16,1-5 0-16,3-7 0 0,2-6 0 0,-1-4 0 15,3-7 0-15,0-3 0 0,1-1 0 0,-3-3 0 16,-1 0 0-16,-5-1 0 0,-1 4 0 15,-4-1 0-15,2 4-25 0,-4-5-37 0,4 7-29 16,-8-16-75-16,20 22-244 0,-20-8-184 0,3 7 36 16,-15 28 418-16</inkml:trace>
  <inkml:trace contextRef="#ctx0" brushRef="#br2" timeOffset="411422.6773">15116 8318 1224 0,'0'0'347'0,"0"0"-324"0,0 0-21 15,-13 18-2-15,13-18 6 0,1 17-1 0,0 1 10 16,-2 4-3-16,1 7 8 0,-5 2 1 0,2 7 12 15,-4-2-5-15,4 5 10 0,-5 1-16 0,4-1 0 16,-1-1-18-16,1-4-1 0,0-1-17 0,2-6-4 16,3 1-29-16,-3-11-21 0,12 8-56 15,-10-27-78-15,8 33-139 0,-8-33-184 0,5 18 64 16,-5-18 437-16</inkml:trace>
  <inkml:trace contextRef="#ctx0" brushRef="#br2" timeOffset="411578.9682">14956 8637 1615 0,'0'0'101'0,"0"0"-44"16,0 0-15-16,0 0-10 0,0 0-10 0,0 0-8 15,0 0-5-15,29-18-5 0,-5 13-10 0,7 3-19 16,1-9-33-16,12 13-69 0,-13-25-158 0,14 20-293 16,2-3 24-16,0-5 292 0</inkml:trace>
  <inkml:trace contextRef="#ctx0" brushRef="#br2" timeOffset="411965.347">16336 8297 1212 0,'0'0'92'16,"-23"-20"-38"-16,23 20 10 0,-26-16-20 15,26 16 6-15,-35-11-5 0,16 9-1 0,-8-3 6 16,6 9 1-16,-8-2 0 0,6 9-1 0,-8 1-3 15,5 10-16-15,-5 1 23 0,3 6-30 0,0 0 18 16,5 4-14-16,1 0-15 0,3 2-12 0,4 2-1 16,6-1 0-16,2-1 0 0,9-1 0 0,4-3 0 15,5-3 0-15,7-2 0 0,4-6 0 16,6 0 0-16,3-6-11 0,7-2-26 16,1-6-14-16,9 1-24 0,-6-11-32 0,15 12-71 15,-18-27-132-15,17 14-235 0,-1-2 16 0,-5-10 326 16</inkml:trace>
  <inkml:trace contextRef="#ctx0" brushRef="#br2" timeOffset="412293.5471">16565 8722 1422 0,'-21'5'42'0,"21"-5"-12"0,0 0 12 15,22-10 12-15,-22 10 6 0,31-16-12 0,-12 8-5 16,4 2-8-16,-1 0-9 0,0 2-9 16,-4 1-4-16,-18 3-1 0,25-2-1 0,-25 2 0 15,0 0 3-15,0 0 4 0,17 19 1 0,-17-19-1 16,0 0-8-16,-7 26-3 0,7-26-6 0,-19 22 1 16,19-22-2-16,-31 30 4 0,13-14 1 0,0 1 6 15,1-3-2-15,17-14 4 0,-28 27-4 0,28-27-3 16,-14 19-4-16,14-19 0 0,0 0-3 15,5 21 2-15,-5-21-1 0,26 7-1 0,-6-6-3 16,7-4-8-16,6-1-15 0,2-7-22 0,13 5-39 16,-12-14-61-16,23 21-175 0,-16-17-272 15,-1 3 58-15,-1 4 311 0</inkml:trace>
  <inkml:trace contextRef="#ctx0" brushRef="#br2" timeOffset="417011.2753">17073 8256 1323 0,'0'0'58'0,"0"0"-42"0,0 0-11 0,0 0 11 16,0 0 9-16,0 0 7 0,0 0 7 16,0 0-7-16,0 0-7 0,0 0-5 0,0 0 0 0,17 15 3 15,-17-15 3-15,13 19-16 0,-5-2 33 0,1 9-34 16,-1 1 28-16,1 4-11 0,-1 1-14 0,1 2 3 15,-1-1-11-15,-1 1 5 0,-1-4-4 16,0 3 7-16,0-4-9 0,2-3 6 0,0-4-4 16,-8-22 4-16,20 27-2 0,-20-27 3 0,23 8 5 15,-23-8 3-15,28-7 2 0,-11-5-3 0,1-6-4 16,1-9-9-16,3-5 2 0,-1-5-7 0,2-3 6 16,1 0-7-16,-2 1 7 0,0 0-8 0,0-1-8 15,-1 1 20-15,-3-1-26 0,-1 1 18 0,-2 7-17 16,-3-3-21-16,2 8-17 0,-6-4-31 15,9 15-52-15,-19-14-114 0,24 14-281 0,-22 16 0 16,16-17 213-16</inkml:trace>
  <inkml:trace contextRef="#ctx0" brushRef="#br2" timeOffset="417545.525">18159 8287 1355 0,'0'0'91'0,"-5"-29"-59"0,5 29 12 16,0 0-9-16,0 0-11 0,0 0-5 0,0 0-3 15,0 0 3-15,0 0 2 0,2 23 18 0,-3 6-31 16,-2 0 29-16,-1 6-29 0,-2-3 2 15,1 1 5-15,-1 0-15 0,2-2 5 0,1-2-9 16,-1-2 1-16,5 2-14 0,0-6-7 16,4 2-18-16,-1-8-7 0,6 5-27 0,-10-22-32 15,15 29-83-15,-15-29-98 0,0 0-183 0,15 17 28 16,-15-17 386-16</inkml:trace>
  <inkml:trace contextRef="#ctx0" brushRef="#br2" timeOffset="417701.7953">18070 8499 1461 0,'-23'-3'105'0,"23"3"-38"0,0 0-24 16,0 0-16-16,0 0-14 0,0 0-4 15,0 0-2-15,34-4-2 0,-7-1-7 0,6-3-22 16,10 1-33-16,-2-14-68 0,22 17-152 0,-16-11-248 16,13 0 7-16,2 10 310 0</inkml:trace>
  <inkml:trace contextRef="#ctx0" brushRef="#br2" timeOffset="418717.6151">20090 8079 1590 0,'0'0'76'0,"-1"-25"-42"0,1 25-3 0,0 0-1 16,0 0-1-16,0 0 1 0,0 0-3 0,0 0-6 15,-16 21-6-15,16-21-10 0,-14 33 5 0,6-12 1 16,5 5 4-16,-2 0-1 0,3 3 4 16,0 3-7-16,1 2-7 0,1 1 17 0,1 0-22 15,1-1 17-15,2-2-10 0,1-4-7 0,1-2 3 16,0-6-4-16,3-3 2 0,-9-17-2 0,15 23 3 15,-15-23 1-15,19 9 0 0,-19-9 1 0,20-5 0 16,-20 5 1-16,27-21 0 0,-10 2 2 0,1-4-5 16,2-4 5-16,2-2-8 15,-3 0 5-15,-1-1-5 0,-1-2-13 0,-1 0 16 16,0 2-25-16,-3-4 11 0,3 3-24 0,-5-2-26 16,6 5-39-16,-11-16-75 0,21 23-171 0,-14-15-225 15,3 4 45-15,4 14 367 0</inkml:trace>
  <inkml:trace contextRef="#ctx0" brushRef="#br2" timeOffset="419077.0576">20933 8148 1491 0,'0'0'109'16,"0"0"-49"-16,0 0-21 0,0 0-17 15,0 0-14-15,0 0-4 0,0 0 1 0,-9 25-1 16,2-8 5-16,-4 6-6 0,0 2 7 0,-1 4 10 16,2 3-26-16,1-2 25 0,1 3-30 0,2-4 9 15,0-2-3-15,6 2-13 0,-1-7-10 0,7 5-31 16,-6-27-31-16,15 41-79 0,-15-41-103 0,0 0-230 16,18 31 22-16,-18-31 320 0</inkml:trace>
  <inkml:trace contextRef="#ctx0" brushRef="#br2" timeOffset="419217.7158">20810 8404 1205 0,'0'0'275'16,"-30"-21"-133"-16,30 21-28 0,-20-12-25 0,20 12-17 15,0 0-23-15,0 0-14 0,0 0-15 16,0 0-10-16,0 0-8 0,23-19-6 16,4 10-9-16,7-4-22 0,11 7-42 0,-7-22-118 15,24 14-420-15,-15-3 4 0,3 1 149 0</inkml:trace>
  <inkml:trace contextRef="#ctx0" brushRef="#br2" timeOffset="419639.6233">22029 8056 1130 0,'-15'-19'152'15,"-8"0"-35"-15,23 19-14 0,-39-24-28 16,18 14-19-16,-8 2-10 0,5 7 0 0,-8-2-3 16,5 9-5-16,-3 3-4 0,3 4-2 0,-2 1-1 15,4 7 2-15,-5 1-8 0,4 6 5 0,-1-1-5 16,5 9 0-16,0-1-19 0,5 1-6 0,2 1 0 16,5 2 0-16,5-1 0 0,5-2 0 0,5-1 0 15,5-6 0-15,9-2 0 0,1-4 0 16,8-4-9-16,3-2-26 0,5-3-17 0,1-8-22 15,11 4-25-15,-7-17-31 0,22 15-73 0,-23-25-116 16,7 10-217-16,7 2 46 0,-15-15 391 0</inkml:trace>
  <inkml:trace contextRef="#ctx0" brushRef="#br2" timeOffset="420514.7991">22791 8023 1404 0,'5'-17'115'0,"-5"17"-41"0,0 0-17 15,-6-19-19-15,6 19-10 0,0 0-3 0,0 0 1 16,-21 9-6-16,21-9-1 0,-18 20-1 16,18-20 2-16,-17 32-3 0,10-12 1 15,-1 3-8-15,2 2 5 0,3 3-8 0,-1 2 7 16,3 2-9-16,2-1-13 0,-1 3 24 0,2 3-25 15,1 0 22-15,-1 0-6 0,3-3-12 0,2-3 7 16,1-2-10-16,1-2 4 0,0-4-7 0,1-4 3 16,-10-19-3-16,20 28 5 0,-20-28-2 0,25 17 8 15,-25-17 0-15,26 0 7 0,-26 0 6 16,32-18 1-16,-14 1 8 0,3-3-4 0,1-7 2 16,3-2-2-16,0-4 2 0,2-3-7 0,-2-3-1 15,1-1-12-15,-3-1 0 0,-1 0 0 0,-2 0 0 16,1-3 0-16,0 3-3 0,1-2-28 0,-2 4-5 15,-5 0-17-15,1 10-7 0,-10 2-23 16,-6 27-33-16,8-31-99 0,-8 31-243 0,18-2-82 16,-18 2 89-16</inkml:trace>
  <inkml:trace contextRef="#ctx0" brushRef="#br2" timeOffset="421423.0626">6487 10432 1102 0,'-8'18'167'0,"8"-18"-50"15,0 0-22-15,0 0-8 0,0 0-9 0,0 0-12 16,27-7-21-16,-27 7-20 0,38-15-12 0,-13 6-7 15,3-3-6-15,5 1-1 0,1 0-9 0,3 4-11 16,-1-3-24-16,4 10-29 0,-12-9-45 16,12 20-67-16,-21-18-68 0,13 20-88 0,0 2-119 15,-32-15 174-15,40 31 287 0</inkml:trace>
  <inkml:trace contextRef="#ctx0" brushRef="#br2" timeOffset="421601.511">6671 10681 1000 0,'-34'0'251'0,"10"12"-150"0,-5-12-22 0,29 0-2 16,-27 6-14-16,27-6-20 0,0 0-24 16,0 0-14-16,0 0-4 0,17 0 2 0,1-3 4 15,8-3-2-15,8-5 4 0,7-3-8 0,6 0-10 16,1-8-26-16,7 6-25 0,-9-13-60 0,17 16-113 16,-21-16-145-16,0 2-122 0,7 15 172 0,-27-20 328 15</inkml:trace>
  <inkml:trace contextRef="#ctx0" brushRef="#br2" timeOffset="421871.7929">7029 10258 1159 0,'-20'-12'131'0,"20"12"-68"0,27-22 16 0,5 15 24 15,-8-14-37-15,16 12 12 0,-3-6-51 16,9 8 11-16,-2-2 3 0,4 7-8 0,-4-2-5 15,0 7-9-15,-9 2-8 0,1 3-5 0,-11 4 13 16,-5 4-27-16,-8 3 27 0,-7 7-24 0,-5 4 7 16,-5 5 4-16,-7 4-7 0,-8 2 7 0,-7 3-8 15,-7 2 9-15,-2-1-9 0,-4-1 10 0,-2-3-7 16,2-5 7-16,2-2-8 0,3-5 4 0,5-4-8 16,2-4-2-16,8-7-15 0,3-8-11 15,17-6-32-15,0 0-33 0,0 0-91 16,0 0-187-16,-2-27-177 0,20 16 8 0,-6-24 484 15</inkml:trace>
  <inkml:trace contextRef="#ctx0" brushRef="#br2" timeOffset="422579.8541">8128 9953 539 0,'0'0'102'0,"4"-20"14"15,-4 20 7-15,11-20 1 0,-11 20-16 0,0 0-20 16,12-24-16-16,-12 24-10 0,0 0 0 0,0 0-1 16,0 0-6-16,0 0-11 0,0 0-17 0,0 0-7 15,0 0-4-15,0 0 4 0,9 24 2 0,-5-6 6 16,1 0-7-16,3 9 2 0,0 5-10 15,3 5 5-15,1 7-10 0,4 2-4 0,-3 1 22 16,1 2-25-16,-2 0 18 0,-2 0-10 0,-2 0-12 16,1-2 10-16,-2-4-6 0,0-4 10 0,1-6-5 15,1-8 8-15,1-7-5 0,-10-18 5 16,26 20-5-16,-26-20 5 0,30 1 5 0,-13-5 1 16,0-8 4-16,1-4-9 0,3-10-1 0,0-9-9 15,2-9 3-15,2-4-11 0,1-5 10 16,1-2-13-16,-2 1-5 0,2-1 20 0,-2 2-17 15,-3 2 17-15,0 2-1 0,-5-1-11 0,-5 4 7 16,1 1-7-16,-4 5 5 0,-1 5-9 0,-1 8 2 16,-2 5-9-16,-5 22-3 0,6-22-8 0,-6 22-12 15,0 0-17-15,0 0-19 0,0 0-27 0,18 17-45 16,-18-17-71-16,27 19-117 0,-8-5-186 16,0-8 50-16,16 15 461 0</inkml:trace>
  <inkml:trace contextRef="#ctx0" brushRef="#br2" timeOffset="423595.8097">10382 9867 687 0,'-3'-18'64'0,"3"18"-11"0,0 0 15 16,3-28 19-16,-3 28 2 0,0 0-12 16,6-21-12-16,-6 21 0 0,0 0 3 0,-7-29 4 15,7 29-2-15,0 0-2 0,-13-20-12 16,13 20-6-16,-20-11-7 0,3 6-6 0,17 5-4 16,-38 3-4-16,15 5-3 0,-6 2-2 0,-3 8 3 15,-7 3-3-15,-1 4 4 0,-4 4-8 0,-1 6 5 16,-2 1-8-16,2 6 6 0,2-1-6 0,6 0 3 15,4 0-7-15,8-1-11 0,7-5-2 16,6-2 0-16,7-6 0 0,5 1 0 0,7-2 0 16,4-3 0-16,5-3 0 0,6-2 0 0,5-1 0 15,4-5 0-15,6-2 0 0,3-4 0 0,3-4 0 16,0-4-6-16,5-3-28 0,-2-4-16 0,6-1-7 16,-5-8-23-16,6 6-21 0,-12-17-71 0,20 24-177 15,-23-9-159-15,6-4-37 0,4 13 401 16</inkml:trace>
  <inkml:trace contextRef="#ctx0" brushRef="#br2" timeOffset="424095.9009">10833 10210 847 0,'0'0'140'0,"0"0"-89"0,0 0-3 16,0 0 21-16,0 0 17 0,-1-21 4 0,1 21-25 15,0 0 11-15,0 0-26 0,0 0 10 0,0 0-3 16,0 0-5-16,11 23 1 0,-11-23-12 0,5 28-8 15,-4-10-12-15,1 5 4 0,-3 0-9 0,1 2 5 16,-4-1-10-16,2 2-5 0,-2-1-7 16,1 1 3-16,-1-1-6 0,0-3 3 0,1-2-9 15,0-3-3-15,3-17-12 0,-2 27-7 0,2-27-18 16,0 0-15-16,10 24-26 0,-10-24-28 0,0 0-62 16,0 0-91-16,20-24-151 0,-20 24-54 0,18-26 322 15</inkml:trace>
  <inkml:trace contextRef="#ctx0" brushRef="#br2" timeOffset="424252.1783">10725 10188 1630 0,'-17'0'83'16,"17"0"-30"-16,0 0-10 0,0 0 2 0,0 0-10 16,0 0-1-16,28 6-9 0,-6-9-7 0,4-3-19 15,6-1 20-15,1-1-32 0,-2-1 17 0,0 1-32 16,-7-3-24-16,5 7-37 0,-10-10-32 15,11 20-66-15,-22-23-126 0,16 16-224 16,-1 7 5-16,-23-6 417 0</inkml:trace>
  <inkml:trace contextRef="#ctx0" brushRef="#br2" timeOffset="424892.9167">9691 9519 735 0,'0'0'134'0,"-23"2"-68"0,1 2 18 15,5 8 15-15,-11-5 3 0,6 13-24 0,-12-3-2 16,7 14-17-16,-13 1 9 0,10 13 3 0,-8 0-23 16,6 11 1-16,0 2-24 0,5 2 5 0,5 1-20 15,7-1 6-15,8-4-17 0,10-5-7 0,8-7 19 16,6-4-26-16,8-6 18 0,5-4-22 15,8 1-28-15,-1-13-23 0,13 10-55 0,-16-20-65 16,19 19-113-16,-12-2-191 0,2-14 35 0,14 17 427 16</inkml:trace>
  <inkml:trace contextRef="#ctx0" brushRef="#br2" timeOffset="425418.215">11248 9417 1131 0,'0'0'64'0,"0"0"-19"15,18 15 7-15,3 3 13 0,-21-18-7 0,42 36-4 16,-18-13-6-16,4 6-45 0,0 4 21 16,0 4-34-16,-3 5 7 0,-7 1 9 0,-3 2-9 15,-7 3 9-15,-6-1-11 0,-2 3 14 0,-7 1-13 16,-5 0 12-16,-7 2-14 0,-6-1 12 15,-3-1 4-15,-2-4-26 0,1-4 22 0,0-5-33 16,5-3-6-16,1-12-18 0,14 3-64 0,-8-20-83 16,17-6-164-16,10 23-108 0,-10-23 179 0</inkml:trace>
  <inkml:trace contextRef="#ctx0" brushRef="#br2" timeOffset="425723.1292">12092 9906 1713 0,'0'0'71'0,"0"0"-48"0,0 0-21 16,0 0-3-16,0 0 2 0,17-1-1 0,-17 1-3 15,26 0-7-15,-9 1-11 0,-17-1-10 16,32 1-12-16,-32-1-7 0,39-1-13 16,-21-6-18-16,10 12-24 0,-11-13-27 0,12 14-11 15,-10-11-7-15,9 10-27 0,-8-5-67 0,-20 0-119 16,44 9 171-16,-44-9 192 0</inkml:trace>
  <inkml:trace contextRef="#ctx0" brushRef="#br2" timeOffset="425866.8828">12090 10166 1612 0,'-28'10'43'0,"28"-10"-34"0,0 0-30 0,28-10 16 15,-1-1-25-15,0-8 6 0,9-1-7 0,0-6-16 16,11 4-16-16,-6-12-70 0,18 16-141 0,-7-6-233 15,-10-4 41-15,10 16 404 0</inkml:trace>
  <inkml:trace contextRef="#ctx0" brushRef="#br2" timeOffset="426847.1251">13437 9490 735 0,'0'0'115'0,"0"0"-44"0,0 0 0 16,-22-16 5-16,22 16 1 0,0 0-21 0,0 0-10 15,-18 3-8-15,18-3 0 0,0 0-2 16,0 0-6-16,0 0-7 0,0 0-4 0,0 0 0 16,0 0 3-16,0 0 4 0,0 0 4 15,0 0 2-15,0 0 1 0,0 0-5 0,0 0-8 16,9-19-7-16,-9 19-7 0,0 0 2 0,0 0-3 16,0 0 1-16,0 0 0 0,0 0-2 0,0 0-1 15,0 0-1-15,0 0 2 0,0 0-2 0,0 0 3 16,0 0 0-16,0 0-2 0,0 0 0 15,0 0 0-15,0 0 0 0,0 0-1 0,0 0 4 16,0 0 0-16,0 0 5 0,0 0 2 16,0 0 1-16,0 0-1 0,0 0-1 0,0 0-1 15,0 0 2-15,16-18-3 0,-16 18 1 0,0 0-1 16,7-17-1-16,-7 17-1 0,0 0 3 0,0 0-1 16,0 0 4-16,0 0-1 0,0 0-1 0,0 0 1 15,0 0-4-15,0 0 0 16,0 0-1-16,0 0-3 0,0 0 2 0,0 0-1 15,0 0 0-15,0 0-1 16,0 0-3-16,-2 28 1 0,1-6-4 0,2 2 8 16,1 4 10-16,3 1-20 0,0 4 21 0,4 3-22 15,0 6 3-15,5 4 7 0,-1 3-8 0,1 0 7 16,-4 1-9-16,0-2 9 0,0-1-9 0,-3-1 7 16,3-2-6-16,0-3 6 0,2-6-3 0,1-5-5 15,3-6 11-15,1-4-6 0,3-6 0 16,-1-3 0-16,2-7 0 0,2-4 0 0,-3-6 0 15,1-6 0-15,0-5 0 0,-1-7 0 0,4-9 0 16,-1-8 0-16,1-6 0 0,2-5 0 0,-1 0 0 16,1-3 0-16,-2 2 0 0,-2-3 0 0,-3 1 0 15,0-3 0-15,-1 0 0 0,-1 1 0 16,0 1 0-16,-1 5 0 0,-3 8 0 0,-2 5-4 16,0 13-22-16,-6 6-10 0,-5 19-12 15,5-17-27-15,-5 17-53 0,0 0-105 0,0 0-341 16,17 6 5-16,-17-6 216 0</inkml:trace>
  <inkml:trace contextRef="#ctx0" brushRef="#br2" timeOffset="427300.3286">15007 9254 1169 0,'0'0'215'0,"-26"-14"-199"16,9 14-13-16,-2 3 6 0,-8 6 5 0,-1 6 10 16,-11 1 13-16,0 10 14 0,-8-2 3 0,3 12 9 15,-5 0-12-15,8 10 3 0,-6 4 5 0,5 8-21 16,3-3 15-16,8 7-24 0,8-4-7 0,7-3 2 15,11-3-18-15,7-5 2 16,12-5-12-16,6-2 6 0,10-5-9 0,4-5 1 0,8-3-16 16,4-9-11-16,5 3-41 0,-6-17-49 15,19 18-166-15,-24-17-313 0,19 6 58 0,-1 4 248 16</inkml:trace>
  <inkml:trace contextRef="#ctx0" brushRef="#br2" timeOffset="427737.9256">15823 9442 1311 0,'0'0'89'15,"-40"-36"-23"-15,40 36-5 0,-37-38 7 0,37 38-8 16,-31-32-9-16,31 32-7 0,-31-13 2 0,31 13-3 15,-29 7-5-15,29-7-5 0,-32 27-5 16,15-2 0-16,-2 8-9 0,-3 8 4 0,1 5 1 16,-2 4-18-16,2 0 3 0,1 2-9 15,2-1 0-15,3-2 0 0,5-6 0 0,5-5 0 16,5-5 0-16,8-4 0 0,4-4 0 0,4-5 0 16,6-3-6-16,1-5-14 0,7-3-10 0,2-7-7 15,5 2-19-15,1-10-19 0,8 5-36 0,-9-15-49 16,20 18-97-16,-24-21-107 0,11 9-132 0,-1 9 62 15,-17-16 434-15</inkml:trace>
  <inkml:trace contextRef="#ctx0" brushRef="#br2" timeOffset="427909.8127">16043 9797 1529 0,'-7'17'147'0,"7"-17"-99"0,-19 16-12 15,19-16-3-15,-8 26-2 0,3-9-14 0,0 5-1 16,1 0-7-16,0 2 3 0,0-1-10 0,1 0 1 15,2-2-7-15,0-2-1 0,3-1-13 16,-2-18-5-16,10 27-21 0,-10-27-12 0,18 20-33 16,-18-20-45-16,27 16-108 0,-27-16-190 0,18-4-52 15,3 9 133-15</inkml:trace>
  <inkml:trace contextRef="#ctx0" brushRef="#br2" timeOffset="428238.08">16644 9489 1392 0,'-17'3'101'0,"17"-3"-70"0,0 0-11 16,0 0 6-16,4 18 2 0,-1-1 4 0,-6 2 8 15,1 4-35-15,-3 1 29 0,3 6-32 0,-3 3 7 16,2 2 7-16,0 1-12 0,-1 1 5 16,-1 1-12-16,0-1 5 0,3-1-13 0,0-6 0 15,3-2-20-15,-1-8-14 0,8 6-38 0,-8-26-42 16,19 31-80-16,-19-31-91 0,0 0-171 0,26 16 29 15,-26-16 403-15</inkml:trace>
  <inkml:trace contextRef="#ctx0" brushRef="#br2" timeOffset="428409.9135">16579 9749 1529 0,'0'0'159'0,"-30"-3"-64"0,30 3-20 15,-17 4-20-15,17-4-21 0,0 0-23 0,0 0-10 16,0 0-4-16,17-1-4 0,0 1-11 0,3-6-20 15,10 4-36-15,-7-13-54 0,19 20-126 0,-21-19-204 16,15 8-96-16,6 6 130 0</inkml:trace>
  <inkml:trace contextRef="#ctx0" brushRef="#br2" timeOffset="428769.3441">17865 9375 1121 0,'0'0'167'15,"-4"-24"-47"-15,4 24-19 0,0 0-31 16,-19-12-30-16,1 9-21 0,-1 6-3 0,-8 0 5 16,1 7 8-16,-10 2 4 0,3 8 4 0,-6-1 1 15,2 7 4-15,-5 1-3 0,1 6 3 0,0 1 6 16,4 2-27-16,2 0 15 0,6 2-29 0,7-2-7 16,6-2 0-16,8-3 0 0,6-3 0 15,8-3 0-15,5-2 0 0,5-1 0 0,5-4 0 16,4-2 0-16,3-4-9 0,6-1-28 0,2-5-18 15,5 4-40-15,-8-18-56 0,18 23-125 0,-25-25-162 16,12 9-104-16,1 6 99 0,-14-18 443 0</inkml:trace>
  <inkml:trace contextRef="#ctx0" brushRef="#br2" timeOffset="429128.7818">17889 9790 1493 0,'0'0'127'0,"-1"19"-94"0,1-19-11 16,0 0-1-16,0 0-5 0,0 0-2 15,0 0 8-15,25 10 5 0,-25-10 3 0,29-9-3 16,-9 2-7-16,1-1-3 0,-1-1-3 0,1 1-4 16,-2 2-4-16,-2 1 0 0,-17 5-3 15,30-4 1-15,-30 4 0 0,21 4 2 0,-21-4 6 16,0 0-2-16,13 17 3 0,-13-17-6 0,-4 19-2 15,4-19-2-15,-18 27-1 0,18-27 0 0,-31 31 0 16,14-13-3-16,-1 0 4 0,-1 2-2 16,0-2 7-16,2 0 0 0,0 0 5 0,3-1-2 15,3 0 0-15,11-17-4 0,-11 27-2 0,11-27-2 16,4 18-3-16,-4-18 0 0,17 13 0 0,-17-13 0 16,29 4 0-16,-10-7 0 0,5-1 0 0,3-4 0 15,0-1-12-15,1-1-22 0,-2-3-21 0,3 5-37 16,-13-11-57-16,18 20-143 0,-34-1-300 15,29-20 44-15,-7 16 276 0</inkml:trace>
  <inkml:trace contextRef="#ctx0" brushRef="#br2" timeOffset="429410.084">18709 9381 1356 0,'-13'17'85'0,"13"-17"-41"0,0 17-2 15,0-17-3-15,5 36-4 0,-2-12-18 0,0 7 5 16,-3 0 10-16,2 4-32 0,-2 0 21 0,1 3-31 15,-2-1 3-15,-1 0 5 0,1 0-14 0,-1-2-3 16,2 1-24-16,-6-5-10 0,7 4-36 0,-10-15-26 16,18 12-55-16,-9-32-68 0,0 23-196 0,12-3 15 15,-12-20 342-15</inkml:trace>
  <inkml:trace contextRef="#ctx0" brushRef="#br2" timeOffset="429582.0067">18656 9756 1478 0,'-31'-12'238'0,"31"12"-143"16,-26-4-33-16,26 4-16 0,0 0-20 0,0 0-16 16,0 0-11-16,0 0-3 0,20-3-8 15,-20 3-15-15,41-4-19 0,-18-3-24 0,11 9-31 16,-10-16-62-16,21 23-132 0,-20-7-216 0,10-8-4 16,5 12 306-16</inkml:trace>
  <inkml:trace contextRef="#ctx0" brushRef="#br2" timeOffset="429959.1112">19869 9273 1108 0,'-23'-16'145'0,"23"16"-42"0,-38-15-15 16,20 16-13-16,-13-6-11 0,6 15-2 0,-10-4-1 15,0 11 3-15,-6-1-8 0,3 8-4 16,-4-1-9-16,3 7-2 0,-2 3-9 0,0 4 0 15,3 3-11-15,4 3-21 0,1-2 0 0,7 0 0 16,7-4 0-16,8-2 0 0,10-2 0 0,5-4 0 16,11-2 0-16,3-4 0 0,9-3 0 0,6-3 0 15,6-1 0-15,5-8-2 0,4 0-49 0,0-10-24 16,10 6-36-16,-11-19-55 0,21 23-115 0,-27-25-148 16,12 7-103-16,-2 6 133 0,-19-17 399 15</inkml:trace>
  <inkml:trace contextRef="#ctx0" brushRef="#br2" timeOffset="430387.7078">19883 9703 1528 0,'0'0'53'0,"0"0"-41"0,0 0 3 0,0 0 6 15,19 3 9-15,-19-3 6 0,31-9 3 0,-13 0-4 16,7 3-13-16,-2-2-11 0,1 0-8 0,-1 1-2 15,-2 1 0-15,-4 4-1 0,-17 2 1 16,26-3 0-16,-26 3 3 0,0 0 2 0,20 6 5 16,-20-6 2-16,0 0 1 0,0 0-5 15,-3 20-2-15,3-20-5 0,-15 20 0 0,15-20-3 16,-29 26 3-16,9-12-2 0,1 2 3 0,-1-2 0 16,0 2 5-16,3-3 3 0,17-13 2 0,-22 21-4 15,22-21-3-15,0 0-5 0,0 0 2 0,0 0-4 16,28 16 3-16,-9-20 1 0,8-2-2 0,5-2 4 15,2 0 1-15,-1 2 2 0,-1 0 2 16,-2 4 1-16,-4 1 1 0,-5 2-1 0,-4 2-1 16,-17-3 2-16,19 13 0 0,-19-13-2 15,0 21-10-15,0-21 0 0,-18 37 0 0,1-16 0 16,-3 2 0-16,-4 2 0 0,0-5 0 0,0 1 0 16,1-3 0-16,2-1 0 0,4-3 0 0,17-14 0 15,-23 18 0-15,23-18-28 0,0 0-23 0,0 0-28 16,0 0-18-16,0 0-48 0,17-9-105 15,11-6-296-15,-6 1-2 0,-4-9 246 0</inkml:trace>
  <inkml:trace contextRef="#ctx0" brushRef="#br2" timeOffset="430687.3369">20872 9352 1419 0,'-14'33'224'0,"14"-33"-161"16,-10 32-15-16,5-12-13 0,6 4-8 0,-1 1-19 15,-1 2 4-15,-4-2 11 16,3 3-28-16,-1-2 23 0,2 0-33 0,3 1 6 16,0-2 0-16,0 3-16 0,-1-6-5 0,7 3-21 15,-7-8-22-15,11 10-55 0,-12-27-81 0,15 30-145 16,-15-30-154-16,17 18 50 0,1 0 456 16</inkml:trace>
  <inkml:trace contextRef="#ctx0" brushRef="#br2" timeOffset="430848.1793">20743 9641 1700 0,'0'0'94'0,"0"0"-54"0,-18-1-11 15,18 1-13-15,0 0-14 0,19-4-4 16,-19 4-6-16,39-5-16 0,-16-2-23 0,13 7-31 16,-10-14-47-16,23 18-81 0,-21-20-124 0,10 7-207 15,8 8 75-15,-17-16 401 0</inkml:trace>
  <inkml:trace contextRef="#ctx0" brushRef="#br2" timeOffset="431240.6724">22020 9327 1068 0,'-16'-22'303'0,"16"22"-206"0,-37-23-30 16,20 14-10-16,-9-1-17 0,3 5-12 0,-5 1 4 15,1 9 2-15,-7 3 1 0,4 8 1 0,-4 2-6 16,2 4 7-16,-1 2-3 0,3 5 2 0,-1 3-6 16,6 3 1-16,-1 1-7 0,6 0-11 0,4-1 2 15,5 0-15-15,7-2 0 0,6 0 0 0,5-3 0 16,7-2 0-16,7-3 0 0,5-3 0 16,6-5 0-16,2-4 0 0,8-2-6 0,-3-7-42 15,6 2-27-15,-6-12-29 0,11 11-42 16,-19-21-63-16,20 22-93 0,-23-22-66 0,3 4-118 15,10 11 184-15,-20-22 302 0</inkml:trace>
  <inkml:trace contextRef="#ctx0" brushRef="#br2" timeOffset="431475.0704">22186 9635 1347 0,'-27'7'135'0,"17"15"-42"16,-9-11-16-16,10 7-12 0,9-18-19 0,-23 32 3 15,23-32-1-15,-16 25 0 0,16-25-12 16,-6 19-6-16,6-19-11 0,0 0-3 0,13 22-8 16,-13-22-2-16,25 9-3 0,-25-9-2 15,36-2-3-15,-14-4-7 0,4-1-10 0,-1-4-16 16,3 1-10-16,-2-4-16 0,4 5-8 0,-4-9-15 16,9 10-19-16,-13-16-42 0,17 16-64 0,-21-18-45 15,17 13-80-15,3 0-86 0,-19-18 183 0,17 24 237 16</inkml:trace>
  <inkml:trace contextRef="#ctx0" brushRef="#br2" timeOffset="431631.3691">22379 9605 1510 0,'-21'34'167'0,"-13"-13"-73"15,11 12-8-15,-2-6-29 0,6 2-14 16,3-3-23-16,4 0-3 0,6-3-12 0,3-3-2 16,5-3-10-16,-2-17-5 0,16 27-15 0,-16-27-12 15,27 17-19-15,-27-17-17 0,36 12-32 0,-36-12-54 16,46 3-129-16,-46-3-153 0,39-10-64 15,-5 13 232-15</inkml:trace>
  <inkml:trace contextRef="#ctx0" brushRef="#br2" timeOffset="431912.6808">22886 9241 1464 0,'0'0'84'0,"0"0"-35"0,4 29-4 16,-13-10-11-16,3 5-7 0,-5 3-11 0,0 4 7 15,-3 1-10-15,0 3-2 0,0 0-12 0,0-2 4 16,3-1 5-16,0-1-32 0,6-2 15 0,-2-4-39 15,7 5-3-15,-3-10-16 0,10 9-45 16,-7-29-44-16,8 37-84 0,-8-37-68 0,0 0-150 16,10 32 156-16,-10-32 302 0</inkml:trace>
  <inkml:trace contextRef="#ctx0" brushRef="#br2" timeOffset="432068.9471">22758 9559 1098 0,'-22'-30'411'0,"22"30"-254"15,0 0-62-15,0 0-28 0,0 0-22 0,17 2-17 16,-17-2-7-16,31-8-11 0,-10 3-5 0,3-1-8 16,4 0-7-16,2-3-10 0,5 3-19 15,-2-6-27-15,10 8-51 0,-14-17-95 16,22 22-158-16,-11-10-198 0,-1-1 77 0,7 14 451 16</inkml:trace>
  <inkml:trace contextRef="#ctx0" brushRef="#br2" timeOffset="432256.4772">23233 9604 1517 0,'-20'23'123'0,"20"-23"-69"16,0 0-9-16,0 0-21 0,0 0-16 0,0 0-7 16,0 0 2-16,0 0 1 0,0 0-2 15,0 0-3-15,0 0-9 0,0 0-22 0,22-19-35 16,-5 19-57-16,-17-18-76 0,24 22-132 15,-24-4-163-15,17-15 17 0,8 20 437 0</inkml:trace>
  <inkml:trace contextRef="#ctx0" brushRef="#br2" timeOffset="432381.483">23500 9618 1023 0,'-28'3'229'0,"28"-3"-108"0,0 0-28 15,0 0-27-15,0 0-38 0,0 0-17 16,0 0-11-16,0 0-24 0,18-15-37 0,-18 15-60 15,25-17-145-15,-25 17-131 0,20-23-97 0,10 22 287 16</inkml:trace>
  <inkml:trace contextRef="#ctx0" brushRef="#br2" timeOffset="432522.1547">23852 9576 1619 0,'3'17'133'0,"-3"-17"-49"0,0 0-18 15,-20 15-31-15,20-15-11 0,0 0-16 0,-19 6-2 16,19-6-2-16,0 0-6 0,0 0-11 0,-17-13-17 15,17 13-20-15,4-20-37 0,-4 20-54 0,16-27-96 16,12 23-218-16,-10-4-98 0,-18 8 143 0</inkml:trace>
  <inkml:trace contextRef="#ctx0" brushRef="#br2" timeOffset="432647.1913">24011 9602 1672 0,'-29'8'210'0,"29"-8"-141"0,-33 17-21 0,33-17-15 16,-21 4-23-16,21-4-6 0,0 0-14 0,-20-12-12 15,20 12-20-15,-3-23-38 0,3 23-47 0,12-36-117 16,15 18-342-16,-9 2 3 0,-2-6 232 0</inkml:trace>
  <inkml:trace contextRef="#ctx0" brushRef="#br2" timeOffset="432944.134">24274 8820 1526 0,'0'24'176'16,"12"-6"-103"-16,-12-18-12 0,24 37-32 0,-8-17 12 16,1 4-25-16,-4 0 27 0,4 7-6 0,-5-1-8 15,7 5-13-15,-5 3-16 0,1 4 0 0,-3 1 0 16,-3 3 0-16,-9 4 0 0,-2 0 0 15,-7-1 0-15,-2-1 0 0,-1-2 0 0,-3-6 0 16,3-5 0-16,-3-2 0 0,2-5 0 16,1 0 0-16,-1-4 0 0,-1-2 0 0,1-2 0 15,-3-3 0-15,4 0-3 0,12-17-38 0,-25 25-21 16,25-25-25-16,-23 25-50 0,0-29-96 0,23 4-232 16,-13 22-100-16,-4-22 112 0</inkml:trace>
  <inkml:trace contextRef="#ctx0" brushRef="#br3" timeOffset="435937.1518">7940 10746 700 0,'-12'17'294'0,"12"-17"-152"16,0 0-19-16,0 0-17 0,0 0-12 0,1-20-7 16,-1 20-9-16,23-30-17 0,-1 7-21 0,0-10-3 15,11-5-17-15,4-9 2 0,11-8-17 16,6-8 6-16,8-5-18 0,5 0 8 0,-1 1-11 15,3 4-32-15,-7 1 9 0,3 8-30 0,-8 2 10 16,-1 12 10-16,-9 0-6 0,0 14 0 16,-12 0-28-16,5 16-41 0,-19-7-68 0,11 17-89 15,-5 6-178-15,-27-6 91 0,43 9 362 0</inkml:trace>
  <inkml:trace contextRef="#ctx0" brushRef="#br3" timeOffset="436594.6528">13058 10073 1379 0,'-17'-16'64'16,"17"16"-9"-16,0 0-3 0,16-31 8 0,7 14 2 16,2-10 0-16,14-2-22 0,7-7-6 15,13-5-19-15,8-6 1 0,9-3-15 0,6-1 7 16,2 0-11-16,4 4-17 0,-2 0 10 0,-3 4-42 16,-4-1 5-16,-4 10-24 0,-14-8-21 0,4 16-23 15,-24-15-68-15,11 21-104 0,-8-2-193 0,-15-6 51 16,5 18 371-16</inkml:trace>
  <inkml:trace contextRef="#ctx0" brushRef="#br3" timeOffset="437907.4517">8927 11915 563 0,'-2'-18'178'0,"8"-3"-98"0,7 3-7 15,-7-6 8-15,9 6 0 0,-9-7-7 16,-6 25-18-16,12-36-8 0,-12 36-4 0,-6-25 4 15,6 25 1-15,-25-11-2 0,4 12-4 0,-9 0-7 16,-3 9-1-16,-12 2 1 0,0 10 12 0,-10 0 1 16,0 11 10-16,-7 2-6 0,4 9 4 0,-5 2-15 15,4 6-10-15,0 0 9 0,3 6-22 16,3 0 13-16,8 3-6 0,8-3-14 0,10-2-7 16,10-1-5-16,8-4 0 0,9-1 0 15,7-2 0-15,8-4 0 0,8-1 0 0,12-6 0 16,9-4 0-16,11-7 0 0,10-6 0 0,8-9 0 15,3-9 0-15,7-6 0 0,3-8-35 0,7-2-23 16,-3-10-24-16,11 8-51 0,-16-13-8 0,18 20-88 16,-26-21-72-16,14 5-147 0,-7 8-49 0,-21-16 375 15</inkml:trace>
  <inkml:trace contextRef="#ctx0" brushRef="#br3" timeOffset="438157.5645">9605 12400 1354 0,'-17'-14'136'0,"17"14"-79"0,13-19-12 0,-13 19-6 16,17-12-4-16,-17 12-13 0,0 0-7 0,0 0 4 16,9 25 3-16,-9-3 5 0,-5 5-12 0,0 5-1 15,-2 5-10-15,-1 3 4 0,0 3-10 0,2 4-5 16,-2 2 20-16,1 0-23 0,1-3 14 15,-1-5-17-15,4-4-24 0,0-11-8 0,10 2-44 16,-7-28-21-16,17 35-62 0,-17-35-118 16,0 0-220-16,28 7 33 0,-28-7 411 0</inkml:trace>
  <inkml:trace contextRef="#ctx0" brushRef="#br3" timeOffset="438345.0227">9434 12401 1768 0,'0'0'121'0,"-17"18"-57"0,17-18-20 0,0 0-9 16,0 0-20-16,26 18-15 0,-4-19 0 15,6-3 0-15,7-4 0 0,8-4 0 0,2-3 0 16,2 0 0-16,-2-4 0 0,2 6-27 0,-4-5-59 16,7 11-51-16,-16-17-98 0,24 22-218 0,-10-9-143 15,-3-3 84-15,12 14 512 0</inkml:trace>
  <inkml:trace contextRef="#ctx0" brushRef="#br3" timeOffset="438907.7021">10500 12107 1684 0,'0'0'101'15,"0"0"-60"-15,0 0-23 0,0 0-6 0,25-11-2 16,-2 1 1-16,9 1-4 0,2-1-22 15,1 2 25-15,4-2-33 0,0 0 17 0,3 3-23 16,-2-3-16-16,7 4-21 0,-8-8-30 0,13 15-60 16,-18-20-105-16,20 14-150 0,-8 5-116 0,-16-11 269 15</inkml:trace>
  <inkml:trace contextRef="#ctx0" brushRef="#br3" timeOffset="439095.1492">10525 12408 1676 0,'-18'12'63'0,"18"-12"-39"16,0 0-7-16,0 0 2 0,26-1 1 0,3-7 2 15,8-3-7-15,6-5-4 0,7-1-3 0,6-1-3 16,1-1-12-16,5 0-13 0,-6-1-33 16,6 9-47-16,-15-14-74 0,22 23-137 0,-23-5-213 15,7-9-12-15,7 16 382 0</inkml:trace>
  <inkml:trace contextRef="#ctx0" brushRef="#br3" timeOffset="439563.9807">12564 11651 562 0,'0'0'94'0,"-4"-18"-1"16,4 18-10-16,-18-9-6 0,18 9-18 0,-37-3-7 15,14 5 4-15,-11-5 23 0,4 9 8 0,-14-9 5 16,9 13 1-16,-14-10-9 0,9 11-2 0,-11-5-14 16,4 8-9-16,-6 1-15 0,3 9-3 15,-1 0-7-15,5 9 4 0,2 0-6 0,6 3 3 16,5 4-13-16,9 0 1 0,4 2-15 15,6 0 4-15,8-1 3 0,6 1-20 0,9-3 19 16,4 0-20-16,6-3 6 0,6-3 3 0,3-4-6 16,6-5-1-16,6-3-8 0,4-7-7 0,8-2-17 15,0-8-15-15,10 0-25 0,-7-14-28 0,13 12-58 16,-17-23-58-16,26 21-70 0,-24-20-56 0,3 0-106 16,11 14 198-16,-28-21 254 0</inkml:trace>
  <inkml:trace contextRef="#ctx0" brushRef="#br3" timeOffset="439735.886">12706 12249 1639 0,'-23'25'78'15,"14"5"-42"-15,3-1-18 0,4 0 9 0,0-3-13 16,4-1-3-16,-2-2-10 0,1-2 1 16,1-2-7-16,-2-19-7 0,11 31-18 0,-11-31-18 15,21 26-43-15,-21-26-67 0,28 15-168 0,-9-10-231 16,-19-5 54-16,42 4 408 0</inkml:trace>
  <inkml:trace contextRef="#ctx0" brushRef="#br3" timeOffset="440020.7676">13471 11724 1340 0,'0'0'38'16,"-14"31"-14"-16,8-10 4 16,3 10 11-16,-5 1-4 0,3 9 4 0,-4 2-13 15,0 8 11-15,-2-1 3 0,3 3-30 0,-2-2 14 16,2-1-29-16,0-2-5 0,-1-6 0 0,6 0-33 15,-3-12-37-15,16 12-96 0,-18-26-155 16,16 3-188-16,5 1 35 0,-13-20 463 0</inkml:trace>
  <inkml:trace contextRef="#ctx0" brushRef="#br3" timeOffset="440192.7322">13265 12090 1534 0,'0'0'321'15,"-29"4"-258"-15,29-4-26 0,0 0-15 0,0 0-10 16,13-21-19-16,6 11 20 0,6-3-31 0,6 0 14 16,6 1-35-16,0-9-34 0,14 13-65 0,-17-22-134 15,24 15-307-15,-5-2 2 0,3-3 283 0</inkml:trace>
  <inkml:trace contextRef="#ctx0" brushRef="#br3" timeOffset="440529.8016">14530 11435 1264 0,'0'0'109'0,"-43"-5"-18"16,43 5-33-16,-38 18 17 0,19 4-24 0,-7-1-4 16,4 12 4-16,-9 0-10 0,4 8 10 15,-3 0-9-15,1 5 6 0,-3-1-15 0,3 4 2 16,-1 0-12-16,3 1 1 0,1-1-20 16,7-4-4-16,7-6 0 0,6-3 0 0,8-6 0 15,7-4 0-15,8-3 0 0,7-2 0 0,8-7 0 16,5-4 0-16,10-4 0 0,4-7 0 0,7 0-16 15,2-9-42-15,9 2-27 0,-6-14-54 0,17 18-118 16,-27-14-255-16,12 0-53 0,-3 5 151 16</inkml:trace>
  <inkml:trace contextRef="#ctx0" brushRef="#br3" timeOffset="440845.9762">14771 12134 1666 0,'0'0'57'0,"0"0"-34"0,0 0-3 15,20-10 6-15,-3 0 6 0,8 1-1 0,-3-2-18 16,4 0 10-16,0 1-21 0,1 2 18 0,-4-1-19 16,-23 9 8-16,28-6-12 0,-28 6 1 0,0 0 1 15,0 0-11-15,0 0 18 0,11 20-13 0,-11-20 28 16,-15 29-13-16,3-10 11 0,-4 1-6 15,-1 2-1-15,-1 2 7 0,-2-1-4 0,1 0 3 16,1 0-7-16,3-2-4 0,5-4-7 0,4 0 0 16,6-17 0-16,4 25 0 0,-4-25 0 0,21 18 0 15,-3-12 0-15,4-2 0 0,6-4 0 0,2-2 0 16,2-4-2-16,1-3-22 0,1 3-21 0,-8-7-35 16,9 10-52-16,-18-20-119 0,20 14-356 15,-11-3 32-15,-3-5 245 0</inkml:trace>
  <inkml:trace contextRef="#ctx0" brushRef="#br3" timeOffset="441080.3639">15566 11576 1230 0,'-17'5'362'0,"6"22"-312"16,-1 0-31-16,6 6 10 0,-1 0-6 0,5 3 5 16,-2-1-13-16,-1 4 5 0,0 1-10 0,2 0 6 15,2-1-16-15,1 0 6 0,1-3-11 16,3-1-17-16,1-1-6 0,-4-7-44 0,9 4-3 16,-10-31-64-16,12 48-122 0,-14-31-253 0,2-17 0 15,15 24 337-15</inkml:trace>
  <inkml:trace contextRef="#ctx0" brushRef="#br3" timeOffset="441252.3505">15451 11926 1621 0,'-27'-11'174'16,"27"11"-92"-16,0 0-29 0,0 0-18 0,0 0-15 16,0 0-11-16,29-23-7 0,-10 17-6 0,5 1-11 15,-1-1-14-15,7 3-28 0,-4-9-42 0,15 17-94 16,-22-23-162-16,22 16-219 0,1 0 26 0,0-9 427 15</inkml:trace>
  <inkml:trace contextRef="#ctx0" brushRef="#br3" timeOffset="441611.7061">17039 11443 908 0,'-6'-22'276'15,"6"22"-142"-15,-21-28-55 0,21 28 1 16,-34-24-10-16,15 18-17 0,-13-3-6 0,3 6-4 15,-11 2 3-15,2 8-2 0,-7 4-2 0,2 8 1 16,-3 3-3-16,5 6-13 0,-4 0 23 0,5 7-26 16,1-2 16-16,4 4-39 0,2 2-1 0,7 2 0 15,8 0 0-15,5 1 0 0,5-1 0 0,9-3 0 16,8-3 0-16,7-4 0 0,7 0 0 16,10-6 0-16,4-2 0 0,5-5 0 0,5-5 0 15,-1-3-12-15,8 1-63 0,-5-11-23 0,15 12-66 16,-19-26-113-16,22 8-264 0,-10 1-29 0,-8-7 261 15</inkml:trace>
  <inkml:trace contextRef="#ctx0" brushRef="#br3" timeOffset="442049.3094">17057 11938 1558 0,'-24'17'154'16,"24"-17"-128"-16,0 0-12 0,0 0 7 16,33-10 11-16,-9 3 1 0,4-5-3 0,4 0-10 15,2-3-2-15,1 0-11 0,-1 2-6 0,-1 1-3 16,-5 4 1-16,-3 2-1 0,-4 2 3 16,-21 4-1-16,27-1 0 0,-27 1 2 0,0 0 5 15,0 0 5-15,0 0 3 0,8 24-2 0,-8-24-5 16,-28 25-1-16,8-8-4 0,-5 1 7 0,-2 2 0 15,2-3 2-15,-2 1-3 0,4 1 0 16,1-3-5-16,5-2-1 0,17-14-3 0,-16 17-1 16,16-17-1-16,0 0-12 0,17 11 13 0,-17-11 2 15,39 0 1-15,-11-2 11 0,5-3-11 0,4 0-2 16,0 3 1-16,1 0 1 0,-4 4 0 0,-1 1-3 16,-10 5 10-16,-5 0-9 0,-18-8 0 0,15 27 0 15,-15-27 0-15,-7 36 0 0,-7-14 0 0,-3 1 0 16,-5-2 0-16,-5 1 0 15,-3 1 0-15,0-1 0 0,-4 0 0 0,2-2 0 16,4-3 0-16,2-3 0 0,8-5 0 0,18-9 0 16,-22 10-43-16,22-10-46 0,0 0-35 0,-7-21-54 15,28 24-99-15,-21-25-135 0,17 3-122 0,10 7 145 16,-15-22 389-16</inkml:trace>
  <inkml:trace contextRef="#ctx0" brushRef="#br3" timeOffset="442346.2964">18062 11190 1509 0,'0'0'104'16,"-14"22"-39"-16,13-5-14 0,10 10 0 0,-3 3-13 16,3 7 1-16,-1 3-12 0,0 4-11 0,1-1 14 15,0 3-27-15,0-1 12 0,1 0-8 16,-3-3-14-16,0-1 3 0,1-3-19 16,-4-6-7-16,5 3-26 0,-9-10-19 0,11 7-54 15,-11-32-90-15,10 41-132 0,-3-24-196 0,-7-17 68 16,14 29 445-16</inkml:trace>
  <inkml:trace contextRef="#ctx0" brushRef="#br3" timeOffset="442502.5138">18001 11685 1625 0,'-37'-1'132'0,"37"1"-44"0,0 0-23 0,0 0-20 16,0 0-25-16,0 0-13 0,0 0-4 0,0 0 0 15,27-16-1-15,-4 10-3 0,8 1-13 0,3-2-17 16,8 2-31-16,-3-9-43 0,18 15-81 15,-20-25-152-15,20 15-240 0,7 2 52 16,-4-11 378-16</inkml:trace>
  <inkml:trace contextRef="#ctx0" brushRef="#br3" timeOffset="442893.2034">19717 11274 927 0,'0'0'340'0,"-15"-22"-219"0,15 22-36 0,-11-28-16 16,11 28-18-16,-20-29-13 0,20 29-9 0,-37-26 7 16,14 19-2-16,-7 1 2 0,0 10 2 0,-5 3 2 15,1 8 3-15,-4 2 0 0,3 7-3 0,-3 4-9 16,2 6 1-16,-2 3-18 16,4 7-14-16,0 2 0 0,5 3 0 0,6-3 0 15,5 0 0-15,8-6 0 0,7-6 0 0,9-4 0 16,9-2 0-16,7-5 0 0,10-4 0 0,5-2 0 15,3-6 0-15,5-2 0 0,0-7-34 0,8 2-65 16,-7-12-47-16,20 18-123 0,-23-17-235 0,21-2-64 16,-1 2 142-16</inkml:trace>
  <inkml:trace contextRef="#ctx0" brushRef="#br3" timeOffset="443190.1169">20065 11616 1291 0,'0'0'151'0,"0"0"-51"0,0 0-10 16,0 0-17-16,0 0-11 0,-16 23-8 0,5-4 5 15,-10-2-8-15,3 4-5 0,0-1-14 0,2 1-4 16,2-3-18-16,6 0-10 0,8-18 0 0,-7 29 0 15,7-29 0-15,15 22 0 0,3-15 0 16,7-3 0-16,8-5 0 0,9-8 0 16,6-3 0-16,4-6 0 0,3 1-10 0,-3-6-39 15,2 4-11-15,-12-8-20 0,6 10-21 0,-17-11-36 16,11 19-57-16,-25-23-72 0,16 23-68 0,-33 9-101 16,19-39 55-16,-19 39 380 0</inkml:trace>
  <inkml:trace contextRef="#ctx0" brushRef="#br3" timeOffset="443346.4772">20264 11622 1473 0,'-43'12'251'0,"29"20"-130"0,-6-8-50 16,9 6-14-16,2 0-26 0,4 2-7 0,2-1-10 15,3-1-9-15,3-2-5 0,2-1 0 0,2-4 0 16,2-4 0-16,1-1-14 0,-10-18-22 16,27 30-49-16,-27-30-22 0,36 25-93 15,-36-25-209-15,17-5-147 0,1 7-3 0,-18-2 479 16</inkml:trace>
  <inkml:trace contextRef="#ctx0" brushRef="#br3" timeOffset="443783.996">21016 11115 1477 0,'7'21'98'0,"-7"-21"-57"0,-4 22-7 16,4-22-7-16,-2 37 0 0,-2-14-5 0,3 7 6 15,-5 2-5-15,2 5 2 0,-3 3-19 0,2-2-14 16,0 0 21-16,2-1-27 0,0-2 27 0,2-1-14 15,2-1-20-15,-2-6-19 0,7 5-46 16,-6-32-65-16,11 44-135 0,-16-26-199 0,5-18-29 16,21 27 287-16</inkml:trace>
  <inkml:trace contextRef="#ctx0" brushRef="#br3" timeOffset="443923.0236">20935 11456 1523 0,'0'0'147'0,"-24"-19"-88"15,24 19 12-15,0 0-35 0,0 0-20 0,0 0-13 16,0 0-4-16,0 0-6 0,0 0-6 0,30-6-12 16,-11 8-13-16,9 7-17 0,-5-13-66 0,22 20-138 0,-19-12-226 0,17-4-60 0,6 8 240 15</inkml:trace>
  <inkml:trace contextRef="#ctx0" brushRef="#br3" timeOffset="444094.9826">21494 11691 1627 0,'0'0'217'0,"-32"18"-169"0,32-18-12 0,0 0-18 16,-20 0-15-16,20 0-9 0,0 0-4 0,0 0-8 15,7-28-14-15,-7 28-22 0,18-25-41 16,6 22-78-16,-19-23-145 0,14 16-255 16,5 2 48-16,-24 8 381 0</inkml:trace>
  <inkml:trace contextRef="#ctx0" brushRef="#br3" timeOffset="444221.3528">21811 11683 1710 0,'-23'12'111'15,"23"-12"-49"-15,0 0-16 0,0 0-12 16,-17 0-26-16,17 0-11 0,0 0-4 0,-1-23-10 16,1 23-14-16,12-25-23 0,6 16-31 0,-8-17-70 15,24 25-163-15,-34 1-252 0,31-28 16 0,-6 27 378 16</inkml:trace>
  <inkml:trace contextRef="#ctx0" brushRef="#br3" timeOffset="444346.3761">22061 11644 1716 0,'13'24'213'0,"-13"-24"-127"15,0 0-54-15,0 0-32 0,0 0 0 0,0 0 0 16,0 0 0-16,0 0 0 0,0 0 0 16,-17-5 0-16,17 5 0 0,-2-18 0 0,2 18 0 15,3-19-31-15,-7 2-106 0,4 17-190 0,18-9-310 16,-18 9 15-16,0 0 330 0</inkml:trace>
  <inkml:trace contextRef="#ctx0" brushRef="#br3" timeOffset="445173.0542">21828 12814 1458 0,'-7'-25'110'15,"7"25"-46"-15,0 0-9 0,-20-22-10 0,20 22-8 16,-18-17-9-16,18 17 0 0,-24-18-1 0,7 10-2 16,0 1-3-16,-4-2-17 0,0 4 16 15,-4 0-14-15,0 5 16 0,-3 5-1 0,2 2 2 16,-2 6 10-16,1 2-22 0,0 3-12 0,-1 4 0 16,1 1 0-16,4 3 0 0,0 1 0 0,3 1 0 15,-1 2 0-15,0-1 0 0,2 3 0 16,-1 1 0-16,2-2 0 0,-1-2 0 0,3-2 0 15,4-7 0-15,12-20 0 0,-13 24 0 16,13-24 0-16,0 0 0 0,0 0 0 0,37-10 0 16,-7-10 0-16,13-5 0 0,7-14 0 0,6-2 0 15,5-4 0-15,1-1 0 0,1 4 0 0,-2 2 0 16,-2 3 0-16,-4 5 0 0,-4 4 0 0,-6 8 0 16,-7 4 0-16,-5 6 0 0,-9 7 0 0,-24 3 0 15,27 6 0-15,-27-6 0 0,6 35 0 0,-9-3 0 16,-6 11 0-16,-6 5 0 0,-6 5 0 15,-5 7 0-15,-5 3 0 0,-3 4 0 0,-1 5 0 16,-3-1 0-16,-2 3 0 0,1 2 0 0,0-2 0 16,0-1 0-16,-2-1 0 0,0-6 0 0,0-3 0 15,6-6 0-15,7-7 0 0,4-7 0 0,8-7 0 16,9-8 0-16,4-10 0 0,3-18 0 16,14 23 0-16,-14-23 0 0,32 3 0 0,-6-13 0 15,4-4 0-15,7-9 0 0,2-9 0 16,0-4 0-16,3-6 0 0,-3-3 0 0,0 0 0 15,-1 0 0-15,-2 1 0 0,1-2 0 0,1 0 0 16,-1-3 0-16,6 5 0 0,-3-6-54 0,9 9-47 16,-9-9-19-16,14 24-122 0,-24-22-155 0,11 17-157 15,-1 4 21-15,-11-9 488 0</inkml:trace>
  <inkml:trace contextRef="#ctx0" brushRef="#br3" timeOffset="445376.6622">22391 13061 1924 0,'0'0'97'0,"-30"0"-71"0,30 0-26 16,0 0 0-16,-9-22 0 0,9 22 0 0,9-29 0 16,-9 29-13-16,9-30-36 0,-9 30-24 0,14-29-39 15,6 27-81-15,-18-22-179 0,16 13-206 0,1 2 44 16,-4-9 412-16</inkml:trace>
  <inkml:trace contextRef="#ctx0" brushRef="#br3" timeOffset="445751.7121">22632 12847 1046 0,'0'0'242'0,"0"0"-132"15,0 0-35-15,0 0-20 0,0 0-15 16,27-11-2-16,-27 11 1 0,41-14 1 0,-17 0 2 16,10 4-4-16,2-6 2 0,6 0-5 0,-2-3-5 15,0 1-12-15,-4-2-26 0,-3 3 21 0,-3 2-29 16,-5-1 27-16,-4 1-5 0,-4 2 2 0,-17 13 7 16,16-22-1-16,-16 22 0 0,-1-17-6 15,1 17-3-15,0 0-4 0,-28-20 1 0,11 17 0 16,-1 2 2-16,-3 2 4 0,-2 4 3 15,0 2 4-15,-2 6 0 0,0 2 1 0,-2 3-2 16,0 7-13-16,-4 1-1 0,3 4 0 0,1 2 0 16,4-1 0-16,5 0 0 0,5-5 0 0,9 0 0 15,4-5 0-15,4-1 0 0,9-3 0 0,-13-17 0 16,32 26 0-16,-7-16 0 0,0-6 0 0,7-1 0 16,-3-8-79-16,10 8-53 0,-15-21-101 15,25 20-230-15,-16-13-120 0,0 0 48 0,4 14 514 16</inkml:trace>
  <inkml:trace contextRef="#ctx0" brushRef="#br3" timeOffset="445876.7629">23237 12989 1832 0,'-21'6'112'16,"21"-6"-55"-16,-24 13-12 0,24-13-44 16,0 0-1-16,0 0 0 0,0 0-2 0,0 0-18 15,0 0-15-15,0 0-19 0,0 0-27 0,8-24-46 16,14 32-139-16,-22-8-315 0,0 0 17 0,31-17 248 15</inkml:trace>
  <inkml:trace contextRef="#ctx0" brushRef="#br3" timeOffset="446361.1994">23931 12628 1183 0,'-6'-19'171'0,"-18"-11"-108"16,9 4-31-16,-6-2 1 0,5 10 0 16,-6 1 19-16,3 15 11 0,-13-3 11 0,9 14-6 15,-10-1-14-15,5 13-1 0,-5 2-9 0,1 8 3 16,-4 4-9-16,4 6-11 0,-1 0-15 0,1 4-12 15,3 0 0-15,2-2 0 0,4-4 0 16,8-4 0-16,8-7 0 0,12-5 0 0,8-5 0 16,10-5 0-16,8-7 0 0,3-4 0 0,6-8 0 15,3-9 0-15,5-5 0 0,3-7 0 0,8-6 0 16,3-7 0-16,0-4 0 0,1-4 0 0,-5-1 0 16,1-1 0-16,-9 2 0 0,-4-3 0 0,-6 3 0 15,-5-4 0-15,-2-3 0 0,-5 0 0 0,-5-3 0 16,-5-2 0-16,-5 4 0 0,-4 4 0 15,-5 12 0-15,-4 11 0 0,0 29 0 16,-17-15 0-16,17 15 0 0,-35 25 0 0,10 6 0 16,-4 11 0-16,-5 11 0 0,-1 10 0 0,-3 6 0 15,3 2 0-15,1 2 0 0,0 0 0 0,7-3 0 16,1-1 0-16,9-8 0 0,5-4 0 0,9-6 0 16,0-10-1-16,14 5-135 0,-11-24-89 15,29 20-223-15,-13-16-158 0,6-8 58 0,11 7 466 16</inkml:trace>
  <inkml:trace contextRef="#ctx0" brushRef="#br3" timeOffset="446486.2155">24522 12961 1605 0,'-11'19'409'0,"-7"-21"-376"16,18 2-33-16,-28-4 0 0,28 4 0 16,-30-16 0-16,12 4 0 0,18 12 0 0,-35-30 0 15,35 30-90-15,-37-36-140 0,34 16-411 0,-19 4 22 16,-3-1 153-16</inkml:trace>
  <inkml:trace contextRef="#ctx0" brushRef="#br4" timeOffset="452851.2044">8008 11407 1348 0,'-28'-18'44'0,"8"6"-19"0,20 12-5 0,-34-19 13 16,34 19-5-16,-28-12-4 0,28 12-14 0,-29-3-8 16,10 4-3-1,-2 7-3-15,-2 4 4 0,-4 8-5 0,-2 3 3 16,-3 8 10-16,-6 4-30 0,-3 8 29 0,-2 5-24 15,-5 2 11-15,1 3 12 0,-2 2-10 0,-1 3 17 16,2 2-10-16,3 0 17 0,2 1-10 0,8-2-3 16,2-3 25-16,5 2-25 0,5-5 20 0,6-1-11 15,7-4-17-15,8-1 8 0,4-2-11 0,7-3 9 16,4 1-10-16,6-2 10 0,5-4-11 0,5 1 10 16,2-4-9-16,3-2 7 0,7-3 13 15,1-1-30-15,3-4 30 0,4-2-32 0,-3-7 14 16,3-6 4-16,-1-5-1 0,0-6 1 15,-1-2 1-15,-4-3-3 0,-3-2-1 0,-5-2-5 16,-3 2 2-16,-6-1-5 0,-4 0 4 0,-22 10 16 16,27-14-12-16,-27 14 20 0,0 0-9 0,0 0-1 15,0 0 0-15,0 0-2 0,-25-3-4 0,8 12-13 16,-5 3 12-16,0 6-12 0,-4 3 10 0,0 5 7 16,-1 4-6-16,1 4 11 0,1 3-8 0,0 1 8 15,5 6-11-15,3-3 7 0,4 1-11 16,6-1 9-16,6-4-11 0,7-1 9 0,6-2-8 15,9-1 6-15,4-1-4 0,8-4-14 16,7-1 30-16,7-6-29 0,7-1 30 0,6-3-15 16,7-6-3-16,7-2 3 0,4-2 0 0,3-3 3 15,4-4-1-15,2 0 1 0,4-5-4 0,1 0-1 16,1-1 3-16,3-3-5 0,-4 0 7 16,2-3-2-16,0-2 1 0,-6 2 18 0,-1-5-38 15,-1 2 33-15,-4-1-31 0,-2-1 13 0,-6 0 5 16,-3 2-3-16,-6-1 3 0,-4 2-4 0,-5 0 5 15,-6 2-4-15,-6 1 3 0,-5 3-1 0,-9 3-1 16,-5 3 1-16,-6 2 0 0,-19 0 1 0,22 12 6 16,-22-12 9-16,9 26 3 0,-5-5 6 15,-4-1-7-15,2 5 0 0,0 1 4 16,-1 2-34-16,2 0 29 0,5 2-30 0,2-1 9 16,4-2 8-16,8-3-9 0,4-1 5 0,8-3-3 15,6-3 1-15,6-2-4 0,6-6 3 0,9-1-3 16,6-6 2-16,8-3-1 0,7-3 0 0,5-2 0 15,5-2-1-15,2-2 2 0,1-3 0 0,3-2 3 16,0-3 0-16,-2-4 0 0,0-1-9 0,-6-2 6 16,-1-2-8-16,-1-2-7 0,-5 2 36 15,1-5-28-15,-5 2 29 0,-4 2-11 0,-5 0-9 16,-5 4 6-16,-6 1-5 0,-8 3 4 0,-6 1-5 16,-5 5 1-16,-6 2-5 0,-4 3 0 15,-7 2-2-15,-6 3 2 0,-17 4 1 0,0 0 0 16,18 3 2-16,-18-3 2 0,0 0 2 0,-7 25 3 15,7-25 5-15,-12 33-3 0,7-15 3 16,0 3-5-16,2 0 3 0,5 0-6 0,2 1 3 16,5-1-8-16,8 1 8 0,6-4 10 0,8 2-31 15,6-3 32-15,8-3-35 0,8-2 18 0,9-4 1 16,6-4-3-16,6-1-2 0,7-3 1 0,2-5-1 16,7-1 4-16,4-3-1 0,2-3 4 0,2 0 22 15,2-3-32-15,-2-2 32 0,3-4-32 0,2-2 8 16,-5-4 5-16,3-2-6 15,-5-2 8-15,-2-2-8 0,-2-1 6 0,-3-2-7 16,-4-1 7-16,-1-1-6 0,-9 0 7 0,-2 1-7 16,-8 1 6-16,-7 3-7 0,-8 4 8 0,-9 4-8 15,-9 6 6-15,-10 3-3 0,-22 16 5 0,19-11 5 16,-19 11 1-16,0 0 2 0,0 0-6 0,-30 17-2 16,10-3-6-16,0 6 5 0,-6 4-3 0,2 1 4 15,0 2-3-15,1 1 5 0,3-2-9 16,5 2 7-16,5-4-9 0,2 1 6 0,8-4-5 15,6-1 3-15,8-2-4 0,6-2 5 0,10-3-3 16,4-4 2-16,9-1-4 0,6-5-1 16,6-1-2-16,7-4 0 0,3-1 0 0,6-2 1 15,3-2 3-15,2-2-1 0,3-2 5 0,0-2-2 16,3-2 3-16,0-3-1 0,-1-2 3 16,3-3-6-16,-4-4 5 0,-2-1-5 0,3-4 6 15,-6-2-7-15,2 0 8 0,-3-1-7 0,-4 1 8 16,-2 0 8-16,-8 2-28 0,-2 3 27 0,-9 2-28 15,-9 5 12-15,-8 4 5 0,-7 3-3 0,-8 5 3 16,-17 10 0-16,0 0 4 0,19-8 2 0,-19 8 1 16,0 0 0-16,0 0-4 0,0 0-3 0,-22 15-3 15,22-15 2-15,-17 24-1 0,17-24 4 16,-16 32-3-16,16-32 3 0,-10 30-6 16,10-30-11-16,4 29 28 0,-4-29-29 0,25 25 30 15,-2-15-15-15,7-5-1 0,5-2-1 0,10-4 3 16,4-4-2-16,5-1 1 0,6-3 11 0,2-2-34 15,2-4 31-15,3 1-32 0,0-3 17 0,1-1 4 16,-1-1-4-16,1 0 5 0,-1 0-2 0,-1 1 4 16,-2 1-5-16,-5 0 5 0,-5 1-3 15,-3 3 1-15,-4 1 0 0,-7 1 2 0,-4 2-1 16,-5 3 1-16,-6 0-1 0,-4 3 0 0,-21 3 0 16,25-5 0-16,-25 5 1 0,0 0-1 0,0 0 0 15,0 0 2-15,0 0 1 0,0 0 0 0,0 0-2 16,0 0 0-16,0 0-1 0,0 0 0 15,0 0 1-15,19 19-1 0,-19-19 0 16,19 16-1-16,-19-16 2 0,34 18-2 0,-13-8 2 16,4-1-1-16,4 1 1 0,4-3-1 0,4 0 1 15,2-2-2-15,1-1 2 0,5-3-2 0,5-2 2 16,1-3 0-16,2-2-1 0,2-3 2 0,1-5-3 16,4-1 4-16,2-4-4 0,-2-2 4 0,4-1-3 15,-5-4 4-15,2 0-4 0,0-2 5 0,0-1-6 16,-1-1 6-16,0 0-7 0,-3-2 6 15,-1 2-7-15,-2 0 7 0,-3 1-9 0,-4 3 8 16,-3 3-6-16,-10 6-14 0,-5 3 31 0,-6 5-33 16,-23 9 33-16,25-6-17 0,-25 6 0 15,0 0 19-15,0 0-31 0,-15 24 35 0,2-5-27 16,-8 2 10-16,-2 2 8 0,-1 2-2 0,-2 0 4 16,4-1-4-16,4-1 4 0,3-4-10 0,7 0 3 15,5-2-7-15,3-17 2 0,17 27-4 16,3-15 4-16,7-2-1 0,5-4 0 0,11-3-2 15,6-5 0-15,8-2-1 0,4-5-3 0,8-3 1 16,3-3-4-16,5 0 1 0,6-6-4 0,0 1 4 16,0-3-4-16,-1-2 7 0,-1 0-3 0,-1 0 8 15,-4-3-4-15,0 1-11 0,-3 2 28 0,-6 1-29 16,-3 1 29-16,-4 0-11 16,-6 0-3-16,-4 2 4 0,-6 4-2 0,-5 1 6 15,-6 3-3-15,-8 4 4 0,-3 2-1 0,-22 7 3 16,26-2-1-16,-26 2 1 0,0 0 0 0,0 0 0 15,14 24 1-15,-14-24-2 0,3 27-1 0,-4-10-4 16,-1 2 0-16,2 2-5 0,0-1 4 0,2 1 10 16,1-1-25-16,2 0 26 0,2-1-27 0,7 0 11 15,2 1 4-15,8-5-3 0,6-1 4 16,8-3-5-16,8-5 3 0,5-3-2 0,8-4 0 16,5-5 1-16,5-4-2 0,7-3 3 0,3-5-4 15,7-4 5-15,2-2 11 0,2-5-25 0,3-2 24 16,0-6-24-16,-1 0 9 0,2-4 9 15,-4 0-6-15,0 1 8 0,-5-3-8 0,-3 1 9 16,-5-3-8-16,-5-1 6 0,-6 2-6 0,-4 0 7 16,-7 2-6-16,-6 3-7 0,-5 4 23 15,-7 5-24-15,-7 5 23 0,-8 9-11 0,-3 2-1 16,-19 14 3-16,0 0 1 0,0 0 1 0,0 0-3 16,0 0-1-16,0 0-5 0,0 0-2 0,0 0-1 15,-18 17 0-15,18-17 2 0,-25 26-2 0,25-26-10 16,-22 25 25-16,22-25-26 0,-16 22 26 0,16-22-15 15,0 0-3-15,0 0-3 0,0 0 2 16,0 0 2-16,0 0 3 0,0 0 5 0,22-3-18 16,-22 3 28-16,22-34-27 0,-9 11 23 15,0-3-10-15,0-3-8 0,-4-1 2 0,-1-4-3 16,-6 0 6-16,-3-1-5 0,-5 0 9 0,-5-3-7 16,-5 2 8-16,-6 0-5 0,-6 1 5 0,-7 1-7 15,-8 4 10-15,-5 0-7 0,-9 5 10 0,-7 2-3 16,-6 5 4-16,-7 2-3 0,-7 3 4 15,-5 4-3-15,-5 3 3 0,-4 2 0 0,-1 2-3 16,0 2 2-16,2 3-4 0,-2-1 0 0,4 2-3 16,4 1-1-16,4-2-2 0,5 1 2 0,7 1-3 15,4-3 1-15,7 2-1 0,4-1-2 0,8 1-1 16,6 1-1-16,3-1 0 0,3-1 0 0,5 1-2 16,3-1 2-16,4 0-1 0,5-3 0 15,1-1 1-15,3-3-1 0,19 4-5 16,-30-10-1-16,30 10 6 0,-24-12-2 0,24 12 11 15,-30-25-3-15,10 4-8 0,-2-3 27 0,-6-3-25 16,-1 1 24-16,-2-3-12 0,-5 0-8 0,-3 0 6 16,-4-1-6-16,-6-1 7 0,-6 2-7 0,-6 0 8 15,-7 1-5-15,-7 3 8 0,-8 3-3 0,-7 3 8 16,-7 6-3-16,-1 1 1 0,-6 4-3 16,-3 3-2-16,-2 5 0 0,-3 5-2 0,0 4 1 15,1 4-4-15,2 4 2 0,1 4-4 0,-1 2 2 16,6 2-3-16,2 0 4 0,5 4-5 0,2 2 6 15,4 0-6-15,4 2 5 0,3-2-7 16,7-1 7-16,5-3-6 0,8-2-10 0,8-3 22 16,6-5-27-16,9-2 23 0,9-7-13 0,5-3-3 15,7-5 0-15,19 0 1 0,-27-11-4 16,27 11-9-16,-26-31 27 0,12 9-30 0,-6-2 25 16,0-2-13-16,-6-2-2 0,-2-1 9 0,-6-2-1 15,-8-1 11-15,-6 0-3 0,-7-1 12 0,-7 2-2 16,-7 0 12-16,-9 5-1 0,-9 0 5 0,-4 5-4 15,-12 1 2-15,-2 6-4 0,-6 5 0 0,-5 6-1 16,-6 5-2-16,-3 7-1 0,-5 4-3 16,-1 5-6-16,0 5-6 0,2 4 0 15,1 2 0-15,5 2 0 0,3 1 0 0,4-3 0 16,7 1 0-16,7-4 0 0,4 0 0 0,7-3-4 16,9 0-9-16,2-4 3 0,11 1-3 0,5-5 3 15,7 0-4-15,7-1-17 0,5-4 25 0,3 0-27 16,7-1 27-16,0-4-11 0,4 0 3 0,-1-6 1 15,2-5 5-15,4-2 2 0,-2-1-6 16,-3-3 30-16,0 1-28 0,-5-1 31 0,-1-2-16 16,-5 0-2-16,-3-1 3 0,-2 0-2 0,-5 0 2 15,-4 1-3-15,-6 0 5 0,-4 1-4 0,-5 0 5 16,-3-1-4-16,-1 2 2 0,-5 1-3 0,-6 3 2 16,-2 2 0-16,-6 1 1 0,-2 4-2 15,-3 3 2-15,-5 4 0 0,-1 5-1 0,-1 6 4 16,-3 6-4-16,1 6 4 0,-2 5-7 15,3 6-12-15,4 3 16 0,1 2-20 0,4 4 18 16,2-3-3-16,5-2-10 0,2 1 5 0,7 0-10 16,5-3 5-16,7-2-6 0,8-5 7 0,4-6-4 15,4-6 6-15,6-4-4 0,3-4 5 0,8-5-2 16,1-4 3-16,5-6-1 0,0-6 0 0,3-4 1 16,2-2-1-16,0-5 2 0,0-1-3 15,2-3 4-15,-3-3-3 0,2-4 4 0,-4 0-4 16,-4-2 3-16,-4 2-4 0,-4 4 6 15,-6 2-3-15,-8 3 5 0,-5 1-4 0,-7 1 4 16,-4 2-1-16,-7 3 3 0,-3 4 1 0,-4 3 5 16,-1 5 0-16,-5 4 0 0,0 3 2 0,-1 5-4 15,0 3 2-15,3 3-4 0,3 1 0 0,3 3-5 16,5 1 2-16,5 1-6 0,3 3 3 16,3 0-3-16,6 0 3 0,5 0 0 0,8-3 2 15,4-4-4-15,7 0 2 0,3-5-6 0,6-2 2 16,4-3-3-16,4-4 1 0,20-6 1 0,-29 4 1 15,29-4 2-15,-28-6 0 0,10 0 1 0,-4-2-1 16,-2-1 2-16,-4-1-1 0,-1 1 2 0,-5-2-3 16,-5 1 1-16,-5 0-1 0,-6 2 5 15,-3 1-1-15,-6 3 1 0,0 3-2 16,-2 5-5-16,-1 0-5 0,1 7-12 0,3-1-18 16,7 9-33-16,-2-7-41 0,26 26-149 0,-14-4-349 15,18 0 47-15,10 10 293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22:16:48.3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18951 8268 238 0,'0'0'90'0,"0"0"-16"0,0 0-18 15,0 0-16-15,6-16-13 0,-6 16-11 16,0 0-12-16,0 0-2 0,0 0-5 0,0 0 2 15,6-22 1-15,-6 22 0 0,0 0-4 0,0 0-2 16,0 0-2-16,19-15-4 0,-19 15-3 16,0 0-4-16,0 0-1 0,0 0 5 0,0 0 4 15,17-6 6-15,-17 6 5 0,0 0 0 0,0 0 2 16,0 0 2-16,0 0 3 0,0 0 2 0,0 0 4 16,19-3 5-16,-19 3 0 0,0 0 4 15,0 0-4-15,0 0 0 0,0 0-3 0,0 0 1 16,0 0 0-16,0 0-1 0,0 0-2 0,0 0 0 15,18-10-3-15,-18 10-2 0,0 0-4 0,0 0-2 16,0 0-4-16,0 0-13 0,19-1-5 0,-19 1-16 16,0 0-8-16,0 0-5 0,0 0-4 0,21-4-8 15,-21 4 5-15,0 0 0 0,0 0 12 0,18-4-4 16,-18 4-8-16,0 0-12 16,0 0 8-16,0 0 60 0,0 0 0 0,0 0 0 15,0 0 11-15,0 0 31 0,0 0-24 0,0 0-18 16,0 0-26-16,0 0-19 0,-6-16 45 0</inkml:trace>
  <inkml:trace contextRef="#ctx0" brushRef="#br0" timeOffset="812.731">19337 8225 136 0,'0'0'77'0,"10"-17"9"0,-10 17-15 0,0 0-4 16,23-15-20-16,-23 15-7 0,0 0-7 16,21-16 2-16,-21 16-1 0,0 0 6 0,13-20 8 15,-13 20 20-15,0 0 7 0,0 0 13 0,5-18-6 16,-5 18-9-16,0 0-10 0,0 0-8 15,-13-20-10-15,13 20-6 0,0 0-7 0,-22-16-6 16,22 16-2-16,-23-10-2 0,23 10 1 0,-29-5 3 16,8 2 7-16,3 4-1 0,-8-2 2 15,1 4 0-15,-6 1-6 0,1 6 1 0,-4-1-5 16,1 5 0-16,-2 1-2 0,2 6 4 0,-4 2-6 16,6 5 5-16,-1 1-9 0,3 5-10 0,2-1 26 15,5 5-27-15,2-3 23 0,6-1-14 0,7-4-12 16,4-3 4-16,8-3-7 0,9-2 3 0,5-5-4 15,8-3 4-15,6-4-5 0,6-4 1 0,6-5-6 16,3-5-11-16,7 0-21 16,-3-10-18-16,9 9-31 0,-13-16-73 0,17 18-199 0,-17-9-170 15,-9-1 15-15,1 12 410 0</inkml:trace>
  <inkml:trace contextRef="#ctx0" brushRef="#br0" timeOffset="1328.3507">19477 8480 1369 0,'0'0'195'0,"0"0"-176"16,0 0-13-16,-11-17-7 0,11 17 3 0,28-17 0 15,-10 5 5-15,4 1-4 0,0 0 2 0,-1 0-4 16,2 2 0-16,-2 0-4 0,-2 2 3 0,-1 2-1 16,-18 5 2-16,28-6-1 0,-28 6 2 15,20 4 0-15,-20-4-2 0,0 0 5 0,11 20-5 16,-11-20 4-16,-6 27-3 0,0-8 3 15,-5 1-4-15,-3 1 4 0,-2 1-4 0,-1 0 9 16,-1 0-2-16,1 1 3 0,1-4 1 0,5 2 3 16,11-21-9-16,-13 29 5 0,13-29-10 0,0 17-1 15,0-17-1-15,17 8 0 0,-17-8 1 0,32 5 1 16,-13-6 1-16,4 0-1 0,0-3 1 16,0-1 0-16,-1 0 1 0,-1 2 1 0,-4 1-2 15,-17 2 0-15,26 4-1 0,-26-4 7 0,0 0 7 16,7 25 5-16,-7-25-4 0,-18 32 2 0,1-12-7 15,-3 2 2-15,-5 1-4 0,-2 1 1 0,-5-2-8 16,3-1 4-16,2-3-8 0,3-2 4 0,24-16-18 16,-30 16-16-16,30-16-56 15,0 0-78-15,0 0-147 0,0 0-242 0,26-14 76 16,1 5 324-16</inkml:trace>
  <inkml:trace contextRef="#ctx0" brushRef="#br0" timeOffset="2161.7204">22171 8389 683 0,'22'-9'116'0,"-22"9"-9"16,10-17-13-16,-10 17-8 0,0 0-13 0,10-24-5 16,-10 24-8-16,0 0 3 0,0 0-10 0,0 0-10 15,0 0-12-15,0 0-11 0,0 0-4 0,-21 21 0 16,21-21 7-16,-27 31-2 0,11-11 7 0,-5 0-1 15,4 4 8-15,-5-3-4 0,7 5 4 16,-5-2-5-16,7 0 2 0,-1-3-10 16,5 2-1-16,1-6-10 0,8-17-3 0,0 28-5 15,0-28 3-15,19 20-5 0,-19-20 3 0,30 13-3 16,-9-9-1-16,2-4-1 0,5-1 0 0,1-3-2 16,1-2-3-16,2 0-6 0,-3-4-6 0,3 2-8 15,-3-4-6-15,3 3-4 0,-4-4-12 0,3 5-12 16,-8-9-21-16,8 11-25 0,-15-16-40 15,13 17-51-15,-18-14-34 0,8 8-83 0,2 8-65 16,-21-16 209-16</inkml:trace>
  <inkml:trace contextRef="#ctx0" brushRef="#br0" timeOffset="2339.0652">22310 8472 1357 0,'-13'18'182'0,"-5"-11"-113"15,18-7-17-15,-17 22-25 0,17-22-3 0,-4 29-10 16,7-12 6-16,-2 2-5 0,0 3 1 0,1 3-11 16,-1 2 1-16,0-1-10 0,-2-1-4 0,3 4-28 15,-8-11-48-15,11 16-60 0,-5-34-136 0,-17 32-253 16,18-9 20-16,-1-23 329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21:34:24.35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1149 688 572 0,'-12'-18'98'0,"12"18"-32"15,0 0 40-15,0 0 13 0,0 0-19 16,0 0-35-16,-16-19-24 0,16 19-17 0,0 0-8 16,0 0 5-16,0 0 5 0,0 0-3 15,0 0-3-15,0 0-4 0,0 0 2 0,0 26 16 16,-1-6-15-16,2 6-21 0,-1 13 7 0,2-5-19 16,-3 14 25-16,2-4 12 0,-3-3-12 0,0 0 3 15,-1 0-15-15,-1-1 11 0,0 2-15 0,1-1 11 16,-2-1 9-16,0-2-30 0,1-2 33 0,-1-3-31 15,1-4 13-15,2-6 8 0,-1-5-5 16,3-18 4-16,0 23-4 0,0-23 0 0,0 0-2 16,0 0 2-16,0 0 0 0,0 0 3 0,0 0 2 15,0 0-2-15,6-30 4 0,-3 5-11 16,-1-8 8-16,2-4 9 0,-2-4-30 0,2 0 30 16,-2-1-32-16,0-2 10 0,-2 2 18 0,-3 0-10 15,-1-2 12-15,1-1-13 0,0 0 10 0,3 0-16 16,4 2 15-16,3 5 13 0,3-5-15 15,2 7 16-15,5-4-20 0,3 5-8 0,2 6 3 16,2 3 0-16,1 8-1 0,3 0 1 0,5 6 0 16,0 0-3-16,0 2 5 0,-3 6-1 0,1-1-3 15,-5 6 1-15,0 1-4 0,-3 6-1 0,-2 2-3 16,-4 4-2-16,-4 6-3 0,-4 8-4 0,-3 8-1 16,-9 8 1-16,-3 2-5 0,-7-1 26 15,-5-1-18-15,-5-2-4 0,-5 0 15 16,-2-1-20-16,-1-4 23 0,2-5 9 0,2-4-7 15,-1-5 4-15,4-5-5 0,3-5 1 0,21-13-17 16,-31 16-27-16,31-16-57 0,-17 0-76 0,17 0-120 16,0 0-172-16,0 0 167 0,0 0 302 0</inkml:trace>
  <inkml:trace contextRef="#ctx0" brushRef="#br0" timeOffset="390.6932">1802 961 424 0,'0'0'89'0,"0"0"15"0,0 0 9 16,0 0-11-16,7 25-28 0,-7-25-10 0,-9 29-7 16,0-8-15-16,3 5 12 0,-9 2-4 0,6 4 1 15,-8 1 4-15,6 2-10 0,-6-4 10 0,6 1-35 16,-4-5 10-16,7-2-21 0,-2-5 8 0,4-1 3 15,1-2-9-15,5-17 0 0,-5 23-3 0,5-23-2 16,0 0-1-16,0 0 1 0,0 0 0 16,0 0 5-16,0 0 6 0,0 0 6 15,0 0 0-15,18-28-7 0,-10 5-3 0,1-3-10 16,1 0 7-16,0-3 14 0,-2-2-31 0,0 0 30 16,-4 0-30-16,1-2 6 0,-1 1 11 0,1 2-7 15,-1 4 6-15,-1 1-6 0,0 7 1 0,-3 18 0 16,4-25-1-16,-4 25-5 0,0 0 2 0,0 0-4 15,0 0 0-15,0 0-2 0,0 0-8 16,21-18-8-16,-21 18-10 0,26 1-10 0,-4 0-15 16,-4-2-16-16,13 1-25 0,-10-5-40 0,18 6-61 15,-13-4-60-15,5-5-162 0,9 19 81 0,-19-9 340 16</inkml:trace>
  <inkml:trace contextRef="#ctx0" brushRef="#br0" timeOffset="750.04">2196 1061 912 0,'0'0'50'15,"0"0"20"-15,0 0 5 0,-1 23-2 0,1-23-34 16,0 0-9-16,21 13 9 0,-21-13 8 0,27 4 2 16,-8-4-11-16,-2-4-17 0,5-1-11 15,0-2-6-15,1-3-2 0,0-1 0 0,0-1-4 16,-1 0 4-16,0 0-3 0,-4-1 6 0,-18 13-5 15,27-25 5-15,-27 25-5 0,14-24 9 16,-14 24-4-16,3-23 5 0,-3 23-1 0,-10-19 0 16,10 19-1-16,-21-17 0 0,21 17-6 0,-34-10 1 15,11 12 1-15,-1 2 0 0,-3 7 7 0,-1 4-1 16,-2 4 6-16,-3 4-5 0,2 3 8 16,-1 4-6-16,4 0 8 0,0 4-9 0,5 2 8 15,2-3-15-15,5-1-14 0,5-5 24 0,5-4-35 16,7-4 29-16,-1-19-14 0,21 28-6 0,-2-19-6 15,11-5-11-15,0-6-17 0,14-4-13 0,0-12-19 16,15 1-57-16,-9-18-72 0,22 3-107 0,-8 1-125 16,-4-11 97-16,15 13 341 0</inkml:trace>
  <inkml:trace contextRef="#ctx0" brushRef="#br0" timeOffset="921.9211">2955 476 1093 0,'-38'39'125'0,"16"-1"-16"0,-12 9-6 0,15 0-7 16,-6-7-53-16,6 3-38 0,1 2 6 16,2 0-23-16,3 2 23 0,2-3 7 0,2-3-21 15,3-6 9-15,4 0-21 0,3-4 10 0,7 1-25 16,1-9-23-16,10 1-27 0,-19-24-10 0,43 30-20 16,-25-25-73-16,16 5-33 0,-7-8-92 0,-2-3-97 15,18 8 296-15</inkml:trace>
  <inkml:trace contextRef="#ctx0" brushRef="#br0" timeOffset="1109.4413">3277 905 1293 0,'-34'14'90'16,"34"-14"4"-16,-30 24-9 0,30-24-27 0,-29 29-41 16,29-29-9-16,-27 34-1 0,15-16 3 0,-1 3-1 15,3-1 1-15,1 2-8 0,2-2 2 0,3-2-8 16,4-18 1-16,-1 31-9 0,1-31-3 15,10 26-30-15,-10-26-14 0,18 13-28 16,-18-13-50-16,27-3-95 0,-27 3-169 0,20-15-70 16,8 12 251-16</inkml:trace>
  <inkml:trace contextRef="#ctx0" brushRef="#br0" timeOffset="1672.0093">3312 755 1253 0,'0'0'74'16,"0"0"7"-16,0 0 3 0,-17 17-19 0,17-17-39 16,0 0-13-16,0 0 7 0,13 17 9 0,-13-17 7 15,0 0-1-15,21 25-6 0,-21-25-7 16,19 22 0-16,-19-22-7 0,19 21-2 16,-19-21 2-16,16 28 0 0,-16-28-3 0,9 33 2 15,-9-15-9-15,0 0 3 0,-2 0-4 0,-1 2 4 16,-3-3-6-16,-1 0 2 0,7-17-4 0,-12 29 3 15,12-29-1-15,-6 20 2 0,6-20-5 0,0 0 5 16,0 0-6-16,0 0-2 0,0 0 3 0,0 0-2 16,0 0 3-16,0 0 3 0,0 0-2 0,0 0 0 15,26-30 1-15,-14 13-6 0,3-1 6 16,-2-3-6-16,0 2 5 0,-1-2-3 0,1 4 2 16,-4 0-1-16,-9 17 4 0,16-29-5 15,-16 29 7-15,9-16-8 0,-9 16 4 0,0 0 3 16,0 0 2-16,0 0 0 0,0 0 1 0,0 0-3 15,0 0-7-15,-4 16 6 0,4-16-6 0,-4 22 6 16,4-22-1-16,-1 20-2 0,1-20 0 16,4 17-5-16,-4-17 1 0,7 19 0 0,-7-19 0 15,13 17 7-15,-13-17-2 0,19 9 5 0,-19-9-6 16,23 4 3-16,-23-4-3 0,23-4 0 0,-23 4 3 16,27-8-2-16,-27 8 2 0,28-18-2 0,-28 18 1 15,30-29-5-15,-30 29 7 0,28-30-3 0,-16 13 6 16,-12 17-1-16,20-28-5 0,-20 28 4 0,0 0-2 15,15-21-1-15,-15 21 9 0,0 0-7 16,0 0 0-16,0 0-2 0,0 0-4 16,0 0 3-16,0 34-3 0,-1-11 6 0,0 4-7 15,-1-1 2-15,0-1-1 0,2-2-5 0,3-1-11 16,0-1-5-16,6 1-27 0,-2-5-9 0,10-2-39 16,-17-15-42-16,38 16-116 0,-38-16-198 0,28 0-79 15,0 6 186-15</inkml:trace>
  <inkml:trace contextRef="#ctx0" brushRef="#br0" timeOffset="2243.3925">4982 450 671 0,'-17'-10'39'0,"0"2"19"0,-4 3 26 16,2 5 13-16,-7 1-13 0,6 5-18 16,-9 10-7-16,7 0 9 0,-10 7 9 15,8 1 2-15,-8 1-10 0,8 9-12 0,-5 6-7 16,6 5 14-16,-3-4-22 0,8 5-13 0,-2 0 2 16,9 1-31-16,3 1 19 0,5-1 4 0,3-4-13 15,5-1 6-15,6-1-13 0,5-3 7 0,6-4-10 16,5-3 6-16,6-7-10 0,3-6-18 0,3-2 37 15,5-10-32-15,-1-5 22 0,5-6 22 0,-1-8-42 16,1-5 35-16,-1-5-17 0,1-7-7 16,-5-5 11-16,-2-4-12 0,-6-2 11 0,-7-1-11 15,-5-2 9-15,-4-6-10 0,-4 0 6 16,-5-4-5-16,-7 4-17 0,-6-6-1 0,-6 0-20 16,-8-2-8-16,0 3-4 0,-11 5-11 0,4 7 8 15,-11 5 10-15,7 7 16 0,-8 11 21 0,6 9 2 16,-2 14-3-16,3 7-13 0,-4 5-34 15,8 3-40-15,-11 5-67 0,16 0-67 0,-3 6-77 16,-5 10-93-16,25 8 314 0</inkml:trace>
  <inkml:trace contextRef="#ctx0" brushRef="#br0" timeOffset="2451.257">5188 897 1339 0,'-21'26'72'0,"0"-13"-2"0,8 6 9 0,-8-4-11 16,7 2-27-16,14-17-31 0,-31 31-2 0,18-14-1 15,1 0 5-15,2 0-5 0,4 1-3 0,6-18-6 16,-2 32 0-16,2-32-10 0,13 24-5 0,-13-24-24 16,30 17-1-16,-3-11-3 0,-1-6-18 15,9 2-35-15,-7-10-59 0,16 5-67 0,-15-9-63 16,7-6-119-16,11 21 86 0,-21-18 320 0</inkml:trace>
  <inkml:trace contextRef="#ctx0" brushRef="#br0" timeOffset="2795.9838">5602 820 1117 0,'0'0'145'0,"-32"-5"-23"16,32 5 0-16,-26 12-28 0,26-12-36 0,-19 11-18 15,19-11-6-15,-19 17 0 0,19-17 3 16,-13 27-4-16,8-8 0 0,5-19-9 0,-5 33 0 15,5-16-9-15,1-1 0 0,2 1-5 0,-3-17 1 16,8 32-9-16,-8-32 1 0,16 29-1 0,-16-29 3 16,21 25-5-16,-21-25 3 0,25 14-4 0,-25-14-3 15,33 1 5-15,-14-4-2 0,2-3 0 16,1-5 0-16,3-3 3 0,0-3-4 0,2-1 7 16,-2-3-5-16,1-2 3 0,-3-1-2 0,-1 1 1 15,-3-1-3-15,0 2 1 0,-4 2-2 0,1-2 0 16,-1 4-4-16,-3 0 8 0,-12 18-6 0,15-26 9 15,-15 26-6-15,0 0 3 0,0 0-1 16,0 0-2-16,0 0 4 0,0 0-6 16,-4 38 7-16,-1-12-6 0,-1 5 4 0,-2-1-8 15,-1-1-6-15,2-1-20 0,-2-2-5 0,7 3-24 16,-3-6-10-16,13 3-42 0,-8-26-49 0,24 36-121 16,-24-36-188-16,21 29-42 0,6-9 291 0</inkml:trace>
  <inkml:trace contextRef="#ctx0" brushRef="#br0" timeOffset="3555.8782">7003 625 731 0,'-15'-19'62'0,"15"19"6"15,0 0 26-15,0 0 9 0,0 0-19 16,0 0-35-16,0 0-17 0,-9 19 12 0,9-19 14 16,-8 26 8-16,-1-6-3 0,5 1 10 0,-4 1-32 15,4 1-23-15,-3 6 15 0,5 0-30 0,-5 8 26 16,6 1 6-16,-4-1-18 0,4-1 5 0,-1-2-9 15,-1 2 5-15,2 1-15 0,1-2 8 0,1-1-16 16,3-4 6-16,0-3-4 0,0-7 4 0,3-3 16 16,-7-17-32-16,13 22 30 0,-13-22-34 15,0 0 18-15,18 9 3 0,-18-9 2 0,0 0 1 16,17-20-13-16,-10 1 29 0,2-8-29 0,1-7 29 16,-2-2-17-16,2-3-6 0,-3 0 7 15,-1-1-12-15,-2-1 13 0,-2-6-13 0,-2-5 14 16,2-2 0-16,-4-8-4 0,4-4 9 0,-1 0-19 15,1 1 3-15,6 9 1 0,-4 13-3 0,4 7 8 16,0 8-3-16,2 8-3 0,-2 1 6 16,-8 19-10-16,19-18 8 0,-19 18 5 0,24-11-3 15,-24 11 1-15,37-1-2 0,-13 2-1 0,1 4 2 16,5 0 0-16,-2 3 3 0,2 4-3 0,-2 4-2 16,0 1 7-16,0 2-10 0,-6-2 4 0,2 1 2 15,-6 2-5-15,-2-2 11 0,-4 1-7 0,-3 0 0 16,-4 3 5-16,-5 5-6 15,-8 2 1-15,-4 4 1 0,-8-1 0 0,-8 0-2 16,-6-5-15-16,-4 1-3 0,-4-2 7 0,-1-3-12 16,0 1 22-16,-2-5-12 0,6-1-7 0,2-3-3 15,7-3-13-15,4-5-7 0,26-7-18 0,-37 9-32 16,37-9-57-16,0 0-78 0,0 0-104 0,24 12-145 16,-24-12 150-16,51 24 326 0</inkml:trace>
  <inkml:trace contextRef="#ctx0" brushRef="#br0" timeOffset="3993.3947">7907 816 843 0,'-22'-8'198'15,"22"8"-96"-15,-30-5 6 0,30 5 2 0,-37 2-31 16,19 1-29-16,-5-2-16 0,1 5 4 0,-5-1 8 15,4 3 4-15,-6 3-5 0,2 4 2 0,-2-2-8 16,2 5-2-16,-1-1-4 0,5 3 0 0,-1 0-11 16,4 1 0-16,2-2-10 0,4-1 0 0,1-1-8 15,13-17-1-15,-11 29-3 0,11-29 0 16,2 29-1-16,-2-29 5 0,15 24-3 0,-15-24 2 16,32 16-3-16,-11-14-1 0,4 1-1 15,2-6 1-15,5-3 1 0,0-1 0 0,3-6 3 16,-4 0-6-16,0-3 4 0,-2 0-3 0,-2 0 1 15,-3 1-2-15,-2 0 1 0,-4-1-1 0,-18 16 2 16,29-29-1-16,-29 29 3 0,16-23-3 0,-16 23 2 16,0 0 2-16,0 0-2 0,0 0-2 15,0 0 4-15,0 0-10 0,0 0 4 0,0 0 1 16,0 0-1-16,-16 17 1 0,16-17-2 0,-17 29 0 16,17-29-14-16,-12 31 1 0,12-31-18 0,-4 29-7 15,10-12-17-15,-6-17 0 0,16 29-15 0,-16-29 6 16,32 24-15-16,-15-17-7 0,11 2-3 0,-6-9-23 15,15 3-21-15,-7-8-36 0,11 4-36 16,-1-4-47-16,-12-3-72 0,23 11 278 16</inkml:trace>
  <inkml:trace contextRef="#ctx0" brushRef="#br0" timeOffset="4524.6769">8424 879 647 0,'0'0'208'0,"-21"-16"-50"15,-1 8 3-15,22 8-20 0,-36 4-41 0,18-1-26 16,-8 2-19-16,5 5-2 0,-5-3-6 15,2 8 0-15,-2 0-7 0,3 3-5 0,-2 3-4 16,6 1-1-16,-2 0-6 0,5 2 4 0,1 0-7 16,4 0-1-16,5-2-9 0,3-3-2 0,3-19-10 15,7 30 7-15,-7-30-9 0,22 23 8 16,-5-17-1-16,3 1-6 0,2-7 5 0,1-3-3 16,2-3-2-16,2-4 4 0,1-2-1 0,0-6-1 15,0-5 2-15,-4-1-5 0,1-1 4 16,-4-1-6-16,-1 3 9 0,-2-1-8 0,-2-1 8 15,-3 0-6-15,-3 2 3 0,-1 2-1 0,-1 1-2 16,-8 20-3-16,9-26 6 0,-9 26-8 0,0 0 8 16,0 0-5-16,0 0-3 0,0 0 5 0,-6 17-3 15,-1 3 7-15,-1 10-2 0,-3 8 7 0,-2 1-8 16,-3 7 7-16,-1 6-13 0,-1 3-15 16,-2 7 20-16,1 2-16 0,-2 1 18 0,0 2 12 15,-2-4-14-15,1 3 14 0,0-8-9 16,2 2 9-16,0-7-11 0,3-6 7 0,3-5-8 15,0-7 6-15,2-7-3 0,5-5 3 0,7-23-5 16,-11 26 0-16,11-26-1 0,0 0 2 0,0 0 0 16,0 0 0-16,0 0 2 0,5-31-2 0,1 6 4 15,0-5-4-15,0-8 5 0,-1-2-9 16,0-5 5-16,-3 1-5 0,1-5 6 0,-3-3-7 16,0 2 10-16,0-11-11 0,2 4 11 0,0 3-11 15,2 4 8-15,1 13 16 0,-3 8-21 0,0 7 22 16,0 5-22-16,-2 17-2 0,4-24 3 0,-4 24-3 15,0 0 1-15,26-22-6 0,-7 15-9 16,3-2-8-16,6 2-20 0,-2-3-13 0,10 6-25 16,-7-8-26-16,17 7-56 0,-17-12-114 15,23-1-231-15,-4 16-20 0,-12-5 343 0</inkml:trace>
  <inkml:trace contextRef="#ctx0" brushRef="#br0" timeOffset="4884.0702">8734 1021 1361 0,'0'0'96'0,"0"0"-36"16,0 0 7-16,-6 19 4 0,6-19-21 0,18 10-17 16,-18-10-12-16,35 5 2 0,-13-10 0 0,6 0-5 15,3-1-6-15,3-4-8 0,0 0-3 0,1-2-6 16,-5 2 4-16,0-3 0 0,-4 1 3 15,-4-1-3-15,-2-1 3 0,-20 14-6 0,24-28 6 16,-24 28-4-16,11-29 10 0,-11 29-6 0,-5-31 6 16,5 31-5-16,-21-27-3 0,21 27-2 0,-35-20 5 15,13 17 4-15,-3 1 6 0,-1 7 5 16,-3 7 2-16,-3 5 1 0,-3 6-3 0,1 8 7 0,-2 1-10 16,2 4 7-16,1-3-11 0,5 6 9 0,3-3-17 15,8 0-3-15,6 2 0 16,7-5 0-16,5-6 0 0,5-1-13 0,5-6 5 15,8-4 8-15,7-4-5 0,7-5 1 0,9-5-10 16,7-8-13-16,8-3-19 0,1-10-41 0,12 5-72 16,-20-18-158-16,9 10-293 0,3 4 34 0,-12-6 396 15</inkml:trace>
  <inkml:trace contextRef="#ctx0" brushRef="#br0" timeOffset="26128.7628">10006 487 782 0,'0'0'91'0,"0"0"-27"0,-12-18-1 0,12 18-14 16,0 0-6-16,0 0-13 0,0 0-8 16,0 0-3-16,0 0 6 0,-3 24 11 0,-3-5 4 0,4 6-1 15,-5 4-10-15,2 5-10 0,-1 3-7 0,2 4 17 16,-1 9-37-16,2-8-7 0,-2 13 6 15,1-8-26-15,-1 1 39 0,0-1 6 0,2 1-12 16,0-6 10-16,2-1-19 0,1-7-16 0,7-1-47 16,-3-15-53-16,14 4-74 0,-18-22-52 0,34 8-164 15,5 4 183-15,-18-23 234 0</inkml:trace>
  <inkml:trace contextRef="#ctx0" brushRef="#br0" timeOffset="26458.1577">10748 387 943 0,'-17'5'36'16,"17"-5"-1"-16,-33 29 10 0,11-6 3 0,-2 1 3 15,1 6-15-15,-7 4 1 0,6 11 15 0,-6 8 6 16,7-1 40-16,-7 7-42 0,10-7-18 0,-6 3-1 16,9-2-41-16,-3-2 44 0,9 0 11 15,-3-5-15-15,8-2 5 0,0-4-27 0,5-5-33 16,2-9 28-16,4-6-36 0,-5-20 32 0,18 26-3 15,-18-26-3-15,31 12 3 0,-13-10-1 0,1-3-1 16,1-6 3-16,0-3-3 0,2-8 1 0,1-4 33 16,-3-2-33-16,-1-5 28 0,-2 0-29 0,-3 2-10 15,-5 1 5-15,-5 3-7 0,-4 2 0 0,-6 3-12 16,6 18-8-16,-28-30-20 0,28 30-15 0,-40-24-18 16,40 24-22-16,-43-10-32 0,43 10-43 0,-35 5-42 15,35-5-51-15,-11 23-121 0,11-23 231 16,1 25 165-16</inkml:trace>
  <inkml:trace contextRef="#ctx0" brushRef="#br0" timeOffset="26770.6701">11034 694 1505 0,'-23'4'98'15,"23"-4"-84"-15,0 0-1 0,0 0 1 0,0 0 7 16,0 0 3-16,24-17 3 0,-3 7 3 0,0-3 5 16,10-3 3-16,0-1-9 0,7-1-7 15,-1 1-10-15,0 1-10 0,-1 1 0 0,-2 3-2 16,-6 2 5-16,-3 3-2 0,-2 3 0 0,-3 4 3 16,-3 1 0-16,-17-1 1 0,24 6 2 0,-24-6-7 15,0 0 3-15,15 23-3 0,-15-5 4 0,-3 7 5 16,-3 5-7-16,-6 5 32 0,-6 5-45 0,-4 6-12 15,-2 1 9-15,-2 6-38 0,3 0 42 0,1-3 11 16,1-3-17-16,4-1 8 0,4-2-28 0,0-6-7 16,13 2-46-16,-7-12-55 0,21 6-64 0,-15-17-143 15,1-17-192-15,35 36 68 0,-35-36 473 0</inkml:trace>
  <inkml:trace contextRef="#ctx0" brushRef="#br0" timeOffset="27239.4338">12326 828 786 0,'0'0'127'0,"0"0"-28"0,-28-17 4 0,28 17-12 15,-18 3-27-15,18-3-27 0,-21 10-13 0,21-10 2 16,-26 19 10-16,15-2 9 0,-6-3-2 0,8 7 0 16,-3-1-10-16,5 3 1 0,0 2-8 0,4-1 8 15,1 0-13-15,3-1 3 0,1-2-12 0,6 0 3 16,0-1-9-16,3-3 4 0,-11-17-4 15,32 24 1-15,-15-17 1 0,1-2-1 0,0-3 0 16,-1-3-1-16,1-1 3 0,1-3-1 16,-2-5 2-16,-17 10-8 0,30-29 1 0,-17 10-9 15,2-5 7-15,2-2-6 0,-2 0-1 0,-1-2-9 16,-3 2 5-16,-2-4-9 0,-3 6 10 0,-5-3-4 16,0 2 4-16,-4 1-5 0,-2-2 4 0,-1 6-3 15,6 20 4-15,-11-28-2 0,11 28 2 16,0 0-8-16,0 0-4 0,-17-12-16 0,17 12-15 15,0 0-19-15,12 30-46 0,-12-30-46 0,28 16-97 16,-7-4-62-16,2-4-117 0,26 9 284 0,-18-9 155 16</inkml:trace>
  <inkml:trace contextRef="#ctx0" brushRef="#br0" timeOffset="27489.4506">13361 284 947 0,'-45'-12'151'0,"10"-2"-94"0,7 6 21 0,-5 6 19 16,10 6 0-16,-8 2-18 0,4 7-17 0,-6 5-11 15,6 7 0-15,-3 9-4 0,5 5-7 16,-1 7-5-16,3 8-11 0,-2 8-3 0,7 8-4 16,1-3-14-16,6-3-10 0,5-4 0 0,4-4-9 15,3-2 10-15,5-5 5 0,2-5-25 0,2-5 0 16,6-3-26-16,-3-5-5 0,9-5-26 0,-22-26-14 15,37 31-44-15,-37-31-52 0,31 7-79 16,-31-7-43-16,0 0-89 0,38-10 251 0,-42-7 153 16</inkml:trace>
  <inkml:trace contextRef="#ctx0" brushRef="#br0" timeOffset="27630.0762">12851 899 1419 0,'-41'-14'175'0,"23"6"-52"15,-5-2-20-15,23 10-23 0,-18-5-29 0,18 5-24 16,0 0-18-16,0 0-7 0,0 0-3 0,18-7-5 15,2 0-8-15,5-5-22 0,16 1-35 16,1-13-51-16,22 5-81 0,-13-5-222 0,17 5-107 16,11 9 6-16,-15-4 474 0</inkml:trace>
  <inkml:trace contextRef="#ctx0" brushRef="#br0" timeOffset="29192.6883">14230 776 1093 0,'0'0'97'0,"-30"-25"-20"15,30 25-5-15,-30-13 3 0,30 13-18 0,-34 0-25 16,13 7-6-16,-4 4 1 0,-2 9 13 0,-6 1 8 16,2 8 11-16,-10-1 0 0,6 3-1 0,-5 1-14 15,7 0 4-15,2-4-16 0,5-2-1 0,7-8-14 16,19-18-9-16,-15 24-6 0,15-24-2 16,0 0 1-16,26 19-1 0,-7-20 3 0,5-3 2 15,8-5-2-15,6-5 0 0,2-4 0 16,6-6-6-16,-1-3 5 0,0-3-7 0,0-1 6 0,-4-3-7 15,-1-1 10-15,-3 0-11 0,-5 6-9 16,-4 1 39-16,-7 6-13 0,-4 0 14 0,-17 22-24 16,21-31 0-16,-21 31 0 0,0 0 0 0,0 0 0 15,0 0 0-15,0 0 0 0,0 0 0 16,0 0 0-16,-8 37 0 0,-6-1 0 0,-3 5-4 16,-3 7-9-16,0 11-25 0,-2-1 45 0,3 9 9 15,0 1-16-15,4 1-19 0,-1 2 12 0,1-1-15 16,2-3 14-16,-2-1 17 0,1-4-14 0,-1-2 11 15,-2-2-9-15,0 0 9 0,-1-4-8 0,2-6 6 16,3-7-7-16,2-8 6 0,2-8-6 16,4-8 6-16,5-17-5 0,0 0 1 15,0 0 0-15,0 0 2 0,0 0-1 0,0 0 0 16,0 0 2-16,10-41-6 0,-3 6 7 0,1-5-7 16,1-8 8-16,1-4-10 0,0-3 9 0,-2-4-9 15,2 1 10-15,1-6-10 0,1-2 11 0,3 1-11 16,3 3 15-16,1 9 17 0,2 5-20 0,1 5 20 15,0 8-24-15,0 4-5 0,1 6 2 16,1 2-2-16,1 3 6 0,3 0-6 0,-1 2 12 16,5-3-7-16,2-2 2 0,1 4-3 0,1 2-1 15,-2 1-2-15,0 4 5 0,-1 2-2 0,-4-1-1 16,-2 8 3-16,-6 2-4 0,-2-3-1 0,-19 4 2 16,23 11-4-16,-23-11 1 0,7 24 10 0,-7-7-7 15,-4 5 4-15,-2 3-6 0,-2 4-3 16,-4 0 1-16,-2 1 5 0,-1 1-3 15,-3 0 10-15,4 2-11 0,-2 1 9 0,1-4-9 16,3-1-22-16,1-4 25 0,2-5-23 0,4-4 23 16,5-16 3-16,-5 17-4 0,5-17 1 0,0 0-2 15,0 0 1-15,0 0 4 0,23-8-2 0,-10-9 0 16,3-7 28-16,5-9-27 0,0-2 18 0,0-2-20 16,1-3 0-16,-1 2 0 0,0-2-4 15,-6 8 5-15,1-2-9 0,-1 1 9 0,-3 2-3 16,0-3 3-16,-1 1-6 0,0 14-9 0,-1 2 40 15,-10 17-22-15,0 0-4 0,18-9 0 16,-18 9 0-16,0 0 0 0,0 0 0 0,0 0 0 16,18 20 0-16,-18-20-22 0,22 28 26 0,-22-28-5 15,37 29 5-15,-13-21-4 0,4-3 3 0,5 2 0 16,1-4-4-16,5-2 3 0,1-4-1 16,4-3 0-16,-1 1 2 0,1-2-2 0,0 2-2 15,-5-5 1-15,-1-3-2 0,-4 1 2 0,-4-1-5 16,-4 6-9-16,-7 1 7 0,-19 6 17 0,20-12 11 15,-20 12-21-15,-3-21 0 0,3 21 0 0,-14-29 0 16,14 29 0-16,-31-24 0 0,9 15 0 0,-2 6 0 16,-4 4 0-16,0 1 0 0,0 8 0 15,0 2 0-15,-4 4 0 0,4 4 0 16,-2 0 0-16,3 5 0 0,4-3 0 0,4 9 0 16,4 0 0-16,3 1 0 0,3 3 0 0,5-6 0 15,2-1 0-15,5 0 0 0,5-6 0 0,4 1 0 16,7-4 0-16,5-3 0 0,4-5 0 0,6-4 0 15,5-3 0-15,4-6 0 0,2-6 0 0,2-7 0 16,3-3 0-16,0-5 0 0,1 0 0 16,-4-2 0-16,-2-5 0 0,-3-1 0 0,-5-1 0 15,-3-2 0-15,-4 0 0 0,-5-1 0 0,-2 8 0 16,-6 1 0-16,-10 9 0 0,1-4 0 0,-11 3 0 16,-2 0 0-16,5 18 0 0,-20-25 0 15,20 25 0-15,-38-5 0 0,11 11 0 0,-2 2 0 16,-5 7 0-16,-2 7 0 0,-5 2 0 0,-2 2 0 15,1-1 0-15,3 2 0 0,7 1 0 16,6 4 0-16,4-7 0 0,6 0 0 0,8-2 0 16,7-3 0-16,6 4 0 0,4-5 0 0,8-2 0 15,4-1 0-15,7-5 0 0,8 0 0 0,7-5 0 16,4-4 0-16,4-3 0 0,2-3 0 0,-1-3 0 16,4-3 0-16,0 1 0 0,2-6 0 0,-1-1 0 15,-3 0 0-15,-3-6 0 0,-6 5 0 0,-4 0 0 16,-4 2 0-16,-7 2 0 0,-7 1 0 15,-6 2 0-15,-17 10 0 0,0 0 0 16,0 0 0-16,0 0 0 0,0 0 0 0,0 0 0 16,-17 27 0-16,-3-14 0 0,-7 9 0 0,-5 5 0 15,-2 3 0-15,0 0 0 0,4 3 0 0,3-2 0 16,4-1 0-16,5-2 0 0,6-4 0 0,4-7 0 16,8-17 0-16,-1 25 0 0,1-25 0 15,0 0 0-15,20 16 0 0,-20-16 0 0,34-15 0 16,-8-5 0-16,4-7 0 0,6-6 0 0,3-5 0 15,0 1 0-15,0 2 0 0,-4 1 0 0,-2 1 0 16,-4 3 0-16,-3 0 0 0,-5 3 0 0,-2 7 0 16,-19 20 0-16,22-17 0 0,-22 17 0 0,0 0 0 15,0 0 0-15,-8 22 0 0,-5 3 0 16,-2 9 0-16,0 0 0 0,-3-3 0 16,9-1 0-16,1-2-29 0,15 0-58 0,-3-11-52 15,28 10-173-15,-32-27-320 0,52 26 42 0,-8-10 333 16</inkml:trace>
  <inkml:trace contextRef="#ctx0" brushRef="#br0" timeOffset="29968.407">17006 291 659 0,'0'0'133'0,"0"0"-18"0,0 0-14 0,0 0-12 16,0 0-6-16,23 25-6 0,-23-7-9 0,9 6-5 15,-8 6-10-15,5 3-3 0,-7 7-4 0,3 1-4 16,-4 4 5-16,4 5-13 0,-4 2 10 0,1 3 6 16,-2-1-16-16,2 2-12 0,-4-2-4 15,4 1-19-15,-7-7 11 0,2-1 12 16,-3-4-12-16,1-3 10 0,2-3-10 0,1-6-9 0,1-6 20 15,1-6-31-15,3-19 27 0,0 22-17 16,0-22-1-16,0 0 1 0,0 0 0 0,0 0 1 16,0 0 1-16,0 0 0 0,0 0-12 0,14-32 25 15,-8 9-28-15,1-7 25 0,1-1-11 0,1-6 0 16,2 2 3-16,1-3-9 0,1 0 8 16,1 2-12-16,0 3 10 0,-1 2-4 0,1 7 9 15,1-3-8-15,-2 9 9 0,-13 18-4 0,24-22-3 16,-24 22 1-16,17 2-8 0,-17-2 3 0,19 16-1 15,-19-16 4-15,18 27 1 0,-18-27 3 0,16 37-6 16,-10-14 7-16,-1-2-5 0,-2 2 3 0,0-3 0 16,-2 1-1-16,-3 3-4 0,-2-1 9 15,-5-1-11-15,-2 3 9 0,-3-2-4 16,-3-2 2-16,-5-1 2 0,-2-3-3 0,-4 0 0 16,0-1 1-16,0-4-9 0,0 0-5 0,5-3 20 15,1-3-30-15,3-2 16 0,19-4-31 0,-23-1-21 16,23 1-16-16,0 0-54 0,-11-30-41 0,33 19-113 15,-12-13-78-15,10 3-125 0,23 8 171 0,-12-10 314 16</inkml:trace>
  <inkml:trace contextRef="#ctx0" brushRef="#br0" timeOffset="30878.0686">17730 879 829 0,'0'0'268'0,"0"0"-95"0,0 0-33 0,0 0-28 15,0 0-45-15,0 0-32 0,-26 6-8 0,26-6-5 16,-33 5 0-16,16 1 3 0,-5 3-3 15,3-1 2-15,-3 3-5 0,1 2 0 16,-2 4 0-16,3 3 6 0,-2-2 0 0,2 3 5 16,1 0-10-16,3 0-1 0,1 0-3 0,4 0-2 15,4-3-4-15,1-1 2 0,6-17-11 0,-1 24 3 16,1-24-2-16,11 20 0 0,-11-20-2 0,22 8 0 16,-22-8-2-16,36-4-5 0,-12-2 3 0,7-7-1 15,2-3-1-15,2-3 1 0,3-6-4 0,-2-3-7 16,2-4 5-16,-3-3-5 0,0 7 10 15,-5-3-7-15,-5 1 5 0,-5 2-7 0,-5-2 5 16,-5 3-4-16,-3 4 9 0,-4 1-1 0,-4 5 6 16,1 17 2-16,-16-24 1 0,16 24-5 0,-28-14-38 15,10 11 37-15,-3 4 4 0,-1 6 2 0,0 2 44 16,0 2-37-16,2 1-2 0,1 1 2 0,2 1-3 16,17-14 4-16,-20 25-6 0,20-25-1 15,-8 17-6-15,8-17 0 0,4 19 0 0,-4-19 2 16,19 17 2-16,-19-17-1 0,37 14-3 0,-13-13 2 15,5 0 0-15,2-3 0 0,0-3 1 16,1 2-2-16,1 1 0 0,0-4 1 0,0-1-1 16,-4-1 5-16,-1 0-4 0,-3 0-2 0,-4 1-1 15,-3-1-5-15,-18 8 9 0,27-15 1 0,-27 15 2 16,0 0-1-16,17-15 1 0,-17 15 0 16,0 0 0-16,0 0 5 0,0 0-7 0,-23-1-4 15,23 1 3-15,-31 29-5 0,11-16 6 0,-2 11 9 16,-4 1-4-16,1 1 13 0,-3 4-8 0,1-1 2 15,2 0-7-15,4-1 5 0,3-1-9 0,5-2 7 16,5-3-4-16,4-4-3 0,4-18-3 0,5 29 2 16,-5-29-4-16,20 19 9 0,-2-15-10 15,4-4 3-15,5-5 2 0,4-6-7 16,3-3 5-16,1-8-1 0,3-4 1 0,1-1-3 16,-4-5 11-16,1 1-13 0,-6 3 7 0,-6-1-7 15,-4 2 2-15,-7 2 2 0,-4 1 2 0,-6 1-3 16,-4 5 6-16,1 18-4 0,-12-29-1 0,12 29 2 15,-26-20-6-15,26 20 2 0,-32-6 2 0,13 11 1 16,2 2 2-16,0 3 0 0,17-10 1 16,-29 29-1-16,29-29 4 0,-16 27-2 0,16-27-9 15,-1 23 5-15,1-23-5 0,13 23 1 0,-13-23 0 16,30 15 0-16,-11-15-4 0,4-1 7 0,4-5 2 16,2-2-1-16,4-5 4 0,0 0-5 0,3-7 1 15,1-1-4-15,-4-7 8 0,-3 3-8 16,-4 5-31-16,-5-1 30 0,-1 7-10 0,-4-11 16 15,-2-4 24-15,-3-11-23 0,-1 0 2 16,-2 4-5-16,-1-2 2 0,-4 3-4 0,0 4 0 16,-2-3 2-16,-1 5-12 0,2 5 14 0,0 1-5 15,-2 23 7-15,1-20 15 0,-1 20-13 0,0 0-2 16,0 0-1-16,0 0-2 0,-8 28 1 0,5-4 5 16,-3 13-6-16,-4 6 3 0,-1 9 12 0,-2 9-7 15,-2 2 2-15,2 2 2 0,-1 6-11 0,2-2-1 16,-1 1 0-16,1-4-13 0,1-6 4 15,2-2-15-15,1-5-9 0,3-3 8 0,0-8-43 16,6-4 14-16,-2-13-39 0,14 5-63 0,-13-30-74 16,21 21-171-16,-3-16-120 0,-18-5 103 15,49-12 418-15</inkml:trace>
  <inkml:trace contextRef="#ctx0" brushRef="#br0" timeOffset="31128.1051">18817 763 1544 0,'-34'19'133'0,"17"1"-55"0,-6-7-22 0,8 6-6 16,-3-3-19-16,3 1 0 0,-2 1-4 0,0-1-1 15,-1 4-6-15,3-4 2 0,1 1-5 0,14-18-5 16,-17 29-12-16,17-29 0 16,-5 24 0-16,5-24 0 0,5 18 0 0,-5-18 0 15,17 17 0-15,0-11 0 0,2-1 0 0,6-6 0 16,5-4 0-16,5-4 0 0,3 0 0 0,3-8 0 15,3 2-16-15,-3 1-13 0,6-1-14 0,-5 1-21 16,7 3-33-16,-14-10-59 0,19 10-135 0,-26 1-169 16,8 1-104-16,5 10 238 0</inkml:trace>
  <inkml:trace contextRef="#ctx0" brushRef="#br0" timeOffset="31268.7023">19301 1094 1740 0,'0'0'187'0,"-3"17"-97"0,3-17-60 0,-20 6-30 15,20-6 0-15,-21 0 0 0,21 0 0 16,-18-10 0-16,18 10 0 0,0 0 0 16,-22-26 0-16,22 26 0 0,-16-18 0 0,16 18-75 15,-21-23-70-15,21 23-225 0,0 0-283 0,-10-18 42 16,10 18 419-16</inkml:trace>
  <inkml:trace contextRef="#ctx0" brushRef="#br0" timeOffset="33376.467">789 2843 1111 0,'0'0'226'16,"0"0"-200"-16,38-1 27 0,-13-11 13 0,14 2-8 15,5-9-18-15,13-4-27 0,9-4-4 16,7-3-9-16,5 0 5 0,-1 1 12 0,1 2-33 15,-1 4 32-15,-7 5-36 0,-2 5 5 16,-2 6-12-16,-6-2-24 0,-1 15-30 0,-15-11-57 16,10 23-78-16,-25-10-143 0,-1-1-114 0,9 20 230 15,-37-27 243-15</inkml:trace>
  <inkml:trace contextRef="#ctx0" brushRef="#br0" timeOffset="33829.59">2006 2247 502 0,'-14'-19'133'0,"14"19"18"16,0 0-2-16,-17-25-13 0,17 25-27 0,0 0-35 15,0 0-18-15,0 0-8 0,0 0-3 0,0 0-1 16,0 0-7-16,0 0-6 0,0 0-9 0,0 0-7 15,0 0 2-15,0 0 2 0,0 0 7 0,-1 36 3 16,5-4 3-16,-1 7-9 0,-1 8 2 0,-3 5-18 16,0 6 6-16,-2 4 1 0,-1 3-23 15,-3 2 22-15,0 2-22 0,0-1 1 0,-2 3 15 16,0-4-16-16,0-4 11 0,2-5-17 0,1-9 8 16,7-6-19-16,0-11-4 0,10 0-15 0,-4-12-25 15,12 4-18-15,-19-24-62 0,36 17-86 16,-36-17-101-16,32-30-128 0,1 20 191 0,-19-30 274 15</inkml:trace>
  <inkml:trace contextRef="#ctx0" brushRef="#br0" timeOffset="34079.5801">2310 2119 1402 0,'0'0'55'16,"-18"-1"11"-16,18 1 3 0,-17 7-21 15,17-7-29-15,0 0-16 0,-18 26 5 16,11-9 7-16,0 9 10 0,-2 4-2 0,0 11 5 16,1 6-11-16,0 9 8 0,2 6-15 0,1 4 11 15,1 2 2-15,1 1-20 0,1-4 17 0,2 2-21 16,1-4 0-16,1 1 10 0,2-4-15 0,1-8 10 16,2-5-16-16,1-10-5 0,5-4-17 0,-3-7-14 15,8 0-40-15,-18-26-36 0,36 35-134 16,-36-35-96-16,28 0-160 0,-2 7 79 0,-16-28 435 15</inkml:trace>
  <inkml:trace contextRef="#ctx0" brushRef="#br0" timeOffset="34709.3983">2340 2762 387 0,'0'0'90'0,"0"0"-25"0,-22-13 12 0,22 13 15 16,0 0-17-16,-26-10-10 0,26 10-2 0,-18-5 16 15,18 5 4-15,-17-4 0 0,17 4-11 0,0 0-5 16,0 0-9-16,-18-5-10 0,18 5-8 15,0 0-12-15,0 0-8 0,0 0-2 0,0 0 3 16,0 0 8-16,30-4 3 0,-11-2 0 0,8 1-7 16,2-3-3-16,10-2-6 0,1-2-3 0,8-1-8 15,5-3-2-15,2 0 12 0,5-1-35 16,1 2 32-16,-2-1-35 0,2 0 9 0,3 5-8 0,-4-3-18 16,7 6-26-16,-8-8-44 0,16 17-85 0,-23-16-139 15,8 6-158-15,5 13 74 16,-22-17 418-16</inkml:trace>
  <inkml:trace contextRef="#ctx0" brushRef="#br0" timeOffset="35190.754">2662 1879 871 0,'-4'-27'196'16,"4"27"-123"-16,0 0 17 0,0 0 6 0,-2-25-28 16,2 25-32-16,0 0-16 0,0 0 5 0,0 0 8 15,0 0 2-15,0 0-9 0,0 0-12 16,0 0-7-16,0 0 2 0,-15 29 7 0,12-7 7 15,-5 1 2-15,3 4-3 0,0-4 33 0,4 2-34 16,0-6 30-16,3 3-29 0,3-4-10 16,5-1 1-16,-10-17-5 0,29 21 0 0,-6-20-2 15,5-5-3-15,8-9 0 0,5-7-5 0,5-6-6 16,2-5-17-16,4 1-48 0,-3-9 4 0,5 7-56 16,-12-15-14-16,11 23-68 0,-26-24-106 0,9 9-171 15,-3 15 43-15,-21-16 441 0</inkml:trace>
  <inkml:trace contextRef="#ctx0" brushRef="#br0" timeOffset="35349.2331">3002 1658 947 0,'-32'41'303'15,"2"-15"-236"-15,12 11 18 0,-6-10-10 0,13 7-22 16,-1-3-38-16,3-1-11 0,4 0 24 0,0 1-33 16,4 0 33-16,0-2-36 0,2 0-6 15,2-6-10-15,6 0-27 0,-9-23-28 16,31 38-47-16,-31-38-48 0,44 23-69 0,-21-21-38 15,3-9-134-15,23 15 231 0,-21-27 184 0</inkml:trace>
  <inkml:trace contextRef="#ctx0" brushRef="#br0" timeOffset="35947.2033">3350 1836 949 0,'-33'25'226'0,"-1"-13"-132"0,11 15 18 0,-10-11-11 15,11 8-35-15,-4-4 6 0,6 8-43 0,0-4 36 16,6 3-30-16,1-4-13 0,7-6-1 16,6-17-13-16,-1 23-1 0,1-23-5 0,15 18 2 0,-15-18-1 15,34 7 1-15,-11-7-1 0,4-3 0 16,5-5 0-16,-1-2-3 0,4-5 2 0,-4-1-5 16,1-5 4-16,-3-2-4 0,-2 1 2 0,-4-1-7 15,-3 3-30-15,-2 1 31 0,-4-1-32 0,-2-1 32 16,-3 0 1-16,-2 0-6 0,-2 0 3 0,-3 2 0 15,-2 1 5-15,-1 1 0 0,1 17 7 0,-6-26-5 16,6 26 6-16,-8-22-2 0,8 22 3 16,0 0 1-16,-17-14 3 0,17 14 2 0,0 0 0 15,0 0-3-15,0 0-3 0,-19 14-1 0,19-14-4 16,0 0 2-16,3 17-4 0,-3-17 2 16,0 0 0-16,20 21 0 0,-20-21 1 0,23 10 2 15,-23-10 0-15,33 2 2 0,-12-3 0 0,2-2-2 16,3-4 1-16,3-1-2 0,1-6 2 0,3 1-4 15,-1 1 2-15,-2-1-3 0,-3 2 3 16,-3 2-2-16,-3 1 2 0,-21 8-2 0,23-7 1 16,-23 7 2-16,0 0-2 0,0 0 1 0,0 0 2 15,0 0-3-15,0 0 0 0,-16 29 2 0,0-11-4 16,-2 5 4-16,-4 3-6 0,0 2 7 0,0 4-2 16,3-1 8-16,2 2-4 0,4-1 7 0,3 0 24 15,4 2-29-15,5-3 27 0,4-2-30 0,4-7-3 16,6-4 2-16,-13-18-4 15,34 22 5-15,-14-16-3 0,3-5 2 0,1-5-1 16,-1-2 0-16,0-4 2 0,0-5 0 0,-1-10 3 16,0-4-5-16,-3-8-28 0,-1-1 21 0,-2 0-23 15,-2-2 21-15,-6 2 5 0,-5-1-11 0,-3 3-1 16,-8 0-12-16,-2 5-4 0,-4-3-14 0,1 8-11 16,-9-8-25-16,8 17-30 0,-14-15-62 15,28 32-104-15,-37-19-125 0,17 7-92 0,20 12 296 16</inkml:trace>
  <inkml:trace contextRef="#ctx0" brushRef="#br0" timeOffset="36712.8335">4158 2128 1180 0,'-25'10'67'0,"13"7"14"0,12-17 6 15,-19 19-6-15,19-19-45 0,0 0-28 0,0 0-9 16,0 0 9-16,28 9 12 0,-3-15 5 15,7-10 6-15,9-3-4 0,5-8 2 16,8-1-7-16,-1-8 4 0,6 1-12 0,-2-4-29 16,0 2 28-16,-1 2-35 0,-6 0 30 0,-3 0 0 15,-4 4-9-15,-8 0 12 0,-3 4-9 0,-8 3 7 16,-3 4-6-16,-7 0-3 0,-14 20-3 0,14-24-1 16,-14 24 0-16,0 0 1 0,0 0-2 0,0 0 0 15,-29 2 1-15,10 17-6 0,-1 8 8 0,-6 8-4 16,-1 7 15-16,-3 2 0 0,1 4 13 15,-2-1 23-15,5 2-29 0,1-2 23 0,7-3-31 16,7-5-7-16,5-7 7 0,7-5-8 16,5-7 3-16,6-3-2 0,6-4 1 0,5-6 2 15,6-5 3-15,5-5 3 0,6-7-1 0,5-8 1 16,6-5-6-16,1-7 3 0,4-6-7 0,0-6 7 16,0-1-1-16,-1-5-25 0,-3 1 24 15,-4 4-22-15,-8 2 13 0,-5 3 9 0,-6 3-8 16,-4 5 7-16,-7 3-3 0,-6 4 8 0,-5 6 0 15,-7 17 2-15,1-18 2 0,-1 18-3 0,0 0-1 16,-21 7-6-16,21-7-1 0,-31 33-3 0,10-8 2 16,-4 9-1-16,-1 1 3 0,-2 4-6 0,2 0 9 15,3-2-8-15,2-3 0 0,6-4 20 0,7 1-25 16,4-4 24-16,7-1-20 16,4-3-8-16,-7-23-4 0,33 28-14 0,-9-22-9 15,10-3-13-15,3-9-15 0,12 1-18 0,-4-21-34 16,19 16-48-16,-16-27-59 0,20 16-79 0,-13-6-74 15,-3-14-47-15,14 23 333 0</inkml:trace>
  <inkml:trace contextRef="#ctx0" brushRef="#br0" timeOffset="36884.7432">5971 1537 1071 0,'-23'11'126'0,"1"-12"-23"16,22 1 3-16,-34 24-32 0,19-5-33 0,-5 7-29 15,1 5 5-15,0 5-3 0,-1 7 12 0,1 0-14 16,1 4 9-16,1 1-17 0,1 1-7 15,3 6 27-15,2-1-30 0,2-2 24 0,2-4-23 16,4-4-34-16,2-8 8 0,7 4-23 16,-5-16-32-16,18 13-80 0,-19-37-156 0,19 24-194 15,9-6 76-15,-28-18 440 0</inkml:trace>
  <inkml:trace contextRef="#ctx0" brushRef="#br0" timeOffset="37103.4672">5872 1515 1578 0,'0'0'146'0,"0"0"-121"0,0 0 1 0,0 0 1 16,0 0-5-16,0 0-17 0,0 0-4 0,33-8 4 16,-8 2-1-16,4-4 1 0,2-1-5 0,5 2-8 15,0-5-20-15,4 7-15 0,-1-6-29 0,7 12-35 16,-14-18-63-16,17 24-159 0,-21-4-202 15,-4-5 19-15,6 19 469 0</inkml:trace>
  <inkml:trace contextRef="#ctx0" brushRef="#br0" timeOffset="37244.1015">5763 1969 1454 0,'-27'6'263'0,"27"-6"-239"0,-23 18 7 0,23-18 4 16,0 0-9-16,28 5-12 0,-2-11-12 0,5-3-3 15,12-3-22-15,5-6 30 0,8 0-48 0,3-6-2 16,10 14-111-16,-19-20-290 0,12 12-140 0,-1 4 19 16,-14-11 565-16</inkml:trace>
  <inkml:trace contextRef="#ctx0" brushRef="#br0" timeOffset="44836.5222">19812 1136 1198 0,'0'0'117'0,"4"-19"-72"0,-4 19-17 16,7-19-17-16,-7 19-14 0,0 0-3 0,0 0-3 15,0 0-2-15,0 0 4 0,0 0 0 16,6 36-11-16,-12-7-4 0,-1 15-19 0,-6-2-28 16,0 11 30-16,-5-5-26 0,0 2 16 0,0-6 16 15,5-3-14-15,-2-11-18 0,13-1-62 0,-2-10-65 16,4-19-187-16,21 21 170 0,-21-21 209 0</inkml:trace>
  <inkml:trace contextRef="#ctx0" brushRef="#br0" timeOffset="45070.8732">20553 761 1357 0,'0'0'38'16,"-25"25"-12"-16,25-25-13 0,-21 36-2 0,14-17 2 16,1 7 4-16,0 0-7 0,-1 4 3 0,-1 0-12 15,-2-1 5-15,2 4-6 0,-1-2 4 0,1 1-7 16,3-2 4-16,3-1-17 0,2-4 6 0,6 3-22 16,-5-10-28-16,14 6-58 0,-15-24-62 0,21 27-59 15,-8-10-116-15,-13-17-43 0,32 22 300 0</inkml:trace>
  <inkml:trace contextRef="#ctx0" brushRef="#br0" timeOffset="45383.4188">20719 901 1224 0,'0'0'226'0,"7"-17"-196"0,-7 17-21 0,22-35-14 16,-1 8 7-16,7-4 3 0,6 2 9 0,3 4-3 15,2 0-1-15,0 13 2 0,-3-1-14 0,-6 1 11 16,-6 8-9-16,-4 3-1 0,-20 1 2 0,26 11 25 16,-26-11-17-16,11 23 27 0,-11-23-18 0,-6 35-35 15,-6-6 28-15,0 4-28 0,-7 9 30 16,-5 1 17-16,-5 0-2 0,0-1 16 0,-6-3-10 16,4 2 4-16,-1-5-10 0,5-2-5 0,5-5-13 15,7-6-17-15,6-5 2 0,9-18-15 0,-5 23 29 16,5-23-15-16,0 0 14 0,25 18-15 0,-5-15-4 15,2-4-8-15,8-4-11 0,-1-7 4 0,10 0-59 16,-8-10 0-16,14 5-86 0,-21-12-93 0,18 0-200 16,-4 15-39-16,-14-7 331 0</inkml:trace>
  <inkml:trace contextRef="#ctx0" brushRef="#br0" timeOffset="45711.5584">21401 657 1352 0,'0'0'65'0,"0"0"-39"0,-17 8-15 0,17-8 22 16,-2 29-13-16,2-9 33 0,-5 10-15 0,4-2-36 16,-7 8 29-16,7 4-27 0,-5 0 17 0,4 1 10 15,-3-4-7-15,2 1 2 0,-2-4-5 0,3 1 4 16,0-4-17-16,3 1 10 0,1-6-9 0,4-5-16 15,-1-4 27-15,-5-17-37 0,20 24 28 16,-20-24-9-16,24 10 1 0,-24-10 2 0,28-4-14 16,-28 4 18-16,31-23-13 0,-11 2 28 0,1-5-14 15,3-7 7-15,1-1-12 0,0-2-8 0,0-3 8 16,-4 2-8-16,-4 1 7 0,-4-4-10 0,-2 1 2 16,-6-7-15-16,1 7-4 0,-4-2-16 0,1 4-16 15,-6 4-5-15,6 3-32 0,-8 6-29 0,15 3-58 16,-10 21-124-16,-7-17-210 0,7 17 44 0,1 22 463 15</inkml:trace>
  <inkml:trace contextRef="#ctx0" brushRef="#br0" timeOffset="46070.9356">22177 883 1246 0,'0'0'141'0,"-35"17"-60"0,18-10-13 15,-3-1-16-15,20-6-7 0,-24 17-17 16,24-17-3-16,0 0-14 0,-17 22-8 0,17-22 0 16,0 0 1-16,4 20-1 0,-4-20 5 0,0 0-3 15,28 21 4-15,-28-21-1 0,34 8-1 16,-14-5-1-16,2-1-1 0,-1 2-1 0,-2 1-1 15,-2-1-2-15,-17-4 4 0,25 14-4 0,-25-14 4 16,15 17 4-16,-15-17 6 0,9 28-2 0,-9-28 4 16,0 33-4-16,-2-13-1 0,-5 0-8 15,1 3-13-15,-3 0 27 0,-2-2-30 0,-3-4 31 16,2 0-10-16,12-17-10 0,-24 29 5 0,24-29-3 16,0 0-1-16,-17 19-13 0,17-19-19 0,0 0-29 15,0 0-35-15,0 0-62 0,8-17-91 0,14 9-323 16,-5 0 62-16,-5-10 313 0</inkml:trace>
  <inkml:trace contextRef="#ctx0" brushRef="#br0" timeOffset="46274.0648">22615 1240 1382 0,'-21'-11'444'0,"21"11"-376"15,0 0-34-15,0 0-9 0,0 0-20 0,0 0-7 16,0 0-10-16,0 0 9 0,-18-21-22 0,18 21 16 16,0 0-38-16,-12-18-3 0,12 18-58 0,0 0-45 15,0 0-115-15,1-24-189 0,-1 24-58 0,0 0 207 16</inkml:trace>
  <inkml:trace contextRef="#ctx0" brushRef="#br0" timeOffset="47227.2253">22482 1046 621 0,'0'0'99'0,"0"0"-10"16,-7-20-16-16,7 20-11 0,0 0 1 0,0 0 2 16,0 0-5-16,0 0 0 0,0 0-10 0,0 0-8 15,0 0 3-15,0 0-1 16,0 0-1-16,0 0 2 0,0 0-8 0,0 0-4 15,0 0-4-15,0 0-6 0,0 0-5 0,0 0-3 16,-17 25-3-16,17-25-1 0,-10 33-2 0,7-12 1 16,-4 5-4-16,1 2 8 0,-1 2 6 0,1-2-27 15,0-2 29-15,2 0-32 0,1-6 17 0,1-2 0 16,2-18-5-16,5 25 1 0,-5-25-6 0,0 0 5 16,22 13-2-16,-22-13 2 0,27-5 1 15,-10-1 0-15,2-7 2 0,5-6-4 0,1-2 6 16,5-7-12-16,1-2-6 0,0-2 27 0,1-2-29 15,-3 3 30-15,-2-1-15 0,-3 5-5 0,-3 4 6 16,-4 3-6-16,-17 20 4 0,24-26-4 16,-24 26 2-16,0 0 2 0,0 0 2 0,0 0-3 15,0 0-3-15,0 0 0 0,0 0-1 16,-14 35 8-16,2-10-5 0,-2 5 8 0,0 2-10 16,-1-3 9-16,3 0 7 0,2-5-30 0,3-1 28 15,3-6-39-15,4-17 4 0,5 25-13 0,-5-25-26 16,20 15-21-16,4-8-42 0,-24-7-45 0,45-8-125 15,-16 3-167-15,-3-12 7 0,15 12 449 0</inkml:trace>
  <inkml:trace contextRef="#ctx0" brushRef="#br0" timeOffset="47789.7538">23105 999 1048 0,'-24'14'162'0,"24"-14"-121"0,-22 17-11 0,22-17-16 15,-12 26 2-15,12-26 4 0,-7 32 7 0,4-13 8 16,4 1 3-16,-7 2-7 0,6 2 6 16,-6 0 10-16,6 2-35 0,-4-5 31 0,3 2-38 15,-3-2 11-15,3-2 3 0,1-19-9 0,-2 26 2 16,2-26-9-16,0 17 3 0,0-17-8 0,0 0 3 16,0 0-3-16,0 0-3 0,0 0 2 0,0 0-2 15,0 0 5-15,0 0-1 0,23-23 2 16,-15 6-6-16,2-4 4 0,0-2-6 15,-2 0 6-15,1-1 18 0,-2-1-33 0,-1-2 32 16,0 2-33-16,-2-3 11 0,0 0 8 0,-2 0-7 16,2 4 9-16,-1 2-6 0,-3 22 5 0,9-29-4 15,-9 29 3-15,0 0-3 0,7-17 1 0,-7 17-1 16,0 0 0-16,0 0-4 0,20-6 5 0,-20 6-3 16,17 6-3-16,-17-6 0 0,23 11-10 0,-23-11 0 15,22 12 0-15,-22-12-1 0,19 17 6 16,-19-17 6-16,15 27-1 0,-11-10 9 0,0 0-5 15,-1 0 3-15,-3 3-6 0,-2 0 4 0,0 1-4 16,-3 0 7-16,-3-1 13 0,-2 1-33 16,-4-3 34-16,-1 0-35 0,-2-1 19 0,-2 0 5 15,0-2-4-15,19-15 6 0,-34 23-4 0,17-15 2 16,17-8-2-16,-32 12 0 0,32-12-3 0,-27 7 3 16,27-7-4-16,-21 4 7 0,21-4-2 15,0 0 2-15,-22 6 0 0,22-6-1 0,0 0-3 16,-10 25 4-16,6-6-3 0,1 4 4 0,-1 0-7 15,-1 2 5-15,0 4-8 0,-2 0 6 0,0 2-8 16,-1-2 2-16,1 3-15 0,0-7-7 0,6 6-35 16,1-31-27-16,1 41-65 0,-1-41-77 0,7 17-49 15,-7-17-173-15,0 0 165 16,39 9 286-16</inkml:trace>
  <inkml:trace contextRef="#ctx0" brushRef="#br0" timeOffset="48336.637">23475 1069 1042 0,'0'0'124'0,"-20"29"-29"0,20-29-26 0,-19 36-9 16,7-16-18-16,5 3-2 0,-5 0 3 0,4 3-40 15,-4 0 32-15,2-1-38 0,0 2 18 0,3-1 8 16,0 2-15-16,2-1 9 0,0-3-13 15,1 0 4-15,2-6-8 0,1 0 3 0,1-18-3 16,0 23 0-16,0-23-2 0,0 0-1 16,0 0-5-16,0 0-2 0,0 0-1 0,0 0-1 15,0 0-4-15,18-1 1 0,-18 1 6 0,13-25-3 16,-4 5 14-16,-1-4-7 0,-1-2 7 0,3 1-7 16,0-2 5-16,-3 1-8 0,5-3 5 0,-4-3 16 15,1-2-31-15,2-1 31 0,0-2-35 0,3 2 15 16,-1 1 8-16,2 5-4 0,-2 6 17 15,2 6-9-15,-15 17 12 0,19-19 0 0,-19 19-1 16,0 0-4-16,0 0-6 0,20-7-3 16,-20 7-6-16,0 0 4 0,18 12-4 0,-18-12 1 15,19 14-9-15,-19-14-1 0,20 16-5 0,-20-16 3 16,13 23 2-16,-13-23 10 0,10 32-2 0,-8-14 5 16,1 1 0-16,-3 2 2 0,-3-1 14 0,0 1-12 15,-3 2 10-15,-2-3-34 0,-3 3 17 16,-2-2-17-16,-2-1 19 0,-4 0 6 0,1-3-3 15,-3-2 3-15,-3 5-4 0,-2-1 7 0,-3-2-2 16,0 1 7-16,-3-6-2 0,5-1 5 0,-1-1-2 16,4 0 1-16,1-3-4 0,5 2 1 15,18-9-8-15,-27 19-2 0,27-19-3 0,-16 19-2 0,16-19-2 16,-6 28 4-16,5-10-6 0,1-1 4 16,1 5-10-16,1-2-2 0,5 6-15 15,-4-2-5-15,9 5-31 0,-12-29-24 0,17 43-52 16,-17-43-89-16,17 14-168 0,-1 4-64 0,-16-18 308 15</inkml:trace>
  <inkml:trace contextRef="#ctx0" brushRef="#br0" timeOffset="48588.7649">24005 472 1345 0,'-31'41'236'0,"3"-4"-184"15,-6 13-12-15,3-1 19 0,-2 7-36 16,4-3-12-16,-3 0-2 0,3 6-33 0,5-5 19 16,2 0 12-16,2-3-14 0,8 0 8 15,4-1-7-15,2-3-35 0,9-1 6 0,-4-8-45 16,14 7-31-16,-10-19-55 0,20 13-138 0,-11-4-179 15,1-18 7-15,18 12 432 0</inkml:trace>
  <inkml:trace contextRef="#ctx0" brushRef="#br0" timeOffset="49063.4809">24035 1086 1230 0,'-39'0'134'0,"39"0"-39"0,-25 17-22 0,25-17-15 15,-21 24-20-15,13-7-4 0,8-17-16 16,-17 29-1-16,10-12 9 0,7-17-38 0,-3 28 36 16,3-28-39-16,8 25 20 0,-8-25 3 15,26 18-5-15,-26-18 6 0,33 11-6 0,-11-11 1 16,1 0-1-16,2-3-1 0,4-3 2 0,1-2-1 16,0-1 2-16,-2-3-4 0,-2-2-11 0,-2 0 34 15,-2-1-35-15,-4 1 35 0,-18 14-21 16,28-26-4-16,-28 26 4 0,15-19-3 0,-15 19 4 15,0 0 0-15,0 0-1 0,0 0 3 0,0 0-7 16,0 0-5-16,0 0-3 0,-22 24-2 0,8-1 11 16,-4 7-28-16,-3 8 29 0,-1 1-26 0,-1 10 13 15,-2 2 6-15,-2 7-16 0,-5 1-19 0,5 9-18 16,-8-4 23-16,9 3-8 0,-2-8 48 0,5-11 8 16,4-4 15-16,2-9-6 0,5-5 1 15,0-6 20-15,4-3-40 0,8-21 34 0,-11 26-31 16,11-26 8-16,0 0 3 0,0 0 1 15,0 0-3-15,0 0-7 0,0 0-7 0,-10-32-31 16,11 11 38-16,1-4-30 0,2-2 37 0,1-3 4 16,1 1-5-16,1-4 3 0,3-3-10 0,2-5 2 15,4-5-12-15,5 0 10 0,2 1-11 0,5 3 10 16,1 6-7-16,3 1 5 0,-1 3-7 16,1 3-3-16,-4 2-19 0,2 9-29 0,-9-7-48 15,13 19-102-15,-22-17-124 0,10 13-228 0,6 9 71 16,-28 1 470-16</inkml:trace>
  <inkml:trace contextRef="#ctx0" brushRef="#br0" timeOffset="49205.6254">24646 1414 1779 0,'-23'11'94'0,"23"-11"-30"0,-17 1-31 16,17-1-17-16,0 0-12 0,0 0-8 0,-24-22-12 15,24 22-17-15,-13-22-23 0,13 22-38 16,-6-21-77-16,-11-5-139 0,17 26-299 0,0 0 60 15,-19-29 402-15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0T21:36:23.88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6470 2982 796 0,'0'0'232'0,"0"0"-125"0,0 0-7 16,-13 23-11-16,13-23-24 0,-8 23-11 0,8-23-26 0,-12 34-10 16,6-13-16-16,-2 3-3 0,1 5-22 15,-6-2-19-15,7 9-36 0,-13-11-76 0,18 16-71 16,-12-13-61-16,5-6-153 0,19 15 197 0,-11-37 242 16</inkml:trace>
  <inkml:trace contextRef="#ctx0" brushRef="#br0" timeOffset="1281.1951">7868 2485 732 0,'-17'6'79'0,"-2"-11"-5"0,19 5 11 0,-38 0-10 15,38 0-8-15,-38 5-21 0,20 4-9 0,-3-3-8 16,2 6 5-16,-3 0 0 0,1 9 5 15,-3-2 14-15,3 6-18 0,-3-1 13 0,6 8-30 16,-3-5 9-16,8 5-12 0,-1-4 5 0,7 1-1 16,2-5-12-16,4-2 0 0,3-5-8 0,-2-17 3 15,16 23-4-15,-16-23 3 0,32 12-1 0,-10-11 1 16,3-6 1-16,3-2-1 0,1-6 3 16,1-4-3-16,-3-5 8 0,3-2-5 0,-1-5 7 15,0-3-7-15,0-1 6 0,-2 0 8 16,-1-1-32-16,-3 3 29 0,-4 4-30 0,-2 2 12 15,-4 4 7-15,-13 21-3 0,15-22 2 0,-15 22-1 16,0 0 0-16,0 0-1 0,0 0-3 0,0 0 1 16,-11 34-5-16,4-11 6 0,-3 6 11 0,0 4-31 15,2 2 25-15,-2 0-30 0,2 0 8 0,2-4 6 16,3 0-14-16,2-8-4 0,8 0-29 0,-7-23-16 16,21 30-58-16,-21-30-16 0,31 7-30 15,-31-7-44-15,28-30-174 0,8 21 84 0,-23-26 312 16</inkml:trace>
  <inkml:trace contextRef="#ctx0" brushRef="#br0" timeOffset="1609.326">7886 2015 654 0,'-40'0'106'0,"-11"2"49"16,6 22 0-16,-13-8-31 0,8 23-16 0,-7-8-43 15,8 16 1-15,-4 1-18 0,6 12 0 0,1 1-26 16,7 7 9-16,3 0-25 0,5 0-10 0,7 1 19 15,7 1-24-15,10-3 21 0,7 0-4 0,12-1-17 16,6-4 13-16,12-4-12 0,8-6 12 0,8-8-11 16,7-8 11-16,6-7-8 15,6-8 5-15,4-11-2 0,4-10 1 0,4-14 1 16,-1-11-2-16,7-13 6 0,1-9-9 0,-4-11 12 16,2-5-12-16,-11-3 16 0,-7-3-16 0,-11 2 17 15,-13 1 1-15,-11 2-22 0,-10 2 28 0,-12 4-20 16,-8 4 10-16,-13-1 10 0,-6 3-17 0,-11 3 6 15,-9 1-17-15,-10 7 1 0,-9 3-19 0,-6 6 3 16,-8 1-11-16,4 11 1 0,-6 2-11 16,6 15-9-16,-1-1-9 0,9 17-11 0,-1-4-12 15,18 16-49-15,-2-9-64 0,24 3-147 0,16 11-62 16,6-30 252-16</inkml:trace>
  <inkml:trace contextRef="#ctx0" brushRef="#br0" timeOffset="3716.34">9161 2109 471 0,'0'0'45'16,"0"0"-35"-16,0 0 0 0,-4-17 7 0,4 17 16 15,0 0 7-15,0 0 3 0,0 0-7 0,0 0-4 16,0 0 4-16,-12 27 8 0,11-10 4 0,-2 2-2 16,6 6-7-16,-2 1-4 0,4 8 7 0,-1 2-12 15,5 8 0-15,0 2-17 0,3 2 3 16,1-1-11-16,1 3 10 0,0-3 7 0,-3 2-24 15,1-3 29-15,2 0-22 0,-5-7 11 0,6 0 7 16,-5-9-10-16,2-3 7 0,-1-11-1 0,-11-16 12 16,24 16 8-16,-24-16 9 0,23-7 4 0,-23 7-3 15,27-28-5-15,-11 5-12 0,-3-13 1 0,3-8-16 16,0-10-14-16,3-5 19 0,1-8-27 0,4-2 19 16,-2-3-4-16,2-3-19 0,-1 2 17 15,-3 1-19-15,-3 1 11 0,-4 1-15 0,1 6-35 16,-7 1 19-16,4 17-36 0,-9 3 9 15,8 17-8-15,-10 1-37 0,0 25-47 0,0 0-73 16,17-12-130-16,-5 31-82 0,-12-19 331 0</inkml:trace>
  <inkml:trace contextRef="#ctx0" brushRef="#br0" timeOffset="4669.649">9541 2898 566 0,'0'0'49'0,"0"0"-12"0,0 0 11 0,4-17 16 15,-4 17-2-15,0 0-11 0,0 0-19 0,0 0-9 16,0 0 2-16,0 0 11 0,0 0 3 16,0 0-4-16,0 0-8 0,22 3-15 0,-22-3-6 15,22 4-2-15,-22-4 0 0,28 0-1 0,-11-2-2 16,4-2-1-16,2-1-1 0,1-1-5 0,0-2-19 16,3 3-24-16,-1-5-28 0,3 5-38 0,-7-6-15 15,6 5-23-15,-4 0-34 0,-11-11-126 0,21 23 246 16,-25-23 67-16</inkml:trace>
  <inkml:trace contextRef="#ctx0" brushRef="#br0" timeOffset="4982.163">9974 2599 368 0,'0'0'77'0,"0"0"5"0,-18-5 23 16,18 5 6-16,0 0-6 0,0 0-16 15,-23 0-15-15,23 0-12 0,0 0-8 0,0 0-9 16,-15 17-18-16,15-17-9 0,-2 19-9 0,2-19-18 16,-1 29 17-16,3-12-14 0,-1 3 13 15,2 1 4-15,1 2-7 0,-1 2 4 0,1 0-7 16,1 2 4-16,-2-1-9 0,1 0-12 0,0 3-11 15,-3-4 6-15,3 3-23 0,-6-6-5 16,7 1-52-16,-5-23-29 0,7 29 7 0,-7-29-1 0,0 0 10 16,24 15-40-16,-24-15-135 0,23-9 231 0,-23-14 58 15</inkml:trace>
  <inkml:trace contextRef="#ctx0" brushRef="#br0" timeOffset="5216.5591">10091 2514 693 0,'-21'8'63'0,"21"-8"-25"15,0 0-2-15,-7 20 11 0,7-20-3 0,0 17-1 16,0-17 1-16,1 27-7 0,-1-27 23 0,4 32-7 16,-4-32-11-16,4 37-27 0,-2-18-2 0,2 3-23 15,-2-1 11-15,2 2 5 0,-2 0-6 0,1 0 3 16,-3-1-7-16,1-1-3 0,0 2-26 15,-5-6-24-15,8 7-47 0,-4-24-38 0,0 34-42 16,0-34-45-16,0 0-121 0,5 37 233 16,-5-37 117-16</inkml:trace>
  <inkml:trace contextRef="#ctx0" brushRef="#br0" timeOffset="5482.169">10128 2795 910 0,'0'0'73'0,"0"0"-27"0,0 0-9 0,0 0-7 15,0 0-2-15,0 0-3 0,0 0 11 16,18-11 2-16,-18 11-4 0,28-12-10 0,-11 5-11 15,2-2-9-15,1 1-3 0,-1 0-5 0,-1 1-6 16,0 0-15-16,1 5-30 0,-19 2-33 0,32-5-45 16,-32 5-30-16,25-3-47 0,-25 3-85 0,0 0-20 15,37 17 315-15</inkml:trace>
  <inkml:trace contextRef="#ctx0" brushRef="#br0" timeOffset="5888.447">10669 2512 945 0,'0'0'168'15,"0"0"-85"-15,19-10-11 0,-19 10 4 0,14-19-11 16,-14 19-18-16,20-23-21 0,-20 23-10 0,28-26-9 15,-28 26-1-15,33-26-6 0,-15 13 2 0,1-2-9 16,-1 3-4-16,0-1-11 0,0 7-12 16,-18 6-23-16,34-11-28 0,-34 11-56 0,31-4-78 15,-31 4-99-15,0 0-107 0,27 17 232 16,-27-17 193-16</inkml:trace>
  <inkml:trace contextRef="#ctx0" brushRef="#br0" timeOffset="6044.7282">10782 2636 1399 0,'0'0'16'0,"0"0"-16"0,0 0 6 15,0 0 4-15,0 0 12 0,27-14 1 0,-27 14-25 16,40-19 10-16,-16 4-22 0,3-3 8 16,4 1-32-16,-4-11-73 0,16 17-114 0,-14-9-189 0,5-8-53 15,16 19 261-15</inkml:trace>
  <inkml:trace contextRef="#ctx0" brushRef="#br0" timeOffset="6669.6995">11425 2095 1275 0,'0'0'52'0,"0"0"-28"0,-17-5-17 0,17 5-5 16,0 0 4-16,12-18 5 0,-12 18 5 15,28-25 0-15,-8 6 7 0,5 8-4 16,1-9 2-16,4 5 3 0,2-2-17 0,1 0 5 16,2 3-40-16,0 0 25 0,-1 5-22 0,0 0 27 15,-4 6 2-15,-5 3-3 0,-3 2-4 0,-5 4 2 16,-17-6-3-16,26 16 6 0,-26-16 27 0,13 24-24 15,-13-24 25-15,-1 33-39 0,-5-10 10 0,-2 5-9 16,-4-3 9-16,-1 3 7 0,-2-8-4 16,-2 1 7-16,0-2-3 0,0-1 5 0,0-3-5 15,17-15 3-15,-25 23-6 0,25-23 1 16,0 0-4-16,0 0-2 0,0 0-3 0,0 0 0 0,0 0-1 16,0 0 3-16,0 0 1 0,24 16 1 15,-5-19 1-15,3 2-1 0,1-1 1 0,3-1-2 16,-1 3 1-16,1 0 0 0,-3 3-1 15,-3 0 3-15,-20-3-3 0,24 11 2 0,-24-11 1 16,10 21 6-16,-12-4-1 0,-1 4 5 0,-7 5-6 16,-2 4 5-16,-6 0-6 0,-3 2 6 0,-5-1-10 15,1-1 5-15,-1-2-9 0,3-4 6 0,4-2-9 16,2-5-4-16,17-17-20 0,-20 21-25 0,20-21-45 16,0 0-49-16,22 9-75 0,-22-9-85 0,17-35-138 15,17 25 100-15,-17-27 346 0</inkml:trace>
  <inkml:trace contextRef="#ctx0" brushRef="#br0" timeOffset="6982.2088">12253 2016 1072 0,'-20'1'71'0,"20"-1"-26"15,-27 6 13-15,27-6 8 0,-18 8 1 0,18-8-16 16,0 0-19-16,-15 20-2 0,15-20-3 0,-6 17 2 15,6-17-4-15,-1 23 1 0,1-23-6 0,4 37 5 16,-2-15-7-16,3 6 6 0,-2 0-11 0,4 5 4 16,-3 2-11-16,4 1 9 0,-2-1-8 15,0-1 9-15,-1-5-12 0,2-1 1 16,0-4-1-16,3-4 5 0,-10-20-2 0,19 28 2 16,-19-28-2-16,24 9 3 0,-24-9 1 0,29-5 8 15,-12-6 3-15,1-5-8 0,-1-8 4 0,4-7-14 16,-2-7 4-16,2-3-11 0,-2-4 7 0,0 2-11 15,-1 2-1-15,-5-2-17 0,1 8-7 0,-7-3-29 16,5 4-15-16,-12-10-40 0,15 20-109 0,-23-18-133 16,12 11-179-16,-4 31 71 0,6-46 466 15</inkml:trace>
  <inkml:trace contextRef="#ctx0" brushRef="#br0" timeOffset="7650.3995">13670 2532 775 0,'0'0'31'0,"-18"0"-9"0,18 0 6 0,-22-3 5 16,22 3-3-16,-29-9-13 0,11 3-10 0,-1-1 0 15,-5-4 14-15,1 1 16 0,-6-5 13 0,2 4 9 16,-5-8-7-16,2 2-15 0,-2-6-2 0,4 0-6 16,-3-5 8-16,5 1-3 0,0-5-1 15,4 3-17-15,3-2-1 0,4 3-13 0,4 1 7 16,2-1-9-16,4 2 6 0,4-3-7 0,2 6 4 15,4-3-7-15,1-1 5 0,4 4 2 0,2-3-34 16,4 3 36-16,2 0-34 0,4 0 28 0,4 0 6 16,2 0-4-16,1 0 5 0,0 2-6 0,-1 3 3 15,-3 4-6-15,-1 4 2 0,-4 3-2 16,-20 7 1-16,28-4 1 0,-28 4 2 16,0 0 4-16,14 18 0 0,-14-18 4 0,-7 36-5 0,-2-9 3 15,-6 4-7-15,-2 5 7 0,-6 0 31 16,-3 5-25-16,-5 6 40 0,-1 9-23 0,-4-4-2 15,2 8 13-15,-3-9-15 0,8 5 10 0,-1-6-18 16,8 0 7-16,3-6-18 0,9-7 3 0,6-6-10 16,8-4 2-16,6-8-6 0,10-3 2 15,8-6-7-15,7-8-9 0,13-3-19 0,0-13-26 16,18 0-45-16,-8-21-87 0,25 12-128 0,-3-8-202 16,-4-14 72-16,15 18 453 0</inkml:trace>
  <inkml:trace contextRef="#ctx0" brushRef="#br0" timeOffset="11617.0121">14751 1939 602 0,'0'0'127'0,"19"-26"-30"0,-19 26-45 15,11-28 31-15,-11 11-5 0,0 17-5 16,4-24-15-16,-4 24-8 0,-3-21 2 0,3 21 5 16,-11-17-1-16,11 17-9 0,-20-13-11 0,20 13-12 15,-30-3-7-15,13 6-2 0,-5 5-1 0,-1 5 4 16,-5 3-1-16,-1 7 8 0,-4 0-5 16,4 6 6-16,0-3 25 0,3 5-37 0,3 2 28 15,1 3-36-15,5-3-4 0,2 4 5 0,4-8-9 16,5 2 5-16,4-2-7 0,3 0 7 0,5-1-8 15,3-1 7-15,4 0-10 0,4-2 2 0,5-2-13 16,0-5-5-16,6-1-13 0,-3-10-20 0,16 7-28 16,-10-14-21-16,12 13-56 0,-14-21-65 15,10 9-69-15,0 1-153 0,-15-20 163 0,16 20 286 16</inkml:trace>
  <inkml:trace contextRef="#ctx0" brushRef="#br0" timeOffset="11835.7715">15080 2229 1210 0,'0'0'25'0,"-10"22"-22"0,10-22 11 0,-5 35 24 16,0-17 3-16,3 6 7 0,-7-5-17 16,4 4-15-16,-2-1-13 0,2 1 1 0,-1-2-7 15,3-3 0-15,1 1-19 0,2-19-11 0,3 33-71 16,-3-33-15-16,5 24-36 0,-5-24-89 0,0 0-128 15,0 0-5-15,0 0 377 0</inkml:trace>
  <inkml:trace contextRef="#ctx0" brushRef="#br0" timeOffset="11993.615">14913 2141 1536 0,'-22'0'88'0,"22"0"-41"16,0 0-12-16,-19-3-9 0,19 3-8 0,0 0-13 15,0 0-7-15,0 0 1 0,22-8 1 0,-4 3 2 16,7-2-4-16,7-4-7 0,5-4-25 0,9 4-35 16,-6-16-61-16,21 20-125 0,-19-19-142 0,8 3-123 15,6 18 183-15,-18-22 337 0</inkml:trace>
  <inkml:trace contextRef="#ctx0" brushRef="#br0" timeOffset="12184.2714">15649 2056 1300 0,'-17'-2'108'0,"0"2"-103"15,17 0-6-15,-17 1 2 0,17-1-3 16,0 0-5-16,0 0-5 0,0 0-6 16,0 0-6-16,27-12-14 0,-4 13-41 0,-5-8-49 15,15 10-102-15,-9-2-95 0,-2-11-91 0,16 19 283 16</inkml:trace>
  <inkml:trace contextRef="#ctx0" brushRef="#br0" timeOffset="12342.0778">15665 2211 1492 0,'-27'1'192'16,"7"9"-155"-16,20-10-20 0,-23 9 1 0,23-9-5 15,0 0-8-15,0 0-6 0,0 0-2 0,0 0 0 16,19 3 0-16,-2-5-1 0,7-4-11 0,9 2-24 15,0-15-45-15,19 16-98 0,-18-21-151 16,15 8-213-16,3 7 51 0,-13-14 430 0</inkml:trace>
  <inkml:trace contextRef="#ctx0" brushRef="#br0" timeOffset="12873.6964">16599 1762 601 0,'0'0'54'0,"6"-17"10"0,-6 17 21 16,0 0 31-16,0-17 14 16,0 17 3-16,0 0-19 0,0 0-17 0,0 0-26 15,0 0-19-15,0 0-18 0,0 0-9 0,-8 22-9 16,8-22 5-16,-4 30-1 0,2-6 6 0,-1 3-4 15,0 3 1-15,0 0-15 0,0 2-8 0,1-2 26 16,-1 5-33-16,3-1 29 0,-1 0-26 0,5 1-30 16,-4-11-2-16,6 6-22 0,-6-11-28 15,12 10-44-15,-12-29-61 0,18 31-128 0,-18-31-99 16,22 16 2-16,6-2 356 0</inkml:trace>
  <inkml:trace contextRef="#ctx0" brushRef="#br0" timeOffset="13514.6193">17091 1749 1172 0,'-25'-9'45'0,"25"9"-10"0,-33 11 10 0,33-11 14 16,-35 27 2-16,17-5-1 0,-7-3-13 0,3 9 1 16,-5-2-8-16,5 8 6 0,-1-4 25 0,4 3-36 15,1 1 23-15,4 1-38 0,5-5-9 0,2-1 2 16,6-8-10-16,2-2 2 0,6-2-6 0,-7-17 2 15,23 27-4-15,-6-18 2 0,5-3 0 16,4-3 0-16,5-4 0 0,3-4 0 16,1-4 1-16,1-5-3 0,1-4-1 0,-3-3-6 15,-2-2 2-15,-3-3-6 0,-2-3 7 0,-4-2-7 16,-3 0-22-16,-3 1 30 0,-3 3-33 0,-4 0 32 16,-4 4-4-16,-4 0-3 0,-3 2 6 0,-4 0-4 15,-4 3 10-15,0 1-4 0,9 17 7 0,-26-22-3 16,26 22 2-16,-29-12 2 0,29 12 5 15,-29 0 3-15,29 0 2 0,-25 9 3 0,25-9-3 16,0 0 0-16,-19 11-4 0,19-11-3 0,0 0-3 16,0 0 1-16,12 16 0 0,-12-16 4 0,27 11 0 15,-9-7 3-15,2-3-2 0,3 0 0 16,1-1-3-16,0-1-2 0,3 0-1 0,-1-1-2 16,-2 0 0-16,-1 0-1 0,-2 1 1 15,-2-2 0-15,-19 3 1 0,29-3 0 0,-29 3 1 16,21-4-2-16,-21 4 0 0,0 0 2 0,0 0 1 15,0 0 0-15,0 0 0 0,0 0 1 0,0 0-4 16,0 0 1-16,-7 17-1 0,7-17 0 0,-20 28 1 16,8-10 4-16,-1 1-2 0,-1 3 4 0,1 2-4 15,1 2-1-15,2-2 28 0,2 4-27 0,3-2 30 16,4 0-23-16,2-3-8 0,5-6 1 16,-6-17-5-16,22 27 3 0,-22-27 0 0,33 17 4 15,-15-17 0-15,2-1 0 0,4-5-2 16,4-2 2-16,-2-7 2 0,4-2-3 0,-3-8 4 15,-3-4-8-15,-4-2-22 0,-3 1 28 0,-3 2-28 16,-3 2 24-16,-5-1-4 0,-4-1-10 0,-2 5 2 16,-6-1-6-16,-1 5 0 0,-5 0-6 0,12 19-5 15,-36-32-11-15,18 22-11 0,-7-2-9 16,6 10-14-16,-7-7-28 0,26 9-40 0,-41-2-105 16,41 2-251-16,-15 17 15 0,15-17 334 0</inkml:trace>
  <inkml:trace contextRef="#ctx0" brushRef="#br0" timeOffset="14280.2643">17938 2087 1219 0,'-17'6'56'16,"17"-6"-22"-16,0 0-12 0,-16 21-6 0,16-21-6 16,0 0 0-16,0 0 8 0,28 2 6 15,-28-2 8-15,40-15 0 0,-15-2 1 0,11-5-8 16,3-7 0-16,4 0-2 0,5-4-39 15,2 4 34-15,0 0-37 0,-1-2 24 0,-2 1 5 16,-5 2-10-16,-5 2 4 0,-7 2-7 0,-4 2 7 16,-6 3-3-16,-4 2 10 0,-16 17-2 0,23-27 3 15,-23 27-4-15,0 0-3 0,9-21 3 0,-9 21-2 16,0 0-1-16,0 0-1 0,-20 2-6 16,20-2 2-16,-33 30 1 0,13-4 0 0,-2 3 9 15,-4 5-1-15,0 4 12 0,-5 2-5 0,6 4-1 16,-2-3 26-16,9 4-32 0,3-4 25 0,6-4-24 15,8-6-10-15,4-10 5 0,-3-21-4 0,28 27 2 16,-3-20 1-16,4-6 3 0,8-7 3 16,4-3 2-16,3-10 4 0,3-2-5 0,3-13 1 15,3-1-4-15,-1-6-26 0,1-3 26 16,0 3-27-16,-3-4 20 0,-4 2 4 0,-5-1-10 16,-3-2 9-16,-5 4-7 0,-5 2 7 0,-5 1-6 15,-7 10 6-15,-4 3-5 0,-4 5 7 0,-8 21 1 16,5-26 6-16,-5 26 1 0,0 0 2 0,0 0-3 15,-24-3-6-15,24 3-2 0,-32 25-6 0,10 0 3 16,-3 7-5-16,-3 8 11 0,2 6-9 16,2 0 6-16,4-4-4 0,5-3-1 0,5-3-4 15,5-3 3-15,7-1-14 0,2-7-6 0,8-2 10 16,-12-23-38-16,33 33 10 0,-12-27-42 16,14 11-41-16,-11-27-60 0,25 23-107 0,-16-24-152 15,9-9-55-15,9 15 273 0</inkml:trace>
  <inkml:trace contextRef="#ctx0" brushRef="#br0" timeOffset="14483.376">19547 1554 1276 0,'-20'11'99'0,"12"11"-53"0,-3-1-10 15,5 16 7-15,-5 0-25 0,1 8 14 16,-6-1-5-16,0 0 5 0,-2-1-4 15,2 3-5-15,-2-2 19 0,2 6-28 0,0-5 24 16,2-1-30-16,2-1-10 0,2-11-1 0,6 0-19 16,1-7-7-16,6 1-25 0,-3-26-22 0,14 38-51 15,-14-38-76-15,0 0-314 0,28 11 26 0,-28-11 254 16</inkml:trace>
  <inkml:trace contextRef="#ctx0" brushRef="#br0" timeOffset="14686.5093">19532 1627 1566 0,'-39'1'70'0,"39"-1"-52"0,0 0-10 16,0 0-6-16,0 0 1 0,0 0 7 16,22-7 6-16,-5 7 4 0,2-6-3 0,6 2-6 15,5-6-4-15,7 2-6 0,3-1-10 0,0-3-17 16,5 7-28-16,-9-10-33 0,11 15-49 0,-17-17-73 15,16 20-97-15,-15 0-190 0,-8-9 71 0,8 20 425 16</inkml:trace>
  <inkml:trace contextRef="#ctx0" brushRef="#br0" timeOffset="14858.3733">19308 2062 1642 0,'0'0'119'0,"0"0"-116"0,0 0-7 15,18 10 0-15,4-13 5 0,5-3 7 0,7-10 2 16,5-3 4-16,7-1-5 0,8-6-38 16,7 4 28-16,1 2-43 0,-4-4-2 0,3 16-88 15,-22-17-116-15,15 25-144 0,-12-5-165 0,-8-6 219 16,11 23 340-16</inkml:trace>
  <inkml:trace contextRef="#ctx0" brushRef="#br0" timeOffset="14999.0336">20039 2258 1195 0,'0'0'3'0,"0"0"-174"0,0 0-275 0,5-32-8 16,-5 32 328-16</inkml:trace>
  <inkml:trace contextRef="#ctx0" brushRef="#br0" timeOffset="31520.2952">1280 5036 549 0,'-5'22'99'0,"5"-22"-6"0,0 0 24 15,0 0-19-15,0 0-24 0,0 0-35 0,0 0-11 16,0 0 4-16,0 0 12 0,17-8 11 0,8 10 3 16,-1-9-5-16,13 6-3 0,3-5-5 0,8 4-7 15,3-4-6-15,8 3-9 0,2-3-5 0,4 1-7 16,2 1-5-16,3 0-6 0,-2 0-1 0,-4 2 0 15,1 0 1-15,-3-1-1 0,-3 1 0 0,1-3-3 16,-2-1-4-16,-2-1-4 0,0 1-5 0,-5-3-10 16,1 3-4-16,-5-2-9 0,0 4-11 0,-7-5-18 15,4 12-27-15,-15-10-34 0,9 13-29 16,-14-8-42-16,3 8-29 0,0 11-141 0,-27-17 260 16,26 20 111-16</inkml:trace>
  <inkml:trace contextRef="#ctx0" brushRef="#br0" timeOffset="32114.0897">2718 4376 344 0,'0'0'129'16,"0"0"-9"-16,0 0 2 0,0 0 9 0,-20-15-24 16,20 15-5-16,0 0-22 0,0 0-15 0,0 0-10 15,0 0-7-15,0 0-14 0,0 0-10 16,0 0-14-16,0 0-3 0,0 0 1 0,0 0 6 16,2 27 4-16,10-4 11 0,-1 8-5 0,3 11-10 15,-2 9 23-15,3 12-30 0,-4 5 14 0,-3 7-5 16,-4 0-19-16,-3 0 15 0,-3 1-18 0,-1-1-2 15,-3 3 18-15,0 1-18 0,-2-6 17 0,-1-1 1 16,3-9-18-16,0-6 13 0,5-6-13 0,2-9 9 16,6-6-20-16,3-9-4 0,8 0-40 0,-18-27-36 15,44 29-66-15,-44-29-105 0,48-13-207 0,-10 12 22 16,-16-24 455-16</inkml:trace>
  <inkml:trace contextRef="#ctx0" brushRef="#br0" timeOffset="32489.0986">3038 4441 627 0,'0'0'94'0,"17"-29"20"0,-17 29 11 16,6-18-29-16,-6 18-22 0,0 0-23 0,0 0-5 15,0 0 8-15,0 0 10 0,6 18-5 0,0 5-1 16,-7 5-1-16,4 10-40 0,-3 3 18 16,3 9-32-16,-3 2 5 0,1 5 11 0,-1 5-13 15,0 2 10-15,-1 1-19 0,0 3 13 0,-2 1-2 16,-2 1-19-16,0 1 18 0,1 2-19 0,-3-3 2 15,1-4 12-15,1-3-22 0,2-10 7 0,4-7-22 16,0-12-4-16,10-1-38 0,-11-33-29 0,26 39-17 16,-26-39-49-16,35 13-58 15,-17-7-127-15,-18-6-45 0,44-16 363 0</inkml:trace>
  <inkml:trace contextRef="#ctx0" brushRef="#br0" timeOffset="32848.5018">3087 5031 821 0,'0'0'96'0,"-17"8"15"0,17-8 11 0,0 0-28 15,0 0-28-15,0 0-28 0,0 0-6 16,0 0 7-16,0 0 4 0,2-18-4 0,-2 18-10 16,0 0-8-16,0 0-3 0,0 0 2 0,18-7-1 15,-18 7 1-15,21-2 0 0,-21 2-1 0,37-2 0 16,-11 1 1-16,7 0-2 0,6-1-1 0,8-3-5 16,7-3-1-16,6-2-5 0,11-4 0 0,5-1-5 15,7-1 1-15,6 0-4 0,0 0-3 16,-2-1-10-16,3 2-1 0,-6-5-11 0,0 6 0 15,-6-3-6-15,-4 6-5 0,-11-2-9 0,-2 9-14 16,-16-8-26-16,5 14-41 0,-22-12-65 16,10 13-102-16,-9 2-170 0,-29-5 126 0,35 2 339 15</inkml:trace>
  <inkml:trace contextRef="#ctx0" brushRef="#br0" timeOffset="33379.7658">4644 4316 645 0,'0'0'88'0,"-27"9"22"0,27-9 11 16,-17 12-22-16,17-12-24 0,-15 18-31 0,15-18 4 16,-16 30 3-16,11-3 12 0,-4-3-6 0,7 12 3 15,-5 3 4-15,8 11-29 0,-6-1 20 0,6 8-30 16,-2-1-1-16,3 6 4 0,-2 0-20 15,2 5 8-15,-1 2-18 0,0-2-5 0,-1 6 18 16,1-2-21-16,0-4 19 0,-1-3-2 16,3-10-14-16,1-4 9 0,2-7-18 0,1-8 3 15,5-4-21-15,-1-14-32 0,11 2-20 0,-22-19-17 16,44 17-65-16,-44-17-71 0,41-23-166 0,-11 13-71 16,-15-22 364-16</inkml:trace>
  <inkml:trace contextRef="#ctx0" brushRef="#br0" timeOffset="33739.132">4929 4345 735 0,'20'-14'126'0,"-21"-3"5"0,1 17 11 0,0 0-16 15,17-10-29-15,-17 10-29 0,0 0-11 16,0 0 0-16,-2 32 2 0,-3-8-11 0,5 12-2 16,-6 8-20-16,1 6-11 0,-2 6 18 0,1 7-20 15,-3 1 16-15,3 4-5 0,-1 1-21 16,1-2 10-16,1 0-16 0,0-2 10 0,1-2 1 15,2-4-19-15,2-3 11 0,0-6-23 0,2-6 3 16,2-7-4-16,3-2-22 0,-3-12-17 0,13 4-47 16,-17-27-86-16,25 34-53 0,-25-34-106 15,19 2-144-15,6 7 236 0,-20-28 263 0</inkml:trace>
  <inkml:trace contextRef="#ctx0" brushRef="#br0" timeOffset="34082.9214">4979 4851 916 0,'-4'17'159'0,"4"-17"-45"15,0 0 9-15,-24-1-13 0,24 1-36 0,0 0-37 16,0 0-12-16,0 0 11 0,23 3 13 0,-23-3 7 16,42-8-6-16,-8-2-11 0,14-1-10 0,8-5-5 15,7 1-8-15,6-3-1 0,2 1-5 0,5 1 1 16,5 1-5-16,-2 4-2 0,0 2-2 16,-5 2-1-16,-7 2-2 0,-6 0 0 0,-7 2-1 15,-4 3-2-15,-2-1-4 0,0 1-3 16,0-1-8-16,2 0-8 0,1-4-12 0,3 5-16 15,-4-10-24-15,9 13-38 0,-17-19-61 0,17 18-113 16,-24-9-127-16,-1-10-76 0,7 18 333 0</inkml:trace>
  <inkml:trace contextRef="#ctx0" brushRef="#br0" timeOffset="34692.2988">6544 4425 271 0,'0'0'28'0,"5"-33"20"16,-5 33 14-16,2-31 12 0,-2 14 0 0,-1 0-5 16,-2-1-4-16,3 18 10 0,-5-31 11 0,5 31 9 15,-4-29 1-15,4 29-6 0,-3-23-7 0,3 23-7 16,0 0-6-16,0 0-11 0,3-21-18 15,-3 21-14-15,0 0-5 0,0 0 3 0,0 0 0 16,12 35 8-16,-7-12-6 0,3 11 0 0,-3 7-8 16,1 7 8-16,-5 7 2 0,2 5-23 0,-6 3 21 15,1 5-23-15,-4 0 2 0,0 2 12 0,-4 0-22 16,0-1 14-16,1-4-17 0,-2-3 13 0,2-5 5 16,2-7-22-16,4-8 19 0,6-7-31 0,5-9-1 15,3-8-8-15,10 2-32 16,-4-14-9-16,13 5-22 0,-9-21-57 0,18 11-110 15,-14-8-185-15,3-18-51 0,11 10 372 0</inkml:trace>
  <inkml:trace contextRef="#ctx0" brushRef="#br0" timeOffset="34974.3467">6864 4215 888 0,'0'0'108'0,"0"0"-63"16,0 0 24-16,0 0 5 0,0 0-11 0,0 0-27 15,0 0-24-15,0 0 8 16,0 0 21-16,-14 29 20 0,4-9 3 0,9 13 3 16,-7 1-17-16,6 11 2 0,-2 3-10 0,5 9-9 15,-2 1 16-15,3 6-28 0,-1-1 11 0,0 2-11 16,2-1-21-16,-1-2 10 0,3-2-17 0,0-5 13 15,1-3-12-15,1-5 9 0,1-2 5 0,0-7-29 16,2-4 14-16,-1-7-42 0,5-1-16 0,-14-26-44 16,31 39-43-16,-31-39-85 0,30 7-234 15,-7 2-19-15,-23-9 230 0</inkml:trace>
  <inkml:trace contextRef="#ctx0" brushRef="#br0" timeOffset="35351.9469">6972 4747 943 0,'-21'19'152'0,"21"-19"-22"0,0 0-25 0,-22-3-29 16,22 3-27-16,0 0-18 0,26-3 0 0,-8-4 5 15,11 1-3-15,5-8-4 0,9 2-9 16,3-3-5-16,4-2-10 0,5 1 0 0,1 0-6 15,-2 2-1-15,-1 2-10 0,-4 3-12 0,-7-2-18 16,0 10-25-16,-12-11-24 0,8 17-43 0,-17-16-54 16,14 15-105-16,-5 2-157 0,-30-6 95 0,51-2 355 15</inkml:trace>
  <inkml:trace contextRef="#ctx0" brushRef="#br0" timeOffset="35780.6547">7816 4222 983 0,'0'0'112'0,"0"0"-45"0,0 0 9 0,0 0 5 15,6 29-6-15,-6-29-18 0,-6 33-6 0,-2-13-5 16,7 10 6-16,-7-1-10 0,5 9 2 0,-4 1-17 15,2 5-15-15,-1 2 23 0,4 5-27 0,-2 0 21 16,3 2-9-16,1-1-17 0,0-1 6 16,1-3-13-16,1-2 9 0,2-5-12 0,1-3 5 15,2-4-24-15,-1-4 7 0,4-1-7 0,-3-6-1 16,4 0-9-16,-11-23-18 0,22 33-23 16,-22-33-78-16,27 19-1 0,-27-19-87 0,28-5-136 15,-6 9-61-15,-17-24 258 0</inkml:trace>
  <inkml:trace contextRef="#ctx0" brushRef="#br0" timeOffset="36116.3509">8104 4216 904 0,'19'11'176'0,"-19"-11"-69"0,0 0-3 15,0 0-2-15,-3 25-15 0,3-25-28 0,-6 39-11 16,0-15-9-16,3 6 1 0,-4 2-11 16,3 4-1-16,-2 3-15 0,1 4-13 0,-1 2 24 15,1 3-24-15,1 1 24 0,0-1-6 0,-1-1-14 16,1 0 8-16,-1-1-14 0,3 0 8 0,-2-2-10 15,1-3 3-15,-1-1-10 0,0-3 6 0,2-2-17 16,0-7-2-16,4 0-5 0,-2-10-46 16,11 5 3-16,-11-23-118 0,23 29-52 0,-23-29-64 15,0 0-210-15,37 5 192 0,-33-25 324 16</inkml:trace>
  <inkml:trace contextRef="#ctx0" brushRef="#br0" timeOffset="36522.6432">8061 4713 769 0,'-3'17'125'0,"3"-17"-8"0,0 0 1 16,0 0-8-16,0 0-23 0,0 0-16 0,0 0-3 15,0 0 2-15,0 0 0 0,0 0-11 0,27-10-10 16,-27 10-10-16,23-1-4 0,-23 1-6 0,29 1 0 16,-12-1-4-16,4 3-1 0,3-3-5 0,5 2-4 15,4-2-5-15,5 1-4 0,3-1-3 0,4-2-3 16,6-1 1-16,4 0-2 15,9-2 1-15,5-2-2 0,8-3 0 0,8 0-1 16,6-3 1-16,7-2-5 0,10 1 0 0,1-3-5 16,6 0 4-16,3 1-4 0,-2 1 5 0,1-1-4 15,5 0-12-15,-5 1 29 0,-2 1-30 0,-3 1 23 16,-5 3-26-16,-10-2-19 0,2 9-27 0,-18-12-33 16,8 21-66-16,-27-22-103 0,10 15-132 0,-9 6-101 15,-19-15 291-15</inkml:trace>
  <inkml:trace contextRef="#ctx0" brushRef="#br0" timeOffset="38507.1858">2409 3784 688 0,'18'-10'75'15,"-18"10"24"-15,9-16 15 0,-9 16-18 0,0 0-29 16,8-19-40-16,-8 19-15 0,0 0 2 0,0 0 4 16,0 0 0-16,0 0-1 0,-13 27-11 15,3-8 4-15,-5 3 2 0,2 6 16 0,-8 0 20 16,6 6-25-16,-5-5 33 0,7 3-31 15,-1-5 6-15,7-2 0 0,2-4-15 0,6-4-4 16,-1-17-9-16,13 20 1 0,-13-20-5 0,32 10 0 16,-5-11-1-16,4-8-11 0,7-2-15 0,1-12-28 15,12 7-35-15,-8-18-51 0,13 13-64 16,-13-14-76-16,-8-2-151 0,16 16 139 0,-23-20 294 16</inkml:trace>
  <inkml:trace contextRef="#ctx0" brushRef="#br0" timeOffset="38679.0625">2673 3745 1102 0,'-17'28'63'0,"-6"-2"-18"0,7 7 17 0,-4-2 9 16,8 3-49-16,1-3 2 0,2-1-39 0,2-2 9 16,4-3 0-16,3 0-27 0,0-25-24 0,7 40-46 15,-7-40-35-15,20 29-50 0,-20-29-21 0,32 10-50 16,2 3-78-16,-34-13 300 0</inkml:trace>
  <inkml:trace contextRef="#ctx0" brushRef="#br0" timeOffset="39304.081">3000 3793 763 0,'-18'14'137'0,"-10"-5"-38"0,9 9 19 15,-10-10-3-15,13 9-48 0,-5-5-20 0,21-12-21 16,-27 28 1-16,27-28-12 0,-18 29 13 0,18-29-21 16,-5 27 8-16,5-27 1 0,7 20-5 0,-7-20 3 15,24 14-2-15,-4-11 0 0,4-4 0 0,5-4-3 16,3-2-2-16,4-4-5 0,-2-2 0 0,1-2-6 16,-3-2 5-16,0-1 13 0,-3-1-33 0,-2-2 32 15,-3 2-33-15,-2-2 12 0,-2 1 3 16,-5-3-6-16,-1 2 4 0,-3-1-4 0,-3 2 5 15,-3 0-3-15,-2 4 7 0,-3 16-1 16,-5-28 6-16,5 28-2 0,-15-21 4 0,15 21 0 16,-18-10 6-16,18 10 3 0,-22 0 2 0,22 0 2 15,-22 10-3-15,22-10 0 0,-18 16-1 0,18-16 0 16,-11 17-5-16,11-17-1 0,0 0-4 16,0 22 0-16,0-22-3 0,0 0 1 0,23 14-2 15,-23-14 3-15,27 5-1 0,-10-4 0 0,0-1-1 16,2-1-1-16,1-3 2 0,-1 2-2 0,1-3 1 15,-1 1-1-15,-1 1 0 0,-18 3-1 0,31-9 2 16,-31 9-1-16,22-6 0 0,-22 6 0 0,0 0 0 16,0 0 1-16,0 0 2 0,0 0 1 15,0 0 1-15,0 0 0 0,3 20-3 16,-3-20 2-16,-18 27-4 0,6-10 6 0,12-17-1 16,-28 35 7-16,13-15-1 0,2 2 7 0,0-1-5 15,3 1-16-15,1 0 24 0,4-2-29 0,4-1 27 16,4-2-12-16,-3-17-5 0,18 24 1 0,-18-24-2 15,36 13 4-15,-13-12 1 0,4-4 1 0,4-6-3 16,1-3-1-16,1-5 4 0,1-3 12 0,-3-3-26 16,-3-2 25-16,-4 0-29 0,-7 1 9 15,-2 0 7-15,-4-2-7 0,-7 1 6 0,-1 1-6 16,-6 1 4-16,-3-2-8 0,-3 5-2 0,-6-1-12 16,0 4-8-16,-6-1-18 0,1 7-16 15,-8-6-24-15,11 19-37 0,-13-16-63 0,30 14-114 16,-23 17-199-16,4-18 44 0,18 20 434 0</inkml:trace>
  <inkml:trace contextRef="#ctx0" brushRef="#br0" timeOffset="39718.8175">4580 3527 937 0,'0'0'53'16,"0"0"30"-16,9-25 26 0,-9 25-2 0,0 0-32 15,0 0-48-15,-17 8-20 0,17-8 8 0,-28 20 9 16,10-2 11-16,-5 0 0 0,1 5 2 16,-2-1-7-16,4 5 4 0,1-4-8 15,7 0 0-15,2-4-11 0,8-1-3 0,2-18-8 16,14 26 0-16,6-19-3 0,6-2 1 0,8-8-1 15,8-3-2-15,5-6-4 0,2-6-17 0,7 0-16 16,-6-8-28-16,10 10-27 0,-12-15-39 0,10 17-58 16,-18-18-93-16,-6 3-185 0,9 15 68 0,-25-20 400 15</inkml:trace>
  <inkml:trace contextRef="#ctx0" brushRef="#br0" timeOffset="39890.683">4784 3560 1290 0,'-22'22'46'16,"10"7"9"-16,-3-8-3 0,10 5 2 0,-1-5-34 16,5-1-15-16,2 1-9 0,3-2 5 15,2-2-9-15,-6-17-13 0,18 32-32 0,-18-32-42 16,28 25-79-16,-28-25-101 0,26 4-181 0,2 7 20 16,-28-11 436-16</inkml:trace>
  <inkml:trace contextRef="#ctx0" brushRef="#br0" timeOffset="40503.8367">5157 3570 1075 0,'-28'17'203'0,"10"-18"-137"0,18 1 13 16,-29 7 3-16,29-7-16 0,-22 13-42 0,22-13-13 15,-26 20-1-15,26-20 8 0,-26 26 0 0,15-9-1 16,0 0-7-16,1 1 1 0,2 2-5 15,0 1 6-15,2-1-6 0,4 0 2 0,1-3-5 16,1-17 0-16,6 29-4 0,-6-29 3 0,18 22-4 16,-18-22 4-16,25 12-3 0,-8-11 1 0,3-3 0 15,3-4-1-15,1-4 4 0,3-4-4 16,1-6 1-16,-2-1-9 0,2-4-2 0,-3-2-7 16,1 1 3-16,-4-3-5 0,-1 3 10 0,-5-1-4 15,-1 0 10-15,-5 2-4 0,-2 1 9 16,-4 3-3-16,-4 2 5 0,0 19-3 0,-10-27 4 15,10 27-3-15,-17-15 4 0,17 15 1 0,-24-3 4 16,24 3 2-16,-33 6 0 0,33-6 1 0,-28 15-2 16,28-15 1-16,-20 17-6 0,20-17 0 0,0 0-4 15,-7 20 0-15,7-20-2 0,0 0 1 0,22 21 1 16,-22-21 3-16,34 8 0 0,-11-5 1 0,0-3 0 16,4 0-2-16,0-2-1 0,-2 1-2 15,1-1 0-15,-2-1 0 0,-2 2 0 0,0-1 0 16,-5 1 0-16,-17 1-1 0,26 1 0 15,-26-1 0-15,0 0-1 0,0 0 2 0,17 11 0 16,-17-11 1-16,-5 19-2 0,5-19 3 0,-15 31-4 16,3-12 3-16,-3 2-4 0,-3 1 4 0,-1 2-5 15,0 0 8-15,1 1-7 0,2 0 11 16,3-3 1-16,2-3 3 0,11-19-4 0,-11 28-3 16,11-28-7-16,2 17 2 0,-2-17-2 0,20 7 3 15,-20-7 1-15,35-10 0 0,-10-2 3 0,4-6-4 16,1-5 2-16,1-2-5 0,-3-3 3 0,-3 0-5 15,-3 3 7-15,-5-2-7 0,-4 3 7 0,-4 1-9 0,-5 0 1 16,-6 1-11-16,-1 3-5 0,-6 1-16 16,9 18-12-16,-27-27-25 0,27 27-27 15,-36-14-45-15,36 14-79 0,-37-2-94 0,16-1-167 16,21 3 121-16,-32 2 364 0</inkml:trace>
  <inkml:trace contextRef="#ctx0" brushRef="#br0" timeOffset="40905.3556">6534 3497 992 0,'19'-22'63'0,"-19"22"11"0,0 0 20 0,22-3 4 16,-22 3-27-16,0 0-35 0,0 0-15 15,-13 17 1-15,13-17 0 0,-22 27 6 0,4-10-3 31,3 6 5-31,-3-3-6 0,5 7 9 0,-3-7-3 16,6 4 3-16,-1-4-9 0,7-2-4 0,4-18-11 16,4 27-1-16,-4-27-5 0,27 16 1 0,-5-12-2 15,6-3-1-15,5-6-1 0,3-3-8 0,5-3-8 16,0-6-19-16,6 5-23 0,-7-12-38 0,11 14-63 16,-19-21-97-16,15 14-138 0,-9 0-99 15,-15-13 242-15</inkml:trace>
  <inkml:trace contextRef="#ctx0" brushRef="#br0" timeOffset="41061.6035">6825 3527 1271 0,'-19'26'117'0,"-11"-7"-40"0,14 9 4 16,-7-7-16-16,8 5-24 0,1-4-31 0,3 0-3 16,2-1-7-16,5-3 5 0,1-1-5 0,3-17 1 15,1 27-10-15,-1-27-7 0,14 25-17 0,-14-25-18 16,28 19-25-16,-28-19-33 0,41 12-60 0,-41-12-76 15,49-4-63-15,-10 8-145 0,-18-22 248 0,26 22 205 16</inkml:trace>
  <inkml:trace contextRef="#ctx0" brushRef="#br0" timeOffset="41686.6688">7140 3611 1135 0,'-22'-2'84'0,"22"2"-5"0,-31 8 7 0,31-8-3 15,-26 15-42-15,26-15-18 0,-31 19-1 0,31-19 8 16,-30 24 2-16,16-7 0 0,14-17-7 16,-25 32-1-16,25-32-4 0,-17 32 1 0,17-32-7 15,-7 27-1-15,7-27-6 0,2 23-1 0,-2-23-4 16,15 18 1-16,-15-18-2 0,29 12 2 16,-10-11-2-16,2-1-2 0,1-3 2 0,2-3-3 15,-2-3 2-15,0 0-1 0,0-4-1 0,-2-2-5 16,0-1-1-16,-2-2-4 0,0-2 2 15,-2-1-2-15,0 0 4 0,-3-2-5 0,0 1 6 16,-3-1-4-16,-1 0 5 0,-3-1-3 0,-1 3 4 16,-3-1-2-16,1 2 5 0,-2 2-4 0,0 1 6 15,-1 17-2-15,0-25 4 0,0 25-3 0,0 0 3 16,-6-19-1-16,6 19 0 0,0 0 0 0,0 0-1 16,0 0-1-16,0 0 1 0,0 0 4 0,0 0 2 15,5 24 5-15,-5-24 0 0,15 17 2 16,-15-17-2-16,21 17 3 0,-21-17-5 15,28 14 0-15,-28-14-3 0,33 9 1 0,-13-8 0 16,3 0-1-16,2-3-1 0,1-3-4 0,-1 0-1 16,0-2-1-16,-3 2 1 0,-3-1 0 0,-2 2 0 15,-17 4 0-15,22-6 2 0,-22 6 2 0,0 0 3 16,0 0-1-16,0 0-1 0,0 0-2 0,-28 18-3 16,9-6 3-16,-4 4 2 0,-2 3 8 15,-3 3-2-15,1 4 9 0,0 0-4 0,1 3 4 16,4-2-6-16,5 2 1 0,5-1-9 0,6-2 3 15,6-3-9-15,6-2 4 0,6-3-6 0,5-2 6 16,5-5-1-16,7-3 1 0,3-7-1 0,3-3-1 16,2-5-1-16,-1-4-1 0,-1-3 2 15,-3-3-3-15,-5-1 3 0,-5-1-4 16,-7 0 4-16,-4-3-4 0,-5 1 4 0,-4-1-7 16,-5 2-2-16,-3 1-9 0,-2 0-8 0,-7-1-12 15,15 20-12-15,-37-32-20 0,20 25-27 0,-12-12-44 16,29 19-101-16,-42-16-132 0,20 3-150 0,22 13 133 15,-34-21 389-15</inkml:trace>
  <inkml:trace contextRef="#ctx0" brushRef="#br0" timeOffset="42061.6666">8311 3574 1172 0,'0'0'111'0,"0"0"-16"0,0 0 0 16,0 0-10-16,0 0-25 0,0 0-17 0,0 0-7 16,8 17 0-16,-8-17-6 0,-16 32-2 0,4-15-7 15,0 4 2-15,-1-2-6 0,3 0 1 0,1 0-7 16,6-1-1-16,2-1-7 0,1-17 1 0,12 26-5 16,-12-26 3-16,31 18-4 0,-9-13 2 0,7-4-8 15,4-4-9-15,6-3-11 0,1-9-16 16,10 4-18-16,-5-13-31 0,15 12-57 0,-19-21-103 15,18 18-132-15,-12-3-139 0,-13-13 192 0,10 22 332 16</inkml:trace>
  <inkml:trace contextRef="#ctx0" brushRef="#br0" timeOffset="42233.5353">8635 3542 1147 0,'-31'9'301'0,"6"15"-226"0,-5-5-21 0,8 9 2 16,-1-5-17-16,5 2-15 0,1 1-23 0,5-1 2 15,4-1-7-15,5-1 6 0,4-1-7 0,4-1-1 16,7-1-18-16,-12-20-15 0,39 34-22 0,-20-30-66 16,19 15-82-16,-16-20-141 0,8 0-164 0,14 8 152 15,-16-22 362-15</inkml:trace>
  <inkml:trace contextRef="#ctx0" brushRef="#br0" timeOffset="42842.9246">8983 3650 1380 0,'-25'-1'77'0,"6"8"-17"16,-7-6 4-16,9 9-8 0,-8-3-27 15,5 4-9-15,-2 0-1 0,5 6 9 0,-1-3-2 16,5 4 1-16,1-1-10 0,4 0-3 0,2 0-7 16,3 0 0-16,3-17-6 0,5 28 3 0,-5-28-4 15,18 19 2-15,-18-19-2 0,31 11 1 16,-13-10 1-16,3-2-2 0,2-2 1 0,-1-5-1 15,0 0 0-15,-3-4-1 0,2-2 0 0,-4-1-5 16,0-2-1-16,-3-3-5 0,1 1 3 16,-3-3-4-16,3 1 6 0,-3-2-3 0,4-2 7 15,-2 1-2-15,0-1 5 0,-1-1-5 0,-2 5 6 16,-3 1-5-16,-8 20 6 0,9-29-2 0,-9 29 3 16,1-18 0-16,-1 18 4 0,0 0 0 0,0 0 1 15,-17-10-1-15,17 10-3 0,0 0-1 0,-22 14-1 16,22-14 2-16,-13 17-3 0,13-17 1 15,-9 19-3-15,9-19 1 0,2 19-1 0,-2-19 1 16,12 20 0-16,-12-20 1 0,23 14-1 0,-23-14 1 16,35 8-1-16,-13-8 0 0,1-2 0 15,0-1 0-15,4-2 2 0,0-1-2 0,1 0 2 16,1-2 0-16,-2 1 0 0,-6-1-1 0,-2 1 1 16,-19 7 1-16,20-10 3 0,-20 10 3 0,0 0 6 15,0 0 4-15,0 0 0 0,0 0-1 16,0 0-7-16,0 0-6 0,0 0-5 0,-25 16 0 15,7-2 0-15,-3 5 5 0,-2 7 0 0,0 2 7 16,-2 1-3-16,5 2 6 0,2 1-6 0,5-1 1 16,7-1-9-16,5-1 4 0,5-3-7 0,4-3-4 15,4-5 20-15,5-3-24 0,5-4 25 0,3-3-15 16,1-6 0-16,0-4 2 0,2-8-14 16,-1-2 12-16,-2-6-12 0,-1-3 22 15,-2-2-9-15,-2-3 8 0,-4-2-6 0,-7-1-5 16,0 1 5-16,-5 0-8 0,-6 1 1 0,-3 2-8 15,-2 2-4-15,-4-1-12 0,-2 5-11 0,-8-2-19 16,21 21-24-16,-42-31-39 0,42 31-61 0,-47-16-109 16,47 16-260-16,-26 0 43 0,1-6 393 0</inkml:trace>
  <inkml:trace contextRef="#ctx0" brushRef="#br0" timeOffset="43561.6796">12639 3412 1037 0,'0'0'72'16,"0"0"-18"-16,0 0 5 0,0 0 8 0,0 0-2 15,0 0-14-15,0 0-20 0,0 0-15 16,0 0 1-16,-16 27-2 0,11-2 12 0,-4 0-2 16,5 3 3-16,-1-2-13 0,3 3 0 0,2-3-13 15,2-2 3-15,4-1-9 0,3-2 3 0,4 0-18 16,-1-2-7-16,8 2-28 0,-20-21-49 0,41 35-78 15,-41-35-114-15,24 15-180 0,2 3 33 0,-26-18 442 16</inkml:trace>
  <inkml:trace contextRef="#ctx0" brushRef="#br0" timeOffset="43764.8926">12296 3949 1429 0,'-27'20'272'0,"2"-11"-245"15,8-2-14-15,17-7-1 0,0 0 3 16,0 0 0-16,0 0-3 0,24-1 0 0,4-3 0 16,8-6-2-16,8-2-4 0,7-2-4 0,8-3-14 15,3 0-28-15,2-1 13 0,4 6-51 0,-8-6 17 16,6 14-35-16,-17-11-22 0,12 20-38 16,-21-14-60-16,13 18-67 0,-10 6-173 0,-15-14 163 15,12 26 293-15</inkml:trace>
  <inkml:trace contextRef="#ctx0" brushRef="#br0" timeOffset="44077.3262">12916 4275 986 0,'0'0'22'0,"-1"-29"-5"0,1 29 27 0,-6-27 15 15,6 27 11-15,-17-20-8 0,-1 9 3 0,18 11 4 16,-38-6 5-16,18 13-6 0,-10-2-12 0,2 10-5 16,-8-2-4-16,0 9 2 0,-3-2-3 0,5 4 1 15,-2 1-11-15,4 2-3 0,3 0-12 0,5 2-2 16,4-4-9-16,8-2 1 0,5-2-9 16,4-4 1-16,3-17-6 0,14 30-12 0,-14-30 11 15,36 21-15-15,-9-16 22 0,2-3-24 0,8-2 6 16,0-5-15-16,6 2-41 0,0-8 19 0,5 6-53 15,-10-11-7-15,15 15-46 0,-20-21-70 0,18 18-73 16,-6-3-181-16,-16-11 129 0,14 20 353 0</inkml:trace>
  <inkml:trace contextRef="#ctx0" brushRef="#br0" timeOffset="44311.7852">13111 4384 1303 0,'0'0'99'0,"0"0"-75"0,0 0 0 0,0 0 13 16,0 0 5-16,0 0-5 0,0 0-8 15,-8 22-7-15,8-22-1 0,-15 32-7 0,7-11 0 16,0 1-4-16,1 2-14 0,-1 0 29 16,1 3-30-16,1-1 18 0,-1 1-14 0,3-2-10 15,0-4-7-15,6 1-19 0,-2-22-23 0,10 30-35 16,-10-30-58-16,24 16-72 0,-24-16-50 0,21-15-196 15,6 16 113-15,-21-26 358 0</inkml:trace>
  <inkml:trace contextRef="#ctx0" brushRef="#br0" timeOffset="44483.6288">13006 4351 1589 0,'0'0'112'15,"-34"8"-59"-15,34-8-8 0,-18 0-6 0,18 0-16 16,0 0-15-16,0 0-8 0,27-21 0 15,-3 6 1-15,11-4 3 0,10-5-10 16,8-1-13-16,1-8-37 0,12 10-48 0,-16-17-82 16,22 24-149-16,-20-9-216 0,-4-3 37 0,8 15 412 15</inkml:trace>
  <inkml:trace contextRef="#ctx0" brushRef="#br0" timeOffset="44675.0683">13822 3907 1331 0,'0'0'106'0,"0"0"-78"0,0 0 2 15,6-16 13-15,-6 16-13 0,36-17 5 0,-15 7-38 16,5 0 7-16,3 1-2 0,0-2-11 16,3 3-11-16,-6-2-20 0,1 6-22 0,-9-7-32 15,9 12-36-15,-27-1-74 0,35-14-117 0,-15 17-134 16,-20-3 185-16,21 2 270 0</inkml:trace>
  <inkml:trace contextRef="#ctx0" brushRef="#br0" timeOffset="44820.1823">13741 4084 1595 0,'-28'22'167'16,"28"-22"-149"-16,0 0-21 0,0 0 2 0,28 12 3 15,-3-18-2-15,9-6 1 0,8-4-5 0,10-3-5 16,4-5-18-16,12 5-30 0,-7-13-80 0,22 21-179 15,-19-10-213-15,10-5-15 0,10 10 389 0</inkml:trace>
  <inkml:trace contextRef="#ctx0" brushRef="#br0" timeOffset="45217.6706">15037 3247 1562 0,'0'0'19'0,"0"0"-19"16,0 0-2-16,0 0 1 0,-18 5 20 0,18-5-32 16,-6 27 39-16,1-7-31 0,0 4 12 0,0 3 2 15,3 1-10-15,-1 2 6 0,2 1-9 16,2 3 9-16,3 1-13 0,-2 3 3 0,6 1-16 15,-3-3-3-15,4 5-24 0,-3-8-10 0,10 8-37 16,-11-12-26-16,15 13-51 0,-13-13-69 0,11-2-126 16,6 11-21-16,-24-38 311 0</inkml:trace>
  <inkml:trace contextRef="#ctx0" brushRef="#br0" timeOffset="45428.9557">14750 4102 1432 0,'0'0'302'0,"0"0"-296"0,0 0-17 15,21-6 10-15,9-5 8 0,9-6 2 16,9-2-7-16,6-2-3 0,6 0-15 0,3 4-11 0,-6-4-26 16,4 9-18-16,-15-8-17 0,8 17-51 0,-18-13-15 15,10 20-39-15,-14-11-25 0,5-2-137 0,1 21 3 16,-20-20 274-16</inkml:trace>
  <inkml:trace contextRef="#ctx0" brushRef="#br0" timeOffset="45725.9398">15286 4171 1134 0,'-34'12'220'0,"6"-13"-141"0,7 13-11 15,-10-7 2-15,8 12-4 0,-5-4-21 0,4 8-8 16,-2-3-12-16,3 4 2 0,0-1-10 0,5 4 3 16,1-1-7-16,5 0 3 0,2-1-9 0,5-1 3 15,4-2-9-15,4-2 2 0,5-1-4 16,-8-17 2-16,25 26-2 0,-7-17-16 0,8-4 28 15,2-4-20-15,6-2-14 0,4-5 1 0,4 3-56 16,-4-10-16-16,12 12-68 0,-20-23-127 0,13 11-224 16,-4 2 2-16,-11-10 362 0</inkml:trace>
  <inkml:trace contextRef="#ctx0" brushRef="#br0" timeOffset="45913.4435">15538 4359 1430 0,'-8'18'300'0,"8"-18"-260"0,-19 12-15 0,19-12-2 16,-14 18-3-16,14-18-15 0,-15 28-3 0,15-28-3 15,-12 32 3-15,7-15-5 0,5-17-14 0,0 33 21 16,0-33-40-16,9 34 1 0,-9-34-42 16,17 31-13-16,-17-31-40 0,30 21-78 0,-30-21-95 15,23-4-206-15,3 9 75 0,-13-23 427 0</inkml:trace>
  <inkml:trace contextRef="#ctx0" brushRef="#br0" timeOffset="46132.1989">16059 3685 1651 0,'0'0'43'0,"0"0"-46"0,-17 17 2 0,17-17 12 15,-10 29 2-15,5-7 5 0,-3 2-5 0,-1 4 4 16,1 2-10-16,-3 3-18 0,2 0 23 16,1 3-27-16,0-3 19 0,2 1-12 15,1 1-18-15,-2-4-8 0,5 2-31 0,-8-11-31 16,15 14-82-16,-5-36-97 0,-11 33-227 0,12-10 38 16,-1-23 354-16</inkml:trace>
  <inkml:trace contextRef="#ctx0" brushRef="#br0" timeOffset="46304.111">15925 3900 1375 0,'0'0'385'0,"0"0"-353"16,0 0-22-16,0 0-18 0,0 0 32 16,17-12-37-16,-17 12 28 0,39-13-27 0,-16 3-19 15,9 4-33-15,-6-11-35 0,17 14-56 16,-16-20-86-16,21 14-107 0,-3-2-149 0,-6-12 125 15,20 16 372-15</inkml:trace>
  <inkml:trace contextRef="#ctx0" brushRef="#br0" timeOffset="46507.2593">16826 3222 1515 0,'-19'-1'231'0,"19"1"-212"16,-30 14-8-16,30-14-8 0,-23 28 34 15,12-8-29-15,-2 5 28 0,1 6-15 0,0 1-11 16,1 3 1-16,2 0-11 0,2 2 7 0,2 2-11 16,1 1 5-16,4 0-14 0,0-3 0 0,5 2-24 15,-4-8-12-15,10 7-45 0,-11-15-44 0,19 18-108 16,-22-12-261-16,8-5-11 0,5 10 228 16</inkml:trace>
  <inkml:trace contextRef="#ctx0" brushRef="#br0" timeOffset="46710.3593">16388 3993 1389 0,'-16'26'400'0,"16"-26"-384"0,0 0-13 16,0 0 5-16,0 0 3 0,33-23 4 0,-7 13-4 15,7-1-4-15,6-2-4 0,3-2-1 0,4 0-11 16,5-1-31-16,-6-2 3 0,8 8-67 0,-13-7 15 15,11 15-35-15,-17-13-20 0,16 19-48 0,-19-14-131 16,2 3-112-16,10 15 68 0,-22-17 367 16</inkml:trace>
  <inkml:trace contextRef="#ctx0" brushRef="#br0" timeOffset="47007.2542">16872 4228 947 0,'0'0'271'15,"0"0"-121"-15,-31-28-24 0,31 28-18 0,-27-12-29 16,27 12-17-16,-37-7-6 0,20 9-3 0,-3-2-9 16,0 6-6-16,-2 2-9 0,2 2-4 0,-3 4-3 15,1 1-1-15,2 4-7 0,2-1-12 16,1 2-2-16,5 0 0 0,1-1 0 15,5 0 0-15,6-19 0 0,1 31 0 0,-1-31 0 16,18 25 0-16,-18-25 0 0,34 14 0 0,-11-10 0 16,3-4 0-16,3-2-9 0,0-6-23 0,4 4-21 15,-5-10-20-15,9 11-29 0,-16-17-44 0,18 24-113 16,-39-4-223-16,37-23-44 0,-13 19 162 0</inkml:trace>
  <inkml:trace contextRef="#ctx0" brushRef="#br0" timeOffset="47319.7564">16899 4348 1453 0,'0'0'190'0,"0"0"-126"16,0 0-12-16,0 0-1 0,19-4-13 16,-19 4-4-16,25-12-7 0,-8 6 1 0,2 1-6 15,2-2-6-15,2 1-5 0,-2 0-3 0,1 2-5 16,-5 0-1-16,-17 4-1 0,28-2-1 0,-28 2 0 15,0 0 0-15,19 2 1 0,-19-2 1 0,0 0 2 16,0 0-1-16,-8 22 0 0,8-22-1 0,-21 23 2 16,4-9 3-16,0 2-1 0,0 1 3 15,0 0-3-15,1 1-6 0,1-1 0 0,15-17 0 16,-20 32 0-16,20-32 0 0,-9 24 0 0,9-24 0 16,4 17 0-16,-4-17 0 0,0 0 0 15,29 14 0-15,-12-16 0 0,6-2 0 0,3-5 0 16,5-1-17-16,-3-4-28 0,9 5-53 0,-12-16-61 15,20 23-191-15,-9-17-267 0,-4 0 62 0,2 7 350 16</inkml:trace>
  <inkml:trace contextRef="#ctx0" brushRef="#br0" timeOffset="47710.3664">17873 3699 1138 0,'0'0'286'15,"0"0"-247"-15,-10-16-22 0,10 16-2 0,0 0-5 16,-18 20-5-16,18-20-8 0,-24 35 6 0,10-12-8 16,-1 3 1-16,2 4-12 0,-2-1-1 15,5 6 8-15,-1-2-28 0,6 2 32 0,0-3-29 16,6 1 0-16,1-6-15 0,11 6-62 0,-9-13-47 15,15 10-75-15,-7-6-88 0,-12-24-51 0,36 38 268 16</inkml:trace>
  <inkml:trace contextRef="#ctx0" brushRef="#br0" timeOffset="47866.6498">17677 4016 1566 0,'-12'-20'76'0,"12"20"-30"0,1-30-4 0,-1 30-6 15,27-29-6-15,-5 14-13 0,5 0-25 0,2 2 20 16,3 3-45-16,-1 0 24 0,4 4-25 0,-2-5-15 16,11 9-30-16,-10-11-60 0,18 20-111 15,-15-16-166-15,7 1-63 0,10 11 151 0</inkml:trace>
  <inkml:trace contextRef="#ctx0" brushRef="#br0" timeOffset="48132.2692">18678 3206 1639 0,'0'0'36'0,"0"0"-16"15,4 28 20-15,-7-5-29 0,-6 3 33 0,1 8-30 16,-4 1 2-16,3 3 6 0,-1-2-20 16,2 0 0-16,5-1-10 0,-1-1-1 0,5 1-20 15,1-4-10-15,5 3-29 0,-6-13-32 0,15 16-93 16,-16-37-145-16,5 35-179 0,7-10 20 0,-12-25 450 16</inkml:trace>
  <inkml:trace contextRef="#ctx0" brushRef="#br0" timeOffset="48476.0407">18255 3991 1524 0,'0'0'234'0,"0"0"-199"0,0 0-18 15,1-18-5-15,16 9-3 0,11 0-5 0,10-3-1 16,11-3-5-16,6-1-18 0,8 2 25 0,7-1-41 15,-1 0 15-15,8 7-49 0,-11-9-49 16,8 21-70-16,-24-20-78 0,15 21-51 0,-7 0-159 16,-21-14 154-16,16 24 323 0</inkml:trace>
  <inkml:trace contextRef="#ctx0" brushRef="#br0" timeOffset="48812.7126">18874 4183 1080 0,'-13'-18'330'0,"13"18"-251"0,-36-11-22 15,36 11-1-15,-39-7-4 0,21 8-10 16,-9-1-3-16,4 6 0 0,-7-1 0 0,3 7 0 16,-3 1-5-16,2 6-2 0,-1 0-11 0,1 3-3 15,2 1-9-15,4-2 3 0,5 0-5 0,5-2 1 16,5 1-5-16,4-2-2 0,6 0-4 0,5-1 2 16,-8-17-3-16,34 29 5 0,-8-17-8 0,2-4-6 15,7 1-18-15,0-7-13 0,8 4-22 16,-4-7-18-16,7 10-49 0,-17-21-78 15,20 20-120-15,-19-10-214 0,-3-7 87 0,7 15 392 16</inkml:trace>
  <inkml:trace contextRef="#ctx0" brushRef="#br0" timeOffset="49305.049">18914 4405 1060 0,'0'0'146'0,"0"0"-30"0,0 0-8 16,27-9-21-16,-27 9-24 0,29-14-11 0,-29 14-3 16,35-15-8-16,-16 7-2 0,1 4-8 0,-20 4-6 15,34-9-5-15,-34 9-6 0,29-2-3 0,-29 2-4 16,24 0-1-16,-24 0-4 0,17 2-1 0,-17-2-1 15,17 5-1-15,-17-5 0 0,0 0 0 0,0 0-2 16,18 17 2-16,-18-17 0 0,0 0 3 0,-9 27-2 16,9-27 1-16,-23 28 0 0,7-11 2 15,-2 0 0-15,-4 1 6 0,-1-1 2 0,1 0-10 16,-1-2 29-16,4 0-30 0,19-15 24 16,-27 19-17-16,27-19-4 0,0 0-2 0,0 0 0 15,0 0 2-15,26 4 1 0,-2-12 0 0,9-5-14 16,3-3 23-16,6-2-25 0,0 0 23 0,2 1-9 15,-2 2-3-15,-3 1 0 0,-3 3 0 0,-8 5 0 16,-5 3 0-16,-23 3 5 0,22 0 4 16,-22 0 3-16,0 0 3 0,-13 24-1 0,-2-7-2 15,-5 1-3-15,-8 2-13 0,-3 1 11 0,-3 2-6 16,-3-1 0-16,2 0 0 0,3-4 0 0,5-3 0 16,8-2 0-16,19-13-11 0,-23 14-27 0,23-14-23 15,0 0-28-15,0 0-38 0,0 0-64 0,0 0-131 16,30-25-242-16,-9 13 61 15,-8-14 363-15</inkml:trace>
  <inkml:trace contextRef="#ctx0" brushRef="#br0" timeOffset="49664.3868">19910 3453 1320 0,'0'0'303'0,"0"0"-268"0,0 0-12 0,0 0-10 16,0 0-3-16,0 0-10 0,-11 31 3 0,6-5 2 15,-1 9 2-15,-1 2-8 0,0 3 5 16,-1-1-14-16,1-3-3 0,6 4-26 16,-5-7-10-16,8 9-34 0,-7-14-21 0,16 12-47 15,-14-20-76-15,16 10-78 0,0 1-135 0,-13-31 140 16,20 41 300-16</inkml:trace>
  <inkml:trace contextRef="#ctx0" brushRef="#br0" timeOffset="49838.0776">19819 3807 1531 0,'0'0'144'16,"-24"-12"-54"-16,24 12-25 0,0 0-19 0,0 0-23 15,0 0-16-15,0 0-7 0,0 0-4 0,4-17-6 16,13 12-7-16,5-3-14 0,11 4-20 0,-2-9-26 15,17 10-47-15,-11-18-79 0,25 19-131 16,-5-8-198-16,-5-10 67 0,14 15 408 0</inkml:trace>
  <inkml:trace contextRef="#ctx0" brushRef="#br0" timeOffset="50030.2656">20647 3237 1588 0,'0'0'69'0,"-38"27"-14"0,20-5-39 16,-1 1 24-16,3 8-23 0,-1 3-6 0,1 4 10 15,-1 2-8-15,4 3 5 0,2 1-17 0,3-1 6 16,5 1-16-16,3-6 2 0,2 5-19 0,2-6-3 16,6 4-30-16,-7-9-23 0,17 11-59 0,-19-21-114 15,22 14-162-15,-8-3-88 0,-9-14 180 16</inkml:trace>
  <inkml:trace contextRef="#ctx0" brushRef="#br0" timeOffset="50233.3831">20256 4036 1639 0,'-21'-3'74'16,"21"3"-61"-16,0 0-6 0,0 0-2 0,29-20 5 15,-3 11 3-15,3 0 1 0,5-2 0 0,6 0-9 16,1 0-12-16,6 0-6 0,-4-1-16 0,3 5-16 16,-7-7-22-16,5 13-20 0,-13-12-18 0,12 19-91 15,-21-17-90-15,3 6-212 0,5 14 59 0,-30-9 418 16</inkml:trace>
  <inkml:trace contextRef="#ctx0" brushRef="#br0" timeOffset="50561.5163">20659 4264 1395 0,'-34'-9'158'0,"34"9"-60"0,-45-2-13 15,26 7-16-15,-8-2-15 0,5 4-8 0,-2 0-8 16,3 2-8-16,-1 1-9 0,4 1-3 16,18-11-5-16,-29 27-2 0,20-10-6 0,1 1 0 15,2 1-4-15,3 1-1 0,2-1 0 0,3 0 0 16,5 1 0-16,2-3 0 0,-9-17 0 0,33 29-15 16,-10-20 5-16,2 0-16 0,3-3 18 0,1-6-20 15,4 2 3-15,-3-10-11 0,5 3-46 0,-6-9 13 16,9 7-61-16,-15-14-42 0,20 17-120 0,-21-12-254 15,1-4 67-15,7 11 351 0</inkml:trace>
  <inkml:trace contextRef="#ctx0" brushRef="#br0" timeOffset="50780.3058">20831 4385 1397 0,'-8'20'184'0,"8"-20"-124"15,-17 8-13-15,17-8-13 0,0 0-8 0,0 0-3 16,-15 23 3-16,15-23-1 0,-5 17-4 0,5-17-2 16,-1 17 0-16,1-17-5 0,0 0-2 0,18 22-5 15,-18-22-1-15,23 8-2 0,-6-6 1 16,1-3-2-16,4-1-6 0,4-3-6 0,-1-1-2 16,3 0-13-16,-2-5-14 0,2 4-18 15,-9-13-41-15,14 16-69 0,-21-25-107 0,25 15-154 16,-11 0-100-16,-9-12 227 0</inkml:trace>
  <inkml:trace contextRef="#ctx0" brushRef="#br0" timeOffset="50936.5482">21027 4390 1617 0,'-27'13'96'0,"11"9"-27"16,-3-5-18-16,6 4-18 0,2-1-20 0,4-1-17 15,1 0 22-15,4-1-31 0,2-1 21 16,0-17-24-16,4 31-18 0,-4-31-29 0,13 30-61 15,-13-30-131-15,0 0-334 0,8 21 44 0,-8-21 284 16</inkml:trace>
  <inkml:trace contextRef="#ctx0" brushRef="#br0" timeOffset="51467.8754">11318 5856 1251 0,'-22'-10'302'0,"22"10"-292"0,0 0-18 15,0 0-2-15,34-17 10 0,-3 4 2 0,14 0-42 16,1-10-13-16,16 8-58 0,-7-12-3 0,13 13-35 16,-12-11-47-16,7 4-98 0,4 13-124 0,-23-18 247 15</inkml:trace>
  <inkml:trace contextRef="#ctx0" brushRef="#br0" timeOffset="51639.7535">11344 5959 1604 0,'-28'13'51'0,"28"-13"-50"0,0 0-12 0,30 2 2 16,-1-5 7-16,8-6-9 0,10-2-8 0,2-8-22 16,13 4-39-16,-10-15-78 0,21 18-140 0,-13-8-199 15,-4-11 8-15,9 17 449 0</inkml:trace>
  <inkml:trace contextRef="#ctx0" brushRef="#br0" timeOffset="51920.9313">11791 5530 1534 0,'-17'-1'60'0,"17"1"-48"15,0 0-6-15,22-6 7 0,1-1 9 0,13 2 0 16,4-5-1-16,10 4-5 0,2-1 2 0,3 3-4 15,-3 4-4-15,-4 4-5 0,-7 5-5 16,-6 5 2-16,-8 5-1 0,-5 4 6 0,-8 6-2 16,-5 4 8-16,-12 5-10 0,-5 4 7 0,-11 4 5 15,-6 1-24-15,-9 0 27 0,-5 2-19 0,-7-5 7 16,-3 1 11-16,-1-4-13 0,2-3 4 0,4-6-12 16,5-5 2-16,8-4-16 0,6-11-15 0,25-12-34 15,-24 8-58-15,24-8-94 16,0 0-116-16,14-24-203 0,13 12 52 0,-6-24 462 15</inkml:trace>
  <inkml:trace contextRef="#ctx0" brushRef="#br0" timeOffset="52405.3157">13113 5442 862 0,'-27'4'132'15,"3"-14"-11"-15,24 10 4 0,-39-4-4 0,39 4-17 16,-34 11-28-16,34-11-15 0,-39 28-15 0,19-5-4 15,-7-1-9-15,1 8 4 0,-4 3-7 0,3 4 6 16,-1 3-10-16,5 3 4 0,2-4 0 16,7 0-30-16,4-5 18 0,8-3-30 0,6-4 8 15,7-3 6-15,6-6-5 0,5-2 2 0,8-5-4 16,2-6-5-16,10-4-10 0,1-8-15 16,11 3-23-16,-4-12-34 0,12 13-53 0,-17-21-77 0,18 20-92 15,-20-14-44-15,-1-1-107 0,11 16 278 0,-27-20 187 16</inkml:trace>
  <inkml:trace contextRef="#ctx0" brushRef="#br0" timeOffset="52592.836">13433 5778 1370 0,'11'17'141'0,"-11"-17"-120"0,-6 31-20 0,5-12 18 15,1 7 9-15,-3 1-12 0,2 3-1 16,-4 1-9-16,2 1 7 0,-4 0-8 0,3-2 5 15,-1 0-10-15,0-2 2 0,2-3-6 0,2-3 1 16,4-4-16-16,-3-18-13 0,9 29-33 16,-9-29-43-16,17 15-80 0,-17-15-103 0,0 0-187 15,22-15 30-15,-22-6 438 0</inkml:trace>
  <inkml:trace contextRef="#ctx0" brushRef="#br0" timeOffset="52764.7204">13326 5822 1497 0,'-40'-7'166'0,"40"7"-94"16,-23-2-30-16,23 2-7 0,0 0-12 0,0 0-14 16,0 0-25-16,23-18 17 0,-2 9-16 0,7-2 29 15,7-3-19-15,5-1 2 0,7 1-37 16,1-7-34-16,13 11-50 0,-14-17-70 16,25 21-99-16,-20-5-208 0,2-9 39 0,12 14 331 15</inkml:trace>
  <inkml:trace contextRef="#ctx0" brushRef="#br0" timeOffset="52952.236">14082 5647 1403 0,'0'0'29'0,"0"0"-25"0,0 0 3 16,0 0-2-16,0 0 1 0,15-22-6 0,6 13 1 15,3 1-3-15,4-1-5 0,0 1-20 0,5 7-29 16,-9-8-29-16,8 14-29 0,-13-10-34 15,8 13-52-15,-9-1-138 0,-18-7-36 0,29 11 271 16</inkml:trace>
  <inkml:trace contextRef="#ctx0" brushRef="#br0" timeOffset="53092.8664">13983 5864 1498 0,'-23'26'293'0,"23"-26"-273"16,0 0-22-16,0 0 0 0,28 0 3 15,-5-8 1-15,2-3-3 0,9-2 3 0,4-5-14 16,8 2-22-16,-3-8-41 0,15 16-110 0,-23-23-112 16,20 15-254-16,-7 6 29 0,-12-11 388 15</inkml:trace>
  <inkml:trace contextRef="#ctx0" brushRef="#br0" timeOffset="53483.7599">15255 5052 1161 0,'0'0'188'15,"0"0"-141"1,0 0-22-16,0 27 8 0,0-27-2 0,-4 35 0 15,2-13 2-15,1 4-37 0,-2 0 29 0,2 1-34 16,1-1 7-16,2 0-3 0,4 2-24 0,-2-5-21 16,11 7-49-16,-15-30-47 0,24 46-74 15,-24-46-72-15,17 28-135 0,6-2 137 0,-23-26 290 16</inkml:trace>
  <inkml:trace contextRef="#ctx0" brushRef="#br0" timeOffset="53696.4256">15012 5601 1731 0,'0'0'21'0,"0"0"-18"16,0 0 4-16,18 1 3 0,7-6 4 0,8-2-7 16,6-2-6-16,4-2-11 0,5 4-10 0,0-5-9 15,5 5-6-15,-5-4-5 0,4 6-17 16,-8-7-29-16,12 13-47 0,-17-18-65 15,15 18-95-15,-3-2-174 0,-17-11 54 0,13 22 401 16</inkml:trace>
  <inkml:trace contextRef="#ctx0" brushRef="#br0" timeOffset="54000.259">15436 5755 921 0,'0'0'178'15,"0"0"-147"-15,0 0 28 0,-2-23 5 0,2 23 27 16,0 0-10-16,0 0-21 0,-26 4-7 0,26-4 1 16,-29 17-3-16,29-17-16 0,-37 27 31 15,18-9-33-15,-5-3 28 0,3 6-14 0,-2-2-12 16,6 1-1-16,2-1-13 0,7-2-5 0,8-17-12 15,1 29 1-15,-1-29-4 0,28 19-1 0,-3-13 0 16,7-4-4-16,8-5-4 0,4-5-6 16,8-3-10-16,1-5-14 0,4 2-18 0,-5-11-30 15,6 13-28-15,-14-15-47 0,17 18-84 16,-28-18-102-16,4 6-142 0,4 10 75 0,-27-16 414 16</inkml:trace>
  <inkml:trace contextRef="#ctx0" brushRef="#br0" timeOffset="54162.673">15533 5816 1556 0,'-34'14'101'0,"17"7"-81"0,4-1-18 15,3 2 5-15,4 0-4 0,2 0-1 0,3 1-14 16,0-6-10-16,9 4-37 0,-8-21-38 0,25 36-80 16,-25-36-65-16,35 21-94 0,-11-5-116 0,-24-16 159 15,50 17 293-15</inkml:trace>
  <inkml:trace contextRef="#ctx0" brushRef="#br0" timeOffset="54819.5918">15794 5836 969 0,'-19'-1'335'0,"19"1"-255"0,-35 24-20 16,23-5 10-16,-6-9-6 0,8 9-11 15,10-19-15-15,-22 32 2 0,22-32-8 0,-10 28-1 16,10-28-11-16,8 23-2 0,-8-23-2 0,23 17 2 16,-6-12-1-16,7-3 2 0,4-3-4 0,6-4-6 15,3-2-4-15,0-3-5 0,0 2-2 0,-2-2-1 16,-3-1 2-16,-4 0-4 0,-3-1 3 0,-3-1-2 16,-4 0 2-16,-1-2-2 0,-17 15 0 15,27-28-6-15,-27 28 0 0,17-30-5 16,-17 30 7-16,4-29-3 0,-4 29-10 0,-5-25 32 15,5 25-30-15,-10-23 34 0,10 23-14 0,-17-20-1 16,17 20 3-16,-19-11-1 0,19 11 4 0,-23-1 0 16,23 1 2-16,-26 10 2 0,26-10-1 0,-29 19-13 15,29-19 28-15,-29 29-29 0,29-29 28 0,-27 35-12 16,16-18-5-16,4 3 3 0,2-3-6 16,5-17 3-16,2 29-6 0,-2-29 2 0,18 23-2 15,-18-23 1-15,34 14-1 0,-10-13 1 0,2-3 0 16,4-3-1-16,2-3 1 0,1-2 0 0,2-1 2 15,1-1-1-15,-2-1 1 0,-1-1-2 0,-7 1 1 16,-3 1-2-16,-4 1 2 0,-19 11 2 16,23-15 3-16,-23 15 3 0,0 0 1 0,0 0-3 15,0 0-3-15,0 0-1 0,0 0-3 16,0 0 0-16,0 0-1 0,0 0 0 0,-14 27-1 16,14-27 0-16,-17 34 0 0,9-13 6 0,-1-1-5 15,1 1 7-15,2-1-6 0,0 0 2 0,1-1-3 16,2 0 3-16,3-2-2 0,0-17 2 0,4 28-2 15,-4-28 2-15,10 17-2 0,-10-17 2 0,17 5 3 16,-17-5-2-16,23-9 2 0,-23 9-6 16,27-24 0-16,-14 7 0 0,-1-2 0 0,0-1 0 15,-4 0 0-15,-2-2 0 0,-4 0 0 0,-2 1 0 16,-1-1 0-16,-4 0 0 0,-1 2 0 16,-1-1 0-16,-1 4 0 0,1 0 0 0,7 17 0 15,-13-19 0-15,13 19-1 0,0 0 1 0,0 0-25 16,-22-8-11-16,22 8-10 0,0 0-50 0,-6 26-27 15,6-26-127-15,0 0-348 0,0 0 50 16,0 0 225-16</inkml:trace>
  <inkml:trace contextRef="#ctx0" brushRef="#br0" timeOffset="55554.0648">17032 5245 1583 0,'0'0'8'0,"-17"10"-17"16,17-10 6-16,-25 32 13 0,9-7-2 0,-2 5 5 15,-5 4-15-15,-2 4 6 0,-3 2-9 0,0 3 9 16,0-2-10-16,2-4 6 0,2-2-11 0,1-4 3 16,6-2-14-16,1-9-3 0,9 2-25 0,7-22-21 15,-5 25-32-15,5-25-52 0,0 0-51 0,0 0-74 16,7-19-111-16,11 14 109 0,-17-24 282 15</inkml:trace>
  <inkml:trace contextRef="#ctx0" brushRef="#br0" timeOffset="55694.609">16820 5462 1261 0,'-35'-33'168'0,"35"33"-38"0,-26-9-17 0,26 9-18 16,0 0-27-16,-18 4-23 0,18-4-22 0,0 0-14 16,0 0-8-16,10 17-1 0,-10-17-2 15,31 18-1-15,-4-11-12 0,7-4-14 0,11 3-26 16,1-13-40-16,18 16-76 0,-18-26-136 0,16 15-244 15,0 1 32-15,-7-14 354 0</inkml:trace>
  <inkml:trace contextRef="#ctx0" brushRef="#br0" timeOffset="55960.2655">17720 5124 1506 0,'-21'-5'35'16,"21"5"-9"-16,-29-3 12 0,29 3 8 0,-24 3 7 16,24-3-6-16,-31 15 2 0,31-15-18 0,-36 30 27 15,18-11-32-15,-1-2 23 0,5 3-15 16,3-3-16-16,11-17-2 0,-11 30-12 0,11-30 1 16,11 25-3-16,-11-25 1 0,36 22-3 0,-5-16 1 15,8-5-2-15,7-6-3 0,10-2-5 0,0-5-14 16,5 1-14-16,-6-5-21 0,4 6-19 15,-13-12-40-15,14 16-67 0,-26-24-148 0,8 10-239 16,0 2 54-16,-16-12 401 0</inkml:trace>
  <inkml:trace contextRef="#ctx0" brushRef="#br0" timeOffset="56132.203">17901 5075 1665 0,'-24'16'56'0,"12"3"-45"0,4 0 4 0,3 4-30 15,4 2 31-15,0 2-34 0,0 2 15 16,1-1 4-16,1 2-13 0,1-3-2 0,5 4-27 16,-5-7-23-16,11 13-71 0,-14-21-85 15,21 21-135-15,-9-8-143 0,-7-12 110 0,15 15 388 16</inkml:trace>
  <inkml:trace contextRef="#ctx0" brushRef="#br0" timeOffset="61508.4925">18364 5800 1597 0,'-32'18'20'0,"13"-12"-15"16,19-6-2-16,-30 21-4 0,30-21 2 0,-24 26-4 16,24-26 0-16,-26 36-16 0,12-20-8 15,3 9-21-15,-4-8-8 0,11 7-26 16,4-24-23-16,-5 32-61 0,5-32-77 0,0 0-196 16,32 14 39-16,-15-29 367 0</inkml:trace>
  <inkml:trace contextRef="#ctx0" brushRef="#br0" timeOffset="61930.3251">19315 5343 885 0,'0'0'48'16,"-10"-27"-1"-16,10 27 17 0,-22-19 22 0,22 19 3 15,-28-18-5-15,28 18-14 0,-38-15-7 0,17 15-5 16,-8-4-2-16,5 8 1 0,-9-2-2 15,5 8-4-15,-7 1-8 0,3 9 3 16,-4 0-11-16,3 6 4 0,-1 1-10 0,3 4-2 16,3 1-10-16,4 2-2 0,5 0-11 0,5-2 2 15,4-1-8-15,7-2 4 0,3 0-6 0,5-2 5 16,3-4-4-16,6 0 2 0,6-3-7 0,3-3-2 16,8-1-13-16,2-8-5 0,5 2-20 0,0-9-11 15,8 8-17-15,-9-15-62 0,16 19-84 16,-23-22-175-16,7 6-129 0,3 5 95 0,-14-16 431 15</inkml:trace>
  <inkml:trace contextRef="#ctx0" brushRef="#br0" timeOffset="62133.4449">19405 5714 1403 0,'-10'22'133'0,"10"-22"-119"16,0 0-3-16,-19 25 16 0,19-25-30 0,1 25 38 15,-1-25-35-15,3 31 15 0,-1-12-4 0,-2 2-12 16,2 1 3-16,-1 1-6 0,-1-3 5 0,3 3-23 16,-1-2 5-16,1 1-12 0,-3-22-15 0,9 33-27 15,-9-33-43-15,13 26-96 0,-13-26-206 16,0 0-40-16,15 24 192 0</inkml:trace>
  <inkml:trace contextRef="#ctx0" brushRef="#br0" timeOffset="62305.3033">19313 5685 1472 0,'0'0'215'0,"-23"9"-177"0,23-9-16 16,0 0-5-16,0 0-10 0,0 0-6 0,28-23 0 16,-5 11 0-16,6-4-5 0,5-1-11 0,4-4-25 15,7 9-49-15,-12-18-103 0,21 24-158 0,-13-11-188 16,-2-3 56-16,7 15 419 0</inkml:trace>
  <inkml:trace contextRef="#ctx0" brushRef="#br0" timeOffset="62477.1878">19882 5529 1408 0,'0'0'164'16,"0"0"-162"-16,0 0-10 0,0 0 0 15,27-28-3-15,-3 16-12 0,-3-6-44 0,9 16-63 16,-15-16-70-16,15 19-45 0,-30-1-27 0,31-17-108 16,-3 27 151-16,-28-10 229 0</inkml:trace>
  <inkml:trace contextRef="#ctx0" brushRef="#br0" timeOffset="62617.8324">19772 5789 1594 0,'0'0'39'16,"0"0"-28"-16,0 0-56 0,23-20 9 0,2 10-38 16,-2-12-16-16,14 11-52 0,-13-18-122 0,8 5-192 15,10 7-2-15,-8-15 380 0</inkml:trace>
  <inkml:trace contextRef="#ctx0" brushRef="#br0" timeOffset="63009.6701">20845 5001 768 0,'0'0'71'16,"14"-18"-20"-16,-14 18 28 0,0 0 16 0,0 0 2 16,0 0-6-16,0 0-7 0,-26 17-10 0,15 3 2 15,-12-7-4-15,10 10-3 0,-10-4-9 0,6 3-3 16,-3-2-12-16,6 2-19 0,0-4 21 0,7-1-37 15,7-17 21-15,-1 24-23 0,1-24-5 16,18 18-2-16,-1-11 0 0,7-4 0 0,8-6-1 16,4-5-4-16,9-3-10 0,2-8-1 15,7-1-52-15,-4-6-2 0,10 11-91 0,-23-18-75 0,19 23-123 16,-18-10-176-16,-10-3 94 0,6 17 420 0</inkml:trace>
  <inkml:trace contextRef="#ctx0" brushRef="#br0" timeOffset="63168.6672">20973 5078 1589 0,'-23'22'55'0,"12"5"-48"0,4-1 25 15,7 4-32-15,2-3 21 0,5 0-17 0,3-7-5 0,2 1-4 16,4 0-15-16,-16-21-18 0,40 39-49 16,-40-39-74-16,49 27-170 0,-25-18-178 0,-1-6 24 15,9 13 415-15</inkml:trace>
  <inkml:trace contextRef="#ctx0" brushRef="#br0" timeOffset="63390.3274">20526 5595 1347 0,'-10'23'348'0,"10"-23"-341"0,0 0-9 0,0 0 1 16,34-27 2-16,-1 11 6 0,9-1-3 0,4-1 5 16,7 2-5-16,0 1-2 0,4-1-6 0,1 4-11 15,-5-3-25-15,3 11-32 0,-13-11-48 0,10 19-60 16,-23-19-56-16,15 19-65 0,-8-1-131 16,-14-14 107-16,14 22 325 0</inkml:trace>
  <inkml:trace contextRef="#ctx0" brushRef="#br0" timeOffset="63838.6462">20730 5771 1396 0,'0'0'88'0,"0"0"-55"0,0 0 10 0,0 0-2 16,0 0-10-16,0 0 12 0,0 0-39 0,-20 23 24 15,20-23-33-15,-29 33 15 0,13-11 9 0,-6-1-2 16,3 5 9-16,0-3-6 0,3 1 4 0,4-4-7 16,4-1-3-16,8-19-9 0,-3 27 1 0,3-27-6 15,17 15-1-15,0-13 3 0,7-4-2 16,6-5 0-16,7-7-8 0,7 0-12 0,1-10-18 15,6 3-18-15,-5-12-30 0,9 13-45 0,-19-20-87 16,18 19-179-16,-14-5-109 0,-12-7 106 0,7 19 400 16</inkml:trace>
  <inkml:trace contextRef="#ctx0" brushRef="#br0" timeOffset="64015.2938">20788 5810 1595 0,'-17'28'61'0,"-2"-5"-35"16,4 3 1-16,5 0-11 0,6-2-1 0,0 0-12 16,3-1 4-16,1-1-6 0,1 0 2 0,3-1-11 15,3-3-7-15,6 2-36 0,-13-20-55 0,38 30-93 16,-38-30-81-16,36 5-234 0,-8 3 45 16,-11-20 358-16</inkml:trace>
  <inkml:trace contextRef="#ctx0" brushRef="#br0" timeOffset="64374.6861">21125 5836 1383 0,'-35'20'112'0,"26"-3"-43"0,9-17-12 0,-23 30-6 15,12-13-18-15,4 5 2 0,-4-2-7 0,2 6 5 16,0-3-8-16,3 2 3 0,-2-2-10 16,6-4 2-16,2-19-11 0,2 31 1 0,-2-31-2 15,14 19-2-15,-14-19 4 0,23 11-1 0,-23-11 1 16,33-1 2-16,-13-7 1 0,3-1-3 0,1-8 3 16,1-5-5-16,3-5-1 0,0-3-7 15,-1-1 4-15,0-2-6 0,-3-2 4 0,-5 1-5 16,-2 1 6-16,-4 2-6 0,-6 3-8 0,-5 4 21 15,-3 5-23-15,1 19 22 0,-13-27-15 16,13 27-3-16,-28-13-4 0,9 13-1 0,-1 7-2 16,-3 5 0-16,0 4-5 0,-2-1-18 0,5 5 16 15,-2-3-43-15,10 5 5 0,-6-12-48 0,20 17-76 16,-2-27-107-16,-17 13-245 0,17-13 62 0,0 0 345 16</inkml:trace>
  <inkml:trace contextRef="#ctx0" brushRef="#br0" timeOffset="64749.6595">21449 5720 1085 0,'0'0'272'0,"0"0"-219"0,-21 20-13 0,15-3 10 16,6-17 20-16,-21 35-36 0,5-16 32 0,5 8-32 16,-3-3 3-16,2 5 6 0,-1-3-10 15,5 2 3-15,-1-5-9 0,6 1 2 0,0-3-16 16,6-2-1-16,3-2-10 0,-6-17 0 16,23 27-1-16,-5-19 5 0,0-6 0 0,3-4-2 15,1-5 1-15,0-3-4 0,3-3 2 0,3-3-4 16,-1-2 3-16,0 0-2 0,-4-1 3 0,-5-1-3 15,-4 0 4-15,-6-1-4 0,-4 1 4 0,-3-1-1 16,-5 2 1-16,-2 1-4 0,-5 0 2 0,11 18-8 16,-29-27-14-16,11 16 6 0,-3 4-21 15,-1 0 19-15,3 5-30 0,-4-3 1 0,23 5-32 16,-37-2-64-16,37 2-141 0,-12 17-287 0,12-17 32 16,0 0 341-16</inkml:trace>
  <inkml:trace contextRef="#ctx0" brushRef="#br0" timeOffset="66218.4459">12663 4996 667 0,'0'0'195'0,"-1"-22"-134"16,1 22-1-16,2-19 4 0,-2 19-8 15,0 0-17-15,0 0-14 0,0 0-8 0,0 0-2 16,0 0 3-16,0 0 0 0,0 0-6 0,3 18 0 16,-3-18-8-16,-4 31 3 0,2-14-6 15,1 0 4-15,-1 0-2 0,2-17 0 0,3 32-5 16,-3-32 2-16,8 26 10 0,-8-26-30 0,14 24-4 15,-14-24-58-15,20 22-56 0,-20-22-66 0,0 0-83 16,30 32-84-16,-30-32 208 0,9 17 163 0</inkml:trace>
  <inkml:trace contextRef="#ctx0" brushRef="#br0" timeOffset="66405.9559">12294 5460 910 0,'-21'4'256'0,"6"13"-151"0,-4-14-20 16,19-3-13-16,0 0-22 0,0 0-10 0,0 0-6 16,0 0-1-16,31 7 4 0,1-15-6 15,8-7-3-15,12-5-10 0,9-8-1 0,10-2-11 16,5-2-1-16,3-5-18 0,7 3-8 0,-9-3-32 16,6 10-22-16,-15-10-40 0,14 19-80 0,-23-19-80 15,11 3-195-15,1 18 17 0,-21-18 397 0</inkml:trace>
  <inkml:trace contextRef="#ctx0" brushRef="#br0" timeOffset="67657.6719">18755 4771 691 0,'2'19'239'0,"-2"-19"-194"0,0 0-17 16,-13 28-5-16,12-10 3 0,-4 0-1 0,2 4 0 15,-2-2-9-15,2 3-1 0,-2-4-11 16,3 1-2-16,0 0-7 0,2-3 0 0,0-17-19 16,6 29-16-16,-6-29-29 0,14 24-39 0,-14-24-36 15,22 25-80-15,-22-25-102 0,25 15 133 0,-25-15 193 16</inkml:trace>
  <inkml:trace contextRef="#ctx0" brushRef="#br0" timeOffset="67876.4446">18330 5348 1352 0,'-23'1'84'0,"23"-1"-43"0,0 0-15 16,0 0-4-16,0 0 5 0,44-11 4 0,-9-1-6 15,12-2-12-15,6-7-5 0,9-4-8 16,11-4 4-16,9-5 10 0,3-3-30 0,3 1 16 16,1 5-53-16,-10-4-21 0,8 14-32 15,-21-10-37-15,7 19-21 0,-20-11-38 0,6 13-43 16,-3 9-144-16,-20-16 135 0,15 23 254 0</inkml:trace>
  <inkml:trace contextRef="#ctx0" brushRef="#br0" timeOffset="68894.7546">17995 7032 1560 0,'-26'9'12'0,"26"-9"-9"0,0 0-24 16,21-5 21-16,1 0-20 0,8-3 21 0,7-2 0 15,4-3-10-15,6 2-11 0,2-6-21 0,7 6-19 16,-6-7-23-16,11 11-29 0,-15-13-43 16,11 16-52-16,-13-5-123 0,-5-7-37 0,11 20 216 15</inkml:trace>
  <inkml:trace contextRef="#ctx0" brushRef="#br0" timeOffset="69066.5507">18120 7251 1572 0,'0'0'66'16,"0"0"-59"-16,0 0-12 0,0 0-6 0,0 0-3 15,28-9-1-15,-1-7-8 0,7-1-7 0,0-8-22 16,12 5-39-16,-8-15-70 0,20 16-120 0,-9-5-198 15,-4-11 49-15,11 18 378 0</inkml:trace>
  <inkml:trace contextRef="#ctx0" brushRef="#br0" timeOffset="69332.1851">18535 6831 1318 0,'-27'-3'116'0,"27"3"-85"0,0 0-12 0,0 0-1 15,0 0 8-15,29-20 5 0,-7 7 5 16,8 3-6-16,2-4 2 0,3 6-6 0,3-3 1 16,5 5-5-16,-5 0-3 0,4 5-4 0,-7 4-6 15,-4 4-2-15,-6 7-5 0,-5 5 2 0,-7 5-7 16,-7 7 7-16,-8 4-5 0,-7 3 6 0,-9 6-7 16,-5-1-11-16,-8 5 25 0,-3-1-23 15,-3-3 24-15,-1 1-8 0,4-6-10 16,2-6 8-16,5-4-12 0,6-6 0 0,6-4-18 15,15-19-25-15,-13 22-43 0,13-22-71 0,0 0-123 16,0 0-231-16,31-18 33 0,0 8 347 0</inkml:trace>
  <inkml:trace contextRef="#ctx0" brushRef="#br0" timeOffset="69847.8221">19623 6781 1045 0,'-13'-18'109'0,"13"18"-36"16,-18-27 9-16,18 27 2 0,-24-19-3 16,24 19-16-16,-34-4-9 0,15 11-9 0,-10 3-10 15,1 7-5-15,-6 2-4 0,-2 6 2 0,1 0-8 16,1 4 3-16,0 1-11 0,5 3 7 0,0 0-6 16,6 0 4-16,3-2-6 0,8-2-15 0,5-3 21 15,4-2-26-15,8-3 21 0,4-2-12 0,5 0-5 16,6-6 2-16,4-1-1 0,5-4-5 15,4-2-8-15,3-3-16 0,6 2-18 16,-4-11-31-16,11 13-42 0,-15-23-81 0,20 23-136 16,-10-10-176-16,-9-9 25 0,6 15 424 0</inkml:trace>
  <inkml:trace contextRef="#ctx0" brushRef="#br0" timeOffset="70019.7862">19799 7070 1198 0,'-30'14'188'0,"30"-14"-126"15,-12 20-17-15,11-3-3 0,1-17-16 0,-9 35-6 16,4-15-9-16,0 3 6 0,-2-1-6 16,4 0-2-16,-2-3-11 0,2 1 1 0,2-1-6 15,1-2-3-15,5 0-16 0,-5-17-5 0,10 24-21 16,-10-24-14-16,0 0-43 0,0 0-42 0,24 23-65 16,-24-23-98-16,1-17-94 0,16 15 173 15,-17-24 235-15</inkml:trace>
  <inkml:trace contextRef="#ctx0" brushRef="#br0" timeOffset="70191.6637">19699 7052 1466 0,'-19'-6'165'0,"19"6"-117"0,0 0-20 16,0 0 8-16,0 0-26 0,0 0 27 16,26-15-16-16,-7 7-6 0,3-4-4 0,7-2-10 15,2-1 2-15,3-2-10 0,1 1-13 0,-1-2-21 16,6 7-30-16,-7-11-28 0,13 17-55 0,-19-20-102 15,18 9-233-15,-10 9-11 0,-7-10 297 0</inkml:trace>
  <inkml:trace contextRef="#ctx0" brushRef="#br0" timeOffset="70394.7266">20180 6915 1437 0,'0'0'46'16,"-19"7"-31"-16,19-7-4 0,0 0 0 15,0 0-8-15,0 0 4 0,0 0 4 0,0 0 4 16,0 0 3-16,29 8-3 0,-10-14-3 16,7 0-4-16,1-3-4 0,2 1-9 0,1 2-15 15,-4-5-25-15,4 12-46 0,-30-1-64 0,41-4-86 16,-41 4-151-16,0 0-46 0,19 12 213 0</inkml:trace>
  <inkml:trace contextRef="#ctx0" brushRef="#br0" timeOffset="70519.7969">19931 7293 1613 0,'0'0'50'0,"0"0"-29"0,23-9 1 15,1 1-4-15,7-6-10 0,1-3-9 0,6-2 0 16,2-4-11-16,7 0-5 0,0-6-27 0,13 10-40 16,-14-18-84-16,22 25-142 0,-9-8-218 0,-3-8 44 15,11 16 402-15</inkml:trace>
  <inkml:trace contextRef="#ctx0" brushRef="#br0" timeOffset="70847.8615">20867 6774 1368 0,'-20'-11'126'15,"20"11"-85"-15,0 0-22 0,0 0-10 16,-11 20-8-16,11-20-1 0,-14 32-2 0,3-12-1 15,-1 7-11-15,-2-3 1 0,-1 6-14 0,-1-5 1 16,5 4-26-16,-3-10-22 0,12 10-26 0,2-29-50 16,2 37-42-16,-2-37-83 0,7 19-122 15,20 0 159-15,-27-19 238 0</inkml:trace>
  <inkml:trace contextRef="#ctx0" brushRef="#br0" timeOffset="71519.7701">21196 6783 1292 0,'-20'15'99'0,"-8"-8"-33"0,9 9-4 0,-7-4-12 16,7 6-11-16,-2-2-11 0,3 4 5 0,0-1-6 16,5 2 3-16,1-4-5 0,5 1 0 0,7-18-6 15,-3 27-8-15,3-27-5 0,14 23-1 0,-14-23-5 16,30 14 4-16,-7-10-2 0,3-4 0 15,6-4-2-15,0-2 0 0,5-4-7 0,1-5-8 16,-1 0-6-16,0-4-7 0,-3 2 6 0,-6-3-1 16,-1 0 8-16,-8 0-2 0,-1 0 3 0,-6 0-4 15,-2 3 6-15,-4-2-4 0,-2 2 7 0,-4 0-3 16,0 17 7-16,-10-32 1 0,10 32 3 16,-19-30-1-16,19 30 7 0,-22-21 1 0,22 21 11 15,-21-8 5-15,21 8 3 0,-18-1 0 16,18 1-2-16,0 0-5 0,-20 11-5 0,20-11-1 15,-2 18-5-15,2-18 3 0,8 19-2 0,-8-19 2 16,17 18-2-16,-17-18 1 0,33 12-1 0,-11-9-1 16,3-2-1-16,3 0 0 0,-1-2 0 0,6-1 0 15,-2-2 0-15,0-1-1 0,0-1-1 0,-5-1-3 16,0-4 0-16,-3-1-1 0,-2 0 1 0,-4-2-1 16,-17 14 3-16,27-20-4 0,-27 20 2 15,15-17 1-15,-15 17 7 0,0 0 3 16,0 0 6-16,0 0-3 0,0 0-4 0,-17-15-5 15,17 15-4-15,-26 11 2 0,6-1-1 0,1 5 5 16,-2 1 0-16,0 6 6 0,2 0-4 0,-1 3 2 16,2 1-4-16,0-2 3 0,2 3-5 0,5-1 3 15,3 0-8-15,4 0 5 0,5-3-8 16,5-1 5-16,4-3-3 0,3-2 0 0,6-3-2 16,0-4 3-16,4-2-2 0,2-5-9 0,1 0 12 15,0-6-2-15,1-4-1 0,-1-3 5 0,1-4-9 16,-3-2-1-16,0-3 3 0,-3-3 1 0,-4-5 7 15,1 0-6-15,-6-1 5 0,-3 0-7 0,-1-1 5 16,-5 1-2-16,-1-1 3 0,-5 0-3 0,-1 1 3 16,-2 2-6-16,0 1 0 15,-2 1-8-15,-3 5-12 0,-4-2-15 0,15 21-10 16,-26-32-26-16,26 32-19 0,-25-20-48 0,25 20-97 16,-24 4-121-16,24-4-171 0,-15 18 74 0,15-18 446 15</inkml:trace>
  <inkml:trace contextRef="#ctx0" brushRef="#br0" timeOffset="72422.0718">21965 6959 1525 0,'0'0'47'0,"0"0"-25"0,0 0-9 0,0 0-10 15,14-23 5-15,5 11 1 0,6-4 7 0,3-1-6 16,2-1 1-16,8-1-11 0,1-1 1 0,2 0-2 16,-1-1 3-16,1 2-2 15,-2-2 4-15,-2 2-5 0,-3 3 3 0,-5 2-2 0,-6 3 2 16,-3 3-1-16,-20 8 3 0,18-4 7 16,-18 4 11-16,0 0 2 0,0 0-1 0,0 0-5 15,-20 25-12-15,20-25-2 0,-26 31-6 0,9-11 5 16,-4 0-5-16,1 1 7 0,0 1-2 0,2 2 5 15,1-1-4-15,2 2 6 0,5-2-3 0,4-3 6 16,4-2-6-16,2-18 1 0,9 26-6 16,-9-26 4-16,31 16-1 0,-9-14 1 0,6-5 1 15,3-4-3-15,3-6 5 0,3-2-2 0,1-5 7 16,2 0-5-16,-3-3 6 0,3-3-9 0,-4 1 5 16,-1 0-8-16,-1-2 4 0,-2 0-5 0,-4 1 4 15,-3 0-4-15,-3 1 2 0,-6 2-4 16,-3 4 4-16,-13 19-1 0,15-27 8 0,-15 27 1 15,0 0 5-15,0 0-2 0,0 0-6 16,0 0-8-16,0 0-1 0,0 0 0 0,-18 6 0 16,7 13 0-16,-1 7 0 0,-2 7 0 0,-2 0 0 15,2 2 0-15,0-1 0 0,2-2 0 0,6-2-7 16,1-3-5-16,6-2-15 0,2-4-6 0,7-2-19 16,-10-19-10-16,34 27-31 0,-17-29-35 0,19 13-93 15,-18-27-142-15,16 3-149 0,8 1 17 16,-9-21 454-16</inkml:trace>
  <inkml:trace contextRef="#ctx0" brushRef="#br0" timeOffset="72628.2699">23436 6325 1473 0,'0'0'258'0,"-22"17"-211"0,22-17-11 15,-20 18-13-15,20-18-11 0,-15 34 9 0,6-9-24 16,-2 6 28-16,-2 6-23 0,-2-1 8 0,1 4 10 15,-1 3-9-15,3 0 1 0,-3 3-10 0,3 0 3 16,1-2-12-16,1-5 1 0,2 0-12 0,1-4 2 16,5-1-24-16,0-6 12 0,7-3-19 0,-5-25-12 15,13 35-13-15,-13-35-71 0,24 15-68 16,-24-15-114-16,15-22-162 0,8 14 37 0,-12-24 406 16</inkml:trace>
  <inkml:trace contextRef="#ctx0" brushRef="#br0" timeOffset="72803.9504">23351 6350 1605 0,'-21'-1'96'0,"21"1"-45"15,0 0-21-15,0 0-18 0,0 0-12 16,24-22 3-16,-4 15-1 0,4 0 2 0,5-2-2 16,3 3 1-16,2 0-4 0,-1 0-1 0,0 1-12 15,1 3-18-15,-8-3-26 0,8 11-46 0,-15-12-58 16,13 23-113-16,-32-17-252 0,20 16 60 0,-7 2 302 15</inkml:trace>
  <inkml:trace contextRef="#ctx0" brushRef="#br0" timeOffset="72975.9565">23214 6697 1797 0,'-3'19'102'0,"3"-19"-64"0,0 0-9 16,26 0-8-16,0-6-9 0,6-4-4 15,3-2-2-15,4-1 0 0,3-1-4 0,3 1-5 16,-1-2-16-16,2 6-27 0,-8-7-39 0,5 15-71 16,-24-21-146-16,7 17-294 0,-2-1 44 0,-7-6 291 15</inkml:trace>
  <inkml:trace contextRef="#ctx0" brushRef="#br1" timeOffset="78304.2154">9880 6860 211 0,'0'0'57'15,"-2"-20"-5"-15,2 20-3 0,3-20 9 0,-3 20-2 16,3-22 2-16,-3 22-1 0,4-22-3 0,-4 22-1 15,4-19-5-15,-4 19-5 0,0 0-9 0,3-23-8 16,-3 23-7-16,0 0-5 0,0 0-2 16,0 0-2-16,0 0 5 0,0 0 5 15,0 0 5-15,0 24 5 0,2-6 4 0,-4 1 0 16,6 9 6-16,-4 1-2 0,5 9 9 0,-3 0-14 16,3 8 8-16,-1 0 4 0,2 3-30 0,-2-2 22 15,2 3-33-15,-3-5 3 0,6 0 15 0,-3-7-9 16,4-4 10-16,-3-10-4 0,3-4 2 0,-10-20-3 15,20 22 8-15,-20-22 3 0,27 0 4 0,-27 0 2 16,29-22-5-16,-17 2 0 0,4-4-13 16,0-8-2-16,0-2-14 0,1-6 5 0,0-1-12 15,0-1 7-15,0 0 3 0,0 5-33 0,-4 0 20 16,1 8-36-16,-7-3 5 0,3 11-9 16,-9-7-22-16,-1 28-16 0,6-37-31 0,-6 37-22 15,5-18-30-15,-5 18-16 0,0 0-18 0,18-9-66 16,0 23-24-16,-18-14 294 0</inkml:trace>
  <inkml:trace contextRef="#ctx0" brushRef="#br1" timeOffset="79273.007">10505 7276 376 0,'0'0'94'15,"0"0"-15"-15,0 0-4 0,-15-20 12 0,15 20-2 16,0 0 1-16,0 0-10 0,0 0-11 0,0 0-11 16,-13-22-6-16,13 22-5 0,0 0-2 0,0 0-4 15,0 0-7-15,-21 0-3 0,21 0 0 16,0 0 0-16,-24 16-1 0,24-16 3 0,-20 21-3 15,20-21 2-15,-19 28-5 0,19-28 0 0,-20 30-5 16,20-30 0-16,-16 30-6 0,16-30 1 0,-10 27-9 16,10-27 1-16,-8 20-4 0,8-20-1 15,0 0-1-15,1 17 1 0,-1-17 1 0,0 0 2 16,0 0 0-16,25 12 2 0,-25-12-3 0,19 3 1 16,-19-3 0-16,27 1-2 0,-27-1 2 15,33-1-2-15,-16-1-1 0,-17 2 1 0,31-1-2 16,-31 1 3-16,30 3-2 0,-30-3 2 0,20 6-3 15,-20-6 1-15,0 0-1 0,14 19 2 0,-14-19-2 16,0 21 2-16,0-21-1 0,-9 27 2 0,9-27-3 16,-16 29 4-16,16-29-5 0,-22 27 1 0,22-27-7 15,-19 22-9-15,19-22-15 0,0 0-16 16,-10 18-33-16,10-18-22 0,0 0-18 16,5-17-47-16,-5 17-53 0,32-8-211 0,-21-21 53 15,22 16 379-15</inkml:trace>
  <inkml:trace contextRef="#ctx0" brushRef="#br1" timeOffset="79491.7499">10873 7134 997 0,'0'0'281'0,"0"0"-241"16,5-17-38-16,-5 17 2 0,21-22 5 15,-21 22 13-15,34-27-18 0,-15 12 3 0,3 4-27 16,-2-1-23-16,3 7-24 0,-23 5-29 16,37-13-35-16,-37 13-36 0,36-9-49 0,-19 18-114 15,-17-9 35-15,31 6 295 0</inkml:trace>
  <inkml:trace contextRef="#ctx0" brushRef="#br1" timeOffset="79663.6281">10902 7374 1251 0,'0'0'76'16,"0"0"-65"-16,0 0-6 0,0 0 4 0,0 0 3 15,12-19 5-15,-12 19-12 0,31-27-1 0,-12 8-7 16,4 4-17-16,-1-6-36 0,9 8-61 0,-11-13-81 16,14 12-108-16,2 5-116 0,-16-16 155 0,21 25 267 15</inkml:trace>
  <inkml:trace contextRef="#ctx0" brushRef="#br1" timeOffset="80007.3867">11526 6785 894 0,'0'0'82'15,"-7"-23"-19"-15,7 23 15 0,0 0 16 0,0 0-1 16,0 0-23-16,0 0-32 0,0 0-16 0,0 0-10 16,-10 24 3-16,9-7 0 0,1 7 10 0,-3 0-2 15,3 6 9-15,-2 1-7 0,4 2 9 16,-3-2-12-16,4 3-13 0,-3-5 21 0,2 4-29 16,1-4 34-16,1 0-15 0,0-6-4 0,1-1 0 15,1-5-12-15,-6-17 3 0,13 26-1 16,-13-26 5-16,0 0-1 0,26 7 4 0,-26-7-2 15,23-14 2-15,-23 14 4 0,30-35-8 0,-15 9 3 16,0-3-11-16,-1-4-15 0,1 2 22 0,-2-3-28 16,-2 2 16-16,0 5-20 0,-5-5-23 15,4 10-22-15,-10-8-34 0,0 30-48 0,6-41-83 16,-6 41-105-16,22-12-167 0,-22 12 112 0,0 0 393 16</inkml:trace>
  <inkml:trace contextRef="#ctx0" brushRef="#br1" timeOffset="80195.0003">11949 7058 1146 0,'4'17'100'0,"-4"-17"-61"0,-2 26-8 16,2-26 25-16,-3 29 6 0,3-29-18 0,-11 38-13 16,5-16-16-16,0 2-3 0,0-4-13 0,2 0 0 15,2-2-16-15,2-18-9 0,1 28-22 0,-1-28-29 16,12 23-85-16,-12-23-72 0,19 6-79 15,2 1-129-15,-21-7 228 0,38-11 214 0</inkml:trace>
  <inkml:trace contextRef="#ctx0" brushRef="#br1" timeOffset="80398.0441">12437 6886 1130 0,'-19'13'132'0,"6"8"-84"0,-5-3-3 16,11 9 15-16,-8-5-13 0,7 5-11 0,-2 0 0 16,0 3-35-16,2-2 26 0,1 1-36 0,3 1-10 15,0-3 4-15,5-1-6 0,1-5-6 0,5 1-18 16,-7-22-35-16,13 34-91 0,-13-34-83 16,15 24-32-16,-2-7-140 0,-13-17 218 0,17 8 208 15</inkml:trace>
  <inkml:trace contextRef="#ctx0" brushRef="#br1" timeOffset="80569.9302">12263 7055 779 0,'0'0'241'16,"0"0"-105"-16,0 0-46 0,0 0-21 0,0 0-16 16,0 0-14-16,0 0-3 0,0 0-9 0,23 2-9 15,-23-2-6-15,29-5-11 0,-9 1-21 0,-1-5-29 16,9 5-47-16,-9-14-60 0,15 12-67 0,-9-12-70 15,1-9-121-15,20 17 165 0,-23-20 249 0</inkml:trace>
  <inkml:trace contextRef="#ctx0" brushRef="#br1" timeOffset="80835.5827">12780 6733 859 0,'0'0'261'0,"0"0"-208"16,-18 0-5-16,18 0 13 0,0 0 12 0,-12 26-3 15,12-26-15-15,-11 32 4 0,11-32-7 16,-9 40-4-16,4-19-11 0,6 6-1 0,-1-2-8 16,3 6 4-16,-2-5-7 0,3 3-3 0,2-2 7 15,2-1-22-15,1-5 24 0,2-3-23 0,-11-18 9 16,21 19-1-16,-21-19-4 0,20 9 2 16,-20-9-3-16,22-4-5 0,-22 4-1 0,27-22-2 15,-11 3-15-15,-1-6 26 0,2-7-26 0,0-2 17 16,2 1-11-16,-2-2-13 0,1 3-3 15,-5 1-11-15,3 4-7 0,-6-1-21 0,5 8-19 16,-13-11-41-16,16 25-88 0,-23-20-123 0,5 26-195 16,0 0 44-16,-5-27 444 0</inkml:trace>
  <inkml:trace contextRef="#ctx0" brushRef="#br1" timeOffset="81194.9907">13045 6988 1297 0,'0'0'113'0,"0"0"-51"15,0 0 0-15,-17 0 4 0,17 0-19 0,0 0-19 16,0 0-10-16,9-17 7 0,-9 17 1 16,25-18 2-16,-5 8-7 0,-1 0-7 0,4 2-6 15,0-1-3-15,0 2-1 0,-1 1 2 0,-2 4 0 16,-20 2 1-16,29-3-1 0,-29 3-3 0,18 6-1 15,-18-6 0-15,0 0 1 0,5 24-2 0,-5-24 3 16,-13 33-7-16,2-12 6 0,-5 0-5 0,-4 4-9 16,0-2 27-16,-1 1-23 0,0-1 29 15,3 1-10-15,1-3-1 0,4-1 4 16,2-3-5-16,11-17 1 0,-11 27-5 0,11-27-2 16,0 0-4-16,6 18 3 0,-6-18-2 0,19 2-1 15,-19-2 1-15,28-7-3 0,-8-2-2 0,-1-1-11 16,4 0-12-16,-3-5-19 0,3 8-20 0,-23 7-37 15,41-14-61-15,-36-7-121 0,17 14-280 0,0 3 59 16,-22 4 334-16</inkml:trace>
  <inkml:trace contextRef="#ctx0" brushRef="#br1" timeOffset="81476.2482">13558 6832 1420 0,'0'0'174'0,"0"0"-125"15,0 0-8-15,9-20 7 0,-9 20-3 0,0 0-14 16,0 0-14-16,0 0-8 0,-7 23 1 0,7-23-1 16,-9 37 6-16,4-16-7 0,-1 5 1 0,1-1-10 15,2 1-9-15,0 3-16 0,1-2-7 0,2 1 25 16,-2-2-26-16,4-3 17 15,-2-23-34-15,3 38-27 0,-3-38-17 0,5 34-48 16,-5-34-72-16,0 0-134 0,9 26-124 0,-9-26 122 16,0 0 351-16</inkml:trace>
  <inkml:trace contextRef="#ctx0" brushRef="#br1" timeOffset="81601.201">13448 7030 1230 0,'0'0'282'16,"0"0"-260"-16,0 0-4 0,-9-19-17 0,9 19 18 15,18-20-8-15,-18 20-13 0,31-19-13 0,-14 6-24 16,10 8-45-16,-10-13-80 0,18 15-123 0,-4-2-224 16,-6-11 62-16,14 19 418 0</inkml:trace>
  <inkml:trace contextRef="#ctx0" brushRef="#br1" timeOffset="82110.9449">13882 6684 1173 0,'0'0'48'16,"-17"-20"-12"-16,17 20 7 0,0 0 0 0,-10-21-5 15,10 21-6-15,0 0 3 0,0 0 6 0,0 0 1 16,0 0-8-16,0 0-10 0,0 0-3 0,0 0-1 15,-2 21 6-15,2-21-1 0,6 38 5 0,-1-15-8 16,2 5 2-16,0-1-9 0,4 2 3 16,-2 1-11-16,-1 1 6 0,1 2-9 0,-2 1 7 15,0-3-3-15,-1 0-11 0,-1-2 29 0,2-4-27 16,-2-6 25-16,3 1-12 0,-8-20-7 0,13 24 3 16,-13-24-1-16,0 0 2 0,22 11 1 15,-22-11 1-15,0 0 0 0,25-21-5 0,-11 2-14 16,0-6 22-16,3-7-26 0,0-3 24 15,0-1-9-15,-1-2-8 0,-1 3 2 0,-3 1-8 16,-3 3-2-16,-3-2-12 0,-3 4-2 0,-3 0-20 16,4 9-11-16,-9-6-28 0,5 26-32 0,-1-28-52 15,1 28-95-15,0 0-119 0,0 0-90 0,0 0 194 16</inkml:trace>
  <inkml:trace contextRef="#ctx0" brushRef="#br1" timeOffset="82585.4436">14160 6968 1343 0,'-24'16'60'0,"24"-16"-55"0,0 0 0 16,0 0 6-16,0 0 8 0,0 0 14 0,0 0 12 15,0 0 7-15,23-10-3 0,-23 10-11 0,35-14-14 16,-12 5-5-16,2 2-8 0,0-1-3 0,1 2-6 16,-3 0 0-16,-1 1-3 0,-4 2 2 0,-1 1-1 15,-17 2-1-15,21 0 0 0,-21 0 0 16,0 0 2-16,0 0 1 0,0 0 1 0,6 21-1 16,-6-21 1-16,-15 21-4 0,15-21 6 0,-25 28 1 15,25-28 8-15,-31 28 3 0,31-28 5 0,-28 23 11 16,28-23-36-16,-18 19 27 0,18-19-35 15,0 0 11-15,-8 20-1 0,8-20 0 0,0 0 0 16,0 0 0-16,25 10 0 0,-25-10 0 0,33-1 0 16,-12-1 1-16,1 1 1 0,-1-2 0 15,1 3-1-15,-2 3 0 0,-1 0 0 0,-19-3 0 16,23 15 4-16,-23-15 2 0,9 25 4 0,-9-25-3 16,-5 33 2-16,-4-14-7 0,-1 1 2 0,-4-1-5 15,-3-2 4-15,17-17-5 0,-29 28 2 0,29-28-6 16,-18 15-7-16,18-15-17 0,0 0-17 0,0 0-19 15,0 0-30-15,22-12-62 0,-19-17-117 16,24 4-261-16,2-1 46 0,-7-13 331 16</inkml:trace>
  <inkml:trace contextRef="#ctx0" brushRef="#br1" timeOffset="82804.2094">14808 6684 1406 0,'-25'12'227'16,"25"-12"-191"-16,-24 27-12 0,15-7 12 15,-5-1 4-15,4 4-2 0,-5 2-10 0,3 2 2 16,0-1-8-16,2 1-2 0,2-2-12 0,3 1-1 16,2 0-10-16,2-2 4 0,1 1-7 0,1-2-16 15,3-3 21-15,-2-1-35 0,5 2 18 0,-7-21-20 16,12 31-19-16,-12-31-1 0,14 23-13 16,-14-23-21-16,0 0-43 0,0 0-59 0,28 14-60 15,-28-14-26-15,3-26-114 0,-3 26 131 16,7-26 263-16</inkml:trace>
  <inkml:trace contextRef="#ctx0" brushRef="#br1" timeOffset="82929.1945">14698 6932 895 0,'-27'-31'223'0,"27"31"-25"15,0 0-42-15,0 0-43 0,0 0-41 0,0 0-26 16,0 0-14-16,0 0-6 0,0 0-3 16,20-9-6-16,-20 9-8 0,25-8-16 0,-4 5-20 15,-4-6-27-15,11 9-48 0,-12-17-77 16,20 20-135-16,-13-9-223 0,0-6 58 0,10 15 369 15</inkml:trace>
  <inkml:trace contextRef="#ctx0" brushRef="#br1" timeOffset="83101.1091">15108 6919 1579 0,'-33'16'116'0,"33"-16"-67"0,0 0-1 15,0 0 1-15,0 0-13 0,0 0-18 0,0 0-8 16,0 0-6-16,0 0-4 0,0 0-2 0,0 0-7 15,0 0-11-15,18-9-21 0,-18 9-27 0,35-16-45 16,-25-5-64-16,24 22-97 0,-24-18-103 16,7 7-101-16,10 13 129 0,-27-3 349 15</inkml:trace>
  <inkml:trace contextRef="#ctx0" brushRef="#br1" timeOffset="83226.076">15363 6920 1607 0,'0'0'106'16,"0"0"-66"-16,-17 8-13 0,17-8-3 0,0 0-11 15,0 0-8-15,0 0-6 0,0 0-3 16,0 0-13-16,0 0-14 0,13-16-24 0,-8-1-45 16,18 17-101-16,-20-22-138 0,-3 22-183 0,34-16 25 15,-26-1 443-15</inkml:trace>
  <inkml:trace contextRef="#ctx0" brushRef="#br1" timeOffset="83366.7433">15688 6918 1556 0,'0'0'208'0,"0"0"-153"15,0 0-17-15,0 0-4 0,0 0-10 0,0 0-10 16,0 0-9-16,-3-21-7 0,3 21-14 0,11-24-20 16,-11 24-27-16,22-30-48 0,4 28-131 0,-26 2-307 15,22-20-6-15,-4 15 196 0</inkml:trace>
  <inkml:trace contextRef="#ctx0" brushRef="#br1" timeOffset="83491.7474">15959 7083 1938 0,'0'0'59'0,"0"0"-29"16,0 0-10-16,0 0-20 0,0 0 0 0,0 0 0 16,-16-17 0-16,16-1 0 0,5 1-11 0,0-4-52 15,-5 21-60-15,19-49-93 0,11 27-380 0,-13 1-15 16,2 0 185-16</inkml:trace>
  <inkml:trace contextRef="#ctx0" brushRef="#br1" timeOffset="84366.7687">16150 8100 1632 0,'0'0'51'0,"0"0"-18"15,0 0-10-15,0 0 2 0,24 6 5 0,-1-4-4 16,4-6-4-16,7-3-8 0,5-4-5 0,7-4-8 15,5 0-2-15,4-5-13 0,5 2-12 16,-6-5-22-16,6 9-23 0,-11-9-26 0,11 15-34 16,-18-11-36-16,16 24-40 0,-24-15-37 0,8 4-157 15,1 18 23-15,-24-14 298 0</inkml:trace>
  <inkml:trace contextRef="#ctx0" brushRef="#br1" timeOffset="84569.9128">16433 8299 1629 0,'-25'7'40'0,"4"-9"-21"0,21 2 7 0,0 0-23 15,0 0 16-15,0 0-32 0,21-21 20 0,2 11-11 16,10 2 18-16,4-5 2 0,8-1-5 0,8-3-1 16,3 2-8-16,4-5 2 0,4 1-10 15,3 0-6-15,-3-4-16 0,3 7-13 0,-9-6-28 16,9 11-31-16,-18-13-53 0,13 18-80 0,-22-22-27 15,10 11-89-15,-3 6-46 0,-20-20 259 0</inkml:trace>
  <inkml:trace contextRef="#ctx0" brushRef="#br1" timeOffset="84851.1878">16821 7773 1628 0,'-22'9'27'0,"22"-9"-20"0,32-6 6 0,3 1 12 16,5-5 8-16,10 0 5 0,1-3-2 0,8 3-5 16,-3 1-4-16,1 6-2 0,-3 2-6 15,-4 3-4-15,-3 4-4 0,-9 5-1 0,-4 5-5 16,-7 4 4-16,-10 7-6 0,-2 3 5 16,-11 8-5-16,-8 5 6 0,-7 4-8 0,-10 5 5 15,-7 3-10-15,-6 0 10 0,-6 1-8 0,-5 2-5 16,-2-4 18-16,-1 0-17 0,1-6 17 0,2-4-5 15,8-9-8-15,9-8 2 0,10-6-17 0,18-21-19 16,-10 22-33-16,10-22-44 0,21 7-86 16,-19-25-152-16,25 7-216 0,7-5 50 0,-3-16 385 15</inkml:trace>
  <inkml:trace contextRef="#ctx0" brushRef="#br1" timeOffset="86127.311">17891 7775 902 0,'17'-7'104'0,"-17"7"-53"0,6-17-18 0,-6 17 4 15,0 0 5-15,8-19 8 0,-8 19 7 0,0 0 0 16,0 0-2-16,0 0-3 0,0 0-10 0,0 0-11 15,0 0-7-15,0 0-9 0,1 18 1 0,-1-18 0 16,-2 35 8-16,-2-10 0 0,5 8 8 0,-3 1-8 16,5 8 8-16,-1 3-13 0,1 2 7 0,0 0-11 15,2 1 6-15,-2-3-15 0,3 0 10 16,-1-5-12-16,1-1-10 0,0-6 27 0,2-4-27 16,0-4 23-16,-8-25-12 0,21 26-3 0,-21-26 1 15,26 7 2-15,-8-9 2 0,-18 2 3 16,35-19-1-16,-15 1 2 0,2-8 5 0,-1-4-28 15,-2-2 24-15,0-4-26 0,-1 2 10 0,-2-1 2 16,-3 1-10-16,-1 4 3 0,-3 0-11 16,-2 6 4-16,-4-2-13 0,0 5-4 0,-6-4-13 15,3 25-9-15,-3-38-18 0,3 38-24 0,-1-27-43 16,1 27-75-16,0 0-79 0,6-22-163 0,-6 22 58 16,0 0 394-16</inkml:trace>
  <inkml:trace contextRef="#ctx0" brushRef="#br1" timeOffset="86773.9918">18503 8125 793 0,'0'0'291'0,"0"0"-235"0,0 0-46 0,0 0-9 0,0 0 6 16,0 0 13-16,0 0 13 0,0 0 7 0,0 0-2 15,0 0-15-15,0 0-10 0,-11 18-10 0,11-18-1 16,0 0 2-16,0 0 2 0,0 0 4 0,0 0 3 16,0 0 2-16,0 0-3 0,0 0-3 15,0 0 1-15,0 0 7 0,0 0 6 0,0 0 9 16,0 0 1-16,0 0-1 0,0 0-3 0,0 0-4 15,0 0-3-15,0 0-7 0,0 0-7 0,0 0-4 16,0 0-3-16,-12-17 0 0,12 17 1 16,0 0 4-16,0 0 0 0,0 0 4 0,0 0 1 15,0 0-3-15,0 0 0 0,0 0-2 0,0 0-3 16,0 0-2-16,0 0 1 0,0 0-1 16,0 0-1-16,0 0 3 0,0 0-1 0,0 0-1 15,0 0 1-15,0 0 0 0,0 0-2 0,0 0 1 16,0 0-1-16,0 0 0 0,0 0 1 0,0 0 2 15,0 0 2-15,0 0 2 0,0 0 1 0,0 0 2 16,0 0-2-16,0 0 0 0,0 0 0 0,0 0-1 16,0 0-1-16,0 0 0 0,0 0 1 15,0 0 0-15,0 0-1 0,0 0 0 0,0 0-4 16,0 0 1-16,0 0-1 0,0 0-1 16,0 0-1-16,0 0 0 0,0 0-1 0,0 0 1 15,0 0 1-15,0 0-2 0,0 0 0 0,0 0 1 16,0 0 0-16,0 0 1 0,-2 25 1 0,2-25-3 15,2 26 4-15,-2-26-3 0,1 30 4 0,-1-13-5 16,0 2 5-16,-1 0-6 0,-3 3-10 16,-1-1 29-16,-1-1-28 0,0 0 26 0,1-3-13 15,5-17-6-15,-12 25-1 0,12-25-5 0,0 0-9 16,-9 22-18-16,9-22-27 0,0 0-37 0,0 0-65 16,0 0-141-16,21-6-200 0,-21 6 11 0,28-18 357 15</inkml:trace>
  <inkml:trace contextRef="#ctx0" brushRef="#br1" timeOffset="87750.873">19309 7832 625 0,'-28'19'125'16,"28"-19"-7"-16,-18 17 11 15,18-17 2-15,-19 22-8 0,14-3-12 0,5-19-27 16,-23 35-12-16,7-14-21 0,4 8-6 0,-6-2-15 15,0 3 0-15,-1 0-16 0,-3 1 3 0,-1 1-13 16,-1-1 4-16,-1 0-10 0,0-4 4 0,2 1 5 16,-2-4-39-16,6-1 23 0,0-6-38 0,19-17 9 15,-22 17-15-15,22-17-58 0,0 0-99 0,0 0-109 16,0 0-65-16,0-17-45 0,17 17 338 16</inkml:trace>
  <inkml:trace contextRef="#ctx0" brushRef="#br1" timeOffset="87907.0357">18974 8151 595 0,'0'0'160'15,"-6"-26"-28"-15,6 26 9 0,0 0-3 16,0 0-7-16,-19-23-17 0,19 23-19 0,0 0-24 16,0 0-26-16,0 0-22 0,0 0-8 0,0 0-5 15,21 14 4-15,-21-14-5 0,34 15-3 16,-8-9-8-16,3-4-5 0,5-1-8 0,1-6-20 16,8 9-42-16,-9-17-65 0,19 19-126 0,-15-10-251 15,6-3 51-15,2 12 303 0</inkml:trace>
  <inkml:trace contextRef="#ctx0" brushRef="#br1" timeOffset="88188.2931">19786 7848 1446 0,'-21'-4'28'0,"21"4"-11"0,0 0 6 16,0 0 7-16,-21-1 6 0,21 1-2 0,-17 14-1 16,17-14 1-16,-28 28-4 0,13-7 9 0,-3-2-4 15,3 5 7-15,-2-2-8 0,5 2-2 0,1-3-11 16,4-2 0-16,7-19-10 0,-4 28-1 0,4-28-8 16,15 19 0-16,2-13-1 0,5-3 0 15,7-6 2-15,5-3-6 0,7-5-5 0,3-4-11 16,6-2-15-16,-3-9-20 0,5 7-23 15,-8-13-35-15,9 18-63 0,-24-20-131 0,13 12-224 16,-5 4 43-16,-13-10 328 0</inkml:trace>
  <inkml:trace contextRef="#ctx0" brushRef="#br1" timeOffset="88360.2077">19979 7813 1595 0,'-30'29'69'0,"12"7"-32"0,1-1-20 15,6 5 1-15,2-3-12 0,4-2 0 0,2-3-9 16,2-3 6-16,2-3-14 0,1-1-7 0,9-2-26 16,-11-23-23-16,28 38-55 0,-28-38-81 0,43 25-99 15,-19-17-201-15,4-12 80 0,11 15 369 0</inkml:trace>
  <inkml:trace contextRef="#ctx0" brushRef="#br1" timeOffset="88578.9293">20453 7918 1550 0,'-45'14'95'0,"45"-14"-71"0,0 0-15 0,0 0 2 16,0 0-7-16,0 0-4 0,0 0 3 0,34-20-2 15,-14 9-2-15,5-1-11 0,3 1-5 0,0-4-8 16,3 6-6-16,-3-6-16 0,7 10-22 0,-12-12-35 15,14 19-67-15,-37-2-78 0,39-27-213 0,-15 29 43 16,-24-2 330-16</inkml:trace>
  <inkml:trace contextRef="#ctx0" brushRef="#br1" timeOffset="88719.5723">20372 8140 1355 0,'-17'3'250'0,"17"-3"-215"16,0 0-22-16,0 0-2 0,0 0-2 0,21 11-3 15,-4-16-2-15,5-3-3 0,5-4 2 16,4-1-4-16,7-4 2 0,2-2-4 0,7 2-30 16,-4-12-78-16,14 20-180 0,-11-11-259 0,-4-1 26 15,3 9 350-15</inkml:trace>
  <inkml:trace contextRef="#ctx0" brushRef="#br1" timeOffset="89047.7102">21237 7777 1250 0,'-24'-16'331'0,"24"16"-275"0,0 0-23 0,0 0-11 16,0 0-10-16,0 0-7 0,0 0 4 0,0 0 5 16,8 29-2-16,-7-9 4 0,1 3-10 15,-2 4 4-15,-3 1-5 0,2 3 2 0,-3 3-10 16,1 1 6-16,0 1-18 0,1-3 4 16,4-1-19-16,-2-4-5 0,6 3-23 0,-2-11-22 15,14 13-85-15,-18-33-116 0,31 31-89 0,-10-14-123 16,-21-17 244-16,49 16 249 0</inkml:trace>
  <inkml:trace contextRef="#ctx0" brushRef="#br1" timeOffset="89391.4817">21569 7787 1264 0,'-2'23'330'15,"2"-23"-292"-15,0 0-14 0,29-25 5 0,-4 13-2 16,2-5-4-16,5 1-5 0,-2 0 3 16,-1 3-6-16,-3 1-1 0,-1 2-2 0,-3 2-15 15,0 2 30-15,-5 2-37 0,0 2 29 0,-17 2-16 16,24 2-15-16,-24-2 17 0,0 0-16 0,20 19 32 16,-20-19-17-16,0 32 13 0,-10-12-14 0,-3 6-5 15,-5 0 6-15,-4 3-5 0,-4 2 4 16,-2 0-2-16,-1 3 9 0,-4 1 2 0,5-1 7 0,-1 0-3 15,3-5 6-15,5-4-8 16,4 2 6-16,3-7-11 0,8 0 1 0,6-20-6 16,2 25-2-16,-2-25-2 0,22 16 1 0,-1-13-1 15,3-3 0-15,7-4-3 0,3-4-4 0,5-4-12 16,1-5-18-16,9 2-23 0,-9-11-42 0,11 19-102 16,-26-22-197-16,13 16-170 0,-4-1 28 0,-10-9 469 15</inkml:trace>
  <inkml:trace contextRef="#ctx0" brushRef="#br1" timeOffset="89907.0941">22181 7618 1136 0,'0'0'101'0,"0"0"-42"16,-17-1-19-16,17 1-12 0,0 0-14 15,0 0 3-15,0 0 9 0,0 0 7 0,13 21 1 16,-13-21 6-16,15 32 17 0,-3-9-28 0,-6 0 27 16,6 5-35-16,-6 1 3 0,5 3 6 0,-4 0-10 15,4 3 5-15,-3-4-9 0,-2 4 6 0,-1-3-10 16,1-2 5-16,0-5-6 0,0-3 1 15,-6-22-4-15,13 27 1 0,-13-27-4 0,20 12 2 16,-20-12 0-16,24-3 3 0,-24 3 1 16,25-18-3-16,-10 1 0 0,2-6-7 0,0-6 2 15,1-3-8-15,-1-3 4 0,-1-2-10 0,1 5 4 16,-2-3-11-16,-2 4 6 0,-2-1-14 0,0 3-3 16,-4-3-8-16,8 6-54 0,-10-9-10 0,17 18-124 15,-20-18-140-15,14 10-141 0,2 12 11 0,-13-9 468 16</inkml:trace>
  <inkml:trace contextRef="#ctx0" brushRef="#br1" timeOffset="90407.1909">16663 9179 679 0,'0'0'255'0,"0"0"-115"0,0 0-33 0,0 0-13 16,0 0-20-16,0 0-8 0,0 0 1 15,0 0-7-15,0 0-4 0,23-6-10 0,-3 1-22 16,4 0-13-16,5-1-7 0,6-2-9 0,3-1-12 16,0-3-23-16,6 7-34 0,-13-13-58 0,18 18-88 15,-24-19-84-15,6 7-174 0,7 12 69 0,-21-17 406 16</inkml:trace>
  <inkml:trace contextRef="#ctx0" brushRef="#br1" timeOffset="90580.5264">16707 9352 1324 0,'-18'2'256'0,"18"-2"-221"0,0 0-34 15,0 0-6-15,0 0-4 0,28 8-5 0,2-16-7 16,2-6-15-16,13-1-17 0,-4-12-34 0,17 8-59 15,-10-18-84-15,14 0-206 0,2 10 4 16,-18-14 286-16</inkml:trace>
  <inkml:trace contextRef="#ctx0" brushRef="#br1" timeOffset="90835.9483">16996 8919 1574 0,'0'0'76'15,"0"0"-66"-15,17 9-11 0,3-14-12 0,8-3 19 16,8-4-12-16,6-2 20 0,0-3 10 0,7 4 5 16,-5-2 10-16,4 7-4 0,-4-1 0 0,1 7-7 15,-5 3-8-15,-2 6-8 0,-9 7-8 16,-6 4 2-16,-8 6-7 0,-7 5-10 0,-9 4 27 16,-9 6-28-16,-7 7 24 0,-9 2-7 15,-9 1-11-15,-3 2 9 0,-4-3-12 0,-2 1 8 16,3-5-12-16,1-2 8 0,3-5-18 0,6-5-1 15,4-2-16-15,3-12-10 0,15 1-57 0,-9-26-122 16,18 7-272-16,26-16-54 0,-12-6 215 0</inkml:trace>
  <inkml:trace contextRef="#ctx0" brushRef="#br1" timeOffset="91346.5016">18084 8922 1219 0,'1'-28'90'0,"-6"6"-42"16,5 22 18-16,-3-32 0 0,3 32-11 0,3-18-6 0,-3 18-8 15,0 0-1-15,0 0-6 0,0 0-5 0,0 0-7 16,0 0-10-16,0 0-1 0,-1 32-3 15,1-8 7-15,1 6 15 0,1 5-21 0,0 0 25 16,2 5-27-16,1-1 7 0,3 2 6 0,-1 1-11 16,4 4 10-16,-1-2-11 0,0-1 6 15,3-1-8-15,-2-5 3 0,0-2-9 0,1-6 3 16,1-3-5-16,0-6 5 0,-13-20-4 0,31 26 2 16,-14-20-1-16,-17-6-2 0,31 0 4 0,-12-9-2 15,-1-4 3-15,3-7-2 0,1-6 2 16,-1-7-5-16,4-3 5 0,-2-6-11 0,2-3 3 15,-2-2-13-15,1 2-4 0,-5 0-15 0,2 6-3 16,-7-2-21-16,3 9-7 0,-8-11-26 0,10 20-104 16,-19-20-147-16,14 10-180 0,-2 9 22 0,-8-10 432 15</inkml:trace>
  <inkml:trace contextRef="#ctx0" brushRef="#br1" timeOffset="91584.0177">18973 8938 1296 0,'0'0'197'16,"0"0"-122"-16,7-16-33 0,11 11 15 15,-18 5-29-15,39-26-7 0,-15 12-9 0,4-2-9 16,1 2-1-16,-1-1-9 0,3 5-9 0,-6-2-16 15,6 9-24-15,-11-8-35 0,8 17-59 0,-28-6-102 16,30-10-234-16,-30 10 9 0,0 0 312 0</inkml:trace>
  <inkml:trace contextRef="#ctx0" brushRef="#br1" timeOffset="91735.9391">18907 9284 1484 0,'0'0'354'0,"0"0"-330"0,0 0-21 16,31-23-2-16,-1 9 6 0,6-6-6 16,5-5 2-16,2-2-6 0,7 2-10 0,-4-8-37 15,10 13-62-15,-13-21-116 0,24 18-251 0,-12-7-62 16,-2-6 91-16</inkml:trace>
  <inkml:trace contextRef="#ctx0" brushRef="#br1" timeOffset="93440.2948">20032 8718 877 0,'0'0'239'0,"0"0"-169"15,-4-23-29-15,4 23-9 0,4-23-3 0,-4 23 4 16,9-25-4-16,-9 25-5 0,10-19-10 0,-10 19-5 16,0 0-4-16,0 0 2 0,0 0 6 15,0 0 8-15,0 0 4 0,0 0 1 0,0 0-2 16,0 0-5-16,0 0 3 0,0 0 2 0,0 0 0 15,0 0-1-15,0 0-6 0,0 0-6 0,12 19-2 16,-12-19-5-16,0 0-2 0,0 0 0 16,0 0 0-16,0 0 0 0,0 0 1 0,0 0 0 15,0 0 1-15,0 0 1 0,20 5 1 0,-20-5-1 16,0 0-2-16,0 0 0 0,0 0-3 0,18-10 2 16,-18 10-1-16,0 0 0 0,0 0 1 0,0 0-1 15,0 0 1-15,0 0 1 0,0 0 1 0,0 0 1 16,0 0-2-16,0 0 2 15,0 0-2-15,0 0-2 0,0 0-1 0,0 0-1 16,0 0-2-16,0 0 1 0,0 0 2 0,0 0 1 16,18 3-1-16,-18-3 1 0,20 3-1 0,-20-3 1 15,24 0-1-15,-24 0 1 0,27-5-1 0,-27 5 0 16,30-8 0-16,-30 8 1 0,29-10-2 0,-29 10 2 16,24-8-1-16,-24 8 0 0,0 0 0 0,19-4-1 15,-19 4 0-15,0 0-3 0,0 0 4 16,0 0-2-16,0 0 4 0,-15 27 0 0,15-27 0 15,-25 24-2-15,25-24 4 0,-38 30-3 0,19-12 5 16,-6 0-1-16,1 2 4 0,-1-2-1 0,0 1 6 16,1-2-1-16,1 0 3 0,2-2-3 0,2-2 1 15,19-13-6-15,-25 17-2 0,25-17-4 16,0 0-2-16,0 0-2 0,0 0 1 0,0 0 1 16,26 10-2-16,-8-13 3 0,5-3-1 15,3-1-2-15,4-2 1 0,2 0 2 0,3-1-1 16,2 2 3-16,-1-1-3 0,0 4 0 0,-4 0-1 15,-1 4 1-15,-7 4 1 0,-3 1-1 0,-21-4 1 16,25 17 0-16,-25-17 4 0,11 26-1 0,-11-26 4 16,-5 34-2-16,-5-11-14 0,-3 1 23 0,-5 5-26 15,-9 0 22-15,-3 2-7 0,-7 3-6 16,-1-2 6-16,-2-1-3 0,5-2 5 0,3-4-5 16,6-2 4-16,6-7-7 0,20-16-6 15,-18 17-17-15,18-17-21 0,0 0-25 0,0 0-23 16,18-1-44-16,-13-16-73 0,23 15-144 0,-6-13-144 15,-1-9 47-15,14 15 446 0</inkml:trace>
  <inkml:trace contextRef="#ctx0" brushRef="#br1" timeOffset="93893.4227">20658 8612 1200 0,'0'0'72'0,"4"-18"-31"0,-4 18 2 0,0 0 5 15,0 0 2-15,0-18 0 0,0 18 1 0,0 0-8 16,0 0-10-16,0 0-16 0,-10 21-5 15,10-21 3-15,-11 37 5 0,5-13-1 0,4 4 6 16,-2 1-7-16,4 5 7 0,0-1-13 0,1 6 4 16,2 2-13-16,0 2-10 0,1-1 24 15,1 0-24-15,-2-1 26 0,1-2-4 0,0-4-8 16,2-3 9-16,-1-8-9 0,3-4 4 0,-8-20-7 16,18 26 3-16,-18-26-2 0,25 8 4 0,-25-8 3 15,30-8 3-15,-30 8 2 0,34-32-4 16,-16 6-1-16,3-7-9 0,2-6 4 0,1-3-8 15,4-6-5-15,-1-1 17 0,-1 1-18 0,-4 3 18 16,-4 3-8-16,-4 4-4 0,-4 4 4 0,-4 2-5 16,-2 4 4-16,0 0-8 0,-3 3-4 0,0 1-13 15,1 3-10-15,-3 2-15 0,1 19-16 0,5-26-21 16,-5 26-43-16,0 0-93 0,32-12-207 16,-32 12-94-16,23 0 83 0</inkml:trace>
  <inkml:trace contextRef="#ctx0" brushRef="#br1" timeOffset="94049.6667">21385 9166 2034 0,'-28'6'13'0,"6"-6"-13"0,22 0 0 15,-26-18-4-15,26 18-56 0,-8-39-50 0,8 39-131 16,-3-30-376-16,11 9 3 0,2 1 214 0</inkml:trace>
  <inkml:trace contextRef="#ctx0" brushRef="#br1" timeOffset="102458.4737">1038 2118 459 0,'0'0'66'0,"-18"-3"15"0,18 3 17 16,-24-5-14-16,24 5-21 0,-26-4-21 0,26 4-3 15,-24-8 1-15,24 8 13 0,-23-8-1 16,23 8-1-16,-21-6-7 0,21 6-5 0,-19-1-5 15,19 1-4-15,0 0-6 0,-23 2-4 0,23-2-3 16,-17 13-3-16,17-13 4 0,-20 22 1 0,20-22 7 16,-21 31-2-16,14-10 4 0,-4-3-8 0,4 4 3 15,-2-2-9-15,3 1 2 0,1-4-8 0,4 0 2 16,1-17-7-16,3 27 1 0,-3-27-4 0,12 19 0 16,-12-19 0-16,22 14 1 0,-22-14-2 0,30 9 3 15,-10-8-2-15,-1-1 0 0,2-1 0 0,-2-3-1 16,2 1 2-16,-2-1-1 0,-1-2-1 0,-1-1 0 15,-17 7 1-15,31-17-2 0,-31 17 3 16,28-26-3-16,-15 9 3 0,-2-1-4 0,1 0 7 16,-3-1-5-16,-1-1 5 0,-3 1-5 0,-1 0 5 15,-3 1-3-15,-1 18 2 0,-2-29 0 0,2 29 2 16,-6-23-4-16,6 23 3 0,0 0-3 0,-11-20-1 16,11 20-2-16,0 0-7 0,0 0-8 0,0 0-6 15,0 0-2-15,-6 26-2 0,4-8 4 0,4 8-10 16,-5 1-3-16,7 7-24 0,-7-9-12 0,11 12-36 15,-11-18-24-15,14 12-42 0,-8-11-28 0,-3-20-47 16,34 43-95-16,-34-43 295 0</inkml:trace>
  <inkml:trace contextRef="#ctx0" brushRef="#br1" timeOffset="102880.3861">1054 1674 454 0,'-30'-17'94'0,"5"5"23"0,6 8 14 16,-8-1-27-16,7 11-24 0,-10 3-20 0,4 9-3 15,-7 1-10-15,2 15 3 0,-5-1-11 0,-1 12 8 16,-3-2-13-16,3 10 14 0,-7 5 20 15,6 9-30-15,0-3 18 0,8 4-32 0,4-7-16 16,9 3 10-16,8-3-18 0,7-4 10 0,11-5-16 16,10-7 13-16,11-6-12 0,10-6 9 0,12-9 13 15,9-6-15-15,9-10 17 0,6-10-19 0,8-8-16 16,3-9 17-16,3-7-12 0,8-4 13 0,-2-8 8 16,1-2-9-16,-2-6 10 0,-9-1-11 0,-8-1 9 15,-10 1-11-15,-13 3 8 0,-10 3-11 0,-14 2 10 16,-11 2-9-16,-9-3 7 0,-9 0-12 0,-9 1-29 15,-8-1 26-15,-9 8-35 0,-11-3 33 16,-7 4 1-16,-10 3-1 0,-6 4 11 0,-3 5-1 16,-5 4 5-16,-1 2-6 0,-2 5-12 0,-2-4-26 15,8 12-16-15,-5-6-34 0,19 20-88 0,-6-7-116 16,10 4-159-16,20 19 129 0,-6-20 327 0</inkml:trace>
  <inkml:trace contextRef="#ctx0" brushRef="#br1" timeOffset="156754.1353">725 9890 307 0,'0'0'44'0,"0"0"13"0,0 0 18 0,0 0 8 15,0 0-4-15,0 0-11 0,0 0-16 0,0 0-7 16,0 0 0-16,0 0 7 0,-14 23 4 0,14-2 9 15,-5-1-12-15,5 9-3 0,-3 2-14 0,3 4 3 16,-2 1-8-16,5 6 9 0,-3-1 8 0,4 7-29 16,-3-4 22-16,4 5-29 0,-3-5 2 0,2 4 7 15,-2-7-11-15,3 0 8 0,-1-5-7 16,0-3 7-16,0-9-5 0,1-2 4 0,-1-5-9 16,-4-17 2-16,8 26-4 0,-8-26 1 0,0 0-1 15,0 0 0-15,17 12 3 0,-17-12 4 0,0 0 4 16,17-14 2-16,-17 14-1 0,12-26-7 0,-4 10 0 15,-1-3-8-15,0-1 3 0,2-2-7 0,-3 0 4 16,2-1-5-16,1 3 4 0,-2 0-4 0,-7 20 1 16,18-25-3-16,-18 25 1 0,19-8 0 0,-19 8 1 15,19 6-1-15,-19-6 1 0,24 16 2 0,-24-16-2 16,27 30 4-16,-12-12-4 0,-1 0 5 0,0 0-6 16,0-1 3-16,-14-17-4 0,25 33 3 15,-25-33-3-15,15 29 4 0,-15-29-3 0,5 31 6 16,-8-14-1-16,-6 0 7 0,-3 0 2 0,-7 1 5 15,-7-2 0-15,-2 1 3 0,-5-3-5 0,-1-2 0 16,-1-2-5-16,1-4-4 0,2-2-4 0,4-3-4 16,5-2-7-16,0-6-9 0,23 7-14 0,-32-16-20 15,32 16-38-15,-11-23-53 0,29 23-79 0,-16-22-85 16,19 4-164-16,10 13 73 0,-11-17 399 0</inkml:trace>
  <inkml:trace contextRef="#ctx0" brushRef="#br1" timeOffset="157269.7294">884 9726 1007 0,'-51'3'66'0,"-11"-5"-7"0,-1 8 11 16,-6-6-12-16,7 7-15 0,-2-3-4 0,7 4 1 16,-4-3-8-16,9 4-4 0,-3-1-4 0,9 7-3 15,1 2-6-15,7 7 3 0,4 1-9 0,5 7 7 16,4 3-8-16,7 6 8 0,4 5-9 0,5 6 11 15,3 3 7-15,8 7-23 0,6 3 18 0,8 7-22 16,7 4-6-16,5 5 17 0,6 2-18 0,5 2 16 16,6 3-2-16,4-1-17 0,7-2 16 0,4-6-17 15,6-13 3-15,1-11 15 0,4-17-9 0,5-11 9 16,2-17-2-16,2-13 4 0,1-14 6 0,2-9 0 16,-4-14 11-16,4-7-4 15,-7-8 11-15,-3-4-14 0,-7-9-10 0,-6-4 10 16,-11-8-21-16,-6 0 12 0,-9-3 2 0,-8-2-17 15,-12-1 15-15,-9-4-5 0,-12-1-16 0,-11-4 12 16,-13 2-18-16,-11 2-4 0,-12 6 14 0,-14 1-21 16,-10 10 19-16,-9 8 8 0,-8 16-20 0,-1 18 29 15,-4 18-26-15,-1 17 16 0,1 17 19 16,1 14-30-16,4 13 17 0,2 8-36 0,13 12-24 16,1-4-41-16,25 22-171 0,-3-12-272 0,15-3 28 15,21 2 392-15</inkml:trace>
  <inkml:trace contextRef="#ctx0" brushRef="#br1" timeOffset="167952.1455">2445 9400 608 0,'0'0'148'0,"9"-33"-110"0,-9 33 8 0,17-37 9 16,-17 37-4-16,13-32-8 0,-13 32-9 0,5-28 2 15,-5 28 10-15,-7-20 15 0,7 20-1 0,-22-9-11 16,22 9-16-16,-40 1-11 0,13 6 3 0,-7 1 6 15,2 7 11-15,-8 0 3 0,6 9 1 0,-6-5-9 16,6 7-1-16,-2-5-12 0,6 2-1 0,5-1-12 16,5-4-2-16,20-18-7 0,-19 25-2 0,19-25-4 15,4 18 2-15,-4-18-2 0,21 19 5 0,-1-11-3 16,3 1 3-16,5-2-1 0,5-1-1 16,5 2 1-16,2-2 2 0,2 1 15 0,2-1-32 15,0 2 31-15,-4 2-33 0,-2 2 15 0,-6 3 3 16,-5 0-3-16,-4 2 3 0,-6 1-2 0,-5 1 3 15,-7 2-6-15,-5 4 2 0,-3 1-4 0,-8 3 7 16,-5 0-4-16,-6-1 8 0,-5-1-6 0,-1-3 6 16,-2-4-3-16,0 0 7 0,-2-7-3 0,4-3 5 15,1-7-3-15,5-2-3 0,3-7 0 0,19 6-5 16,-26-24 1-16,20 4-3 0,5-6 3 0,3-4-6 16,6-4 7-16,4-3-7 0,5-1 3 0,2 0-12 15,6 2 3-15,-1 0-16 0,4 8 7 0,-1 1 7 16,2 7-38-16,-5-2 21 0,4 12-51 15,-13-10-41-15,14 20-105 0,-29 0-131 0,27-23-113 16,1 27 214-16,-20-22 257 0</inkml:trace>
  <inkml:trace contextRef="#ctx0" brushRef="#br1" timeOffset="168624.0491">3186 9253 860 0,'-26'1'85'0,"5"9"14"0,-12-9 17 0,10 16-3 15,-11-10-29-15,7 14-20 0,-7-6-16 0,8 11 5 16,-7-4-7-16,10 8 0 0,-3 0-17 0,5 3-3 16,4-1-13-16,5 0-16 0,3-3 24 0,5 0-31 15,6-4 26-15,4 1-12 0,5-5-6 0,5-2 3 16,7-2-1-16,5-5 2 0,3-4-2 0,6-2 3 15,2-6-4-15,3-3 1 0,2-6 1 0,1-4-1 16,0-3 2-16,-1-3-3 0,-4-3 3 0,-2-2-5 16,-6 0-14-16,-4-2 26 0,-3 1-32 0,-5-3 23 15,-3 1-13-15,-4-2-8 0,-5 3 9 16,-5 0-2-16,-3 3 9 0,-5 2-2 0,-4 1 6 16,-2 1-2-16,11 19 4 0,-28-30-1 0,28 30 3 15,-31-17-2-15,31 17 5 0,-30-3 0 0,30 3 3 16,-25 10 1-16,25-10-5 0,-20 12 2 0,20-12-4 15,0 0-1-15,-13 17-1 0,13-17 1 0,0 0 1 16,18 13 6-16,-18-13 1 0,33 4 2 0,-10-7-1 16,3 1-4-16,5-4-4 0,0 0-2 0,0 0 0 15,3-1 0-15,-2-2 4 0,1 2-4 0,-1 1 2 16,-3 0-4-16,-4 0 2 0,-3 1-1 0,-4 1 1 16,-18 4-1-16,22-5 0 0,-22 5 0 0,0 0 2 15,0 0 0-15,0 0 2 0,0 0 1 0,0 0-1 16,0 0-1-16,-8 26-3 0,-2-8 2 15,-3 3-4-15,-3 4 4 0,0 4-4 0,-1 4 7 16,0 3-4-16,1 1 10 0,2 0 10 0,3-2-24 16,2-5 22-16,4-2-29 0,6-6 9 0,4-3 4 15,-5-19-2-15,22 24 4 0,-5-18 0 0,4-3 0 16,2-5 5-16,5-2 5 0,1-6-1 0,2-3 1 16,-1-7-4-16,2-5-9 0,-2-2-12 0,-1-3 23 15,-1-3-23-15,-2-1 23 0,-4-2-7 0,-4-1-8 16,-4 2 6-16,-3 1-6 0,-5 2 5 0,-4 2-7 15,-5 0 0-15,-3 0-13 0,-1 3-4 0,-5-1-13 16,2 9 2-16,-5-1-13 0,15 20-4 16,-26-18 1-16,26 18-22 0,-32-1-37 15,32 1-42-15,-24 17-29 0,24-17-194 0,3 38-92 16,-3-38 164-16</inkml:trace>
  <inkml:trace contextRef="#ctx0" brushRef="#br1" timeOffset="169327.2019">4158 9576 831 0,'0'0'101'15,"0"0"-13"-15,18-1 16 0,-18 1 4 0,0 0-17 16,23-16-31-16,-23 16-12 0,27-10-22 15,-10 8 21-15,-17 2-17 0,31-14 11 0,-14 6-7 16,5 0-10-16,0-2-6 0,3 0-6 0,-1-1-1 16,1-1-5-16,2-1 3 0,1 0-5 0,-2-3 3 15,-1 1-7-15,-2 1 3 0,-1-2-4 0,-4 2 3 16,-1-1-1-16,-17 15 3 0,28-26-3 16,-28 26 3-16,20-25-2 0,-20 25 3 0,11-21-2 15,-11 21 0-15,3-17-2 0,-3 17 2 0,0 0 0 16,0 0 2-16,0 0-1 0,0 0-1 0,0 0 0 15,-19 0-5-15,19 0 3 0,-18 30-3 0,7-7 5 16,-1 3-3-16,0 3 7 0,1 0-4 0,2 3 9 16,2-5-5-16,3-2 4 15,3-3-6-15,3-5 3 0,-2-17-3 0,17 25-12 16,-17-25 33-16,33 11-28 0,-10-11 16 0,4-3 0 16,2-5-15-16,4-4 26 0,2-5-13 0,4-7 9 15,0-4-11-15,1-3-7 0,0-2 4 0,1 0-8 16,-5-1 5-16,-1 2-6 0,-3-1 6 0,-3 3-7 15,-2 2 6-15,-6 3-5 0,-6 4 4 0,-4 4-2 16,-11 17 2-16,11-19 1 0,-11 19 2 16,0 0 0-16,0 0-1 0,0 0 1 0,-17 11-5 15,5 6 1-15,-1 6-3 0,-4 6 3 0,-3 3-4 16,2 2 6-16,2-1-7 0,2-2 3 16,3-3-11-16,3-5-5 0,7-1-17 0,1-22-5 15,11 30-21-15,-11-30-8 0,30 18-29 0,-30-18-29 16,50 5-57-16,-30-21-78 0,20 11-81 0,5-1-138 15,-16-19 247-15,21 20 233 0</inkml:trace>
  <inkml:trace contextRef="#ctx0" brushRef="#br1" timeOffset="169514.7028">5778 8974 1105 0,'0'0'161'0,"0"0"-52"0,0 0-10 0,0 0-18 15,-20 9-26-15,3 5-29 0,1 5-4 16,-3 4-5-16,-1 7 9 0,-2 0-9 15,4 4 2-15,-2-1-13 0,1 3-1 0,1 0-10 16,1 1 7-16,2-2-9 0,2-6 7 0,3 1-18 16,2-7-14-16,8 1-5 0,-1-6-2 0,8 2-28 15,-7-20-17-15,16 24-60 0,-16-24-64 0,19 2-136 16,2 4-130-16,-21-6 184 0,34-9 290 0</inkml:trace>
  <inkml:trace contextRef="#ctx0" brushRef="#br1" timeOffset="169704.2147">5686 8936 1458 0,'-28'-2'102'15,"28"2"-58"1,-24 3 13-16,24-3-24 0,0 0-7 16,0 0-16-16,0 0-12 0,0 0-2 0,23-5-12 15,-2-1 32-15,3 2-31 0,4-4 29 0,5 2-25 16,0-3-13-16,4 4-13 0,-5-6-17 0,6 10-26 15,-11-9-34-15,9 18-44 0,-19-15-63 16,12 18-81-16,-4 4-158 0,-25-15 199 0,19 23 261 16</inkml:trace>
  <inkml:trace contextRef="#ctx0" brushRef="#br1" timeOffset="169860.4063">5607 9259 1433 0,'0'0'37'0,"0"0"-10"0,0 0 8 15,0 0 5-15,17 4-9 0,2-10-18 0,1-2-2 16,8-1 0-16,4-4 4 0,3 1-3 0,2-2-5 16,-2-1-26-16,4 8-46 0,-10-15-91 15,17 22-179-15,-9-8-208 0,-6-4 31 16,13 15 471-16</inkml:trace>
  <inkml:trace contextRef="#ctx0" brushRef="#br1" timeOffset="170458.0673">6725 9577 615 0,'0'0'93'0,"7"-19"-49"15,-7 19 13-15,10-18 9 0,-10 18 0 0,0 0-30 16,0 0-7-16,16-21-3 0,-16 21 32 0,0 0-1 16,0 0 16-16,0 0-10 0,0 0-7 15,-9-24-5-15,9 24-3 0,0 0 0 16,-18-18-6-16,18 18-7 0,-24-19-12 0,7 7-8 0,0 0-11 15,-5-1-1-15,-1-4-3 0,-3-2 1 16,-2-2-4-16,0-2 7 0,0-2-6 0,1-3 5 16,2 0-5-16,3-1 4 0,3 1-6 0,3 2 7 15,4 0-7-15,4 3 2 0,3-2-6 0,7 3 5 16,1-1-5-16,6 0 8 0,4-1-5 16,3 0 7-16,7-2 12 0,5 1-30 0,2 0 32 15,7-1-30-15,-1 2 12 0,2 2 5 0,0 4-5 16,-4 4 4-16,-4 4-2 0,-5 5 1 0,-7 5-2 15,-18 0 3-15,18 12 3 0,-18-12-1 0,-7 35 5 16,-8-8-9-16,-8 7-14 0,-9 6 28 0,-5 3-27 16,-8 4 31-16,-3 3 2 0,-2-3-4 15,1 5 18-15,-4-5-8 0,7 2 10 16,-1-5-12-16,9 0 6 0,4-5-12 0,8-3 0 16,7-5-12-16,7-3 1 0,8-4-9 0,7-7-10 15,-3-17 27-15,31 22-29 0,0-18 12 0,9-6 10 16,10-4-38-16,3-7 15 0,10-1-34 0,-2-12-24 15,13 8-34-15,-10-18-44 0,17 18-67 0,-19-20-85 16,9 2-159-16,3 14 35 0,-22-18 427 16</inkml:trace>
  <inkml:trace contextRef="#ctx0" brushRef="#br1" timeOffset="170645.5501">7366 8948 1277 0,'0'0'166'0,"-33"16"-101"0,33-16-4 15,-26 24-2-15,17-6-5 0,-5 0-27 16,1 7-7-16,0 0-9 0,0 4 8 0,0 1-8 16,3 4 4-16,-1 0-13 0,3 2 2 0,-1-2-8 15,2-1-4-15,3-2-9 0,1-1 4 0,2 3-27 16,-3-9-16-16,8 6-26 0,-9-13-27 0,17 11-46 16,-12-28-130-16,1 21-199 0,15-2-1 0,-16-19 433 15</inkml:trace>
  <inkml:trace contextRef="#ctx0" brushRef="#br1" timeOffset="171239.3289">7562 9090 713 0,'-20'-15'168'0,"20"15"-74"16,0 0 3-16,0 0 5 0,0 0-10 0,0 0-31 15,0 0-24-15,0 0-8 0,0 0-2 0,0 0 0 16,0 0 7-16,0 0-2 0,0 0-2 0,0 0-2 16,0 0-7-16,20-17-1 0,-20 17 1 0,0 0 1 15,20-6 0-15,-20 6 0 0,0 0-3 16,26-2-1-16,-26 2 1 0,25-3 0 0,-25 3 1 16,34-5-2-16,-14 2-4 0,3 0-3 15,-1 0-3-15,2-1-4 0,-1 2-2 0,0-1-2 16,-3 2 0-16,-20 1 0 0,27 3 0 0,-27-3 1 15,0 0-1-15,19 8 1 0,-19-8 0 0,0 0 2 16,0 21-2-16,0-21 2 0,-13 24-3 16,13-24 1-16,-26 30-2 0,9-14 3 0,-1 1-3 15,-3 0 3-15,-1 1-2 0,-1 1 3 0,-1 0-4 16,0 1 10-16,-2 0-1 0,3 0 7 0,0-2-1 16,5 0 0-16,18-18-5 0,-25 27 0 0,25-27-7 15,-9 20 0-15,9-20-2 0,0 0 1 0,13 22 0 16,-13-22 0-16,30 5-3 0,-7-8 1 15,4-3 0-15,4-3-6 0,4 0-9 16,-2-4-16-16,6 3-25 0,-9-8-27 0,11 10-39 16,-16-18-71-16,20 24-131 0,-16-10-219 0,-2-5 49 15,10 15 426-15</inkml:trace>
  <inkml:trace contextRef="#ctx0" brushRef="#br1" timeOffset="171661.1809">8108 9033 751 0,'8'-17'180'0,"-8"17"-97"0,0 0-5 16,-1-29 15-16,1 29-14 0,5-18-21 0,-5 18-15 15,8-18 6-15,-8 18 21 0,0 0-15 0,17-15 11 16,-17 15-29-16,0 0-9 0,0 0-9 0,0 0-21 16,0 0 17-16,0 0-17 0,0 0 17 0,16 30 2 15,-16-30-6-15,0 35 5 0,-2-13-7 0,-1 1 4 16,0 2-10-16,0 2 3 16,0 0-6-16,0-1 4 0,-1-2-4 0,3 1 4 0,0-4-7 15,2 0 4-15,2-3-2 0,-3-18 3 16,9 24-2-16,-9-24 1 0,0 0-1 0,27 15 6 15,-27-15 5-15,27-4 3 0,-27 4 5 0,32-18-1 16,-17-1 4-16,5-1-3 0,-1-4-1 0,1-1-7 16,-2-1-3-16,-2 1-9 0,0-3 4 0,-3 0-7 15,-1 1 3-15,0-2-8 0,0 1-2 16,1-4 0-16,2 3-38 0,-2-3 11 0,5 5-44 16,-7-4-12-16,13 15-38 0,-17-17-83 0,20 26-127 15,-9-2-187-15,-18 9 101 0,28-6 428 0</inkml:trace>
  <inkml:trace contextRef="#ctx0" brushRef="#br1" timeOffset="172911.216">2163 12008 141 0,'0'0'71'16,"-25"3"-18"-16,25-3 0 0,-23 3 16 0,23-3 7 16,-20 4 11-16,20-4 10 0,0 0 4 0,-24 2-14 15,24-2 14-15,0 0-35 0,0 0-4 0,0 0-13 16,0 0-2-16,0 0 4 0,13 18 12 16,-13-18-7-16,29 5-7 0,-9-6-10 0,9 1-10 15,3-5-5-15,8 0-9 0,7-3-5 0,7-3-8 16,5-3 0-16,5 0-5 0,4-3 4 0,1 1-3 15,4-1 2-15,2-1-3 0,4 2 3 0,2 1-2 16,0 0 4-16,2 2-5 0,-4 2 5 0,-1 3-6 16,0 1-3-16,-7 3-7 0,2 4-12 15,-7-3-7-15,2 7-5 0,-5-3-1 16,0 5 2-16,-5-3-1 0,2 3-7 0,-6-4-9 16,4 4-15-16,-7-7-12 0,5 8-11 0,-9-8-18 15,4 6-23-15,-9-4-41 0,-3-11-106 0,12 22 63 16,-25-23 217-16</inkml:trace>
  <inkml:trace contextRef="#ctx0" brushRef="#br1" timeOffset="173489.3433">4282 10742 387 0,'0'0'87'0,"-12"30"17"0,3-10 13 0,4 8-20 16,-5 0 4-16,7 14-19 0,-6-4-8 0,8 11 6 16,-5 0-22-16,7 8-8 0,-1 1-24 15,5 3 4-15,0 2-20 0,3 4 9 0,3 4-2 16,2 4-19-16,-1 3 19 0,2 5-16 16,-2-1 0-16,2 8 18 0,-2 2 0 0,-2 6-11 15,-7 2 20-15,0 4-4 0,-9 0-5 0,0 4 22 16,-7-3-30-16,1-1 2 0,-3-7 10 0,1-4-18 15,0-10 12-15,5-7-4 0,4-10-19 0,4-11 12 16,3-10-17-16,3-11 0 0,6-6-31 0,-11-28-32 16,32 28-72-16,-32-28-104 0,31-15-180 0,-6 13-59 15,-16-23 347-15</inkml:trace>
  <inkml:trace contextRef="#ctx0" brushRef="#br1" timeOffset="174022.0434">4366 10850 479 0,'0'0'83'16,"-14"-19"-12"-16,14 19 5 0,0 0 1 0,-6-20-2 16,6 20-4-16,0 0-2 0,0-22 4 15,0 22 5-15,0 0-11 0,0 0 11 16,20-27-20-16,-20 27 7 0,19-11-7 0,-2 8-11 15,-17 3-10-15,38-12-12 0,-15 6-10 0,4 1-8 16,2-1-3-16,1 0-4 0,6-2 1 0,0 0-1 16,5-2 0-16,3 1-2 0,5-2 4 0,-1 0-8 15,4 1-6-15,-1-3-14 0,2 4-28 0,-7-5-29 16,8 14-34-16,-16-13-47 0,13 15-51 16,-16-7-70-16,-10-1-130 0,14 21 179 0,-39-15 236 15</inkml:trace>
  <inkml:trace contextRef="#ctx0" brushRef="#br1" timeOffset="174553.5496">5347 10398 304 0,'0'0'68'16,"0"0"-71"-16,-17-23-2 0,17 23 2 0,-9-18 2 15,9 18 1-15,0 0 2 0,-12-22 7 0,12 22 16 0,0 0 24 0,0 0 15 0,-17-19 19 16,17 19-2-16,0 0 7 0,0 0-1 0,0 0 13 16,0 0-7-16,0 0-6 0,0 0-17 0,0 0-16 15,0 0-12-15,0 0-10 0,0 0 1 16,0 0 0-16,0 0 5 0,-5 20 1 0,10 2 0 15,-3 1-14-15,1 7-4 0,0 3-14 16,-1 6 7-16,0 1-12 0,1 3 9 0,-4 1-11 0,-1 3 8 16,-1 1-13-16,-3 3-9 0,0 0 25 0,-4 0-25 15,-1-4 24-15,1-4-12 0,4-4-19 16,-1-10-6-16,8 0-29 0,-1-29-19 0,10 34-44 16,-10-34-89-16,27 11-37 0,-27-11-38 15,31-22-132-15,6 21 283 16,-19-30 132-16</inkml:trace>
  <inkml:trace contextRef="#ctx0" brushRef="#br1" timeOffset="174852.0223">5581 10270 570 0,'21'-2'89'0,"-21"2"-14"0,0 0 21 0,0 0 28 16,0 0-9-16,0 0-28 0,0 0-35 15,0 0-15-15,0 0 4 0,-15 19 8 0,15-19 7 16,-13 27-5-16,10-8-2 0,-6-2-12 0,7 7 2 16,-3 0-9-16,4 8 3 0,-3 3-17 0,4 3 2 15,-1 2-14-15,0 4 5 0,-1-2-10 0,1 2 8 16,-1-1-10-16,-1 2-12 0,1-1 26 0,0-3-28 15,2-1 16-15,-2-9-19 0,5 0-26 0,-4-10-19 16,11 6-74-16,-10-27-27 16,14 30-65-16,-14-30-84 0,0 0-106 0,24 20 167 15,-24-20 254-15</inkml:trace>
  <inkml:trace contextRef="#ctx0" brushRef="#br1" timeOffset="175167.0571">5605 10698 653 0,'0'0'245'16,"0"0"-166"-16,-16-18-5 0,16 18 6 0,0 0-5 16,0 0-9-16,0 0-10 0,17-13-2 0,-17 13 4 15,17-9 0-15,-17 9-6 0,24-8-11 16,-24 8-10-16,34-5-10 0,-13 4-5 0,5 2 1 15,2-2 0-15,4 1 3 0,3-3 0 0,3 2-4 16,4-4-1-16,4-1-6 0,4-1 2 0,5-3-6 16,2-1 1-16,1-2-6 0,2 0-5 15,-1-3-9-15,3 2-9 0,-5-5-12 0,4 4-3 16,-8-6-14-16,3 9-17 0,-11-10-44 0,9 15-10 16,-18-11-34-16,10 17-47 0,-20-9-19 15,-1 3-122-15,2 18-24 0,-27-11 345 0</inkml:trace>
  <inkml:trace contextRef="#ctx0" brushRef="#br1" timeOffset="179704.1673">6767 10478 704 0,'0'0'75'0,"0"0"-50"15,0 0-5-15,0 0 0 0,0 0 1 0,0 0-6 16,0 0-6-16,0 0-4 0,0 0 5 0,4-19 5 16,-4 19 9-16,0 0 2 0,11-25 1 0,-11 25-5 15,0 0 8-15,18-18 4 0,-18 18 13 16,0 0 4-16,0 0-5 0,0 0-6 16,0 0-11-16,0 0-6 0,0 0 2 0,0 0 1 15,0 0-1-15,20 12-1 0,-20-12-10 0,6 31-3 16,-4-12-8-16,1 4 1 0,-1 0-7 0,1 2 6 15,-1 1-7-15,-1 0 7 0,0 1-5 0,1 1 7 16,-2 2-2-16,1 0 7 0,-2 3 17 0,1 3-21 16,-3-2 30-16,3 4-29 0,-1-6 4 15,2 2 1-15,2 0-9 0,0 0 8 0,3-3-10 16,2 1 6-16,0 2-10 0,2 1 7 0,0 1-7 16,-1 0 7-16,0-1-8 0,-1 0 8 0,-2 2-8 15,1-1 9-15,-3 0-7 0,0 3-9 0,-1 1 31 16,-1 2-23-16,-1-1 26 0,0 0-7 0,-2-2-13 15,0 0 6-15,0-3-9 0,1 1 8 16,-3 0-6-16,3 0 7 0,-1-2-8 16,1 0 10-16,1 0-8 0,2 1 7 0,-1 0-8 15,3 0 9-15,0 0 8 0,0 2-25 0,0-2 25 16,-1 2-28-16,-1 0 8 0,1 0 8 0,-3 1-8 16,0-1 7-16,-1 2-9 0,-1 0 8 0,1 0-5 15,-1-1 13-15,-3-3-6 0,3 0 7 0,-3-2-9 16,2-1 3-16,-1-2-5 0,1 1-9 15,-1-2 26-15,2 0-26 0,-1-2 23 0,0-1-9 16,1-3-7-16,1-3 4 0,0 0-4 0,0-2 3 16,0 0-4-16,0-19 2 0,1 32-3 0,-1-32 2 15,0 32-2-15,0-32 3 0,-1 30-3 16,1-30 3-16,0 31-4 0,0-31 3 0,-1 28-3 16,1-28 5-16,0 19-2 0,0-19 2 0,0 0-2 15,0 0-1-15,0 0 1 0,0 0-3 16,0 0 6-16,0 0 0 0,0 0 1 0,0 0 6 15,0 0-3-15,0 0 1 0,0 0 2 0,0 0-1 16,0 0-1-16,0 0-2 0,0-16-3 0,0 16-3 16,0 0 0-16,-4-17 0 0,4 17 0 0,0 0-1 15,0 0 3-15,0 0-2 0,0 0 1 0,0 0 1 16,0 0 0-16,0 0-3 0,0 0 0 0,-17-9 0 16,17 9-3-16,0 0 2 15,0 0 1-15,0 0-1 0,0 0-1 0,-19 5 1 16,19-5-1-16,-17 2 2 0,17-2 0 0,-28 3-3 15,8-1 1-15,-3 1-3 0,-5 1 1 0,-2 1 4 16,-5 0-1-16,-3 1 1 0,-2 1 0 0,0 0 0 16,-3-1 0-16,2 0 2 0,-1 0-1 0,1 0 0 15,-1 1-1-15,-2 0 1 0,1 2 0 16,2-1-1-16,3-1-1 0,0 2 2 0,4-2-3 16,3-1-1-16,2 1-10 0,2-2 0 0,5-1-7 15,3-2 1-15,19-2 6 0,-26 0-3 0,26 0-5 16,0 0-9-16,-17 2-16 0,17-2-17 0,0 0-24 15,0 0-42-15,0 0-71 0,-2-28-108 16,2 28-172-16,19-20 30 0,-15-3 446 0</inkml:trace>
  <inkml:trace contextRef="#ctx0" brushRef="#br1" timeOffset="180362.2061">5931 12691 582 0,'0'0'152'0,"0"0"-77"0,0 0-5 0,0 0 6 16,0 0 1-16,0 0-5 0,0 0-13 0,0 0-14 15,0 0-3-15,0 0-5 0,0 0-7 0,0 0-10 16,0 0-8-16,0 0-3 0,0 0 6 0,0 0 7 16,0 0-5-16,11 22 17 0,-3-4-13 0,-3-1 3 15,5 7-2-15,-3 3-12 0,4 4 7 16,-4 2-6-16,3 4 11 0,-5 4-11 0,-1 5 10 16,-3 2-13-16,-1 1 13 0,-4 1-11 15,2 2 8-15,-4 0 7 0,-2 3-26 0,-1-3 23 16,0 0-23-16,1-3 4 0,0-7 10 0,5-8-12 15,1-5 4-15,4-7-10 0,1-5-3 0,-3-17-15 16,15 21-7-16,-15-21-20 0,21 9-45 0,-3-1-21 16,-18-8-25-16,29-3-65 0,-29 3-53 15,4-27-177-15,-4 27 77 0,8-26 359 0</inkml:trace>
  <inkml:trace contextRef="#ctx0" brushRef="#br1" timeOffset="180956.045">5588 12784 392 0,'0'0'46'0,"0"0"-2"16,0 0 12-16,7-18 4 0,-7 18 8 15,0 0-13-15,0 0 5 0,0 0-6 0,0 0 12 16,22-11-2-16,-22 11 4 0,0 0-12 0,0 0-14 15,0 0-10-15,17-2-3 0,-17 2 3 0,0 0 5 16,0 0 2-16,0 0-4 0,18 29-3 0,-18-29-7 16,12 31-2-16,-4-9-5 0,3 6 10 0,-4 3-9 15,3 8 10-15,-4 2-13 0,1 5 4 16,-2 1-16-16,-1 3 10 0,-4-1-13 0,0 2 8 16,-3 2 5-16,-2 1-25 0,0-2 23 0,-1-4-23 15,0-8 7-15,3-6 9 0,0-5-9 0,3-6 3 16,1-3-17-16,-1-20-12 0,8 34-49 0,-8-34-34 15,8 20-25-15,-8-20-43 0,0 0-55 16,0 0-150-16,0 0 3 0,0 0 375 0</inkml:trace>
  <inkml:trace contextRef="#ctx0" brushRef="#br1" timeOffset="181627.8553">5679 13158 468 0,'0'0'27'0,"10"-21"-6"15,-10 21 4-15,18-18 9 0,-18 18 4 0,18-13-3 16,-18 13-6-16,0 0 2 0,17-12 3 15,-17 12 13-15,0 0 9 0,0 0 9 0,0 0-3 16,0 0-3-16,0 0-15 0,0 0-6 0,0 0-5 16,0 0-2-16,0 0 2 0,0 0-1 0,0 0-1 15,0 0-3-15,0 0-7 0,0 0-4 0,0 0-2 16,0 0-2-16,0 0 0 0,0 0 0 0,0 0-2 16,0 0-4-16,0 0-3 0,0 0-5 15,0 0 0-15,-17-1-1 0,17 1 0 16,0 0 2-16,-27 7-1 0,27-7 3 0,-24 10-1 15,24-10 1-15,-29 10 5 0,29-10 5 0,-30 10 0 16,30-10 2-16,-33 6-7 0,15-3-4 0,-2-2-3 16,-1 0 1-16,1 0-2 0,-2-1 1 0,-1-1 3 15,1 0-3-15,-3 0 2 0,4 1-1 0,-5-3 0 16,2 3 2-16,-3 0 1 0,0 3-2 16,-2-1 1-16,0 2 2 0,-2 0 0 0,0 3 0 15,-1-1-4-15,-2 1 2 0,0 0-4 0,1 0 2 16,-2-1-2-16,1 0 2 0,1-1 1 15,0-1 4-15,2-2 1 0,3 0-3 0,0-4 1 16,3 1-2-16,0-1 0 0,3-3 1 0,-1 1 2 16,2-1-5-16,2-1 2 0,-1 2-2 0,3-3 2 15,0 3-1-15,17 4 2 0,-29-11 0 16,29 11-2-16,-24-10 2 0,24 10 0 0,-20-6-1 16,20 6 0-16,-17 0-1 0,17 0-1 0,0 0-2 15,-19 7 1-15,19-7-1 0,0 0-1 0,-23 20 2 16,23-20-1-16,-20 19 2 0,20-19-2 0,-20 21 4 15,20-21 1-15,-21 16 5 0,21-16 3 0,0 0 1 16,-22 15-1-16,22-15-3 0,0 0-6 16,0 0-3-16,0 0-8 0,0 0-8 15,0 0-11-15,0 0-11 0,0 0-16 0,0 0-25 16,0 0-55-16,8-21-94 0,10 18-107 0,-1 0-139 16,-17 3 225-16,32-11 249 0</inkml:trace>
  <inkml:trace contextRef="#ctx0" brushRef="#br1" timeOffset="182659.1203">7063 11536 295 0,'0'0'58'0,"0"0"-9"0,0 0 0 16,0 0 15-16,0 0-1 0,0 0 3 0,0 0-18 16,0 0-4-16,0 0 6 0,0 0 19 15,0 0 0-15,0 0 4 0,0 0-25 0,0 0-23 16,0 0-16-16,0 0-9 0,0 0 0 0,-19-6-3 16,19 6 1-16,-21 9-1 0,21-9 2 15,-20 7 0-15,20-7 3 0,-17 10-1 0,17-10 0 16,0 0 0-16,-23 13-1 0,23-13 1 0,0 0 0 15,0 0 2-15,-18 14 6 0,18-14 4 16,0 0 7-16,0 0 6 0,0 0 0 0,0 0 1 16,0 0 1-16,0 0-3 0,0 0 0 0,0 0 1 15,0 0 2-15,-18 12 2 0,18-12-1 0,0 0 0 16,0 0-2-16,0 0 2 0,0 0 0 0,-18 9-7 16,18-9-4-16,0 0-10 0,0 0-5 0,0 0-4 15,0 0-1-15,0 0 6 0,0 0 4 0,21 0 5 16,-21 0 0-16,30 1-3 0,-12-2-6 15,4-3-1-15,1 2-1 0,2-2-2 16,3 1 0-16,2 0 1 0,-1-2-2 0,4 1 1 16,1-1 0-16,3 0 1 0,1 0 0 0,6 1-3 15,2 1-1-15,0-1 1 0,7 2 0 0,-1-1 3 16,1 1 2-16,4-1 1 0,3 2 0 0,0-1 2 16,2-1-2-16,0 2 1 0,5-1-4 0,1-1 0 15,6 0-1-15,0-2 0 0,5-1 3 16,3 0 0-16,-1 1-1 0,5-4 1 0,1 1-7 15,3-2 3-15,5-1-3 0,1-1 3 0,2 1 19 16,1-1-33-16,-3 2 30 0,1 0-33 0,0-1 15 16,-3 0 1-16,0 1 0 0,-8 2-2 15,-3-1-6-15,-4 2-4 0,-6-1-11 0,-3 4-12 16,-10-4-13-16,-2 9-15 0,-14-10-18 16,1 14-15-16,-17-12-23 0,4 14-22 0,-32-7-40 15,25 0-19-15,-25 0-37 0,0 0-77 0,0 0 281 16</inkml:trace>
  <inkml:trace contextRef="#ctx0" brushRef="#br1" timeOffset="183509.4279">4964 11256 719 0,'0'0'94'0,"0"0"2"0,7-19-4 0,-7 19-6 16,0 0-28-16,0 0-24 0,0 0-13 15,0 0-2-15,0 0 7 0,0 0 1 16,0 0-4-16,0 0-5 0,0 0-6 0,-7 23 5 16,7-23 5-16,-13 26 11 0,13-26 2 0,-16 28 2 15,16-28-10-15,-11 26-3 0,11-26-9 0,-7 24-2 16,7-24-5-16,1 23-1 0,-1-23-5 0,7 20 2 15,-7-20-5-15,17 16 1 0,-17-16-1 0,29 9 2 16,-9-8 0-16,2-1 1 0,2-2-3 16,3-3-11-16,3 2-17 0,-2-8-13 0,4 6-17 15,-7-12-31-15,9 13-48 0,-14-18-100 0,10 15-40 16,-4 1-173-16,-15-16 219 0,14 24 232 0</inkml:trace>
  <inkml:trace contextRef="#ctx0" brushRef="#br1" timeOffset="183696.9692">5190 11322 805 0,'0'0'282'0,"-27"13"-198"0,27-13-20 0,0 0-12 16,0 0-5-16,-21 20-20 0,21-20-16 0,0 0-11 16,-11 23-1-16,11-23-2 0,-7 23 2 0,7-23 6 15,-1 22-28-15,1-22-11 0,5 22-38 16,5-5-36-16,-10-17-30 0,21 21-51 0,-21-21-48 15,19 4-149-15,9 11 202 0,-28-15 184 0</inkml:trace>
  <inkml:trace contextRef="#ctx0" brushRef="#br1" timeOffset="184342.2731">5489 11260 621 0,'0'0'39'16,"-18"19"-11"-16,18-19 13 0,-17 7 13 0,17-7 5 16,0 0-16-16,-18 16-5 0,18-16 1 0,0 0 11 15,-16 19 0-15,16-19 2 0,0 0-13 16,-9 23-5-16,9-23-11 0,-2 17-1 16,2-17-4-16,1 18 1 0,-1-18-6 0,5 19-2 0,-5-19-6 0,0 0 1 15,16 23 12-15,-16-23-12 0,0 0 11 16,23 18-13-16,-23-18-3 0,21 5 0 0,-21-5-1 15,23-2 1-15,-23 2 1 0,25-11-1 0,-25 11-15 16,30-18 15-16,-30 18-15 0,31-26 13 0,-14 11 4 16,0-2-4-16,-1 0 3 0,-3 0-6 15,1 0 4-15,-4 0-4 0,-10 17 6 0,13-27-2 16,-13 27 6-16,2-19-2 0,-2 19 2 0,0 0-1 16,-11-19-1-16,11 19-1 0,0 0-2 0,-19-9-1 15,19 9 0-15,-18 1 0 0,18-1 2 0,-19 7 4 16,19-7 2-16,-17 8 2 0,17-8-3 15,0 0 0-15,0 0-4 0,-17 21 0 0,17-21-2 16,0 0 1-16,0 0-1 0,11 20 1 16,-11-20 3-16,19 11 4 0,-19-11 2 0,25 10 2 15,-25-10-1-15,33 5-2 0,-14-3-5 0,1 0-1 16,-1 0-3-16,0 0 0 0,-19-2-1 0,31 1 2 16,-31-1-1-16,23 3 1 0,-23-3 0 0,0 0-1 15,0 0 2-15,19 2 5 0,-19-2 4 0,0 0 9 16,0 0 6-16,0 0-3 0,0 0-3 15,0 0-10-15,0 0-8 0,0 0-3 0,-22 22-2 16,22-22 4-16,-16 23-4 0,16-23 3 0,-14 32-5 16,7-15 5-16,4 0 15 0,3-17-32 15,-4 28 32-15,4-28-34 0,5 22 12 0,-5-22 2 16,0 0-1-16,26 18 0 0,-26-18 5 0,26 1 0 16,-26-1 4-16,28-8 2 0,-28 8 4 0,29-18 17 15,-29 18-39-15,28-25 32 0,-28 25-36 16,20-26 13-16,-20 26 1 0,9-26-7 0,-9 26-2 15,2-24-11-15,-2 24-10 0,-7-22-18 0,7 22-29 16,-13-24-46-16,13 24-73 0,-12-18-97 0,12 18-147 16,-10-18 83-16,-7-1 359 0</inkml:trace>
  <inkml:trace contextRef="#ctx0" brushRef="#br1" timeOffset="184874.4006">5478 12349 1024 0,'0'0'175'0,"0"0"-129"0,0 0-23 0,0 0-2 16,0 0-1-16,3 17-4 0,-3-17-6 16,0 0-8-16,-9 19 5 0,9-19 5 0,-11 24 12 15,11-24 1-15,-14 31-1 0,14-31-7 0,-10 31-7 16,10-31-1-16,1 30 5 0,-1-30-6 15,14 24 6-15,-14-24-9 0,29 17 3 0,-10-12-4 16,6 0 1-16,1-6-3 0,5-3-3 0,3-1-11 16,0-8-24-16,7 5-39 0,-9-14-68 0,12 13-100 15,-14-9-136-15,-2-8-66 0,10 16 255 0</inkml:trace>
  <inkml:trace contextRef="#ctx0" brushRef="#br1" timeOffset="185046.3662">5750 12346 1100 0,'-27'28'116'0,"10"-23"-57"0,17-5-7 0,-22 16-7 15,22-16-9-15,0 0-20 0,-7 24-11 0,7-24-7 16,3 19 3-16,-3-19-5 0,9 19-4 0,-9-19-25 16,0 0-39-16,24 30-67 0,-24-30-65 15,0 0-57-15,28 25-154 0,-28-25 124 0,32 5 291 16</inkml:trace>
  <inkml:trace contextRef="#ctx0" brushRef="#br1" timeOffset="185655.6726">6037 12320 859 0,'-27'7'51'0,"5"-3"-1"0,22-4 19 16,-38 12 15-16,38-12-6 0,-34 17-18 0,34-17-4 15,-31 19-1-15,31-19 0 0,-27 24-8 0,27-24-7 16,-18 27-14-16,18-27-7 0,-11 28-10 0,11-28-1 16,-3 24-4-16,3-24 0 0,7 23-2 15,-7-23 2-15,18 20-3 0,-18-20 1 0,25 14-3 16,-25-14 0-16,30 3 2 0,-30-3 1 0,33-4-1 16,-16-4 0-16,2 1-1 0,-1-4-3 15,-1 0 1-15,1-2-7 0,2 0 3 0,-5-4-7 16,5 2 0-16,-6-3-1 0,-14 18 2 0,23-31 1 15,-23 31 9-15,14-28-1 0,-14 28 6 0,2-23 0 16,-2 23 3-16,-6-17-2 0,6 17 1 16,0 0-4-16,-23-13 4 0,23 13-3 0,-21-2 2 15,21 2 0-15,-23 10-3 0,23-10 6 0,-18 11-1 16,18-11 4-16,0 0-4 0,-12 18 0 0,12-18-5 16,0 0 1-16,0 0-1 0,12 19 2 0,-12-19 7 15,24 4 4-15,-7-5 1 0,4 0 1 0,-1-2-7 16,1 0-4-16,1-1 0 0,0 0-3 15,-1 0 0-15,-2 1 0 0,-2 1-2 0,-17 2 1 16,24-3-1-16,-24 3 1 0,0 0 1 16,0 0 1-16,0 0 5 0,0 0 4 0,0 0 1 15,0 0-1-15,1 20-6 0,-1-20-2 0,-20 25-2 16,20-25 4-16,-26 34-2 0,10-14 4 0,-1 1-5 16,2 2 5-16,2-2-1 0,3 0 4 0,1-3-5 15,9-18 2-15,-4 28-11 0,4-28 1 16,8 21 1-16,-8-21 1 0,22 11-2 0,-22-11 3 15,33 0-1-15,-12-5-1 0,0-2 5 0,3-4-1 16,-1-3 4-16,0 0-4 0,-1-5 2 0,-2-2-6 16,-3 2 2-16,-1-2-3 0,-6 3 1 0,-3 0-10 15,-1 1-7-15,-6-1-17 0,0 18-13 16,-5-33-26-16,5 33-43 0,-15-31-80 0,15 31-116 16,0 0-188-16,-14-34 45 0,14 34 433 15</inkml:trace>
  <inkml:trace contextRef="#ctx0" brushRef="#br1" timeOffset="187688.2719">10670 9510 800 0,'10'-27'277'0,"-10"27"-159"16,13-39-34-16,-13 39-16 0,18-31-19 0,-18 31-23 15,0 0-11-15,17-15-3 0,-17 15 6 0,0 0 11 16,-3 33 3-16,0-4 1 0,-6 7 2 0,-1 8-35 16,-4 4 18-16,0 5-27 0,-2 3 3 15,-1 3 12-15,1-3-13 0,2-1 12 0,1-4-12 16,3-4 4-16,5-2-18 0,0-9 1 16,8-1-26-16,-1-12-13 0,12 4-16 0,-14-27-41 15,32 29-36-15,-32-29-51 0,39 13-31 0,-19-10-21 16,-1-14-49-16,16 17 197 0,-22-23 107 0</inkml:trace>
  <inkml:trace contextRef="#ctx0" brushRef="#br1" timeOffset="188002.6622">10998 9813 516 0,'0'0'115'0,"0"0"12"0,-13-17 8 15,13 17-16-15,0 0-26 0,0 0-29 0,-23 23-20 16,17-4 2-16,-8-2-4 0,8 9 6 0,-7-5-7 15,4 5 3-15,-3-6-9 0,5 4 3 0,-3-4-7 16,5 2 3-16,5-22-6 0,-9 33 0 0,9-33-7 16,-2 23-2-16,2-23-7 0,0 0-1 15,20 15-2-15,-20-15 2 0,28-4 3 0,-9-3-4 16,6-6 1-16,0-3-6 0,4-6 0 0,-1-1-6 16,0-2 5-16,-1 1-6 0,-1 1 7 0,-2 1-7 15,-5 5 6-15,-2 3-3 0,-17 14 0 0,22-19 0 16,-22 19 1-16,0 0-4 0,0 0 1 15,0 0 2-15,0 0-2 0,0 0 3 0,17 15-2 16,-17-15-1-16,2 29-2 0,-2-12 1 16,0 2-9-16,2-2-4 0,3 1-14 0,-5-18-7 15,21 32-22-15,-21-32-15 0,36 25-42 0,-18-25-54 16,22 13-105-16,-3-7-225 0,-3-13 62 0,17 16 392 16</inkml:trace>
  <inkml:trace contextRef="#ctx0" brushRef="#br1" timeOffset="188621.3994">12298 9327 1028 0,'0'0'114'15,"-9"-18"-97"-15,9 18-16 0,0 0 9 0,0 0 19 0,0 0 7 16,-19-16 7-16,19 16-5 0,0 0-9 0,-23 34 4 16,9-10-2-16,2 11 8 0,-8 6-13 0,2 6 5 15,-5 5 1-15,-2 5-28 0,-3 1 19 0,-1 4-27 16,-2-3 0-16,-1 3 12 0,-2-3-15 0,1-1 12 15,0-4-13-15,4-6 12 0,5-7-13 16,3-9 0-16,10-6-4 0,11-26-37 0,-2 28-11 16,2-28-43-16,30 0-48 0,-12-20-49 0,20 6-52 15,-1-3-151-15,-2-26 103 0,23 14 301 0</inkml:trace>
  <inkml:trace contextRef="#ctx0" brushRef="#br1" timeOffset="188824.5219">12758 9211 915 0,'-18'13'269'0,"-4"-5"-193"16,5 15-10-16,-11-2-4 0,7 13 11 0,-8-4-13 15,5 10-7-15,-7 0-23 0,2 6 5 0,-2-3 3 16,0 6-30-16,-3-5 20 0,4 4-32 0,-2-1 1 16,4-1 7-16,0-2-15 0,3-4 4 15,4-2-16-15,1-9-1 0,12 0-22 0,-1-10-13 16,17 4-49-16,-8-23-66 0,27 22-113 0,-3-16-209 15,1-16 61-15,19 12 396 0</inkml:trace>
  <inkml:trace contextRef="#ctx0" brushRef="#br1" timeOffset="189295.6061">13138 9444 751 0,'0'0'231'0,"0"-24"-138"0,0 24 1 16,0 0 2-16,0 0-8 0,0 0-29 16,0 0-27-16,-14 28-22 0,8-7 6 0,-1 6-1 15,2 4-4-15,-4 1 34 0,3 5-27 0,-3 0 27 16,3 6-10-16,-3-2-18 0,3 4 6 0,1-4-7 16,3 1 7-16,-1-4-9 0,6-4 9 0,-2-6-16 15,5-4 3-15,1-7-4 0,-7-17 3 0,22 22-3 16,-22-22 0-16,31 3 5 0,-13-8 3 0,0-7 6 15,5-5-4-15,0-7 1 0,4-6-11 16,0-4 3-16,-1-3-9 0,2-2 6 0,-2 0-9 16,-3 0 6-16,-3 2-8 0,-3 1 3 0,-5 1-14 15,0 4-20-15,-5-3 13 0,3 7-44 16,-8-5 10-16,9 10-35 0,-12-8-37 0,1 30-38 16,15-28-72-16,-15 28-78 0,28 5-134 0,-28-5 155 15,22 14 296-15</inkml:trace>
  <inkml:trace contextRef="#ctx0" brushRef="#br1" timeOffset="189592.4872">13715 9668 1448 0,'0'0'74'0,"0"0"-47"0,0 0 4 16,0 0 14-16,14-20 13 0,5 16-5 0,-2-7-17 15,10 1-12-15,1-2-9 0,3 0-9 0,3 0-4 16,-2 1-8-16,3 2-29 0,-4 0 18 0,2 4-59 15,-9-7 10-15,9 13-40 0,-19-17-80 16,17 21-95-16,-31-5-228 0,19-4 62 0,-2 17 358 16</inkml:trace>
  <inkml:trace contextRef="#ctx0" brushRef="#br1" timeOffset="189764.3019">13707 9823 1355 0,'-17'-14'387'15,"17"14"-357"-15,0 0-25 0,0 0 3 0,0 0 7 16,23 11 4-16,-4-13 0 0,6-2-6 16,1-3-4-16,6-3-10 0,3 0-15 0,-2-4-27 15,7 8-44-15,-14-16-84 0,20 22-177 16,-12-13-202-16,-5-2 25 0,6 13 407 0</inkml:trace>
  <inkml:trace contextRef="#ctx0" brushRef="#br1" timeOffset="190358.0927">14774 9386 1177 0,'0'0'43'0,"0"-24"-6"0,0 24 0 15,0 0 7-15,0 0 3 0,4-18-2 16,-4 18-9-16,0 0-4 0,0 0 0 0,-2 19-9 16,0-1 2-16,-2 6-2 0,2 7 5 0,-5 2-7 15,3 5-12-15,-4 1 20 0,-1 2-31 0,0 0 21 16,-1 2-11-16,1-2-12 0,2-2 7 0,1-4-10 15,1-5-4-15,4-1-18 0,-3-9-12 0,8 4-39 16,-4-24-45-16,6 33-113 0,-6-33-151 16,0 0-84-16,4 23 155 0</inkml:trace>
  <inkml:trace contextRef="#ctx0" brushRef="#br1" timeOffset="190529.9706">14593 9734 1626 0,'-36'4'89'0,"36"-4"-30"16,-20 1-20-16,20-1-10 0,0 0-11 0,0 0-12 16,0 0-6-16,0 0 0 0,25-6 0 0,-8 1-2 15,7-1-8-15,-1-4-15 0,9 2-18 0,-6-9-29 16,12 9-29-16,-10-17-50 0,20 21-72 0,-19-22-84 16,10 6-186-16,7 8 65 0,-15-16 418 0</inkml:trace>
  <inkml:trace contextRef="#ctx0" brushRef="#br1" timeOffset="190920.6137">15233 9302 1547 0,'-29'5'41'0,"4"5"-7"16,-1-3 6-16,7 7 7 0,-4-5-2 15,6 6-11-15,-3 0-9 0,-1 5 2 0,0-1-5 16,3 5 6-16,0 1-6 0,2 2 2 0,-1 1-6 15,4 4-14-15,-1 0 20 0,3 5-23 0,2-1 18 16,0 3-8-16,2-3-8 0,2-1 3 0,2-2-8 16,2-7 5-16,5-3-6 0,1-4 4 0,-5-19-2 15,18 26 1-15,-18-26-2 0,25 11 1 16,-25-11 0-16,30-1 1 0,-30 1 1 16,30-14 0-16,-30 14 1 0,29-23 0 0,-29 23 1 15,29-31-3-15,-15 13 3 0,-2 1-3 0,-12 17 3 16,17-32-2-16,-17 32 2 0,12-23-3 0,-12 23 2 15,0 0-2-15,10-18 1 0,-10 18 0 0,0 0-2 16,0 0 1-16,0 0-1 0,0 0 1 0,0 26 0 16,0-26 2-16,1 33-4 0,0-13 3 15,1-1-9-15,2-2-2 0,2 0-11 0,-6-17-8 16,18 29-15-16,-18-29-14 0,23 25-23 0,-23-25-20 16,34 19-50-16,-34-19-74 0,39 4-126 0,-16-1-157 15,-5-10 67-15,14 13 432 0</inkml:trace>
  <inkml:trace contextRef="#ctx0" brushRef="#br1" timeOffset="191248.7433">15498 9680 1414 0,'0'0'200'0,"-17"7"-161"0,17-7-18 0,0 0 10 15,-6 21 5-15,6-21 1 0,0 0-10 0,17 24-2 16,-17-24-7-16,18 9-3 0,-18-9-5 15,26 4-2-15,-8-4-1 0,1-4-1 0,3 0-1 16,3-4-3-16,-2 0-2 0,0-4-1 16,-1 0 2-16,0-2-2 0,-3 1 4 0,-1-1-4 15,-18 14 3-15,26-28-3 0,-26 28 3 0,13-27-2 16,-13 27 2-16,0-22-2 0,0 22-16 0,0 0 14 16,-26-19-17-16,7 17 14 0,-4 5 17 0,-4 3-14 15,-5 6 16-15,-2 4-9 0,-4 3 0 16,0 4 9-16,-1 3-1 0,4 2 9 0,1 0-8 15,5-1 4-15,4-1-10 0,6-3-1 0,7-3-5 16,8-3-2-16,4-17-5 0,12 28-3 0,5-17-11 16,5-5-10-16,10-1-22 0,-3-10-28 0,17 10-52 15,-13-21-93-15,27 25-130 0,-7-14-187 16,-3-4 55-16,13 14 417 0</inkml:trace>
  <inkml:trace contextRef="#ctx0" brushRef="#br1" timeOffset="191764.3832">16568 9656 1567 0,'0'0'64'16,"0"0"-46"-16,0 0-6 0,0 0-1 0,-20-10-1 15,20 10-7-15,-19 5-2 0,19-5 0 0,-33 17 4 16,12-5 7-16,-1 4 9 0,-4-3 6 0,5 5 5 15,-4-4-7-15,3 5 1 0,1-4-9 0,3 1 3 16,18-16-6-16,-27 27-2 16,27-27-6-16,-8 17-4 0,8-17-4 0,0 0 3 15,14 19-1-15,-14-19 2 0,27 5-1 0,-10-4-1 16,1-2 1-16,6-2-1 0,-1 1 0 0,1 0-1 16,0-2 1-16,1 1-1 0,-5 1 1 0,-1 0 0 15,-19 2 0-15,24 1-1 0,-24-1 0 0,0 0 1 16,0 0 0-16,10 20 2 0,-10-20-2 15,-15 28-1-15,15-28-5 0,-30 34 1 0,9-16-4 16,-2 0 4-16,-1 1-1 0,0-4 3 0,5 1-7 16,19-16-2-16,-24 24-18 0,24-24-16 0,0 0-29 15,0 0-19-15,1 18-34 0,-1-18-29 0,24-5-45 16,-24 5-65-16,35-31-129 0,1 26-3 16,-16-19 344-16</inkml:trace>
  <inkml:trace contextRef="#ctx0" brushRef="#br1" timeOffset="192155.0515">16873 9726 841 0,'-30'-17'133'0,"30"17"-26"0,-29-9 9 15,29 9-3-15,-35 2-22 0,35-2-16 0,-38 9-12 16,20 2-4-16,-7-5-7 0,6 7 0 0,-4-4-9 16,2 5-1-16,0 0-10 0,4 0-3 15,17-14-7-15,-28 29-2 0,28-29-7 16,-17 23-2-16,17-23-6 0,-3 20-1 0,3-20-2 15,7 18 2-15,-7-18-1 0,21 13 1 0,-21-13 1 16,34 9-3-16,-12-8 1 0,2-2-1 0,3-2-1 16,1-2 0-16,1-1 0 0,-1-1-2 0,2-1 2 15,-3-2-3-15,-3 1 3 0,-1-2-2 16,-4 1 2-16,-2-2-1 0,-17 12 3 0,29-32-4 16,-29 32 3-16,22-31-3 0,-22 31 3 0,16-28-4 15,-16 28 4-15,4-24-2 0,-4 24 2 0,0 0 0 16,-1-19 0-16,1 19-2 0,0 0 0 0,-17 5 0 15,17-5-1-15,-24 21 2 0,24-21-2 16,-32 34 2-16,14-14-3 0,0 2 3 0,1 0-4 16,3-2-1-16,2 1-11 0,4-3-5 15,5 1-20-15,3-19-11 0,9 32-21 0,-9-32-18 16,30 22-34-16,-30-22-40 0,46 9-71 0,-29-16-81 16,7 1-133-16,13 10 73 0,-15-21 376 0</inkml:trace>
  <inkml:trace contextRef="#ctx0" brushRef="#br1" timeOffset="192671.6225">17214 9723 1100 0,'0'0'352'0,"-33"3"-253"15,33-3-38-15,-25 0-7 0,25 0-10 16,-26 9-17-16,26-9-4 0,-33 20-4 0,33-20 5 16,-35 31-2-16,19-10 4 0,0-3-4 0,3 2 1 15,0 0-7-15,2-2 0 0,2-1-9 0,9-17 0 16,-6 28-5-16,6-28-1 0,1 20-2 15,-1-20 1-15,0 0-1 0,17 17 1 0,-17-17-1 16,20 1 1-16,-20-1 1 0,24-8-3 0,-24 8 2 16,30-18-1-16,-12 6 0 0,-1-3-1 0,0-2 2 15,-2-1-2-15,-1 1 4 0,-1-1-3 0,-3 1 3 16,-10 17-3-16,16-34 4 0,-16 34-4 0,12-30 3 16,-12 30-2-16,6-24 2 0,-6 24-1 0,0 0 1 15,0 0 2-15,0 0 0 0,0 0 1 16,0 0-2-16,0 0 0 0,0 0-3 0,0 0 2 15,-12 20-2-15,12-20 4 0,-11 29-1 16,11-29 2-16,-7 29-2 0,7-29 0 0,1 23-3 16,-1-23 2-16,0 0-3 0,20 19 1 0,-20-19 2 15,21 4-1-15,-21-4 4 0,24-2 1 0,-24 2 1 16,33-10 1-16,-15 1 0 0,1 0-3 16,-1-2 0-16,-18 11-4 0,32-21 2 0,-32 21-2 15,25-20 0-15,-25 20 0 0,17-14 0 0,-17 14 0 16,0 0 2-16,0 0-1 0,0 0-2 0,0 0 0 15,0 0 0-15,0 0 0 0,0 0 0 0,0 0 0 16,0 0 0-16,-2 23 0 0,-6-4 0 0,0 0 0 16,-2 2 0-16,0-1 0 0,3 2-2 0,-1 0-9 15,4 0-10-15,0-5-5 0,4 2-16 16,0-19-5-16,5 31-18 0,-5-31-8 16,12 27-24-16,-12-27-25 0,19 19-43 0,-19-19-45 15,21 6-55-15,-21-6-182 0,19-3 61 0,4 8 319 16</inkml:trace>
  <inkml:trace contextRef="#ctx0" brushRef="#br1" timeOffset="192999.7789">17546 9845 1128 0,'-24'-9'294'16,"24"9"-189"-16,0 0-47 0,-17 11-10 0,17-11-13 0,0 0-15 15,0 0-6-15,0 0 1 0,-3 18 1 0,3-18 5 16,0 0 0-16,25 8 1 0,-25-8-2 0,26-2-2 15,-9-3-3-15,4 1-1 0,1-3-1 0,0 2-1 16,0-1-3-16,-2-1-4 0,-1 1-2 0,-19 6-3 0,28-15 2 16,-28 15-2-16,0 0 3 0,0 0-2 0,15-23 2 15,-15 23-2-15,0 0 1 0,-1-19-2 0,1 19 1 16,0 0-3-16,-23-19 2 0,23 19-3 0,-27-7 2 16,10 8 3-16,-2 2 6 0,-3 5 6 0,-2 0 6 15,-1 5 3-15,0 1-1 0,2 3 1 0,2-2-7 16,4 3-10-16,17-18-6 0,-24 33 0 15,24-33 0-15,-8 30 0 0,8-30 0 16,12 26 0-16,-12-26 0 0,30 17-11 0,-8-12-29 16,1-7-20-16,7 6-41 0,-9-16-84 0,22 19-242 15,-16-12-167-15,-1 0 50 0,-1 11 460 0</inkml:trace>
  <inkml:trace contextRef="#ctx0" brushRef="#br1" timeOffset="193569.3108">12098 10450 971 0,'0'0'135'0,"0"0"-69"16,0 0-21-16,0 0 14 0,-6-23 16 0,6 23-2 16,0 0-14-16,0 0-11 0,-25-1-7 15,25 1 0-15,-29 11-5 0,29-11 2 0,-38 24-4 16,18-7-1-16,-2-3-6 0,0 6 1 0,-1-3-7 16,3 2 1-16,0 0-9 0,3 0-1 0,3-2-7 15,14-17 0-15,-15 30-5 0,15-30 0 16,0 24-3-16,0-24 2 0,14 18-1 0,-14-18 1 15,26 13 0-15,-9-8 1 0,1-1 0 0,3-2 0 16,-1-2 0-16,2-1-1 0,-1 1 1 16,-3 0-1-16,-18 0 1 0,28 0 1 0,-28 0-2 15,0 0 2-15,0 0 0 0,0 0 1 0,0 0 1 16,0 0-1-16,0 21-1 0,0-21-1 0,-22 23-1 16,22-23 0-16,-33 24-4 0,16-10-16 0,0 1 27 15,17-15-35-15,-26 28 19 0,26-28-30 0,-10 18-27 16,10-18-27-16,0 0-43 0,0 0-45 15,39 3-118-15,-39-3-94 0,34-20-75 0,3 16 327 16</inkml:trace>
  <inkml:trace contextRef="#ctx0" brushRef="#br1" timeOffset="193856.2464">12509 10513 866 0,'0'0'127'0,"-17"-2"-22"0,17 2 6 0,-29 8-6 15,29-8-21-15,-43 21-18 16,24-4-8-16,-11-5-5 0,10 9 2 0,-6-4-10 15,7 8-2-15,-3-4-9 0,6 6 2 0,1-5-8 16,7 2 2-16,1-4-9 0,5 0-20 0,6-3 20 16,3 0-30-16,-7-17 24 0,34 27-9 0,-9-18-2 15,4-7 0-15,6-4 3 0,4-4-1 0,1-5-13 16,2-3 27-16,-6-5-30 0,-3 1 25 16,-4 0-13-16,-3-1-3 0,-6 2 1 0,-3-3-3 15,-5 4 1-15,-4-1-5 0,-8 17 0 0,0-31-8 16,0 31-5-16,-17-25-9 0,17 25-9 0,-28-21-13 15,28 21-13-15,-38-17-19 0,38 17-28 0,-41-14-40 16,41 14-63-16,-34-11-85 0,13-2-159 16,21 13 70-16,-17-21 388 0</inkml:trace>
  <inkml:trace contextRef="#ctx0" brushRef="#br1" timeOffset="194450.0087">13249 10419 485 0,'0'0'118'15,"4"-18"-16"-15,-4 18-4 0,0 0-5 0,1-19-3 16,-1 19-7-16,0 0-5 0,0 0-9 0,0 0-8 16,0 0-11-16,0 0-9 0,0 0-8 0,0 0 1 15,0 0 5-15,0 0 4 0,10 33 9 0,-10-33-5 16,13 40-2-16,-7-15-11 0,5 7-4 0,-3-1-16 16,1 4 0-16,0 3-12 0,-2-1 6 0,1 2-9 15,-2 1 7-15,-2-1 7 0,0-1-23 16,-1-4 24-16,-1-2-24 0,-1-8 12 0,2-5 3 15,-3-19-4-15,8 24 2 0,-8-24-3 0,0 0 1 16,0 0 1-16,21 15 4 0,-21-15 4 16,0 0 4-16,25-26 5 0,-11 8-3 0,-1-7 1 15,4-6-9-15,3-7-13 0,0-3 21 0,5-3-24 16,-1 1 21-16,0 1-8 0,-2 0-9 16,0 2 3-16,-4 1-11 0,-1-1 0 0,-2-1-13 15,-2 4-1-15,-1 1-15 0,3 11 1 0,-8 0-14 16,-7 25-1-16,20-23-12 0,-20 23-16 0,0 0-29 15,29 16-60-15,-29-16-66 0,0 0-173 0,24 41-1 16,-24-41 278-16</inkml:trace>
  <inkml:trace contextRef="#ctx0" brushRef="#br1" timeOffset="194668.7589">13946 10561 1171 0,'-17'8'316'0,"17"-8"-257"0,0 0-26 16,-16-18-2-16,16 18-2 0,0 0-8 15,19-22-10-15,-19 22-4 0,30-21-4 0,-8 10 1 16,5-1-3-16,1 1-1 0,1-1-13 0,2 5-20 16,-5-4-26-16,7 11-29 0,-15-10-26 0,10 19-32 15,-28-9-35-15,32 5-66 0,-32-5-165 16,0 0 36-16,17 34 360 0</inkml:trace>
  <inkml:trace contextRef="#ctx0" brushRef="#br1" timeOffset="194825.0247">13831 10791 1592 0,'0'0'62'0,"0"0"-39"0,0 0-26 0,30 12-13 15,-9-15 15-15,6-6-21 0,4-2-1 0,6 4-30 16,-8-11-56-16,15 14-90 0,-21-19-127 15,3 5-146-15,11 10 22 0,-18-18 448 0</inkml:trace>
  <inkml:trace contextRef="#ctx0" brushRef="#br1" timeOffset="195043.7773">14594 10368 1396 0,'-8'18'286'0,"8"-18"-255"0,-29 18-13 16,29-18 1-16,-23 28 5 0,13-11-8 0,1 5-1 16,-2 2-9-16,2 4 4 0,-2-2-7 0,2 1 4 15,2 0-7-15,1-1 4 0,1 3-16 0,1-3 3 16,4 1-12-16,-1-4-6 16,5 3-10-16,-7-9-55 0,13 12-20 0,-10-29-55 15,16 35-112-15,-12-15-182 0,-4-20-7 0,26 18 319 16</inkml:trace>
  <inkml:trace contextRef="#ctx0" brushRef="#br1" timeOffset="195403.153">14691 10474 1568 0,'0'0'56'0,"0"0"-27"0,13-18 7 15,-13 18 14-15,35-22-3 0,-12 8-4 0,5 4-10 16,-2-2-4-16,2 4-2 0,-1-1-2 0,-2 3-5 16,-2 3-6-16,-1 1-6 0,-5 1-6 15,-17 1-2-15,24 4 1 0,-24-4 2 0,0 0-2 16,11 20 0-16,-11-20-1 0,-9 29 1 0,-2-8-4 16,-3 2 4-16,-5 3-7 0,-4 1 6 0,-4 2-4 15,0-2 6-15,2-1-4 0,-1 1 4 0,3-2-5 16,1 0 6-16,4-2-4 0,2-4 4 0,6-2-2 15,10-17 2-15,-8 25-1 0,8-25 0 16,0 0-2-16,16 22-17 0,-16-22 17 16,30 1-2-16,-7-6 0 0,4-4 14 0,5-1-23 15,0-3-10-15,6 1-17 0,-3-5-25 0,9 8-47 16,-13-15-65-16,20 23-109 0,-22-20-124 0,13 8-92 16,9 11 126-16,-12-19 374 0</inkml:trace>
  <inkml:trace contextRef="#ctx0" brushRef="#br1" timeOffset="196028.1827">15431 10410 810 0,'0'0'215'0,"0"0"-140"15,-8-18-11-15,8 18 10 0,0 0 5 0,0 0-7 16,0 0-13-16,0 0-10 0,0 0-6 0,0 0-6 15,0 0-3-15,0 0-4 0,0 0 3 0,3 29-5 16,2-8 1-16,-2 0-6 0,0 5 2 16,0 0-6-16,-1 5 3 0,-1-2-8 15,1 2 5-15,-2 1-6 0,1 0 5 0,-1-1-8 16,1-1 5-16,0-2-10 0,2 1-16 0,-1-5 22 16,3-1-25-16,0-5 25 0,-5-18-8 0,17 23-2 15,-17-23 1-15,18 11 0 0,-18-11 2 0,21-4 2 16,-21 4 5-16,19-16 2 0,-19 16 3 0,24-31-10 15,-10 9 21-15,0-6-24 0,2-2 17 16,-4 0-13-16,3 0-7 0,-3-1 5 0,0 0-7 16,-1 0 6-16,-2-1-7 0,-1-2 1 0,0 0-11 15,-2 1-4-15,0-3-14 0,1 7-4 0,-2 2-17 16,3 8-3-16,-6 1-16 0,-2 18-13 16,3-17-34-16,-3 17-71 0,0 0-90 0,0 0-232 15,19 14 55-15,-19-14 334 0</inkml:trace>
  <inkml:trace contextRef="#ctx0" brushRef="#br1" timeOffset="196559.4283">16352 10753 1520 0,'-31'-14'321'0,"31"14"-293"0,-29-3-24 16,29 3-10-16,0 0-8 0,-18-8-9 0,18 8-18 15,0 0-17-15,0 0-29 0,0 0-37 0,21 0-75 16,-21 0-112-16,4-18-171 0,16 19 16 0,-20-1 405 15</inkml:trace>
  <inkml:trace contextRef="#ctx0" brushRef="#br1" timeOffset="197674.9953">16560 10552 450 0,'9'-22'200'0,"-9"22"-65"16,0 0-15-16,7-18-7 0,-7 18-9 15,0 0-6-15,0 0-14 0,0 0-18 16,-4-18-15-16,4 18-17 0,0 0-13 0,0 0-4 15,-22 1 0-15,22-1 3 0,-23 5 4 0,23-5 4 16,-35 7 2-16,14 0 1 0,-6-3 1 0,3 3 0 16,-5-2-2-16,1 3 3 0,-4 0-4 0,4 1 2 15,0 0-3-15,5 1-1 0,2-3-7 0,21-7-2 16,-28 18-10-16,28-18-3 0,-11 22-5 0,11-22 1 16,3 28-5-16,-3-28 5 0,21 26-1 15,-4-14-1-15,3-1 2 0,5-2-2 0,1-3 0 16,2-3 2-16,3 0-1 0,0-2 0 0,0-1-1 15,-3 0 1-15,-2 0-1 0,-4 0 0 0,-5 1-1 16,-17-1 1-16,22 1 1 0,-22-1 0 0,0 0-1 16,0 0 1-16,0 0-1 0,0 0 2 15,-31 26-2-15,8-14 3 0,-8 1-3 16,1 4-16-16,-4 0 27 0,1 1-27 0,4-1 29 16,2-5-10-16,6-1-4 0,21-11 0 0,-20 14-15 15,20-14-12-15,0 0-15 0,0 0-19 0,17 13-23 16,-17-13-44-16,30 4-94 0,-30-4-112 0,21-14-182 15,2 16 76-15,-23-2 420 0</inkml:trace>
  <inkml:trace contextRef="#ctx0" brushRef="#br1" timeOffset="198035.3105">16892 10601 1350 0,'-25'-11'78'16,"6"7"-35"-16,19 4 1 0,-33 0 6 0,33 0-2 15,-30 6-9-15,30-6-4 0,-34 12-2 0,34-12 3 16,-34 19-2-16,34-19 1 0,-31 30-7 0,20-12-2 16,-2 1-7-16,4 1 0 0,2 1-4 0,3 1 0 15,3-3-4-15,2 0-16 0,4-1 21 0,-5-18-26 16,22 29 23-16,-22-29-7 0,35 16-2 15,-13-10 2-15,4-3-3 0,2-5 0 0,1-1-2 16,3-6-2-16,-3-4-8 0,1 0 7 0,-1-4-10 16,-2-3 25-16,-3 2-18 0,-4-4 13 15,-2 4-16-15,-7 0-7 0,-11 18-2 0,17-32-9 16,-17 32-8-16,9-32-11 0,-9 32-14 0,2-30-20 16,-2 30-31-16,3-28-54 0,-3 28-85 0,0 0-105 15,10-23-111-15,-10 23 104 0,0 0 361 16</inkml:trace>
  <inkml:trace contextRef="#ctx0" brushRef="#br1" timeOffset="198616.416">17776 10461 1121 0,'-23'-14'309'0,"3"16"-237"15,-10-4-33-15,6 6 0 0,-8-1 1 0,4 8-1 16,-6 0-4-16,1 8 7 0,-5-1-1 0,4 7 4 16,-1 1-4-16,5 4 4 0,2 2-10 0,5 1 0 15,6-1-15-15,6 0-3 0,6-2-11 16,7-1-17-16,8-2 21 0,6-2-25 0,7-5 22 16,6-5-7-16,7-6-1 0,6-4 2 15,3-6-1-15,2-4 0 0,1-5 0 0,3-4-2 16,-1-4-8-16,-2-3 23 0,-3-2-22 0,-6-1 23 15,-6 1-13-15,-7-1-5 0,-6 2 5 0,-6 0-4 16,-6 3 5-16,-4 0-3 0,-4 0 4 0,-3 1-6 16,-3 1 1-16,-1 0-6 0,-4 1-3 15,-4-1-4-15,0 0 2 0,-2 1-1 0,0 3 6 16,-2 1 1-16,19 12 4 0,-29-11 0 0,29 11 2 16,-19-3-2-16,19 3-1 0,0 0-7 0,0 0-5 15,0 0-4-15,0 0-2 0,20 1-1 0,-3-1 0 16,2-4-1-16,3 0 4 0,-1-2 5 0,4-1 8 15,-1 1 4-15,0-3 4 16,-2 2 1-16,3-2 5 0,-4 1 3 0,-2 0 4 16,-2 0 2-16,-17 8 4 0,23-11 3 0,-23 11 8 15,0 0 4-15,0 0-1 0,0 0-4 0,2-17-7 16,-2 17-6-16,0 0-4 0,0 0-3 0,-22 3-3 16,22-3 1-16,-18 18-2 0,10-1-4 0,-2 4-2 15,1 6 0-15,0 5 0 0,0 0 0 0,1 4 0 16,0-3 0-16,1 2 0 0,1 2 0 15,2-1 0-15,3-2 0 0,1-3-10 0,0-3-28 16,4-1 8-16,-3-8-48 0,10 4-6 0,-11-23-25 16,24 29-42-16,-24-29-63 0,34 7-106 15,-34-7-174-15,32-12 25 0,-2 11 420 0</inkml:trace>
  <inkml:trace contextRef="#ctx0" brushRef="#br1" timeOffset="198850.7679">18484 10431 1332 0,'-42'-15'265'0,"42"15"-151"0,-31 2-39 0,12 2-11 16,-4 0-12-16,0 6-3 0,-5 1-9 0,1 5-1 15,-2 0-22-15,1 4-17 0,0-1 0 0,5-1 0 16,3 0 0-16,20-18 0 0,-27 29 0 16,27-29 0-16,-10 21 0 0,10-21 0 15,6 17 0-15,-6-17 0 0,23 14 0 0,-4-10 0 16,6-2 0-16,2-2 0 0,2-2 0 0,1-1 0 15,3 1 0-15,3-3 0 0,0 3 0 0,-4-4-54 16,3 6-30-16,-11-10-32 0,14 16-73 0,-22-23-128 16,14 15-242-16,-1 1 23 0,-8-10 345 0</inkml:trace>
  <inkml:trace contextRef="#ctx0" brushRef="#br1" timeOffset="198975.7901">18799 10638 1574 0,'-19'6'331'0,"19"-6"-233"0,-18 9-54 16,18-9-44-16,-22 2 0 0,22-2 0 0,-28-4 0 15,28 4 0-15,-29-9 0 0,11 1-55 16,18 8-62-16,-46-16-109 0,46 16-388 0,-47-5 3 16,11 2 188-16</inkml:trace>
  <inkml:trace contextRef="#ctx0" brushRef="#br1" timeOffset="199835.1867">10959 12340 838 0,'0'0'115'0,"0"0"-25"0,0 0-12 0,0 0-4 16,0 0-14-16,0 0-12 0,-21 0-4 0,21 0-2 15,-24-3 0-15,24 3-5 0,-30-10-9 0,13 3-9 16,-4-3-10-16,-1-4-3 0,-3-3-5 0,-2-4 3 15,0-3-5-15,-1-5 7 0,-1-5-8 0,-1-5 10 16,-2-1 7-16,-1-5-26 0,1-1 28 16,-4-4-23-16,3-1 10 0,1-1 15 15,1 4-10-15,3 2 14 0,4 2-11 0,0 4 6 16,5 4-13-16,2 2 3 0,5 4-11 0,5 3 5 16,2 3-5-16,6 4 4 0,4-1-4 0,5 3-12 15,4 0 30-15,7 0-29 0,6 0 31 0,4-3-11 16,6 0-2-16,4 2 9 0,4 2-3 0,0 4 2 15,2 4-6-15,-6 6-3 0,-5 5-3 16,-4 5-3-16,-8 6 4 0,-4 7-5 0,-11 7 8 16,-7 7 8-16,-10 8-28 0,-10 5 26 0,-9 6-25 15,-8 3 9-15,-7 3 14 0,-8 2-5 0,-3 2 20 16,-4 1-3-16,4 1 16 0,-2-2 2 0,6 0-22 16,6-10 19-16,9-2-22 0,6-9 2 15,11-8 2-15,8-6-13 0,9-7-2 0,0-21-4 16,32 27 1-16,0-22-4 0,11-7-6 15,14-7-13-15,8-12-21 0,15 1-26 0,-1-18-56 16,23 19-84-16,-17-23-151 0,16 7-215 0,5 9 91 16,-18-17 486-16</inkml:trace>
  <inkml:trace contextRef="#ctx0" brushRef="#br1" timeOffset="200491.4578">11966 11559 866 0,'0'0'76'16,"-32"-16"-52"-16,10 9-7 0,-5-1 20 0,0 8 17 15,-8-5 26-15,3 12 1 0,-10-4 6 0,8 13 2 16,-11-5-9-16,13 15-1 0,-8-7-18 0,10 9-5 16,-1-3-19-16,7 4-3 0,3-1-14 0,7 2 2 15,3-1-9-15,6 0 3 0,4-1-7 0,5 0 2 16,6-3-9-16,5 0 4 15,4-4-6-15,3 0 2 0,5-2-6 0,2-3 4 16,3-3-8-16,0-2-6 0,6-2-12 0,-1-7-12 16,5 4-23-16,-5-9-19 0,10 7-37 0,-14-18-51 15,19 18-71-15,-18-21-95 0,0-2-120 0,17 13 139 16,-21-23 315-16</inkml:trace>
  <inkml:trace contextRef="#ctx0" brushRef="#br1" timeOffset="200944.5613">12303 11932 1075 0,'0'0'234'0,"0"0"-156"0,0 0-31 15,0 0-10-15,0 0-4 0,-9 18-11 0,9-18-10 16,-13 28-9-16,6-9 6 0,0 3-5 0,1 1 4 16,1-2 8-16,1 0-37 0,3 1 29 0,0-3-39 15,3 2 0-15,-2-21-18 0,6 37-43 0,-6-37-20 16,9 28-60-16,-9-28-59 0,0 0-184 0,0 0 11 15,0 0 377-15</inkml:trace>
  <inkml:trace contextRef="#ctx0" brushRef="#br1" timeOffset="201116.4448">12190 11972 1074 0,'-20'-23'147'0,"20"23"-21"15,-22-25-9-15,22 25-11 0,0 0-24 0,0 0-29 16,0 0-22-16,0 0-18 0,0 0-6 15,0 0-3-15,0 0 0 0,25-12 1 0,-3 6 0 16,6-3-4-16,6-2-3 0,4-3-13 0,8 2-21 16,-3-9-43-16,12 14-85 0,-17-23-130 15,14 11-249-15,-2 4 29 0,-11-10 387 0</inkml:trace>
  <inkml:trace contextRef="#ctx0" brushRef="#br1" timeOffset="201304.0302">12875 11705 1594 0,'0'0'56'15,"-17"-1"-33"-15,17 1-6 0,0 0-3 0,18-20 0 16,-18 20-9-16,26-17-6 0,-26 17-7 16,29-12-6-16,-29 12-5 0,34-9-9 15,-34 9-15-15,36-2-26 0,-36 2-44 0,34 1-58 16,-34-1-54-16,25 2-91 0,-25-2-115 0,0 0 147 15,31 29 284-15</inkml:trace>
  <inkml:trace contextRef="#ctx0" brushRef="#br1" timeOffset="201475.9042">12716 11966 1535 0,'-24'4'89'0,"24"-4"-52"15,0 0-13-15,0 0 0 0,0 0-3 0,27 6-3 16,-5-12-6-16,6-2-4 0,2-3-1 15,6-1-6-15,1-1-14 0,1-6-24 0,5 10-37 16,-12-13-54-16,19 21-69 0,-22-22-103 16,17 10-197-16,1 9 34 0,-13-11 397 0</inkml:trace>
  <inkml:trace contextRef="#ctx0" brushRef="#br1" timeOffset="201855.2871">14092 11494 1134 0,'-14'-19'107'0,"14"19"-14"16,-26-27-14-16,26 27-1 0,-32-13-32 0,14 10-5 15,-11 2-35-15,0 5 16 0,-9-1 22 0,4 12-28 16,-6 0 38-16,2 10-30 0,-1 0 8 0,0 4 6 16,3 1-11-16,3 4 0 0,4-2-9 15,7 1-1-15,5 0-12 0,6-4 5 16,6-2-14-16,5-3 7 0,9-2-7 0,3-2-1 15,6 1-6-15,4-5-3 0,8-2-19 0,2-5-7 16,9 1-27-16,-4-11-31 0,15 13-70 0,-19-25-106 16,24 7-204-16,-6 0-30 0,-7-11 292 0</inkml:trace>
  <inkml:trace contextRef="#ctx0" brushRef="#br1" timeOffset="202002.2422">14293 11806 1136 0,'-37'8'190'0,"23"15"-101"0,-11-8-25 15,10 10 0-15,-4-4-20 0,8 4-7 16,-2-1-18-16,5 2-1 16,-1-4-6-16,4-1-1 0,4 0-13 0,1-21-20 15,10 30 11-15,-10-30-58 0,24 19-9 16,-24-19-60-16,38 11-116 0,-38-11-117 0,35-7-110 16,-1 11 224-16</inkml:trace>
  <inkml:trace contextRef="#ctx0" brushRef="#br1" timeOffset="202319.4393">14903 11620 344 0,'0'0'168'16,"0"0"-5"-16,-18-11 26 0,18 11-15 0,0 0-18 16,0 0-29-16,0 0-34 0,-13 32-14 0,13-32-20 15,-16 37-7-15,6-16-14 0,2 5-2 0,-1-1-14 16,1 4 0-16,-1-1-13 0,3 1 1 16,0-1-9-16,0-3 1 0,3 1-12 0,-1-5-1 15,4 1-20-15,0-22-13 0,2 37-37 0,-2-37-51 16,10 25-92-16,-10-25-124 0,0 0-123 15,0 0 80-15,0 0 391 0</inkml:trace>
  <inkml:trace contextRef="#ctx0" brushRef="#br1" timeOffset="202471.6889">14746 11768 1413 0,'-25'-13'139'0,"25"13"-43"0,-22-5-22 15,22 5-14-15,0 0-19 0,0 0-20 0,0 0-15 16,0 0-6-16,0 0 0 0,20 0 1 15,1-3 0-15,6-2-6 0,7-1-10 0,3-6-21 16,9 4-23-16,-5-10-36 0,14 13-46 0,-15-20-67 16,22 19-101-16,-16-6-184 0,-2-10 42 0,10 16 412 15</inkml:trace>
  <inkml:trace contextRef="#ctx0" brushRef="#br1" timeOffset="202706.0243">15612 11367 1467 0,'-30'-6'87'0,"12"8"-46"0,-7-3 2 16,6 7 9-16,-7-1 3 0,4 7-9 15,-4 1-8-15,-1 7-15 0,-3-1 29 16,2 6-27-16,-3 1 25 0,4 4-15 0,1 0-12 16,5 1-13-16,6-2-10 0,4-3 0 0,10-3 0 15,4 0 0-15,3-2 0 0,6-3 0 0,5-1 0 16,4-4 0-16,5-3 0 0,4-2-16 0,2-4-24 15,1-4-8-15,7 5-16 0,-2-10-17 0,12 10-37 16,-12-21-108-16,19 9-342 0,-10-1 8 16,-4-4 235-16</inkml:trace>
  <inkml:trace contextRef="#ctx0" brushRef="#br1" timeOffset="203054.1169">15794 11744 1508 0,'-21'4'82'0,"21"-4"-51"15,0 0-8-15,0 0-1 0,0 0-5 0,12-21 8 16,5 15 3-16,1-3 3 0,8 0 0 0,-2-2-3 16,4 3-10-16,-2-1-6 0,-4 3-7 0,-3 3-3 15,-19 3-2-15,27-2 1 0,-27 2 0 16,0 0 1-16,18 10 2 0,-18-10-3 0,0 0 4 15,-1 21-2-15,1-21 0 0,-9 21-1 16,9-21 3-16,-18 25-2 0,18-25 5 0,-23 31 1 16,8-10 5-16,0-3 2 0,-2 2 5 0,-1 1-4 15,4-2 0-15,2-1-10 0,3-1 1 0,9-17-5 16,-8 26 2-16,8-26-1 0,7 17-1 0,-7-17-1 16,19 10 0-16,-19-10-1 0,35 2-5 15,-11-7-5-15,1-5-10 0,8 2-21 0,-2-10-29 16,8 12-62-16,-16-24-122 0,22 18-341 0,-14-2 7 15,-5-3 264-15</inkml:trace>
  <inkml:trace contextRef="#ctx0" brushRef="#br1" timeOffset="203694.7523">12200 12756 904 0,'0'0'90'0,"0"0"-32"15,10-21-4-15,-10 21-8 0,8-21 9 16,-8 21-17-16,0 0 3 0,3-19 10 0,-3 19 6 15,0 0-1-15,0 0-13 0,-32 2-16 0,15 5-25 16,-7 3 13-16,-3 6-6 0,-8 0 23 0,2 8 15 16,-7-4-2-16,6 11 3 0,-5-5-12 0,3 7-1 15,1-2-12-15,3 3 4 0,5-1-12 16,3-2 3-16,7-2-16 0,4-2 1 0,7-4-7 16,6-4 5-16,7-2-4 0,-7-17-1 15,32 29-15-15,-10-18-13 0,8 0-20 0,2-10-16 16,10 8-33-16,-8-18-46 0,20 18-86 0,-19-20-103 15,5 2-152-15,13 12 98 0,-22-22 390 0</inkml:trace>
  <inkml:trace contextRef="#ctx0" brushRef="#br1" timeOffset="203882.3139">12498 12977 1272 0,'-17'-2'93'0,"17"2"-45"16,-22 14-17-16,22-14-3 0,-20 24-12 0,13-7-2 15,-1 3-8-15,0 2 1 0,1 0-4 0,1 1 1 16,2 1-3-16,1-1 2 0,1 0-6 0,1-1 3 16,2-2-9-16,-1-20-4 0,7 32-19 15,-7-32-21-15,13 24-34 0,-13-24-66 0,0 0-64 16,21 6-68-16,-21-6-87 0,28-5 71 0,-33-13 301 16</inkml:trace>
  <inkml:trace contextRef="#ctx0" brushRef="#br1" timeOffset="204054.1208">12405 13030 1089 0,'-21'-21'201'16,"21"21"-56"-16,0 0-41 0,0 0-23 0,0 0-30 15,0 0-17-15,-8-18-16 0,8 18-3 0,17-8-2 16,-17 8-5-16,33-9-2 0,-11 4-7 0,1 0-9 16,1-1-15-16,7 3-27 0,-7-11-45 0,16 19-105 15,-20-19-175-15,10 4-164 0,7 8 82 0,-17-16 459 16</inkml:trace>
  <inkml:trace contextRef="#ctx0" brushRef="#br1" timeOffset="204335.3797">12951 12897 1595 0,'0'0'90'0,"0"0"-61"0,0 0-19 0,0 0-3 16,24-28 4-16,0 13-2 15,5 3-6-15,1 0-9 0,2 3-7 0,0-1-13 16,2 3-9-16,-5-3-14 0,7 8-22 0,-10-11-41 15,12 18-49-15,-19-16-29 0,15 19-32 0,-17-8 5 16,0 2-58-16,5 15-45 0,-22-17 264 0</inkml:trace>
  <inkml:trace contextRef="#ctx0" brushRef="#br1" timeOffset="204507.2403">13024 13054 1316 0,'-29'-2'157'0,"29"2"-66"0,0 0-38 16,0 0-18-16,0 0-14 0,0 0-10 0,0 0 1 15,21-17-2-15,2 6-2 0,6-3-6 16,5 0-2-16,3-2-17 0,4 5-24 0,-6-8-45 16,15 18-85-16,-23-21-99 0,20 18-108 15,-6 1-101-15,-11-13 206 0,19 22 273 0</inkml:trace>
  <inkml:trace contextRef="#ctx0" brushRef="#br1" timeOffset="204960.3708">14033 12571 1036 0,'0'0'105'0,"0"0"-6"0,0 0-25 0,0 0-4 16,-21-2-18-16,21 2-20 0,-17 16-12 0,17-16 4 15,-28 28 6-15,15-9 13 0,-6-5 3 0,6 7 2 16,13-21 13-16,-24 31-41 0,24-31 25 0,-11 25-39 16,11-25 3-16,5 20 0 0,-5-20-8 15,28 16 2-15,-5-11-2 0,6-4-1 0,7-4-2 16,4-3-8-16,7-2-11 0,-2-7-22 15,8 7-25-15,-9-11-29 0,17 14-80 0,-22-23-71 16,17 18-106-16,-8-3-136 0,-15-14 167 0,13 20 323 16</inkml:trace>
  <inkml:trace contextRef="#ctx0" brushRef="#br1" timeOffset="205132.3323">14407 12442 985 0,'-16'22'251'0,"-16"-13"-129"16,13 16-31-16,-10-5-22 0,10 12-3 0,-7-2-18 15,7 7-6-15,-3 2 1 0,4 3-33 0,0-2 19 16,6-1-31-16,5-5 1 0,5-3 1 0,5-3-23 16,3-7-10-16,11 3-30 15,-17-24-18-15,42 28-36 0,-24-30-37 0,22 15-62 16,-16-19-71-16,7-5-156 0,16 11 108 0,-18-26 335 16</inkml:trace>
  <inkml:trace contextRef="#ctx0" brushRef="#br1" timeOffset="205554.152">14613 12633 1119 0,'-27'-2'322'0,"7"17"-247"0,-6-5-33 0,9 5 0 16,-2-3 18-16,9 5-41 0,10-17 25 0,-24 32-33 16,24-32 14-16,-18 33 7 0,18-33-7 15,-8 31-1-15,8-31-9 0,3 27-5 0,-3-27-6 16,12 24 1-16,-12-24-2 0,22 17 2 0,-22-17-3 15,28 9 0-15,-28-9-4 0,33 3 1 16,-16-6 1-16,-17 3-2 0,31-8 0 0,-31 8-2 16,20-9 2-16,-20 9-1 0,0 0 3 0,19-17 2 15,-19 17-2-15,0 0 1 0,10-21 0 0,-10 21-1 16,9-19 3-16,-9 19-4 0,15-24 2 0,-15 24-3 16,19-29 2-16,-7 12-1 0,-12 17-15 0,27-33 29 15,-11 15-30-15,0 1 25 0,2-1-11 16,-18 18-7-16,29-30 5 0,-29 30 0 0,16-21 5 15,-16 21 2-15,0 0 3 0,0 0 0 16,-6-17 1-16,6 17-1 0,-21-2-1 0,21 2-3 16,-30 1 2-16,11 0-1 0,0 1 2 0,-1 1 2 15,0 0 1-15,-1 1 1 0,0 1 0 0,4 1 1 16,17-6-4-16,-29 11-1 0,29-11-1 0,-19 11-2 16,19-11-4-16,0 0-1 0,0 0-15 15,-5 18-9-15,5-18-31 0,0 0-34 0,18 25-89 16,-18-25-242-16,0 0-124 0,0 0 3 0,0 0 524 15</inkml:trace>
  <inkml:trace contextRef="#ctx0" brushRef="#br1" timeOffset="206085.3922">15115 12591 916 0,'11'-22'81'0,"-11"22"-18"0,19-17-8 16,-19 17 3-16,17-13-6 0,-17 13-5 16,0 0 9-16,0 0 8 0,0 0 2 0,0 0-7 15,0 0-16-15,0 0-12 0,-18 5-3 0,18-5 2 16,-27 17-1-16,27-17 4 0,-32 29 0 0,15-9 3 16,-3 1-1-16,3 3-15 0,-2-1 22 0,3 2-29 15,0-1 20-15,4 2-12 0,2-3-8 0,4-1 0 16,4-4-6-16,4-1-1 0,-2-17-6 15,17 27 2-15,-17-27-3 0,35 17 3 16,-10-14 0-16,3-3-2 0,3-7 1 0,2-3-1 16,2-6 1-16,-1 0-1 0,-2-2 3 0,-3-1-5 15,-3-2 5-15,-6 1-5 0,-3-2-11 0,-4 1 12 16,-6 2-12-16,-2 0 24 0,-5 1-8 0,-3 0 5 16,-3-1-14-16,-2 2-7 0,8 17-5 0,-28-30-5 15,28 30-8-15,-36-23-8 0,36 23-10 16,-32-17-10-16,32 17-11 0,-25-6-15 0,25 6-44 15,0 0-61-15,-3 21-97 0,3-21-216 0,0 0 72 16,29 28 378-16</inkml:trace>
  <inkml:trace contextRef="#ctx0" brushRef="#br1" timeOffset="206288.5247">15694 12478 1508 0,'0'0'82'0,"0"0"-59"0,-24-8-10 0,24 8-1 16,0 0-2-16,-24 1-6 0,24-1-4 0,-18 15 0 16,18-15 4-16,-19 31-4 0,10-9 6 0,1 3-7 15,-1 2 5-15,3 1-7 0,-1-1 4 16,3 5 4-16,0-4-41 0,6 3 6 0,-5-8-64 16,12 10-45-16,-9-33-71 0,6 38-144 0,1-16-109 15,-7-22 122-15,15 28 341 0</inkml:trace>
  <inkml:trace contextRef="#ctx0" brushRef="#br1" timeOffset="206460.4193">15543 12669 1462 0,'0'0'99'16,"-29"-7"-35"-16,29 7-11 0,-22-5-5 0,22 5-13 15,0 0-19-15,0 0-11 0,0 0-5 0,0 0-2 16,19-13 1-16,-19 13-5 0,36-10-13 0,-17 3-17 15,9 5-26-15,-5-10-28 0,11 13-39 16,-15-17-51-16,19 18-76 0,-14-5-198 16,0-13 29-16,16 14 304 0</inkml:trace>
  <inkml:trace contextRef="#ctx0" brushRef="#br1" timeOffset="206697.4413">16064 12354 1264 0,'0'0'196'0,"-25"13"-123"0,25-13-20 0,-31 15-8 16,31-15-1-16,-31 24-5 0,17-7 2 0,-5-2 0 16,6 5 3-16,13-20-7 0,-24 32-2 0,24-32-10 15,-14 31-4-15,14-31-8 0,0 27-3 0,0-27-4 16,17 21 2-16,-17-21-4 0,33 13 0 0,-11-10-2 16,4-2-1-16,2-2 0 0,1-4-7 0,1-1-7 15,-2-1-9-15,3-2-15 0,-2-2-8 16,4 4-24-16,-8-10-35 0,12 16-73 0,-22-26-141 15,13 13-230-15,3-1 24 0,-9-13 381 0</inkml:trace>
  <inkml:trace contextRef="#ctx0" brushRef="#br1" timeOffset="206858.9134">16224 12359 1623 0,'-28'25'92'0,"-8"-3"-50"0,6 6-1 15,2-3-4-15,3 5-5 0,-1-1-21 16,4-1 0-16,2 2-12 0,3-3 4 0,6-4-10 15,2 0-4-15,9-5-18 0,0-18-28 0,11 30 1 16,-11-30-61-16,29 23-26 0,-29-23-113 0,41-11-285 16,-12 9 57-16,-5-13 295 0</inkml:trace>
  <inkml:trace contextRef="#ctx0" brushRef="#br1" timeOffset="207468.301">16492 12425 1486 0,'-32'-5'139'16,"32"5"-74"-16,-30 6-15 0,30-6-6 0,-25 16-14 16,25-16-2-16,-24 25-4 0,24-25 3 15,-26 33 3-15,15-12-2 0,-1-1-11 0,0 4 1 16,4-1-9-16,0 0 1 0,1 0-5 0,5-1-12 16,0-4 7-16,5-1-10 0,-3-17 22 0,11 22-16 15,-11-22 11-15,19 14-11 0,-19-14-1 0,26 0 2 16,-26 0 0-16,30-14-2 0,-10 1-11 0,0-4 21 15,3-5-26-15,3-2 17 16,1-3-14-16,1-1-5 0,1 0 0 0,-4-2-10 0,3 5 2 16,-5-4-8-16,2 5 13 0,-5-1 5 15,0 4 14-15,-7 3 3 0,-13 18 6 0,12-27 2 16,-12 27 9-16,0 0 6 0,0 0 5 0,-25-13 1 16,25 13-6-16,-32 9-3 0,13-1-5 0,-2 1 2 15,0 2 2-15,4 1 3 0,0-2-4 0,17-10-2 16,-19 18-7-16,19-18-3 0,0 0-2 15,-5 17 0-15,5-17 0 0,0 0-2 0,26 12 0 16,-26-12 2-16,31 2 1 0,-11-3 1 0,0 0 0 16,4-1-2-16,-3-1 0 0,1 1 0 0,0 1 0 15,-4-2 1-15,-1 2-1 0,-17 1 3 0,30-1 2 16,-30 1 0-16,19-1 1 0,-19 1-2 0,0 0 1 16,0 0 3-16,0 0 2 0,0 0 2 15,0 0 0-15,0 0-4 0,0 0-5 16,-6 18 0-16,6-18-6 0,-12 24 3 0,12-24-1 15,-12 33 1-15,4-11-7 0,1 4-1 0,2 3-2 16,0 1 7-16,3 0-1 0,0 1-6 0,3-4 17 16,4 0-22-16,1-5 23 0,3-5-8 0,-9-17-1 15,26 18-8-15,-26-18-3 0,33 2 5 0,-16-7 3 16,0-2 10-16,-17 7 10 0,25-28-3 16,-15 8-15-16,-1-3 20 0,-3-4-27 0,-1-2 18 15,-3 1-6-15,-1 1-4 0,-2-1 0 0,-4 1-6 16,0 2-8-16,-6-3-25 0,4 5-37 0,-12-15-79 15,19 38-219-15,-21-47-227 0,3 20 35 16,-1 10 409-16</inkml:trace>
  <inkml:trace contextRef="#ctx0" brushRef="#br1" timeOffset="208024.513">12523 13878 377 0,'21'-19'188'0,"-4"7"13"0,-13-9-11 16,-4 21-7-16,5-25-28 0,-5 25-24 0,-9-19-31 16,9 19-27-16,-25-13-19 0,5 10-17 0,-7 2-9 15,-2 6-3-15,-7 1-5 0,-2 8 3 16,-3 1-1-16,-1 8 3 0,-2 1-1 0,6 5 2 15,-4 3-7-15,6 4-11 0,-1 0 19 0,4 4-24 16,3-1 18-16,4-2-11 0,6-2-9 0,5-3 3 16,8-2-8-16,4-6 3 0,7-1-9 0,6-3-2 15,6-2-12-15,6-4-7 0,8-1-14 0,2-6-11 16,11 1-21-16,-5-13-24 0,19 10-55 16,-13-23-92-16,27 13-129 0,-6-3-135 15,-4-17 192-15,16 19 320 0</inkml:trace>
  <inkml:trace contextRef="#ctx0" brushRef="#br1" timeOffset="208196.4091">12925 14024 1035 0,'-33'10'278'0,"7"-15"-191"0,26 5-31 15,-36 3-10-15,36-3-5 0,-31 15-11 16,31-15-7-16,-29 28-6 0,17-5 4 0,-1 0-8 16,3 6 1-16,3 1-12 0,2 1 4 0,2 2-10 15,2-2 2-15,4 1-15 0,-2-7-4 0,6 2-22 16,-4-10-10-16,9 5-26 0,-12-22-27 15,19 25-44-15,-19-25-52 0,21 6-53 0,-21-6-156 16,0 0 86-16,33-6 325 0</inkml:trace>
  <inkml:trace contextRef="#ctx0" brushRef="#br1" timeOffset="208368.2736">12589 14106 1544 0,'0'0'127'0,"-28"1"-57"16,28-1-26-16,0 0-16 0,0 0-13 0,0 0-10 15,17-19-2-15,6 7 5 0,9-3-3 16,9-3 0-16,7-1-9 0,4 0-8 0,-1-3-32 16,7 11-45-16,-14-15-68 0,23 28-163 15,-26-19-109-15,10 6-93 0,13 12 246 0</inkml:trace>
  <inkml:trace contextRef="#ctx0" brushRef="#br1" timeOffset="208790.1515">13552 13855 1419 0,'0'0'185'0,"-18"-17"-130"15,18 17-15-15,1-20-5 0,-1 20 2 0,28-30-13 16,-7 14-8-16,3 3-16 0,4 2-8 0,0 0-11 16,3 5-6-16,-1-1-9 0,2 5-6 0,-6-5-13 15,7 11-13-15,-9-8-10 0,7 14-7 0,-13-7-2 16,8 11-10-16,-26-14-24 0,25 28-37 16,-25-28-35-16,3 33-2 0,-9-14 15 0,-7 0 62 15,0 3 47-15,-8-3 40 0,-2 2 26 0,-4-4 13 16,-2 1 32-16,-1 0 38 0,-4-3 33 15,0 0 35-15,1 2 11 0,-6-9 28 0,16 12-5 16,-15-17-4-16,24 13-24 0,-13-14-36 0,27-2-28 16,-17 7-32-16,17-7-20 0,0 0-15 0,0 0-11 15,24-9-1-15,-3 2-4 0,6-2-2 16,4-5-3-16,7 0 2 0,6-2-5 0,4 0-23 16,1-3 12-16,6 8-67 0,-8-11-13 0,14 19-83 15,-18-22-75-15,20 23-67 0,-5-6-180 0,-13-13 151 16,13 23 346-16</inkml:trace>
  <inkml:trace contextRef="#ctx0" brushRef="#br1" timeOffset="209290.1663">14676 13595 781 0,'-17'-28'184'0,"17"28"-25"16,-21-16-21-16,21 16-39 0,-30-12-34 0,13 11-19 15,-12-5-8-15,3 7-2 0,-8-2 1 0,1 5-1 16,-3 0-3-16,4 6 0 0,-1-1-3 0,5 6 2 16,-1 1-7-16,7 3 1 0,0-1-8 15,9 3-1-15,3-2-11 0,4 0 2 0,7 0-6 16,5-1 1-16,7-1-1 0,6 0-1 15,5-2-2-15,7 0 3 0,2 1-4 0,4-3 4 16,2 1-5-16,1-3 3 0,-1 3-2 0,-2-2 3 16,-1 1-3-16,-3 0 3 0,-6 2-2 0,-6-2 2 15,-21-13-1-15,25 27-12 0,-25-27 31 0,6 27-24 16,-6-27 32-16,-12 28-13 0,12-28 1 0,-34 24 0 16,10-13-4-16,-2 0 0 0,-3-2-5 0,2-3 3 15,2-4-3-15,1-4 4 0,5-3-3 16,19 5-3-16,-26-18 0 0,26 18-5 15,-7-34 1-15,11 7 7 0,7-3-24 0,2-3 17 16,9-4-23-16,2-1 3 0,7-1 3 0,3-4-11 16,2 5 7-16,-2-2-8 0,3 3 10 0,-4 3-5 15,-1 8 5-15,-4 2-10 0,0 8-6 0,-7-1-13 16,5 10-15-16,-26 7-21 0,39-11-33 16,-39 11-44-16,31-7-62 0,-31 7-37 0,23-6-38 15,-4 14-26-15,-19-8 186 0,31 2 138 0</inkml:trace>
  <inkml:trace contextRef="#ctx0" brushRef="#br1" timeOffset="209868.3103">15066 13512 469 0,'0'0'212'0,"0"0"-16"0,20 6-23 0,-20-6-15 16,0 0-18-16,0 0-20 0,0 0-20 16,0 0-22-16,0 0-16 0,0 0-20 0,0 0-10 15,0 0-8-15,-25 5-3 0,25-5 0 16,-21 12 3-16,21-12-3 0,-28 22 2 0,11-6-3 16,-2 4 3-16,0 3-5 0,-2 5 4 0,-1 2-7 15,2 3 5-15,-1 1-7 0,4 1-13 0,1-1 0 16,4 0 0-16,6-3 0 0,3-2 0 0,6-5 0 15,5-2 0-15,6-5 0 0,4-5 0 0,6-3 0 16,6-6 0-16,2-4 0 0,6-4 0 0,2-6 0 16,2-2 0-16,-1-3 0 0,0-3 0 15,-3-4 0-15,-2-2 0 0,-3-2 0 0,-4-1 0 16,-2-1 0-16,-4 0-5 0,-1-1 1 0,-5 0-4 16,-2 1 3-16,-4 0-1 0,-3 1 4 15,-3 2-2-15,-2 2 5 0,-3 2-4 0,-3 2 4 16,-2 2-3-16,5 18 3 0,-14-29-1 0,14 29 1 15,-21-15 1-15,21 15-2 0,-22 4 2 16,22-4 1-16,-22 18 1 0,22-18-2 0,-18 28 4 16,18-28-5-16,-12 28 2 0,12-28-3 0,5 25 0 15,-5-25-1-15,22 22-1 0,-5-14 3 0,2-3 0 16,4-1 0-16,5-2 1 0,5-2 1 0,2-1 1 16,5-2-1-16,2-1-3 0,-3-1 0 0,0 1 0 15,-4 0 0-15,-2 2 0 0,-3 0 0 0,-2 0 0 16,-6 0 0-16,-22 2 0 15,24-1 0-15,-24 1 0 0,0 0 0 0,0 0 0 16,0 0 0-16,0 0 0 0,-27 25 0 0,8-7 0 16,-4 5 0-16,-4 3 0 0,0 4 0 0,-2 1 0 15,1 3 0-15,1 1 0 0,3 2 0 0,3-2 0 16,8-1 0-16,6-4 0 0,7-4 0 0,8-3 0 16,4-6 0-16,7-3 0 0,5-5 0 0,3-4 0 15,4-5 0-15,2-6 0 0,3-5 0 16,-2-5 0-16,1-2 0 0,-1-2 0 0,-1-3 0 15,-4-3 0-15,-4-1 0 0,-5-1 0 0,-4 1 0 16,-8-1 0-16,-3 5 0 0,-4-1 0 0,-3 2-17 16,-5-2-23-16,-1 5-27 0,-8-10-42 15,16 29-85-15,-38-47-191 0,21 25-205 0,-2 1 42 16,-7-10 452-16</inkml:trace>
  <inkml:trace contextRef="#ctx0" brushRef="#br1" timeOffset="210243.3879">16824 13426 1810 0,'0'0'6'0,"-28"-3"-33"0,28 3-12 0,0 0-21 15,0 0-27-15,-17-24-54 0,17 24-138 0,0 0-243 16,0 0 4-16,0 0 376 0</inkml:trace>
  <inkml:trace contextRef="#ctx0" brushRef="#br1" timeOffset="210415.2082">16638 13741 1786 0,'-54'7'99'0,"32"-3"-67"0,22-4-27 0,-21-3-9 16,21 3-16-16,0 0-22 0,20-17-23 0,-20 17-36 16,36-14-69-16,-26-9-143 0,13 13-241 0,11 2 27 15,-6-10 402-15</inkml:trace>
  <inkml:trace contextRef="#ctx0" brushRef="#br1" timeOffset="210555.8321">17379 13679 1397 0,'-25'-9'479'0,"25"9"-439"16,-29 2-33-16,29-2-6 0,-21-4-7 15,21 4-12-15,0 0-15 0,-18-15-20 0,18 15-35 16,-4-17-52-16,21 20-122 0,-17-3-193 0,9-29-83 15,13 23 208-15</inkml:trace>
  <inkml:trace contextRef="#ctx0" brushRef="#br1" timeOffset="211246.5129">18541 13003 1171 0,'-23'-8'112'0,"23"8"-33"0,-42-9-12 16,22 10-6-16,-10-4-8 0,5 8-11 0,-9 1-7 16,1 7-1-16,-6 0 0 0,3 10 5 15,-6-2 1-15,6 9 6 0,-6 2-10 0,7 4 2 16,0 5-15-16,5 4-15 0,6 3 14 0,7 3-21 15,8 0 15-15,5-1-4 0,9-4-13 0,5-1 7 16,10-4-9-16,8-3 7 0,8-6-6 0,9-5 5 16,3-5-2-16,8-8 1 0,5-6-2 0,3-6 2 15,2-9-1-15,1-5 0 0,2-8 4 0,1-6-2 16,0-6 4-16,-2-4-4 0,-8-4 2 16,-9-2-8-16,-13-1 6 0,-9 2-7 15,-10-1-2-15,-7 2 21 0,-6 0-21 0,-9 0 17 16,-7 4-15-16,-7-3-13 0,-5 7 0 0,-7-5-11 15,-1 6 2-15,-6-2-9 0,1 2 5 0,-4 0-8 16,4 7 1-16,-3 0-11 0,7 12-2 0,0 0-11 16,12 13-9-16,-3-5-25 0,22 4-78 0,-17 15-110 15,17-15-217-15,14 22 40 0,-14-22 417 16</inkml:trace>
  <inkml:trace contextRef="#ctx0" brushRef="#br1" timeOffset="211497.6602">19152 12882 1585 0,'-18'-30'56'15,"13"12"-44"-15,1-3-1 0,4 4-3 0,0 17 2 16,-2-27 0-16,2 27 10 0,0 0 7 0,-6-17 7 16,6 17-3-16,0 0-7 0,-7 19-1 0,2 2-4 15,3 12 3-15,-6 8-7 0,2 10 6 0,0 7-17 16,0 5 11-16,-1 7-19 0,0 2 12 0,-2 3-6 15,-1 0-19-15,3-5 6 0,1-6-26 16,6-7-8-16,1-14-21 0,12 4-59 0,-11-26-78 16,27 13-189-16,-11-17-163 0,2-15 60 0,14 10 489 15</inkml:trace>
  <inkml:trace contextRef="#ctx0" brushRef="#br1" timeOffset="211778.916">19578 12961 1302 0,'-27'18'368'0,"-10"-17"-287"0,5 12-33 16,-4 1-19-16,2 6-5 0,-3 5-10 0,2 0 4 15,-4 3-3-15,4 2 10 0,-2-1-3 0,7 2 6 16,1 0-2-16,5-4-1 0,6-2-5 0,7-1-18 16,5-5-2-16,6 1 0 0,6-4 0 15,-6-16 0-15,21 31 0 0,-4-20 0 0,6-4 0 16,4-1 0-16,4-2 0 0,3-3 0 0,3-1 0 15,3-1 0-15,0-2 0 0,3-2 0 0,-3 2 0 16,-5-1 0-16,-2 2 0 0,-5 0 0 16,-4 5-11-16,-3-1-13 0,-2 4-4 0,-19-6-11 15,32 15-12-15,-32-15-12 0,26 19-19 0,-26-19-24 16,25 27-44-16,-25-27-55 0,27 23-103 16,-27-23-182-16,27 18 38 0,3 2 415 0</inkml:trace>
  <inkml:trace contextRef="#ctx0" brushRef="#br1" timeOffset="212133.5474">20686 13048 1603 0,'-5'35'148'0,"-14"-16"-93"0,2 9-10 16,1 4-11-16,2 4 2 0,2 4-10 0,3 3-14 15,0 0 16-15,4 0-23 0,2-5 16 0,4-6-6 16,6-7-5-16,9-7-1 0,7-11-9 0,12-3 0 15,11-13 0-15,14-9 0 0,14-12 0 16,16-17 0-16,15-15 0 0,13-11 0 0,19-10 0 16,14-3 0-16,16-2 0 0,4-3 0 0,5-2 0 15,0-1 0-15,-5-6 0 0,-2-6 0 0,-6-3 0 16,-13-17-96-16,4 17-167 0,-23-26-389 0,1 0 19 16,-8-1 231-16</inkml:trace>
  <inkml:trace contextRef="#ctx0" brushRef="#br1" timeOffset="236131.0746">518 6078 202 0,'0'0'40'0,"0"0"-4"0,0 0 5 15,0 0 4-15,0 0 8 0,0 0 8 16,0 0 8-16,0 0 7 0,0 0 6 0,8-24 7 16,-8 24 3-16,0 0 0 0,16-19-14 15,-16 19-12-15,0 0-16 0,0 0-12 0,0 0-5 16,0 0-6-16,0 0-6 0,0 0 0 0,0 0 0 15,17 1 3-15,-11 16 2 0,-1 6-9 0,2 8 1 16,1 3-12-16,0 6 7 0,-3 0-8 0,1 4 9 16,-1 1-9-16,1 4-3 0,-1-2 28 15,1 3-24-15,-2-7 25 0,2-1-12 0,0-6-10 16,2-5 5-16,2-7-7 0,2-4 3 0,-12-20-5 16,32 26 4-16,-32-26 1 0,34 12 6 0,-17-12 3 15,0-2 1-15,0-7 1 0,0 0-6 0,1-8 0 16,1-3-8-16,0-7 2 0,2-6-8 0,-2-6 6 15,1-3-11-15,-1-3-9 16,-2-1 22-16,-2-1-24 0,-4 1 19 0,-3 1-11 16,-3-1-18-16,0 4 2 0,-6-5-20 0,3 11-10 15,-7-7-35-15,10 22-33 0,-13-11-59 0,8 32-65 16,6-21-47-16,-6 21-151 0,0 0 240 0,0 0 203 16</inkml:trace>
  <inkml:trace contextRef="#ctx0" brushRef="#br1" timeOffset="236537.4093">1554 6378 680 0,'0'0'100'0,"-33"-2"-2"0,33 2 33 15,-28-4-29-15,28 4-15 0,-24 5-37 0,24-5-5 16,-26 11 11-16,26-11-14 0,-29 20 20 0,12-3-39 16,-6-2 16-16,2 7-17 0,-7-4 9 0,4 7 10 15,-4-3-6-15,5 5 2 0,1-7-12 0,6-1-4 16,16-19-13-16,-18 22-3 0,18-22-5 16,0 0-1-16,0 0 1 0,22 15 1 15,-5-13 0-15,6 1-1 0,7-3 2 0,3-2-2 16,4-1 1-16,-3-3 0 0,2 1-2 0,-3 0 0 15,-3 3 1-15,-2 0-1 0,-6 4-1 0,-5-1-2 16,-17-1-2-16,17 13 0 0,-17-13 0 0,-2 29 3 16,-8-7-7-16,-3 5 3 0,-7 2-5 0,-4 1 5 15,0 0-4-15,-4-2 8 0,2-2-7 16,-1-4 5-16,7-2-9 0,0-6-3 0,20-14-16 16,-23 15-18-16,23-15-50 0,0 0-42 0,0 0-73 15,14-23-102-15,-5-3-137 0,19 13 154 0,-17-27 301 16</inkml:trace>
  <inkml:trace contextRef="#ctx0" brushRef="#br1" timeOffset="236756.2567">1896 6354 1230 0,'-8'-18'54'0,"8"18"0"0,0 0 8 16,22-17-4-16,-22 17-28 0,26-23-26 0,-7 11-3 15,4-1-3-15,0 0 2 0,2 0-9 16,0 1-9-16,-2-2-18 0,8 6-22 0,-7-7-32 16,13 11-36-16,-14-11-31 0,14 14-31 15,-13-7-34-15,0-7-132 0,11 25 122 0,-35-10 232 0</inkml:trace>
  <inkml:trace contextRef="#ctx0" brushRef="#br1" timeOffset="236896.8072">1972 6515 1255 0,'-16'24'120'0,"-7"-13"-36"0,15 7-4 16,8-18-20-16,0 0-27 0,-5 19-28 0,5-19-2 15,24 4-3-15,-4-5-1 0,5-6 1 0,6-4-8 16,6-1-19-16,1-9-43 0,13 15-108 0,-17-21-167 16,10 9-210-16,3 10 100 0,-14-16 455 15</inkml:trace>
  <inkml:trace contextRef="#ctx0" brushRef="#br1" timeOffset="237428.0908">2720 6050 912 0,'-7'-18'89'0,"7"18"-7"0,-7-27 19 16,7 27-10-16,-5-19-29 0,5 19-31 16,0 0-14-16,0 0 4 0,0 0 7 0,0 0 3 15,0 0-7-15,0 0-9 0,0 0-9 16,0 0-1-16,0 0 1 0,-11 32 6 0,10-12 0 16,4 6 9-16,2-1-6 0,2 5 7 0,2-1-7 15,2 2 4-15,-1 0-11 0,2 2 2 0,-1-1-9 16,0 1 5-16,1-1-8 0,-2-1-9 0,-1-2 26 15,1-1-27-15,-2-4 30 0,1-2-11 16,-2-3-3-16,-7-19 3 0,16 26-4 0,-16-26 3 16,17 9 3-16,-17-9 1 0,17 0 2 0,-17 0 2 15,22-13-4-15,-22 13-3 0,32-34 2 0,-15 9-9 16,0-4-13-16,0-2 25 0,-1-1-30 0,-2-1 18 16,1 4-26-16,-7-4-21 0,4 10-16 0,-12-9-34 15,11 15-42-15,-18-17-86 0,7 34-90 16,21-24-178-16,-25 3 150 0,4 21 343 15</inkml:trace>
  <inkml:trace contextRef="#ctx0" brushRef="#br1" timeOffset="237631.3032">3269 6354 1205 0,'0'0'64'0,"0"0"11"16,17 1 5-16,-17-1-19 0,0 0-33 0,-5 22-23 15,5-22-2-15,-11 30 14 0,2-10-30 0,-2 3 29 16,-1 2-36-16,1 2 4 0,-1-3 4 16,4 2-20-16,-3-6-16 0,12 3-34 0,-1-23-52 15,4 31-5-15,-4-31-25 0,19 16-70 0,0-4-147 16,-19-12 103-16,45 1 278 0</inkml:trace>
  <inkml:trace contextRef="#ctx0" brushRef="#br1" timeOffset="237834.4335">3708 6146 1094 0,'0'0'180'0,"-20"19"-111"16,2-9 4-16,9 12 5 0,-5-5-27 16,4 5-29-16,2 2-21 0,-1 1 5 0,1 4-3 15,-1 1 6-15,1 1 11 0,0 0-30 0,1 2 13 16,0-3-34-16,3 0 9 0,-1-6-5 0,6 5-44 15,-7-12-22-15,12 11-47 0,-6-28-51 0,0 30-58 16,2-7-145-16,-2-23 14 0,9 23 380 16</inkml:trace>
  <inkml:trace contextRef="#ctx0" brushRef="#br1" timeOffset="237990.6355">3554 6303 1170 0,'0'0'66'0,"0"0"-27"0,0 0 9 0,15 22 1 16,-15-22-17-16,24-1-40 0,-1 1-30 0,-2-9-26 15,11 7-59-15,-9-15-93 0,13 2-130 0,6 8-115 16,-16-18 314-16</inkml:trace>
  <inkml:trace contextRef="#ctx0" brushRef="#br1" timeOffset="238318.7674">4175 5939 1107 0,'-11'17'117'16,"11"-17"-21"-16,-18 11 8 0,18-11-20 0,-18 13-33 16,18-13-22-16,-9 26 3 0,3-9 4 15,7 7 8-15,-5 1-10 0,7 5 0 0,-5 3-11 16,4 3 3-16,-2 3-11 0,1 3 2 0,0 2-10 15,0 0 5-15,1-2 7 0,-1-5-23 0,1-5 18 16,2-3-22-16,1-7 8 0,1-5 5 0,-6-17-3 16,14 20 1-16,-14-20-2 0,19 7 5 0,-19-7 1 15,20-8 2-15,-20 8 1 0,32-33-8 16,-11 7 3-16,0-8 6 0,4-5-24 16,-1-2 19-16,0-1-23 0,-2 0 1 0,0 5 0 15,-5-1-18-15,0 6-9 0,-7-7-21 0,3 10-17 16,-10-12-36-16,14 18-38 0,-17-14-62 0,19 23-79 15,-19 14-168-15,10-24 42 0,7 31 422 0</inkml:trace>
  <inkml:trace contextRef="#ctx0" brushRef="#br1" timeOffset="238703.2143">4533 6254 980 0,'-20'15'307'16,"20"-15"-235"-16,0 0 9 0,-22-6 5 16,22 6-19-16,0 0-42 0,0 0-22 15,0 0 2-15,0 0 8 0,0 0 12 0,17 6 4 16,-17-6 1-16,24 4 0 0,-24-4-4 0,32 4-1 16,-15-4-2-16,4 1-6 0,-3-1-4 0,2 0-4 15,1 0-4-15,-3-1-2 0,1-1-2 0,-1 1 0 16,-18 1-1-16,28 0-1 0,-28 0 1 15,0 0-1-15,19 3-1 0,-19-3 0 0,0 0 0 16,0 0-1-16,0 0 0 0,-12 18 0 0,12-18-3 16,-30 20 4-16,9-5-2 0,-1 2 6 0,-2 0-3 15,0 1-9-15,2 1 27 0,1-2-27 0,21-17 28 16,-28 29-15-16,28-29-5 0,-11 18 0 16,11-18-2-16,0 0 0 0,10 17-3 0,-10-17-2 15,22 1-7-15,-5-5-8 0,7-2-13 16,0-9-24-16,12 4-24 0,-10-15-61 0,27 16-180 15,-18-9-223-15,6-7 27 0,12 13 451 0</inkml:trace>
  <inkml:trace contextRef="#ctx0" brushRef="#br1" timeOffset="238890.7184">5206 6015 1122 0,'-17'9'179'0,"6"15"-117"16,-10-5 4-16,10 13 14 0,-9-6-20 15,5 8-19-15,-7-2-14 0,6 5 8 0,-3-4-7 16,4 2 0-16,2-1-23 0,1-2-2 0,5-1 7 16,0-5-38-16,7 0 11 0,0-26-67 0,7 38-18 15,-7-38-8-15,13 34-84 0,-13-34-92 16,0 0-214-16,10 20 76 0,-10-20 424 0</inkml:trace>
  <inkml:trace contextRef="#ctx0" brushRef="#br1" timeOffset="239046.9788">4902 6250 1497 0,'-22'-5'61'0,"22"5"-25"0,0 0 0 16,0 0-6-16,0 0-21 0,0 0-13 0,0 0-4 16,35-6-7-16,-12-5-15 0,11 3-23 0,-4-12-40 15,15 13-65-15,-15-18-80 0,21 5-182 0,1 10-62 16,-16-18 315-16</inkml:trace>
  <inkml:trace contextRef="#ctx0" brushRef="#br1" timeOffset="239347.7136">5495 5871 1049 0,'-15'20'183'15,"15"-20"-107"-15,-22 12 14 0,22-12 7 16,-22 20-16-16,22-20-35 0,-22 34-3 0,11-16 0 15,5 9 9-15,-3-3-10 0,6 5-3 16,-2 0-14-16,2 3-1 0,1 0-12 0,0 0 4 16,-1 1-9-16,2 0 3 0,0-1-7 0,1-1 4 15,1-3-7-15,1-4 5 0,3-4-8 0,4-3-10 16,-9-17 26-16,18 25-24 0,-18-25 27 0,18 10-14 16,-18-10 0-16,21 0 5 0,-21 0-12 0,21-10 14 15,-21 10-13-15,20-31 19 0,-5 6-12 0,2-2 6 16,2-6-7-16,1 0-7 0,0 1 3 15,0-1-9-15,-1 0-4 0,-2-2-14 16,2 0-11-16,-5-7-25 0,8 8-26 0,-12-13-54 16,17 24-71-16,-23-17-104 0,15 16-226 0,-2 18 68 15,-17 6 450-15</inkml:trace>
  <inkml:trace contextRef="#ctx0" brushRef="#br1" timeOffset="239828.7032">5685 6196 1131 0,'0'0'83'0,"0"0"-23"0,0 0 7 0,0 0-6 16,0 0-26-16,0 0-12 0,0 0-3 0,23 2 1 15,-23-2-3-15,27-7-6 0,-27 7-5 0,27-6-1 16,-27 6 5-16,24-4 4 0,-24 4 2 0,22 0 1 15,-22 0-4-15,0 0-3 0,18 4-4 0,-18-4-3 16,0 0-3-16,0 0 0 0,0 0-1 0,0 0 1 16,0 0 0-16,10 19 1 0,-10-19-1 15,0 0 3-15,-13 22 1 0,13-22 1 0,-16 23 0 16,16-23 2-16,-21 29-2 0,21-29 4 0,-19 29 1 16,19-29 7-16,-20 30-1 0,20-30 4 15,-13 25-3-15,13-25-2 0,-3 19-7 0,3-19-2 16,0 0-2-16,0 0 1 0,25 14 0 0,-25-14 2 15,26 1 0-15,-9-2 0 0,0-1 1 0,2-1 0 16,-19 3 2-16,30-6 1 0,-30 6 3 16,24-1-1-16,-24 1 0 0,0 0-3 0,0 0 1 15,17 7-1-15,-17-7 0 0,0 0-13 0,-9 20 9 16,9-20-13-16,-20 24 21 0,20-24-13 0,-31 25 9 16,31-25-13-16,-31 27-5 0,31-27-4 0,-22 22-9 15,22-22-8-15,0 0-18 0,-15 19-19 0,15-19-34 16,0 0-59-16,4 22-125 0,-4-22-172 15,0 0-95-15,0 0 268 0</inkml:trace>
  <inkml:trace contextRef="#ctx0" brushRef="#br1" timeOffset="240234.9819">6266 6133 917 0,'-8'-29'132'0,"16"9"-56"0,-6-6 19 0,-2 26-1 15,12-30-22-15,-12 30-32 0,10-19-20 16,-10 19 1-16,0 0 10 0,0 0 5 0,0 0-5 16,0 0-11-16,-9 19-10 0,4 1 2 0,-1 5-6 15,0 6 5-15,-1-1-10 0,-1 3 5 16,2-1-11-16,1 2 4 0,3 2-15 0,-2-2 0 15,7 5-20-15,-6-9-3 0,8 6-10 0,-7-11-48 16,10 9-17-16,-9-18-78 0,14 13-63 0,-6-7-72 16,-7-22-83-16,24 39 337 0</inkml:trace>
  <inkml:trace contextRef="#ctx0" brushRef="#br1" timeOffset="240422.4671">6196 6318 1214 0,'-17'-1'240'16,"17"1"-136"-16,0 0-22 0,-21-11-14 16,21 11-21-16,0 0-26 0,0 0-14 0,0 0-7 15,17-6-1-15,-17 6-2 0,27-10-8 0,-9 8-12 16,-1-7-17-16,8 7-21 0,-6-10-20 0,15 10-34 16,-13-15-43-16,20 17-55 0,-14-17-70 0,8 1-164 15,13 16 101-15,-20-22 346 0</inkml:trace>
  <inkml:trace contextRef="#ctx0" brushRef="#br1" timeOffset="240781.8648">6781 5905 937 0,'0'0'235'0,"0"0"-121"16,-16-21-6-16,16 21 4 0,0 0-21 0,0 0-34 15,0 0-19-15,0 0-9 0,0 0 2 0,0 0 7 16,-2 24-5-16,4-7 2 0,-2 2-12 0,1 3-1 16,-1 2-9-16,0 5 5 0,-1 2-5 0,1 6 4 15,-1-1-7-15,2-2 3 0,0 1-7 0,0-4 3 16,4 0-8-16,1-2 3 0,2-4-4 16,1-2 2-16,1-5-3 0,-10-18 3 0,22 29-4 15,-22-29 4-15,27 16-1 0,-27-16 1 16,30 5 0-16,-13-9-2 0,3-6 1 0,0-4 0 15,5-5 1-15,0-4-2 0,1-5 2 0,-2-1-3 16,2-3 4-16,-4 1-4 0,-4-2 4 0,-1-1-6 16,-3-1 4-16,0-1-9 0,-2 2 0 0,-5-2-14 15,3 3-6-15,-5-1-17 0,2 10-6 16,-3 1-19-16,-4 23-13 0,7-24-35 0,-7 24-75 16,0 0-99-16,0 0-235 0,20 17 42 0,-20-17 393 15</inkml:trace>
  <inkml:trace contextRef="#ctx0" brushRef="#br1" timeOffset="241141.2295">7298 6175 727 0,'0'0'169'0,"0"0"-33"0,0 0 7 16,0 0-19-16,0 0-34 0,0 0-27 0,19 17-9 15,-19-17 0-15,0 0 1 0,0 0-6 0,0 0-7 16,0 0-11-16,0 0-3 0,0 0-4 16,0 0 0-16,4 18-5 0,-4-18-3 0,-11 18-3 15,11-18-2-15,-20 28 1 0,20-28 3 0,-25 32-2 16,13-16 3-16,12-16-3 0,-20 29-1 15,20-29-7-15,-5 19 0 0,5-19-4 0,0 0 2 16,21 14 0-16,-21-14 1 0,41-6 1 0,-9-2-4 16,6-7 2-16,6-2-7 0,2 0-8 0,-1-2-13 15,3 2-20-15,-5-5-22 0,3 9-31 0,-13-13-38 16,11 20-57-16,-26-20-97 0,15 9-165 0,-6 11-40 16,-19-13 333-16</inkml:trace>
  <inkml:trace contextRef="#ctx0" brushRef="#br1" timeOffset="241297.4922">7542 6199 1525 0,'-34'20'98'0,"15"6"-30"16,-7-3-2-16,10 6-1 0,-2-5-30 0,6 3-16 15,5-3-17-15,3 0-13 0,3-2 27 0,2-1-28 16,3-2 14-16,-2-2-44 0,7 0-8 16,-9-17-39-16,28 28-112 0,-28-28-202 0,18 5-186 15,0 4 91-15,-18-9 498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11/09/2015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9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7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063780"/>
              </p:ext>
            </p:extLst>
          </p:nvPr>
        </p:nvGraphicFramePr>
        <p:xfrm>
          <a:off x="214283" y="762000"/>
          <a:ext cx="8750332" cy="5246088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Prove the formula for capacitors in parallel AND for capacitors in series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networks of capacitors behave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Capacitors, Unit 4 plus have some HRT, HW marking, HW help and promise keeping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on track for the 20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 don’t have to cover the units in order (3 later)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4040" y="89280"/>
              <a:ext cx="8588880" cy="1089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160" y="77760"/>
                <a:ext cx="8615520" cy="111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8640" y="542880"/>
              <a:ext cx="8537040" cy="4651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5040" y="526680"/>
                <a:ext cx="8553240" cy="467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901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8160" y="118440"/>
              <a:ext cx="6072840" cy="2017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3760" y="102240"/>
                <a:ext cx="6101640" cy="204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741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7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0186925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7, 8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Multi-source interference, Beats and the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26360" y="204480"/>
              <a:ext cx="8772840" cy="451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3400" y="187920"/>
                <a:ext cx="880236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04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65320" y="340200"/>
              <a:ext cx="8350920" cy="3793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760" y="324720"/>
                <a:ext cx="8384040" cy="382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38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92960" y="372960"/>
              <a:ext cx="9117360" cy="631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8920" y="366120"/>
                <a:ext cx="9133920" cy="632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501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73240" y="157680"/>
              <a:ext cx="8736480" cy="4856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0640" y="144000"/>
                <a:ext cx="8765280" cy="488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98080" y="4194360"/>
              <a:ext cx="8367840" cy="2577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8360" y="4183200"/>
                <a:ext cx="8393400" cy="260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621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33160" y="0"/>
              <a:ext cx="8295120" cy="5036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7680" y="-7200"/>
                <a:ext cx="8324280" cy="506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773040" y="2910600"/>
              <a:ext cx="1346400" cy="288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57560" y="2897280"/>
                <a:ext cx="1365480" cy="31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048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9457</TotalTime>
  <Words>276</Words>
  <Application>Microsoft Office PowerPoint</Application>
  <PresentationFormat>On-screen Show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393</cp:revision>
  <dcterms:created xsi:type="dcterms:W3CDTF">2006-08-16T00:00:00Z</dcterms:created>
  <dcterms:modified xsi:type="dcterms:W3CDTF">2015-09-10T22:38:13Z</dcterms:modified>
</cp:coreProperties>
</file>