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5"/>
  </p:notesMasterIdLst>
  <p:sldIdLst>
    <p:sldId id="422" r:id="rId2"/>
    <p:sldId id="257" r:id="rId3"/>
    <p:sldId id="258" r:id="rId4"/>
    <p:sldId id="635" r:id="rId5"/>
    <p:sldId id="745" r:id="rId6"/>
    <p:sldId id="746" r:id="rId7"/>
    <p:sldId id="747" r:id="rId8"/>
    <p:sldId id="748" r:id="rId9"/>
    <p:sldId id="709" r:id="rId10"/>
    <p:sldId id="779" r:id="rId11"/>
    <p:sldId id="780" r:id="rId12"/>
    <p:sldId id="710" r:id="rId13"/>
    <p:sldId id="74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25" autoAdjust="0"/>
    <p:restoredTop sz="94737" autoAdjust="0"/>
  </p:normalViewPr>
  <p:slideViewPr>
    <p:cSldViewPr>
      <p:cViewPr varScale="1">
        <p:scale>
          <a:sx n="87" d="100"/>
          <a:sy n="87" d="100"/>
        </p:scale>
        <p:origin x="81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3T22:19:30.07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1734 1046 1097 0,'18'-20'20'16,"-18"20"20"-16,3-17 0 0,-3 17 0 16,0 0-2-16,-3-25 18 0,3 25 7 0,0 0 6 15,0 0-60-15,0 0 57 0,0 0-7 0,0 0-2 16,0 0 52-16,0 0-78 0,0 0 0 0,0 0-4 16,0 0-3-16,0 0-3 0,0 0-10 15,0 0-6-15,-3 21 2 0,3-21-5 0,-8 25 7 16,3-5-3-16,0 5 4 0,2 5-10 0,-1 4 9 15,-1 5 7-15,2 4-30 0,-3 3 29 16,1 5-28-16,-1 4 7 0,-2 1 15 0,1 1-12 16,-1 1 13-16,0-2-12 0,3-2 11 0,2-3-10 15,3-7 9-15,3-12-8 0,5-6 6 0,-8-26-7 16,29 24 4-16,-7-23 1 0,6-7 2 0,3-8 7 16,5-7-4-16,1-8 4 0,2-8-7 0,0-7-2 15,0-3-4-15,-2-4 0 0,-5 1 0 0,-2 3 0 16,-4 3 0-16,-4 2 0 15,-2 1 0-15,-6 4 0 0,-3 1 0 0,-5 4 0 16,-2 3 0-16,-3 6 0 0,-2 1 0 0,1 22 0 16,-4-26 0-16,4 26 0 0,0 0 0 0,0 0 0 15,-18 12 0-15,10 5 0 0,-1 12 0 0,-2 8 0 16,1 12 0-16,-1 3 0 0,2 7 0 0,0 0 0 16,4 0 0-16,4 1 0 0,5-5 0 15,4-6 0-15,6-7 0 0,4-7 0 0,5-6 0 16,6-8 0-16,5-8 0 0,5-7 0 0,6-11 0 15,3-9 0-15,1-7 0 0,2-9 0 0,-2-5 0 16,-5-8 0-16,-2-1 0 0,-6-3 0 16,-6-2 0-16,-4 0 0 0,-7-2 0 0,-5 0 0 15,-5 1 0-15,-5 3 0 0,-4 0 0 0,-1 4 0 16,-7-2 0-16,2 5 0 0,-2-1 0 16,2 9 0-16,1 5 0 0,2 7-33 0,3 20-7 15,-1-17 0-15,1 17-4 0,0 0-15 0,0 0-35 16,23 15-168-16,-23-15-347 0,20 29 27 0,-3-5 299 15</inkml:trace>
  <inkml:trace contextRef="#ctx0" brushRef="#br0" timeOffset="390.6227">3302 1324 1727 0,'-21'-8'48'0,"3"4"10"0,-12-2-1 0,9 6 0 16,-7 1-28-16,3 7 2 0,-3 1-6 16,2 7-10-16,-4 3-15 0,1 8 0 0,-1 3 0 15,2 6 0-15,3 3 0 0,5-1 0 0,3 2 0 16,6 1 0-16,3-3 0 0,6-1 0 0,4-6 0 16,7-9 0-16,4-4 0 0,7-3 0 0,5-9 0 15,7-2 0-15,4-7 0 0,1-7 0 0,3-4 0 16,0-7 0-16,2-7 0 0,-1-4 0 0,-1-6 0 15,0-2 0-15,-1 1 0 16,-1-3 0-16,-4 2 0 0,-3-2 0 0,-3 3 0 16,-4 2 0-16,-7 4 0 0,-4 2 0 0,-5 9 0 15,-3 1 0-15,-5 21 0 0,0-18 0 0,0 18 0 16,0 0 0-16,0 0 0 0,-22 23 0 0,11 1 0 16,-2 9 0-16,-4 7 0 0,3 5 0 0,-1-3 0 15,4 0 0-15,5-7 0 0,5-6 0 0,9-4 0 16,4-9 0-16,10-3-1 0,5-9-47 15,12 0-34-15,-11-37-188 0,29 25-364 0,-10-25 9 16,14 3 239-16</inkml:trace>
  <inkml:trace contextRef="#ctx0" brushRef="#br0" timeOffset="593.7387">4237 762 2010 0,'-44'45'37'15,"3"7"-37"-15,2 3 0 0,-1 1 0 0,3 7 0 16,4 2 0-16,4 5 0 0,3 3 0 0,6-1 0 16,3-1 0-16,5-1 0 0,6-6 0 0,2-5 0 15,8-3 0-15,0-8 0 0,7-2 0 0,-2-10-19 16,7 2-80-16,-16-38-210 16,13 23-341-16,-13-23-22 0,20 11 375 0</inkml:trace>
  <inkml:trace contextRef="#ctx0" brushRef="#br0" timeOffset="765.6663">3748 1275 2047 0,'0'0'0'0,"-12"23"0"0,12-23 0 16,6 17 0-16,-6-17 0 0,31 15 0 0,-6-7 0 15,5-4 0-15,5-2 0 0,3-4 0 0,8-2 0 16,2-4 0-16,9-1 0 0,1-6 0 0,9 5-81 15,-12-23-118-15,18 22-471 0,-11-7 44 16,1 3 156-16</inkml:trace>
  <inkml:trace contextRef="#ctx0" brushRef="#br0" timeOffset="1343.7618">4524 1404 1956 0,'-42'21'34'15,"29"-4"1"-15,13-17-13 0,-9 19-22 16,9-19 0-16,0 0 0 0,27 12 0 0,-7-12 0 16,4-6 0-16,5-4 0 0,6-2 0 15,6-7 0-15,2-4 0 0,2-1 0 0,-1-4 0 16,0 2 0-16,-5 3 0 0,-3-1 0 0,-5 3 0 16,-7-2 0-16,-7 3 0 0,-5 2 0 0,-12 18 0 15,5-30 0-15,-5 30 0 0,-18-23 0 0,-3 16 0 16,-3 2 0-16,-8 1 0 0,-3 5 0 15,-4 3 0-15,0 4 0 0,0 5 0 0,0 3 0 16,0 4 0-16,3 5 0 0,1 3 0 0,4 2 0 16,3 4 0-16,9-1 0 0,4-2 0 0,7-1 0 15,8-4 0-15,6-3 0 0,6-4 0 0,6-1 0 16,5-7 0-16,7-1 0 0,4-5 0 0,4-5 0 16,5-1 0-16,3-7 0 15,2 0 0-15,2-4 0 0,-3 2 0 0,-1-2 0 16,-4 0 0-16,-6 3 0 0,-4-2 0 0,-7 5 0 15,-8 3 0-15,-17 3 0 0,21-5 0 0,-21 5 0 16,0 0 0-16,7 19 0 0,-9-2 0 0,-6 5 0 16,-4 5 0-16,-5 0 0 0,-1 5 0 0,-4 3 0 15,1 0 0-15,2 3 0 0,1-6 0 0,3-3 0 16,4-5 0-16,11-24 0 0,-12 31 0 16,12-31 0-16,0 0 0 0,7 17 0 0,-7-17 0 15,19-9 0-15,-19 9 0 0,32-36 0 0,-10 4 0 16,1-3 0-16,-2-2 0 0,3-1 0 0,-3 2 0 15,1 1 0-15,-3 0 0 0,-2 2 0 16,-1 3 0-16,-2 1 0 0,-2 6 0 0,-4 2 0 16,0 3 0-16,-8 18 0 0,11-25 0 0,-11 25 0 15,13-21 0-15,-13 21 0 0,29-15 0 16,-7 5 0-16,12-1 0 0,3-3 0 0,20 14-184 16,-11-22-505-16,22 12 29 0,-2-9 147 0</inkml:trace>
  <inkml:trace contextRef="#ctx0" brushRef="#br0" timeOffset="2046.9335">6702 941 1719 0,'0'0'71'0,"0"0"-43"0,0 0 10 0,0 0-2 16,0 0-3-16,0 0-9 0,-23 16-5 15,23-16-5-15,-21 14-2 0,21-14 1 0,-29 28-6 16,13-5 11-16,-2 5-6 0,2 7-9 15,-1 5-3-15,2 4 0 0,1 7 0 0,0 5 0 16,2 4 0-16,0 3 0 0,0-1 0 0,1 3 0 16,-2-7 0-16,0 2 0 0,1-7 0 0,3-6 0 15,-1-6 0-15,1-8 0 0,3-9 0 0,3-6 0 16,3-18 0-16,0 0 0 0,0 0 0 16,0 0 0-16,0 0 0 0,0 0 0 0,14-39 0 15,-3 5 0-15,2-14 0 0,3-8 0 0,4-4 0 16,2-3 0-16,0 5 0 0,2-6 0 0,-1 1 0 15,1-5 0-15,1 2 0 0,-1-3 0 0,0 5 0 16,3 1 0-16,0 8 0 0,0 11 0 0,-2 10 0 16,-2 8 0-16,-2 11 0 0,-21 15 0 15,27-16 0-15,-27 16 0 0,19 10 0 16,-10 7 0-16,1 9 0 0,0 4 0 0,0 9 0 16,-2 3 0-16,-3 6 0 0,0 6 0 0,0 3 0 15,0 3 0-15,1-2 0 0,0 2 0 0,4-3 0 16,1 1 0-16,1-5 0 0,4-1 0 0,2-4 0 15,-1-1 0-15,2-4 0 0,-4-8 0 0,3-3 0 16,-4-7 0-16,1 1 0 0,-15-26-347 16,0 0-298-16,0 0-30 0,20 11 296 0</inkml:trace>
  <inkml:trace contextRef="#ctx0" brushRef="#br0" timeOffset="2526.4618">6517 1637 2047 0,'0'0'0'0,"0"0"0"0,0 0 0 15,21 2 0-15,8-10 0 0,7-2 0 0,8-6 0 0,5-2 0 16,8-3 0-16,2-4 0 0,6 1 0 0,1-3 0 16,-4 2 0-16,1 2 0 0,-6-2 0 15,-2 7 0-15,-7 0 0 0,-3 5 0 0,-4 1 0 16,-10 4 0-16,-3 2 0 0,-8 5 0 15,-20 1 0-15,19 5 0 0,-19-5 0 0,0 0 0 16,2 24 0-16,-2-24 0 0,-7 28 0 0,-5-9 0 16,0 4 0-16,-6 6 0 0,-2-1 0 0,1 2 0 15,-1 1 0-15,1 0 0 0,1 7 0 0,0-5 0 16,3 3 0-16,3-5 0 0,1-7 0 0,3-1 0 16,3-1 0-16,5-22 0 0,0 28 0 15,0-28 0-15,0 0 0 0,19 11 0 0,-19-11 0 16,32-9 0-16,-8-4 0 0,2-9 0 15,7-3 0-15,2-13 0 0,3-3 0 0,-1 1 0 16,-3-6 0-16,-3 8 0 0,-2-2 0 0,-3 2 0 16,-2 4 0-16,-3 2 0 0,-4 3 0 0,-1 6 0 15,-5 3 0-15,-11 20 0 0,14-19 0 0,-14 19 0 16,0 0 0-16,0 0 0 0,0 0 0 16,0 0 0-16,-1 25 0 0,-2 2 0 0,-2 6 0 15,-1 0 0-15,1 5 0 0,0-2 0 0,4 0 0 16,3 0 0-16,4-1 0 0,8-3 0 0,0-2 0 15,12 1 0-15,-2-11 0 0,11 3 0 0,1-14 0 16,23 20-276-16,-31-37-317 0,33 13-45 0,-11-13 99 16</inkml:trace>
  <inkml:trace contextRef="#ctx0" brushRef="#br0" timeOffset="2897.0544">8413 1436 2047 0,'-33'-10'0'16,"8"5"0"-16,-5-1 0 0,4 4 0 0,-2 0 0 15,2 1 0-15,-1 5 0 0,4 1 0 0,1 1 0 16,3 6 0-16,-1 0 0 0,3 7 0 16,0 2 0-16,0 3 0 0,2 3 0 15,0 3 0-15,3 1 0 0,2 5 0 0,3 1 0 16,3-2 0-16,3-4 0 0,3-4 0 0,6-4 0 16,3-5 0-16,-11-18 0 0,31 27 0 0,-10-20 0 15,0-4 0-15,0-3 0 0,0-4 0 0,2-5 0 16,0-5 0-16,4-6 0 0,0-1 0 0,3-12 0 15,-1-1 0-15,1-5 0 0,-2 2 0 16,-4 4 0-16,0 1 0 0,-4 4 0 0,-5 1 0 16,-1 3 0-16,-4 7 0 0,-10 17 0 0,9-21 0 15,-9 21 0-15,0 0 0 0,0 0 0 0,0 0 0 16,0 0 0-16,-8 17 0 0,2 0 0 0,-3 8 0 16,-1 2 0-16,1 1 0 0,1 1 0 0,2-3 0 15,6-1 0-15,2-4 0 16,9-1 0-16,-11-20 0 15,31 25 0-15,-9-22-45 0,22 10-162 0,-30-44-282 16,36 17-143-16,-8-16 6 0,0-12 579 0</inkml:trace>
  <inkml:trace contextRef="#ctx0" brushRef="#br0" timeOffset="3076.1558">9112 915 2047 0,'0'0'0'0,"-40"40"0"16,10-8 0-16,-3 7 0 0,2 7 0 0,0 6 0 15,3 6 0-15,2-2 0 0,7 7 0 16,1-6 0-16,4 1 0 0,6-6 0 0,2-2 0 16,8-7 0-16,2 0 0 0,5-2 0 0,0-9 0 15,8 7 0-15,-17-39-247 0,28 35-418 0,-11-22-16 16,13 6 228-16</inkml:trace>
  <inkml:trace contextRef="#ctx0" brushRef="#br0" timeOffset="3559.7847">9569 1485 1725 0,'28'-11'102'0,"-28"11"-50"16,17-26-7-16,-17 26 3 0,7-23-11 0,-7 23-9 15,-5-17-18-15,5 17-10 0,-20-10 0 0,3 9 0 16,-2 4 0-16,-6 3 0 0,1 5 0 0,-5 0 0 16,-2 4 0-16,0-1 0 0,-2 6 0 0,0 3 0 15,2 2 0-15,-1 2 0 0,5 3 0 0,0-1 0 16,6 6 0-16,2 0 0 0,5 0 0 0,5 1 0 15,6-4 0-15,4-3 0 0,6-4 0 16,6-2 0-16,6-3 0 0,5-7 0 0,6-1 0 16,7-7 0-16,3-3 0 0,3-5 0 0,2-6 0 15,1-3 0-15,-2-7 0 0,-4-1 0 0,-5-4 0 16,-6 0 0-16,-7-5 0 0,-4 0 0 16,-4-5 0-16,-5-2 0 0,-3-1 0 0,-2 1 0 15,-5 1 0-15,-4 5 0 0,-3-3 0 0,-3 4 0 16,-3 3 0-16,1 3 0 0,-2 6 0 15,15 17 0-15,-27-16 0 0,27 16 0 0,-24 5 0 16,24-5 0-16,-17 20 0 0,12-1-2 0,3-1-32 16,7 6-17-16,-5-24-27 0,28 54-178 0,-28-54-280 15,19 31-77-15,4-15 137 0</inkml:trace>
  <inkml:trace contextRef="#ctx0" brushRef="#br0" timeOffset="4075.4026">10322 1398 2029 0,'-45'-17'18'0,"45"17"-18"16,-29-25 0-16,29 25 0 0,-34-17 0 0,12 16 0 15,-3-2 0-15,-1 7 0 0,-2 3 0 0,0 6 0 16,-2 5 0-16,-2 5 0 0,0 4 0 16,2 6 0-16,0 2 0 0,3 3 0 0,1 2 0 15,4 4 0-15,5-3 0 0,6 0 0 0,7-6 0 16,4-7 0-16,4-4 0 0,7-1 0 0,4-3 0 15,6-6 0-15,4-3 0 0,4-7 0 16,3-8 0-16,1-3 0 0,0-7 0 0,0-3 0 0,-1 1 0 16,-1-7 0-16,-1-3 0 0,-4 1 0 15,-4-7 0-15,-4 5 0 0,-4 1 0 16,-1 0 0-16,-4 5 0 0,-1 2 0 0,-8 19 0 16,7-29 0-16,-7 29 0 0,0 0 0 0,0 0 0 15,0 0 0-15,0 0 0 0,0 0 0 0,0 0 0 16,-22 37 0-16,7-2 0 0,0 15 0 0,-5 7 0 15,-1 4 0-15,0 7 0 0,-3 3 0 0,1 3 0 16,0 0 0-16,1-2 0 0,0-4 0 16,-2 0 0-16,0 2 0 0,-3-5 0 0,3-5 0 15,2-11 0-15,2-10 0 0,3-8 0 0,2-2 0 16,1-11 0-16,14-18 0 0,-19 21 0 0,19-21 0 16,0 0 0-16,0 0 0 0,-21-19 0 0,16-2 0 15,5-8 0-15,3-7 0 0,5-8 0 16,7-3 0-16,3-2 0 0,4-5 0 0,6 1 0 15,2-3 0-15,6 0 0 0,-2-1 0 16,2-1 0-16,1 1 0 0,-1 7 0 0,-3 4 0 16,1 11 0-16,-7 3 0 0,-1 6 0 0,-5 0 0 15,7 15-73-15,-21-32-196 0,36 48-158 0,-36-28-168 16,14 11 33-16,7 21 442 0</inkml:trace>
  <inkml:trace contextRef="#ctx0" brushRef="#br0" timeOffset="4466.0142">10619 1549 2047 0,'-28'-3'0'0,"28"3"0"0,0 0 0 16,-23-10 0-16,23 10 0 0,0 0 0 0,-17 5 0 16,17-5 0-16,0 0 0 0,-18 15 0 15,18-15 0-15,-15 33 0 0,8-6 0 0,-3 1 0 16,0 4 0-16,1 4 0 0,-2 2 0 0,0 3 0 15,1-3 0-15,1-5 0 0,5-1 0 0,2-8 0 16,4-2 0-16,4-5 0 0,-6-17 0 0,18 20 0 16,-18-20 0-16,28 4 0 0,-10-6 0 15,3-7 0-15,3-5 0 0,4-9 0 0,1-6 0 16,5-8 0-16,-1 0 0 0,0-3 0 16,-1-1 0-16,-3 1 0 0,-3-4 0 0,1 4 0 15,-5 2 0-15,-4 4 0 0,-3 4 0 0,-4 5 0 16,-5 5 0-16,-6 20 0 0,5-27 0 0,-5 27 0 15,0 0 0-15,0 0 0 0,0 0 0 0,-16 17 0 16,6 6 0-16,-2 3 0 0,-1 5 0 0,-2 2 0 16,3 5 0-16,-1 1 0 0,2 0 0 15,3 1 0-15,0-9 0 0,4 5 0 0,-1-3 0 16,8 2 0-16,-2-6 0 0,11 9-82 0,-12-38-154 16,31 53-160-16,-31-53-139 0,17 23-62 0,11 0 397 15</inkml:trace>
  <inkml:trace contextRef="#ctx0" brushRef="#br0" timeOffset="4841.0392">11245 1606 2047 0,'-34'10'0'16,"15"2"0"-16,4 6 0 0,15-18 0 0,-27 35 0 15,19-17 0-15,8-18 0 0,2 30 0 0,-2-30 0 16,31 21 0-16,-6-13 0 0,6-3 0 0,3-2 0 15,7-6 0-15,2-3 0 16,3-1 0-16,1-5 0 0,2-6 0 0,-2 3 0 16,-2-7 0-16,-5 1 0 0,-5 4 0 0,-4-5 0 15,-7 3 0-15,-5-2 0 0,-8 3 0 0,-6-1 0 16,-7-2 0-16,-4 0 0 0,-5 3 0 0,-3 0 0 16,-7 5 0-16,-5 2 0 0,-4 9 0 0,-6 5 0 15,-3 9 0-15,-4 10 0 0,-1-1 0 16,1 10 0-16,0 1 0 0,3 6 0 0,6 5 0 15,8 1 0-15,8 1 0 0,9-5 0 0,6-4 0 16,6-6 0-16,8-2 0 0,4-6 0 0,7-1 0 16,5-7 0-16,6-5 0 0,8-6 0 0,9-6 0 15,4-5 0-15,13 0 0 0,-2-13 0 16,21 16-25-16,-29-41-328 0,41 43-81 0,-41-32-156 16,2 2 59-16,22 25 418 0</inkml:trace>
  <inkml:trace contextRef="#ctx0" brushRef="#br0" timeOffset="88371.8085">13932 751 1335 0,'9'-34'128'0,"-9"34"12"0,10-28-29 0,-1 9-53 16,-9 19 14-16,-4-29-4 0,4 29-16 0,-16-22-3 16,16 22-15-16,-31-20-34 0,9 11 0 0,0 2 0 15,-6-2 0-15,-1 5 0 0,-2 2 0 0,2 4 0 16,0 2 0-16,2 5 0 0,2 1 0 0,0 5 0 15,2 2 0-15,1 7 0 0,-1 5 0 0,0 4 0 16,0 6 0-16,0 6 0 0,-2 2 0 0,4 7 0 16,-3 3 0-16,3 7 0 0,-1 9 0 15,1 5 0-15,0 9 0 0,1-1 0 0,-1-5 0 16,4-2 0-16,5-9 0 0,3-1 0 0,7-11 0 16,4-8 0-16,8-9 0 0,2-12 0 0,8-5-22 15,-2-8-10-15,5-3-24 0,-4-14-10 0,11 12-68 16,-27-39-199-16,22 17-258 0,-7-6-35 0,-7-18 440 15</inkml:trace>
  <inkml:trace contextRef="#ctx0" brushRef="#br0" timeOffset="89074.9463">13018 1444 1926 0,'0'0'41'0,"-22"10"-27"0,22-10-2 15,0 0-5-15,0 0 1 0,19 8 3 0,4-4 5 16,5-5-4-16,8-3-12 0,7-6 0 0,5-1 0 15,8-3 0-15,5-2 0 0,2-2 0 0,4-3 0 16,1 1 0-16,-2 3 0 0,-1 4 0 0,-5 2 0 16,-4 3 0-16,-5 0 0 0,-7 2 0 0,-9 1 0 15,-7 6 0-15,-7 4 0 0,-21-5 0 0,18 12 0 16,-18-12 0-16,-3 17 0 0,3-17 0 0,-20 30 0 16,4-11 0-16,-5 2 0 0,-3 0 0 15,-1-1 0-15,-3 3 0 0,0 0 0 0,-1 4 0 0,0 0 0 16,2 2 0-16,1 1 0 0,4-2 0 15,5 3 0-15,4-5 0 0,7 1 0 0,6-2 0 16,5-6 0-16,7 0 0 0,6-4 0 0,6-4 0 16,7-4 0-16,5-6 0 0,2-3 0 0,5-4 0 15,0-6 0-15,2-4 0 0,-1-6 0 0,-2-7 0 16,-4-4 0-16,-3-2 0 0,-5-3 0 0,-3 1 0 16,-4 2 0-16,-7 1 0 0,-5 1 0 0,-5-4 0 15,-5 3 0-15,-6 2 0 0,-2 2 0 0,-4 4 0 16,-4 3 0-16,-1 5 0 0,-3 1 0 0,2 7 0 15,-1 4 0-15,18 6 0 0,-27 0 0 0,27 0 0 16,-22 17 0-16,22-17 0 0,-12 31 0 0,9-13 0 16,3 2 0-16,3 3 0 0,3 4 0 15,4-4 0-15,3 0 0 0,4-5 0 0,5-4 0 16,3 0 0-16,3-2 0 0,4-4 0 0,1 1 0 16,0-2 0-16,1-2 0 0,-1-2 0 0,-3 1 0 15,-2-1 0-15,-3 0 0 0,-4 1 0 0,-3-2 0 16,-18-2 0-16,26 12 0 0,-26-12 0 0,0 0 0 15,13 22 0-15,-13-22 0 0,-6 24 0 0,6-24 0 16,-18 33 0-16,5-13 0 0,-1 0 0 0,0 3 0 16,0-4 0-16,14-19 0 0,-25 33 0 0,25-33 0 15,-16 20 0-15,16-20 0 0,0 0 0 0,0 0 0 16,0 0 0-16,0 0 0 0,0 0 0 0,24-3 0 16,-24 3 0-16,26-26 0 0,-13 6 0 15,3-2 0-15,-1-3 0 0,0-2 0 0,-1 0 0 16,-1 1 0-16,-3-1 0 0,1-1 0 0,-3 2 0 15,1 0 0-15,2 2 0 0,1 0 0 0,0 2 0 16,1 4 0-16,-13 18 0 0,32-28 0 0,-14 20 0 16,3-2 0-16,6 4 0 0,-2-1 0 15,11 2 0-15,-4-6-14 0,30 17-280 0,-30-23-232 16,26 14-141-16,-3-6 122 0</inkml:trace>
  <inkml:trace contextRef="#ctx0" brushRef="#br0" timeOffset="89590.5775">15896 1327 1919 0,'0'0'89'0,"-33"-14"-63"0,15 14-13 15,-3-1-13-15,4 4 0 0,-1 0 0 16,-4 2 0-16,-1 5 0 0,-5 4 0 0,-3 3 0 15,-2 6 0-15,-3 3 0 0,1 5 0 0,-3 2 0 16,3 4 0-16,3-2 0 0,2 3 0 0,7-4 0 16,7-1 0-16,7-5 0 0,7-5 0 0,7-6 0 15,-5-17 0-15,27 18 0 0,-3-14 0 0,5-7 0 16,7-4 0-16,8-12 0 0,5-2 0 16,4-11 0-16,3-5 0 0,-1 6 0 15,0-10 0-15,-8 7 0 0,-3 1 0 0,-9 2 0 16,-8 3 0-16,-7 1 0 0,-7 6 0 0,-5 0 0 15,-8 21 0-15,6-24 0 0,-6 24 0 0,0 0 0 16,0 0 0-16,0 0 0 0,0 0 0 0,-19 5 0 16,9 14 0-16,-1 7 0 0,0 7 0 0,3 4 0 15,1 0 0-15,4-2 0 0,4 0 0 16,7-2 0-16,3-2 0 0,8 0 0 0,3-10 0 16,16 18-168-16,-38-39-304 0,59 9-167 0,-19-5-2 15,8-10 515-15</inkml:trace>
  <inkml:trace contextRef="#ctx0" brushRef="#br0" timeOffset="90059.3265">17827 1362 1793 0,'0'0'40'0,"0"0"-4"16,-12-24-1-16,12 24-5 0,-10-22-1 0,10 22-9 15,-21-22-4-15,21 22 2 0,-31-17-1 0,11 12-4 16,0 2-13-16,-2 3 0 0,-1 2 0 0,-2 5 0 16,0 3 0-16,-1 4 0 0,1 5 0 15,-1-1 0-15,1 7 0 0,0 1 0 16,3 1 0-16,4 4 0 0,2-1 0 0,4-1 0 15,4 0 0-15,2 0 0 0,4-1 0 0,5-2 0 16,3 1 0-16,5-3 0 0,5-3 0 0,7-3 0 16,5-6 0-16,7-4 0 0,4-6 0 0,10-2-29 15,-2-12-52-15,20 19-129 0,-22-30-423 0,23 9 12 16,-10-6 149-16</inkml:trace>
  <inkml:trace contextRef="#ctx0" brushRef="#br0" timeOffset="90465.5831">18514 1373 1368 0,'0'0'297'0,"-30"-17"-175"0,30 17-27 0,-27 1-34 16,27-1-13-16,-40 6-17 0,17-4-6 0,-4 3-25 15,0 0 0-15,0 4 0 0,1 1 0 16,-1 4 0-16,-1 0 0 0,1 2 0 0,3 0 0 16,-1 1 0-16,1 4 0 0,3-1 0 0,2 1 0 15,1 2 0-15,4-1 0 0,2 0 0 0,5 1 0 16,3-6 0-16,4 1 0 0,0-18 0 0,12 25 0 15,-12-25 0-15,27 22 0 0,-7-16 0 0,5-2 0 16,6-8 0-16,4-2 0 0,4-8 0 16,2-4 0-16,3-4 0 0,0-1 0 0,-4 0 0 15,-4 1 0-15,-4 2 0 0,-5-1 0 16,-5 3 0-16,-2-2 0 0,-4 2 0 0,-1 0 0 16,-4 1 0-16,-4-1 0 0,-7 18 0 0,8-31 0 15,-8 31 0-15,-1-23 0 0,1 23 0 0,0 0 0 16,0 0 0-16,-22-6 0 0,22 6 0 0,-20 18 0 15,9 2 0-15,-3 2 0 0,3 4 0 16,-1 1 0-16,4 0 0 0,0-2 0 0,7 2 0 16,2-4 0-16,7-1 0 0,3-5 0 0,8-2 0 15,2 0 0-15,8-7 0 0,0 0-33 16,10 1-36-16,-6-23-61 0,30 35-235 0,-28-35-251 16,16 7 34-16,-4 1 331 0</inkml:trace>
  <inkml:trace contextRef="#ctx0" brushRef="#br0" timeOffset="90965.5937">19145 1376 1909 0,'-18'-3'62'16,"18"3"-16"-16,-24 6-16 0,24-6-30 0,-26 15 0 15,26-15 0-15,-30 29 0 0,16-9 0 0,-3 3 0 16,4 3 0-16,1 3 0 0,0 3 0 0,1-1 0 16,2 4 0-16,-1 0 0 0,4 0 0 15,1-4 0-15,2-6 0 0,0-4 0 0,5-4 0 16,-2-17 0-16,3 26 0 0,-3-26 0 15,0 0 0-15,0 0 0 0,0 0 0 0,0 0 0 16,18 1 0-16,-18-1 0 0,18-30 0 0,-6 2 0 16,2-4 0-16,1-6 0 0,3-4 0 0,0 0 0 15,-1-2 0-15,0 4 0 0,-2-2 0 0,-2 1 0 16,2-2 0-16,-2 3 0 0,2 4 0 16,-2 7 0-16,-1 4 0 0,-1 8 0 0,-11 17 0 15,16-23 0-15,-16 23 0 0,0 0 0 0,22-7 0 16,-22 7 0-16,22 10 0 0,-22-10 0 0,30 23 0 15,-11-9 0-15,0-1 0 0,2 3 0 0,1 1 0 16,-2 1 0-16,0 1 0 0,-20-19 0 0,30 35 0 16,-19-15 0-16,-4 0 0 0,-2 1 0 15,-5-2 0-15,-2 0 0 0,-4 1 0 16,-6 2 0-16,-3-1 0 0,-3 0 0 0,-4-1 0 16,-1 0 0-16,-2 2 0 0,-1-2 0 0,-1 2 0 15,0 0 0-15,-1-3 0 0,1 0 0 0,0-2 0 16,1 0 0-16,3-1 0 0,0-2 0 0,3 3 0 15,2-2 0-15,0 4 0 0,0 1 0 0,1 1 0 16,0 6 0-16,-2 0 0 0,3 3 0 16,-2 9 0-16,1-1 0 0,0 2 0 0,-1 1 0 15,0-6 0-15,1-1 0 0,-3-1 0 0,7 1 0 16,-2-5 0-16,7 1 0 0,-2-12-11 16,25 27-278-16,-40-49-181 0,34 26-159 0,-9-22 26 15,0 0 559-15</inkml:trace>
  <inkml:trace contextRef="#ctx0" brushRef="#br0" timeOffset="91529.5447">19898 1483 1839 0,'-39'3'52'0,"4"8"-5"16,-8 1-8-16,2 5-5 0,-5 3-2 0,-1 3-28 16,-2 1-4-16,0 10 0 0,5-2 0 15,3 2 0-15,6 0 0 0,5-9 0 0,5 0 0 16,8-4 0-16,17-21 0 0,-11 32 0 16,11-32 0-16,21 14 0 0,-1-9 0 0,8-5 0 15,9-6 0-15,5-6 0 0,8-9 0 0,6-4 0 16,5-5 0-16,0-5 0 0,3-5 0 0,-2-1 0 15,-4 1 0-15,-3 1 0 0,-7 5 0 0,-6 2 0 16,-8 1 0-16,-7 8 0 0,-5-2 0 0,-7 6 0 16,-15 19 0-16,14-25 0 0,-14 25 0 0,0 0 0 15,0 0 0-15,-19-12 0 0,19 12 0 16,-34 18 0-16,12-1 0 0,-6 11 0 0,0 5 0 16,0 3 0-16,2 3 0 0,3-2 0 15,6 0 0-15,5 1 0 0,7 1 0 0,4-4 0 16,8 0 0-16,4-9 0 0,10-2 0 0,4-6 0 0,7 0 0 15,3-7-19-15,9 1-51 0,-11-20-65 0,34 31-223 16,-39-40-209-16,25 14-13 16,-4 0 263-16</inkml:trace>
  <inkml:trace contextRef="#ctx0" brushRef="#br0" timeOffset="91750.1755">20699 1520 1930 0,'0'0'106'0,"-7"-18"-95"16,7 18-11-16,-30-5 0 0,13 8 0 0,0 1 0 15,-2 5 0-15,-1 2 0 0,-1 3 0 16,-2 4 0-16,0 5 0 0,1 4 0 0,1 4 0 16,1 3 0-16,3 0 0 0,3 0 0 15,4-5 0-15,7-2 0 0,3-4 0 0,5-2 0 16,3-4 0-16,-8-17 0 0,31 28 0 0,-8-19 0 16,0-6 0-16,6-3 0 0,-1-6 0 0,6-1 0 15,0-9-43-15,4 3-27 0,-5-16-40 0,25 29-213 16,-32-29-305-16,17 8 50 0,-10-2 284 0</inkml:trace>
  <inkml:trace contextRef="#ctx0" brushRef="#br0" timeOffset="91890.8899">21044 1536 1670 0,'-9'-28'176'0,"9"28"-60"15,0 0-46-15,-13 19-55 0,13-19-15 0,-22 32 0 16,8-12 0-16,1 7 0 0,-3 2 0 0,0 3 0 16,1 1 0-16,0 0 0 0,3-3 0 15,3-3 0-15,4-3 0 0,3-3 0 0,6-2 0 16,-4-19 0-16,12 29 0 0,-12-29 0 0,27 15-8 15,-27-15-69-15,49 15-268 0,-49-15-320 0,39-23 56 16,-19 3 267-16</inkml:trace>
  <inkml:trace contextRef="#ctx0" brushRef="#br0" timeOffset="92031.4314">21204 992 1660 0,'-38'-8'387'0,"38"8"-387"0,-23-4 0 15,23 4 0-15,0 0 0 0,0 0 0 0,19-8-61 16,-19 8-60-16,51-21-424 0,-34 13-94 0,11 3 23 16</inkml:trace>
  <inkml:trace contextRef="#ctx0" brushRef="#br0" timeOffset="92250.1791">21625 891 2034 0,'0'0'13'0,"0"0"-13"0,0 22 0 15,0-22 0-15,-15 24 0 0,6-4 0 0,-6 3 0 16,3 6 0-16,-5 2 0 0,2 5 0 16,-1 7 0-16,1 5 0 0,0 3 0 0,-1 7 0 15,2-1 0-15,-2 2 0 0,1-3 0 0,1-1 0 16,-3-3 0-16,2 0 0 0,-1-1 0 0,3-4 0 16,2-2 0-16,1-9 0 0,5-1 0 0,-1-8 0 15,5-3 0-15,1-24-26 0,7 45-145 0,-29-55-324 16,22 10-122-16,0 0-26 0,0 0 549 15</inkml:trace>
  <inkml:trace contextRef="#ctx0" brushRef="#br0" timeOffset="92953.3295">21394 1410 1967 0,'0'0'58'0,"20"3"-36"0,-20-3-22 16,38 8 0-16,-13-8 0 0,2 0 0 0,4 1 0 15,2 0 0-15,3-1 0 0,1-1 0 0,2-1 0 16,1-2 0-16,1 2 0 0,-1-1 0 0,-2 1 0 16,-2-1 0-16,-4 2 0 0,-3 0 0 0,-2 0 0 15,-6 0 0-15,-4 1 0 0,-17 0 0 16,20-2 0-16,-20 2 0 0,0 0 0 0,0 0 0 16,0 0 0-16,0 0 0 0,0 0 0 15,-17 6 0-15,17-6 0 0,-34 16 0 0,12-5 0 16,-3 5 0-16,-3-3 0 0,1 8 0 0,-1-1 0 15,1 2 0-15,3 3 0 0,1 2 0 0,3 2 0 16,3 5 0-16,5-3 0 0,3 1 0 0,6-1 0 16,6-2 0-16,3 3 0 0,5-4 0 0,4-9 0 15,4-6 0-15,5-9 0 0,3-3 0 0,1-3 0 16,1-3 0-16,1-3 0 0,-1-6 0 16,1-2 0-16,-4-6 0 0,0-3 0 0,-1-5 0 15,-4-3 0-15,-1-2 0 0,-3 1 0 16,-3-1 0-16,1 1 0 0,-3 2 0 0,-1-1 0 15,-3 3 0-15,1 2 0 0,-2 3 0 0,2 3 0 16,-3 5 0-16,-6 17 0 0,8-23 0 0,-8 23 0 16,0 0 0-16,0 0 0 0,0 0 0 15,0 0 0-15,0 0 0 0,17 19 0 0,-17-19 0 16,16 30 0-16,-16-30 0 0,15 30 0 0,-15-30 0 16,19 26 0-16,-19-26 0 0,23 24 0 0,-23-24 0 15,25 26 0-15,-25-26 0 0,19 28 0 0,-19-28 0 16,17 24 0-16,-17-24 0 0,7 28 0 0,-8-10 0 15,-2 1 0-15,-3 3 0 0,-4 3 0 16,-2-2 0-16,-1 0 0 0,-2-1 0 16,-1-3 0-16,0 2 0 0,-1-2 0 0,17-19 0 15,-27 29 0-15,27-29 0 0,-16 18 0 0,16-18 0 16,0 0 0-16,0 0 0 0,0 0 0 0,0 0 0 16,0 0 0-16,30-29 0 0,-12 11 0 0,5-5 0 15,3-3 0-15,0 0 0 0,3 0 0 0,2-3 0 16,-1 3 0-16,-1 2 0 0,2 2 0 0,-1 6 0 15,-2 1 0-15,1 0 0 0,-1 3 0 16,2 1 0-16,1 0 0 0,2-1 0 0,5 1 0 16,-2-7 0-16,9 7 0 0,-10-12 0 0,18 19-185 15,-30-39-150-15,39 35-90 0,-37-30 23 16,29 12-25-16,10 29 155 0,-25-34 272 0</inkml:trace>
  <inkml:trace contextRef="#ctx0" brushRef="#br0" timeOffset="94312.7947">1020 7426 1501 0,'-17'-7'89'0,"17"7"-20"0,0 0-2 0,0 0-7 15,0 0-13-15,0 0-14 0,0 0-13 16,0 0-7-16,0 0-4 0,0 0-5 0,0 0-2 16,0 0-2-16,0 0 1 0,0 0-1 0,18-7 1 15,-18 7-2-15,26-3 1 0,-10-1 0 0,2-1 1 16,3-1-2-16,0 0 3 0,4 0-3 0,-1 1 2 16,2-1-1-16,-1 0 1 0,2 1-1 0,0 2 2 15,-1 0-2-15,1 1 1 0,0 1 1 16,-2 1 0-16,2 1 0 0,1 0-2 15,-1 4 2-15,0 0-2 0,1-1 1 0,1 4-2 16,1-3 3-16,1-1-1 0,3 2 0 0,1 1 1 16,4-3-2-16,1 1 0 0,3-1 1 0,-1-2-1 15,3 1 2-15,3-2-1 0,0-2 0 0,6-1 1 16,-1 0-3-16,4-2 3 0,4 0 2 0,2-2-1 16,4-2 2-16,0 0-1 0,3 2-3 15,-1-2 1-15,-2 2-3 0,0 2 2 0,-2-1-3 16,2 2 5-16,1 1-1 0,-3 0-1 0,-1 0 2 15,-3 2-4-15,-1 2 1 0,-4 0-2 0,-3 3 2 16,-1-3-3-16,-1 3 0 0,2-1-6 16,-2-4-7-16,2 3-18 0,-4-10-41 0,19 26-253 15,-22-27-315-15,7 1 10 0,-7-1 412 0</inkml:trace>
  <inkml:trace contextRef="#ctx0" brushRef="#br0" timeOffset="96329.8931">3856 7397 928 0,'11'16'309'16,"-11"-16"-229"-16,0 0-15 0,0 0-7 0,0 0-10 15,0 0-18-15,0 0-14 0,0 0-7 16,0 0-5 0,0 0-6-16,0 0-3 0,0 0-3 15,0 0 4-15,-18 16 2 0,18-16 7 0,0 0 4 16,0 0 6-16,0 0 7 0,0 0 7 0,-17 15 3 15,17-15 0-15,0 0-2 0,0 0-3 0,0 0-5 16,0 0-3-16,0 0-2 0,0 0-6 0,0 0 0 16,0 0-1-16,0 0-2 0,0 0-1 0,0 0-2 15,0 0 0-15,0 0-1 0,0 0-2 0,0 0 0 16,0 0 1-16,0 0 3 0,0 0 1 0,0 0 0 16,0 0 1-16,0 0 0 0,0 0-2 0,0 0 2 15,0 0-2-15,0 0-2 0,7-21-1 0,-7 21 1 0,0 0 0 16,1-23 3-16,-1 23-3 0,4-20 1 0,-4 20-4 15,4-22 3-15,-4 22-4 0,4-23 2 0,-4 23-2 16,9-32 4-16,-4 14-5 0,1 1 4 16,-1-2-3-16,1 0 1 0,0 0-2 0,0-2 5 15,1-1-6-15,1 0 5 0,-1-1-6 16,1 0 4-16,1 0-3 0,1-1-13 0,-3 1 31 16,3-2-31-16,-1-1 30 0,2 0-11 0,3-2-7 15,-1 0 6-15,2 0-6 0,-1-1 7 0,2-1-7 16,0 1 9-16,1-3-11 0,0 0 9 0,4-1-6 15,-1 1 7-15,3-4-8 0,1 1 9 16,0-1-10-16,0-1 8 0,2-2-7 0,-1 0-11 16,2-1 26-16,1-1-25 0,0 1 25 0,1-1-8 15,0 1-8-15,2 0 9 0,-2 0-9 0,0-1 9 16,0-1-10-16,2 1 10 0,-2-1-10 16,4-1 10-16,0 1-9 0,1-2 11 0,1 2 8 0,0-2-24 15,2 1 26-15,0-1-26 0,1 0 6 16,1 1 12-16,1 0-10 0,1-2 9 15,2 0-7-15,1-1 7 0,1-1-9 0,2 0 10 16,1-1-11-16,1-3-4 0,1 0 20 0,4 0-23 16,2 0 22-16,0 2-8 0,0-1-9 0,1 2 10 15,0-2-11-15,-1 2 10 0,1 0-10 0,0-1 10 16,2 0-9-16,1-1 10 0,4-1 6 0,0-1-20 16,3 3 17-16,0-3-15 0,1 2 2 15,1 2 8-15,-1-1-8 0,3 0 10 0,1-1-10 16,2 1 11-16,5-2-11 0,-1 1 9 0,2 1-8 15,0 0-8-15,-2 0 21 0,2 0-22 0,1 3 23 16,0 0-7-16,4 2-6 0,0 1 5 0,2 1-5 16,-2 1 4-16,-2 1-5 0,3 1 6 0,-1 2-7 15,3 0 8-15,0 2-8 0,-1 2 8 16,-1 0-7-16,0 1-10 0,-2 3 27 16,1 2-28-16,4 0 28 0,-1 0-12 0,2 3-4 15,-4 2 4-15,0 2-5 0,2 1 5 0,-2 0-4 16,3 2 4-16,4 3-5 0,-2-1 5 0,2 1-4 15,-3 2 2-15,0 0 0 0,4 1 0 0,1 1-1 16,-1 2 2-16,0 0-3 0,-1 2 2 0,-2 0-1 16,1 3 1-16,0 0 0 0,0 1 0 0,3 3 0 15,-4 0-1-15,2 1 1 0,-2 1-1 16,-4 1 1-16,5 1 1 0,-2 2 2 0,-3 3-2 16,2-1 3-16,-5 3-4 0,-3 2 0 0,2-1 0 15,-4 3 0-15,0-2 0 0,1 4 0 16,-2 2 0-16,1 0 0 0,-3 3 0 0,-3 0 0 15,1 1 0-15,-4 2 0 0,1 0 0 0,1 1 0 16,-3 0 0-16,0 2 0 0,-1-2 0 16,-1 4 0-16,1 0 0 0,-2-2 0 0,1 1 0 15,-3-2 0-15,2 1 0 0,1 1 0 0,-3 1 0 16,3-1 0-16,-2 1 0 0,-3-2 0 0,-3 2 0 16,1 0 0-16,-3 2 0 0,-1 1 0 0,1-1 0 15,0 1 0-15,-3 3 0 0,-1-1 0 0,-3 1 0 16,-1 2 0-16,1-1 0 0,-3-1 0 0,1 0 0 15,-3 2 0-15,0 0 0 0,-2 0 0 16,2-1 0-16,0 0 0 0,0-1 0 16,0 2 0-16,-1 0 0 0,0-1 0 0,-3 2 0 15,2 1 0-15,-6 1 0 0,1-1 0 0,0 0 0 16,-4-1 0-16,0 1 0 0,-2 0 0 0,-1 0 0 16,0 1 0-16,-1-1 0 0,0 1 0 0,1 0 0 15,-1 0 0-15,-1 3 0 0,2 0 0 0,-2-1 0 16,-1 1 0-16,0 0 0 0,-1-1 0 15,-1 0 0-15,-1 0 0 0,0-1 0 0,-2 0 0 16,-1-1 0-16,3 0 0 0,-3-1 0 0,-1 3 0 16,1 0 0-16,-1-1 0 0,-2 1 0 0,0 0 0 15,0-1 0-15,-1 0 0 0,2 1 0 0,-1-1 0 16,2 0 0-16,-2-3 0 0,1 1 0 16,1-3 0-16,-2 1 0 0,0-1 0 15,-1-1 0-15,-1 2 0 0,-2-1 0 0,1 0 0 16,0-1 0-16,-1 0 0 0,-2-1 0 0,-2 1 0 15,-1 0 0-15,-1-2 0 0,0 0 0 0,-1 0 0 16,0 1 0-16,0 0 0 0,-1 1 0 0,1-3 0 16,-2 0 0-16,0-1 0 0,1 1 0 0,-2 0 0 15,0 1 0-15,0-1 0 0,1 0 0 0,-1 0 0 16,-2-2 0-16,2 1 0 0,-1 0 0 16,0-2 0-16,0-1 0 0,0 1 0 0,0-2 0 15,-1-3 0-15,0 1 0 0,0-2 0 0,1-2 0 16,-3 0 0-16,2 0 0 0,-1 0 0 15,1 1 0-15,0-1 0 0,0 3 0 0,-1 0 0 16,2 0 0-16,-2 3 0 0,3-3 0 0,-1 1 0 16,-1-2 0-16,1-3 0 0,0-1 0 0,-1-4 0 15,-3-17 0-15,15 24 0 0,-15-24 0 16,22 8 0-16,-2 7-147 0,-28-44-297 0,31 28-211 16,-18-21 44-16,1-6 422 0</inkml:trace>
  <inkml:trace contextRef="#ctx0" brushRef="#br0" timeOffset="97273.3679">15784 7729 1571 0,'0'0'198'0,"0"0"-169"0,0 0-15 0,0 0 4 16,0 0 8-16,0 0 5 0,0 0 0 0,17 1-7 16,-17-1-3-16,0 0-8 0,0 0-2 15,23-5-5-15,-23 5 3 0,0 0-1 0,21-4 0 16,-21 4 1-16,0 0-4 0,20-4 0 0,-20 4-1 15,0 0-3-15,22-7 1 0,-22 7 0 0,0 0-1 16,23-8-1-16,-23 8 0 0,20-2 0 0,-20 2 0 16,20-2 0-16,-20 2 0 0,24-2 0 15,-24 2 0-15,29-1 0 0,-12 1 0 0,1 1 0 16,1 1 0-16,2-1 0 0,2 1 0 16,3-1 0-16,2 1 0 0,3-2 0 0,3 0 0 15,3-2 0-15,3 0 0 0,1 1 0 0,3-3 0 16,2 1 0-16,5-2 0 0,2 0 0 0,0-1 0 15,7 0 0-15,1 0 0 0,4 0 0 0,6-2 0 16,-1 2 0-16,3-1 0 0,0 1 0 0,0 1 0 16,-1 2 0-16,1-2 0 0,0 1 0 0,2 1 0 15,1 0 0-15,0 0 0 0,1 0 0 16,1 1 0-16,0-2 0 0,1 2 0 16,2-3 0-16,1 1 0 0,3 1 0 0,2-2 0 15,0 0 0-15,3-1 0 0,-3 1 0 0,2 0 0 16,1 0 0-16,1 0 0 0,0 2 0 0,-1 0 0 15,-3 0 0-15,-3 0 0 0,0 1 0 0,-4 0 0 16,-2 2 0-16,1-2 0 0,-5 4 0 16,-1-1 0-16,-4 0 0 0,-2 3 0 0,-1-1 0 15,-2 2 0-15,3 1 0 0,-1-2 0 0,1-1 0 16,0 0 0-16,-2-1 0 0,5-1 0 0,-2-1 0 16,2 0 0-16,4 0 0 0,2-1 0 0,4-2 0 15,4-2 0-15,-1 0 0 0,2-1 0 0,-1 0 0 16,-3 0 0-16,2 0 0 0,0-2 0 15,-3 2 0-15,-4 0 0 0,-3 2 0 16,-4-1 0-16,-6 2 0 0,-7 1-9 0,-4 3-7 16,-6-1 5-16,-2 4 3 0,-4 1 5 0,-2 1 3 15,-3 1 3-15,-2 0-2 0,-1 0 2 0,-4 2-2 16,-2 0 1-16,0 1 2 0,-1 1 3 0,-2 0-1 16,1 0 0-16,0-2-2 0,-1 1-1 0,-1-3-3 15,0 2 2-15,0-3-2 0,0 1 1 0,-2-3-2 16,1-1-3-16,-3 0-22 0,-18-3-36 15,42 14-242-15,-42-14-340 0,0 0 49 0,6-21 189 16</inkml:trace>
  <inkml:trace contextRef="#ctx0" brushRef="#br0" timeOffset="98231.5447">22531 8289 946 0,'-22'-4'50'0,"1"3"-11"0,2 4 4 15,-7-6 7-15,7 9 20 0,-15-12 30 16,16 17 12-16,-21-19-3 0,19 17-11 0,-15-14-24 16,11 10-41-16,-8-12 12 0,5 8-12 0,-9-6-32 15,7 4 44-15,-13-2-44 0,5 1 22 0,-6-1 3 16,-1 0-4-16,-4-2 2 0,-1 3-10 15,-5-3 5-15,0 2-9 0,-4-1 0 0,-1 2-1 16,-3-1-4-16,-3 2 0 0,-6-2-1 0,-5 1 0 16,-2 1 0-16,-3 0-1 0,-4-1 0 0,0 2-1 15,-4 2 3-15,-1-1 0 0,-4 1-4 16,1 1-1-16,-3-1 0 0,1 1 0 0,1-1 0 16,0 0 0-16,0 1 0 0,-1-1 0 0,-3 1 0 15,2 3 0-15,1-3 0 0,2 3 0 16,-2-2 0-16,-1 0 0 0,-1 0 0 0,-2 1 0 15,1 3 0-15,2-4 0 0,-2 4 0 0,3-4 0 16,-1 3 0-16,0-3 0 0,0 2 0 0,4-1 0 16,-1 0 0-16,2 1 0 0,1 0 0 0,-1 0 0 15,3 0 0-15,1 0 0 0,3 0 0 0,4 0 0 16,-1 0 0-16,1 0 0 0,0 1 0 16,-2-1 0-16,1 0 0 0,2 0 0 15,1-1 0-15,3 1 0 0,0-2 0 0,2 1 0 16,2 0 0-16,0-1 0 0,1-1 0 0,2 1 0 15,-1-3 0-15,9 0 0 0,0 1 0 0,4-2 0 16,4 0 0-16,-2-2 0 0,4 2 0 0,2-1 0 16,3 0 0-16,1 0 0 0,1-2 0 0,3 2 0 15,1 0 0-15,4 1 0 0,1 0 0 0,2-1 0 0,3 2 0 16,2 0 0-16,2 0 0 0,3 2 0 0,1-2 0 16,4-1 0-16,17 0 0 0,-23-1 0 0,23 1-1 15,0 0-124-15,20 2-415 0,-20-2-103 0,20-18-2 16</inkml:trace>
  <inkml:trace contextRef="#ctx0" brushRef="#br0" timeOffset="100501.1467">16017 8541 1087 0,'0'0'135'0,"0"0"-37"0,0 0-15 16,-8-17-11-16,8 17-5 0,0 0-15 0,0 0-3 16,0 0-4-16,0 0-7 0,0 0-3 15,0 0-8-15,0 0-8 0,0 0-4 0,-17-15-6 16,17 15-4-16,0 0 0 0,0 0-6 0,0 0 2 15,0 0-1-15,-18-18 0 0,18 18 0 16,0 0 0-16,0 0-1 0,-22-12 4 0,22 12-4 16,0 0 4-16,-17-5 0 0,17 5 5 0,0 0 4 15,0 0 2-15,-19 1 3 0,19-1-4 0,0 0 1 16,0 0-3-16,0 0 1 0,0 0-1 16,0 0-1-16,0 0 0 0,0 0 1 0,0 0 3 15,0 0 1-15,0 0 0 0,0 0-3 0,0 0-12 16,0 0 0-16,0 0 0 0,0 0 0 0,0 0 0 15,0 0 0-15,0 0 0 0,0 0 0 0,0 0 0 16,0 0 0-16,0 0 0 0,0 0 0 0,0 0 0 16,0 0 0-16,-17 11 0 0,17-11 0 15,-6 21 0-15,6-21 0 0,-12 30 0 16,7-11 0-16,-1-2 0 0,3 4 0 0,0-1 0 16,1 2 0-16,2 1 0 0,0-1 0 0,1 1 0 15,1 1 0-15,0-1 0 0,1 2 0 0,-2 2 0 16,2 1 0-16,-1 1 0 0,-3 1 0 0,0 2 0 15,-4 1 0-15,-1 1 0 0,0 0 0 0,-5 1 0 16,1 0 0-16,-2 0 0 0,-1 2 0 16,-1-2 0-16,-2 2 0 0,2 2 0 0,-2-2 0 15,-1 2 0-15,0-1 0 0,-1-1 0 0,-1 2 0 16,2-2 0-16,-1 0 0 0,2-1 0 0,2-1 0 16,-2-1 0-16,3 2 0 0,-3-1 0 0,1 0 0 15,1 0 0-15,-1-1 0 0,0 0 0 16,0 1 0-16,0 0 0 0,-2 0 0 0,1 1 0 15,0 0 0-15,-1-1 0 0,0 0 0 16,-1 0 0-16,0 1 0 0,0-1 0 0,-2 1 0 16,1-1 0-16,-1 1 0 0,-2-3 0 0,0 2 0 15,-1-2 0-15,0 2 0 0,-1-1 0 0,0 1 0 16,-2-1 0-16,-1 0 0 0,-1 1 0 0,-1-1 0 16,-1 0 0-16,-2 1 0 0,-1 0 0 0,-1 3 0 15,-1 2 0-15,-2-1 0 0,1 2 0 16,-3-3 0-16,3-1 0 0,-2 1 0 0,1-1 0 15,-2 2 0-15,-2 0 0 0,1-2 0 0,-1 2 0 16,-2-3 0-16,1 2 0 0,0-1 0 16,0 2 0-16,0-2 0 0,-2 1 0 0,1 0 0 15,-4 1 0-15,1-1 0 0,1 0 0 0,-1 0 0 16,-3-1 0-16,1 0 0 0,-3 0 0 0,-2-2 0 16,1 1 0-16,-3 1 0 0,-1-1 0 15,1-1 0-15,1 0 0 0,-1-1 0 0,1 0 0 16,-2-3 0-16,2 1 0 0,-2-2 0 0,0 1 0 15,-3 2 0-15,-3 1 0 0,-3-3 0 0,1 2 0 16,-1-2 0-16,1 0 0 0,-1-1 0 0,-2-1 0 16,-1 0 0-16,-1 0 0 0,-4 0 0 0,-1-1 0 15,1 1 0-15,-1-1 0 0,3-2 0 16,-1 1 0-16,-3-2 0 0,0 1 0 16,-4-1 0-16,-2-1 0 0,0 0 0 0,-1 1 0 15,2-4 0-15,-4 2 0 0,0 0 0 0,-3-1 0 16,-3-3 0-16,0 3 0 0,-1-4 0 0,2 1 0 15,1 0 0-15,-2-2 0 0,1-1 0 0,-1-1 0 16,-1-1 0-16,1-1 0 0,3-3 0 0,-1 0 0 16,3-1 0-16,-1-1 0 0,-3 1 0 15,0-4 0-15,0-1 0 0,0 0 0 0,4-3 0 16,1 1 0-16,1-4 0 0,-4 1 0 0,1-1 0 16,-2-2 0-16,3-1 0 0,0-2 0 0,1 0 0 15,-1-1 0-15,-1 0 0 0,-1 0 0 0,1-1 0 16,0-2 0-16,2 0 0 0,0-2 0 15,2-2 0-15,2 1 0 0,1-4 0 0,4 1 0 16,-1-2 0-16,2-3 0 0,5-1 0 16,-1-1 0-16,3-2 0 0,3 0 0 0,-2-2 0 15,2-2 0-15,-1-1 0 0,3-3 0 0,2 1 0 16,-1-4 0-16,4-3 0 0,1 2 0 0,0-2 0 16,0-1 0-16,1 0 0 0,0-2 0 0,1 0 0 15,1-2 0-15,1-2 0 0,0 0 0 0,2-4 0 16,1 1 0-16,3-2 0 0,3-2 0 0,2 2 0 15,0-3 0-15,-1 2 0 0,0 2 0 16,1-1 0-16,0 0 0 0,1 2 0 0,0-1 0 16,-2 0 0-16,0-1 0 0,0 2 0 15,-2 1 0-15,1-1 0 0,0 3 0 0,1 1 0 16,2-2 0-16,1 1 0 0,-1 1 0 0,0-2 0 0,-1 4 0 16,-1-2 0-16,3-5 0 0,0 1 0 15,-1-2 0-15,1 3 0 0,2-1 0 16,-1 2 0-16,1-1 0 0,3 0 0 0,0-1 0 15,4-2 0-15,0 0 0 0,2 0 0 0,0-1 0 16,0 0 0-16,-2 0 0 0,1-1 0 0,0 1 0 16,-1 4 0-16,2 0 0 0,-2 2 0 0,1 4 0 15,0-2 0-15,0 1 0 0,1 1 0 0,0-1 0 16,1 1 0-16,2 0 0 0,0 1 0 0,2-2 0 16,1 1 0-16,4-4 0 0,1 2 0 15,1 0 0-15,2 2 0 0,0 2 0 0,0-1 0 16,0 3 0-16,1 0 0 0,0 3 0 15,-1 1 0-15,0-1 0 0,-1 4 0 0,-1-1 0 16,-1 3 0-16,-2 0 0 0,-1 2 0 0,1 1 0 16,-2 2 0-16,3 1 0 0,-3-1 0 0,3 3 0 15,-1-1 0-15,-1 0 0 0,1 0 0 0,0-2 0 16,2 4 0-16,2-6 0 0,0-1 0 16,2 0 0-16,0-1 0 0,2 4 0 0,2-2 0 15,0 1 0-15,1-1 0 0,0 1 0 0,1 0 0 16,0 3 0-16,-2 0 0 0,2 0 0 0,-2 3 0 15,0-1 0-15,-2 3 0 0,11 18 0 0,-25-33 0 16,25 33 0-16,-23-29 0 0,23 29 0 16,-23-29 0-16,23 29 0 0,-23-25 0 15,23 25 0-15,-23-27 0 0,23 27 0 0,-18-24 0 16,18 24 0-16,-15-20 0 0,15 20 0 0,-10-20 0 16,10 20 0-16,-8-20 0 0,8 20 0 0,-6-20 0 15,6 20 0-15,0 0 0 0,-7-20 0 0,7 20 0 16,0 0 0-16,0 0 0 0,0 0 0 0,0 0 0 15,0 0 0-15,0 0 0 0,0 0 0 0,0 0 0 16,0 0 0-16,0 0 0 0,0 0 0 16,0 0 0-16,0 0 0 0,0 0 0 0,0 0 0 15,0 0 0-15,0 0 0 0,0 0 0 0,0 0 0 16,0 0 0-16,0 0 0 0,0 0 0 16,0 0 0-16,0 0 0 0,0 0 0 0,0 0 0 15,0 0 0-15,0 0 0 0,0 0 0 0,0 0 0 16,0 0 0-16,0 0 0 0,-17 0 0 0,17 0 0 15,0 0 0-15,0 0 0 0,-19-2 0 16,19 2 0-16,-20-1 0 0,20 1 0 0,-32-5 0 16,14 3 0-16,-4 1 0 0,-1 0 0 0,-3-1 0 15,-2 4 0-15,-5-1 0 0,-2 1 0 0,-5 2 0 16,-5-1 0-16,-4 5 0 0,-2-2 0 0,-1 2 0 16,-1 2 0-16,-2-2 0 0,-5 1 0 0,1 1 0 15,-2-1 0-15,-5 0 0 0,-1-2 0 16,-1 1 0-16,-1 2 0 0,0 0 0 15,-2 1 0-15,0-3 0 0,1-1 0 0,-1 1 0 16,0-1 0-16,-1-1 0 0,1 0 0 0,-2 0 0 16,3 0 0-16,-1 0 0 0,2-1 0 0,0 1 0 15,-2 0 0-15,-3 0 0 0,-1 3 0 0,-3 0 0 16,0 2 0-16,2 0 0 0,2 1 0 0,0-2 0 16,4-3 0-16,0-2 0 0,1-3 0 0,6-2-7 15,1-5-12-15,8 3-45 0,-3-23-64 16,34 32-255-16,-38-39-205 0,26 8-32 0,3 5 383 15</inkml:trace>
  <inkml:trace contextRef="#ctx0" brushRef="#br0" timeOffset="101470.0036">15390 10158 1603 0,'0'0'444'0,"0"0"-444"0,0 0 0 15,0 0 0-15,0 0 0 0,0 0 0 16,0 0 0-16,0 0 0 0,0 0 0 0,23-11 0 15,-23 11 0-15,38-15 0 0,-9 8 0 0,7-2 0 16,6 1 0-16,5-1 0 0,7 1 0 0,2 0 0 16,6-1 0-16,-2 1 0 0,1-1 0 0,4 1 0 15,-1-2 0-15,3 0 0 0,1 1 0 0,-1-1 0 16,0 1 0-16,-2 0 0 0,1 4-54 16,-11-14-87-16,25 19-452 0,-35-12-37 15,10 9 22-15</inkml:trace>
  <inkml:trace contextRef="#ctx0" brushRef="#br0" timeOffset="101970.0687">17314 9969 1770 0,'0'0'110'0,"-27"-7"-77"0,9 11 0 16,-4 0-3-16,-1 5 1 0,-3-1-2 0,-1 5-18 16,-3 2-11-16,-2 2 0 0,1 1 0 0,0 0 0 15,3 1 0-15,5 1 0 0,4-6 0 16,19-14 0-16,-18 24 0 0,18-24 0 0,0 0 0 16,13 23 0-16,-13-23 0 0,33 16 0 0,-9-10 0 15,4 1 0-15,3-1 0 0,3 1 0 0,0-3 0 16,-3 2 0-16,0 0 0 0,-5 2 0 15,-4 0 0-15,-3 1 0 0,-19-9 0 0,19 21 0 16,-19-21 0-16,-1 29 0 0,-7-12 0 0,-4 1 0 16,-2 2 0-16,-5-3 0 0,-1 0 0 0,-1 0 0 15,-1-2 0-15,2 0 0 0,-1-3 0 0,3-4 0 16,18-8 0-16,-22 6 0 0,33 13-189 0,-30-36-458 16,19 17-23-16,26-31 130 0</inkml:trace>
  <inkml:trace contextRef="#ctx0" brushRef="#br0" timeOffset="102188.8282">18081 9559 2047 0,'-33'0'0'0,"33"0"0"16,-25 3 0-16,25-3 0 0,-32 13 0 0,10-3 0 15,0 10 0-15,-3 4 0 0,-1 6 0 0,-1 5 0 16,1 4 0-16,1 5 0 0,1 3 0 0,2 2 0 15,0 3 0-15,2 4 0 0,0-2 0 16,2 2 0-16,2-3 0 0,3-2 0 0,2-4 0 16,5-3 0-16,1-7 0 0,7-1-13 0,-3-17-99 15,30 22-412-15,-29-41-102 0,16 31-7 16</inkml:trace>
  <inkml:trace contextRef="#ctx0" brushRef="#br0" timeOffset="102391.9877">17619 10116 1993 0,'0'0'54'0,"-26"-12"-54"0,26 12 0 15,-17 5 0-15,17-5 0 0,0 0 0 16,0 0 0-16,21 7 0 0,-1-3 0 0,4-4 0 16,9-1 0-16,4-4 0 0,5-1 0 0,4-3 0 15,0 0 0-15,4-1 0 0,-1-2 0 0,2 4 0 16,-4-3 0-16,2 7-39 0,-10-9-62 0,18 32-227 15,-32-32-300-15,14 12 34 0,-14-2 238 16</inkml:trace>
  <inkml:trace contextRef="#ctx0" brushRef="#br0" timeOffset="102735.7067">17947 10188 2031 0,'0'0'16'0,"-14"25"-16"0,14-25 0 15,-19 17 0-15,19-17 0 0,0 0 0 16,14 17 0-16,-14-17 0 0,35 7 0 15,-7-8 0-15,5-1 0 0,8-4 0 0,8-3 0 16,2-2 0-16,3 0 0 0,0 2 0 0,0-3 0 16,-2 1 0-16,-2 0 0 0,-9-1 0 0,-7 2 0 15,-7 2 0-15,-9-1 0 0,-18 9 0 0,0 0 0 16,17-18 0-16,-17 18 0 0,0 0 0 0,-13-18 0 16,13 18 0-16,-29-15 0 0,9 9 0 15,-3 3 0-15,-4 1 0 0,-2 2 0 0,-5 5 0 16,-2 4 0-16,-2 3 0 0,2 4 0 0,-2 2 0 15,1 2 0-15,2 3 0 0,1 3 0 0,4 0 0 16,2 2 0-16,5-3 0 0,4 1 0 16,8-4 0-16,6-4 0 0,8-1 0 0,-3-17 0 15,22 24 0-15,0-14 0 0,6-6 0 0,6-2 0 16,6-5 0-16,4-4 0 0,8-2 0 16,0-4 0-16,10 1 0 0,-5-6 0 0,13 20-139 15,-31-42-226-15,37 34-262 0,-27-15 21 0,3-2 297 16</inkml:trace>
  <inkml:trace contextRef="#ctx0" brushRef="#br0" timeOffset="103095.1208">18701 10232 2047 0,'-36'20'0'0,"12"-10"0"0,4-1 0 16,20-9 0-16,-19 15 0 0,19-15 0 0,0 0 0 15,4 18 0-15,-4-18 0 0,30 7 0 0,-6-7 0 16,6-1 0-16,7-5 0 0,5-1 0 0,3-4 0 15,2 0 0-15,-2-1 0 0,-3 1 0 0,-3-1 0 16,0 1 0-16,-5-1 0 0,-5-2 0 16,-4 4 0-16,-25 10 0 0,28-22 0 0,-28 22 0 15,6-21 0-15,-6 21 0 0,-10-23 0 0,10 23 0 16,-17-26 0-16,17 26 0 0,-32-21 0 0,14 11 0 16,-4 7 0-16,-1-1 0 0,-4 5 0 0,1 3 0 15,-5 4 0-15,4 5 0 0,-2 2 0 16,4 3 0-16,-1 5 0 0,2 3 0 0,2 2 0 15,1 3 0-15,4-1 0 0,4 1 0 16,5-4 0-16,6-2 0 0,8-2 0 0,6-7 0 16,7-2 0-16,4-6 0 0,8-4 0 0,6-8 0 15,9-3 0-15,1-9 0 0,13-1 0 0,-5-7 0 16,12 1-16-16,-19-23-202 0,35 37-197 0,-39-31-218 16,14 9 37-16,-3 4 428 0</inkml:trace>
  <inkml:trace contextRef="#ctx0" brushRef="#br0" timeOffset="103251.3231">19616 9745 2047 0,'-27'42'0'0,"-1"3"0"0,1 4 0 16,1 0 0-16,0 4 0 0,2 1 0 0,3-1 0 16,4-2 0-16,5-1 0 0,2-5 0 15,2-6 0-15,4-3 0 0,-1-9 0 0,8 3 0 16,-3-30-39-16,23 57-383 0,-23-57-236 0,6 35-1 15,2-16 391-15</inkml:trace>
  <inkml:trace contextRef="#ctx0" brushRef="#br0" timeOffset="103891.9871">20782 10174 1792 0,'-23'-16'83'0,"23"16"-23"0,-11-25-3 0,11 25-14 16,-16-20-31-16,16 20-12 0,-25-11 0 0,25 11 0 16,-36-4 0-16,16 5 0 0,-3 3 0 0,0 3 0 15,-4 2 0-15,1 3 0 0,0 1 0 0,-2 3 0 16,2 2 0-16,2 1 0 0,1 3 0 0,2 2 0 15,1-1 0-15,3 0 0 0,5-5 0 16,12-18 0-16,-8 27 0 0,8-27 0 16,12 18 0-16,-12-18 0 0,29 10 0 0,-7-9 0 15,5-5 0-15,6-4 0 0,7-5 0 0,5-5 0 16,3-8 0-16,6-4 0 0,-1-3 0 0,1-3 0 16,-4-3 0-16,-2-1 0 0,-4-2 0 0,-3 0 0 15,-2 1 0-15,-5-1 0 0,-3 3 0 0,-3 0 0 16,-5 3 0-16,-1-2 0 0,-5 4 0 15,-3 2 0-15,-4 3 0 0,-5 7 0 0,-5 22 0 16,4-23 0-16,-4 23 0 0,0 0 0 0,0 0 0 16,-22 22 0-16,11 1 0 0,-6 8 0 0,-5 9 0 15,-2 2 0-15,-2 4 0 0,1 3 0 16,-3 3 0-16,2 1 0 0,0 0 0 0,5-3 0 16,6-4 0-16,4-4 0 0,7-2 0 15,4-5 0-15,10-1 0 0,1-8 0 0,11 0 0 16,0-9 0-16,12 8-84 0,-34-25-168 0,74 21-148 15,-57-37-73-15,27 10-85 0,5 8 279 0,-20-31 279 16</inkml:trace>
  <inkml:trace contextRef="#ctx0" brushRef="#br0" timeOffset="104743.3344">21490 10069 1867 0,'0'0'180'0,"-37"-1"-180"0,17 3 0 0,-1 1 0 16,0 4 0-16,-1 4 0 0,2 2 0 15,-2 2 0-15,1 4 0 0,2 1 0 0,2 4 0 16,1 0 0-16,1 2 0 0,2 1 0 0,2 0 0 16,4-2 0-16,4-2 0 0,3 0 0 0,4-4 0 15,3-2 0-15,-7-17 0 0,28 28 0 16,-7-19 0-16,4-2 0 0,6-5 0 0,2-3 0 16,1-3 0-16,5-3 0 0,0-4 0 0,-3-1 0 15,1-2 0-15,-5-4 0 0,0-2 0 0,-4-2 0 16,-1-2 0-16,-3 0 0 0,-2-3 0 0,-4 2 0 15,-3 0 0-15,-6-1 0 0,-2 3 0 0,-5-2 0 16,-3 3 0-16,-3 2 0 0,-2 1 0 0,6 19 0 16,-15-23 0-16,15 23 0 0,-18-9 0 15,18 9 0-15,0 0 0 0,-22 1 0 0,22-1 0 16,0 0 0-16,-12 18 0 0,12-18 0 0,3 18 0 16,-3-18 0-16,11 21 0 0,-11-21 0 0,17 19 0 15,-17-19 0-15,25 15 0 0,-25-15 0 0,33 9 0 16,-12-6 0-16,-1-1 0 0,3-2 0 0,2-1 0 15,-2 1 0-15,0-1 0 0,-4 1 0 16,-2 0 0-16,-17 0 0 0,20 1 0 0,-20-1 0 16,0 0 0-16,0 0 0 0,0 0 0 0,0 0 0 15,4 17 0-15,-4-17 0 0,-11 18 0 16,11-18 0-16,-22 28 0 0,10-10 0 0,-3 0 0 16,0 4 0-16,0-2 0 0,-1 1 0 0,1-2 0 15,3-2 0-15,12-17 0 0,-18 26 0 0,18-26 0 16,-6 17 0-16,6-17 0 0,0 0 0 15,0 0 0-15,0 0 0 0,29-5 0 0,-11-7 0 16,6-5 0-16,4-5 0 0,3-5 0 0,-1 0 0 16,3-2 0-16,0-2 0 0,-2 4 0 0,0-4 0 15,-1 2 0-15,-3 0 0 0,0 1 0 0,-3 4 0 16,-3 2 0-16,-5 6 0 0,-16 16 0 0,21-22 0 16,-21 22 0-16,0 0 0 0,0 0 0 0,0 0 0 15,0 0 0-15,0 0 0 0,-17 28 0 16,4-9 0-16,1 0 0 0,-4 3 0 15,2-1 0-15,1-1 0 0,4 0 0 0,4-4 0 16,5-16 0-16,-1 23 0 0,1-23 0 0,0 0 0 16,30 16 0-16,-13-16 0 0,4-5 0 0,2-2 0 15,4-4 0-15,5-3 0 0,4-4 0 0,1-1 0 16,3-1 0-16,-1 0 0 0,-1 0 0 16,-5 1 0-16,-3 3 0 0,-8 3 0 0,-4 2 0 15,-18 11 0-15,19-16 0 0,-19 16 0 0,0 0 0 16,0 0 0-16,0 0 0 0,0 0 0 0,-21 11 0 15,21-11 0-15,-34 35 0 0,14-11 0 0,-1 4 0 16,1 2 0-16,3 0 0 0,4 1 0 16,2-1 0-16,2-2 0 0,6-2 0 0,1 0 0 15,4-5 0-15,6 1 0 0,-8-22 0 16,22 32 0-16,-22-32 0 0,35 20 0 0,-35-20-147 16,47 11-69-16,-44-33-35 0,37 33-15 0,-32-34 16 15,28 17 23-15,-12-11 48 0,4 2 25 0,3 0 40 16,-13-9-36-16,15 18 58 0,-30-31 92 0</inkml:trace>
  <inkml:trace contextRef="#ctx0" brushRef="#br0" timeOffset="105068.9397">22758 10167 1722 0,'-30'-17'252'0,"30"17"-179"0,0 0-73 0,-6 21 0 16,6-21 0-16,0 0 0 0,22 17 0 0,-5-15 0 15,0-2 0-15,7-1 0 0,2-3 0 0,2 2 0 16,4-4 0-16,-1 0 0 0,-1-3 0 0,-2 0 0 15,-2-2 0-15,-2 0 0 0,-3-1 0 16,-2 0 0-16,-19 12 0 0,28-27 0 16,-28 27 0-16,16-28 0 0,-16 28 0 0,7-31 0 15,-8 14 0-15,-1 0 0 0,-3 0 0 0,5 17 0 16,-20-27 0-16,20 27 0 0,-30-9 0 0,10 11 0 16,-5 5 0-16,-2 6 0 0,-2 5 0 0,-1 5 0 15,2 3 0-15,0 6 0 0,5 3 0 0,3 0 0 16,5-1 0-16,5-2 0 0,5-4 0 15,5-4 0-15,6-2 0 0,3-4 0 0,-9-18 0 16,35 28 0-16,-10-19 0 0,1-6 0 0,9 2 0 16,-2-15 0-16,15 13-42 0,-22-32-211 15,38 34-73-15,-39-47-27 0,37 30 0 0,-23-26 87 16,1-3 51-16,10 15-23 0,-32-38 238 0</inkml:trace>
  <inkml:trace contextRef="#ctx0" brushRef="#br0" timeOffset="105679.1926">18852 7687 785 0,'15'35'442'0,"-36"-47"20"15,44 20-293-15,-23-8-107 0,0 0-8 0,7-18-6 16,-7 18-23-16,25-23-25 0,-7 5 0 16,5-10 0-16,6-3 0 0,7-14 0 0,4-3 0 15,6-8 0-15,10-7 0 0,6-3 0 0,5-7 0 16,5-3 0-16,0 1 0 0,-3 0 0 15,-4 3 0-15,-6 8 0 0,-11 3 0 0,-5 5 0 16,-12 4 0-16,-4 6 0 0,-10 4 0 0,-3 9 0 16,-8 4 0-16,-1 12-19 0,-24-19-236 0,19 36-248 15,0 0-118-15,-19 11 7 0,5 12 580 0</inkml:trace>
  <inkml:trace contextRef="#ctx0" brushRef="#br0" timeOffset="106522.9706">20347 6323 1783 0,'18'-29'20'0,"-18"29"-4"16,17-22 1-16,-17 22-3 0,0 0 2 15,22-20 0-15,-22 20 9 0,0 0-1 0,0 0 6 16,0 0 2-16,0 0-1 0,0 0-8 16,0 0-23-16,0 0 0 0,0 0 0 0,0 0 0 15,-11 21 0-15,11-21 0 0,-11 24 0 0,6-7 0 16,-1 2 0-16,1 7 0 0,0-1 0 0,0 4 0 15,1 2 0-15,0 0 0 0,0 0 0 16,2 1 0-16,-1-2 0 0,2-3 0 0,0-3 0 16,0-4 0-16,1-3 0 0,0-17 0 0,0 21 0 15,0-21 0-15,0 0 0 0,0 0 0 0,0 0 0 16,0 0 0-16,0 0 0 0,7-29 0 0,-6 7 0 16,3-6 0-16,0-4 0 0,0-5 0 0,5-1 0 15,-1-3 0-15,3-1 0 0,2 1 0 0,-4-1 0 16,5 1 0-16,-3-1 0 0,2-1 0 15,2 5 0-15,-1 1 0 0,3 3 0 16,0 5 0-16,2 5 0 0,-2 2 0 0,1 9 0 16,0 2 0-16,-1 6 0 0,1 2 0 0,-18 3 0 15,36 1 0-15,-18 3 0 0,0 2 0 0,0 2 0 16,-1 3 0-16,-17-11 0 0,29 29 0 0,-18-10 0 16,-3 1 0-16,-2 1 0 0,-5 4 0 0,-3 1 0 15,-7 2 0-15,-3 1 0 0,-4 1 0 16,-3 2 0-16,-3-1 0 0,-4 1 0 0,-1-2 0 15,-3 0 0-15,1-1 0 0,0-2 0 0,0-1 0 16,-1-3 0-16,2-2 0 0,3-3 0 0,0-1 0 16,2-2 0-16,4-3 0 0,1-2 0 15,1-1 0-15,17-9 0 0,-25 19 0 0,25-19 0 16,-14 24 0-16,8-7 0 0,2 5 0 16,-1 2 0-16,3 4 0 0,-3 4 0 0,0 1 0 15,0 6 0-15,-3 4 0 0,2 2 0 0,-4 0 0 16,0 1 0-16,-2-2 0 0,2-3 0 0,0-4 0 15,6-3 0-15,-3-7 0 0,9 3-23 0,-2-30-190 16,12 42-189-16,-12-42-159 0,0 0-41 0,6 23 357 16</inkml:trace>
  <inkml:trace contextRef="#ctx0" brushRef="#br0" timeOffset="106757.3293">21113 6135 2047 0,'16'-42'0'0,"-16"42"0"0,0 0 0 16,0 0 0-16,0 0 0 0,-16 18 0 15,10 0 0-15,-6 7 0 0,-4 7 0 0,-4 5 0 16,-2 3 0-16,2 5 0 0,-1 0 0 0,0 1 0 16,3 0 0-16,4-3 0 0,0-2 0 0,7-2 0 15,2-7 0-15,6-2 0 0,3-7 0 16,7 0 0-16,-11-23-112 0,42 42-234 0,-42-42-281 15,27 5 11-15,-27-5 271 0</inkml:trace>
  <inkml:trace contextRef="#ctx0" brushRef="#br0" timeOffset="107351.1043">21236 5801 2012 0,'-19'32'35'0,"19"-32"-35"15,0 0 0-15,2 20 0 0,-2-20 0 0,19 17 0 16,-19-17 0-16,28 18 0 0,-11-7 0 16,0 1 0-16,3 3 0 0,2 1 0 0,-3 3 0 15,0 4 0-15,1 1 0 0,-4 4 0 0,1 2 0 16,-4 2 0-16,-1 0 0 0,-2 0 0 0,-4 0 0 16,-2 1 0-16,-2 0 0 0,-4 2 0 0,-1-1 0 15,0 1 0-15,-2-4 0 0,1 1 0 16,-1-5 0-16,-1 0 0 0,-1-3 0 0,2-3 0 15,-1-3 0-15,6-18 0 0,-11 28 0 0,11-28 0 16,0 0 0-16,-10 18 0 0,10-18 0 0,0 0 0 16,0 0 0-16,0 0 0 0,0 0 0 0,6-26 0 15,-6 26 0-15,10-35 0 0,-1 10 0 0,2-3 0 16,3-2 0-16,1-1 0 0,1-3 0 16,1 1 0-16,-2-2 0 0,2 1 0 15,-1-1 0-15,2 0 0 0,-1 0 0 0,1 1 0 16,-1 5 0-16,0 4 0 0,0 6 0 0,-17 19 0 15,29-21 0-15,-29 21 0 0,18-5 0 0,-18 5 0 16,0 0 0-16,22 17 0 0,-22-17 0 0,13 29 0 16,-7-11 0-16,0 2 0 0,-1 2 0 0,-1 0 0 15,-2 3 0-15,0 0 0 0,-2 1 0 16,-2 2 0-16,-1 0 0 0,-2 1 0 0,-2-1 0 16,-2 1 0-16,-2-1 0 0,-3-2 0 0,-1-2 0 15,-3-1 0-15,-2-1 0 0,0-3 0 0,-2 0 0 16,-1-4 0-16,-3-1 0 0,2-4 0 15,1-1 0-15,1-2 0 0,5-1 0 0,0-1 0 16,17-5 0-16,-28 11 0 0,28-11 0 0,-22 17 0 16,22-17 0-16,-25 34 0 0,12-10 0 15,-3 6 0-15,0 5 0 0,-3 3 0 0,-3 4 0 16,0 5 0-16,-1 2 0 0,-1-2 0 0,4-1 0 16,1-6 0-16,8-5 0 0,2-9 0 0,19 8-79 15,-10-34-219-15,31 23-199 0,-31-23-117 0,38-11 56 16,3 18 558-16</inkml:trace>
  <inkml:trace contextRef="#ctx0" brushRef="#br0" timeOffset="107726.0914">22041 6342 1898 0,'3'-24'149'0,"-3"24"-149"16,26 6 0-16,-7-3 0 0,5-3 0 0,2-2 0 16,5-2 0-16,3-3 0 0,3-3 0 0,1-3 0 15,2-3 0-15,-2-1 0 0,-4-1 0 0,-1-1 0 16,-8 2 0-16,-1 0 0 0,-7 0 0 16,-17 17 0-16,20-32 0 0,-17 15 0 0,-5-2 0 15,-4 0 0-15,-6 2 0 0,-7 0 0 16,-4 3 0-16,-8 3 0 0,-2 5 0 0,-2 7 0 15,-4 8 0-15,0 5 0 0,-3 8 0 0,0 7 0 16,-3 3 0-16,3 8 0 0,2 4 0 0,7 1 0 16,5 1 0-16,7-2 0 0,11-3 0 0,10-3 0 15,10-7 0-15,8-5 0 0,10-6 0 0,8-4 0 16,12-6 0-16,7-5 0 0,11-5 0 16,7-9 0-16,12 6 0 0,-5-19-10 0,22 34-323 15,-47-50-129-15,22 29-172 0,-25-9 45 0,-24-20 571 16</inkml:trace>
  <inkml:trace contextRef="#ctx0" brushRef="#br0" timeOffset="108476.0995">1905 7360 886 0,'0'0'410'0,"0"0"-171"0,0 0-161 15,0 0-13-15,0 0-5 0,0 0-10 0,0 0-9 16,0 0-4-16,0 0-6 0,0 0-6 0,0 0-7 15,0 0-8-15,0 0 0 0,0 17 2 0,0-17 3 16,0 0 2-16,0 0 1 0,0 0 0 16,2-26-11-16,1 6-7 0,3-10 0 15,2-12 0-15,4-14 0 0,6-13 0 0,5-12 0 16,5-11 0-16,1-2 0 0,-1-5 0 0,1-2 0 16,-2 2 0-16,-2-2 0 0,-2-1 0 0,-5 0 0 15,-2 6-20-15,-9-2-58 0,5 23-46 0,-35-21-409 16,24 31-91-16,-10-4 6 0</inkml:trace>
  <inkml:trace contextRef="#ctx0" brushRef="#br0" timeOffset="109335.5935">2046 5085 1810 0,'3'-23'28'0,"-3"23"2"0,0 0 6 0,0 0-9 15,0 0-8-15,0 0-5 0,0 0 7 0,0 0 2 16,0 0 0-16,0 0-9 0,0 0-12 0,0 0-2 15,-1 21 0-15,-2-4-2 0,0 3 4 0,0 6-2 16,-2 2 0-16,3 2 0 0,-2 4 0 0,1 2 0 16,1 3 0-16,0 1 0 0,1 1 0 15,1 0 0-15,0-2 0 0,1-4 0 16,0-5 0-16,2-7 0 0,0-5 0 0,-3-18 0 16,9 23 0-16,-9-23 0 0,0 0 0 0,0 0 0 15,0 0 0-15,0 0 0 0,19-25 0 0,-13 5 0 16,0-9 0-16,0-7 0 0,1-10 0 0,0-4 0 15,0 1 0-15,0-1 0 0,1 2 0 0,-1 1 0 16,-2 0 0-16,0-1 0 0,-2 0 0 16,2 1 0-16,0 2 0 0,1 3 0 0,0 3 0 15,2 4 0-15,0 4 0 0,2 4 0 0,2 6 0 16,3 3 0-16,-15 18 0 0,31-23 0 16,-13 17 0-16,2 0 0 0,-1 4 0 0,3 1 0 15,0 3 0-15,0 3 0 0,0 2 0 0,0 4 0 16,-2 1 0-16,-3 5 0 0,-2 5 0 0,-5 3 0 15,-4 4 0-15,-4 4 0 0,-2 3 0 16,-3 4 0-16,-6 2 0 0,-2 2 0 0,-5-1 0 16,-1 2 0-16,-2-4 0 0,-1 0 0 0,1-3 0 15,-2-3 0-15,1-4 0 0,-1-4 0 0,2-3 0 16,-1-3 0-16,1-3 0 0,0-4 0 0,19-14 0 16,-31 23 0-16,31-23 0 0,-23 19 0 0,23-19 0 15,-17 15 0-15,17-15 0 0,-11 18 0 16,11-18 0-16,-4 32 0 0,3-8 0 15,1 6 0-15,-1 8 0 0,-2 4 0 0,0 5 0 16,-2 4 0-16,-1 3 0 0,-2 3 0 0,-1-1 0 16,-1-2 0-16,1-3 0 0,0-5 0 0,4-6 0 15,-3-6 0-15,6-6 0 0,1-9-15 0,1-19-61 16,0 0-75-16,40 25-274 0,-29-42-216 0,16 2 39 16,-3-7 466-16</inkml:trace>
  <inkml:trace contextRef="#ctx0" brushRef="#br0" timeOffset="109541.7389">2837 4845 2047 0,'0'0'0'0,"-27"25"0"16,11-1 0-16,1 7 0 0,-1 5 0 16,0 5 0-16,0 5 0 0,0 2 0 0,3 2 0 15,1 1 0-15,1-2 0 0,1-2 0 0,2-2 0 16,3-5 0-16,2-5 0 0,3-5 0 15,5-5 0-15,1-7 0 0,-6-18 0 0,25 17-3 0,-6-17-52 16,-2-15-28-16,22 19-216 0,-27-38-336 0,19 4 5 16,-12-13 289-16</inkml:trace>
  <inkml:trace contextRef="#ctx0" brushRef="#br0" timeOffset="110182.3708">2726 4483 1449 0,'-40'-13'393'15,"40"13"-351"-15,0 0-19 0,6 18-10 0,-6-18-11 16,0 0-25-16,16 21 32 0,-16-21-43 16,35 14 29-16,-16-13-33 0,11 10-12 0,-8-10-11 15,12 10 8-15,-6-7 11 0,6 4 19 0,-1-2 16 16,-3 2 8-16,3-1 5 0,-4 0 1 0,3 2 4 16,-4-2 2-16,2 5 13 0,-8-2 3 15,4 8 11-15,-26-18-3 0,35 35 5 0,-24-17-8 16,3 7 4-16,-5 0-12 0,-1 6 3 0,-3 0-10 15,-1 5 7-15,-3 1-9 0,0 3 9 16,-2 1-10-16,-1 0-7 0,-2 1-9 0,-1 3 0 16,0-2 0-16,-1 0 0 0,-1-4 0 0,2-4 0 15,-2-4 0-15,2-4 0 0,-1-5 0 0,2-5 0 16,4-17 0-16,-5 20 0 0,5-20 0 0,0 0 0 16,0 0 0-16,0 0 0 0,0 0 0 0,0 0 0 15,2-30 0-15,1 8 0 0,3-7 0 16,2-7 0-16,0-4 0 0,1-4 0 15,2-2 0-15,-3 2 0 0,2-2 0 0,-2 1 0 16,1-1 0-16,-2-1 0 0,2 0 0 0,-2-2 0 16,1 6 0-16,3 3 0 0,3 8 0 0,0 6 0 15,3 7 0-15,-17 19 0 0,32-26 0 0,-32 26 0 16,29-7 0-16,-29 7 0 0,29 11 0 0,-29-11 0 16,31 26 0-16,-17-5 0 0,0 3 0 15,-2 3 0-15,-1 4 0 0,-3 2 0 0,-2 1 0 16,-2 2 0-16,-3 3 0 0,-2-2 0 0,-3 1 0 15,1-1 0-15,-4-1 0 0,-1-1 0 0,-2-3 0 16,-3 1 0-16,-1-4 0 0,-2-3 0 0,-1-2 0 16,0-3 0-16,0-2 0 0,0-3 0 15,0-1 0-15,17-15 0 0,-31 27 0 0,31-27 0 16,-24 28 0-16,13-11 0 0,1 2 0 16,-1 4 0-16,2 4 0 0,-2 6 0 0,1 5 0 15,-1 7 0-15,-2 6 0 0,-2 5 0 0,-2 5 0 16,0 3 0-16,0 0 0 0,0-3 0 0,2-7 0 15,3-7 0-15,5-7 0 0,4-9 0 0,7-8 0 16,-4-23 0-16,21 19-28 0,-21-19-54 0,52-5-136 16,-42-43-162-16,38 15-250 0,-11-23 37 15,-3-16 478-15</inkml:trace>
  <inkml:trace contextRef="#ctx0" brushRef="#br0" timeOffset="110494.8844">3698 5076 1705 0,'-18'6'342'16,"18"-6"-342"-16,0 0 0 0,9 19 0 0,-9-19 0 15,36 4 0-15,-8-8 0 0,5-7 0 0,7-4 0 16,3-7 0-16,2-2 0 0,2-4 0 0,0-2 0 16,-1-2 0-16,-1 1 0 0,-5-2 0 0,-4 3 0 15,-10 2 0-15,-5 3 0 0,-9 3 0 0,-4 2 0 16,-8 20 0-16,-9-31 0 0,9 31 0 15,-33-24 0-15,8 17 0 0,-7 5 0 16,-3 10 0-16,-2 5 0 0,-2 9 0 0,0 7 0 16,2 8 0-16,0 7 0 0,3 3 0 0,6 6 0 15,4 0 0-15,7 3 0 0,5-3 0 0,6-3 0 16,7-10 0-16,6-7 0 0,9-7 0 0,6-10 0 16,10-8 0-16,4-10 0 0,11-7 0 0,6-11 0 15,14-2 0-15,2-18 0 0,21 10-101 16,-17-34-212-16,44 37-168 0,-33-20-113 0,19-4 37 15,19 23 557-15</inkml:trace>
  <inkml:trace contextRef="#ctx0" brushRef="#br1" timeOffset="115746.0369">10382 2980 909 0,'0'0'123'0,"0"0"-36"16,0 0-9-16,-11 19-7 0,11-19-19 0,0 0-13 0,0 0-23 15,0 0-8-15,0 0 2 0,0 0 1 0,0 0 2 16,0 0-2-16,14-19-2 0,-14 19-5 0,0 0 1 15,16-19-3-15,-16 19 4 0,0 0-1 0,16-19 4 16,-16 19 1-16,0 0 9 0,0 0 15 16,0 0 13-16,0 0 7 0,0 0-7 0,0 0-14 15,0 0-14-15,0 0-6 0,0 0-3 0,-4 19 4 16,4-19-1-16,0 0 5 0,0 0-2 0,-14 20 1 16,14-20-4-16,0 0 0 0,0 0-5 0,-7 17-1 15,7-17-3 1,0 0 0-16,0 0-1 0,1 24 2 0,-1-24-3 15,1 21 3-15,-1-21-6 0,1 32 6 0,-2-11-5 16,1 3 4-16,-1 2-6 0,-2 0 7 0,1 2-7 16,-2 0-14-16,1 0 36 0,-2 1-33 0,0-2 35 15,2 4-11-15,-1-2-6 0,1 0 8 0,-2-3-10 16,3 1 7-16,-1-2-8 0,1 1 6 0,2-2-7 16,1-1 5-16,2 1-7 0,-1-1 5 15,0-1-4-15,2 1 2 0,0-1-4 0,1 2 5 16,0 0-6-16,-2 1 7 0,2 0-7 15,-1-2 7-15,-1 1-7 0,1-1 5 0,-2 0-4 16,2 0-12-16,-2-2 31 0,1 2-31 0,1-1 30 16,-2 0-12-16,0-1-7 0,1-1 7 0,-3-1-6 15,2 1 5-15,-1-1-4 0,2-1 5 0,-1 0-5 16,1 1 5-16,0-1-3 0,0 0 1 16,1 0-4-16,-1 1 5 0,1 1-4 0,-1-1 4 15,0 0-4-15,1 1 3 0,-2 0-4 0,0 3 5 16,2 0-5-16,-3 1 5 0,0 2-5 0,-1 0 5 15,0 2-5-15,0 1-12 0,-1 0 29 0,-1 2-29 16,-2-1 29-16,2 0-11 0,-2 1-7 0,0 0 8 16,0-1-8-16,0 0 7 0,0 0-7 15,1-2 7-15,-1 1-5 0,0-1 5 0,2-1-4 16,-2 2 5-16,3-2-6 0,-1 1 5 0,0 1-6 16,2 2 6-16,0-1-7 0,-1 1 8 0,2 1-8 15,-2-1-6-15,0 1 26 0,1 0-25 16,-1 0 26-16,2 0-18 0,-1 2 0 0,-1 0 0 15,1 0-1-15,0 1 2 0,0 1-1 0,-1 2 0 16,-1-2 0-16,0 1 0 0,1 0-1 16,-1-2 2-16,0 1-1 0,-2 0 0 0,2 1 0 15,-2-1-7-15,2-1 14 0,-1-1-13 0,1-1 12 16,2-1-6-16,-1 0 0 0,1-2 0 0,0 0 0 16,0-1 0-16,0 0 0 0,1 1 0 0,-1 1 0 15,0-1 0-15,0 1 0 0,-1 0 0 0,1-1 0 16,0 0 0-16,-1 1 0 0,1 1 0 15,-2-1 0-15,4 2 0 0,-1 0 0 16,0 1 0-16,1-1 0 0,0 2 0 0,-2 1 0 16,0-4 0-16,0 1 0 0,0-2 0 0,0 2 0 15,0 0 0-15,1-1 0 0,0 0 0 0,-1-1 0 16,0-1 0-16,0-1 0 0,1 2 0 0,-1-4 0 16,2 2 0-16,-1 0 0 0,0-1 0 0,0 1 0 15,0 0 0-15,1-1 0 0,0 2 0 16,0 1 0-16,-2-1 0 0,2 0 0 0,-1 2 0 15,-1-1 0-15,2 2 0 0,0 1 0 0,-1-1 0 16,0 4 0-16,-1 0 0 0,0 2 0 0,-1 0 0 16,1 2 0-16,-1-1 0 0,-1-1 0 0,1 3 0 15,0-2 0-15,0-1 0 0,-2 3 0 16,3-5 0-16,-1 2 0 0,0-1 0 0,1 1 0 16,0 0 0-16,0-2 0 0,0 1 0 15,0-1 0-15,1-2 0 0,-1 2 0 0,1 0 0 16,-1 1 0-16,0 0 0 0,1 0 0 0,-1-2 0 15,2 0 0-15,-1 1 0 0,0-2 0 0,2 1 0 16,-2 0 0-16,-1 2 0 0,1 0 0 0,-1 0 0 16,0 1 0-16,0-2 0 0,0 1 0 0,-1 0 0 15,0 1 0-15,1 1 0 0,-2-3 0 16,1 2 0-16,-1-1 0 0,-1-2 0 0,2 0 0 16,-1-2 0-16,0 1 0 0,-1-1 0 15,0 1 0-15,1 0 0 0,-2 1 0 0,3 1 0 16,0-1 0-16,-2 3 0 0,1 1 0 0,0 0 0 15,-2 1 0-15,1 1 0 0,0 1 0 0,0 1 0 16,1 1 0-16,-1-2 0 0,1 1 0 0,0-1 0 16,-1 2 0-16,0 0 0 0,0 0 0 15,1 1 0-15,-2 0 0 0,2-2 0 0,-3 1 0 16,2 0 0-16,0-3 0 0,-1 0 0 0,2 0 0 16,-1-3 0-16,2 1 0 0,-2 0 0 0,2 0 0 15,0-1 0-15,0 2 0 0,-2 0 0 0,2 0 0 16,-1 0 0-16,1 0 0 0,-1 4 0 0,0 0 0 15,1 0 0-15,-2 1 0 0,1-4 0 16,1 0 0-16,-2-1 0 0,0 3 0 16,0 1 0-16,-2 1 0 0,0-2 0 0,2-1 0 15,-1-2 0-15,-1 0 0 0,2-2 0 0,-2-1 0 16,1-1 0-16,0-2 0 0,1-3 0 0,0 0 0 16,2-2 0-16,0-1 0 0,1-1 0 0,0-1 0 15,0-1 0-15,0 1 0 0,0-2 0 0,1 2 0 16,-1-1 0-16,0 1 0 0,0 1 0 15,1 0 0-15,-1 1 0 0,-1-2 0 0,1 2 0 16,-1 0 0-16,0-2 0 0,-2 0 0 0,1 1 0 16,-2-3 0-16,0 2 0 0,1-2 0 0,0-1 0 15,1-1 0-15,0-1 0 0,-1-3 0 16,3-1 0-16,0-18 0 0,0 32 0 0,0-32 0 16,0 28 0-16,0-28 0 0,1 27 0 0,-1-27 0 15,0 28 0-15,0-28 0 0,2 28 0 16,-2-28 0-16,0 28 0 0,0-28 0 0,1 26 0 15,-1-26 0-15,0 26 0 0,0-26 0 0,-1 25 0 16,1-25 0-16,0 24 0 0,0-24 0 0,-3 26 0 16,3-26 0-16,-2 23 0 0,2-23 0 0,-3 19 0 15,3-19 0-15,0 20 0 0,0-20 0 0,0 0 0 16,-1 23 0-16,1-23 0 0,0 0 0 0,0 21 0 16,0-21 0-16,0 0 0 15,0 22 0-15,0-22 0 0,0 0 0 0,-1 21 0 16,1-21 0-16,-1 17 0 0,1-17 0 0,-3 19 0 15,3-19 0-15,-3 24 0 0,3-24 0 0,-3 25 0 16,3-25 0-16,-2 27 0 0,2-27 0 0,-4 25 0 16,4-25 0-16,-2 20 0 0,2-20 0 0,-2 17 0 15,2-17 0-15,0 0 0 0,2 23 0 16,-2-23 0-16,0 0 0 0,1 17 0 0,-1-17 0 16,0 0 0-16,0 0 0 0,0 0 0 0,0 0 0 15,0 0 0-15,0 0 0 0,16-22 0 0,-16 22-94 16,-8-44-239-16,8 44-304 0,4-35 4 0,-9 10 284 15</inkml:trace>
  <inkml:trace contextRef="#ctx0" brushRef="#br1" timeOffset="116746.1711">10501 4413 1355 0,'-23'-11'272'16,"23"11"-135"-16,0 0-129 0,0 0-2 0,17-8 6 16,-17 8 3-16,24-18 7 0,-3 7-5 0,2-5 7 15,9 0-4-15,3-4 8 0,9-1-8 16,4-6 4-16,9-3-11 0,8-6 4 0,4-5-11 15,8-5 5-15,4-3-9 0,7 0 8 0,4-3-10 16,2 1-5-16,2 0 24 0,4-4-20 16,2 0 16-16,4-2-15 0,6-2 0 0,4-1 0 15,4-2 0-15,4-2 0 0,2 0 0 0,1 0 0 16,1 0 0-16,0 2 0 0,-5 4 0 0,1 2 0 16,-1 5 0-16,-4 7 0 0,-6 0-16 0,-3 5-4 15,-14 1-17-15,-1 9-8 0,-12-10-36 0,6 25-59 16,-35-30-278-16,16 20-196 0,-13 2 58 0,-10-11 437 15</inkml:trace>
  <inkml:trace contextRef="#ctx0" brushRef="#br1" timeOffset="117402.4275">14435 2883 1670 0,'0'0'12'16,"14"-26"12"-16,-14 26 8 0,12-19 12 0,-12 19 12 15,0 0 1-15,0 0-2 0,0 0-10 0,0 0-11 16,0 0-21-16,0 0-9 0,1 19-4 0,-1-19 1 16,-11 27-1-16,2-6 0 0,0 1 0 15,-1 3 0-15,1-1 0 0,1 2 0 0,1 1 0 16,2 0 0-16,-1 0 0 0,1-1 0 0,2-3 0 16,1-2 0-16,2-4 0 0,0-17 0 0,1 25 0 15,-1-25 0-15,0 0 0 0,10 17 0 0,-10-17 0 16,0 0 0-16,0 0 0 0,0 0 0 0,0 0 0 15,23-28 0-15,-14 11 0 0,-1-4 0 16,3-4 0-16,0-1 0 0,-3 0 0 16,1 0 0-16,-2 0 0 0,1 2 0 0,-2-1 0 15,1 1 0-15,-1-1 0 0,1 1 0 0,2 1 0 16,1-1 0-16,1 1 0 0,2 3 0 0,1-2 0 16,6 4 0-16,-1 2 0 0,2 3 0 0,3 2 0 15,-2 1 0-15,3 3 0 0,-2 1 0 0,1 3 0 16,0 2 0-16,1 5 0 0,-3-1 0 0,1 6 0 15,-5-2 0-15,4 6-48 0,-22-13-42 16,48 33-101-16,-48-33-306 0,27 16-105 0,-9-4 51 16</inkml:trace>
  <inkml:trace contextRef="#ctx0" brushRef="#br1" timeOffset="117777.4303">15200 2762 1936 0,'0'0'56'0,"0"0"-20"0,-23-11-17 0,23 11-19 15,0 0 0-15,-19 9 0 0,19-9 0 0,-22 19 0 16,22-19 0-16,-27 33 0 0,11-13 0 0,1 3 0 16,-2 4 0-16,2 3 0 0,-1 0 0 0,2 2 0 15,2-2 0-15,4-1 0 0,-1-4 0 0,7-3 0 16,2-2 0-16,5-3 0 0,-5-17 0 0,20 21 0 16,-20-21 0-16,38 10 0 0,-12-11 0 15,2-4 0-15,3-6 0 0,2-3 0 16,2-6 0-16,1-3 0 0,0-1 0 0,-3-1 0 15,-1-2 0-15,-5 2 0 0,0 0 0 0,-4 2 0 16,-4 2 0-16,-4 1 0 0,-2 3 0 0,-13 17 0 16,14-25 0-16,-14 25 0 0,5-17 0 0,-5 17 0 15,0 0 0-15,0 0 0 0,0 0 0 0,0 0 0 16,0 0 0-16,0 0 0 0,-17 6 0 16,17-6 0-16,-2 22 0 0,2-22 0 0,-3 34 0 15,3-15 0-15,1-1 0 0,4 2 0 0,2-2 0 16,2-1 0-16,4 1 0 0,-13-18 0 0,32 28 0 15,-14-19 0-15,9 5-35 0,-10-28-161 0,32 37-217 16,-27-32-209-16,13 5 44 0,-4 4 376 16</inkml:trace>
  <inkml:trace contextRef="#ctx0" brushRef="#br1" timeOffset="118232.9779">16093 2385 1904 0,'0'0'64'15,"0"0"-20"-15,-17 1-9 0,17-1-35 0,0 0 0 16,-22 24 0-16,11-6 0 0,0 4 0 16,0 5 0-16,-1 4 0 0,1 4 0 0,-1 4 0 15,2-2 0-15,0 6 0 0,3-1 0 16,3 3 0-16,2-2 0 0,2-1 0 0,0-4 0 16,0-1 0-16,2-5 0 0,1-2 0 0,-1-2 0 15,1-5 0-15,0-2 0 0,-3-21 0 0,8 26 0 16,-8-26 0-16,0 0 0 0,0 0 0 0,0 0 0 15,0 0 0-15,0 0 0 0,0 0 0 16,18-15 0-16,-18 15 0 0,14-38 0 0,-5 16 0 16,1-1 0-16,-1 0 0 0,1 0 0 0,1 2 0 15,1-1 0-15,0 1 0 0,2 1 0 0,2 0 0 16,-16 20 0-16,32-29 0 0,-32 29 0 0,31-18 0 16,-31 18 0-16,28-2 0 0,-28 2 0 0,24 12 0 15,-24-12 0-15,24 24 0 0,-11-7 0 16,-3 2 0-16,1 3 0 0,-1 1 0 0,-1 0 0 15,-2-1 0-15,-1 0 0 0,-2-3 0 0,-1 0 0 16,0 0 0-16,-4-3 0 0,1-16 0 0,-16 32 0 16,16-32 0-16,-34 28 0 0,11-17 0 0,-4-2 0 15,-1-1 0-15,-4-4 0 0,2-2 0 16,-1-4 0-16,2-2 0 0,5-4 0 0,2-3 0 16,5 1 0-16,1-7 0 0,10 0 0 15,0-8 0-15,6 25-157 0,1-59-208 0,27 39-250 16,-16-14-4-16,13-9 329 0</inkml:trace>
  <inkml:trace contextRef="#ctx0" brushRef="#br1" timeOffset="118716.123">16848 2344 1861 0,'-13'-24'186'0,"13"24"-186"15,-19-6 0-15,19 6 0 0,-23-2 0 0,23 2 0 16,-29 16 0-16,29-16 0 0,-34 34 0 0,16-11 0 15,-1 2 0-15,2 6 0 0,0 2 0 0,3 6 0 16,0 1 0-16,2 0 0 0,4 1 0 0,-1 3 0 16,3 0 0-16,1 2 0 0,0-1 0 15,1-1 0-15,-1-3 0 0,0-5 0 16,1-3 0-16,1-4 0 0,-1-5 0 0,1-4 0 0,1-3 0 16,2-17 0-16,-4 22 0 0,4-22 0 15,0 0 0 1,0 0 0-16,0 0 0 0,0 0 0 0,0 0 0 0,0 0 0 15,13-23 0-15,-13 23 0 0,19-36 0 0,-8 15 0 16,1-1 0-16,0 1 0 16,2 1 0-16,0 0 0 0,1 0 0 0,1 2 0 15,1 1 0-15,-17 17 0 0,31-29 0 0,-31 29 0 16,32-19 0-16,-32 19 0 0,27-8 0 0,-27 8 0 16,23 2 0-16,-23-2 0 0,20 13 0 0,-20-13 0 15,20 20 0-15,-20-20 0 0,17 27 0 0,-11-10 0 0,-1 1 0 0,0 1 0 16,-4 0 0-16,-1 0 0 0,-4 3 0 15,-4-3 0-15,-4 4 0 0,-7-1 0 0,-5-1 0 16,-4 1 0-16,-5-3 0 0,0 0 0 16,-1-3 0-16,0-2 0 0,0-4 0 0,3 0 0 15,1-5 0-15,5-3 0 0,2-1 0 0,5-6 0 16,18 5 0-16,-21-13 0 0,21 13 0 0,-1-24 0 16,21 28-199-16,-22-44-180 0,47 17-212 0,-22-5-9 15,5-8 323-15</inkml:trace>
  <inkml:trace contextRef="#ctx0" brushRef="#br1" timeOffset="119318.9213">16921 2935 1622 0,'12'39'425'0,"-12"-39"-425"0,0 0 0 15,0 0 0-15,0 0 0 0,0 0 0 16,22 19 0-16,-5-16 0 0,7-1 0 0,4-4 0 15,5-1 0-15,4-2 0 0,2-1 0 0,-1-1 0 16,-1-1 0-16,-4-1 0 0,-4-1 0 0,-5 2 0 16,-4-3 0-16,-20 11 0 0,23-18 0 0,-23 18 0 15,6-22 0-15,-6 22 0 0,-6-26 0 0,6 26 0 16,-16-25 0-16,16 25 0 0,-26-20 0 16,26 20 0-16,-30-15 0 0,30 15 0 0,-33-3 0 15,33 3 0-15,-33 7 0 0,14 4 0 0,-1 2 0 16,-1 5 0-16,0 4 0 0,0 0 0 0,4 3 0 15,4-1 0-15,4 1 0 0,4-2 0 0,4-3 0 16,5 1 0-16,4-4 0 0,-8-17 0 0,33 30 0 16,-8-19 0-16,3-3 0 0,4-3 0 15,6-5 0-15,5-5 0 0,2-4 0 16,4-4 0-16,1-1 0 0,-2 2 0 0,-3 1 0 16,-9 0 0-16,-2 3 0 0,-6-1 0 0,-6 3 0 15,-4 2 0-15,-18 4 0 0,19-2 0 0,-19 2 0 16,0 0 0-16,0 0 0 0,0 0 0 0,-6 19 0 15,6-19 0-15,-17 29 0 0,2-9 0 0,0 0 0 16,-2 2 0-16,2 0 0 0,0 0 0 16,2-1 0-16,4 0 0 0,1 0 0 0,1-3 0 15,4-1 0-15,3-17 0 0,-4 19 0 0,4-19 0 16,0 0 0-16,0 0 0 0,0 0 0 0,0 0 0 16,0 0 0-16,23-19 0 0,-23 19 0 15,29-32 0-15,-10 9 0 0,3-3 0 0,-1-2 0 16,-1 2 0-16,2 1 0 0,-2 1 0 0,2-2 0 15,1 2 0-15,-1 0 0 0,1 1 0 16,-2-1 0-16,1 1 0 0,-4-1 0 0,2 4 0 16,-7-1 0-16,7 7 0 0,-8-6-34 0,12 22-141 15,-28-31-110-15,38 42-106 0,-40-33-12 0,6 20-97 16,38 1 242-16,-38-18 258 0</inkml:trace>
  <inkml:trace contextRef="#ctx0" brushRef="#br1" timeOffset="119818.9099">19207 2904 2005 0,'-14'17'35'0,"-3"-13"-28"0,-2 4-7 0,-3 0 0 16,-3 4 0-16,-2 2 0 0,-6 1 0 0,1 2 0 15,-4 0 0-15,2 3 0 0,5-5 0 0,2 2 0 16,2-2 0-16,5-1 0 0,20-14 0 0,-25 23 0 16,25-23 0-16,0 0 0 0,5 17 0 15,-5-17 0-15,32 7 0 0,-10-5 0 0,5-2 0 16,5-2 0-16,7-2 0 0,4-3 0 16,4 1 0-16,-5 3 0 0,-1 2 0 0,-6 3 0 15,-6 3 0-15,-4 2 0 0,-6 3 0 0,-19-10 0 16,21 22 0-16,-21-22 0 0,5 25 0 0,-5-25 0 15,-13 34 0-15,-2-15 0 0,-5-1 0 0,-6 0 0 16,-1-1 0-16,-2-2 0 0,1-2 0 16,1-2 0-16,7-1 0 0,0-5 0 0,20-5 0 15,-25 6 0-15,25-6 0 0,0 0-12 0,18-5-201 16,-29-36-188-16,46 21-236 0,-13-17 39 0,6-12 413 16</inkml:trace>
  <inkml:trace contextRef="#ctx0" brushRef="#br1" timeOffset="120225.1664">19799 2508 2047 0,'0'0'0'0,"-21"11"0"0,21-11 0 16,-22 26 0-16,6-8 0 0,0 6 0 0,-6 1 0 16,2 5 0-16,-2 3 0 0,1 3 0 0,0 1 0 15,1 3 0-15,0 0 0 0,-1-1 0 16,3 1 0-16,0 0 0 0,1 0 0 0,2-1 0 15,2-2 0-15,1-3 0 0,2 0 0 0,2-4 0 16,2-2 0-16,2-4 0 0,3-4 0 0,2-3 0 16,-1-17 0-16,8 21 0 0,-8-21 0 15,0 0 0-15,26 10 0 0,-26-10 0 0,32-7 0 16,-13-3 0-16,4-4 0 0,1-6 0 0,6-3 0 16,-2 0 0-16,0-2 0 0,-2 2 0 15,-3 2 0-15,-3 0 0 0,-2 4 0 0,-18 17 0 16,27-28 0-16,-27 28 0 0,17-15 0 0,-17 15 0 15,0 0 0-15,0 0 0 0,0 0 0 0,0 0 0 16,1 22 0-16,-1-22 0 0,-2 36 0 0,2-13 0 16,1 0 0-16,1 2 0 0,3-3 0 0,1 0 0 15,6 1 0-15,1-6 0 0,6 3 0 0,-1-5 0 16,9 1 0-16,-5-9-25 0,13 14-126 16,-35-21-121-16,55 7-112 0,-49-29-13 15,23 11-117-15,6 11 211 0,-25-32 303 0</inkml:trace>
  <inkml:trace contextRef="#ctx0" brushRef="#br1" timeOffset="120600.2554">19979 3075 2047 0,'-20'11'0'0,"20"-11"0"16,-26 20 0-16,26-20 0 0,0 0 0 0,0 0 0 15,16 20 0-15,1-15 0 0,6 1 0 0,4-2 0 16,7-3 0-16,5-5 0 0,6-1 0 0,6-4 0 15,2-1 0-15,0-1 0 0,-7 2 0 16,-3-1 0-16,-3 0 0 0,-4-1 0 16,-1 0 0-16,-4 2 0 0,-7-2 0 0,-7-1 0 15,-17 12 0-15,12-23 0 0,-12 23 0 0,-11-24 0 16,11 24 0-16,-28-28 0 0,8 15 0 0,-5 2 0 16,-3 1 0-16,-2 4 0 0,0 3 0 0,-2 6 0 15,0 3 0-15,0 2 0 0,0 6 0 0,0 0 0 16,2 6 0-16,6 1 0 0,2 4 0 0,4 0 0 15,3-2 0-15,3 1 0 0,6-1 0 16,3 0 0-16,7 0 0 0,4-2 0 0,3 0 0 16,6-2 0-16,2-5 0 0,4-2 0 15,3-3 0-15,7-5 0 0,1-2 0 0,5-1 0 16,-2-7 0-16,3 2 0 0,-5-6 0 0,9 8-83 16,-21-27-133-16,33 39-131 0,-43-47-77 0,31 25-52 15,-7 5 9-15,-20-28 434 0</inkml:trace>
  <inkml:trace contextRef="#ctx0" brushRef="#br1" timeOffset="120975.173">20659 3055 2047 0,'-18'-4'0'0,"-4"11"0"0,4 2 0 16,18-9 0-16,-24 19 0 0,24-19 0 0,-15 21 0 16,15-21 0-16,-1 20 0 15,1-20 0-15,18 19 0 0,-1-13 0 0,7 0 0 16,3-5 0-16,8-1 0 0,2-4 0 0,1-2 0 15,0-2 0-15,1-1 0 0,3 0 0 0,-1-2 0 16,2-1 0-16,-4-2 0 0,-3 0 0 0,-3-1 0 16,-8 1 0-16,-4-1 0 0,-21 15 0 0,23-30 0 15,-23 30 0-15,9-31 0 0,-12 14 0 0,3 17 0 16,-17-29 0-16,17 29 0 0,-35-21 0 16,12 15 0-16,-3 2 0 0,-2 7 0 0,-3 2 0 15,-2 6 0-15,-5 1 0 0,2 5 0 0,-3 3 0 16,2 3 0-16,3 2 0 0,4 1 0 15,3 0 0-15,5 1 0 0,5-3 0 0,6 0 0 16,6-2 0-16,8-1 0 0,5-3 0 0,-8-18 0 16,33 30 0-16,-11-19 0 0,8-4 0 15,5-3 0-15,6-4 0 0,4-7 0 0,6-2 0 16,2-6 0-16,6 0 0 0,-2-7 0 0,6 9 0 16,-10-19-118-16,23 31-157 0,-42-43-128 0,38 33-29 15,-27-16-115-15,-12-15 276 0,19 25 271 0</inkml:trace>
  <inkml:trace contextRef="#ctx0" brushRef="#br1" timeOffset="121162.6929">21630 2576 2047 0,'-22'7'0'0,"-2"3"0"0,-1 7 0 0,-3 2 0 16,0 7 0-16,-3 3 0 0,0 4 0 0,0 6 0 16,1 2 0-16,1 4 0 0,2 2 0 0,2 0 0 15,3 1 0-15,1 2 0 0,4 1 0 0,2-1 0 16,2-4 0-16,6-5 0 0,0-4 0 0,7-4 0 15,0-4 0-15,2-2 0 0,-1-9 0 16,6 2 0-16,-7-20-4 0,13 28-183 0,-33-52-164 16,44 29-204-16,-29-23-27 0,3-11 215 0</inkml:trace>
  <inkml:trace contextRef="#ctx0" brushRef="#br1" timeOffset="121303.3316">21172 2922 2047 0,'0'0'0'0,"7"-17"0"0,-7 17 0 15,0 0 0-15,31 10 0 0,-5-4 0 0,10 0 0 16,12-1 0-16,3-1 0 0,8 1 0 0,5-2 0 16,6 1 0-16,-1-4 0 0,10 15 0 0,-26-32-267 15,34 19-401-15,-32-5 5 0,1-1 215 0</inkml:trace>
  <inkml:trace contextRef="#ctx0" brushRef="#br1" timeOffset="122225.2707">10293 12675 1512 0,'0'0'124'15,"0"0"-64"-15,0 0 1 0,-10 20-28 0,10-20 4 16,0 0-8-16,-13 18-12 0,13-18 5 0,-7 22-3 16,7-22 7-16,-6 29-5 0,6-29 5 15,-4 30-14-15,1-13 4 0,3 1-9 0,-1-1-2 16,0 0-4-16,1-17 2 0,1 29-5 16,-1-29 0-16,1 25-10 0,-1-25-22 0,4 34-98 15,-22-34-501-15,18 0-7 0,-3 17 65 0</inkml:trace>
  <inkml:trace contextRef="#ctx0" brushRef="#br1" timeOffset="123880.6357">16503 3767 1085 0,'26'-6'417'0,"-17"-16"-361"0,15 5-19 0,-10-7 19 16,7 12 3-16,-13-8 13 0,-8 20-6 0,12-21-1 15,-12 21-14-15,0 0-7 0,-10-18-9 0,10 18-31 16,-27-5-4-16,9 5 0 0,-3 4 0 0,-2 2 0 16,-3 3 0-16,-5 5 0 0,3 3 0 15,0 6 0-15,0 7 0 0,-1 6 0 0,0 6 0 16,0 7 0-16,1 3 0 0,5 1 0 16,4 0 0-16,7-2 0 0,6-3 0 0,6-2 0 0,6-3 0 15,8-5 0-15,6-3 0 0,11-4 0 16,3-7 0-16,13 1-22 0,-10-32-250 0,31 26-354 15,-15-21-18-15,14 2 162 0</inkml:trace>
  <inkml:trace contextRef="#ctx0" brushRef="#br1" timeOffset="124130.6189">17406 3760 1966 0,'-24'-23'21'0,"-3"-4"12"15,2 7-6-15,-3 3-27 0,2 6 0 16,0 5 0-16,0 5 0 0,-1 2 0 0,1 5 0 16,-2 5 0-16,0 5 0 0,-1 5 0 0,0 7 0 15,0 6 0-15,2 6 0 0,-1 6 0 0,0 6 0 16,3-1 0-16,0 2 0 0,7-2 0 0,5-2 0 16,3 1 0-16,5-3 0 0,4-2 0 0,5-4 0 15,2-1 0-15,1-5 0 0,3 0 0 16,-3-5 0-16,5 4-22 0,-12-34-159 0,23 41-457 15,-23-41 16-15,4 32 39 0</inkml:trace>
  <inkml:trace contextRef="#ctx0" brushRef="#br1" timeOffset="124271.267">16766 4301 1760 0,'-13'-21'287'0,"13"21"-287"0,0 0 0 16,22-18 0-16,-4 12 0 0,4-1 0 0,6-1 0 15,6-1 0-15,6-4 0 0,5-1 0 0,9-3 0 16,0-5 0-16,10 5 0 0,-20-30-318 0,27 34-341 16,-17-17 23-16,8 10 203 0</inkml:trace>
  <inkml:trace contextRef="#ctx0" brushRef="#br1" timeOffset="124490.0004">17717 3603 1643 0,'-1'34'404'0,"1"-34"-404"0,-30 33 0 0,14-7 0 16,0 5 0-16,0 7 0 0,2 5 0 15,-3 4 0-15,2 5 0 0,1 0 0 0,-1 2 0 16,5-2 0-16,1 0 0 0,1-2 0 0,3-1 0 16,4-2 0-16,2-5 0 0,3-1 0 0,2-5 0 15,3-3 0-15,0-5 0 0,8 6-56 0,-17-34-340 16,20 21-253-16,-20-21 1 0,23 3 351 0</inkml:trace>
  <inkml:trace contextRef="#ctx0" brushRef="#br1" timeOffset="124818.1401">17815 4174 1724 0,'3'25'323'0,"-3"-25"-323"16,22 4 0-16,-3-2 0 0,2-2 0 15,5-2 0-15,3-3 0 0,5-1 0 0,3-2 0 16,3-2 0-16,2-1 0 0,1-1 0 0,-3-2 0 16,-2 1 0-16,-5 1 0 0,-3-1 0 15,-3-1 0-15,-4 1 0 0,-23 13 0 0,29-25 0 16,-29 25 0-16,7-22 0 0,-7 22 0 0,-12-17 0 16,12 17 0-16,-30-12 0 0,9 8 0 0,-2 3 0 15,-6 3 0-15,0 6 0 0,-5 1 0 16,0 5 0-16,-1 3 0 0,3 2 0 0,1 1 0 15,3 2 0-15,4 2 0 0,6 1 0 0,4-2 0 16,6 0 0-16,7-1 0 0,4-2 0 0,8-1 0 16,6-4 0-16,8-2 0 0,6-7 0 0,12 0 0 15,5-7 0-15,10 2 0 0,-6-23-139 0,32 31-343 16,-31-30-158-16,15 12 37 0,-10-1 421 16</inkml:trace>
  <inkml:trace contextRef="#ctx0" brushRef="#br1" timeOffset="125005.6427">18851 3951 1494 0,'-9'33'417'0,"-56"-15"-368"0,23 5-16 0,-5 1-9 15,3 7 6-15,-3 1-30 0,1 4 0 16,1 2 0-16,1-1 0 0,1 1 0 0,3-2 0 16,1-1 0-16,8-4 0 0,6-2 0 0,7-2 0 15,6-5 0-15,4-5 0 0,8-17 0 0,-1 19 0 16,1-19 0-16,17 0 0 0,-17 0-2 0,27-22-41 15,-5 10-38-15,-17-28-103 0,39 28-312 16,-35-24-112-16,16 8 67 0</inkml:trace>
  <inkml:trace contextRef="#ctx0" brushRef="#br1" timeOffset="125177.5066">18434 4197 1327 0,'-3'-61'251'0,"3"61"-98"0,6-45-29 0,-6 45-19 16,-3-29-18-16,3 29-87 0,0 0 0 0,0 0 0 16,0 0 0-16,0 0 0 0,0 0 0 0,0 0 0 15,-6 21 0-15,6-21 0 0,18 32 0 0,-3-13 0 16,0-2 0-16,6-1 0 0,2 1 0 0,3-1 0 15,4-1 0-15,3-4 0 0,6-2 0 16,0-4 0-16,7 1 0 0,0-6 0 0,4 1 0 16,-4-4 0-16,4 3-8 0,-10-20-135 0,26 35-206 15,-37-32-261-15,21 11 9 0,-10-3 266 16</inkml:trace>
  <inkml:trace contextRef="#ctx0" brushRef="#br1" timeOffset="125333.7689">19261 4061 1531 0,'-27'15'356'0,"-13"-5"-196"15,23 5-160-15,-1 4 0 0,-1 6 0 0,1 1 0 16,-1 6 0-16,3-1 0 0,1 2 0 0,3-3 0 16,5-1 0-16,1-2 0 0,4-3 0 0,5-3 0 15,2-2 0-15,-5-19 0 0,19 27 0 0,-19-27 0 16,25 9 0-16,-8-9 0 0,-17 0 0 0,54-7-242 16,-54-30-338-16,31 17-72 0,-14-15 80 15</inkml:trace>
  <inkml:trace contextRef="#ctx0" brushRef="#br1" timeOffset="125474.4849">19319 3610 1905 0,'0'0'142'0,"-7"-21"-142"0,7 21 0 16,0 0 0-16,23-10 0 0,-23 10-23 0,7-25-279 15,16 33-343-15,-23-8 6 0,27-10 202 0</inkml:trace>
  <inkml:trace contextRef="#ctx0" brushRef="#br1" timeOffset="125927.5471">19700 3612 1693 0,'-25'-10'318'0,"25"10"-282"16,0 29-36-16,-13-8 0 0,-4 5 0 0,1 5 0 15,-2 3 0-15,5 7 0 0,-2 4 0 0,6 3 0 16,1 2 0-16,2 3 0 0,2-2 0 0,2 0 0 15,1-2 0-15,1-2 0 0,-2-3 0 0,4-4 0 16,-2-4 0-16,2-4 0 0,0-6 0 0,1-3 0 16,-2-6 0-16,-1-17 0 0,6 22 0 15,-6-22 0-15,0 0 0 0,0 0 0 16,0 0 0-16,22-11 0 0,-22 11 0 0,23-35 0 16,-7 8 0-16,0-3 0 0,0 0 0 0,-1 0 0 15,1 1 0-15,0-2 0 0,1 2 0 0,-2-1 0 16,2 3 0-16,-1 6 0 0,-1 1 0 0,4 6 0 15,-19 14 0-15,24-15 0 0,-24 15 0 16,0 0 0-16,23 9 0 0,-23-9 0 0,13 20 0 16,-13-20 0-16,16 29 0 0,-7-11 0 0,-2 2 0 15,3 2 0-15,-2-1 0 0,0 2 0 0,-2 0 0 16,0-1 0-16,0 0 0 0,-3-2 0 0,0-1 0 16,-4-1 0-16,-5-1 0 0,-4 0 0 15,10-17 0-15,-32 30 0 0,13-17 0 0,-3-2 0 16,-1-3 0-16,-3-1 0 0,3-4 0 15,0-3 0-15,5-2 0 0,18 2 0 0,-27-12 0 16,27 12 0-16,-12-26 0 0,11 7 0 0,7 1 0 16,-4-14-47-16,21 19-142 0,-25-40-121 0,41 36-117 15,-32-28-106-15,15-6 38 0,19 20 450 0</inkml:trace>
  <inkml:trace contextRef="#ctx0" brushRef="#br1" timeOffset="126130.7342">20269 3702 1971 0,'21'19'76'16,"-21"-19"-76"-16,0 0 0 0,-20 9 0 0,20-9 0 16,-24 23 0-16,8-5 0 0,-1 5 0 0,1 6 0 15,0 3 0-15,-1 4 0 0,3 3 0 0,-2 1 0 16,1 3 0-16,4 0 0 0,0-2 0 16,2 0 0-16,0-3 0 0,4-2 0 0,3-2 0 15,3-1 0-15,2-7 0 0,4 2 0 0,-1-6 0 16,5 1 0-16,-11-23 0 0,34 40-99 0,-34-40-190 15,39 6-248-15,-39-6-97 0,31-23 147 0</inkml:trace>
  <inkml:trace contextRef="#ctx0" brushRef="#br1" timeOffset="126413.3701">20387 4221 1685 0,'0'0'362'0,"0"0"-362"0,0 0 0 15,0 0 0-15,18-9 0 0,-18 9 0 0,23-3 0 16,-6-2 0-16,1 0 0 0,4-2 0 0,1-3 0 16,3-1 0-16,2-1 0 0,0-2 0 15,1-2 0-15,0 0 0 0,-1-2 0 0,-1 0 0 16,-6 0 0-16,-5-3 0 0,-4-1 0 0,-7 2 0 16,-4-1 0-16,-6 1 0 0,-7 2 0 15,-9 2 0-15,-4 5 0 0,-7 6 0 0,-3 7 0 16,-8 5 0-16,1 5 0 0,-1 5 0 0,2 4 0 15,4 7 0-15,3 4 0 0,6 3 0 16,4 1 0-16,7 4 0 0,2-1 0 0,10-1 0 16,7-1 0-16,6-5 0 0,9-4 0 0,7-6 0 15,7-4 0-15,3-7 0 0,7-5 0 0,5-3 0 16,5-5 0-16,11-3 0 0,3-7 0 0,12 2 0 16,-4-13 0-16,6 10-82 0,-22-27-131 0,23 31-75 15,-44-39-81-15,42 33-27 0,-25-11 2 0,-42-22 394 16,62 35-304-16,-49-38 304 0</inkml:trace>
  <inkml:trace contextRef="#ctx0" brushRef="#br2" timeOffset="130086.7831">351 8122 1426 0,'0'0'90'0,"21"6"0"0,-21-6 3 0,17-2-13 15,-17 2-20-15,29-7-22 0,-8-1-9 0,4 1-11 16,2-3-1-16,2-1-7 0,2 1 0 0,0-3-5 15,3 1 1-15,2 0-4 0,-1 0 1 0,1 1-2 16,1 2 3-16,1 1-1 0,0 2 2 16,1 1 0-16,3 1 0 0,-2 1 1 15,1 2 0-15,2 0-2 0,-4 2 1 0,4 0 0 0,0 0-1 16,1 1 1-16,1-2 0 0,2 0 1 16,2-4-5-16,2 2-1 0,5-3 0 0,0-1 0 15,5-2 0-15,1 0 0 0,2-2 0 0,2-1 0 16,-3-1 0-16,1 1 0 0,0 1 0 0,-2 0 0 15,0 3 0-15,-1-2 0 0,-1 2 0 16,0 2 0-16,-4 0 0 0,0 3 0 0,-5-1 0 16,-2 1 0-16,-2 1 0 0,-3-2 0 0,-2 2 0 15,-4-1 0-15,0-1 0 0,-3 2 0 0,-1-3 0 16,3 2 0-16,-3-3 0 0,-2 0 0 0,1-1 0 16,0-1 0-16,-4 0 0 0,-1 0 0 0,-3-1 0 15,-5 2 0-15,-2-1 0 0,-18 7 0 16,28-11 0-16,-28 11 0 0,0 0 0 15,20-11 0-15,-20 11 0 0,0 0 0 0,0 0 0 16,0 0 0-16,0 0 0 0,0 0 0 0,0 0 0 16,0 0 0-16,0 0 0 0,0 0 0 0,0 0 0 15,-20-15 0-15,20 15 0 0,0 0 0 0,0 0 0 16,-17-9 0-16,17 9 0 0,0 0 0 0,0 0 0 16,0 0 0-16,-20-16 0 0,20 16 0 15,0 0 0-15,0 0 0 0,-22-18 0 0,22 18 0 16,0 0 0-16,-26-13 0 0,26 13 0 0,-29-5 0 15,11 7 0-15,-5 1 0 0,-4 2 0 0,-1 2 0 16,-2 1 0-16,-1 1 0 0,0-1 0 16,1 1 0-16,5-2 0 0,3 0 0 0,4-2 0 15,18-5 0-15,-25 7 0 0,25-7 0 0,0 0 0 16,0 0 0-16,0 0 0 0,0 0 0 16,0 0 0-16,17-10 0 0,3 5 0 0,7-1 0 15,7 0 0-15,6 0 0 0,5 1 0 0,0 4 0 16,2-1 0-16,1 4 0 0,-4 1 0 0,-4 2 0 15,-4 2 0-15,-5 1 0 0,-4 0 0 0,-3 0 0 16,-9 1 0-16,-15-9 0 0,26 16 0 0,-26-16 0 16,0 0 0-16,16 18 0 0,-16-18 0 15,0 0 0-15,0 0 0 0,-14 23 0 0,14-23 0 16,-30 18 0-16,6-6 0 0,-9-1 0 16,-7 3 0-16,-5 1 0 0,-6 1 0 0,-2 2 0 15,2-1 0-15,3 2 0 0,6 0 0 0,6 0 0 16,9 0 0-16,4-5 0 0,23-14 0 0,-24 27 0 15,24-27 0-15,0 0-86 0,30 40-263 0,-30-40-302 16,41-7 20-16,-11-4 302 0</inkml:trace>
  <inkml:trace contextRef="#ctx0" brushRef="#br2" timeOffset="131772.4313">17218 8244 1685 0,'0'0'149'0,"0"0"-105"0,9-17-23 0,-9 17-7 16,0 0 6-16,25-18-1 0,-25 18 5 0,34-17-6 15,-12 8 0-15,4 0-6 0,4 1 1 0,1 0-5 16,6 2-6-16,2 0-2 0,2 3 0 0,3-1 0 16,2 2 0-16,0 0 0 0,5 0 0 0,0 1 0 15,3-2 0-15,2 0 0 0,5-2 0 16,3-1 0-16,3-1 0 0,7-3 0 0,1-1 0 16,8 0 0-16,4-3 0 0,-1-1 0 0,4-2 0 15,-3-1 0-15,3 0 0 0,0 1 0 16,-4 0 0-16,-5 3 0 0,-8 1 0 0,-5 4 0 15,-8 3 0-15,-6 2 0 0,-4 2 0 0,-6 3 0 16,-5 3 0-16,-4 0 0 0,-6 2 0 0,-3 3 0 16,-4-3 0-16,-4 1 0 0,-1-1 0 15,-17-6 0-15,27 11 0 0,-27-11 0 0,19 11 0 16,-19-11 0-16,0 0 0 0,22 10 0 0,-22-10 0 16,0 0 0-16,0 0 0 0,0 0 0 0,0 0 0 15,0 0 0-15,0 0 0 0,16-21 0 0,-16 21 0 16,2-19 0-16,-2 19 0 0,2-18 0 15,-2 18 0-15,-5-20 0 0,5 20 0 0,-15-21 0 16,15 21 0-16,-24-22 0 0,24 22 0 16,-37-23 0-16,13 12 0 0,-4 0 0 0,-3 0 0 15,-6 0 0-15,1-1 0 0,-3 0 0 0,-2 0 0 16,3 0 0-16,-1 0 0 0,1 1 0 0,3 1 0 16,-2 4 0-16,4 0 0 0,5 5 0 0,4 1 0 15,3 1 0-15,21-1 0 0,-28 11 0 0,28-11 0 16,-9 21 0-16,9-21 0 0,7 30 0 15,6-11 0-15,7 2 0 0,10 0 0 0,9 0 0 16,10-4 0-16,10 0 0 0,8-5 0 0,6 0 0 16,5-1 0-16,1-1 0 0,-3-2 0 0,-2 1 0 15,-10-2 0-15,-3 1 0 0,-8 1 0 16,-8 0 0-16,-6 2 0 0,-8-1 0 0,-11 1 0 16,-20-11 0-16,16 23 0 0,-16-23 0 0,-13 30 0 15,-3-11 0-15,-11 3 0 0,-7 0 0 16,-11 1 0-16,-7 0 0 0,-11 1 0 0,-9 0 0 15,-5 2 0-15,-4-1 0 0,2 0 0 0,2 0 0 16,8-4 0-16,11-2 0 0,8-2 0 0,8-4 0 16,16 0 0-16,2-6 0 0,24-7 0 0,-24 0-100 15,48 17-525-15,-24-17-24 0,0 0 3 0</inkml:trace>
  <inkml:trace contextRef="#ctx0" brushRef="#br2" timeOffset="138591.0421">17147 10684 1734 0,'0'0'288'0,"-29"-5"-267"0,0-5-17 16,1 2-4-16,0 2 0 0,2 4 0 0,2 6 0 15,0 7 0-15,0 5 0 0,0 10 0 0,0 10 0 16,-2 12 0-16,1 11 0 0,0 9 0 0,0 8 0 15,1 6 0-15,-1 3 0 0,5 3 0 0,3 0 0 16,3-2 0-16,2-1 0 0,6-5 0 0,4-8 0 16,5-7 0-16,6-10 0 0,5-8 0 0,8-8 0 15,10-8 0-15,5-10-1 0,15 2-104 16,-21-40-278-16,30 22-260 0,-9-20-7 0,9-4 386 16</inkml:trace>
  <inkml:trace contextRef="#ctx0" brushRef="#br2" timeOffset="138790.609">17709 11101 1768 0,'-33'-38'207'0,"15"19"-192"0,3-2-6 0,2 0-6 15,2-1 5-15,1 1-2 0,1 2 8 0,9 19-1 16,-20-30-9-16,20 30-4 0,-17-16 0 0,17 16 0 15,0 0 0-15,-21 5 0 0,21-5 0 0,-20 24 0 16,9-2 0-16,-3 6 0 0,0 5 0 16,-1 5 0-16,1 4 0 0,-3 4 0 15,1 3 0-15,-1-1 0 0,-2 2 0 0,2-2 0 16,0 0 0-16,0 0 0 0,4-4 0 0,1-4 0 16,6-1 0-16,-2-10-39 0,13 11-92 0,-25-27-369 15,29 15-151-15,-9-28 41 0,10 22 495 0</inkml:trace>
  <inkml:trace contextRef="#ctx0" brushRef="#br2" timeOffset="139172.1942">17289 11435 1808 0,'0'0'79'0,"-23"-19"-57"0,23 19 33 0,0 0-21 16,0 0-6-16,0 0-7 0,0 0-21 0,20-12 0 15,-20 12 0-15,31 2 0 16,-10-2 0-16,5-3 0 0,4 0 0 0,5-5 0 15,7-4 0-15,4-1 0 0,1-3 0 0,1-1 0 16,0 3 0-16,-3-1 0 0,-2 2 0 0,-3 2 0 16,-4 3 0-16,-4 1 0 0,-3 3 0 0,-6 2 0 15,-6 2 0-15,-17 0 0 0,21 4 0 0,-21-4 0 16,0 0 0-16,0 0 0 0,0 0 0 0,-2 22 0 16,2-22 0-16,-19 16 0 0,19-16 0 15,-21 18 0-15,21-18 0 0,-24 23 0 0,24-23 0 16,-24 31 0-16,14-12 0 0,-1 2 0 0,2 1 0 15,3 0 0-15,2-1 0 0,2 1 0 0,4-1 0 16,2-4 0-16,-4-17 0 0,13 27 0 16,-13-27 0-16,23 16 0 0,-23-16 0 0,34 7 0 15,-12-8 0-15,1-5 0 0,3-4 0 0,-2-2 0 16,2-1 0-16,-2-1 0 0,0-2 0 16,-1-2 0-16,-4 0 0 0,-1-1 0 0,-4 2 0 15,-14 17 0-15,20-26 0 0,-20 26 0 0,11-17 0 16,-11 17 0-16,0 0 0 0,0 0 0 0,0 0 0 15,0 0 0-15,0 0 0 0,0 0 0 0,0 0 0 16,0 0 0-16,1 24 0 0,-3-7 0 0,-2 2 0 16,3 1 0-16,-1-2 0 0,1 2 0 15,1-20 0-15,4 32 0 0,-4-32 0 16,7 20 0-16,-7-20 0 0,17 11 0 0,-17-11 0 16,31-3-22-16,-17-18-107 0,31 27-342 0,-30-34-143 15,19 8-15-15,-5-4 448 0</inkml:trace>
  <inkml:trace contextRef="#ctx0" brushRef="#br2" timeOffset="139332.0084">18626 11031 2020 0,'0'0'27'0,"-26"26"-27"0,7 0 0 0,1 3 0 16,2 5 0-16,0 1 0 0,0 3 0 0,2 1 0 15,-2 5 0-15,0 0 0 0,1 3 0 16,1-2 0-16,3-1 0 0,2-4 0 0,6-5 0 15,5-5 0-15,2-7 0 0,8-5 0 16,-12-18 0-16,33 17 0 0,-10-21 0 0,7 0-33 16,-2-22-83-16,36 12-462 0,-30-23-54 0,14 7-9 15</inkml:trace>
  <inkml:trace contextRef="#ctx0" brushRef="#br2" timeOffset="139454.9126">19109 10906 1773 0,'-26'-28'130'0,"26"28"-37"0,0 0-42 0,0 0-51 15,0 0 0-15,-27 24 0 0,13 5 0 0,-4 8 0 16,-3 6 0-16,-1 6 0 0,-4 3 0 16,5 1 0-16,-1 1 0 0,5-3 0 0,1-1 0 15,4-6 0-15,3-1 0 0,2-6 0 0,8-2 0 16,-2-8 0-16,25 24-329 0,-24-51-328 0,18 43-11 16,-18-43 276-16</inkml:trace>
  <inkml:trace contextRef="#ctx0" brushRef="#br2" timeOffset="139823.6459">19848 11218 1763 0,'0'0'54'0,"0"0"-11"15,21-7-1-15,-21 7-2 0,0 0-7 0,0 0-5 16,0 0-1-16,0 0-10 0,0 0-17 0,0 0 0 16,2 19 0-16,-2-19 0 0,0 0 0 0,-24 24 0 15,24-24 0-15,-27 27 0 0,15-10 0 16,-1 1 0-16,-1 3 0 0,3-1 0 0,-1 2 0 15,4-3 0-15,2 1 0 0,1-3 0 0,5-17 0 16,2 25 0-16,-2-25 0 0,10 17 0 16,-10-17 0-16,17 12 0 0,-17-12 0 0,28 5 0 15,-11-6 0-15,-17 1 0 0,31-9 0 0,-14 1 0 16,-17 8 0-16,30-20 0 0,-30 20 0 0,22-24 0 16,-22 24 0-16,11-29 0 0,-10 12 0 0,-1-1 0 15,0-1 0-15,-3-1 0 0,1 0 0 0,-2 0 0 16,-2 0 0-16,2 1 0 0,0-2 0 15,2 4 0-15,2 17 0 0,0-22 0 16,0 22 0-16,0 0 0 0,0 0 0 0,0 0-26 16,0 0-45-16,25 45-120 0,-25-45-406 0,-1 36-3 15,3-19 39-15</inkml:trace>
  <inkml:trace contextRef="#ctx0" brushRef="#br2" timeOffset="140008.038">20643 10742 1690 0,'-35'-22'357'16,"2"28"-357"-16,5 6 0 0,2 4 0 16,0 7 0-16,5 5 0 0,1 7 0 15,0 6 0-15,1 3 0 0,4 6 0 0,1 4 0 16,-1 1 0-16,5-2 0 0,1 2 0 0,3-3 0 15,1 0 0-15,-1-3 0 0,3 1 0 0,-2-7 0 16,4 2 0-16,-6-18-120 0,26 11-488 0,-31-20-39 16,16 5 4-16</inkml:trace>
  <inkml:trace contextRef="#ctx0" brushRef="#br2" timeOffset="140143.2948">20243 11142 2047 0,'0'0'0'0,"0"0"0"16,0 0 0-16,0 0 0 0,26-4 0 0,-9 7 0 16,6 2 0-16,1-2 0 0,6 2 0 15,-4-4 0-15,7 2 0 0,0-3 0 0,10 6 0 16,2-17-98-16,30 24-550 0,-18-17-13 0,16 9 22 16</inkml:trace>
  <inkml:trace contextRef="#ctx0" brushRef="#br2" timeOffset="140634.8951">21553 11181 1923 0,'0'0'80'0,"0"0"-36"16,0 0-44-16,0 0 0 0,0 0 0 0,0 0 0 15,0 0 0-15,-18 4 0 0,18-4 0 16,-10 21 0-16,10-21 0 0,-17 35 0 0,6-10 0 15,-5 2 0-15,3 3 0 0,0 1 0 0,-2-1 0 16,3-2 0-16,2-2 0 0,3-5 0 0,3-3 0 16,4-18 0-16,5 22 0 0,-5-22 0 0,17 9 0 15,-17-9 0-15,32-3 0 0,-10-7 0 0,3-4 0 16,4-6 0-16,4-4 0 0,1-3 0 0,0-3 0 16,0 1 0-16,-2-1 0 15,-2 3 0-15,0 2 0 0,-3 3 0 0,-1 3 0 0,-3 3 0 16,-1 4 0-16,-3 4 0 0,-19 8 0 15,30-10 0-15,-30 10 0 0,18 2 0 0,-18-2 0 16,13 17 0-16,-13-17 0 0,9 29 0 0,-8-7 0 16,-2 1 0-16,1 4 0 0,-1 0 0 0,-1 1 0 15,2 1 0-15,-1 0 0 0,4-2 0 16,3-3 0-16,0-3 0 0,5-4 0 0,-11-17 0 16,24 21 0-16,-24-21 0 0,33 8 0 0,-14-11 0 15,2-3 0-15,-2-4 0 0,3-5 0 0,-1-5 0 16,-2-3 0-16,3-4 0 0,-2-1 0 0,-2-1 0 15,-2 0 0-15,-5 1 0 0,0 0 0 0,-4 4 0 16,0 1 0-16,-2 2 0 0,-1 3 0 16,-4 18 0-16,8-30 0 0,-8 30 0 15,10-18 0-15,-10 18 0 0,0 0 0 0,17-3 0 16,-17 3-180-16,29 17-233 0,-29-17-227 0,15 17 37 16,-1 4 393-16</inkml:trace>
  <inkml:trace contextRef="#ctx0" brushRef="#br2" timeOffset="140954.4912">22762 11198 2046 0,'-26'-5'1'16,"3"0"-1"-16,-1 1 0 0,-2 2 0 16,3 2 0-16,0 0 0 0,1 2 0 0,0 3 0 15,2 1 0-15,-1 3 0 0,4 3 0 0,17-12 0 16,-28 30 0-16,28-30 0 0,-19 33 0 15,19-33 0-15,-9 32 0 0,9-15 0 0,0-17 0 16,11 29 0-16,-11-29 0 0,22 23 0 0,-22-23 0 16,28 16 0-16,-10-14 0 0,0-2 0 0,3-2 0 15,2-4 0-15,-3-1 0 0,-1-3 0 0,-1-1 0 16,-18 11 0-16,28-24 0 0,-28 24 0 0,21-26 0 16,-21 26 0-16,16-31 0 0,-9 13 0 0,3 1 0 15,-2 0 0-15,1-1 0 16,1 1 0-16,-1-1 0 0,1-2 0 0,1 4 0 15,0-1 0-15,-11 17 0 0,21-21 0 0,-21 21 0 16,0 0 0-16,19-2 0 0,-19 2 0 0,0 0 0 16,12 31 0-16,-9-13 0 0,-5 6 0 0,0-1 0 15,-2 3 0-15,-2-1 0 0,1 3 0 0,-1-1 0 16,3-2 0-16,0-4 0 0,6 0 0 0,-3-21 0 16,12 31 0-16,-12-31-120 0,34 21-202 15,-39-39-230-15,31 17-40 0,-6-6 132 0</inkml:trace>
  <inkml:trace contextRef="#ctx0" brushRef="#br2" timeOffset="141114.2694">23301 10756 1920 0,'0'0'127'0,"-43"47"-127"15,13-6 0-15,-2 3 0 0,3 2 0 0,1 2 0 16,0 2 0-16,1 1 0 0,3-2 0 0,1-2 0 15,5-2 0-15,3-5 0 0,5-1 0 0,5-5 0 16,3-4 0-16,3-4 0 0,0-6 0 0,5-2 0 16,-6-18 0-16,25 41-225 0,-25-41-440 15,0 0-11-15,0 0 196 0</inkml:trace>
  <inkml:trace contextRef="#ctx0" brushRef="#br2" timeOffset="141261.769">22963 11080 2004 0,'-39'-2'43'0,"39"2"-43"15,0 0 0-15,24 13 0 0,-7-8 0 0,6 0 0 16,3 0 0-16,3-2 0 0,1 0 0 0,3-1 0 16,1 2 0-16,-3-4 0 0,3 1 0 0,-6-2 0 15,3 3 0-15,-6-9-37 0,18 31-266 16,-43-24-343-16,49-7 12 0,-30 4 208 15</inkml:trace>
  <inkml:trace contextRef="#ctx0" brushRef="#br2" timeOffset="141717.2505">23461 11222 1886 0,'0'0'161'16,"-1"22"-161"-16,1-22 0 0,0 0 0 0,0 0 0 15,22 8 0-15,-22-8 0 0,28-6 0 0,-6 0 0 16,0-4 0-16,3 1 0 0,3-1 0 16,-1-1 0-16,1-2 0 0,0 1 0 0,-5-1 0 15,-1 0 0-15,-4 2 0 0,-1-2 0 0,-17 13 0 16,26-25 0-16,-26 25 0 0,11-22 0 0,-11 22 0 16,0 0 0-16,-17-24 0 0,17 24 0 15,-34-11 0-15,14 6 0 0,-3 3 0 0,-1 3 0 16,-3 4 0-16,-4 3 0 0,2 2 0 0,3 3 0 15,-1 4 0-15,2 0 0 0,4 3 0 0,-3 1 0 16,9 0 0-16,0-3 0 0,7 0 0 0,8-18 0 16,1 26 0-16,-1-26 0 0,22 20 0 0,-5-14 0 15,3-3 0-15,5-1 0 0,0-5 0 16,4-3 0-16,4-1 0 0,1-2 0 0,2 1 0 16,-2-3 0-16,-5 1 0 0,-4 2 0 0,0 1 0 15,-25 7 0-15,30-9 0 0,-30 9 0 16,0 0 0-16,20 1 0 0,-20-1 0 0,0 0 0 15,0 0 0-15,0 21 0 0,0-21 0 0,-4 24 0 16,4-24 0-16,-12 34 0 0,2-15 0 0,3 2 0 16,-3 1 0-16,0 2 0 0,1-2 0 15,1 1 0-15,1-2 0 0,2-4 0 0,0 0 0 16,5-17 0-16,-3 22 0 0,3-22 0 0,0 0 0 16,0 0 0-16,0 0 0 0,0 0 0 0,18-7 0 15,-18 7 0-15,18-30 0 0,-7 9 0 0,1-2 0 16,1 0 0-16,0 1 0 0,-2-1 0 0,0-1 0 15,-1 1 0-15,1-1 0 0,2 2 0 16,-1 0 0-16,2 2 0 0,1 1 0 16,0 0 0-16,-15 19 0 0,26-25 0 0,-26 25 0 15,23-17 0-15,-23 17 0 0,36-8-61 0,-35-23-228 16,40 41-218-16,-41-10-126 0,32-31 83 0,-1 32 544 16</inkml:trace>
  <inkml:trace contextRef="#ctx0" brushRef="#br2" timeOffset="141977.2108">24250 10495 1956 0,'0'0'91'0,"0"0"-91"16,27 5 0-16,6 4 0 0,2 5 0 0,3 3 0 15,2 2 0-15,-6 2 0 0,-1 2 0 16,-3 2 0-16,-5 5 0 0,-1 2 0 0,-4 3 0 15,1 0 0-15,-4 3 0 0,1 2 0 0,0 0 0 16,-5 0 0-16,2-2 0 0,-4-2 0 0,-4-1 0 16,-1-1 0-16,-2 0 0 0,-4-2 0 15,-3-1 0-15,-3-2 0 0,-4-4 0 0,-2-2 0 16,-1 0 0-16,-4-1 0 0,-4 2 0 16,-2-1 0-16,-6 0 0 0,-1-2 0 0,-2-1 0 15,-2 1 0-15,1-4 0 0,1-3 0 0,2-1 0 16,4-3 0-16,5-5 0 0,21-5 0 0,-24 7 0 15,24-7 0-15,0 0-175 0,0 0-201 0,-17-18-72 16,17 18-118-16,13-17 85 0,-28-17 481 0</inkml:trace>
  <inkml:trace contextRef="#ctx0" brushRef="#br2" timeOffset="149676.965">10509 3102 1250 0,'32'17'231'0,"-53"-36"125"0,21 19-312 0,0 0-21 16,0 0-8-16,0 0-5 0,0 0-4 0,0 0 1 15,0 0-1-15,20-16 2 0,-20 16-2 0,19-9-2 16,-19 9-4-16,25-7-1 0,-25 7-3 0,26-6-2 0,-26 6-5 16,32-1-13-16,-32 1-10 0,33 0-23 0,-33 0-20 15,34 10-58-15,-34-10-236 0,0 0-201 0,27-5-11 16,-27 5 493-16</inkml:trace>
  <inkml:trace contextRef="#ctx0" brushRef="#br2" timeOffset="149838.0418">10962 3352 1614 0,'30'9'55'0,"-30"-9"-17"16,26 5-15-16,-26-5-5 0,30 5 2 0,-30-5 4 15,33 6 3-15,-16-5-2 0,4 4-3 0,-21-5-9 16,33 8-4-16,-33-8-7 0,29 12 2 0,-29-12-6 16,28 15 0-16,-28-15-7 0,30 15-4 0,-8-6-9 15,-4-6-9-15,11 5-15 0,-7-9-15 0,16 11-23 16,-17-18-40-16,27 26-117 0,-27-24-148 0,11 6-126 15,10 17 161-15,-22-29 354 0</inkml:trace>
  <inkml:trace contextRef="#ctx0" brushRef="#br2" timeOffset="149936.4421">11752 3553 695 0,'25'10'309'0,"6"14"-72"0,-31-24-85 15,32 27-44-15,-32-27-40 0,30 26-6 0,-30-26-14 16,30 26-3-16,-30-26-5 0,30 23-4 0,-30-23-14 16,33 21-2-16,-15-11-7 0,4 1-1 15,0-3-1-15,2 1-1 0,3-3-2 0,1 1-3 16,1 0-5-16,1-1 2 0,1 3-9 0,-3-3-8 15,5 8-31-15,-11-11-37 0,24 30-291 0,-26-21-266 16,1 3 37-16,-1 8 469 0</inkml:trace>
  <inkml:trace contextRef="#ctx0" brushRef="#br2" timeOffset="150083.9404">12641 4320 1938 0,'27'17'35'0,"8"-3"-14"16,-3-4-14-16,0 1 0 0,-1-1 4 0,2 0 6 15,-1 0-6-15,2 1-11 0,-3-1 0 16,1-2 0-16,-5 2 0 0,-2 1 0 0,-2 2 0 16,-3 2 0-16,-2 1 0 0,-18-16-47 0,26 43-22 15,-26-43-123-15,9 38-441 0,-14-15 7 0,2 4 147 16</inkml:trace>
  <inkml:trace contextRef="#ctx0" brushRef="#br2" timeOffset="150219.0823">13504 5250 1848 0,'43'29'39'0,"-29"-1"-37"0,-2-2 3 0,0 3-10 16,-2 0 10-16,0 2-6 0,-2 1 6 0,1 1-9 16,-3 0 6-16,0 0-23 0,-4-4-5 0,5 8-33 15,-8-13-11-15,17 18-59 0,-16-42-86 0,16 56-176 16,-9-27-124-16,-7-29 46 0,31 57 469 0</inkml:trace>
  <inkml:trace contextRef="#ctx0" brushRef="#br2" timeOffset="150403.4571">13794 6013 1157 0,'0'0'207'0,"22"44"-73"0,-22-44-37 0,22 47-8 15,-17-29-24-15,11 11-1 0,-8-10-21 0,7 5-6 16,-4-2-13-16,3 2 1 0,-3-1-11 0,3 3 1 16,-1-2-8-16,2 0 3 0,-2-1-7 15,2 2-16-15,-1-2 31 0,1 0-31 0,-1 2 29 16,-1-4-18-16,0 5-15 0,-2-6-11 0,5 7-26 15,-16-27-23-15,28 48-47 0,-28-48-70 16,28 47-120-16,-28-47-36 0,17 46 50 0,-16-24 132 16,6 4 205-16,2 5 153 0,-11-12 57 0,17 21 11 15,-25-22-64-15,25 22-35 0,-22-18-52 0,15 16-16 16,-14-15-20-16,13 10-40 0,-8-7 21 0,5 4-53 16,-2-3 30-16,1-1-23 0,3 2-28 0,-6-28-45 15,26 40-471-15,-23-22-60 0,2 4-15 16</inkml:trace>
  <inkml:trace contextRef="#ctx0" brushRef="#br2" timeOffset="150526.4427">14181 7837 2047 0,'5'25'0'16,"-12"2"0"-16,0-3 0 0,1-2 0 15,4 1 0-15,1-2 0 0,0 2 0 0,1 0 0 16,0-3 0-16,-2-1 0 0,2-19 0 0,-3 36 0 15,3-36-137-15,-15 31-507 0,-2-17-38 0,4 8 99 16</inkml:trace>
  <inkml:trace contextRef="#ctx0" brushRef="#br2" timeOffset="150661.5821">13848 8763 2047 0,'16'22'0'0,"-14"2"0"0,0-2 0 0,2 0 0 15,0 1 0-15,1 0 0 0,-1 1 0 0,-1 0 0 16,-1 3 0-16,-4-1 0 0,-5 1 0 0,-3 4 0 16,-8-4-16-16,5 18-131 0,-34-20-494 15,25 14-24-15,-13-8 88 0</inkml:trace>
  <inkml:trace contextRef="#ctx0" brushRef="#br2" timeOffset="150784.5125">13525 9969 2038 0,'-2'31'9'16,"-4"2"-9"-16,-3-2 0 0,-1 3 0 0,-3 0 0 15,-2 0 0-15,-2 1 0 0,-4 1 0 0,-3 1 0 16,-6 3-1-16,-4-7-38 0,1 8-33 0,-13-14-35 16,23 28-148-16,-38-25-300 0,26 7-28 0,-4 0 149 15</inkml:trace>
  <inkml:trace contextRef="#ctx0" brushRef="#br2" timeOffset="150944.2975">12750 11217 1585 0,'-36'27'100'0,"22"9"-50"16,-11-5-22-16,6 7 17 0,-10-6 16 0,6 10-33 16,-10-7 23-16,1 3-44 0,-5-1 8 0,-4 1 8 15,-1 1-15-15,-2 0 9 0,-3-2-12 16,0 1 6-16,1-2-6 0,-1 1 3 15,1 0-8-15,-3 0 0 0,3 1 0 0,1-1 0 0,0-1-5 16,1-3-25-16,4 3 0 0,-10-11-74 0,28 30-320 16,-29-27-226-16,8 6-11 0,-2-1 519 0</inkml:trace>
  <inkml:trace contextRef="#ctx0" brushRef="#br2" timeOffset="151054.9239">10935 12777 2047 0,'-35'34'0'0,"4"-1"0"0,3-3 0 16,1-1 0-16,3 0 0 0,3-3 0 0,1 1 0 16,1-3 0-16,3-2 0 0,-1-3 0 0,6 12-109 15,-20-23-567-15,13 8-10 0,-13-10 111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9T02:47:11.737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2740 1072 541 0,'3'-22'4'16,"-3"22"5"-16,0 0 4 0,0 0 2 0,0 0 0 15,-2 22-2-15,-1-4 6 0,0 2 12 0,-3 9 11 16,0 1-2-16,-3 8-5 0,-1-1-26 0,1 9 0 16,-1-1-11-16,0 11 7 0,3-3 11 0,0 6-5 15,4 2 12-15,0 4-9 0,4 2 9 16,0 1-13-16,3 4 10 0,2 2 11 0,2 1-19 15,3 1 13-15,1 4-17 0,2 3-12 0,-1 7 15 16,2 6-13-16,-1 6 12 0,-2 5 19 0,5 7-4 16,-4 1 14-16,1 12 9 0,-4 1-7 0,3 10-2 15,-4 0 4-15,2 8-1 0,-4 2-3 0,3 8-4 16,-4 1-3-16,2 8-5 0,0-1 0 0,-1 4-5 16,-1 0-5-16,4 3 3 0,-4 0-9 0,6 2 2 15,-1 3-9-15,2 3 4 0,4-1-5 0,2 1 6 16,0-4-4-16,4-1-17 0,0-2 16 0,2 1 1 15,-1 1-5-15,-2-1 4 0,-2 1-5 16,0 1 4-16,-4 4 16 0,-3 3-13 0,-3-1-8 16,-4 2 7-16,-4 2-9 0,-2 2 5 0,-4-1-6 15,-1 2-14-15,-4-7 14 0,-1 1 7 0,-1-2 11 16,-2-2-9-16,-2-7-4 0,1-7 0 0,1-7 1 16,2-10-5-16,3-9-7 0,2-11-16 0,7-9-29 15,1-22 3-15,13-1-35 0,-6-30-46 0,21 2-82 16,-10-25-95-16,4-22-154 0,22 9 228 0,-20-35 237 15</inkml:trace>
  <inkml:trace contextRef="#ctx0" brushRef="#br0" timeOffset="875.0146">2163 9841 661 0,'0'0'123'0,"0"0"-118"0,0 0-2 16,21-15-1-16,-21 15-1 0,17-3-1 0,-17 3 1 15,25-4 0-15,-8 1-1 0,1 3 0 0,2 2-2 16,1 0 0-16,2 2-1 0,3-1 2 0,4 3-2 15,5-1 3-15,4 1 0 0,5-1 0 0,5 1 1 16,4-1 0-16,5-1-1 0,6-2 1 0,7-1 2 16,5-2 1-16,5 0-1 0,6-3 1 15,5 1-1-15,4-2 2 0,7-3 4 0,6 2 4 16,3-3 5-16,6-1 0 0,3 0-2 0,6 0-6 16,8-1-2-16,3-3-4 0,7 0 0 0,5 1-4 15,4-1 3-15,4 2-3 0,6 1 4 0,4 2-2 16,2 0 3-16,3 2-2 0,3 1 2 0,2 0-1 15,2 1 3-15,5 1-2 0,3 1 2 0,6 0 0 16,-1 2-3-16,3 1-1 0,7 0-3 16,0 1 1-16,1 2-1 0,2 0 2 0,-2 1 0 15,4 1 1-15,7-2-3 0,4 1 0 0,5-3 1 16,5 2 2-16,-1-3 1 0,5 1 2 0,6-2-1 16,1 1 2-16,4-4 0 0,2 3 2 15,-2-3 5-15,8 1 1 0,-1-4 4 0,4 4 0 16,3-4 5-16,6 2-2 0,1-2 4 0,2 0-5 15,2 0-2-15,0 1-4 0,1-1 2 16,5 1 2-16,-3-1 4 0,5 2 1 0,-5-5 0 16,-2 5 10-16,-5-2-21 0,-1 1 12 0,1 1-20 15,3 0-3-15,2-1 2 0,-1-1-3 0,4 0-20 16,-6-4 18-16,-5 0-20 0,-2-4 17 0,-8-1 5 16,-3-3-4-16,0-1 6 0,0-2-5 0,-2 0 2 15,0 1-22-15,-4 1-27 0,-14-5-53 0,-1 11-83 16,-25-7-134-16,-14-4-97 0,2 19 151 15,-34-19 265-15</inkml:trace>
  <inkml:trace contextRef="#ctx0" brushRef="#br0" timeOffset="4593.1352">883 3972 253 0,'0'0'79'0,"0"-21"-5"0,0 21 20 16,0-24-11-16,0 24-17 0,0-26-8 0,0 26-2 15,1-23 4-15,-1 23 3 0,0-21-9 0,0 21-25 16,0-18 1-16,0 18-23 0,0 0 12 0,1-22 1 16,-1 22 1-16,0 0 0 0,0 0 1 0,0 0 1 15,0 0 2-15,0 0 1 0,0 0-1 16,0 0-3-16,0 0-4 0,0 0-2 15,0 0-2-15,0 0 1 0,0 0 7 0,5 32 14 16,2-1-30-16,1 4 30 0,4 8-33 0,0 6 6 16,4 7 10-16,-2 6-19 0,3 6 12 0,-2 3-17 15,-1 3 17-15,0 2 1 0,-2 0-17 0,-2-1 21 16,-2 0-15-16,-2-9 6 0,2-5 18 0,-1-11-14 16,3-9 8-16,-1-12-11 0,2-8 2 15,-11-21-2-15,27 12 8 0,-27-12 8 0,34-21 3 16,-17-4 8-16,6-8-9 0,-1-13 0 0,4-9-16 15,-1-13 5-15,2-8-3 0,1-7-17 16,1-2 14-16,3-3-15 0,1 3-3 0,-2-1 19 0,0 2-18 16,-1 4 0-16,-2 2 15 0,-2 3-22 15,-5 0 6-15,-1 8-22 0,-7-2-39 0,8 20-25 16,-15-8-58-16,18 30-76 0,-20-5-117 16,1 11-145-16,12 22 157 0,-17-1 333 0</inkml:trace>
  <inkml:trace contextRef="#ctx0" brushRef="#br0" timeOffset="5171.2554">2063 4847 393 0,'0'0'108'0,"13"-32"26"0,-5 15-10 0,-4-6-38 16,3 4-27-16,-4-2-10 0,-3 21 4 0,-3-33 23 15,3 33 5-15,-14-22 4 0,14 22-12 0,-24-9-6 16,24 9-12-16,-35 3-8 0,16 7-5 0,-7 1-10 16,4 7 3-16,-4 2-6 0,4 8 6 15,-4 3-8-15,7 5 5 0,-1 3-10 0,6 2 5 16,1 0-13-16,6 1 4 0,1-3-12 0,5-2 4 15,2-5-12-15,5-4-12 0,4-7 25 0,3-4-29 16,9-6 29-16,7-8-19 0,10-8-15 0,4-16-17 16,16 2-86-16,-10-31-114 0,22 8-348 0,2-3 16 15,-4-14 363-15</inkml:trace>
  <inkml:trace contextRef="#ctx0" brushRef="#br0" timeOffset="6166.3776">12242 10172 816 0,'0'0'277'0,"0"0"-256"16,0 0 4-16,5-21 27 0,-5 21 21 0,0 0 1 15,0 0-6-15,0 0-30 0,-24 29-39 16,5-8 14-16,-6 8-14 0,-5 4 15 16,-5 8 16-16,-8 1-2 0,2 9 18 0,-4-1-9 15,5 8 11-15,-3-3-17 0,5 7 7 0,-1-3-18 16,7 5-14-16,4-1 16 0,6 2-22 0,7-3 19 16,7-3-2-16,4-1-14 15,5-3 7-15,8-3-14 0,2-5 8 16,6-7-7-16,6-5 6 0,1-6-6 15,5-5 2-15,3-6-16 0,1-7-9 0,6-1-25 16,-7-14-22-16,12 6-38 0,-16-22-63 16,20 17-111-16,-18-16-186 0,-3-8 7 0,8 10 317 15</inkml:trace>
  <inkml:trace contextRef="#ctx0" brushRef="#br0" timeOffset="6340.0158">11578 10827 1480 0,'-4'28'178'16,"4"-28"-135"-16,17 10-14 0,8-12 0 0,14-1 4 15,11-10-1-15,12-7-10 0,7-6-19 0,8-4 21 16,3-4-34-16,2 0 7 0,5 4-48 0,-9-11-68 16,18 22-165-16,-18-14-309 0,5 0 36 0,2 9 302 15</inkml:trace>
  <inkml:trace contextRef="#ctx0" brushRef="#br0" timeOffset="9101.3336">3332 9815 108 0,'0'0'70'16,"0"0"-2"-16,0 0-4 0,8-17-5 16,-8 17-5-16,0 0-6 0,10-21-6 0,-10 21-11 15,6-19-9-15,-6 19-7 0,8-20-4 0,-8 20-6 16,8-22 0-16,-8 22-3 0,9-27-2 0,-9 27 0 15,12-31-1-15,-6 14-2 0,2-1-3 0,0-1-4 16,0-3-7-16,1 1-1 0,0-3 0 0,1 1 4 16,0 1 4-16,1-2 7 0,0 1 2 15,-2 0 0-15,5 0 3 0,-3 3-1 16,1-2 0-16,-1 0 0 0,1 3 1 0,-1-2-2 16,0 2 1-16,1 0 1 0,-1-2-1 0,1 2 1 15,-1-1-3-15,1 1 0 0,2-3 0 0,-2 0 0 16,1-2 2-16,1-1-1 0,1-2 1 0,2-3-2 15,2-1 1-15,-1-2 2 0,1-1-2 0,0 3 3 16,0-2-2-16,1 1-3 0,-1 1 1 16,-1 1-3-16,0 0 0 0,1 2-1 0,-2 1-3 15,1-2-2-15,-2 6-1 0,1-3 0 0,-1 1 5 16,-2 4 2-16,2-4 3 0,0 4 0 16,1-4 2-16,1 0-1 0,-1 0 0 0,1-3 0 15,2 0 2-15,-1-3 1 0,3 0-1 0,-2-1 1 16,3-2-3-16,-3 4-1 0,4-4 1 0,-1 3 0 15,0 1-3-15,1-1-8 0,-1 2-15 16,1 0-13-16,0 0-12 0,0 1 0 0,-1 0 7 16,1 1 14-16,-1 0 12 0,2 0 14 0,-3 0 2 15,3 0 5-15,0-1-1 0,-2-2 7 0,3 1 2 16,-1-3-3-16,1 1 12 0,0-2-7 0,1 0 8 16,-2 1-6-16,4-1-4 0,-2 0-5 0,2-2-6 15,-1 3 2-15,2-2-3 0,-1-1 1 16,2 2-1-16,1-2 2 0,0 0-2 0,0 0 2 15,1 0-1-15,1-1 2 0,-2 0-3 16,2 1-2-16,-2-1 1 0,-1 2 0 0,2 0 8 16,-3 1-4-16,3-1 6 0,-1 2-6 0,2 0-1 15,-2-1 2-15,-1 1-4 0,2-1 3 0,0 0-4 16,0 0 2-16,0-1-2 0,1 2 3 0,0-1-2 16,0 0 1-16,-1 2-4 0,1 0-7 15,-3-1 2-15,2 1-4 0,0 2 5 0,0 0 4 16,-2 0 6-16,2 0-3 0,0 1 6 0,-1 1-5 15,0 1-2-15,1-1 0 0,0 2-5 0,0-1 4 16,-1 2-2-16,0 0 3 0,0 1 1 0,1-1 2 16,1-2-1-16,0 1 2 0,-1-3-1 15,2 1 2-15,0-2-3 0,2-1 2 0,1 0-1 16,0-2-2-16,3 0 8 0,-2-1-1 16,3 2 12-16,-2-1 0 0,3 1 4 0,-1 1 2 15,1-2 3-15,-1 1 8 0,2 0-1 0,1-2-3 16,-2 1-10-16,3-2-7 0,-1 0-8 0,0 2-3 15,1-3-1-15,-1 2-3 0,3 0 2 0,-2 1-2 16,-1 0 1-16,5-2 1 0,-5 3-1 0,3-2 0 16,-1 1-3-16,-1 1 3 0,1-1-2 15,-1 2 2-15,2-3 2 0,-2 3-2 0,3-2 2 16,-2 1-2-16,3 2 1 0,-3-3-1 16,2 3 0-16,1 0 1 0,-3 1-1 0,1 1 1 15,-1 0 0-15,1 0-1 0,-2 1 1 0,4-1 1 16,-3-1-1-16,3-1 1 0,1 2 0 0,0-1-1 15,3-1-2-15,-2 0 1 0,3 0 0 0,-1-2 3 16,2 1 0-16,2 0-1 0,-3 0 0 16,0 0-2-16,1 2 2 0,-2-1-2 0,-1 0 2 15,2 2-1-15,-3-1 0 0,3 2 0 0,-3 1 0 16,2 0 0-16,-4 1 2 0,2-2-1 0,-3 2-2 16,3 1 2-16,-1-2-1 0,1 2-1 0,2-2-1 15,-2 0 1-15,2 0-2 0,0 0 2 0,1-2-1 16,1 0 1-16,0 1 1 0,1-1 0 0,-1 1 1 15,0-2-1-15,2 2 1 16,-2 0-2-16,3-1 2 0,-2 4 0 0,0-1-1 16,0 0 0-16,0 1 0 0,0 0-1 0,1 1 2 15,-1 1-2-15,-3 0 0 0,0-1 2 0,2 1 0 16,0 1 2-16,-1 0-1 0,0 1-2 0,3 0 0 16,-4-2-2-16,2 3-1 0,0-1 3 0,-2 1-2 15,2-2 2-15,0 1 1 0,-4 1-1 16,5 0 2-16,-1-1-2 0,0 1 1 0,0-1 0 15,0 1 0-15,1 1 0 0,-1-1-1 0,4 0-1 16,-5 1 1-16,3-1-2 0,-2 2 1 0,0 0 0 16,2-1 0-16,-1 0 0 0,1 0 0 0,2 0 1 15,-2 0 3-15,4 0 2 0,-4 3 3 16,2-2 1-16,-1 1 2 0,-1-1-3 0,2 1 1 16,-1 1-4-16,2-1-2 0,0 2 4 15,0 0-5-15,2-1 4 0,0 0-5 0,-1 1-1 16,1-1-1-16,1 0 2 0,1 0-6 0,0 1 4 15,0-1-2-15,1-1 1 0,1 1 4 0,1-2-1 16,-1 1 0-16,1 2-1 0,-1-1 2 0,-1 0-1 16,2 1 5-16,-1 0 0 0,0-1 2 0,3 1 0 15,-5 1-1-15,4 0-1 0,-3 0-1 0,0-2 0 16,3 2 2-16,-4 0 0 0,2 0 1 16,1 0-1-16,0-2-2 0,2 1-1 15,-2-1 0-15,1 3-1 0,-2-2 0 0,1 1-2 16,1 0 0-16,1-1-2 0,-1 3 1 0,0-1 0 15,2 1 2-15,-1-1-1 0,0 1 1 0,1 0 0 16,-1-1 1-16,-1 0 1 0,0 0 1 0,2-2-4 16,-2 2 3-16,4-3-2 0,-2 5 2 15,-1 0-1-15,0 2 1 0,-1-1-3 0,0-1-2 16,-1 1 0-16,-1-1 0 0,-1 0 0 0,0 1 2 16,0 1-2-16,0-4 1 0,-1 5-1 0,-2-6 0 15,-1 6 0-15,0 0 0 0,-1 1 1 0,1-1-1 16,0 1 3-16,-1-1 1 0,1 1 1 0,0-1-19 15,1 0 22-15,0 0-23 0,0-1 21 16,2 0-3-16,-2-2-2 0,3 2 0 16,-2-2-1-16,4 3 2 0,2-1-1 0,-4 0 3 15,3 1-1-15,-4 0 0 0,-2 2-2 0,4-1 1 16,-3 3-3-16,-2 1 0 0,0-2 1 0,-3 1-1 16,2 1 0-16,-3-1 0 0,2 2 0 0,-4 0 1 15,-3 2-2-15,5-2-5 0,-4 0-1 0,0 1 0 16,1-1 2-16,-3 0 3 0,0 1 2 0,2-1 1 15,0-1 2-15,0 0 2 0,2-2-3 16,-3 1-1-16,1-1-1 0,2 1 1 0,0-3 2 16,1 1 0-16,-1 1-2 0,2-2 1 15,3 0-2-15,-1-1-1 0,0 1-3 0,2-1-7 16,0-1-7-16,2 2-3 0,-2-3-8 0,1 2 0 16,1-5-12-16,5 6-17 0,-3-6-26 0,2 6-21 15,-2 0-27-15,-3-3 1 0,6 8-1 16,-10-11 76-16</inkml:trace>
  <inkml:trace contextRef="#ctx0" brushRef="#br0" timeOffset="11504.4908">4325 1577 33 0,'61'-2'21'15,"3"0"2"-15,0-1-1 16,2 0 2-16,1 0 0 0,3 0 6 0,-2 0 3 31,4 0-5-31,1-2-2 0,2 2-15 0,3-2-5 16,1 1-4-16,0 2-2 0,-3-1 1 0,1 1 1 15,3 1-1-15,0 0 1 0,1-1-1 0,3 1-1 16,0 1-1-16,-1 0 0 0,2 0 1 0,-1 1 2 16,2 1 4-16,1-1 5 0,1 0 5 15,1 0 2-15,2 0 1 0,2-1-3 0,2 0-2 16,-1-1-3-16,4 0 1 0,0 0-1 0,2-2 0 16,-2 2-3-16,2-1-1 0,0-2-2 0,1 2 0 15,2 1 3-15,-2-2-1 0,1 2-1 0,0 0-10 16,2-2-1-16,0 2 0 0,3-1 2 15,-2-1 10-15,2 1 2 0,2 1 3 0,0-1-3 16,1 0 1-16,2-2-5 0,0 1-3 16,-1-1 0-16,3-1 4 0,-1 3 1 0,2-3-2 15,-1 0 0-15,-1-2-6 0,2 1-1 0,1-1 0 16,-2-2 0-16,2 3-3 0,-1-1 2 0,2 1 1 16,-1 1 1-16,-1 0 0 0,2 0 2 0,-3 3-1 15,3-2 1-15,1 2 2 0,-4-1 1 0,3 2-2 16,-1 0 1-16,-2 0-3 0,-1 1-2 0,0-3 4 15,1 0-1-15,0 0-1 0,2 0 0 16,-3-2-3-16,0 2-2 0,-1-3 0 0,1 2-1 16,1-1 1-16,0-1 1 0,0 0-1 0,-3 1 1 15,1 1 2-15,0 1 1 0,-1-2 4 16,1 2 0-16,1-3 2 0,-1 4 0 0,0 1 2 16,-1-1-1-16,-2 2-1 0,2-1 0 0,-2 0-2 15,0 0 0-15,-1 0 1 0,3-2 0 16,-3-1 0-16,-1 2-2 0,1-3 12 0,0 2 0 15,2-1 3-15,2-1 1 0,-4-1-5 0,3 2 5 16,0-3-1-16,1 2 2 0,3 1-3 0,0-3-3 16,-4 1-2-16,2 2 1 0,0-2-7 0,-1 1-4 15,0 0 4-15,2 2-5 0,-6 1 5 0,3-2-3 16,-3 2 0-16,1-3-3 0,-1 3 4 0,0-1-1 16,-1 1 1-16,-1-1-2 0,0 1 1 15,-1 1-2-15,-1 1 0 0,0-1 2 16,0 1-4-16,-2 0 2 0,1-2-2 0,-1 2 1 15,3-2 2-15,0 0 1 0,0-1 1 0,1 1 3 16,-1-1-6-16,1 0 4 0,-3-2-18 0,0 1 14 16,3-2-7-16,-4 1 10 0,0 1 2 0,-1-1 2 15,-1-1-8-15,0 2 2 0,-2 0 0 0,-2 1-2 16,0 2 4-16,-2-2-2 0,-3 2-1 16,4-1 1-16,-6 0-1 0,1 2 2 0,-2 2-3 15,-2-1 1-15,0 0 0 0,-2 1-1 0,0 0 3 16,1 0-2-16,-2 0 1 0,0 2 1 15,-3 0-4-15,-4-1 2 0,2 0-5 0,-2-1 4 16,0 2 0-16,0-1 0 0,-2 1 3 0,0-2-3 16,-2 2 12-16,0-3-10 0,-2-1 11 15,2 1-12-15,-2-1-1 0,3 0 0 0,-1-1-14 16,-3 1 14-16,3-1-10 0,-1 1 11 0,0-2 0 16,0-1 0-16,0 1-2 0,-2-1 1 0,0 2 2 15,-1 0-1-15,0 0 1 0,2 0-2 0,-3 1 2 16,-1-2-1-16,0 1 0 0,-1 0-2 0,-2 0 2 15,-1-1-1-15,0 2 0 0,0 0-2 0,-3-2-9 16,2 0 0-16,-2 0-3 0,-1-1-4 16,2 0 6-16,-2 0 0 0,0-2 4 0,1 3 3 15,-1-2 3-15,2-1 0 0,-3 1 3 16,-1 1 1-16,0-1-2 0,-2 1-2 0,0-1 5 16,1 3 0-16,-2-3 0 0,1 3 0 0,-3-2-12 15,2 2-17-15,0 0-23 0,-1-1-19 0,-2 2-10 16,0-2-7-16,-5 1-1 0,2 4-18 0,-6-6-14 15,8 12 87-15</inkml:trace>
  <inkml:trace contextRef="#ctx0" brushRef="#br0" timeOffset="13259.1513">4850 831 791 0,'0'0'56'0,"-6"-17"7"15,6 17 5-15,-3-23-16 0,3 23-21 0,1-22-19 16,-1 22-8-16,0 0 3 0,9-20 0 0,-9 20-1 16,0 0-4-16,0 0-1 0,0 0 0 0,0 0 10 15,11 20 1-15,-5-3 4 0,0 4-1 16,2 3 1-16,1 4-3 0,2 4 6 0,-1 1-9 16,1 4 10-16,-2 5-10 0,1 0 8 0,-4 7-12 15,3 0 9-15,-4 2 5 0,1-4-27 16,-3 2 27-16,2-5-23 0,-2-3 12 0,3-6 12 15,0-7-11-15,1-4 4 0,-7-24-9 0,18 26 2 16,-18-26 0-16,23 6 8 0,-23-6 10 0,27-14 6 16,-12-4 3-16,4-7-11 0,2-12-3 15,2-5-16-15,-1-11 7 0,2 0 6 0,0-5-26 16,0 0 21-16,-3 1-24 0,1 6 3 0,-5 0 16 16,-1 4-12-16,-2 2 8 0,-5 2-10 0,1-3 2 15,-3 5-6-15,3 4-22 0,-5 2-10 0,6 10-31 16,-10-2-21-16,9 10-28 0,-10 17-53 0,5-17-59 15,-5 17-82-15,0 0-70 0,12 34 342 16</inkml:trace>
  <inkml:trace contextRef="#ctx0" brushRef="#br0" timeOffset="13696.7096">5824 1261 555 0,'0'0'61'0,"0"0"30"16,-28-17 16-16,28 17-1 0,-23-7-15 16,23 7-8-16,-28 0-2 0,28 0-17 0,-31 7 1 15,31-7-32-15,-28 14 6 0,28-14-7 16,-20 18-10-16,20-18-3 0,-16 22-11 0,16-22-2 15,-6 20-6-15,6-20 1 0,0 18-4 0,0-18 4 16,5 18-3-16,-5-18 2 0,8 17-1 0,-8-17 0 16,0 0-1-16,18 20 3 0,-18-20-3 0,17 12 2 15,-17-12-2-15,22 6 3 0,-22-6-2 0,25 1 3 16,-25-1-3-16,26 4 2 0,-26-4-1 16,23 6 1-16,-23-6-2 0,20 11 3 0,-20-11-1 15,0 0 3-15,18 23 0 0,-18-23 1 0,5 23-2 16,-5-23 5-16,-2 29-4 0,-4-12 5 15,6-17-5-15,-21 33 7 0,6-16-3 0,15-17 5 16,-33 32-3-16,14-18 1 0,0 0-5 0,0-1 0 16,2-3-5-16,17-10-2 0,-26 8-16 0,26-8-29 15,0 0-60-15,-31-24-107 0,31 24-182 16,6-21-104-16,-11-8 212 0</inkml:trace>
  <inkml:trace contextRef="#ctx0" brushRef="#br1" timeOffset="30154.928">10016 9526 244 0,'5'-23'59'0,"-5"23"-7"31,0 0 3-31,0 0 2 0,0 0 9 0,0 0 8 16,0 0-5-16,0 0-15 0,0 0-16 0,0 0-12 16,0 0-9-16,0 0-1 0,0 0 7 0,-9 17 5 15,9-17 7-15,-4 21 3 0,4-21 3 0,-2 28-1 16,4-12-16-16,-4 1 9 0,3 2-16 0,-2-3 11 16,1 4 0-16,-1-3-6 0,2 1-1 15,-1-18-6-15,-1 31-2 0,1-31-3 16,-1 27 1-16,1-27-3 0,0 18-1 0,0-18-4 0,0 0-1 0,0 0-3 15,0 18 1-15,0-18-1 0,0 0-1 0,0 0 0 16,0 0 0-16,0 0 2 0,0 0 4 0,0 0 7 16,4-17 2-16,-4 17 5 0,3-31-5 0,-3 10 3 15,2-3-8-15,1-4 7 0,-2 0-6 0,1-2 6 16,0 1 12-16,-2-2-33 0,1 2 29 16,-2 0-33-16,1 1 8 0,-2 3 7 0,1 4-8 15,-1 3 6-15,2 18 1 0,-5-21 15 0,5 21 8 16,0 0 5-16,0 0-3 0,0 0-14 15,0 0-11-15,0 0-5 0,-10 28 1 0,9-11-3 16,0 4 6-16,0 2-5 0,-1 2 6 0,2 0 11 16,0 4-32-16,-1 0 31 0,1 0-30 15,-1 3 12-15,2-1 9 0,-1 0-8 0,0-1 8 16,1-1-7-16,2-3 6 0,-1-1-6 0,2-4 4 16,-4-21-4-16,11 28 5 0,-11-28-3 0,0 0 0 15,0 0-1-15,18 12 1 0,-18-12 2 0,0 0 4 16,0 0 5-16,16-24 0 0,-15 7 5 0,1-3-8 15,-2-7 2-15,-1-1-8 0,-1-3 4 0,-1-1-8 16,1 0 6-16,-3-1-7 0,-1 2 7 16,0 1 12-16,-1 3-28 0,-2-1 29 0,2 2-30 15,-2 5 13-15,1 1 3 0,8 20-1 0,-14-24 10 16,14 24 5-16,0 0 5 0,0 0-1 0,0 0-6 16,0 0-9-16,0 0-5 0,0 0-1 0,0 0 0 15,-4 26 2-15,7-2-4 0,3 5-14 0,-1 1 29 16,0-1-27-16,-1 0 29 0,1 0-10 15,-3 0-7-15,4 0 5 0,-1-1-5 16,2-1 6-16,-1-4-6 0,2-3 6 0,-1-2-6 16,-7-18 3-16,13 29-3 0,-13-29 2 0,0 0-2 15,0 0 1-15,18 17 0 0,-18-17 1 0,0 0 1 16,0 0 1-16,0 0 1 0,2-19 0 0,-5 2 0 16,1-6-6-16,-2-4 5 0,-1-3-7 0,2-1 4 15,-1-3-13-15,0 2-5 0,-2-2 0 16,5 8-43-16,-6-6 14 0,9 12-50 0,-8-9-13 15,6 29-35-15,-1-36-57 0,1 36-60 0,0 0-124 16,10-22 18-16,9 34 364 0</inkml:trace>
  <inkml:trace contextRef="#ctx0" brushRef="#br1" timeOffset="30865.215">9628 10557 409 0,'-20'20'140'0,"20"-20"-78"0,0 0-6 0,-17 0-10 16,17 0-4-16,0 0-4 0,0 0 6 0,6-24-2 16,-6 24 0-16,16-25 5 0,-16 25-1 0,29-37 4 15,-7 19-2-15,-1-7 6 0,6 5-5 0,-2-6 2 16,6 6-9-16,-2-3-5 0,1 5-14 15,-1 3-5-15,1 4-9 0,-2 5 0 0,-2 6 1 16,-4 2 5-16,1 9 6 0,-4 1 0 0,-1 7 2 16,-5 1-8-16,1 2 0 0,-5-1-9 15,2 1 2-15,-1-4-7 0,-10-18 2 0,23 28-4 16,-23-28 2-16,30 10-2 0,-10-12 1 0,5-5 1 16,5-6-3-16,1-5 3 0,6-6-5 15,2-4 1-15,0-6-21 0,6 5-21 0,-6-11-45 16,9 16-56-16,-16-12-81 0,9 8-171 0,-2 13-46 15,-19-14 285-15</inkml:trace>
  <inkml:trace contextRef="#ctx0" brushRef="#br1" timeOffset="31287.0673">10171 10578 419 0,'0'0'118'15,"4"-26"-10"-15,-4 26-6 0,9-29-10 0,-9 29-17 16,9-24-17-16,-9 24-15 16,0 0 5-16,0 0 16 0,0 0 2 0,0 0-3 15,0 0-10-15,-2 16-20 0,-2 7 2 0,-7 0-5 16,4 10 7-16,-8 0-9 0,3 7 7 0,-5 1 1 16,4 7-26-16,-5-1 26 0,4 5-25 0,-2-5 9 15,5-1 7-15,2-7-19 0,3-4 3 0,3-8-13 16,6-5 4-16,-3-22-6 0,17 24 1 0,0-19-2 15,3-7-6-15,10-4-9 0,1-11-18 16,13-2-32-16,-6-18-68 0,21 10-155 0,-8-12-223 16,0-9 10-16,13 13 445 0</inkml:trace>
  <inkml:trace contextRef="#ctx0" brushRef="#br1" timeOffset="32067.3755">9177 11697 352 0,'0'0'116'16,"0"0"-3"-16,0 0-6 0,0 0-13 0,0 0-14 15,0 0-10-15,0 0-7 0,0 0-7 16,0 0-12-16,0 0-13 0,0 0-11 15,-3 29-9-15,2-7 5 0,-3 3-6 0,2 5 7 16,-2 4-11-16,1 3 5 0,-2 1-11 0,1 0 3 16,0-1 6-16,1 1-20 0,2-3-18 0,-3-10-55 15,9 7-43-15,-5-32-54 0,6 32-78 0,5-9-98 16,-11-23 177-16,23 11 180 0</inkml:trace>
  <inkml:trace contextRef="#ctx0" brushRef="#br1" timeOffset="32379.8741">9591 11708 810 0,'0'0'101'16,"0"0"-23"-16,0 0-7 0,-25-6-2 16,25 6-11-16,-21 13-15 0,21-13-14 0,-23 22-10 15,23-22 2-15,-26 25-1 0,26-25 5 0,-21 29-3 16,21-29 0-16,-14 28-8 0,14-28-3 0,-6 26-7 15,6-26 0-15,4 20-5 0,-4-20 1 0,13 19-2 16,-13-19 2-16,18 17-1 0,-18-17 1 16,23 16 0-16,-23-16 1 0,26 17-1 0,-26-17 1 15,24 16-3-15,-24-16 2 0,22 19-2 16,-22-19 3-16,17 22-3 0,-17-22 2 0,11 28 15 16,-11-28-18-16,4 31 15 0,-5-14-36 0,-2 0 14 15,-3 0-20-15,1 2 15 0,-3-1 7 0,0-1-9 16,8-17-5-16,-14 25-32 0,14-25-45 0,0 0-94 15,-18 4-94-15,18-4-153 0,-3-17 202 0,-8-10 238 16</inkml:trace>
  <inkml:trace contextRef="#ctx0" brushRef="#br1" timeOffset="32864.2818">9662 11603 1022 0,'-24'11'94'0,"24"-11"-11"16,0 0-15-16,0 0-13 0,0 0-20 0,0 0-11 16,0 0-2-16,0 0 1 0,0 0 0 0,0 0-2 15,17 6-6-15,-17-6-1 0,0 0-3 0,25 0-1 16,-25 0-1-16,21-3-2 0,-21 3 1 0,23-3-2 16,-23 3 0-16,23-4-3 0,-23 4 0 0,21-2 0 15,-21 2-2-15,20 2 1 0,-20-2 0 16,0 0 1-16,19 7-1 0,-19-7 2 15,0 0-2-15,12 17 1 0,-12-17-1 0,0 0 1 16,7 26-3-16,-7-26 2 0,0 23-3 0,0-23 3 16,-2 32-4-16,-1-12 6 0,1-1-6 0,-2 1 6 15,0 2-4-15,2 0 3 0,-2 1-6 0,2 0 5 16,1 1-3-16,-2-1 5 0,3-1-5 0,0 1 3 16,1-4-5-16,1-1 3 0,-2-18-2 15,6 28 2-15,-6-28-1 0,0 0-1 0,0 0-1 16,22 13 1-16,-22-13 2 0,17-12-1 0,-17 12 4 15,20-30-3-15,-6 7 4 0,0-5-6 16,1-3 7-16,0-4-9 0,-2-3 8 0,0 2-8 16,1 0 7-16,-5 2-8 0,0 2 9 0,-4 6-8 15,-3 3 6-15,-2 5-3 0,0 18 2 0,-10-29-2 16,10 29-4-16,-14-20-13 0,14 20-13 16,-20-8-19-16,20 8-15 0,-19-1-15 0,19 1-21 15,0 0-17-15,-13 21-35 0,13-21-31 0,0 0-67 16,-4 38-77-16,4-38 120 0,10 25 208 0</inkml:trace>
  <inkml:trace contextRef="#ctx0" brushRef="#br1" timeOffset="33239.2711">10452 11687 567 0,'-23'-17'169'0,"23"17"-65"0,0 0-4 15,-22-9-6-15,22 9-10 0,-23-9-17 0,23 9-14 16,-25-8-12-16,25 8-5 0,-27-6-4 16,27 6-2-16,-27-3 0 0,27 3 0 0,-24 3-1 15,24-3-3-15,-21 9-1 0,21-9-6 0,-18 17-1 16,18-17-5-16,-12 21-3 0,12-21-5 0,-4 23 0 16,4-23-5-16,4 24 0 0,-4-24-3 0,11 19 2 15,-11-19-1-15,0 0 2 0,22 23-3 16,-22-23 3-16,17 11-2 0,-17-11 2 0,17 14-3 15,-17-14 3-15,17 12-7 0,-17-12 2 16,0 0-1-16,24 19 2 0,-24-19 3 0,0 0 1 16,15 21 0-16,-15-21 1 0,0 0-2 0,4 21 4 15,-4-21-3-15,-2 17 1 0,2-17-2 0,-8 21 2 16,8-21-4-16,-13 19 1 0,13-19-5 0,-15 20 1 16,15-20-9-16,-19 20-2 0,19-20-9 0,0 0-9 15,-13 21-28-15,13-21-43 0,0 0-53 16,0 0-72-16,0 0-68 0,0 0-122 0,10-34 258 15,8 34 163-15</inkml:trace>
  <inkml:trace contextRef="#ctx0" brushRef="#br1" timeOffset="33629.9191">10554 11754 793 0,'-2'22'92'0,"2"-22"-24"0,0 0-6 0,0 0-3 16,7 17-8-16,-7-17-24 0,0 0-3 0,0 0 1 16,21-4-2-16,-21 4 10 0,23-15 0 0,-23 15-1 15,32-24-4-15,-32 24-14 0,33-29-12 16,-16 15 1-16,0-2-4 0,2-1 5 16,-1 3-4-16,3-3 6 0,-2 1-5 0,-2 1 1 15,-17 15-3-15,28-24 3 0,-28 24-3 0,0 0 2 16,21-20 0-16,-21 20 2 0,0 0 2 0,0 0-1 15,0 0-2-15,0 0-4 0,0 0-2 0,-24 11-2 16,24-11 1-16,-26 18 2 0,26-18 5 0,-29 24-1 16,29-24 5-16,-35 29 1 0,18-11 9 15,-3-2 6-15,3 5 9 0,-2-1-2 0,4 4 2 16,-2-2-10-16,4 2 0 0,2-2-12 0,2 0 1 16,3-2-10-16,4-2 2 0,2-18-6 0,4 29 3 15,-4-29-6-15,15 18-4 0,-15-18-11 16,27 9-13-16,-9-3-16 0,-18-6-14 0,43-1-28 15,-26-11-45-15,16 13-76 0,-13-12-112 0,0-7-96 16,19 17 227-16</inkml:trace>
  <inkml:trace contextRef="#ctx0" brushRef="#br1" timeOffset="33939.5162">11042 11599 436 0,'1'18'131'16,"-1"-18"-43"-16,0 0-20 0,0 0-1 0,0 0-3 16,0 0 11-16,-8 21 10 0,8-21 16 15,0 0-4-15,-18 19-13 0,18-19-10 0,-14 26-19 16,8-8-5-16,6-18-15 0,-21 35-5 0,12-16-13 16,0 2 0-16,1-2-9 0,2 2 1 0,0-5-8 15,6-16 2-15,-5 28-7 0,5-28 0 16,8 20-6-16,-8-20-8 0,21 11-15 0,-21-11-15 15,29 0-19-15,-29 0-21 0,38-14-9 0,-20 0 0 16,11 4 10-16,-6-8 4 0,8 6 4 0,-6-9-15 16,3 6-48-16,-2-2-59 0,-3-4 18 0,2 8-8 15,-12-13 123-15,13 19 68 0</inkml:trace>
  <inkml:trace contextRef="#ctx0" brushRef="#br1" timeOffset="34540.7803">11285 11651 222 0,'-22'11'130'16,"22"-11"-5"-16,-23 14-11 0,23-14-8 0,-24 16-14 15,24-16-3-15,-21 21-2 0,21-21-5 0,-12 22-2 16,12-22-12-16,-8 26-7 0,8-26-16 0,-8 33-6 16,8-33-8-16,-2 35-5 0,1-18-3 0,4 2 6 15,-3-19-7-15,6 33 3 0,-6-33-12 16,9 23-7-16,-9-23-6 0,0 0 1 0,21 17-3 16,-21-17 2-16,18-3 0 0,-18 3-1 0,25-15 3 15,-25 15-4-15,32-28 2 0,-17 10-8 0,0 1-2 16,-2-3-11-16,0 1 0 0,-3-3-7 0,1 2 6 15,-5-2-2-15,2 3 9 0,-4-1 2 16,0 2 10-16,-4 18 1 0,2-29 5 0,-2 29 0 16,-7-21 2-16,7 21-1 0,0 0 5 15,-22-16-1-15,22 16 4 0,0 0 0 0,-21-5 3 16,21 5 3-16,0 0-3 0,0 0-2 0,0 0-6 16,0 0-3-16,0 0-2 0,-2 17 0 0,2-17-1 15,0 0 2-15,19 10-3 0,-19-10 2 0,18 5 0 16,-18-5 1-16,20 5 3 0,-20-5 4 0,17 6-1 15,-17-6 3-15,0 0 0 0,23 12-1 16,-23-12-2-16,0 0 0 0,7 23-2 0,-7-23 3 16,-1 21-1-16,1-21 3 0,-5 22-5 0,5-22 0 15,-7 21-6-15,7-21 1 0,-10 25-2 16,10-25 3-16,-12 26-2 0,12-26 1 0,-11 27-1 16,11-27 0-16,-8 23-2 0,8-23 3 0,-4 17-5 15,4-17 3-15,0 0-4 0,0 0 0 0,0 0-1 16,0 0 0-1,19 8 1-15,-19-8 0 0,17-17 0 0,-17 17-5 16,24-31 3-16,-14 11-4 0,3-1 9 0,-1 0-2 16,-1-1 7-16,1 1-4 0,0 1 5 0,-1 1-5 15,-11 19 5-15,18-29-4 0,-18 29 1 0,11-17-3 16,-11 17 2-16,0 0-2 0,0 0 1 0,0 0 1 16,0 0 0-16,0 0 1 0,12 22-7 0,-12-22 1 15,2 30-10-15,-4-13-5 16,5 2-12-16,-3-19-9 0,3 35-11 0,-3-35 0 15,7 32-12-15,-7-32-2 0,14 23-16 0,-14-23-19 16,22 13-28-16,-22-13-27 0,29 2-23 0,-11-5-16 16,2-6-10-16,9 8-1 0,-13-21 205 0</inkml:trace>
  <inkml:trace contextRef="#ctx0" brushRef="#br1" timeOffset="34900.1625">11873 11605 889 0,'-27'-6'160'0,"10"11"-46"0,-12-10-20 15,11 10-13-15,-10-4-22 0,8 6-13 16,-4-2-8-16,24-5 0 0,-34 21-9 0,34-21-5 16,-25 28-9-16,17-11 0 0,1 2-6 0,2 3 4 15,0-1-7-15,2 4 5 0,2-1-6 16,2 0 5-16,1-2-6 0,1-2 2 0,3-3-4 16,-6-17 1-16,14 26-4 0,-14-26 3 0,23 11-3 15,-23-11 2-15,29-8 0 0,-12-3 0 0,1-3 4 16,2-4-3-16,-1-6 5 0,3-3-6 0,-2-3 3 15,-1-3-6-15,2-2 7 0,-3 1-8 0,0-2 8 16,-1 1-9-16,-2 2 7 0,-4-1-7 0,-1 3 8 16,-6 1-10-16,1 2-11 0,-1 1 28 15,-3 5-32-15,0 3 29 0,-1 19-15 16,-2-24 0-16,2 24 5 0,0 0 1 0,0 0 0 16,0 0 1-16,-18 24-2 0,12-6-16 0,-1 8 31 15,-1 3-29-15,2 1 28 0,1 2-10 0,0 1-8 16,3-1 4-16,2 0-19 0,-1-5-7 0,7 3-34 15,-8-13-29-15,16 10-57 0,-14-27-58 0,19 27-47 16,-19-27-38-16,22 4-99 0,6 9 244 16,-28-13 146-16</inkml:trace>
  <inkml:trace contextRef="#ctx0" brushRef="#br1" timeOffset="35181.4149">12167 11504 824 0,'0'0'326'0,"0"0"-186"15,-36-2-40-15,36 2-11 0,-26 14-21 0,26-14-19 16,-24 21-20-16,24-21-4 0,-21 27-7 0,21-27 0 16,-11 27-9-16,11-27 0 0,-1 27-8 0,1-27 2 15,6 25-5-15,-6-25 2 0,12 19-1 0,-12-19 1 16,17 14 0-16,-17-14 2 0,23 11-2 0,-23-11 2 16,25 10-1-16,-25-10 0 0,21 7 0 0,-21-7 1 15,19 8 1-15,-19-8 3 0,0 0-3 16,13 23 2-16,-13-23-3 0,3 21 2 15,-3-21-4-15,-4 29 2 0,-2-9-4 0,0-2 4 16,-3 0-5-16,1 1 2 0,-2 1-10 0,-2-2-1 16,1 4-11-16,11-22-4 0,-23 35-14 0,23-35-14 15,-16 31-46-15,16-31-78 0,0 0-172 0,-11 25-176 16,11-25 120-16,0 0 407 0</inkml:trace>
  <inkml:trace contextRef="#ctx0" brushRef="#br1" timeOffset="36025.3121">9960 9679 901 0,'0'0'102'0,"0"0"-23"15,0 0-17-15,0 0-13 0,0 0-21 0,-10-17-16 16,10 17-10-16,0 0-3 0,0-29-7 0,0 29-16 15,1-33-15-15,-1 33-68 0,6-44-48 0,4 23-97 16,-1 0-94-16,-14-16 44 0,24 18 302 0</inkml:trace>
  <inkml:trace contextRef="#ctx0" brushRef="#br1" timeOffset="36212.7226">10069 8788 1009 0,'0'0'160'0,"-20"-18"-77"0,20 18-19 16,-16-21-2-16,16 21-10 0,-17-26-21 15,17 26-20-15,-20-28-22 0,20 28-17 0,-22-36-29 16,22 36-40-16,-19-42-59 0,18 24-76 0,-10-7-90 16,-3-12-91-16,20 19 258 0</inkml:trace>
  <inkml:trace contextRef="#ctx0" brushRef="#br1" timeOffset="36400.2429">10006 7840 731 0,'-2'-17'37'16,"2"17"-15"-16,-11-32 2 0,6 12 5 0,0 2-6 15,0-1-15-15,0 0-8 0,-1-1-19 0,0 0-5 16,1-2-28-16,2-2-21 0,0 1-17 15,1 0-13-15,-1-1 1 0,2 2-2 0,-3-5-4 16,7 8-19-16,-13-16 56 0,10 35 71 0</inkml:trace>
  <inkml:trace contextRef="#ctx0" brushRef="#br1" timeOffset="36572.1907">10011 6690 816 0,'4'-26'115'0,"-14"0"-13"16,10 26-4-16,-11-40-4 0,10 21-38 0,-8-6-30 16,5 0-26-16,1-2-2 0,-2-5-5 0,6 2-41 15,-6-10-31-15,11 9-79 0,-8-12-53 0,7 3-79 16,7 10-97-16,-18-22 263 0</inkml:trace>
  <inkml:trace contextRef="#ctx0" brushRef="#br1" timeOffset="36744.0698">9949 5653 631 0,'0'0'119'0,"-22"-22"-34"0,10 5-1 15,12 17 3-15,-16-30-19 0,11 12-35 16,0-2-21-16,2-3-14 0,1 0-1 0,1-3-20 16,5-1-26-16,-4-4-36 0,6 4-32 0,-5-6-26 15,6 4-37-15,2 3-29 0,-13-15-93 0,23 22 297 16</inkml:trace>
  <inkml:trace contextRef="#ctx0" brushRef="#br1" timeOffset="36900.2745">9917 4836 509 0,'0'0'147'0,"0"0"-26"0,-16-28 2 0,16 28-3 15,-7-19-21-15,7 19-30 0,-7-20-19 0,7 20-14 16,-9-27-13-16,9 27-14 0,-7-32-10 0,5 12-25 15,3 2-25-15,-5-10-43 0,10 10-65 16,-11-11-65-16,7 0-120 0,-2 29-45 0,-2-55 372 16</inkml:trace>
  <inkml:trace contextRef="#ctx0" brushRef="#br1" timeOffset="37103.4519">9818 4195 503 0,'0'0'48'0,"-2"-21"-34"16,2 21 3-16,-2-22 1 0,2 22-2 0,2-23-12 16,-2 23-4-16,5-24-1 0,-5 24 2 0,6-28-1 15,-6 28 1-15,9-28 0 0,-9 28-1 0,8-22 2 16,-8 22-3-16,5-17 2 0,-5 17-1 0,0 0-5 16,1-17-14-16,-1 17-44 0,0 0-49 15,0 0-112-15,0 0 24 0,-17-12 200 0</inkml:trace>
  <inkml:trace contextRef="#ctx0" brushRef="#br1" timeOffset="37369.0654">9843 4057 597 0,'0'0'218'0,"0"0"-115"0,0 0-13 16,0 0-4-16,0 0-24 0,0 0-35 0,-17-8-36 15,17 8-33-15,0 0-39 0,0 0-75 0,-22-4-69 16,22 4-135-16,0 0 51 0,-30-7 309 0</inkml:trace>
  <inkml:trace contextRef="#ctx0" brushRef="#br1" timeOffset="37572.2595">9510 4093 477 0,'0'0'100'16,"-18"1"-16"-16,18-1 13 0,-17-1-7 0,17 1-19 16,-19-3-29-16,19 3-18 0,-18-2-11 0,18 2-7 15,-18-6-15-15,18 6-39 0,-21-8-49 0,21 8-93 16,-21-1-87-16,-2-11-85 0,23 12 342 0</inkml:trace>
  <inkml:trace contextRef="#ctx0" brushRef="#br1" timeOffset="37728.4263">8888 4124 521 0,'-21'2'96'15,"-1"1"-22"-15,-3-6 5 0,3 5-8 0,-1-5-25 16,1 2-33-16,1-1-24 0,-1-3-21 0,1 2-43 16,-3-4-50-16,1 1-74 0,4 8-64 15,-15-17 69-15,34 15 194 0</inkml:trace>
  <inkml:trace contextRef="#ctx0" brushRef="#br1" timeOffset="37931.5578">8035 4073 272 0,'-42'13'76'0,"17"-11"-23"0,-1-1-4 16,1 1-2-16,0 0-17 0,0-1-15 0,2 0 4 15,-3-1 15-15,2 2 9 0,-2-2 9 0,3 3-6 16,-2-3-8-16,-2 2-6 0,3-1-6 0,-3 1-7 15,1-2-8-15,2 1-6 0,-3-2-7 0,2-1-5 16,-1 2-11-16,-1-2-11 0,3 2-17 0,-5-2-16 16,5 2-22-16,-3-2-31 0,-1-2-49 0,6 10-50 15,-18-19 89-15,40 13 125 0</inkml:trace>
  <inkml:trace contextRef="#ctx0" brushRef="#br1" timeOffset="38072.272">6822 4097 476 0,'-36'17'115'0,"9"-17"-10"0,8 3 9 16,-7-7-3-16,8 5-31 0,-5-6-28 16,6 4-11-16,-4-5-5 0,21 6-11 0,-34-11-13 15,17 3-19-15,17 8-24 0,-35-18-33 0,35 18-56 16,-34-17-48-16,34 17-90 0,-30-4-89 0,1-13 176 16,29 17 171-16</inkml:trace>
  <inkml:trace contextRef="#ctx0" brushRef="#br1" timeOffset="38275.3302">5861 4076 568 0,'-31'10'110'0,"7"-13"-9"16,4 3 5-16,-4-6-2 0,4 5-40 0,-3-5-42 16,2 2-12-16,0-1-3 0,-1 0-3 0,-1 2-6 15,-2-2-15-15,3 2-18 0,-4-1-18 0,4 4-28 16,-7-5-11-16,3 6-13 0,-3-1 6 15,0 2-9-15,1 2 3 0,-4-3-9 0,3 8 3 16,-5-8 4-16,7 10 41 0,-11-13 66 16</inkml:trace>
  <inkml:trace contextRef="#ctx0" brushRef="#br1" timeOffset="38453.081">4592 4050 569 0,'-27'12'161'15,"3"-13"-37"-15,7 6-1 0,-8-9-7 16,7 8-37-16,-6-4-40 0,3 2-18 0,-3-2-10 16,2 3-5-16,-2-3-5 0,-1 0-10 0,3 2-20 15,-6-4-26-15,7 7-43 0,-11-9-33 0,9 10-38 16,-8-6-26-16,1 1-31 0,7 10-8 16,-17-17 131-16</inkml:trace>
  <inkml:trace contextRef="#ctx0" brushRef="#br1" timeOffset="38660.9023">3199 4207 136 0,'0'0'56'0,"-25"-1"-12"0,25 1-12 16,-20-6-23-16,20 6-38 0,-19-10-24 0,19 10-25 16,0 0-6-16,-26-27 52 0</inkml:trace>
  <inkml:trace contextRef="#ctx0" brushRef="#br1" timeOffset="38754.707">3047 4131 237 0,'0'0'140'0,"-20"5"-14"16,20-5-9-16,-27 10-16 0,10-5-13 0,17-5-19 15,-29 14-24-15,29-14-22 0,-31 12-25 0,14-8-36 16,17-4-54-16,-28 6-93 0,9-17-197 0,19 11 136 15,-21-11 246-15</inkml:trace>
  <inkml:trace contextRef="#ctx0" brushRef="#br1" timeOffset="41584.3968">7827 1779 209 0,'0'0'51'0,"0"0"14"0,0 0-12 0,0 0-11 16,0 0-18-16,0 0-8 0,0 0-2 16,0 0 10-16,0 0 2 0,0 0 1 0,0 0 1 15,0 0 12-15,0 0 4 0,0 0 13 0,0 0-1 16,0 0-3-16,0 0-5 0,0 0-3 0,0 0-7 16,0 0-4-16,0 0-7 0,6-17 0 0,-6 17-5 15,0 0-1-15,0 0-6 0,0 0-1 0,0 0-3 16,0 0-3-16,0 0 0 0,20-12-2 15,-20 12-1-15,0 0-1 0,24-7-2 16,-24 7-2-16,21-9 1 0,-21 9-2 0,26-7-8 16,-26 7 9-16,27-6-8 0,-27 6 10 0,25-2 2 15,-25 2-8-15,25-2 11 0,-25 2-9 0,23 2 11 16,-23-2-1-16,22 3-2 0,-22-3-1 0,23 3-3 16,-23-3-1-16,23 2 0 0,-23-2-1 0,21 5 0 15,-21-5 1-15,19 3 0 0,-19-3 0 16,21 4 1-16,-21-4 1 0,20 6 0 0,-20-6 1 15,21 6-1-15,-21-6 1 0,21 9-2 0,-21-9 0 16,22 7-1-16,-22-7 0 0,20 8-1 0,-20-8 1 16,18 8 1-16,-18-8 0 0,17 7-1 15,-17-7 0-15,0 0-1 0,24 10 1 0,-24-10-2 16,0 0 2-16,21 9-2 0,-21-9 1 0,0 0 1 16,24 11-1-16,-24-11 0 0,0 0 2 15,23 18-2-15,-23-18 4 0,17 16-2 0,-17-16 0 16,17 17-1-16,-17-17 0 0,18 22-3 0,-18-22 6 15,22 21 34-15,-22-21-35 0,22 20 36 0,-22-20-38 16,22 16 0-16,-22-16 1 0,20 13 0 0,-20-13 2 16,21 17 3-16,-21-17 0 0,22 13 1 0,-22-13-1 15,19 9-2-15,-19-9-2 0,17 7-1 16,-17-7 0-16,0 0-1 0,22 9 1 16,-22-9-2-16,0 0 3 0,20 17-4 0,-20-17 2 15,0 0-1-15,12 27 1 0,-12-27 0 0,0 0 0 16,8 18 0-16,-8-18 1 0,0 0-2 0,8 21 2 15,-8-21-2-15,0 0 2 0,2 18-2 0,-2-18 2 16,0 0-3-16,5 19 3 0,-5-19-1 0,0 0 1 16,2 20 0-16,-2-20 2 0,0 0-1 15,0 18 0-15,0-18 0 0,0 0 0 0,0 0-2 16,2 21 1-16,-2-21-2 0,0 0 1 0,0 0-2 16,-5 20 2-16,5-20 0 0,0 0-1 0,0 0 0 15,-15 20 1-15,15-20-2 0,0 0 2 0,-20 20-2 16,20-20 2-16,-22 17-2 0,22-17 2 15,-27 19-2-15,27-19 3 0,-26 18-3 0,26-18 3 16,-26 17-1-16,26-17 1 0,-31 19-1 16,31-19 2-16,-30 19-3 0,30-19 4 0,-31 15-3 15,31-15 4-15,-31 16 2 0,31-16 4 0,-31 13 0 16,31-13 2-16,-26 15-3 0,26-15 1 0,-27 16-4 16,27-16 0-16,-28 16-2 0,28-16-1 0,-28 20-2 15,28-20 3-15,-29 22-3 0,29-22 5 0,-29 21-3 16,29-21 3-16,-27 22-1 0,27-22 3 15,-27 21-3-15,27-21 3 0,-24 20-2 0,24-20 2 16,-27 21 18-16,27-21-36 0,-26 20 35 16,26-20-39-16,-23 17 16 0,23-17 2 0,-20 16-5 15,20-16 3-15,-17 16-3 0,17-16 1 0,-16 17-2 16,16-17 2-16,-14 18-1 0,14-18 3 0,-11 18-2 16,11-18 2-16,-9 18-2 0,9-18 4 0,-9 19-3 15,9-19 1-15,-7 20-2 0,7-20 1 16,-4 20-3-16,4-20 3 0,-3 18-2 0,3-18 2 15,-3 17-2-15,3-17 2 0,0 0-2 0,3 22 1 16,-3-22-2-16,0 0 1 0,9 17-1 0,-9-17 1 16,0 0-1-16,0 0 1 0,23 12-1 0,-23-12 1 15,0 0-1-15,25 3 2 0,-25-3 0 0,22-2 0 16,-22 2-1-16,23-3 0 0,-23 3 0 16,24-5 0-16,-24 5 0 0,26-6 1 15,-26 6 0-15,25-4-1 0,-25 4 1 0,23-2-1 16,-23 2 0-16,21 0-1 0,-21 0 0 0,22 0 0 15,-22 0 1-15,21-3-1 0,-21 3 2 0,19-3-2 16,-19 3 0-16,18-3 1 0,-18 3 0 0,18-3-1 16,-18 3 1-16,0 0 1 0,20-6-1 0,-20 6 1 15,0 0 0-15,0 0-2 0,0 0 2 16,0 0 0-16,0 0 0 0,0 0 1 0,0 0 0 16,0 0 1-16,0 0-1 0,0 0-1 0,0 0-1 15,0 0-2-15,0 0 1 0,0 0 1 0,0 0-1 16,-18 18 1-16,18-18 0 0,0 0 1 15,-26 13 0-15,26-13 0 0,-17 9-1 0,17-9 2 16,-19 9-2-16,19-9 1 0,-22 14-1 0,22-14 1 16,-21 14-1-16,21-14 3 0,-21 17-3 15,21-17 3-15,-18 19-1 0,18-19 2 0,-18 20-1 16,18-20 1-16,-16 20-4 0,16-20 1 0,-12 20-2 16,12-20 1-16,-9 19-2 0,9-19 3 0,-7 18-2 15,7-18 3-15,0 0-3 0,-5 23 2 0,5-23-1 16,0 0 0-16,3 17 0 0,-3-17 1 0,0 0-2 15,0 0 2-15,0 0-1 0,11 17 0 16,-11-17 0-16,0 0 0 0,0 0 0 16,0 0 0-16,0 0 0 0,17 13 0 0,-17-13-1 15,0 0 1-15,0 0 0 0,19 11 0 0,-19-11 0 16,0 0 0-16,0 0-1 0,21 11 1 0,-21-11 0 16,0 0 0-16,0 0 0 0,0 0 0 0,18 17 0 15,-18-17 1-15,0 0-2 0,0 0 2 0,13 18-2 16,-13-18 1-16,0 0 0 0,11 17 0 15,-11-17-1-15,0 0 1 0,13 21-1 0,-13-21 1 16,0 0-1-16,14 17 1 0,-14-17 14 0,0 0-35 16,20 16 35-16,-20-16-34 0,0 0 18 0,23 17 3 15,-23-17-2-15,0 0 0 0,25 21 0 0,-25-21 1 16,21 14-1-16,-21-14 2 0,17 15-2 0,-17-15 2 16,11 21-1-16,-11-21 2 0,7 24-3 15,-7-24 4-15,9 28-4 0,-9-28 2 16,8 26-3-16,-8-26 2 0,6 24 0 0,-6-24 2 15,8 23-3-15,-8-23 3 0,7 26-4 0,-7-26 2 16,10 29-2-16,-10-29 3 0,8 34-2 0,-4-17 3 16,-1 2-5-16,0 0 5 0,1 1-5 0,-1-1 5 15,0 1-6-15,-1 0 4 0,0 0-4 0,0 0 4 16,-1 0-3-16,-1-2 4 0,1 2-3 16,-2-2 2-16,0-1-1 0,-2 0 3 0,3-17 13 15,-5 30-29-15,5-30 30 0,-7 28-32 0,7-28 14 16,-10 25 2-16,10-25-2 0,-12 27 4 0,12-27-5 15,-17 26 4-15,17-26-4 0,-23 28 3 16,23-28-3-16,-29 33 5 0,12-17-5 0,-4 2 4 16,-2 0-2-16,-1 0 3 0,-1 1-4 0,1-2 3 15,-1-1-6-15,-1-3-2 0,2 1-10 16,-4-7-9-16,6 3-22 0,-9-13-23 0,13 12-48 16,-16-20-68-16,34 11-103 0,-38 3-149 0,12-21 4 15,26 18 427-15</inkml:trace>
  <inkml:trace contextRef="#ctx0" brushRef="#br1" timeOffset="42975.0928">9033 2578 199 0,'0'0'93'0,"0"0"4"0,0 0 0 0,0 0 2 16,-18-11 2-16,18 11-17 0,0 0 6 15,-28-10-19-15,28 10-8 0,-21-3-18 0,21 3-9 16,-25 1-9-16,25-1-1 0,-32 8-1 16,32-8 4-16,-33 14 15 0,33-14-15 0,-34 23 13 15,17-5-15-15,-2-2-3 0,2 6-10 0,-4-2 18 16,5 6-11-16,-4-2 13 0,6 5 3 0,-3-2-9 15,7 4 1-15,1-2-12 0,3 4 3 0,2-3-9 16,5 1 5-16,2-3-9 0,4 0 4 0,4-5-8 16,2-2 3-16,5-5-5 0,3-1 4 0,3-4-5 15,3-1 4-15,2-4-4 0,3-4 1 16,2-4 0-16,1-3-2 0,2-4 2 0,-3-3-2 16,0-2 3-16,-1-4-3 0,0-3 4 15,-3-3-4-15,-2-2 4 0,-4-1-5 0,-5 0 5 16,-4-1-5-16,-5 2 5 0,-4-1-5 0,-2-1 6 15,-5 0-7-15,-6 0 7 0,-1 1-6 0,-5 1 5 16,-3 3-3-16,-4 3 3 0,-2 2 15 0,-2 2-33 16,0 1 31-16,-2 3-35 0,1 0 11 15,2 2 2-15,-2 2-5 0,6 4 1 0,-1 1-2 16,20 3-7-16,-30 5-5 0,30-5-18 0,0 0-19 16,-13 26-28-16,13-26-75 0,6 22-89 0,-6-22-135 15,0 0-62-15,35 34 328 0</inkml:trace>
  <inkml:trace contextRef="#ctx0" brushRef="#br1" timeOffset="43163.2755">9541 2737 1552 0,'-25'9'16'16,"-1"-5"-6"-16,3 0 0 0,4-4-6 15,1-3-14-15,18 3-18 0,-30-6-13 0,30 6-16 16,-19-8-30-16,19 8-74 0,0 0-85 0,1-22-152 16,-1 22-36-16,20-29 305 0</inkml:trace>
  <inkml:trace contextRef="#ctx0" brushRef="#br1" timeOffset="43663.2803">9652 2581 1141 0,'0'0'46'0,"0"0"-10"15,0 0 2-15,0 0-7 0,-4-17-21 0,4 17-2 16,28-24 7-16,-4 9 4 0,1-5 11 15,8 0-6-15,1-3 1 0,4 3-7 0,-2-2-1 16,2 4-6-16,-4 3-2 0,-2 3-5 0,-6 5 0 16,-3 2-1-16,-4 4 4 0,-19 1 3 0,23 7 6 15,-23-7 5-15,6 21-4 0,-9-3-1 16,-5 2-11-16,-2 5 5 0,-6 1-5 0,-2 2 8 16,-5 0-4-16,1 2 8 0,-2-3 11 0,2 2-32 15,-1-5 33-15,5 0-33 0,1-5 11 0,4-2 4 16,13-17-10-16,-12 20-2 0,12-20-3 0,0 0 0 15,0 0-1-15,17 3 1 0,-17-3 4 16,29-12-2-16,-8 4 4 0,2-3-2 0,3-1 1 16,-1 1-1-16,0 1 1 0,-4 3-1 15,-1 2 4-15,-20 5-1 0,23-1 5 0,-23 1 4 16,0 0 2-16,9 18 2 0,-9-18-4 0,-5 33 2 16,-5-10-11-16,-3 5 6 0,-6 1-9 0,-3 0 4 15,-1 2-6-15,-2-1 6 0,-1-1-7 0,2 2 5 16,0-2-5-16,3-5 2 0,5-1-11 0,16-23-5 15,-19 28-17-15,19-28-18 0,0 0-32 16,0 0-33-16,0 0-61 0,0 0-104 0,19-28-183 16,3 16-5-16,-11-23 399 0</inkml:trace>
  <inkml:trace contextRef="#ctx0" brushRef="#br1" timeOffset="43977.9289">10252 2432 970 0,'9'22'295'0,"-9"-22"-259"0,0 0 6 0,0 0 12 15,0 0 10-15,20-17-9 0,-20 17-14 0,24-12 2 16,-6 3-2-16,-1-4-5 0,8 0-11 0,-2-5-1 16,5 1-7-16,1-1 1 0,4-2-5 15,-2 2 0-15,2 4-7 0,-2 0 0 0,-5 5-5 16,-4 2 2-16,-3 4-2 0,-19 3 2 0,23 2 4 15,-23-2 0-15,7 17 3 0,-7-17-4 0,-1 38 2 16,-4-12-6-16,-5 7 5 0,-3 3-8 0,-4 5 11 16,-1 3-6-16,-2 2 7 0,-1 1 5 0,0 3-25 15,-3 0 19-15,3 2-21 0,-1-1 8 0,2 0 8 16,2-1-10-16,2-6 7 16,4-1-10-16,3-7 0 0,6-5-25 0,0-9-20 15,11 4-47-15,-8-26-49 0,18 27-109 0,-18-27-176 16,0 0-81-16,32 8 191 0</inkml:trace>
  <inkml:trace contextRef="#ctx0" brushRef="#br1" timeOffset="58130.4252">13101 3728 808 0,'0'0'64'16,"0"0"-9"-16,-19-21 7 0,19 21 2 16,-5-18-10-16,5 18-8 0,-1-27-1 0,1 27-4 15,3-30 1-15,-3 30-9 0,6-26-9 0,-6 26-12 16,8-17-5-16,-8 17-5 0,0 0 1 0,0 0 1 15,0 0 1-15,0 0 5 0,0 0 4 0,18 11 4 0,-18-11-1 16,13 32 3-16,-3-10-6 0,2 8 6 0,0 5-9 16,3 6 7-16,-1 6 8 0,0 5-28 0,-1 4 27 15,2 7-23-15,-2 1 2 0,2 5 17 0,-3 0-19 32,0 0 15-32,-3-4-14 0,-1-5 14 0,1-5-12 15,0-6-6-15,0-6 25 0,2-6-29 0,0-9 28 16,1-5-14-16,-12-23-5 0,24 24 4 0,-24-24 1 15,27 1 4-15,-27-1 5 0,25-21 0 0,-12-2 1 16,2-8 7-16,1-9-34 0,3-6 22 0,0-8-25 16,0-3 5-16,1-2 14 0,-1-4-13 15,2 1 12-15,-3-1-13 0,1 2 12 0,-1 0-11 16,-2 2-5-16,1 2 22 0,-3 2-22 0,1 3 18 16,-2 7-11-16,-3 4-21 0,2 11-2 0,-7 4-17 15,-5 26-5-15,6-24-14 0,-6 24-13 0,0 0-19 16,21 10-40-16,-21-10-45 0,19 23-75 15,-9-3-127-15,-10-20-3 0,30 42 300 0</inkml:trace>
  <inkml:trace contextRef="#ctx0" brushRef="#br1" timeOffset="58451.6953">14225 4338 778 0,'0'0'91'0,"-8"-22"-24"0,8 22 14 16,-9-23 11-16,9 23-4 0,-15-17-22 16,15 17-11-16,-21-6-2 0,21 6 3 0,-26 9 0 15,9-2-7-15,2 10 0 0,-4 1-8 16,4 6 2-16,-6 2-8 0,7 4 2 0,-3-2-13 15,3 3-1-15,2-3 4 0,5-1-32 0,1-4 24 16,3-3-31-16,5-3 10 0,-2-17 2 0,11 22-4 16,-11-22 2-16,26 11-1 0,-7-10-7 0,4-2-6 15,0-8-19-15,8 4-21 0,-6-13-35 0,14 13-64 16,-19-20-88-16,23 13-170 0,-9 0-75 16,-10-15 194-16</inkml:trace>
  <inkml:trace contextRef="#ctx0" brushRef="#br1" timeOffset="58654.8735">14683 4083 1365 0,'0'0'111'0,"0"0"-95"0,0 0 2 16,0 0 8-16,0 0 5 0,21-21-2 0,-21 21-11 15,27-24-3-15,-27 24-6 0,35-29-2 0,-14 12-7 16,0 1 1-16,1-1-9 0,0 7-8 0,-5-4-21 15,4 11-19-15,-21 3-17 0,33-4-95 0,-33 4-113 16,0 0-217-16,24 6 45 0,-24-6 398 16</inkml:trace>
  <inkml:trace contextRef="#ctx0" brushRef="#br1" timeOffset="58811.0775">14698 4316 1575 0,'0'0'41'0,"0"0"-20"15,0 0-11-15,0 0 2 0,29-29 9 16,-7 15-7-16,1-4-2 0,5 1-4 0,2-4-5 16,3-1-9-16,7 4-21 0,-4-8-59 0,13 20-135 15,-16-13-257-15,9 5-63 0,4 8 184 0</inkml:trace>
  <inkml:trace contextRef="#ctx0" brushRef="#br1" timeOffset="59529.8589">15479 3511 746 0,'14'-33'50'15,"-13"15"-43"-15,3 0 9 0,-4 18 19 0,5-27 14 16,-5 27 20-16,0 0 3 0,-1-22 4 16,1 22-10-16,0 0-13 0,0 0-16 0,0 0-8 15,0 30 3-15,-2-14 1 0,6 12 3 0,-1 2-8 16,3 8 6-16,-2 2-13 0,6 6 14 0,-2 0-14 16,1 5 9-16,1 2-11 0,1 2-7 15,-1 1 20-15,1 2-23 0,-3-3 22 0,3 0-6 16,-2-5-13-16,2-2 11 0,-2-4-12 0,3-3 7 15,1-10-11-15,1-5 2 0,0-9-6 16,3-8 3-16,0-4 2 0,1-6 2 0,0-6 3 16,2-5 0-16,-1-10 3 0,2-7-8 0,-1-9 2 15,2-5-11-15,-2-6 6 0,0-1-11 0,1-4 9 16,-2 0 8-16,-1 2-21 0,-5 0 19 0,-1 4-22 16,-3 2 2-16,-3 2 3 0,-3 2-15 0,0 3 0 15,-7-1-16-15,5 9-4 0,-6-2-16 0,8 15-2 16,-8-2-9-16,5 20-10 15,0 0-27-15,0 0-46 0,0 0-56 0,0 0-77 16,10 40-86-16,-10-40 49 0,14 46 323 0</inkml:trace>
  <inkml:trace contextRef="#ctx0" brushRef="#br1" timeOffset="59889.2568">16538 4013 682 0,'0'0'76'0,"-22"-9"15"16,1 1 12-16,21 8-8 0,-42-4-2 15,23 9-8-15,-11-7 1 0,11 11 1 0,-12-6-11 16,9 10-7-16,-4-6-8 0,6 8-7 16,-3-6-9-16,23-9-6 0,-29 27-19 0,29-27-1 15,-16 23-8-15,16-23-1 0,0 22-4 0,0-22-2 16,16 19-5-16,-16-19 2 0,28 15-2 0,-9-9 1 15,2-3 0-15,2 0 1 0,3-1 0 0,-2-1 0 16,3 1-1-16,-2 1 1 0,-2 1-3 0,0 1 3 16,-6 1 0-16,-17-6 0 0,21 15 1 0,-21-15 0 15,6 17 0-15,-6-17 3 0,-6 21-2 16,6-21 2-16,-23 23-5 0,23-23 2 0,-38 23-3 16,16-12 3-16,0 0-2 0,-1-4 1 15,1 0-3-15,-1-2-4 0,4-1-8 0,1-4-9 16,18 0-17-16,-25-4-20 0,25 4-35 0,0 0-48 15,0 0-61-15,-8-35-107 0,8 35-152 0,16-23 39 16,-15-2 371-16</inkml:trace>
  <inkml:trace contextRef="#ctx0" brushRef="#br1" timeOffset="60389.2544">17540 2792 454 0,'-30'17'32'16,"-5"4"-11"-16,-2 6 47 0,-6 3 44 0,4 10 42 16,-9-3 26-16,10 21-12 0,-12-6-28 0,12 21-10 15,-11-4-25-15,10 15-40 0,-5-1 0 16,11 11-24-16,0-7-13 0,11 3 16 16,3-6-24-16,11-6-9 0,10-5 9 0,7-4-22 15,11-8 12-15,5-3-6 0,9-7-15 0,4-5 1 16,8-4-22-16,2-9-11 0,9-1-38 0,-6-17-31 15,20 10-79-15,-17-25-129 0,17 4-177 0,8 1 21 16,-9-21 380-16</inkml:trace>
  <inkml:trace contextRef="#ctx0" brushRef="#br1" timeOffset="60858.028">17874 3346 700 0,'0'0'154'0,"0"0"-43"0,-17-25 5 16,17 25-14-16,0 0-6 0,0 0-23 0,-1-17-11 15,1 17-15-15,0 0-12 0,0 0-6 0,0 0 4 16,0 0 3-16,4 24-1 0,1-4 8 15,-3 0-16-15,3 10 6 0,-4 2-12 0,3 6 1 16,-4 7-14-16,0 6 5 0,-1 5-16 0,-3 3 13 16,-1 4-12-16,-1 2-2 0,-5 6 19 0,-2 2-17 15,-3-2 16-15,-1-2-4 0,1-5-16 0,1-6 11 16,6-8-11-16,4-11 4 0,7-8-23 16,2-10-17-16,13 1-55 0,-17-22-60 15,39 16-107-15,-39-16-253 0,40-12 37 0,-6 5 238 16</inkml:trace>
  <inkml:trace contextRef="#ctx0" brushRef="#br1" timeOffset="61170.559">18233 3841 1474 0,'0'0'144'0,"0"0"-85"16,0 0-14-16,0 0-1 0,26 11 0 0,-26-11-3 16,31-11-9-16,-9 2-3 0,11 0-9 0,3-2-1 15,6 0-5-15,3-1 0 0,-1 1-4 0,1 0-5 16,-2 2-5-16,0 0 1 0,0 1-2 0,-3-1 0 15,0 1-7-15,-3 2-10 0,-2-4-13 0,-1 5-22 16,-8-5-28-16,10 12-51 0,-23-19-122 16,20 15-306-16,-13 0 11 0,-20 2 243 15</inkml:trace>
  <inkml:trace contextRef="#ctx0" brushRef="#br1" timeOffset="62040.1543">19584 3761 1253 0,'-19'13'40'0,"19"-13"-17"16,0 0-11-16,0 0-10 0,0 0-6 0,0 0 2 15,0 0 6-15,0 0 11 0,23 2 11 0,-23-2 12 16,36-5 8-16,-14-2-1 0,7 3-8 16,-3-5-5-16,7 5-7 0,-3-4-2 15,4 4-2-15,-1-4 0 0,1 5-4 0,0-5 1 0,-1 5-7 16,-4-3-2-16,-1 2-1 0,-5-1 1 0,2 2-2 16,-8-2 2-16,0 0 3 0,-17 5 2 0,22-11 3 15,-22 11 3-15,0 0-5 0,13-27-2 0,-13 27-7 16,4-30 1-16,-4 11-7 0,-3 1 3 0,-2-3-4 15,-2 3 4-15,-3 1-3 0,10 17 1 16,-30-28 1-16,9 19 1 0,-2 4 1 0,-4 2 6 16,-1 7 2-16,-2 4 6 0,-3 6 5 0,-3 6-2 15,0 7 6-15,-1 3-5 0,0 6 4 0,1 3-6 16,4 3-16-16,0 2-4 0,6 1 0 16,3-1 0-16,6 1 0 0,4-1 0 0,6-4 0 15,6-6 0-15,5-2 0 0,8-6 0 0,8-5 0 16,8-2 0-16,10-9 0 0,8-5 0 15,4-6 0-15,10-5 0 0,1-7 0 0,10-3-2 16,-1-8-71-16,6 6-43 0,-10-20-79 0,20 24-246 16,-19-15-135-16,-2 1 41 0,-1 10 427 0</inkml:trace>
  <inkml:trace contextRef="#ctx0" brushRef="#br1" timeOffset="63381.1571">20309 2590 460 0,'0'0'139'0,"0"0"-24"16,0 0-6-16,0 0 0 0,0 0-6 16,0 0-7-16,-18 9-10 0,18-9-8 0,0 0-36 15,0 0 13-15,0 0-26 0,0 0 18 0,0 0-4 16,0 0-5-16,0 0-13 0,23 12-8 16,-23-12-9-16,17 2-4 0,-17-2-2 0,24 2-2 15,-24-2 0-15,33-6-2 0,-13 0-3 0,0-2-13 16,6 3-21-16,-6-8-28 0,10 12-43 0,-13-15-66 15,15 17-78-15,-11-4-155 0,-4-9 11 16,12 19 272-16</inkml:trace>
  <inkml:trace contextRef="#ctx0" brushRef="#br1" timeOffset="64287.4273">21164 2141 440 0,'0'0'99'0,"0"0"-7"0,0 0-9 16,0 0-2-16,0 0-10 0,0 0-4 0,0 0-4 15,-17 7 1-15,17-7-4 0,0 0-6 0,-17 18-3 16,17-18-8-16,-16 17 0 0,16-17-2 0,-17 22 1 16,17-22-2-16,-16 25 0 0,16-25-7 15,-12 33 3-15,5-15-10 0,3 6 3 0,-2-1-11 16,4 4 2-16,-1-4-6 0,2 2 0 0,1-2-9 16,1 0 2-16,2 0-9 0,0-2 4 15,2-1-5-15,0-2 6 0,-5-18-6 0,12 29 0 16,-12-29-7-16,17 18-10 0,-17-18-23 0,17 9-18 15,-17-9-19-15,23-3-31 0,-2 6-27 0,-21-3-64 16,26-18-46-16,-26 18-78 0,12-32-21 0,7 30 264 16</inkml:trace>
  <inkml:trace contextRef="#ctx0" brushRef="#br1" timeOffset="64459.3159">21042 2385 1109 0,'-35'0'154'0,"17"17"-18"0,-10-15-32 0,28-2-23 15,-31 16-26-15,31-16-17 0,0 0-17 0,0 0-13 16,0 0-7-16,0 0-4 0,0 0 2 0,0 0 1 16,31 1-1-16,-7-6 0 0,4-2-1 15,4-1-7-15,3-1-11 0,0-5-24 0,7 10-42 16,-12-14-60-16,18 24-101 0,-24-15-127 0,4 3-89 16,5 18 154-16,-33-12 309 0</inkml:trace>
  <inkml:trace contextRef="#ctx0" brushRef="#br1" timeOffset="64850.0229">20465 2923 1018 0,'0'0'123'0,"0"0"-46"15,0 0-7-15,26-16 5 0,-26 16-4 0,43-14-15 16,-15 3-10-16,11 4-7 0,2-5-7 0,12 1-10 16,0-5 0-16,9 1-9 0,3-3 1 0,3 1-9 15,2-1-1-15,1 0-8 0,0 2-3 0,0-3-15 16,1 5-14-16,-8-8-30 0,6 14-52 0,-17-16-71 16,13 21-149-16,-13-5-148 15,-9-7 66-15,7 17 420 0</inkml:trace>
  <inkml:trace contextRef="#ctx0" brushRef="#br1" timeOffset="65459.3435">20778 3185 1147 0,'0'0'127'0,"0"0"-85"0,0 0-10 16,0 0-11-16,0 0-3 0,0 0 11 0,24-4 2 15,-24 4 3-15,34-22-9 0,-12 5 1 16,5 1-7-16,1-2 1 0,4 0-10 0,-3 0 0 0,-1 2-8 16,-2 3 3-16,-3-1 0 0,-2 4 3 15,-2 0 0-15,-19 10 2 0,32-15-2 16,-32 15-1-16,24-9-5 0,-24 9 1 0,0 0-4 15,21-4 1-15,-21 4 1 0,0 0 0 0,0 0 1 16,0 0-1-16,18 16 0 0,-18-16-2 0,0 0 2 16,11 20-2-16,-11-20 1 0,10 17-5 0,-10-17 0 15,0 0-6-15,18 22-1 0,-18-22-5 0,22 10-2 16,-5-5-11-16,-17-5-15 0,36 3-33 0,-36-3-50 16,44-5-74-16,-44 5-106 0,34-23-124 15,-4 23 72-15,-21-20 360 0</inkml:trace>
  <inkml:trace contextRef="#ctx0" brushRef="#br1" timeOffset="65803.1483">21193 3192 821 0,'-18'9'183'16,"18"-9"-11"-16,-17 5-31 0,17-5-25 0,0 0-25 16,-18 22-14-16,18-22-17 0,-20 18-35 0,20-18 32 15,-22 28-37-15,22-28 26 0,-19 36-13 0,12-18-20 16,2 2-2-16,2-2-8 0,3-18 0 0,6 29-6 15,-6-29 0-15,20 18-3 0,-20-18 4 0,31 7-5 16,-9-11-11-16,6 1-15 0,-2-12-28 16,13 7-38-16,-14-21-66 0,23 19-160 0,-11-14-191 15,-5-5 8-15,8 11 383 0</inkml:trace>
  <inkml:trace contextRef="#ctx0" brushRef="#br1" timeOffset="66470.6653">21715 2235 1071 0,'0'0'26'0,"0"0"-5"0,0 0-7 0,0 0 0 16,17 14 9-16,2 1 9 0,4 1-3 0,8 5-6 16,7 2-10-16,3 6 6 0,5-1-4 0,3 7 12 15,-3 0-6-15,1 9 9 0,-4 4 13 0,-3 9-29 16,-9 2 27-16,-2 10-19 0,-13 3 0 0,-1 9 29 15,-11 2-20-15,-3 8 13 0,-13 4-8 16,-4 7-27-16,-11 4 5 0,-8 8-14 0,-6 3-13 16,-10 3 8-16,-5 10 2 0,-9-6-6 0,0-8 9 15,1-11 13-15,1-25-14 0,8-13 16 0,4-13-25 16,3-11-10-16,13-5-38 0,-7-24-88 0,30 8-193 16,12-22-209-16,-24-13 51 0,24 13 414 15</inkml:trace>
  <inkml:trace contextRef="#ctx0" brushRef="#br2" timeOffset="101277.6562">17983 6092 1643 0,'0'0'-2'0,"0"0"1"15,-8 19-3-15,8-19 3 0,27 13 0 0,-6-7 3 16,4-3-1-16,4-1 1 0,3-3-1 16,7-1 1-16,5-2 0 0,4-2-3 0,5-3 4 15,4 0-7-15,-1-3 5 0,1-2-4 0,-1 1 5 16,-4-3-2-16,-1 1 2 0,-2-1-2 16,-5-2 2-16,-2 0-3 0,-5-3 4 0,-4-1-4 15,-7-2 3-15,-5 1-3 0,-5-2 5 0,-4-1-7 16,-7 1-11-16,-5-2 28 0,-5 1-27 0,-7 1 32 15,-6 0-11-15,-7 2-8 0,-5 5 5 16,-9 3-6-16,-6 6 5 0,-4 5 3 0,-4 7 8 16,-1 10 8-16,-5 9 9 0,-1 10 6 0,-7 11 13 15,2 11-23-15,-2 8 14 0,1 8-20 0,5 5-6 16,5 2 8-16,5 3-21 0,6 1 11 0,3-4 0 16,5 0-15-16,8-10 15 0,6-5-18 0,11-10 0 15,8-10 8-15,13-8-10 0,9-6 6 0,13-7-5 16,11-7 2-16,11-8-9 15,6-9-11-15,10-7-25 0,1-13-38 0,14 5-29 16,-6-21-73-16,21 20-121 0,-21-19-139 0,9 1-63 16,4 5 257-16</inkml:trace>
  <inkml:trace contextRef="#ctx0" brushRef="#br2" timeOffset="101668.3554">19139 5337 1729 0,'0'0'13'0,"0"0"-1"15,0 0-7-15,0 0-6 0,28-19 6 0,-1 2-3 16,7-4 2-16,0-2-5 0,1 0 1 0,2 1-6 15,2 1-2-15,-3-2-2 0,3 6-51 0,-7-5 10 16,4 13-71-16,-13-11-33 0,16 19-88 16,-21-14-148-16,5 4-45 0,9 13 152 0</inkml:trace>
  <inkml:trace contextRef="#ctx0" brushRef="#br2" timeOffset="102340.2479">20085 4804 1009 0,'0'0'280'0,"-14"-20"-181"0,14 20-6 0,0 0-22 16,0 0-17-16,0 0-20 0,0 0-7 15,0 0-9-15,0 0-3 0,-4 17-3 0,4-17 3 16,-1 36 1-16,1-8 7 0,-5 3-8 16,3 5 1-16,-5 4-12 0,1 1 5 0,-2 1-10 15,-2-1-4-15,0 0 21 0,2-2-27 0,2-5 22 16,1-4-25-16,7-3-34 0,-2-27-48 0,16 46-150 16,-16-46-297-16,10 26-8 0,-10-26 230 0</inkml:trace>
  <inkml:trace contextRef="#ctx0" brushRef="#br2" timeOffset="129555.5224">19621 5998 1152 0,'-27'-9'64'15,"27"9"-7"-15,0 0-5 0,0 0-17 16,0 0-3-16,0 0 4 0,17-22 7 0,-17 22-14 16,24-11-6-16,-24 11-6 0,29-7-8 0,-10 4-2 15,-1 2-1-15,3 0-2 0,-1 0-1 0,3-2-1 16,2 0-1-16,0-2-2 0,3-1 2 0,3-1-2 15,0-3 2-15,2 0-3 0,4-2 3 0,0 0-5 16,2 1 2-16,0-2-9 0,-4 3-9 0,-1-3-15 16,3 6-15-16,-10-5 5 0,8 8-43 0,-14-8-13 15,9 12-81-15,-30 0-77 0,30-17-143 0,-6 24 31 16,-24-7 371-16</inkml:trace>
  <inkml:trace contextRef="#ctx0" brushRef="#br2" timeOffset="129836.8072">19757 6257 1178 0,'-34'21'44'0,"34"-21"2"16,-23 12 4-16,23-12-4 0,0 0 2 0,0 0-6 15,0 0-5-15,0 0-10 0,0 0-6 0,0 0 8 16,0 0 7-16,0 0 8 0,23 14 7 0,-4-16-4 15,11-2-11-15,2-5-5 0,8-3-12 16,7-8-5-16,4 0-8 0,2-3-1 0,2 1-5 16,-1 3 1-16,-5 2-4 0,0 1 1 0,-4 4-5 15,-5 2-4-15,-6 2-11 0,-2 3-9 0,-9-2-11 16,2 9-19-16,-25-2-26 0,38 1-45 0,-38-1-80 16,23 3-129-16,-23-3-138 0,0 0 52 0,26 29 427 15</inkml:trace>
  <inkml:trace contextRef="#ctx0" brushRef="#br3" timeOffset="368886.7586">14658 9966 1196 0,'-21'-6'4'0,"21"6"-4"0,0 0 3 0,0 0-1 16,0 0 5-16,-17-7 5 0,17 7 0 0,0 0 1 15,0 0-2-15,0 0-1 0,-21 27 4 16,21-27 10-16,-8 34 1 0,7-9 5 0,-2 3-10 16,6 6 5-16,-1 3 8 0,5 5-28 0,-1 3 25 15,4 5-29-15,-1-1 6 0,0 2 12 0,0 1-13 16,2 0 11-16,-1-2-12 0,1-3 10 0,-1-6-10 15,5-5 10-15,-2-5-8 0,3-6 8 16,1-8-4-16,1-4 5 0,2-8 0 0,2-4 4 16,-3-9 6-16,4-3-1 0,-3-11 3 0,2-3-9 15,0-9 1-15,1-6-16 0,0-10 6 0,1-4-13 16,-1-5 10-16,0-2-14 0,-1 1 12 0,0-1-4 16,-2 2-27-16,-5 0 12 0,0 4-37 0,-8 0-8 15,4 10-9-15,-10-7-34 0,12 19-30 16,-17-8-57-16,17 24-60 0,-13 0-72 15,0 17-66-15,0 0 200 0,0 0 187 0</inkml:trace>
  <inkml:trace contextRef="#ctx0" brushRef="#br3" timeOffset="369263.8158">15674 10485 771 0,'-8'-17'59'0,"8"17"9"0,0 0 8 16,-18-14 4-16,18 14-3 0,-28-7-12 0,5 4-7 15,4 10 0-15,-10-3 4 0,7 11 5 16,-8-6-6-16,7 11 1 0,-6-6-11 0,8 8-6 16,-2-4-14-16,6 1-3 0,2-2-12 0,4 0-3 15,11-17-8-15,-8 30 0 0,8-30-6 16,5 27 3-16,-5-27-3 0,18 23 1 0,-18-23-1 15,34 16 1-15,-13-9-1 0,-1-2 1 0,1 0-1 16,1-2 1-16,-2 0-1 0,0-1 2 0,-1 1-1 16,-2-1 0-16,-17-2 1 0,27 5-1 15,-27-5 0-15,0 0 0 0,17 9-1 0,-17-9 1 16,0 0-5-16,-1 20 0 0,1-20-9 0,-18 22-26 16,2-4 30-16,-4-3-32 0,1 5 38 0,-2-1-5 15,4-3-4-15,-1-5-6 0,18-11-26 0,-26 13-28 16,26-13-61-16,0 0-92 0,0 0-168 0,0 0-53 15,3-24 173-15</inkml:trace>
  <inkml:trace contextRef="#ctx0" brushRef="#br3" timeOffset="369498.2812">16133 10293 1416 0,'0'0'160'16,"0"0"-149"-16,0 0-5 0,0 0 6 0,0 0 2 16,0 0-1-16,0-17-5 0,0 17-7 0,21-16-1 15,-21 16-4-15,34-20 2 0,-10 5-6 0,4 4-11 16,1-3 3-16,4 4-23 0,-6-4-11 16,9 9-33-16,-10-12-43 0,14 16-99 0,-18-14-56 15,9 4-81-15,5 12-26 0,-36-1 351 16</inkml:trace>
  <inkml:trace contextRef="#ctx0" brushRef="#br3" timeOffset="369654.4575">16060 10594 1390 0,'-11'17'65'0,"11"-17"-14"0,0 0-12 15,0 0-7-15,0 0-7 0,28 11-6 16,-7-17-10-16,2-6-3 0,7-3-5 0,9-7 5 15,6-4-7-15,9-4 4 0,6-5-26 0,8 8-64 16,-9-19-145-16,15 11-304 0,-6 0 24 0,-7-7 258 16</inkml:trace>
  <inkml:trace contextRef="#ctx0" brushRef="#br3" timeOffset="370013.8806">17260 9914 888 0,'1'-23'71'0,"-1"23"-3"16,11-29 8-16,-11 29 6 0,0 0 2 16,0 0-10-16,0 0-21 0,0 0-18 15,-3 33-20-15,-1-9-1 0,-4 6-6 0,1 8 9 16,0 3-9-16,1 5 14 0,-1 1 10 0,2 5-26 16,-2-3 21-16,2 1-31 0,2-2-2 0,1-5 8 15,4-1-23-15,1-8-11 0,7 5-54 0,-8-17-59 16,16 9-101-16,-18-31-121 0,18 24-66 15,7-5 192-15</inkml:trace>
  <inkml:trace contextRef="#ctx0" brushRef="#br3" timeOffset="370482.6092">17578 9933 1415 0,'0'0'111'0,"0"0"-90"16,0 0-3-16,0 0 2 0,0 0 6 0,29-31 3 15,-6 18-8-15,1-3 1 0,4 1-5 0,0-2 1 16,4 3-8-16,-4 0-1 0,1 3-7 0,-2 1 0 16,-5 3-3-16,-1 2 1 0,-3 4-1 15,-18 1 0-15,24 5 1 0,-24-5-2 0,0 0 3 16,10 30-2-16,-14-13 1 0,-6 4-4 0,-2 0 1 15,-3 3-5-15,-3 2 6 0,-1-1-2 0,-4 3 8 16,-2 0-6-16,0 0 6 0,-1 0-7 16,3-2 9-16,0-2-4 0,4-1 7 0,3-6-4 15,16-17-13-15,-16 26 30 0,16-26-34 16,0 0 31-16,10 20-20 0,-10-20 0 0,23 4 2 16,-6-7-1-16,6-1 0 0,2-2-18 0,3-2 32 15,4 1-32-15,-3 1 33 0,4 0-15 0,1 1 1 16,-2 1-1-16,-2 3-1 0,-4 2 0 0,-6 4 0 15,-3 3 17-15,-17-8-31 0,17 26 33 0,-17-6-30 16,-6 4 12-16,-3 1 5 0,-6 5-8 0,-2 1 8 16,0-1-9-16,-5 0 8 0,-1 0-7 15,0-1 6-15,2-1-7 0,3-4 2 0,1-1-12 16,0-6-9-16,17-17-22 0,-23 22-25 16,23-22-45-16,0 0-63 0,0 0-125 0,17 2-189 15,-9-20 49-15,17 11 368 0</inkml:trace>
  <inkml:trace contextRef="#ctx0" brushRef="#br3" timeOffset="370638.8675">18169 10190 1498 0,'-21'0'273'0,"21"0"-195"0,-26 13-23 16,26-13-19-16,0 0-20 0,-18 4-12 0,18-4-7 15,0 0-12-15,0 0-14 0,0 0-15 0,0 0-17 16,9-20-11-16,-9 20-66 15,12-25-125-15,9 16-285 0,-21 9 9 0,28-25 292 16</inkml:trace>
  <inkml:trace contextRef="#ctx0" brushRef="#br3" timeOffset="370998.233">18675 9849 1257 0,'0'0'117'0,"12"-19"-42"0,-12 19-12 16,0 0-8-16,0 0-8 0,0 0-5 0,0 0-4 16,0 0-3-16,0 0-9 0,0 0-11 0,1 17-3 15,-11 2-3-15,-1 6 5 16,-3 2-8-16,-2 3 1 0,0 4-10 0,-1 1 6 16,0 3-10-16,0-2 3 0,2 0 1 0,0-3-39 15,6 1 11-15,-2-10-48 0,14 6-22 0,-3-30-43 16,9 41-100-16,-9-41-104 0,10 17-127 0,12-2 136 15,-22-15 339-15</inkml:trace>
  <inkml:trace contextRef="#ctx0" brushRef="#br3" timeOffset="371357.6901">19166 9827 1239 0,'0'0'161'15,"-23"-4"-84"-15,23 4-26 0,-20 14-19 0,20-14-8 16,-28 27-8-16,15-7 4 0,-5 1-3 16,2 5 6-16,-2 3-5 0,2 4 7 0,-1 1-9 15,3 2 6-15,0 2-12 0,3-1-13 0,1-1 21 16,3 1-27-16,6-5 23 0,3-3-10 0,4-3-6 16,6-7 3-16,5-3-5 0,4-4 4 0,6-7-1 15,2-4 0-15,4-5 3 0,3-7-2 0,2-4 3 16,0-5-5-16,1-5 6 0,0-5-6 15,-3-3-12-15,-1-2 27 0,-3-5-27 0,-3 1 26 16,-6 0-6-16,-3 0-9 0,-8 3 10 0,-6 3-9 16,-5 1 6-16,-6 3-8 0,-2 2 2 15,-6 0-12-15,-3 2 1 0,-4-2-11 0,-2 8 1 16,-1 2-5-16,0 8 6 0,-2 6-1 0,3 9 0 16,-5 0-4-16,5 11-19 0,-6-4-13 0,10 12-36 15,-11-10-47-15,18 14-114 0,-7-1-193 16,1-14 21-16,18 13 325 0</inkml:trace>
  <inkml:trace contextRef="#ctx0" brushRef="#br3" timeOffset="372045.1907">18171 10258 143 0,'5'-17'41'0,"-5"17"15"0,8-18-7 0,-8 18 5 16,10-21-6-16,-10 21 2 0,7-19 12 0,-7 19 16 15,0 0 14-15,-1-25 12 0,1 25 3 0,0 0-2 16,0 0-13-16,0 0-29 0,-17-14 9 0,17 14-31 15,0 0 13-15,-23 0-8 0,23 0-7 16,0 0-5-16,0 0-3 0,-21 7-3 16,21-7-2-16,0 0-1 0,0 0-1 0,0 0-5 15,0 0-3-15,0 0-6 0,0 0-3 0,0 0 18 16,-8 21-22-16,8-21 20 0,0 0-38 0,0 0 17 16,4 19-13-16,-4-19 16 0,0 0 5 0,-2 25-3 15,2-25 1-15,-1 16-5 0,1-16 0 0,0 0-3 16,5 22 1-16,-5-22-1 0,0 0 0 15,0 0 0-15,0 0 0 0,0 0 1 0,22 8 2 16,-22-8 1-16,0 0-1 0,22-25 1 0,-22 25-4 16,16-29 3-16,-16 29 11 0,15-32-31 0,-15 32 30 15,14-33-30-15,-14 33 17 0,7-30 4 0,-7 30 2 16,-4-24 9-16,4 24 2 0,0 0 7 16,-14-20-3-16,14 20-1 0,-17-3-3 0,17 3-5 15,-21 6-2-15,21-6-2 0,-23 18-1 16,23-18-4-16,-22 24 2 0,22-24-4 0,-17 28-1 15,17-28-2-15,-10 23-15 0,10-23 21 0,-1 17-44 16,1-17 3-16,0 0-57 0,29 20-81 0,-29-20-170 16,0 0-203-16,33-14 46 0,-33 14 398 0</inkml:trace>
  <inkml:trace contextRef="#ctx0" brushRef="#br3" timeOffset="372723.5218">19748 9639 926 0,'-11'-27'76'0,"11"27"-15"0,0-18-9 15,0 18-8-15,0 0-16 0,0 0 10 0,0 0 9 16,0 0-16-16,0 0 9 0,0 0-8 15,0 24-6-15,0 0 6 0,-3 4-3 0,3 7 11 16,-4-1-13-16,4 6 3 0,0 0-15 0,3 2 5 16,-2-1-12-16,2 3 12 0,-3-4-8 15,3 0 7-15,-3-4-8 0,4-1 3 0,-1-5-10 16,2-3-11-16,1-4 28 0,3-4-34 0,-9-19 32 16,17 28-18-16,-17-28-2 0,23 13 2 15,-23-13 0-15,28-3 1 0,-28 3 1 0,29-20 2 16,-16 2-13-16,2-2 32 0,-2-8-27 0,3-2 26 15,-1-7-9-15,-1-1-12 0,1-2 7 0,2-4-10 16,-3 1 8-16,4-1-8 0,-5-2 5 0,1 1-8 16,0 3 5-16,-2 0-17 0,-1 3-1 0,-5 0-28 15,5 10-7-15,-9 0-13 0,-2 29-48 0,10-34-30 16,-10 34-112-16,0 0-109 0,0 0-62 16,26 14 142-16</inkml:trace>
  <inkml:trace contextRef="#ctx0" brushRef="#br3" timeOffset="373095.5733">20540 9885 1037 0,'-34'-7'187'16,"34"7"-96"-16,-43-1-21 0,25 3-18 0,-5-2-14 0,4 5-8 15,-3-1-1-15,2 5 2 0,-2 0-1 0,4 5 2 16,-4 0-5-16,6 3 5 0,-1 0-8 16,5 3 0-16,1 1-11 0,4 1 0 15,0-3-8-15,6 1 3 0,1-1-6 0,2-3 2 16,-2-16-4-16,13 27 0 0,-13-27-1 0,22 18 2 16,-22-18-1-16,31 9 3 0,-13-8-2 0,0-3-1 15,3-3 2-15,-2-3-4 0,1-2 3 0,0-4-3 16,1-3 4-16,-3-1-6 0,-1 0 7 0,-3-3-6 15,-3 3 4-15,-4-1-1 0,-2 2 3 16,-3 0-3-16,-2 17 3 0,1-28-3 0,-1 28 1 16,-7-24-6-16,7 24-2 0,-16-17-10 0,16 17-5 15,-17-7-6-15,17 7-7 0,0 0-9 0,0 0-17 16,-25 0-26-16,25 0-43 0,0 0-56 0,0 0-82 16,11 18-127-16,-11-18 1 0,25 1 286 0</inkml:trace>
  <inkml:trace contextRef="#ctx0" brushRef="#br3" timeOffset="373331.7582">21076 9382 1109 0,'-25'-11'313'0,"25"11"-233"15,-21 3-24-15,21-3-13 0,-18 11-13 0,18-11-8 16,-21 25-6-16,10-6 2 0,-2 4-4 0,3 4 7 15,-3 3 6-15,3 4-25 0,-1 2 21 0,1 6-29 16,2 2 5-16,-2 1 6 0,2 0-11 0,0 0 8 16,2-2-18-16,1-3 2 0,3-1-23 0,-2-10-16 15,10 3-25-15,-6-32-39 0,19 41-94 16,-19-41-96-16,0 0-160 0,40 16 25 16,-40-16 417-16</inkml:trace>
  <inkml:trace contextRef="#ctx0" brushRef="#br3" timeOffset="373551.6916">21394 9258 1172 0,'0'0'180'0,"0"0"-72"16,-6 32-33-16,-6-15-35 0,2 11-8 0,-4 4-21 16,0 5 4-16,-2 7-11 0,-1 4-10 0,0 2 24 15,-1 3-25-15,0 0 24 0,1 3-7 0,-1-1-15 16,3-2 12-16,1-2-14 0,1-5 9 0,4-3-19 15,1-7-3-15,7-1-31 0,-4-13-23 16,12 8-61-16,-7-30-70 0,3 30-94 0,-3-30-164 16,0 0 77-16,15 24 371 0</inkml:trace>
  <inkml:trace contextRef="#ctx0" brushRef="#br3" timeOffset="374004.8319">21148 9676 909 0,'0'0'256'0,"-30"-16"-92"0,30 16-49 16,0 0-53-16,0 0-23 0,0 0-19 0,5 17 0 16,-5-17 0-16,0 0 5 0,23 19-6 0,-23-19-1 15,33 6-1-15,-10-5-1 0,1-4 3 0,5 2 0 16,2-4-1-16,1 2-3 0,1-5 1 0,5 1-3 16,-2-1-2-16,3 2-5 0,-2-2-5 15,-7 4-2-15,-1-1 0 0,-5 1 1 0,-6 2-1 16,-18 2 1-16,23-3 1 0,-23 3-3 15,0 0 3-15,0 0-1 0,0 0 1 0,0 0 1 16,-16 23-2-16,16-23 2 0,-33 22-3 0,14-9 3 16,-2 2-3-16,-1 2 3 0,0 0-3 0,2 0 4 15,0 1-4-15,3 0 5 0,3-1-3 0,14-17 3 16,-19 29-6-16,19-29 2 0,-2 19-3 0,2-19 2 16,0 0-1-16,27 18 1 0,-27-18 0 15,30 3 1-15,-13-6-1 0,3 0 2 0,1-2 0 16,0-1-1-16,1 1 2 0,-1 1-3 0,-3 1 4 15,-1 3 0-15,-17 0 3 0,25 0 1 16,-25 0 7-16,0 0 2 0,0 0 0 0,10 28 4 16,-10-28-9-16,-13 30 2 0,1-10-7 0,-4 2-2 15,-1 2-6-15,-5 3 3 0,-4 2-4 0,0 0 7 16,-4 1-6-16,0 0 5 0,-2 1 11 16,2-2-26-16,3-4 20 0,3-2-34 0,7-4-10 15,17-19-28-15,-18 26-49 0,18-26-99 0,0 0-229 16,0 0-96-16,0 0 22 0,19-10 506 0</inkml:trace>
  <inkml:trace contextRef="#ctx0" brushRef="#br3" timeOffset="381233.1145">9889 4154 93 0,'0'0'32'0,"0"0"0"15,0 0 0-15,0 0 6 0,0 0 2 0,0 0 4 16,0 0 2-16,0 0 0 0,0 0 1 0,0 0 1 15,-17 7-3-15,17-7-1 0,0 0-5 0,0 0-8 16,0 0-8-16,0 0-7 0,0 0-7 0,0 0 3 16,0 0 6-16,0 0 10 0,0 0 4 0,0 0-1 15,0 0-7-15,21-1-7 0,-21 1-2 16,0 0-4-16,22-1 0 0,-22 1 1 16,17-1 1-16,-17 1 3 0,19-3 0 0,-19 3 1 15,21-2-2-15,-21 2-2 0,24-5-2 0,-24 5 0 16,26-5-1-16,-26 5 1 0,29-6 0 0,-29 6 0 15,30-3-2-15,-30 3-2 0,32 0-3 0,-32 0-3 16,30 2 0-16,-30-2-1 0,28 6 1 0,-28-6-1 16,26 7 0-16,-26-7 2 0,22 11-1 0,-22-11-1 15,19 12 2-15,-19-12-4 0,19 10 2 16,-19-10 0-16,17 8 0 0,-17-8 1 0,17 9 0 16,-17-9 0-16,0 0 1 0,25 12-2 0,-25-12 2 15,0 0-2-15,26 10 1 0,-26-10 0 16,17 7 0-16,-17-7-1 0,17 10 1 0,-17-10-1 15,0 0 2-15,22 18-2 0,-22-18 3 0,0 0-2 16,20 22 1-16,-20-22-1 0,14 16 0 16,-14-16-2-16,12 17 2 0,-12-17-1 0,13 19 1 15,-13-19-1-15,12 16 1 0,-12-16-1 0,0 0 0 16,21 21-1-16,-21-21 3 0,0 0-3 0,22 22 2 16,-22-22-1-16,17 13 1 0,-17-13-1 0,0 0 3 15,21 21-2-15,-21-21 0 0,0 0 0 0,15 23 2 16,-15-23 0-16,10 17 1 0,-10-17-4 0,9 19 3 15,-9-19 14-15,9 20-15 16,-9-20 16-16,10 20-17 0,-10-20-2 0,11 19 1 16,-11-19-1-16,11 21-13 0,-11-21 14 0,12 20-14 15,-12-20 13-15,11 20 2 0,-11-20-2 0,12 19 2 16,-12-19-2-16,15 22 3 0,-15-22-4 0,12 22 3 16,-12-22-2-16,12 21 3 0,-12-21-3 0,10 24 2 15,-10-24-2-15,8 28 3 0,-8-28-4 0,8 29 4 16,-8-29-5-16,7 32 5 0,-7-32-4 15,6 31 4-15,-6-31-3 0,6 33 2 0,-6-33-3 16,6 30 4-16,-6-30-3 0,8 29 2 0,-8-29-3 16,7 28 4-16,-7-28-4 0,6 25 4 15,-6-25-4-15,7 25 4 0,-7-25-4 0,8 24 3 16,-8-24-2-16,6 25 2 0,-6-25-2 0,6 26 2 16,-6-26-3-16,3 29 3 0,-3-29 16 15,0 30-16-15,0-30 17 0,-3 34-16 0,1-17-5 16,-2 2-9-16,-1-1 7 0,-1 0-13 0,0 2 7 15,-3-2 2-15,1 1-3 0,-2-1 5 0,1 2-1 16,0-2 5-16,-2-1-1 0,11-17 4 0,-20 32-2 16,20-32 3-16,-19 30-2 0,19-30 2 0,-18 26-1 15,18-26 1-15,-18 24-2 0,18-24 2 0,-14 21-3 16,14-21 3-16,-15 20-3 0,15-20 2 16,-17 20-2-16,17-20 3 0,-19 21-2 0,19-21 2 15,-22 26-2-15,22-26 3 0,-22 26-4 16,22-26 3-16,-24 29-4 0,24-29 1 0,-27 34-1 15,11-17 4-15,2 1-4 0,-1 0 5 0,-2 1 11 16,2 0-11-16,0 0 13 0,0-1-27 0,2 1 11 16,-1-3-11-16,2 1 12 0,0 0 4 0,1 0 0 15,11-17 3-15,-16 29-1 0,16-29 1 16,-13 26-3-16,13-26 2 0,-9 25-3 0,9-25 3 16,-6 25-2-16,6-25 3 0,-2 26-3 0,2-26 0 15,1 30-3-15,-1-30 3 0,5 32-5 16,-5-32 4-16,10 31-4 0,-10-31 2 0,12 31-4 15,-12-31 3-15,14 29-2 0,-14-29 3 0,14 28-2 16,-14-28 3-16,14 24-3 0,-14-24 5 16,14 23-2-16,-14-23 7 0,12 25 4 0,-12-25 7 15,13 21-5-15,-13-21 1 0,16 19-6 0,-16-19-2 16,17 15-2-16,-17-15 0 0,22 12-3 0,-22-12 3 16,28 6 0-16,-28-6 0 0,33 2-2 0,-15-4-3 15,1 0 0-15,1-2-1 0,1 0 0 0,-2 0 0 16,0-1 0-16,1-1-1 0,-3 1 2 0,1 2-1 15,-18 3 1-15,28-7-1 0,-28 7 0 16,18-6-1-16,-18 6 2 0,0 0 0 0,0 0 1 16,0 0 2-16,0 0-3 0,0 0-1 15,0 0-2-15,0 0-2 16,-3 17-2-16,3-17 0 0,-17 15-2 0,17-15 3 0,-22 18-1 16,22-18 5-16,-21 19 18 0,21-19-17 0,-21 20 19 0,21-20-18 15,-21 20-1-15,21-20 4 0,-21 20-4 16,21-20-13-16,-22 23 15 0,22-23-14 15,-22 23 16-15,22-23 3 0,-23 24 1 0,23-24 1 16,-21 25 0-16,21-25 2 0,-15 27-6 0,15-27 2 16,-15 29-5-16,8-12 2 0,1 1-2 0,-1 1 4 15,1 3-2-15,0 0 5 0,1 1-6 0,2 2 5 16,-1-1-8-16,0 3 8 0,1-4-6 0,-1 1 7 16,1-1-4-16,0-2 3 0,1-2-4 15,0 0 4-15,2-19-3 0,-1 29 2 0,1-29-3 16,4 22 0-16,-4-22-5 0,5 18 3 15,-5-18-3-15,0 0 3 0,11 22-2 0,-11-22 2 16,0 0 20-16,13 18-18 0,-13-18 18 0,0 0-19 16,0 0-3-16,17 20 1 0,-17-20 2 0,0 0-17 15,13 18 18-15,-13-18-17 0,0 0 13 0,13 19 3 16,-13-19-3-16,0 0 1 0,15 24 0 16,-15-24 3-16,9 18-2 0,-9-18 1 0,7 18-3 15,-7-18 4-15,9 20-5 0,-9-20 5 0,11 22-4 16,-11-22 2-16,8 24-2 0,-8-24 1 0,8 25-3 15,-8-25 5-15,9 30-4 0,-5-13 4 0,1 2-3 16,1-1 3-16,0 0-4 0,1 0 5 0,-1 0-2 16,2-1 2-16,0 1-4 0,-1 0 4 15,2-1-4-15,-2 0 3 0,2 1-5 16,-3 0 6-16,1 2-8 0,-1-1 8 0,-1-1-7 16,0 2 5-16,-1-1-4 0,-1 0 4 0,1-1-3 15,-2 2 3-15,1-3 15 0,-1 1-31 0,-1 1 32 16,1-1-32-16,-1 3 11 0,0-2 6 0,0 3-4 15,0 0 4-15,1-2-2 0,-1 2 3 0,0-1-5 16,0 0 3-16,2 1-5 0,-1 1 6 16,1 1-6-16,-2 2 9 0,1-1-8 0,0-1 5 15,-1-2-6-15,0-1 5 0,0 2-5 0,0-2 6 16,-1 2-6-16,0 0 6 0,0-1-6 16,-1 1 6-16,0-1-6 0,0 1 5 0,0 2 13 15,-1-1-33-15,1 2 32 0,1 2-32 0,-1-4 14 16,0 0 8-16,1 3-7 0,-2-1 8 0,1 0-8 15,-1 0 6-15,1-2-5 0,-1-1 3 16,-1 5-4-16,0 0 5 0,1 0-4 0,-2 0 6 16,2-4-7-16,-2 0 4 0,2 1-4 0,-1 1 7 15,1-1-7-15,-1 1 7 0,1-1-8 0,-2 2 6 16,2-1 9-16,-1 0-31 0,-1-1 32 0,-1-1-32 16,-1 0 17-16,0-1 6 0,-1 0-6 0,1-1 6 15,-1 0-7-15,0-1 6 0,-1-1-5 0,0 1 6 16,-1-1-3-16,0 2 3 15,-1 0-5-15,-1-1 4 0,0 2-6 0,-1-1 7 16,0 0-5-16,1-1 7 0,-3-1-6 0,2-1 4 16,-1 2-4-16,0 1 2 0,-1-2-4 0,0 2 5 15,-2 0-6-15,0 0 6 0,-1-1 12 0,-3 2-32 16,1-2 32-16,-3 1-32 0,0-4 13 0,-1-2-6 16,2-1-26-16,-5-7-31 0,9 7-70 15,-17-17-91-15,13-3-227 0,1 10 13 0,-12-21 317 16</inkml:trace>
  <inkml:trace contextRef="#ctx0" brushRef="#br3" timeOffset="386341.4346">11328 5884 280 0,'17'-22'47'0,"-17"22"-12"0,0 0 23 0,6-17 8 16,-6 17 17-16,0 0-7 0,0 0-7 0,0 0-17 16,0 0-10-16,0 0-11 0,-27 5 0 15,27-5 1-15,-29 25 9 0,13-3 11 0,-8 0 6 16,2 9 8-16,-6-1-5 0,3 10 0 0,-7-1-12 0,8 9 3 15,-7-2-18 1,8 9 9-16,-2-5-19 0,3 6 5 16,3-3 4-16,6 2-29 0,2-6 20 0,7-1-26 15,2-10 3-15,6-3 6 0,2-3-10 0,5-8 5 16,3-4-6-16,5-3 4 0,2-5-2 0,3-4 2 16,2-3-1-16,1-5 0 0,1-5 1 0,0-3-1 15,0-5 1-15,-1-3-3 0,-2-2 0 0,-3-2-13 16,-2 0-10-16,-7-4-16 0,-1 5-4 0,-7-8-6 15,1 7 5-15,-8-4-1 0,0 5 12 16,-10-1 20-16,12 20-2 0,-29-30 23 0,10 20-11 16,-4 3 0-16,-3 3 0 0,-3 2 0 0,1 2 1 15,-1 0 0-15,2 2-2 0,4 2-5 0,2 1-10 16,3-4-11-16,18-1-40 0,-21 2-51 0,21-2-68 16,0 0-98-16,4-18-49 0,20 20 285 0</inkml:trace>
  <inkml:trace contextRef="#ctx0" brushRef="#br3" timeOffset="386867.548">11520 6036 1109 0,'-17'-2'84'0,"17"2"-55"0,0 0 10 0,0 0 8 0,0 0 8 0,22-19-11 16,-22 19-17-16,29-18-11 0,-9 7 1 0,3 3-4 15,0-3-1-15,1 1-5 0,2 2 0 16,-1 1-3-16,0 1 1 0,-4 1-3 0,0 2 2 16,-4 3-2-16,-17 0-1 0,27 6 2 0,-27-6-3 15,0 0 4-15,21 20-1 0,-21-20 1 0,3 18-2 16,-3-18 2-16,-5 24-4 0,5-24 2 0,-15 32-4 15,4-14 4-15,-3 0-4 0,1 1 2 16,-4 2-4 0,1-2 5-16,-2 0-5 0,2 1 6 15,1-3-5-15,0 0 5 0,15-17-4 16,-22 29 4-16,22-29-4 0,-11 23 2 0,11-23-3 16,0 17 1-16,0-17-1 0,0 0 1 0,19 9 0 15,-19-9 1-15,28-2 2 0,-8-1-2 0,3-3 5 16,2 1-2-16,1-1 1 0,1 2-2 0,-3 0 0 15,-1 3-1-15,-2 1 0 0,-4 3 3 0,-17-3-1 16,23 17 3-16,-23-17 1 0,3 31 9 16,-9-10-5-16,-3 4 8 0,-6 2 12 0,-1 5-32 15,-6-2 29-15,-1 4-31 0,-6-3 4 0,1 1 7 16,0-3-9-16,1-1 5 0,4-3-6 0,3-4 3 16,4-2-5-16,16-19-5 0,-16 25-23 0,16-25-27 15,0 0-49-15,0 0-57 0,23 4-80 0,-23-4-85 16,28-40-114-16,5 28 202 0,-12-27 243 15</inkml:trace>
  <inkml:trace contextRef="#ctx0" brushRef="#br3" timeOffset="387180.0609">12287 5853 469 0,'0'0'43'0,"-19"-6"-3"16,19 6-4-16,0 0-4 0,0 0-16 15,0 0-13-15,0 0-2 0,-16 18 1 0,16-18 2 16,-10 19 7-16,10-19 14 0,-13 20 22 0,13-20 17 16,-19 27 17-16,9-8 7 0,-7-4 3 15,5 8 3-15,-9-6-9 0,6 8-5 0,-6-5-16 16,2 10-6-16,-5-6-14 0,5 7-3 0,-6-4-18 15,5 4-1-15,-4-1-17 0,5 2 3 0,2-2-10 16,2-2 4-16,4-3-8 0,4-4 1 0,6-2-8 16,1-19-45-16,7 29-42 0,-7-29-88 0,0 0-93 15,18 16-100-15,-18-16-53 0,26 4 324 16</inkml:trace>
  <inkml:trace contextRef="#ctx0" brushRef="#br3" timeOffset="387523.8143">12007 5735 860 0,'-22'14'90'0,"8"8"-29"15,14-22 3-15,-23 39-5 0,23-39 9 0,-17 37-33 16,17-37-2-16,-6 33-1 0,6-33-7 15,7 25-2-15,-7-25-11 0,17 16-1 0,-17-16-2 16,27 7 5-16,-27-7 5 0,32-5 2 16,-15-3-1-16,1 0-6 0,-1-3-3 0,0-1-4 15,-17 12 4-15,26-31-1 0,-18 13 5 0,1 0 14 16,-7-2-34-16,1 1 29 0,-3 1-33 0,-3 1 13 16,-2 0 3-16,5 17-5 0,-18-30 1 0,18 30-6 15,-26-23-4-15,8 15-13 0,18 8-14 0,-36-9-17 16,36 9-14-16,-37 4-11 0,37-4-13 0,-31 19-21 15,22 2-27-15,9-21-41 0,-22 36-44 16,17-9-74-16,5-27 6 0,-5 49 290 0</inkml:trace>
  <inkml:trace contextRef="#ctx0" brushRef="#br3" timeOffset="387915.6134">12217 6199 617 0,'0'0'166'16,"0"0"-55"-16,-24 1-6 0,24-1-3 0,0 0-28 16,0 0-24-16,-11 21-22 0,11-21 4 15,0 0-4-15,1 21-8 0,-1-21-5 0,7 16 6 16,-7-16-5-16,10 17 3 0,-10-17-9 15,11 17-6-15,-11-17-4 0,0 0 1 0,21 23 0 16,-21-23 1-16,0 0-2 0,20 15 1 0,-20-15-1 16,0 0-1-16,0 0 0 0,17 7 1 0,-17-7 2 15,0 0 1-15,0 0 0 0,15-18-2 0,-15 18 1 16,10-23-3-16,-10 23 2 0,10-29-2 16,-10 29 3-16,9-33-4 0,-5 15 5 0,-1 1-4 15,-3 0 6-15,0 17-3 0,-2-30 4 0,2 30-5 16,-9-28 4-16,9 28-4 0,-14-22 2 0,14 22-2 15,-17-12-1-15,17 12-1 0,-19 2-1 0,19-2 0 16,-19 13-4-16,19-13-11 0,-18 27-31 0,18-27-48 16,-15 38-104-16,1-18-159 15,-1-4-90-15,11 18 173 0</inkml:trace>
  <inkml:trace contextRef="#ctx0" brushRef="#br3" timeOffset="388681.2744">11245 7098 579 0,'-25'7'155'0,"25"-7"-96"15,0 0-5-15,-22 15 14 0,22-15-6 0,-12 18-9 16,12-18-15-16,-14 26 1 0,9-9 7 0,5-17 3 16,-9 35 1-16,3-18-9 0,4 5-2 0,-4-3-7 15,5 4 5-15,-3-5-6 0,4 4 0 16,-1-5-12-16,4 1-3 0,-3-18-9 15,7 26 1-15,-7-26-6 0,0 0 2 0,27 14-3 16,-27-14 0-16,26-5 0 0,-9-3-2 0,1-4 3 16,0-4-3-16,0-2 3 0,0-4-5 0,0-3 6 15,-2-3-7-15,0-1 5 0,-3-2-9 0,1 1 2 16,-4 0-10-16,-2 2 6 0,-4 3-3 0,-1 2 11 16,-3 3 15-16,-3 0-9 0,3 20 12 15,-12-28-33-15,12 28 18 0,-17-17-18 0,17 17 20 16,-20-8 0-16,20 8-1 0,-18 4 0 0,18-4 3 15,0 0 0-15,-23 24 6 0,23-24 19 0,-12 25-34 16,12-25 33-16,-5 27-36 0,5-27 11 0,3 24 3 16,-3-24-6-16,14 19 1 0,-14-19-2 15,20 12 2-15,-20-12 2 0,30 4 3 0,-12-5 2 16,3 0 1-16,2-4 2 0,2-1-1 16,1-3-1-16,-1 1-2 0,-2-1-2 0,-1 2-4 15,-2 2 0-15,-20 5-3 0,30-5 1 0,-30 5 1 16,17 4 1-16,-17-4 0 0,0 0 1 0,7 23 1 15,-7-23-3-15,-1 27 2 0,1-27-4 0,-6 32 5 16,0-15-6-16,-1 1 5 0,-1 0-4 0,2-1 5 16,6-17-2-16,-12 32 5 0,12-32 1 15,-11 31 3-15,11-31 0 0,-6 23-1 0,6-23-4 16,0 0-1-16,0 0-4 0,0 0 2 0,0 0 1 16,0 0 5-16,0 0 5 0,22-12 1 15,-12-6 2-15,3-1-4 0,2-4 2 0,-2-1-7 16,1-2 3-16,-1 0-8 0,-2 0 2 0,0 2-7 15,-3 1 4-15,0 2-5 0,-1 4-17 0,-7 17 24 16,11-26-41-16,-11 26 17 0,10-19-34 16,-10 19-17-16,0 0-31 0,12-26-36 0,7 31-55 15,-19-5-78-15,20-9-82 0,0 20-87 0,-20-11 297 16</inkml:trace>
  <inkml:trace contextRef="#ctx0" brushRef="#br3" timeOffset="389118.831">12127 7000 478 0,'0'0'118'0,"-20"-18"-7"16,20 18-5-16,-18-16 17 0,18 16-20 0,-17-10-13 15,17 10-17-15,-17-1-6 0,17 1-6 0,-19 9-4 16,19-9-9-16,-23 21-2 0,23-21-8 0,-25 33-16 16,9-14 31-16,6 7-33 0,-4-1 30 15,3 5-17-15,0-2-12 0,3 5 5 0,-1-4-10 16,6 1 6-16,1-3-12 0,6-2 1 0,1-2-10 16,6-4 1-16,0-2-3 0,-11-17 3 15,30 22-1-15,-12-16 2 0,4-5-2 0,1-4 1 16,3-6 0-16,0-2-3 0,-1-4 4 0,2-5-4 15,-4-1 4-15,-2-5-2 0,-4-2 4 0,-2 1-6 16,-2-3 5-16,-4 1-6 0,-4 3 7 0,-2-1-7 16,-5 2 7-16,-1 1 8 0,-3 2-28 0,-3 1 28 15,-1 3-31-15,-1 0 15 0,11 18 3 16,-26-30-6-16,26 30-3 0,-31-27-11 0,31 27-5 16,-25-15-2-16,25 15-4 0,0 0-5 0,-18-2-16 15,18 2-19-15,0 0-34 0,-5 17-51 16,19 6-89-16,-14-23-136 0,3 24-55 0,16 5 212 15</inkml:trace>
  <inkml:trace contextRef="#ctx0" brushRef="#br3" timeOffset="389306.3151">12519 7091 1550 0,'-25'-2'80'0,"25"2"-30"0,-34 4-11 15,34-4-4-15,-30 0-20 0,30 0-11 16,-26-2-7-16,26 2-2 0,0 0-11 16,-18-7-15-16,18 7-14 0,0 0-31 0,0 0-44 15,12-20-83-15,10 20-177 0,-4-2-103 0,-18 2 73 16,39-10 410-16</inkml:trace>
  <inkml:trace contextRef="#ctx0" brushRef="#br3" timeOffset="389650.0922">12863 6827 1464 0,'-27'2'98'16,"27"-2"-30"-16,-37 16-8 0,37-16 1 0,-36 27-19 16,18-9-15-16,-2 1-11 0,3 3 4 0,-2 2-3 15,3 3 2-15,1 2 8 0,4 3-28 16,2 0 17-16,1 2-22 0,4-2 7 0,-1 1 5 15,3-3-4-15,5-2 3 0,1-5-7 0,3-2 4 16,-7-21-6-16,21 29 4 0,-21-29-2 0,30 17 2 16,-12-14-1-16,0-3 1 0,-1-5 1 0,2-2-3 15,-2-3 2-15,-17 10-2 0,29-26 2 16,-18 9-6-16,0-1-3 0,-3-2-10 0,0 1 4 0,-2 0-4 16,-3 1 8-16,-3 1-3 15,0 17 5-15,-5-29-5 0,5 29 0 0,-12-26-10 16,12 26-6-16,-12-23-12 0,12 23-11 0,-16-23-1 15,16 23-37-15,0 0-7 0,0 0-54 0,-19-20-44 16,19 20-77-16,0 0-99 0,0 0-22 0,12 19 372 16</inkml:trace>
  <inkml:trace contextRef="#ctx0" brushRef="#br3" timeOffset="390165.7586">12983 6863 1094 0,'0'0'140'0,"0"0"-109"15,0 0 1-15,0 0 9 0,0 0 6 0,0 0-7 16,0 0-6-16,0 0 1 0,22-14 2 0,-22 14 5 15,36-11-3-15,-15 4-1 0,2 3-8 0,-3-2-5 16,2 3-6-16,-4-1-6 0,1 1-2 16,-2 2-3-16,-17 1-4 0,28-1 0 15,-28 1-2-15,19 2-1 0,-19-2 2 0,0 0 0 16,0 0 2-16,15 18-2 0,-15-18 0 0,0 0-2 16,-3 26 1-16,3-26-1 0,-11 28 1 0,11-28 0 15,-18 31 1-15,7-14-1 0,-3 0 7 0,0 0-1 16,1 0 8-16,13-17-7 0,-20 28-1 15,20-28-5-15,-14 20-17 0,14-20 29 0,0 0-30 16,-3 17 29-16,3-17-15 0,0 0-1 0,0 0 2 16,25 11-1-16,-25-11 1 0,27 0 1 0,-27 0-1 15,29-1 1-15,-29 1-1 0,26 3 0 0,-26-3-2 16,17 6 3-16,-17-6 1 0,7 18 0 0,-7-18 6 16,0 31-2-16,-4-14 4 0,-3 1-4 15,-3 1 1-15,-2-1-9 0,-1 3 4 16,-3-2-2-16,-2 2 1 0,0-1-2 0,-1 1 0 15,1 1-12-15,1-5-2 0,4 2-15 0,13-19-11 16,-19 29-26-16,19-29-34 0,-3 21-74 0,3-21-119 16,0 0-230-16,0 0 28 0,10-17 366 0</inkml:trace>
  <inkml:trace contextRef="#ctx0" brushRef="#br3" timeOffset="390854.2075">13521 6810 300 0,'0'0'45'0,"0"0"2"0,0 0 15 0,0 0 16 16,3-19 1-16,-3 19-5 0,0 0-5 15,0 0 6-15,6-23 2 0,-6 23 3 0,0 0 0 16,6-17-2-16,-6 17-3 0,0 0-4 15,0 0-5-15,0 0-4 0,0 0-7 0,0 0-7 16,0 0-9-16,0 0-10 0,0 0-10 0,0 0-5 16,0 0-6-16,-4 23 5 0,1-4 0 0,4 6 5 15,-2 2-4-15,1 3 4 0,0 4-12 0,1 4 6 16,2-2 7-16,-1 3-26 0,1-1 28 0,0 1-27 16,0-2 8-16,0-4 8 0,1-6-9 0,1-4 5 15,3-4-4-15,2 2 5 0,0-1-1 16,0 0 2-16,-10-20-2 0,15 18 3 0,-15-18 1 15,0 0 2-15,25-11 2 0,-25 11-3 16,19-28 1-16,-4 7-9 0,-2-5 2 0,2-3-8 16,-2-3 5-16,-1-2-4 0,-2 2 7 0,-3-1 8 15,1 2-26-15,-5 2 28 0,0 2-31 0,-1 2 6 16,-2 2-6-16,-1 0-19 0,1 23-19 0,-4-32-22 16,4 32-41-16,0 0-76 0,0 0-155 15,0 0-178-15,0 0 67 0,10 25 418 0</inkml:trace>
  <inkml:trace contextRef="#ctx0" brushRef="#br3" timeOffset="391200.1328">14092 7129 1189 0,'-20'10'81'0,"-1"-10"-44"0,21 0-1 15,-34 5 6-15,34-5 1 0,-32 6-15 0,32-6 0 16,-28 3 0-16,28-3 1 0,-17 6-5 0,17-6-9 16,0 0-4-16,0 0-2 0,-7 21-1 15,7-21 2-15,0 0 0 0,12 23 2 16,-12-23-1-16,16 17-1 0,-16-17 0 0,18 18 6 16,-18-18-3-16,17 17 3 0,-17-17-8 0,15 19 1 15,-15-19-2-15,11 21 2 0,-11-21-1 0,7 18 1 16,-7-18-2-16,5 18 1 0,-5-18-2 0,0 17-1 15,0-17-5-15,-3 19 3 0,3-19-4 16,-7 22 3-16,7-22-3 0,-11 20 1 0,11-20-3 16,-13 19-4-16,13-19-11 0,0 0-9 0,-17 23-24 15,17-23-28-15,0 0-77 0,-17 4-152 0,17-4-215 16,0 0 17-16,0 0 390 0</inkml:trace>
  <inkml:trace contextRef="#ctx0" brushRef="#br3" timeOffset="396065.1372">13476 11416 849 0,'0'0'-2'0,"-25"-7"-2"0,25 7 1 16,-23-1 2-16,23 1-2 0,-23 12 1 0,23-12-1 16,-30 28 2-16,13-8 2 0,-4 7 1 0,2 2 27 15,-1 7 10-15,-2 2 25 0,6 8 16 0,-7-1-11 16,9 8 3-16,-5-4-21 0,8 7 0 0,-2-5-21 15,6 1 5-15,1-6-2 0,8-2-29 0,3-7 25 0,8-6-31 16,2-7 10-16,7-4 3 0,3-8-8 0,6-4 3 16,4-5-2-16,3-6 2 0,-1-5 4 0,5-7 0 15,-3-6 4-15,1-5 11 0,-1-5-33 16,0-4 28-16,-4-5-31 0,0-5 7 16,-4-1 11-16,-5-1-13 0,-5 1 13 0,-4 0-12 15,-7 2 11-15,-5 5-10 0,-5 1 10 0,-6 7-8 16,-5 2 8-16,-5 2-8 0,-4 4 6 0,-4 1-3 15,-1 6 4-15,-2 2-5 0,0 6 3 0,2 3-5 16,-1 5 0-16,3 7 1 0,2 3-6 0,2 3-5 16,7 6-25-16,12-19-32 0,-14 40-82 15,14-40-94-15,-2 23-229 0,14 0 44 0,-12-23 324 16</inkml:trace>
  <inkml:trace contextRef="#ctx0" brushRef="#br3" timeOffset="396223.3456">14078 11739 1532 0,'-21'5'17'0,"-3"-1"-16"0,3-2-1 16,21-2-4-16,-32-5-16 0,32 5-33 0,-20-14-56 16,20 14-98-16,0 0-93 0,1-30-158 15,-1 30 60-15,21-32 398 0</inkml:trace>
  <inkml:trace contextRef="#ctx0" brushRef="#br3" timeOffset="396615.1913">14630 11400 1199 0,'-26'0'133'16,"7"12"-84"-16,-8-5 13 0,9 9-26 15,-9-3 39-15,8 9-45 0,-6-2-3 0,3 7 3 16,-3-2-7-16,4 7 6 0,-1-1-12 0,5 5 7 0,-2 2-11 16,3 1 8-16,0 2-9 0,3 0 4 15,3-1-12-15,1 0 6 0,5-4-8 0,2-3 6 16,4-4-8-16,2-8 2 0,5-2-5 16,-9-19 4-16,30 25-4 0,-6-19-12 0,-1-4 16 15,3-3-3-15,2-4 4 0,2-4 13 0,-1-5-13 16,-3-3-3-16,1-3 3 0,-2-2-3 0,-6-3 3 15,0-1-3-15,-5 2 4 0,-6-1-6 0,-2 2 6 16,-2 0-9-16,-5 3 6 0,-2 2-5 0,3 18 4 16,-14-25-1-16,14 25 0 0,-24-17-8 0,24 17-2 15,-31-13-7-15,31 13-5 0,-32-8-4 16,32 8-6-16,-23-2-6 0,23 2-15 0,0 0-30 16,0 0-68-16,0 0-55 0,0 0-110 15,0 0-134-15,0 0 83 0,41-1 369 0</inkml:trace>
  <inkml:trace contextRef="#ctx0" brushRef="#br3" timeOffset="397116.4712">14860 11461 1264 0,'0'0'70'15,"-27"9"1"-15,27-9-14 0,0 0-12 16,0 0-15-16,0 0-22 0,0 0-4 0,0 0 4 16,18-3 0-16,-18 3 1 0,30-6-2 0,-13 1 0 15,3 3-2-15,-3-2 3 0,4 3 0 16,-3 0 3-16,3 0 0 0,-1-1-3 0,2 1 17 16,-1 0-22-16,-2 1-2 0,0 2 1 0,-19-2-21 15,26 5 21-15,-26-5 0 0,0 0-1 0,21 14 2 31,-21-14-1-31,0 0 2 0,5 19-3 0,-5-19 2 0,0 0-2 0,-10 24 1 0,10-24-2 32,-13 18 2-32,13-18-2 0,-16 21 0 0,16-21-1 0,-18 19 2 0,18-19-3 0,-17 21 3 0,17-21-4 15,-14 22 3-15,14-22-3 0,-8 18 3 0,8-18-2 16,0 0 2-16,-1 21-1 0,1-21 1 0,0 0-2 16,0 0 1-16,13 17-4 0,-13-17 3 15,0 0 1-15,18 5 2 0,-18-5 1 16,0 0-1-16,23 5-1 0,-23-5-1 0,0 0 1 15,25 7 0-15,-25-7 0 0,0 0 3 0,21 16-3 16,-21-16 3-16,11 17-2 0,-11-17 2 0,4 23 3 16,-4-23 3-16,-4 28-3 0,4-28 2 0,-11 35-7 15,3-16 1-15,-1 1-4 0,0 0 5 0,-3 2-6 16,-1-2 5-16,1 1-6 0,0-2 4 16,12-19-7-16,-17 28-7 0,17-28-22 0,0 0-35 31,7 22-70-31,-7-22-119 0,17-27-222 0,3 19-16 0,-6-19 314 0</inkml:trace>
  <inkml:trace contextRef="#ctx0" brushRef="#br3" timeOffset="397350.9365">15884 11456 1245 0,'-22'9'74'0,"6"8"-50"16,-4-3 3-16,3 8 0 0,-1 0-22 16,-1 4-1-16,-2 6-9 0,-1 2 3 0,-1 3-11 15,-1-1 5-15,1 3-19 0,-2-5 0 16,7 4-28-16,-4-12-26 0,11 7-25 0,-5-15-24 16,13 4-59-16,3-22-90 0,0 0-66 0,-4 29 207 31</inkml:trace>
  <inkml:trace contextRef="#ctx0" brushRef="#br3" timeOffset="397522.7532">15631 11653 1203 0,'-14'-24'190'15,"14"24"-56"-15,0 0-33 0,0 0-18 0,0 0-18 16,25 10-8-16,-25-10-13 0,14 19-10 0,-14-19-16 16,23 28-8-16,-23-28-10 0,31 28 1 15,-14-16-5-15,1-2-5 0,3 2-15 0,-2-6-17 16,9 6-36-16,-7-13-57 0,21 19-177 31,-13-17-265-31,5-1 31 0,4 3 327 0</inkml:trace>
  <inkml:trace contextRef="#ctx0" brushRef="#br3" timeOffset="424151.1136">16552 11311 580 0,'0'0'59'0,"0"0"-24"0,0 0 10 0,0 0 8 15,0 0 10-15,0 0 7 0,0 0 4 0,0 0-4 16,0 0 3-16,0 0-8 0,0 0-1 0,0 0-4 15,0 0-4-15,0 0-4 0,0 0-3 0,0 0-5 16,0 0-2-16,0 0-5 0,0 0-2 0,0 0-4 16,0 0-2-16,-2 30-6 0,6-3 0 15,-4 3 7-15,1 9-29 0,-4 5 22 0,1 8-26 32,-4 3 3-32,-1 6 9 0,-2 0-13 0,-2 3 11 15,-2-1-14-15,1-3 13 0,-1-6-13 0,3-7 7 16,2-11-2-16,3-9-40 0,10-5 5 0,-5-22-57 15,21 18-21-15,-21-18-33 0,34-6-117 0,-34 6-121 16,33-35-55-16,-3 20 185 0</inkml:trace>
  <inkml:trace contextRef="#ctx0" brushRef="#br3" timeOffset="424764.1173">16818 11467 1162 0,'0'0'73'16,"4"-22"-52"-16,-4 22 4 0,16-24 14 0,-5 4 4 16,11 5 22-16,-5-9-22 0,11 6 1 0,-4-5-11 15,6 1-16-15,-1 2-4 0,1 0-10 0,1 5-1 16,-2 2-4-16,0 5 3 0,-2 2-2 0,-5 2 3 15,-4 4-1-15,-18 0 0 0,19 9 2 0,-19-9-1 16,5 22 2-16,-7-6-4 0,-3 4 4 0,-4 3-5 16,-2 1 4-16,-2 3-5 0,-4-1 7 15,-1 3 14-15,-3 0-27 0,0-2 33 0,3 2-27 16,0-7 12-16,3-1 4 0,3-4-7 16,12-17 1-16,-13 23-7 0,13-23 1 0,0 0-5 15,0 0 0-15,0 0 2 0,22 4-1 0,-22-4 3 16,31-17-2-16,-8 2 3 0,3 0-5 0,4-2 4 15,3 1-3-15,-1 2 3 0,-1 0-3 0,-1 6 3 16,-2 4-2-16,-3 4 1 0,-4 7 2 0,-3 2-3 16,-18-9 3-16,21 30-3 0,-16-8 4 0,-7 5-3 15,-4 4 6-15,-3 3-8 0,-5 3 9 16,-4 1-8-16,-3 4 10 0,-4 2-4 0,-2-1 10 16,-3 2-8-16,-1-3 7 0,2-2-13 15,0-5 5-15,3-6-10 0,4-6-15 0,7-5 21 16,15-18-46-16,-19 19 2 0,19-19-39 0,0 0-82 15,0 0-83-15,12-23-175 0,-12 23-56 0,25-39 234 16</inkml:trace>
  <inkml:trace contextRef="#ctx0" brushRef="#br3" timeOffset="425154.7702">17565 11628 1027 0,'0'0'121'0,"0"0"-46"15,-19 6-22-15,19-6-16 0,0 0-4 0,0 0-6 16,0 0 2-16,0 0 4 0,0 0-8 0,0 0-9 16,21 18-1-16,-21-18 4 0,0 0-3 0,19 18 3 15,-19-18-9-15,0 0-4 0,18 17-4 0,-18-17 1 16,0 0-1-16,17 16 3 0,-17-16-2 15,0 0 1-15,0 0 1 0,0 0 2 0,0 0 3 16,0 0 0-16,0 0 2 0,0 0-1 0,0 0 0 16,0 0-1-16,0 0-2 0,10-25-4 15,-10 25-1-15,1-26-4 0,-1 26 3 0,2-25-4 16,-2 25 6-16,-2-26-4 0,2 26 2 0,-1-18-1 16,1 18 0-16,0 0 2 0,0 0 4 15,0 0 3-15,0 0-1 0,0 0-2 0,0 0-4 16,0 0-5-16,-13 22 0 0,13-22-4 0,-9 26-10 15,9-26-11-15,-7 22-29 0,7-22-26 0,2 21-65 16,-2-21-89-16,0 0-161 0,0 0-68 0,0 0 185 16</inkml:trace>
  <inkml:trace contextRef="#ctx0" brushRef="#br3" timeOffset="425514.1874">17932 11264 856 0,'0'0'179'16,"0"0"-33"-16,0 0-35 0,0 0-25 16,3 21-21-16,-2-1-7 0,-7 1-12 0,3 8-1 15,-7-1 4-15,0 7-38 0,-1 0 24 0,2 3-34 16,-2 1 4-16,0 2 5 0,-2 0-12 0,1-1 7 16,-1 1-9-16,2-4 7 0,2-3-13 0,3-5-1 15,6-3-21-15,-1-9-15 0,12 6-37 0,-11-23-38 16,21 25-69-16,-21-25-78 0,22 3-107 0,0 4-52 15,-22-7 294-15</inkml:trace>
  <inkml:trace contextRef="#ctx0" brushRef="#br3" timeOffset="425936.1274">18335 11317 998 0,'0'0'191'0,"-20"0"-91"0,20 0-14 0,-20-2-10 16,20 2-9-16,0 0-11 0,0 0-11 0,-24 5-8 15,24-5-7-15,0 0-8 0,-18 21-2 0,18-21-3 16,-15 27 1-16,6-9-4 0,2 6-15 0,0 3 29 16,1 6-26-16,-3 2 24 15,4 2-7-15,-1 2-11 0,1 1 6 0,2-1-9 16,3-2 6-16,0-3-11 0,5-1 6 0,1-7-9 15,3-2 4-15,4-7-3 0,-13-17 2 0,34 22-1 16,-15-17 2-16,5-6-2 0,1-5 0 0,2-6 3 16,2-5-1-16,-1-5 2 0,1-5-5 0,-1-4 4 15,-1-4-6-15,-3-3 8 0,-2-2-9 0,-3-1 8 16,-2 0-10-16,-3 1 2 0,-5 3 3 16,-4 3-31-16,-7 4 21 0,-4 7-28 0,-6 0 15 15,-4 6 10-15,-2 1 1 0,-3 3 10 0,-1-1 0 16,-1 3 4-16,1 4-2 0,1 4-2 0,3 4 0 15,18-1-4-15,-30 19 2 0,19-1-11 16,0-1-5-16,7 9-21 0,-3-8-21 0,13 12-39 16,-6-30-72-16,12 44-39 0,-12-44-106 0,17 18-118 15,12 0 127-15,-10-24 311 0</inkml:trace>
  <inkml:trace contextRef="#ctx0" brushRef="#br3" timeOffset="426561.1866">18732 11348 718 0,'16'-26'204'0,"-16"26"-108"0,1-22-9 15,-1 22-9-15,6-23-10 0,-6 23-13 0,8-17-11 16,-8 17-9-16,0 0 3 0,0 0 5 0,0 0-5 16,0 0-6-16,0 0-14 0,0 0-10 15,-13 28-4-15,7-5 7 0,0 7-3 0,3 8-6 16,-5 2 32-16,4 6-29 0,-2 0 25 15,4 5-9-15,-1-4-13 0,2 2 14 0,0-2-13 16,1 1 10-16,1-7-11 0,3-4 6 0,1-5-10 16,2-6 3-16,1-6-8 0,-8-20 4 0,26 23-4 15,-26-23 2-15,33 3 3 0,-15-9-2 0,3-7 2 16,1-5 0-16,1-9 5 0,1-5-4 16,0-7 8-16,2-6-12 0,-1-2 7 0,2-4-11 15,-3 0 11-15,-2 3-12 0,-5 2 11 0,-2 1 5 16,-4 5-23-16,-4 3 25 0,-4 1-26 0,-3 2 9 15,-2 1 6-15,0 3-10 0,1 2-6 0,-3 4-16 16,4 24-13-16,-2-32-14 0,2 32-17 0,0 0-41 16,0 0-58-16,0 0-84 0,0 0-127 15,12 23-60-15,-12-23 201 0</inkml:trace>
  <inkml:trace contextRef="#ctx0" brushRef="#br3" timeOffset="427029.9924">19450 11413 1241 0,'0'0'174'0,"0"0"-134"0,0 0 9 0,0 0-19 15,22-4 21-15,-22 4-8 0,26-9-17 0,-26 9-10 16,33-10-8-16,-14 5-7 0,3-1-1 0,4 1 1 16,-1-1-2-16,2 1 2 0,1-2-5 15,0 2-6-15,-1-2-12 0,3 4-17 0,-6-4-20 16,7 12-33-16,-13-13-44 0,11 18-73 0,-29-10-101 15,26-2-115-15,-8 15 52 0,-18-13 373 0</inkml:trace>
  <inkml:trace contextRef="#ctx0" brushRef="#br3" timeOffset="427201.899">19414 11846 1171 0,'-12'32'377'0,"12"-32"-310"0,0 0-27 15,0 0-15-15,0 0-3 0,0 0 7 0,42 0 3 16,-14-10-2-16,6-4-10 0,5-3-1 0,6-2-14 16,5-2-3-16,1 1-5 0,4 3-16 15,-8-5-38-15,9 16-69 0,-19-21-141 0,18 17-296 16,-10 0 29-16,-8-3 265 0</inkml:trace>
  <inkml:trace contextRef="#ctx0" brushRef="#br3" timeOffset="429068.5943">20883 11090 781 0,'7'-19'147'0,"-15"-2"-92"0,8 21-4 0,-24-29 13 15,24 29-2-15,-37-16 2 0,19 16-6 0,-9-2-10 16,3 7-12-16,-8 1-10 0,2 6 0 16,-7 2 0-16,6 4 9 0,-3 2 2 0,6 5 5 15,-3-2-8-15,6 5 0 0,-1-5-13 16,8 0-1-16,2-6-10 0,16-17 0 0,-16 27-8 16,16-27 0-16,4 16-4 0,-4-16 2 0,21 17-2 15,-21-17 2-15,32 20-2 0,-12-11 3 0,3 2-3 16,1 1 4-16,3 0-4 0,1 3 2 0,1 0-3 15,2 1 4-15,-2 1 12 0,-2 0-30 16,-3 3 32-16,-3-1-31 0,-3 3 15 0,-6 1 5 16,-5 1-6-16,-2 1 5 0,-5 2-5 0,-2 1 5 15,-7 2-3-15,-3-1 6 0,-4 1-6 0,-3-2 10 16,-2-3 0-16,0 1 10 0,-2-8-2 0,3-2 4 16,-1-7-8-16,4-5-2 0,17-4-5 0,-27-11-5 15,27 11-1-15,-16-37-4 0,13 5 4 0,0-4-12 16,7-6 7-16,1-8-13 0,4 0 8 15,2-4 7-15,4 0-25 0,2-2 23 16,4 4-21-16,-2 1 6 0,5 8 8 0,-2-1-18 16,5 10-6-16,-4-4-28 0,6 13-28 0,-12-9-50 15,15 24-83-15,-19-11-118 0,3 3-105 0,11 17 147 16,-21-17 300-16</inkml:trace>
  <inkml:trace contextRef="#ctx0" brushRef="#br3" timeOffset="429258.5013">21096 11331 1403 0,'-24'13'-7'0,"0"-5"-9"0,24-8-11 0,-32 10-12 15,32-10-10-15,-20 4-18 0,20-4-44 0,0 0-85 16,0 0-110-16,0 0-105 0,0 0 238 0</inkml:trace>
  <inkml:trace contextRef="#ctx0" brushRef="#br3" timeOffset="429696.0564">21290 11224 792 0,'-4'21'95'0,"4"-21"-62"0,0 0 1 0,0 0-2 16,0 0 9-16,0 0 23 0,19-20 11 16,-19 20 1-16,30-23-8 0,-11 5-7 0,9 1-13 15,-3-6-4-15,8 3-8 0,-3-4 3 0,6 4-10 16,-5 1 0-16,5 2-11 0,-4 0-3 0,0 4-9 15,-4 1-2-15,-1 2-4 0,-7 4 0 16,-1 4 0-16,-19 2 0 0,18 6 2 0,-18-6-1 16,-1 21 3-16,-5-3-4 0,-5 4 4 0,-4 8-5 15,-3 3 7-15,-3 2-8 0,-1 3 9 0,-1-2-4 16,0 4 12-16,-1-1-8 0,-1 2 11 0,1-1 5 16,0 0-28-16,2-2 26 0,2 0-26 0,5-6 9 15,1 0 7-15,6-7-9 0,4-3 3 16,4-5-6-16,0-17 1 0,9 19-2 15,-9-19 1-15,20 7 0 0,-20-7-3 0,34-3-2 16,-12-4-14-16,6-3-7 0,-1-7-17 0,9 0-17 16,-4-12-26-16,14 10-40 0,-10-19-63 0,17 14-149 15,-1-4-131-15,-10-12 92 0,14 20 378 0</inkml:trace>
  <inkml:trace contextRef="#ctx0" brushRef="#br3" timeOffset="430055.5027">22167 11147 605 0,'-33'3'165'0,"7"8"-38"0,-8-8-13 15,12 9-18-15,-6-7-25 0,10 7-15 0,-4-4-15 16,5 7 0-16,-2-6-8 0,19-9 1 16,-25 28-7-16,25-28-1 0,-12 29-9 0,12-29-1 15,-10 32-8-15,10-32 5 0,-1 31-1 0,1-31 7 16,7 29-3-16,-7-29 2 0,16 24-6 0,-16-24 1 15,21 20 15-15,-21-20-17 0,25 12 17 0,-25-12-34 16,32 5 20-16,-13-3-19 0,1-1 16 16,0-1-2-16,2 0-5 0,0-1-1 0,1 1-2 15,-1-1-1-15,0 2-2 0,-3-1 3 0,-2 2-2 16,-17-2 1-16,21 8 1 0,-21-8-1 16,0 0-1-16,6 23 3 0,-6-23-3 0,-2 23 4 15,2-23-4-15,-10 27 4 0,10-27-5 0,-19 29 3 16,6-12-6-16,13-17 2 0,-28 34-6 0,11-16-1 15,2 1-6-15,-4-4 0 0,5 2-10 0,14-17-4 16,-26 24-17-16,26-24-20 0,0 0-51 16,-25 3-63-16,25-3-101 0,0 0-126 0,2-27 0 15,-2 27 354-15</inkml:trace>
  <inkml:trace contextRef="#ctx0" brushRef="#br3" timeOffset="430258.6277">22097 11060 1366 0,'0'0'160'0,"0"0"-71"0,-15 19-16 0,15-19-30 16,0 0-13-16,0 0-13 0,0 0-6 0,0 0-3 15,10 17-1-15,-10-17-5 0,27 4-1 0,-10-6-3 16,2-2-9-16,3 1-16 0,-3-7-24 0,12 7-37 16,-13-15-48-16,22 14-76 0,-19-19-113 0,9 5-172 15,12 8 61-15,-13-14 415 0</inkml:trace>
  <inkml:trace contextRef="#ctx0" brushRef="#br3" timeOffset="430821.2179">22644 10968 564 0,'0'0'89'0,"1"-24"-28"0,-1 24 15 16,4-20-15-16,-4 20-6 0,0 0 1 0,0 0 8 16,0 0-3-16,0 0-3 0,0 0-12 0,0 0-9 15,0 21-2-15,0-21 0 0,-4 35 5 0,-1-16-8 16,5 8 4-16,-5-2-6 0,7 5 6 15,-5 3-9-15,6 3 3 0,-6 1-12 0,6 0 3 16,-1-1-11-16,1 3 11 0,0-1-11 16,1 0 9-16,-2-3 8 0,3 0-34 0,-2-2 29 15,1-4-30-15,1-3 11 0,0-5 5 0,-5-21-5 16,15 27 2-16,-15-27-4 0,0 0 2 0,25 11-1 16,-25-11 2-16,21-15 11 0,-21 15 1 0,24-32 5 15,-8 7-3-15,-1-5-19 0,1-4 25 0,-1-7-26 16,2 0 22-16,-1-5-11 0,1 1-12 0,-1 2 8 15,-3 1-11-15,1 0 9 0,-5 1-8 16,-1 5-1-16,-2 0-16 0,1 7-6 0,-3 0-20 16,4 9-6-16,-5-4-22 0,-3 24-24 15,8-25-41-15,-8 25-68 0,0 0-64 0,17-9-134 16,-17 9 24-16,0 0 326 0</inkml:trace>
  <inkml:trace contextRef="#ctx0" brushRef="#br3" timeOffset="431211.8566">23152 11275 776 0,'0'0'134'0,"-26"-2"-18"16,26 2-1-16,-28 1-13 0,28-1-8 15,-31 5-16-15,31-5-8 0,-33 13-15 0,33-13-11 16,-31 22-9-16,31-22-2 0,-28 26-6 0,18-9 0 15,10-17-9-15,-16 34-3 0,13-15 9 0,0 0-34 16,3-1 28-16,4-1-32 0,-4-17 14 0,13 29 2 16,-13-29-3-16,21 20 3 0,-21-20-3 0,25 15 1 15,-25-15 1-15,31 2-1 0,-31-2 3 0,31-10-2 16,-31 10 2-16,30-18-2 16,-30 18 1-16,24-24-4 0,-24 24 4 0,16-26 14 0,-16 26-31 15,7-32 31-15,-7 32-30 0,2-33 13 16,-2 17 2-16,0 16-2 0,-4-31 1 0,4 31-3 15,-10-26 0-15,10 26-7 0,-15-22 1 0,15 22-4 16,-16-17 1-16,16 17-2 0,0 0 1 0,0 0-3 16,-17-12-9-16,17 12-13 0,0 0-21 15,0 0-20-15,0 0-31 0,0 0-40 0,24 18-59 16,-24-18-106-16,0 0-94 0,26 0 125 0,-26 0 284 16</inkml:trace>
  <inkml:trace contextRef="#ctx0" brushRef="#br3" timeOffset="431461.89">23548 10757 761 0,'0'0'183'0,"0"0"-30"0,-9-18-26 16,9 18-26-16,0 0-30 0,0 0-20 0,-10 22-19 15,7-5 2-15,-6 2 13 0,4 10-33 0,-3 0 31 16,2 10-32-16,-4-2 11 0,1 7 8 0,-3 2-15 15,1 5 5-15,-1 1-16 0,1 1 10 16,-1-2-14-16,2-4 8 0,2-5-14 0,1-2 5 16,4-6 3-16,1-7-40 0,7-2 8 0,-5-25-61 15,18 34-39-15,-18-34-71 0,23 10-157 0,-23-10-116 16,24-11 24-16,3 11 443 0</inkml:trace>
  <inkml:trace contextRef="#ctx0" brushRef="#br3" timeOffset="431680.6931">23856 10734 1155 0,'0'0'242'15,"0"0"-125"-15,-20 28-40 0,20-28-18 0,-27 38-52 16,11-12 17-16,2 7-32 0,0 1 7 0,1 6 9 16,1 3-11-16,-3 4 9 0,1 5-10 15,-2 3 11-15,0 2-12 0,0 1 13 0,3-3-16 16,1-1 12-16,-2-4 1 0,4-5-33 15,4-5 13-15,-1-7-32 0,8-1-5 0,-6-12-30 16,12 5-11-16,-7-25-20 0,8 28-58 0,-8-28-79 16,0 0-103-16,17 11-36 0,-17-11 293 0</inkml:trace>
  <inkml:trace contextRef="#ctx0" brushRef="#br3" timeOffset="432133.8451">23604 11162 885 0,'-18'-24'238'0,"18"24"-67"0,0 0-61 16,0 0-39-16,0 0-31 0,0 0-17 0,0 0-8 16,0 0 3-16,0 0 6 15,15 17 1-15,-15-17 0 0,26-3 1 0,-26 3 0 16,32-10-1-16,-12 0 3 0,3 2-4 0,0-3-3 16,1-1-6-16,2 0-6 0,3 0-5 0,-2 0-1 15,1 1-5-15,-5 0 3 0,-2 2-2 0,-3 3 0 16,-18 6-2-16,24-7 1 0,-24 7 0 0,0 0 2 15,0 0 1-15,0 0-1 0,-2 17 1 0,2-17-2 16,-20 25 2-16,7-8-2 0,-3 3 3 16,-2 3-4-16,-2 0 5 0,1 1-5 0,1-2 5 15,-2 0-5-15,2 0 4 0,2-2-3 16,3-1 3-16,4-1-5 0,9-18 4 0,-8 28-4 16,8-28 1-16,4 17-4 0,-4-17 1 0,0 0-3 15,26 8 2-15,-26-8 3 0,34-7-1 0,-14 1 4 16,2-2-1-16,0-1 2 0,-1 2-2 0,3 0 1 15,-4 2 0-15,0 0 1 0,-3 2 1 16,-17 3-1-16,18 4 1 0,-18-4-1 0,0 0 4 16,7 27-3-16,-7-27 7 0,-9 32-4 0,2-11 5 15,-4 1-6-15,-1 1-14 0,-2 0 27 0,-2 2-31 16,-1-1 29-16,0 2-12 0,-1-3-8 0,1-2 8 16,2 1-7-16,2-5-2 0,5 0-20 0,8-17-27 15,-6 22-64-15,6-22-127 0,0 0-311 16,0 0 26-16,3-20 231 0</inkml:trace>
  <inkml:trace contextRef="#ctx0" brushRef="#br3" timeOffset="432290.1088">24040 11579 1765 0,'-23'12'88'0,"23"-12"-48"0,-26 15-27 16,26-15-23-16,0 0-30 0,-23 2-29 0,23-2-49 15,0 0-87-15,0 0-225 0,0 0-105 0,2-28 37 16,-2 28 498-16</inkml:trace>
  <inkml:trace contextRef="#ctx0" brushRef="#br3" timeOffset="635639.739">1369 12822 557 0,'0'0'78'0,"13"-18"16"0,-13 18-4 16,0 0-3-16,0 0-14 0,0 0-14 0,0 0-13 15,4-20-9-15,-4 20-12 0,0 0-4 0,0 0-7 16,0 0-4-16,-21 1-2 0,21-1-5 16,-19 16 2-16,19-16-1 0,-26 29 8 0,11-11 5 0,0 7 9 15,-4-2-1-15,4 6 9 0,-3 1-9 16,3 7 7-16,-3-2-5 0,5 5 5 16,-3-6-12-16,5 2 6 0,0-4-17 0,6-4 1 15,1-4-7-15,6-5 3 0,-2-19-6 0,13 26 2 16,-13-26-3-16,25 10 3 0,-8-11 1 0,4-4-1 15,2-4 2-15,3-6-2 0,2-5 2 0,2-3-6 16,1-6 5-16,-2-3-9 0,1 1 10 0,-3-2-8 16,0 2 8-16,-4-2-7 0,-3 2 5 15,-3 2-7-15,-3 4 5 0,-4 6-4 0,-10 19 4 16,8-21 0-16,-8 21 2 0,0 0-2 16,0 0 1-16,0 0-2 0,0 0-1 0,-19 3 0 15,19-3-2-15,0 0 3 0,-22 26-2 0,22-26 4 16,-14 34-3-16,8-13 5 0,3 6-2 0,-1 0 1 15,4 1-4-15,0 0 6 0,2-1-8 0,3-4 9 16,1 1-9-16,4-2 3 0,2-4-5 16,-12-18 7-16,33 23-3 0,-12-20 2 0,4-5 3 15,6-8-6-15,0-6 7 0,6-7-4 0,1-8 3 16,2-9-4-16,2-8 7 0,3-8-13 0,1-6 12 16,1-4-14-16,-2-2 16 0,-2-3-3 0,-1 2-17 15,-5 1 21-15,-2 5-23 0,-4 5 10 0,-7 3 12 16,-3 4-13-16,-5 4 11 0,-5 6-9 15,-3 5 7-15,-2 11-6 0,-6 7 7 16,0 18-5-16,0 0 1 0,-19-5 0 0,19 5-4 16,-33 38 7-16,11-2-5 0,-4 12 11 0,-6 10-12 15,-2 10 18-15,-4 7-16 0,-2 4 5 0,-3 5 19 16,1 3-16-16,-2 2 17 0,4 3 3 0,1-4-23 16,6-1 18-16,4-4-5 0,2-5-24 0,8-8 17 15,3-6-21-15,6-11 6 0,5-8 10 16,5-9-10-16,4-9 6 0,5-8-8 0,-9-19 5 15,24 17 0-15,-24-17 0 0,32-10 4 0,-14-3-2 16,1-7 2-16,-1-7-4 0,0-7 5 0,-1-6-8 16,-2-2 9-16,0-7 9 0,0 2-25 0,-2 0 25 15,-3 1-25-15,-3 7 7 0,-3 3 13 16,-3 5-8-16,-4 3 5 0,0 3-7 0,-3 0 5 16,1 5-6-16,1 2 6 0,4 18-4 15,-2-22 2-15,2 22-1 0,0 0 4 0,0 0 5 16,0 0 5-16,20 1 4 0,-20-1-2 0,28 10-3 15,-11-5-5-15,4-2-1 0,1-4-2 0,2-3-1 16,5-5-1-16,2-5-2 0,4-5 3 0,3-5-7 16,6-8 5-16,3-3-6 0,3-5 8 0,3-4-9 15,0-5-11-15,-1-1 22 0,0-2-24 16,-3-2 23-16,-3 5-1 0,-5 2-8 0,-3 2 8 16,-4 3-7-16,-5 3 8 0,-2 4-10 15,-6 5 9-15,-5 3-7 0,-4 6 5 0,-12 21-3 16,11-23 5-16,-11 23 0 0,0 0 2 0,0 0-1 15,-14 17-2-15,2 4 3 0,-4 13-1 0,-4 8 8 16,-6 8-7-16,1 5 10 0,-5 3-15 0,1 5 12 16,1 3 6-16,3-1-21 0,0-2 15 15,5-2-16-15,2-6-4 0,4-3 10 0,7-4-14 16,3-5-2-16,7-4-20 0,-1-8-8 0,9-1-23 16,-11-30-18-16,26 39-36 0,-26-39-47 15,29 18-80-15,-29-18-107 0,17-11-94 0,8 13 197 0,-21-26 249 16</inkml:trace>
  <inkml:trace contextRef="#ctx0" brushRef="#br3" timeOffset="635827.2552">2414 12698 1436 0,'-22'5'83'0,"22"-5"-26"0,-14 17-9 15,14-17-15-15,0 0-20 0,0 0-7 0,30 6 0 16,-12-7 1-16,3-5 1 0,4 0 8 15,3-4-35-15,2-2 28 0,5-1-39 0,-1-2 1 16,3 3-25-16,-5-8-41 0,12 12-62 0,-16-17-103 16,18 13-137-16,-2 3-94 0,-13-9 302 15</inkml:trace>
  <inkml:trace contextRef="#ctx0" brushRef="#br3" timeOffset="636389.8415">2893 12912 873 0,'-26'15'127'0,"26"-15"-45"16,6 17-14-16,-6-17-10 0,21 11-20 0,-21-11-3 15,26 2-9-15,-7-3-1 0,1-7 2 0,8 0-4 16,0-7-2-16,2-1-14 0,0-4-1 16,1-1-7-16,-3-2 6 0,0 0-5 0,-5-1 5 15,-1 2-6-15,-5 0 5 0,-3 3 9 16,-3 2-9-16,-11 17 12 0,9-30-30 0,-9 30 28 15,-5-22-17-15,5 22 25 0,-18-10-1 0,18 10-6 16,-30-1-4-16,13 4-3 0,0 5-2 0,-3 1 0 16,-1 5 21-16,-1 3-33 0,0 3 33 0,0 6-27 15,-1 0 10-15,4 6 10 0,-2-2-7 16,5 3 7-16,1-3-9 16,4 0 5-16,3-5-9 0,7-2 3 0,2-4-8 0,-1-19 1 15,17 25-2-15,-17-25 1 0,29 11 1 0,-9-11 0 0,1-4 1 16,2-2-2-16,1-6 2 0,3-1-4 0,2-4 4 15,3-4-4-15,0 2 3 0,4 1-3 16,-2 0 2-16,0 3-3 0,-4 4 4 0,-3 2-4 16,-5 4 1-16,-3 2 0 0,-19 3-2 15,25 6 2-15,-25-6-1 0,13 20 2 0,-13-20-2 16,1 32 2-16,-4-9-6 0,-3 3 6 0,-2 2-6 16,-2-2 6-16,1 0-3 0,-2-3 4 0,2-3-4 15,1-1 4-15,8-19-3 0,-12 28 2 0,12-28-1 16,0 0 1-16,0 0-3 0,0 0-1 0,0 0 7 15,0 0 1-15,0 0 8 0,0 0 6 0,15-35 2 16,-6 13 1-16,-2-3 1 0,2-4-7 16,-3-2 4-16,0 0-12 0,0-1 5 0,0 1-14 15,0 0 5-15,3 1-8 0,0-1 6 16,1 4-5-16,4 2 2 0,-4 4-8 0,5 3-24 16,-3 1 15-16,6 6-44 0,-18 11 9 0,38-14-35 15,-38 14-85-15,44-4-143 0,-44 4-248 0,36-5 58 16,-3 17 446-16</inkml:trace>
  <inkml:trace contextRef="#ctx0" brushRef="#br3" timeOffset="639406.0092">4298 12362 1142 0,'0'0'49'0,"29"5"0"15,-12-18 6-15,17 2-4 0,1-7-7 0,10 2-10 16,0-5-6-16,5 4-14 16,-1-1-1-16,0 1-11 0,-1 3 1 0,-2 1-4 15,-2 2 3-15,-4 3-2 0,-5 5 2 0,-3 4 0 16,-10 3-2-16,-5 3 1 0,-17-7-1 0,12 28 4 16,-17-6-2-16,-5 4 6 0,-8 6-8 0,-6 4 8 15,-8 4-7-15,-2 2 14 0,-6 3-6 0,2 2 13 16,-3-1-9-16,1 4 10 0,1-3 12 15,1 0-26-15,3-4 23 0,3 0-28 0,2-6 2 16,3-1 5-16,3-3-9 0,3-3 5 0,3-2-8 16,5-1 6-16,2-4-5 0,4-4 6 0,7-19-2 15,2 27 4-15,-2-27-2 0,20 17 3 16,-3-12-3-16,7-3 1 0,6-3-2 0,6-3-2 16,8-3 0-16,5-4-4 0,7-2 1 0,1-5-11 15,10 1-13-15,-3-5-26 0,9 7-36 16,-10-11-52-16,17 20-98 0,-20-20-111 0,4 7-151 15,7 12 128-15,-20-18 370 0</inkml:trace>
  <inkml:trace contextRef="#ctx0" brushRef="#br3" timeOffset="639843.5824">5899 12276 1001 0,'21'8'66'16,"-21"-8"-53"-16,0 0-2 0,0 0 12 0,0 0 3 16,0 0 4-16,-4 25-4 0,-1-8-10 0,-1 7 7 15,-2 1-9-15,0 7 2 0,0 2-9 0,-1 2 0 16,0 4-9-16,0 2 10 0,-1 4 9 0,-1 1-13 15,1 1 12-15,-3-1-27 0,2-2 1 0,0-4-11 16,4-1-8-16,-3-5-5 0,7 2-37 16,-4-13-32-16,9 8-46 0,-3-14-49 0,1-18-69 15,24 40-79-15,-24-40 264 0</inkml:trace>
  <inkml:trace contextRef="#ctx0" brushRef="#br3" timeOffset="640171.7458">5701 12701 1082 0,'0'0'151'0,"-38"-3"-43"0,38 3-4 0,-22 4-19 15,22-4-16-15,0 0-30 0,0 0-23 0,0 0-8 16,0 0-1-16,20-2-20 0,-20 2 22 0,37-14-21 16,-11 7 14-16,2 0 0 0,4 1-3 15,-2 0 1-15,0-2-2 0,2 1 1 16,-2 2-5-16,2 2-4 0,-3-2-6 0,0 4 1 15,-1-1 0-15,2 4 7 0,-5 0 4 0,-1 3-4 16,-4-1 0-16,-20-4-4 0,28 15 5 0,-28-15 1 16,16 20 3-16,-16-20 20 0,6 23-34 0,-6-23 37 15,-4 27-33-15,-1-10 13 0,-1 0 3 0,-1 1-4 16,0-1 5-16,7-17-5 0,-16 32 6 0,16-32-6 16,-14 30 3-16,14-30-4 0,-6 27 2 15,6-27-2-15,0 20-2 0,0-20-21 0,0 0-21 16,10 27-42-16,-10-27-46 0,0 0-58 0,0 0-60 15,17-1-92-15,1 5-37 0,-18-22 299 0</inkml:trace>
  <inkml:trace contextRef="#ctx0" brushRef="#br3" timeOffset="640796.8651">6324 12395 979 0,'-2'17'123'15,"2"-17"-32"-15,0 0-14 0,0 0-7 0,0 0-1 16,0 0-10-16,22 20-5 0,-22-20-5 0,23 6-5 16,-23-6-6-16,26 5-11 0,-26-5-11 15,21 10-4-15,-21-10-11 0,17 16 5 16,-17-16-6-16,13 19 3 0,-13-19-3 0,8 31 3 16,-8-10-3-16,0 1 4 0,-2 1-5 0,-3 2 8 15,-1 1-6-15,0 1-7 0,-4-1 32 0,2 0-26 16,-1-3 29-16,1-1-16 0,0-5-7 0,8-17 1 15,-10 25-4-15,10-25 0 0,0 0-2 0,0 0-2 16,0 0 2-16,0 0-1 0,0 0 1 16,0 0 3-16,24-7-1 0,-24 7-2 0,24-31 3 15,-9 11-7-15,-1-1-15 0,1-2 29 0,-2 0-28 16,1 0 28-16,-2 1-8 0,0 1-5 0,0 2 6 16,-12 19-5-16,18-30 2 0,-18 30-2 0,13-18 1 15,-13 18-2-15,0 0 4 0,0 0-2 16,0 0-1-16,0 0 4 0,0 0-3 15,0 0 2-15,-2 30 1 0,2-30-2 0,-7 31-1 16,7-31 3-16,-6 33-2 0,4-16 1 0,2-17-2 16,-3 33-8-16,3-33 25 0,0 29-25 0,0-29 28 15,7 24-18-15,-7-24-2 0,13 17 2 0,-13-17-3 16,17 11 2-16,-17-11-1 0,23 1 2 0,-23-1-1 16,26-6-1-16,-26 6 2 0,30-14-2 0,-30 14 2 15,33-23-2-15,-16 9-14 0,1-2 29 16,0-2-27-16,-2 1 28 0,-2 0-10 0,0 0-5 15,-1 0 5-15,-13 17-4 0,23-29 2 0,-23 29-3 16,15-19 1-16,-15 19-1 0,0 0 2 16,0 0-2-16,0 0 0 0,0 0 1 0,0 0-3 15,0 0 2-15,1 25-3 0,-6-7 4 0,-1 4-7 16,-2 0-6-16,-1 5 21 0,1-1-32 0,0 1 21 16,1-1-23-16,3 0-14 0,-1-7-5 15,8 4-18-15,-3-23-13 0,10 34-25 0,-10-34-25 16,23 25-54-16,-23-25-39 0,24 13-66 0,-24-13-51 15,23 1-29-15,4 10 335 0</inkml:trace>
  <inkml:trace contextRef="#ctx0" brushRef="#br3" timeOffset="641156.0856">7029 12591 334 0,'0'0'185'0,"0"0"-45"0,8 25-2 15,-8-25-34-15,5 23-17 0,-5-23-14 16,6 27-15-16,-6-27 19 0,13 28-6 0,-13-28 4 16,14 23-21-16,-14-23 7 0,21 14-32 15,-21-14 2-15,24 7-6 0,-24-7-9 0,28-3 3 16,-28 3-8-16,28-14-6 0,-28 14 0 0,26-19 13 16,-26 19-33-16,18-21 37 0,-18 21-31 0,12-21 17 15,-12 21 6-15,5-22-6 0,-5 22 2 0,-7-18-4 16,7 18-1-16,-19-12 0 0,19 12-2 0,-25-3 0 15,8 6 2-15,-1 3 3 0,-1 3 5 0,2 5 3 16,-2 0 0-16,3 4-14 0,-2 3 30 16,1 3-31-16,-1 0 27 0,2 3-14 0,2-3-9 15,5 0 3-15,4-3-8 0,4-2 3 16,5-2-6-16,-4-17 3 0,28 23-3 0,-7-16 1 16,8 1-4-16,2-5-7 0,6 1-18 0,0-7-16 15,10 5-26-15,-7-12-34 0,19 11-63 0,-17-19-101 0,17 10-167 16,3 5-33-16,-16-14 280 0</inkml:trace>
  <inkml:trace contextRef="#ctx0" brushRef="#br3" timeOffset="642503.7189">8002 12610 856 0,'0'0'96'15,"-3"-17"-16"-15,3 17 3 0,0 0-10 0,0 0-19 0,-17 6-23 16,17-6-3-16,-19 12 6 0,19-12 4 0,-26 25 3 16,15-9 1-16,-4 1 15 0,1 3-34 0,-3-2 29 15,4 5-32-15,-4-5 9 0,5 4 3 0,-3-4-10 16,4 1 0-16,11-19-12 16,-16 29-2-16,16-29-6 0,-2 21-2 0,2-21-1 15,12 17 3-15,-12-17-3 0,24 11 2 0,-7-10 0 16,4-2-2-16,5-2 2 0,2-3-2 0,3-1-2 15,2-4 0-15,2 0 0 0,3-1-2 0,-2-1 7 16,2-1-6-16,-1-1 6 0,-2 0-3 0,-2-1 1 16,-2 2 0-16,-3-1 0 0,-5 3-3 0,-4-1 5 15,-19 13 9-15,22-18-29 0,-22 18 35 16,0 0-34-16,0 0 21 0,0 0 0 0,0 0-1 16,0 0-1-16,-22-9-1 0,22 9 20 0,-25 15-31 15,25-15 33-15,-29 24-28 0,12-11 11 16,17-13 4-16,-30 33-5 0,16-15 2 0,2 2-5 0,1-1 3 15,3-1-6-15,0 0 3 0,8-18-1 16,-4 30 2-16,4-30-4 0,3 23 3 16,-3-23-4-16,14 17 2 0,-14-17-2 0,18 11 3 15,-18-11-3-15,24 3 1 0,-24-3 0 0,26-5 0 16,-26 5-2-16,26-13-6 0,-26 13 3 0,22-17-3 16,-22 17 6-16,19-22 2 0,-19 22 2 0,14-26-4 15,-14 26 4-15,15-31-2 0,-9 14 3 0,-6 17-1 16,11-33 2-16,-6 16-5 0,-5 17 5 0,8-32-6 15,-4 15-14-15,-4 17 32 0,6-28-31 16,-6 28 33-16,6-22-15 0,-6 22-2 0,0 0 2 16,0 0-2-16,0 0 6 0,0 0 1 15,0 0 3-15,0 0 4 0,18-8-1 0,-18 8-1 16,0 0-1-16,0 0 1 0,20 14 2 0,-20-14 1 16,0 0 2-16,20 10-17 0,-20-10 11 0,0 0-14 15,25 7 9-15,-25-7 3 0,0 0-3 0,23 10-2 16,-23-10 0-16,0 0-5 0,0 0 18 15,19 8-15-15,-19-8 15 0,0 0-15 0,0 0 0 16,6 22-1-16,-6-22-2 0,-3 18 3 0,3-18-4 16,-12 25 3-16,12-25-2 0,-19 29 4 0,19-29-5 15,-22 32 3-15,10-14-4 0,0-1 3 16,12-17-1-16,-19 28 3 0,19-28-3 0,-9 18-1 0,9-18 1 16,0 0-1-16,0 0 3 15,17 4 0-15,-17-4 0 0,29-16-2 0,-10 3 0 16,4-5 2-16,1-2 1 0,2 0-4 0,0-2 7 15,2 0-10-15,1 0 4 0,2 1-3 0,-3-1-12 16,-1 3 26-16,-3-1-24 0,-3 5 25 0,-3 4-10 16,-18 11-3-16,23-12 2 0,-23 12-1 0,0 0-1 15,0 0 4-15,0 0-3 0,0 0 1 0,-5 24 0 16,5-24-11-16,-17 34 23 0,7-15-27 16,2 2 19-16,-1-2-18 0,2 0-10 0,1-2-3 15,5 1-9-15,1-18-3 0,5 29-4 0,-5-29-1 16,18 22-7-16,-18-22-3 0,30 15-9 15,-30-15-5-15,39 6-15 0,-39-6-16 0,41 0-28 0,-41 0-24 16,39-10-25-16,-39 10-2 0,36-17 12 16,-18 7 47-16,-18 10 27 0,32-23 43 0,-32 23 23 15,24-29 15-15,-24 29 27 0,14-32 26 16,-14 32 34-16,10-34 6 0,-6 16 7 0,-1 0-20 16,0-4-4-16,-1 4 2 0,-2-4 6 0,0 22 24 15,0-33-11-15,0 33 18 0,-2-23-5 0,2 23-2 16,0 0-10-16,0 0-14 0,-17-5-19 0,17 5-13 15,-18 14-11-15,18-14-1 0,-26 24-4 0,26-24 0 16,-29 30-6-16,14-12 1 0,-1 0 11 16,2 3-28-16,-1-4 28 0,6 1-32 15,9-18 10-15,-16 27-2 0,16-27-4 0,-6 19 0 16,6-19-3-16,0 0 1 0,0 0-1 0,17 17 1 16,-17-17-1-16,20-1 1 0,-20 1 0 0,28-10-1 15,-28 10 1-15,31-14-1 0,-31 14 2 0,28-15-3 16,-28 15 2-16,25-12-3 0,-25 12 2 0,20-7 1 15,-20 7-2-15,0 0 4 0,0 0-1 16,17 5 0-16,-17-5 0 0,0 0 0 0,-4 25-1 16,4-25 3-16,-11 29-5 0,11-29 3 0,-17 35-4 15,6-17 3-15,1 1-6 0,0 1 1 0,0-2-9 16,0-1-3-16,4 0-21 0,6-17-16 0,-6 25-32 16,6-25-30-16,0 0-55 0,0 0-72 0,0 0-120 15,30 12-86-15,-24-32 230 0</inkml:trace>
  <inkml:trace contextRef="#ctx0" brushRef="#br3" timeOffset="642738.1017">9600 12223 762 0,'0'0'174'0,"-23"18"-45"0,14 5-12 16,-13-6-25-16,8 11-18 0,-8-5-14 0,5 10 1 15,-6-4-14-15,6 6-2 0,-4-1-16 16,3 3 0-16,-3-1-14 0,2 3 3 0,-1 0-16 16,3 2-10-16,3-1 22 0,-1 0-27 0,4-3 24 15,-1-2-16-15,5-2-18 0,-3-7-8 0,9 2-32 16,1-28-11-16,-4 40-36 0,4-40-30 16,2 27-63-16,-2-27-45 0,0 0-55 0,14 20-69 15,-14-20 287-15</inkml:trace>
  <inkml:trace contextRef="#ctx0" brushRef="#br3" timeOffset="643816.3643">9306 12599 728 0,'0'0'277'16,"0"0"-93"-16,0 0-59 0,-20 3-47 0,20-3-24 16,0 0-15-16,-2 21-7 0,2-21-10 0,0 0-5 15,13 17-9-15,-13-17-2 0,27 6 2 0,-9-2 5 16,1-3 6-16,6 0 6 0,-1-2 3 0,7 0-3 15,-1-3-2-15,4 1-5 0,-2-2-2 0,3 1-5 16,-2-3-1-16,0 2-6 0,-3-1-1 16,-3 0-2-16,-2 0-3 0,-4 0 2 0,-4 1 0 15,-17 5-2-15,21-6 3 0,-21 6-1 0,0 0 2 16,0 0 0-16,0 0-1 0,0 0-1 0,0 0-2 16,-22-5 1-16,22 5 0 0,-22 8 0 0,22-8 1 15,-29 12 2-15,29-12-4 0,-32 17 4 16,32-17-3-16,-34 25 2 0,15-11 0 0,-2 5-11 15,-1-1 29-15,0 2-27 0,0 1 33 16,4 1-11-16,-2-2-5 0,5 1 6 0,1-3-10 16,5-1 4-16,9-17-7 0,-10 26 1 0,10-26-4 15,3 19 0-15,-3-19 0 0,0 0 3 0,25 9 0 16,-25-9 0-16,28-6 0 0,-10-1-2 0,3-4 1 16,3-2-3-16,2-4 3 0,2-1-4 0,1-3 4 15,1-1-6-15,2-1 6 0,-2-2-4 16,-2 1-14-16,-1 1 28 0,-3 0-28 0,-4 2 24 15,-2 3-8-15,-4 0-3 0,-14 18 4 16,20-24-2-16,-20 24 4 0,0 0-3 0,0 0 0 16,0 0 0-16,0 0-4 0,0 0 4 0,-22 18-1 15,10 0 5-15,-2 3-1 0,1 2-11 0,-1 1 25 16,-1 2-27-16,2 1 26 0,-1-3-11 0,3 0-6 16,4-2 5-16,3-2-4 0,3-1 0 15,1-19-1-15,4 26 3 0,-4-26-4 0,0 0 6 16,22 21-4-16,-22-21 1 0,23 2 3 0,-23-2-5 15,31-9 2-15,-12 0 0 0,0-3 2 0,4-2-3 16,-1-4 3-16,2-2-5 0,-2 0 2 0,0-1-1 16,-1 1 4-16,-3-1-4 0,-2 2-13 0,-3 1 26 15,-2 1-28-15,-11 17 28 0,17-29-10 0,-17 29-3 16,11-20 4-16,-11 20-2 16,0 0 3-16,0 0 1 0,0 0-3 0,0 0-1 15,0 0-1-15,0 0 1 0,-14 24-1 0,14-24-10 16,-16 33 29-16,6-15-30 0,1 2 28 0,0-1-14 15,-1 0-4-15,2-2 4 0,8-17-4 0,-9 30 3 16,9-30-3-16,0 21 2 0,0-21-1 0,0 0 0 16,0 0 3-16,17 17-2 0,-17-17 2 15,0 0-2-15,27-16-1 0,-27 16-2 0,28-24 4 16,-11 8-2-16,3-1 4 0,4-2-4 0,-3-2-14 16,3 2 28-16,-3-1-27 0,1 0 30 15,-2 2-10-15,-2 0-4 0,-18 18 5 0,29-32-4 16,-29 32 1-16,21-21-2 0,-21 21 0 0,0 0 1 15,0 0 5-15,0 0 1 0,0 0 1 0,0 0-5 16,0 0-4-16,-17 26 1 0,5-8-5 16,2 2 7-16,0-2-5 0,2 0-10 0,2-1 28 15,6-17-30-15,-9 30 28 0,9-30-15 0,4 23-2 16,-4-23 3-16,0 0-2 0,27 21 3 0,-27-21-2 16,32 0-1-16,-10-5 0 0,5-5-1 0,3-1 3 15,2-2-4-15,1-5-15 0,1 0 25 0,1-4-28 16,0-1 24-16,0-1-9 0,-3-2-5 0,-2 0 6 15,-4-2-2-15,0 1 5 16,-3 0-5-16,-2-1 6 0,-2-1-4 0,-1-1 7 16,-2-1-6-16,-2 0 8 0,-2 2-6 0,-3 2 6 15,-1 7-4-15,-8 20 10 0,5-23 1 0,-5 23 4 16,0 0 0-16,0 0-7 0,-28 14-3 0,12 4-4 16,-4 5 1-16,0 5-3 0,-3 6 4 0,-3 3-7 15,0 2 7-15,0 3-7 0,0 3 8 16,1-1-10-16,3-1 6 0,5 0 3 0,2-5-28 15,5 1 17-15,2-6-30 0,7 2-18 0,-3-7 4 16,10 2-23-16,-6-12-22 0,15 9-39 0,-15-27-119 16,16 24-88-16,-16-24-148 0,0 0 163 0,32 18 328 15</inkml:trace>
  <inkml:trace contextRef="#ctx0" brushRef="#br3" timeOffset="644285.1605">10542 12478 1161 0,'0'0'208'0,"-34"-9"-96"0,34 9-33 16,-25-3-17-16,25 3-10 0,0 0-12 0,0 0-14 16,0 0-10-16,0 0-11 0,0 0-4 0,0 0 3 15,11 18-2-15,-11-18 3 0,34 5-4 0,-12-4-2 16,2 1 0-16,1-1-5 16,5 1-5-16,0-2-4 0,3 3-10 0,-1-5-2 0,4 5-6 15,-3-7-11-15,6 8-11 0,-10-9-15 16,6 9-20-16,-14-10-13 0,8 9-14 0,-29-3-14 15,35-3-7-15,-35 3 1 0,20-5 35 0,-20 5 44 16,0 0 69-16,0 0 54 0,0 0 31 0,-20 8 18 16,3-9 0-16,17 1 1 0,-30 8-13 15,30-8-5-15,-32 14-18 0,32-14-5 0,-33 18-8 16,33-18-7-16,-31 23-10 0,31-23-5 0,-33 20-11 16,33-20-6-16,-27 22-7 0,27-22-5 0,-13 20-5 15,13-20 0-15,0 0-4 0,-3 24 4 0,3-24 0 16,0 0 6-16,11 18 0 0,-11-18 0 0,17 7 0 15,-17-7-6-15,30 4 2 0,-11-4-1 0,4-3-2 16,0 1 1-16,2 0 0 16,1 0-4-16,-1 2 0 0,-1-2-3 0,-5 2-4 15,-19 0 0-15,26 1 1 0,-26-1-1 0,0 0 0 16,0 0-11-16,10 18 10 0,-10-18-11 0,-12 21 21 16,12-21-17-16,-28 28 9 0,9-13-14 0,1 2-6 15,-3 0-1-15,3 1-9 0,-2-2-5 0,2 2-15 16,-2-6-12-16,9 6-24 0,-9-13-31 0,18 13-61 15,-19-21-84-15,21 3-149 0,4 18-59 16,-4-18 282-16</inkml:trace>
  <inkml:trace contextRef="#ctx0" brushRef="#br3" timeOffset="644769.5924">11872 12031 1142 0,'-35'28'75'0,"10"10"-37"16,-9 0 10-16,11 13 3 0,-10-7-1 15,7 11-2-15,-3-2-26 0,4 4 6 0,-3 0-12 16,3 1 12-16,2-5-17 0,7-3 6 0,7-5 4 16,5-2-29-16,8-4 23 0,4-6-33 0,9 0-4 15,2-9-12-15,12 2-41 0,-4-14-38 0,17 9-61 16,-13-17-53-16,20 6-100 0,7 4-91 0,-16-23 225 15</inkml:trace>
  <inkml:trace contextRef="#ctx0" brushRef="#br3" timeOffset="645332.1566">12161 12483 1281 0,'0'0'44'16,"0"0"-22"-16,0 0-3 0,19-12 15 0,0 6 4 15,0-5-2-15,5 3-12 0,0-3-8 0,2 2-10 16,1 0-1-16,-1 1-4 0,-2 1 6 0,-2 2 1 16,-1 0 2-16,-2 2 2 0,-19 3 0 0,32-4 0 15,-32 4 2-15,23 0-3 0,-23 0-2 0,0 0 0 16,0 0 5-16,17 13 4 0,-17-13 0 0,-3 17 0 16,3-17-8-16,-8 23-2 0,8-23-4 15,-15 27 0-15,15-27-5 0,-22 28 3 16,9-11-4-16,0 0 4 0,-2 1-7 0,0-1 5 0,15-17-2 15,-22 29 5-15,22-29 2 0,-10 24 1 0,10-24-5 16,-2 22 1-16,2-22-4 0,8 17 2 16,-8-17 0-16,17 14 2 0,-17-14 1 0,26 13 3 15,-26-13 16-15,28 15-34 0,-28-15 32 0,26 16-34 16,-26-16 14-16,0 0 3 0,17 21 1 16,-17-21 7-16,1 20-2 0,-1-20 5 0,-12 25-7 15,12-25-1-15,-28 32-4 0,9-15-2 0,-3-2-3 16,0 2 2-16,-3-1-4 0,4-2 6 0,-1-1-4 15,2-3 3-15,20-10-4 0,-24 13-4 0,24-13-17 16,0 0-18-16,0 0-17 0,0 0-28 0,25-11-36 16,-12-15-74-16,24 15-132 0,-3-8-159 15,2-12 54-15,16 16 435 0</inkml:trace>
  <inkml:trace contextRef="#ctx0" brushRef="#br3" timeOffset="645972.9944">12951 12425 1362 0,'0'0'138'0,"-20"7"-66"16,20-7-25-16,-28 10-10 0,28-10-5 16,-32 19-10-16,15-7 2 0,-1-1-2 0,1 5 0 15,-3 0-6-15,3 3 2 0,-2 2-3 0,1 3 4 16,-5 1-1-16,3 3 7 0,-3-3-6 0,5 3-11 16,1-4 21-16,5 1-31 0,2-2 21 15,4-4-13-15,5-2-5 0,1-17 4 0,9 25-6 16,-9-25 3-16,27 15-4 0,-7-12 1 0,5-3 2 15,5-3 0-15,5-4 1 0,0-6-2 16,4-1 1-16,0-4-6 0,1-3 0 0,-3-2-7 16,-1 0-11-16,-3-1 26 0,-5 0-22 0,-3-1 26 15,-4 2-11-15,-5 1-3 0,-5 2 4 0,-5 1-3 16,-4 2 5-16,-2 17-2 0,-6-31 2 0,6 31-2 16,-12-23 3-16,12 23-2 0,-20-17 4 0,20 17-2 15,-18-9 1-15,18 9-1 0,0 0-2 16,0 0 0-16,0 0-1 0,0 0 0 0,0 0 2 15,-5 18 1-15,5-18-1 0,0 0 4 0,28 14-3 16,-28-14 0-16,29 3 1 0,-12-3-1 16,3 0 2-16,1-2-1 0,-1 0 2 0,1-2 3 15,0-1 1-15,-1 3 0 0,-2-2 0 0,-18 4-3 16,25-5 2-16,-25 5 2 0,0 0 5 0,0 0 3 16,0 0 1-16,0 0-6 0,0 0-5 15,0 0-3-15,-21 4-3 0,21-4 1 0,-31 18-1 16,13-5 1-16,0 3-2 0,0 3 5 0,-3 3-3 15,3 0 3-15,-1 3-2 0,0 0 3 0,5 0-6 16,0 0-8-16,6-2 19 0,4-1-18 0,3-4 20 16,1-18-12-16,11 29-1 0,-11-29 0 0,24 15 0 15,-5-13 1-15,1-3 0 0,5-5-1 16,1-3 2-16,3-3-1 0,2-3 5 16,-1-2-2-16,2-5-13 0,-3-1 19 0,0-2-21 15,-3-3 20-15,-2 1-6 0,-3 2-3 0,-3-1 3 16,-5 1-7-16,0 3 1 0,-6 2-8 0,-2 3-2 15,-5 0-6-15,0 17-4 0,-9-31-8 0,9 31-7 16,-17-22-10-16,17 22-8 0,-23-17-13 0,23 17-9 16,-24-4-10-16,24 4-14 0,-25 12-12 15,21 6-21-15,-16-9-19 0,14 12-17 0,6-21-30 16,-22 32-43-16,25-4-85 0,-3-28 254 0</inkml:trace>
  <inkml:trace contextRef="#ctx0" brushRef="#br3" timeOffset="646516.6604">14042 12546 764 0,'0'0'303'0,"0"0"-157"0,0 0-51 15,-23-4-27-15,23 4-21 0,0 0-17 16,-27-2-4-16,27 2 4 0,-25 0 4 0,25 0-1 15,-24 2 0-15,24-2-4 0,-20 8 0 0,20-8-1 16,-18 9-4-16,18-9-3 0,0 0-3 0,-21 24-2 16,21-24 1-16,-8 23-4 0,8-23-1 0,-5 27-6 15,5-27 0-15,0 25-5 0,0-25 3 0,2 20-2 16,-2-20-15-16,8 17 31 0,-8-17-30 16,0 0 27-16,15 19-14 0,-15-19-2 0,0 0 1 15,17 13 0-15,-17-13 1 0,0 0-1 0,17 9 0 16,-17-9-1-16,0 0 1 0,0 0-1 0,0 0 1 15,19 16 0-15,-19-16 2 0,0 0-2 16,3 19 0-16,-3-19-3 0,-5 21-2 0,5-21-3 16,-14 25 1-16,14-25-3 0,-22 30 1 0,22-30-6 15,-26 28-5-15,26-28-9 0,-21 19-5 16,21-19-18-16,0 0-23 0,-5 21-45 0,5-21-61 16,0 0-91-16,0 0-78 0,22-28-92 0,6 26 231 15,-17-23 211-15</inkml:trace>
  <inkml:trace contextRef="#ctx0" brushRef="#br3" timeOffset="646863.594">14164 12718 883 0,'-23'1'199'0,"23"-1"-102"15,0 0-15-15,16 19-11 0,-16-19 10 0,22-1-13 16,-22 1-11-16,36-10-9 0,-14 1-11 0,5-1 2 15,-1-3-45-15,4 1 27 0,-4-3-38 0,2 2 15 16,-6 0 4-16,0-2-4 16,-4 2 6-16,-18 13 1 0,30-27 11 0,-30 27 4 15,14-23 8-15,-14 23-2 0,3-19 1 0,-3 19-6 16,-10-18 0-16,10 18-6 0,-21-12 0 0,21 12-1 16,-30-5 0-16,12 6 1 0,-2 3-3 0,-1 4 0 15,0 3-1-15,-3 2 2 0,1 3-3 0,1 2 3 16,1 1-4-16,1 3-1 0,2 1-6 15,2 0-8-15,5-2 17 0,3-1-23 0,5 0 24 16,3-2-14-16,0-18-4 0,12 29-4 0,-12-29-10 16,25 18-7-16,-7-11-10 0,0-7-14 0,10 4-18 15,-6-11-24-15,14 9-29 0,-11-19-49 16,17 19-114-16,-17-20-27 0,14 6-95 0,2 9 26 16,-16-23 381-16</inkml:trace>
  <inkml:trace contextRef="#ctx0" brushRef="#br3" timeOffset="647052.6893">14765 12512 730 0,'0'0'270'0,"-6"-25"-109"0,6 25-37 0,0 0-22 16,0 0-20-16,-23-10-20 0,23 10-12 0,0 0-10 15,-24 19 2-15,24-19-3 0,-24 26 3 0,24-26-4 16,-28 34 0-16,10-15-7 0,1 3-1 0,-3 0-4 16,3 1 0-16,0-2-7 0,6-1-17 15,3-2 22-15,8-18-34 0,-9 29 25 0,9-29-13 16,5 18-7-16,-5-18 4 0,17 10-7 0,-17-10-13 15,31 1-7-15,-14-6-11 0,8 1-19 0,-4-9-28 16,14 11-54-16,-18-25-126 0,23 10-259 0,-4 1-9 16,-4-7 261-16</inkml:trace>
  <inkml:trace contextRef="#ctx0" brushRef="#br3" timeOffset="650845.3062">14936 12215 623 0,'0'0'80'0,"0"0"10"16,-18-11 5-1,18 11 8-15,0 0-8 0,-11-20 4 0,11 20-13 16,0 0-8-16,0 0-10 0,0 0-8 0,0 0-7 16,10-20-5-16,-10 20-7 0,0 0-7 0,24-6-5 15,-24 6-6-15,29-4-4 0,-11 5-5 16,3 4-4-16,2 2-6 0,3 6 1 0,-2 2-5 16,0 6 6-16,-2 3-3 0,-2 5 7 15,-6 3-5-15,-1 4 7 0,-6 4-8 0,-5 2 7 16,-5 3-10-16,-8 1 7 0,-8 6-12 0,-6 1-4 15,-9 3 20-15,-7 0-20 0,-6 1 22 0,0-1-5 16,-3-3-14-16,3-2 12 0,0-5-12 0,5-5 8 16,5-8-14-16,6-10-4 0,11-5-24 0,3-13-23 15,17-5-37-15,0 0-63 0,25-16-177 16,0-7-187-16,7-10 38 0,15 4 398 0</inkml:trace>
  <inkml:trace contextRef="#ctx0" brushRef="#br3" timeOffset="651805.5704">15486 12844 1182 0,'0'0'57'0,"0"0"-15"16,0 0-1-16,-21 13 0 0,19 4 4 0,-8 0-9 15,3 3-11-15,-4 3-17 0,0 0 0 0,-1 1-11 16,-2-1 4-16,3-1-8 0,0-4-11 15,8 4-33-15,3-22-44 0,-3 29-89 0,3-29-77 16,0 0-69-16,22 24-78 0,-22-24 280 0</inkml:trace>
  <inkml:trace contextRef="#ctx0" brushRef="#br3" timeOffset="652383.7141">16021 12396 911 0,'0'0'67'0,"0"0"-6"0,-16-21-2 16,16 21 1-16,0 0 5 0,0 0-5 0,-2-21-9 15,2 21-12-15,0 0-9 0,0 0-5 0,0 0-3 16,0 0 5-16,0 0 1 16,1 29 4-16,-3-10-4 0,4 10-1 0,-1 4-10 15,3 4 6-15,-2 2-12 0,3 4 10 0,-2 2 9 16,0 1-29-16,-2-1 27 0,3 1-25 0,-2-6 5 16,1-1 9-16,-1-6-9 0,4-2 5 0,-1-8-7 15,4-4 5-15,-9-19-5 0,23 20 4 0,-23-20 5 16,33-1 3-16,-15-8 5 0,3-6-2 0,3-9 3 15,3-6-9-15,1-9 0 0,3-8-11 16,1-5-11-16,1-5 17 0,-2 0-17 0,1 0 18 16,-4 4-6-16,-1 2-10 0,-4 3 3 0,-5 1-12 15,-2 2 2-15,-5 1-13 0,0 7-2 0,-6-2-17 16,2 11-7-16,-6-3-22 0,-1 31-13 16,3-37-31-16,-3 37-45 0,0 0-67 0,0 0-90 15,0 0-43-15,0 0-29 0,14 42 359 16</inkml:trace>
  <inkml:trace contextRef="#ctx0" brushRef="#br3" timeOffset="654056.0869">16713 12831 257 0,'0'0'91'0,"0"0"-11"16,-15-18 14-16,15 18-1 0,0 0 7 15,0 0-15-15,0 0-2 0,-17-12-9 0,17 12-2 16,0 0-7-16,-18-14 4 0,18 14-6 0,0 0 0 15,-19-4-4-15,19 4-9 0,-21-1-8 0,21 1-6 16,-26 6 0-16,26-6-4 0,-25 12 1 0,8-2-5 16,17-10 0-16,-29 30-5 0,14-10 1 15,-1 0-8-15,4 3 2 0,-2-1-7 0,0 2 1 16,2 0-9-16,2 0 4 0,3-2-8 0,2-3 4 16,4-2-5-16,1-17 2 0,8 26-3 0,-8-26 2 15,26 15-2-15,-7-11 0 0,6-3-4 0,3-5-8 16,4 0-14-16,1-10-20 0,10 6-32 15,-9-15-45-15,19 18-85 0,-20-19-119 0,9 6-143 16,8 9 58-16,-21-15 415 0</inkml:trace>
  <inkml:trace contextRef="#ctx0" brushRef="#br3" timeOffset="654571.847">17233 12565 1118 0,'0'0'27'15,"0"0"-14"-15,0 0-8 0,0 0 10 0,0 0 4 16,25 0 0-16,-7-4-5 0,1-1-10 15,3 0-6-15,3 0-5 0,-1-2-13 0,5 4-20 16,-6-5-39-16,8 9-46 0,-13-8-53 0,5 7-29 16,-2 2-34-16,-21-2-44 0,36 4 236 15</inkml:trace>
  <inkml:trace contextRef="#ctx0" brushRef="#br3" timeOffset="654759.4145">17264 12764 1115 0,'-21'0'142'0,"21"0"-74"0,0 0-30 16,0 0-22-16,0 0 0 0,0 0 7 15,0 0 1-15,29 9-3 0,-29-9-7 0,36-9-10 16,-12 1-3-16,3 0-4 0,3 0-3 0,1-3 3 16,5 5-30-16,-4-9-16 0,10 10-47 0,-8-10-34 15,11 12-39-15,-8-10-53 0,5 1-85 0,11 13-67 16,-22-20 285-16</inkml:trace>
  <inkml:trace contextRef="#ctx0" brushRef="#br3" timeOffset="656523.9161">18025 12235 287 0,'0'0'45'0,"0"0"3"0,0 0 11 0,0 0 1 16,0 0 3-16,0 0-7 0,0 0-7 16,0 0-3-16,0 0 4 0,0 0-3 0,0 0 4 15,-10 28-5-15,10-28-5 0,3 35 0 16,-3-13-13-16,3 6-3 0,0 2-11 0,-1 4 0 16,1 0-7-16,-1 2 7 0,-1 1-12 0,2 1 5 15,-3-1-9-15,4 0 11 0,-4-2 21 0,2-3-18 16,-1-6 37-16,3 0-25 0,-2-9 9 0,6 0 4 15,-8-17-3-15,12 17 3 0,-12-17 4 0,0 0 1 16,23-5 1-16,-23 5-6 0,22-20-7 0,-6 3-12 16,-4-7-1-16,0-4 5 0,1-7-33 15,2-1 26-15,1-4-29 0,3 0 11 0,1 0 8 16,-1-1-11-16,0 2 6 0,-2-1-17 16,2 5 4-16,-7-3-18 0,4 8-1 0,-5-2-13 15,1 10-4-15,-7-5-15 0,-5 27-22 0,11-28-38 16,-11 28-47-16,0 0-40 0,0 0-76 0,21 14-39 15,-21-14 184-15</inkml:trace>
  <inkml:trace contextRef="#ctx0" brushRef="#br3" timeOffset="656898.9854">18665 12590 718 0,'0'0'79'0,"-24"-7"-8"0,6 1 2 16,18 6 8-16,-32-6-2 0,32 6 0 0,-37 0-9 15,37 0-6-15,-34 4-13 0,34-4-7 0,-28 6-6 16,28-6-4-16,-18 11-6 0,18-11-8 0,0 0-11 16,-10 19-5-16,10-19-3 0,0 0-1 0,15 22 0 15,-15-22 1-15,22 16-3 0,-22-16 4 16,31 13-2-16,-14-7 0 0,3 1 1 0,-2-2 0 15,-1 1 20-15,0 2-19 0,-17-8 19 16,26 14-36-16,-26-14 14 0,0 0-14 0,18 25 15 16,-18-25 3-16,1 22-2 0,-1-22 4 0,-7 27-2 15,7-27 4-15,-18 28-4 0,18-28 3 0,-25 29-3 16,25-29 3-16,-29 26-3 0,29-26 1 0,-27 21-4 16,27-21-2-16,-17 12-10 0,17-12-18 15,0 0-29-15,0 0-37 0,0 0-64 0,6-21-78 16,-6 21-156-16,36-19-34 0,-28-6 245 0</inkml:trace>
  <inkml:trace contextRef="#ctx0" brushRef="#br3" timeOffset="657445.8959">19298 12108 773 0,'0'0'78'16,"-24"-17"-17"-16,24 17 5 0,-27-15 4 0,10 6 0 16,17 9-3-16,-30 1 2 0,30-1-3 0,-34 15-9 15,19 2-21-15,-8-2 16 0,7 13-14 0,-7 0 7 16,6 12 4-16,-6-1-13 0,2 9 5 0,-2 0-15 16,4 7 10-16,-3-1-19 0,5 2 6 0,4-2-15 15,2 2-7-15,5-4 21 0,4 0-24 16,4-5 19-16,2-2-11 0,6-4-10 0,4-6 8 15,5-2-12-15,5-4 3 0,9-1-16 0,4-8-8 16,9 1-27-16,-1-16-29 0,17 9-67 0,-16-27-112 16,23 7-232-16,1 3 0 0,-11-12 281 0</inkml:trace>
  <inkml:trace contextRef="#ctx0" brushRef="#br3" timeOffset="657961.5824">19559 12235 775 0,'0'0'89'0,"0"0"-7"0,-5-23 8 16,5 23 0-16,0 0-1 0,0 0-13 0,16-24-8 15,-16 24-11-15,0 0-7 0,0 0-4 0,0 0 5 16,0 0 2-16,11 21-3 0,-5-1-1 0,-5 2-22 16,1 8 0-16,0 5-10 0,-2 6 2 0,-2 3-7 15,-1 3 8-15,-3 1-15 0,-2 0 11 0,0-1-13 16,-2 0-6-16,-1-1 20 0,1-1-25 15,-1-5 23-15,2-2-12 0,-2-5-6 0,3-4 3 16,4-4-7-16,0-4-4 0,6-2-16 0,-2-19-13 16,14 24-26-16,-14-24-29 0,26 16-60 0,-26-16-88 15,32-6-158-15,-10 5-88 0,-4-14 142 0,18 18 347 16</inkml:trace>
  <inkml:trace contextRef="#ctx0" brushRef="#br3" timeOffset="658446.0238">19906 12588 1270 0,'-21'-3'88'0,"21"3"-24"0,0 0-4 16,19-3 7-16,-19 3 9 15,33-7-13-15,-11 1-10 0,8 6-8 0,-1-5-8 16,8 3-7-16,-3-3-1 0,6 0-7 0,0-2-4 16,4 1-7-16,0-3-3 0,-2 2-6 0,1 0 0 15,-3-2-1-15,-2 3 0 0,-2-1-2 0,-3 0 0 16,-4 2-7-16,-3 1-7 0,-7 2-11 0,-2 2-13 15,-17 0-10-15,18 0-12 0,-18 0-8 16,0 0-20-16,0 0-29 0,5 19-72 0,-5-19-97 16,-18 7-125-16,18-7-37 0,-18 16 317 0</inkml:trace>
  <inkml:trace contextRef="#ctx0" brushRef="#br3" timeOffset="659180.4756">20986 12372 597 0,'-20'-26'139'15,"20"26"-63"-15,-17-18-5 0,17 18 1 0,-20-17 2 16,20 17-9-16,-18-12-6 0,18 12-10 0,-21-7-1 15,21 7-5-15,-24 0-4 0,24 0 1 0,-29 12-5 16,29-12-1-16,-28 22-4 0,13-5-1 0,-2-1-5 16,3 5 3-16,-5 1-5 0,6 3 4 15,-3 1-8-15,5 3 4 0,-1 1-8 16,4 3 5-16,-1 1-7 0,4 0 8 0,4-2-9 16,2 1-9-16,4-5 25 0,5-2-32 0,3-5 28 15,5-3-19-15,6-4-3 0,0-1 2 0,4-7-3 16,2-3 2-16,2-3-2 0,2-5 0 0,1-2 2 15,0-4-3-15,-1-6 3 0,2-2-4 16,-2-5-15-16,-3-4 28 0,1-2-26 0,-4-2 26 16,-4 0-7-16,-2-1-7 0,-5 2 6 0,-5-1-5 15,-2 2 5-15,-5 1-6 0,-4 0 6 0,-3 1-7 16,-3 3 2-16,-4-1-9 0,0 4-1 0,-6 2-9 16,-1 3 0-16,-3 1-1 0,-1 5 7 0,1 4 2 15,-1 5 8-15,0 3 1 0,2 4 1 16,-1 3 1-16,19-8-2 0,-31 21-4 15,31-21-12-15,-22 22-14 0,19-6-37 0,3-16-40 16,3 21-91-16,-3-21-107 0,0 0-159 0,25 16 63 16,-25-16 405-16</inkml:trace>
  <inkml:trace contextRef="#ctx0" brushRef="#br3" timeOffset="659352.4059">21508 12674 1388 0,'-46'-1'333'0,"5"9"-304"0,4-5-21 0,8-3-8 15,8 0-16-15,2-6-19 0,19 6-33 0,-26-16-57 16,26 16-130-16,0 0-256 0,0-23 19 16,18 15 237-16</inkml:trace>
  <inkml:trace contextRef="#ctx0" brushRef="#br3" timeOffset="659974.4371">21547 12362 1184 0,'-17'18'274'0,"17"-18"-235"0,0 0-17 0,0 0-10 15,13-18-1-15,-13 18 6 0,39-20-2 16,-13 6 0-16,3 2-7 0,1-2 0 16,4 0-8-16,2 1 3 0,0 0-4 0,1 2 2 15,-2 1 0-15,0 1 1 0,-2 3-2 0,-4 2 2 16,-6 3-2-16,-23 1-1 0,27 8 2 0,-27-8-1 16,6 18 2-16,-6-18 0 0,-9 27 2 0,9-27-5 15,-25 34 5-15,7-15-6 0,-4-1 4 0,-2 2-4 16,-1-1 5-16,0-1-5 0,3-1 6 15,0-1-3-15,4-1 5 0,18-15-4 0,-26 23 2 16,26-23-4-16,-9 17 0 0,9-17-1 0,0 0 1 16,9 19-1-16,-9-19 3 0,19 9-3 0,-19-9 1 15,26 7 0-15,-26-7 1 0,32 3-1 0,-15-1 2 16,0 1-1-16,1 0 1 0,-18-3-1 16,31 9 1-16,-31-9-3 0,19 11 2 0,-19-11 1 15,0 0 4-15,10 24 4 0,-10-24 4 16,-4 24 1-16,4-24 1 0,-11 28-5 0,11-28-2 15,-18 29-7-15,18-29 1 0,-22 29 15 0,22-29-32 16,-23 29 30-16,23-29-34 0,-22 27 6 0,22-27-3 16,-22 25-10-16,22-25-5 0,-17 22-10 0,17-22-9 15,-8 17-22-15,8-17-41 0,0 0-82 0,0 0-79 16,0 0-151-16,0 0 15 0,0 0 326 16</inkml:trace>
  <inkml:trace contextRef="#ctx0" brushRef="#br3" timeOffset="660319.0611">22181 12297 1314 0,'0'0'101'0,"-23"-4"-44"16,23 4-17-16,0 0-10 0,0 0 0 0,19 12 5 15,-19-12 4-15,23 5-4 0,-23-5-2 0,31 3-6 16,-12-3 0-16,0-3-4 0,3 2-2 0,-1-1-3 16,2 0-6-16,-3 0 1 0,-1 1-2 15,-19 1-2-15,28 0-1 0,-28 0-1 16,0 0 1-16,19 11 2 0,-19-11 1 0,2 17-1 16,-2-17 1-16,-5 27-6 0,-3-9 3 0,-1 5-9 15,-5 4 4-15,-1 2-6 0,-2 4 4 0,-3 2-5 16,-2 0 2-16,0 4-8 0,-2 1-8 0,1-1 19 15,0 1-22-15,0-1 19 0,0-3-15 16,6-1-18-16,0-7-4 0,9 1-24 0,8-29-26 16,-6 40-71-16,6-40-132 0,0 0-247 0,11 22 38 15,-11-22 340-15</inkml:trace>
  <inkml:trace contextRef="#ctx0" brushRef="#br3" timeOffset="661233.9346">22473 12076 916 0,'-20'-17'142'16,"20"17"-47"-16,0 0-18 0,21-9-6 0,-21 9-27 15,25-11 7-15,-25 11-28 0,33-8 9 0,-33 8-9 16,33-7-10-16,-33 7-6 0,28-3-3 0,-28 3 0 16,21 4 3-16,-21-4 2 0,0 0 3 0,0 0 4 15,14 18 4-15,-14-18-3 0,0 0 2 16,-8 19 17-16,8-19-37 0,-19 18 38 0,19-18-29 16,-29 22 15-16,12-7 6 0,-3-4-3 15,3 3 1-15,-2-3-6 0,19-11 2 0,-26 21-5 16,26-21-2-16,-16 16-7 0,16-16-3 0,0 0-4 15,0 17-2-15,0-17-1 0,18 10 1 0,-18-10 0 16,32 6 1-16,-12-5 1 0,5-1-3 0,1 2-8 16,4-5-14-16,2 3-19 0,-5-5-24 0,8 10-31 15,-14-15-46-15,18 21-97 0,-39-11-119 0,41-8-144 16,-9 18 103-16,-32-10 400 0</inkml:trace>
  <inkml:trace contextRef="#ctx0" brushRef="#br3" timeOffset="662234.1192">22792 11943 156 0,'0'0'58'0,"0"0"-17"0,-17-15 4 16,17 15-1-16,0 0 9 0,0 0 7 0,0 0 15 16,0 0 6-16,0 0 8 0,-12-18-9 0,12 18 2 15,0 0-5-15,0 0 3 0,0 0-8 0,0 0-4 16,0 0-12-16,0 0-6 0,0 0-7 0,0 0-5 15,0 0-3-15,0 0-2 0,0 0-4 0,0 0-4 16,0 0-5-16,0 0-5 0,0 0 2 16,0 0 7-16,0 0-1 0,18 13 3 15,-18-13-6-15,38 28-4 0,-14-9-3 0,4 6 3 16,4 0-8-16,0 3-12 0,0 3 26 0,3 4-30 16,-4 3 26-16,1 3-12 0,-4 0-9 0,-4 0 8 15,-2 3-9-15,-5-2 9 0,-7 2-8 0,-5-1 9 16,-9 1-10-16,-7-1 9 0,-6 3-13 0,-4 1 12 15,-5 0 12-15,-5 2-23 0,-3-2 25 16,-5 0-22-16,-1-3 6 0,-1-3 11 0,1-4-10 16,1-3 6-16,5-5-11 0,3-5 3 0,9-6-13 15,5-9-9-15,17-9-28 0,0 0-39 0,0 0-82 16,0 0-151-16,-1-28-192 0,18 14 31 0,-10-19 385 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9T20:54:53.11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1885 894 114 0,'0'0'58'0,"0"0"-2"0,0 0-3 15,-10 17-14-15,10-17-11 0,0 0-13 0,0 0-7 16,-9 19-1-16,9-19 6 0,0 0 3 0,-6 24 5 16,6-24 1-16,-3 27-1 0,3-8 2 0,-1 5 7 15,1 4 7-15,-2 7 1 0,2 2 4 0,0 6 1 16,-1-1-16-16,0 8 11 0,-2-4-16 0,0 5 0 16,-3-3-1-16,-2 0-11 0,1-2 3 0,-1 0-9 15,-1-3 5-15,1-2-7 0,0-7 3 0,2-3-5 16,1-4 3-16,2-8-4 0,-1-2 2 0,4-17-7 15,0 0-2-15,0 0 0 0,0 0 0 0,0 0 5 16,10-23 2-16,-3 0-2 0,2-11-9 0,0-6 1 16,1-2-12-16,1-8 4 0,-1 3-2 15,1-4 8-15,-3 3 3 0,1-6 11 0,-2 6 6 16,-2-8-10-16,1 4 9 0,0-9-11 0,0 6 1 16,3-6 6-16,-1 5 0 0,2 1 6 0,2-2-6 15,3 5 8-15,5 4 2 0,2 0-3 0,6 16 7 16,-1-7-6-16,2 5-1 0,3 3-1 0,-2 0-2 15,3 9-1-15,0 0-3 0,0 7 0 0,-3 0-4 16,0 2 1-16,-2 5 0 0,-1-7-4 0,-4 13-4 16,-2-5-17-16,-21 7-11 0,29 13-10 0,-29-13 5 15,16 29 10-15,-15-6 3 0,-5 0 10 16,-4 8 1-16,-4 0 7 0,-6 7 30 0,-4-4-20 0,-5 5 23 16,-3 11-11-16,-2-19-13 0,-1 20 32 15,1-19-16-15,0 4 15 0,0-4 2 0,0-3-8 16,4-3-2-16,2-5-2 0,5-1-1 0,2-5-5 15,19-15 0-15,-24 22-8 0,24-22-4 0,0 0-2 16,-9 17-2-16,9-17 2 0,0 0 5 0,19 21 1 16,-19-21 11-16,33 17 6 0,-12-10 9 0,2 0 9 15,4 2 5-15,-3-3-7 0,4 3-1 0,-3-1-13 16,2 1-5-16,-4 2 15 0,2 2-11 0,-5 2 9 16,1 2-10-16,-4 1-13 0,-1 1-21 0,-3 4 15 15,0-2-20-15,-2 6 14 0,-1-4 4 0,0 4-16 16,-3-6-10-16,3 5-47 0,-5-6-27 0,4 4-68 15,-2-5-59-15,-7-19-151 0,26 31 185 16,-26-31 192-16</inkml:trace>
  <inkml:trace contextRef="#ctx0" brushRef="#br0" timeOffset="203.2019">2827 1111 1066 0,'0'0'-5'16,"0"0"7"-16,0 0 7 0,0 0 8 15,31-14-5-15,-12 3-5 0,4-1-7 0,5-3 2 16,1 3-5-16,2-2 2 0,-1 3-14 0,3 0-36 16,-3-2-45-16,7 3-63 0,-9 0-44 0,1 1-54 15,10 14-67-15,-39-5 324 0</inkml:trace>
  <inkml:trace contextRef="#ctx0" brushRef="#br0" timeOffset="380.8098">2737 1421 1008 0,'0'0'45'0,"-6"17"-6"0,6-17-2 16,0 0-12-16,20 10-7 0,-3-12-10 15,9-4-4-15,5-3-5 0,5-9 0 0,7-4-5 16,3-5-29-16,12-2-102 0,-4-4-127 0,-2-2-201 15,20 16 191-15,-22-17 274 0</inkml:trace>
  <inkml:trace contextRef="#ctx0" brushRef="#br0" timeOffset="921.8994">4325 464 492 0,'-48'26'176'0,"4"10"-83"0,4 3 34 16,-9 9 7-16,9-1 2 0,-7 0-44 0,8 3-29 15,-6 4 1-15,8 5-24 0,-5-4 20 0,6 4-2 16,1 2-26-16,8 1 9 0,3 0-18 0,10-1-26 15,5-7 18-15,7-2-32 0,6-6 12 16,6-3 9-16,6-6-10 0,5-3 8 0,7-7-7 16,4-6 7-16,5-5-4 0,3-6 2 0,1-5-1 15,3-7 0-15,1-2 3 0,-1-6-3 0,-1-5 5 16,-2-4-3-16,-6-6 5 0,-2-6-7 0,-6-4 5 16,-5-5-17-16,-5-1 2 0,-9-2-18 15,-4 0-11-15,-11 2 28 0,-7 5-30 16,-9 0 32-16,-6 7-10 0,-9 1-7 0,-2 6 16 15,-4 5 1-15,-2 4 2 0,2 6 2 0,3 3-1 16,3 3-1-16,8 4 1 0,2 2 1 0,8 5-5 16,20-10-23-16,-19 17-27 0,19-17-22 0,0 0-60 15,25 14-80-15,6-12-72 0,16 7-120 0,-9-14 319 16</inkml:trace>
  <inkml:trace contextRef="#ctx0" brushRef="#br0" timeOffset="1366.8361">5126 714 1090 0,'-20'-7'89'0,"-16"-1"-51"16,4 2-4-16,-4 2 24 0,3 3-40 0,-2 0-2 0,-1 3 18 16,1 4-11-16,3 3 34 0,-3 4-16 0,5-4-43 15,-3 10 29-15,5-3-34 0,1 8 33 0,5 1 3 16,0-1-10-16,7 1-2 0,4-1-13 15,5-1 3-15,6-1-10 0,6-1 7 0,5-1-9 16,6-2 6-16,6-1-3 0,3-4 2 0,6 0-3 16,3-3 4-16,7 0 0 0,1-1 2 15,4 0-2-15,1 1 1 0,-1 0-3 0,-2 1 2 16,-4 0-1-16,-2 4 2 0,-4-2-5 0,-8 3 4 16,-6 2-7-16,-8 1 8 0,-8 4 9 0,-5 1-36 15,-5 2 34-15,-8 2-39 0,-7 3 16 0,-5 0 10 16,-6 1-7-16,-4-2 11 0,0-2-3 0,-3-1 8 15,-1-2-7-15,0-2 7 0,1-4-4 16,1-4-1-16,3-5 0 0,6-3 3 0,2-7 0 16,7-4 3-16,19 4-2 0,-30-24-6 0,22 2 2 15,2-4-5-15,6-9 7 0,3-7-10 16,7-5 6-16,4-6-18 0,4-3-11 0,-1-5 15 16,7-3-31-16,-3 1 18 0,9 1-10 0,-1 4-18 15,8 6 16-15,-7 1-23 0,8 11-31 0,-12 2-68 16,3 1-110-16,-2 25-129 0,-27 12 123 15,32-8 279-15</inkml:trace>
  <inkml:trace contextRef="#ctx0" brushRef="#br0" timeOffset="1859.7099">5898 706 967 0,'-20'-9'24'0,"20"9"24"0,0 0 13 0,0 0-5 15,0 0-19-15,0 0-24 0,0 0-7 0,-17 23 13 16,17-23 10-16,-6 21-32 0,0 6 29 0,4-2-43 16,-3 13 24-16,4-1 8 0,-2 1-4 15,3-1 6-15,-1 4-9 0,0-1 6 0,1 8-15 16,-3-1 10-16,2 3 7 0,-1-1-28 0,-2-2 26 16,2-3-30-16,1-1-3 0,-2-8-4 0,6 3-37 15,-3-15-41-15,12 3-73 0,-12-26-63 16,16 20-134-16,5-3 9 0,-21-17 362 0</inkml:trace>
  <inkml:trace contextRef="#ctx0" brushRef="#br0" timeOffset="2156.5659">6163 900 1107 0,'-44'19'36'0,"14"4"16"0,-5-1 9 16,7 2 15-16,-8-2-24 0,8 1-14 0,-2 1-14 16,3 0 9-16,0-1 5 0,8 1 6 0,-3-2-15 15,8 0-3-15,1-4-17 0,5-1-21 0,8-17 35 16,-1 23-39-16,1-23 37 0,14 17-20 0,-14-17-2 16,31 14 2-16,-7-10-1 0,3-2 3 0,6-3-2 15,3-2-1-15,3-2 1 0,2 0-1 16,1-1 2-16,0 1-2 0,0 1 1 0,-2 1-3 15,-3-1-1-15,-1 2-7 0,-2 1-16 0,-5-2 15 16,1 6-42-16,-9-6 5 0,5 9-51 0,-26-6-41 16,31 5-85-16,-31-5-93 0,0 0-136 0,28 21 194 15,-28-21 260-15</inkml:trace>
  <inkml:trace contextRef="#ctx0" brushRef="#br0" timeOffset="3672.1364">6643 1427 980 0,'0'0'64'0,"0"0"-15"0,0 0-6 15,0 0-6-15,0 0-13 0,0 0-16 16,0 0 3-16,20-6 12 0,-20 6 9 0,21 6 2 15,-21-6-8-15,31 0-10 0,-11-2-10 0,4-1-4 16,1-3 0-16,6-2-2 0,-2-1 2 0,3 0-2 16,-1-2 2-16,1 3-2 0,2-2 2 0,-1 2-3 15,-2 0 2-15,1 2-4 0,-6 2 3 0,-3-1-2 16,-1 3 2-16,-4-1-1 0,-18 3-2 0,29 0-1 16,-29 0-5-16,19 4-2 0,-19-4-5 15,0 0-2-15,18 9-1 0,-18-9 4 16,0 0 5-16,0 0 7 0,0 0 5 0,0 0 4 15,0 0 1-15,0 0 2 0,0 0 0 0,0 0-1 16,0 0 0-16,0 0-1 0,-20 10-2 0,20-10-2 16,0 0-1-16,-25-4-1 0,25 4 1 0,-22-10-2 15,22 10 2-15,-26-11-2 0,26 11 2 16,-30-13-1-16,30 13 3 0,-34-16-1 0,14 6 3 16,0 1-1-16,-2-3 4 0,0 1 20 0,-1-4-17 15,2 2 19-15,-2-3-37 0,2 0 13 0,-1-3-13 16,2 1 15-16,-1-1 6 0,3-1-4 0,-2 2 4 15,3 0-4-15,-1 0 6 0,2 1-4 0,0 0 6 16,16 17-8-16,-28-28 2 0,28 28-7 16,-20-29 2-16,20 29-6 0,-14-30 2 15,9 13-9-15,5 17 6 0,-2-33-4 0,3 15 6 16,2 0-5-16,2-1 2 0,1-3-5 0,1 0 4 16,1 0-5-16,5 1 7 0,-1 2 14 0,1 1-11 15,-13 18 11-15,29-29-13 0,-12 15-3 0,2-4 0 16,1 2-1-16,2-2 0 0,0-2 2 0,0 3 0 15,0 1 3-15,0 2-5 0,-2 3 1 0,2 0 0 16,0 1 3-16,-1 1-2 0,1 1-2 16,-4 4 0-16,3 2-1 0,-4-2 4 0,-17 4-3 15,31-4 1-15,-31 4 1 0,28 2 0 16,-28-2 1-16,29 9 1 0,-29-9-4 0,30 12 1 16,-30-12 2-16,30 12-1 0,-13-7 1 0,1 1-2 15,1-1-1-15,0 0-1 0,0-3 4 0,3 3-2 16,1 0 3-16,1-6 1 0,0 6-3 15,1-8 1-15,0 6-2 0,-1-1-1 0,0-1 3 16,1 3 0-16,-2-2 0 0,0 3 1 0,-2-2-2 16,-1 1-1-16,0 1 1 0,-3 0 2 0,-17-5-3 15,30 13 1-15,-30-13 2 0,27 17-4 0,-27-17 3 16,22 22 0-16,-22-22-2 0,20 22 2 0,-20-22-1 16,19 23-1-16,-19-23 1 0,16 23-1 0,-16-23 20 15,13 18-21-15,-13-18-14 16,0 0 14-16,16 18-32 0,-16-18 34 0,11 21 0 15,-11-21 0-15,9 23 0 0,-9-23 0 0,9 18 1 16,-9-18 0-16,7 18 0 0,-7-18-1 0,5 21 2 16,-5-21-1-16,2 18 4 0,-2-18-6 0,2 20 6 15,-2-20-7-15,-2 24 4 0,2-24-4 0,-4 26 6 16,4-26-5-16,-8 30 4 0,8-30-4 0,-12 30 3 16,12-30-4-16,-16 34 7 0,7-17-6 15,-1 0 6-15,-1 4-6 0,1-4 4 0,-1 1-2 16,11-18 1-16,-22 31-1 0,22-31 5 0,-23 30-5 15,23-30 3-15,-26 31 17 0,26-31-28 0,-31 30 38 16,15-13-32-16,-3-4 16 0,1 3 1 16,-1-4-4-16,19-12 3 0,-31 23-5 0,31-23 1 15,-21 17-5-15,21-17 3 0,0 0-4 16,0 0 0-16,-15 18 0 0,15-18 0 0,0 0 0 16,11 17 4-16,-11-17 1 0,25 12 2 0,-6-10 0 15,6 1-3-15,4-3-4 0,2-1 0 0,5-2-2 16,0 0 1-16,4-2-1 0,0-1-3 0,4 0 3 15,-1 0-14-15,-3 1 1 0,1-3-2 0,-1 1 1 16,0-2 4-16,1 1-11 0,-9 0-13 0,4 3-19 16,-12-5-21-16,6 9-38 0,-30 1-52 15,38-13-161-15,-38 13-142 0,0 0-35 16,23 12 449-16</inkml:trace>
  <inkml:trace contextRef="#ctx0" brushRef="#br0" timeOffset="4797.1398">2580 2479 601 0,'6'-25'80'0,"-6"25"18"0,-9-26 13 16,-3 9-23-16,12 17-31 0,-24-25-27 0,24 25-8 15,-29-25 12-15,29 25 5 0,-36-23 4 16,16 14-8-16,-3 1-6 0,0 3-1 0,-4 0 6 15,3 8 6-15,-6-3 5 0,4 10 0 0,-6-2-4 16,6 11 2-16,-8-1-8 0,4 8 4 0,-5 1-10 16,2 7 2-16,-3 1-11 0,-1 8 6 0,-3-1 8 15,0 8-25-15,-4-2 23 0,2 8-23 16,0-2 4-16,5 5 13 0,4-2-15 0,6 1 10 16,5-3-15-16,6-3 7 0,7-3-13 15,5-4 7-15,6-3-11 0,8-3-8 0,7-5 23 16,6-2-23-16,9-4 24 0,7-5-10 0,10-5-5 15,6-3 3-15,10-10-3 0,5-8-5 0,10-6-9 16,3-13-17-16,11-4-16 0,-3-11-18 0,10 6-67 16,-18-20-48-16,15 19-169 0,-16-8-196 0,-5-6 71 15,3 19 455-15</inkml:trace>
  <inkml:trace contextRef="#ctx0" brushRef="#br0" timeOffset="5197.948">3124 2750 1384 0,'0'0'53'0,"0"0"0"15,0 0-5-15,0 0-4 0,0 0-19 0,12-17-16 16,5 6 8-16,7-1 1 0,4-5 4 15,8 3-4-15,0-6-2 0,6 2 4 0,-1 0-36 32,3-1 29-32,1 2-34 0,-4 1 8 0,3 5-3 15,-5-2-16-15,1 8-22 0,-9-7-24 0,8 17-47 16,-19-17-83-16,13 20-111 0,-9 3-183 0,-24-11 147 16,23 27 355-16</inkml:trace>
  <inkml:trace contextRef="#ctx0" brushRef="#br0" timeOffset="5360.5416">3167 3043 1562 0,'0'0'29'0,"0"0"9"16,0 0 5-16,0 0-6 0,0 0-17 0,26-21-11 16,5 4 5-16,6-2 0 0,10-5 4 0,5-2-9 15,4 1-4-15,2-3-20 0,4 6-21 0,-6-5-43 16,10 14-77-16,-21-18-164 0,8 12-251 15,5 7 48-15,-16-11 426 0</inkml:trace>
  <inkml:trace contextRef="#ctx0" brushRef="#br0" timeOffset="12697.372">4311 2565 1227 0,'0'0'11'0,"0"0"5"16,-6-20 3-16,6 20-1 0,6-17-6 0,-6 17-4 15,19-21-8-15,-19 21 1 0,34-22 1 0,-14 10 9 16,2 2 0-16,2-4 4 0,5 2-5 0,4-1-5 15,4-1-3-15,0 0 3 0,3-1-3 0,1 0 6 16,-1 0-3-16,-3 2 1 0,-1 1-2 0,-6 3-1 16,-4 3-3-16,-6 4 1 0,-20 2-1 0,22 3 3 15,-22-3 4-15,1 18 1 0,-7 1 6 0,-8 2-5 16,-6 8 5-16,-8 4-10 0,-3 6 9 0,-7 3-5 16,-1 4 15-16,-6 1 16 0,4 5-25 0,-3-2 25 15,4 2-29-15,0-4 1 0,3 1 10 16,3-6-14-16,7 1 7 0,4-7-11 0,6-2 6 0,5-7-9 15,6-4 5-15,5-6-5 0,1-18 3 16,13 28-3-16,-13-28 2 0,33 16-1 0,-9-13 1 16,8-4-2-16,7-5-1 0,3-3 2 0,6-6-4 15,3-2 3-15,1-1-12 0,4 0-11 0,-5-6-26 16,6 9-35-16,-12-15-50 0,11 19-90 0,-19-14-144 16,-2 0-111-16,8 16 171 0,-26-21 308 0</inkml:trace>
  <inkml:trace contextRef="#ctx0" brushRef="#br0" timeOffset="13134.8577">5154 2554 1366 0,'0'0'58'0,"0"0"-54"0,-17-19 7 15,17 19 0-15,0 0 2 0,12-21-6 0,-12 21-4 16,28-18-2-16,-11 10 8 0,2 0 0 0,2 0 5 16,2 2-2-16,3-3-5 0,-1 3-4 0,4-1 1 15,2 2-4-15,0-1 4 0,0 1-1 0,-5 2 1 16,1 0-2-16,-6 3-3 0,-4 3 1 16,-17-3-2-16,22 9 4 0,-22-9-1 0,6 26 5 15,-10-6-3-15,-4 5 6 0,-7 4-5 0,-3 6 9 16,-9 2 17-16,-1 7-26 0,-6-2 30 0,1 3-25 15,-3-3 5-15,2 3 9 0,1-4-11 0,1-1 7 16,3-3-9-16,2-2 6 0,2-4-9 0,5-5 3 16,3-3-8-16,5-3 4 0,12-20-5 0,-14 29 3 15,14-29-3-15,0 0-1 0,7 20-1 0,-7-20 1 16,21 6 1-16,-4-7 0 0,6-5 1 0,7-2-2 16,7-7 2-16,3-2-4 0,6-1 3 0,1-3-10 15,3 3-7-15,-1-4-15 0,2 7-15 16,-8-5-7-16,3 8-1 0,-12-6-18 0,8 11-25 15,-15-14-51-15,13 19-77 0,-17-15-79 0,-1 0-142 16,11 18 162-16,-23-20 284 0</inkml:trace>
  <inkml:trace contextRef="#ctx0" brushRef="#br0" timeOffset="13759.8165">5927 2575 1063 0,'-22'1'48'0,"22"-1"-15"16,-20 2 13-16,20-2 2 0,0 0-12 0,0 0-24 16,0 0-15-16,0 0 4 0,0 0 12 0,0 0 6 15,0 0 1-15,14-18-3 0,-14 18-5 0,21-13-1 16,-21 13 4-16,27-15-1 0,-27 15 0 0,25-14-4 15,-25 14 1-15,23-12 0 0,-23 12 3 0,0 0-1 16,21-13 1-16,-21 13-1 0,0 0 6 0,0 0 3 16,0 0-2-16,0 0-2 0,0 0-8 0,0 0-6 15,0 0-3-15,0 0-1 0,0 0 1 0,-21-10-2 16,21 10 2-16,0 0 0 0,0 0 0 0,-17 0-1 16,17 0 0-16,0 0-1 0,0 0 0 15,0 0-1-15,0 0 0 0,0 0 1 0,0 0-1 16,-17 19 1-16,17-19-1 0,-16 27 4 0,5-9-2 15,-3 1 3-15,-4 3-4 0,-3 1-10 16,-2 2 37-16,-3 3-26 0,-2-1 40 0,2 4-11 16,-5-3-6-16,4 4 8 0,-1-6-12 0,7 3 3 15,2-5-11-15,6 1 1 0,6-4-9 0,3 1 2 16,6-1-7-16,4-2 5 0,7 0-4 0,5-3 4 16,6-3-2-16,7-2 2 0,5-6-1 0,3-4 1 15,6-6-2-15,2-4-1 0,5-7 3 0,1-6-5 16,1-2 5-16,0-4-6 15,-3-3 5-15,-1-3-7 0,-5-1 7 0,-6-3-8 16,-6 1 8-16,-4-2-10 0,-7 3-13 0,-7 0 26 16,-7 3-28-16,-8 2 27 0,-8 2-7 0,-7 2-4 15,-6 5 5-15,-5 4-3 0,-6 4 5 0,-5 3-2 16,-3 3 4-16,-5 6-1 0,-3 4 0 0,0 6 0 16,1 4-1-16,4 1 2 0,4 3-3 0,5-1 3 15,9 1-5-15,7-1 1 0,18-15-6 16,-11 26-6-16,11-26-19 0,25 23-9 0,4-8-10 15,1-14-56-15,22 12-50 0,-12-21-109 0,26 10-140 16,2 4-74-16,-14-17 298 0</inkml:trace>
  <inkml:trace contextRef="#ctx0" brushRef="#br0" timeOffset="14103.5525">6973 2448 1378 0,'-26'-10'61'15,"8"6"-5"-15,-7-5 7 0,6 5-7 0,-4-2-29 16,1 2-18-16,-1 1 2 0,1 3 7 0,-3 0 6 16,2 5 1-16,-3 2-7 0,1 4-5 0,-3 3-3 15,1 7 4-15,-2 2 1 0,2 7 6 16,0 0-6-16,4 4-9 0,3 0 22 0,4 2-28 16,6-2 22-16,5 0-14 0,8 0-10 15,5-3 6-15,7-2-7 0,4-2 6 0,7-4-4 16,5-2 3-16,6-6-1 0,3-5 1 0,2-5 0 15,5-6 2-15,0-5-1 0,2-5-3 0,-3-6 3 16,-1-3-4-16,-5-5 5 0,-3-4-4 0,-7-2 5 16,-3-3-6-16,-8-3 5 0,-7 1 6 15,-3-3-23-15,-8 3 22 0,-5 0-27 0,-5 1 6 16,-7 6-1-16,-8 0-11 0,-7 8-1 0,-8 1-8 16,0 9-6-16,-8-1-11 0,4 10-5 0,-5-1-4 15,10 10-9-15,-6-6-15 0,17 16-43 0,-5-16-93 16,32-1-155-16,-15 28-110 0,15-28 234 0</inkml:trace>
  <inkml:trace contextRef="#ctx0" brushRef="#br0" timeOffset="14872.0052">7254 3102 1363 0,'-17'23'20'0,"17"-23"1"0,0 0 10 15,0 0 7-15,24 5 3 0,-2-15-7 0,12-1-6 16,5-10 6-16,11-2-4 0,0-8 1 0,9-1-11 16,3-7 1-16,3-1-13 0,1-5 8 0,-2 1-12 15,-2-2 8-15,-4 0-12 16,-3 2 8-16,-5 4 5 0,-7 4-26 0,-7 3 27 16,-7 4-28-16,-8 4 14 0,-8 5 7 0,-13 20-3 15,10-27 7-15,-10 27-3 0,0 0-1 0,-19-17-2 16,19 17-5-16,-37 7-1 0,12 5-1 0,-5 6 3 15,-1 6-1-15,-3 4 6 0,-3 5 15 0,2 4-25 16,0 2 28-16,1 5-25 0,3-1 7 16,4 2 10-16,4-2-13 0,8-1 7 0,5-5-9 15,7-3 4-15,7-5-6 0,8-5 4 0,8-6-4 16,8-4 4-16,11-8 0 0,4-6 2 0,12-9 0 16,6-7-2-16,4-9 3 0,7-8-6 0,1-7 6 15,0-4-8-15,1-5 8 0,-3 0-10 0,-4-2 9 16,-5 1 6-16,-9 2-22 0,-4 2 23 15,-11 4-23-15,-8 3 7 0,-10 8 9 16,-8 4-6-16,-9 6 6 0,-3 21-2 0,-9-27 2 16,9 27-4-16,-26-8 1 0,8 11-1 0,-4 6-2 15,-2 6 4-15,-4 6-5 0,-3 8 5 0,-2 4-4 16,1 7 7-16,-1 4 9 0,1-1-22 0,5 1 19 16,3-1-23-16,7-3 6 0,6-1 5 0,9-3-8 15,4-5-3-15,10-2-16 0,5-6-8 0,12-2-23 16,3-11-18-16,18 5-34 0,-5-25-56 15,28 17-128-15,-12-18-187 0,8-11-27 0,14 13 329 16</inkml:trace>
  <inkml:trace contextRef="#ctx0" brushRef="#br0" timeOffset="15090.7567">9493 2270 1374 0,'-31'6'137'0,"13"-6"-105"0,18 0 9 15,-29 15 1-15,29-15-1 0,-29 33-24 0,12-7 0 16,-4 3 2-16,3 6 12 0,-4 2-7 0,1 7 1 16,1 3-18-16,-2 3-13 0,-1 3 19 0,1 3-22 15,-3-2 20-15,2 2-5 0,3-3-12 16,1-5 5-16,7-2-22 0,2-8-11 0,12-1-31 16,-2-12-4-16,13 6-34 0,-13-31-57 15,30 35-80-15,-30-35-120 0,28-1-115 0,4 7 190 16,-17-32 285-16</inkml:trace>
  <inkml:trace contextRef="#ctx0" brushRef="#br0" timeOffset="15299.2324">9388 2236 1601 0,'0'0'32'0,"0"0"-17"0,0 0 3 0,17-6 7 0,0 6-2 16,4-4-12-16,6 0-6 0,3-2 2 15,4 1 0-15,3-1 0 0,-1 0-3 0,2 1-12 16,-3-2-17-16,6 5-24 0,-5-7-27 16,11 15-52-16,-19-18-83 15,17 19-149-15,-6 1-144 0,-18-13 111 0,12 25 393 16</inkml:trace>
  <inkml:trace contextRef="#ctx0" brushRef="#br0" timeOffset="15502.3743">9251 2640 1698 0,'-21'10'42'0,"4"-8"-2"0,17-2 3 0,0 0-8 15,0 0-13-15,0 0-11 0,18-5 0 0,5-3-12 16,9-2 30-16,11-4-31 0,4-2 22 0,8 0-16 16,4 0-7-16,1 3 0 0,-2 0-12 15,-2 7-19-15,-7-3-13 0,-3 11-27 16,-11-7-21-16,8 16-43 0,-21-19-94 0,17 16-244 15,-9 5-69-15,-30-13 256 0</inkml:trace>
  <inkml:trace contextRef="#ctx0" brushRef="#br0" timeOffset="15658.6174">9943 2933 1853 0,'-32'19'58'0,"32"-19"-16"0,-21 5-13 0,21-5 0 16,0 0-9-16,0 0-8 0,0 0-8 0,0 0-5 15,0 0-2-15,-6-17-9 0,6 17-10 16,0 0-23-16,17-18-45 0,-14 0-79 0,22 24-261 16,-25-6-193-16,22-17 37 0,-22 17 521 0</inkml:trace>
  <inkml:trace contextRef="#ctx0" brushRef="#br0" timeOffset="17346.0341">1137 5205 865 0,'0'0'15'0,"13"-29"5"0,5 9 29 16,2-9-22-16,8 2 12 0,3-7-30 15,7 0 2-15,1-2 23 0,6 4 5 0,-2-1 10 16,2 6-10-16,-5 0-10 0,0 7-16 0,-4 0 1 16,-4 7-11-16,-3 5 3 0,-4 2-2 0,-6 4 2 15,-1 6 12-15,-18-4 5 0,25 13 5 0,-25-13 0 16,17 17-5-16,-17-17-10 0,14 18-2 0,-14-18-7 15,17 16-1-15,-17-16 0 0,28 9 2 16,-11-8 0-16,6-1 2 0,5-3 0 0,4 0-1 16,3-2-2-16,3 1-3 0,1 1-2 15,1 0 0-15,0 3-1 0,-1-1-18 0,2 6-6 16,-3-3-8-16,3 7-24 0,-9-8-22 0,9 11-78 16,-13-14-50-16,10 8-69 0,0 5-143 0,-15-26 246 15,23 20 174-15</inkml:trace>
  <inkml:trace contextRef="#ctx0" brushRef="#br0" timeOffset="17752.2715">2108 5032 574 0,'-17'7'100'16,"-3"-5"4"-16,3 11 24 0,-12-3-13 0,5 14-13 15,-8 0-6-15,2 16-27 0,-10-4 34 16,9 19-28-16,-11-7-10 0,10 14 0 0,-7-3-27 16,6 6 6-16,1-4-23 0,7-3 4 0,4-9-20 15,9-5 3-15,7-8-13 0,10-7-11 0,9-6 25 16,8-8-38-16,11-4 17 0,5-13-38 0,17 1-33 15,-4-21-43-15,24 14-180 0,-11-9-213 0,7-11 5 16,10 12 429-16</inkml:trace>
  <inkml:trace contextRef="#ctx0" brushRef="#br0" timeOffset="18174.1507">3036 5197 1347 0,'-36'1'60'0,"36"-1"-10"15,-18 5 5-15,18-5-3 0,0 0-16 16,0 0-21-16,26-18-10 0,0 1 15 0,8-4-32 15,6-1 35-15,6-2-33 0,2 0 11 16,4 1 4-16,3 1-10 0,1 4-6 0,-3-1-8 16,2 7-6-16,-6-4-22 0,0 12-23 0,-13-8-61 15,10 21-55-15,-23-14-86 0,4 2-181 0,1 24 26 16,-28-21 427-16</inkml:trace>
  <inkml:trace contextRef="#ctx0" brushRef="#br0" timeOffset="18361.6287">3090 5557 1471 0,'0'0'125'0,"-18"11"-109"0,18-11 18 15,0 0 2-15,33-11 4 16,-3 1-18-16,9-7-17 0,9-4-6 0,11-8 4 16,5-4-7-16,9-1-1 0,4-3-28 0,9 9-43 15,-10-14-119-15,21 22-230 0,-13-3-135 0,-1-1 108 16,13 16 452-16</inkml:trace>
  <inkml:trace contextRef="#ctx0" brushRef="#br0" timeOffset="28441.5427">4476 4939 344 0,'0'0'59'0,"0"0"4"0,5-17 9 0,-5 17-10 16,0 0-12-16,6-24-24 0,-6 24-16 16,0 0-2-16,14-23 3 0,-14 23 5 0,0 0 3 15,0 0 3-15,0 0 8 0,0 0 16 16,0 0 12-16,0 0 7 0,0 0-7 0,0 0-19 16,0 0-7-16,0 0-7 0,-5 22 6 0,5-22 2 15,-11 35 6-15,4-13-4 0,3 7 4 0,-2 1-16 16,5 4 4-16,-3 3 4 0,4 4-31 0,-3 2 26 15,3 1-30-15,0 0 4 0,0-1 8 0,0 0-12 16,2-2 9-16,-2-2-10 0,1-3 9 0,1-2-8 16,1-5 7-16,0-6-6 0,1-5 3 15,-4-18-4-15,12 20 3 0,-12-20-1 0,0 0 3 16,18 3 4-16,-18-3-1 0,13-18 3 16,-6 0-5-16,0-7 3 0,1-8-7 0,-1-6 6 15,0-3-9-15,-1-2 9 0,2 3-10 0,-4 0 10 16,-1 1-9-16,-1 1 10 0,-1 2 11 0,-2-1-28 15,0 3 29-15,-1-2-28 0,0 2 9 0,1-1 8 16,1 1-9-16,3 3 7 0,0 1-7 16,5 4 6-16,-1 1-5 0,4 2 5 0,1 2-4 15,4-1 4-15,2 4-4 0,1 0 4 0,5 0-5 16,0 5 5-16,0-1-5 0,2 2 6 0,-1 2-4 16,0 3 3-16,-1 3-3 0,-3 4-1 0,-4 2 1 15,-17-1-4-15,24 12 2 0,-24-12-2 16,12 28 3-16,-11-8-4 0,-4 5 2 15,-6 6-16-15,-5 1 3 0,-3 5-10 0,-9 2 11 16,-1 1 1-16,-1 0 14 0,-3 1-7 0,0-3 12 16,2 0 7-16,-1-2-8 0,2-2 9 0,2-1-28 15,4-4 14-15,4-3-11 0,3-5 16 0,3-2 7 16,12-19-4-16,-11 28 3 0,11-28-4 0,2 18 1 16,-2-18-1-16,0 0 2 0,28 17 2 0,-11-13 3 15,3-4 3-15,3 2 3 0,3-4 2 16,3 2 0-16,-1-4-1 0,2 4 1 0,0-2-3 15,0 3-1-15,-2-1-3 0,0 2-3 0,-4 1-6 16,-1 0-1-16,-1 1-4 0,-1 2 0 0,-3-1-5 16,-18-5-8-16,33 11-20 0,-33-11-26 15,30 9-51-15,-30-9-65 0,30 3-126 0,-30-3-158 16,21-7 16-16,9 11 443 0</inkml:trace>
  <inkml:trace contextRef="#ctx0" brushRef="#br0" timeOffset="28732.9017">5548 4755 1184 0,'-17'-6'79'0,"17"6"-3"0,-23 0 5 0,23 0-6 16,-28 14-31-16,9-1-18 0,-4 4-1 0,0 9 15 15,-8 2 5-15,5 10 8 0,-9-1-13 0,4 8 1 16,-2 2-17-16,3 1 5 0,1 3 4 0,5-1-24 16,0-7 19-16,10-2-25 15,4-7-2-15,6-3 4 0,8-6-7 0,6-2 4 16,6-5-4-16,4-3 2 0,6-5-2 0,4-5 1 16,6-3-1-16,2-7-5 0,7-3-12 0,0-7-13 15,8 1-16-15,-5-11-25 0,8 7-20 0,-12-17-47 16,17 17-91-16,-25-23-65 0,17 9-167 0,-1 7-13 15,-19-20 421-15</inkml:trace>
  <inkml:trace contextRef="#ctx0" brushRef="#br1" timeOffset="43798.4911">1322 6673 625 0,'0'0'14'16,"0"0"-6"-16,19-5 18 0,-19 5 10 0,24-26-3 16,-5 5-7-16,4-2-20 0,4 0 7 0,1-1 12 15,1-2 11-15,1 1-2 0,1 1 0 0,-1 1-4 16,2 0-11-16,-3 4 10 0,-3 0-22 0,2 3 11 16,-6 2-15-16,3 6 18 0,-7 2 2 0,0 5 2 15,-18 1 0-15,27 2-3 0,-27-2-7 0,23 11 2 16,-23-11 11-16,22 16-17 0,-22-16 12 0,21 18-19 15,-21-18-5-15,23 16 1 0,-23-16-1 16,29 13 0-16,-29-13-1 0,35 10-2 0,-15-7-9 16,-1-2-13-16,5 3-24 0,-4-5-36 0,8 7-63 15,-6-7-52-15,3 2-94 0,12 13-79 0,-37-14 342 16</inkml:trace>
  <inkml:trace contextRef="#ctx0" brushRef="#br1" timeOffset="44173.4066">1933 6649 111 0,'0'0'44'16,"0"0"5"-16,0 0 13 0,0 0 14 0,0 0 2 15,0 0 1-15,0 0-1 0,0 0 11 0,0 0 7 16,0 0 7-16,0 0-6 0,0 0-14 16,0 0-17-16,0 0-17 0,-8 22-4 0,-2-5-4 15,3 11 7-15,-9-2-5 0,4 9 7 0,-8-1-15 16,6 6 0-16,-6 0-10 0,5 2 3 0,-2-2 6 15,3-1-30-15,3-5 19 0,4-5-35 0,6-5 8 16,4-3 1-16,9-5-16 0,-12-16-8 0,43 22-29 16,-15-25-32-16,21 4-53 0,-8-24-61 0,25 7-105 15,2 0-127-15,-5-20 157 0,25 22 277 0</inkml:trace>
  <inkml:trace contextRef="#ctx0" brushRef="#br1" timeOffset="44485.8486">3024 6676 459 0,'34'-24'162'0,"-13"16"-108"0,3-5 20 16,10 1 5-16,0-5-13 0,5 1-35 15,3 1-37-15,-1-2-38 0,-1 7-44 0,-6-2-50 16,-1 2-78-16,-1 17-88 0,-32-7 176 0,42-2 128 15</inkml:trace>
  <inkml:trace contextRef="#ctx0" brushRef="#br1" timeOffset="44657.7594">3073 6903 1095 0,'0'0'100'0,"-17"18"-45"0,17-18 5 16,0 0-15-16,0 0-17 0,21-2-10 0,-1-7-12 15,8-4-5-15,6-5-3 0,5-4-2 0,5-6-21 16,8 5-35-16,-7-12-67 0,16 16-64 0,-12-11-96 16,-1-2-163-16,22 23 189 0,-25-24 261 15</inkml:trace>
  <inkml:trace contextRef="#ctx0" brushRef="#br1" timeOffset="45391.9078">4932 6153 419 0,'0'0'71'0,"-15"-18"-82"0,15 18 2 15,-17-10 11-15,17 10 5 0,-21 3 1 0,21-3 11 16,-29 14 31-16,29-14 35 0,-39 28 31 0,20-4 15 16,-8-3-26-16,7 9-15 0,-8 0-26 0,6 10 7 15,-6 0 11-15,5 12-24 0,-6-5 20 16,7 11-35-16,-6-4-9 0,7 0 3 0,1-2-20 16,4-1 6-16,3-6-13 0,4-2 6 0,4-5-15 15,5-7 5-15,5-4-10 0,4-6 6 0,-9-21-5 16,29 31 5-16,-10-20-3 0,4-4 3 0,4-5-1 15,1-3 1-15,2-9-1 0,3 0-1 16,0-7 4-16,0-3-6 0,-1-3 8 0,-3-2-6 16,-4-2 5-16,-2 1-6 0,-6-3 6 15,-6 1-8-15,-6 1 7 0,-4 3-5 0,-5 1 3 16,-5 2-6-16,-4 5 1 0,-4 0-10 0,-2 5-1 16,-4 1-8-16,0 7-3 0,-2-2-3 0,2 7 0 15,-1-2-1-15,7 6-3 0,-1-3-4 0,18-3-12 16,-18 9-16-16,18-9-23 0,0 0-19 0,13 21-26 15,-13-21 0-15,31 7-44 0,-8-6-42 16,1-16-105-16,24 22 200 0,-20-25 123 0</inkml:trace>
  <inkml:trace contextRef="#ctx0" brushRef="#br1" timeOffset="45829.3442">5607 6185 1053 0,'-17'-6'89'16,"-6"-3"-40"-16,2 8 11 0,-9-3 5 0,3 9-11 15,-7-1-24-15,4 6-8 0,-7-2 5 0,7 8 13 16,-7-2 2-16,7 6-1 0,-3-4-15 16,5 5-3-16,3-3-8 0,7 0 2 0,18-18-7 0,-26 31 0 15,26-31-8-15,-6 26-2 16,6-26-4-16,16 26-13 0,-16-26 32 0,34 25-31 15,-10-13 33-15,4-2-16 0,6 1-3 0,1-3 2 16,4 1-2-16,1 0 2 0,2 1-4 0,-3 0 2 16,-4 2-6-16,-2 0 2 0,-8 2-3 0,-3 2 4 15,-5 0-1-15,-6 1 5 0,-5 1-2 0,-5 0 5 16,-3 1-3-16,-6 3 5 0,-5 0-5 16,-2 0 5-16,-6-1-3 0,-3 0 4 0,-3-3-4 15,-1-1 7-15,-4-5-4 0,3 1 6 0,-1-5-1 16,3-2 2-16,1-5-1 0,6-1 1 15,3-5-2-15,17 5-6 0,-23-21 0 0,23 21-7 16,-5-37 3-16,7 9-3 0,5-3 4 0,4-4-5 16,8-2 1-16,1-3-11 0,6 4 2 0,-1-4-15 15,7 5 1-15,-4-5-4 0,8 8-47 16,-8-8-11-16,11 17-104 0,-17-12-135 0,-2 7-159 16,12 15 79-16,-21-16 408 0</inkml:trace>
  <inkml:trace contextRef="#ctx0" brushRef="#br1" timeOffset="46951.8199">6156 6093 193 0,'0'0'85'0,"0"0"19"16,0 0 18-16,0 0 5 0,0 0-1 0,0 0-8 0,-20-12-9 15,20 12-8-15,0 0-12 0,0 0-13 0,0 0-15 0,0 0-12 16,0 0-13-16,0 0-9 0,0 0-8 16,0 0-6-16,0 0-7 0,0 0 0 0,0 0 3 15,0 0 5-15,16 28 4 0,-6-7 4 16,-3 3-8-16,2 7 3 0,-4 4-13 0,-1 3 4 15,0 6-10-15,-2 3 8 0,-2 3 8 0,-2 1-24 16,-2-1 23-16,-3 0-24 0,-1-2 5 0,0-3 10 16,1 0-15-16,1-5 3 0,3-3-22 0,-1-8-10 15,8 0-36-15,-4-29-16 0,7 38-45 0,-7-38-47 16,0 0-41-16,23 17-58 0,-23-17-90 16,39-6 252-16,-32-17 121 0</inkml:trace>
  <inkml:trace contextRef="#ctx0" brushRef="#br1" timeOffset="47250.5944">6538 6190 706 0,'-23'-5'180'0,"23"5"-89"0,-37 13 2 0,37-13 4 16,-43 25-13-16,22-8-18 0,-5-3-25 15,2 6 0-15,-3-4 1 0,6 6 6 0,-5-4-8 16,6 5-3-16,1-5-15 0,3 3-1 0,2-5 12 15,6 4-33-15,8-20 30 0,-12 30-35 0,12-30 9 16,1 24 1-16,-1-24-4 0,16 22 3 0,-16-22-2 16,27 18 4-16,-10-12-2 0,1 1 0 15,4-2-1-15,1 0-1 0,1-1-2 0,0-1 0 16,0 0-1-16,-1-1 1 0,-1 1-1 0,-3-2 0 16,-1 2-1-16,-1 0 1 0,0 2-5 0,-17-5-8 15,31 9-12-15,-31-9-13 0,26 11-17 0,-26-11-21 16,27 16-37-16,-27-16-60 0,26 15-102 15,-26-15-104-15,0 0-64 0,40 30 355 16</inkml:trace>
  <inkml:trace contextRef="#ctx0" brushRef="#br1" timeOffset="48344.6552">7003 6661 845 0,'-23'4'126'0,"23"-4"-54"16,-18 11-1-16,18-11-4 0,0 0-14 0,0 0-30 0,0 0-19 15,0 0 8-15,17 6 11 0,-17-6 9 0,28-5 4 16,-7 1-6-16,-1-3-10 0,7 3-3 0,-1-4 0 16,4 2-3-16,-2-3 2 0,1 3-7 0,0-1-1 15,1 2-3-15,-4 2 0 0,0-1-3 16,-1 0-1-16,0 2 0 0,-2 1 0 0,0-2 0 16,-5 3-1-16,-1 0-1 0,-17 0 0 0,28 2-1 15,-28-2 0-15,0 0 1 0,21 7-2 16,-21-7 2-16,0 0-2 0,0 0 3 0,0 0 0 0,0 0 3 15,0 0 0-15,0 0-2 0,0 0 1 16,0 0 0-16,0 0 0 0,-21 14 0 0,21-14 0 16,0 0-1-16,-27-8 0 0,27 8 0 15,-20-11 0-15,20 11 0 0,-23-17 2 0,23 17-2 16,-29-23 1-16,29 23-2 0,-35-25 1 0,17 11-2 16,-4 0 3-16,2-2-2 0,-3-1 4 0,-1-1-4 15,3-1 5-15,-3-1 12 0,3 1-28 0,0-2 33 16,3 1-32-16,4 2 16 0,2-3 4 0,2 3-6 15,3 0 5-15,2 0-6 0,2-2 1 16,3 1-5-16,1 0 4 0,4-1-5 0,2 0 5 16,3-1-5-16,1 0 5 0,3-4-6 0,3 2 6 15,4-1-6-15,1-1 6 0,3-1-4 16,2 2 4-16,1 0-5 0,1 3 7 0,-1 2-6 16,-1 3 4-16,0 4-2 0,-3 3 2 0,-1-1-4 15,-1 4 4-15,1-1-5 0,-1 2 2 0,-1 2 0 16,-2 1-1-16,1 1 2 0,-2 2-1 15,-1 1 0-15,0 2 1 0,-17-4 0 0,30 12-1 16,-30-12 2-16,27 13-3 0,-27-13 2 0,24 19-1 16,-24-19 1-16,24 19-1 0,-24-19 1 0,20 23-1 15,-20-23 2-15,21 24-4 0,-21-24 4 0,21 23-4 16,-21-23 3-16,21 25-2 0,-21-25 1 16,21 28-1-16,-21-28 3 0,18 30-3 0,-10-13 3 15,-8-17-4-15,13 33 5 0,-8-16-4 16,0 0 3-16,-2 0-3 0,-1 0 2 0,-1 0-3 15,-1 0 4-15,-1 1-3 0,-1-1 4 0,0 0-4 16,-2 0 3-16,1-1-5 0,-1 1 6 0,-1 2-5 16,2-1 6-16,-2 0-2 0,2 0-10 0,0 1 32 15,-1 1-32-15,-1-2 33 0,-1 1-15 0,0-2-3 16,1 1 3-16,-1-1-4 0,6-17 5 16,-11 30-5-16,11-30 5 0,-10 28-4 0,10-28 2 15,-6 21 0-15,6-21-2 0,0 0-3 0,-1 22 1 16,1-22-4-16,0 0 4 0,0 0-1 0,12 18 2 15,-12-18 3-15,18 2 1 0,-18-2 4 16,30-5 2-16,-11-1-2 0,3-1 0 0,2-3-6 16,1 1-5-16,4-2 2 0,1 0-6 0,-1 0 3 15,3-1-2-15,-3 1-1 0,-1 0-4 16,-1 1-4-16,-3 1-12 0,1 5-14 0,-7-4-28 16,6 9-29-16,-24-1-60 0,38 0-126 0,-38 0-157 15,0 0-93-15,35 13 281 0</inkml:trace>
  <inkml:trace contextRef="#ctx0" brushRef="#br1" timeOffset="48719.5707">9236 6101 498 0,'-2'-25'17'0,"2"25"8"0,5-17 24 0,-5 17 5 16,0 0-5-16,0 0-22 0,0 0-16 15,-28 18 9-15,9-2 18 0,1 9 21 0,-9-2 13 16,4 11 10-16,-10-4-10 0,6 8 1 0,-9-2-23 16,6 6-3-16,-3-3 0 0,-1 3-34 0,2-4 16 15,3-1-33-15,2-5 3 0,7-4 3 0,4-4-11 16,4-6-10-16,7-1-28 0,5-17-38 0,-1 18-73 16,1-18-45-16,0 0-58 0,18 2-73 15,-18-21 122-15,25 15 212 0</inkml:trace>
  <inkml:trace contextRef="#ctx0" brushRef="#br1" timeOffset="48860.1682">8877 6262 1398 0,'-36'-4'128'15,"36"4"-32"-15,-21 17-11 0,21-17-9 0,-9 26-25 16,9-26-17-16,2 31-17 0,-2-31-4 16,19 30-8-16,-2-16-2 0,7-5-6 0,5 1 2 15,6-4-7-15,5-2-5 0,6-3-19 0,2-6-24 16,17 6-34-16,-11-18-59 0,29 21-126 0,-20-15-248 15,11-5 4-15,12 13 283 0</inkml:trace>
  <inkml:trace contextRef="#ctx0" brushRef="#br1" timeOffset="49469.4523">10075 5972 1217 0,'0'0'35'0,"0"0"-13"15,0 0 6-15,-1-19-2 0,1 19 3 0,33-28-6 16,-9 10 4-16,8 1 1 0,1-5 12 16,6 4-4-16,0-6 0 0,3 3 4 0,1-1-41 15,0 5 26-15,-2 4-37 0,-4 3 13 0,-5 4 1 16,-4 4-1-16,-10 2 0 0,-18 0 1 0,21 10 0 16,-21-10 4-16,3 22 16 0,-6-2-32 15,-7 2 31-15,-3 5-33 0,-8 4 10 0,-3 1 6 16,-4 3-4-16,-3 2 15 0,-2-1-4 0,4 5 16 15,-2-3-9-15,3 0 5 0,2 0-10 0,3-3 4 16,2-1-8-16,7-3 5 0,2-2-9 0,4-2 4 16,6-5-6-16,4-3 2 0,-2-19-5 0,21 30 2 15,-21-30-3-15,37 21-13 0,-13-16 11 16,4-3-13-16,3-4 9 0,1-5 4 16,7 0-31-16,-3-7-7 0,9 5-42 0,-7-15-49 15,16 16-86-15,-20-19-149 0,7 3-127 0,10 9 100 16,-18-20 394-16</inkml:trace>
  <inkml:trace contextRef="#ctx0" brushRef="#br1" timeOffset="49844.3505">10901 5959 1249 0,'0'0'75'0,"0"0"-50"15,0 0 4-15,0 0 11 0,24-29 11 0,2 20-3 16,-1-8-11-16,8 5-8 0,0-2 6 16,2 3-2-16,1-4-1 0,1 5-6 0,-4 0-8 15,1 2-9-15,-6 3-4 0,-3 4-3 0,-6 0-1 16,-19 1 0-16,24 5 1 0,-24-5 1 0,0 0 0 16,8 25 3-16,-8-25-4 0,-11 33 4 0,-3-11-6 15,-4 1 5-15,-7 3-5 0,-3 1 8 16,-4 1-3-16,-2 3 8 0,0-1-2 0,3 2 7 0,-1-3-6 15,2 1 4-15,1-3-8 16,1-1 5-16,4 1-6 0,4-3 9 0,6-2-8 16,5-3 0-16,9-19-7 0,-2 29-1 0,2-29-2 15,12 22 1-15,-12-22-1 0,32 11 0 0,-7-11-1 16,9-6-7-16,8-3-8 0,5-8-12 0,11 1-11 16,2-10-15-16,12 6-16 0,-8-12-32 0,14 13-44 15,-17-19-54-15,23 19-94 0,-15-8-140 0,2-9 8 16,13 17 364-16</inkml:trace>
  <inkml:trace contextRef="#ctx0" brushRef="#br1" timeOffset="50516.1161">11988 5894 1422 0,'-50'13'68'16,"13"6"-20"-16,-5-5 3 0,7 8 9 15,-4-6-19-15,4 6-8 0,-2-1-11 0,7 6 10 16,0-2-1-16,10 2 2 0,3-3-13 0,7 2-5 15,4-5-11-15,6 1 2 0,6-1-6 0,4-2 3 16,4-1-3-16,3-2 2 0,4-3-2 0,4-2 2 16,4-5 0-16,5-2 1 0,1-5-1 0,3-3 0 15,0-2 0-15,-1-3-3 0,-1-3 1 16,-1-1-1-16,-5-4 1 0,1-1-5 0,-6 0 2 16,-3-3-6-16,-4 0 3 0,-2-2-3 0,-4-2 5 15,-3 0-6-15,-3 0 7 0,-4-1-6 16,0 2 3-16,-4 0-6 0,1 1 2 0,-5 0-6 15,-2 3 7-15,-5 1-4 0,13 19 5 0,-31-30-1 16,31 30 5-16,-32-19 1 0,32 19 3 0,-28-5-1 16,28 5 0-16,-19 3 2 0,19-3-4 0,0 0 4 15,0 0-2-15,-5 22 0 0,5-22 0 16,18 16 3-16,-1-9-2 0,5-2 2 0,4-3-2 16,4 1 1-16,0-2-1 0,2-2 0 0,1 0 1 15,1-1 1-15,0 0 2 0,1 0-1 0,-1-1 4 16,-1-1-1-16,-2 0 0 0,-4 1 1 0,-3 0 1 15,-4-1-2-15,-20 4 3 0,28-5 2 16,-28 5 2-16,0 0 8 0,0 0 2 16,0 0 1-16,0 0-4 0,0 0-9 0,0 0-8 15,0 0-3-15,-25 12-3 0,25-12 4 0,-36 28-2 16,15-7 4-16,-4 2-3 0,2 2 5 0,-1 3-5 16,2 3 8-16,0 2 0 0,3 2 5 0,4-2-5 15,4-3 2-15,5-2-9 0,3-3 4 0,6-2-5 16,3-2 2-16,3-3-2 0,-9-18 0 0,30 25-1 15,-11-16 4-15,4-6-2 0,4-3 2 16,4-6 0-16,1-4-4 0,4-2 5 0,-1-3-7 16,0-5 4-16,2-3-3 0,-3-1 2 0,0-1-3 15,-5-2 5-15,-3-1-8 0,-7-1 4 0,-7 0-4 16,-4 1 6-16,-5 1-5 0,-3 1-2 16,-6 1-10-16,-1-1-3 0,-7 0-12 0,0 2 3 15,-8-2-9-15,2 5 11 0,-4 1 2 0,2 8 14 16,-1 5 5-16,0 4 5 0,1 6 0 15,0 2-4-15,3 2-6 0,19-7-28 0,-29 19-31 16,26 2-64-16,-14-21-107 0,17 0-225 0,10 30-40 16,-10-30 207-16</inkml:trace>
  <inkml:trace contextRef="#ctx0" brushRef="#br1" timeOffset="51422.1492">12619 6323 1085 0,'0'0'67'0,"0"0"-34"0,24-23 11 16,-10 6 14-16,13 5 4 0,-4-7-11 0,7 5-17 16,0-5-7-16,4 2-9 0,0-4 2 0,1 2-7 15,1-1 0-15,2-1-10 0,-1-1 1 0,0 1-7 16,-3 1 4-16,0 0-5 0,-3 2 4 0,-6 1-4 16,-1 3 2-16,-6 0-2 0,-18 14 5 15,23-20-2-15,-23 20 4 0,0 0-1 0,0 0 2 16,0 0-1-16,0-17 1 0,0 17-1 15,-17 7 1-15,17-7 3 0,-32 20 0 0,13-3 10 16,-6 1 0-16,2 7 10 0,-5 0-1 0,4 7 8 16,-4-3-6-16,6 5 3 0,1-3-12 0,4 2 1 15,4-2-13-15,5 0 4 0,4-4-7 0,5-1 3 16,5-7-4-16,-6-19 2 0,31 27-2 0,-7-20 3 16,6-6-1-16,8-3-2 0,5-7 0 15,5-5-2-15,5-8 4 0,3-3-6 0,1-7 8 16,0 0-7-16,0-7 6 0,-4-1-8 0,0-4 8 15,-2-2-10-15,-2 3 8 0,-2-2-9 0,-6 4 9 16,-2 2-9-16,-8 2 9 0,-8 4-7 16,-6 5-10-16,-6 5 28 0,-6 5-27 0,-5 18 32 15,0-21-8-15,0 21-1 0,0 0 2 0,-22-7-2 16,22 7-7-16,-33 17 0 0,11 0 15 16,-4 6-25-16,-5 5 29 0,-1 5-20 0,-3 3 6 15,2 2 6-15,3 0-12 0,3 2 4 0,5-1-8 16,5-3 4-16,8-3-5 0,7-5 3 0,8-5-6 15,6-5 2-15,10-4-12 0,5-5-8 0,11-2-20 16,1-11-28-16,15 7-48 0,-10-25-98 16,27 18-212-16,-11-9-136 0,0-6 71 0,8 11 494 15</inkml:trace>
  <inkml:trace contextRef="#ctx0" brushRef="#br1" timeOffset="51795.5768">14385 5713 665 0,'4'-18'174'0,"4"1"-122"0,-8 17 18 0,8-22 28 0,-8 22 18 15,0 0-24-15,0 0-27 0,-17 4-20 0,17-4-2 16,-25 19 2-16,14-1 4 0,-7 0-9 16,4 7 1-16,-3-1 6 0,4 6-34 0,-2 0 25 15,5 5-32-15,-2 2 7 0,3 0 7 0,-1 2-15 16,3 2 4-16,0-1-12 0,1 0 6 15,2-3-7-15,-1-2 7 0,4-2-8 0,-1-3 1 16,4-3-23-16,-2-5-5 0,7-1-24 0,-7-21-20 16,16 27-32-16,-16-27-52 0,22 7-72 0,-22-7-97 15,12-19-100-15,11 18 143 0,-19-27 286 0</inkml:trace>
  <inkml:trace contextRef="#ctx0" brushRef="#br1" timeOffset="51974.9919">14284 5671 1524 0,'-19'-4'91'0,"19"4"-47"0,0 0-19 15,0 0-3-15,0 0-8 0,0 0-3 0,28-12-3 16,-5 6-4-16,9-1-4 0,4-2 2 16,4 1-4-16,4 2-1 0,1-2-8 0,0 6-17 15,-5-5-20-15,1 9-29 0,-13-8-29 0,10 17-61 16,-38-11-102-16,37-2-160 0,-20 17-37 0,-17-15 328 15</inkml:trace>
  <inkml:trace contextRef="#ctx0" brushRef="#br1" timeOffset="52127.8361">14217 5977 1333 0,'0'0'258'0,"-17"5"-220"0,17-5-32 0,17 6 2 15,3-5 0-15,7-4-2 0,4-3-5 0,7-2-7 16,6-2-6-16,1-4-19 0,12 6-41 0,-11-16-105 15,19 9-320-15,-11 7-23 0,-14-5 178 0</inkml:trace>
  <inkml:trace contextRef="#ctx0" brushRef="#br1" timeOffset="52919.7283">1479 8016 612 0,'-9'17'156'0,"9"-17"-103"0,0 0 25 0,0 0 15 15,24-14 3-15,-24 14-32 0,32-24-30 0,-10 7 3 16,6-2 1-16,-1-7 11 0,8 3-9 16,-4-6-1-16,7 4-17 0,-4-3-3 0,3 3-11 15,-4 1 1-15,-4 3-8 0,-4 4 3 0,-4 3-6 16,-3 5 3-16,-18 9-1 0,25-7 2 0,-25 7 2 16,0 0 5-16,19 16 8 0,-19-16 0 15,8 26 4-15,-8-26-9 0,5 34 0 0,-3-17-8 16,-1 0 2-16,-1-17-6 0,6 23 2 0,-6-23-3 15,18 13 1-15,-18-13-1 0,33 5 0 16,-11-9 1-16,6-3-2 0,5-5 1 0,4-6-11 16,7-1-13-16,-4-9-30 0,11 11-49 0,-17-16-90 15,16 20-151-15,-13 2-133 0,-13-9 141 0,15 24 337 16</inkml:trace>
  <inkml:trace contextRef="#ctx0" brushRef="#br1" timeOffset="53200.939">2168 7875 841 0,'0'0'76'0,"0"0"-30"16,0 0 19-16,-29 20 9 0,17-3 0 0,-8 2-31 15,4 8 6-15,-8-1 13 0,7 12 14 0,-8-9-10 16,5 9-2-16,-3-4-24 0,7 1 1 0,0-2-20 16,8-4-4-16,3-4-13 0,4 0-16 0,6-5 27 15,4-3-36-15,-9-17 28 0,37 21-27 16,-8-15-21-16,0-15-29 0,19 12-68 16,-14-26-100-16,25 7-200 0,-2 9-69 0,-8-19 312 15</inkml:trace>
  <inkml:trace contextRef="#ctx0" brushRef="#br1" timeOffset="53544.6241">3308 7954 1246 0,'0'0'38'0,"0"0"5"15,18-4 12-15,3-2-4 16,-1-11-16-16,7 3-29 0,5-3-5 0,0 1-7 16,6 2-3-16,-4-4-27 0,6 9-45 0,-12-13-68 15,12 20-100-15,-13-11-80 0,-5-3-125 0,17 22 293 16,-27-23 161-16</inkml:trace>
  <inkml:trace contextRef="#ctx0" brushRef="#br1" timeOffset="53700.9035">3298 8242 1163 0,'4'18'71'0,"-4"-18"-72"15,18-5 0-15,2-2 4 0,8-10-30 16,14 1-60-16,-3-14-77 0,21 6-70 0,2-3-140 16,-2-15 26-16,24 20 348 0</inkml:trace>
  <inkml:trace contextRef="#ctx0" brushRef="#br1" timeOffset="54356.954">5205 7482 632 0,'-23'8'91'0,"1"5"21"0,-6-2 5 16,3 9 0-16,-9-3-31 0,10 11-16 0,-11-4-16 16,8 11 14-16,-8-6 12 0,4 13-31 0,-5-3 18 15,6 9-36-15,-6-4 1 0,7 10 9 16,-3-4-11-16,8 5 8 0,0-4-15 0,6-1 8 16,2-4-15-16,7-2 5 0,3-5-13 0,5-3-12 15,5-6 20-15,3-3-27 0,5-7 26 16,6-5-14-16,3-6 0 0,3-3 0 0,3-6 2 15,3-3 0-15,1-6 1 0,3-3-2 0,-2-5-12 16,0-4 26-16,-2-4-27 0,-4-1 25 0,-3-3-11 16,-4 1-7-16,-4-1 6 0,-2 0-11 0,-5 4 1 15,-3-2-13-15,-1 3-2 0,-8 1-9 0,-1 3 1 16,-6-1-8-16,11 21-6 0,-29-32-10 0,29 32-7 16,-39-18-14-16,39 18-6 15,-43-1-3-15,43 1 2 0,-38 14 4 0,38-14-3 16,-30 22-10-16,30-22-39 0,-12 24-41 0,12-24-74 15,21 26-105-15,-21-26 301 0</inkml:trace>
  <inkml:trace contextRef="#ctx0" brushRef="#br1" timeOffset="54809.9879">5773 7580 1050 0,'-38'-6'88'16,"12"6"-57"-16,-5-5 23 0,8 9 9 15,-6-5-4-15,4 7-26 0,-3 0-18 0,4 6 13 16,-4-2 12-16,7 8 11 0,-3-5-8 0,8 5-25 16,-2-2 24-16,8 3-39 0,2-2 28 0,5 1-19 15,3-1-8-15,3 0 0 0,-3-17-3 0,20 28 3 16,-3-15-5-16,4-2 3 0,3-1-4 0,4-2 3 15,3 0-2-15,0-2 2 0,2-3-1 0,2 1 0 16,2-2 0-16,1 1 0 0,-2 2-2 16,-2 1 2-16,-3 1-2 0,-3 1 2 0,-5 3-2 15,-5 1 2-15,-18-12-4 0,22 31 4 16,-20-12-3-16,-3 2 5 0,-5 2-4 0,-4 0 6 16,-4-3-4-16,-5 2 3 0,-3-3 1 0,-2 2 9 15,-3-5 2-15,2 2 10 0,-4-6-2 0,4-1 3 16,1-5-4-16,5-4-2 0,19-2-4 0,-28-5-7 15,28 5-4-15,-14-20-5 0,12 3 0 16,3-6-5-16,4-5 6 0,3-6-7 0,7-3 4 16,2-5-13-16,5 0 0 0,0-5-18 0,5 3 0 15,-4-5-16-15,5 8-5 0,-9-5-23 0,10 18-62 16,-18-12-39-16,16 24-130 0,-27 16-168 0,19-34 40 16,3 37 416-16</inkml:trace>
  <inkml:trace contextRef="#ctx0" brushRef="#br1" timeOffset="56326.2595">6775 7654 622 0,'-28'4'137'0,"7"9"2"0,-10-8 7 16,12 14-23-16,-14-9-13 0,12 12-41 0,-11-5-2 16,9 9 3-16,-6-5-12 0,8 8 1 0,-3-5-15 15,8 5-1-15,0-2-18 0,5 3 0 16,3-1-15-16,4 0 0 0,4-1-8 0,4-2 5 15,3-1-6-15,5-4 3 0,3-1-4 16,5-5 3-16,5-1-5 0,4-6 4 0,6-3-1 16,2-5 1-16,4-5 0 0,3-3 0 0,-1-7-1 15,4-1-2-15,-4-5 3 0,1-4-5 0,-1-4 7 16,-4-3-8-16,-3-3 4 0,-3-3-9 0,-5 3 3 16,-7-1-10-16,-4 1 5 0,-6 0-8 15,-4 1 6-15,-7 1 13 0,-2 4-25 0,-7 3 32 16,-2 1-25-16,-6 6 15 0,-1 1 4 0,-7 2-1 15,0 4 2-15,-1 5-2 0,0 4 4 0,0 5 1 16,1 4 1-16,1 2 4 0,0 3 2 0,5 4 4 16,0-1-4-16,19-14 1 0,-21 28-6 0,21-28-14 15,-3 28 29-15,3-28-33 0,21 23 30 16,-1-14-16-16,7-3-3 0,6-3 2 16,6-3-1-16,5-4-2 0,3-3 1 0,3 0-3 15,0-2 3-15,-1 1 12 0,0-1-31 0,1 0 35 16,0-2-34-16,-1 0 18 0,-5 0 2 0,-3 0-4 15,-8 3 3-15,-8 0-2 0,-7 3 3 0,-18 5-1 16,0 0 4-16,0 0 0 0,0 0-2 0,0 0 0 16,0 0-2-16,-17 14-2 0,-2-2-1 15,-4 2 5-15,-4 6 17 0,-2 3-27 0,1 1 32 16,-2 6-22-16,0 2 9 0,2 0 7 0,0 1-6 16,5 1 4-16,4-3-9 0,4 1 5 0,7-5-8 15,4-1 1-15,5-4-6 0,5-3 3 16,-6-19-4-16,28 27 2 0,-6-19-2 0,3-4 1 15,5-4-2-15,4-4-2 0,4-6 4 0,2-4-2 16,4-6 3-16,-2-4-2 0,1-5 2 16,-3-3-5-16,-1-2 6 0,-3-3-12 0,-3 1 6 15,-6 0-9-15,-6 0 7 0,-7 1-5 0,-5 3-7 16,-7 2 27-16,-5 1-23 0,-5 2 27 0,-3 3-10 16,-3 2-4-16,-2 4 4 0,-2 4-5 0,-2 3 3 15,1 5-1-15,-3 3 0 0,2 5 1 0,0 2 1 16,0 4 1-16,3 1 0 0,17-9 3 15,-28 28-3-15,28-28 1 0,-12 32-4 0,12-32 3 16,5 30-5-16,-5-30 4 0,28 24-6 16,-5-13 3-16,5-4-1 0,4-2 2 0,4-4 1 15,2-1 0-15,1-1-2 0,1 0 1 0,2-4 1 16,1 0-2-16,3-1 4 0,0-2-2 0,-3-2 1 16,0 1 0-16,-7 2-1 0,-6 1-2 0,-5 0 1 15,-8 2-1-15,-17 4 2 0,18-2 1 16,-18 2 3-16,0 0 0 0,0 0 1 0,0 0-3 15,-15 17-3-15,15-17 2 0,-30 33-2 0,9-12-8 16,-2 5 27-16,-2 4-19 0,-2 3 22 0,0 3-9 16,-1 1-9-16,3 2 6 0,2 0-4 15,6-2 7-15,3 0-7 0,8-4 3 0,5-2-8 16,4-6 4-16,7-4-4 0,5-4 3 0,4-7-3 0,7-1 1 16,3-5-2-16,5-6 0 0,4-5 1 15,-1-5 0-15,2-3 1 0,-1-4-2 16,-1-3 3-16,-5-2-5 0,-1-4 5 0,-6-1-4 15,-4 0 3-15,-5 0-3 0,-4 1 4 0,-6 2-5 16,-4 0 4-16,-4 2-3 0,-3 0 2 0,-5 2-2 16,0 2-1-16,-4 0-9 0,1 2-20 0,-3-1 14 15,16 19-38-15,-32-29 11 0,32 29-32 16,-30-23-15-16,30 23-22 0,-24-10-21 0,24 10-52 16,0 0-152-16,0 0-136 0,-4 20 11 0,4-20 463 15</inkml:trace>
  <inkml:trace contextRef="#ctx0" brushRef="#br1" timeOffset="56755.2199">9621 7635 845 0,'0'0'126'0,"0"0"-64"0,0 0 11 0,0 0-27 0,0 0-4 15,-18-1-10-15,18 1-26 0,-25 20 23 0,9-3-22 16,-2 0 18-16,0 5-9 0,-4 1 6 16,-1 5-3-16,-4 2-11 0,0 5 5 0,-2 0-8 15,0 1 4-15,0 0-10 0,1 0 6 0,2-4-11 16,2-4 2-16,6-7-15 0,0-8-12 15,18-13-31-15,-19 13-43 0,19-13-57 0,0 0-64 16,0 0-81-16,21-17-79 0,-21-14 306 0</inkml:trace>
  <inkml:trace contextRef="#ctx0" brushRef="#br1" timeOffset="56911.3959">9360 7675 1301 0,'-11'-21'264'15,"11"21"-160"-15,0 0-27 0,0 0-20 0,6 19 23 16,-6-19-36-16,19 29 11 0,-5-12-23 15,6 0-16-15,4-2-4 0,5-2-7 0,6-1-5 16,4-3 0-16,3-1 0 0,5-2-12 0,-1-2-14 16,5 2-27-16,-4-11-50 0,15 20-117 0,-26-12-338 15,12 3-61-15,-5 4 164 0</inkml:trace>
  <inkml:trace contextRef="#ctx0" brushRef="#br1" timeOffset="60200.2018">10546 7682 826 0,'0'0'127'0,"-19"-1"-59"16,19 1-8-16,0 0 3 0,0 0-6 0,-16-24-19 15,16 24 18-15,2-17-27 0,-2 17 21 0,7-20 2 16,-7 20-6-16,21-23-3 0,-21 23-11 0,33-29-4 15,-8 15-6-15,1-6 5 0,7 3-4 0,1-3-2 16,4 2-9-16,2 0-2 0,-1 4-9 0,0 2 3 16,-5 1-5-16,-5 5 2 0,-2 0-2 15,-6 5 1-15,-21 1 1 0,28 2 0 16,-28-2 0-16,0 0 1 0,10 23 2 0,-10-23-3 16,-11 34 3-16,-2-11-5 0,-4 4 4 0,-4 3-5 15,-3 5 11-15,-2 1 0 0,0 4-3 0,-5-2 31 16,2 1-26-16,0-2 21 0,3-1-15 0,4-5-12 15,5 0 3-15,4-6-7 0,4-3 4 0,5-4-8 16,4-18 4-16,3 29-3 0,-3-29 0 16,18 22 2-16,-1-16 1 0,5-2-1 0,5-5 2 15,5-7-4-15,4-4-4 0,4-5-6 0,-1-1-16 16,6 1-17-16,-6-7-34 0,10 12-53 0,-19-20-94 16,21 22-131-16,-15-6-149 0,-4-10 55 15,12 20 451-15</inkml:trace>
  <inkml:trace contextRef="#ctx0" brushRef="#br1" timeOffset="60592.0559">11323 7494 1102 0,'-32'21'303'0,"32"-21"-254"16,-17-1-19-16,17 1-1 0,0 0 4 0,0 0 2 15,17-11-2-15,-17 11 0 0,32-16-1 16,-10 4 2-16,7 2-7 0,5-3-4 0,4 0-9 16,0-2-4-16,1 1-6 0,-3 1 2 0,-1 2-2 15,-3 1-1-15,-5 3-2 0,-3 1 0 0,-5 3-3 16,-2 2 4-16,-17 1-2 0,21 4 0 0,-21-4 2 16,0 0-1-16,-1 29 2 0,-9-11-4 15,-2 4 4-15,-5 3-6 0,-5 3 6 0,-2 1-3 16,-1 3 6-16,-3 1-6 0,1 1 11 0,-4-3 10 15,3 3-23-15,-1-1 27 0,3-3-27 0,2-2 7 16,5-3 6-16,3-5-8 0,16-20 0 0,-14 29-4 16,14-29 0-16,7 17-4 0,-7-17 4 0,28 7 0 15,-4-8 0-15,6-4-5 0,5-2-6 16,8-4-6-16,0-5-14 0,5 2-3 16,-3-8-18-16,10 6 4 0,-5-7-23 0,8 10-14 15,-9-14-22-15,12 16-98 0,-19-17-68 0,11 7-108 16,4 7-61-16,-21-16 335 0</inkml:trace>
  <inkml:trace contextRef="#ctx0" brushRef="#br1" timeOffset="61260.844">12289 7411 865 0,'-23'-6'185'16,"4"11"-100"-16,-4-8-19 0,23 3 8 0,-37 9 0 16,37-9-11-16,-39 16-12 0,20-2 1 15,-7-2-4-15,6 9 1 0,-5-3-9 0,5 7 1 16,-3-2-12-16,5 5 2 0,0-1-8 0,3 2 3 15,3-3 10-15,5 2-30 0,2-4 24 0,3-1-32 16,6-3 5-16,3-3 3 0,-7-17-7 16,30 24 3-16,-11-16-1 0,7-2 0 0,0-3-1 15,4-5 0-15,2-2 0 0,-1-6 0 0,2-3 1 16,-1-4-4-16,0-4 3 0,0-3-10 0,-2 0-17 16,-3-4 21-16,-3-1-32 0,-4-1 26 0,-2 1-11 15,-5-4-7-15,2 5 5 0,-8-2-6 0,2 3 12 16,-5-2 1-16,0 5 11 0,-4 0-5 15,-2 5 7-15,2 19-5 0,-19-25 8 16,19 25 0-16,-29-9 3 0,29 9 5 0,-31 2-1 16,31-2 5-16,-31 14-1 0,31-14 2 0,-25 18-1 15,25-18 1-15,-16 21-5 0,16-21 1 0,-1 22-3 16,1-22 0-16,13 20-2 0,-13-20 3 0,28 14-2 16,-7-9 3-16,3-4-1 0,4-1-2 0,2-2 2 15,6-1-1-15,-1-3 3 0,3 0 2 16,2-2 0-16,0-2-2 0,-1-1-3 0,0 3-3 15,-6-2 2-15,-7 2-4 0,-5 0 4 0,-21 8-4 16,24-11 3-16,-24 11 8 0,0 0 11 0,0 0 0 16,0 0-3-16,0 0-7 0,-19 11-11 0,19-11 1 15,-35 23-1-15,11-3 4 0,-2 0-4 16,-3 4 7-16,1 4-4 0,1 1 8 16,2 3-8-16,4 3 6 0,1-1-4 15,6 2-7-15,3-5 28 0,3 0-27 0,8-6 21 16,5-2-15-16,6-1-7 0,5-3 6 0,3-3-5 15,3-3 3-15,3-4-2 0,3-6 1 0,1-4-1 16,2-3 0-16,1-5 3 0,-3-5-3 16,-1-1 5-16,-2-7-5 0,-3-2 4 0,-3-3-8 15,0-3-9-15,-5-3 23 0,-2-1-24 0,-5-1 25 16,-3 0-8-16,-4 0-7 0,-3 1 7 16,-4 0-9-16,-3 3 1 0,-3 1-11 0,0 2-3 15,-5 1-10-15,0 7-5 0,-5-1-8 0,4 8 3 16,-6 2-1-16,5 7 8 0,-2 3-2 0,21 1-7 15,-35 12-3-15,28 6-36 0,7-18-38 0,-14 34-65 16,14-34-111-16,-13 26-172 0,30 4 44 0,-17-30 422 16</inkml:trace>
  <inkml:trace contextRef="#ctx0" brushRef="#br1" timeOffset="61866.5501">14073 7342 885 0,'-5'-30'262'16,"5"30"-204"-16,-20-9-32 0,20 9 5 15,-29-1 6-15,12 8 1 0,-7-1-14 0,-3 8-6 16,-6 0-4-16,2 7 3 0,-6 1-2 0,3 4 10 16,-5 0-5-16,4 4 7 0,-4 0-11 15,4 3 1-15,0-1-11 0,4 1 4 0,3-3 11 16,3-1-34-16,4-6 31 0,5-1-37 0,6-4 4 16,10-18-9-16,-9 23-21 0,9-23-13 15,0 0-13-15,0 0-7 0,20-2-8 0,-20 2 5 16,23-27-19-16,-13 5 12 0,6 2 3 0,-5-6 23 15,2 1 22-15,-3-2 33 0,-3 0 26 0,1 1 33 16,-7 0 31-16,4 7 33 0,-11-6 17 0,6 25 11 16,-9-25 0-16,9 25-15 0,0 0-15 0,0 0-23 15,-18-5-23-15,18 5-18 0,0 0-16 0,-3 23-4 16,3-23-8-16,9 31 3 0,-1-14-12 16,5 1-4-16,2-1-8 0,7-1-1 15,6-2-5-15,6-1-5 0,6-1-17 0,3-7-15 16,9 3-37-16,-3-14-37 0,19 18-108 0,-19-24-211 15,15 10-101-15,1 5 21 0,-13-19 515 0</inkml:trace>
  <inkml:trace contextRef="#ctx0" brushRef="#br1" timeOffset="62193.872">14782 7383 825 0,'-12'-19'146'15,"12"19"-15"-15,0 0-17 0,0 0-21 0,0 0-42 16,0 0-25-16,-20 22-4 0,12-4 14 0,-9-3 4 15,6 8 8-15,-8-1-15 16,5 4-4-16,-3-1-12 0,3 0-4 0,1 1-11 16,2-1 3-16,4-2-9 0,3-1 5 0,4-3 11 15,0-19-42-15,14 33 16 0,-14-33-55 0,32 23-8 16,-32-23-31-16,50 10-54 0,-27-19-52 0,17 8-102 16,1 2-77-16,-9-18 137 0,18 17 256 0</inkml:trace>
  <inkml:trace contextRef="#ctx0" brushRef="#br1" timeOffset="62506.2927">15183 7361 1372 0,'-40'0'121'0,"40"0"-73"0,-37 16-14 16,37-16 5-16,-32 23 0 0,17-6-7 0,-3-1-5 16,2 7 6-16,-2-1-1 0,4 5 5 15,0-1-10-15,5 3 2 0,2-3-11 0,5 3 0 16,3-2-7-16,4 0-8 0,3-4 22 0,4-2-23 15,4 0 19-15,4-5-15 0,4-3-4 0,5-3 1 16,1-7-1-16,4-3 0 0,3-3-1 0,1-6-1 16,-1-4 2-16,0-4-2 0,-6-4-14 0,-3-4 25 15,-4 0-26-15,-5-3 24 0,-4 0-6 0,-6-1-7 16,-3-1 9-16,-3-1-7 0,-4 1 4 16,-5 2-3-16,-3 2-3 0,-3 0-11 0,-1 3 0 15,-3-2-17-15,1 6 0 0,-3-2-13 16,18 21-4-16,-34-23-5 0,34 23-2 0,-34-6-2 15,34 6-11-15,-23 3-27 0,23-3-78 0,0 0-106 16,0 0-205-16,23 31 37 0,-23-31 381 0</inkml:trace>
  <inkml:trace contextRef="#ctx0" brushRef="#br1" timeOffset="62740.621">15570 7097 1546 0,'0'0'95'0,"0"0"-76"16,-25 6-7-16,25-6-3 0,0 0 1 0,0 0-5 16,0 0-2-16,21 1 3 0,-1-5-1 0,6-2-1 15,11-4-5-15,5-2-5 0,5-3-2 0,9 3-66 16,-8-10-23-16,18 16-141 0,-21-21-132 0,11 9-111 15,3 8 43-15,-12-16 438 0</inkml:trace>
  <inkml:trace contextRef="#ctx0" brushRef="#br1" timeOffset="63099.9193">16617 6610 1566 0,'0'0'58'0,"-31"2"-37"0,14 4 6 15,-1-4 6-15,18-2 8 0,-39 17-6 0,16-1 5 16,-6-1-2-16,5 8 2 0,-1 2-11 0,5 2 0 16,-1 1-9-16,4 1 1 0,1 2-8 0,4 0 0 15,3 0-8-15,6 0 3 0,3-1-6 0,5-2 3 16,3-2-7-16,2-2-6 0,3-4 21 0,2-2-23 16,2-2 20-16,1-3-10 15,0-3 0-15,1-3 0 0,-2-5 0 0,1-2 0 16,-18 0 0-16,30-6 0 0,-30 6 0 0,25-17 0 15,-25 17-8-15,18-29 9 0,-11 11-14 0,0-1 22 16,-3 0-10-16,2-1 5 0,-5 1-7 0,-1-1-5 16,0 20 3-16,-11-29-1 0,11 29 4 0,-26-15-2 15,4 12 1-15,-5 3-3 0,-7 6-1 0,-1 4 3 16,-2 5-4-16,-2 1 3 0,3 5-4 16,1 0-2-16,5-1-11 0,4-3-22 0,11 1 4 15,15-18-61-15,-5 29-38 0,5-29-152 0,22 0-286 16,2 5 60-16,2-12 291 0</inkml:trace>
  <inkml:trace contextRef="#ctx0" brushRef="#br1" timeOffset="67102.5029">18054 7176 577 0,'0'0'80'16,"0"0"-11"-16,6-23 24 0,-6 23-1 0,0 0 11 16,21-13-9-16,-21 13-7 0,0 0-11 0,0 0-4 15,0 0-3-15,0 0-2 0,0 0-5 0,0 0-17 16,0 0-17-16,0 0-13 0,-23-4-3 0,4 11 6 15,-3 5 10-15,-8 0 2 0,0 6 6 0,-5 0-6 16,0 4-3-16,-3 0-9 0,3 2 3 0,-1-2-7 16,6 0 6-16,1-1-9 0,6-2-2 15,6-3-5-15,17-16-1 0,-16 30-3 16,16-30 0-16,8 26-2 0,-8-26 3 0,32 18-3 16,-5-11 2-16,7-3 0 0,5-3 0 0,6-3 0 15,1-2-1-15,5-2 2 0,-1 0-3 0,3 0 3 16,0 0-3-16,-5 2 1 0,-2 0-1 0,-8 3 2 15,-7 1-1-15,-10 4-1 0,-21-4-1 16,21 11-1-16,-21-11 4 0,-6 19-1 0,6-19 5 16,-34 35-3-16,5-13 1 0,-7 2-4 0,-5 2 4 15,-3-1-4-15,-2 2 5 0,-1-2-5 0,3 0-6 16,3-2 24-16,3-2-26 0,7-4 22 0,6-4-26 16,8-2-13-16,17-11-19 0,0 0-15 0,0 0-17 15,0 0-24-15,0 0-35 0,34 5-81 0,-19-23-119 16,10 3-153-16,15 8 95 15,-11-20 395-15</inkml:trace>
  <inkml:trace contextRef="#ctx0" brushRef="#br1" timeOffset="67883.6125">18345 7424 1146 0,'-24'-7'145'15,"24"7"-81"-15,-21-1 1 0,21 1 3 16,0 0 5-16,0 0-11 0,0 0-16 0,0 0-13 16,0 0-15-16,0 0-9 0,0 0 1 0,0 0 3 15,0 0 7-15,32 8 0 0,-9-11-6 0,3-1-5 16,5-3-4-16,3-2-4 0,1 1 1 0,2-2-3 16,-1-1 1-16,1 0-1 0,-3-1 2 0,-4 3-1 15,-2-2 3-15,-4 0-6 0,-3 1 2 0,-3-1-1 16,-18 11 0-16,25-17-1 0,-25 17 2 15,0 0-2-15,8-21-1 0,-8 21 0 16,0 0 0-16,-25-20 0 0,8 15 2 0,-4 4 1 16,-3 2 2-16,-2 3 1 0,-4 2 1 0,-2 3 3 15,-2 1 2-15,2 4 5 0,0 2 0 0,1 0 6 16,1 3 0-16,3 1 1 0,3-1-5 0,4 2 1 16,6-2-13-16,4 0 1 0,6-3-7 0,4-16 3 15,12 28-2-15,-12-28 0 0,36 22-6 16,-11-15-6-16,8-2-9 0,1-5-9 0,9 3-11 15,-3-7-16-15,11 8-18 0,-7-15-32 0,15 18-60 16,-16-23-82-16,19 19-114 0,-4-3-115 0,-13-12 185 16,17 18 295-16</inkml:trace>
  <inkml:trace contextRef="#ctx0" brushRef="#br1" timeOffset="68102.3237">19244 7242 1188 0,'-26'6'293'0,"-3"-12"-234"0,7 7-16 0,-2-3 0 16,4 6-4-16,-4 0-7 0,2 6 2 0,-6-2-1 16,4 8 2-16,-4-3-8 0,4 5 0 0,0-1-7 15,5 1-2-15,3 0-11 0,6-1-1 16,10-17-7-16,-4 31 1 0,4-31-8 0,14 24 0 16,-14-24-8-16,34 19-2 0,-8-12-5 0,0-3-8 15,10 2-17-15,-3-8-19 0,12 7-39 16,-11-19-50-16,19 20-69 0,-19-21-77 0,17 9-67 15,2 4-50-15,-18-18 313 0</inkml:trace>
  <inkml:trace contextRef="#ctx0" brushRef="#br1" timeOffset="68774.0593">19579 7203 1158 0,'0'0'145'0,"-41"4"-57"0,23 4-10 15,-8-7-12-15,7 9-13 0,-6-2-16 0,5 6 3 16,-5 0-2-16,4 6 2 0,-1-2-8 0,3 4 4 15,2-4-11-15,6 5-1 0,2-2-12 16,3 2-1-16,6 0-9 0,2-1 4 0,5-1-6 16,3-2 4-16,-10-19-4 0,28 30 1 15,-7-19-1-15,2-2 1 0,2-2-1 0,2-3 0 16,0-4-2-16,1-3 2 0,1-3 0 0,0-4-3 16,-1-3 5-16,1-3-6 0,-2-2-2 0,-3-2-5 15,0-3 1-15,-5-2-4 0,-2 0 5 0,-2 0-2 16,-3-1 5-16,-4-2-3 0,0 2 4 15,-3-3-2-15,-3 3 2 0,-2 3-3 0,-5 4 10 16,-1 2-5-16,6 17 6 0,-19-24-3 0,19 24 3 16,-24-13-1-16,24 13 3 0,-20-4 2 0,20 4 0 15,-20 7 1-15,20-7-1 0,0 0-1 0,-13 21-4 16,13-21 1-16,7 18-5 0,-7-18 4 16,22 17-3-16,-22-17 3 0,35 11-2 0,-14-6 1 15,0-2-1-15,1 0 1 0,-2 0-2 16,1 0 2-16,1 0 2 0,-3 1 1 0,0-3 1 15,-2 2 0-15,-17-3-1 0,24 7 1 0,-24-7 0 16,0 0 4-16,0 0 2 0,10 19 2 0,-10-19-2 16,-9 18 1-16,9-18-4 0,-18 25-1 0,18-25-4 15,-26 32 3-15,12-14-4 0,-1-1 5 0,-2-1-3 16,17-16-1-16,-29 33-5 0,29-33 6 16,-23 26-8-16,23-26 6 0,0 0-4 0,-14 21 0 15,14-21 3-15,0 0-1 0,0 0 2 16,0 0-3-16,21 0 0 0,-21 0 1 0,28-17 1 15,-10 1-2-15,3-2 2 0,1-2-3 0,1-2 4 16,-2-1-2-16,-1-1 3 0,1 2-4 0,-3 1 5 16,2 2-7-16,-3 2 7 0,-17 17-5 0,28-29 5 15,-28 29-4-15,17-16-1 0,-17 16 2 16,0 0-2-16,0 0 3 0,0 0 2 0,0 0-3 16,-8 29-2-16,1-12 1 0,-3 5-4 0,1 2 6 15,0-2-4-15,2 1 3 0,2 0-3 0,3-3-1 16,3 2-11-16,2-5-3 0,7 1-14 0,-10-18-2 15,29 27-11-15,-10-20-8 0,9 5-21 0,-5-13-20 16,16 11-42-16,-16-24-77 0,23 19-107 16,-12-8-181-16,0-12 64 0,12 14 420 15</inkml:trace>
  <inkml:trace contextRef="#ctx0" brushRef="#br1" timeOffset="69148.9937">20511 7129 1254 0,'0'0'174'0,"-34"-7"-90"0,16 11-9 15,-7-6-8-15,5 11-15 0,-8-3-10 16,5 10 8-16,-7-1-6 0,6 7 1 0,0 0-14 16,3 2-1-16,3 1-14 0,4 2 3 0,3-2-11 15,7 1 2-15,2-4-6 0,7-3 0 16,6-2-4-16,-11-17 3 0,31 25-3 0,-11-17 2 16,5-6 0-16,1-3-2 0,4-6 1 0,1-6-1 15,4-3 2-15,-1-6-3 0,2-4 5 0,-2-1-6 16,-1-4 8-16,-1 1-7 0,-2-3 3 15,-1-2-2-15,-2 0 3 0,-2-3-4 0,-4 0-8 16,-4-1 20-16,-1-1-19 0,-3 3 19 0,0-1-6 16,-2 2-8-16,-1 7 6 0,-5 5-5 0,-3 6 5 15,-2 18-1-15,-6-18 0 0,6 18-1 0,0 0 0 16,-25 6-1-16,25-6-2 0,-31 32 5 0,13-5-6 16,0 4 5-16,-2 6-4 0,2 1 5 15,-3 5-3-15,2 2 0 0,2-2 0 16,0 2-4-16,7-2-8 0,4-3-1 0,7-1-16 15,3-9-11-15,9 3-21 0,1-9-10 0,10 5-20 16,-3-13-13-16,16 9-34 0,-12-21-72 0,25 18-49 16,-15-19-75-16,8-3-103 0,15 12 194 0,-20-27 243 15</inkml:trace>
  <inkml:trace contextRef="#ctx0" brushRef="#br1" timeOffset="69430.1547">21288 7088 1564 0,'-41'-6'101'16,"14"11"-29"-16,-7-4-15 0,7 5-16 0,-1 3-17 16,3 0 5-16,0 0-2 0,5 2-4 0,20-11-12 15,-22 18-4-15,22-18-8 0,-2 19 4 16,2-19-3-16,13 21 0 0,-13-21 1 0,30 15-1 16,-9-9-1-16,2-2 2 0,4 0-1 0,-1-1 2 15,1 1-1-15,-1 0 1 0,-3-1-1 0,-3 1 3 16,-3 0 3-16,-17-4 1 0,22 12 2 0,-22-12 4 15,10 19-3-15,-10-19 2 0,-5 28-5 0,5-28-1 16,-19 29-7-16,4-12 0 0,-2 1 0 16,-2 1 0-16,-3 1-4 0,-4-4-3 0,1 3-7 15,-4-5-5-15,2 3-22 0,-2-5-16 0,5 8-41 16,-10-14-56-16,21 23-184 0,-17-19-255 16,5 0 55-16,3 7 355 0</inkml:trace>
  <inkml:trace contextRef="#ctx0" brushRef="#br1" timeOffset="70360.9544">1645 9357 791 0,'-29'14'99'0,"29"-14"-24"16,-27 21 8-16,27-21 3 0,0 0-20 16,0 0-31-1,0 0-27-15,0 0-4 0,23-19 11 0,-4 4 4 16,2-5 10-16,7-1-4 0,0-3 1 0,5 1-10 15,0-1 2-15,2 1-6 0,-1 0 6 0,4 5-1 16,-5-1 1-16,-1 6-5 0,-4 3-3 0,-5 4-7 16,-4 4 2-16,-19 2 2 0,26 4 3 0,-26-4 3 15,0 0-3-15,20 21-1 0,-20-21-5 16,10 22 1-16,-10-22-6 0,9 24 3 16,-9-24-4-16,10 20 2 0,-10-20-2 0,21 14 1 15,-21-14-1-15,34 5 0 0,-8-7-3 0,3-6-6 16,7 1-4-16,1-7-14 0,7 1-14 0,-5-7-25 15,10 8-40-15,-12-16-64 0,16 13-86 0,-14-5-78 16,-6-8-95-16,17 21 367 0</inkml:trace>
  <inkml:trace contextRef="#ctx0" brushRef="#br1" timeOffset="70720.6134">2201 9390 297 0,'0'0'134'0,"0"0"10"0,0 0 4 15,0 0 8-15,-24 7-28 0,24-7-15 0,0 0-15 16,0 0-7-16,0 0-12 0,0 0-8 15,-22 13-15-15,22-13-10 0,0 0-3 0,-6 22-12 16,6-22-8-16,-8 29 6 0,3-7-3 0,2 4-10 16,-4 0 23-16,2 5-37 0,-3 1 23 0,1 0-11 15,1 2-11-15,2-4 6 0,2-2-11 16,1-5 3-16,4-2-5 0,-3-21 2 0,20 29-7 16,-20-29-5-16,37 13-12 0,-13-17-13 0,10 2-19 15,-3-14-21-15,17 8-35 0,-11-22-72 16,25 16-160-16,-3-9-172 0,-6-12 94 0,15 16 424 15</inkml:trace>
  <inkml:trace contextRef="#ctx0" brushRef="#br1" timeOffset="71279.5886">3357 9492 942 0,'-20'0'120'0,"20"0"-51"0,0 0 5 0,0 0 1 15,0 0-4-15,23-9-10 0,-6-5-27 16,7 0-20-16,3-4-1 0,3-2-6 0,3 0 5 15,4-1-8-15,-2 3 0 0,1 2-9 0,0 3-10 16,-3 0-18-16,1 8-26 0,-10-7-40 0,8 17-57 16,-32-5-60-16,37 0-77 0,-20 19-137 0,-17-19 237 15,20 28 193-15</inkml:trace>
  <inkml:trace contextRef="#ctx0" brushRef="#br1" timeOffset="71435.9533">3509 9674 1079 0,'-15'20'114'0,"-7"-15"-11"0,22-5-13 0,0 0-22 16,0 0-29-16,0 0-28 0,0 0-9 0,0 0 3 16,39-19-3-16,-9-1 2 0,9-3-8 0,7-2-9 15,4-8-16-15,13 8-79 0,-8-15-76 16,18 12-197-16,-2 5-134 0,-12-9 233 0</inkml:trace>
  <inkml:trace contextRef="#ctx0" brushRef="#br1" timeOffset="74279.059">5095 8899 863 0,'0'0'47'0,"-24"-19"-16"16,24 19-4-16,0 0 12 0,-24-19-10 0,24 19-8 16,0 0-15-16,-21 0-4 15,21 0-1-15,-21 18 7 0,21-18 19 0,-30 36-8 16,12-11 18-16,1 5-23 0,-4-2 18 0,4 8-5 16,-4-2 15-16,7 7 11 0,-6-2-12 0,6 5 2 15,-5-1-15-15,8 4 4 0,-3-4-13 0,8 3 7 16,0-3-18-16,4-2 6 0,5-4-15 0,3-4 7 15,4-9 13-15,6-3-33 0,2-7 33 0,5-2-35 16,1-4 15-16,2-4 2 0,2-4-1 16,0-3 0-16,-2-4 2 0,2-6-3 0,-3-1 6 15,-1-2 13-15,-3-3-30 0,-4-2 33 0,-4 0-30 16,-3-1 12-16,-8 0 6 0,-3 3-7 0,-7 1 4 16,-8 1-4-16,-4 2 0 0,-4 4-2 15,-5 4 1-15,-4 3-2 0,-4 3-1 0,0 1 1 16,-1 4-3-16,3-2-4 0,4 3-4 15,6-4-7-15,8 2-14 0,17-3-29 0,0 0-28 16,0 0-27-16,0 0-46 0,12-20-55 0,20 12-77 16,7 5-125-16,-10-20 268 0</inkml:trace>
  <inkml:trace contextRef="#ctx0" brushRef="#br1" timeOffset="74482.1276">5593 9246 1387 0,'-19'8'42'0,"-5"-3"-15"16,3 1 7-16,1-5-3 0,20-1-8 0,-29-1-27 15,29 1-16-15,-19-10-12 0,19 10-12 0,-2-18-10 16,2 1-26-16,0 17-24 0,18-26-26 0,5 16-30 16,-7-8-12-16,12 2-22 0,1 3-17 15,-3-10-52-15,19 20 188 0,-22-18 75 0</inkml:trace>
  <inkml:trace contextRef="#ctx0" brushRef="#br1" timeOffset="74898.0647">6024 8978 826 0,'0'0'87'0,"-19"-12"18"0,19 12 7 15,-22-15-2-15,22 15-29 0,-24-14-26 0,24 14-6 16,-26-7 0-16,8 2 0 0,18 5-8 0,-32 5-12 15,32-5-24-15,-35 17 12 0,35-17-17 0,-35 30 17 16,18-9 10-16,-4-1-8 0,4 3 6 16,-1-1-9-16,2 1-2 0,4-2-8 0,3-1 1 15,4-1-6-15,5-2 2 0,4 0-5 16,-4-17 3-16,21 32-3 0,-3-20 1 0,4 0-1 16,3-2 3-16,5-4-2 0,1 1 1 0,5-2-1 15,-1 0-1-15,1-2 0 0,0 2 2 0,-1 1 2 16,-2 1 1-16,-4 1-2 0,-1 1 3 0,-7-1-6 15,-4 0 4-15,-17-8-3 0,17 18 2 0,-17-18 0 16,1 21 2-16,-1-21-1 0,-14 28 3 16,14-28-5-16,-29 29 4 0,10-17-5 0,-3-3 1 15,0 1-1-15,-1-2 1 0,0 0-1 0,1-2 5 16,-1-3-1-16,0 0 1 0,0-3 2 0,2-3-2 16,3 0-1-16,18 3-2 0,-26-14 0 0,26 14-4 15,-10-21 1-15,9 4-3 0,4-3 3 0,3-3-7 16,6 0 1-16,5-3-8 0,5 0 3 0,1-1-9 15,5 1 2-15,0-3-10 0,3 7 1 16,-3-4-15-16,5 9-13 0,-8-8-35 0,10 16-63 0,-18-18-83 16,14 17-112-16,-3 2-104 0,-11-15 217 0,20 22 237 15</inkml:trace>
  <inkml:trace contextRef="#ctx0" brushRef="#br1" timeOffset="76683.0808">9518 8868 1426 0,'0'0'29'0,"-25"10"-20"0,25-10 6 16,-29 19 14-16,29-19-34 0,-38 37 23 0,11-13-35 15,-1 4 14-15,-3 1 7 0,-1 0-7 16,0 0 7-16,2-1-8 0,4-2 6 16,2 0-8-16,6-4 1 0,4-1-12 0,14-21-6 15,-15 31-21-15,15-31-22 0,1 21-39 0,-1-21-40 16,0 0-44-16,17 0-38 0,-17 0-33 0,30-7-21 16,-28-15 146-16</inkml:trace>
  <inkml:trace contextRef="#ctx0" brushRef="#br1" timeOffset="76817.3557">9256 9067 702 0,'-17'-33'249'0,"17"33"-40"0,-17-11-24 16,17 11-44-16,0 0-41 0,0 0-31 0,0 0-25 16,0 0-12-16,0 0-13 0,3 23-4 15,-3-23-9-15,32 12-4 0,-9-7-5 0,5-5-10 16,8 1-18-16,1-8-24 0,12 9-42 0,-12-16-62 16,22 19-131-16,-14-6-197 0,1-10-22 0,11 14 381 15</inkml:trace>
  <inkml:trace contextRef="#ctx0" brushRef="#br1" timeOffset="77280.7213">10171 8779 1269 0,'0'0'194'0,"0"0"-180"16,-7-20-16-16,7 20 2 0,26-15 8 0,-7 6-4 15,2 0 2-15,3 1-1 0,2 0 11 0,4 1 8 16,-2-3 7-16,6 4-2 0,-4-1-5 15,2 3-8-15,-3 2-1 0,0 3-3 0,-5 1 1 0,-4 4 0 16,-20-6-1-16,25 16 2 0,-25-16 0 0,11 22 1 16,-11-22-3-16,-4 34 2 0,-5-14-8 15,-3 4 4-15,-6 1-5 0,-2 0 5 16,-4 2-2-16,-1 0-12 0,-2 0 29 0,0 2-25 16,0-4 28-16,2 1-8 0,2-4-5 0,4-3 2 15,4-2-8-15,15-17-1 0,-17 28-6 0,17-28-1 16,-2 18-1-16,2-18 1 0,0 0-2 0,22 18 1 15,-5-16-2-15,5 1-1 0,4-6-1 0,3 0-7 16,6-3-8-16,2-5-14 0,5 4-12 16,0-9-20-16,7 10-41 0,-10-15-45 0,16 20-73 15,-22-22-96-15,11 5-188 0,4 14 68 16,-18-19 440-16</inkml:trace>
  <inkml:trace contextRef="#ctx0" brushRef="#br1" timeOffset="77468.2596">10952 8959 1318 0,'-24'28'321'0,"-4"-21"-268"15,11 4-13-15,17-11-5 0,-22 8-1 0,22-8-17 16,0 0-14-16,0 0-6 0,0 0-1 0,0 0 1 16,0 0 2-16,25-20-5 0,-6 8-20 0,7 2-35 15,-5-13-42-15,22 18-126 0,-24-23-132 16,13 9-171-16,2 11 41 0,-16-15 491 15</inkml:trace>
  <inkml:trace contextRef="#ctx0" brushRef="#br1" timeOffset="77858.7442">11218 8723 972 0,'0'0'255'0,"-17"-6"-225"0,17 6 4 16,9-18 20-16,-9 18 9 0,24-21 2 16,-4 14-14-16,-20 7 0 0,41-19-3 0,-20 8 1 15,8 4-8-15,-3-4-5 0,4 7-8 0,-3-4-3 16,-1 8-1-16,-2-3-2 0,-4 5-2 16,-3-1-6-16,-17-1-1 0,21 11-4 0,-21-11 0 15,7 17 1-15,-7-17 3 0,0 20-1 0,0-20-1 16,-12 29-4-16,1-11 2 0,-4 0-5 0,-4 2 3 15,-5 0-5-15,-3 2 1 0,-2 0-4 0,-2 1 5 16,2 0-3-16,0 0-14 0,0 0 23 0,2 1-22 16,2-2 22-16,3-2-1 0,5 0-6 15,3-3 2-15,7-1-5 0,7-16 1 16,-5 27-2-16,5-27 3 0,10 21-4 0,-10-21 0 16,28 13 0-16,-8-11 0 0,7-2 0 0,5-4-6 15,4-3-11-15,2-5-25 0,7 2-10 0,0-9-24 16,11 10-28-16,-10-19-59 0,22 22-189 0,-19-12-194 15,3-4 7-15,8 16 460 0</inkml:trace>
  <inkml:trace contextRef="#ctx0" brushRef="#br1" timeOffset="81747.7685">1843 10775 1043 0,'0'0'-1'0,"0"0"18"0,11-30-7 0,5 13 17 15,2-8 0-15,8-3-18 0,3-3-6 16,4-3-7-16,1-2 11 0,4-1 0 0,-3 0 15 0,3 2-6 0,-2 1 5 0,1 6-13 15,-3 4 2-15,-5 6-9 0,-4 4 5 0,-4 6-4 16,-21 8 3-16,27-1 10 0,-27 1 11 0,8 17 10 16,-8-17 1-16,-2 36 0 0,-5-11-11 0,1 6 0 15,-7 0-8-15,2 4 7 0,-1-5-11 0,4 2 5 32,-3-6-13-32,7-1 2 0,4-6-8 15,5-2 2-15,-5-17-3 0,30 17 1 0,-4-15-2 0,7-7 0 0,7-3-1 0,6-8-9 0,8-1-12 16,-1-8-29-16,9 5-26 0,-12-9-28 0,12 13-19 15,-18-15-55-15,11 13-87 0,-7 8-153 0,-21-16 170 16,16 26 251-16</inkml:trace>
  <inkml:trace contextRef="#ctx0" brushRef="#br1" timeOffset="82107.0913">2473 10705 858 0,'3'-21'193'0,"-3"21"-80"0,0 0-1 15,0 0-2-15,0 0-26 0,0 0-33 0,0 0-32 0,-23 19-8 0,10-1 0 0,-1 9 9 32,-6 4 17-32,1 10-27 0,-7 3 25 0,3 5-25 15,-5 1 0-15,3 3 16 0,-2 2-9 0,5 1 5 16,2-5-9-16,4-4 0 0,5-8-15 0,5-6 7 16,9-7-10-16,5-4 4 0,9-6-14 0,5-6-5 15,10-4-16-15,4-12-14 0,14 2-25 0,-3-17-40 0,21 13-77 0,-14-22-149 0,10 3-164 31,11 11 83-31,-8-16 422 0</inkml:trace>
  <inkml:trace contextRef="#ctx0" brushRef="#br1" timeOffset="82575.7172">3496 10852 1305 0,'0'0'68'0,"0"0"-39"0,0 0 4 0,0 0 1 0,0 0 2 31,33-21-7-31,-9 3 0 0,8-4-42 0,4 0 30 16,3-2-30-16,4 2 11 0,-1 3 2 0,1 0-14 16,1 5-12-16,-7-1-23 0,5 11-26 0,-13-9-39 15,7 16-66-15,-19-9-101 0,3 3-175 0,4 17 100 0,-24-14 356 0</inkml:trace>
  <inkml:trace contextRef="#ctx0" brushRef="#br1" timeOffset="82731.9579">3581 11109 1454 0,'-17'20'54'0,"17"-20"-27"0,0 0-7 0,0 0-6 0,0 0-5 31,33-12-2-31,1-5-11 0,9-6-2 0,4-5-17 0,14 1-16 0,-2-11-40 0,22 11-73 0,-14-23-179 16,12 6-199-16,9 8 110 0,-13-13 420 31</inkml:trace>
  <inkml:trace contextRef="#ctx0" brushRef="#br1" timeOffset="98482.2642">4791 10442 469 0,'0'0'66'0,"17"-18"-9"0,-17 18 1 16,5-17 4-16,-5 17-4 0,0 0-6 0,11-20-11 15,-11 20 3-15,0 0 9 16,0 0 12-16,0 0 0 0,0 0-3 16,0 0-14-16,0 0-12 0,0 0-7 0,0 0 0 0,-2 17 7 15,2-17 2-15,-10 40 6 0,1-13-16 0,5 5-2 16,-7 0-15-16,5 4 7 0,-5-1-13 16,2 3 9-16,-2 0-14 0,-1 1 6 0,0 1 5 15,0-1-28-15,1-2 27 0,1-2-36 0,5-5 1 16,-1-5-11-16,8 0-31 0,-2-25-28 0,9 33-44 15,-9-33-40-15,19 18-64 0,-19-18-54 16,20 3-78-16,7 11 334 0</inkml:trace>
  <inkml:trace contextRef="#ctx0" brushRef="#br1" timeOffset="99303.475">5294 10485 575 0,'0'0'59'0,"0"0"-4"0,8-17 15 0,-8 17 7 16,0 0-3-16,0 0-11 0,0 0-5 0,0 0 5 15,0 0 5-15,0 0-9 0,0 0-18 0,0 0-16 16,0 0-14-16,0 0-1 0,-17 14 5 15,17-14 8-15,-15 18 5 0,15-18 5 0,-18 24-4 16,18-24 0-16,-17 25-5 0,17-25 0 16,-14 27-3-16,14-27 3 0,-13 28-5 0,7-11 3 15,6-17-5-15,-11 30 1 0,11-30-6 0,-9 29 0 16,9-29-5-16,-6 25 1 0,6-25-5 0,-2 20 0 16,2-20-3-16,0 0 1 0,9 19-2 0,-9-19 1 15,0 0 1-15,23 10 0 0,-23-10 2 16,32-1-1-16,-11-4 1 0,6-3 0 0,2-2 0 15,4-3-2-15,3-1 5 0,1-1-5 0,1 0 3 16,0-1-4-16,-3 0-6 0,-2-1-14 0,-2 4-13 16,-6-4-17-16,3 9-16 0,-11-12-32 0,8 14-10 15,-14-12-32-15,13 14-61 0,-24 4-62 0,15-32-133 16,3 34 71-16,-23-20 325 0</inkml:trace>
  <inkml:trace contextRef="#ctx0" brushRef="#br1" timeOffset="99537.7852">5604 10489 959 0,'0'0'169'0,"-32"24"-95"0,25-7-8 16,7-17 3-16,-19 29 0 0,19-29-17 0,-17 33-6 16,7-16-7-16,3 6 8 0,-2-4-8 0,3 5-3 15,-2-2-15-15,2 1-7 0,1-1-12 16,2 1 2-16,-1 1 9 0,3 0-28 0,1-2 28 15,1-2-31-15,3-3 7 0,-4-17-8 0,13 28-22 16,-13-28-10-16,26 24-22 0,-26-24-19 0,39 17-54 16,-39-17-84-16,45 0-80 0,-16 5-97 15,-7-17 89-15,20 19 318 0</inkml:trace>
  <inkml:trace contextRef="#ctx0" brushRef="#br1" timeOffset="99694.0914">5971 10698 1237 0,'0'0'55'0,"-26"-1"-31"15,26 1-4-15,0 0-2 0,-19-3-13 0,19 3-37 16,0 0-43-16,0 0-35 0,0 0-47 0,0 0-70 16,18-25-111-16,5 30-53 0,-23-5 363 0</inkml:trace>
  <inkml:trace contextRef="#ctx0" brushRef="#br1" timeOffset="100256.4">6652 10374 623 0,'0'0'83'0,"-17"-15"-12"0,17 15 20 0,-20-7 15 16,20 7-16-16,-21-3-28 0,21 3-18 16,-30-3 5-16,30 3 4 0,-34 0 0 0,34 0-4 15,-36 4-9-15,36-4-3 0,-34 7-4 16,34-7 1-16,-35 10-2 0,17-2-1 0,-1-3-2 15,1 6-1-15,-3-3-4 0,4 6 2 0,-2-1-6 16,2 3 3-16,17-16-6 0,-30 29 0 0,30-29-7 16,-19 29 0-16,19-29-6 0,-9 26 0 0,9-26-3 15,0 23 0-15,0-23-2 0,11 22 2 16,-11-22-2-16,24 15 3 0,-7-12-2 0,2-3 1 16,5-2 1-16,4-3-1 0,1-2 1 0,3-4-1 15,-2-1 0-15,1-3-2 0,-1 1 3 0,-2-2-3 16,-3 0 3-16,-4-2-2 0,-2 2 2 0,-19 16-3 15,29-30 3-15,-29 30-3 0,18-24 3 0,-18 24-2 16,9-18 3-16,-9 18-1 0,0 0 2 16,0 0 0-16,0 0-1 0,0 0 0 15,0 0-3-15,-23 2 1 0,23-2-2 0,-25 31 3 16,9-9-4-16,-1 5 6 0,-1 5-7 0,-1 1 6 16,-1 2-8-16,0 2 8 0,0-1-7 0,3 2 8 15,1-2-9-15,2-2 7 0,4 0 6 0,1-4-31 16,7-2 17-16,1-8-43 0,8-1-8 0,-7-19-25 15,26 21-50-15,-26-21-74 0,40-4-211 16,-11 4-78-16,-6-15 127 0</inkml:trace>
  <inkml:trace contextRef="#ctx0" brushRef="#br1" timeOffset="100662.5721">7169 10268 1207 0,'0'0'98'15,"0"0"-16"-15,-21-13 11 0,21 13 2 0,0 0-32 16,0 0-23-16,-25 13-11 0,25-13 3 0,-20 20 0 16,10-3 5-16,-4 0-10 0,3 5 1 0,-5 1-10 15,3 5 3-15,-2 1-7 16,2 6 4-16,-2 0-8 0,3 1 1 0,1-1-7 15,2-2 4-15,3-2-7 0,3-4 4 0,2-3-7 16,3-3 4-16,3-2-4 0,1-2 3 0,-6-17-3 16,16 24 2-16,-16-24-1 0,19 12-1 0,-19-12 0 15,23 1 2-15,-23-1 0 0,23-7 0 0,-23 7 3 16,21-18-4-16,-21 18 3 0,20-29-2 16,-13 12 2-16,-2-1-3 0,-2 1 2 0,-1 0-3 15,-2 0 0-15,0 17-5 0,-8-29-3 0,8 29-6 16,-14-24-3-16,14 24-7 0,-25-18-1 0,7 12-4 15,1 4 1-15,-4 4 5 0,2 5 3 0,-4 1 3 16,3 4-6-16,0-1-6 0,6 6-18 16,-3-6-16-16,12 8-28 0,5-19-28 0,-7 26-119 15,7-26-200-15,-8 17-20 0,8-17 250 16</inkml:trace>
  <inkml:trace contextRef="#ctx0" brushRef="#br2" timeOffset="115604.3531">6960 9097 1061 0,'0'0'79'0,"0"0"-16"16,-22-4 9-16,22 4-2 0,0 0-9 0,0 0-20 15,0 0-20-15,-22 3-11 0,22-3-5 16,-22 12 1-16,22-12-6 0,-30 28 4 0,10-7-6 16,-2 4 4-16,-2 4-7 0,-2 2 7 0,2 2-10 15,-4-1-2-15,4 3-22 0,-2-7-8 0,7 4-23 16,-1-12-4-16,11 6-17 0,9-26-16 0,-15 27-33 15,15-27-46-15,0 0-13 0,0 0-52 0,0 0-34 16,19 0 219-16</inkml:trace>
  <inkml:trace contextRef="#ctx0" brushRef="#br2" timeOffset="115791.8195">6707 9247 516 0,'0'0'235'0,"0"0"-52"15,0 0-13-15,-27-11-26 0,27 11-25 0,0 0-37 16,0 0-25-16,0 0-21 0,0 0-10 0,-10 18-9 15,10-18-3-15,0 0-5 0,6 18-3 16,-6-18-4-16,0 0 0 0,23 16 1 0,-23-16-1 16,34 6-1-16,-13-5-5 0,3 0-22 0,-3-5-23 15,11 8-47-15,-15-13-62 0,19 18-97 0,-16-12-98 16,0-1-98-16,17 17 220 0,-37-13 231 16</inkml:trace>
  <inkml:trace contextRef="#ctx0" brushRef="#br2" timeOffset="116010.5338">7340 9074 873 0,'0'0'197'0,"-22"6"-153"16,4-1-5-16,18-5 8 0,-34 23-3 15,34-23-13-15,-34 34-25 0,15-14-3 16,0 4-7-16,1 2 6 0,1 0-6 0,1 1 2 15,4 0-20-15,2-6-14 0,9 5-32 0,1-26-21 16,6 37-26-16,-6-37-37 0,22 24-36 0,-1-10-95 16,-21-14-39-16,53 7 322 0</inkml:trace>
  <inkml:trace contextRef="#ctx0" brushRef="#br2" timeOffset="116292.2868">7717 9022 1123 0,'-19'0'96'16,"19"0"-19"-16,-35 20 0 0,20 1 6 0,-7-4-23 16,6 7-20-16,-3 2-18 0,5 3 5 0,-1 0-10 15,6 3 7-15,-1-3-9 16,8 0 0-16,1-5-6 0,3-1 0 0,3-4-7 16,-5-19 3-16,21 26-3 0,-21-26 2 0,34 16-1 15,-12-14 1-15,2-8 1 0,4-5 1 0,0-6 1 16,0-4-3-16,2-6 5 0,-1-4-9 0,-1-6 7 15,0 1-10-15,-3 0 8 0,-5 0-8 0,-4 3 7 16,-4 1-8-16,-6 5 6 0,-4 1-9 16,-5 4-5-16,-7 1-22 0,10 21-19 0,-25-32-13 15,25 32-58-15,-39-17-59 0,39 17-135 0,-41 10-134 16,10-11-10-16,15 23 421 0</inkml:trace>
  <inkml:trace contextRef="#ctx0" brushRef="#br2" timeOffset="138080.072">8244 8535 605 0,'0'0'85'0,"0"0"-18"0,2-19-2 15,-2 19-11-15,0 0-11 0,0 0-12 0,5-17-10 16,-5 17 6-16,0 0 10 0,0 0 0 15,0 0-1-15,0 0-10 0,0 0-7 0,-17 8-1 16,17-8 5-16,0 0 7 0,-19 19 7 0,19-19 7 16,-11 19-4-16,11-19-1 0,-5 22-8 0,5-22-4 15,0 20-8-15,0-20-2 0,0 0-5 0,13 21-2 16,-13-21-6-16,0 0 0 0,27 14-4 0,-27-14 1 16,27 3-1-16,-27-3 0 0,33-7-2 0,-16 0-8 15,2-1-14-15,-2-5-25 0,6 5-32 0,-9-12-45 16,12 13-53-16,-12-13-51 0,9 4-62 0,1 11-75 15,-15-20 219-15,17 20 148 0</inkml:trace>
  <inkml:trace contextRef="#ctx0" brushRef="#br2" timeOffset="138283.1549">8499 8377 701 0,'0'0'144'0,"-33"24"-87"0,14-8 5 0,3 5 10 16,-3-4 1-16,5 7-9 0,-3-4-21 0,5 6-3 15,-2-2-4-15,5 1 3 0,-2-2-10 0,5 2-7 16,4-6-16-16,2 2-4 0,0-21-7 0,13 30 3 16,-13-30-14-16,24 22-22 0,-4-10-50 0,-20-12-73 15,37 10-114-15,-10 0-183 0,-27-10 112 16,48 9 346-16</inkml:trace>
  <inkml:trace contextRef="#ctx0" brushRef="#br2" timeOffset="139157.9915">12587 8859 430 0,'0'0'103'15,"0"0"-25"-15,6-27-7 0,-6 27 20 16,8-24 0-16,-8 24 4 0,10-24-16 0,-10 24-16 16,7-18-17-16,-7 18-11 0,0 0-3 0,0 0 0 15,-1-17-2-15,1 17-5 0,0 0-12 0,-21 8-5 16,21-8-5-16,-28 25 4 0,10-6-2 0,-1 4 7 15,-4 0-1-15,-1 3 5 0,0 2 10 0,0 0-37 16,0 1 28-16,0-1-34 0,3-2 11 16,1-2 7-16,3 1-11 0,1-6-2 15,5-1-17-15,11-18-16 0,-14 28-39 0,14-28-36 16,0 0-59-16,0 0-40 0,0 0-55 0,19 19-55 16,-18-36 245-16</inkml:trace>
  <inkml:trace contextRef="#ctx0" brushRef="#br2" timeOffset="139349.2871">12401 8926 599 0,'-7'-18'204'0,"7"18"-57"16,-14-20-31-16,14 20 8 0,0 0-24 0,0 0 2 16,-20-14-23-16,20 14-20 0,0 0-21 0,0 0-8 15,0 17-6-15,0-17-1 0,7 24 11 0,-7-24-38 16,20 28 26-16,-3-14-36 0,5-1 14 16,6-3 1-16,4-3-5 0,5-5-7 0,8-1-13 15,2-5-17-15,9 2-26 0,-4-11-22 0,14 12-33 16,-15-17-19-16,17 15-81 0,-15-10-10 15,10 3-33-15,-3 4-32 0,-14-17 129 0,19 17 168 16</inkml:trace>
  <inkml:trace contextRef="#ctx0" brushRef="#br2" timeOffset="139536.7409">13325 8704 1304 0,'-21'13'84'0,"-12"-4"-41"16,10 6-3-16,-2-3 0 0,6 8 4 15,-2-5-18-15,2 5-14 0,0-1-13 0,3 1 3 16,4 0-7-16,2-1 5 0,5 2 8 0,3-2-39 16,7 3 14-16,0-5-54 0,10 7-13 0,-15-24-31 15,39 32-52-15,-20-26-57 0,13 5-105 0,6 4-57 16,-12-19 214-16</inkml:trace>
  <inkml:trace contextRef="#ctx0" brushRef="#br2" timeOffset="139850.8926">13698 8711 1112 0,'0'0'183'0,"-17"-12"-111"15,17 12-15-15,-22 2 6 0,22-2-3 16,-20 11-15-16,20-11-24 0,-21 23-1 0,21-23 2 16,-22 38 6-16,10-15-4 0,3 2-1 0,2 1-7 15,3-1 3-15,3 0 8 0,4 1-29 0,1-3 21 16,5-2-30-16,1 0 13 0,4-3 4 0,3-3-4 15,2-3 2-15,2-5-4 0,4-2 4 0,0-4-3 16,3-2 0-16,-2-4 3 0,-1-3-4 16,0-5 3-16,-3-2-4 0,-4-3 4 0,-4-3-5 15,0-1-9-15,-3 1 27 0,-4-2-29 0,-1 0 28 16,-3 0-18-16,-3 0-8 0,-3 2-1 0,-4 0-8 16,0 5-3-16,-6-1-7 0,13 17-6 15,-25-26-11-15,25 26-10 0,-27-14-11 0,27 14-12 16,-23-5-13-16,23 5-30 0,0 0-53 0,0 0-77 15,-12 26-165-15,12-26 45 0,0 0 365 0</inkml:trace>
  <inkml:trace contextRef="#ctx0" brushRef="#br2" timeOffset="140108.7379">14239 8526 1667 0,'-37'5'51'0,"37"-5"-38"0,0 0-17 0,0 0 2 16,0 0 3-16,20-4 2 0,-1-1-1 15,2 1-3-15,9-2-6 0,2-4-15 0,9 4-21 16,-4-9-35-16,12 13-43 0,-16-16-70 0,20 20-114 15,-15-3-158-15,-3-9 20 0,10 15 387 0</inkml:trace>
  <inkml:trace contextRef="#ctx0" brushRef="#br2" timeOffset="140676.5798">14828 8243 1260 0,'0'0'80'0,"-24"7"-43"0,24-7-7 0,0 0 13 16,0 0 5-16,0 0-5 0,0 0-5 16,19-17-4-16,-1 11-4 0,3-3-1 0,5 0-5 15,3-2 2-15,5 4-5 0,-3-3 0 0,6 3-6 16,-4 1-3-16,0 1-6 0,-7 2 0 0,-1 1-2 16,-6 2 1-16,-19 0-1 0,27 3-2 15,-27-3-1-15,0 0 0 0,0 0 3 0,0 0 0 16,0 0 1-16,11 19 1 0,-11-19 1 0,-14 18-3 15,14-18 3-15,-25 25-4 0,25-25 5 16,-33 24-1-16,16-12 4 0,-2 0-2 0,0-1-18 16,1 1 27-16,0 0-31 0,18-12 28 0,-27 23-13 15,27-23-4-15,0 0 2 0,-16 20-3 0,16-20 1 16,0 0 0-16,17 11 1 0,-17-11 1 0,31 4 1 16,-8-5-1-16,1 1 2 0,2-1-3 0,-1 1 1 15,-2 1 1-15,0 1-1 0,-4 2 3 16,-19-4 0-16,26 12 0 0,-26-12 3 0,0 0 1 15,13 28 2-15,-13-28 5 0,-10 30 1 0,-4-11-6 16,-1-1 2-16,-7 1-11 0,-1 0 3 16,-4 0-5-16,0 1 3 0,0-2-2 0,1-1 1 15,1-2-3-15,2-1-5 0,5-2-11 0,18-12-7 16,-22 13-19-16,22-13-19 0,0 0-36 0,0 0-65 16,0 0-169-16,0 0-219 0,27-2 39 15,-8 1 364-15</inkml:trace>
  <inkml:trace contextRef="#ctx0" brushRef="#br2" timeOffset="141567.272">8334 10305 1340 0,'0'0'52'0,"-24"10"-32"16,24-10-7-16,-19 9-2 0,19-9 2 15,-23 19-5-15,23-19-4 0,-34 32-6 0,12-8 6 16,-5 5-3-16,-2 5 9 0,-5 3-6 0,1 2 7 16,-2-1-12-16,2 1 9 0,0-1-11 0,5-3 7 15,2 0-7-15,5-5 4 0,4-3 5 0,2-6-27 16,11-1-13-16,4-20-54 0,-3 19-51 16,3-19-41-16,0 0-33 0,0 0-12 0,24-15 11 15,-24 15-1-15,20-34 44 0,5 25 171 0</inkml:trace>
  <inkml:trace contextRef="#ctx0" brushRef="#br2" timeOffset="141707.871">8043 10559 391 0,'0'-18'187'0,"0"18"9"0,-2-21-2 16,2 21-15-16,0 0-23 0,-17-14-35 15,17 14-27-15,0 0-21 0,-11 17-15 0,11-17-12 16,-6 19-6-16,6-19-12 0,3 28-4 0,-3-28-7 16,15 28-5-16,-15-28-6 0,28 25-1 0,-7-15-8 15,4-2 2-15,4-2-14 0,5-4-16 0,8 1-31 16,-6-14-44-16,20 17-93 0,-19-21-173 0,11 4-162 15,8 8 31-15,-11-17 503 0</inkml:trace>
  <inkml:trace contextRef="#ctx0" brushRef="#br2" timeOffset="142051.4803">9302 10309 1107 0,'-23'-27'114'0,"23"27"-34"16,0 0-6-16,0 0-1 0,0 0-12 0,0 0-19 15,0 0-22-15,0 0-7 16,0 0-4-16,-23 30 8 0,13-6-2 0,0 9 8 15,-3 2-11-15,-1 5 2 0,-3 2-14 0,2 2 7 16,-1-2-12-16,2-2 8 0,2-2-9 0,4-3 7 16,4-3-14-16,4-5-1 0,9 1-11 0,-2-11-21 15,15 3-2-15,-22-20-33 0,48 16-37 0,-23-24-57 16,21 6-106-16,-8-11-43 0,5-11-21 0,18 14 142 16,-24-26 203-16</inkml:trace>
  <inkml:trace contextRef="#ctx0" brushRef="#br2" timeOffset="142348.2933">9821 10314 1010 0,'-22'-7'168'16,"-7"3"-39"-16,29 4-21 0,-41 15-16 0,22 3-14 15,-6-4-23-15,5 9-4 0,-3-3-16 0,6 7 0 16,-1 0-5-16,5 4 3 0,2-3-7 16,4 3 1-16,3-2-14 0,5 0 6 0,3-2-5 15,4-2 5-15,2-1-8 0,5-1-2 0,3-3-5 16,1-3 2-16,6-5-1 0,0-2 1 0,4-7-3 15,4-2-1-15,2-5 0 0,1-6-2 0,0-5 0 16,3-4-2-16,-2-4 2 0,-2-4-2 0,-4 0 4 16,-4-4-5-16,-5-3 5 0,-6 1-7 15,-5-2 4-15,-5-1-10 0,-4 3 1 16,-3 0-11-16,-3 3 0 0,-5-1-10 0,-2 9-1 16,-6-4-11-16,-1 10-3 0,-6-2-9 0,5 11-1 15,-7-4-5-15,9 12 4 0,-7-4-3 0,24 3-6 16,-32 6-10-16,32-6-43 0,0 0-51 0,-3 19-103 15,3-19-110-15,18 6-6 0,15 7 389 0</inkml:trace>
  <inkml:trace contextRef="#ctx0" brushRef="#br2" timeOffset="142551.403">10738 9689 1500 0,'-52'-6'82'0,"52"6"-52"0,-32 6 2 0,32-6 7 16,-28 21-1-16,16-4-9 0,-4 2-16 0,0 6-1 15,2 0-6-15,0 2 1 0,4-1-10 0,0 1 0 16,4 2-25-16,-2-5-22 0,12 12-66 0,-4-36-100 16,5 46-240-16,1-17-101 0,-6-9 199 0</inkml:trace>
  <inkml:trace contextRef="#ctx0" brushRef="#br2" timeOffset="143348.0778">1891 12177 1067 0,'-7'21'61'16,"7"-21"-7"-16,-13 23 2 0,13-23-8 0,0 0-7 16,0 0-16-16,17 8-3 0,-17-8 9 0,34-16 3 15,-13 1 4-15,7-3-9 0,-1-5-4 0,4 0-15 16,1-4 0-16,1 2 9 0,1-3-32 0,0 4 29 15,-1 2-29-15,-3 0 13 0,-1 5 5 0,-3 1-6 16,-3 7 3-16,-1 1-3 0,-22 8 0 16,32-2 2-16,-32 2 0 0,24 7 1 0,-24-7-1 15,19 17 2-15,-19-17-3 0,20 23 2 16,-20-23-4-16,23 21 2 0,-23-21-4 0,28 11 2 16,-9-9-1-16,2-3 0 0,2-3 0 0,3-2-4 15,2-1-8-15,-2-4-14 0,7 3-24 0,-7-11-39 16,11 15-57-16,-13-19-83 0,14 13-96 15,1 5-135-15,-17-15 275 0</inkml:trace>
  <inkml:trace contextRef="#ctx0" brushRef="#br2" timeOffset="143613.6492">2548 12101 679 0,'0'0'116'0,"-39"17"7"15,26 0-1-15,-10-10 4 0,11 15-16 0,-11-6-27 16,8 11-8-16,-9-4-12 0,8 12 2 0,-6-6-14 16,7 9-3-16,-4-3-20 0,5 3-5 15,2-5-19-15,6-1 1 0,3-4-10 0,7-3 3 16,6-1-17-16,2-6-8 0,10 3-29 0,-4-11-27 15,17 10-60-15,-13-20-64 0,25 17-88 0,-8-6-217 16,-2-16 141-16,19 18 371 0</inkml:trace>
  <inkml:trace contextRef="#ctx0" brushRef="#br2" timeOffset="145438.9638">3226 12640 1292 0,'-4'28'115'0,"-16"-11"-41"0,14 1-45 0,6-18-6 15,0 0-15-15,0 0 4 0,34 16-1 0,-9-22-6 16,8-7 8-16,8-9-33 0,6-6 29 0,10-6-30 16,5-5 2-16,12 2-34 0,-1-15-94 0,21 14-186 15,-1-5-201-15,-10-8 71 0,11 16 463 16</inkml:trace>
  <inkml:trace contextRef="#ctx0" brushRef="#br2" timeOffset="146141.9251">3208 12362 1406 0,'0'0'65'15,"0"0"-27"-15,0 0-2 0,0 0-3 16,28-28 5-16,-4 11-5 0,4-2-14 0,6-3-12 15,5-3-1-15,0 0-9 0,5 2 1 0,-3-2-15 16,3 7-13-16,-4-4-30 0,9 10-37 0,-12-9-30 16,16 16-86-16,-19-13-71 0,11 2-138 0,6 16-3 15,-21-17 425-15</inkml:trace>
  <inkml:trace contextRef="#ctx0" brushRef="#br2" timeOffset="146594.9828">4670 11897 1026 0,'0'0'94'0,"0"0"-16"0,0 0-2 16,0 0-13-16,0 0-14 0,0 0-23 15,0 0-9-15,3 17-1 0,-5 7 12 0,-5 5-2 16,3 7 10-16,-5 0 1 0,1 7-34 0,-2-3 21 16,0 3-30-16,2-2 3 0,2-1 8 0,0-2-10 15,3-7-5-15,5 0-21 0,-1-8-17 0,10 5-50 16,-11-28-57-16,22 34-114 0,-22-34-151 15,20 16-33-15,6 2 348 0</inkml:trace>
  <inkml:trace contextRef="#ctx0" brushRef="#br2" timeOffset="146891.7736">5218 11830 977 0,'-18'-22'263'0,"18"22"-232"0,-22 8 2 0,22-8 11 15,-26 14 3-15,26-14-4 0,-24 25-14 0,11-6 0 16,-4-1 6-16,6 7 12 0,-5-4-5 16,7 3 2-16,-1-2-16 0,3 1-6 0,4-2-13 15,5-2-14-15,-2-19 28 0,12 27-31 0,-12-27 31 16,27 21-19-16,-6-13-4 0,6-2 3 15,4-3-3-15,4-4 1 0,3-4 1 0,1-4-4 16,2-2-18-16,4-3 30 0,2-2-47 0,-5-4 13 16,6 3-38-16,-12-15-40 0,10 15-36 0,-19-19-88 15,14 17-119-15,-5-1-147 0,-22-10 165 16,14 20 327-16</inkml:trace>
  <inkml:trace contextRef="#ctx0" brushRef="#br2" timeOffset="147063.7002">5386 11893 1277 0,'-35'25'113'0,"20"13"-34"16,-4-9-22-16,9 7 0 0,-1-8 0 15,6 2-47-15,1-2 15 0,4-1-33 0,2-2 7 16,1-2 4-16,3-1-5 0,3-3 3 0,3-2-5 16,-12-17-5-16,35 28-23 0,-14-22-24 0,12 7-57 15,-14-20-91-15,24 14-148 0,-2-4-149 0,-7-13 105 16,17 18 396-16</inkml:trace>
  <inkml:trace contextRef="#ctx0" brushRef="#br2" timeOffset="147516.6489">6116 11852 864 0,'-36'-23'248'15,"16"2"-223"-15,1 2 2 0,-4-3 21 0,23 22 14 16,-36-34 1-16,36 34-5 0,-35-23 1 0,35 23 3 16,-34-9 1-16,34 9-6 0,-32 6-10 0,32-6-8 15,-27 17-9-15,27-17-5 0,-22 29-4 0,13-9 2 16,-4 2-5-16,5 3 4 0,-1 1-8 0,3-1 1 16,1-1-7-16,4-1 3 0,1-3-6 15,4-2 0-15,-4-18-7 0,14 25 3 0,-14-25-5 16,26 16 2-16,-8-12 5 0,0-3-2 15,4-5 2-15,0 2 0 0,1-4-3 0,2-3 0 16,0 0 2-16,1-4-1 0,-1 0 5 0,-2 0-1 16,-2 0 2-16,-1 0-3 0,-20 13-1 0,23-16-3 15,-23 16 1-15,0 0 0 0,0 0 0 0,0 0 0 16,0 0 0-16,0 0 0 0,0 0 0 16,0 0 2-16,0 0-3 0,4 25 1 0,-8-5 0 15,-4 3 2-15,-1 4-4 0,0 1 6 0,-2 1-1 16,1 2-15-16,1 1 15 0,0 0-21 0,1 1 12 15,-1-1-2-15,3-2-6 0,1-2-2 0,4-2-17 16,0-3-5-16,6 1-18 0,-5-24-14 0,17 37-15 16,-17-37-39-16,31 20-64 0,-31-20-96 0,36-14-192 15,-6 14 9-15,-13-21 369 16</inkml:trace>
  <inkml:trace contextRef="#ctx0" brushRef="#br2" timeOffset="147672.8675">6400 12001 1609 0,'-34'1'115'0,"34"-1"-53"16,-34 11-11-16,34-11-11 0,-21 6-12 0,21-6-16 15,0 0-14-15,0 0-9 0,0 0-10 0,0 0-6 16,0 0-16-16,13-17-20 0,11 13-47 16,-8-20-78-16,25 20-125 0,-12-7-230 0,2-10 53 0,12 15 385 15</inkml:trace>
  <inkml:trace contextRef="#ctx0" brushRef="#br2" timeOffset="148000.937">7099 11554 1569 0,'-24'4'53'0,"5"-2"-32"0,19-2 13 15,-38 12 6-15,20 1 7 0,-7 0-15 0,4 6 0 16,-5 3 0-16,4 6 8 0,-2 2-12 15,1 5 3-15,-2 4-11 0,3 1-1 16,1 1-6-16,1 1 1 0,2 0-9 0,3 1 7 16,3-3-7-16,5-5-5 0,2-5 0 0,7-3-1 15,8-4 2-15,2-4-1 0,7-5 0 0,0-4 0 16,3-6 0-16,3-4 0 0,1-3-2 0,2-3 0 16,0-3 5-16,-3-2-9 0,-1-4 7 15,-4-2-6-15,-20 17-10 0,26-35 9 0,-26 35-14 16,7-31 19-16,-8 13-17 0,1 18 9 0,-12-34-14 15,-2 17-1-15,14 17-2 0,-30-24-6 0,30 24-9 16,-39-17-20-16,39 17-34 0,-46-12-45 0,46 12-78 16,-43 1-94-16,43-1-125 0,-20 13-33 0,-1-18 383 15</inkml:trace>
  <inkml:trace contextRef="#ctx0" brushRef="#br2" timeOffset="148532.0877">7834 11728 1128 0,'-17'-9'58'0,"17"9"-9"0,0 0 11 0,-17 6 5 15,17-6-13-15,-21 8-18 0,21-8-11 0,-29 17 6 16,11-7 8-16,18-10 9 0,-34 27-3 0,34-27-5 15,-33 27-13-15,33-27-5 16,-27 23-6-16,27-23-2 0,-18 20-6 0,18-20 0 16,0 0-6-16,-9 19 3 0,9-19-5 0,0 0 3 15,0 0-2-15,0 0 3 0,27 18 2 0,-27-18 2 16,29 4 1-16,-10-2-2 0,-1 1 0 0,3-1 0 16,-1 3-3-16,2 1 0 0,-1 2-1 0,-1 2 2 15,-1 0-4-15,-19-10 6 0,26 22-2 0,-26-22 5 16,14 31-4-16,-11-13 9 0,-5 1-1 15,-2 0-15-15,-5-1 29 0,-3 2-36 0,-5-2 24 16,-3 4-11-16,-1-1-4 0,1-4 5 0,-1 1-6 16,2-2 3-16,0-2-8 0,19-14-7 0,-24 18-16 15,24-18-31-15,0 0-38 0,0 0-55 16,0 0-117-16,0 0-161 0,13-19-89 0,9 16 247 16</inkml:trace>
  <inkml:trace contextRef="#ctx0" brushRef="#br2" timeOffset="149050.4479">8185 11969 1155 0,'0'0'69'0,"-23"18"-53"0,23-18-10 16,0 0-1-16,0 0 0 0,0 0 0 0,0 0 4 15,20 10 14-15,-20-10 16 0,30 0 13 0,-5 0 4 16,-2-7-8-16,8 3-10 0,1-7-8 0,6 4-5 15,-2-5 0-15,5 1-6 0,-2-4-2 0,0 2-10 16,-5 0-1-16,-3 1-5 0,-6 0-1 16,-4 1-1-16,-21 11 6 0,28-18 5 0,-28 18 12 15,0 0-2-15,5-23 0 0,-5 23-9 0,0 0-6 16,-27-25 0-16,27 25-1 0,-32-12 0 0,12 8 1 16,-1 1-4-16,-4 3 4 0,-1 1 3 15,-1 3 5-15,0 1 4 0,2 2-1 0,-1 3 1 0,2 2-3 16,2 2-2-16,0 1-5 0,3 2 3 15,3 2-5-15,1 0 3 0,6 2-4 16,4 1 0-16,4 0-4 0,3 1 1 0,4-3-6 16,4-1-15-16,6 0 18 0,3-5-34 0,7 1 16 15,-1-7-24-15,10 3-12 0,-2-11-16 0,15 6-20 16,-8-16-14-16,21 12-62 0,-16-19-31 0,18 11-68 16,-11-13-35-16,0-2-16 0,15 15 118 0,-24-23 200 15</inkml:trace>
  <inkml:trace contextRef="#ctx0" brushRef="#br2" timeOffset="149270.0036">9133 11747 1137 0,'-29'18'249'0,"-7"-12"-150"16,13 11-17-16,-7-6-11 0,7 9-8 0,-4-4-22 16,3 4-8-16,-2-1-10 0,5 1 4 15,3-3-5-15,5 1-2 0,2-1-8 0,11-17-3 16,-7 30-9-16,7-30 2 0,9 25-5 0,-9-25 1 15,30 15-5-15,-11-11-8 0,9 0-11 0,1-8-12 16,8 2-16-16,-2-12-13 0,11 7-12 0,-8-11-17 16,14 8-17-16,-13-12-16 0,15 15-36 0,-18-16-48 15,10 11-45-15,2 6-167 0,-23-18 226 0,19 23 199 16</inkml:trace>
  <inkml:trace contextRef="#ctx0" brushRef="#br2" timeOffset="149894.8884">9517 11749 998 0,'-21'12'177'0,"-4"-13"-63"15,25 1-18-15,-39 13-14 0,39-13-12 16,-40 23-17-16,20-5-3 0,-4-3-4 0,5 5-2 16,-4-1-9-16,6 5-1 0,-3-1-7 15,5 2 2-15,2 1-8 0,5-1 1 0,3-2-13 16,5-3-15-16,2-3 22 0,-2-17-30 0,18 25 24 16,-18-25-12-16,31 13-2 0,-12-11 4 0,1-2-1 15,3-3-2-15,1-3-14 0,2-3 10 0,0-2-18 16,-1-4 21-16,1-5-14 0,0-3 8 0,1 0-13 15,-5-3-3-15,1 1 4 0,-6-2-7 0,-1 1 6 16,-4 1 1-16,-2 3 8 0,-4 0 3 16,-2 3 10-16,-4 19-3 0,-1-30 7 15,1 30-1-15,-8-22 5 0,8 22 3 0,0 0 4 16,-21-15 3-16,21 15 1 0,0 0-3 0,-22 0-3 16,22 0-2-16,0 0-3 0,0 0-2 0,0 0-2 15,0 0-1-15,-2 17 1 0,2-17 0 0,0 0 3 16,29 8 1-16,-29-8 0 0,33-4 0 0,-15 0 4 15,3 1 2-15,-2-2 4 0,4 1-1 16,-2-1-1-16,0 4-5 0,-1-1-3 0,-3 2 0 16,-17 0-2-16,26 5 2 0,-26-5 2 0,0 0 1 15,18 19-2-15,-18-19 1 0,2 24-3 0,-2-24-1 16,-4 34-6-16,-2-13 5 0,-4 2-7 16,-2 2 7-16,-3 2-2 0,0-2 1 0,-3 2-1 15,2-2 5-15,2-3-5 0,0-2 5 16,3-3-7-16,11-17-10 0,-13 26 11 0,13-26-13 15,0 0 25-15,0 0-14 0,10 17 15 0,-10-17-14 16,23-11-12-16,-5-1 23 0,5-10-24 0,3-2 22 16,1-5-7-16,1-3-5 0,-2 3 5 0,0-1-5 15,-2 2 5-15,-2 0-3 0,-1 2 4 0,-2 1-4 16,-1 5 3-16,-1 1-5 0,-17 19 5 0,22-23-3 16,-22 23 1-16,0 0 3 0,0 0-2 15,0 0-1-15,0 0 1 0,0 0-2 0,4 20-1 16,-9-2 5-16,-2 3-4 0,0 1 2 15,0-2-4-15,3 0-1 0,2-2-9 0,2-18-4 16,11 31-15-16,-11-31-4 0,28 27-14 0,-9-21-8 16,10 5-19-16,-5-13-18 0,15 12-44 0,-15-20-62 15,23 18-91-15,-18-14-136 0,1-6-22 0,14 15 353 16</inkml:trace>
  <inkml:trace contextRef="#ctx0" brushRef="#br2" timeOffset="150254.152">10505 11765 955 0,'-15'-18'328'15,"15"18"-195"-15,-34-12-36 0,34 12-14 0,-37-11-15 16,19 11-15-16,-4-3-8 0,2 7-2 16,-3 1-3-16,2 2-2 0,-1 3-6 15,3 3-7-15,-2 3-5 0,4 5-2 0,0 2-6 16,2 2 2-16,3 0-6 0,4 0 2 0,3 1-7 16,2-3 1-16,7-4-5 0,3-2 2 0,-7-17-3 15,29 21 2-15,-8-17 0 0,2-4-1 0,4-3 2 16,1-6-1-16,1-3 1 0,3-3-1 0,-2-6 0 15,3-2-2-15,-1-2 5 0,0-4-7 0,-2 1 7 16,-5-1-5-16,-2-2 6 0,-3 2-4 16,-6 2 4-16,0-2-7 0,-2 3 5 0,-2 0-4 15,-3 0 3-15,-1 4-4 0,-1 3 0 0,-5 19 0 16,1-22 3-16,-1 22-2 0,0 0 2 0,0 0-1 16,-22 11-1-16,9 6 3 0,-3 5-2 15,-1 2 2-15,-1 4-6 0,2 0 2 0,2 1-12 16,2-3-3-16,7 3-16 0,2-4-10 0,6 1-24 15,-1-8-15-15,12 9-34 0,-14-27-20 16,31 36-5-16,-31-36 6 0,50 30-40 0,-22-26-57 16,12 2-80-16,9 7-115 0,-14-21 362 0</inkml:trace>
  <inkml:trace contextRef="#ctx0" brushRef="#br2" timeOffset="150535.3753">11214 11587 854 0,'-16'-18'332'0,"16"18"-181"16,-40-7-52-16,23 10-19 0,-11-4-19 0,7 8-12 16,-6-1-8-16,8 5-4 0,-2 1-8 0,21-12 2 15,-29 26-13-15,29-26 1 0,-16 26-8 0,16-26-5 16,-2 23-5-16,2-23 0 0,12 21-3 0,-12-21 2 16,25 14-1-16,-25-14 2 0,33 10 2 15,-16-6-1-15,0 0 1 0,-17-4 1 0,29 10 0 16,-29-10 6-16,25 11-1 0,-25-11 2 0,0 0-1 15,18 19-1-15,-18-19-1 0,-4 25 2 0,4-25-7 16,-17 32 4-16,6-15-7 0,-3 0 1 0,0 0-1 16,2 1-1-16,12-18-6 0,-29 29-2 15,29-29-15-15,-27 26-10 0,27-26-22 0,-22 20-21 16,21-3-54-16,1-17-99 0,0 0-234 16,0 0-102-16,-19 4 254 0</inkml:trace>
  <inkml:trace contextRef="#ctx0" brushRef="#br2" timeOffset="151660.133">12741 11513 614 0,'0'0'120'0,"-2"-17"-5"0,2 17-9 0,0 0 16 16,-11-17-12-16,11 17-10 0,0 0-19 0,-26-17-13 15,26 17-10-15,-18-2-8 0,18 2-8 16,-18 7-8-16,18-7-2 0,-22 18-7 0,22-18 2 16,-27 31-5-16,14-11 3 0,-2 3-7 15,3 4 4-15,-3 2-9 0,3 2 4 0,0 1-12 16,2-1 7-16,3-2-10 0,3-1 3 0,4-5-6 15,4-1 2-15,4-5-4 0,-8-17 4 0,25 21-2 16,-25-21 1-16,35 13 0 0,-15-10 0 0,3-4 1 16,2-4-1-16,2-5 2 0,1-4-1 15,1-8 2-15,-1-2-5 0,1-5 5 0,-2-3-7 16,0 0 5-16,-3-3-6 0,-3 1 5 0,-5 0-8 16,-4 4 10-16,-4 1-6 0,-3 3 7 0,-2 3-4 15,-6 3-12-15,3 20 30 0,-12-30-32 0,12 30 32 16,-20-15-16-16,20 15-1 0,-21-2 1 15,21 2 0-15,-28 8-2 0,28-8-15 0,-27 17 30 16,27-17-29-16,-20 25 30 0,20-25-10 16,-7 25-6-16,7-25 2 0,5 19-2 0,-5-19 1 15,16 19-1-15,-16-19 2 0,27 15-1 0,-27-15 1 16,34 11 0-16,-16-6 2 0,1-1-2 0,2 1-1 16,-2 1-1-16,0 3 2 0,-2-1-1 0,1 3 1 15,-18-11-1-15,30 23 3 0,-30-23-4 0,22 25 5 16,-22-25-5-16,10 31 2 0,-8-14-1 15,0 1 1-15,-2-1-3 0,-3 0 4 0,1 1-7 16,-2-1 6-16,-1 0-2 0,5-17 2 0,-12 30-3 16,12-30 4-16,-15 25-5 0,15-25 3 15,0 0 0-15,-14 20 0 0,14-20 0 0,0 0 1 16,0 0-2-16,0 0 0 0,0 0 2 0,0 0 4 16,12-21 8-16,-12 21-1 0,24-35 5 0,-10 13-8 15,0-3 5-15,1-1-5 0,0-1 7 16,-2 1-6-16,-1 1 0 0,0 2-3 0,-2 2 1 15,0 2-5-15,-1 0 2 0,0 2-4 0,-9 17 0 16,18-28-3-16,-18 28 3 0,20-22-8 0,-20 22-5 16,28-20-16-16,-8 11-15 0,0-7-31 0,10 12-37 15,-8-18-45-15,22 25-160 0,-19-10-224 0,11-5 32 16,7 11 314-16</inkml:trace>
  <inkml:trace contextRef="#ctx0" brushRef="#br2" timeOffset="152956.7912">14649 11490 646 0,'0'0'117'0,"0"0"-12"16,-18-13-3-16,18 13-6 0,-21-1-30 16,4-2 6-16,17 3-30 0,-31 6 6 0,31-6-5 15,-34 14-6-15,34-14 1 0,-36 17-2 0,36-17 1 16,-33 23-6-16,33-23 1 0,-32 25-6 15,32-25 2-15,-28 30-6 0,18-13-1 0,10-17-7 16,-18 33 0-16,18-33-7 0,-10 30 3 0,10-30-7 16,0 27 1-16,0-27-3 0,11 23 1 0,-11-23-4 15,19 17 4-15,-19-17-3 0,27 12 3 0,-10-9 0 16,5-2-1-16,-3-2 1 0,2-1-2 0,0-3 1 16,0 0-1-16,0-2 1 0,1-3-1 0,-1-1 1 15,0-1-3-15,-3-1 3 0,-1 0-3 16,-17 13 5-16,24-26-5 0,-24 26 4 15,17-19-3-15,-17 19 4 0,0 0-3 0,8-17 3 16,-8 17 0-16,0 0 2 0,0 0 2 0,0 0 1 16,0 0-1-16,0 0-4 0,0 0 1 0,0 0-5 15,-4 19 1-15,4-19 0 0,-5 26 0 0,5-26 0 16,-4 28 2-16,4-28-5 0,3 30 3 0,-3-30-9 16,10 25-2-16,-10-25-12 0,20 16-11 15,0-8-15-15,-20-8-23 0,46 2-35 0,-27-19-61 16,23 11-103-16,-14-14-138 0,5-8-39 0,13 10 301 15</inkml:trace>
  <inkml:trace contextRef="#ctx0" brushRef="#br2" timeOffset="153457.9721">15175 10912 1398 0,'-22'21'62'15,"-6"-7"-24"-15,9 9 3 0,0-5-5 0,6 8 2 16,-3-2-12-16,4 5 2 0,-2 4-7 0,5 5 7 16,-1 1-13-16,3 3 7 0,2 1-15 15,2 0 5-15,0 1-10 0,3-1-10 0,0-2 25 16,1-1-27-16,1-5 25 0,3-3-10 0,1-7-9 16,1-3 7-16,3-4-7 0,-10-18 5 15,18 24-4-15,-18-24 3 0,20 11-1 0,-20-11 0 16,17 0 0-16,-17 0 1 0,0 0 1 0,21-22 0 15,-21 22 4-15,12-32-6 0,-6 11 3 0,2-2-6 16,0 0 5-16,-1-2-4 0,0-1-10 16,-1 2 28-16,0 0-25 0,0 4 26 0,-1-2-13 15,1 2-5-15,0 3 2 0,2 1-3 0,-8 16 3 16,16-25-2-16,-16 25 1 0,20-14 0 0,-20 14 0 16,25-1 0-16,-25 1 1 0,28 11 0 0,-28-11 0 15,30 21 0-15,-30-21-1 0,29 29 2 0,-14-11-3 16,-1 4 4-16,0 0-4 15,-1-1-13-15,-2 0 27 0,-4 1-27 0,1 0 28 16,-5 1-10-16,0-3-4 0,-4 1 4 0,-3 0-3 16,-2-2 3-16,-4 0-3 0,-3-1 4 0,-4-2-5 0,-4 0 4 15,-1-2-5-15,-1-2 3 0,-1-2-3 16,1-4 2-16,2-1-2 0,4-5-9 0,17 0-10 16,-27-11-16-16,27 11-13 0,-12-24-14 0,12 24-14 15,6-35-24-15,12 24-39 0,-10-17-54 16,20 16-77-16,-7-6-94 0,0-9-32 0,20 19 347 15</inkml:trace>
  <inkml:trace contextRef="#ctx0" brushRef="#br2" timeOffset="154216.16">15817 11328 1128 0,'-22'-5'114'0,"22"5"-43"0,-32 3-3 0,32-3 9 16,-31 6-8-16,31-6-12 0,-36 13-10 15,36-13-2-15,-36 22-5 0,36-22-3 0,-34 33-7 16,19-14-18-16,-1 0 26 0,4 5-31 0,-1-1 24 16,3 3-12-16,2-1-9 0,1-1 5 0,5-2-9 15,2-1 2-15,4-3-7 0,-4-18 3 16,17 30-4-16,-17-30 1 0,33 18-1 0,-13-12-1 16,3-3 0-16,0-5 2 0,3-1-2 15,1-6 0-15,-1-2 0 0,2-2-5 0,0-4 3 0,2-3-7 16,-2-2 3-16,-3-2-4 0,-1 0 4 0,-3-2-5 15,-4 2-7-15,-3-1 26 0,-4 0-24 0,-3 4 29 16,-3-1-12-16,-2 3-2 0,-4 0 5 16,2 19-3-16,-4-29 3 0,4 29-4 0,-9-18 3 15,9 18-1-15,0 0 2 0,-18-9 0 0,18 9 0 16,0 0 1-16,0 0-1 0,-21 13 1 0,21-13-1 16,-5 18-1-16,5-18 0 0,3 22 2 15,-3-22-4-15,12 20 3 0,-12-20-3 0,22 18 1 16,-22-18 0-16,28 13 2 0,-11-10 0 0,3 1 4 15,4-4 1-15,1 0 0 0,2-3 1 16,-2 0-5-16,2 0-1 0,0-2 0 0,-3 1 0 16,0-1-1-16,-3 0 2 0,-21 5-5 0,29-8 1 15,-29 8 1-15,0 0 1 0,0 0 3 0,0 0 6 16,0 0-1-16,0 0 2 0,0 0-5 0,0 0-5 16,0 0-1-16,0 0-3 0,-19 1 3 0,19-1-2 15,-26 20 2-15,26-20-4 0,-30 31-13 0,15-15 23 16,1 5-24-16,0 0 28 15,3-1-9-15,3 1-3 0,2-3 2 0,6-18-2 16,-4 28 1-16,4-28-1 0,6 19 2 0,-6-19-3 16,17 13 2-16,-17-13 0 0,26 4 3 0,-8-7 0 15,4-3 0-15,1-2 2 0,1-5-5 0,1-3 1 16,-1-1-1-16,2-2 3 0,-3-2-4 0,0 1-7 16,-1-2 8-16,-2 2-8 0,-1 2 22 0,-2 0-11 15,-17 18 11-15,22-28-11 0,-22 28 0 16,12-19 4-16,-12 19 0 0,0 0 1 0,0 0-8 15,0 0 0-15,0 0 0 0,0 0 0 0,0 0 0 16,0 0 0-16,0 0 0 0,0 0 0 0,-14 23 0 16,14-23 0-16,-9 29 0 0,5-12 0 0,0 1 0 15,2 3 0-15,-2 0 0 0,4 0 0 0,3-3 0 16,-3-18 0-16,12 29-1 0,-12-29-17 16,29 21-4-16,-8-14-11 0,1-7-8 0,7 1-15 15,-1-12-17-15,11 4-16 0,-8-16-38 0,20 13-58 16,-20-26-100-16,22 8-182 0,-4 3-8 0,-13-16 301 15</inkml:trace>
  <inkml:trace contextRef="#ctx0" brushRef="#br2" timeOffset="154415.2416">17241 10843 1082 0,'0'0'335'0,"-32"15"-222"15,22 2-25-15,-9-3-17 0,6 12-4 0,-11 1-22 0,6 7-4 16,-6 3-18-16,2 6 2 0,-2 1-15 0,2 3 3 15,0-1-14-15,4-2 7 0,1 0-12 0,2-3 8 16,3-1-11-16,0-4-18 0,6 1 5 16,-2-10-41-16,8 2 16 0,-2-9-28 0,12 5-34 15,-10-25-20-15,12 30-62 0,-12-30-80 0,0 0-121 16,12 17-28-16,-12-17 262 0</inkml:trace>
  <inkml:trace contextRef="#ctx0" brushRef="#br2" timeOffset="154555.832">16956 11349 1072 0,'-13'-32'202'0,"13"32"-54"0,-4-43-25 16,4 43-20-16,4-34-16 0,-4 34-23 0,5-18-13 16,-5 18-17-16,0 0-13 0,0 0-11 0,0 0-6 15,20-15-5-15,-20 15-8 0,22-1-13 0,-4 3-27 16,-18-2-39-16,45 4-82 0,-45-4-156 0,45-12-233 16,-10 16 23-16,-5-9 378 0</inkml:trace>
  <inkml:trace contextRef="#ctx0" brushRef="#br2" timeOffset="155102.622">17998 11175 1322 0,'0'0'83'16,"0"0"-78"-16,0-17-9 0,0 17 6 0,26-20 7 16,-26 20 21-16,38-23 10 0,-18 6 12 0,11 7-3 15,-2-6-7-15,9 4-7 16,-3-3 1-16,5 6-5 0,-2-1-2 0,2 4-9 16,-2 2-6-16,-4 3-6 0,-4 2-4 0,-6 3 0 15,-5 2-3-15,-19-6 4 0,18 18 0 0,-18-18 5 16,-1 34-2-16,-8-9 1 0,-8 3-7 0,-6 3 3 15,-9 2-7-15,-4 0 11 0,-7 1-2 0,2 0 12 16,-3-1-3-16,2-1 5 0,0-2-8 16,5-1-13-16,4-4 23 0,5 1-26 0,5-6 22 15,7 0-9-15,16-20-8 0,-21 29 2 0,21-29-4 16,1 19 0-16,-1-19 0 0,22 16 0 0,-4-10-1 16,7-2 3-16,5-3-1 0,7-4-1 0,5-1-2 15,4-5-11-15,7 1-16 0,-1-7-29 0,9 7-42 16,-15-19-89-16,22 23-240 0,-19-10-139 15,-1-3 12-15,2 12 505 0</inkml:trace>
  <inkml:trace contextRef="#ctx0" brushRef="#br2" timeOffset="155789.978">18979 11281 917 0,'0'0'183'0,"0"0"-84"0,-27 0-34 0,27 0-9 15,0 0-10-15,-21 30-6 0,21-30-4 0,-23 32 8 16,7-15-3-16,3 7 1 0,-7-4 11 0,6 6-33 16,-3-4 30-16,3 3-33 0,0-3 7 0,2-1 1 15,1-2-9-15,11-19 3 0,-14 29-8 0,14-29-2 16,-2 17-6-16,2-17-1 16,0 0-1-16,0 0 0 0,17 8 4 0,-17-8 2 15,17-7 0-15,-17 7 2 0,21-20-2 0,-21 20-5 16,24-30 1-16,-11 12-6 0,-2-3 6 0,1-1-5 15,1-1-11-15,-4 0 27 0,1 1-27 0,-1 1 27 16,-1-1-11-16,-1 3-4 0,-1 1 4 0,-1 1-4 16,-5 17 3-16,9-25-3 0,-9 25 2 0,0 0-1 15,0 0 2-15,0 0 3 0,0 0 2 16,0 0 2-16,0 0-1 0,0 0 0 0,0 0 1 16,0 30 3-16,0-30-1 0,-5 31 2 0,5-14-4 15,0 0 0-15,1 0-3 0,-1-17-12 16,6 30 11-16,-6-30-13 0,20 25 25 0,-20-25-12 15,31 19 12-15,-10-14-11 0,3-2-2 0,4-5 0 16,4-4-15-16,3-4 12 0,3-3-12 16,0-3 21-16,-1 0-7 0,-3-2 9 0,-2-1-11 15,-4 0-1-15,-5 0 3 0,-1 3-4 0,-22 16 2 16,29-28-1-16,-29 28 0 0,14-21 1 0,-14 21 1 16,0 0-1-16,0 0 1 0,0 0-2 0,0 0-2 15,0 0 0-15,-27 10-1 0,27-10 3 0,-27 29-4 16,14-12 1-16,-2 2-3 0,3-1 0 0,2 3-7 15,3-4 0-15,6 1-11 0,1-18-13 16,1 31 21-16,-1-31-31 0,13 31 20 16,-13-31-29-16,31 19-6 0,-14-17-10 0,12 7-29 15,-10-18-43-15,23 17-139 0,-18-19-87 0,8-1-116 16,9 10 232-16,-18-22 254 0</inkml:trace>
  <inkml:trace contextRef="#ctx0" brushRef="#br2" timeOffset="155961.8778">19797 11230 1048 0,'0'0'299'16,"-36"9"-189"-16,36-9-34 0,-30 13-16 0,30-13-15 16,-24 24-17-16,12-7-2 0,-1 0-9 0,2 5 1 15,0-2-1-15,3 3 2 0,0 0-6 0,2 2-13 16,0-3 19-16,1 1-31 0,2-1 27 16,1-1-19-16,3-2-8 0,-1-19-6 15,7 33-21-15,-7-33-14 0,14 22-32 0,-14-22-43 16,22 13-123-16,-22-13-184 0,0 0-68 0,33-4 234 15</inkml:trace>
  <inkml:trace contextRef="#ctx0" brushRef="#br2" timeOffset="156414.8367">19919 11166 1603 0,'-37'4'128'0,"37"-4"-90"15,0 0-19-15,0 0-2 0,0 0 1 0,0 0 4 16,0 0 9-16,0 0 3 0,24-10-4 0,-24 10-7 16,24-5-5-16,-24 5-2 0,21 0-2 0,-21 0-3 15,0 0-4-15,22 15 2 0,-22-15-2 16,6 23-5-16,-6-6-2 0,-4 3 0 0,-2 4 0 16,-3 3 0-16,-2 3 0 0,-2 3 0 0,-4 1 0 15,0-2 0-15,-3 0 0 0,2 1 0 0,0-4 0 16,1-2 0-16,4-2 0 0,4-6 0 0,9-19 0 15,-6 25 0-15,6-25 0 0,0 0 0 0,0 0 0 16,25 5 0-16,-25-5 0 0,35-23 0 16,-11 3 0-16,2-6 0 0,5-2 0 15,0-3 0-15,2-2 0 0,0 1 0 0,-1-1 0 16,-2 2 0-16,-3 0 0 0,-3 2 0 0,0 3 0 16,-4 1 0-16,-2 5 0 0,-1 2 0 0,-17 18 0 15,22-22 0-15,-22 22 0 0,0 0 0 0,0 0 0 16,0 0 0-16,-1 19 0 0,1-19 0 0,-14 37 0 15,5-16 0-15,-1 2 0 0,0 0 0 16,3-1 0-16,2 0 0 0,3 0 0 0,3-4-9 16,5 2-25-16,-6-20-20 0,22 29 11 0,-22-29-41 15,41 21-1-15,-24-23-39 0,21 16-105 0,-19-26-113 16,14 8-195-16,4 4 49 0,-12-17 471 16</inkml:trace>
  <inkml:trace contextRef="#ctx0" brushRef="#br2" timeOffset="156696.0332">20709 11119 1303 0,'-16'-17'143'0,"16"17"-54"0,-17-10-7 0,17 10-11 15,-19 2-15-15,19-2-7 0,-26 10-12 0,26-10-5 16,-28 23-12-16,28-23-1 0,-20 31-2 0,20-31 0 16,-14 31-5-16,14-31-2 0,-3 29-7 15,3-29 0-15,9 23-3 0,-9-23 2 0,20 22-4 16,-20-22 3-16,29 17-3 0,-11-12 3 15,-1 1-1-15,-17-6 0 0,31 8 0 0,-31-8 0 16,20 7 1-16,-20-7 2 0,0 0 1 0,13 19 3 16,-13-19-1-16,-8 21 2 0,8-21-4 0,-19 29-1 15,4-11-5-15,-2 1-10 0,-5 1 24 0,0 2-25 16,-2-1 22-16,-2-1-13 0,5-1-6 16,1-4-8-16,20-15-13 0,-23 22-20 0,23-22-36 15,0 0-57-15,12 30-170 0,-12-30-256 0,0 0 12 16,35 5 353-16</inkml:trace>
  <inkml:trace contextRef="#ctx0" brushRef="#br2" timeOffset="157392.3032">21433 10951 1130 0,'0'0'261'0,"0"0"-214"0,0 0-28 0,-1-17-9 16,1 17 6-16,38-17 7 0,-11 4 9 0,10 1 1 15,-1-4-3-15,8 0-12 0,2-1-5 16,3 0 17-16,2 0-33 0,0 3 36 15,-2 1-36-15,-2 5 9 0,-7 1 0 0,-1 2-3 16,-6 4 4-16,-5 1 3 0,-5 2 0 0,-4 2 1 16,-19-4-3-16,24 10 1 0,-24-10 1 0,0 0 3 15,2 23 14-15,-2-23-34 0,-21 30 30 0,4-11-31 16,-6-3 15 0,-5 3 7-16,-5-2-3 0,1 4 6 0,-4-2-2 15,1 1 3-15,1-1-4 0,4-2 1 16,4-3-8-16,5-2 0 0,21-12-6 0,-20 16 0 15,20-16-1-15,0 0 0 0,11 18-1 0,-11-18 2 16,34 12-1-16,-8-8 1 0,8 0-1 0,7-2 1 16,1 0-3-16,4 2 4 0,-2 1-4 0,-4 2 2 15,-3 0-1-15,-9 4 1 0,-5 1 0 16,-6 2 2-16,-17-14-2 0,13 29 3 0,-13-29 0 16,-8 32 4-16,-6-13-2 0,-5 1 3 15,-7 2-3-15,-6 1 1 0,-4 0-4 0,0 1 5 16,-3-1-6-16,1 0 4 0,3 0-6 0,3-5-11 15,7-2 7-15,6-5-16 0,19-11 15 0,0 0-27 16,0 0-2-16,0 0-29 0,22 11-15 0,-1-24-5 16,18 10-70-16,-10-23-77 0,25 14-162 0,-3-6-128 15,-6-11 164-15,20 16 357 0</inkml:trace>
  <inkml:trace contextRef="#ctx0" brushRef="#br2" timeOffset="157687.6827">22677 10855 1419 0,'0'0'166'0,"-18"-12"-67"0,18 12-26 16,-34 1-22-16,14 5-12 0,-4 4-10 0,-2 6 2 16,-4 2-7-16,1 6 0 0,-4 3-8 15,2 3 4-15,2 3-9 0,0 5 8 0,2 4-12 16,3 3 6-16,1 0-7 0,5-1-6 0,5-3 0 16,6-4 0-16,6-3 0 0,6-2 0 0,7-7 0 15,5-2 0-15,6-6 0 0,4-3 0 0,6-7 0 16,3-5 0-16,4-7 0 0,4-6 0 0,-1-4 0 15,3-7 0-15,-4-4 0 0,-1-4 0 16,-4-3 0-16,-4-2 0 0,-4 0 0 0,-2-1 0 16,-6-1 0-16,-6-1 0 0,-4 3 0 0,-6-1 0 15,-2 3-2-15,-6-1-27 0,-2 4-9 16,-6-4-25-16,7 6-15 0,-13-9-18 0,14 20-47 16,-14-15-14-16,17 32-47 0,-14-19-31 0,14 19-79 15,0 0-114-15,0 0 169 0,7 27 259 0</inkml:trace>
  <inkml:trace contextRef="#ctx0" brushRef="#br2" timeOffset="158049.3396">23298 10867 1278 0,'-30'-12'143'0,"30"12"-59"16,-41-9-9-16,23 10-11 0,-3-6-17 15,2 7-9-15,-3-2-3 0,4 4-1 0,-1 0-5 16,19-4 3-16,-33 17-4 0,33-17 3 0,-32 25-8 16,32-25 0-16,-26 31-9 0,16-14-1 0,10-17-7 15,-11 33-1-15,11-33-6 0,5 29 4 0,-5-29-7 16,19 29 5-16,-19-29-2 0,31 24 2 16,-13-14-1-16,3 0 1 0,-1-3-2 0,3 0 2 15,-1-1 0-15,-1 1-1 0,-4-1 0 0,-17-6-1 16,23 14-2-16,-23-14 3 0,0 0-2 0,10 22 3 15,-10-22-1-15,-8 21 1 0,8-21-3 0,-19 26 0 16,2-11-6-16,-3 0 0 0,-1 1-4 16,-4 1 3-16,0 0-4 0,-1-2 3 0,2 2-6 15,1-5-1-15,5 3-11 0,1-7-9 16,17-8-29-16,-22 17-28 0,28 1-74 0,-6-18-127 16,0 0-200-16,0 0-31 0,0 0 334 0</inkml:trace>
  <inkml:trace contextRef="#ctx0" brushRef="#br2" timeOffset="158416.0049">23329 11106 1424 0,'0'0'129'16,"0"0"-69"-16,0 0-12 0,0 0-17 0,0 0-7 15,0 0 2-15,28-2 1 0,-9-5-2 0,8 0-11 16,1-2-3-16,2 0-4 0,1-2 1 0,-2 1-1 15,-1-1-2-15,-1 2-3 0,-1-1 1 16,0-1-3-16,-3-1 1 0,-1 1-3 0,-5-1 4 16,-17 12-1-16,19-21 5 0,-19 21 3 0,4-18 3 15,-4 18-2-15,-7-18 1 0,7 18-6 0,-20-16-2 16,20 16 2-16,-34-6 1 0,12 8 4 0,-2 1 5 16,-2 5 4-16,0-1-2 0,-1 5 4 0,-2 2-7 15,1 3 3-15,-1 3-4 16,3 1-12-16,3 0-1 0,5 1 0 0,6-2 0 15,3 3 0-15,5-1 0 0,6-1 0 0,0-1 0 16,5-3 0-16,4 0-7 0,-11-17-11 0,34 25-9 16,-9-16-6-16,5-2-13 0,0-4-11 0,11 1-21 15,-10-11-26-15,18 13-63 0,-21-25-108 0,23 12-184 16,-7 1-53-16,-9-15 249 0</inkml:trace>
  <inkml:trace contextRef="#ctx0" brushRef="#br2" timeOffset="158591.0794">23939 10825 1472 0,'-46'2'161'16,"16"21"-64"-1,-15-7-12-15,8 11-10 0,-5-2-27 0,6 5 1 16,2-2-14-16,5 4-10 0,7-4-25 16,8-1 0-16,5 0 0 0,9-2 0 0,7-2 0 15,3-3 0-15,8-3 0 0,5-4 0 0,8-3 0 16,3-6 0-16,8 1-42 0,3-8-26 0,9 5-34 15,-10-18-71-15,20 24-170 0,-13-18-246 0,-1-1 38 16,1 10 373-16</inkml:trace>
  <inkml:trace contextRef="#ctx0" brushRef="#br2" timeOffset="158747.5222">24452 11149 1536 0,'-17'13'326'0,"17"-13"-264"15,0 0-20-15,0 0-31 0,0 0-29 0,0 0-18 16,-8-27-25-16,8 27-42 0,0-25-86 0,19 27-230 16,-19-2-157-16,11-22 39 0,-11 22 500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3T22:23:36.059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1089 945 1404 0,'0'0'295'15,"0"0"-268"-15,0 0 2 0,0 0-4 0,0 0-7 16,0 0-11-16,0 0-5 0,0 0 1 0,0 0 10 15,0 0 4-15,0 0 5 0,0 0 1 16,-1 36-3-16,7 1 10 0,-2 10-5 0,0 13-8 16,-4 5 13-16,1 8-20 0,-5 2 11 0,-2 6-12 15,-2 0-9-15,-2 4 0 0,-4 0 0 0,2-1 0 16,-2-6 0-16,-1-4 0 0,2-6 0 0,2-8 0 16,5-9 0-16,2-10 0 0,11-2-18 0,-7-39-99 15,47 46-440-15,-29-45-93 0,18-3 0 0</inkml:trace>
  <inkml:trace contextRef="#ctx0" brushRef="#br0" timeOffset="1155.4313">2805 1119 1701 0,'-3'-21'50'16,"-17"10"-18"-16,1 4-4 0,-7-1 6 0,2 4-10 15,-4 0-7-15,0 7-6 0,-4 3 5 0,0 7 7 16,-6 5 1-16,-1 11 8 0,-2 5-5 0,-2 10-16 16,-1 5 6-16,-1 8-17 0,-1 3 0 0,1 9 0 15,1 2 0-15,3 1 0 0,2 2 0 0,6-5 0 16,5-1 0-16,6-7 0 0,6-5 0 15,7-2 0-15,8-9 0 0,5-5 0 0,10-7 0 16,5-9 0-16,9-5 0 0,6-4 0 16,9-7 0-16,3-4 0 0,8-7 0 0,3-4 0 15,3-4 0-15,2-3-5 0,3-1-30 0,-4-5-13 16,2 1 10-16,-6-8-6 0,0 2 15 0,-6-2-5 16,-1 2-30-16,-10 2 45 0,-2 5-45 0,-9-2 47 15,-4 5-3-15,-25 15-1 0,28-26 12 0,-28 26 5 16,4-22 13-16,-4 22 6 0,0 0 13 0,-19-17 6 15,2 10 11-15,17 7 3 0,-35 0 2 16,35 0-8-16,-39 8 5 0,19 1-9 16,-2-1-2-16,1 5-4 0,-1 1-9 0,0 5-19 15,0 2-4-15,4 3 0 0,-1 0 0 0,4 6 0 16,0 3 0-16,4 1 0 0,3-3 0 0,1-5 0 16,5-3 0-16,3-4 0 0,4-1 0 0,-5-18 0 15,21 24 0-15,-4-15 0 0,2-4 0 16,4-3 0-16,5-4 0 0,0-5 0 0,5-5 0 15,0-1 0-15,0-6 0 0,1-3 0 0,-3-3 0 16,1-3 0-16,-3-4 0 0,-6-2 0 0,-2 2 0 16,-5 0 0-16,-4 5 0 0,-2 0 0 0,-4 2 0 15,-4 0 0-15,-3 2 0 0,-4 3 0 16,-3 2 0-16,8 18 0 0,-22-27 0 0,22 27 0 16,-27-10 0-16,27 10 0 0,-29 2 0 15,29-2 0-15,-29 8 0 0,29-8 0 0,-22 17 0 16,22-17 0-16,0 0 0 0,-14 17 0 0,14-17 0 15,0 0 0-15,23 11 0 0,-4-11 0 0,4-3 0 16,6-3 0-16,8-6 0 0,3-3 0 0,3-4 0 16,4-1 0-16,0-1 0 0,0 3 0 0,-3 1 0 15,-6 6 0-15,-4 6 0 0,-7 2 0 0,-8 3 0 16,-19 0 0-16,18 12 0 0,-18-12 0 16,0 30 0-16,-6-8 0 0,-6 8 0 0,-4 3 0 15,-5 2 0-15,-5 4 0 0,-2-1 0 0,-1 8 0 16,1-1 0-16,2-1 0 0,2-3 0 15,3-9 0-15,6-5 0 0,4-5 0 0,11-22 0 16,-4 27 0-16,4-27 0 0,21 14 0 0,-2-14 0 16,9-3 0-16,5-10 0 0,5-4 0 15,5-5 0-15,4-4 0 0,0-7 0 0,3 2 0 16,-2-6 0-16,-3 4 0 0,-3 4 0 0,-9 2 0 16,-7 9 0-16,-7 2 0 0,-19 16 0 0,18-14 0 15,-18 14 0-15,0 0 0 0,0 0 0 0,0 0 0 16,-16 16 0-16,16-16 0 0,-27 31 0 0,12-12 0 15,-2 6 0-15,-1 7 0 0,1-2 0 0,4 2 0 16,1-3 0-16,2-6 0 0,4-3 0 16,2-2 0-16,6 0 0 0,-2-18 0 15,14 26 0-15,-14-26 0 0,33 13 0 0,-12-17 0 16,10 3 0-16,-4-21-80 0,30 30-300 0,-34-43-161 16,24 12-106-16,-6-3 249 0</inkml:trace>
  <inkml:trace contextRef="#ctx0" brushRef="#br0" timeOffset="1315.2008">4418 1267 2042 0,'0'0'5'0,"-30"16"-5"15,6 1 0-15,-2 4 0 0,0 8 0 16,-3 3 0-16,0 11 0 0,0 1 0 0,-2 5 0 16,3 2 0-16,3 3 0 0,2 0 0 0,2 2 0 15,5 0 0-15,3-7 0 0,5 2 0 16,2 0 0-16,8-4 0 0,-1-2 0 0,7-4 0 15,1-13-44-15,15 15-132 0,-24-43-358 0,23 30-116 16,3-19 33-16</inkml:trace>
  <inkml:trace contextRef="#ctx0" brushRef="#br0" timeOffset="1972.2745">4527 1827 1929 0,'0'0'52'0,"-26"-1"-7"15,6 1-24-15,20 0-21 0,-33 12 0 0,33-12 0 16,-30 23 0-16,15-5 0 0,1 3 0 0,2 2 0 16,-1 2 0-16,5 3 0 0,2 0 0 0,2 2 0 15,3-2 0-15,3-3 0 0,3 0 0 0,4-6 0 16,3-2 0-16,-12-17 0 0,33 24 0 16,-13-18 0-16,5-2 0 0,0-6 0 15,2-2 0-15,-1-6 0 0,2-3 0 0,-3-3 0 16,1-2 0-16,-2-4 0 0,0-7 0 0,-1-2 0 15,-2-2 0-15,-4-2 0 0,-2 6 0 0,-4-1 0 16,-2-1 0-16,-1 2 0 0,-5 3 0 0,0 0 0 16,-6 5 0-16,-3 4 0 0,6 17 0 0,-16-22 0 0,16 22 0 15,-20-7 0-15,20 7 0 16,-22-2 0-16,22 2 0 0,-17 4 0 0,17-4 0 16,0 0 0-16,-7 17 0 0,7-17 0 0,0 0 0 15,15 22 0-15,-15-22 0 0,25 13 0 0,-8-8 0 16,2 1 0-16,2-4 0 0,4-2 0 0,1-2 0 15,4-1 0-15,1 0 0 0,-2-1 0 0,-2 5 0 16,-3 1 0-16,-5 0 0 0,-2 3 0 0,-17-5 0 16,22 7 0-16,-22-7 0 0,0 0 0 15,14 21 0-15,-14-21 0 0,-4 29 0 0,-2-10 0 16,-5 2 0-16,-4 2 0 0,-2 2 0 0,-1 4 0 16,0-4 0-16,0 2 0 0,2-2 0 0,1-5 0 15,4 2 0-15,11-22 0 0,-13 26 0 0,13-26 0 16,0 0 0-16,2 20 0 0,-2-20 0 0,0 0 0 15,27 2 0-15,-27-2 0 0,34-17 0 16,-12 1 0-16,2-5 0 0,2-5 0 0,-1-4 0 16,1 0 0-16,1-2 0 0,-3 3 0 0,-3 4 0 15,-5 2 0-15,-4 5 0 0,-12 18 0 0,16-26 0 16,-16 26 0-16,0 0 0 0,0 0 0 16,0 0 0-16,0 0 0 0,0 0 0 0,0 0 0 15,0 0 0-15,-15 23 0 0,15-23 0 0,-13 31 0 16,13-31 0-16,-9 24 0 0,9-24 0 15,-1 18 0-15,1-18 0 0,7 20 0 0,-7-20 0 16,0 0 0-16,24 19 0 0,-24-19 0 0,27 1 0 16,-27-1 0-16,32-3 0 0,-14 0 0 0,0-1 0 15,2 0 0-15,-2-2 0 0,1-1 0 0,1-1 0 16,-1-3 0-16,1 0 0 0,-2-1 0 0,-1-4 0 16,0-2 0-16,-1 1 0 0,0-2 0 15,0 2 0-15,-2-1 0 0,1-1 0 0,-15 19 0 16,23-32 0-16,-23 32 0 0,17-23 0 0,-17 23 0 15,0 0 0-15,0 0 0 0,0 0 0 16,0 0 0-16,0 0 0 0,0 0 0 0,4 28 0 16,-13-4 0-16,-2 8 0 0,-2 4 0 0,-2 1 0 15,3-1 0-15,-1-1 0 0,2 4 0 0,5-4 0 16,2-1 0-16,6-5 0 0,6-8 0 16,6-4 0-16,3-5 0 0,9-5 0 0,1-8 0 15,8-3 0-15,-4-18-39 0,27 22-208 0,-39-51-143 16,42 41-84-16,-31-30-52 0,-3-16 156 0,29 37 370 15</inkml:trace>
  <inkml:trace contextRef="#ctx0" brushRef="#br0" timeOffset="2343.9784">6112 1172 2047 0,'-13'25'0'0,"13"-25"0"0,-21 20 0 16,21-20 0-16,-15 29 0 0,9-8 0 0,-1 1 0 15,1 7 0-15,-1 1 0 0,1 4 0 16,-3 4 0-16,2 4 0 0,-5 4 0 16,1 4 0-16,-4 2 0 0,2 2 0 0,0 1 0 15,1-1 0-15,3-2 0 0,1-2 0 0,3-5 0 16,2 3 0-16,0-8 0 0,2-4 0 0,0-5 0 16,2-10 0-16,-1-21 0 0,4 26 0 0,-4-26 0 15,0 0 0-15,0 0 0 0,0 0 0 0,0 0 0 16,0 0 0-16,20-30 0 0,-12 10 0 0,1-12 0 15,1 0 0-15,5-6 0 0,2 2 0 16,3 1 0-16,4 0 0 0,0 2 0 0,4 2 0 16,1 6 0-16,1 4 0 0,1 6 0 0,0 4 0 15,0 4 0-15,-1 3 0 0,-1 4 0 0,2 2 0 16,-3 4 0-16,-3 2 0 0,1 2 0 0,-5 2 0 16,-1 1 0-16,-3 3 0 0,-2 1 0 0,-2 2 0 15,-4 0 0-15,-4 1 0 0,-5 3 0 16,-6-3 0-16,-7 3 0 0,-5 2 0 15,-7 0 0-15,-7 5 0 0,-8 0 0 0,-5 2 0 16,-5-3 0-16,-1-5 0 0,-1-2 0 0,-1-3 0 16,2-1 0-16,1-3 0 0,5-2 0 0,4-4 0 15,7-5 0-15,4-4 0 0,11 2 0 0,-1-16-9 16,20 14-192-16,-19-30-141 0,41 32-96 0,-29-31-46 16,9-6-44-16,31 28 484 0</inkml:trace>
  <inkml:trace contextRef="#ctx0" brushRef="#br0" timeOffset="2589.8583">7027 1781 2047 0,'-18'-12'0'0,"18"12"0"0,25-18 0 16,-2 10 0-16,5-3 0 0,5 1 0 0,6 0 0 15,3 2 0-15,3-3 0 0,-1 5 0 0,-1-2 0 16,-3 2 0-16,-3 3 0 0,1 0 0 0,-1 1 0 15,-7-1 0-15,-1 4 0 0,-11-8-68 0,10 33-192 16,-28-26-363-16,0 0-16 0,0 0 183 16</inkml:trace>
  <inkml:trace contextRef="#ctx0" brushRef="#br0" timeOffset="2700.4423">7092 1979 2047 0,'4'18'0'0,"-15"0"0"0,11-18 0 16,-3 25 0-16,3-25 0 0,26 20 0 0,0-18 0 15,6-3 0-15,12-10 0 0,7 2 0 16,10-6 0-16,2-8 0 0,15 18-54 0,-33-45-311 16,40 35-303-16,-23-7-20 0,-1-8 417 0</inkml:trace>
  <inkml:trace contextRef="#ctx0" brushRef="#br0" timeOffset="3437.9237">9580 1110 1608 0,'0'0'56'0,"19"-20"4"0,-19 20-5 15,18-21 0-15,-18 21-15 0,8-18 1 16,-8 18-9-16,0 0 8 0,0 0-7 0,-18-18-7 15,18 18-25-15,-31-1-1 0,9 7 0 0,-6 2 0 16,-5 10 0-16,-5 4 0 0,-3 6 0 0,-5 7 0 16,-4 6 0-16,-4 7 0 0,-1 7 0 0,1-1 0 15,5 4 0-15,5-3 0 0,10-2 0 0,10-5 0 16,7 2 0-16,7-2 0 0,8 1 0 16,5-2 0-16,6-5 0 0,5-2 0 15,6-4 0-15,4-1 0 0,7-4 0 0,3-7 0 16,5-1 0-16,3-12 0 0,4 1 0 0,1-10 0 15,-2-11 0-15,-4 0 0 0,-8-8 0 0,-10 3 0 16,-6-1 0-16,-10-2 0 0,-3-1 0 0,-8-5 0 16,-7-2 0-16,-5-3 0 0,-8 0 0 0,-5 1 0 15,-6 2 0-15,-5 3 0 0,-3 4 0 0,0 2 0 16,2 8 0-16,6 4 0 0,2 1 0 16,9 7 0-16,4-2 0 0,20-2-28 0,-19 9-39 15,32 14-100-15,-13-23-251 0,22 4-147 0,-1 4-66 16,7-9 461-16</inkml:trace>
  <inkml:trace contextRef="#ctx0" brushRef="#br0" timeOffset="3548.5425">9771 2014 2017 0,'-11'26'30'16,"-18"13"-30"-16,1-2 0 0,0-2 0 0,3-1 0 15,0 0 0-15,2-5 0 0,5-1 0 0,0-7 0 16,23 23-287-16,-5-44-380 0,-2 20-2 0,2-20 246 15</inkml:trace>
  <inkml:trace contextRef="#ctx0" brushRef="#br0" timeOffset="3905.0144">10253 1449 2047 0,'0'0'0'15,"0"0"0"-15,16-26 0 0,3 12 0 0,3-5 0 16,6 2 0-16,2-3 0 0,1 6 0 0,-1 2 0 16,1 2 0-16,-5 3 0 0,-1-1 0 0,-3 5 0 15,-4 0 0-15,-18 3 0 0,22 5 0 0,-22-5 0 16,7 21 0-16,-9-4 0 0,-2 6 0 0,-8 6 0 16,-6 9 0-16,-7 4 0 0,-4 4 0 15,-5-2 0-15,-3 10 0 0,-1-1 0 0,1 0 0 16,3-3 0-16,5-7 0 0,7-3 0 15,6-5 0-15,6-5 0 0,7-4 0 0,6-6 0 16,7 2 0-16,10-11 0 0,8 2 0 0,13-12 0 16,11-13 0-16,14-1 0 0,8-15 0 0,9 3 0 15,-3-11-9-15,23 25-312 0,-41-43-237 0,17 24-85 16,-9-6 128-16</inkml:trace>
  <inkml:trace contextRef="#ctx0" brushRef="#br0" timeOffset="4150.8576">11242 1405 2047 0,'0'0'0'0,"-47"21"0"0,18-10 0 16,1 1 0-16,3 1 0 15,-3 3 0-15,2 4 0 0,-1 0 0 0,2 2 0 16,2 1 0-16,2 1 0 0,3-1 0 0,3 6 0 16,7-5 0-16,3 0 0 0,5-2 0 0,5-4 0 15,-5-18 0-15,25 30 0 0,-3-18 0 0,5-2 0 16,6-5 0-16,4-3 0 0,4-2 0 0,1-1 0 15,0 0 0-15,-2-2 0 0,-5 1 0 0,-6 0 0 16,-6 2 0-16,-23 0 0 0,27 3 0 16,-27-3 0-16,0 0 0 0,10 18 0 0,-10-18 0 15,-9 26 0-15,-1-8 0 0,-7 1 0 0,-4 3 0 16,-4-1 0-16,-4 0 0 0,-3-3 0 0,4 2 0 16,-1-1 0-16,4-6 0 0,2 4 0 15,3-7 0-15,3-4 0 0,17-6 0 0,-18-2 0 16,30 21-212-16,-33-54-240 0,46 31-159 0,-14-14-9 15,-3-27 469-15</inkml:trace>
  <inkml:trace contextRef="#ctx0" brushRef="#br0" timeOffset="4494.9994">11217 1411 2047 0,'0'0'0'0,"-20"-13"0"15,20 13 0-15,0 0 0 0,0 0 0 16,0 0 0-16,0 0 0 0,0 0 0 15,0 0 0-15,30-2 0 0,-4 3 0 0,5-5 0 16,8 1 0-16,4-1 0 0,3-3 0 0,4 1 0 16,-2 0 0-16,3 2 0 0,1 0 0 0,-3 3 0 15,4-4 0-15,-3 2 0 0,-7 3 0 0,-3-2 0 16,-7 6 0-16,-7 0 0 0,-26-4 0 0,27 6 0 16,-27-6 0-16,0 0 0 0,0 0 0 15,0 0 0-15,0 0 0 0,-30 29 0 0,10-14 0 16,-5 4 0-16,-5 0 0 0,0 3 0 0,-3 4 0 15,-4 3 0-15,2 5 0 0,-1 4 0 0,1 4 0 16,5 4 0-16,5 0 0 0,5-2 0 16,9-7 0-16,7-6 0 0,8-2 0 0,6-3 0 15,7-4 0-15,6-7 0 0,7-4 0 0,7-8 0 16,9-8 0-16,4-6 0 0,5-11 0 16,1-4 0-16,-3-6 0 0,-3-3 0 0,-5-4 0 15,-5-7 0-15,-7 0 0 0,-8-1 0 0,-7 5 0 16,-10 4 0-16,-7 3 0 0,-6 0 0 0,-4 1 0 15,-6 1 0-15,-3-1 0 0,-3 3 0 0,-3 2 0 16,-3 9 0-16,-1 3 0 0,1 12 0 0,1 2 0 16,2 9 0-16,-1 4 0 0,8 6 0 15,-5-1 0-15,22 22-180 0,-26-33-152 0,46 36-104 16,-20-40 2-16,6 28-5 0,27 13 214 0,-33-41 225 16</inkml:trace>
  <inkml:trace contextRef="#ctx0" brushRef="#br0" timeOffset="4605.6331">12638 2051 2047 0,'-56'32'0'0,"16"-8"0"0,2 1 0 16,3-3 0-16,3 0 0 0,0-4 0 0,8 1 0 16,2-7 0-16,17 15-83 0,-18-30-531 0,23 3-64 15,0 0 9-15</inkml:trace>
  <inkml:trace contextRef="#ctx0" brushRef="#br0" timeOffset="5552.1348">13151 1426 2014 0,'-24'-4'27'0,"24"4"-21"16,-26-1-6-16,26 1 0 0,-21 2 0 0,21-2 0 16,-29 11 0-16,29-11 0 0,-35 27 0 0,15-7 0 15,0 6 0-15,-1 2 0 0,2 3 0 16,-1 5 0-16,4 3 0 0,4 5 0 16,3-4 0-16,5-5 0 0,5-6 0 0,5-5 0 15,8-6 0-15,4-1 0 0,7-5 0 0,4-4 0 16,4-4 0-16,3-5 0 0,-1-4 0 0,0-5 0 15,-1-4 0-15,-2-4 0 0,-1-6 0 0,-1-4 0 16,-1-6 0-16,-2-6 0 0,-2 0 0 0,-3-2 0 16,-3 3 0-16,-5 3 0 0,-4 3 0 15,-4-2 0-15,-6 2 0 0,-4 1 0 0,-2-3 0 16,-3 3 0-16,-2 4 0 0,-1 3 0 0,12 25 0 16,-31-25 0-16,12 20 0 0,0 6 0 0,1 3 0 15,-2 6 0-15,3 4 0 0,0 3 0 0,3 2 0 16,3 2 0-16,5-1 0 0,4 2 0 0,10-3 0 15,1-1 0-15,10 3 0 0,3-3 0 16,6 0 0-16,7-2 0 0,6-5 0 16,5-4 0-16,7-3 0 0,3-2 0 0,3-5 0 15,3-3 0-15,-1-3 0 0,-3-2 0 0,-10 0 0 16,-3-2 0-16,-9 2 0 0,-7 0 0 0,-8-1 0 16,-21 12 0-16,21-20 0 0,-21 20 0 0,-5-23 0 15,5 23 0-15,-28-23 0 0,5 15 0 0,-5 6 0 16,-5 1 0-16,-5 1 0 0,2 6 0 15,-4 5 0-15,0 2 0 0,1 5 0 0,1 4 0 16,2 1 0-16,4 2 0 0,4 5 0 0,5-3 0 16,7 1 0-16,6 0 0 0,9-4 0 15,6 5 0-15,6-1 0 0,10-3 0 0,7-2 0 16,8-5 0-16,8-4 0 0,4-5 0 0,3-4 0 16,4-6 0-16,-1-4 0 0,-1-2 0 0,-4-8 0 15,-5 0 0-15,-3-8 0 0,-4-4 0 16,-5-1 0-16,-2-6 0 0,-6 4 0 0,-5-4 0 15,-4 0 0-15,-8 0 0 0,-4-4 0 0,-6 4 0 16,-4 1 0-16,-4 1 0 0,-4 3 0 0,-2-2 0 16,-1 5 0-16,0 6 0 0,0 7 0 0,1 3 0 15,0 7 0-15,17 3 0 0,-32 2 0 0,32-2 0 16,-22 15 0-16,22-15 0 0,-10 17 0 0,10-17 0 16,10 26 0-16,3-8 0 15,9-1 0-15,1-2 0 0,8-2 0 0,2 0 0 16,4-4 0-16,5 1 0 0,4-8 0 0,4-1 0 15,2-1 0-15,3-3 0 0,-2-1 0 0,1-5 0 16,-7 0 0-16,-3-2 0 0,-4-1 0 0,-7 2 0 16,-6-1 0-16,-8 2 0 0,-19 9 0 0,20-11 0 15,-20 11 0-15,0 0 0 0,0 0 0 16,0 0 0-16,-26-15 0 0,26 15 0 0,-38 5 0 16,13 5 0-16,-7 8 0 0,-3 5 0 0,0 5 0 15,-1 7 0-15,-2 2 0 0,2 6 0 0,1-2 0 16,3 1 0-16,7 1 0 0,4 0 0 15,10-4 0-15,6-2 0 0,10-6 0 0,9-3 0 16,6-5 0-16,8-5 0 0,5-7 0 0,2-5 0 16,3-6 0-16,1-7 0 0,-1-6 0 15,-2-8 0-15,-1-5 0 0,1-7 0 0,-5-5 0 16,-6-4 0-16,-5 0 0 0,-6 2 0 0,-8 5 0 16,-5 1 0-16,-3 1 0 0,-5-1 0 0,-2 2 0 15,-3 2 0-15,-2 2 0 0,-2 1 0 0,4 8 0 16,1-1 0-16,11 20 0 0,-14-18 0 0,14 18-119 15,0 0-103-15,17 10-102 0,-17-10-4 0,0 0-1 16,24 18 66-16,-4-7 21 0,5 12 67 16,1-9 131-16</inkml:trace>
  <inkml:trace contextRef="#ctx0" brushRef="#br0" timeOffset="5642.4806">15036 1814 2047 0,'-33'19'0'16,"11"9"0"-16,-3-5 0 0,-1-1 0 15,2-5 0-15,2-1 0 0,5-2 0 16,17-14 0-16,-20 23 0 0,20-23-49 0,3 30-279 16,-23-37-260-16,20 7-54 0,20 15 203 0</inkml:trace>
  <inkml:trace contextRef="#ctx0" brushRef="#br0" timeOffset="6539.6132">15865 1318 1912 0,'-13'-17'43'0,"13"17"1"0,-26-14-5 0,9 11-30 16,-7 5-9-16,-5 2 0 16,-8 6 0-16,-3 3 0 0,-6 4 0 0,-1 6 0 15,-3 0 0-15,0 10 0 0,0-2 0 0,3 3 0 16,0 3 0-16,6-1 0 0,5-1 0 0,8 2 0 15,6-9 0-15,10 2 0 0,10-3 0 0,8-4 0 16,11 0 0-16,8-7 0 0,6-2 0 0,8-5 0 16,7-5 0-16,7-5 0 0,6-6 0 0,6-4 0 15,2-8 0-15,0-2 0 0,-4-9 0 16,-7-3 0-16,-8-1 0 0,-11-1 0 0,-7 4 0 16,-8-3 0-16,-6 1 0 0,-6-2 0 0,-7 3 0 15,-6-1 0-15,-5 0 0 0,-6 3 0 0,-7 2 0 16,-2 3 0-16,-2 3 0 0,-3 5 0 15,0 5 0-15,0 5 0 0,5 3 0 0,2 6 0 16,3 0 0-16,18-2 0 0,-21 11 0 16,21-11 0-16,0 0 0 0,4 24 0 0,-4-24 0 15,28 21 0-15,-7-12 0 0,9 0 0 0,4-4 0 16,6-2 0-16,4 0 0 0,4-5 0 0,2 2 0 16,0-3 0-16,1-1 0 0,-2 0 0 0,-3-4 0 15,-2 2 0-15,-8-1 0 0,-5-3 0 0,-7 3 0 16,-6-3 0-16,-18 10 0 0,20-18 0 0,-20 18 0 15,0 0 0-15,0-19 0 0,0 19 0 16,-17-14 0-16,17 14 0 0,-28-12 0 16,8 12 0-16,-1 3 0 0,-2 4 0 0,-2 5 0 15,-3 6 0-15,-1 4 0 0,-1 6 0 0,0 4 0 16,0 6 0-16,2 1 0 0,1 2 0 0,5-3 0 16,5-1 0-16,6-3 0 0,4-2 0 0,6-3 0 15,5 0 0-15,6-2 0 0,7-3 0 0,5-7 0 16,7-3 0-16,8-7 0 0,2-6 0 15,3-5 0-15,3-6 0 0,1-8 0 0,-1-3 0 16,-2-6 0-16,-2-5 0 0,-4 3 0 0,-1-2 0 16,-7 2 0-16,-5-4 0 0,-7 2 0 0,-8 1 0 15,-1-1 0-15,-10 2 0 0,-4-1 0 0,-2 0 0 16,-9 3 0-16,1 4 0 0,-2 6 0 16,-2 4 0-16,1 6 0 0,2 1 0 15,17 6 0-15,-31 1 0 0,31-1 0 0,-19 12 0 16,19-12 0-16,0 0 0 0,-2 23 0 0,2-23 0 15,24 22 0-15,-2-11 0 0,6-5 0 0,8 0 0 16,6-3 0-16,1 0 0 0,6-3 0 0,4 0 0 16,5-4 0-16,0-1 0 0,-1 1 0 0,-3-4 0 15,-7 3 0-15,-7-1 0 0,-7-1 0 0,-10 2 0 16,-23 5 0-16,24-14 0 0,-24 14 0 16,0 0 0-16,0 0 0 0,0 0 0 15,0 0 0-15,-15-17 0 0,15 17 0 0,-31 6 0 0,7 5 0 16,-5 6 0-16,-5 7 0 0,-3 6 0 15,3 5 0-15,-2 8 0 0,-1-1 0 0,2 5 0 16,2-3 0-16,5-2 0 0,9-6 0 0,5 2 0 16,9-6 0-16,7-1 0 0,9-6 0 0,3-6 0 15,8-7 0-15,4-4 0 0,2-8 0 16,4-8 0-16,1-2 0 0,5-11 0 0,1-6 0 16,1-8 0-16,0-6 0 0,-3-1 0 0,-5 3 0 15,-4 0 0-15,-9 4 0 0,-6 2 0 0,-7-1 0 16,-5 0 0-16,-4 4 0 0,-5-3 0 0,-3 4 0 15,-2-1 0-15,2 4 0 0,-5 0 0 0,16 26 0 16,-30-35-107-16,30 35-112 16,-27-22-96-16,27 22-174 0,0 0 28 0,-6 19 269 15,6-19 68-15,10 23 191 0,-10-23-8 0,18 16-202 16,5 1 21-16,-23-17 122 0</inkml:trace>
  <inkml:trace contextRef="#ctx0" brushRef="#br0" timeOffset="6662.5529">17295 1612 2047 0,'-29'25'0'0,"3"2"0"0,0 3 0 16,2-4 0-16,1-3 0 0,-1-2 0 0,3-2 0 15,5 2 0-15,-2-5 0 0,11 7 0 16,-12-24-164-16,38 40-219 0,-37-44-143 0,18 5-67 16,28 34 213-16,-28-34 380 0</inkml:trace>
  <inkml:trace contextRef="#ctx0" brushRef="#br0" timeOffset="7572.1117">17928 1273 1682 0,'28'-8'254'16,"-28"8"-211"-16,0 0 2 0,0 0-22 16,-4-18-23-16,4 18 0 0,-30 0 0 0,5 3 0 15,-5 5 0-15,-5 4 0 0,-2 2 0 0,-3 4 0 16,-1 4 0-16,-3 1 0 0,0 5 0 0,0 1 0 15,2 4 0-15,-1 2 0 0,6 2 0 0,-1 0 0 16,8 0 0-16,6-4 0 0,9 1 0 0,9-4 0 16,7-1 0-16,10-4 0 0,7-7 0 15,10-3 0-15,7-7 0 0,8-3 0 16,5-4 0-16,3-7 0 0,3-2 0 0,1-10 0 16,-3-3 0-16,-1-7 0 0,-7-3 0 0,-6-1 0 15,-6-4 0-15,-4 1 0 0,-5-1 0 0,-5 2 0 16,-8-1 0-16,-5 2 0 0,-3 1 0 0,-5 0 0 15,-3 0 0-15,-2-1 0 0,-5 4 0 0,0 2 0 16,-2 8 0-16,-3 6 0 0,1 5 0 16,0 6 0-16,17 2 0 0,-30 8 0 0,30-8 0 15,-27 22 0-15,27-22 0 0,-12 26 0 0,12-26 0 16,8 25 0-16,-8-25 0 0,37 27 0 16,-8-15 0-16,9-4 0 0,8-1 0 0,4-2 0 15,7 0 0-15,0-4 0 0,3-2 0 0,-2 0 0 16,-2-4 0-16,-1 1 0 0,-9 0 0 0,-7-1 0 15,-6-1 0-15,-8 0 0 0,-7-2 0 16,-18 8 0-16,20-13 0 0,-20 13 0 0,0 0 0 16,0-22 0-16,0 22 0 0,-16-17 0 0,-1 14 0 15,-2 1 0-15,-7 5 0 0,-2 3 0 0,-2 2 0 16,-3 7 0-16,-4 1 0 0,1 7 0 0,-1 3 0 16,1 1 0-16,2 7 0 0,2 0 0 0,3 2 0 15,8 0 0-15,6-2 0 0,6-4 0 16,9 0 0-16,6-4 0 0,7 0 0 15,8-1 0-15,7-5 0 0,5-4 0 0,3-9 0 16,5-4 0-16,2-8 0 0,5-5 0 0,-1-4 0 16,3-7 0-16,-5-3 0 0,-1-5 0 0,-6-4 0 15,-6 1 0-15,-6-2 0 0,-8 1 0 0,-3-3 0 16,-10 1 0-16,-3-2 0 0,-6 1 0 0,-3 2 0 16,-3 5 0-16,-2-1 0 0,-1 6 0 15,-1 1 0-15,14 23 0 0,-30-27 0 0,30 27 0 16,-29-9 0-16,29 9 0 0,-22 2 0 0,22-2 0 15,0 0 0-15,-2 27 0 0,2-27 0 16,18 27 0-16,0-11 0 0,9-3 0 0,3 1 0 16,7-5 0-16,4 0 0 0,3-2 0 0,2-2 0 15,1 0 0-15,0-3 0 0,-4-3 0 0,-4 2 0 16,-6-3 0-16,-6 1 0 0,-6-2 0 16,-21 3 0-16,22-6 0 0,-22 6 0 0,0 0 0 15,0 0 0-15,0 0 0 0,0 0 0 0,-9-18 0 16,9 18 0-16,-22 2 0 0,22-2 0 0,-34 17 0 15,11 3 0-15,-5 1 0 0,-1 13 0 0,-2 4 0 16,1 3 0-16,1 2 0 0,1 5 0 0,5-9 0 16,4 6 0-16,7-4 0 0,7-2 0 15,8-4 0-15,5-7 0 0,8-5 0 0,6-6 0 16,6-7 0-16,2-3 0 0,6-8 0 16,0-5 0-16,4-8 0 0,4-9 0 0,1-8 0 15,-1-5 0-15,2-8 0 0,-6-2 0 0,-7 4 0 16,-5-3 0-16,-12 6 0 0,-5-2 0 0,-9-1 0 15,-4-2 0-15,-7 0 0 0,-4-2 0 0,-5 6 0 16,-5-1 0-16,-7 13 0 0,-4 5 0 16,-2 9 0-16,-4 7 0 0,0 7 0 0,1 6 0 15,5 6 0-15,1 3 0 0,17 2 0 0,16-17 0 16,-12 36-119-16,12-36-106 0,10 34 21 0,-10-34-10 16,28 33-31-16,-28-33 56 0,38 35-11 0,-17-18 46 15,7 4 24-15,7 4 22 0,2-3-8 0,15 10-12 16,-6-16 114-16</inkml:trace>
  <inkml:trace contextRef="#ctx0" brushRef="#br0" timeOffset="7670.4679">19573 1809 2047 0,'-40'29'0'0,"13"-9"0"16,-5-2 0-16,1 1 0 0,0-3 0 0,-1-2 0 16,5 0 0-16,2-6 0 0,25-8 0 0,-31 1-20 15,45 26-237-15,-33-40-345 0,40 32 66 16,-21-19-27-16</inkml:trace>
  <inkml:trace contextRef="#ctx0" brushRef="#br0" timeOffset="8616.9018">20451 1351 1992 0,'-35'0'48'0,"12"-10"-41"16,1 4-7-16,3 5 0 0,-3 1 0 0,-3 4 0 16,-3 2 0-16,-2 6 0 0,-3 7 0 0,0 4 0 15,-3 4 0-15,-1 0 0 0,-3 4 0 0,0 0 0 16,2 2 0-16,6 2 0 0,4-7 0 15,9 3 0-15,7-8 0 0,7 0 0 0,10 0 0 16,6-2 0-16,7-2 0 0,10-5 0 16,9-4 0-16,8-6 0 0,8-4 0 0,3-5 0 15,5-7 0-15,2-4 0 0,-2-6 0 0,-4-2 0 16,-3 0 0-16,-9-3 0 0,-5 0 0 0,-6-2 0 16,-8 1 0-16,-5-1 0 0,-7 5 0 0,-6-3 0 15,-8 0 0-15,-5 1 0 0,-7-2 0 0,-5-2 0 16,-6 3 0-16,-4-1 0 0,-3 6 0 0,-2 3 0 15,2 5 0-15,1 4 0 0,2 5 0 16,1 5 0-16,3 5 0 0,6 3 0 16,17-8 0-16,-25 19 0 0,25-19 0 0,-5 18 0 15,5-18 0-15,22 20 0 0,1-10 0 0,5 3 0 16,10-7 0-16,7-3 0 0,8-2 0 0,5-2 0 16,3 2 0-16,0 2 0 0,-4-3 0 0,-6 3 0 15,-4-2 0-15,-7 3 0 0,-6-3 0 16,-8 0 0-16,-7 0 0 0,-19-1 0 0,0 0 0 15,0 0 0-15,0 0 0 0,0 0 0 0,0 0 0 16,0 0 0-16,-31-4 0 0,12 1 0 0,-5 3 0 16,-3 5 0-16,-2 0 0 0,-2 8 0 0,-3 4 0 15,1 4 0-15,-3 5 0 0,2 4 0 0,1 2 0 16,5-2 0-16,5-1 0 0,7-2 0 16,6-3 0-16,5 5 0 0,9-4 0 15,5 1 0-15,5-4 0 0,8-4 0 0,5-1 0 16,7-5 0-16,5-5 0 0,3-5 0 0,5-6 0 15,0-5 0-15,3-5 0 0,0-5 0 0,1-10 0 16,0-4 0-16,-4 0 0 0,-2-3 0 0,-6 5 0 16,-8 2 0-16,-6-1 0 0,-7 0 0 0,-7-4 0 15,-6 3 0-15,-5-5 0 0,-5 3 0 0,-4 4 0 16,-2-2 0-16,-6 12 0 0,-3 3 0 16,-3 8 0-16,-1 3 0 0,-2 7 0 0,2 4 0 15,0 4 0-15,-2 3 0 0,8 1 0 0,18-14 0 16,-26 25 0-16,21-8 0 0,5-17 0 15,10 30 0-15,-10-30 0 0,38 26 0 0,-8-18 0 16,8 1 0-16,7-1 0 0,5-7 0 0,2-2 0 16,5-3 0-16,0-4 0 0,-1 0 0 15,3-2 0-15,-6-6 0 0,-5 2 0 0,-7-3 0 16,-8 3 0-16,-8 3 0 0,-8 2 0 0,-17 9 0 16,17-12 0-16,-17 12 0 0,0 0 0 0,0 0 0 15,-26-16 0-15,7 17 0 0,-1 4 0 0,-6 6 0 16,-7 6 0-16,-1 6 0 0,-3 7 0 0,-2 8 0 15,1 1 0-15,0 6 0 0,2 1 0 0,4 3 0 16,5-3 0-16,9-1 0 0,9-6 0 16,6-4 0-16,12-5 0 0,5-5 0 15,8-6 0-15,7-4 0 0,4-9 0 0,4-5 0 16,4-8 0-16,-2-6 0 0,1-2 0 0,-2-8 0 16,-3-3 0-16,-1-4 0 0,-6-4 0 0,-5-2 0 15,-6-2 0-15,-7 3 0 0,-4 2 0 0,-6 0 0 16,-5-1 0-16,-3-3 0 0,-3 1 0 0,-5-5 0 15,0 3 0-15,-3-5 0 0,1 7 0 16,-3 0 0-16,6 10-2 0,-7 0-92 0,22 26-59 16,-36-33-39-16,36 33-8 0,-30-11-48 0,30 11 30 15,0 0 19-15,-18 34 34 0,13-17 39 16,3 6 10-16,7 1-1 0,0 0-11 0,21 14 40 16,-21-20 88-16</inkml:trace>
  <inkml:trace contextRef="#ctx0" brushRef="#br0" timeOffset="8849.4702">22042 1744 2047 0,'0'0'0'0,"0"0"0"16,-21-15 0-16,21 15 0 0,0 0 0 0,0 0 0 15,-28 23 0-15,13-4 0 0,-5 5 0 16,-3 7 0-16,-3 2 0 0,2-1 0 16,2 0 0-16,6-5 0 0,4 0 0 0,15 5 0 15,-3-32-466-15,26 40-14 0,-26-40-101 0,38 12 62 16,7 11 519-16</inkml:trace>
  <inkml:trace contextRef="#ctx0" brushRef="#br0" timeOffset="9649.4333">22595 1481 2047 0,'-22'8'0'16,"-19"-2"0"-16,5 3 0 0,2 1 0 0,3 2 0 15,2 5 0-15,1 1 0 16,1 3 0-16,2 2 0 0,2 3 0 0,2 3 0 16,1-1 0-16,7 3 0 0,3-4 0 0,7-2 0 15,5-3 0-15,5-1 0 0,-7-21 0 0,31 29 0 16,-9-18 0-16,5-6 0 0,4-4 0 0,4-3 0 16,4-4 0-16,-1-7 0 0,-2-1 0 0,2-7 0 15,-3-2 0-15,0-1 0 0,-1-6 0 16,-6 2 0-16,-2-2 0 0,-6-3 0 0,-4 7 0 15,-4-5 0-15,-5 2 0 0,-5 2 0 0,-2-2 0 16,-4 1 0-16,-4 2 0 0,0 1 0 16,-2 3 0-16,-1 5 0 0,11 17 0 0,-25-22 0 15,25 22 0-15,-28-4 0 0,28 4 0 0,-21 1 0 16,21-1 0-16,0 0 0 0,0 0 0 0,0 0 0 16,0 0 0-16,16 20 0 0,6-15 0 15,2-2 0-15,9 0 0 0,2-6 0 0,5 0 0 16,4 2 0-16,-1-3 0 0,-1 4 0 0,-3-2 0 15,-1-2 0-15,-5 2 0 0,-4-2 0 0,-7 1 0 16,-5 1 0-16,-17 2 0 0,0 0 0 0,0 0 0 16,0 0 0-16,0 0 0 0,0 0 0 0,0 0 0 15,-25 0 0-15,2 5 0 0,-4 1 0 0,-3 8 0 16,-4 4 0-16,-1 2 0 0,-3 6 0 16,4 3 0-16,-1 2 0 0,-1 1 0 15,6 3 0-15,2-3 0 0,6 3 0 0,9-1 0 16,6-2 0-16,7-3 0 0,6-4 0 0,8-2 0 15,7-5 0-15,6-2 0 0,5-3 0 0,7-5 0 16,3-4 0-16,4-4 0 0,1-7 0 0,2-5 0 16,-2-6 0-16,2-6 0 0,-2-2 0 0,-3-6 0 15,-2-1 0-15,-7 0 0 0,-8-2 0 16,-7 9 0-16,-8-2 0 0,-5 0 0 0,-5-3 0 16,-4-1 0-16,-5 0 0 0,-3-1 0 0,-3 3 0 15,-4 2 0-15,0 4 0 0,-1 7 0 0,-3 3 0 16,1 7 0-16,0 1 0 0,3 5 0 15,17 1 0-15,-24 7 0 0,24-7 0 0,0 0 0 0,0 0 0 16,11 24 0-16,-11-24 0 16,39 27 0-16,-10-15 0 0,7-6 0 0,5 4 0 15,5-4 0-15,1-1 0 0,4-2 0 0,2 0 0 16,0-2 0-16,-2-2 0 0,-3 0 0 0,-8-2 0 16,-7-1 0-16,-9 1 0 0,-24 3 0 0,25-9 0 15,-25 9 0-15,0 0 0 0,0 0 0 0,0 0 0 16,-2-19 0-16,2 19 0 0,0 0 0 0,-28-5 0 15,28 5 0-15,-35 13 0 0,12 0 0 16,-5 7 0-16,-3 4 0 0,1 7 0 0,-1 6 0 16,1 3 0-16,3 0 0 0,3 3 0 0,3 0 0 15,7-1 0-15,4-2 0 0,6-4 0 16,10-7 0-16,5-3 0 0,11-5 0 0,1-7 0 16,8-5 0-16,3-4 0 0,1-10 0 0,3-2 0 15,0-9 0-15,2-7 0 0,0-2 0 0,2-10 0 31,-4-5 0-31,-6-1 0 0,-9 2 0 16,-7 4 0-16,-8 4 0 0,-8-2 0 0,-5 2 0 16,-6-2 0-16,-2 0 0 0,-4 1 0 0,-5 1 0 15,-2-2 0-15,-6 7 0 0,-2 0 0 0,-2 10 0 16,-3 5 0-16,1 10 0 0,-2 4 0 0,5 8 0 16,-6 1 0-16,12 14-80 0,-18-18-115 0,28 32-29 15,-32-33-17-15,29 36-16 0,-29-21 51 16,18 15 14-16,-18-3 45 0,2 3 35 0,-8 2 6 15,-11 0 1-15,8 7-21 0,-22-11 71 0,19 22 55 16</inkml:trace>
  <inkml:trace contextRef="#ctx0" brushRef="#br0" timeOffset="10050.0548">17986 3190 2047 0,'0'0'0'0,"-19"15"0"0,19-15 0 0,0 0 0 16,0 0 0-16,22 3 0 0,-3-3 0 15,7-1 0-15,8-4 0 0,11-2 0 0,9-6 0 16,10-4 0-16,7-2 0 0,5-3 0 0,2-2 0 16,-1-1 0-16,0 2 0 0,-3 0 0 0,-10 2 0 15,-7 1 0-15,-16 2 0 0,-11 2 0 0,-11 3 0 16,-19 13 0-16,5-19 0 0,-5 19 0 0,-35-20 0 15,1 13 0-15,-12 6 0 0,-11 6 0 16,-10 8 0-16,-6 7 0 0,-5 4 0 0,1 6 0 16,-1 4 0-16,1 3 0 0,5 4 0 15,7 3 0-15,8-1 0 0,10 0 0 0,13-7 0 16,12-1 0-16,11-6 0 0,11-3 0 0,14-5 0 16,10-4 0-16,15-5 0 0,16-4 0 0,12-10 0 15,10-5 0-15,15-3 0 0,1-10 0 0,13 1 0 16,-5-12 0-16,13 16-133 0,-28-35-139 15,28 39-95-15,-50-42-9 0,24 23 6 0,-16 1 30 16,-23-28 152-16,34 36 188 0</inkml:trace>
  <inkml:trace contextRef="#ctx0" brushRef="#br0" timeOffset="10209.8612">19476 2628 1712 0,'-32'-21'335'0,"6"32"-335"0,0 6 0 16,1 5 0-16,-1 7 0 0,-2 5 0 0,-1 7 0 15,0 6 0-15,1 4 0 0,2 5 0 0,2 0 0 16,2 5 0-16,4-1 0 0,3 2 0 0,3 0 0 16,1-3 0-16,4-1 0 0,3-5 0 0,0-6 0 15,10 1 0-15,-1-11 0 0,9 2 0 0,-5-16-40 16,25 21-236-16,-34-44-117 0,43 26-92 16,-43-26-34-16,28-9 186 0,13 24 333 0</inkml:trace>
  <inkml:trace contextRef="#ctx0" brushRef="#br0" timeOffset="10517.152">19465 3218 2001 0,'-29'41'46'0,"29"-41"-46"0,0 0 0 16,27 1 0-16,-7-3 0 0,6 0 0 0,3-4 0 15,1 0 0-15,4-3 0 0,3 1 0 0,2-3 0 16,0 1 0-16,0-1 0 0,0-1 0 0,-3-1 0 15,-1-1 0-15,-2 1 0 0,-2-1 0 0,-6 0 0 16,-4 1 0-16,-21 13 0 16,27-23 0-16,-27 23 0 0,9-19 0 0,-9 19 0 15,-2-22 0-15,2 22 0 0,-18-24 0 0,18 24 0 16,-34-22 0-16,9 15 0 0,0 2 0 0,-6 5 0 16,0 5 0-16,-1 4 0 0,-2 3 0 0,-1 7 0 15,-3 1 0-15,-1 6 0 0,1 4 0 0,2 4 0 16,2 2 0-16,3 1 0 0,7 0 0 0,7-3 0 15,7-2 0-15,9-2 0 0,6 0 0 16,7-3 0-16,8-4 0 0,5-3 0 0,8-8 0 16,10-3 0-16,4-5 0 0,13-4 0 0,0-7 0 15,12-3 0-15,-1-7 0 0,7 0 0 0,-5-12-24 16,13 20-166-16,-30-40-103 0,31 43-52 0,-44-42 11 16,20 24 26-16,-14-4 56 0,-14-17 15 15,15 33 174-15</inkml:trace>
  <inkml:trace contextRef="#ctx0" brushRef="#br0" timeOffset="10640.0805">20406 3033 2047 0,'-39'10'0'0,"-1"2"0"0,5 5 0 16,-4 1 0-16,4 5 0 0,2 1 0 0,4 3 0 15,4 1 0-15,6-1 0 0,9 0 0 0,4 0 0 16,7-2 0-16,9 0 0 0,6-2 0 0,7-2 0 16,9-5 0-16,3-6 0 0,10-2 0 15,0-8 0-15,8 0 0 0,-3-9 0 0,7 4 0 16,-7-20-131-16,26 30-164 0,-42-47-67 0,36 37-41 15,-33-28 11-15,2-7 65 0,25 27 191 16</inkml:trace>
  <inkml:trace contextRef="#ctx0" brushRef="#br0" timeOffset="10799.8594">20975 2583 2047 0,'-63'34'0'16,"24"4"0"-16,2 1 0 0,1 10 0 0,2 0 0 15,0 2 0-15,0 4 0 0,0 0 0 0,0 1 0 16,4 1 0-16,0 0 0 0,4-2 0 16,4 1 0-16,0-2 0 0,5-1 0 0,1-4 0 15,3-3 0-15,-1-9 0 0,8-2 0 16,0-8 0-16,6-2 0 0,0-25-58 0,18 42-444 16,-37-58 72-16,40 32-98 0,-21-16 0 0,-9-31 528 15</inkml:trace>
  <inkml:trace contextRef="#ctx0" brushRef="#br0" timeOffset="11684.844">20395 3125 2001 0,'4'-24'46'0,"-4"24"-46"0,0 0 0 16,19 12 0-16,2-8 0 0,6-3 0 15,7-2 0-15,9-4 0 0,4-1 0 0,4-3 0 16,5 0 0-16,-1 0 0 0,-2-2 0 0,-4 4 0 15,-3 0 0-15,-5 3 0 0,-5 2 0 16,-7-1 0-16,-7 3 0 0,-22 0 0 0,24 1 0 16,-24-1 0-16,0 0 0 0,0 0 0 0,0 0 0 15,-16 26 0-15,16-26 0 0,-26 26 0 0,7-10 0 16,1 1 0-16,-1 0 0 0,-1 1 0 0,2 3 0 16,-2-1 0-16,1 3 0 0,1 0 0 0,1 3 0 15,2-3 0-15,2-2 0 0,1 1 0 16,1-4 0-16,11-18 0 0,-13 29 0 15,13-29 0-15,0 0 0 0,-1 17 0 0,1-17 0 16,0 0 0-16,0 0 0 0,23-17 0 0,-23 17 0 16,28-34 0-16,-11 11 0 0,4-4 0 0,-2-1 0 15,0 0 0-15,-3-1 0 0,-1 1 0 0,-1 0 0 16,-1 1 0-16,0-4 0 0,0 3 0 0,-1 1 0 16,2 0 0-16,0 4 0 0,2 0 0 15,-1 6 0-15,-15 17 0 0,27-23 0 0,-27 23 0 16,26-3 0-16,-26 3 0 0,23 9 0 0,-23-9 0 15,22 20 0-15,-22-20 0 0,25 26 0 0,-25-26 0 16,31 29 0-16,-31-29 0 0,29 27 0 0,-12-15 0 16,3-1 0-16,2-3 0 0,1 1 0 15,2-3 0-15,-2-1 0 0,1-1 0 0,-2-2 0 16,-1 0 0-16,-2-3 0 0,-19 1 0 16,27-4 0-16,-27 4 0 0,0 0 0 0,0 0 0 15,10-18 0-15,-10 18 0 0,0 0 0 0,-20-16 0 16,20 16 0-16,-20-8 0 0,20 8 0 0,-33-1 0 15,13 3 0-15,-2 3 0 0,1 5 0 0,-3 1 0 16,1 5 0-16,-1 4 0 0,-2 2 0 0,2 3 0 16,-3 5 0-16,1 0 0 0,0 6 0 15,2-4 0-15,6 1 0 0,3-2 0 0,6-3 0 16,6-3 0-16,4-4 0 0,6-2 0 0,-7-19 0 16,25 25 0-16,-7-18 0 0,5-6 0 15,3-5 0-15,4-4 0 0,4-7 0 0,1-5 0 16,2-4 0-16,-1-5 0 0,-2-3 0 0,-1 0 0 15,-3-4 0-15,-3 1 0 0,-5 0 0 0,-2 0 0 16,-6 3 0-16,-4-1 0 0,-3 2 0 16,-6 1 0-16,-2 3 0 0,-2 2 0 0,-4 6 0 15,7 19 0-15,-15-24 0 0,15 24 0 0,-17-7 0 16,17 7 0-16,-17 5 0 0,17-5 0 0,0 0 0 16,-20 27 0-16,20-27 0 0,3 25 0 0,-3-25 0 15,18 23 0-15,-1-15 0 0,4-1 0 0,3-2 0 16,6-3 0-16,2 0 0 0,3-4 0 0,5 0 0 15,0-3 0-15,3-1 0 16,-7 1 0-16,-3 1 0 0,-8 0 0 0,-7 3 0 16,-18 1 0-16,17-3 0 0,-17 3 0 0,0 0 0 15,0 0 0-15,0 0 0 0,-20 18 0 0,20-18 0 16,-34 28 0-16,10-7 0 0,-3 2 0 0,-2 1 0 16,-1 4 0-16,1-2 0 0,2 5 0 0,0-2 0 15,6-3 0-15,6-3 0 0,5-3 0 16,10-20 0-16,-5 25 0 0,5-25 0 0,0 0 0 15,0 0 0-15,27 11 0 0,-10-18 0 0,6-6 0 16,5-6 0-16,5-5 0 0,2-4 0 0,4-5 0 16,1 1 0-16,0-2 0 0,1 1 0 15,-2 4 0-15,-3 1 0 0,-6 3 0 0,-4 3 0 16,-6 4 0-16,0 4 0 0,-20 14 0 0,23-17 0 16,-23 17 0-16,0 0 0 0,0 0 0 15,0 0 0-15,-5 21 0 0,5-21 0 0,-24 39 0 16,9-13 0-16,-1 0 0 0,2 0 0 0,5-2 0 15,3-1 0-15,7-1 0 0,2-2 0 0,6 2 0 16,-9-22 0-16,32 33 0 0,-9-26 0 0,11 2-23 16,-3-12-95-16,18 14-26 0,-18-31 4 0,28 28-46 15,-25-36-12-15,30 24-6 0,-22-21 11 0,15 10 24 16,-12-8 49-16,-3-1 31 16,-7 4-2-16,-12-9-6 0,0 12-36 0,-20-20-8 15,15 24 141-15</inkml:trace>
  <inkml:trace contextRef="#ctx0" brushRef="#br0" timeOffset="11869.2199">22590 2953 2047 0,'-55'5'0'0,"25"0"0"0,1 1 0 16,5 4 0-16,2 1 0 0,0 3 0 0,5-1 0 16,17-13 0-16,-23 29 0 0,23-29 0 15,0 32 0-15,8-14 0 0,-8-18 0 0,28 31 0 16,-8-17 0-16,3-1 0 0,1-3 0 0,3 1 0 16,-4-4 0-16,-1 1 0 0,-4 0 0 0,-18-8 0 15,26 12 0-15,-26-12 0 0,0 0 0 0,0 0 0 16,0 0 0-16,0 0 0 0,0 0 0 15,6 18 0-15,-6-18 0 0,-20 3 0 0,20-3 0 16,-30 5 0-16,30-5 0 0,-41 3 0 16,24 4-35-16,-15-18-108 0,32 11-49 0,-58-11-85 15,58 11 6-15,-59-11-21 0,36 8 37 0,-6-8 69 16,0-10 11-16,29 21-45 0,-45-37 220 0</inkml:trace>
  <inkml:trace contextRef="#ctx0" brushRef="#br0" timeOffset="26772.7841">1280 4968 1138 0,'10'21'322'0,"-32"-12"-221"0,22-9-76 0,-36 31 8 15,17-5 10-15,-11 1-6 0,4 10-20 0,-8 1 34 16,3 9-32-16,-4-2 34 0,3 7-11 0,-2 0-22 15,7 5 10-15,2-2-16 0,9-2 10 0,6-4-15 16,9-7 5-16,7-7-11 0,7-5 3 0,8-9-5 16,4-7 3-16,10-6-3 0,5-7 1 15,3-8 2-15,6-8-3 0,3-8 8 0,1-7-5 16,0-5 7-16,-2-7-8 0,-3-6 3 0,-3 0-6 16,-8-2 0-16,-5 3 0 0,-8 4 0 0,-8 2 0 15,-7 2 0-15,-7 4 0 0,-6 2-4 0,-5 5 8 16,-6 5-8-16,-3 5 8 0,-4 4-4 0,-2 4 0 15,-2 3 0-15,1 3 0 0,0 4 0 0,5 3 0 16,3 1 0-16,17-4 0 0,-20 15 0 0,20-15 0 16,-1 19 0-16,1-19 0 0,18 24 0 0,-1-11 0 15,6-5 0-15,8-2 0 0,4-4 0 0,5 0 0 16,5-4 0-16,1-1 0 0,3-1 0 0,0 3 0 16,-3 1 0-16,-4 4 0 0,-4 4 0 15,-5 3 0-15,-4 5 0 0,-5 1 0 0,-3 4 0 16,-6 4 0-16,-4 0 0 0,-5 4 0 0,-5 0 0 15,-2 1 0-15,-5 2 0 0,-4-1 0 0,-2-1 0 16,-2-1 0-16,-1-3 0 0,-1-4 0 0,0-5 0 16,16-17 0-16,-23 18 0 0,23-18 0 0,0 0 0 15,0 0 0-15,0 0 0 0,-14-32 0 0,16 9 0 16,1-6 0-16,5-6 0 0,3-4 0 0,3 1 0 16,3-2 0-16,0 1 0 0,4 2 0 0,0-1 0 15,-1 3 0-15,2 1 0 0,0 3 0 0,2 3 0 16,2-1 0-16,4 6 0 0,-2-4 0 0,11 12 0 15,-15-25-203-15,43 37-223 0,-39-28-187 0,23 8-8 16,4 14 438-16</inkml:trace>
  <inkml:trace contextRef="#ctx0" brushRef="#br0" timeOffset="27546.9252">4278 4449 1485 0,'11'-55'379'0,"-11"55"-375"16,-1-21 0-16,1 21-7 0,0 0-10 0,-17-11-15 16,17 11-6-16,-29 21 12 0,4 3 11 0,-6 10 29 15,-9 6 23-15,2 13-26 0,-8 0 35 0,7 12-25 16,-5 0 8-16,5 6 16 0,-4 3-22 0,2 3 1 16,-1 7-28-16,1 4 0 0,7 4 0 0,5-3 0 15,8-3 0-15,8-7 0 0,8-9 0 16,8-7 0-16,9-10 0 0,5-6 0 15,8-8 0-15,5-8 0 0,6-8 0 0,5-7 0 16,7-10 0-16,2-8 0 0,4-11 0 0,4-6 0 16,-1-9 0-16,1-7 0 0,-6-5 0 0,-4-1 0 15,-10-1 0-15,-11 2 0 0,-8-1 0 0,-10 1 0 16,-6 1 0-16,-8 2 0 0,-8 2 0 0,-8 1 0 16,-7 4 0-16,-8-1 0 0,-3 8 0 15,-6 2 0-15,0 4 0 0,-2 3-32 0,4 8-19 16,-1-2-27-16,15 15-16 0,-13-25-123 0,39 39-299 15,-18-17-45-15,21-4 64 0</inkml:trace>
  <inkml:trace contextRef="#ctx0" brushRef="#br0" timeOffset="27684.6738">4599 5268 2047 0,'0'0'0'0,"0"0"0"15,-24 8 0-15,24-8 0 0,0 0 0 16,-23-8 0-16,23 8 0 0,0 0 0 0,0 0 0 16,-17-25 0-16,17 25-65 0,-9-35-354 0,27 27-275 15,-7-10 46-15,10-1 428 0</inkml:trace>
  <inkml:trace contextRef="#ctx0" brushRef="#br0" timeOffset="27981.9683">5019 4946 2024 0,'22'0'23'0,"-22"0"-23"0,0 0 0 16,0 0 0-16,4-20 0 0,-4 20 0 0,27-22 0 0,-6 6 0 15,7-1 0-15,3-2 0 0,6 0 0 0,3-3 0 16,1 1 0-16,-2 2 0 0,3 3 0 0,-5 3 0 15,2 4 0-15,-5 3 0 0,-4 3 0 16,-6 3 0-16,-6 3 0 0,-18-3 0 0,22 17 0 16,-22-17 0-16,6 33 0 0,-11-8 0 0,-3 4 0 15,-8 5 0-15,-5 4 0 0,-7 0 0 16,-1 2 0-16,-3 3 0 0,-2 1 0 0,3 1 0 16,-1-1 0-16,3-2 0 0,6-4 0 0,2-6 0 15,7-2 0-15,6-5 0 0,5-5 0 16,3-20 0-16,9 29 0 0,-9-29 0 0,34 16 0 15,-4-15 0-15,5-7 0 0,11-4 0 0,5-9 0 16,10-4 0-16,2-8 0 0,8-1 0 0,-4-9-58 16,18 23-175-16,-38-44-255 0,27 25-152 0,-10-7 14 15,-10-14 625-15</inkml:trace>
  <inkml:trace contextRef="#ctx0" brushRef="#br0" timeOffset="28190.9445">6314 4753 2009 0,'-26'10'38'0,"7"-8"-38"0,-2 0 0 0,1 6 0 15,-5 0 0-15,0 7 0 0,-2 2 0 0,-1 4 0 16,0 5 0-16,2 0 0 0,1 3 0 0,4 0 0 16,4 0 0-16,4-1 0 0,6-2 0 0,5-3 0 15,7-4 0-15,4-1 0 0,8-2 0 0,5-2 0 16,7-4 0-16,5-3 0 0,4-6 0 16,3-2 0-16,1-1 0 0,1-1 0 0,-2 1 0 15,-2 1 0-15,-5 1 0 0,-6 3 0 0,-6 3 0 16,-5 3 0-16,-17-9 0 0,20 26 0 15,-17-7 0-15,-3 1 0 0,-6 3 0 0,-2 1 0 16,-6 3 0-16,-1-2 0 0,-4 0 0 0,1-5 0 16,1-2 0-16,-1-3 0 0,18-15 0 15,-27 19 0-15,27-19 0 0,-18 4 0 0,18-4-89 16,-20-26-202-16,41 29-203 0,-34-26-108 0,19-10 32 16,-6 33 570-16</inkml:trace>
  <inkml:trace contextRef="#ctx0" brushRef="#br0" timeOffset="28326.151">6208 4863 2047 0,'0'0'0'0,"0"0"0"0,0 0 0 16,0 0 0-16,0 0 0 0,0 0 0 15,0 0 0-15,37 16 0 0,-11-16 0 0,7-5 0 16,8-2 0-16,7-3 0 0,3-3 0 0,7-2 0 16,1-1 0-16,5 3 0 0,2-4 0 0,6 6 0 15,-3-5 0-15,4 7 0 0,-10-14-119 0,26 35-244 16,-45-36-181-16,21 18-105 0,-10 1 278 0</inkml:trace>
  <inkml:trace contextRef="#ctx0" brushRef="#br0" timeOffset="28436.7698">7384 4746 2047 0,'-16'17'0'0,"-2"3"0"0,0 4 0 16,-5 6 0-16,-4 4 0 0,-2 6 0 16,-3 4 0-16,-1 2 0 0,2 1 0 0,1 2 0 0,1-1 0 15,4 0 0-15,-3-2 0 16,1 0 0-16,-1-7 0 0,4-3 0 0,1-9 0 15,9-2 0-15,14-25-59 0,-1 48-286 0,-20-54-237 16,21 6-72-16,0 0 248 0</inkml:trace>
  <inkml:trace contextRef="#ctx0" brushRef="#br0" timeOffset="28584.2581">7009 4964 2047 0,'0'0'0'15,"0"0"0"-15,3 20 0 0,-3-20 0 0,0 0 0 16,10 32 0-16,-2-7 0 0,4 4 0 0,5 2 0 15,0-2 0-15,6-3 0 0,3-2 0 16,3-2 0-16,4-6 0 0,1 1 0 0,3-6 0 16,1 0 0-16,3-6 0 0,6 3 0 0,-9-10 0 15,18 14-124-15,-27-30-131 0,33 39-133 0,-40-36-97 16,12 5-98-16,11 19 372 0</inkml:trace>
  <inkml:trace contextRef="#ctx0" brushRef="#br0" timeOffset="28817.8606">8044 4967 1933 0,'0'0'114'0,"0"0"-114"0,-1-22 0 16,1 22 0-16,0 0 0 0,0 0 0 16,0 0 0-16,0 0 0 0,0 0 0 0,0 0 0 15,0 0 0-15,0 0 0 0,6 32 0 0,-8-6 0 16,-4 6 0-16,-2 3 0 0,-1 5 0 0,-3 3 0 16,1 6 0-16,0-1 0 0,3 1 0 15,4-4 0-15,8 2 0 0,-6-24-141 0,41 33-292 16,-35-35-173-16,22 3-43 0,10 1 432 0</inkml:trace>
  <inkml:trace contextRef="#ctx0" brushRef="#br0" timeOffset="29088.2625">8756 4868 2047 0,'-51'1'0'0,"51"-1"0"0,-36-1 0 16,19 7 0-16,-3 2 0 0,0 7 0 0,-2 4 0 15,1 5 0-15,0 5 0 0,1 6 0 16,3 2 0-16,3 4 0 0,4 0 0 0,3 1 0 16,4-2 0-16,6-1 0 0,0-2 0 0,6-3 0 15,1-4 0-15,3-3 0 0,4-5 0 0,3-4 0 16,0-6 0-16,3-4 0 0,-1-4 0 0,3-4 0 16,-2-4 0-16,-1-4 0 0,-2-5 0 15,-2-7 0-15,-1-5 0 0,-1-3 0 0,-1-7 0 16,-3-2 0-16,0-5 0 0,-5 0 0 0,0-3 0 15,-4-1 0-15,-3-1 0 0,-1-2 0 0,-1 0 0 16,-2 1 0-16,0 6 0 0,-2 5 0 0,3 11 0 16,3 26 0-16,-17-22 0 0,17 22 0 0,-24 13 0 15,7 3 0-15,3 14 0 0,-9-2-1 16,15 20-175-16,-23-32-106 0,42 37-114 16,-37-39-78-16,26-14-44 0,14 56 319 0</inkml:trace>
  <inkml:trace contextRef="#ctx0" brushRef="#br0" timeOffset="29420.1411">9054 4239 2047 0,'0'0'0'16,"0"0"0"-16,0 0 0 0,-18-11 0 0,18 11 0 15,0 0 0-15,0 0 0 0,-22 23 0 0,22-23 0 16,-19 35 0-16,11-13 0 0,-1 3 0 0,5 2 0 16,0 2 0-16,3-1 0 0,2 3 0 0,3-3 0 15,4 0 0-15,2-4 0 0,8-1-19 16,1-13-84-16,35 20-455 0,-32-25-71 0,24 2-36 15</inkml:trace>
  <inkml:trace contextRef="#ctx0" brushRef="#br0" timeOffset="29715.1134">9644 4153 1890 0,'-8'-25'147'0,"8"25"-137"15,-29-28-10-15,29 28 0 0,-28-17 0 0,28 17 0 16,-27-7 0-16,27 7 0 0,-26 2 0 0,26-2 0 15,-25 17 0-15,25-17 0 0,-22 28 0 0,14-9 0 16,1 3 0-16,-1 1 0 0,5 2 0 0,-1-1 0 16,3 1 0-16,1-2 0 0,2-2 0 0,3 0 0 15,2-2 0-15,4-2 0 0,-11-17 0 16,31 28 0-16,-13-16 0 0,1-3 0 0,3-1 0 16,1-1 0-16,-2-1 0 0,3 0 0 0,0-1 0 15,-1 1 0-15,2 0 0 0,-2 2 0 16,-1 0 0-16,0 2 0 0,-4 1 0 0,-18-11 0 15,27 24 0-15,-27-24 0 0,13 25 0 0,-13-25 0 16,2 29 0-16,-2-29 0 0,-15 33 0 0,0-16 0 16,-4 0 0-16,-4-2 0 0,-1-1 0 15,-1-3 0-15,2-4 0 0,4-2 0 0,0-4 0 16,19-1 0-16,-23-4 0 0,23 4 0 0,-11-20 0 16,10 2 0-16,5-8 0 0,4-5 0 0,6-8 0 15,8-3 0-15,1-5 0 0,5 1 0 0,0-4 0 16,2 9 0-16,-7-6-48 0,14 27-170 0,-39-35-143 15,38 40-117-15,-29-13-49 0,-8-3 113 0,24 33 414 16</inkml:trace>
  <inkml:trace contextRef="#ctx0" brushRef="#br0" timeOffset="30292.8402">10482 5234 2047 0,'-20'11'0'0,"20"-11"0"0,0 0 0 16,0 0 0-16,21 10 0 0,-3-8 0 0,4-1 0 16,3-1 0-16,5-3 0 0,1-3 0 15,3-4 0-15,4-2 0 0,1-3 0 0,0 0 0 16,1-5 0-16,-2 2 0 0,-4 0 0 0,-5 0 0 16,-7 2 0-16,-2 2 0 0,-20 14 0 0,22-22 0 15,-22 22 0-15,3-17 0 0,-3 17 0 0,-12-19 0 16,12 19 0-16,-27-23 0 0,10 13 0 0,-5 3 0 15,-5 3 0-15,0 4 0 0,-5 4 0 0,0 4 0 16,0 5 0-16,0 7 0 0,1 4 0 16,3 5 0-16,1 4 0 0,5 1 0 0,5-2 0 15,5-2 0-15,6-3 0 0,6-2 0 16,5-2 0-16,6-4 0 0,6-1 0 0,7-7 0 16,8-4 0-16,4-7 0 0,11-5 0 0,1-6 0 15,8-5 0-15,-1-7 0 0,9 0 0 0,-8-19-78 16,33 30-238-16,-44-48-173 0,34 21-120 15,-16-1 55-15,-21-23 554 0</inkml:trace>
  <inkml:trace contextRef="#ctx0" brushRef="#br0" timeOffset="30440.3334">11695 4395 2047 0,'-20'-3'0'0,"0"7"0"16,-1 6 0-16,-3 5 0 0,-4 8 0 0,-1 9 0 15,-3 10 0-15,1 7 0 16,0 6 0-16,2 3 0 0,0 3 0 0,1 5 0 15,2 0 0-15,2 2 0 0,3 0 0 0,3 2 0 16,2-1 0-16,8-5 0 0,3-6 0 0,10-7 0 16,3-8 0-16,13 1-82 0,-21-44-274 0,41 32-304 15,-16-20 6-15,9-10 360 0</inkml:trace>
  <inkml:trace contextRef="#ctx0" brushRef="#br0" timeOffset="30742.0749">11604 5143 2020 0,'-19'21'27'0,"19"-21"-27"0,0 0 0 15,0 0 0-15,34 13 0 0,-10-16 0 16,8-6 0-16,9 0 0 0,4-7 0 0,6-2 0 16,2-2 0-16,1 0 0 0,1-1 0 0,-4 3 0 15,-3-1 0-15,-1 1 0 0,-8 1 0 0,-5 0 0 16,-8 5 0-16,-5 0 0 0,-21 12 0 15,19-14 0-15,-19 14 0 0,0 0 0 0,0 0 0 16,-27-15 0-16,7 11 0 0,-5 4 0 0,-3 2 0 16,-5 2 0-16,-5 3 0 0,2 3 0 15,-2 2 0-15,1 2 0 0,2 5 0 0,1 1 0 16,1 3 0-16,4 3 0 0,3-1 0 0,6 2 0 31,3-4 0-31,7 3 0 0,3 0 0 0,7-3 0 16,7 2 0-16,3-5 0 0,7 0 0 0,5-3 0 15,7-5 0-15,4-2 0 0,9-4 0 0,2-5 0 16,7 0 0-16,0-5 0 0,8 1 0 16,-3-8 0-16,7 1 0 0,-2-4 0 0,4 2-9 15,-4-11-77-15,11 21-100 0,-34-42-177 0,32 39-136 16,-32-21-88-16,-3-10 271 0</inkml:trace>
  <inkml:trace contextRef="#ctx0" brushRef="#br0" timeOffset="30889.731">12797 4960 1951 0,'-26'-12'72'16,"9"2"-48"-16,-3 0-24 0,-1 8 0 0,-1 2 0 15,0 3 0-15,-2 6 0 16,-2 5 0-16,-4 5 0 0,2 6 0 0,-4 5 0 16,3 6 0-16,-1 3 0 0,4 3 0 0,3 0 0 15,7-4 0-15,8-3 0 0,4-3 0 0,9-3 0 16,7-5 0-16,5-3 0 0,6-6 0 0,5-4 0 16,6-6 0-16,9-5 0 0,4-10 0 0,9-3 0 15,0-9 0-15,6-3 0 0,-2-7 0 16,7 0 0-16,-9-20-86 0,26 29-212 0,-44-50-153 15,37 35-84-15,-20-10-39 0,-17-21 472 0</inkml:trace>
  <inkml:trace contextRef="#ctx0" brushRef="#br0" timeOffset="31030.3961">13439 4384 1998 0,'0'0'49'0,"-40"30"-49"16,11 0 0-16,-4 7 0 0,0 9 0 15,-2 3 0-15,0 7 0 0,-1 1 0 0,5 2 0 16,2 1 0-16,4-1 0 0,5-1 0 0,4 0 0 15,4-3 0-15,4 0 0 0,5-5 0 0,3-1 0 16,2-8 0-16,0-6 0 0,6-2 0 0,-2-10 0 0,5 0 0 0,-11-23 0 16,25 36-75-16,-25-36-271 0,20 2-185 0,-20-2-106 15,5-21 180-15</inkml:trace>
  <inkml:trace contextRef="#ctx0" brushRef="#br0" timeOffset="33372.3306">12832 4903 1965 0,'-25'29'82'0,"5"-18"-82"0,3-3 0 0,17-8 0 16,0 0 0-16,-18 9 0 0,18-9 0 0,0 0 0 15,0 0 0-15,21-2 0 0,-2-1 0 0,8-2 0 16,12-2 0-16,9-3 0 0,13 0 0 15,6-2 0-15,5 1 0 0,1-1 0 0,2 5 0 16,-11-16-138-16,19 39-358 0,-24-27-164 16,2 11 33-16,-13 7 502 0</inkml:trace>
  <inkml:trace contextRef="#ctx0" brushRef="#br0" timeOffset="34171.9232">13606 4958 1338 0,'0'0'580'15,"0"0"-543"-15,1-18-18 0,-1 18 0 0,0 0 2 16,0 0 0-16,0 0-9 0,0 0-12 16,0 0 0-16,13 21 0 0,-13-21 0 0,3 26 0 15,-2-7 0-15,-1 2 0 0,0 4 0 0,-1 0 0 16,-2-1 0-16,1 2 0 0,-2-2 0 0,1-1 0 15,-2-2 0-15,1-1 0 0,4-20 0 16,-4 29 0-16,4-29 0 0,-1 20 0 0,1-20 0 16,0 0 0-16,5 17 0 0,-5-17 0 0,0 0 0 15,0 0 0-15,0 0 0 0,0 0 0 16,0 0 0-16,20-18 0 0,-20 18 0 0,11-26 0 16,-7 9 0-16,2-3 0 0,-1-3 0 0,1 2 0 15,0-5 0-15,1 1 0 0,-1-2 0 0,-3-1 0 16,1-1 0-16,1 0 0 0,1 5 0 0,2 2 0 15,-8 22 0-15,17-25 0 0,-17 25 0 0,19-10 0 16,-19 10 0-16,19 3 0 0,-19-3 0 16,31 12 0-16,-7-4 0 0,4 3 0 15,1-2 0-15,1 1 0 0,1-2 0 0,-2-2 0 16,1-1 0-16,-2-1 0 0,0-1 0 0,2 0 0 16,-1-1 0-16,-1-2 0 0,2-2 0 0,-2 0 0 15,-4-2 0-15,-2 2 0 0,-22 2 0 0,27-4 0 16,-27 4 0-16,0 0 0 0,0 0 0 0,0 0 0 15,0 0 0-15,0 0 0 0,0 0 0 16,-30-3 0-16,11 8 0 0,-1 1 0 0,-1 6 0 16,-3 1 0-16,1 4 0 0,-2 4 0 0,1 2 0 15,2 2 0-15,0 2 0 0,4 2 0 0,0-2 0 16,3 2 0-16,3-2 0 0,2-2 0 0,5 0 0 16,5-4 0-16,4 0 0 0,3-3 0 15,-7-18 0-15,25 28 0 0,-7-20 0 0,0-2 0 16,4-3 0-16,1-4 0 0,3-5 0 15,-1-3 0-15,1-1 0 0,-1-5 0 0,0-3 0 16,-1-4 0-16,-1-2 0 0,-2-3 0 0,-2 0 0 16,1-3 0-16,-2 1 0 0,-1 0 0 0,-1 0 0 15,-3 0 0-15,-1 0 0 0,-2 2 0 0,-2 3 0 16,0 2 0-16,-3 6 0 0,-5 16 0 0,7-22 0 16,-7 22 0-16,0 0 0 0,0 0 0 15,0 0 0-15,0 0 0 0,0 0 0 0,0 0 0 16,0 0 0-16,0 0 0 0,22 19 0 0,-22-19 0 15,18 10 0-15,-18-10 0 0,22 9 0 16,-22-9 0-16,29 9 0 0,-29-9 0 0,33 7 0 16,-33-7 0-16,30 9 0 0,-30-9 0 0,25 13 0 15,-25-13 0-15,11 19 0 0,-11-19 0 0,3 27 0 16,-3-27 0-16,-8 34 0 0,-1-15 0 16,-4-1 0-16,-1 2 0 0,1-1 0 0,13-19 0 15,-27 33 0-15,27-33 0 0,-20 24 0 0,20-24 0 16,0 0 0-16,0 0 0 0,0 0 0 0,0 0 0 15,0 0 0-15,0 0 0 0,0 0 0 0,19-10 0 16,-19 10 0-16,32-34 0 0,-12 15 0 0,1-3 0 16,0-1 0-16,-2 1 0 0,-2 1 0 15,2-1 0-15,-1 1 0 0,-1 1 0 16,0 3 0-16,-17 17 0 0,28-26 0 0,-28 26 0 16,17-13 0-16,-17 13 0 0,0 0 0 0,0 0 0 15,0 0 0-15,0 0 0 0,6 19 0 0,-6-19 0 16,-3 29 0-16,1-10 0 0,1 1 0 0,1 0 0 15,2 0 0-15,2-2 0 0,6 0 0 0,-10-18 0 16,29 31 0-16,-11-22 0 0,10 2 0 16,-6-17-106-16,25 24-124 0,-31-42-25 0,39 35-80 15,-36-38 23-15,24 12-7 0,-1 3-29 0,-15-27 207 16</inkml:trace>
  <inkml:trace contextRef="#ctx0" brushRef="#br0" timeOffset="34409.5715">15269 4859 2047 0,'-57'35'0'0,"32"-21"0"0,2-2 0 16,2 1 0-16,3 0 0 0,18-13 0 15,-26 23 0-15,26-23 0 0,-6 22 0 0,6-22 0 16,10 22 0-16,-10-22 0 0,24 18 0 0,-6-10 0 16,5-2 0-16,3-1 0 0,0-1 0 0,2 1 0 15,-4 1 0-15,-3 1 0 0,-4 0 0 16,-17-7 0-16,18 16 0 0,-18-16 0 0,7 21 0 15,-7-21 0-15,-7 29 0 0,-1-12 0 0,-6 0 0 16,-2 1 0-16,-2 2 0 0,-3-2 0 0,2-1 0 16,-1 0 0-16,3-2 0 0,17-15 0 0,-28 26 0 15,28-26 0-15,-18 18 0 0,18-18 0 0,0 0 0 16,0 0 0-16,0 0 0 0,-18 5 0 0,18-5-225 16,0 0-135-16,24-3-57 15,-35-21-22-15,16-1-5 0,17 28 283 0,-31-44 161 16</inkml:trace>
  <inkml:trace contextRef="#ctx0" brushRef="#br0" timeOffset="34794.3361">16358 4395 2033 0,'0'0'14'0,"0"0"-14"0,-24-6 0 0,24 6 0 0,-28 16 0 16,7 3 0-16,-7 14 0 0,-6 10 0 15,-9 11 0-15,-3 13 0 0,-5 4 0 0,0 7 0 16,-1 2 0-16,-2 2 0 0,3 0 0 0,-1-2 0 16,2-3 0-16,2-2 0 0,5-7 0 0,3-4 0 15,7-6 0-15,4-8 0 0,10-6 0 0,8-8 0 16,13-6 0-16,-2-30-46 0,46 53-322 0,-46-53-136 16,46-6-121-16,-14 2 122 0,-8-26 503 0</inkml:trace>
  <inkml:trace contextRef="#ctx0" brushRef="#br0" timeOffset="35030.2649">16605 5048 1898 0,'25'-9'67'0,"-25"9"-23"16,0 0-9-16,5-20-32 0,-5 20-3 0,0 0 0 0,0 0 0 15,-19-3 0-15,19 3 0 0,-33 15 0 16,12-1 0-16,-7 6 0 0,-1 6 0 0,-6 2 0 16,-2 7 0-16,0-1 0 0,0 2 0 0,4 1 0 15,4-6 0-15,7-2 0 0,6-5 0 16,7-3 0-16,6-3 0 0,3-18 0 0,12 30 0 16,-12-30 0-16,39 20 0 0,-7-17 0 0,8-4 0 15,9-3 0-15,4-8 0 0,8 0 0 0,-1-7 0 16,5 3 0-16,-4-6 0 0,8 7-50 0,-10-19-107 15,22 34-149-15,-44-46-71 0,27 36-139 0,-27-8 30 16,-14-18 332-16</inkml:trace>
  <inkml:trace contextRef="#ctx0" brushRef="#br0" timeOffset="35571.1372">17133 5104 1593 0,'0'0'454'0,"-35"20"-454"16,15-16 0-16,2 4 0 0,-3-1 0 0,3 6 0 15,-1 0 0-15,0 3 0 0,1 2 0 0,-1 2 0 16,1 3 0-16,2 3 0 0,1-1 0 0,1 2 0 15,1-2 0-15,3-1 0 0,2 0 0 16,2-2 0-16,3-2 0 0,4-2 0 0,-1-18 0 16,9 25 0-16,-9-25 0 0,23 15 0 0,-6-12 0 15,4-3 0-15,3-3 0 0,3-5 0 0,2-6 0 16,-4-2 0-16,5-4 0 0,-4-2 0 0,-1-1 0 16,-1-3 0-16,-5 1 0 0,-2-2 0 15,-3 1 0-15,-4 0 0 0,-2 1 0 0,-3-2 0 16,-4 1 0-16,-1 0 0 0,-3 1 0 15,-1 1 0-15,-1 3 0 0,-1 4 0 0,6 17 0 16,-11-18 0-16,11 18 0 0,0 0 0 0,0 0 0 16,0 0 0-16,0 0 0 0,-17 11 0 0,17-11 0 15,0 0 0-15,19 21 0 0,-19-21 0 0,26 13 0 16,-26-13 0-16,35 10 0 0,-13-6 0 0,1-1 0 16,4 0 0-16,0 0 0 0,-2 2 0 15,-3-3 0-15,-2 3 0 0,-20-5 0 0,28 7 0 16,-28-7 0-16,0 0 0 0,19 14 0 0,-19-14 0 15,0 0 0-15,0 0 0 0,0 0 0 16,1 16 0-16,-1-16 0 0,0 0 0 0,-19 21 0 16,19-21 0-16,-23 25 0 0,23-25 0 0,-27 32 0 15,12-14 0-15,1 0 0 0,0 2 0 0,2 1 0 16,1-1 0-16,4-2 0 0,2-1 0 16,5-17 0-16,-1 25 0 0,1-25 0 0,12 18 0 15,-12-18 0-15,27 9 0 0,-8-11 0 0,3-2 0 16,5-6 0-16,1-5 0 0,2 0 0 0,4-6 0 15,-1-2 0-15,2 0 0 0,1-2 0 0,-2-1 0 16,-1 1 0-16,-3 1 0 0,-3 0 0 0,-3 3 0 16,-3 2 0-16,-4 3 0 0,-17 16 0 15,22-23 0-15,-22 23 0 0,0 0 0 16,0 0 0-16,0 0 0 0,0 0 0 0,0 0 0 16,-5 17 0-16,5-17 0 0,-18 35 0 0,8-13 0 15,0 2 0-15,2-2 0 0,2 0 0 0,1-1 0 16,2-1 0-16,3-2 0 0,1 0 0 0,-1-18 0 15,9 30 0-15,-9-30 0 0,19 22 0 0,-19-22 0 16,25 14 0-16,-25-14 0 0,35 11 0 16,-35-11-90-16,50-4-101 0,-42-24-64 0,37 29-10 15,-32-33 21-15,29 22 12 0,-19-19 51 0,12 3 8 16,-2 1 7-16,-13-15-55 0,21 22 193 0</inkml:trace>
  <inkml:trace contextRef="#ctx0" brushRef="#br0" timeOffset="35718.6285">18321 4712 1993 0,'5'34'54'0,"-26"-13"-54"16,-2 10 0-16,-6 4 0 0,-3 5 0 0,-2 2 0 15,1 3 0-15,3 1 0 0,3 1 0 0,4 0 0 16,2 0 0-16,5-5 0 0,3 0 0 0,2-6 0 16,5-6 0-16,3 0 0 0,2-6 0 0,6 2 0 15,-4-9 0-15,8 5 0 0,-9-22-37 0,24 35-213 16,-24-35-99-16,20 14-90 0,-20-14-42 15,0 0 32-15,32-2 408 0</inkml:trace>
  <inkml:trace contextRef="#ctx0" brushRef="#br0" timeOffset="36542.1845">18524 5206 1865 0,'9'-21'56'0,"-9"21"-26"0,0 0 1 15,2-21-3-15,-2 21-1 0,-17-5-17 0,17 5-10 16,-26-1 0-16,26 1 0 0,-31 7 0 0,31-7 0 15,-36 17 0-15,36-17 0 0,-34 26 0 0,17-10 0 16,0 1 0-16,3 2 0 0,3-1 0 0,2 2 0 16,3 0 0-16,1-1 0 0,3 2 0 0,3-3 0 15,1 0 0-15,6 0 0 0,1-1 0 16,-9-17 0-16,28 25 0 0,-28-25 0 16,33 15 0-16,-12-12 0 0,0-1 0 0,2-5 0 15,-1-3 0-15,-2-2 0 0,-2-4 0 0,1-3 0 16,-2-1 0-16,-3-2 0 0,0 0 0 0,-5-2 0 15,0-2 0-15,1-1 0 0,-5-1 0 0,-1-1 0 16,0 1 0-16,-2 1 0 0,1-1 0 16,-6 2 0-16,2 2 0 0,-2 2 0 0,3 18 0 15,-11-25 0-15,11 25 0 0,-17-6 0 0,17 6 0 16,-21 8 0-16,21-8 0 0,-24 20 0 0,24-20 0 16,-20 29 0-16,20-29 0 0,-5 29 0 0,5-29 0 15,6 24 0-15,-6-24 0 0,20 20 0 0,-20-20 0 16,35 9 0-16,-11-9 0 0,2-2 0 15,4-3 0-15,3-2 0 0,-1-2 0 16,3-1 0-16,-1-5 0 0,-1 2 0 0,0-3 0 16,-6 1 0-16,-4 3 0 0,-5 2 0 0,-18 10 0 15,23-15 0-15,-23 15 0 0,0 0 0 0,0 0 0 16,0 0 0-16,0 0 0 0,0 0 0 0,0 0 0 16,-13 17 0-16,13-17 0 0,-25 36 0 0,8-13 0 15,4 1 0-15,-2 4 0 0,3-1 0 0,2-2 0 16,2-1 0-16,1-1 0 0,2-3 0 15,4-2 0-15,1-18 0 0,2 26 0 0,-2-26 0 16,0 0 0-16,15 17 0 0,-15-17 0 0,17-4 0 16,-17 4 0-16,25-20 0 0,-25 20 0 15,32-32 0-15,-15 11 0 0,1-2 0 0,-1 1 0 16,-1-1 0-16,0 2 0 0,-3 1 0 0,-2 1 0 16,-1 1 0-16,-1 1 0 0,-9 17 0 15,15-31 0-15,-15 31 0 0,9-19 0 0,-9 19 0 16,0 0 0-16,0 0 0 0,0 0 0 0,0 0 0 15,0 0 0-15,0 0 0 0,0 0 0 0,0 0 0 16,0 0 0-16,17 10 0 0,-17-10 0 0,0 0 0 16,17 18 0-16,-17-18 0 0,18 11 0 0,-18-11 0 15,18 13 0-15,-18-13 0 0,26 13 0 0,-8-8 0 16,-1-1 0-16,0-2 0 0,1 1 0 16,2-3 0-16,-1-1 0 0,3-2 0 15,-5-2 0-15,2 0 0 0,0-1 0 0,-2-1 0 16,-17 7 0-16,28-17 0 0,-28 17 0 0,23-17 0 15,-23 17 0-15,23-17 0 0,-23 17 0 0,19-14 0 16,-19 14 0-16,0 0 0 0,0 0 0 0,0 0 0 16,0 0 0-16,0 0 0 0,0 0 0 0,9 17 0 15,-9-17 0-15,-3 28 0 0,-1-10 0 16,-1-1 0-16,0 2 0 0,-1-1 0 0,0 0 0 16,0-1 0-16,2 1 0 0,4-18 0 0,-6 32 0 15,6-32 0-15,-1 24 0 0,1-24 0 0,0 0-93 16,0 0-81-16,22 11-4 0,-20-33 7 15,31 26-22-15,-21-30 20 0,28 19-1 0,-9-18 23 16,16 5 24-16,3-6 22 0,-3-1 8 16,-1 1 6-16,-8-2-7 0,-3 4-2 0,-8-14 0 15,7 16 79-15</inkml:trace>
  <inkml:trace contextRef="#ctx0" brushRef="#br0" timeOffset="36935.5055">19758 4697 1669 0,'-41'0'378'15,"41"0"-378"-15,0 0 0 0,0 0 0 16,-16 17 0-16,16-17 0 0,0 0 0 0,-10 29 0 16,10-29 0-16,-1 29 0 0,0-11 0 15,1 4 0-15,-4 1 0 0,3 2 0 0,-5 3 0 16,0 1 0-16,-3 4 0 0,-4 1 0 0,0 1 0 16,-2 2 0-16,-2 0 0 0,0-2 0 0,2-1 0 15,1-4 0-15,3-2 0 0,3-4 0 0,0-4 0 16,2-1 0-16,6-19 0 0,-7 26 0 15,7-26 0-15,0 0 0 0,0 0 0 0,8 17 0 16,-8-17 0-16,0 0 0 0,22-10 0 0,-22 10 0 16,25-23 0-16,-7 6 0 0,1 1 0 0,-1-1 0 15,2-2 0-15,-1 4 0 0,2-2 0 0,-2 1 0 16,4 0 0-16,0-1 0 0,1 2 0 0,4-2 0 16,-3 3 0-16,3 4 0 15,0 2 0-15,-4 4 0 0,-2 4 0 0,-4 2 0 16,-18-2 0-16,28 14 0 0,-28-14 0 0,22 27 0 15,-14-10 0-15,-1 1 0 0,-3 4 0 0,-3 0 0 16,-1 1 0-16,-3 0 0 0,0 0 0 0,-2 0 0 16,-1 0 0-16,-3-2 0 0,-2 1 0 0,0 0 0 15,-3-2 0-15,-2 1 0 0,0-4 0 0,-2 1 0 16,1-2 0-16,-1-3 0 0,-2-1 0 16,0-2 0-16,0-4 0 0,1-2 0 0,2-2 0 15,0-6 0-15,17 4 0 0,-31-12 0 0,31 12 0 16,-21-23 0-16,21 23-150 0,-2-32-59 0,20 29-23 15,-25-33 3-15,28 24 21 0,-19-22 8 16,20 12 32-16,-6-8 37 0,6 6 18 0,0 1 15 16,2 1-11-16,8 11-7 0,-14-12 33 0,30 34 83 15</inkml:trace>
  <inkml:trace contextRef="#ctx0" brushRef="#br0" timeOffset="37021.5508">19770 5296 1950 0,'0'0'97'16,"0"0"-97"-16,-17-7 0 0,17 7 0 0,-1-25 0 15,2 8 0-15,-1 17 0 0,11-29 0 0,-11 29-19 16,10-31-201-16,19 41-144 0,-42-44-35 16,32 31-16-16,-19 3-37 0,-18-37 275 15,18 37 177-15</inkml:trace>
  <inkml:trace contextRef="#ctx0" brushRef="#br0" timeOffset="42002.8321">805 7717 1940 0,'0'0'47'0,"0"0"-25"0,0 0-2 0,0 0-6 16,25-12-10-16,-4 8-4 0,11-1 0 0,9-1 0 16,9-3 0-16,5-2 0 0,4-1 0 0,3-3 0 15,5 1 0-15,1-2 0 0,0-1 0 16,3 1 0-16,-3 1 0 0,2 0 0 0,1 1 0 16,-4 1 0-16,0 3 0 0,-8 2 0 15,-4 5 0-15,-5 4 0 0,-10 3 0 0,-6 8 0 16,-10-1-4-16,-4 9-56 0,-20-20-36 0,35 55-384 15,-42-37-179-15,4 8 18 0,-9-2 535 0</inkml:trace>
  <inkml:trace contextRef="#ctx0" brushRef="#br0" timeOffset="42189.5427">822 8134 1786 0,'-44'-11'222'15,"22"17"-201"-15,22-6-5 0,-19 5-14 16,19-5-2-16,0 0 0 0,34 3 0 0,-6-3 0 16,11-4 0-16,7-1 0 0,9-4 0 15,8-6 0-15,7-2 0 0,9-3 0 0,7-6 0 16,1 2 0-16,7-6 0 0,-2 1 0 0,3 0 0 16,-3-2 0-16,-3 7 0 0,-7 2 0 0,-9 4 0 15,-13 3-36-15,-1 2-22 0,-14-6-38 0,17 31-187 16,-34-32-330-16,13 8-25 0,-10-5 316 0</inkml:trace>
  <inkml:trace contextRef="#ctx0" brushRef="#br0" timeOffset="42436.9126">1787 7341 2047 0,'0'0'0'15,"0"0"0"-15,0 0 0 0,0 0 0 16,28 8 0-16,-7-5 0 0,6 0 0 0,3 1 0 0,6 3 0 16,-1 2 0-16,1 4 0 0,4 4 0 0,1 1 0 15,0 4 0-15,1 3 0 0,0 3 0 0,-2 4 0 16,-2 1 0-16,-3 1 0 0,-6 0 0 0,-5 1 0 16,-5-1 0-16,-6 1 0 0,-8 1 0 0,-5-1 0 15,-7 1 0-15,-8-1 0 0,-7 0 0 16,-7 2 0-16,-9 3 0 0,-4-2 0 0,-6 3 0 15,-5-3 0-15,-1 2 0 0,-4 0 0 0,2 1 0 16,-1-2 0-16,4-3 0 0,4-5 0 0,8-6-5 16,5-11-64-16,24 17-147 0,-31-48-210 0,52 36-76 15,-9-19-108-15,-23-25 392 0</inkml:trace>
  <inkml:trace contextRef="#ctx0" brushRef="#br0" timeOffset="43472.8798">3542 6805 1580 0,'-13'-28'359'0,"13"28"-326"16,0 0-4-16,0 0-1 0,0 0-10 0,0 0-18 16,0 0 0-16,0 0 0 0,-1 28 0 0,2-7 0 15,-2 9 0-15,-2 9 0 0,-3 7 0 0,-1 2 0 16,-3 4 0-16,0 2 0 0,-2 1 0 16,0 0 0-16,0-3 0 0,0-6 0 0,6-3-10 15,2-7-4-15,9-5-21 0,1-11-24 0,22 18-119 16,-28-38-411-16,35 20-44 0,-4-19 105 0</inkml:trace>
  <inkml:trace contextRef="#ctx0" brushRef="#br0" timeOffset="43829.3766">2980 8359 1079 0,'5'-19'556'0,"17"16"-474"0,-8-18-24 0,20 7 34 16,3-11-50-16,17 1 20 0,7-5-20 0,13-3-13 15,15-4-24-15,9-4-5 0,14-6 0 16,13-5 0-16,10-4 0 0,12-6 0 0,12-3 0 15,7-4 0-15,8 1 0 0,2-2 0 16,3 0 0-16,-3 1 0 0,6 3 0 0,-6 1 0 16,-3 4 0-16,-7 1-24 0,-2 4-7 0,-10-2-18 15,-5 10-8-15,-12-3 26 0,-5 14-49 0,-21-15-33 16,20 32-328-16,-29-15-175 0,-15 6 48 0,-8 17 532 16</inkml:trace>
  <inkml:trace contextRef="#ctx0" brushRef="#br0" timeOffset="44321.0066">4164 8114 1609 0,'0'0'264'0,"0"0"-245"0,0 0-12 16,-22-6 4-16,22 6 1 0,-31-5 1 0,31 5-4 15,-30 9-3-15,12 4 2 0,-3 3-3 0,-2 7 5 16,-1 6-5-16,-3 9-16 0,-1 4 31 15,1 8-22-15,-1 4 24 0,0 4 5 16,-1 4-14-16,1 5-13 0,0-1 0 0,4 1 0 16,4-6 0-16,8-4 0 0,5-9 0 0,7-4 0 15,8-10 0-15,5-5 0 0,6-7 0 0,5-7 0 16,7-4 0-16,0-5 0 0,6-7 0 0,1-4 0 16,-1-6 0-16,3-4 0 0,-1-6 0 0,-1-2 0 15,-3-2 0-15,-3-2 0 0,-7-1 0 0,-4 3 0 16,-10 4 0-16,-5 0 0 0,-8 4 0 15,-6 0 0-15,8 17 0 0,-32-29 0 0,7 18 0 16,-1 0 0-16,-4 4 0 0,-3 2 0 16,2 4 0-16,-2 1 0 0,5 2 0 0,1 2 0 15,8 1-19-15,2-5-35 0,17 0-92 0,-25-3-279 16,47 22-73-16,-22-19-141 0,0 0 374 0</inkml:trace>
  <inkml:trace contextRef="#ctx0" brushRef="#br0" timeOffset="44443.9338">4476 8625 1797 0,'-28'-22'215'0,"3"24"-211"0,4-2-8 16,2-4-2-16,19 4-13 0,-26-13-32 16,26 13-48-16,-18-21-77 0,39 28-307 15,-21-7-106-15,4-31 36 0</inkml:trace>
  <inkml:trace contextRef="#ctx0" brushRef="#br0" timeOffset="44714.3594">4728 8386 1539 0,'-24'-11'459'16,"24"11"-410"-16,0 0-49 0,0 0 0 0,0 0 0 15,9-18 0-15,-9 18 0 0,22-26 0 0,-2 6 0 16,4-2 0-16,5-3 0 0,5-2 0 0,3 3 0 16,3-2 0-16,-1 3 0 0,-3 5 0 15,-4 4 0-15,-4 5 0 0,-6 7 0 0,-5 3 0 16,-17-1 0-16,22 11 0 0,-22-11 0 0,8 22 0 16,-8-22 0-16,-5 35 0 0,-3-11 0 0,-8 5 0 15,-2 1 0-15,-2 3 0 0,-3-2 0 0,3 0 0 16,-2-1 0-16,2-2 0 0,2-1 0 0,3-2 0 15,3-5 0-15,4 1 0 0,3-2 0 16,4-1 0-16,4 0 0 0,-3-18 0 16,19 29 0-16,-19-29 0 0,32 20 0 0,-11-17 0 15,7 2-17-15,-5-14-81 0,21 19-129 0,-36-42-205 16,44 34-34-16,-35-20-104 0,6-16 334 0,23 29 236 16</inkml:trace>
  <inkml:trace contextRef="#ctx0" brushRef="#br0" timeOffset="44935.5856">5467 8200 1315 0,'-21'6'630'15,"8"12"-575"-15,-2 1-12 0,0 4-39 0,0 0-4 16,3 1 0-16,1-1 0 0,4-2 0 0,1 1 0 16,3-3 0-16,3-19 0 0,5 30 0 15,-5-30 0-15,22 22 0 0,-5-14 0 16,5-2 0-16,4-6 0 0,3-1 0 0,2-2 0 15,5-4 0-15,-1 1 0 0,-3 0 0 0,-2 3 0 16,-6 0 0-16,-3 5 0 0,-21-2 0 0,26 9 0 16,-26-9 0-16,9 18 0 0,-9-18 0 0,-3 29 0 15,-6-10 0-15,-3 1 0 0,-4 1 0 0,-1-1 0 16,-2 2 0-16,0-3 0 0,0-2 0 16,19-17 0-16,-33 24 0 0,33-24-37 0,-30-6-128 15,46 26-246-15,-42-42-144 0,26 22-70 0,0-18 372 16</inkml:trace>
  <inkml:trace contextRef="#ctx0" brushRef="#br0" timeOffset="45070.8338">5517 8232 2047 0,'0'0'0'0,"-25"13"0"0,25-13 0 16,0 0 0-16,0 0 0 0,0 0 0 0,0 0 0 15,25-6 0-15,-6 0 0 0,6-3 0 0,7-6 0 16,7 1 0-16,2-7 0 0,10 3 0 0,-2-1 0 15,5-1 0-15,-1 2 0 0,5 7-37 0,-8-17-119 16,28 38-306-16,-32-27-176 0,9 9 18 16,-9 8 487-16</inkml:trace>
  <inkml:trace contextRef="#ctx0" brushRef="#br0" timeOffset="45198.9471">6263 8125 1587 0,'-6'35'460'0,"-15"-12"-460"0,-3 2 0 16,1 4 0-16,-2 2 0 0,1 3 0 0,-3 3 0 15,0-1 0-15,-1 3 0 0,1-1 0 0,0 0 0 16,0-1 0-16,5-5 0 0,3 0 0 16,4-4 0-16,4-6 0 0,6-3 0 0,5-19 0 15,1 20 0-15,-1-20 0 0,0 0-91 0,9-22-245 16,19 19-261-16,-24-22-31 0,5 2 234 0</inkml:trace>
  <inkml:trace contextRef="#ctx0" brushRef="#br0" timeOffset="45311.5369">5948 8336 1524 0,'-1'23'523'0,"1"-23"-523"0,0 0 0 0,0 0 0 16,0 0 0-16,0 0 0 0,-9 23 0 16,9-23 0-16,13 26 0 0,-13-26 0 0,25 24 0 15,-7-13 0-15,4-3 0 0,2-3 0 0,5 0 0 16,1-8 0-16,5 3 0 0,-4-12 0 0,19 22-270 16,-35-42-241-16,26 19-173 0,-9-5 103 0,-7-21 581 15</inkml:trace>
  <inkml:trace contextRef="#ctx0" brushRef="#br0" timeOffset="45449.7446">6632 8102 1525 0,'-57'8'385'0,"40"20"-282"16,-17 5-69-16,1 4-34 0,3 2 0 16,3 1 0-16,2-4 0 0,5 0 0 0,3-6 0 15,5-3 0-15,6-2 0 0,5-4 0 0,7-3 0 16,-6-18 0-16,28 26 0 0,-11-28-54 0,29 24-376 15,-28-35-215-15,16 4-11 0,-3-5 395 0</inkml:trace>
  <inkml:trace contextRef="#ctx0" brushRef="#br0" timeOffset="45667.0402">7036 8045 1558 0,'6'37'489'0,"-26"-11"-489"0,-6 5 0 15,-3 3 0-15,0 7 0 0,1 1 0 0,3 4 0 16,1-2 0-16,7-2 0 0,4-7 0 0,7-3 0 16,4-6 0-16,8-5 0 0,3-4 0 15,-9-17 0-15,29 20 0 0,-12-16 0 0,3-4 0 16,2-5 0-16,1-3 0 0,1-7 0 0,0-5 0 16,-1-6 0-16,-1-5 0 0,1-2 0 15,-3-2 0-15,-4-1 0 0,-3 1 0 0,-4 0 0 16,-6 2 0-16,-2 2 0 0,-4 3 0 0,-4 0 0 15,-3 3 0-15,-4 0 0 0,0 5 0 0,-4-3 0 16,18 23 0-16,-37-32 0 0,37 32-78 16,-45-15-118-16,48 36-202 0,-29-18-238 0,9-3 45 15,17 0 444-15</inkml:trace>
  <inkml:trace contextRef="#ctx0" brushRef="#br0" timeOffset="45945.1968">7483 7419 1797 0,'0'0'250'0,"21"-21"-250"0,-21 21 0 0,0 0 0 16,0 0 0-16,0 0 0 0,0 0 0 16,0 0 0-16,-23 17 0 0,23-17 0 0,-22 31 0 15,9-7 0-15,0 3 0 0,1 1 0 0,4 1 0 16,3-3 0-16,7 2 0 0,0-5 0 15,10 1-6-15,-12-24-133 0,57 40-297 0,-57-40-84 16,57-3-99-16,-19 5 293 0</inkml:trace>
  <inkml:trace contextRef="#ctx0" brushRef="#br0" timeOffset="46229.7102">7900 7266 2047 0,'-21'1'0'0,"-3"4"0"0,2 5 0 0,-1-1 0 16,2 5 0-16,3 0 0 0,3 3 0 0,3 0 0 16,4 0 0-16,4 0 0 0,4 0 0 15,0-17 0-15,14 31 0 0,-14-31 0 0,38 26 0 16,-11-18 0-16,7-1 0 0,6-3 0 0,3 0 0 16,3-1 0-16,0 2 0 0,-5 4 0 0,-3 0 0 15,-9 4 0-15,-7 1 0 0,-22-14 0 0,26 34 0 16,-24-15 0-16,-4 4 0 0,-8 2 0 15,-5 2 0-15,-6 0 0 0,-7-2 0 0,-5-2 0 0,-3 0 0 16,-2-4 0-16,1-3 0 16,1-4 0-16,2-3 0 0,4-6 0 0,6-4 0 15,5-4 0-15,19 5 0 0,-22-22 0 0,18 3 0 16,5-5 0-16,5-8 0 0,8-3 0 0,5-5 0 16,7-3 0-16,3-5 0 0,7 0 0 0,1 0 0 15,3 7 0-15,-6-1 0 0,7 16-85 0,-22-23-167 16,28 41-224-16,-36-17-148 0,6 4 42 15,6 23 555-15</inkml:trace>
  <inkml:trace contextRef="#ctx0" brushRef="#br0" timeOffset="46512.4013">8369 7011 1742 0,'-19'-10'289'0,"19"10"-273"16,0 0-16-16,29 17 0 0,2-3 0 15,8 7 0-15,6 3 0 0,3 4 0 0,0 3 0 16,5 6 0-16,-3 3 0 0,-3 3 0 0,-2 6 0 16,-6 1 0-16,-7 6 0 0,-8 3 0 0,-8 4 0 15,-8 4 0-15,-8-1 0 0,-7 4 0 16,-10 0 0-16,-9 4 0 0,-9 1 0 0,-11 0 0 16,-9 1 0-16,-11 3 0 0,-5 1 0 0,-7-3 0 15,0-1 0-15,-6-14-2 0,21 22-286 0,-43-47-128 16,45 33-99-16,-23-21-95 0,-7-24 395 0</inkml:trace>
  <inkml:trace contextRef="#ctx0" brushRef="#br0" timeOffset="46868.874">3963 8093 1643 0,'-45'-13'392'15,"17"20"-380"-15,-18 9-12 0,0 12 0 16,-2 12 0-16,3 10 0 0,0 14 0 15,0 10 0-15,1 10 0 0,6 9 0 0,-1 8 0 16,5 7 0-16,7 2 0 0,10-7 0 0,13-12 0 16,14-9 0-16,17-15 0 0,14-10 0 0,23-10 0 15,17-14 0-15,21-9 0 0,11-22-73 0,45 19-318 16,-34-40-269-16,35 1-4 0,6-6 406 0</inkml:trace>
  <inkml:trace contextRef="#ctx0" brushRef="#br0" timeOffset="47483.458">10749 7405 1566 0,'-17'-35'401'0,"17"35"-357"0,-30-21-9 0,30 21-34 16,-30-17-1-16,30 17 0 0,-32-4 0 0,13 5 0 15,0 5 0-15,-2 5 0 0,-3 4 0 0,1 7 0 16,-3 4 0-16,1 5 0 0,-2 4 0 0,3 5 0 16,2 0 0-16,1 2 0 0,7-1 0 0,3-2 0 15,4-1 0-15,7-5 0 0,7-2 0 16,5-5 0-16,7 0 0 0,7-8 0 16,8-1 0-16,6-8 0 0,9-1 0 0,2-11 0 15,12 6 0-15,-23-36-350 0,43 35-207 0,-20-23-85 16,4-2 145-16</inkml:trace>
  <inkml:trace contextRef="#ctx0" brushRef="#br0" timeOffset="47815.3173">11405 7456 1836 0,'-37'-3'189'0,"37"3"-167"0,-33 16-22 15,13-6 0-15,1-4 0 0,19-6 0 16,-25 13 0-16,25-13 0 0,-17 12 0 0,17-12 0 15,0 0 0-15,-16 21 0 0,16-21 0 16,-10 19 0-16,10-19 0 0,-11 28 0 0,4-11 0 16,-2 3 0-16,1 3 0 0,-2 4 0 0,0 3 0 15,0 4 0-15,-1 2 0 0,0 1 0 0,2-2 0 16,4-1 0-16,4-4 0 0,3-1 0 0,6-5 0 16,3-5 0-16,-11-19 0 0,34 25 0 0,-12-19 0 15,3-6 0-15,3-6 0 0,0-5 0 0,3-5 0 16,0-6 0-16,0-3 0 0,1-5 0 15,-1-6 0-15,-2-3 0 0,1-4 0 0,-3-4 0 16,0 0 0-16,-3 0 0 0,-1-3 0 0,-2 2 0 16,-2 1 0-16,-5 3 0 0,-4 4 0 15,-6 3 0-15,-5 3 0 0,-5 4 0 0,-6 4 0 16,-3 3 0-16,-6 9 0 0,-5 5 0 0,-2 8 0 16,-4 7 0-16,-2 7 0 0,0 6 0 0,-2 5 0 15,-1 2 0-15,4 5 0 0,3-2 0 16,7 1 0-16,4-4 0 0,8 0 0 0,3-6 0 15,12 2 0-15,-4-22 0 0,38 52-271 0,-38-52-187 16,19 9-188-16,-19-9-1 0,23-5 623 0</inkml:trace>
  <inkml:trace contextRef="#ctx0" brushRef="#br0" timeOffset="48147.2063">12017 7394 1681 0,'0'0'303'0,"0"0"-240"16,-32 19-63-16,10 6 0 0,2 4 0 0,0 0 0 16,0 5 0-16,1-1 0 0,2 4 0 0,1-1 0 15,5 0 0-15,2-1 0 0,6-2 0 0,3-5 0 16,6-5 0-16,5-4 0 0,-11-19 0 15,33 28 0-15,-9-22 0 0,4-5 0 0,5-3 0 16,3-8 0-16,4-4 0 0,2-7 0 0,2-3 0 16,-2-4 0-16,-2-2 0 0,-1-2 0 15,-4 2 0-15,-4-3 0 0,-6 3 0 0,-3-1 0 16,-2 2 0-16,-7 2 0 0,-1 2 0 0,-3 3 0 16,-3-1 0-16,-3 4 0 0,-3 19 0 0,3-31 0 15,-3 31 0-15,0 0 0 0,0 0 0 0,0 0 0 16,0 0 0-16,0 0 0 0,-20 33 0 0,12-6 0 15,-2 7 0-15,0 5 0 0,1 3 0 16,0 0 0-16,1 0 0 0,3-3 0 0,2 0 0 16,5-6 0-16,1-3 0 0,8-4 0 15,-11-26 0-15,32 32 0 0,-8-29 0 0,9 1 0 16,-10-27-171-16,33 26-117 0,-39-47-147 0,41 24-79 16,-13-10 21-16,-4-32 348 0</inkml:trace>
  <inkml:trace contextRef="#ctx0" brushRef="#br0" timeOffset="48306.9983">13253 6889 2047 0,'-62'54'0'0,"16"-4"0"0,-2 10 0 0,1 9 0 16,-4 4 0-16,2 2 0 0,-1-4 0 16,4-1 0-16,5 0 0 0,6-2 0 0,9-5 0 15,8-3 0-15,9-11 0 0,8-6 0 16,10-3 0-16,4-11 0 0,10-1 0 0,0-12 0 15,12 5-10-15,-15-30-242 0,39 30-268 0,-26-30-107 16,10-1 32-16,8 11 553 0</inkml:trace>
  <inkml:trace contextRef="#ctx0" brushRef="#br0" timeOffset="48946.1631">13336 7498 1978 0,'-11'17'69'0,"-11"-15"-69"0,4 2 0 0,-2 2 0 16,2 4 0-16,-1 3 0 0,-2 4 0 15,-2 4 0-15,0 3 0 0,0 1 0 0,2 5 0 16,0-2 0-16,5 4 0 0,2-2 0 0,3-2 0 16,4-3 0-16,3-3 0 0,5-4 0 0,-1-18 0 15,16 28 0-15,-16-28 0 0,32 18 0 16,-9-14 0-16,1-7 0 0,3-5 0 0,3-6 0 16,1-4 0-16,1-3 0 0,1-4 0 0,0-4 0 15,0-3 0-15,0-1 0 0,-5-3 0 0,-2-1 0 16,-2 4 0-16,-3-3 0 0,-4 1 0 0,-2 5 0 15,-4-1 0-15,-6 4 0 0,-4 2 0 0,-5 3 0 16,0 4 0-16,4 18 0 0,-19-24 0 16,19 24 0-16,-20-11 0 0,20 11 0 15,-17 2 0-15,17-2 0 0,0 0 0 0,-16 26 0 16,16-26 0-16,-1 26 0 0,1-26 0 0,13 26 0 16,-13-26 0-16,29 19 0 0,-11-9 0 0,3-3 0 15,1 0 0-15,1-3 0 0,3 1 0 0,-3-3 0 16,1 0 0-16,-1 1 0 0,-1-2 0 0,-3 1 0 15,-19-2 0-15,26 7 0 0,-26-7 0 16,0 0 0-16,11 18 0 0,-11-18 0 0,-6 27 0 16,6-27 0-16,-16 36 0 0,4-17 0 0,-4 3 0 15,-1 2 0-15,0 0 0 0,0 0 0 0,-1 0 0 16,0 1 0-16,1-4 0 0,3 0 0 16,14-21 0-16,-13 28 0 0,13-28 0 0,0 17 0 15,0-17 0-15,0 0 0 0,19 2 0 0,-19-2 0 16,31-19 0-16,-12 5 0 0,4-5 0 15,2-3 0-15,-1-1 0 0,0 0 0 0,-2 0 0 16,0 2 0-16,-4 1 0 0,-2 0 0 0,-5 3 0 16,-11 17 0-16,16-29 0 0,-16 29 0 0,0 0 0 15,7-17 0-15,-7 17 0 0,0 0 0 0,0 0 0 16,0 0 0-16,-17 19 0 0,17-19 0 0,-13 24 0 16,13-24 0-16,-10 23 0 0,10-23 0 0,-3 20 0 15,3-20 0-15,0 0 0 0,8 21 0 16,-8-21 0-16,0 0 0 0,20 8 0 15,-20-8 0-15,21-3 0 0,-21 3 0 0,27-11 0 16,-9 2 0-16,2 0 0 0,-1-3 0 0,2 0 0 16,-3-2 0-16,0-1 0 0,-1 1 0 0,-17 14 0 15,31-28 0-15,-31 28 0 0,23-26 0 0,-23 26 0 16,0 0 0-16,18-20 0 0,-18 20 0 16,0 0 0-16,0 0 0 0,0 0 0 0,0 0 0 15,-5 17 0-15,5-17 0 0,-14 35 0 0,5-7 0 16,-1 1 0-16,-1 2 0 0,0 3 0 0,-1-3 0 15,1 1 0-15,3-2 0 0,2-5 0 0,6-2 0 16,0-4 0-16,0-19 0 0,13 24 0 0,-13-24 0 16,30 6 0-16,-6-6 0 0,-3-16-39 15,16 8-89-15,-13-24-18 0,25 16 1 16,-16-26 34-16,30 19-25 0,-19-26-18 0,20 16-157 16,2 3-180-16,-39-28 106 0,25 31 385 0</inkml:trace>
  <inkml:trace contextRef="#ctx0" brushRef="#br0" timeOffset="49278.0249">14591 6962 1978 0,'-45'14'69'0,"30"18"-69"15,-1 2 0-15,4 7 0 0,0 0 0 0,-1 5 0 16,1 2 0-16,3-3 0 0,-2 3 0 0,4-1 0 16,-1-1 0-16,-1-3 0 0,4 1 0 15,0-4 0-15,0-3 0 0,3-2 0 0,-1-3 0 16,2-4 0-16,0-8 0 0,1 1 0 0,0-21 0 15,5 28 0-15,-5-28 0 0,0 0 0 16,26 15 0-16,-26-15 0 0,27-14 0 0,-27 14 0 16,36-34 0-16,-15 12 0 0,1-2 0 0,1 2 0 15,2 0 0-15,-2 1 0 0,-1 1 0 0,-3 1 0 16,3 2 0-16,-4 5 0 0,2 2 0 0,-2 3 0 16,-1 3 0-16,-17 4 0 0,28 5 0 0,-28-5 0 15,26 21 0-15,-26-21 0 0,23 30 0 0,-15-13 0 16,1 1 0-16,-3 1 0 15,-3 1 0-15,-1 0 0 0,-6 0 0 0,-2-1 0 16,-3-1 0-16,-3-1 0 0,-4 0 0 0,-2-3 0 16,-4 0 0-16,-2-3 0 0,-3-2 0 0,-2-1 0 15,-3-4 0-15,1 1 0 0,-6-2 0 0,1-2 0 16,2-1 0-16,1-4 0 0,5 1 0 0,1-7 0 16,7 0 0-16,-2-5 0 0,22 15 0 15,-27-31-6-15,27 31-123 0,-13-34-8 0,13 34-10 16,0-31 23-16,21 27-32 0,-18-23-21 0,28 21-64 15,-12-13-96-15,-6-11-99 0,39 33 280 0</inkml:trace>
  <inkml:trace contextRef="#ctx0" brushRef="#br0" timeOffset="49627.3341">15232 7419 1217 0,'12'-25'574'16,"19"18"-419"-16,-31 7-91 0,18-12-27 0,-18 12-37 16,0 0 0-16,0 0 0 0,0 0 0 0,-19 15 0 15,19-15 0-15,-34 33 0 0,15-10 0 0,-6 0 0 16,-1 5 0-16,-2-2 0 0,-1 4 0 0,-1-1 0 15,2-4 0-15,5-3 0 0,5-4 0 0,18-18 0 16,-12 25 0-16,12-25 0 0,0 0 0 16,16 17 0-16,-16-17 0 0,35-2 0 0,-11-4 0 15,5-4 0-15,2-1 0 0,0-1 0 16,1 2 0-16,-2 3 0 0,-4 2 0 0,-5 4 0 16,-21 1 0-16,26 4 0 0,-26-4 0 0,13 17 0 15,-13-17 0-15,-4 37 0 0,-6-10 0 0,-6 3 0 16,-3 3 0-16,-7-1 0 0,-3 1 0 0,0-2 0 15,-1 0 0-15,2-4 0 0,1 1 0 16,5-4 0-16,3-4 0 0,5-3 0 0,14-17 0 16,-14 18 0-16,14-18 0 0,0 0 0 0,0 0 0 15,0 0-79-15,17-38-76 0,8 26-8 0,-19-25 6 16,27 21-9-16,-24-29-85 0,25 14-131 0,2 5-85 16,-19-28 241-16</inkml:trace>
  <inkml:trace contextRef="#ctx0" brushRef="#br0" timeOffset="50519.5709">16164 7658 1681 0,'-14'-38'352'0,"14"38"-338"16,12-22-14-16,-12 22 0 0,1-19 0 15,-1 19 0-15,0 0 0 0,20-17 0 0,-20 17 0 16,0 0 0-16,0 0 0 0,0 0 0 0,13 27 0 16,-10-8 0-16,-2 4 0 0,-2 4 0 0,-1 2 0 15,-1 1 0-15,-2 1 0 0,-2 2 0 0,-2 0 0 16,-2-3 0-16,-2 0 0 0,-1-2 0 16,-2 0 0-16,1-2 0 0,1-5 0 15,1-3 0-15,13-18 0 0,-16 19 0 0,16-19 0 16,0 0 0-16,0 0 0 0,0 0 0 0,0 0 0 15,4-22 0-15,1 2 0 0,2-4 0 0,0-4 0 16,3-3 0-16,2-4 0 0,-1-2 0 0,5-1 0 16,-2-3 0-16,3-1 0 0,1 3 0 0,0-4 0 15,2 3 0-15,0 2 0 0,-1 3 0 0,1 5 0 16,-3 8 0-16,-1 5 0 0,-16 17 0 16,28-22 0-16,-28 22 0 0,24-11 0 0,-24 11 0 15,23-2 0-15,-23 2 0 0,24 6 0 0,-24-6 0 16,27 15 0-16,-27-15 0 0,22 22 0 0,-22-22 0 15,17 28 0-15,-10-9 0 0,-2 2 0 16,-1 1 0-16,-4 2 0 0,-4 1 0 0,-3 3 0 16,-4 0 0-16,-2 1 0 0,-3 1 0 0,-2 0 0 15,-2-1 0-15,-4 0 0 0,-1-2 0 16,0 0 0-16,-1-1 0 0,0 0 0 0,-1-2 0 16,1 0 0-16,3 0 0 0,1-1 0 0,2 0 0 15,-1 1 0-15,0-1 0 0,-1 4 0 0,-1 2 0 16,1 3 0-16,-3 5 0 0,2 3 0 0,-4 4 0 15,-1 4 0-15,-1-2 0 0,-4-1 0 0,4-2 0 16,-2-6 0-16,2-4 0 0,7-4 0 16,5-7 0-16,11-5 0 0,6-17 0 15,0 0 0-15,21 3 0 0,8-6-82 0,-16-34-145 16,41 28-39-16,-35-49-102 0,41 25-24 0,-8-12-22 16,-9-21 117-16,27 32 297 0</inkml:trace>
  <inkml:trace contextRef="#ctx0" brushRef="#br0" timeOffset="50998.9298">16489 7846 1782 0,'-13'-29'265'16,"13"29"-265"-16,31-7 0 0,-1-1 0 0,4-1 0 15,6-3 0-15,2 0 0 0,5-3 0 0,1 1 0 16,3-3 0-16,0 1 0 0,-2 1 0 15,-3-4 0-15,-3 4 0 0,-7-1 0 0,-5 1 0 16,-8 2 0-16,-23 13 0 0,29-22 0 0,-29 22 0 16,5-20 0-16,-5 20 0 0,-16-21 0 0,16 21 0 15,-35-20 0-15,10 11 0 0,-1 2 0 0,-5 1 0 16,2 2 0-16,-1 3 0 0,1 2 0 0,1 4 0 16,1 2 0-16,1 3 0 0,1 6 0 15,0 0 0-15,3 5 0 0,2 4 0 0,2 0 0 16,3 3 0-16,3 1 0 0,3-1 0 0,7-1 0 15,3 0 0-15,6-4 0 0,7-4 0 16,4-2 0-16,6-1 0 0,7-6 0 0,4-3 0 16,4-3 0-16,3-6 0 0,5-3 0 0,0-3 0 15,2-3 0-15,1-6 0 0,-5 1 0 0,-2-2 0 16,-4 1 0-16,-3-1 0 0,-6 0 0 16,-4 1 0-16,-3 3 0 0,-4 2 0 0,-19 12 0 15,22-12 0-15,-22 12 0 0,0 0 0 0,0 0 0 16,0 0 0-16,0 0 0 0,-4 16 0 0,4-16 0 15,-15 37 0-15,5-12 0 0,-2 3 0 0,1 1 0 16,-1 1 0-16,1-1 0 0,2 0 0 0,2-1 0 16,3-5 0-16,4-1 0 0,4-5 0 15,-4-17 0-15,13 18 0 0,-13-18 0 16,20 2 0-16,-20-2 0 0,21-13 0 0,-21 13 0 16,28-31 0-16,-12 8 0 0,1-2 0 0,2-1 0 15,-2 0 0-15,-3 2 0 0,-2 1 0 0,-1 0 0 16,-1 1 0-16,1 1 0 0,1-1 0 0,0-2 0 15,3 1 0-15,-1 0 0 0,6-3 0 0,1 1 0 16,5 0 0-16,0-8 0 0,8 11 0 16,-7-9 0-16,14 20-148 0,-28-23-103 0,29 36-21 15,-40-31-20-15,33 32 24 0,-15-17 22 0,14 6 24 16,10 10-2-16,-2-14 101 0,28 34 123 16</inkml:trace>
  <inkml:trace contextRef="#ctx0" brushRef="#br0" timeOffset="51441.4212">18532 7764 1535 0,'-23'-7'418'0,"47"11"-368"15,-24-4-31-15,0 0-2 0,0 0-9 0,0 0-8 16,0 0 0-16,15 16 0 0,-15-16 0 0,29 5 0 16,-8-7 0-16,7-1 0 0,2-3 0 15,6-2 0-15,-1-2 0 0,3-1 0 0,-2-2 0 16,-1 0 0-16,-2-1 0 0,-5-1 0 16,-2 1 0-16,-7 1 0 0,-19 13 0 0,26-26 0 15,-20 9 0-15,-6 17 0 0,5-31 0 0,-5 31 0 16,-9-31 0-16,9 31 0 0,-24-25 0 0,4 15 0 15,0 6 0-15,-6 4 0 0,-3 5 0 0,-3 4 0 16,-3 6 0-16,1 6 0 0,-4 3 0 0,3 6 0 16,2 2 0-16,2 2 0 0,6 1 0 15,3-3 0-15,9 1 0 0,4-5 0 0,8-4 0 16,6-1 0-16,8-4 0 0,6-2 0 16,6-2 0-16,6-4 0 0,8-3 0 0,4-3 0 15,8-1 0-15,3-8 0 0,6 3 0 0,-2-13 0 16,16 18-129-16,-31-38-156 0,37 40-69 0,-51-41-57 15,28 23 35-15,-11 0 42 0,-18-21 177 0</inkml:trace>
  <inkml:trace contextRef="#ctx0" brushRef="#br0" timeOffset="51724.153">19487 6943 1997 0,'-3'-30'50'0,"-17"20"-50"0,20 10 0 15,0 0 0-15,1-18 0 0,-1 18 0 16,0 0 0-16,12 19 0 0,-13 1 0 0,1 10 0 15,0 9 0-15,-2 9 0 0,-3 6 0 0,-5 4 0 16,-2 4 0-16,-2 2 0 0,-3 3 0 0,0-1 0 16,0 1 0-16,0-1 0 0,2-3 0 0,2-1 0 15,1-4 0-15,0-4 0 0,5-4 0 16,1-5 0-16,7-4 0 0,1-7 0 0,7-3 0 16,2-8 0-16,9 2 0 0,-20-25-154 15,53 27-127-15,-53-48-114 0,44 30-23 0,-44-9-16 16,32-40 70-16,12 36 364 0</inkml:trace>
  <inkml:trace contextRef="#ctx0" brushRef="#br0" timeOffset="52006.8356">19598 7704 1923 0,'-13'34'124'0,"13"-34"-124"0,0 0 0 15,31-9 0-15,-9 3 0 0,3-1 0 0,6-3 0 16,3-1 0-16,2-2 0 0,2 1 0 0,0 1 0 15,-1 0 0-15,0 0 0 0,-2 0 0 0,0 2 0 16,-5-1 0-16,-4 0 0 0,-1 1 0 0,-5-1 0 16,-20 10 0-16,26-19 0 0,-26 19 0 15,10-17 0-15,-10 17 0 0,-4-20 0 0,4 20 0 16,-18-21 0-16,18 21 0 0,-33-17 0 0,8 12 0 16,-1-1 0-16,-2 4 0 0,-3 2 0 0,1 4 0 15,-3 3 0-15,-1 2 0 0,0 3 0 0,2 4 0 16,3 2 0-16,2 4 0 0,2 1 0 15,3 4 0-15,3 1 0 0,4 0 0 0,5 1 0 16,5 0 0-16,5-1 0 0,9-2 0 16,4-1 0-16,10-2 0 0,5-5 0 0,8-3 0 15,5-4 0-15,9-2 0 0,6-7 0 0,8-1 0 16,4-4 0-16,7-2 0 0,-7-5 0 0,6 3 0 16,-11-7 0-16,8 8-109 0,-18-22-56 0,24 31-105 15,-44-40-75-15,32 31-97 0,-22-11-48 0,-18-19 265 16</inkml:trace>
  <inkml:trace contextRef="#ctx0" brushRef="#br0" timeOffset="52166.6328">20663 7536 2047 0,'-39'14'0'0,"7"-14"0"15,3 5 0-15,-1 1 0 0,2 5 0 0,-4 5 0 16,1 2 0-16,0 3 0 0,1 5 0 0,3 1 0 16,4 2 0-16,3-3 0 0,7 1 0 0,2-3 0 15,9-2 0-15,5-1 0 0,-3-21 0 16,26 31 0-16,-4-20 0 0,6-5 0 0,6-4 0 15,6-4 0-15,5-8 0 0,6-2 0 0,1-5 0 16,7-2 0-16,-5-8 0 0,4 4 0 0,-9-10 0 16,6 9-74-16,-15-19-66 0,24 29-134 0,-44-41-72 15,37 33-107-15,-24-10-87 0,-10-20 321 0,27 32 219 16</inkml:trace>
  <inkml:trace contextRef="#ctx0" brushRef="#br0" timeOffset="52314.1328">21209 7031 1830 0,'16'57'217'16,"-30"-34"-217"-16,2 6 0 0,0 4 0 0,-1 4 0 16,-4 6 0-16,2 0 0 0,-1 4 0 0,2 2 0 15,-1 1 0-15,2 2 0 0,-1-2 0 0,1 0 0 16,1-3 0-16,-2-1 0 0,1-1 0 16,0-4 0-16,3-3 0 0,-2-6 0 0,7 2 0 15,-5-14 0-15,9 6-37 0,1-26-117 0,2 36-168 16,-25-49-77-16,23 13-124 0,0 0-28 15,0 0 491-15</inkml:trace>
  <inkml:trace contextRef="#ctx0" brushRef="#br0" timeOffset="53264.9874">20895 7563 1873 0,'5'-31'174'0,"-5"31"-174"0,0 0 0 0,29 5 0 16,-12-3 0-16,3 1 0 0,0-1 0 0,4 0 0 15,0-3 0-15,5 1 0 0,1-3 0 0,4-3 0 16,-1 2 0-16,1-1 0 0,-3-1 0 16,-1 4 0-16,-2-2 0 0,-5 3 0 0,-1 1 0 15,-22 0 0-15,26 5 0 0,-26-5 0 0,0 0 0 16,11 25 0-16,-11-25 0 0,-11 31 0 0,-1-9 0 16,-2 2 0-16,-4 3 0 0,1 0 0 0,-3-2 0 15,2 3 0-15,0-3 0 0,1 3 0 0,0-3 0 16,1-2 0-16,4-1 0 0,1-4 0 15,5-1 0-15,6-17 0 0,-6 28 0 16,6-28 0-16,0 0 0 0,0 0 0 0,0 0 0 16,23 5 0-16,-23-5 0 0,34-27 0 0,-15 8 0 15,6-5 0-15,0-3 0 0,0-1 0 0,-1-1 0 16,-2-2 0-16,-6-1 0 0,-1 1 0 0,-2 0 0 16,-2 2 0-16,-1 1 0 0,0 1 0 0,1 4 0 15,-4 5 0-15,-7 18 0 0,11-23 0 16,-11 23 0-16,0 0 0 0,0 0 0 0,0 0 0 15,0 0 0-15,22-1 0 0,-22 1 0 0,23 13 0 16,-23-13 0-16,34 18 0 0,-12-9 0 0,5-2 0 16,-1 0 0-16,3-2 0 0,2 0 0 0,-1-1 0 15,5-4 0-15,-3 1 0 0,0-2 0 16,-1-2 0-16,-4 1 0 0,-6-1 0 0,-4 0 0 16,-17 3 0-16,0 0 0 0,0 0 0 15,0 0 0-15,0 0 0 0,0 0 0 0,-26-14 0 16,4 13 0-16,-3 2 0 0,-3 3 0 0,1 1 0 15,-1 3 0-15,-3 6 0 0,2-1 0 0,-1 4 0 16,-3 2 0-16,2 4 0 0,0 4 0 0,3 3 0 16,5 1 0-16,4 1 0 0,7-1 0 0,5-4 0 15,7 0 0-15,2-3 0 0,4-2 0 16,4-4 0-16,-10-18 0 0,31 26 0 0,-12-17 0 16,4-6 0-16,3-4 0 0,-1-6 0 0,6-4 0 15,-3-2 0-15,1-5 0 0,0-2 0 0,-2-4 0 16,-1-1 0-16,0-4 0 0,-3-2 0 0,-2 1 0 15,-1-1 0-15,-3 0 0 0,-1 0 0 0,1 1 0 16,-2 0 0-16,1 1 0 0,-3 4 0 16,-1 5 0-16,-12 20 0 0,17-23 0 15,-17 23 0-15,0 0 0 0,0 0 0 0,0 0 0 16,0 0 0-16,0 0 0 0,4 18 0 0,-4-18 0 16,4 23 0-16,-4-23 0 0,9 23 0 0,-9-23 0 15,22 18 0-15,-22-18 0 0,33 12 0 0,-12-9 0 16,3-2 0-16,4-2 0 0,1-2 0 0,3-1 0 15,-2 0 0-15,1-1 0 0,-1 0 0 16,-3 3 0-16,-4 2 0 0,-5 2 0 0,-18-2 0 16,21 10 0-16,-21-10 0 0,0 18 0 0,0-18 0 15,-18 32 0-15,-1-10 0 0,-4 0 0 0,-2 0 0 16,-2 1 0-16,-2 0 0 0,3 0 0 0,-1 0 0 16,4-2 0-16,5-2 0 0,1-2 0 15,17-17 0-15,-19 21 0 0,19-21 0 0,0 0 0 16,0 0 0-16,0 0 0 0,0 0 0 15,24 3 0-15,-24-3 0 0,36-29 0 0,-12 9 0 16,0 0 0-16,0-3 0 0,3 0 0 0,-2-1 0 16,1-1 0-16,-2 1 0 15,-2 0 0-15,1 0 0 0,0-3 0 0,-2 2 0 16,1 2 0-16,-3 2 0 0,-19 21 0 0,28-29 0 16,-28 29 0-16,17-17 0 0,-17 17 0 15,0 0 0-15,0 0 0 0,0 0 0 16,0 0 0-16,4 20 0 0,-4-20 0 0,1 23 0 15,-1-23 0-15,8 28 0 0,-8-28 0 0,11 26 0 16,-11-26 0-16,9 27 0 0,-9-27 0 0,16 29 0 16,-16-29 0-16,18 25 0 0,-18-25 0 0,22 23 0 0,-22-23 0 0,28 21 0 15,-28-21 0-15,33 15 0 0,-14-10 0 0,2-2 0 16,1-2 0-16,0-2 0 0,1-3 0 16,1-1 0-16,1-2 0 0,-2 0 0 15,-1 1 0-15,-4 0 0 0,-1 3 0 0,-17 3 0 16,22-1 0-16,-22 1 0 0,0 0 0 0,0 0 0 15,0 0-40-15,0 0-18 0,-17 19 16 0,17-19-3 16,-17 14 3-16,17-14-1 0,0 0-3 0,-21 9-4 16,21-9-9-16,0 0-26 0,0 0-40 0,-19-2-28 15,19 2-63-15,0 0-3 0,0 0-24 16,0 0 21-16,0 0 35 0,0 0 35 0,0 0 133 16</inkml:trace>
  <inkml:trace contextRef="#ctx0" brushRef="#br0" timeOffset="54449.1713">1240 10906 649 0,'23'18'338'0,"-39"-38"72"0,42 37-24 0,-26-17-296 15,0 0-20-15,0 0-20 0,0 0-2 0,0 0-42 16,0 0-6-16,17 3 0 0,-17-3 0 0,29 7 0 16,-9-2 0-16,3-3 0 0,1-1 0 15,7-2 0-15,0-3 0 0,6-2 0 16,2-1 0-16,3-4 0 0,3 0 0 0,0-2 0 15,3-2 0-15,1 1 0 0,-1-3 0 0,-1 1 0 16,-2 1 0-16,-1 2 0 0,-5 0-13 0,0 7-48 16,-10-6-8-16,4 15-21 0,-14-10-1 0,9 20 15 15,-28-13-33-15,29 20-2 0,-29-20-38 0,5 25-24 16,-5-25-52-16,-24 24-87 0,16 10-90 0,-30-28 237 16</inkml:trace>
  <inkml:trace contextRef="#ctx0" brushRef="#br0" timeOffset="54596.6609">1290 11320 1776 0,'0'0'88'0,"-35"23"-23"0,35-23-12 16,-26 8-13-16,26-8-17 0,0 0-21 15,0 0-2-15,17-19 0 0,0 9 0 0,8-6 0 16,6-1 0-16,8-3 0 0,5-4 0 16,6 0 0-16,3-4 0 0,7 0 0 0,1 0 0 15,1 0 0-15,0 2 0 0,-4 4 0 0,-3 0 0 16,0 4-4-16,-7-1-50 0,3 7-24 0,-15-21-93 15,26 27-431-15,-26-15-22 0,3 7 111 0</inkml:trace>
  <inkml:trace contextRef="#ctx0" brushRef="#br0" timeOffset="54830.256">1896 10538 1982 0,'0'0'21'0,"0"0"0"16,0 0 0-16,0 0-19 0,19-14-2 16,7 8 0-16,8-1 0 0,7 3 0 0,3 0 0 15,6 4 0-15,1 4 0 0,5 1 0 0,-2 5 0 16,4 3 0-16,-4 4 0 0,-4 3 0 0,-5 6 0 16,-7 4 0-16,-6 5 0 0,-8 5 0 0,-6 6 0 15,-6 1 0-15,-7 3 0 0,-6 3 0 0,-9-4 0 16,-4 1 0-16,-10 1 0 0,-5 3 0 15,-6 3 0-15,-4-3 0 0,-1-3 0 16,0-8 0-16,3-6 0 0,3-3 0 0,6-5 0 16,2-7 0-16,7-2 0 0,1-10 0 0,17 12-150 15,-25-45-184-15,48 32-193 0,-30-30-83 0,13-12 185 16</inkml:trace>
  <inkml:trace contextRef="#ctx0" brushRef="#br0" timeOffset="75877.774">7743 10268 1734 0,'-4'-21'171'16,"4"21"-116"-16,0 0-31 0,0 0-7 0,0 0-6 15,0 0 1-15,0 0-2 0,0 0-1 0,0 0-6 16,0 0-2-16,-23 19-3 0,6-1 3 15,-9 12-1-15,-3 8 1 0,-7 9-1 0,-6 9 0 16,-4 4 0-16,-2 6 0 0,-3 4 0 0,1 4 0 16,-3 2 0-16,4-1 0 0,0-6 0 0,5-6 0 15,8-8 0-15,3-6 0 0,10-9 0 0,3-10 0 16,13-5 0-16,7-25-117 0,15 17-520 0,-15-17-28 16,0 0 38-16</inkml:trace>
  <inkml:trace contextRef="#ctx0" brushRef="#br0" timeOffset="76037.5671">7140 10587 1997 0,'-27'-11'33'16,"4"1"-16"-16,6 7-17 0,17 3 0 15,-21 1 0-15,21-1 0 0,0 0 0 0,0 0 0 16,6 17 0-16,-6-17 0 0,26 30 0 0,-4-12 0 16,6 3 0-16,8-3 0 0,8-1 0 0,8-5 0 15,6-4 0-15,4-2 0 0,3-1 0 0,-1-1 0 16,0-1 0-16,-1 4 0 0,-6-5 0 0,3 5 0 15,-9-6 0-15,11 20-109 0,-34-29-473 0,31 17-49 16,-13-10-31-16</inkml:trace>
  <inkml:trace contextRef="#ctx0" brushRef="#br0" timeOffset="76185.0884">8414 10283 2041 0,'0'0'6'0,"0"0"-6"0,0 17 0 0,0-17 0 16,-22 36 0-16,6-6 0 0,-3 8 0 0,-4 7 0 16,-4 3 0-16,0 3 0 0,1 0 0 0,2-3 0 15,6-2 0-15,5-2 0 0,6-4 0 0,4-4 0 16,6-3 0-16,5-8 0 0,7-1-25 0,3-9-18 16,10 0-17-16,-4-17-43 0,33 8-468 0,-25-18-25 15,14 1-30-15</inkml:trace>
  <inkml:trace contextRef="#ctx0" brushRef="#br0" timeOffset="76394.0477">8819 10460 2047 0,'-24'18'0'16,"-3"6"0"-16,1 0 0 0,5 4 0 0,0 1 0 16,4 1 0-16,1 6 0 0,4 0 0 0,1 2 0 15,6 1 0-15,3-3 0 0,3-2 0 0,6-5 0 16,3-6 0-16,8-3 0 0,4-7 0 0,5-3 0 15,4-6 0-15,2-2 0 0,3-6 0 0,-1-4 0 16,0-4 0-16,-2-7 0 0,-3-1 0 0,-4-7 0 16,-4-3 0-16,-4-4 0 0,-3-1 0 0,-3 1 0 15,-5-2 0-15,-2 4 0 0,-6-3 0 16,-1 2 0-16,-6-4 0 0,1 2 0 0,-4-4 0 16,2 6 0-16,-7-13-123 0,16 46-124 0,-22-66-215 15,26 48-166-15,-4 18 93 0,-16-36 484 0</inkml:trace>
  <inkml:trace contextRef="#ctx0" brushRef="#br0" timeOffset="76689.0698">9082 10026 2047 0,'0'0'0'16,"0"0"0"-16,0 0 0 0,0 0 0 0,2-17 0 15,-2 17 0-15,38-26 0 0,-9 11 0 16,5-5 0-16,5 0 0 0,5-3 0 0,6 1 0 16,-2-3 0-16,8 4 0 0,-8-14-138 0,25 18-499 15,-26-11-6-15,8 12 15 0</inkml:trace>
  <inkml:trace contextRef="#ctx0" brushRef="#br0" timeOffset="76885.7759">10066 9367 2029 0,'17'2'18'0,"-17"-2"-18"16,-23 15 0-16,23-15 0 0,-25 27 0 16,11-7 0-16,-1 3 0 0,0 3 0 0,3 2 0 15,-1 4 0-15,2 1 0 0,0 2 0 0,2 2 0 16,6-2 0-16,2-4 0 0,8 1 0 0,3-7 0 16,10 4-66-16,-20-29-152 0,48 22-432 15,-17-14 0-15,9 0 188 0</inkml:trace>
  <inkml:trace contextRef="#ctx0" brushRef="#br0" timeOffset="77180.7607">10615 9304 2047 0,'-24'-6'0'15,"2"2"0"-15,1 5 0 0,0 4 0 16,-1 4 0-16,-1 3 0 0,-2 3 0 15,1 5 0-15,1 1 0 0,1 0 0 0,5 1 0 16,2-3 0-16,7-2 0 0,8-17 0 0,-6 25 0 16,6-25 0-16,9 21 0 0,-9-21 0 0,20 16 0 15,-20-16 0-15,33 7 0 0,-14-9 0 0,3-3 0 16,2-4 0-16,3-3 0 0,0-2 0 0,1-4 0 16,-3-2 0-16,0-2 0 0,-1 1 0 15,-3-1 0-15,-2 1 0 0,-3 3 0 0,-16 18 0 16,24-28 0-16,-24 28 0 0,0 0 0 0,0 0 0 15,0 0 0-15,0 0 0 0,0 0 0 0,0 0 0 16,0 27 0-16,-9 4 0 0,-5 9 0 0,-4 9 0 16,-2 3 0-16,-3 1 0 0,0 6 0 0,-1-1 0 15,0 1 0-15,2-2 0 16,2-7 0-16,7-4 0 0,3-7 0 0,10-4 0 16,0-6 0-16,12 5 0 0,-12-34-129 0,30 50-112 15,-30-50-68-15,25 18-93 0,-25-18-169 0,22-2 177 16,16 14 394-16</inkml:trace>
  <inkml:trace contextRef="#ctx0" brushRef="#br0" timeOffset="78178.4708">4344 10190 1840 0,'-1'-17'12'0,"1"17"28"15,0 0 7-15,0 0-5 0,0 0-10 0,0 0-10 16,-10 20-10-16,7 0-12 0,0 9 0 16,-2 11 0-16,-4 5 0 0,-2 6 0 0,0 5 0 15,-2 2 0-15,0 5 0 0,-2 0 0 0,-1 3 0 16,2 1 0-16,-2 0 0 0,3-1 0 0,3-5 0 16,2-7 0-16,6-8 0 0,4-6 0 15,8-5 0-15,4-9 0 0,10-3-28 0,-5-28-134 16,35 12-481-16,-24-18-12 0,15 0 97 0</inkml:trace>
  <inkml:trace contextRef="#ctx0" brushRef="#br0" timeOffset="78294.1109">4795 10772 2047 0,'-18'-11'0'0,"-13"22"0"0,8 2 0 15,5-8 0-15,18-5 0 0,-20 7 0 16,20-7 0-16,0 0 0 0,0 0 0 0,0 0 0 15,0 0 0-15,30 0-229 0,-33-25-386 0,35 13-33 16,-7-11 94-16</inkml:trace>
  <inkml:trace contextRef="#ctx0" brushRef="#br0" timeOffset="78666.5073">5925 10016 1951 0,'0'0'45'0,"-23"-8"-1"16,23 8-37-16,-24-5-7 0,24 5 0 0,-32 7 0 16,11 4 0-16,-6 9 0 0,-2 9 0 15,-5 10 0-15,-3 12 0 0,0 11 0 0,-2 9 0 16,0 8 0-16,1 4 0 0,2 3 0 0,3 2 0 16,3 2 0-16,8-3 0 0,6-5 0 0,7-9 0 15,11-14 0-15,4-10 0 0,8-10 0 0,9-7 0 16,9-11 0-16,6-6 0 0,5-8 0 0,1-7 0 15,4-8 0-15,-2-7 0 0,-2-8 0 16,-4-5 0-16,-6-2 0 0,-7-3 0 16,-9 2 0-16,-6-2 0 0,-7 2 0 0,-5-1 0 15,-9 2 0-15,-5 2 0 0,-8 1 0 0,-7 4 0 16,-5 2 0-16,-8 0 0 0,-3 9 0 0,-3 0 0 16,1 11 0-16,0 2 0 0,7 9 0 0,2 0 0 15,13 11-8-15,-2-16-138 0,33 29-99 16,-29-44-117-16,47 26-177 0,-24-16-1 0,27-5 334 15</inkml:trace>
  <inkml:trace contextRef="#ctx0" brushRef="#br0" timeOffset="82509.6027">12476 9600 1210 0,'0'0'576'0,"-22"-16"-544"15,22 16-9-15,-27 3 2 0,7-2 2 16,-1 10 8-16,-9 1-5 0,-4 7 2 0,-8 7-9 15,-5 6 7-15,-6 8-26 0,-4 6-4 0,-4 5 0 16,1 3 0-16,-2 6 0 0,2 2 0 0,4 7 0 16,4 2 0-16,9-4 0 0,10 0 0 0,10-8 0 15,10-3 0-15,11-8 0 0,10-4 0 0,11-7 0 16,11-3 0-16,7-4 0 0,10-6 0 0,5-4 0 16,4-7 0-16,5-4 0 0,-2-9 0 0,6-2-3 15,-6-13-96-15,23 27-224 0,-28-37-304 16,23 13 29-16,-11-8 202 0</inkml:trace>
  <inkml:trace contextRef="#ctx0" brushRef="#br0" timeOffset="83039.1595">12820 10263 1992 0,'-53'23'43'0,"30"-16"-31"15,-3 1-12-15,2 2 0 0,1 0 0 0,-1-1 0 16,3 2 0-16,-1 0 0 0,1 1 0 0,3 2 0 15,0 0 0-15,2 3 0 0,2 1 0 0,3 3 0 16,4 1 0-16,1 0 0 0,4 4 0 0,3-2 0 16,2 1 0-16,6 0 0 0,2-2 0 0,3-3 0 15,4-3 0-15,2-4 0 0,3-3 0 16,3-5 0-16,2-4 0 0,2-3 0 16,4-7 0-16,-2 0 0 0,-1-6 0 0,-1-3 0 15,-5-4 0-15,0-1 0 0,-5-2 0 0,1-2 0 16,-4-1 0-16,-3-2 0 0,-1 1 0 0,-5 0 0 15,-4 2 0-15,-3 5 0 0,-2-1 0 0,-4 4 0 16,-4 2 0-16,9 17 0 0,-23-25 0 0,23 25 0 16,-29-13 0-16,29 13 0 0,-29 1 0 15,29-1 0-15,-24 8 0 0,24-8 0 0,-17 15 0 16,17-15 0-16,0 0 0 0,-3 19 0 0,3-19 0 16,18 5 0-16,1-6 0 0,4-3 0 0,4-5 0 15,4-2 0-15,4-3 0 0,3 0 0 0,0-1 0 16,0 1 0-16,-2 2 0 0,-1 2 0 0,-2 0 0 15,-4 6 0-15,-7 0 0 0,-4 4 0 16,-18 0 0-16,17 5 0 0,-17-5 0 16,0 0 0-16,-2 28 0 0,-4-11 0 0,-4 3 0 15,-2 4 0-15,-4 4 0 0,-2 1 0 0,-1 1 0 16,-1 3 0-16,1 2 0 0,0-1 0 0,5-4 0 16,3-4 0-16,5-6 0 0,6-20 0 0,3 27 0 15,-3-27 0-15,25 12 0 0,-6-12 0 0,4-5 0 16,3-1 0-16,3-7 0 0,1-2 0 15,2-5 0-15,0-3 0 0,0-4 0 0,-2-2 0 16,-1 1 0-16,-4-1 0 0,-1 3 0 0,-5 1 0 16,-6 5 0-16,-13 20 0 0,17-27 0 0,-17 27 0 15,0 0 0-15,0 0 0 0,0 0 0 0,0 0 0 16,0 0 0-16,0 0 0 0,-18 14 0 16,18-14 0-16,-12 38 0 0,6-12 0 0,0 0 0 15,0 2 0-15,2-1 0 0,0-2 0 16,3-2 0-16,4-1 0 0,2-3 0 0,-5-19 0 15,21 24 0-15,-4-20 0 0,7-3 0 0,-1-8 0 16,11 6-71-16,-16-38-182 0,43 35-151 0,-41-44-119 16,30 7-14-16,1 5 279 0</inkml:trace>
  <inkml:trace contextRef="#ctx0" brushRef="#br0" timeOffset="83174.3624">14196 9717 1882 0,'-36'-19'123'0,"36"19"-81"0,-24-7-42 16,24 7 0-16,-35 26 0 0,12-2 0 15,-3 9 0-15,-2 7 0 0,-4 7 0 0,1 4 0 16,-2 6 0-16,1 0 0 0,3 4 0 0,1 0 0 16,4-4 0-16,6 0 0 0,4-9 0 0,8-3 0 15,9-5 0-15,3-8 0 0,8-3 0 16,3-6 0-16,8-2 0 0,-3-14-54 0,26 24-266 16,-48-31-238-16,57-6-49 0,-29-2 100 0</inkml:trace>
  <inkml:trace contextRef="#ctx0" brushRef="#br0" timeOffset="83813.5342">14265 10173 2047 0,'-26'6'0'0,"2"6"0"0,0 0 0 16,1 5 0-16,1 3 0 0,1 3 0 0,2 1 0 16,3 3 0-16,4-1 0 0,2 2 0 0,3 1 0 15,3 0 0-15,4-2 0 0,1-1 0 0,6-2 0 16,1-3 0-16,4-4 0 0,-12-17 0 0,33 22 0 15,-15-19 0-15,4-2 0 0,0-3 0 16,0-4 0-16,-2-2 0 0,-1-5 0 0,-2-2 0 16,-3-3 0-16,0-3 0 0,-2-1 0 0,-1-2 0 15,0 0 0-15,-4-2 0 0,-1 1 0 0,0-2 0 16,-1 0 0-16,1-1 0 0,-2 1 0 16,-1 2 0-16,1 4 0 0,0 3 0 0,-4 18 0 15,4-23 0-15,-4 23 0 0,0 0 0 0,0 0 0 16,0 0 0-16,0 0 0 0,0 0 0 15,0 0 0-15,0 0 0 0,0 0 0 0,19 17 0 16,-19-17 0-16,0 0 0 0,23 16 0 0,-23-16 0 16,19 7 0-16,-19-7 0 0,26 9 0 0,-26-9 0 15,23 7 0-15,-23-7 0 0,25 5 0 0,-25-5 0 16,26 4 0-16,-26-4 0 0,27 4 0 0,-27-4 0 16,28 1 0-16,-28-1 0 0,25-1 0 0,-25 1 0 15,17-1 0-15,-17 1 0 0,0 0 0 16,0 0 0-16,0 0 0 0,0 0 0 15,0 0 0-15,-3 24 0 0,3-24 0 0,-22 30 0 16,8-10 0-16,-3 1 0 0,0 2 0 0,3 0 0 16,0 3 0-16,2-1 0 0,4-3 0 0,2-3 0 15,6-19 0-15,-2 24 0 0,2-24 0 0,0 0 0 16,19 13 0-16,-19-13 0 0,30-11 0 16,-11-3 0-16,2-4 0 0,1-5 0 0,0-1 0 15,0-3 0-15,1 1 0 0,1-2 0 0,-3 1 0 16,-2 2 0-16,0 0 0 0,-4 3 0 0,-1 3 0 15,-2 0 0-15,-12 19 0 0,19-25 0 0,-19 25 0 16,0 0 0-16,0 0 0 0,0 0 0 0,0 0 0 16,0 0 0-16,0 0 0 0,-7 22 0 15,0-4 0-15,-2 2 0 0,1 2 0 16,1 0 0-16,-1-1 0 0,2-1 0 0,1-3 0 16,5-17 0-16,-3 28 0 0,3-28 0 0,0 0 0 15,0 0 0-15,23 16 0 0,-23-16 0 0,25-8 0 16,-25 8 0-16,33-19 0 0,-13 4 0 0,0-3 0 15,3-2 0-15,4-3 0 0,2-1 0 0,2 1 0 16,-2 0 0-16,-2 3 0 0,-4 2 0 0,-4 2 0 16,-19 16 0-16,27-18 0 0,-27 18 0 15,0 0 0-15,0 0 0 0,0 0 0 0,4 20 0 16,-10-3 0-16,-4 6 0 0,-2 3 0 16,-3 4 0-16,0 2 0 0,1-2 0 0,2 0 0 15,2-5 0-15,4-3 0 0,1-5 0 0,5-17 0 16,4 25 0-16,-4-25 0 0,18 7 0 0,3 1-41 15,-13-31-172-15,35 28-75 0,-34-46-43 16,41 27-26-16,-18-22 4 0,2-11-22 0,26 23 287 16</inkml:trace>
  <inkml:trace contextRef="#ctx0" brushRef="#br0" timeOffset="84157.6852">15508 9553 1879 0,'-6'49'168'0,"-14"-28"-168"15,6 7 0-15,-3 1 0 0,1 2 0 16,4 3 0-16,2 1 0 0,4 3 0 0,3 0 0 16,1 2 0-16,0 1 0 0,0 2 0 0,0 3 0 15,1-2 0-15,-2 2 0 0,0-4 0 0,-2-1 0 16,1-3 0-16,-1 1 0 0,2-4 0 0,1-5 0 16,1-4 0-16,1-9 0 0,0-17 0 0,5 24 0 15,-5-24 0-15,0 0 0 0,0 0 0 16,0 0 0-16,21-1 0 0,-21 1 0 0,17-29 0 15,-6 10 0-15,2-4 0 0,0 1 0 0,1 0 0 16,-1 1 0-16,-1-1 0 0,0 3 0 0,4 0 0 16,1-1 0-16,2 5 0 0,-1 0 0 15,0 3 0-15,1 2 0 0,0 2 0 0,1 2 0 16,0 1 0-16,1 4 0 0,-1 2 0 16,0 3 0-16,-2 2 0 0,-18-6 0 0,25 20 0 15,-25-20 0-15,14 27 0 0,-12-10 0 0,-4 2 0 16,-3 0 0-16,-5 4 0 0,-3 2 0 0,-4 0 0 15,-3 2 0-15,-4-2 0 0,1 2 0 0,-3-2 0 16,0-1 0-16,1-2 0 0,3-1 0 0,5-5 0 16,17-16 0-16,-19 21 0 0,19-21 0 0,0 0 0 15,0 0 0-15,0 0 0 0,15-22 0 16,13 16-95-16,-21-30-127 0,38 31-66 16,-40-40-15-16,35 28 11 0,-21-16-21 0,6-6-20 15,21 20 133-15,-28-30 200 0</inkml:trace>
  <inkml:trace contextRef="#ctx0" brushRef="#br0" timeOffset="84415.8103">16032 9979 1584 0,'22'31'463'15,"-22"-31"-463"-15,0 0 0 0,-28 18 0 0,28-18 0 16,-27 24 0-16,27-24 0 0,-30 35 0 0,14-14 0 16,0-1 0-16,1 2 0 0,2-2 0 0,3-1 0 15,3-2 0-15,7-17 0 0,-1 25 0 0,1-25 0 16,11 17 0-16,-11-17 0 0,22 9 0 15,-22-9 0-15,31 1 0 0,-12-5 0 16,4-1 0-16,0-3 0 0,0 2 0 0,-1 0 0 16,-22 6 0-16,28-3 0 0,-28 3 0 0,0 0 0 15,0 0 0-15,11 25 0 0,-11-25 0 0,-11 23 0 16,0-6 0-16,-4-1 0 0,-2 4 0 0,-1-1 0 16,-2 1 0-16,1-2 0 0,2-3 0 0,17-15 0 15,-30 28 0-15,30-28 0 0,-22 20 0 0,22-20 0 16,0 0 0-16,-23 10 0 0,23-10 0 15,0 0-15-15,0 0-182 0,-24-23-32 0,24 23-15 16,-8-23-12-16,8 23 30 0,-7-26 12 16,3 8 2-16,4 18-21 0,-19-51 13 0,37 45 220 15</inkml:trace>
  <inkml:trace contextRef="#ctx0" brushRef="#br0" timeOffset="84833.7856">16039 10907 1774 0,'-37'-8'262'0,"37"8"-251"16,-31 17-11-16,31-17 0 0,0 0 0 0,0 0 0 16,-10-23 0-16,21 0 0 0,9-15 0 0,10-10 0 15,16-16 0-15,16-10 0 0,16-13 0 0,18-9 0 16,14-9 0-16,11-7 0 0,8-3 0 0,5-1 0 15,-3 7 0-15,-3 4 0 0,-11 10 0 16,-10 10 0-16,-9 7 0 0,-10 10 0 16,-16 12 0-16,-14 7 0 0,-15 17 0 0,-18 5 0 15,-25 27 0-15,17-22 0 0,-17 22-27 0,-28-2-212 16,28 36-186-16,-46-20-217 0,13 9 79 0,-2 13 413 16</inkml:trace>
  <inkml:trace contextRef="#ctx0" brushRef="#br0" timeOffset="85239.4119">17379 10271 1734 0,'33'-24'313'0,"-5"11"-313"0,10-7 0 15,8-3 0-15,5-4 0 0,0-2 0 0,-3-1 0 16,-5 1 0-16,-5 4 0 0,-6 1 0 0,-7 3 0 16,-4 3 0-16,-21 18 0 0,22-28 0 0,-22 28 0 15,1-23 0-15,-1 23 0 0,-18-17 0 16,1 13 0-16,-5 2 0 0,-5 7 0 0,-4 4 0 16,-5 4 0-16,-1 5 0 0,-5 5 0 0,1 4 0 15,-3 4 0-15,2 4 0 0,1 3 0 0,5 0 0 16,6-1 0-16,6-2 0 0,11-5 0 0,6-3 0 15,8-3 0-15,6-4 0 0,8 0 0 0,6-6 0 16,8-2 0-16,7-3 0 0,9-8 0 16,8-3 0-16,5-7 0 0,5-7 0 15,6-3 0-15,1-8 0 0,5 0 0 0,-4-10 0 16,3 4 0-16,-6-15-40 0,12 22-187 0,-36-42-108 16,34 37-130-16,-32-23-106 0,-3-2 163 0,8 24 408 15</inkml:trace>
  <inkml:trace contextRef="#ctx0" brushRef="#br0" timeOffset="85362.5459">18430 9399 1709 0,'-5'41'338'0,"-30"-12"-338"0,17 5 0 0,-2 12 0 15,0 10 0-15,0 5 0 0,-1 7 0 0,0 1 0 16,-1 1 0-16,0 2 0 0,0-1 0 16,5 0 0-16,0 0 0 0,3-7 0 0,6-8 0 0,4-4 0 15,7-9 0-15,10-2-3 0,-13-41-177 16,46 63-255-16,-46-63-86 0,36 15-76 15,-8-4 287-15</inkml:trace>
  <inkml:trace contextRef="#ctx0" brushRef="#br0" timeOffset="85645.0419">18497 10258 1804 0,'-24'-1'243'15,"24"1"-243"-15,0 0 0 0,29 17 0 0,-10-19 0 16,7-1 0-16,3-6 0 0,8-3 0 0,4-5 0 16,6-2 0-16,2-3 0 0,0-1 0 0,-4-3 0 15,-5 1 0-15,-7-1 0 0,-5 3 0 0,-9 0 0 16,-3 2 0-16,-9 2 0 0,-3 1 0 16,-4 18 0-16,-11-29 0 0,11 29 0 0,-29-22 0 15,9 15 0-15,-4 6 0 0,-5 3 0 0,-3 6 0 16,-6 4 0-16,2 5 0 0,-2 3 0 0,2 4 0 15,3 0 0-15,4 3 0 0,4-3 0 0,7 0 0 16,6-1 0-16,6-1 0 0,7-3 0 16,6 1 0-16,7-2 0 0,4-3 0 0,6 0 0 15,5-4 0-15,7-4 0 0,5-4 0 16,4-2 0-16,3-5 0 0,6 0 0 0,-4-6 0 16,7 5 0-16,-12-18-89 0,22 24-124 0,-36-40-137 15,39 40-92-15,-32-17-67 0,2-10 66 0,17 25 443 16</inkml:trace>
  <inkml:trace contextRef="#ctx0" brushRef="#br0" timeOffset="85789.4357">19465 9951 1706 0,'11'21'341'15,"-44"-23"-341"-15,12 2 0 0,0 1 0 0,0 7 0 16,-3 1 0-16,0 7 0 0,-2 4 0 16,1 7 0-16,1 5 0 0,2 3 0 0,4 1 0 15,5 3 0-15,3-4 0 0,6-1 0 0,8-4 0 16,4-5 0-16,8-6 0 0,4-5 0 0,4-5 0 15,5-7 0-15,8-6 0 0,0-7 0 0,8-3 0 0,0-11 0 16,10 6 0-16,-16-24-145 0,29 28-151 0,-40-48-85 16,36 34-76-16,-16-12-61 0,-7-19 269 0,25 32 249 15</inkml:trace>
  <inkml:trace contextRef="#ctx0" brushRef="#br0" timeOffset="85929.5532">20099 9478 2047 0,'-27'35'0'15,"0"10"0"-15,-2 4 0 0,-3 8 0 0,-2 5 0 0,0 2 0 16,1 2 0-16,3 1 0 0,4-4 0 0,5-2 0 16,2-3 0-16,7-4 0 0,5-7 0 0,3-8 0 15,7-4 0-15,-2-10 0 0,6 2 0 0,-7-27 0 16,15 42-71-16,-15-42-165 0,19 14-120 0,-33-35-84 16,14 21-103-16,18-16 143 15,-29-14 400-15</inkml:trace>
  <inkml:trace contextRef="#ctx0" brushRef="#br0" timeOffset="86113.9507">19644 9890 1945 0,'7'43'102'0,"-7"-43"-102"0,0 0 0 16,16 19 0-16,-16-19 0 0,33 7 0 16,-11-7 0-16,7-3 0 0,5-5 0 0,6-3 0 15,5-4 0-15,2-2 0 0,3-3 0 0,-1 3 0 16,-2 2 0-16,-2-1 0 0,-7 3 0 0,-4 1 0 15,-3 3 0-15,-7 3 0 0,-5 4 0 16,-19 2 0-16,23 0 0 0,-23 0 0 0,0 0 0 16,0 0 0-16,2 19 0 0,-2-19 0 0,0 0 0 15,-10 31-147-15,-14-45-118 0,38 32-66 16,-35-38 2-16,21 20-21 0,21-2-36 0,-28-29 148 16,38 35 238-16</inkml:trace>
  <inkml:trace contextRef="#ctx0" brushRef="#br0" timeOffset="87049.0171">20394 9987 1999 0,'0'0'48'0,"0"0"-48"0,0 0 0 0,0 0 0 16,7-17 0-16,-7 17 0 0,0 0 0 15,0 0 0-15,0 0 0 0,0 0 0 0,0 0 0 16,-15 21 0-16,7-4 0 0,-1 2 0 0,0 5 0 16,-1 3 0-16,2-1 0 0,-2 3 0 0,0 0 0 15,2 2 0-15,1-4 0 0,1 1 0 16,1-4 0-16,1-3 0 0,2 0 0 0,2-21 0 15,1 27 0-15,-1-27 0 0,0 0 0 0,0 0 0 16,0 0 0-16,0 0 0 0,0 0 0 0,0 0 0 16,17-14 0-16,-11-6 0 0,0-4 0 0,0-2 0 15,0-3 0-15,0-2 0 0,0 1 0 16,-1 0 0-16,0 1 0 0,1-1 0 0,-1-1 0 0,2 4 0 16,1 0 0-16,1 5 0 15,0 5 0-15,-9 17 0 0,19-20 0 0,-19 20 0 16,17-10 0-16,-17 10 0 0,22 4 0 0,-22-4 0 15,33 12 0-15,-12-5 0 0,3 0 0 0,3 1 0 16,2-4 0-16,3 1 0 0,2-1 0 0,0-3 0 16,0-1 0-16,1-1 0 0,-2-2 0 0,0-1 0 15,-2-1 0-15,-2-2 0 0,-2-1 0 16,-4 0 0-16,-6 1 0 0,-17 7 0 0,19-14 0 16,-19 14 0-16,0 0 0 0,-4-18 0 0,4 18 0 15,-17-8 0-15,17 8 0 0,-27-5 0 0,27 5 0 16,-33 1 0-16,16 3 0 0,-1 2 0 15,-3 1 0-15,2 5 0 0,-2 4 0 0,1 4 0 16,0 6 0-16,1 3 0 0,-1 3 0 0,1 3 0 16,3 3 0-16,3-2 0 0,4 2 0 15,5-6 0-15,6 1 0 0,2-5 0 0,6-5 0 16,6-4 0-16,5-4 0 0,3-6 0 0,4-4 0 16,2-6 0-16,4-6 0 0,2-7 0 0,0-6 0 15,1-6 0-15,-2-5 0 0,-2-4 0 0,-2 1 0 16,-4-2 0-16,-4 1 0 0,-4 1 0 0,-6 1 0 15,-6 3 0-15,-2 1 0 0,-4 2 0 0,-2 0 0 16,-3 5 0-16,1 1 0 0,3 21 0 16,-12-26 0-16,12 26 0 0,0 0 0 15,-19-14 0-15,19 14 0 0,0 0 0 0,0 0 0 16,0 0 0-16,-2 23 0 0,2-23 0 0,0 0 0 16,30 21 0-16,-9-19 0 0,5-1 0 0,5-1 0 15,6-3 0-15,3-1 0 0,1 1 0 0,3-2 0 16,-2-1 0-16,-3-2 0 0,-1 5 0 15,-9 0 0-15,-4 3 0 0,-7 3 0 0,-18-3 0 16,21 10 0-16,-21-10 0 0,0 0 0 0,0 29 0 16,0-29 0-16,-20 33 0 0,7-13 0 0,-4 0 0 15,-3 2 0-15,0 2 0 0,-5-1 0 0,0 4 0 16,2-1 0-16,-1-1 0 0,5-1 0 16,4-5 0-16,15-19 0 0,-14 26 0 0,14-26 0 15,0 0 0-15,18 17 0 0,-18-17 0 16,38-9 0-16,-7-5 0 0,7-7 0 0,6-7 0 15,3-2 0-15,2-2 0 0,1 2 0 0,0 4 0 16,1 1 0-16,-3 6 0 0,-4 3 0 0,-7 8 0 16,-7 4 0-16,-8 7 0 0,-5 3 0 0,-17-6 0 15,16 31 0-15,-19-4 0 0,-3 7 0 0,-8 6 0 16,-5 3 0-16,-4 2 0 0,-1 0 0 0,1-4 0 16,2-6 0-16,9-1 0 0,-3-15 0 15,15 4 0-15,0-23-35 0,0 27-69 0,0-27 11 16,10 17-9-16,-10-17-7 0,20 2-13 15,-20-2-37-15,34-12-19 0,-23-9-23 0,25 15-19 16,-10-11 29-16,4-2-20 0,15 7 15 0,-16-21 71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3T22:29:35.362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2606 912 1100 0,'0'0'331'0,"0"0"-247"0,-7-23 56 16,-15 10-39-16,22 13-29 0,-47-27 38 0,13 10-90 15,-2-5 5-15,-2 4-7 0,-4-2 2 0,-1 0-4 16,1 13-11-16,3-9 0 0,1 5-5 15,4 0 0-15,-1-2 0 0,1 13 0 0,2 7 0 16,0 6 0-16,0 1 0 0,-5 9 0 16,-3 5 0-16,-3 15 0 0,0 7 0 15,-1 3 0-15,-1 5 0 0,1 3 0 0,4 4 0 16,3 3 0-16,6 1 0 0,8 0 0 0,6-7 0 16,8-1 0-16,10-11 0 0,8-7 0 0,12-7 0 15,6-4 0-15,12-7 0 0,8 1 0 16,6-8 0-16,5-4 0 0,7-3 0 0,-1-7 0 15,3-1 0-15,-1-5 0 0,2-4 0 0,-1 0 0 16,0-5 0-16,0-2 0 0,-3 1-13 16,-1-7-14-16,1 4-5 0,-8-7-16 0,2 5-13 15,-12-12-39-15,14 22-65 0,-32-36-156 0,19 25-244 16,-14-2 44-16,-6-2 328 0,-5 1 193 16,0 4 214-16,-12-3 265 0,-7-10 27 0,19 32-193 15,-39-30-135-15,17 28-55 0,-8-23-49 0,8 23-13 16,-24-18-15-16,24 18-10 0,-33-12-20 0,14 12-16 15,-4 1 0-15,0 5 0 0,-5 4 0 0,-2 3 0 16,-1 4 0-16,0 6 0 0,0 5 0 0,0 3 0 16,-1 1 0-16,1 3 0 0,2-1 0 0,3 3 0 15,5-2 0-15,5-3 0 16,4-8 0-16,4 0 0 0,8-4 0 0,0-20 0 16,11 31 0-16,-11-31 0 0,33 17 0 0,-9-12 0 15,8-9 0-15,1-2 0 0,5-12 0 0,2 1 0 16,1-5 0-16,3-3 0 0,-2 1 0 0,0-3 0 15,-7 2 0-15,0-2 0 0,-4 3 0 0,-2-3 0 16,-5 2 0-16,-4-1 0 0,-5 3 0 0,-4 4 0 16,-11 19 0-16,13-29 0 0,-13 29 0 15,0 0 0-15,0 0 0 0,0 0 0 0,-20-7 0 16,20 7 0-16,-25 24 0 0,8-5 0 0,0 3 0 16,-2 2 0-16,3-1 0 0,4-2 0 0,3-3 0 15,3 0 0-15,6-18 0 0,-3 28 0 0,3-28 0 16,16 21 0-16,-16-21 0 0,35 12 0 15,-9-9-5-15,2-6-41 0,6 1-17 16,-5-11-31-16,22 19-112 0,-38-34-229 0,29 21-160 16,-11-7 40-16,-8-9 508 0</inkml:trace>
  <inkml:trace contextRef="#ctx0" brushRef="#br0" timeOffset="461.604">3407 1374 1571 0,'0'0'215'0,"0"0"-144"0,0 0-12 0,-23 12-20 15,23-12-11-15,-19 11-14 0,19-11 0 0,-21 20-4 16,21-20 1-16,-23 33-3 0,12-12-1 15,1 3-7-15,1 2 0 0,0 5 0 0,3-2 0 16,1-2 0-16,1 6 0 0,2-3 0 16,2-2 0-16,0-2 0 0,2-7 0 0,-2-19 0 15,8 29 0-15,-8-29 0 0,7 17 0 0,-7-17 0 16,0 0 0-16,0 0 0 0,21 3 0 0,-21-3 0 16,14-20 0-16,-3-2 0 0,3-4 0 0,0-10 0 15,1 1 0-15,-1-1 0 0,-1-1 0 16,-1 2 0-16,-1-2 0 0,-2 1 0 0,2-3 0 15,-1-1 0-15,2-1 0 0,2 1 0 0,-1 5 0 16,2 5 0-16,-1 6 0 0,1 7 0 0,-15 17 0 16,28-25 0-16,-28 25 0 0,27-10 0 0,-27 10 0 15,27 0 0-15,-27 0 0 0,35 8 0 16,-17 0 0-16,2 1 0 0,0 2 0 16,-1-1 0-16,1 1 0 0,-2 1 0 0,0 2 0 15,-1 1 0-15,-17-15 0 0,26 31 0 0,-18-13 0 16,-4 3 0-16,-5 1 0 0,-4 0 0 0,-7 2 0 15,-4 0 0-15,-6 3 0 0,-2-1 0 0,-5 1 0 16,-4-1 0-16,-3 2 0 0,-1 0 0 0,-3 2 0 16,1-1 0-16,2 0 0 0,3-2 0 0,4-3 0 15,2 0 0-15,2-2 0 0,3 0 0 16,3 1 0-16,1 1 0 0,2 3 0 0,3 3 0 16,-2 5 0-16,2-3 0 0,1 7 0 0,1 0 0 15,1-4 0-15,1 2 0 0,2-8 0 0,2-1 0 16,2-5 0-16,3-1 0 0,1-22 0 15,6 29 0-15,-6-29 0 0,17 15 0 0,-17-15-112 16,39 15-224-16,-39-15-262 0,17-15-29 0,-17 15 254 16</inkml:trace>
  <inkml:trace contextRef="#ctx0" brushRef="#br0" timeOffset="995.3518">4370 1299 1726 0,'-35'-17'84'0,"35"17"-3"0,-34 1-20 16,15 4-6-16,-4 0-25 0,-2 2-20 0,0 3-10 15,0 1 0-15,-1 1 0 0,1 2 0 16,-1 3 0-16,0 7 0 0,1-1 0 0,1 6 0 15,3 2 0-15,2-2 0 0,3 0 0 0,4-3 0 16,4 0 0-16,3-3 0 0,5-4 0 0,2-1 0 16,-2-18 0-16,20 29 0 0,-20-29 0 0,35 21 0 15,-11-16 0-15,4-5 0 0,6-8 0 0,3-5 0 16,4-4 0-16,3-6 0 0,1-1 0 16,-1-3 0-16,-3-3 0 0,-2-1 0 0,-2-1 0 15,-5-2 0-15,-1 2 0 0,-6 1 0 16,-4 5 0-16,-5 2 0 0,-5 7 0 0,-11 17 0 15,12-22 0-15,-12 22 0 0,0 0 0 0,0 0 0 16,0 0 0-16,0 0 0 0,-26 23 0 0,13-1 0 16,-2 4 0-16,0 4 0 0,-1 2 0 0,1 1 0 15,5-1 0-15,2-5 0 0,7 1 0 16,2-5 0-16,7-3 0 0,5 0 0 0,7-5 0 16,3-3-41-16,9-1-23 0,-5-17-50 0,29 32-215 15,-34-37-256-15,25 13-6 0,-7-4 269 0</inkml:trace>
  <inkml:trace contextRef="#ctx0" brushRef="#br0" timeOffset="1211.7199">5152 1275 1939 0,'-25'-3'42'16,"8"2"2"-16,-9 2-22 0,6 4-22 0,-3 2 0 15,-1 7 0-15,0 3 0 0,-1 6 0 0,-2 3 0 16,3 3 0-16,-1 3 0 0,2 2 0 0,2-3 0 15,4 2 0-15,3-4 0 0,4-3 0 16,6 0 0-16,3-5 0 0,6-2 0 0,5-3 0 16,-10-16 0-16,34 21 0 0,-7-17 0 0,4-7 0 15,6-2 0-15,0-12 0 0,7 1 0 16,-2-7 0-16,5 0-14 0,-8-8-73 0,14 22-120 16,-37-35-286-16,26 22-129 0,-16-8 44 0,-3-9 533 15</inkml:trace>
  <inkml:trace contextRef="#ctx0" brushRef="#br0" timeOffset="1356.0221">5375 1325 1991 0,'0'0'44'0,"-23"32"-32"0,7-14-12 0,1 5 0 16,3 2 0-16,1 1 0 0,2 0 0 0,0 2 0 15,-1 0 0-15,6 0 0 0,0 0 0 0,3-3 0 16,2-3 0-16,3 0 0 0,3-4 0 0,0 0 0 16,-7-18 0-16,21 23 0 0,-21-23 0 15,30 6-2-15,-7-4-83 0,-13-33-148 16,29 24-393-16,-20-20-12 0,6 5 176 0</inkml:trace>
  <inkml:trace contextRef="#ctx0" brushRef="#br0" timeOffset="1500.2193">5466 905 2028 0,'0'0'3'0,"0"0"-6"0,-17 4 3 16,17-4-9-16,0 0-1 0,29-1-2 0,-8 0-10 15,1-7-18-15,13 2-71 0,-24-21-320 0,29 12-224 16,-3 0 41-16,-1-3 491 0</inkml:trace>
  <inkml:trace contextRef="#ctx0" brushRef="#br0" timeOffset="1673.3225">6034 727 1932 0,'-3'18'50'0,"-15"10"-47"0,-2 2 43 16,2 6-30-16,-2 2-16 0,1 3 0 0,-1-1 0 15,3 7 0-15,0 5 0 0,4 7 0 0,2 5 0 16,2 3 0-16,2-3 0 0,0 2 0 16,-1-6 0-16,1-5 0 0,2-3 0 0,2-7 0 15,0-4 0-15,1-3 0 0,3-8 0 0,-3-6 0 16,6-1-65-16,-4-23-73 0,20 23-369 16,-20-23-128-16,0 0 25 0,0 0 519 0</inkml:trace>
  <inkml:trace contextRef="#ctx0" brushRef="#br0" timeOffset="1817.5715">5618 1207 2047 0,'0'0'0'0,"0"0"0"0,0 0 0 0,0 0 0 16,23 10 0-16,-4-12 0 0,7 1 0 0,8-5 0 16,8-1 0-16,2-3 0 0,5 1 0 0,6-4 0 15,13 6 0-15,2-6 0 0,33 12-360 0,-24-15-328 16,5 8 27-16,-5 0 324 15</inkml:trace>
  <inkml:trace contextRef="#ctx0" brushRef="#br0" timeOffset="2322.471">6935 1425 1903 0,'0'0'47'15,"-17"-28"-4"-15,17 28 0 0,-24-32-32 0,24 32-11 16,-32-32 0-16,10 16 0 0,-1 4 0 0,-3 1 0 15,-1 1 0-15,-2 6 0 0,1 1 0 0,-4 6 0 16,2 3 0-16,-3 2 0 0,-1 5 0 0,-2 5 0 16,1 5 0-16,-1 4 0 0,0 7 0 0,-1-1 0 15,0 3 0-15,1 1 0 16,3 1 0-16,5-3 0 0,6 2 0 0,4-5 0 16,7-4 0-16,7-5 0 0,4-23 0 0,14 27 0 15,-14-27 0-15,42 14 0 0,-8-17 0 0,9-5 0 16,7-9 0-16,8-6 0 0,3-5 0 0,2-6 0 15,0-1 0-15,-3 3 0 0,-4-4 0 0,-9 5 0 16,-3 0 0-16,-7 2 0 0,-6 0 0 16,-4 4 0-16,-6 1 0 0,-8 6 0 0,-13 18 0 15,10-18 0-15,-10 18 0 0,0 0 0 0,-17-6 0 16,17 6 0-16,-29 13 0 0,11 0 0 0,-2 7 0 16,0 2 0-16,2 2 0 0,1 1 0 0,4-1 0 15,4 1 0-15,6-4 0 0,5 0 0 0,4-4 0 16,9 0 0-16,-15-17 0 0,37 25 0 15,-12-16 0-15,5-2 0 0,2-8-17 16,9 7-90-16,-20-26-116 0,35 36-118 0,-44-40-83 16,23 13-128-16,-2 12 170 0,-21-30 382 0</inkml:trace>
  <inkml:trace contextRef="#ctx0" brushRef="#br0" timeOffset="2639.8064">7327 1282 2014 0,'0'0'33'0,"4"-18"-33"0,-4 18 0 16,0 0 0-16,-22-5 0 0,22 5 0 15,-21 8 0-15,21-8 0 0,-27 29 0 0,14-9 0 16,-1 3 0-16,2 3 0 0,1 3 0 16,-1-1 0-16,2 4 0 0,0-6 0 0,0 2 0 15,1-3 0-15,3-3 0 0,4-5 0 0,2-17 0 16,2 23 0-16,-2-23 0 0,0 0 0 0,20 15 0 16,-20-15 0-16,18-3 0 0,-18 3 0 15,25-15 0-15,-25 15 0 0,33-33 0 0,-16 12 0 16,2-2 0-16,-1-3 0 0,0-1 0 0,0 3 0 15,1-1 0-15,-2 3 0 0,-2 0 0 0,1-1 0 16,-1 1 0-16,1 2 0 0,3 2 0 0,-2 4 0 16,-17 14 0-16,32-15 0 0,-32 15 0 0,23-3 0 15,-23 3 0-15,17 13 0 0,-10 4 0 16,-1 3 0-16,-2 5 0 0,-2 3 0 16,-2 1 0-16,0 2 0 0,0 0 0 0,4 0 0 15,0-4 0-15,8-1 0 0,1-5 0 0,9 1-43 16,-5-16-86-16,26 25-127 0,-43-31-89 0,64 13-55 15,-32-10-91-15,2-19 109 0,25 27 382 0</inkml:trace>
  <inkml:trace contextRef="#ctx0" brushRef="#br0" timeOffset="2871.3628">8265 1246 1891 0,'10'-21'129'0,"-23"3"-102"0,13 18-27 0,-32-27 0 16,13 20 0-16,-4 5 0 0,-3 2 0 15,-4 7 0-15,-2 4 0 0,-3 5 0 0,0 5 0 16,1 6 0-16,2 1 0 0,1 3 0 0,3 5 0 16,2-4 0-16,4 2 0 0,9-4 0 0,3-1 0 15,8-2 0-15,3-2 0 0,6-2 0 0,4-5 0 16,6-2 0-16,6-4 0 0,5-7 0 0,5-3 0 16,6 1 0-16,1-12 0 0,5 4 0 0,-6-12 0 15,6 11-131-15,-24-31-155 0,33 34-115 0,-38-26-142 16,13 5-13-16,10 18 427 0</inkml:trace>
  <inkml:trace contextRef="#ctx0" brushRef="#br0" timeOffset="3175.2759">8380 1374 1808 0,'-17'6'221'0,"17"-6"-204"16,0 0-16-16,-21 24-1 0,21-24 0 0,0 0 0 15,0 25 0-15,0-25 0 0,0 0 0 16,27 20 0-16,-10-17 0 0,5 0 0 15,5-4 0-15,2-2 0 0,4-2 0 0,2-3 0 16,3-2 0-16,-1-2 0 0,1-1 0 0,-1-3 0 16,-2 3 0-16,-6-3 0 0,-5 0 0 0,-4 1 0 15,-7-3 0-15,-2 1 0 0,-6-4 0 0,-5 3 0 16,-6-3 0-16,-3 3 0 0,-5 1 0 0,-7 4 0 16,-4 2 0-16,-8 10 0 0,-5 5 0 15,-3 4 0-15,-1 9 0 0,0 0 0 0,3 6 0 16,2-1 0-16,3 5 0 0,6 1 0 0,4 4 0 15,3-1 0-15,4 1 0 0,5-6 0 16,6-3 0-16,6-4 0 0,4-2 0 0,-4-17 0 16,21 26 0-16,-3-19 0 0,5-2 0 0,7-4 0 15,6-7 0-15,12 0 0 0,1-13 0 0,25 15-175 16,-29-38-171-16,46 37-73 0,-40-33-30 16,16 7-31-16,21 24 303 0,-32-34 177 0</inkml:trace>
  <inkml:trace contextRef="#ctx0" brushRef="#br0" timeOffset="4669.8851">11749 866 1401 0,'-11'-17'325'15,"11"17"-286"-15,5-34-7 0,-9 15-3 0,-8 1 9 16,12 18-3-16,-26-23-2 0,7 15-11 0,-7 6-6 16,-4 8 0-16,-5 6-4 0,-3 11 7 15,-7 2-1-15,-1 7-6 0,-7 3-12 0,1 2 0 16,-3 3 0-16,1 4 0 0,0 3 0 15,4 4 0-15,4 1 0 0,10-1 0 0,9-8 0 16,10-3 0-16,11-8 0 0,9-2 0 0,8-5 0 16,9-1 0-16,9-3 0 0,7-4 0 0,12-3 0 15,7-4 0-15,7-4 0 0,3-6 0 0,7 1 0 16,-10-13-105-16,31 22-340 0,-30-20-202 0,5 5-10 16,-5 4 465-16</inkml:trace>
  <inkml:trace contextRef="#ctx0" brushRef="#br0" timeOffset="5304.5931">12073 1174 2005 0,'-34'23'42'0,"8"-20"-42"0,-1 2 0 16,1 2 0-16,0-1 0 0,-1 6 0 0,-2-2 0 16,1 3 0-16,1 4 0 0,1 0 0 15,3 5 0-15,3 1 0 0,3-3 0 0,4 2 0 16,5-2 0-16,4 3 0 0,5 0 0 0,6-1 0 15,5 0 0-15,6-3 0 0,7-3 0 0,5-2 0 16,5-4 0-16,3-4 0 0,1-3 0 0,2-5 0 16,0-2 0-16,-1-4 0 0,-1-4 0 0,-3-2 0 15,-7-1 0-15,-6-3 0 16,-5 0 0-16,-2-3 0 0,-5-3 0 0,-3 4 0 16,-2-5 0-16,-3 5 0 0,-7 1 0 0,-2-4 0 15,-5 6 0-15,-1 0 0 0,12 17 0 0,-29-28 0 16,12 17 0-16,0 4 0 0,17 7 0 0,-32-5 0 15,32 5 0-15,-24 1 0 0,24-1 0 0,0 0 0 16,0 0 0-16,0 0 0 0,0 0 0 0,0 0 0 16,0 0 0-16,35 7 0 0,-11-11 0 15,6-1 0-15,2-3 0 0,5 0 0 0,1 1 0 16,1-2 0-16,-3 2 0 0,-2 0 0 0,-7 3 0 16,-4 0 0-16,-23 4 0 0,26-1 0 0,-26 1 0 15,0 0 0-15,0 0 0 0,0 0 0 16,0 0 0-16,0 20 0 0,0-20 0 0,-15 23 0 15,15-23 0-15,-28 32 0 0,11-12 0 0,0 0 0 16,0 2 0-16,0 2 0 0,2-3 0 16,2 2 0-16,4-4 0 0,3-1 0 0,6-18 0 15,1 29 0-15,-1-29 0 0,16 22 0 0,-16-22 0 16,28 19 0-16,-9-15 0 0,2-2 0 0,4-4 0 16,3-4 0-16,1-1 0 0,4-4 0 0,0-4 0 15,1-3 0-15,-2-4 0 0,-1-3 0 0,-2-1 0 16,-2 1 0-16,-2 2 0 0,-3 1 0 15,-4 3 0-15,-3-2 0 0,-4 2 0 16,-11 19 0-16,10-27 0 0,-10 27 0 0,0 0 0 16,1-21 0-16,-1 21 0 0,0 0 0 0,0 0 0 15,-15 17 0-15,15-17 0 0,-20 36 0 0,5-11 0 16,-1 7 0-16,2-3 0 0,-1 1 0 0,8-2 0 16,4-4 0-16,7-1 0 0,-4-23 0 0,22 30 0 15,-22-30 0-15,40 16 0 0,-16-17-10 16,13 4-88-16,-18-26-114 0,36 26-82 0,-37-39-72 15,36 22-43-15,-17-3 27 0,-12-23 107 0,31 30 275 16</inkml:trace>
  <inkml:trace contextRef="#ctx0" brushRef="#br0" timeOffset="5492.1222">13393 751 1974 0,'0'0'51'0,"0"0"-29"15,0 0-22-15,-20-2 0 0,7 19 0 0,-6 2 0 16,-4 12 0-16,-4 7 0 0,-1 1 0 0,1 0 0 15,0 1 0-15,3 1 0 0,2 5 0 0,3 3 0 16,2 0 0-16,4-3 0 0,4-3 0 0,4-5 0 16,7 2 0-16,2-5 0 0,7-2 0 0,2-3 0 15,5-8-1-15,2-6-61 0,10 7-52 16,-30-23-72-16,67 21-207 0,-41-17-208 0,8-8 35 16,8 9 443-16</inkml:trace>
  <inkml:trace contextRef="#ctx0" brushRef="#br0" timeOffset="6256.6546">13636 1168 1916 0,'0'0'84'0,"-21"-17"-37"0,21 17-47 16,-30-6 0-16,11 7 0 0,-1 2 0 15,1 3 0-15,-3 1 0 0,1 4 0 0,-1 5 0 16,2 3 0-16,0 2 0 0,1 4 0 0,0-1 0 16,4 2 0-16,1 0 0 0,4 1 0 0,3-3 0 15,5 3 0-15,4-8 0 0,3 0 0 0,-5-19 0 16,22 26 0-16,-22-26 0 0,30 14 0 0,-10-11 0 15,-1-3 0-15,2-3 0 0,0-3 0 16,-1-3 0-16,1-1 0 0,-2-2 0 16,0-3 0-16,-2-4 0 0,0 0 0 0,-1-3 0 15,-2-4 0-15,1 3 0 0,-3-6 0 0,1 3 0 16,1 0 0-16,-2 1 0 0,0-3 0 0,1 3 0 16,2-1 0-16,2 5 0 0,-1 4 0 0,-2-1 0 15,-14 18 0-15,27-21 0 0,-27 21 0 0,18-4 0 16,-18 4 0-16,0 0 0 0,0 0 0 15,0 0 0-15,17 14 0 0,-17-14 0 0,0 0 0 16,3 24 0-16,-3-24 0 0,-4 22 0 0,4-22 0 16,-3 23 0-16,3-23 0 0,-4 18 0 0,4-18 0 15,0 0 0-15,0 22 0 0,0-22 0 16,0 0 0-16,7 19 0 0,-7-19 0 0,0 0 0 16,0 0 0-16,17 8 0 0,-17-8 0 0,0 0 0 15,17 5 0-15,-17-5 0 0,0 0 0 16,0 0 0-16,0 0 0 0,0 0 0 0,0 0 0 15,0 0 0-15,0 0 0 0,0 0 0 0,0 0 0 16,0 0 0-16,0 0 0 0,-2 27 0 0,2-27 0 16,-25 31 0-16,11-11 0 0,-2-1 0 0,3-1 0 15,13-18 0-15,-25 32 0 0,25-32 0 0,-13 26 0 16,13-26 0-16,0 18 0 0,0-18 0 16,0 0 0-16,0 0 0 0,27-6 0 0,-27 6 0 15,35-26 0-15,-12 7 0 0,0-1 0 16,0 1 0-16,2-7 0 0,-1 6 0 0,-2-2 0 15,2 1 0-15,-2 0 0 0,-2 1 0 0,-3 2 0 16,-17 18 0-16,25-25 0 0,-25 25 0 0,0 0 0 16,0 0 0-16,0 0 0 0,0 0 0 0,0 0 0 15,0 19 0-15,-8-2 0 0,-5 2 0 16,0 2 0-16,-2-3 0 0,3 4 0 0,12-22 0 16,-17 32 0-16,17-32 0 0,-6 22 0 0,6-22 0 15,0 0 0-15,0 0 0 0,21 18 0 0,-21-18 0 16,27-3 0-16,-8-2 0 0,5-6 0 0,1-1 0 15,3-4 0-15,1-1 0 0,-1 4 0 16,0-3 0-16,-1 0 0 0,-4 2 0 0,-1-4 0 16,-3 5 0-16,-1 3 0 0,-18 10 0 15,26-20 0-15,-26 20 0 0,0 0 0 0,0 0 0 16,0 0 0-16,0 0 0 0,0 0 0 0,0 0 0 16,-4 25 0-16,4-25 0 0,-24 34 0 0,9-13 0 15,3 2 0-15,1 1 0 0,-1 2 0 0,5-4 0 16,-3-2 0-16,9 2 0 0,-2-5 0 0,8 2 0 15,-5-19-77-15,21 26-140 0,-21-26-32 16,25 9-14-16,-25-9 30 0,33-9 17 0,-12 0 32 16,8 4-5-16,4 3 24 0,-8-17-47 0,27 21 171 15,-34-31 41-15</inkml:trace>
  <inkml:trace contextRef="#ctx0" brushRef="#br0" timeOffset="6718.2594">14759 772 2047 0,'0'0'0'0,"0"0"0"0,-17 15 0 0,17-15 0 16,0 0 0-16,-13 18 0 0,13-18 0 0,-17 33 0 16,5-11 0-16,0 1 0 0,-4 5 0 15,2-2 0-15,-6 4 0 0,0 2 0 16,-4 1 0-16,0 4 0 0,1-1 0 0,1 3 0 15,3 1 0-15,0-3 0 0,5-3 0 0,2-1 0 16,2-9 0-16,3 0 0 0,7-24 0 0,-5 32 0 16,5-32 0-16,5 22 0 0,-5-22 0 0,0 0 0 15,0 0 0-15,20 13 0 0,-20-13 0 0,0 0 0 16,28-22 0-16,-28 22 0 0,29-34 0 16,-11 14 0-16,-3 3 0 0,6 1 0 0,-2 0 0 15,0 2 0-15,3 0 0 0,-4-1 0 0,4-2 0 16,1 4 0-16,-1-1 0 0,2 3 0 0,0 5 0 15,-2-1 0-15,-1 6 0 0,-3 3 0 16,-1 1 0-16,-17-3 0 0,28 8 0 0,-28-8 0 16,21 13 0-16,-21-13 0 0,12 20 0 0,-12-20 0 15,4 19 0-15,-4-19 0 0,-3 23 0 16,3-23 0-16,-14 22 0 0,14-22 0 0,-26 26 0 16,9-11 0-16,-4 1 0 0,-4-2 0 0,1 2 0 15,-6-3 0-15,1 1 0 0,-1-2 0 0,-2-1 0 16,2-3 0-16,3-1 0 0,3-3 0 0,24-4 0 15,-28 1 0-15,28-1 0 0,0 0-34 0,0 0-169 16,9-36-64-16,32 38-43 0,-29-32 4 0,27 13 12 16,0 6-2-16,-11-23-40 0,30 34 336 15</inkml:trace>
  <inkml:trace contextRef="#ctx0" brushRef="#br0" timeOffset="7093.333">15128 1182 2047 0,'-26'9'0'0,"26"-9"0"0,-22-1 0 0,22 1 0 16,-17-1 0-16,17 1 0 0,0 0 0 0,0 0 0 15,0 0 0-15,0 0 0 0,0 0 0 0,0 0 0 16,0 0 0-16,0 0 0 0,11 17 0 0,-11-17 0 16,0 0 0-16,0 0 0 0,2 23 0 15,-2-23 0-15,-13 23 0 0,13-23 0 0,-25 30 0 16,25-30 0-16,-30 28 0 0,30-28 0 15,-26 26 0-15,26-26 0 0,-19 20 0 0,19-20 0 16,0 0 0-16,0 0 0 0,0 0 0 0,0 0 0 16,0 0 0-16,0 0 0 0,0 0 0 0,29 6 0 15,-9-12 0-15,3-3 0 0,-3 3 0 0,1 0 0 16,-21 6 0-16,28-2 0 0,-28 2 0 0,0 0 0 16,17 13 0-16,-17-13 0 0,-1 23 0 0,1-23 0 15,-14 34 0-15,4-15 0 0,-9 1 0 16,0 1 0-16,-3-3 0 0,-1 4 0 0,0 0 0 15,1-4 0-15,2 2 0 0,3-7 0 16,17-13 0-16,-23 22 0 0,23-22 0 0,0 0 0 16,0 0-41-16,-19-5-201 0,41 16-26 0,-36-42-50 15,36 28 13-15,-18-18 26 0,4-9-61 0,22 24 87 16,-34-34 253-16</inkml:trace>
  <inkml:trace contextRef="#ctx0" brushRef="#br0" timeOffset="7483.1869">14678 2049 2047 0,'0'0'0'16,"-24"12"0"-16,24-12 0 0,0 0 0 0,22-24 0 15,5 4 0-15,12-5 0 0,10-13 0 16,16-5 0-16,9-7 0 0,12-5 0 0,12-12 0 16,3-1 0-16,7-4 0 0,5 0 0 0,3 0 0 15,-5 1 0-15,-4 0 0 0,-10 5 0 0,-12 3 0 16,-8 3 0-16,-7 1 0 0,-12 7 0 0,-8 4 0 16,-13 11 0-16,-12 0 0 0,-8 8 0 0,-13 9 0 15,-4 20 0-15,-19-21 0 0,1 27-54 0,-27-15-179 16,29 28-203-16,-32-2-177 0,6 3 10 15,12 19 496-15</inkml:trace>
  <inkml:trace contextRef="#ctx0" brushRef="#br0" timeOffset="8012.9565">15899 1572 2001 0,'2'-32'24'0,"10"9"-20"15,4-2 6-15,3 2-8 0,2 4 4 16,-2 1-6-16,-2 6 0 0,-17 12 0 0,22-11 0 16,-22 11 0-16,0 0 0 0,0 0 0 15,0 0 0-15,1 24 0 0,-1-24 0 0,-8 36 0 16,0-11 0-16,-1 4 0 0,-3 0 0 0,-1 6 0 15,0-3 0-15,0 8 0 0,-2 0 0 0,0 0 0 16,1 1 0-16,3-2 0 0,2-4 0 0,6-1 0 16,2-5 0-16,3-5 0 0,4-2 0 15,3 1 0-15,-9-23 0 0,24 30 0 0,-7-23 0 16,2-2 0-16,2-6 0 0,3-2 0 0,1-4 0 16,0-10 0-16,0 3 0 0,-2-9 0 0,-3 1 0 15,1-2 0-15,-3-3 0 0,1-1 0 0,-5-1 0 16,-1-1 0-16,1 0 0 0,-4-6 0 0,1-2 0 15,-3-3 0-15,1 1 0 0,-2 1 0 16,3 4 0-16,-2 4 0 0,3 3 0 16,-1 6 0-16,-10 22 0 0,19-27 0 0,-19 27 0 15,18-10 0-15,-18 10 0 0,20 5 0 0,-20-5-57 16,0 0-130-16,44 40-135 0,-44-40-68 0,11 20-145 16,3 6 61-16,-14-26 393 0</inkml:trace>
  <inkml:trace contextRef="#ctx0" brushRef="#br0" timeOffset="8336.7527">16695 1715 1968 0,'0'0'36'0,"-20"-11"-9"0,20 11-11 15,-24-5-16-15,24 5 0 0,-29 4 0 0,29-4 0 16,-34 12 0-16,12-2 0 0,2 4 0 0,-3 2 0 16,1 0 0-16,0 4 0 0,2 3 0 15,4-1 0-15,4 1 0 0,3-3 0 0,6-3 0 16,3-17 0-16,6 33 0 0,-6-33 0 15,22 25 0-15,-3-16 0 0,4-4 0 0,4 1 0 16,2-5 0-16,0-1 0 0,2-4 0 0,-3-3 0 16,-3-3 0-16,0-3 0 0,-4 0 0 0,-1-4 0 15,-3-1 0-15,-4 1 0 0,-2-4 0 0,-2 2 0 16,-6-1 0-16,-4 1 0 0,-1 2 0 16,-6-1 0-16,0 1 0 0,8 17 0 0,-23-34 0 15,23 34 0-15,-26-25 0 0,26 25 0 0,-22-10 0 16,22 10 0-16,0 0 0 0,0 0 0 0,-20 10 0 15,20-10 0-15,0 0 0 0,13 23-28 0,-13-23-73 16,38 14-94-16,-36-37-79 0,42 40-59 0,-35-35-28 16,20 7-32-16,15 16 32 0,-29-31 361 0</inkml:trace>
  <inkml:trace contextRef="#ctx0" brushRef="#br0" timeOffset="8538.6765">17345 1194 1969 0,'-3'-21'56'0,"3"21"-34"0,0 0-22 0,-23-17 0 16,23 17 0-16,-19 4 0 0,19-4 0 16,-22 20 0-16,9 1 0 0,1 9 0 0,0 5 0 15,-2 6 0-15,3 4 0 0,2 2 0 0,-2 3 0 16,2 1 0-16,2-2 0 0,-3 1 0 0,2-1 0 16,2-3 0-16,1-2 0 0,0-8 0 0,5-2 0 15,-3-5 0-15,7-1 0 0,-3-9 0 0,9 3-55 16,-10-22-140-16,26 24-169 0,-26-24-187 15,14-18-6-15,12 14 233 0</inkml:trace>
  <inkml:trace contextRef="#ctx0" brushRef="#br0" timeOffset="8726.2188">17850 1068 1909 0,'-28'36'138'16,"5"-10"-138"-16,-5 9 0 0,0 7 0 15,-4 4 0-15,-2 6 0 0,-1-1 0 0,0 2 0 16,2 0 0-16,3 3 0 0,2-3 0 0,3 1 0 16,5-3 0-16,0-5 0 0,7-1 0 0,1-8 0 15,3-2 0-15,3-7 0 0,6-1 0 16,-2-8 0-16,3-2 0 0,-1-17 0 0,5 24-43 16,-5-24-145-16,0 0-187 0,0 0-209 15,0 0-2-15,0 0 316 0</inkml:trace>
  <inkml:trace contextRef="#ctx0" brushRef="#br0" timeOffset="8884.9105">17293 1575 2047 0,'0'0'0'0,"0"0"0"0,0 0 0 0,22-4 0 16,-22 4 0-16,32-6 0 0,-3 2 0 16,8-1 0-16,10-4 0 0,10 0 0 15,5-3 0-15,3 0 0 0,2 4 0 0,-7-3 0 16,3 5 0-16,-9-8 0 0,15 22-163 0,-39-35-219 15,34 38-99-15,-35-12-112 0,-11-10 166 0,22 27 427 16</inkml:trace>
  <inkml:trace contextRef="#ctx0" brushRef="#br0" timeOffset="10154.3657">3094 3325 1258 0,'-8'-31'408'0,"28"22"-354"0,-21-9-40 0,1 18 48 16,3-33-39-16,-3 33 30 0,4-35-23 16,-4 35-6-16,-3-33 9 0,3 33-4 0,-12-25 6 15,12 25-11-15,-28-20-24 0,10 14 0 0,-8 3 0 16,-4 3 0-16,-6 6 0 0,-6 5 0 0,-9 7 0 15,-5 6 0-15,-6 7 0 0,-1 7 0 0,-4 5 0 16,1 9 0-16,-1 3 0 0,4 4 0 16,1 3 0-16,6-2 0 0,6 0 0 0,8-4 0 15,10-2 0-15,9-5 0 0,12-3 0 16,9-4 0-16,10-5 0 0,9-3 0 0,10-7 0 16,6-2 0-16,9-7 0 0,11-6 0 0,8-6 0 15,7-7 0-15,8-7 0 0,1-6 0 0,10-2 0 16,0-8 0-16,8 5 0 0,-11-22-143 0,29 38-238 15,-42-34-206-15,18 16-34 0,-7 7 307 0</inkml:trace>
  <inkml:trace contextRef="#ctx0" brushRef="#br0" timeOffset="10543.8887">4026 3576 2047 0,'0'0'0'16,"0"0"0"-16,0 0 0 0,0 0 0 0,33-8 0 15,-1-3 0-15,9-6 0 0,10-4 0 0,6-2 0 16,5-3 0-16,3-1 0 0,-2 0 0 0,-1 2 0 16,-5 1 0-16,-1 2 0 0,-7-1-5 15,2 11-84-15,-23-27-212 0,16 37-360 0,-19-10 26 0,3 8 280 16</inkml:trace>
  <inkml:trace contextRef="#ctx0" brushRef="#br0" timeOffset="10716.9912">4052 3877 2047 0,'0'0'0'15,"0"0"0"-15,0 0 0 0,39-12 0 0,-6 2 0 16,9-6 0-16,9-6 0 0,8-1 0 0,4-3 0 16,6 1 0-16,-1-3 0 0,4 5 0 0,-5-3 0 15,8 14-91-15,-24-30-304 0,31 33-251 0,-12-12 10 16,6 5 358-16</inkml:trace>
  <inkml:trace contextRef="#ctx0" brushRef="#br0" timeOffset="11279.6216">6975 2837 1570 0,'-2'-20'175'0,"1"3"-153"0,-9-5 21 15,10 22 5-15,-24-28 4 0,24 28-11 0,-38-11-14 16,14 12-1-16,-8 3 0 0,-1 7-9 0,-4 2-17 15,-4 5 0-15,1 4 0 0,0 5 0 0,-1 2 0 16,2 5 0-16,1 2 0 0,4 5 0 0,3 1 0 16,5 4 0-16,7-1 0 0,6-1 0 0,8-2 0 15,9-3 0-15,7-3 0 0,6-2 0 0,9-5 0 16,6-3 0-16,11-5 0 0,8-8 0 16,8-5 0-16,7-10 0 0,9-4 0 0,4-7 0 15,3-6 0-15,-1-6 0 0,-1-2 0 16,-7-4 0-16,-9-1 0 0,-8-1 0 0,-12-1 0 15,-11 2 0-15,-11-1 0 0,-9 1 0 0,-6-1 0 16,-5-2 0-16,-7 2 0 0,-7-1 0 0,-5 3 0 16,-8-1 0-16,-3 6 0 0,-7 0 0 15,-3 3 0-15,-2 3 0 0,-1 1 0 0,-2 4 0 16,4 6 0-16,0 3 0 0,3 6 0 0,3 4 0 16,3 6 0-16,1 0 0 0,9 15-103 0,-18-28-179 15,42 41-185-15,-25-26-146 0,21-12 38 0,-5 45 569 16</inkml:trace>
  <inkml:trace contextRef="#ctx0" brushRef="#br0" timeOffset="11452.6745">6983 3156 2047 0,'-25'20'0'16,"25"-20"0"-16,-4 23 0 0,4-23 0 0,4 23 0 15,-4-23 0-15,15 28 0 0,-15-28 0 0,19 30 0 16,-4-13 0-16,1 0 0 0,6 1 0 0,2-1 0 15,3 0 0-15,3-2 0 0,4 1 0 16,0-3 0-16,6 4 0 0,-3-8-27 0,14 20-155 16,-34-39-266-16,29 27-198 0,-14-10 40 0,0-7 469 15</inkml:trace>
  <inkml:trace contextRef="#ctx0" brushRef="#br0" timeOffset="11683.4967">6667 3744 2047 0,'0'0'0'16,"37"-5"0"-16,-4-8 0 0,13-6 0 15,10-3 0-15,7-2 0 0,7-3 0 16,-2 3 0-16,4-1 0 0,-4-1 0 0,2 4 0 15,0 2 0-15,-5 5 0 0,-4 2 0 0,-7 5 0 16,-6 0 0-16,0 6 0 0,-7-3 0 0,11 26-201 16,-35-29-371-16,22 24-93 0,-17-9 57 0</inkml:trace>
  <inkml:trace contextRef="#ctx0" brushRef="#br0" timeOffset="12089.7112">6972 3985 1944 0,'0'0'47'0,"6"-19"-10"0,-6 19-18 16,0 0-19-16,0 0 0 0,0 0 0 15,0 0 0-15,0 0 0 0,0 0 0 0,0 0 0 16,-11 27 0-16,8-5 0 0,2 5 0 0,1 2 0 16,1 3 0-16,2 2 0 0,1 3 0 0,-1 0 0 15,3 1 0-15,2-2 0 0,0 0 0 0,3-2 0 16,-1-3 0-16,3-3 0 0,-1-4 0 0,4-3 0 15,-1-4 0-15,-15-17 0 0,33 20 0 16,-16-17 0-16,2-3 0 0,-2-6 0 16,3-4 0-16,-2-8 0 0,1-5 0 0,2-7 0 15,1-6 0-15,0-2 0 0,0-2 0 0,-2 0 0 16,0 0 0-16,-2-1 0 0,-2 1 0 0,1-1 0 16,-4-2 0-16,4-1 0 0,0-2 0 0,3 4 0 15,-3-2 0-15,3 9 0 0,-5-1-6 0,15 29-222 16,-36-33-161-16,35 37-189 0,-29 3-49 15,11-24 409-15</inkml:trace>
  <inkml:trace contextRef="#ctx0" brushRef="#br0" timeOffset="13026.1463">1466 6325 1893 0,'-23'8'23'0,"23"-8"3"16,-17-2 7-16,17 2-10 0,0 0-5 0,0 0-8 16,0 0-3-16,0 0 0 0,0 0-2 0,0 0-3 15,0 0-2-15,26-10 0 0,-2 7 0 16,9-2 0-16,11-2 0 0,8-4 0 0,9-5 0 16,7-2 0-16,4-3 0 0,1 0 0 0,-2 0 0 15,-4 0 0-15,-5 3 0 0,-6 3 0 0,-5 3 0 16,-9 1-30-16,-6 11-49 0,-26-25-161 0,14 38-395 15,-24-13-1-15,0 0 210 0</inkml:trace>
  <inkml:trace contextRef="#ctx0" brushRef="#br0" timeOffset="13199.2466">1380 6598 1932 0,'-32'49'115'16,"14"-41"-115"-16,18-8 0 0,0 0 0 0,0 0 0 15,24 0 0-15,6-5 0 0,9-2 0 16,8-6 0-16,7-3 0 0,10-5 0 0,8-3 0 16,4-2 0-16,6-2 0 0,-1 1 0 0,-5-2 0 15,-1 3 0-15,-7-6-37 0,4 13-84 0,-27-31-223 16,19 32-283-16,-16-8-29 0,-6 1 395 0</inkml:trace>
  <inkml:trace contextRef="#ctx0" brushRef="#br0" timeOffset="13458.9195">2029 6089 1948 0,'0'0'16'16,"0"0"1"-16,17-7 7 0,9 1 2 0,8 0-10 16,11-3-16-16,7 0 0 0,7 0 0 0,6 1 0 15,0 2 0-15,1 5 0 0,-6 2 0 16,-4 4 0-16,-8 4 0 0,-7 5 0 0,-11 2 0 15,-5 6 0-15,-11 5 0 0,-5 4 0 16,-12 4 0-16,-5 8 0 0,-10 1 0 0,-8 4 0 16,-8 2 0-16,-7 1 0 0,-7-1 0 0,-2-2 0 15,-2-1 0-15,1-4 0 0,0-3 0 0,5-4 0 16,6-5 0-16,4-4 0 0,11-5 0 16,5-9 0-16,20-13 0 0,-19 16 0 0,19-16 0 15,0 0-46-15,30 8-209 0,-36-32-332 0,39 12-57 16,-7-15 130-16</inkml:trace>
  <inkml:trace contextRef="#ctx0" brushRef="#br0" timeOffset="14007.0912">4051 5898 2020 0,'0'0'17'0,"-15"-30"-7"0,15 30-10 0,-21-30 0 15,9 13 0-15,12 17 0 0,-29-28 0 0,12 18 0 16,-2 4 0-16,-1 4 0 0,-4 5 0 0,-1 6 0 16,-3 5 0-16,1 8 0 0,-3 6 0 0,1 8 0 15,-2 5 0-15,-1 4 0 0,1 7 0 0,4 3 0 16,2 4 0-16,3 6 0 0,5 0 0 15,4 2 0-15,6-3 0 0,7-5 0 16,6-7 0-16,9-7 0 0,7-9 0 0,8-7 0 16,7-8 0-16,7-8 0 0,6-10 0 0,6-9 0 15,3-13 0-15,6-7 0 0,2-12 0 0,2-6 0 16,-2-11 0-16,0-4 0 0,-8-5 0 0,-6 0 0 16,-11 0 0-16,-9 2 0 0,-11 3 0 0,-9 2 0 15,-9 2 0-15,-8 2 0 0,-8 2 0 16,-6 1 0-16,-8 4 0 0,-3 1 0 0,-6 5 0 15,-4 4 0-15,-2 5 0 0,-4 7 0 0,1 11 0 16,1 9 0-16,6 10 0 0,1 10 0 0,8 7 0 16,2 4 0-16,6 8 0 0,6-3 0 0,9 8-23 15,-7-19-189-15,36 37-154 0,-31-34-214 16,25 11-48-16,4 4 391 0</inkml:trace>
  <inkml:trace contextRef="#ctx0" brushRef="#br0" timeOffset="14223.4367">4066 6416 2047 0,'0'0'0'0,"0"0"0"0,8 17 0 0,-8-17 0 15,30 13 0-15,-8-6 0 0,5 0 0 0,1 1 0 16,1-1 0-16,1 0 0 0,0 0 0 0,0 3 0 16,-3-4 0-16,2 4 0 0,-6-9 0 15,20 29-282-15,-43-30-322 0,40 11-69 0,-18-8 186 16</inkml:trace>
  <inkml:trace contextRef="#ctx0" brushRef="#br0" timeOffset="14497.5407">5211 6266 2047 0,'0'0'0'0,"0"0"0"16,0 0 0-16,-9-17 0 0,9 17 0 0,10-18 0 16,-10 18 0-16,29-28 0 0,-6 12 0 15,5 2 0-15,5-2 0 0,6 1 0 0,1 2 0 16,3 3 0-16,-2 1 0 0,3 6-32 0,-12-17-116 16,23 21-479-16,-33-9-22 0,8 14 59 0</inkml:trace>
  <inkml:trace contextRef="#ctx0" brushRef="#br0" timeOffset="14641.7846">5210 6492 2047 0,'-23'13'0'0,"23"-13"0"16,0 0 0-16,0 0 0 0,0 0 0 16,0 0 0-16,21 11 0 0,3-17 0 15,6-2 0-15,5-7 0 0,9-1 0 0,8-3 0 16,5-5 0-16,7 4 0 0,-5-7 0 0,18 27-236 15,-38-27-423-15,29 11 17 0,-12-8 133 0</inkml:trace>
  <inkml:trace contextRef="#ctx0" brushRef="#br0" timeOffset="15016.8188">7468 5904 1700 0,'2'-34'58'0,"12"14"-21"16,-6-9-15-16,4 6 36 0,-5-5-48 0,-3 3 20 15,-5-1-14-15,-1 2 0 0,-8 1 14 16,-5 4-2-16,-6-1 6 0,-4 8-26 0,-8 4-8 16,-3 5 0-16,-5 8 0 0,-6 5 0 0,-1 4 0 15,-2 7 0-15,-2 3 0 0,2 6 0 16,-3 3 0-16,5 7 0 0,-1 2 0 0,7 4 0 16,4 1 0-16,7-1 0 0,7 0 0 0,7 0 0 15,6 0 0-15,6-2 0 0,6-1 0 0,7-3 0 16,8-2 0-16,7-3 0 0,10-6 0 15,7-6 0-15,10-5 0 0,5-7 0 0,12-4 0 16,0-7 0-16,12-4 0 0,-1-11-3 0,25 28-286 16,-39-43-253-16,27 25-92 0,-17-8 56 0</inkml:trace>
  <inkml:trace contextRef="#ctx0" brushRef="#br0" timeOffset="15175.4968">8078 6267 2047 0,'-54'13'0'0,"28"-3"0"16,7-2 0-16,19-8 0 0,-27 9 0 0,27-9 0 16,0 0 0-16,0 0 0 0,0 0 0 0,0 0 0 15,0 0 0-15,0 0-65 0,-2-35-271 0,25 32-302 16,-11-15-16-16,8 4 301 0</inkml:trace>
  <inkml:trace contextRef="#ctx0" brushRef="#br0" timeOffset="15507.2785">8508 5720 1999 0,'0'0'43'0,"-22"-9"-38"0,22 9-5 16,0 0 0-16,0 0 0 0,0 0 0 0,0 0 0 15,-18 12 0-15,18-12 0 0,-8 28 0 0,5-7 0 16,-1 7 0-16,0 5 0 0,1 2 0 16,0 4 0-16,0 0 0 0,1 3 0 15,0-2 0-15,3 1 0 0,2-1 0 0,-1-3 0 16,3-2 0-16,0-3 0 0,1-6 0 0,0-4 0 16,1-5 0-16,-7-17 0 0,20 22 0 0,-20-22 0 15,22 6 0-15,-22-6 0 0,24-12 0 0,-24 12 0 16,32-38 0-16,-12 9 0 0,5-5 0 0,0-6 0 15,3-1 0-15,1-1 0 0,-2 1 0 16,1-3 0-16,-2 2 0 0,-2-2 0 0,-1 0 0 16,-4-1 0-16,1 0 0 0,-6 0 0 0,0 5 0 15,-6 2 0-15,0 12 0 0,-5 3 0 0,-3 23-6 16,-11-25-209-16,28 49-177 0,-42-27-209 0,25 3 6 16,-14 38 358-16</inkml:trace>
  <inkml:trace contextRef="#ctx0" brushRef="#br0" timeOffset="16290.0643">4155 7548 1729 0,'0'0'71'0,"5"-17"-3"16,-5 17-13-16,0-21-7 0,0 21-18 0,-10-23-7 16,10 23-8-16,-20-23-7 0,20 23-8 0,-32-19 0 15,11 12 0-15,0 1 0 0,-3 2 0 0,-1 2 0 16,-1 3 0-16,0 5 0 0,-2 3 0 0,0 6 0 15,0 4 0-15,-2 7 0 0,0 4 0 16,0 6 0-16,-1 3 0 0,2 3 0 0,2 4 0 16,3 0 0-16,3 4 0 0,4-1 0 15,4 1 0-15,6-2 0 0,3-2 0 0,5-2 0 16,8-5 0-16,5-4 0 0,7-5 0 0,8-6 0 16,3-5 0-16,5-5 0 0,5-6 0 0,4-8 0 15,4-2 0-15,2-9 0 0,3-5 0 0,1-6 0 16,2-7 0-16,-2-2 0 0,1-5 0 15,-4-3 0-15,-4-2 0 0,-6-3 0 0,-8 2 0 16,-5 1 0-16,-6 1 0 0,-7 1 0 0,-7 3 0 16,-8 2 0-16,-6 3 0 0,-4-2 0 0,-7 1 0 15,-3-1 0-15,-4 0 0 0,-3 3 0 0,-3 2 0 16,-3 6 0-16,0 8 0 0,-2 8 0 0,0 7 0 16,-2 10 0-16,1 4 0 0,-2 10 0 15,2 4 0-15,3 2 0 0,3 2 0 0,5-1 0 16,6-1 0-16,7-5 0 0,5-2 0 0,7-2 0 15,3-2 0-15,10-1 0 0,-15-19 0 0,41 30 0 16,-15-23-11-16,19 19-176 0,-45-26-146 0,73 13-190 16,-42-7-79-16,-4-6 212 0</inkml:trace>
  <inkml:trace contextRef="#ctx0" brushRef="#br0" timeOffset="16524.9459">4298 7919 2047 0,'-18'10'0'0,"18"-10"0"0,-18 18 0 0,18-18 0 16,-3 18 0-16,3-18 0 0,11 18 0 0,-11-18 0 15,29 19 0-15,-7-9 0 0,3 0 0 0,3-2 0 16,3-1 0-16,0 2 0 0,1-3 0 15,2 2 0-15,-4-1 0 0,6 5-23 0,-15-23-178 16,32 26-387-16,-29-13-70 0,6 6 82 16</inkml:trace>
  <inkml:trace contextRef="#ctx0" brushRef="#br0" timeOffset="16836.3091">5489 7878 2047 0,'21'-11'0'0,"-21"11"0"16,0 0 0-16,21-15 0 0,-1 6 0 0,10-5 0 16,4 0 0-16,3-1 0 0,3 1 0 15,1 2 0-15,-5 0 0 16,1 4 0-16,-8 0-5 0,4 12-99 0,-27-29-303 0,22 35-252 15,-28-10 46-15,0 0 355 0</inkml:trace>
  <inkml:trace contextRef="#ctx0" brushRef="#br0" timeOffset="16980.6188">5464 8167 1702 0,'0'0'345'0,"0"0"-345"0,0 0 0 0,29 4 0 15,3-13 0-15,9-5 0 0,6-6 0 0,9-2 0 16,3-4 0-16,5 0 0 0,-1-4 0 0,18 20-168 16,-25-27-498-16,30 12-1 0,-7-14 122 15</inkml:trace>
  <inkml:trace contextRef="#ctx0" brushRef="#br0" timeOffset="17874.9628">11350 5963 2047 0,'0'0'0'0,"-17"5"0"16,17-5 0-16,0 0 0 0,30 7 0 0,-8-2 0 16,6-2 0-16,4-1 0 0,2-3 0 0,2 0 0 15,3-2 0-15,1-2 0 0,3-3 0 16,-1-2 0-16,3-4 0 0,0-1 0 0,-3-2 0 16,-5-2 0-16,-4 1 0 0,-6-1 0 0,-8-1 0 15,-5 3 0-15,-7 0 0 0,-7 17 0 0,-2-27 0 16,2 27 0-16,-21-29 0 0,3 15 0 0,-8 3 0 15,-3 3 0-15,-6 3 0 0,-4 4 0 16,-4 2 0-16,1 5 0 0,-1 3 0 0,4 3 0 16,2 5 0-16,3 2 0 0,2 4 0 15,4 3 0-15,2 2 0 0,6 4 0 0,3 0 0 16,5 0 0-16,7-2 0 0,5-1 0 0,7-1 0 16,8-3 0-16,5-2 0 0,6-3 0 0,5-3 0 15,6-8 0-15,9-1 0 0,2-8 0 0,10-3 0 16,3-9 0-16,14 16-142 0,-27-43-273 0,28 27-231 15,-13-17 27-15,4-4 395 0</inkml:trace>
  <inkml:trace contextRef="#ctx0" brushRef="#br0" timeOffset="18177.8991">12769 5693 1897 0,'-17'-9'68'16,"0"15"-32"-16,-9 0 0 0,-3 6-26 0,-6 4-10 15,-3 3 0-15,-3 4 0 0,-3 5 0 0,-3 2 0 16,-1 4 0-16,-2 2 0 0,1 1 0 15,2 0 0-15,5 0 0 0,3-2 0 0,6-2 0 16,5-2 0-16,6-3 0 0,5-6 0 0,5-3 0 16,12-19 0-16,-7 21 0 0,7-21 0 0,0 0 0 15,23 6 0-15,-23-6-44 0,35-18-33 0,-23-11-47 16,25 24-84-16,-34-38-86 0,38 32 45 0,-32-19 140 16,5-5 205-16,14 29 139 0,-37-35 34 15,31 36-81-15,-32-22-77 0,10 27-41 16,-5-33-21-16,5 33-8 0,-17-23-3 0,17 23-30 15,-22-9-8-15,22 9 0 0,-23 2 0 0,23-2 0 16,-17 10 0-16,17-10 0 0,-7 17 0 0,7-17 0 16,6 26 0-16,-6-26 0 0,27 26 0 0,-3-17 0 15,8 0 0-15,6-3 0 0,8-4 0 0,4-3 0 16,8 1 0-16,-1-7 0 0,8 11-100 16,-24-31-233-16,31 29-305 0,-22-12 34 0,7 3 233 15</inkml:trace>
  <inkml:trace contextRef="#ctx0" brushRef="#br0" timeOffset="18552.9618">13106 5800 2047 0,'-26'-6'0'0,"-4"1"0"0,2 2 0 16,0 1 0-16,0 2 0 0,0 5 0 0,0 0 0 16,1 5 0-16,-1 2 0 0,3 4 0 0,-2 4 0 15,2 2 0-15,-1 3 0 0,3 4 0 0,0 2 0 16,2-1 0-16,3 0 0 0,5-1 0 0,3-4 0 15,5-2 0-15,5-3 0 0,0-20 0 0,16 26 0 16,-16-26 0-16,33 15 0 0,-10-14 0 16,2-3 0-16,4-7 0 0,2-5 0 0,2-4 0 15,1-7 0-15,0 0 0 0,1-4 0 16,-1 0 0-16,-4-1 0 0,0-1 0 0,-5 2 0 16,-3 2 0-16,-4-1 0 0,-3 1 0 0,-3 3 0 15,-3 1 0-15,-5 5 0 0,-4 18 0 0,4-24 0 16,-4 24 0-16,0 0 0 0,0 0 0 0,0 0 0 15,0 0 0-15,-18 17 0 0,11 0 0 16,-3 4 0-16,-1 7 0 0,-1 2 0 0,2 1 0 16,0-1 0-16,3-2 0 0,3-2 0 0,2-3 0 15,7 0 0-15,1-5 0 0,7-1 0 0,-13-17 0 16,33 25 0-16,-12-18 0 0,3-1 0 0,0-5 0 16,6 0 0-16,-5-10-51 0,18 15-133 15,-32-40-128-15,38 37-158 0,-27-23-104 0,0-6 119 16,15 22 455-16</inkml:trace>
  <inkml:trace contextRef="#ctx0" brushRef="#br0" timeOffset="19043.4191">13505 5795 1997 0,'0'0'50'15,"-17"-2"-50"-15,17 2 0 0,0 0 0 0,-21 10 0 16,21-10 0-16,-21 20 0 0,21-20 0 0,-19 30 0 16,8-10 0-16,1 0 0 0,-2 3 0 15,1 0 0-15,-3 1 0 0,1 1 0 0,0-4 0 16,2 1 0-16,1-4 0 0,3-1 0 0,7-17 0 15,-6 22 0-15,6-22 0 0,0 0 0 16,0 0 0-16,0 0 0 0,22 4 0 0,-22-4 0 16,21-20 0-16,-21 20 0 0,29-36 0 0,-12 13 0 15,1-1 0-15,-1 0 0 0,1-1 0 0,-1 0 0 16,-2 1 0-16,-2 2 0 0,-2 3 0 16,-3 2 0-16,-8 17 0 0,12-28 0 0,-12 28 0 15,0 0 0-15,6-17 0 0,-6 17 0 0,0 0 0 16,0 0 0-16,0 0 0 0,0 0 0 0,-10 19 0 15,10-19 0-15,-6 26 0 0,6-26 0 0,-5 30 0 16,5-30 0-16,-2 30 0 0,2-30 0 0,2 27 0 16,-2-27 0-16,10 20 0 0,-10-20 0 0,0 0 0 15,22 17 0-15,-22-17 0 16,20 0 0-16,-20 0 0 0,28-8 0 0,-11-2 0 16,2-1 0-16,-1-2 0 0,3-3 0 0,-2-1 0 15,-1 0 0-15,2-1 0 0,-2 1 0 0,-2 0 0 16,1 1 0-16,-17 16 0 0,27-27 0 0,-27 27 0 15,21-21 0-15,-21 21 0 0,17-9 0 0,-17 9 0 16,0 0 0-16,0 0 0 0,0 0 0 16,0 0 0-16,17 19 0 0,-17-19 0 0,-2 31 0 15,0-9 0-15,-6 4 0 0,2 0 0 0,-2 2 0 16,-2 1 0-16,0-1 0 0,3-2 0 0,0-3 0 16,4 0 0-16,2-3 0 0,5-1 0 0,-4-19 0 15,17 26 0-15,-17-26 0 0,31 12 0 16,-14-21-100-16,21 19-77 0,-25-37-52 0,40 35-55 15,-34-39-8-15,27 19-29 0,-5-2-46 16,-16-21 91-16,25 26 276 0</inkml:trace>
  <inkml:trace contextRef="#ctx0" brushRef="#br0" timeOffset="19533.8731">14284 5804 2020 0,'-30'-12'27'0,"30"12"-27"0,-21 1 0 16,21-1 0-16,-22 7 0 0,22-7 0 0,-23 18 0 15,23-18 0-15,-19 28 0 0,9-11 0 0,3 2 0 16,-1 4 0-16,1 2 0 0,0-1 0 15,0 1 0-15,-2-2 0 0,1 1 0 16,1-2 0-16,1-1 0 0,3-2 0 0,-1-2 0 16,4-17 0-16,-5 28 0 0,5-28 0 0,-1 17 0 15,1-17 0-15,0 0 0 0,0 0 0 0,0 0 0 16,0 0 0-16,0 0 0 0,16-20 0 0,-16 20 0 16,17-32 0-16,-7 12 0 0,-1 1 0 15,1-3 0-15,1 2 0 0,1-1 0 0,0-2 0 16,3 0 0-16,1-1 0 0,0 0 0 0,2 0 0 15,1-3 0-15,1 2 0 0,3-1 0 0,-3 6 0 16,2 1 0-16,3 4 0 0,-5 4 0 0,2 2 0 16,-4 3 0-16,1 3 0 0,-19 3 0 0,24 1 0 15,-24-1 0-15,0 0 0 0,23 19 0 16,-23-19 0-16,11 23 0 0,-11-23 0 16,6 29 0-16,-6-29 0 0,-1 34 0 0,0-16 0 15,-3 2 0-15,-1-1 0 0,-1 0 0 0,-4 1 0 16,2-3 0-16,-4 0 0 0,12-17 0 0,-29 30 0 15,12-16 0-15,-3 0 0 0,1-1 0 0,-3-2 0 16,0 1 0-16,-1-1 0 0,0-2 0 0,1-1 0 16,1-3 0-16,4-2 0 0,17-3 0 0,-28 6 0 15,28-6 0-15,-18 5 0 0,18-5 0 16,0 0 0-16,-23 15 0 0,23-15 0 0,-22 23 0 16,6-5 0-16,-2 2 0 0,-4 6 0 0,-1 5 0 15,-6 5 0-15,-2 3 0 0,-4 5 0 16,2-3 0-16,0-4 0 0,4-3 0 0,5-6 0 15,3-5 0-15,8-5 0 0,13-18 0 0,0 0 0 16,0 0 0-16,0 0 0 0,33 2 0 16,-1-16 0-16,-2-20-54 0,26 17-140 0,-26-41-52 15,42 35-84-15,-37-35 19 0,29 11-67 0,0 14-40 16,-21-30 303-16</inkml:trace>
  <inkml:trace contextRef="#ctx0" brushRef="#br0" timeOffset="19721.4133">14833 5428 2047 0,'-38'-28'0'0,"14"53"0"16,-2 5 0-16,1 7 0 0,-3 1 0 0,0 5 0 15,-1 2 0-15,4 3 0 0,3 1 0 0,3 2 0 16,4-1 0-16,4-3 0 0,3-2 0 0,3-4 0 16,5-2 0-16,1-6 0 0,4 0 0 0,0-5 0 15,2 0 0-15,-1-5 0 0,2-3 0 0,-8-20 0 16,11 29 0-16,-11-29-1 0,24 22-220 15,-36-44-138-15,41 31-155 0,-29-9-87 0,15-34 251 16</inkml:trace>
  <inkml:trace contextRef="#ctx0" brushRef="#br0" timeOffset="20037.3419">14750 5954 2047 0,'0'0'0'0,"0"0"0"0,0 0 0 16,-7 17 0-16,7-17 0 0,0 0 0 0,0 0 0 15,23 14 0-15,-23-14 0 0,32 3 0 0,-13-5 0 16,5-1 0-16,6-2 0 0,2-1 0 0,5-4 0 16,3 2 0-16,-2-4 0 0,-1-2 0 15,-3 1 0-15,-2-1 0 0,-2-1 0 0,-3 0 0 16,-2-1 0-16,-5-1 0 0,-8-2 0 16,-3 0 0-16,-5 1 0 0,-4 0 0 0,-4-1 0 15,4 19 0-15,-24-28 0 0,3 20 0 0,-6 8 0 16,-5 5 0-16,-2 7 0 0,2 3 0 0,-4 4 0 15,5 5 0-15,-1 5 0 0,0 5 0 0,6 4 0 16,0-1 0-16,8 1 0 0,6-3 0 0,6-4 0 16,3-2 0-16,7-2 0 0,4-5 0 0,8-4 0 15,2-4 0-15,8-3 0 0,6-2 0 16,7-1 0-16,4-7 0 0,16 4 0 16,-3-18-3-16,24 15-199 0,-20-28-29 0,38 25-18 15,-27-35 3-15,36 22-34 0,-13-10-73 0,-2-17-58 16,29 29 340-16</inkml:trace>
  <inkml:trace contextRef="#ctx0" brushRef="#br0" timeOffset="20434.7317">16662 5110 1997 0,'7'-19'50'16,"-7"19"-50"-16,0 0 0 0,0 0 0 0,-7 21 0 15,6 2 0-15,-5 7 0 0,-1 10 0 16,-2 7 0-16,-2 4 0 0,-1 2 0 0,-2 1 0 16,0-2 0-16,0-3 0 0,3-1 0 15,3-2 0-15,4-2 0 0,3 0 0 0,5-5 0 16,0-2 0-16,9-2 0 0,0-5 0 0,11-3 0 15,4-6 0-15,12-2 0 0,3-13-68 0,23 12-100 16,-29-45-227-16,36 25-231 0,-12-20 56 0,2-8 351 16</inkml:trace>
  <inkml:trace contextRef="#ctx0" brushRef="#br0" timeOffset="20725.7815">17494 5439 1882 0,'-9'-21'102'0,"-14"-2"-39"0,1 8-63 15,-7 6 0-15,-3 4 0 0,-5 4 0 0,-2 7 0 16,-3 2 0-16,1 7 0 0,-1 3 0 0,3 6 0 15,-2 4 0-15,4 3 0 0,1 2 0 0,9 3 0 16,2-1 0-16,7 4 0 0,5 0 0 0,5-1 0 16,7 1 0-16,7-1 0 15,5-4 0-15,5-1 0 0,7-2 0 0,3-4 0 16,5-2 0-16,4-6 0 0,3-2 0 0,0-7 0 0,0-3 0 16,-6-5 0-16,-1-2 0 0,-6-3 0 15,-5-3 0-15,-20 6 0 0,28-22 0 0,-28 22 0 16,16-36 0-16,-13 13 0 0,-4-4 0 0,-4-3 0 15,-3-1 0-15,-5 1 0 0,-1 0 0 0,-6-1 0 16,0 0 0-16,-3-1 0 0,2 5 0 16,0 2 0-16,5 8 0 0,16 17 0 0,-28-24 0 15,28 24 0-15,0 0 0 0,-18-13 0 0,18 13-123 16,0 0-69-16,29 22-44 0,-29-22-36 0,32 1-15 16,-32-1-59-16,37-21-62 0,8 32 226 0</inkml:trace>
  <inkml:trace contextRef="#ctx0" brushRef="#br0" timeOffset="21026.4598">17826 5312 2047 0,'-17'-2'0'0,"17"2"0"0,-17 0 0 16,17 0 0-16,0 0 0 0,-21 25 0 15,21-25 0-15,-17 35 0 0,10-11 0 16,-1 4 0-16,2 5 0 0,-1 3 0 0,3 2 0 15,-2 1 0-15,1 1 0 0,3-1 0 0,1-1 0 16,3 0 0-16,3-3 0 16,0-6 0-16,0-4 0 0,2-4 0 15,0-4 0-15,-7-17 0 0,23 24 0 0,-23-24 0 16,26 10 0-16,-26-10 0 0,29-8 0 0,-11-3 0 16,1-3 0-16,1-9 0 0,3-2 0 15,3-8 0-15,1-1 0 0,-2-3 0 0,-2-1 0 0,0 2 0 16,-3 0 0-16,-2-1 0 0,0-4 0 0,1 2 0 15,-4-4 0-15,3 1 0 0,-6-3 0 0,2 4 0 16,-10-8-43-16,15 26-134 0,-28-25-54 0,34 47-89 16,-39-30 0-16,14 31-58 0,17 7-61 0,-17-7 301 15</inkml:trace>
  <inkml:trace contextRef="#ctx0" brushRef="#br0" timeOffset="22568.7785">19087 5564 1012 0,'-1'-21'257'0,"1"21"-62"0,0 0-48 16,0 0-35-16,0 0-26 0,0 0-21 0,0 0-12 15,0 0-12-15,0 0-8 0,-21-11-4 0,21 11-12 16,-24 3-17-16,24-3 0 0,-31 10 0 0,14-2 0 16,0 2 0-16,-1 2 0 0,0 3 0 15,-1 0 0-15,1 5 0 0,1-1 0 0,4 3 0 16,1 1 0-16,3 0 0 0,3 1 0 0,5-1 0 15,2-1 0-15,6-2 0 0,-7-20 0 0,22 32 0 16,-4-20 0-16,2-5 0 0,4-2 0 16,3-5 0-16,1-4 0 0,1-4 0 0,0-3 0 15,-2-4 0-15,-1 0 0 0,-2-5 0 16,-3-1 0-16,-1-1 0 0,-1-2 0 0,-4-2 0 16,-1 3 0-16,-6 2 0 0,-3-1 0 0,-4 2 0 15,-2 2 0-15,-3 1 0 0,4 17 0 0,-9-27 0 16,9 27 0-16,-14-25 0 0,14 25 0 0,0 0 0 15,-15-19 0-15,15 19 0 0,0 0 0 0,0 0 0 16,0 0 0-16,0 0 0 0,0 0 0 0,0 0 0 16,17 16 0-16,-17-16 0 0,28 7 0 15,-9-3 0-15,3-2 0 0,3 0 0 16,5-2 0-16,1 2 0 0,0-4 0 0,1 1 0 16,-1 1 0-16,-4 1 0 0,-3 3 0 0,-5 0 0 15,-19-4 0-15,26 11 0 0,-26-11 0 0,0 0 0 16,10 25 0-16,-10-25 0 0,-5 23 0 0,5-23 0 15,-16 31 0-15,4-12 0 0,-5 0 0 0,-1 1 0 16,-2 1 0-16,-3 2 0 0,4-2 0 16,-3-2 0-16,3-1 0 0,19-18 0 0,-21 24 0 15,21-24 0-15,0 0 0 0,0 0 0 0,18 9 0 16,-1-15 0-16,6-5 0 0,5-5 0 0,5-6 0 16,-2-2 0-16,1 0 0 0,0 0 0 0,-4 1 0 15,0 1 0-15,-4 3 0 0,-3 3 0 16,-4 5 0-16,-17 11 0 0,21-14 0 15,-21 14 0-15,0 0 0 0,0 0 0 0,0 0 0 16,0 0 0-16,0 22 0 0,-6-3 0 0,-2 5 0 16,-2 2 0-16,-1 6 0 0,-1-3 0 0,3 5 0 15,0-6 0-15,5 3 0 0,2-7 0 0,11 8-34 16,-9-32-157-16,28 43-58 0,-28-43-74 0,37 16-70 16,-16-8-35-16,-1-16 0 0,28 22 428 0</inkml:trace>
  <inkml:trace contextRef="#ctx0" brushRef="#br0" timeOffset="23102.519">20411 5424 2047 0,'-25'-2'0'0,"25"2"0"16,0 0 0-16,18-17 0 0,4 6 0 0,8-3 0 16,10 0 0-16,7-1 0 0,4-1 0 15,2 0 0-15,3 0 0 0,-2 4 0 0,-3 0 0 16,-9 6 0-16,-8 2 0 0,-8 3 0 0,-9 5 0 15,-17-4 0-15,0 0 0 0,0 0 0 0,7 26 0 16,-19-9 0-16,-9 4 0 0,-7 3 0 16,-8 3 0-16,-7 2 0 0,-4 3 0 0,-4 2 0 15,0 2 0-15,-2-1 0 0,6 2 0 0,4-3 0 16,6-1 0-16,9 0 0 0,5-5 0 0,8-1 0 16,5-5 0-16,10-2 0 0,6-2 0 0,-6-18 0 15,42 27 0-15,-6-19 0 0,8-3 0 0,9-5 0 16,8-6 0-16,6-1 0 0,1-7 0 15,3 3 0-15,-7-7 0 0,3 11-10 16,-21-27-188-16,30 37-171 0,-48-39-173 0,22 17-25 16,-9 5 207-16</inkml:trace>
  <inkml:trace contextRef="#ctx0" brushRef="#br0" timeOffset="23405.4489">21045 5384 2047 0,'0'0'0'0,"0"0"0"16,0 0 0-16,0 0 0 0,18 4 0 0,3-9 0 16,5-1 0-16,7-1 0 0,5-1 0 0,6 1 0 15,3-3 0-15,4 1 0 0,-1 0 0 16,-4 3 0-16,-3 3 0 0,-7 1 0 0,-6 4 0 16,-6 0 0-16,-5 5 0 0,-19-7 0 15,20 16 0-15,-20-16 0 0,-1 23 0 0,-5-5 0 16,-8 1 0-16,-5 4 0 0,-7 2 0 0,-4 0 0 15,-6 4 0-15,-2-2 0 0,-4 0 0 0,2 1 0 16,-1 1 0-16,1 0 0 0,1-1 0 0,6-1 0 16,7-4 0-16,8-5 0 0,18-18 0 0,-12 28 0 15,12-28 0-15,16 20 0 0,3-14 0 16,9-1 0-16,10-5 0 0,6-3 0 0,5-4 0 16,4-5 0-16,4 3 0 0,-2-8 0 0,2 2 0 15,-6-5 0-15,11 14-91 0,-26-31-145 16,35 41-99-16,-44-41-113 0,24 16-61 0,-3 8 82 15,-21-24 427-15</inkml:trace>
  <inkml:trace contextRef="#ctx0" brushRef="#br0" timeOffset="23982.4389">21940 5447 2047 0,'-23'6'0'0,"0"3"0"0,2 1 0 0,-2 4 0 15,0 1 0-15,-3 2 0 0,2 4 0 0,1 2 0 16,2 1 0-16,3 0 0 0,2 2 0 0,4-2 0 15,5-1 0-15,3-1 0 0,5-3 0 16,4-2 0-16,-5-17 0 0,22 26 0 16,-5-15 0-16,5-6 0 0,3-1 0 0,6-7 0 15,2-1 0-15,2-6 0 0,1-5 0 0,0-4 0 16,3-4 0-16,-4-2 0 0,0-3 0 0,-2 0 0 16,-4-3 0-16,-1 0 0 0,-5 0 0 0,-2-1 0 15,-4-1 0-15,-5 0 0 0,-3-2 0 0,-3 2 0 16,-5 1 0-16,-4 1 0 0,-1 6 0 15,-5 3 0-15,9 22 0 0,-23-24 0 0,23 24 0 16,-28-7 0-16,11 8 0 0,17-1 0 0,-28 11 0 16,28-11 0-16,-23 18 0 0,23-18 0 15,-9 19 0-15,9-19 0 0,8 21 0 0,-8-21 0 0,25 19 0 16,-8-12 0-16,5 0 0 0,4-3 0 16,0-1 0-16,2-1 0 0,3-2 0 0,0 1 0 15,0-1 0-15,-2 0 0 0,-1 0 0 16,-6 0 0-16,-4 0 0 0,-18 0 0 0,22 0 0 15,-22 0 0-15,0 0 0 0,0 0 0 0,0 0 0 16,0 0 0-16,0 0 0 0,-23 10 0 0,6-4 0 16,-5 1 0-16,-2 5 0 0,-3 4 0 0,-2 4 0 15,1 4 0-15,-1 2 0 0,1 3 0 0,3 2 0 16,2 1 0-16,4 2 0 0,7 1 0 16,5-1 0-16,9 1 0 0,5-3 0 0,10-5 0 15,4-1 0-15,7-6 0 0,2-3 0 16,5-6 0-16,3-5 0 0,0-6 0 0,1-6 0 15,1-2 0-15,-3-7 0 0,1-3 0 0,-1-4 0 16,-6-3 0-16,-3-7 0 0,-5 1 0 0,-4-3 0 16,-6 1 0-16,-3 1 0 0,-5 2 0 0,-5-3 0 15,-2 1 0-15,-4-3 0 0,-1 4 0 16,-6-5 0-16,2 3 0 0,-8-2 0 0,7 13-26 16,-17-10-136-16,29 32-21 0,-49-28-23 0,49 28 15 15,-46-3-17-15,46 3-43 0,-28 16-35 0,10-21-118 16,26 32 275-16,-27-33 129 0</inkml:trace>
  <inkml:trace contextRef="#ctx0" brushRef="#br0" timeOffset="24631.64">22790 5765 2047 0,'-24'4'0'0,"24"-4"0"0,-20 2 0 15,20-2 0-15,0 0 0 0,0 0 0 0,34-23 0 16,-7 9 0-16,8-2 0 0,8-5 0 0,7-3 0 16,6-2 0-16,6-2 0 0,3-1 0 0,5 1 0 15,-6 0 0-15,-2 1 0 16,-7 2 0-16,-8 0 0 0,-8 3 0 0,-8 1 0 15,-11 4 0-15,-20 17 0 0,22-26 0 0,-22 26 0 16,0-18 0-16,0 18 0 0,-18-12 0 0,1 9 0 16,-6 7 0-16,-5 4 0 0,-5 4 0 0,-1 4 0 15,-4 5 0-15,0 3 0 0,1 2 0 0,2 2 0 16,3 0 0-16,5-1 0 0,6-2 0 16,7 0 0-16,7-3 0 0,7 0 0 0,7-1 0 15,7-3 0-15,8-3 0 0,8-1 0 0,5-5 0 16,4-1 0-16,3-7 0 0,3-2 0 0,4-7 0 15,0-1 0-15,-1-5 0 0,0-4 0 0,-3-2 0 16,1-4 0-16,-4-2 0 0,-1 2 0 16,-9-1 0-16,0 0 0 0,-8 0 0 0,-3 0 0 15,-5-1 0-15,-4 1 0 0,-4 3 0 16,-1-1 0-16,-3 2 0 0,-1 3 0 0,-3 1 0 16,0 17 0-16,0 0 0 0,-15-18 0 0,15 18 0 15,-20 10 0-15,20-10 0 0,-37 33 0 0,13-8 0 16,-3 4 0-16,0 2 0 0,2 5 0 0,3-1 0 15,4-2 0-15,8 0 0 0,5-4 0 0,9-1 0 16,4-3 0-16,7-2 0 0,1-3 0 0,8-2 0 16,-2-7 0-16,7 3 0 0,-6-19-60 15,18 19-143-15,-27-37-28 0,33 29-37 0,-35-38-43 16,27 14-30-16,1 2-99 0,-18-27 248 16</inkml:trace>
  <inkml:trace contextRef="#ctx0" brushRef="#br0" timeOffset="24833.6448">24468 5111 1992 0,'-33'36'55'0,"14"-14"-55"16,-2 1 0-16,2 5 0 0,-3 2 0 0,0 4 0 16,-4 1 0-16,1 4 0 0,-2 2 0 0,0 0 0 15,3 0 0-15,2 0 0 0,4-1 0 16,2-1 0-16,0-3 0 0,2 0 0 15,3-2 0-15,1-4 0 0,5-2 0 0,2-5 0 16,4-2 0-16,-1-21 0 0,18 38-138 0,-18-38-246 16,0 0-265-16,23-15 56 0,-5 0 311 0</inkml:trace>
  <inkml:trace contextRef="#ctx0" brushRef="#br0" timeOffset="25006.7479">24393 5108 2047 0,'-40'21'0'0,"40"-21"0"0,0 0 0 0,26-2 0 15,1-2 0-15,7 0 0 0,3-2 0 0,4 0 0 16,-1 0 0-16,-1-1 0 0,1 2 0 16,-5 0 0-16,0 3 0 0,-6 2 0 0,-1 1 0 15,-8-2 0-15,11 25-207 0,-31-24-372 0,0 0-46 16,0 0-10-16</inkml:trace>
  <inkml:trace contextRef="#ctx0" brushRef="#br0" timeOffset="25184.1077">24224 5407 2047 0,'-16'32'0'0,"16"-32"0"15,0 0 0-15,33 12 0 0,-13-12 0 0,5-2 0 16,5-1 0-16,4-1 0 0,5-1 0 0,2 0 0 15,1 3 0-15,-6-4 0 0,4 7 0 0,-14-14-15 16,23 35-309-16,-43-39-196 0,24 23-133 16,-13-1 119-16,-17-5 534 0</inkml:trace>
  <inkml:trace contextRef="#ctx0" brushRef="#br0" timeOffset="25883.264">21492 6489 1872 0,'0'0'43'15,"17"-27"-14"-15,-17 27-9 0,20-27-9 16,-20 27-18-16,11-20 20 0,-11 20-8 0,0 0 23 16,-10-17 5-16,10 17-33 0,-24-3 0 15,4 7 0-15,-4 3 0 0,-5 3 0 0,-5 2 0 16,0 5 0-16,-7 1 0 0,1 4 0 0,-1-1 0 16,1 4 0-16,2 0 0 0,7-1 0 0,3-1 0 15,6-1 0-15,7-5 0 0,15-17 0 0,-8 30 0 16,8-30 0-16,20 29 0 0,2-16 0 15,7-2 0-15,5-5 0 0,8 0 0 0,4-3 0 16,5-2 0-16,3-2 0 0,3 0 0 16,-7-14-92-16,20 31-221 0,-42-38-249 0,23 21-47 15,-17-11 139-15</inkml:trace>
  <inkml:trace contextRef="#ctx0" brushRef="#br0" timeOffset="26200.6174">21791 6457 1902 0,'0'0'60'15,"-29"-6"-21"-15,29 6 2 0,-24 1-36 0,24-1-5 16,-27 8 0-16,27-8 0 0,-31 21 0 0,12-6 0 16,0 1 0-16,1 3 0 0,-3 0 0 0,3 2 0 15,0-3 0-15,2 1 0 0,16-19 0 0,-23 30 0 16,23-30 0-16,-9 21 0 0,9-21 0 16,0 0 0-16,17 19 0 0,-17-19 0 0,33 3 0 15,-9-7 0-15,4-2 0 0,4-5 0 16,1-2 0-16,2-4 0 0,-1 1 0 0,-1-2 0 15,-3 1 0-15,-3 1 0 0,-4-2 0 0,-2 4 0 16,-21 14 0-16,29-27 0 0,-29 27 0 0,10-21 0 16,-10 21 0-16,0 0 0 0,-12-19 0 0,12 19 0 15,-21-5 0-15,21 5 0 0,-27 5 0 0,9 4 0 16,1 1 0-16,-1 4 0 0,-1 3 0 16,2 1 0-16,3 1 0 0,2-1 0 0,4-1 0 15,3 0 0-15,5-17 0 0,5 30 0 0,-5-30 0 16,26 26 0-16,-6-15 0 0,5-4 0 15,4 1 0-15,0-4-15 0,10 11-110 0,-21-31-101 16,37 38-162-16,-55-22-160 0,50-17 18 0,-16 19 316 16</inkml:trace>
  <inkml:trace contextRef="#ctx0" brushRef="#br0" timeOffset="26705.4924">22218 6512 2017 0,'0'0'30'0,"-23"-4"-30"16,23 4 0-16,0 0 0 0,-17 3 0 0,17-3 0 15,0 0 0-15,-23 24 0 0,23-24 0 0,-17 34 0 16,7-13 0-16,1 2 0 0,-1 2 0 0,-2-1 0 16,2 4 0-16,-1-2 0 15,1-1 0-15,1-2 0 0,1 0 0 0,0-6 0 16,8-17 0-16,-5 23 0 0,5-23 0 0,0 0 0 16,0 0 0-16,0 0 0 0,18 7 0 0,-18-7 0 15,0 0 0-15,24-26 0 0,-24 26 0 0,31-37 0 16,-15 15 0-16,-2-2 0 0,1-1 0 0,-1 0 0 15,0-1 0-15,-1 2 0 0,-1 0 0 16,-1-2 0-16,0 1 0 0,0 0 0 0,1-3 0 16,1 2 0-16,-1 3 0 0,2 2 0 0,-14 21 0 15,26-27 0-15,-26 27 0 0,21-11 0 0,-21 11 0 16,18-1 0-16,-18 1 0 0,18 7 0 0,-18-7 0 16,19 13 0-16,-19-13 0 0,22 20 0 15,-22-20 0-15,19 23 0 0,-19-23 0 0,8 28 0 16,-8-28 0-16,-1 31 0 0,-2-13 0 15,-3 0 0-15,0 2 0 0,-1 0 0 0,-6-2 0 16,0 1 0-16,-2-1 0 0,-2-1 0 0,1 1 0 16,-4-3 0-16,1 2 0 0,-2-1 0 0,-2-3 0 15,0 1 0-15,2-5 0 0,-2 0 0 0,1-1 0 16,0-2 0-16,2 0 0 0,0-1 0 0,1-1 0 16,19-4 0-16,-31 6 0 0,31-6 0 0,-21 2 0 15,21-2 0-15,0 0 0 0,-19 3 0 16,19-3 0-16,0 0 0 0,0 0 0 15,-9 19 0-15,9-19 0 0,-14 29 0 0,5-8 0 16,0 2 0-16,0 3 0 0,1 3 0 0,-1 3 0 16,2-1 0-16,-3-1 0 0,6 2 0 0,-1-7 0 15,7 4-20-15,-2-29-138 0,16 44-74 0,-16-44-92 16,19 12-140-16,-19-12-26 0,25-1 132 16,12 10 358-16</inkml:trace>
  <inkml:trace contextRef="#ctx0" brushRef="#br0" timeOffset="27109.3961">22803 6470 2047 0,'0'0'0'0,"-18"-28"0"15,18 28 0-15,-25-21 0 0,25 21 0 0,-20-15 0 16,20 15 0-16,-17-6 0 0,17 6 0 0,-17 5 0 15,17-5 0-15,-24 16 0 0,24-16 0 0,-33 29 0 16,12-9 0-16,-3 2 0 0,-2 2 0 0,0 0 0 16,0 2 0-16,0-2 0 0,6-1 0 15,3-4 0-15,17-19 0 0,-17 30 0 0,17-30 0 16,-1 21 0-16,1-21 0 0,0 0 0 16,30 22 0-16,-11-21 0 0,6-3 0 0,3-3 0 15,5-6 0-15,1-1 0 0,0-5 0 0,1-1 0 16,0-2 0-16,-2-1 0 0,-1 0 0 0,-4-1 0 15,-3 0 0-15,-3 3 0 0,-5 0 0 16,-2 1 0-16,-4 1 0 0,-11 17 0 0,12-26 0 16,-12 26 0-16,0 0 0 0,0 0 0 0,0 0 0 15,-18-7 0-15,18 7 0 0,-22 17 0 0,22-17 0 16,-27 33 0-16,15-15 0 0,2 2 0 0,1 0 0 16,5 0 0-16,4-20 0 0,1 33 0 0,-1-33 0 15,13 26 0-15,-13-26 0 0,22 20 0 0,-22-20-7 16,33 18-112-16,-33-18-51 15,47 13-65-15,-41-31-89 0,35 24-119 0,-15-6-24 16,-6-17 186-16</inkml:trace>
  <inkml:trace contextRef="#ctx0" brushRef="#br0" timeOffset="27325.7736">23196 6462 2017 0,'0'0'30'0,"-12"-17"-30"0,12 17 0 0,-16-18 0 15,16 18 0-15,-17-9 0 0,17 9 0 16,-23 3 0-16,23-3 0 0,-27 13 0 0,27-13 0 15,-33 28 0-15,33-28 0 0,-32 34 0 0,16-14 0 16,1 1 0-16,3 0 0 0,5 0 0 0,1 0 0 16,3-5 0-16,4 1 0 0,-1-17 0 15,13 27 0-15,-13-27 0 0,23 19 0 0,-23-19 0 16,35 9 0-16,-13-10 0 0,5-2 0 16,-3-5 0-16,5-1 0 0,-2-4 0 0,2 0 0 15,-2-7-27-15,11 13-106 0,-26-28-82 0,36 37-175 16,-37-27-169-16,15 6 32 0,-1 7 332 0</inkml:trace>
  <inkml:trace contextRef="#ctx0" brushRef="#br0" timeOffset="27455.6075">23459 6442 1553 0,'3'-20'354'0,"-3"20"-230"0,0 0-108 16,0 0-16-16,0 0 0 0,-23 25 0 0,23-25 0 15,-24 29 0-15,9-9 0 0,2 3 0 16,-2 2 0-16,1 2 0 0,0 0 0 16,0 1 0-16,2-2 0 0,2-1 0 0,1-3 0 15,6-3 0-15,3-1 0 0,0-18 0 0,7 26 0 16,-7-26 0-16,0 0 0 0,23 9 0 0,-23-9 0 15,26-17-20-15,4 22-199 0,-35-44-163 0,39 25-217 16,-20-13 21-16,-1-10 330 0</inkml:trace>
  <inkml:trace contextRef="#ctx0" brushRef="#br0" timeOffset="27599.847">23516 6146 1721 0,'-20'23'326'15,"20"-23"-326"-15,0 0 0 0,0 0 0 16,0 0-3-16,2-31-283 0,21 35-355 0,-23-4-2 16,39-19 170-16</inkml:trace>
  <inkml:trace contextRef="#ctx0" brushRef="#br0" timeOffset="27801.8117">23948 6112 2047 0,'-39'22'0'0,"11"-3"0"0,0 3 0 16,1 6 0-16,-1 2 0 0,1 6 0 0,2 3 0 16,3 3 0-16,1 1 0 0,2 3 0 15,1-3 0-15,-1 0 0 0,3-4 0 0,3-1 0 16,1-3 0-16,0-2 0 0,4-2 0 0,-1-4 0 16,4-4 0-16,5-23 0 0,-9 30 0 0,9-30 0 15,-3 18 0-15,3-18 0 0,0 0 0 16,0 0-72-16,17-1-139 0,-35-34-199 0,18 35-192 15,14-28 34-15,-11 0 385 0</inkml:trace>
  <inkml:trace contextRef="#ctx0" brushRef="#br0" timeOffset="28407.6581">23540 6422 2047 0,'0'0'0'0,"0"0"0"0,0 0 0 0,0 0 0 15,0 0 0-15,11 18 0 0,-11-18 0 0,34 8 0 16,-7-4 0-16,5-4 0 0,5 0 0 0,6-2 0 15,2-1 0-15,2 0 0 0,0-1 0 0,-6 3 0 16,-5-1 0-16,-4 1 0 0,-6 2 0 0,-6-1 0 16,-20 0 0-16,26 3 0 0,-26-3 0 0,0 0 0 15,0 0 0-15,0 0 0 0,0 0 0 16,0 0 0-16,0 0 0 0,0 0 0 0,-23 11 0 16,23-11 0-16,-26 12 0 0,26-12 0 0,-32 18 0 15,14-6 0-15,0 1 0 0,0 2 0 16,1 2 0-16,0 0 0 0,1 2 0 0,1 2 0 15,2-2 0-15,3 0 0 0,4 1 0 0,6-20 0 16,1 32 0-16,-1-32 0 0,16 26 0 0,-16-26 0 16,24 16 0-16,-24-16 0 0,33 3 0 15,-14-4 0-15,1-4 0 0,1-2 0 0,1-5 0 16,1 0 0-16,-1-5 0 0,0 0 0 0,0-3 0 16,-2 2 0-16,-3-1 0 0,-1-2 0 0,-3 2 0 15,0 0 0-15,-4-1 0 0,0 1 0 0,-2 2 0 16,-1-1 0-16,-6 18 0 0,8-27 0 0,-8 27 0 15,3-17 0-15,-3 17 0 0,0 0 0 16,0 0 0-16,0 0 0 0,0 0 0 16,0 0 0-16,0 0 0 0,17 6 0 0,-17-6 0 15,17 10 0-15,-17-10 0 0,31 9 0 0,-9-6 0 16,1 2 0-16,2-1 0 0,1 2 0 0,0 0 0 16,-1 1 0-16,-3 1 0 0,-22-8 0 0,29 20 0 15,-29-20 0-15,13 25 0 0,-13-8 0 0,0-17 0 16,-12 35 0-16,-3-15 0 0,-2 0 0 15,-3 2 0-15,-5 0 0 0,2 3 0 0,-2-2 0 16,-1-1 0-16,4-2 0 0,2-4 0 0,20-16 0 16,-28 25 0-16,28-25 0 0,0 0 0 0,-12 17 0 15,12-17 0-15,0 0 0 0,21-9 0 0,-2-3 0 16,5-3 0-16,3-5 0 0,2-2 0 16,-1-2 0-16,5-3 0 0,1 2 0 0,5-2 0 15,1 0 0-15,4 3 0 0,2-1 0 16,-1 3 0-16,1 2 0 0,-8 0 0 0,-2 10 0 15,-14-5 0-15,9 17-34 0,-31-2-157 0,34 1-15 16,-34-1 9-16,0 0-3 0,0 0-1 0,0 0-65 16,0 0 6-16,0 0-76 0,-15 38 181 0,-28-45 155 15</inkml:trace>
  <inkml:trace contextRef="#ctx0" brushRef="#br0" timeOffset="33988.7422">6566 7684 1733 0,'-11'-19'215'0,"11"19"-180"16,0 0-14-16,0 0 11 0,-5-18-21 16,5 18-11-16,18-18 0 0,-18 18 0 0,38-29 0 15,-9 11 0-15,3-3 0 0,6 2 0 16,3-1 0-16,4 2 0 0,0 1 0 0,-2 3 0 15,1 3 0-15,-5 2 0 0,-5 6 0 0,-5 2 0 16,-9 4 0-16,-20-3 0 0,23 15 0 0,-23-15 0 16,-1 32 0-16,-9-9 0 0,-8 4 0 0,-5 4 0 15,-7 2 0-15,-4 2 0 0,-5 0 0 0,-1 0 0 16,-2-1 0-16,-1 1 0 0,1 0 0 16,1-2 0-16,3 0 0 0,2-4 0 0,6-3 0 15,4 1 0-15,7-7 0 0,4 1 0 0,7-3 0 16,8-18 0-16,0 25 0 0,0-25 0 15,25 17 0-15,0-11 0 0,6-3 0 0,7-2 0 16,7-6 0-16,6-2 0 0,5-3 0 0,0-2 0 16,1 0 0-16,-3-4 0 0,0 5 0 0,-9-12-57 15,23 28-363-15,-36-30-224 0,7 10-6 16,-10-2 375-16</inkml:trace>
  <inkml:trace contextRef="#ctx0" brushRef="#br0" timeOffset="34325.5186">7281 7646 1934 0,'-19'6'107'0,"19"-6"-101"15,24-16-6-15,-5 1 0 0,7-4 0 0,3 1 0 16,0 1 0-16,-1 3 0 0,0 1 0 0,-1 4 0 15,-2-2 0-15,-2 2 0 0,-1 2 0 16,-1 2 0-16,-21 5 0 0,27-3 0 16,-27 3 0-16,0 0 0 0,0 0 0 0,4 25 0 15,-4-25 0-15,-21 35 0 0,1-13 0 0,-3 3 0 16,-4 2 0-16,-1 2 0 0,-3 1 0 0,-3 3 0 16,2-1 0-16,-2 0 0 0,2 2 0 0,2-4 0 15,3 0 0-15,4-2 0 0,6-3 0 0,4 0 0 16,5-5 0-16,6-2 0 0,2-18 0 15,8 27 0-15,-8-27 0 0,34 17 0 0,-6-12 0 16,4-5 0-16,7-5 0 0,0-5 0 0,7-2 0 16,-1-11-57-16,20 24-211 0,-31-31-362 0,18 13 12 15,-16-11 145-15</inkml:trace>
  <inkml:trace contextRef="#ctx0" brushRef="#br0" timeOffset="35252.309">7946 7561 1507 0,'0'0'134'16,"-21"5"-43"-16,21-5-15 0,0 0-12 0,-22 13-19 16,22-13-13-16,-22 10-9 0,22-10-1 0,-24 16-4 15,24-16-3-15,-24 25-2 0,24-25-6 0,-25 34-7 16,15-15 0-16,0 4 0 0,1 0 0 0,2 0 0 15,2 0 0-15,1-1 0 0,4-2 0 16,3-3 0-16,-3-17 0 0,13 28 0 0,-13-28 0 16,25 15 0-16,-25-15 0 0,30 6 0 0,-12-8 0 15,-1-2 0-15,2-5 0 0,0-2 0 0,-2-4 0 16,0-4 0-16,-1-2 0 0,-2-2 0 16,0-3 0-16,-2 0 0 0,-1-1 0 0,-3-1 0 15,0 2 0-15,-3-2 0 0,-3 0 0 0,0 0 0 16,0 4 0-16,-2 1 0 0,-2 1 0 15,0 3 0-15,0 2 0 0,2 17 0 0,-10-24 0 16,10 24 0-16,0 0 0 0,-18-12 0 0,18 12 0 16,0 0 0-16,-19 15 0 0,19-15 0 0,-8 22 0 15,8-22 0-15,-3 24 0 0,3-24 0 0,10 26 0 16,-10-26 0-16,23 19 0 0,-6-12 0 0,3-2 0 16,5-1 0-16,3-3 0 0,4-1 0 15,2-1 0-15,1-2 0 0,0 0 0 0,1-1 0 16,-5 1 0-16,-3-2 0 0,-3 0 0 15,-6 1 0-15,-19 4 0 0,23-7 0 0,-23 7 0 16,0 0 0-16,0 0 0 0,0 0 0 0,0 0 0 16,0 0 0-16,-19 1 0 0,19-1 0 0,-34 21 0 15,13-6 0-15,-2 6 0 0,0 4 0 0,0 3 0 16,0 2 0-16,3 3 0 0,2 1 0 16,5-1 0-16,3-1 0 0,6-1 0 0,4-6 0 15,4-3 0-15,3-4 0 0,-7-18 0 0,27 26 0 16,-10-17 0-16,2-5 0 0,2-7 0 0,1-3 0 15,2-5 0-15,1-5 0 0,0-3 0 0,-1-4 0 16,-2-5 0-16,0-1 0 0,-4-2 0 16,-2-3 0-16,-6 3 0 0,-3 0 0 0,-4 1 0 15,-6 6 0-15,-2-2 0 0,-4 4 0 16,-6 2 0-16,-1 3 0 0,-2 4 0 0,0 1 0 16,18 12 0-16,-32-13 0 0,32 13 0 0,-25-3 0 15,25 3 0-15,0 0 0 0,-8 19-102 0,8-19-199 16,0 0-334-16,0 0-21 0,0 0 304 0</inkml:trace>
  <inkml:trace contextRef="#ctx0" brushRef="#br0" timeOffset="36422.2463">8588 7912 1891 0,'0'0'43'0,"0"0"-18"0,0 0-1 16,0 0 4-16,0 0 1 0,0 0-22 0,27-6-7 16,-10 0 0-16,2-4 0 0,4-1 0 0,5-2 0 15,2-2 0-15,1 1 0 0,2-2 0 16,0-1 0-16,-2 0 0 0,1-1 0 0,-4 2 0 15,0 1 0-15,-5 0 0 0,-3 1 0 16,-3-1 0-16,-17 15 0 0,21-23 0 0,-21 23 0 16,11-18 0-16,-11 18 0 0,0 0 0 0,-1-23 0 15,1 23 0-15,0 0 0 0,0 0 0 0,-22-15 0 16,22 15 0-16,0 0 0 0,-22 9 0 0,22-9 0 16,-19 23 0-16,19-23 0 0,-24 37 0 15,13-12 0-15,-4 1 0 0,3 3 0 0,0-2 0 16,2 1 0-16,2-4 0 0,3-4 0 0,3 0 0 15,2-20 0-15,9 25 0 0,-9-25 0 0,28 12 0 16,-7-12 0-16,5-1 0 0,2-8 0 0,6-1 0 16,3-6 0-16,4-5 0 0,4-4 0 0,3-3 0 15,-1-5 0-15,2 2 0 0,-6-3 0 0,0 4 0 16,-5 1 0-16,-7 1 0 16,-4 3 0-16,-5 3 0 0,-6 3 0 0,-16 19 0 15,18-26 0-15,-18 26 0 0,0 0 0 0,0 0 0 16,0 0 0-16,-24 10 0 0,7 7 0 0,-4 3 0 15,-1 7 0-15,-1 2 0 0,-2 2 0 0,-1 1 0 16,3 1 0-16,2-2 0 0,5-2 0 0,5-4 0 16,7 0 0-16,1-7 0 0,10-1 0 15,-7-17 0-15,32 24 0 0,-32-24-155 0,60 14-143 16,-41-26-343-16,18 5 21 0,-1 1 288 0</inkml:trace>
  <inkml:trace contextRef="#ctx0" brushRef="#br0" timeOffset="36817.3754">9943 7433 1326 0,'-5'-17'539'0,"5"17"-476"0,0 0-23 0,0 18-6 16,0-18-12-16,-11 27-8 0,2-8-6 0,0 5-7 16,-2 3-1-16,0 3 0 0,-1 3 0 0,-2 2 0 15,1 0 0-15,0 2 0 0,0 0 0 0,2-2 0 16,2 0 0-16,0-6 0 0,6-3 0 16,-2-4-15-16,10 2-54 0,-5-24-57 15,24 27-473-15,-24-27-9 0,0 0 29 0</inkml:trace>
  <inkml:trace contextRef="#ctx0" brushRef="#br0" timeOffset="37029.9962">9927 7345 1825 0,'0'22'222'16,"0"-22"-222"-16,0 0 0 0,23-1 0 15,-6 0 0-15,4 1 0 0,4-1 0 0,2-2 0 16,1 3 0-16,0-3 0 0,1 2 0 0,0-3 0 16,1 2 0-16,-5-1 0 0,-2 3 0 15,-5-2 0-15,2 10-31 0,-21-30-250 0,1 22-367 16,0 0 10-16,8 21 190 0</inkml:trace>
  <inkml:trace contextRef="#ctx0" brushRef="#br0" timeOffset="37181.9474">9949 7670 1675 0,'-20'-15'364'0,"20"15"-356"0,0 0-8 15,0 0 0-15,0 0 0 0,0 0 0 0,33-2 0 16,-12-3 0-16,4-2 0 0,7 0 0 0,3-2 0 16,3 1 0-16,2 0 0 0,-2-3 0 0,4 11-12 15,-17-32-312-15,20 37-316 0,-21-19-16 0,11 8 242 16</inkml:trace>
  <inkml:trace contextRef="#ctx0" brushRef="#br0" timeOffset="37379.9492">10848 7516 1284 0,'-41'-2'447'15,"28"24"-247"-15,-16-9-154 0,1 9-11 16,-4 1 0-16,2 3-35 0,-3 4 0 0,1 3 0 15,-2 0 0-15,2 2 0 0,1 1 0 0,2-3 0 16,3-2 0-16,5-4 0 0,3-3 0 0,5-5 0 16,7-2 0-16,6-17 0 0,-4 28 0 0,4-28-79 15,15 19-86-15,-15-19-436 0,0 0-7 0,4-21 39 16</inkml:trace>
  <inkml:trace contextRef="#ctx0" brushRef="#br0" timeOffset="37531.8835">10469 7682 1321 0,'0'0'569'0,"0"0"-412"15,-20 1-157-15,20-1 0 0,0 0 0 16,0 0 0-16,0 0 0 0,1 17 0 0,-1-17 0 16,17 23 0-16,-17-23 0 0,30 24 0 0,-7-13 0 15,5-2 0-15,6-2 0 0,5-1 0 0,0-4 0 16,5 4 0-16,-6-10 0 0,16 26-177 16,-35-32-463-16,25 14-53 0,-14-6 157 0</inkml:trace>
  <inkml:trace contextRef="#ctx0" brushRef="#br0" timeOffset="37924.8723">11632 7262 1376 0,'2'-28'278'16,"-2"28"77"-16,17-1-326 0,-17 1-20 0,0 0-9 15,0 0 0-15,0 0 0 0,0 0 0 16,0 0 0-16,-15 27 0 0,0-5 0 16,-3 8 0-16,-3 4 0 0,-1 3 0 0,-1 4 0 0,2 2 0 15,1-1 0-15,2 2 0 0,2-3 0 16,5-4 0-16,6-1 0 0,4-3 0 0,7-4 0 16,2-2 0-16,8-2 0 0,5-4 0 0,8-2 0 15,0-11-54-15,20 13-82 0,-29-35-334 16,42 21-134-16,-14-17 30 0,7-6 366 0</inkml:trace>
  <inkml:trace contextRef="#ctx0" brushRef="#br0" timeOffset="38228.7448">12314 7383 1594 0,'0'0'355'16,"0"0"-257"-16,-33-14-98 0,16 4 0 0,0 5 0 16,-2 6 0-16,-2 3 0 15,-3 3 0-15,0 7 0 0,-6 4 0 0,2 5 0 16,-2 3 0-16,0 7 0 0,0 3 0 0,2 4 0 15,3 2 0-15,5 1 0 0,2-3 0 0,5-2 0 16,4 0 0-16,3-3 0 0,9-1 0 0,3-6 0 16,7-3 0-16,2-4 0 0,4-6 0 0,2-3 0 15,2-2 0-15,1-6 0 0,2-4 0 0,-3-1 0 16,-2-7 0-16,-3-1 0 0,-18 9 0 16,29-28 0-16,-29 28 0 0,17-35 0 0,-11 13 0 15,-2-1 0-15,-4 0 0 0,-3 0 0 0,0 0 0 16,-3 1 0-16,-2 2 0 0,-1-3 0 0,-1 5 0 15,-2-3 0-15,2 2 0 0,0 2 0 16,10 17 0-16,-12-23 0 0,12 23 0 0,0 0-18 16,0 0-115-16,0 0-64 0,22 15-94 15,-22-15-203-15,0 0-18 0,22 0 111 0</inkml:trace>
  <inkml:trace contextRef="#ctx0" brushRef="#br0" timeOffset="38579.0748">12655 7314 2031 0,'0'0'16'16,"2"-20"-16"-16,-2 20 0 16,0 0 0-16,-2-20 0 0,2 20 0 0,0 0 0 15,0 0 0-15,0 0 0 0,0 0 0 0,0 0 0 16,-10 29 0-16,5-8 0 0,0 6 0 0,-2 2 0 15,0 1 0-15,1 1 0 0,-2 3 0 16,2 4 0-16,0-1 0 0,1 1 0 0,2 0 0 0,1-1 0 16,1-4 0-16,1-4 0 0,1-6 0 0,1-3 0 15,-2-20 0-15,8 26 0 0,-8-26 0 0,0 0 0 16,22 15 0-16,-22-15 0 0,24-11 0 0,-24 11 0 0,34-33 0 16,-14 10 0-16,3-3 0 0,-1-2 0 0,-1-2 0 15,-2-2 0-15,-2 2 0 0,-1 2 0 16,-2-1 0-16,-1 4 0 0,0-3 0 0,-1 3 0 15,0-2 0-15,4 0 0 0,-6 0 0 16,4 5 0-16,-10-11-16 0,14 27-173 0,-34-30-177 16,16 36-276-16,0 0 74 0,0 0 303 0</inkml:trace>
  <inkml:trace contextRef="#ctx0" brushRef="#br0" timeOffset="39384.315">4249 8879 1309 0,'13'-35'160'0,"-13"35"-59"16,9-30 7-16,-9 30-21 0,2-23-2 0,-2 23-21 15,0 0-13-15,-11-21-13 0,11 21-8 16,-23-4-16-16,23 4-14 0,-31 7 0 0,11 1 0 15,-2 4 0-15,-2 5 0 0,0 3 0 0,-2 3 0 16,0 4 0-16,2 0 0 0,2 4 0 0,2 1 0 16,3 1 0-16,3 0 0 0,4 2 0 15,4 1 0-15,5 1 0 0,4-1 0 0,4 1 0 16,5-2 0-16,5-3 0 0,3 0 0 0,4-3 0 16,5-4 0-16,3-3 0 0,3-6 0 15,5-5 0-15,-2-8 0 0,-1-5 0 0,0-5 0 16,-4-6 0-16,-4-6 0 0,-2-4 0 0,-3-6 0 15,-2-2 0-15,-4-8 0 0,-1-3 0 0,-2-7 0 16,-4 0 0-16,-2-2 0 0,-4 1 0 0,-3 4 0 16,-7 3 0-16,-5 2 0 0,-5 3 0 0,-3 3 0 15,-4 1 0-15,2 5 0 0,-2 1 0 16,1 5 0-16,2 5 0 0,19 18 0 16,-32-18 0-16,32 18 0 0,-26 9 0 0,26-9 0 15,-20 29-35-15,16 0-69 0,-14-18-68 0,30 37-85 16,-39-25-292-16,28 7 0 0,4 6 169 0</inkml:trace>
  <inkml:trace contextRef="#ctx0" brushRef="#br0" timeOffset="39581.8891">4446 9058 1707 0,'0'0'340'0,"-18"12"-340"0,18-12 0 0,-20-3 0 16,20 3 0-16,-19 12 0 0,19-12 0 15,-23 32 0-15,12-9 0 0,1 4 0 0,1 1 0 16,5 0 0-16,2-2 0 0,5-2 0 16,4-1 0-16,4-3 0 0,5 0 0 0,2-5 0 15,9-2 0-15,1-6-1 0,14 16-177 0,-42-23-310 16,58-2-152-16,-29-4-4 0,1-6 549 0</inkml:trace>
  <inkml:trace contextRef="#ctx0" brushRef="#br0" timeOffset="39779.3427">5020 9165 2000 0,'0'0'26'0,"32"-27"-8"0,-12 9-15 0,5 1-3 15,1 0 0-15,0 4 0 0,3 2 0 16,-5 0 0-16,3 5 0 0,-5-1-25 0,2 10-40 15,-13-20-97-15,18 27-483 0,-29-10 35 0,17 1 71 16</inkml:trace>
  <inkml:trace contextRef="#ctx0" brushRef="#br0" timeOffset="39916.0577">5008 9381 1818 0,'0'0'221'15,"-28"-2"-213"-15,28 2-8 0,0 0 0 0,25-6 0 16,-8 2 0-16,3-2 0 0,3-3 0 0,5 1 0 16,-1-9-32-16,19 26-339 0,-24-32-291 0,13 9-3 15,-9-4 349-15</inkml:trace>
  <inkml:trace contextRef="#ctx0" brushRef="#br0" timeOffset="40690.9312">6403 8913 1598 0,'0'0'435'0,"-17"-11"-421"0,17 11-14 16,0 0 0-16,0 0 0 0,2-20 0 15,-2 20 0-15,0 0 0 0,24-15 0 0,-24 15 0 16,33-12 0-16,-11 5 0 0,5-2 0 15,4 0 0-15,8-2 0 0,3 0 0 0,4 0 0 16,0 2 0-16,-2 2 0 0,-3 4 0 0,-8 0 0 16,-6 4 0-16,-8 2 0 0,-19-3 0 0,19 14 0 15,-19-14 0-15,-4 29 0 0,-6-6 0 16,-8 4 0-16,-6 1 0 0,-7 3 0 0,-4 1 0 16,-4-1 0-16,-1 4 0 0,0 0 0 0,1 0 0 15,2-1 0-15,3-1 0 0,5-3 0 0,6-1 0 16,4-5 0-16,5-1 0 0,6-5 0 0,8-18 0 15,-2 27 0-15,2-27 0 0,19 21 0 0,-19-21 0 16,36 12 0-16,-9-9 0 0,5-4 0 0,4-3 0 16,7 0 0-16,0-6 0 15,7-1 0-15,-1-3 0 0,3 0 0 0,-3-2 0 16,-1 4 0-16,-3-6-6 0,13 21-182 0,-36-38-172 16,36 30-278-16,-29-12 30 0,-2-3 362 0</inkml:trace>
  <inkml:trace contextRef="#ctx0" brushRef="#br0" timeOffset="41405.051">7321 8925 1885 0,'0'0'162'16,"-18"-22"-162"-16,18 22 0 0,0 0 0 0,0-19 0 16,0 19 0-16,0 0 0 0,13-18 0 0,-13 18 0 15,23-16 0-15,-5 6 0 0,4 2 0 0,4-2 0 16,-1 3 0-16,3 1 0 0,-1 0 0 0,-4 1 0 15,-2 3 0-15,-4 1 0 0,-17 1 0 0,27 2 0 16,-27-2 0-16,0 0 0 0,0 0 0 0,10 21 0 16,-10-21 0-16,-14 25 0 0,-1-7 0 15,-4 4 0-15,-7 1 0 0,-2 5 0 0,-4-3 0 16,-5 4 0-16,4 1 0 0,-1 1 0 0,3-1 0 16,0-2 0-16,3-4 0 0,4-1 0 15,6-4 0-15,4-1 0 0,14-18 0 0,-14 28 0 16,14-28 0-16,2 19 0 0,-2-19 0 0,19 16 0 15,-1-11 0-15,5 0 0 0,6-4 0 0,7-3 0 16,7-6 0-16,8-5 0 0,5-3 0 16,-1-3 0-16,1 2 0 0,-8-1 0 0,1 3 0 15,-7 0 0-15,5 3 0 0,-11-15-100 0,19 27-106 16,-35-38-79-16,35 30-280 0,-24-8 26 0,-7-10 188 16</inkml:trace>
  <inkml:trace contextRef="#ctx0" brushRef="#br0" timeOffset="42028.936">8128 8822 1293 0,'2'26'417'0,"-13"-9"-80"15,11-17-337-15,-28 6 0 0,28-6 0 0,-33 12 0 16,15-1 0-16,-6 1 0 0,5 4 0 0,-4 2 0 16,0 5 0-16,0 0 0 0,0 4 0 0,3 0 0 15,2 0 0-15,4-1 0 0,5-2 0 16,4-2 0-16,2-4 0 0,3-18 0 0,9 28 0 15,-9-28 0-15,22 20 0 0,-22-20 0 0,31 7 0 16,-11-8 0-16,-1-5 0 0,2-3 0 0,1-4 0 16,-1-2 0-16,1-2 0 0,-2-2 0 0,-2-2 0 15,-1 0 0-15,-2-4 0 0,0 1 0 16,-2-1 0-16,0-2 0 0,-2-1 0 0,0 3 0 16,-1-2 0-16,0 1 0 0,-3 2 0 15,-1 2 0-15,-2 3 0 0,-4 19 0 0,5-32 0 16,-5 32 0-16,-2-23 0 0,2 23 0 0,0 0 0 15,0 0 0-15,0 0 0 0,0 0 0 0,0 0 0 16,-17 12 0-16,17-12 0 0,-3 20 0 0,3-20 0 16,2 18 0-16,-2-18 0 0,0 0 0 0,27 21 0 15,-27-21 0-15,32 8 0 0,-12-6 0 16,3-1 0-16,5-2 0 0,1-1 0 0,2-1 0 16,2-2 0-16,0 1 0 0,-1-2 0 0,-2 1 0 15,-4 0 0-15,-5 2 0 0,-21 3 0 0,27-4 0 16,-27 4 0-16,0 0 0 0,0 0 0 15,0 0 0-15,0 0 0 0,0 0 0 0,-28 13 0 16,7-2 0-16,-2 5 0 0,-4 3 0 0,-1 3 0 16,0 3 0-16,-1 4 0 0,1 5 0 15,1 3 0-15,3 2 0 0,3 0 0 0,4 0 0 16,5-3 0-16,6-1 0 0,4-4 0 0,5-3 0 16,6-6 0-16,7-5 0 0,4-5 0 0,6-6 0 15,1-4 0-15,1-3 0 0,2-5 0 0,0-4 0 16,1-3 0-16,-2-5 0 0,-2-4 0 0,-3-4 0 15,-1-2 0-15,-3 0 0 0,-3-1 0 16,-5-1 0-16,-4 1 0 0,-4-1 0 0,-4 2 0 16,-4 0 0-16,-1 0 0 0,-2 4 0 15,-1-4 0-15,2 5 0 0,-8-4 0 0,8 9 0 16,-10-8-42-16,16 26-118 0,-24-28-28 0,24 28-42 16,-23-10-74-16,23 10-181 0,0 0-19 0,-12-17 371 15</inkml:trace>
  <inkml:trace contextRef="#ctx0" brushRef="#br0" timeOffset="42395.5869">9622 8692 1628 0,'-26'-9'373'0,"26"9"-333"0,-22 26-34 15,0-9-6-15,-3 2 0 0,-2 5 0 0,-2 4 0 16,-3 3 0-16,-3 3 0 0,-1 5 0 0,-2 0 0 31,0 1 0-31,0 1 0 0,1-4 0 0,0-2 0 0,7-3 0 0,6-6 0 0,4-4 0 32,10-4 0-32,10-18-43 0,-3 29-79 0,-19-43-325 0,22 14-172 0,0 0 22 0,0 0 379 15</inkml:trace>
  <inkml:trace contextRef="#ctx0" brushRef="#br0" timeOffset="42578.4767">9180 8778 2047 0,'0'0'0'16,"0"0"0"-16,0 0 0 0,0 0 0 0,11 21 0 16,-7-2 0-16,3 2 0 0,2 3 0 0,2 3 0 15,3-2 0-15,4 2 0 0,6-2 0 0,2 1 0 16,6-2 0-16,3-5 0 0,8 1 0 0,2-8 0 15,7 0 0-15,-2-7 0 0,10 4 0 0,-13-21-159 16,34 35-218-16,-40-32-260 16,21 6 6-16,-6 0 389 0</inkml:trace>
  <inkml:trace contextRef="#ctx0" brushRef="#br0" timeOffset="42750.5536">10098 8729 1265 0,'-11'23'240'0,"-14"-39"253"15,3 35-449-15,-2 0-39 0,-1 5-5 16,-1 5 0-16,0 3 0 0,1 0 0 0,1 5 0 16,4 0 0-16,4-1 0 0,3-2 0 0,5-4 0 15,6-3 0-15,4-5 0 0,8-2 0 0,-10-20 0 16,37 31-56-16,-37-31-101 0,62 19-298 0,-62-19-99 16,48-13-48-16,-10 14 380 0</inkml:trace>
  <inkml:trace contextRef="#ctx0" brushRef="#br0" timeOffset="43027.1772">10402 8786 1643 0,'-42'7'400'0,"42"-7"-396"0,-9 33-4 16,-8-10 0-16,0 2 0 0,3 6 0 0,2 0 0 16,2 4 0-16,1 1 0 0,6 1 0 15,1-3 0-15,4-3 0 0,3-4 0 0,2-4 0 16,3-3 0-16,3-2 0 0,-13-18 0 0,32 23 0 15,-13-18 0-15,3-4 0 0,1-3 0 0,3-3 0 16,-2-7 0-16,0-3 0 0,-3-4 0 16,-3-1 0-16,-2-5 0 0,-3 1 0 0,-3-4 0 15,-1 1 0-15,-5-3 0 0,0 0 0 16,-3 1 0-16,-1-1 0 0,0 0 0 0,-2 0 0 16,1 0 0-16,-3 0 0 0,3 8 0 0,-4 1 0 15,5 21 0-15,-12-27-84 0,19 45-151 0,-40-35-136 16,33 17-230-16,-14 26 23 0,-13-26 401 0</inkml:trace>
  <inkml:trace contextRef="#ctx0" brushRef="#br0" timeOffset="43475.0369">10945 8640 1945 0,'0'0'102'15,"0"0"-102"-15,0 0 0 0,2-26 0 16,-2 26 0-16,25-18 0 0,-7 7 0 0,3 2 0 16,4-2 0-16,3 1 0 0,1-1 0 0,4 3 0 15,0-2 0-15,2 5 0 0,-1 2 0 0,1 3 0 16,-4-3 0-16,8 18-110 0,-29-32-260 0,36 37-187 16,-29-18-53-16,8-2 211 0</inkml:trace>
  <inkml:trace contextRef="#ctx0" brushRef="#br0" timeOffset="43900.4399">12009 8254 1971 0,'0'0'62'0,"0"0"-48"16,8-23-14-16,-8 23 0 0,0 0 0 0,0 0 0 16,-2-17 0-16,2 17 0 0,0 0 0 15,-23 12 0-15,23-12 0 0,-32 27 0 0,12-9 0 16,-2 8 0-16,-4 4 0 0,-1 1 0 0,-1 5 0 16,2 1 0-16,-2 0 0 0,2 2 0 15,2-1 0-15,3 2 0 0,5-1 0 0,5-4 0 16,5-2 0-16,5-7 0 0,5-1 0 0,4-4 0 15,-8-21 0-15,31 29 0 0,-13-20 0 0,6-6 0 16,2-1 0-16,1-6 0 0,2-3 0 16,-4-2 0-16,0-3 0 0,-5-2 0 0,-20 14 0 15,27-32 0-15,-18 14 0 0,-5-1 0 0,0-2 0 16,-1 1 0-16,-5-1 0 0,-1 1 0 0,-5 1 0 16,0 1 0-16,8 18 0 0,-24-30 0 0,24 30 0 15,-33-25 0-15,16 17 0 0,0 4 0 0,17 4 0 16,-33 1 0-16,33-1 0 0,-32 13 0 0,32-13 0 15,-25 23 0-15,23 6-99 16,-17-23-90-16,32 34-106 0,-36-33-233 0,23-7-10 16,11 30 141-16</inkml:trace>
  <inkml:trace contextRef="#ctx0" brushRef="#br0" timeOffset="45040.026">13105 8422 1587 0,'-9'-17'97'0,"9"17"-18"0,0 0-6 16,0 0 0-16,-8-18-18 0,8 18-11 0,0 0-12 15,-12-22-25-15,12 22-7 0,-10-17 0 0,10 17 0 16,-12-17 0-16,12 17 0 0,-17-15 0 16,17 15 0-16,-22-10 0 0,22 10 0 15,-32 5 0-15,11 4 0 0,-3 6 0 0,-3 6 0 16,-3 0 0-16,-2 7 0 0,-1 6 0 0,-3 3 0 16,2 7 0-16,-4 2 0 0,3 2 0 0,5 0 0 15,2-3 0-15,6-2 0 0,5-6 0 0,7-3 0 16,9-5 0-16,6-5 0 0,7-5 0 0,7-3 0 15,7-2 0-15,5-8 0 0,7-1 0 0,10-9 0 16,0-6 0-16,11-2 0 0,0-7 0 16,8 1 0-16,-3-9 0 0,9 16-21 15,-25-27-209-15,30 38-273 0,-39-27-149 0,1 8 108 16,-1 14 448-16</inkml:trace>
  <inkml:trace contextRef="#ctx0" brushRef="#br0" timeOffset="46027.5787">13373 8706 1930 0,'-19'1'67'16,"19"-1"-22"-16,-35 9-40 0,18-3-5 0,-2 0 0 15,2 4 0-15,17-10 0 0,-30 20 0 0,30-20 0 16,-19 28 0-16,19-28 0 0,-9 33 0 0,9-33 0 16,3 31 0-16,-3-31 0 0,12 30 0 15,-12-30 0-15,20 27 0 0,-20-27 0 16,30 18 0-16,-12-12 0 0,0-2 0 0,0-4 0 16,0-1 0-16,2-3 0 0,-3-1 0 0,-17 5 0 15,29-14 0-15,-29 14 0 0,23-25 0 0,-23 25 0 16,21-31 0-16,-11 12 0 0,1-3 0 0,2 0 0 15,-1-2 0-15,2 2 0 0,-2 2 0 0,-1-2 0 16,-2 4 0-16,0 1 0 0,-9 17 0 16,8-27 0-16,-8 27 0 0,0 0 0 0,2-17 0 15,-2 17 0-15,0 0 0 0,0 0 0 0,0 0 0 16,0 0 0-16,0 0 0 0,-19 24 0 0,19-24 0 16,0 0 0-16,-4 22 0 0,4-22 0 0,0 0 0 15,7 21 0-15,-7-21 0 0,0 0 0 16,19 12 0-16,-19-12 0 0,26 2 0 0,-26-2 0 15,35-3 0-15,-17-1 0 0,3 2 0 16,0-2 0-16,-1 2 0 0,0-1 0 0,-20 3 0 16,24-4 0-16,-24 4 0 0,0 0 0 0,0 0 0 15,0 0 0-15,0 0 0 0,0 0 0 0,0 0 0 16,0 0 0-16,0 0 0 0,0 0 0 0,0 0 0 16,-6 21 0-16,6-21 0 0,0 0 0 0,-13 27 0 15,13-27 0-15,-11 27 0 0,11-27 0 16,-9 29 0-16,9-29 0 0,-5 31 0 0,5-31 0 15,0 23 0-15,0-23 0 0,0 0 0 0,14 19 0 16,-14-19 0-16,17 6 0 0,-17-6 0 16,19-5 0-16,-19 5 0 0,28-17 0 0,-10 3 0 15,2-3 0-15,1-1 0 0,-1-2 0 0,3 1 0 16,-2 1 0-16,1 1 0 0,-4 2 0 0,-18 15 0 16,28-21 0-16,-28 21 0 0,0 0 0 15,18-18 0-15,-18 18 0 0,0 0 0 0,0 0 0 16,0 0 0-16,0 0 0 0,0 0 0 0,0 0 0 15,3 24 0-15,-3-24 0 0,-1 25 0 0,1-25 0 16,-8 30 0-16,6-13 0 0,2-17 0 0,-6 31 0 16,6-31 0-16,0 25 0 0,0-25 0 0,16 19-88 15,-16-19-66-15,23 6-37 0,-26-27-41 16,35 23-165-16,-13-12-118 0,1-11 75 16,15 16 411-16</inkml:trace>
  <inkml:trace contextRef="#ctx0" brushRef="#br0" timeOffset="46225.0908">14512 8327 1371 0,'-16'-19'301'0,"16"19"74"0,-28 6-375 0,28-6 0 16,-24 28 0-16,14-11 0 0,0 3 0 0,0 1 0 16,2 1 0-16,1 2 0 0,-2 0 0 0,2 3 0 15,-3 1 0-15,-1 1 0 0,0 1 0 16,0 0 0-16,2-1 0 0,-2-1 0 0,2 0 0 15,-2-3 0-15,3 1 0 0,-2-2 0 0,3 0 0 16,-2-7 0-16,10 15-120 0,-24-37-153 16,41 41-124-16,-18-36-231 0,0 0 126 0,3 22 376 15</inkml:trace>
  <inkml:trace contextRef="#ctx0" brushRef="#br0" timeOffset="47140.7662">14542 8624 1359 0,'20'12'285'0,"-20"-12"-162"0,0 0-32 16,-17-1-20-16,17 1-18 0,0 0-13 0,-22 18-15 15,22-18-25-15,-22 18 0 0,22-18 0 0,-22 20 0 16,22-20 0-16,-21 21 0 0,21-21 0 16,-23 27 0-16,23-27 0 0,-18 29 0 0,18-29 0 15,-11 30 0-15,11-30 0 0,-5 27 0 0,5-27 0 16,3 26 0-16,-3-26 0 0,9 21 0 0,-9-21 0 16,18 14 0-16,-18-14 0 0,27 7 0 15,-27-7 0-15,33-4 0 0,-16-1 0 0,1-2 0 16,-1-3 0-16,-17 10 0 0,30-25 0 0,-30 25 0 15,25-32 0-15,-13 15 0 0,-2-1 0 0,0-1 0 16,-3-1 0-16,-2 1 0 0,1 0 0 0,-1-1 0 16,-3 0 0-16,1 2 0 0,-2-2 0 0,0 2 0 15,-1 18 0-15,3-29 0 16,-3 29 0-16,0 0 0 0,0 0 0 0,0 0 0 16,0 0 0-16,0 0 0 0,-24 5 0 0,24-5 0 15,-17 28 0-15,17-28 0 0,-11 28 0 0,11-28 0 16,-3 21 0-16,3-21 0 0,0 0 0 0,10 23 0 15,-10-23 0-15,0 0 0 0,20 9 0 0,-20-9 0 16,0 0 0-16,27-5 0 0,-27 5 0 0,22-8 0 16,-22 8 0-16,25-12 0 0,-25 12 0 15,26-13 0-15,-26 13 0 0,22-7 0 0,-22 7 0 16,0 0 0-16,17 1 0 0,-17-1 0 0,0 0 0 16,0 0 0-16,5 20 0 0,-5-20 0 0,-6 19 0 15,6-19 0-15,-14 25 0 0,14-25 0 16,-16 31 0-16,7-14 0 0,9-17 0 0,-20 32 0 15,12-14 0-15,8-18 0 0,-12 28 0 0,12-28 0 16,-4 20 0-16,4-20 0 0,0 0 0 16,0 0 0-16,0 0 0 0,0 0 0 0,18-5 0 15,-18 5 0-15,22-28 0 0,-7 10 0 0,-1-2 0 16,2 0 0-16,0 1 0 0,-2 0 0 0,1 2 0 16,-15 17 0-16,27-30 0 0,-27 30 0 0,21-19 0 15,-21 19 0-15,0 0 0 0,0 0 0 0,0 0 0 16,0 0 0-16,0 0 0 0,0 0 0 15,0 0 0-15,-7 28 0 0,7-28 0 0,-9 26 0 16,9-26 0-16,-4 23 0 0,4-23 0 16,0 17 0-16,0-17 0 0,0 0 0 0,17 17 0 15,-17-17 0-15,22 3 0 0,-22-3 0 0,32-4 0 16,-14-1 0-16,1-1 0 0,2-1 0 0,1 0 0 16,-1-3 0-16,-2 1 0 0,-2 2 0 0,-17 7 0 15,26-12 0-15,-26 12 0 0,0 0 0 16,0 0 0-16,17-14 0 0,-17 14 0 0,0 0 0 15,0 0 0-15,0 0 0 0,0 0 0 0,0 0 0 16,0 0 0-16,0 0 0 0,0 0 0 0,-5 21 0 16,5-21 0-16,-12 29 0 0,4-11 0 0,1 1 0 15,0 0 0-15,-2-2 0 0,3 1 0 0,6-18 0 16,-10 29 0-16,10-29-60 0,2 23-71 16,-2-23-10-16,0 0 7 0,0 0-17 0,0 0-45 15,0 0-190-15,4-29-80 0,18 23 85 0</inkml:trace>
  <inkml:trace contextRef="#ctx0" brushRef="#br0" timeOffset="47613.4286">15514 8312 1798 0,'-35'-5'249'0,"35"5"-249"0,-26 20 0 0,26-20 0 16,-22 24 0-16,22-24 0 0,-13 25 0 0,13-25 0 15,-10 32 0-15,5-16 0 0,0 5 0 0,-2 1 0 16,0 0 0-16,-3 2 0 0,-2 0 0 0,1 1 0 16,-2 2 0-16,-1 1 0 15,2-2 0-15,-1 1 0 0,0-4 0 0,1-1 0 16,3-2 0-16,-1 0 0 0,1-2 0 0,9-18 0 16,-8 24 0-16,8-24 0 0,0 0 0 0,0 0 0 15,0 0 0-15,0 0 0 0,0 0 0 0,18 1 0 16,-18-1 0-16,23-23 0 0,-23 23 0 0,27-28 0 15,-27 28 0-15,27-26 0 0,-27 26 0 16,29-26 0-16,-29 26 0 0,31-24 0 0,-14 13 0 16,1 0 0-16,0 2 0 0,-1 1 0 0,-17 8 0 15,30-9 0-15,-30 9 0 0,24 0 0 0,-24 0 0 16,22 6 0-16,-22-6 0 0,19 12 0 16,-19-12 0-16,12 17 0 0,-12-17 0 0,6 24 0 15,-6-24 0-15,-6 32 0 0,-2-12 0 0,-2-1 0 16,-4 4 0-16,0 0 0 0,-1-1 0 15,-1-1 0-15,2-2 0 0,1-1 0 0,13-18 0 16,-24 29 0-16,24-29 0 0,-21 20 0 0,21-20 0 16,0 0 0-16,-19 10 0 0,19-10 0 0,0 0 0 15,0 0 0-15,-22-20-73 0,22 20-76 0,-11-23-7 16,11 23-51-16,-12-24-154 0,12 24-147 0,-9-23 4 16,-4-3 416-16</inkml:trace>
  <inkml:trace contextRef="#ctx0" brushRef="#br0" timeOffset="48099.6092">12666 9167 2047 0,'0'0'0'0,"0"0"0"0,34 13 0 0,-1-8 0 16,12-1 0-16,9-2 0 0,16-3 0 0,7-1 0 15,11-1 0-15,8 1 0 0,9-4 0 0,8 0 0 16,13-3 0-16,12-2 0 0,9-2 0 0,8-2 0 15,11-1 0-15,2 1 0 0,-2-2 0 16,-4 3 0-16,-11 3 0 0,-8-1 0 16,-6 2 0-16,-9 1 0 0,-8 1 0 0,-8 4 0 15,-9 1 0-15,-7 0 0 0,-15 5 0 0,-12-4 0 16,-15 6 0-16,-16-3 0 0,-8 11-32 0,-30-12-193 16,19 15-272-16,-46-15-93 0,10 5-8 0,-5 9 494 15</inkml:trace>
  <inkml:trace contextRef="#ctx0" brushRef="#br0" timeOffset="48783.3538">13100 9517 1835 0,'0'0'6'0,"-3"-29"-4"16,6 12 1-16,-3 17 14 0,7-27 3 15,-7 27 10-15,6-18 2 0,-6 18 2 0,0 0-3 16,0 0 4-16,0 0-33 0,0 0-2 0,0 0 0 16,0 0 0-16,0 0 0 0,11 24 0 0,-7-7 0 15,-1 4 0-15,0-1 0 0,1 4 0 0,-2 4 0 16,-1 0 0-16,-1 5 0 0,-1-2 0 0,0 2 0 15,0-2 0-15,1-2 0 0,0-3 0 16,1-2 0-16,2-6 0 0,3-1 0 0,-6-17 0 16,15 23 0-16,-15-23 0 0,17 12 0 0,-17-12 0 15,17-1 0-15,-17 1 0 0,18-14 0 16,-18 14 0-16,26-27 0 0,-11 7 0 0,0-4 0 16,1-1 0-16,0-4 0 0,0-2 0 0,-2 1 0 15,2-1 0-15,-2 0 0 0,-2 5 0 0,-1 0 0 16,-2 2 0-16,-3 1 0 0,2 5 0 15,-5 0 0-15,-3 18 0 0,9-17 0 0,-9 17 0 16,0 0 0-16,0 0-22 0,0 0-93 0,25 34-70 16,-25-34-105-16,11 26-68 0,-11-26-204 0,2 20 72 15,18 10 466-15</inkml:trace>
  <inkml:trace contextRef="#ctx0" brushRef="#br0" timeOffset="49147.9497">13816 9607 1247 0,'-8'18'537'0,"-28"-24"-398"0,18 6-86 0,-6-2-18 15,1 3 1-15,-2 0-36 0,1 4 0 0,0 0 0 16,1 2 0-16,1 2 0 0,3 0 0 16,2 3 0-16,17-12 0 0,-23 30 0 0,23-30 0 15,-12 32 0-15,12-32 0 0,0 33 0 0,0-33 0 16,12 31 0-16,-12-31 0 0,23 28 0 0,-6-17 0 15,4-1 0-15,1-3 0 0,1-2 0 0,3-2 0 16,-3-3 0-16,1-1 0 0,-1-2 0 16,-6-2 0-16,-17 5 0 0,25-14 0 0,-25 14 0 15,15-20 0-15,-15 20 0 0,9-28 0 16,-9 28 0-16,0-31 0 0,-3 14 0 0,0-1 0 16,-2 1 0-16,-1-2 0 0,6 19 0 0,-12-27 0 15,12 27 0-15,-8-20 0 0,8 20 0 0,0 0 0 16,0 0 0-16,0 0 0 0,0 0 0 0,5-18-46 15,-5 18-62-15,0 0-55 0,45 12-38 0,-50-31-52 16,36 31-88-16,-14-12-113 0,-17 0 13 16,45-5 402-16</inkml:trace>
  <inkml:trace contextRef="#ctx0" brushRef="#br0" timeOffset="49360.6455">14261 9387 1282 0,'26'-1'581'0,"-40"-21"-479"0,22 2-68 16,-6 0-12-16,-2 20-2 0,4-26-14 0,-4 26-6 15,0 0 0-15,0 0 0 0,-23-11 0 16,23 11 0-16,-20 13 0 0,20-13 0 0,-23 33 0 16,11-10 0-16,-1 5 0 0,-1 3 0 0,1 3 0 15,-1 2 0-15,0 2 0 0,0 0 0 0,1-1 0 16,3-1 0-16,4-4 0 0,1-4 0 0,8-1 0 16,2-5 0-16,4-3 0 0,-9-19 0 0,31 27-14 15,-31-27-91-15,48 19-106 0,-49-41-119 16,47 38-95-16,-20-26-117 0,-7-11 123 15,28 18 419-15</inkml:trace>
  <inkml:trace contextRef="#ctx0" brushRef="#br0" timeOffset="49543.0096">14738 9265 1925 0,'27'-16'121'0,"-27"16"-120"16,0 0-1-16,0 0 0 0,0 0 0 15,-21 17 0-15,8 0 0 0,-2 6 0 0,-2 4 0 16,-1 5 0-16,-2 3 0 0,1 4 0 0,-3 2 0 15,1 2 0-15,-1 1 0 0,3 0 0 16,0-1 0-16,3-1 0 0,2-7 0 0,6-2 0 16,1-5 0-16,5-1 0 0,1-8 0 0,5 1-13 15,-4-20-81-15,16 33-127 0,-36-46-132 0,44 37-63 16,-24-24-63-16,-12-20 52 0,29 27 384 16</inkml:trace>
  <inkml:trace contextRef="#ctx0" brushRef="#br0" timeOffset="49695.0248">14568 9495 1791 0,'-31'25'256'0,"23"-4"-256"16,8-21 0-16,0 0 0 0,0 0 0 0,0 0 0 15,0 0 0-15,19 12 0 16,-19-12 0-16,34 6 0 0,-11-6 0 0,2-3 0 16,3 1 0-16,1-3 0 0,5 2 0 0,-2-3 0 15,6 6 0-15,-8-20-100 0,28 35-225 0,-28-32-350 16,13 9 63-16,-5 1 278 0</inkml:trace>
  <inkml:trace contextRef="#ctx0" brushRef="#br0" timeOffset="50241.9312">16617 8677 1849 0,'-29'23'47'0,"10"-14"-29"0,-2-1-5 0,1 4 1 15,-2-1 3-15,3 4-3 0,-3 0-6 0,-2 2 1 16,2 3-8-16,0 0 4 0,0 1-6 0,-1 1 3 15,0-1-5-15,1 1-16 0,2-1 28 0,3-2-41 16,4 2 20-16,13-21-35 0,-17 30-36 0,0-37-65 16,36 31-248-16,-19-24-155 0,0 0-23 0,0 0 435 15</inkml:trace>
  <inkml:trace contextRef="#ctx0" brushRef="#br0" timeOffset="50409.0406">16381 8755 1868 0,'0'0'132'16,"0"0"-85"-16,0 0-47 0,0 0 0 0,-24-11 0 15,24 11 0-15,-25 19 0 0,25-19 0 0,-19 33 0 16,13-14 0-16,5 2 0 0,4-1 0 16,6 1 0-16,7-2 0 0,4-2 0 0,8-4 0 15,6-1 0-15,11-3 0 0,6-7 0 0,11 1 0 16,0-18 0-16,30 33-314 0,-37-37-342 0,23 13 2 16,-11-5 232-16</inkml:trace>
  <inkml:trace contextRef="#ctx0" brushRef="#br0" timeOffset="50855.3275">17799 8125 1338 0,'7'-20'573'15,"-7"20"-529"-15,0 0 1 0,0 0-4 0,0 0-35 16,0 0-6-16,0 0 0 0,-19 20 0 16,8-2 0-16,-3 8 0 0,-1 7 0 0,-4 6 0 15,2 4 0-15,-1 4 0 0,1 3 0 0,0-2 0 16,-1 1 0-16,1 0 0 0,0 0 0 0,3-5 0 15,5 0 0-15,1-8 0 0,8-2 0 0,3-5 0 16,7-1 0-16,3-8 0 0,9 3-67 0,-5-19-59 16,33 26-295-16,-50-30-95 0,64-11-6 15,-25 9 128-15</inkml:trace>
  <inkml:trace contextRef="#ctx0" brushRef="#br0" timeOffset="51191.6712">18373 8289 1936 0,'-13'-23'85'0,"13"23"-59"16,-28-13-26-16,28 13 0 0,-30 9 0 16,13 4 0-16,-1 5 0 0,-3 3 0 0,0 7 0 15,0 4 0-15,0 2 0 0,2 2 0 0,-3-1 0 16,4 5 0-16,-3-1 0 0,5 3 0 0,2-2 0 16,4-2 0-16,1-1 0 0,4-5 0 15,4-3 0-15,5-1 0 0,6-4 0 0,1-3 0 16,-11-21 0-16,35 28 0 0,-13-20 0 0,3-4 0 15,2-5 0-15,-1-3 0 0,0-6 0 16,-1-2 0-16,-5-3 0 0,-1-4 0 0,-5 0 0 16,-2-2 0-16,-2 2 0 0,-3-3 0 0,-3 3 0 15,-8-2 0-15,-1 2 0 0,-5 1 0 0,-3 0 0 16,-4 1 0-16,-2 2 0 0,-3 0 0 0,-1 3 0 16,-1 1 0-16,2 3 0 0,-3 2 0 0,6 6 0 15,1 2 0-15,18-2 0 0,-27 13 0 16,27-13 0-16,-18 12-53 0,29 9-99 0,-11-21-38 15,14 21-145-15,-14-21-233 0,0 0 61 0,28 9 266 16</inkml:trace>
  <inkml:trace contextRef="#ctx0" brushRef="#br0" timeOffset="51776.4032">18865 8296 1287 0,'0'0'608'0,"19"-25"-562"0,-19 25-24 16,11-32-13-16,-11 32 4 0,13-24-8 0,-13 24 1 15,0 0 4-15,0 0 4 0,0 0 6 0,0 0-13 16,0 0-7-16,0 0 0 0,0 0 0 16,0 0 0-16,-5 28 0 0,-1-3 0 0,1 8 0 15,-2 2 0-15,2 1 0 0,-1 2 0 0,1 3 0 16,0 0 0-16,0 3 0 0,2-3 0 16,-1-1 0-16,4-3 0 0,3-4 0 0,0-4 0 15,6-4 0-15,2-3 0 0,1-4 0 0,-12-18 0 16,29 23 0-16,-29-23 0 0,33 9 0 0,-33-9 0 15,31-6 0-15,-31 6 0 0,31-22 0 16,-31 22 0-16,33-38 0 0,-15 13 0 0,-2-3 0 16,2-3 0-16,0-1 0 0,-2 1 0 0,2-1 0 15,-3 5 0-15,2-4 0 0,0 4 0 0,-1-3 0 16,1 3 0-16,-1-1 0 0,5-1 0 0,1 3 0 16,3-1 0-16,0 2 0 0,1 6 0 0,-3-1 0 15,1 9 0-15,-6-9 0 0,16 25-180 16,-37-28-385-16,28 21-72 0,-25 2 18 15</inkml:trace>
  <inkml:trace contextRef="#ctx0" brushRef="#br0" timeOffset="51928.4842">19779 8541 2047 0,'-35'17'0'16,"27"-34"0"-16,8-2 0 0,1-4 0 0,8-2 0 15,-5-4 0-15,-4 29-76 0,-6-60-371 16,6 60-223-16,-3-40 46 0,-1 12 395 0</inkml:trace>
  <inkml:trace contextRef="#ctx0" brushRef="#br0" timeOffset="53129.7217">4475 10440 1529 0,'39'13'233'0,"-39"-13"-222"0,0 0-10 0,0 0 12 16,-17-8 2-16,17 8-1 0,-17 5-3 0,17-5-3 15,-29 18 7-15,7-4 4 0,4 3 9 0,-5 1-6 16,3 1 4-16,-3 2-5 0,2 2 4 0,-2 0-3 16,1 3 2-16,0 3-14 0,2 5-10 0,-1 0 0 15,3 6 0-15,2 2 0 0,1 3 0 0,3 0 0 16,5-2 0-16,5 0 0 16,4-5 0-16,5-3 0 0,7 0 0 0,4-3 0 15,7-3 0-15,7-5 0 0,7-7 0 0,5-10 0 16,4-6 0-16,5-9 0 0,0-5 0 0,1-10 0 15,-2-4 0-15,-2-4 0 0,-2-6 0 0,-5-1 0 16,-3-5 0-16,-7-3 0 0,-3-2 0 0,-5-5 0 16,-6-2 0-16,-5-3 0 0,-7 3 0 0,-6 4 0 15,-6 2 0-15,-3 4 0 0,-8 2 0 16,-2 4 0-16,-7 3 0 0,0 7 0 0,-4 4 0 16,-1 5 0-16,-1 6 0 0,0 8 0 0,1 5 0 15,2 9 0-15,0 4-15 0,3 11-31 16,-3-2-20-16,9 15-31 0,-12-18-52 0,32 37-233 15,-34-31-106-15,28 17-4 0,-2 0 181 0</inkml:trace>
  <inkml:trace contextRef="#ctx0" brushRef="#br0" timeOffset="53327.2152">4788 10962 1695 0,'-30'-22'292'0,"47"21"-232"0,-17 1-60 0,0 0 0 16,-13-18 0-16,13 18 0 0,0 0 0 0,-19-15 0 15,19 15 0-15,0 0 0 0,-22 0 0 16,22 0 0-16,0 0 0 0,-16 24 0 16,16-24 0-16,-1 28 0 0,1-28 0 0,14 29 0 15,-14-29 0-15,28 27 0 0,-7-12 0 0,0-2 0 16,4 2 0-16,-1-4-21 0,11 11-90 0,-35-22-244 16,54 14-234-16,-34-8-29 0,5 3 266 0</inkml:trace>
  <inkml:trace contextRef="#ctx0" brushRef="#br0" timeOffset="53524.8116">5396 10800 1683 0,'30'1'345'0,"-30"-1"-326"0,0 0-19 0,24-23 0 16,-24 23 0-16,36-23 0 0,-14 11 0 0,2-1 0 15,4-1 0-15,0 2 0 0,-1-1 0 0,1 4 0 16,-3 1 0-16,1 4 0 0,-6-1-34 0,8 21-125 16,-28-16-460-16,0 0 2 0,0 0 0 0</inkml:trace>
  <inkml:trace contextRef="#ctx0" brushRef="#br0" timeOffset="53691.937">5458 10986 2038 0,'-29'34'9'0,"29"-34"-9"0,0 0 0 16,0 0 0-16,0 0 0 0,0 0 0 0,27-16 0 15,-9 14 0-15,3-4 0 0,7-3 0 16,8-5 0-16,3-3 0 0,6 2 0 0,-4-5 0 16,18 32-260-16,-26-29-390 0,16 13-39 0,-13-6 242 15</inkml:trace>
  <inkml:trace contextRef="#ctx0" brushRef="#br0" timeOffset="54542.6803">6733 10690 2047 0,'-18'7'0'0,"18"-7"0"0,0 0 0 0,0 0 0 15,0 0 0-15,26-19 0 0,-26 19 0 0,33-11 0 16,-13 2 0-16,3 0 0 0,2-1 0 0,-1-1 0 15,2 1 0-15,-3 2 0 0,0-1 0 0,0 2 0 16,-4 2 0-16,1 0 0 0,-20 5 0 16,25-2 0-16,-25 2 0 0,0 0 0 0,0 0 0 15,0 0 0-15,0 0 0 0,11 22 0 16,-11-22 0-16,-18 28 0 0,1-9 0 0,-5 3 0 16,-3 2 0-16,-5 2 0 0,-1 2 0 0,-1 4 0 15,0-1 0-15,1 3 0 0,4-1 0 0,3-2 0 16,3-1 0-16,5-2 0 0,4-4 0 0,6-2 0 15,4-4 0-15,2-18 0 0,9 29 0 16,-9-29 0-16,26 22 0 0,-7-10 0 0,4-6 0 16,2 1 0-16,5-4 0 0,2-4 0 0,2-2 0 15,4-5 0-15,2 1 0 0,-1-7 0 0,3 3 0 16,-3-6 0-16,11 17-134 0,-35-33-347 0,30 25-168 16,-17-13 35-16,-2-6 446 0</inkml:trace>
  <inkml:trace contextRef="#ctx0" brushRef="#br0" timeOffset="54709.7949">7430 10878 2047 0,'0'0'0'0,"-33"5"0"16,15-2 0-16,18-3 0 0,0 0 0 15,0 0 0-15,0 0 0 0,0 0 0 0,0 0 0 16,9-20 0-16,-9 20 0 0,29-12-2 0,-15-11-117 15,40 22-509-15,-31-22-12 0,15 12 30 0</inkml:trace>
  <inkml:trace contextRef="#ctx0" brushRef="#br0" timeOffset="55089.6292">7778 10632 1476 0,'0'0'231'0,"0"0"55"16,21 0-238-16,-21 0-42 0,27-14-6 15,-4 3 0-15,5-3 0 0,2-3 0 0,2 1 0 16,0 4 0-16,-4 1 0 0,0 4 0 16,-2 1 0-16,-3 2 0 0,-4 2 0 0,-19 2 0 15,28 0 0-15,-28 0 0 0,0 0 0 0,0 0 0 16,0 0 0-16,7 25 0 0,-7-25 0 0,-19 27 0 15,3-9 0-15,-2 3 0 0,-5 0 0 0,-4 4 0 16,-4 0 0-16,-1 2 0 0,-3 2 0 16,1 2 0-16,0-1 0 0,2 3 0 0,3-4 0 15,3-1 0-15,3-3 0 0,5-1 0 0,3-2 0 16,6-3 0-16,9-19 0 0,-3 27 0 0,3-27 0 16,23 15 0-16,-1-13 0 0,6-1 0 0,9-6 0 15,4-4 0-15,10-7 0 0,5-5 0 16,5 2 0-16,-3-4 0 0,2 7 0 0,-15-13-96 15,21 32-190-15,-28-29-354 0,10 9-22 16,-9 2 300-16</inkml:trace>
  <inkml:trace contextRef="#ctx0" brushRef="#br0" timeOffset="55450.1426">9073 10639 1951 0,'0'0'51'0,"0"0"-20"16,0 0-17-16,0 0-14 0,0 0 0 0,0 0 0 15,0 0 0-15,0 0 0 0,-25 20 0 16,6-3 0-16,-1 5 0 0,-6 6 0 16,-3 5 0-16,-6 3 0 0,-4 4 0 0,0-2 0 15,-1 1 0-15,2-1 0 0,3-4 0 0,2-3 0 16,6-3 0-16,8-4 0 0,3-3 0 0,16-21 0 15,-11 26-7-15,11-26-46 0,0 0-18 0,33 15-58 16,-42-44-249-16,36 26-212 0,-17-15 18 0,8-4 326 16</inkml:trace>
  <inkml:trace contextRef="#ctx0" brushRef="#br0" timeOffset="55621.1908">8846 10870 1725 0,'-24'-29'153'0,"24"29"-65"16,-9-32-39-16,9 32-17 0,-13-24-32 0,13 24 0 15,0 0 0-15,-21-5 0 0,21 5 0 0,0 0 0 16,-18 20 0-16,18-20 0 0,-4 26 0 0,3-8 0 15,6 3 0-15,0 0 0 0,7-3 0 0,1 0 0 16,7-1 0-16,4-2 0 0,4 0 0 16,3-5 0-16,8-1 0 0,2-6 0 0,6 0 0 15,-1-3 0-15,8 0 0 0,-3-6 0 0,6 6-82 16,-15-26-130-16,33 29-345 0,-36-22-44 0,8 6 7 16</inkml:trace>
  <inkml:trace contextRef="#ctx0" brushRef="#br0" timeOffset="55800.9285">9648 10605 1363 0,'-18'-13'630'0,"0"16"-576"16,0 2-54-16,1 4 0 15,-2 3 0-15,1 5 0 0,-1 2 0 0,-2 5 0 16,-1 2 0-16,2 3 0 0,1 1 0 0,2 1 0 16,4 1 0-16,2-2 0 0,4-2 0 0,4-4 0 15,6 0 0-15,4-3 0 0,6-2 0 0,4-4 0 16,8-2-18-16,-2-13-89 0,24 28-196 15,-47-28-254-15,59-5-63 0,-28 1 179 0</inkml:trace>
  <inkml:trace contextRef="#ctx0" brushRef="#br0" timeOffset="56092.2341">9926 10715 1652 0,'-45'-12'335'0,"45"12"-275"16,-15 23-60-16,-1-5 0 0,-2 0 0 0,4 6 0 15,-1 1 0-15,4 0 0 0,1 0 0 0,5-2 0 16,1-1 0-16,4-1 0 0,6-3 0 0,3-1 0 16,-9-17 0-16,32 25 0 0,-14-16 0 0,3-3 0 15,0-2 0-15,0-2 0 0,1-2 0 0,0-3 0 16,-1-4 0-16,-3 0 0 0,-18 7 0 16,27-24 0-16,-27 24 0 0,16-32 0 15,-9 13 0-15,-1-4 0 0,3-4 0 0,-3 1 0 16,-1-3 0-16,-1 0 0 0,-1 1 0 0,-2-3 0 15,1 5 0-15,-2-1 0 0,0 4 0 0,-1 2 0 16,1 21 0-16,-2-28 0 0,2 28 0 0,0 0 0 16,0 0-19-16,-31 0-123 0,34 32-125 15,-43-35-122-15,39 26-202 0,-20 0 47 0,-7-17 450 16</inkml:trace>
  <inkml:trace contextRef="#ctx0" brushRef="#br0" timeOffset="56489.7912">10260 10405 2047 0,'0'0'0'0,"0"0"0"0,0 0 0 16,0 0 0-16,0 0 0 0,20-10 0 0,-20 10 0 16,29-10 0-16,-8 5 0 0,4 0 0 15,3-1 0-15,4 0 0 0,0 2 0 0,3 1 0 16,3 2 0-16,-1-2-2 0,8 10-105 0,-29-27-334 16,30 28-212-16,-18-9 25 0,6-1 413 15</inkml:trace>
  <inkml:trace contextRef="#ctx0" brushRef="#br0" timeOffset="59209.4406">19821 8533 1622 0,'0'0'105'0,"0"0"-64"0,2 21-11 0,-2-21-8 16,0 0 4-16,0 0-2 0,0 0-1 15,-22 11 2-15,22-11-2 0,0 0-4 16,0 0 0-16,0 0-1 0,0 0 2 0,0 0 1 16,0 0-12-16,0 0-9 0,15-18 0 0,-15 18 0 15,0 0 0-15,21-25 0 0,-21 25 0 0,0 0 0 16,17-23 0-16,-17 23 0 0,0 0 0 0,0 0 0 15,0 0 0-15,0 0 0 0,0 0 0 0,-23-9 0 16,23 9 0-16,-34 18 0 0,12-4 0 16,-2 7 0-16,0 3 0 0,-4 4 0 0,0 2 0 15,-2 0 0-15,5-2 0 0,1-1 0 0,2-1 0 16,5-1 0-16,3-1 0 0,6-2 0 0,3-3 0 16,5-19 0-16,10 30 0 0,-10-30 0 15,34 15 0-15,-10-12 0 0,6-3 0 0,4-3 0 16,0-2 0-16,4-2 0 0,-4-3 0 0,1 0 0 15,-3-1 0-15,-3 2 0 0,-3-3 0 16,-3-3 0-16,-2 1 0 0,-21 14 0 0,24-29 0 16,-24 29 0-16,1-27 0 0,-1 27 0 0,-17-28 0 15,17 28 0-15,-30-31 0 0,13 14 0 0,-2 0 0 16,0-1 0-16,0 0 0 0,1 1 0 0,1-1 0 16,17 18 0-16,-24-30 0 0,24 30 0 0,-11-21 0 15,11 21 0-15,0 0 0 0,0 0 0 16,0 0 0-16,31 1-36 0,-31-1-88 0,48 34-230 15,-48-34-145-15,33 17-57 0,-33-17 79 16</inkml:trace>
  <inkml:trace contextRef="#ctx0" brushRef="#br0" timeOffset="59452.5569">20489 8120 2047 0,'0'0'0'0,"-16"-27"0"16,16 27 0-16,-19-5 0 0,19 5 0 0,-27 18 0 15,11 2 0-15,-3 4 0 0,-1 9 0 0,1 7 0 16,-4 3 0-16,2 3 0 0,0 0 0 16,2 0 0-16,4-3 0 0,3 0 0 0,5-2 0 15,3-1 0-15,4-3 0 0,4-3 0 0,7-4 0 16,0-7 0-16,7 0 0 0,-18-23-80 0,60 37-485 15,-60-37-63-15,40 11 17 0</inkml:trace>
  <inkml:trace contextRef="#ctx0" brushRef="#br0" timeOffset="59665.2306">21013 8063 2026 0,'0'0'21'0,"0"0"-21"15,0 0 0-15,0 0 0 0,0 0 0 0,0 0 0 16,-23 37 0-16,11-8 0 0,-3 6 0 16,-1 4 0-16,-1 5 0 0,-1 0 0 0,-1 5 0 15,2-1 0-15,0-1 0 0,0 1 0 0,0-3 0 16,1 1 0-16,0-3 0 0,4-2 0 0,2-6 0 16,4-1 0-16,0-8 0 0,11 9-108 0,-28-35-335 15,40 30-145-15,-17-30-20 0,0 0 309 0</inkml:trace>
  <inkml:trace contextRef="#ctx0" brushRef="#br0" timeOffset="59861.8076">20688 8443 1912 0,'-30'-20'135'0,"30"20"-135"0,0 0 0 0,0 0 0 16,0 0 0-16,0 0 0 0,0 0 0 15,23-2 0-15,-1 3 0 0,5-2 0 0,7-4 0 0,4 0 0 0,5-5 0 16,6 3 0-16,-4 0 0 0,4 2 0 0,-9-2 0 16,7 15 0-16,-31-37-448 0,28 39-232 0,-27-20 49 15,5 7 344-15</inkml:trace>
  <inkml:trace contextRef="#ctx0" brushRef="#br1" timeOffset="64432.3752">13271 10141 1530 0,'-56'1'361'0,"36"4"-315"15,-2-4-7-15,22-1-8 0,-18-1-2 0,18 1-18 16,0 0-11-16,29-21 0 0,0 3 0 0,14-9 0 16,17-7 0-16,14-7 0 0,20-7 0 0,10-4 0 15,15-1 0-15,8-2 0 0,8 1 0 0,4 2 0 16,2 5 0-16,-4 3 0 0,-4 7 0 0,-10 6 0 16,-17 10 0-16,-14 5 0 0,-12 8 0 0,-10 1 0 15,-14 6 0-15,-11 4 0 0,-11 3 0 0,-11 0-8 16,-5 8-66-16,-18-14-38 15,29 32-299-15,-29-32-227 0,0 0 46 0,0 0 381 16</inkml:trace>
  <inkml:trace contextRef="#ctx0" brushRef="#br1" timeOffset="65349.6992">18904 9015 1364 0,'9'18'415'15,"-29"-25"-341"-15,20 7-30 0,8-17-7 0,12 5-4 16,12-11-10-16,18-2 31 0,16-9-51 16,17-3-3-16,21-5 0 0,17-4 0 0,17-4 0 15,11 2 0-15,13-2 0 0,6 2 0 0,5 4 0 16,2 4 0-16,0 4 0 0,-2 3 0 0,-14 4 0 15,-7 6 0-15,-16 6 0 0,-13 4 0 0,-10 3 0 16,-11 1 0-16,-18 2 0 0,-12 2 0 16,-11 2 0-16,-16 1 0 0,-11 2 0 15,-12-1 0-15,-22 1-59 0,0 0-57 0,11 26-166 16,-47-32-300-16,36 6-29 0,-46 7 215 0</inkml:trace>
  <inkml:trace contextRef="#ctx0" brushRef="#br1" timeOffset="70104.0219">11006 10102 1442 0,'-19'-6'323'0,"19"6"-276"0,0 0-23 16,0 0-11-16,0 0 4 0,21-13 6 0,-21 13 7 16,32-14-3-16,-10 6 0 0,7-1-6 15,2-2 1-15,7 1-8 0,1-4 0 0,4 2-11 16,0 2-3-16,0 0 0 0,0 2 0 0,-5 3 0 16,-4 2 0-16,-3 2 0 0,-7 2 0 0,-6 0 0 15,-18-1 0-15,19 9 0 0,-19-9 0 0,-3 16 0 16,3-16 0-16,-19 28 0 0,1-11 0 0,-4 1 0 15,-4 0 0-15,-3 1 0 0,-3-1 0 0,2 0 0 16,1-2 0-16,1-1 0 0,5-3 0 16,6-2 0-16,17-10 0 0,0 0 0 15,0 0 0-15,-9 17 0 0,9-17 0 0,31 5 0 16,-6-4 0-16,5-2 0 0,6-2 0 0,4 0 0 16,1 0 0-16,1 1 0 0,-1 1 0 0,-3 1 0 15,-3 3 0-15,-5 2 0 0,-8 1 0 0,-22-6 0 16,24 18 0-16,-24-18 0 0,0 28 0 15,0-28 0-15,-26 37 0 0,3-17 0 0,-7 2 0 16,-5 0 0-16,-5-3 0 0,-1 0 0 0,-1 2 0 16,1-3 0-16,3-1 0 0,7-4 0 0,4-2 0 15,9-4 0-15,18-7 0 0,-20 8 0 0,20-8 0 16,0 0 0-16,20-2 0 0,-20 2-50 0,54 8-199 16,-37-23-395-16,27 8-6 0,-7-9 197 0</inkml:trace>
  <inkml:trace contextRef="#ctx0" brushRef="#br1" timeOffset="70499.4426">12550 10535 1513 0,'26'3'455'0,"-26"-3"-431"0,0 0-12 16,0 0-7-16,0 0 0 0,0 0 1 0,0 0-1 16,0 0-3-16,-23 20 1 0,23-20-3 15,-30 32 5-15,11-10-4 0,-3 4 5 0,-2 0-6 16,-2 3 5-16,-2 1-7 0,-1 4-12 16,0-1 24-16,1 1-25 0,1-4 25 0,5-5-8 15,5-3-8-15,17-22-4 0,-19 30-16 0,19-30-20 16,-5 19-34-16,5-19-57 0,0 0-161 0,0 0-196 15,0 0-90-15,19-15 228 0</inkml:trace>
  <inkml:trace contextRef="#ctx0" brushRef="#br1" timeOffset="70666.5189">12351 10743 1510 0,'-2'-41'290'0,"2"41"-197"0,0 0-19 16,-6-21-23-16,6 21-22 0,0 0-29 0,0 0 0 16,0 0 0-16,0 0 0 0,0 0 0 0,0 0 0 15,-7 21 0-15,7-21 0 0,24 30 0 16,-5-16 0-16,6 0 0 0,4-2 0 15,5-1 0-15,5-3 0 0,0 1 0 0,7-3 0 16,-2-4 0-16,5 7 0 0,-5-13-68 0,18 35-276 16,-27-34-292-16,11 12-20 0,-11-5 314 0</inkml:trace>
  <inkml:trace contextRef="#ctx0" brushRef="#br1" timeOffset="71000.7527">13888 10199 1985 0,'0'0'57'16,"0"0"-52"-16,-23 4-5 0,23-4 0 0,-23 36 0 15,4-10 0-15,-1 3 0 0,-3 5 0 16,1 0 0-16,-1 3 0 0,0 1 0 16,1 2 0-16,0 0 0 0,5 0 0 0,1 0 0 15,5-3 0-15,5-1 0 0,3-2 0 0,6-5 0 16,5-1 0-16,5-3 0 0,5 0 0 0,2-12-57 15,16 18-114-15,-36-31-420 0,47 14-68 0,-15-17 91 16</inkml:trace>
  <inkml:trace contextRef="#ctx0" brushRef="#br1" timeOffset="71334.9887">14622 10300 1657 0,'-20'-20'390'0,"-5"21"-390"0,8 4 0 0,17-5 0 16,-36 20 0-16,15-3 0 0,-3 3 0 16,0 3 0-16,-4 2 0 0,2 5 0 0,-1 2 0 15,3 1 0-15,0 3 0 0,2 0 0 0,2-1 0 16,2 2 0-16,5 0 0 0,5-2 0 0,6-4 0 16,6-1 0-16,4-5 0 0,4-2 0 0,4-5 0 15,4-5 0-15,3-1 0 0,1-6 0 0,4 0 0 16,1-3 0-16,3-6 0 0,-3-2 0 15,-5-3 0-15,-7-2 0 0,-17 10 0 0,21-24 0 16,-21 24 0-16,9-31 0 0,-9 31 0 16,-4-34 0-16,-3 17 0 0,-6-1 0 0,13 18 0 15,-31-32 0-15,11 20 0 0,-3 0 0 0,1 2 0 16,-2 2 0-16,5 4 0 0,-3 1 0 0,5 7 0 16,-3-1 0-16,20-3-27 0,-41 1-284 0,52 29-176 15,-34-26-147-15,23-4 54 0,12 34 573 16</inkml:trace>
  <inkml:trace contextRef="#ctx0" brushRef="#br1" timeOffset="73127.834">4879 12028 1151 0,'-24'-17'467'0,"24"17"-392"0,0 0-11 15,-18-8-10-15,18 8-6 0,-19-8-18 0,19 8-11 16,-21-7-9-16,21 7-4 0,-19-2 4 0,19 2 2 16,-22 4-2-16,22-4 3 0,-26 14-1 15,26-14-2-15,-28 24 3 0,14-7 0 0,-1 3-18 16,-1 3 27-16,1 3-24 0,-2 3 17 0,0 6-15 15,2 2 0-15,0 1 0 0,3 5 0 16,1-3 0-16,3 1 0 0,2-1 0 0,3-4 0 16,6-1 0-16,4-2 0 0,5-4 0 0,6-4 0 15,6-3 0-15,4-6 0 0,4-6 0 0,6-6 0 16,3-4 0-16,4-7 0 0,4-7 0 0,1-5 0 16,1-5 0-16,0-5 0 0,-4-5 0 0,0-3 0 15,-5-6 0-15,-6 0 0 0,-5-1 0 0,-9 3 0 16,-5 1 0-16,-8 3 0 15,-6 2 0-15,-6 1 0 0,-7 2 0 0,-6 6 0 16,-6 1 0-16,-6 5 0 0,-1 2 0 0,-4 1 0 16,-2 4 0-16,1 3 0 0,-1 3 0 0,1 4 0 15,2 2 0-15,4 5 0 0,1-2-27 0,8 8-33 16,-4-10-31-16,27 30-270 0,-23-30-272 0,19 0 40 16,-1 24 312-16</inkml:trace>
  <inkml:trace contextRef="#ctx0" brushRef="#br1" timeOffset="73287.5159">4966 12212 1824 0,'31'33'79'0,"-32"-14"-40"15,3 4 0-15,-1 0-10 0,3 3 2 0,-2-1-25 16,1-2-6-16,-1-1 0 0,2-2 0 0,-2 2 0 16,3-3 0-16,-1 0 0 0,-4-19 0 15,12 30 0-15,-12-30 0 0,18 28 0 0,-18-28 0 16,27 25-40-16,-27-25-41 0,46 31-325 0,-46-31-255 15,34 10 39-15,-14-7 386 0</inkml:trace>
  <inkml:trace contextRef="#ctx0" brushRef="#br1" timeOffset="73517.1186">5807 12235 2047 0,'-40'5'0'0,"40"-5"0"15,0 0 0-15,0 0 0 0,0 0 0 0,0 0 0 16,25-22 0-16,-25 22 0 0,26-19 0 0,-9 10 0 16,-17 9 0-16,34-19 0 0,-17 8-35 0,7 10-54 15,-14-23-98-15,24 29-447 0,-34-5 21 0,25-6 125 16</inkml:trace>
  <inkml:trace contextRef="#ctx0" brushRef="#br1" timeOffset="73669.3324">5719 12460 2047 0,'0'0'0'16,"0"0"0"-16,18 11 0 0,-1-11 0 0,5-5 0 15,4-3 0-15,4-4 0 0,7-3 0 0,7-3 0 16,4-5 0-16,7 1 0 0,-2-13-24 15,29 21-588-15,-29-17-67 0,11 12 7 0</inkml:trace>
  <inkml:trace contextRef="#ctx0" brushRef="#br1" timeOffset="81453.2677">6954 11941 1925 0,'0'0'54'0,"0"0"-21"0,0 0-11 0,0 0-9 16,19 2-13-16,4-6 0 0,6-7 0 0,7-1 0 15,5-4 0-15,3-2 0 0,4-1 0 0,5-3 0 16,0 0 0-16,2 2 0 0,0 1 0 0,-6 3 0 16,-1 2 0-16,-7 2 0 0,-7 5 0 0,-3 3 0 15,-8 4 0-15,-23 0 0 0,24 5 0 0,-24-5 0 16,0 0 0-16,-10 29 0 0,-5-12 0 0,-5 2 0 16,-5 2 0-16,-3 0 0 0,-3 0 0 0,0 1 0 15,0-1 0-15,4-1 0 0,3-2 0 16,8-2 0-16,16-16 0 0,-17 18 0 0,17-18 0 15,0 0 0-15,16 17 0 0,-16-17 0 0,35 10 0 16,-9-8 0-16,3-2 0 0,3 0 0 0,1 0 0 16,1-1 0-16,-2 2 0 0,-1-1 0 0,-3 5 0 15,-8 2 0-15,-3 3 0 0,-17-10 0 0,18 24 0 16,-16-7 0-16,-4 2 0 0,-6 8 0 0,-4 0 0 16,-4 3 0-16,-4 0 0 0,-4-2 0 0,0-3 0 15,0 0 0-15,2-5 0 0,1-3 0 0,21-17 0 16,-28 27 0-16,28-27 0 0,0 0-41 0,-3 29-122 15,3-29-468-15,0 0 5 0,25-17 41 16</inkml:trace>
  <inkml:trace contextRef="#ctx0" brushRef="#br1" timeOffset="81772.3199">8267 11863 2045 0,'-35'19'2'15,"-1"2"-2"-15,2 0 0 0,0 0 0 0,3-2 0 16,0 1 0-16,3 0 0 0,3-2 0 0,5-1 0 16,20-17 0-16,-22 23 0 0,22-23 0 0,0 0 0 15,8 23 0-15,-8-23 0 0,33 18 0 0,-7-10 0 16,5-2 0-16,5-3 0 0,2 0 0 16,2 0 0-16,-1 2 0 0,-3-1 0 0,-2 4 0 15,-4 0 0-15,-6 1 0 0,-6 1 0 0,-18-10 0 16,23 24 0-16,-23-24 0 0,5 30 0 0,-8-13 0 15,-5 1 0-15,-4 1 0 0,-4 0 0 0,-4 1 0 16,-3 0 0-16,-3-1 0 0,0-2 0 0,1-2 0 16,2-3 0-16,3-3 0 0,3-3 0 0,17-6 0 15,-24 5 0-15,24-5 0 0,0 0 0 0,0 0-5 16,-19-19-141-16,40 18-494 0,-22-21 0 0,18 7 32 16</inkml:trace>
  <inkml:trace contextRef="#ctx0" brushRef="#br1" timeOffset="81924.2534">8334 11835 2047 0,'-24'11'0'0,"24"-11"0"0,-30 2 0 0,30-2 0 15,-18 3 0-15,18-3 0 0,0 0 0 0,0 0 0 16,0 0 0-16,0 0 0 0,0 0 0 0,0 0 0 16,0 0 0-16,34 12 0 0,-5-15 0 0,5-3 0 15,9-2 0-15,2-4 0 0,10 2 0 0,-1-4 0 16,11 11-89-16,-31-19-483 0,33 22-78 0,-17-9 16 15</inkml:trace>
  <inkml:trace contextRef="#ctx0" brushRef="#br1" timeOffset="82076.1725">8893 12094 2047 0,'-39'6'0'0,"39"-6"0"0,0 0 0 0,-17 1 0 16,17-1 0-16,0 0 0 0,0 0 0 0,27-23 0 15,-27 23 0-15,40-24 0 0,-19-3-83 16,25 20-553-16,-23-20-41 0,17 10 47 0</inkml:trace>
  <inkml:trace contextRef="#ctx0" brushRef="#br1" timeOffset="82456.0419">9279 11788 2047 0,'0'0'0'0,"0"0"0"0,19 2 0 0,-19-2 0 16,34-11 0-16,-11 4 0 0,5-1 0 0,3-1 0 16,0-2 0-16,2 4 0 0,-1-2 0 15,-3 3 0-15,-1 0 0 0,-4 0 0 16,-4 4 0-16,-20 2 0 0,25 1 0 0,-25-1 0 15,0 0 0-15,0 0 0 0,0 0 0 0,6 21 0 16,-6-21 0-16,-14 23 0 0,14-23 0 0,-33 35 0 16,10-15 0-16,0 2 0 0,-4 2 0 0,-1 0 0 15,0 3 0-15,-1 0 0 0,0 0 0 0,2 2 0 16,1-2 0-16,4-2 0 0,4-4 0 16,6-2 0-16,12-19 0 0,-11 29 0 0,11-29 0 15,9 22 0-15,-9-22 0 0,23 15 0 0,-5-12 0 16,3-1 0-16,4-4 0 0,4-1 0 0,5-2 0 15,4-2 0-15,5 1 0 0,1-5 0 0,9 2 0 16,-2-8-8-16,20 25-222 0,-29-28-437 16,29 15-6-16,-13-10 205 0</inkml:trace>
  <inkml:trace contextRef="#ctx0" brushRef="#br1" timeOffset="82779.193">10710 11759 1911 0,'0'0'53'0,"-28"1"-17"0,28-1-10 16,-33 13-5-16,13-2-21 0,-3 5 0 0,-3 4 0 15,-2 1 0-15,-4 4 0 0,0 3 0 0,-1 1 0 16,-3 3 0-16,2 1 0 0,-1 1 0 0,1 0 0 16,-1 0 0-16,0-2 0 0,-1-1 0 0,5-3 0 15,2-3 0-15,4-3 0 0,7-5 0 0,18-17 0 16,-23 22-19-16,23-22-42 0,0 0-26 15,0 0-45-15,0 0-226 0,11-17-247 16,0 0 27-16,6-9 372 0</inkml:trace>
  <inkml:trace contextRef="#ctx0" brushRef="#br1" timeOffset="82931.1205">10359 11918 1835 0,'9'-36'124'0,"-9"36"-47"0,0 0-66 16,0-17-11-16,0 17 0 0,0 0 0 0,0 0 0 15,-24 19 0-15,24-19 0 0,-21 33 0 16,13-11 0-16,1 3 0 0,3-2 0 0,4 1 0 15,2-2 0-15,7-2 0 0,6-3 0 0,2-1 0 16,11 0 0-16,2-3 0 0,9 2 0 0,2-8 0 16,9 8-1-16,-13-33-248 0,21 31-427 15,-16-19 34-15,12 8 164 0</inkml:trace>
  <inkml:trace contextRef="#ctx0" brushRef="#br1" timeOffset="83119.5483">11182 11898 2033 0,'-28'16'14'16,"9"-10"-14"-16,-2 2 0 0,1 3 0 0,0 2 0 15,-3 4 0-15,2 2 0 0,3 3 0 16,1 0 0-16,2-1 0 0,4-3 0 0,3 0 0 16,4 0 0-16,4-18 0 0,6 35 0 0,-6-35-86 15,40 34-436-15,-40-34-122 0,28 6-21 0,-8-6 536 16</inkml:trace>
  <inkml:trace contextRef="#ctx0" brushRef="#br1" timeOffset="83426.3957">11462 11813 1997 0,'-31'32'50'0,"31"-32"-50"0,-28 15 0 15,28-15 0-15,-26 27 0 0,12-8 0 0,2 2 0 16,1 3 0-16,1 1 0 0,2 3 0 0,1-1 0 15,3-2 0-15,3-3 0 0,2-3 0 16,5-2 0-16,4 0 0 0,-10-17 0 0,24 24 0 16,-24-24 0-16,33 11 0 0,-10-11 0 0,0-2 0 15,4-5 0-15,-2-4 0 0,0-3 0 16,-1-3 0-16,-5 1 0 0,-1-5 0 0,-4 2 0 16,-3-1 0-16,-2 0 0 0,-2 0 0 0,-5 1 0 15,0 0 0-15,-4 1 0 0,-3 1 0 16,5 17 0-16,-14-33 0 0,14 33 0 0,-20-29 0 15,20 29 0-15,-22-22 0 0,22 22 0 0,-19-11 0 16,19 11-29-16,-24-6-124 0,35 33-254 0,-11-27-240 16,0 0 41-16,-13 17 402 0</inkml:trace>
  <inkml:trace contextRef="#ctx0" brushRef="#br1" timeOffset="83789.0516">11926 11541 2047 0,'0'0'0'15,"0"0"0"-15,0 0 0 0,0 0 0 16,3-22 0-16,-3 22 0 0,26-13 0 0,-5 4 0 15,7 3 0-15,5-1 0 0,5 1 0 0,4 1 0 16,3 0 0-16,1 2 0 0,7 2 0 16,-5-7-41-16,18 36-328 0,-22-37-254 0,15 12-45 15,-11-4 323-15</inkml:trace>
  <inkml:trace contextRef="#ctx0" brushRef="#br1" timeOffset="84335.9417">12780 11268 2047 0,'0'0'0'0,"0"0"0"0,0 0 0 0,0 0 0 16,0 0 0-16,0 0 0 0,0 0 0 0,0 0 0 16,0 0 0-16,0 0 0 0,18 2 0 0,-18-2 0 15,25 3 0-15,-8-2 0 0,2 0 0 0,2-1 0 16,2 0 0-16,1 0 0 0,3-1 0 16,1 1 0-16,0 0 0 0,2-1 0 15,-3 1 0-15,0-2 0 0,-5 2 0 0,-3 0 0 16,-19 0 0-16,28 3 0 0,-28-3 0 0,0 0 0 15,0 0 0-15,0 0 0 0,-7 24 0 0,7-24 0 16,-34 20 0-16,7-7 0 0,-5 0 0 0,-2 3 0 16,-2 1 0-16,-1 1 0 0,2 1 0 0,1 2 0 15,5-2 0-15,5 0 0 0,4-4 0 0,20-15 0 16,-18 22 0-16,18-22 0 0,0 0 0 16,16 20 0-16,2-16 0 0,6-2 0 0,7-3 0 15,6-3 0-15,5 0 0 0,3-4 0 16,-2 3 0-16,-1 3 0 0,-7 2 0 0,-6 2 0 15,-9 2 0-15,-20-4 0 0,17 11 0 0,-17-11 0 16,-6 22 0-16,-5-5 0 0,-8 2 0 0,-4 0 0 16,-6 3 0-16,-4-1 0 0,-3-1 0 15,-1 2 0-15,1-1 0 0,3-5 0 0,4 3 0 16,5-5 0-16,6-2 0 0,18-12 0 0,-20 18 0 16,20-18 0-16,0 0 0 0,0 0 0 0,7 28-37 15,-15-51-321-15,28 29-293 0,-20-6 4 0,27-23 294 16</inkml:trace>
  <inkml:trace contextRef="#ctx0" brushRef="#br1" timeOffset="85414.9311">14365 11513 1866 0,'0'0'59'15,"-6"-20"-22"-15,6 20-1 0,0 0-4 0,-7-17-15 16,7 17-17-16,0 0 0 0,-26-15 0 0,9 14 0 16,-3 2 0-16,-3 6 0 0,-6 4 0 15,-4 5 0-15,-3 7 0 0,-5 2 0 0,1 6 0 16,1 3 0-16,1 3 0 0,1 3 0 0,2 3 0 15,4 2 0-15,6-1 0 0,4-2 0 0,7-2 0 16,5-3 0-16,9-4 0 0,9-3 0 16,6-3 0-16,11-5 0 0,8-5 0 0,9-5 0 15,8-6 0-15,5-4 0 0,8-2 0 0,0-8 0 16,8 2 0-16,-1-8 0 0,8 10-118 16,-33-28-424-16,33 25-70 0,-25-17-17 0</inkml:trace>
  <inkml:trace contextRef="#ctx0" brushRef="#br1" timeOffset="86129.0201">14836 11823 2047 0,'0'0'0'0,"0"0"0"0,0 0 0 15,-23-15 0-15,23 15 0 0,-18 2 0 0,18-2 0 16,-22 8 0-16,22-8 0 0,-28 18 0 0,28-18 0 15,-30 29 0-15,13-11 0 0,1 5 0 0,-1 0 0 16,2 3 0-16,1-1 0 0,3-1 0 16,2-1 0-16,6-5 0 0,3-18 0 0,1 28 0 15,-1-28 0-15,17 17 0 0,-17-17 0 0,33 7 0 16,-8-5 0-16,2-6 0 0,5-3 0 16,1-5 0-16,-1-4 0 0,1-4 0 0,0-1 0 0,-1-2 0 15,-3-3 0-15,-2 2 0 0,-4 0 0 0,-5 0 0 16,-5 2 0-16,-2 1 0 0,-5 2 0 15,-2 2 0-15,-5 0 0 0,1 17 0 16,-11-26 0-16,11 26 0 0,-20-23 0 0,20 23 0 16,-19-16 0-16,19 16 0 0,-20-4 0 0,20 4 0 15,0 0 0-15,-19 4 0 0,19-4 0 0,0 0 0 16,-5 19 0-16,5-19 0 0,7 20 0 0,-7-20 0 16,16 18 0-16,-16-18 0 0,25 18 0 0,-25-18 0 15,30 13 0-15,-12-8 0 0,0-1 0 16,2-2 0-16,1-1 0 0,-1-1 0 0,2-1 0 15,1-3 0-15,2-2 0 0,-4-1 0 0,3-4 0 16,-4 2 0-16,0-2 0 0,-3 1 0 0,-17 10 0 16,24-16 0-16,-24 16 0 0,0 0 0 15,0 0 0-15,0 0 0 0,0 0 0 0,0 0 0 16,0 0 0-16,0 0 0 0,0 0 0 0,0 0 0 16,0 0 0-16,-13 22 0 0,13-22 0 15,-26 32 0-15,14-13 0 0,0 1 0 0,2 0 0 16,3-1 0-16,2-2 0 0,5-17 0 0,1 27 0 15,-1-27 0-15,11 20 0 0,-11-20 0 0,22 14 0 16,-22-14 0-16,36 6 0 0,-17-6 0 0,1-4 0 16,1-3 0-16,-1-2 0 0,0-2 0 0,0-2 0 15,-3 1 0-15,-17 12 0 0,30-27 0 16,-30 27 0-16,22-25 0 0,-22 25 0 16,17-25 0-16,-17 25 0 0,11-22 0 0,-11 22 0 15,0 0 0-15,5-17 0 0,-5 17 0 0,0 0 0 16,0 0 0-16,0 0 0 0,0 0 0 0,-6 18 0 15,6-18 0-15,-8 24 0 0,8-24 0 0,-8 28 0 16,8-28 0-16,-5 23 0 0,5-23 0 0,5 18 0 16,-5-18 0-16,18 11 0 0,-18-11 0 15,33 2-59-15,-33-2-75 0,55-3-141 0,-50-23-276 16,31 17-14-16,-7-8 103 0</inkml:trace>
  <inkml:trace contextRef="#ctx0" brushRef="#br1" timeOffset="86311.3447">16093 11406 1982 0,'0'0'65'16,"-29"0"-65"-16,29 0 0 0,-32 17 0 0,10-1 0 15,-1 6 0-15,-3 5 0 0,0 4 0 0,0 3 0 16,-2 1 0-16,6 0 0 0,2 0 0 0,0-2 0 16,7 0 0-16,1-3 0 0,4 0 0 0,3-3 0 15,5-1 0-15,2-5 0 0,6 2 0 0,-8-23-84 16,41 48-357-16,-41-48-201 0,31 21 43 15,-15-15 319-15</inkml:trace>
  <inkml:trace contextRef="#ctx0" brushRef="#br1" timeOffset="87086.1785">16185 11691 1919 0,'-35'11'128'0,"18"-10"-128"0,-1 3 0 16,1 2 0-16,-2 3 0 0,1 1 0 0,0 3 0 15,18-13 0-15,-33 32 0 0,18-12 0 0,3 0 0 16,0 2 0-16,4-2 0 0,0 2 0 0,2-3 0 16,5 1 0-16,1-4 0 0,0-16 0 0,7 25 0 15,-7-25 0-15,0 0 0 0,23 21 0 0,-23-21 0 16,25 0 0-16,-25 0 0 0,29-10 0 16,-12 0 0-16,1-3 0 0,2-6 0 15,-1 0 0-15,-1 0 0 0,1-3 0 0,-1 3 0 16,-1-3 0-16,1 0 0 0,-3 0 0 0,0 2 0 15,0-2 0-15,-2 3 0 0,1-1 0 0,-2 3 0 16,-12 17 0-16,24-27 0 0,-24 27 0 0,17-15 0 16,-17 15 0-16,0 0 0 0,0 0 0 0,0 0 0 15,0 0 0-15,0 0 0 0,0 0 0 16,0 0 0-16,14 22 0 0,-14-22 0 0,0 0 0 16,0 0 0-16,17 16 0 0,-17-16 0 0,19 4 0 15,-19-4 0-15,29 3 0 0,-10-3 0 16,1 0 0-16,5-1 0 0,-1-1 0 0,-1 2 0 15,-2 0 0-15,-3 2 0 0,-18-2 0 0,23 6 0 16,-23-6 0-16,0 0 0 0,0 0 0 0,12 21 0 16,-12-21 0-16,-6 21 0 0,6-21 0 15,-18 22 0-15,18-22 0 0,-26 24 0 0,26-24 0 16,-28 27 0-16,28-27 0 0,-25 22 0 0,25-22 0 16,-21 21 0-16,21-21 0 0,-13 17 0 0,13-17 0 15,0 0 0-15,0 0 0 0,-1 18 0 0,1-18 0 16,0 0 0-16,18 1 0 0,-18-1 0 0,19-9 0 15,-19 9 0-15,30-17 0 0,-30 17 0 0,30-23 0 16,-30 23 0-16,29-26 0 16,-29 26 0-16,27-26 0 0,-27 26 0 0,23-26 0 15,-23 26 0-15,18-24 0 0,-18 24 0 0,15-18 0 16,-15 18 0-16,0 0 0 0,16-18 0 0,-16 18 0 16,0 0 0-16,0 0 0 0,0 0 0 0,0 0 0 15,0 0 0-15,0 0 0 0,0 23 0 0,0-23 0 16,-10 25 0-16,10-25 0 0,-11 23 0 15,11-23 0-15,-9 18 0 0,9-18 0 0,0 0 0 16,4 22 0-16,-4-22 0 0,0 0 0 0,24 7 0 16,-24-7 0-16,31-2 0 0,-11-3 0 0,2 0 0 15,3-2 0-15,-2-1 0 0,0-2 0 0,0 0 0 16,0 2 0-16,-1 0 0 0,-1 1 0 0,-21 7 0 16,26-12 0-16,-26 12 0 0,0 0 0 15,19-6 0-15,-19 6 0 0,0 0 0 16,0 0 0-16,0 0 0 0,-6 19 0 0,6-19 0 15,-13 28 0-15,4-11 0 0,-1 0 0 0,0 1 0 16,1-1 0-16,2 1 0 0,7-18 0 0,-12 32 0 16,12-32 0-16,-1 30-64 0,1-30-107 0,6 24-89 15,-28-40-143-15,22 16-133 0,20 5 12 0,-14-24 436 16</inkml:trace>
  <inkml:trace contextRef="#ctx0" brushRef="#br1" timeOffset="87705.0306">17440 11332 1126 0,'35'6'286'0,"-47"-41"167"16,12 35-379-16,11-21-16 0,-11 21-12 0,0 0-42 16,0 0-4-16,0 0 0 0,0 0 0 15,-20-9 0-15,20 9 0 0,-24 13 0 0,24-13 0 16,-28 22 0-16,28-22 0 0,-25 32 0 0,10-11 0 16,2 1 0-16,0 3 0 0,2-1 0 0,-3 5 0 15,0-1 0-15,2 2 0 0,-5 2 0 0,4-1 0 16,1 2 0-16,-1-2 0 0,-1 2 0 0,2-3 0 15,0-2 0-15,1-1 0 16,1-3 0-16,3-2 0 0,1-3 0 0,6-19 0 16,-4 25 0-16,4-25 0 0,5 17 0 0,-5-17 0 15,0 0 0-15,0 0 0 0,0 0 0 0,0 0 0 16,17 10 0-16,-17-10 0 0,0 0 0 0,23-23 0 16,-23 23 0-16,31-29 0 0,-12 11 0 0,3 1 0 15,1 1 0-15,4-2 0 0,0 2 0 0,2 0 0 16,-1-2 0-16,-1 5 0 0,-2 1 0 15,-2 2 0-15,-1 5 0 0,-4 3 0 0,-18 2 0 16,24 0 0-16,-24 0 0 0,0 0 0 0,0 0 0 16,17 21 0-16,-17-21 0 0,1 23 0 15,-1-23 0-15,-11 32 0 0,2-14 0 0,0 4 0 16,-1-1 0-16,-2 0 0 0,-2 1 0 0,1 0 0 16,-4-3 0-16,2 2 0 0,0-2 0 0,-2-2 0 31,17-17 0-31,-32 28 0 0,32-28 0 0,-29 19 0 15,29-19 0-15,-26 12 0 0,26-12 0 0,-19 3 0 16,19-3 0-16,0 0 0 0,0 0 0 0,-10-27 0 16,10 27 0-16,11-29 0 0,-11 29 0 0,27-37 0 15,-3 22-5-15,-7-14-135 0,23 23-70 0,-33-35-82 16,41 36-72-16,-26-19-147 0,3-5 51 0,23 18 396 16</inkml:trace>
  <inkml:trace contextRef="#ctx0" brushRef="#br1" timeOffset="88026.9019">18000 11559 2047 0,'0'0'0'0,"0"0"0"15,-25-11 0-15,25 11 0 0,-26-5 0 16,26 5 0-16,-31 3 0 0,12 3 0 0,0 1 0 16,-2 2 0-16,1 2 0 0,2 2 0 0,18-13 0 15,-28 30 0-15,28-30 0 0,-17 28 0 0,17-28 0 16,-5 24 0-16,5-24 0 0,5 22 0 0,-5-22 0 15,13 18 0-15,-13-18 0 0,20 13 0 16,-20-13 0-16,20 9 0 0,-20-9 0 0,20 6 0 0,-20-6 0 16,17 7 0-16,-17-7 0 15,0 0 0-15,0 0 0 0,8 18 0 0,-8-18 0 16,-8 20 0-16,8-20 0 0,-23 26 0 0,4-13 0 16,-1 3 0-16,-2 0 0 0,-1 1 0 0,-3 0 0 15,0-2 0-15,-1 1 0 0,1 1 0 0,-1-4 0 16,6 2 0-16,-4-4 0 0,7 2 0 0,-5-10-19 15,14 15-144-15,-19-28-22 0,33 31-144 0,-31-29-211 16,26 8 29-16,0 0 212 0</inkml:trace>
  <inkml:trace contextRef="#ctx0" brushRef="#br1" timeOffset="88882.2749">5222 13292 1573 0,'18'16'369'0,"-18"-16"-345"15,1-18 10-15,-1 18-10 0,0 0-3 0,-16-21-19 16,16 21-2-16,-23-5 0 0,23 5 0 0,-35 5 0 15,14 2 0-15,-1 2 0 0,-2 1 0 16,-1 0 0-16,-1 6 0 0,-2 2 0 0,1 5 0 16,1 2 0-16,0 2 0 0,-1 5 0 0,3 5 0 15,1 6 0-15,1 4 0 0,3 4 0 0,3-1 0 16,4 2 0-16,3-3 0 0,5-1 0 0,7-4 0 16,4-7 0-16,9-3 0 0,5-7 0 0,5-3 0 15,10-8 0-15,3-3 0 0,7-13 0 0,4-7 0 16,2-9 0-16,3-8 0 0,-1-5 0 15,-3-6 0-15,-1-8 0 0,-3-3 0 0,-4-2 0 16,-1-3 0-16,-8 0 0 0,-4 1 0 16,-7 0 0-16,-6 3 0 0,-6 2 0 0,-7 4 0 15,-7 1 0-15,-6 1 0 0,-8 5 0 0,-5 3 0 16,-7 6 0-16,-4 5 0 0,-5 8 0 0,-5 4 0 16,0 6 0-16,-2 7 0 0,2 7 0 0,1 4 0 15,4 7 0-15,1 1 0 0,7 4 0 16,6-1 0-16,5 2 0 0,8-5 0 0,10 3 0 15,2-6-38-15,16 10-84 0,-17-31-55 0,41 48-186 16,-41-48-221-16,39 23 35 0,-10-6 336 0</inkml:trace>
  <inkml:trace contextRef="#ctx0" brushRef="#br1" timeOffset="89064.6035">5437 13678 2047 0,'-28'18'0'0,"28"-18"0"0,-32 13 0 16,32-13 0-16,-25 17 0 0,25-17 0 0,-20 18 0 15,20-18 0-15,-12 26 0 0,12-26 0 0,-5 30 0 16,5-12 0-16,3 3 0 0,3-3 0 0,2 1 0 16,3-2 0-16,6 0 0 0,3-1 0 0,5 0 0 15,2-8 0-15,5 3 0 0,-5-10-40 16,18 19-130-16,-45-20-263 0,58-7-209 0,-31 4 80 16,2-7 363-16</inkml:trace>
  <inkml:trace contextRef="#ctx0" brushRef="#br1" timeOffset="89262.1223">6145 13568 1946 0,'-17'-9'101'16,"17"9"-101"-16,0 0 0 0,0 0 0 0,18-14 0 15,-18 14 0-15,32-17 0 0,-8 4 0 0,4-1 0 16,5-1 0-16,0-1 0 0,3 3 0 0,-2-3 0 15,0 7 0-15,-7-4-16 16,14 33-295-16,-41-20-318 0,32-8-24 0,-32 8 216 16</inkml:trace>
  <inkml:trace contextRef="#ctx0" brushRef="#br1" timeOffset="89398.8434">6106 13780 1962 0,'-22'38'85'0,"22"-38"-85"0,0 0 0 0,0 0 0 16,18-15 0-16,-18 15 0 0,32-11 0 0,-4 1 0 16,3-5 0-16,10 3 0 0,0-6 0 0,10 6 0 15,-4-10 0-15,26 31-361 0,-37-39-204 16,29 19-78-16,-6-5 166 0</inkml:trace>
  <inkml:trace contextRef="#ctx0" brushRef="#br1" timeOffset="90006.5909">7299 13330 2047 0,'-35'12'0'0,"35"-12"0"0,0 0 0 0,0 0 0 16,18-26 0-16,6 11 0 0,8-5 0 0,3 1 0 15,5-2 0-15,4 2 0 0,0 2 0 0,0 3 0 16,2 3 0-16,-2 3 0 0,-2 4 0 16,-5 1 0-16,-7 4 0 0,-3 3 0 15,-8 1 0-15,-19-5 0 0,27 16 0 0,-27-16 0 16,11 19 0-16,-11-19 0 0,-1 23 0 0,1-23 0 16,-15 33 0-16,2-16 0 0,-4 2 0 0,-3-1 0 15,-2 1 0-15,-1 2 0 0,-1-4 0 0,0 0 0 16,1-2 0-16,2 0 0 0,4-3 0 0,17-12 0 15,-20 17 0-15,20-17 0 0,0 0 0 16,0 0 0-16,0 0 0 0,17 21 0 0,-17-21 0 16,32 8 0-16,-8-6 0 0,4 1 0 0,5-2 0 15,2 2 0-15,2 0 0 0,-1 1 0 16,-3 2 0-16,-4 0 0 0,-8 4 0 0,-3 2 0 16,-18-12 0-16,20 30 0 0,-18-12 0 0,-4 5 0 15,-6 4 0-15,-6-1 0 0,-6 3 0 0,-4 0 0 16,-4 1 0-16,-1 1 0 0,0-2 0 15,2-1 0-15,4-5 0 0,3-3 0 0,20-20 0 16,-25 28 0-16,25-28 0 0,0 0 0 0,0 0 0 16,0 0 0-16,35 7 0 0,-15-31-61 0,29 18-160 15,-24-46-263-15,33 18-132 0,-3-6 42 0,-8-13 484 16</inkml:trace>
  <inkml:trace contextRef="#ctx0" brushRef="#br1" timeOffset="90143.3113">8367 13510 2047 0,'-32'23'0'0,"5"-18"0"0,9-7 0 16,18 2 0-16,-21 0 0 0,21 0 0 0,0 0 0 15,0 0 0-15,0 0 0 0,-2-22 0 0,25 28-160 16,-28-35-382-16,38 20-124 0,-10-13 46 16</inkml:trace>
  <inkml:trace contextRef="#ctx0" brushRef="#br1" timeOffset="90507.9501">8944 13208 1714 0,'-19'0'213'0,"-14"-7"-93"0,8 12-120 15,-2 3 0-15,0 2 0 0,-2 4 0 0,1 1 0 16,-1 1 0-16,4 4 0 0,5-4 0 0,3 3 0 15,17-19 0-15,-14 29 0 0,14-29 0 0,9 30 0 16,0-13 0-16,9-4 0 0,1-1 0 16,7-1 0-16,3-2 0 0,5-3 0 15,2 0 0-15,2-1 0 0,1-2 0 0,-1 1 0 16,-6-1 0-16,-5 1 0 0,-4 2 0 0,-5 1 0 16,-18-7 0-16,24 16 0 0,-24-16 0 0,4 21 0 15,-4-21 0-15,-8 25 0 0,8-25 0 0,-23 33 0 16,7-15 0-16,-2 0 0 0,-2-1 0 0,1 0 0 15,1-1 0-15,-1-3 0 0,19-13 0 16,-28 25 0-16,28-25 0 0,-19 17 0 0,19-17 0 16,0 0 0-16,0 0 0 0,0 0-101 0,0 0-80 15,-4-17-94-15,24 11-325 0,-20 6 38 0,13-39 235 16</inkml:trace>
  <inkml:trace contextRef="#ctx0" brushRef="#br1" timeOffset="90659.8776">8840 13216 1941 0,'-20'17'106'0,"20"-17"-106"0,-22-10 0 0,22 10 0 16,0 0 0-16,0 0 0 0,17-15 0 0,-17 15 0 15,37-17 0-15,-8 3 0 0,8 0 0 0,6 4 0 16,-1-4 0-16,5 4 0 0,-2-5 0 0,11 5 0 16,-1-11-31-16,23 25-194 0,-32-36-238 15,32 27-177-15,-11-4 46 0,-9-11 501 0</inkml:trace>
  <inkml:trace contextRef="#ctx0" brushRef="#br1" timeOffset="91070.1147">9578 13268 2047 0,'0'0'0'0,"0"-17"0"16,0 17 0-16,23-25 0 0,-6 10 0 0,5 3 0 16,1 1 0-16,4 2 0 0,3-1 0 0,3 0 0 15,5 3 0-15,-2 2 0 0,-3 3 0 0,-1 3 0 16,-7 1 0-16,-4 4 0 0,-3 4 0 0,-18-10 0 15,21 24 0-15,-21-24 0 0,7 33 0 0,-12-13 0 16,-3 6 0-16,-7 2 0 0,-4-1 0 16,-4 5 0-16,-4-4 0 0,-1 2 0 0,-3-1 0 15,1 0 0-15,-2 0 0 0,4-2 0 0,4-1 0 16,3-2 0-16,6-3 0 0,4-3 0 0,11-18 0 16,-4 27 0-16,4-27 0 0,15 20 0 0,-15-20 0 15,32 14 0-15,-6-12 0 0,6-4 0 16,8-6 0-16,4-3 0 0,8-2 0 0,1-6 0 15,11 2 0-15,-7-16-66 0,17 21-120 16,-30-37-156-16,29 27-294 0,-16-7 77 0,1-8 302 16</inkml:trace>
  <inkml:trace contextRef="#ctx0" brushRef="#br1" timeOffset="91252.4341">10902 13101 1570 0,'-50'-6'349'16,"31"24"-275"-16,-20 3-42 0,0 5-10 15,-3 6-22-15,-1 4 0 0,-2 4 0 16,-1 5 0-16,0-3 0 0,1 3 0 0,1-3 0 16,5-1 0-16,1-2 0 0,4-2 0 0,9-3 0 15,2-5 0-15,9-3 0 0,6-9 0 0,8-17 0 16,0 20 0-16,0-20-100 0,0 0-156 0,35-2-304 16,-33-15-54-16,-2 17 98 0</inkml:trace>
  <inkml:trace contextRef="#ctx0" brushRef="#br1" timeOffset="91405.2613">10295 13281 1331 0,'8'32'555'0,"-12"-7"-394"15,4-25-161-15,1 32 0 0,5-14 0 0,7 2 0 16,4-3 0-16,7 1 0 0,5-2 0 16,8-7 0-16,4 1 0 0,5-1 0 0,3-3 0 15,3 2 0-15,3-5 0 0,7 4 0 0,-3-12 0 16,23 22-215-16,-38-28-354 0,31 17-101 0,-10-4 78 15</inkml:trace>
  <inkml:trace contextRef="#ctx0" brushRef="#br1" timeOffset="91714.768">11803 13204 1805 0,'-42'20'234'15,"42"-20"-226"-15,-35 15-8 0,15-4 0 16,-1 6 0-16,0 3 0 0,0 2 0 0,-5 6 0 15,3 0 0-15,0 1 0 0,6 1 0 0,4-1 0 16,3 0 0-16,4-1 0 0,5-3 0 16,2 1 0-16,6-3 0 0,4-2 0 0,6 0 0 15,5-5 0-15,6-1-19 0,-2-13-75 0,27 25-278 16,-30-35-243-16,27 6-2 0,-9-7 288 0</inkml:trace>
  <inkml:trace contextRef="#ctx0" brushRef="#br1" timeOffset="92018.5477">12190 13185 1691 0,'-56'13'356'16,"38"16"-356"-16,-1 4 0 0,2 5 0 0,-1 3 0 16,3 4 0-16,3-3 0 0,3 0 0 0,5-5 0 15,7-3 0-15,4-3 0 0,6-4 0 16,4-4 0-16,5-4 0 0,3-7 0 0,1-2 0 15,4-5 0-15,1-5 0 0,2-5 0 0,1-5 0 16,-1-5 0-16,-3-6 0 0,-3-3 0 0,-3-3 0 16,-3-2 0-16,-4 1 0 0,-6-1 0 0,-2-1 0 15,-6 0 0-15,-4-1 0 0,-3-2 0 16,-2 0 0-16,-3 1 0 0,-2 1 0 0,-3 5 0 16,0-1 0-16,2 7 0 0,-3 3 0 15,15 17 0-15,-26-17 0 0,26 17 0 0,-23 3 0 16,23-3 0-16,-24 15-28 0,25 9-143 0,-25-28-54 15,37 31-291-15,-13-27-95 0,0 0 116 0</inkml:trace>
  <inkml:trace contextRef="#ctx0" brushRef="#br1" timeOffset="92381.6603">12612 13050 1804 0,'-24'5'243'16,"24"-5"-243"-16,18-12 0 0,-18 12 0 0,38-18 0 16,-10 6 0-16,7-1 0 0,2-3 0 0,3 5 0 15,0-4 0-15,2 7 0 0,0-8-8 0,16 26-224 16,-30-27-406-16,24 19-8 15,-13-11 124-15</inkml:trace>
  <inkml:trace contextRef="#ctx0" brushRef="#br1" timeOffset="92767.4819">13208 12766 1876 0,'0'0'171'0,"0"0"-171"16,0 0 0-16,10-19 0 0,-10 19 0 0,29-14 0 15,-10 7 0-15,7 0 0 0,2-3 0 16,1 2 0-16,4 1 0 0,-3-1 0 0,-2 3 0 15,-1 3 0-15,-6 2 0 0,-21 0 0 0,27 4 0 16,-27-4 0-16,0 0 0 0,0 0 0 0,1 20 0 16,-1-20 0-16,-22 33 0 0,4-13 0 0,-5 3 0 15,-4 3 0-15,-4 2 0 0,3-1 0 16,-3 1 0-16,3-1 0 0,1-2 0 0,5-1 0 16,5-4 0-16,5-2 0 0,12-18 0 0,-6 27 0 15,6-27 0-15,14 21 0 0,-14-21 0 0,36 15 0 16,-10-13 0-16,7-2 0 0,10-2 0 0,2-7 0 15,10 3 0-15,-6-11 0 0,18 19-89 0,-26-30-165 16,34 23-353-16,-24-11-13 0,0-3 144 16</inkml:trace>
  <inkml:trace contextRef="#ctx0" brushRef="#br1" timeOffset="93344.8567">14590 12776 1557 0,'24'17'405'16,"-24"-17"-353"-16,0 0-19 0,-7-23-33 0,7 23 0 15,-14-17 0-15,14 17 0 0,-23-16 0 0,23 16 0 16,-34-2 0-16,13 7 0 0,-4 4 0 0,-3 3 0 15,-5 6 0-15,0 5 0 0,-3 4 0 0,-2 6 0 16,-2 2 0-16,0 5 0 0,1 4 0 0,1 2 0 16,4 0 0-16,2-1 0 0,7-1 0 15,4-3 0-15,8-5 0 0,4-2 0 16,8-9 0-16,7 1 0 0,10-6 0 0,6-2 0 16,10-1 0-16,5-7 0 0,11-2 0 0,5-8 0 15,9 2 0-15,4-10 0 0,6 2 0 0,-4-11-79 16,12 17-82-16,-34-37-256 0,26 30-207 0,-17-16 54 15,1-3 375-15</inkml:trace>
  <inkml:trace contextRef="#ctx0" brushRef="#br1" timeOffset="93998.2017">14991 13124 1195 0,'-41'-6'446'0,"-17"-6"-40"0,35 14-406 0,-2 3 0 16,2 4 0-16,0 2 0 0,-1 3 0 15,3 3 0-15,0 4 0 0,1 0 0 0,2 6 0 16,0 1 0-16,1 2 0 0,4 1 0 0,2 0 0 15,5-2 0-15,4 0 0 0,6-5 0 16,3 0 0-16,5-7 0 0,-12-17 0 0,38 29 0 16,-15-20 0-16,5-5 0 0,3-2 0 0,0-4 0 15,3-4 0-15,3-5 0 0,-1-2 0 0,-1-4 0 16,-2-5 0-16,-2 1 0 0,-3-5 0 0,-3 0 0 16,-3-1 0-16,-2 0 0 0,-5 1 0 0,-5-1 0 15,-1 2 0-15,-5-2 0 0,-2 2 0 0,-4 2 0 16,-1 0 0-16,-3 2 0 15,-2 1 0-15,1 3 0 0,7 17 0 0,-18-24 0 16,18 24 0-16,0 0 0 0,-18-8 0 0,18 8 0 16,0 0 0-16,0 0 0 0,0 0 0 0,0 0 0 15,0 0 0-15,22 14 0 0,-22-14 0 0,32 7 0 16,-11-5 0-16,2 1 0 0,2-3 0 0,-1 0 0 16,-1 0 0-16,-2 1 0 0,-3 3 0 15,-18-4 0-15,30 6 0 0,-30-6 0 0,22 4 0 16,-22-4 0-16,0 0 0 0,0 0 0 0,0 0 0 15,0 0 0-15,0 0 0 0,0 0 0 0,0 0 0 16,0 0 0-16,-1 19 0 0,1-19 0 0,-17 19 0 16,17-19 0-16,-23 27 0 0,8-9 0 15,2 1 0-15,-2 3 0 0,1 2 0 0,0-1 0 16,0 0 0-16,3 0 0 0,3-4 0 16,5-2 0-16,3-17 0 0,2 29 0 0,-2-29 0 15,17 20 0-15,-17-20 0 0,31 7 0 0,-13-8 0 16,4-4 0-16,1-4 0 0,5-5 0 0,2-3 0 15,3-4 0-15,4 0 0 0,-1-4 0 0,-1 2 0 16,-3 0 0-16,-2 3 0 0,-5 2 0 0,-6 1 0 16,-19 17 0-16,28-23 0 0,-28 23 0 0,0 0 0 15,13-17 0-15,-13 17 0 0,0 0 0 16,0 0 0-16,0 0 0 0,0 0 0 0,-12 19 0 16,12-19 0-16,-18 28 0 0,7-10 0 15,1 2 0-15,-1-1 0 0,3 0 0 0,1-1 0 16,2 1 0-16,5-19 0 0,-3 31 0 0,3-31 0 15,9 24 0-15,-9-24-45 0,22 20-76 0,-22-20-16 16,33 12-21-16,-30-34-47 0,37 27-147 16,-18-17-137-16,9-11-10 0,20 17 459 0</inkml:trace>
  <inkml:trace contextRef="#ctx0" brushRef="#br1" timeOffset="94195.6752">16299 12686 1725 0,'-6'-46'322'0,"6"46"-322"15,0 0 0-15,-30-14 0 16,30 14 0-16,-38 23 0 0,15 1 0 0,-2 4 0 16,-3 6 0-16,1 4 0 0,-2 0 0 0,3 4 0 15,2 2 0-15,1-2 0 0,2 2 0 0,2-1 0 16,2-3 0-16,2-2 0 0,4-3 0 0,5-4 0 16,2-4 0-16,8-3 0 0,-3-7 0 0,13 11-70 15,-14-28-122-15,26 37-162 0,-26-37-233 0,0 0 34 16,40 22 263-16</inkml:trace>
  <inkml:trace contextRef="#ctx0" brushRef="#br1" timeOffset="95259.2159">16601 13070 1856 0,'0'0'79'0,"0"0"-30"0,0 0-7 0,0 0-21 15,0 0-21-15,0 0 0 0,-28-2 0 16,28 2 0-16,-30 13 0 0,13-6 0 0,-4 1 0 16,2 4 0-16,-6 2 0 0,3 4 0 0,3-1 0 15,-2 3 0-15,2 0 0 0,3 0 0 0,1 0 0 16,7-1 0-16,2-2 0 0,5 0 0 0,1-17 0 15,10 30 0-15,-10-30 0 0,27 22 0 16,-6-13 0-16,2-4 0 0,3-1 0 16,2-5 0-16,1-4 0 0,1-1 0 0,0-5 0 15,1-1 0-15,-3-3 0 0,-3-2 0 0,-1 0 0 16,-5-3 0-16,-2-2 0 0,-2 0 0 0,-3-1 0 16,-3-1 0-16,-1 2 0 0,-3-1 0 0,-4 3 0 15,-1-1 0-15,-4 2 0 0,-1 0 0 0,-1 1 0 16,0 1 0-16,6 17 0 0,-13-25 0 0,13 25 0 15,0 0 0-15,-17-9 0 0,17 9 0 16,0 0 0-16,-21 15 0 0,21-15 0 0,-16 31 0 16,9-13 0-16,1-1 0 0,2 0 0 15,4-17 0-15,0 27 0 0,0-27 0 0,15 22 0 16,-15-22 0-16,29 15 0 0,-11-12 0 0,5-1 0 16,4-6 0-16,6-2 0 0,0-4 0 0,3-2 0 15,0 0 0-15,-1-2 0 0,-2-1 0 0,-2 2 0 16,0-2 0-16,-3 1 0 0,-2 0 0 15,-2 2 0-15,-4 3 0 0,-20 9 0 0,27-12 0 16,-27 12 0-16,0 0 0 0,0 0 0 0,0 0 0 16,0 0 0-16,0 19 0 0,0-19 0 0,-17 30 0 15,5-11 0-15,0 2 0 0,-2 3 0 0,0-1 0 16,-1 3 0-16,0-1 0 0,1-1 0 0,0 0 0 16,2-2 0-16,4-3 0 0,2 1 0 15,0-3 0-15,6-17 0 0,-4 25 0 16,4-25 0-16,0 0 0 0,0 0 0 0,0 0 0 15,17 7 0-15,-17-7 0 0,26-20 0 0,-7 2 0 16,2-3 0-16,2-2 0 0,1-1 0 0,-1-1 0 16,-2 2 0-16,-3-3 0 0,0 3 0 0,-3 1 0 15,-3 1 0-15,-1 4 0 0,-1 0 0 0,-10 17 0 16,14-22 0-16,-14 22 0 0,0 0 0 16,0 0 0-16,0 0 0 0,0 0 0 0,0 0 0 15,0 0 0-15,-4 19 0 0,4-19 0 0,-17 32 0 16,17-32 0-16,-20 31 0 0,20-31 0 15,-13 27 0-15,13-27 0 0,-6 20 0 0,6-20 0 16,0 0 0-16,6 19 0 0,-6-19 0 0,0 0 0 16,23 4 0-16,-23-4 0 0,25-9 0 0,-8 2 0 15,4-2 0-15,3-2 0 0,4 0 0 16,3-1 0-16,-1-2 0 0,1 2 0 0,-5-2 0 16,0 2 0-16,-1 0 0 0,-4 2 0 0,-3-2 0 15,-18 12 0-15,26-14 0 0,-26 14 0 0,0 0 0 16,0 0 0-16,0 0 0 0,0 0 0 0,0 0 0 15,0 0 0-15,0 0 0 0,8 26 0 0,-13-7 0 16,-2-2 0-16,0-1 0 0,7-16 0 16,-16 34 0-16,8-16 0 0,1 1 0 15,1-2 0-15,3 1 0 0,3-18 0 0,-5 27 0 16,5-27-9-16,4 26-118 0,-4-26 9 0,0 0-7 16,0 0-2-16,36 16-69 0,-37-37-84 0,31 17-129 15,3 3-75-15,-16-25 313 0</inkml:trace>
  <inkml:trace contextRef="#ctx0" brushRef="#br1" timeOffset="95836.5399">18172 12522 2047 0,'9'-24'0'15,"-9"24"0"-15,0 0 0 0,0 0 0 0,0 0 0 16,0 0 0-16,0 0 0 0,-20 17 0 0,12 1 0 16,-3 3 0-16,-1 7 0 0,-3 1 0 0,3 6 0 15,-5 0 0-15,0 4 0 0,-1 0 0 0,-2 1 0 16,3 2 0-16,1-2 0 0,2 0 0 0,-1 0 0 16,2-1 0-16,2-2 0 0,1-3 0 15,3-5 0-15,0-5 0 0,3-2 0 0,1-3 0 16,3-2 0-16,0-17 0 0,5 24 0 0,-5-24 0 15,0 0 0-15,0 0 0 0,17 14 0 16,-17-14 0-16,0 0 0 0,0 0 0 0,21-22 0 16,-21 22 0-16,21-28 0 0,-21 28 0 0,25-33 0 15,-25 33 0-15,32-33 0 0,-15 14 0 0,2 2 0 16,3-2 0-16,1 2 0 0,3-1 0 16,1 0 0-16,-1 2 0 0,0 0 0 0,-1 9 0 15,-3 2 0-15,-2 7 0 0,-3 0 0 0,-17-2 0 16,24 10 0-16,-24-10 0 0,12 17 0 0,-12-17 0 15,4 27 0-15,-8-7 0 0,-1-2 0 0,-2 1 0 16,-4 2 0-16,-1 1 0 0,-1 1 0 0,-2 0 0 16,1 0 0-16,-4-2 0 0,1-1 0 15,-1-2 0-15,0 0 0 0,0-2 0 16,-2-2 0-16,1-1 0 0,-2-2 0 0,-2 0 0 16,2-4 0-16,-2-4 0 0,3-2 0 0,1-5 0 15,2 2 0-15,17 2 0 0,-22-17 0 0,22 17 0 16,-12-25 0-16,12 25 0 0,-1-32 0 0,1 32 0 15,16-37 0-15,1 16 0 0,-1-5 0 0,10 5 0 16,-2-12-69-16,14 15-57 0,-12-18-11 16,19 23-15-16,-24-26-35 0,27 33-48 0,-28-23-86 15,13 5-105-15,10 21 33 0,-23-27 393 0</inkml:trace>
  <inkml:trace contextRef="#ctx0" brushRef="#br1" timeOffset="96187.8461">18919 12783 1744 0,'-26'-35'303'0,"26"35"-303"0,-14-21 0 0,14 21 0 16,-24-13 0-16,7 11 0 0,-3 2 0 0,-1 2 0 15,-3 4 0-15,1 3 0 0,0 4 0 0,1-1 0 16,0 4 0-16,3 1 0 0,2-3 0 0,2 7 0 16,15-21 0-16,-13 30 0 0,13-30 0 0,1 25 0 15,-1-25 0-15,16 22 0 0,-16-22 0 16,28 16 0-16,-10-10 0 0,4-1 0 0,0 1 0 15,2 0 0-15,-2 0 0 0,0 0 0 0,-4 0 0 16,-18-6 0-16,28 12 0 0,-28-12 0 0,0 0 0 16,18 27 0-16,-18-27 0 0,-6 29 0 0,-2-11 0 15,-6 1 0-15,-3 2 0 0,-5 1 0 0,-4 2 0 16,-4 0 0-16,-1 1 0 0,-2-1 0 0,1-1 0 16,1-1 0-16,4-1 0 15,3-4 0-15,5-2 0 0,1-2 0 0,18-13 0 16,-18 15 0-16,18-15 0 0,0 0 0 0,19 5-128 15,-10-23 1-15,20 17-34 0,-20-29 17 0,32 28-84 16,-28-28-36-16,33 22-43 0,-5 4-111 0,-21-26 149 16,31 32 269-16</inkml:trace>
  <inkml:trace contextRef="#ctx0" brushRef="#br1" timeOffset="96294.2009">18870 13137 2047 0,'-23'28'0'0,"23"-28"0"0,0 0 0 15,-6-18 0-15,6 18 0 0,0 0 0 16,-1-24 0-16,1 24 0 0,10-28 0 0,-10 28 0 15,15-35 0-15,4 28 0 0,-18-19-127 0,21 28-120 16,-38-40-108-16,34 26-153 0,-18 12-48 0,3-47 303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3T22:38:43.42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1631 1211 1571 0,'0'0'57'16,"0"0"-23"-16,0 0 24 0,0 0-14 0,0 0-17 16,0 0-7-16,0 0-36 0,-4 20 45 0,-3 4-40 15,-8 10 43-15,0 10-7 0,-6 2-15 16,-1 9 15-16,-3 2-19 0,1 6 15 16,-3 5-18-16,2 2 15 0,-1 2-12 0,1-1 15 15,0-7 17-15,3-1-24 0,2-8 1 0,2-5-15 16,3-9 0-16,4-10 0 0,5-9 0 0,6-22 0 15,0 21 0-15,0-21 0 0,0 0 0 0,28-14 0 16,-12-3 0-16,1-8 0 0,3-15 0 0,2-6 0 16,3-9 0-16,1-7 0 0,1-2 0 15,3-4 0-15,1-4 0 0,-1-2 0 0,2 0 0 16,0-6 0-16,-2 3 0 0,0-2 0 0,-2 4 0 16,0 5 0-16,-1 8 0 0,-1 10 0 0,-2 14 0 15,-2 10 0-15,-3 13 0 0,-19 15 0 0,29-9 0 16,-29 9 0-16,21 12 0 0,-11 6 0 15,-3 10 0-15,3 8 0 0,-3 11 0 0,0 9 0 16,0 3 0-16,-4 10 0 0,0 4 0 16,-2 5 0-16,-1 1 0 0,1 3 0 0,0 4 0 15,0-4 0-15,2 3 0 0,-2-3 0 0,4-5 0 16,-1-4 0-16,3-8 0 0,0-8 0 0,4-7 0 16,0-12 0-16,6-1-69 0,-17-37-152 0,32 12-420 15,-32-12-5-15,33-17 177 0</inkml:trace>
  <inkml:trace contextRef="#ctx0" brushRef="#br0" timeOffset="155.5334">1657 1585 1997 0,'0'0'45'0,"-20"-1"-40"0,20 1-5 0,-26 5 0 16,26-5 0-16,0 0 0 0,0 0 0 0,20 12 0 15,4-3 0-15,9-4 0 0,8-1 0 16,9-4 0-16,7-4 0 0,10 0 0 0,1-9-44 15,16 8-62-15,-21-27-381 0,33 20-160 0,-8-10 17 16,-1 2 498-16</inkml:trace>
  <inkml:trace contextRef="#ctx0" brushRef="#br0" timeOffset="404.3359">3193 974 1935 0,'-40'-16'37'0,"15"-2"-8"15,-6 0 13-15,2 5-38 0,-1 6-4 0,-2 6 0 16,-1 5 0-16,-1 8 0 0,-2 5 0 0,-2 7 0 16,-1 6 0-16,-2 10 0 0,-1 7 0 0,5 11 0 15,0 6 0-15,6 8 0 0,-1 0 0 16,4 7 0-16,2-3 0 0,4 3 0 0,5-3 0 16,5-2 0-16,6-3 0 0,4-7 0 0,5-5 0 15,5-1 0-15,4-8 0 0,2-7 0 0,7-6 0 16,1-14 0-16,7-3 0 0,-3-10 0 15,7 1-5-15,-11-31-179 0,12 20-484 0,-14-18 24 16,7 0 99-16</inkml:trace>
  <inkml:trace contextRef="#ctx0" brushRef="#br0" timeOffset="575.41">2476 1630 1999 0,'-22'24'48'0,"22"-24"-48"0,0 0 0 16,0 0 0-16,0 0 0 0,0 0 0 0,25 5 0 15,1-1 0-15,7-7 0 0,7-3 0 16,6-6 0-16,6-7 0 0,8-3 0 16,3-6 0-16,7 1 0 0,-4-11-96 0,21 26-287 15,-24-32-268-15,10 11-3 0,-15-5 392 0</inkml:trace>
  <inkml:trace contextRef="#ctx0" brushRef="#br0" timeOffset="762.0413">3545 960 1868 0,'0'0'179'0,"-21"6"-179"0,-6 10 0 16,-1 7 0-16,0 5 0 0,0 3 0 0,4 8 0 16,-3 6 0-16,4 3 0 0,1 6 0 0,2 8 0 15,0-1 0-15,6 5 0 0,0-5 0 16,3 3 0-16,3-4 0 0,2-1 0 0,2 1 0 16,3-7 0-16,3 0 0 0,-1-8 0 0,7 0 0 15,-5-5 0-15,8 1 0 0,-11-41-222 16,14 40-466-16,-14-40 33 0,13 31 174 0</inkml:trace>
  <inkml:trace contextRef="#ctx0" brushRef="#br0" timeOffset="948.6668">3057 1573 2040 0,'0'0'7'0,"0"0"-7"0,-16 22 0 0,16-22 0 16,-1 17 0-16,1-17 0 0,23 19 0 15,-1-9 0-15,6 1 0 0,7-5 0 0,8-2 0 16,9-6 0-16,8-6 0 0,8-3 0 0,-2-6 0 16,2 3 0-16,-8-1 0 0,4 7-45 0,-19-27-240 15,15 32-384-15,-15-10 10 0,-1 4 271 16</inkml:trace>
  <inkml:trace contextRef="#ctx0" brushRef="#br0" timeOffset="1539.6576">3810 1710 2021 0,'-29'22'26'16,"29"-22"-26"-16,-20 23 0 15,20-23 0-15,0 0 0 0,22 20 0 0,-4-16 0 16,7-4 0-16,3-4 0 0,3 0 0 0,5-9 0 16,0 4 0-16,2-6 0 0,3-2 0 0,0-2 0 15,0-3 0-15,-4 0 0 0,-1 1 0 0,-9 5 0 16,-3-1 0-16,-7 5 0 0,-17 12 0 0,12-21 0 15,-12 21 0-15,-10-19 0 0,10 19 0 16,-30-16 0-16,8 13 0 0,-4-1 0 0,-2 2 0 16,-3 3 0-16,0 2 0 0,-2 5 0 0,1 3 0 15,0 3 0-15,0 5 0 0,1 3 0 0,0 7 0 16,1 3 0-16,2 3 0 0,4 3 0 16,5-4 0-16,6 1 0 0,6-1 0 0,7-5 0 15,6-3 0-15,10-5 0 0,8-5 0 0,9-5 0 16,7-2 0-16,6-8 0 0,6-1 0 15,4-10 0-15,3 0 0 0,-2-7 0 0,-1 2 0 16,-5-2 0-16,-3-1 0 0,-5-1 0 0,-6 1 0 16,-7 3 0-16,-6-1 0 0,-4 3 0 0,-20 13 0 15,24-22 0-15,-24 22 0 0,0 0 0 0,0 0 0 16,0 0 0-16,0 0 0 0,0 0 0 0,0 0 0 16,-21 23 0-16,7-3 0 0,-3 7 0 0,-3 3 0 15,2 3 0-15,1-2 0 0,1 2 0 16,3 1 0-16,3-2 0 0,3-4 0 15,2-5 0-15,5-23 0 0,1 27 0 0,-1-27 0 16,0 0 0-16,0 0 0 0,17 11 0 0,-17-11 0 16,0 0 0-16,22-27 0 0,-12 3 0 0,3-6 0 15,1-5 0-15,1 0 0 0,-1 3 0 0,-2 3 0 16,0 1 0-16,0 0 0 0,0 4 0 16,1-2 0-16,1 0 0 0,1 1 0 0,2-5 0 15,2 1 0-15,3-3 0 0,0 6 0 0,1 1 0 16,0 4 0-16,3 3 0 0,-2-2 0 15,9 7 0-15,-4-6 0 0,14 11-58 0,-18-26-186 0,30 26-414 16,-16-8 7-16,2 2 216 0</inkml:trace>
  <inkml:trace contextRef="#ctx0" brushRef="#br0" timeOffset="1944.0398">6319 1027 1707 0,'0'0'46'0,"0"0"2"16,0 0 0-16,0 17-7 0,0-17-18 0,-8 35-2 15,0-9 0-15,2 7 8 0,-5 5-2 16,0 3-15-16,0 2 12 0,1 6-24 15,3 0 0-15,1 6 0 0,2-2 0 0,2 5 0 16,1-4 0-16,2 4 0 0,0 0 0 0,3-3 0 16,-1-1 0-16,2-8 0 0,2 0 0 0,-2-8 0 15,5 5-28-15,-6-15-89 0,30 11-477 0,-31-18-40 16,10 1-15-16</inkml:trace>
  <inkml:trace contextRef="#ctx0" brushRef="#br0" timeOffset="2504.0223">5945 1538 1826 0,'6'32'221'15,"-6"-32"-221"-15,0 0 0 0,0 0 0 0,0 0 0 16,17 8 0-16,-17-8 0 0,41 12 0 16,-10-6 0-16,12-3 0 0,8-4 0 0,8-5 0 15,10-4 0-15,6-1 0 0,2-5 0 0,4 4 0 16,-3 0 0-16,-3 1 0 0,-2 2 0 0,-3 1 0 15,-7 2-24-15,-7 3-2 0,-6 1 6 0,-5 4 4 16,-9-1 1-16,-3 4 2 0,-14-2 0 0,-19-3 6 16,21 9 5-16,-21-9 6 0,0 0 9 0,0 0 5 15,-25 21 10-15,4-14 3 0,-2 0 5 16,-6 0-30-16,-2 2-6 0,-4-2 0 16,-2 5 0-16,-2 1 0 0,2 8 0 0,-5-3 0 15,2 7 0-15,3 1 0 0,1-1 0 0,4 4 0 16,4-2 0-16,4-6 0 0,6 4 0 0,6-4 0 15,5-1 0-15,6-2 0 0,3-1 0 0,-2-17 0 16,22 26 0-16,-3-16 0 0,6 0 0 0,4-8 0 16,6-1 0-16,4-5 0 0,4-6 0 15,2-2 0-15,-2-5 0 0,2-2 0 0,-2-4 0 16,-1-2 0-16,-1 0 0 0,-2-3 0 0,-5-3 0 16,-5-2 0-16,-4-1 0 0,-3 3 0 0,-6 1 0 15,-4 5 0-15,-2 4 0 0,-6 2 0 0,-4 19 0 16,2-24 0-16,-2 24 0 0,0 0 0 15,0 0 0-15,-23 0 0 0,23 0 0 16,-24 27 0-16,6-5 0 0,1 4 0 0,-1 9 0 16,2 2 0-16,2 0 0 0,2-1 0 0,3-4 0 15,3-1 0-15,5-2 0 0,5-2 0 0,4-4 0 16,7-4 0-16,4-2 0 0,9-2 0 0,2-7 0 16,9-3 0-16,1-14 0 0,12 0 0 0,0-18-32 15,17 18-181-15,-29-47-229 0,25 22-181 0,-12-10 6 16,-5-16 498-16</inkml:trace>
  <inkml:trace contextRef="#ctx0" brushRef="#br0" timeOffset="2682.5407">7923 982 2047 0,'-29'8'0'0,"3"5"0"0,-2 1 0 0,3 10 0 16,-1 10 0-16,-1 7 0 0,1 11 0 0,1 6 0 15,1 0 0-15,3 6 0 0,4 1 0 16,5 1 0-16,3 1 0 0,7 0 0 0,3-3 0 15,4-4 0-15,5-5 0 0,-2-8 0 0,7-2 0 16,-2-9 0-16,6-2 0 16,-6-14 0-16,26 33-362 0,-26-36-297 0,13 2-20 15,-6-7 333-15</inkml:trace>
  <inkml:trace contextRef="#ctx0" brushRef="#br0" timeOffset="2890.2673">8382 1024 1885 0,'-23'27'162'0,"-20"-3"-162"0,15 5 0 0,3 7 0 15,1 7 0-15,2 5 0 0,1 1 0 16,2 7 0-16,1 0 0 0,2 4 0 0,1 0 0 16,4 1 0-16,3-3 0 0,3 0 0 0,4-4 0 15,2-4 0-15,5-1 0 0,0-10 0 0,6-2 0 16,-3-9 0-16,8 7 0 0,-17-35-289 0,24 23-395 15,-24-23 33-15,35 11 229 0</inkml:trace>
  <inkml:trace contextRef="#ctx0" brushRef="#br0" timeOffset="3235.5506">8626 1328 1693 0,'19'35'318'16,"-47"-25"-282"-16,28-10-36 0,-33 31 0 0,11-13 0 15,-2 4 0-15,-1-1 0 0,-3 0 0 16,0 2 0-16,0-1 0 0,0 2 0 0,0-4 0 16,2-1 0-16,-1 0 0 0,2-1 0 0,-3-1 0 15,2 3 0-15,2-2 0 0,2-1 0 16,5 0 0-16,17-17 0 0,-29 25 0 0,29-25 0 16,-16 17 0-16,16-17 0 0,0 0 0 0,0 0 0 15,0 0 0-15,0 0 0 0,29 17 0 0,-12-13 0 16,7-4 0-16,2 0 0 0,5-4 0 15,0 0 0-15,1 0 0 0,-2 0 0 0,1 3 0 16,-2-1 0-16,-2 1 0 0,-1 2 0 0,-2 2 0 16,-3-2 0-16,-1 4 0 0,-2-1 0 0,-1-1 0 15,-17-3 0-15,31 9 0 0,-31-9 0 0,29 12 0 16,-29-12 0-16,30 14 0 0,-30-14 0 0,32 18-92 16,-32-18-90-16,36 21-133 0,-36-21-342 15,0 0 95-15,31 16 324 0</inkml:trace>
  <inkml:trace contextRef="#ctx0" brushRef="#br0" timeOffset="3444.9305">8961 1549 1981 0,'0'0'60'0,"0"0"-54"0,-26 15-6 15,26-15 0-15,-37 32 0 0,15-4 0 0,-3 4 0 16,2 4 0-16,1 1 0 0,2 1 0 0,3-2 0 15,3-2 0-15,0-4 0 0,5-2 0 0,4-3 0 16,2-4 0-16,3-2 0 0,0-19 0 0,10 27 0 16,-10-27 0-16,21 16 0 0,-21-16 0 0,30-6 0 15,-12-10 0-15,11 9-4 0,-16-34-286 16,40 21-337-16,-21-20-48 0,4-2 225 0</inkml:trace>
  <inkml:trace contextRef="#ctx0" brushRef="#br0" timeOffset="3600.4547">9127 1381 2043 0,'-40'19'4'0,"19"-9"-4"16,1 1 0-16,20-11 0 15,-30 24 0-15,30-24 0 0,-24 24 0 0,24-24 0 16,0 0 0-16,-14 21 0 0,14-21 0 0,0 0 0 16,21 10 0-16,-21-10-10 0,47 11-308 0,-27-25-353 15,12 8-9-15,-6-7 313 0</inkml:trace>
  <inkml:trace contextRef="#ctx0" brushRef="#br0" timeOffset="3964.8479">9432 1527 1674 0,'-35'10'373'0,"8"16"-373"16,-2-5 0-16,1 8 0 0,0 2 0 0,2 2 0 16,1-2 0-16,4-4 0 0,3 1 0 0,6-5 0 15,4 3 0-15,5-5 0 0,0 0 0 0,2-3 0 16,1-18 0-16,0 30 0 0,0-30 0 15,5 21 0-15,-5-21 0 0,0 0 0 0,0 0 0 16,17 4 0-16,-17-4 0 0,0 0 0 0,19-15 0 16,-19 15 0-16,21-25 0 0,-10 6 0 0,1-2 0 15,2-5 0-15,0-2 0 0,1 2 0 0,2-9 0 16,2 0 0-16,2-3 0 0,2-3 0 0,3 6 0 16,-2 1 0-16,0 8 0 0,-1 6 0 15,-3 8 0-15,-20 12 0 0,29-11 0 16,-29 11 0-16,17 8 0 0,-17-8 0 0,13 29 0 15,-8-9 0-15,0 3 0 0,-2 2 0 0,0 1 0 16,1 4 0-16,2 0 0 0,2 1 0 0,5-2 0 16,-1-4 0-16,5 0 0 0,1-3 0 0,4-1 0 15,2-3 0-15,3 1 0 0,1-8 0 0,6 2 0 16,-4-11-25-16,13 7-103 0,-19-29-76 16,32 38-112-16,-39-40-188 0,16 9-14 0,2 13 167 15</inkml:trace>
  <inkml:trace contextRef="#ctx0" brushRef="#br0" timeOffset="4353.6878">10105 1699 2015 0,'14'-28'32'0,"-16"5"-32"0,-6 4 0 16,2 1 0-16,6 18 0 0,-20-23 0 0,20 23 0 16,-26-13 0-16,9 9 0 0,17 4 0 0,-35-2 0 15,15 6 0-15,1 4 0 0,1 6 0 16,1 2 0-16,1 6 0 0,2-4 0 0,3 4 0 16,3-1 0-16,4-3 0 0,3 4 0 0,1-22 0 15,15 27 0-15,-15-27 0 0,28 19 0 0,-10-13 0 16,3-5 0-16,0-3 0 0,5-4 0 15,0-1 0-15,0-5 0 0,2-2 0 0,0-5 0 0,-1 2 0 16,0-2 0-16,-3 2 0 0,-3 2 0 16,-4 0 0-16,-17 15 0 0,27-23 0 15,-27 23 0-15,0 0 0 0,0 0 0 0,0 0 0 16,0 0 0-16,0 0 0 0,-11 33 0 0,-5-4 0 16,-6 8 0-16,-5 4 0 0,-6 12 0 0,-3 1 0 15,-7 6 0-15,-4 6 0 0,-3 3 0 0,-5-2 0 16,3-2 0-16,-2-7 0 0,7-7 0 0,9-8 0 15,8-5 0-15,8-9 0 0,9-9 0 16,-1-3 0-16,14-17 0 0,-13 17 0 0,13-17 0 16,0 0 0-16,0 0 0 0,17-25 0 0,-9 8 0 15,2-5 0-15,-1-3 0 0,-1-2 0 0,1-1 0 16,-4-4 0-16,1 2 0 0,-6-14 0 0,9 11-7 16,-21-32-209-16,26 32-73 0,-39-48-88 15,31 28-63-15,-12 5-84 0,-19-27 331 0</inkml:trace>
  <inkml:trace contextRef="#ctx0" brushRef="#br0" timeOffset="5084.6299">4122 3551 1583 0,'5'-31'100'16,"15"19"-2"-16,-18-14-4 0,-2 26-22 0,11-37-16 16,-11 21-12-16,-8-5-44 0,-7-1 0 0,-8 0 0 15,-8-2 0-15,-9 0 0 0,-7 0 0 0,-9 1 0 16,-10 5 0-16,-7 3 0 0,-6 8 0 0,-6 8 0 16,-2 13 0-16,-3 10 0 0,2 13 0 0,-3 12 0 15,2 12 0-15,3 12 0 0,2 9 0 0,5 10 0 16,7 6 0-16,9 0 0 15,9 0 0-15,15-6 0 0,14-5 0 0,14-10 0 16,12-9 0-16,11-8 0 0,14-9 0 0,13-5 0 16,15-6 0-16,16-12 0 0,12-9 0 0,12-14 0 15,8-11 0-15,13-10 0 0,5-11 0 0,15-4 0 16,-1-15 0-16,12 16-63 0,-34-40-431 0,20 25-193 16,-15-9 25-16,-10-9 522 0</inkml:trace>
  <inkml:trace contextRef="#ctx0" brushRef="#br0" timeOffset="5566.7469">5413 3115 2047 0,'18'5'0'0,"-18"-5"0"0,0 0 0 15,-7 17 0-15,4 2 0 0,1 10 0 16,1 11 0-16,1 14 0 0,0 6 0 0,-2 8 0 15,0 8 0-15,-1 4 0 0,1 7 0 16,0 2 0-16,-1 2 0 0,0 2 0 0,-1-2 0 16,0-3 0-16,3-4 0 0,1-6 0 0,1-5 0 15,0-12 0-15,3-6 0 0,-3-12 0 0,5-6 0 16,-3-12-43-16,3 1-32 0,-6-26-146 0,0 0-424 16,0 0 45-16,-12-20 138 0</inkml:trace>
  <inkml:trace contextRef="#ctx0" brushRef="#br0" timeOffset="5971.1071">5306 3114 2047 0,'0'0'0'16,"-5"19"0"-16,5-19 0 0,-18 27 0 15,8-5 0-15,1 3 0 0,0 3 0 0,0 4 0 16,1-2 0-16,-1 1 0 0,2 1 0 0,-2 0 0 15,0 0 0-15,0 0 0 0,-1 1 0 0,1 1 0 16,-2-3 0-16,0 1 0 0,0-2 0 0,1-3 0 16,-1-2 0-16,3-2 0 0,0-5 0 15,8-18 0-15,-9 23 0 0,9-23 0 0,0 0 0 0,0 0 0 16,0 0 0-16,17-28 0 0,-8 8 0 16,5-10 0-16,4-10 0 0,4-6 0 15,1-6 0-15,0-3 0 0,0-2 0 0,0-2 0 16,0 1 0-16,-3 2 0 0,0 4 0 0,0 8 0 15,-2 5 0-15,0 8 0 0,-3 11 0 0,-15 20 0 16,19-16 0-16,-19 16 0 0,0 0 0 0,15 21 0 16,-10 2 0-16,3 8 0 0,2 11 0 0,2 4 0 15,2 4 0-15,-1 4 0 0,5-2 0 16,2 1 0-16,5-5 0 0,4-2 0 0,9-1 0 16,2-6 0-16,10 0 0 0,-2-10 0 0,14 9-20 15,-21-33-254-15,14 24-392 0,-7-17-8 0,7-4 262 16</inkml:trace>
  <inkml:trace contextRef="#ctx0" brushRef="#br0" timeOffset="6313.2612">8081 3672 1650 0,'-33'-23'394'15,"33"23"-391"-15,-18-5-3 0,18 5 0 0,-17 7 0 16,17-7 0-16,-17 27 0 0,7-3 0 15,-1 10 0-15,-1 9 0 0,-1 6 0 0,0 4 0 16,1 0 0-16,0 2 0 0,2-2 0 0,3-2 0 16,1-6 0-16,4-2 0 0,2-7 0 0,3-7 0 15,6-4 0-15,2-8 0 0,9-2 0 0,-20-15-195 16,45-7-458-16,-23-10-7 0,10-3 122 0</inkml:trace>
  <inkml:trace contextRef="#ctx0" brushRef="#br0" timeOffset="6453.269">8005 3210 1920 0,'-35'21'127'0,"5"-12"-127"0,7 1 0 0,23-10 0 16,-22 25 0-16,22-25 0 0,11 33-31 16,-11-33-144-16,39 21-493 0,-13-12 38 0,18 2 88 15</inkml:trace>
  <inkml:trace contextRef="#ctx0" brushRef="#br0" timeOffset="6810.9465">9511 3213 1554 0,'-24'-57'478'0,"13"18"-463"16,-4-6-15-16,-2-1 0 0,-5 1 0 15,-2 3 0-15,-6 2 0 0,-5 4 0 0,-3 7 0 16,-4 9 0-16,-4 11 0 0,0 9 0 0,-2 9 0 16,2 11 0-16,0 9 0 0,0 9 0 0,-3 12 0 15,3 9 0-15,0 11 0 0,1 8 0 0,2 6 0 16,4 6 0-16,3 1 0 0,4 2 0 0,8 1 0 15,4-1 0-15,8 1 0 0,5-2 0 16,4-7 0-16,3-8 0 0,8-9 0 0,3-11 0 16,8-9 0-16,5-10 0 0,7-4 0 0,-2-13 0 15,5 0 0-15,-8-13-3 0,5 5-117 0,-27-41-202 16,18 22-310-16,-15-17-3 0,2-4 301 16</inkml:trace>
  <inkml:trace contextRef="#ctx0" brushRef="#br0" timeOffset="6935.3555">8572 3750 1779 0,'-33'-36'268'16,"33"36"-268"-16,-17-8 0 0,17 8 0 0,0 0 0 16,0 0 0-16,21 1 0 0,-21-1 0 0,39 0 0 15,0-1 0-15,11-6 0 0,17 0 0 0,8-11 0 16,19 14-59-16,-25-26-551 0,40 16-71 0,-4-7 16 16</inkml:trace>
  <inkml:trace contextRef="#ctx0" brushRef="#br0" timeOffset="7496.0665">11357 3207 1897 0,'0'0'150'0,"0"0"-150"15,0 0 0-15,3-17 0 0,-3 17 0 16,0 0 0-16,0 0 0 0,1 22 0 0,-2-3 0 16,-1 8 0-16,0 9 0 0,-3 9 0 0,-2 5 0 15,-4 6 0-15,-3 4 0 0,0 3 0 0,-7 3 0 16,-1 4 0-16,-3 0 0 0,-3 1 0 0,-1-4 0 15,3-4 0-15,0-7 0 0,5-7 0 0,4-9 0 16,2-7 0-16,8-12 0 0,7-21 0 16,0 0 0-16,0 0 0 0,18-7 0 0,-18 7 0 15,25-33 0-15,-6 4 0 0,3-15 0 0,3-12 0 16,7-12 0-16,3-7 0 0,2-7 0 0,0 1 0 16,0-1 0-16,0 1 0 0,-1 0 0 15,-5 0 0-15,1 1 0 0,-7 1 0 0,0 2 0 16,-1 7 0-16,-2 8 0 0,-1 14 0 0,-4 17 0 15,-5 14 0-15,-12 17 0 0,0 0 0 16,0 0 0-16,17 19 0 0,-12 8 0 0,3 11 0 16,-2 17 0-16,-1 8 0 0,-4 8 0 0,-2 4 0 15,-2 4 0-15,-2 0 0 0,0 4 0 0,-1-2 0 16,2 2 0-16,0-2 0 0,4-2 0 0,0-3 0 16,3-7 0-16,2-6 0 0,2-8 0 0,0-7 0 15,4-5 0-15,-2-11 0 0,5-2 0 16,-14-30 0-16,27 36-133 0,-27-36-99 0,20 5-227 15,-20-5-149-15,-6-34 64 0,6 34 474 0</inkml:trace>
  <inkml:trace contextRef="#ctx0" brushRef="#br0" timeOffset="7922.1102">11414 3565 2047 0,'0'0'0'16,"-23"-3"0"-16,23 3 0 0,0 0 0 0,0 0 0 0,20 20 0 15,-1-10 0-15,9 1 0 0,5-2 0 16,7-1 0-16,6-1 0 0,7-1 0 0,0 0 0 16,4 1 0-16,-1 1 0 0,-4 1 0 0,-5 4 0 15,-7 1 0-15,-5 3 0 0,-6 1 0 0,-4 0 0 16,-6 3 0-16,-4-2 0 0,-3 1 0 16,-4 2 0-16,-3-1 0 0,-5-2 0 0,-3-1 0 15,-2 2 0-15,-4-3 0 0,-1 1 0 0,10-18 0 16,-18 30 0-16,18-30 0 0,-17 22 0 0,17-22 0 15,0 0 0-15,-21 19 0 0,21-19 0 0,0 0 0 16,0 0 0-16,0 0 0 0,0 0 0 0,0 0 0 16,-6-24 0-16,6 24 0 0,5-32 0 0,4 8 0 15,2-4 0-15,3-4 0 16,5-2 0-16,-1-1 0 0,2-1 0 0,2 2 0 16,-2-1 0-16,-3 4 0 0,-1 4 0 0,-3 2 0 15,-2 8 0-15,-11 17 0 0,13-19 0 0,-13 19 0 16,0 0 0-16,0 0 0 0,0 0 0 0,0 0 0 15,0 0 0-15,0 0 0 0,0 0 0 0,16 18 0 16,-16-18 0-16,26 17 0 0,-9-10 0 0,5 3 0 16,-1-1 0-16,5-1 0 0,0-2 0 15,6 3 0-15,1-7 0 0,13 10 0 0,-7-17-146 16,23 27-128-16,-37-40-161 0,26 13-144 0,-10 3 13 16,-9-23 520-16</inkml:trace>
  <inkml:trace contextRef="#ctx0" brushRef="#br0" timeOffset="10779.2443">12750 3830 1926 0,'0'0'67'0,"0"0"-48"16,0 0 0-16,28-14-3 0,-28 14-16 0,31-6 0 16,-14 4 0-16,0 1 0 0,-17 1 0 15,32-2 0-15,-32 2 0 0,34-3 0 0,-13-2 0 16,0-1 0-16,5-2 0 0,1-3 0 0,1-2 0 15,2-2 0-15,-2-2 0 0,1 0 0 0,-3 2 0 16,-3-2 0-16,-5 1 0 0,-18 16 0 16,26-29 0-16,-26 29 0 0,8-27 0 0,-8 27 0 15,-8-21 0-15,8 21 0 0,-28-15 0 0,6 11 0 16,-6 7 0-16,-4 4 0 0,-4 5 0 0,-3 6 0 16,-4 7 0-16,0 2 0 0,-2 2 0 0,2 4 0 15,3-3 0-15,6 2 0 0,6-6 0 0,7-3 0 16,9-5 0-16,12-18 0 0,-4 28 0 0,4-28 0 15,17 21 0-15,-17-21 0 0,40 16 0 16,-12-14 0-16,9-2 0 0,4-6 0 16,12 0 0-16,0-5 0 0,12 10-41 0,-18-27-156 15,33 38-148-15,-43-35-270 0,16 10 49 0,4 11 284 16</inkml:trace>
  <inkml:trace contextRef="#ctx0" brushRef="#br0" timeOffset="11105.9135">13549 3618 1680 0,'-30'19'367'16,"6"-19"-367"-16,-3 2 0 0,3 4 0 0,0 1 0 16,-2 4 0-16,-2 2 0 0,-1 6 0 0,-1 1 0 15,0 6 0-15,2 0 0 0,4 3 0 16,1 0 0-16,5-1 0 0,3-4 0 0,7-3 0 16,5-4 0-16,3-17 0 0,12 29 0 15,-12-29 0-15,31 22 0 0,-11-15 0 0,8-5 0 16,5-3 0-16,7-6 0 0,2-5 0 0,3-4 0 15,-1-3 0-15,-3-2 0 0,-1 0 0 0,-4 0 0 16,-5-1 0-16,-6 3 0 0,-3-2 0 0,-6 3 0 16,-16 18 0-16,21-29 0 0,-21 29 0 0,0 0 0 15,7-20 0-15,-7 20 0 0,0 0 0 0,0 0 0 16,-17 7 0-16,17-7 0 0,-13 18 0 16,13-18 0-16,-17 34 0 0,9-14 0 15,2 1 0-15,5 0 0 0,0-2 0 0,6 2 0 16,-5-21 0-16,18 37-114 0,-18-37-97 0,40 32-106 15,-40-32-39-15,50 8-128 0,-1 7 6 0,-20-32 392 16</inkml:trace>
  <inkml:trace contextRef="#ctx0" brushRef="#br0" timeOffset="11494.6386">15510 2876 2019 0,'-25'19'28'16,"25"-19"-28"-16,-23 27 0 0,9-3 0 0,0 6 0 16,-2 8 0-16,-1 6 0 0,-3 9 0 0,0 7 0 15,-1 8 0-15,-2 4 0 0,0 6 0 16,-2 0 0-16,1 3 0 0,0 0 0 0,-2-1 0 16,2 0 0-16,1-4 0 0,2-2 0 0,4-6 0 15,4-8 0-15,4-8 0 0,8-8 0 16,2-9 0-16,8-6 0 0,0-10 0 0,8-3 0 15,-17-16-57-15,47 14-160 0,-45-50-131 0,41 31-85 16,-24-29-156-16,-2-15 187 0,18 22 402 0</inkml:trace>
  <inkml:trace contextRef="#ctx0" brushRef="#br0" timeOffset="11914.5505">15392 2883 1969 0,'0'0'78'0,"0"0"-78"0,-25 16 0 0,25-16 0 16,-21 23 0-16,21-23 0 0,-23 37 0 0,7-11 0 16,-5 3 0-16,-3 2 0 0,-3 4 0 0,-4 2 0 15,-1 1 0-15,-2 2 0 0,-4 0 0 0,-1 1 0 16,-1 3 0-16,-2-3 0 0,3-1 0 16,2-6 0-16,7-8 0 0,9-9 0 15,21-17 0-15,0 0 0 0,0 0 0 0,0 0 0 0,0 0 0 16,36-26 0-16,-1-2 0 0,10-13 0 0,10-9 0 15,4-3 0-15,2-5 0 0,2 0 0 16,-1 0 0-16,-2 2 0 0,-3 2 0 0,-4 3 0 16,-3 5 0-16,-6 6 0 0,-6 7 0 15,-10 9 0-15,-5 7 0 0,-23 17 0 0,18-12 0 16,-18 12 0-16,0 0 0 0,-4 18 0 0,1 3 0 16,-4 14 0-16,-4 11 0 0,-5 9 0 0,1 2 0 15,2 0 0-15,4 0 0 0,9 0 0 0,3 1 0 16,11-3 0-16,11 1 0 0,7-5 0 0,10-5 0 15,3-4 0-15,3-4 0 0,7-6 0 0,-4-5 0 16,8-2 0-16,-8-11 0 0,11 3 0 16,-17-23-157-16,20 21-78 0,-34-35-11 0,27 27-23 15,-35-31 1-15,20 8 12 0,-8-3-21 16,-13-25-28-16,29 42 305 0,-47-29 0 0,27 36 0 16,-31-5 0-16,15-38-33 0</inkml:trace>
  <inkml:trace contextRef="#ctx0" brushRef="#br0" timeOffset="15648.8339">4155 5968 1516 0,'12'-49'223'0,"-8"26"-134"0,-12 1-58 0,0 5-1 16,-8-4 2-16,1 4-6 0,-7 3-21 0,-4 1 11 16,-3 2-14-16,-5 5 14 0,-4 2 2 0,-2 5-2 15,-6 7 10-15,-2 6-25 0,-4 5-1 0,-1 9 0 16,-4 5 0-16,-1 7 0 0,0 7 0 0,0 10 0 16,-1 7 0-16,3 8 0 0,0 8 0 15,2 6 0-15,1 2 0 0,7 3 0 0,5-3 0 16,8-3 0-16,10-8 0 0,12-9 0 0,12-10 0 15,14-7 0-15,13-9 0 0,14-7 0 0,18-10 0 16,12-11 0-16,20-14 0 0,14-11 0 0,13-12 0 16,12-12 0-16,13-5 0 0,2-8 0 0,12 1 0 15,-7-12-26-15,18 23-217 0,-45-39-219 16,27 31-179-16,-26-2 36 0,-25-12 536 16</inkml:trace>
  <inkml:trace contextRef="#ctx0" brushRef="#br0" timeOffset="21032.2012">5754 5679 807 0,'0'0'525'0,"-2"-24"-405"15,2 24-67-15,6-21 7 0,-6 21-5 0,10-21-3 16,-10 21-9-16,13-21-4 0,-13 21-10 16,0 0-5-16,20-22-7 0,-20 22-4 0,0 0-5 15,0 0 3-15,0 0 5 0,0 0 7 0,0 0 3 16,0 0-1-16,0 0-5 0,15 26-5 0,-12-4 2 15,-3 7-5-15,2 7 5 0,-2 10 3 16,4 7-20-16,-2 7 0 0,2 6 0 0,-2 1 0 16,0 2 0-16,-4 0 0 0,-1-2 0 0,-3 1 0 15,1-4 0-15,-4-1 0 0,1-2 0 0,-2-1 0 16,-2-6 0-16,0-1 0 0,1-4 0 0,1-7 0 16,3-5 0-16,2-6 0 0,1-8 0 0,4-23 0 15,10 24-1-15,-10-24-51 0,23-1-19 0,4 4-78 16,-31-42-258-16,38 24-167 15,-22-22-10-15,3-7 376 0</inkml:trace>
  <inkml:trace contextRef="#ctx0" brushRef="#br0" timeOffset="21437.858">5790 5462 1615 0,'7'19'330'15,"-7"-19"-319"-15,-17 1-6 0,17-1 0 0,0 0 0 16,-26 12-1-16,26-12 1 0,-19 27-1 0,4-7 3 16,-3 6-3-16,-3 5 7 0,-2 3-8 0,-1 6 7 15,-1 0-4-15,-2 1-7 0,2 0 23 0,1-2-21 16,2-3-1-16,4-3 0 0,1-5 0 16,4-7 0-16,5-4 0 0,8-17 0 15,0 0 0-15,-7 17 0 0,7-17 0 0,0 0 0 16,0 0 0-16,24-10 0 0,-24 10 0 0,34-25 0 15,-8 1 0-15,2-5 0 0,3-7 0 0,2-4 0 16,1-5 0-16,0 0 0 0,0 2 0 0,-1 0 0 16,-1 5 0-16,-5 3 0 0,-3 4 0 0,-3 7 0 15,-4 6 0-15,-17 18 0 0,22-21 0 16,-22 21 0-16,0 0 0 0,0 0 0 0,0 0 0 16,9 26 0-16,-6-4 0 0,-1 5 0 0,1 7 0 15,-1 4 0-15,2 2 0 0,1 0 0 0,1 0 0 16,1-1 0-16,5 0 0 0,4-1 0 0,3-3 0 15,3-5 0-15,9-1 0 0,3-10 0 16,12 5-76-16,-18-31-210 0,44 28-241 16,-25-21-123-16,4-3 143 0</inkml:trace>
  <inkml:trace contextRef="#ctx0" brushRef="#br0" timeOffset="21848.8223">7850 6060 1747 0,'-31'-18'256'16,"31"18"-240"-16,-19 2-8 0,19-2-2 15,0 0-3-15,0 0 0 0,0 0-2 0,7 29 3 16,-2-3-3-16,0 8 1 0,-3 9-2 0,0 6 0 15,-4 6 0-15,1 5 0 0,0 1 0 0,-1 2 0 16,-2-1 0-16,-1-4 0 0,1-4 0 0,2-4-9 16,2-5-21-16,2-12-2 0,8-1-26 0,-10-32-29 15,39 40-200-15,-39-40-263 0,23-18-30 16,-23 18 167-16</inkml:trace>
  <inkml:trace contextRef="#ctx0" brushRef="#br0" timeOffset="22008.0658">7862 5425 1962 0,'-44'20'39'0,"44"-20"-34"0,-23 30-8 0,23-30 0 16,4 36-16-16,-4-36-16 0,33 42-50 0,-33-42-89 16,64 37-322-16,-35-28-103 0,11 5 32 0</inkml:trace>
  <inkml:trace contextRef="#ctx0" brushRef="#br0" timeOffset="22331.9146">9290 5407 1722 0,'-39'-59'270'0,"-3"27"-252"0,-1-1 4 0,3 1-7 16,-3 5-15-16,3 7 0 0,0 8 0 0,-3 7 0 15,-2 6 0-15,0 10 0 0,0 10 0 0,-1 6 0 16,1 11 0-16,2 5 0 0,2 11 0 16,3 5 0-16,3 7 0 0,5 8 0 0,2 6 0 15,5 2 0-15,3 5 0 0,6-1 0 16,3 0 0-16,6-4 0 0,4-2 0 0,4-2 0 15,6-7 0-15,2-3 0 0,4-5 0 0,4-8 0 16,3-4 0-16,1-9 0 0,3-5 0 0,1-13-6 16,6 1-82-16,-33-25-138 0,62 13-283 0,-62-13-75 15,30-20 0-15</inkml:trace>
  <inkml:trace contextRef="#ctx0" brushRef="#br0" timeOffset="22488.6097">8404 6302 1393 0,'0'0'429'0,"-39"-27"-299"0,24 10-73 0,15 17-19 15,-17-24-38-15,17 24 0 0,0 0 0 0,15-20 0 16,4 12 0-16,7 1 0 0,8-1 0 0,9-3 0 16,7 0 0-16,8-1 0 0,8-4 0 15,6 3 0-15,3-5 0 0,7 10-4 16,-24-29-311-16,40 25-355 0,-29-6-4 0,4 3 291 16</inkml:trace>
  <inkml:trace contextRef="#ctx0" brushRef="#br0" timeOffset="23110.6717">11035 6128 1770 0,'0'0'34'0,"0"0"-15"16,0 0 2-16,0 0 4 15,0 0 6-15,0 0 0 0,-1-19-1 0,1 19-1 16,0 0 0-16,-30-17-3 0,11 11-24 0,-4 2-2 16,-4 0 0-16,-2 4 0 0,-3 2 0 0,1 4 0 15,-6 3 0-15,4 3 0 0,-2 5 0 0,2 3 0 16,-1 3 0-16,1 6 0 0,1 3 0 0,0 7 0 16,3 4 0-16,3 6 0 0,6-2 0 0,4 0 0 15,7-7 0-15,8-5 0 0,6-6 0 16,7-6 0-16,7-5 0 0,11-8 0 0,6-6 0 15,8-9 0-15,7-10 0 0,6-9 0 0,6-13 0 16,6-11 0-16,0-11 0 0,1-6 0 16,3-9 0-16,3-1 0 0,-6-1 0 0,0 1 0 15,-12 6 0-15,-7 4 0 0,-10 4 0 0,-7 4 0 16,-8 3 0-16,-9 2 0 0,-5 1 0 0,-6 4 0 16,-3 6 0-16,-5 6 0 0,-4 7 0 15,-1 9 0-15,7 19 0 0,-23-11 0 0,23 11 0 16,-34 29 0-16,11 3 0 0,-4 14 0 0,-3 19 0 15,-2 8 0-15,0 11 0 0,3 3 0 0,1-4 0 16,6-1 0-16,9-8 0 0,9-8 0 0,9-8 0 16,10-9 0-16,8-3 0 0,4-11 0 0,12-2 0 15,0-13 0-15,13 5 0 0,-14-30-203 16,30 31-162-16,-44-43-149 0,21 13-94 16,1 7 252-16</inkml:trace>
  <inkml:trace contextRef="#ctx0" brushRef="#br0" timeOffset="23452.8091">12099 6021 1545 0,'6'29'470'0,"-28"-14"-442"0,1 6-24 16,-2 2-4-16,1 4 0 0,2 4 0 0,0 2 0 15,3 1 0-15,2 3 0 0,-1-1 0 0,4 0 0 16,1-2 0-16,5-5 0 0,4-5 0 15,5-4 0-15,5-3 0 0,-8-17 0 0,31 22 0 16,-11-20-30-16,12 6-65 0,-24-38-271 0,42 31-213 16,-22-18-30-16,5-7 242 0</inkml:trace>
  <inkml:trace contextRef="#ctx0" brushRef="#br0" timeOffset="23623.8914">12187 5804 1958 0,'-44'28'89'0,"27"-19"-89"0,17-9 0 16,-25 20 0-16,25-20 0 0,-2 18-28 0,2-18-16 15,16 18-5-15,2-7 8 0,0-6 7 0,13 3-4 16,-2-9-14-16,17 12-35 0,-13-23-66 16,33 32-111-16,-31-26-151 0,17 11-73 15,3 8 135-15</inkml:trace>
  <inkml:trace contextRef="#ctx0" brushRef="#br0" timeOffset="23888.2791">12737 6032 1548 0,'0'0'168'0,"0"0"-65"16,-15 31-17-16,-5-28-20 0,20-3-13 0,-39 16-30 16,15-9-23-16,0-1 0 0,-3 0 0 0,-1 0 0 15,1 0 0-15,2 0 0 0,1-1 0 16,5 0 0-16,19-5 0 0,-24 7 0 0,24-7 0 16,0 0 0-16,0 0 0 0,0 0 0 0,0 0 0 15,11 17 0-15,-11-17 0 0,31 15 0 0,-11-8 0 16,3 4 0-16,-1 0 0 0,1 2 0 0,-4 4 0 15,-2 4 0-15,-3 3 0 0,-5 2 0 16,-4 3 0-16,-2 3 0 0,-5 2 0 0,-1-2 0 16,-3 0 0-16,-2-3 0 0,-1-4 0 15,-1-4 0-15,0-4 0 0,10-17 0 0,-18 22 0 16,18-22 0-16,0 0 0 0,0 0 0 0,-5-20 0 16,17 3 0-16,-8-31-141 0,39 30-219 0,-36-40-234 15,28 9-23-15,3 5 283 0</inkml:trace>
  <inkml:trace contextRef="#ctx0" brushRef="#br0" timeOffset="24090.4577">13296 5316 1988 0,'-48'-2'59'0,"29"21"-59"16,3 6 0-16,0 5 0 0,-2 6 0 0,1 6 0 15,-3 3 0-15,1 5 0 0,1 0 0 0,1 5 0 16,-2 2 0-16,5 2 0 0,0 0 0 15,2 3 0-15,1-3 0 0,2 2 0 0,1-3 0 16,2-4 0-16,1-2 0 0,-1-5 0 0,4-1 0 16,-2-7 0-16,4-2 0 0,-1-8 0 0,6 3-23 15,-5-32-227-15,12 40-165 0,-30-35-120 0,18-5-82 16,14 18 411-16</inkml:trace>
  <inkml:trace contextRef="#ctx0" brushRef="#br0" timeOffset="24992.5164">12864 6011 2047 0,'-28'21'0'0,"28"-21"0"0,0 0 0 15,15 18 0-15,-15-18 0 0,34 14 0 0,-9-11 0 16,4 1 0-16,5-4 0 0,6-2 0 16,3-2 0-16,2-2 0 0,1-1 0 0,-1 2 0 15,3-1 0-15,-3 1 0 0,1 1 0 16,-2 0 0-16,-1-1 0 0,-1 0 0 0,-2 1 0 0,-1-1 0 15,-3 2 0-15,-2-1 0 0,-4 2 0 16,-4-2 0-16,-4 2 0 0,-5 0 0 0,-17 2 0 16,20-2 0-16,-20 2 0 0,0 0 0 0,0 0 0 15,0 0 0-15,0 0 0 0,-28 2 0 16,11 0 0-16,-3 1 0 0,-3 2 0 0,0 4 0 16,-4-1 0-16,-1 5 0 0,-1 1 0 0,0 3 0 15,-1 2 0-15,0 4 0 0,1 1 0 0,0 0 0 16,1 2 0-16,2-1 0 0,6-1 0 0,3-1 0 15,7 0 0-15,4-2 0 0,6-4 0 0,4 0 0 16,-4-17 0-16,23 24 0 0,-5-16 0 16,4-4 0-16,5-2 0 0,-2-5 0 15,6-5 0-15,0-1 0 0,2-8 0 0,2-3 0 16,1-2 0-16,-4-3 0 0,0 2 0 0,-4-2 0 16,-3 2 0-16,-1 0 0 0,-6 0 0 0,-4 4 0 15,-1-2 0-15,-5 2 0 0,-3 2 0 0,-5 17 0 16,8-27 0-16,-8 27 0 0,0 0 0 0,4-17 0 15,-4 17 0-15,0 0 0 0,0 0 0 16,0 0 0-16,-14 24 0 0,4-5 0 0,-2 5 0 16,-4 4 0-16,0 1 0 0,3-2 0 0,0 1 0 15,5-2 0-15,3-3 0 0,4-2 0 0,3-2 0 16,-2-19 0-16,20 29 0 0,-20-29 0 16,37 18 0-16,-12-17 0 0,5-1 0 0,2-6 0 15,8-3 0-15,0-5 0 0,6-2 0 0,-3-6 0 16,3 4-22-16,-8-8-74 0,13 15-53 15,-28-29-71-15,33 35-43 0,-44-35-49 0,29 29-11 16,-25-14 145-16,6 9 72 0,2 16 346 0,-36-31 178 16,39 45-40-16,-55-40 29 0,28 26-262 0,0 0-77 15,-17 7-55-15,17-7-13 0,-29 12 0 0,12-2 0 16,0 4 0-16,-1 3 0 0,-1 4 0 0,1 0 0 16,0 4 0-16,0 1 0 0,-1 3 0 0,2 0 0 15,2 3 0-15,0-5 0 0,3 1 0 16,1-5 0-16,5-2 0 0,6-21 0 15,-3 26 0-15,3-26 0 0,0 0 0 0,0 0 0 16,0 0 0-16,22 13 0 0,-22-13 0 0,22-17 0 16,-22 17 0-16,30-34 0 0,-10 8 0 0,3-3 0 15,0-1 0-15,1 0 0 0,0 0 0 0,-5 2 0 16,-1 0 0-16,-2 4 0 0,0 1 0 16,-3 2 0-16,-1 4 0 0,-12 17 0 0,19-21 0 15,-19 21 0-15,0 0 0 0,0 0 0 0,0 0 0 16,0 0 0-16,1 21 0 0,-2-3 0 0,-3 4 0 15,0 4 0-15,1-2 0 0,-1 2 0 0,0 1 0 16,3 0 0-16,2-2 0 0,4 0 0 0,4-3 0 16,5-1 0-16,-14-21 0 0,39 32 0 15,-14-21 0-15,5 1 0 0,0-9-37 16,9 8-47-16,-14-22-29 0,25 23-75 0,-35-40-67 16,36 32-131-16,-27-24-70 0,2-6 16 0,25 22 353 15</inkml:trace>
  <inkml:trace contextRef="#ctx0" brushRef="#br0" timeOffset="25210.2475">14851 6061 1665 0,'-4'19'382'0,"-22"-13"-382"15,0 4 0-15,-3 5 0 0,-1 1 0 0,-2 3 0 16,4 3 0-16,0 2 0 0,4 3 0 0,2-2 0 16,5 2 0-16,2-3 0 0,7-1 0 15,2-3 0-15,7 0 0 0,2-3 0 0,-3-17 0 16,30 24 0-16,-10-17 0 0,8-3 0 0,4-6 0 15,8-1 0-15,-1-7 0 0,6 0 0 16,-5-5 0-16,5 4 0 0,-5-11 0 0,10 14-108 16,-17-23-63-16,26 33-120 0,-40-40-133 0,26 20-75 15,-10 3-24-15,-19-21 493 0</inkml:trace>
  <inkml:trace contextRef="#ctx0" brushRef="#br0" timeOffset="25536.8616">15143 6204 1766 0,'-22'-2'281'0,"22"2"-281"0,-28 21 0 0,28-21 0 16,-19 21 0-16,19-21 0 0,-6 19 0 0,6-19 0 16,0 0 0-16,26 20 0 0,-7-18 0 0,2-2 0 15,6-1 0-15,1-5 0 0,1-3 0 0,1-2 0 16,-4-1 0-16,1-1 0 0,-4-1 0 0,-3-1 0 16,-3-1 0-16,-17 16 0 0,23-31 0 0,-16 14 0 15,-7 17 0-15,9-31 0 0,-9 31 0 16,-2-32 0-16,2 32 0 0,-14-25 0 0,14 25 0 15,-26-14 0-15,9 13 0 0,-1 2 0 16,0 7 0-16,-5 3 0 0,1 4 0 0,-1 6 0 0,1 2 0 16,1 2 0-16,3 1 0 0,1 0 0 15,2 2 0-15,4 0 0 0,1-2 0 0,7-1 0 16,2-4 0-16,4-4 0 0,-3-17 0 16,18 26 0-16,-18-26 0 0,36 11 0 0,-14-14 0 15,7 1 0-15,0-10 0 0,15 9-62 0,-13-22-111 16,33 30-89-16,-36-40-100 0,42 29-50 0,-11-7-88 15,-5-22 225-15,34 34 275 0</inkml:trace>
  <inkml:trace contextRef="#ctx0" brushRef="#br0" timeOffset="26140.3716">16385 6117 1655 0,'0'0'56'0,"21"-2"-1"15,-21 2 9-15,0 0-3 0,0 0-16 0,0 0-9 16,-24-16-2-16,24 16 0 0,-25-4-27 0,25 4-7 16,-36 3 0-16,17 0 0 0,-3 1 0 0,-1 3 0 15,-3 0 0-15,3 3 0 0,-2 1 0 0,2 2 0 16,1 3 0-16,0 0 0 0,0 2 0 15,2 4 0-15,1 1 0 0,2 3 0 0,1 0 0 16,4 0 0-16,4 0 0 0,3-3 0 0,5-3 0 16,3-2 0-16,-3-18 0 0,21 26 0 0,-21-26 0 15,35 15 0-15,-13-12 0 0,2-4 0 0,1-4 0 16,3-6 0-16,-1-2 0 0,0-3 0 0,1-6 0 16,0-1 0-16,-1-2 0 0,0-3 0 15,0-1 0-15,-3 1 0 0,-2 0 0 16,0 2 0-16,-3 0 0 0,1 3 0 0,-3 3 0 15,-1 2 0-15,-16 18 0 0,20-23 0 0,-20 23 0 16,0 0 0-16,0 0 0 0,0 0 0 0,0 0 0 16,5 27 0-16,-9-5 0 0,-2 5 0 0,-1 3 0 15,-1 1 0-15,-1 2 0 0,4 1 0 0,3-3 0 16,4-2 0-16,7-2 0 0,3-4 0 16,7-2 0-16,0-3 0 0,7-4 0 0,0-5 0 15,8-1 0-15,-7-17-130 0,21 19-53 0,-31-39-49 16,40 37-146-16,-38-37-16 0,14 2-71 15,8 15 201-15,-35-30 264 0</inkml:trace>
  <inkml:trace contextRef="#ctx0" brushRef="#br0" timeOffset="26670.8986">16869 6153 2047 0,'-19'15'0'0,"1"4"0"0,5 4 0 15,-1 3 0-15,2 4 0 0,1 0 0 0,2 4 0 16,1-3 0-16,5 3 0 0,0-2 0 0,3-2 0 15,1-1 0-15,2-3 0 0,0-1 0 0,1-4 0 16,1-1 0-16,-5-20 0 0,11 28 0 0,-11-28 0 16,0 0 0-16,0 0 0 0,0 0 0 15,0 0 0-15,0 0 0 0,0 0 0 0,21-11 0 16,-17-7 0-16,5-8 0 0,-1-2 0 0,2-3 0 16,1-2 0-16,-2-2 0 0,0 0 0 0,0-2 0 15,1-2 0-15,3-2 0 0,2-2 0 0,0 2 0 16,5 3 0-16,1 3 0 0,-1 4 0 15,1 6 0-15,0 6 0 0,0 3 0 16,0 5 0-16,-1 5 0 0,-1 1 0 0,-1 5 0 16,-1 4 0-16,2 2 0 0,-19-6 0 0,28 19 0 15,-28-19 0-15,23 32 0 0,-16-14 0 0,0 1 0 16,-1 3 0-16,-1-2 0 0,-4 2 0 0,-1 1 0 16,-3-1 0-16,-5-2 0 0,-1 2 0 0,-5-1 0 15,-1-2 0-15,-6-1 0 0,0 0 0 0,-3-3 0 16,1-1 0-16,-3-3 0 0,-1-1 0 15,-1-2 0-15,-1-1 0 0,1-1 0 0,3-2 0 16,2 0 0-16,2-3 0 0,3 2 0 0,1-2 0 16,17-1 0-16,-27 8 0 0,27-8 0 15,-23 17 0-15,23-17 0 0,-20 28 0 0,9-7 0 16,-1 5 0-16,0 3 0 0,0 3 0 0,0 2 0 16,0 1 0-16,1 2 0 0,1-1 0 0,3-1 0 15,2-2 0-15,2-4 0 0,3-3 0 16,6-2 0-16,1-7 0 0,10 1 0 0,-17-18 0 15,47 19-63-15,-29-32-110 0,32 24-67 0,-35-43-67 16,41 29-43-16,-24-28-35 0,9-7-2 0,21 22 246 16</inkml:trace>
  <inkml:trace contextRef="#ctx0" brushRef="#br0" timeOffset="27388.997">17635 6184 1794 0,'0'0'253'0,"-9"-36"-253"0,9 36 0 0,-34-8 0 16,16 8 0-16,-3 1 0 0,-1 4 0 0,-3 1 0 15,1 5 0-15,-2 2 0 0,-1 3 0 16,0 5 0-16,1 2 0 0,0 1 0 16,2 4 0-16,2-1 0 0,5 1 0 0,2-1 0 15,4-2 0-15,7-4 0 0,1-3 0 0,3-18 0 16,14 28 0-16,-14-28 0 0,25 18 0 0,-8-15 0 15,5-3 0-15,3-2 0 0,3-6 0 0,5-6 0 16,3-3 0-16,-2-4 0 0,2-2 0 16,-3-3 0-16,-1 1 0 0,-3-1 0 0,-4 0 0 15,-2 0 0-15,-3 0 0 0,-3 2 0 0,-4 1 0 16,-1 2 0-16,-3 4 0 0,-9 17 0 0,10-24 0 16,-10 24 0-16,0 0 0 0,0 0 0 15,0 0 0-15,0 0 0 0,-17 19 0 0,7-1 0 16,-3 5 0-16,0 5 0 0,-1 1 0 0,2 0 0 15,1 1 0-15,3-3 0 0,6-3 0 16,-1-2 0-16,8-4 0 0,-5-18 0 0,15 29 0 16,-15-29 0-16,29 18 0 0,-9-12 0 0,1-4 0 15,7-6 0-15,0-3 0 0,4-3 0 0,2-3 0 16,0-2 0-16,1-2 0 0,1-1 0 0,-5 1 0 16,-3 0 0-16,-3 2 0 0,-7 1 0 0,-18 14 0 15,21-20 0-15,-21 20 0 0,0 0 0 0,0 0 0 16,0 0 0-16,0 0 0 0,0 0 0 15,-21-3 0-15,21 3 0 0,-22 23 0 0,10-6 0 16,0 3 0-16,-3 1 0 0,3 2 0 16,1 0 0-16,0-1 0 0,4-1 0 0,1-2 0 15,3-2 0-15,3-17 0 0,-1 25 0 0,1-25 0 16,0 0 0-16,0 0 0 0,19 15 0 0,-19-15 0 16,0 0 0-16,24-17 0 0,-24 17 0 15,23-29 0-15,-9 10 0 0,0-4 0 0,-2 0 0 16,-1-2 0-16,-2 0 0 0,0-2 0 0,-2 1 0 15,1 0 0-15,-1 2 0 0,-2 5 0 0,-5 19 0 16,7-27 0-16,-7 27 0 0,0 0 0 0,0 0 0 16,0 0 0-16,0 0 0 0,0 0 0 0,0 0 0 15,19 7 0-15,-19-7 0 0,27 8 0 16,-6-7 0-16,-2-3 0 0,7 0 0 16,-2-10-12-16,9 7-92 0,-9-16-10 0,23 12-42 15,-26-27-7-15,33 21-19 0,-31-31-49 0,31 19-4 16,-22-21-28-16,11-1-30 0,8 11 0 0,-28-37 293 15</inkml:trace>
  <inkml:trace contextRef="#ctx0" brushRef="#br0" timeOffset="27560.0917">18817 5590 1555 0,'-26'73'492'16,"-33"-21"-492"-16,23-4 0 0,4 0 0 0,1 6 0 16,1 0 0-16,3 1 0 0,2 0 0 15,1-2 0-15,4-1 0 0,4-2 0 0,4-3 0 16,3-4 0-16,6-2 0 0,1-4 0 0,7-2 0 15,-5-6 0-15,11 7-37 0,-11-36-149 0,15 52-119 16,-35-58-135-16,20 6-117 0,9 28 60 16,-26-43 473-16</inkml:trace>
  <inkml:trace contextRef="#ctx0" brushRef="#br0" timeOffset="27700.0343">18395 6146 1884 0,'-28'2'163'0,"45"-8"-163"15,6-1 0-15,5 0 0 0,4 1 0 16,-2 1 0-16,2 5 0 0,-2-5 0 16,8 6 0-16,-12-10 0 0,24 18-169 0,-23-34-115 15,42 38-155-15,-30-26-78 0,10-2-25 0,22 23 447 16</inkml:trace>
  <inkml:trace contextRef="#ctx0" brushRef="#br0" timeOffset="28275.4538">20359 5315 1806 0,'0'0'27'0,"6"-20"4"0,-6 20 7 0,0 0 5 15,5-21-2-15,-5 21 2 0,0 0-25 0,0 0-18 16,0 0 0-16,0 0 0 0,0 0 0 0,0 0 0 15,0 0 0-15,-12 24 0 0,9-6 0 0,2 7 0 16,0 6 0-16,-2 8 0 16,1 4 0-16,0 7 0 0,-1 4 0 0,-1 7 0 15,0 8 0-15,-5 6 0 0,-4 6 0 0,-3 2 0 16,-4 3 0-16,-3-1 0 0,-1-1 0 0,1-1 0 16,2-5 0-16,2-3 0 0,5-7 0 0,5-10 0 15,6-6 0-15,6-11 0 0,10-6 0 0,2-11 0 16,14 8-128-16,-29-32-117 0,55 20-141 0,-36-32-223 15,0-1 48-15,8 12 444 0</inkml:trace>
  <inkml:trace contextRef="#ctx0" brushRef="#br0" timeOffset="28617.6494">19814 6154 2047 0,'0'0'0'15,"-18"3"0"-15,18-3 0 0,0 0 0 0,18-1 0 16,-18 1 0-16,30 3 0 0,-10 0 0 0,3 0 0 16,1 1 0-16,1 3 0 0,-2 3 0 0,-3 3 0 15,0 7 0-15,-3 3 0 0,-1 8 0 0,-4 5 0 16,-1 5 0-16,-3 7 0 0,1 4 0 0,-1 1 0 16,-2 2 0-16,1 0 0 0,-1 0 0 15,1-6 0-15,1-4 0 0,6-8 0 16,3-10 0-16,7-6 0 0,7-7 0 0,7-11 0 15,9-7 0-15,5-11 0 0,5-9 0 0,8-11 0 16,2-9 0-16,5-10 0 0,3-7 0 0,-2-3 0 16,-5-1 0-16,-10 2 0 0,-9 3 0 0,-10-1 0 15,-9 5 0-15,-4 3 0 0,-7 0 0 0,-1 6 0 16,-4-4 0-16,1 11 0 0,-8-2 0 16,4 20-101-16,-25-13-113 0,14 35-67 0,-22-14-77 15,22 14-95-15,-9 30-30 0,-13-39 327 0</inkml:trace>
  <inkml:trace contextRef="#ctx0" brushRef="#br0" timeOffset="33889.3141">11319 2577 1847 0,'-31'-3'65'0,"31"3"-42"15,0 0-4-15,-12-25-7 0,12 25 0 0,-10-18-7 16,10 18-2-16,0 0-2 0,-21-22 1 15,21 22-2-15,0 0 0 0,-24-3 3 16,24 3 2-16,-21 13 5 0,21-13 4 0,-23 29 3 16,11-10-8-16,1 3-9 0,-1 5 0 0,1 2 0 15,-1 1 0-15,2 3 0 0,3-2 0 0,1-2 0 16,2-1 0-16,3-4 0 0,2-3 0 0,-1-21 0 16,13 26 0-16,-13-26 0 0,32 14 0 0,-10-13 0 15,5-5 0-15,1-4 0 0,3-3 0 16,0-5 0-16,-2-2 0 0,0-1 0 0,-2-3 0 15,-4-1 0-15,-4 1 0 0,-2-2 0 0,-4 1 0 16,-5 0 0-16,-3 3 0 0,-4 0 0 0,-5 1 0 16,-2 1 0-16,-5 0 0 0,-3 1 0 15,14 17 0-15,-35-29 0 0,16 18 0 0,1 2 0 16,1 2 0-16,17 7 0 0,-28-7 0 0,28 7 0 16,0 0 0-16,-19-4 0 0,19 4 0 15,0 0 0-15,0 0 0 0,0 0 0 0,19 9 0 16,-19-9 0-16,27 4 0 0,-27-4-32 0,39 2-33 15,-39-2-36-15,53 13-199 0,-53-13-331 0,42-6 54 16,-23 6 237-16</inkml:trace>
  <inkml:trace contextRef="#ctx0" brushRef="#br0" timeOffset="34122.5701">11603 2470 1470 0,'22'14'221'0,"-22"-14"-149"0,0 0-31 0,0 0-8 15,0 0-9-15,0 0-7 0,0 0-2 0,0 0 0 16,-6 23 3-16,6-23-1 0,-2 28 3 0,2-28 0 15,-1 34 2-15,0-16 2 0,2 0-18 0,-2-1 6 16,2 1-12-16,-1-18 0 0,1 30 0 0,-1-30 0 16,3 24 0-16,-3-24 0 0,0 0 0 15,7 19 0-15,-7-19 0 0,0 0 0 0,0 0 0 16,17-3 0-16,-17 3 0 0,20-16 0 0,-20 16 0 16,30-35 0-16,-9 9 0 0,2-7 0 0,0 0 0 15,0 1 0-15,-5-1 0 0,0 8 0 0,-4-1 0 16,0 6 0-16,-4-3 0 0,-10 23-52 15,11-40-120-15,15 52-286 0,-26-12-172 0,0 0 21 16,0 0 484-16</inkml:trace>
  <inkml:trace contextRef="#ctx0" brushRef="#br0" timeOffset="34760.2184">12022 2581 1626 0,'-17'-17'421'16,"17"17"-421"-16,0 0 0 0,0 0 0 0,0 0 0 16,0 0 0-16,0 0 0 0,0 0 0 15,0 0 0-15,28 13 0 0,-28-13 0 0,31 0 0 16,-13-5 0-16,0-1 0 0,3-2 0 0,-2-2 0 16,1-1 0-16,-2 0 0 0,-1-2 0 0,-17 13 0 15,26-25 0-15,-26 25 0 0,14-20 0 16,-14 20 0-16,0 0 0 0,-3-19 0 0,3 19 0 15,-18-10 0-15,18 10 0 0,-25-3 0 0,25 3 0 16,-29 6 0-16,29-6 0 0,-33 14 0 0,15-3 0 16,18-11 0-16,-34 30 0 0,19-13 0 0,-1 1 0 15,2 3 0-15,3-2 0 0,1 2 0 0,3 1 0 16,2-2 0-16,2 1 0 0,3-3 0 16,0-18 0-16,11 24 0 0,-11-24 0 15,28 12 0-15,-8-12 0 0,3-2 0 0,4-4 0 16,2-5 0-16,2 0 0 0,1-4 0 0,2 1 0 15,-1-1 0-15,0 1 0 0,-3-1 0 0,-2 2 0 16,-4 1 0-16,-2 0 0 0,-3 3 0 0,-19 9 0 16,24-12 0-16,-24 12 0 0,0 0 0 0,0 0 0 15,0 0 0-15,0 0 0 0,0 0 0 16,0 0 0-16,-3 20 0 0,3-20 0 0,-13 25 0 16,6-7 0-16,-2 3 0 0,2 1 0 0,1 2 0 15,0-2 0-15,1 2 0 0,3-3 0 0,-1 1 0 16,2-4 0-16,1-18 0 0,2 25 0 15,-2-25 0-15,0 0 0 0,0 0 0 0,17 9 0 16,-17-9 0-16,0 0 0 0,23-25 0 0,-12 8 0 16,2-4 0-16,0-3 0 0,-1-2 0 15,-1 0 0-15,-1 3 0 0,-5-2 0 0,-2 3 0 16,-1-1 0-16,-2 1 0 0,-2 3 0 0,1-3 0 16,0 3 0-16,0 1 0 0,1 18 0 0,1-29 0 15,-1 29 0-15,0 0 0 0,7-20 0 0,-7 20 0 16,0 0 0-16,20-5 0 0,-20 5 0 0,25-2 0 15,-4 3 0-15,-2-8-23 0,18 18-154 0,-26-39-102 16,36 28-280-16,-23-17-57 0,1-9 224 16</inkml:trace>
  <inkml:trace contextRef="#ctx0" brushRef="#br0" timeOffset="34962.7883">12998 2098 1918 0,'-12'20'129'16,"-8"-3"-129"-16,1 3 0 0,2 5 0 0,0 6 0 16,0 3 0-16,1 2 0 0,2 3 0 0,3 0 0 15,4 1 0-15,2-1 0 0,2-1 0 0,3-1 0 16,3-2 0-16,5-1 0 0,0-5 0 0,8 1 0 16,-2-7 0-16,14 12-111 0,-28-35-287 0,32 27-250 15,-15-16 18-15,4-10 371 16</inkml:trace>
  <inkml:trace contextRef="#ctx0" brushRef="#br0" timeOffset="35336.0481">13215 2497 1347 0,'-18'21'671'15,"-6"-13"-642"-15,2 4-29 0,-2 1 0 0,2 3 0 16,0 1 0-16,1 3 0 0,4 0 0 0,3 0 0 15,1-1 0-15,5 0 0 0,2-2 0 16,6-17 0-16,-1 31 0 0,1-31 0 0,10 21 0 16,-10-21 0-16,25 15 0 0,-7-10 0 0,4-4 0 15,3-4 0-15,5-3 0 0,0-3 0 16,2-3 0-16,-3-3 0 0,-2 1 0 0,-3-2 0 16,-5 0 0-16,-2 0 0 0,-17 16 0 0,27-32 0 15,-17 15 0-15,-3 0 0 0,1-1 0 0,-2 1 0 16,0 0 0-16,-6 17 0 0,6-28 0 0,-6 28 0 15,0 0 0-15,0 0 0 0,0 0 0 0,0 0 0 16,0 0 0-16,0 0 0 0,-20 36 0 0,12-11 0 16,-3 4 0-16,0 0 0 0,1 1 0 15,2-2 0-15,2 1 0 0,2-4 0 16,5-1 0-16,0-3 0 0,7-1 0 0,-8-20-28 16,26 33-67-16,-26-33-79 0,42 10-128 0,-41-38-121 15,26 10-158-15,6 4 138 0,-18-29 443 0</inkml:trace>
  <inkml:trace contextRef="#ctx0" brushRef="#br0" timeOffset="35850.4073">13682 2409 1952 0,'6'18'64'16,"-6"-18"-33"-16,-23 24-31 0,12-5 0 0,-2 1 0 16,2 5 0-16,-1 2 0 0,2 2 0 0,0 1 0 15,3 2 0-15,1-1 0 0,1 3 0 16,2-2 0-16,-1 0 0 0,1-2 0 15,3-5 0-15,0-1 0 0,2-4 0 0,-1-1 0 16,-1-19 0-16,2 26 0 0,-2-26 0 0,0 0 0 16,0 0 0-16,0 0 0 0,0 0 0 0,0 0 0 15,21-7 0-15,-21 7 0 0,9-26 0 0,-3 6 0 16,2-5 0-16,2-6 0 0,-2 0 0 0,0 1 0 16,-2-1 0-16,0 4 0 0,0-1 0 0,2-5 0 15,1 3 0-15,-1-6 0 0,3 2 0 16,0 3 0-16,1 4 0 0,2 5 0 15,-2 5 0-15,-12 17 0 0,21-18 0 0,-21 18 0 16,22-7 0-16,-22 7 0 0,28 1 0 0,-11 1 0 16,0 3 0-16,0 0 0 0,-17-5 0 0,31 16 0 15,-31-16 0-15,29 21 0 0,-29-21 0 0,27 26 0 16,-27-26 0-16,21 28 0 0,-21-28 0 0,8 27 0 16,-8-27 0-16,-2 31 0 0,-4-14 0 15,-5-1 0-15,11-16 0 0,-30 31 0 0,13-18 0 16,-3-2 0-16,1 1 0 0,-2-4 0 0,0 2 0 15,2-1 0-15,-2-1 0 0,0 1 0 0,2-1 0 16,2 0 0-16,-1 1 0 0,18-9 0 0,-33 24 0 16,16-6 0-16,0 4 0 0,-1 7 0 0,-2 4 0 15,-2 7 0-15,-1 3 0 0,-1 6 0 16,1 3 0-16,-2 2 0 0,1 3 0 0,1 0 0 16,1-2 0-16,4-3 0 0,3-8 0 0,7-7 0 15,2-11 0-15,13-2 0 0,-7-24-109 16,19 19-108-16,-26-49-123 0,31 17-271 0,-4-4 51 15,-8-16 351-15</inkml:trace>
  <inkml:trace contextRef="#ctx0" brushRef="#br0" timeOffset="36717.443">14237 2615 1470 0,'2'29'502'0,"-2"-29"-475"0,0 0-7 0,0 0 3 16,0 0-18-16,0 0-5 0,0 0 0 0,0 0 0 16,0 0 0-16,0 0 0 0,0 0 0 0,-19 19 0 15,19-19 0-15,-11 31 0 0,6-10 0 0,-1 0 0 16,0 2 0-16,0 0 0 0,-1 2 0 0,0-1 0 16,0 0 0-16,1-3 0 0,1-1 0 15,2-1 0-15,3-19 0 0,-4 26 0 16,4-26 0-16,0 0 0 0,0 0 0 0,0 0 0 15,0 0 0-15,0 0 0 0,0 0 0 0,0 0 0 16,0 0 0-16,13-28 0 0,-11 9 0 0,-1-5 0 16,0-4 0-16,0-1 0 0,-1 0 0 0,0-1 0 15,-1-3 0-15,1 2 0 0,0-2 0 16,1-3 0-16,2 1 0 0,0-4 0 0,2 1 0 16,1 5 0-16,3 2 0 0,-1 8 0 0,2 6 0 15,-10 17 0-15,25-18 0 0,-25 18 0 0,27-5 0 16,-27 5 0-16,32 4 0 0,-15 2 0 0,0 3 0 15,0 1 0-15,-17-10 0 0,33 27 0 0,-15-11 0 16,-1 2 0-16,0 0 0 0,0 1 0 16,-2 0 0-16,-1-1 0 0,-2 0 0 15,1 0 0-15,-13-18 0 0,19 33 0 0,-19-33 0 16,10 31 0-16,-10-31 0 0,-1 28 0 0,1-28 0 16,-11 28 0-16,11-28 0 0,-20 24 0 0,20-24 0 15,-27 17 0-15,27-17 0 0,-36 18 0 0,15-8 0 16,-1 1 0-16,-2-1 0 0,0 3 0 0,-1-1 0 15,-1 3 0-15,0 2 0 0,2 3 0 0,-1 3 0 16,4 1 0-16,-1 2 0 0,0 5 0 16,1 0 0-16,2 1 0 0,0 0 0 0,4 1 0 15,0-4 0-15,4-1 0 0,4-2 0 0,3-4 0 16,3-4 0-16,1-18 0 0,13 23 0 16,-13-23 0-16,36 4 0 0,-8-10 0 0,2-14 0 15,17 5-109-15,-16-31-65 0,36 28-180 0,-42-33-220 16,18 1 31-16,7 14 251 0</inkml:trace>
  <inkml:trace contextRef="#ctx0" brushRef="#br0" timeOffset="36903.9857">14678 2555 2047 0,'-17'21'0'16,"17"-21"0"-16,-13 31 0 0,8-9 0 15,-1 1 0-15,0 3 0 0,-1 0 0 16,1 2 0-16,-2 0 0 0,3-2 0 0,-1 1 0 15,3-3 0-15,0 0 0 0,1-4 0 0,4 0 0 16,1-3 0-16,4 0 0 0,-7-17 0 0,17 23 0 16,-17-23-30-16,26 12-115 0,-34-40-195 0,37 31-200 15,-21-23-64-15,5-11 217 0</inkml:trace>
  <inkml:trace contextRef="#ctx0" brushRef="#br0" timeOffset="37323.9007">14861 2403 1453 0,'12'30'313'0,"-12"-30"-88"0,0 0-182 16,0 0-30-16,21 14-13 0,-21-14 0 0,0 0 0 16,17 8 0-16,-17-8 0 0,0 0 0 0,0 0 0 15,18 19 0-15,-18-19 0 0,0 0 0 0,11 27 0 16,-11-27 0-16,-1 30 0 0,-4-12 0 0,-1 3 0 15,-3-1 0-15,-1 2 0 0,2-4 0 0,-1 2 0 16,0-3 0-16,1 0 0 0,8-17 0 0,-11 26 0 16,11-26 0-16,0 0 0 0,0 0 0 15,0 0 0-15,0 0 0 0,0 0 0 16,0 0 0-16,19-3 0 0,-19 3 0 0,22-27 0 16,-8 8 0-16,1-2 0 0,-2-1 0 0,1 1 0 15,-4-1 0-15,3-1 0 0,-4 1 0 0,1 1 0 16,0 0 0-16,0-2 0 0,-1 3 0 0,0 1 0 15,-9 19 0-15,17-25 0 0,-17 25 0 0,0 0 0 16,0 0 0-16,0 0 0 0,17 0 0 16,-17 0 0-16,5 20 0 0,-5-20 0 0,6 35 0 15,-4-13 0-15,4 3 0 0,-4-3 0 0,2 4 0 16,0-6 0-16,2 3 0 0,0-5 0 0,5 2 0 16,-11-20 0-16,27 32-98 0,-27-32-82 0,30 28-96 15,-30-28-149-15,0 0-151 0,19-7 94 16,-16-15 473-16</inkml:trace>
  <inkml:trace contextRef="#ctx0" brushRef="#br0" timeOffset="37774.9686">15435 2340 2047 0,'-18'0'0'0,"1"-1"0"0,0 2 0 16,-1 2 0-16,0 3 0 0,1 2 0 0,0 1 0 15,-1 0 0-15,18-9 0 0,-30 24 0 16,30-24 0-16,-24 31 0 0,15-13 0 0,3 1 0 16,0 3 0-16,2-2 0 0,3 1 0 0,2-3 0 15,4-1 0-15,-5-17 0 0,14 27 0 0,-14-27 0 16,23 15 0-16,-23-15 0 0,28 4 0 0,-28-4 0 16,32-7 0-16,-32 7 0 0,32-21 0 15,-32 21 0-15,34-32 0 0,-18 11 0 0,-2-2 0 16,1 0 0-16,-4-1 0 0,-3 1 0 0,2 1 0 15,-5 2 0-15,0 1 0 0,-3 2 0 0,-2 17 0 16,5-20 0-16,-5 20 0 0,0 0 0 0,0 0 0 16,0 0 0-16,-13 20 0 0,4 3 0 0,-3 6 0 15,-3 11 0-15,-2 6 0 16,-1 5 0-16,-1 5 0 0,-1 2 0 0,-1 6 0 16,1 0 0-16,-2 0 0 0,-2-2 0 0,2-9 0 15,0-7 0-15,2-10 0 0,4-7 0 0,2-2 0 16,-1-7 0-16,1-1 0 0,14-19 0 0,-29 23 0 15,29-23 0-15,-31 6 0 0,31-6 0 0,-33-10 0 16,16-2 0-16,0-5 0 0,4-2 0 0,-3-8 0 16,10 5 0-16,-9-13-27 0,15 15-137 15,-26-34-82-15,35 34-87 0,-32-30-154 0,15-2-65 16,21 18 315-16</inkml:trace>
  <inkml:trace contextRef="#ctx0" brushRef="#br1" timeOffset="42944.6527">18324 2841 1000 0,'0'0'492'16,"14"-22"-450"-16,-14 22-19 0,22-29 16 0,-22 29 8 16,18-27 8-16,-18 27-5 0,11-21-5 15,-11 21-8-15,1-18 2 0,-1 18-5 0,-7-19 2 16,7 19-3-16,-17-19-7 0,17 19 3 16,-30-16-9-16,12 9-20 0,-1 0 0 0,-1 1 0 15,-3 1 0-15,1 0 0 0,-3 3 0 0,-1 0 0 16,-3 2 0-16,-1 3 0 0,-2 2 0 0,-2 4 0 15,-1 2 0-15,-2 6 0 0,-3 4 0 0,-1 4 0 16,-5 5 0-16,-3 4 0 0,-3 6 0 0,-3 6 0 16,-4 4 0-16,0 3 0 0,2 3 0 15,3 0 0-15,4 2 0 0,8 0 0 0,8-3 0 16,8-1 0-16,9-5 0 0,9-2 0 0,10-2 0 16,8-2 0-16,13-1 0 0,9-2 0 0,9-2 0 15,11-7 0-15,7-5 0 0,7-6 0 16,7-5 0-16,3-8 0 0,5-2 0 0,-3-11 0 15,23 24-232-15,-29-39-445 0,14 12 17 0,-14-14 183 16</inkml:trace>
  <inkml:trace contextRef="#ctx0" brushRef="#br1" timeOffset="44204.5968">19649 2932 1480 0,'-9'29'89'16,"9"-29"-26"-16,-8 18-3 0,8-18-14 0,-9 23-7 15,9-23-8-15,-10 27-1 0,10-27-6 0,-13 32 2 16,3-15-9-16,1 5 0 0,-5-1-9 0,1 5 3 16,-5-1-11-16,-3 3 7 0,-3 1 14 0,-4 2-33 15,-5 1 38-15,-2 1-28 0,-3-3 14 0,1 1 12 16,-2-3-9-16,4-1 0 0,-3-4-15 0,3-2 0 16,4-1 0-16,-1-5 0 0,5-4 0 15,3-2 0-15,1-6 0 0,1 0 0 16,2-4 0-16,1-3 0 0,19 4 0 0,-32-16 0 15,32 16 0-15,-28-24 0 0,28 24 0 0,-23-29 0 16,23 29 0-16,-20-33 0 0,12 13 0 0,0 1 0 16,0-2 0-16,1 0 0 0,2 1 0 0,2-1 0 15,-1 2 0-15,4 2 0 0,0 17 0 0,2-30 0 16,-2 30 0-16,9-30 0 0,-9 30 0 16,19-31 0-16,-19 31 0 0,30-27 0 0,-13 12 0 15,2-1 0-15,2-2 0 0,4 0 0 0,2 1 0 16,0 0 0-16,1 1 0 0,-1 2 0 15,-1 1 0-15,1 2 0 0,-3 2 0 0,-1 4 0 16,-2 2 0-16,0 4 0 0,-3 3 0 0,0 3 0 16,-18-7 0-16,32 23 0 0,-32-23 0 15,28 34 0-15,-16-14 0 0,1 4 0 0,1 3 0 16,-3 0 0-16,0 2 0 0,-2 0 0 0,1 0 0 16,4 1 0-16,0-1 0 0,3-1 0 0,4-4 0 15,3-2 0-15,3-4 0 0,5-2 0 0,2-4 0 16,2-4 0-16,5-4 0 0,2-3 0 0,6-5 0 15,-1-2 0-15,5 0 0 0,-5-6 0 0,9 19-114 16,-26-28-525-16,16 17-43 0,-19-12 71 16</inkml:trace>
  <inkml:trace contextRef="#ctx0" brushRef="#br1" timeOffset="45199.3943">20349 3036 1404 0,'18'-19'79'0,"-18"19"-29"0,0 0 3 0,-1-19 2 16,1 19-2-16,0 0 1 0,0 0-3 0,0 0-3 15,0 0-8-15,0 0-13 0,0 0-7 0,-7 19-4 16,7-19 4-16,-10 25 5 0,3-9 2 0,-2 4-2 15,0 2-25-15,-1 3 0 0,0 3 0 0,-2 2 0 16,0 3 0-16,-2-2 0 0,2 5 0 16,-1-2 0-16,-2 3 0 0,1-1 0 0,0-5 0 15,1 0 0-15,1-4 0 0,1-2 0 0,2-4 0 16,1-3 0-16,8-18 0 0,-7 23 0 0,7-23 0 16,0 0 0-16,0 0 0 0,0 0 0 15,0 0 0-15,0 0 0 0,8-18 0 0,-8 18 0 16,13-37 0-16,-4 10 0 0,1-3 0 0,1-4 0 15,1-2 0-15,0 0 0 0,1-3 0 16,-1 0 0-16,1-2 0 0,-2-3 0 0,0 1 0 16,1-3 0-16,0 0 0 0,1 1 0 0,2 2 0 15,1-2 0-15,1 3 0 0,2 2 0 0,1 3 0 16,1 4 0-16,1 2 0 0,-1 6 0 0,1 3 0 16,1 2 0-16,-1 2 0 0,0 2 0 0,0 2 0 15,-2 5 0-15,0 2 0 0,-2 1 0 16,3 1 0-16,-2 3 0 0,-1 2 0 15,2 4 0-15,-1 3 0 0,1 3 0 0,-2 6 0 16,2 6 0-16,-1 4 0 0,-2 6 0 0,1 4 0 16,-2 5 0-16,-3 3 0 0,0 4 0 0,-2 3 0 15,-3 4 0-15,-1 2 0 0,-1 2 0 0,-2 3 0 16,-1 1 0-16,-2 2 0 0,0-2 0 0,-2-2 0 16,-3-5 0-16,2-4 0 0,-4 0 0 15,1-6 0-15,0-2 0 0,0-5 0 0,1-4 0 16,-1-4 0-16,3-2 0 0,-4-7 0 0,5-4 0 15,1-18 0-15,-3 19 0 0,3-19 0 0,0 0-106 16,-7-23-118-16,26 19-345 0,-29-23-53 0,8 4 97 16</inkml:trace>
  <inkml:trace contextRef="#ctx0" brushRef="#br1" timeOffset="45386.0225">20275 3326 2047 0,'0'0'0'0,"0"0"0"0,0 0 0 0,0 0 0 16,18-6 0-16,-18 6 0 0,38 1 0 15,-8-3 0-15,9-3 0 0,7-3 0 0,4 0 0 16,9-2 0-16,-3-1 0 0,3 5 0 0,-3-6 0 16,7 22-77-16,-35-23-588 0,26 19-23 15,-22-10 72-15</inkml:trace>
  <inkml:trace contextRef="#ctx0" brushRef="#br1" timeOffset="71196.6093">19615 3098 838 0,'0'0'157'16,"0"0"-67"-16,0 0 5 0,-17 9-11 0,17-9 0 15,0 0-9-15,0 0-15 0,0 0-18 0,0 0-11 16,0 0-6-16,0 0 4 0,0 0 10 0,0 0 8 16,0 0 2-16,0 0-6 0,0 0-7 0,0 0-10 15,17 6 0-15,-17-6 1 0,0 0 5 0,0 0-1 16,19-21-1-16,-19 21-8 0,16-19-2 16,-16 19-11-16,17-24-9 0,-17 24 0 0,19-26 0 15,-19 26 0-15,20-27 0 0,-20 27 0 0,19-26 0 16,-19 26 0-16,20-23 0 0,-20 23 0 0,0 0 0 15,20-22 0-15,-20 22 0 0,0 0 0 0,0 0 0 16,0 0 0-16,0 0 0 0,0 0 0 0,0 0 0 16,0 0 0-16,0 0 0 0,0 0 0 0,0 0 0 15,0 0 0-15,0 0 0 0,0 0 0 0,17-9 0 16,-17 9 0-16,0 0 0 0,0 0 0 0,0 0 0 16,0 0-8-16,21-6-5 0,-21 6-2 15,0 0-1-15,0 0-2 0,0 0-4 0,0 0-5 16,21 7-5-16,-21-7-10 0,0 0-33 0,0 0-140 15,0 0-338-15,0 0-22 0,0 0 140 0</inkml:trace>
  <inkml:trace contextRef="#ctx0" brushRef="#br1" timeOffset="78924.8394">21963 5701 432 0,'19'-15'158'15,"3"20"94"-15,-22-23 2 0,22 25 32 0,-22-7-208 16,0 0-13-16,15-29-6 0,-15 29-14 0,0 0-2 15,25-20-8-15,-25 20 3 0,0 0-5 16,9-22 4-16,-9 22-2 0,0 0 4 0,0 0-4 16,6-20 4-16,-6 20-4 0,0 0-5 0,0 0-11 15,-10-20-19-15,10 20 0 0,0 0 0 0,0 0 0 16,-20-19 0-16,20 19 0 0,0 0 0 0,-24-17 0 16,24 17 0-16,0 0 0 0,-23-17 0 15,23 17 0-15,-20-12 0 0,20 12 0 0,-21-12 0 16,21 12 0-16,-26-8 0 0,26 8 0 15,-34 0 0-15,15 4 0 0,-1 2 0 0,0 4 0 16,-5 2 0-16,0 4 0 0,-3 4 0 0,-1 4 0 16,0 5 0-16,-3 8 0 0,-2 3 0 0,0 4 0 15,-1 5 0-15,2 5 0 0,2-1 0 0,5 3 0 16,4-3 0-16,6-2 0 0,9-4 0 0,7-3 0 16,8-8 0-16,13-3 0 0,9-7 0 15,12-4 0-15,10-6 0 0,11-10 0 0,12-11 0 16,8-7 0-16,10-7 0 0,-1-7 0 0,3 3 0 15,-12-14-6-15,11 26-239 0,-42-39-241 16,17 26-169-16,-17 0 81 0,-21-17 494 0</inkml:trace>
  <inkml:trace contextRef="#ctx0" brushRef="#br1" timeOffset="96109.8002">23116 5677 1245 0,'0'0'75'0,"0"0"-53"0,0 0 1 15,0 0-4-15,0 0 10 0,0 0 12 0,-12 19 7 16,12-19 2-16,0 0-3 0,-20 18-9 16,20-18 0-16,-13 18-5 0,13-18 4 0,-16 21 1 15,16-21-22-15,-18 21 42 0,18-21-47 0,-18 20 35 16,18-20-20-16,-21 22-12 0,21-22 5 0,-21 22-8 15,21-22 4-15,-25 20-4 0,25-20-1 0,-26 18-4 16,26-18 1-16,-28 18-4 0,28-18 3 0,-30 21-3 16,13-11-1-16,0 1-2 0,-2-3 0 0,1 3 0 15,-1-3 0-15,2-2 0 0,0 0 0 0,17-6 0 16,-27 9 0-16,27-9 0 0,-21 4 0 0,21-4 0 16,-18 0 0-16,18 0 0 0,0 0 0 15,-22-8 0-15,22 8 0 0,0 0 0 0,-17-14 0 16,17 14 0-16,0 0 0 0,-16-22 0 0,16 22 0 15,-9-17 0-15,9 17 0 0,0 0 0 0,-13-23 0 16,13 23 0-16,0 0 0 0,-12-18 0 16,12 18 0-16,0 0 0 0,-12-17 0 0,12 17 0 15,0 0 0-15,0 0 0 0,-18-20 0 0,18 20 0 16,0 0 0-16,-7-17 0 0,7 17 0 0,0 0 0 16,-2-23 0-16,2 23 0 0,4-19 0 0,-4 19 0 15,6-18 0-15,-6 18 0 0,9-19 0 0,-9 19 0 16,9-18 0-16,-9 18 0 0,0 0 0 15,12-18 0-15,-12 18 0 0,0 0 0 16,0 0 0-16,14-17 0 0,-14 17 0 0,0 0 0 16,0 0 0-16,21-18 0 0,-21 18 0 0,0 0 0 15,25-21 0-15,-25 21 0 0,20-17 0 0,-20 17 0 16,20-17 0-16,-20 17 0 0,23-17 0 0,-23 17 0 16,21-14 0-16,-21 14 0 0,0 0 0 0,23-11 0 15,-23 11 0-15,0 0 0 0,0 0 0 16,17-1 0-16,-17 1 0 0,0 0 0 0,0 0 0 15,0 0 0-15,0 0 0 0,18 18 0 0,-18-18 0 16,0 0 0-16,21 24 0 0,-21-24 0 0,19 18 0 16,-19-18 0-16,24 17 0 0,-24-17 0 15,26 15 0-15,-26-15 0 0,28 14 0 0,-28-14 0 16,31 15 0-16,-31-15 0 0,30 18 0 0,-30-18 0 16,28 22 0-16,-28-22 0 0,26 24 0 15,-26-24 0-15,23 29 0 0,-23-29 0 0,18 32 0 16,-9-15 0-16,-2 0 0 0,1 0 0 0,-8-17 0 15,20 29 0-15,-20-29 0 0,30 17 0 0,-6-16 0 16,6-1-28-16,1-13-42 0,20 23-148 0,-31-44-266 16,36 21-144-16,-15-8 49 0,0-13 540 0</inkml:trace>
  <inkml:trace contextRef="#ctx0" brushRef="#br1" timeOffset="96918.5252">23081 5798 1042 0,'0'0'-10'0,"-26"-1"-51"15,26 1-44-15,0 0-30 0,0 0 17 0,0 0 43 16,0 0 50-16,0 0 37 0,0 0 17 0,0 0 14 16,-7-21 13-16,7 21 13 0,0 0 9 0,0 0-2 15,0 0 2-15,0 0-2 0,13-19-1 16,-13 19-1-16,0 0-8 0,0 0-4 0,0 0-10 16,0 0-9-16,0 0-9 0,0 0-4 0,4 18 0 15,-4-18 7-15,0 0 4 0,0 0-20 0,0 0 32 16,-9 19-26-16,9-19 23 0,0 0-1 15,0 0-7-15,0 0 3 0,-17 0-7 0,17 0 1 16,0 0-15-16,0 0-4 0,0 0-27 0,0 0 17 16,0 0-16-16,16-23 33 0,-16 23-12 15,22-26 10-15,-22 26-24 0,38-34-1 0,-15 14 0 16,3 1 0-16,4-2 0 0,-2 2 0 0,0 2 0 16,-4 3 0-16,-2 3 0 0,-22 11-12 0,30-11-49 15,-35-10-141-15,22 26-397 0,-17-5-37 0,-18 3 100 16</inkml:trace>
  <inkml:trace contextRef="#ctx0" brushRef="#br1" timeOffset="97696.2904">24075 5183 1403 0,'-7'-32'322'16,"7"32"-269"-16,0 0-35 0,0 0 37 0,1-21-53 15,-1 21 21-15,0 0 9 0,8-19-1 0,-8 19 1 16,0 0-6-16,6-22-1 0,-6 22-7 0,0 0-11 15,0 0-7-15,0 0 0 0,0 0 0 0,0 0 0 16,0 0 0-16,0 0 0 0,0 0 0 16,0 0 0-16,17 7 0 0,-17-7 0 0,9 39 0 15,-5-12 0-15,-1 5 0 0,-1 3 0 16,-2 3 0-16,-1 3 0 0,-4-1 0 0,0 0 0 0,-1-2 0 16,1-1 0-16,0-3 0 0,0-3 0 0,2-6 0 15,0 0 0-15,3-4 0 0,4 0 0 16,0-2 0-16,2 1 0 0,-6-20-21 15,26 50-253-15,-26-50-328 0,9 21-15 0,-9-21 85 16</inkml:trace>
  <inkml:trace contextRef="#ctx0" brushRef="#br1" timeOffset="98007.3515">23689 6095 2047 0,'-27'17'0'0,"27"-17"0"0,0 0 0 0,21 11 0 16,2-9 0-16,11 0 0 0,13-7 0 15,9-2 0-15,4-7 0 0,5-1 0 0,5-4 0 16,0-1 0-16,3-1 0 0,-1 0 0 0,0 0 0 15,-4 3 0-15,-5 1 0 0,-5 4 0 0,-9 2 0 16,-9 2 0-16,-7 4 0 0,-7 2 0 0,-5 3 0 16,-4 1 0-16,-17-1 0 0,25 4 0 0,-6 20-182 15,-36-35-345-15,17 11-131 16,9 17 39-16</inkml:trace>
  <inkml:trace contextRef="#ctx0" brushRef="#br1" timeOffset="99330.0459">24165 6809 1610 0,'4'-18'100'16,"-4"18"-25"-16,0 0-12 0,5-19-16 0,-5 19-4 15,0 0-6-15,-13-25-3 0,13 25-6 16,-18-17-18-16,18 17-10 0,-25-16 0 0,25 16 0 16,-33-10 0-16,15 5 0 0,-2 3 0 0,1 4 0 15,-1 0 0-15,-1 4 0 0,1 3 0 16,2 3 0-16,-3 2 0 0,2 3 0 0,-1 5 0 15,1 2 0-15,3 3 0 0,1 1 0 0,3-1 0 16,1 2 0-16,4-1 0 0,3-1 0 0,2-4 0 16,6-4 0-16,-4-19 0 0,17 28 0 0,-17-28 0 15,32 17 0-15,-7-13 0 0,2-4 0 0,4-8 0 16,6-5 0-16,3-5 0 0,0-8 0 16,4-3 0-16,-3-4 0 0,2-6 0 0,-3-1 0 15,-1-2 0-15,-4-2 0 0,-1-2 0 16,-5 0 0-16,-5 0 0 0,0-1 0 0,-7 2 0 15,-2 1 0-15,-4-5 0 0,-5 2 0 0,-2-1 0 16,-4 0 0-16,0 2 0 0,-2 5 0 0,-3 5 0 16,-2 7 0-16,-2 10 0 0,9 19 0 0,-16-18 0 15,16 18 0-15,-17 6 0 0,17-6 0 16,-18 38 0-16,6 0 0 0,-2 11 0 0,3 9 0 16,-1 4 0-16,0 3 0 0,1 1 0 0,1-2 0 15,4-2 0-15,3-4 0 0,4-6 0 0,4-5 0 16,5-3 0-16,3-7 0 0,3-1 0 0,-4-8 0 15,9 2 0-15,-21-30 0 0,52 51-285 0,-52-51-283 16,22 14-82-16,-22-14 107 0</inkml:trace>
  <inkml:trace contextRef="#ctx0" brushRef="#br1" timeOffset="104717.7707">2736 8260 521 0,'0'0'445'0,"0"0"-268"0,0 0-151 16,-13-21 52-16,0 0 2 0,13 21 24 0,-12-23 0 15,12 23-16-15,-13-22-2 0,13 22-10 0,-21-19-7 16,21 19-16-16,-28-19-7 16,28 19-12-16,-39-14 0 0,16 9-9 0,-3 4-24 15,-6 5-1-15,-2 6 0 0,-6 7 0 0,-6 10 0 16,-4 7 0-16,-8 11 0 0,0 9 0 0,-4 8 0 16,1 7 0-1,-1 3 0-15,3 7 0 0,-1 3 0 0,4 3 0 16,6-1 0-16,9 0 0 0,9-8 0 0,13-4 0 15,12-10 0-15,11-5 0 0,13-10 0 16,13-7 0-16,11-7 0 0,11-10 0 0,13-10 0 16,5-8 0-16,13-10 0 0,3-8 0 0,10-4 0 15,3-11 0-15,15 18-210 0,-34-43-274 0,25 24-196 16,-17-11 16-16,-8-14 656 0</inkml:trace>
  <inkml:trace contextRef="#ctx0" brushRef="#br1" timeOffset="106055.1335">4684 8499 1392 0,'-22'5'209'0,"4"6"-171"0,-6-5 4 31,4 9 4-31,-8-4-7 0,5 8-4 0,-10 2-15 0,1 6 3 0,-9 1-12 0,-2 5 7 16,-7-2-13-16,-4 6 10 0,-3 0-9 0,-2 5 12 15,-3 1 13-15,1 3-24 0,-1-5 28 0,7-3-27 16,5-7 6-16,8-6 5 0,6-7-10 31,6-4-2-31,6-6-7 0,2-6 0 0,22-2 0 0,-31-1 0 0,31 1 0 0,-23-11 0 0,23 11 0 16,-17-19 0-16,17 19 0 0,-10-28 0 0,8 9 0 16,3-3 0-16,3-2 0 0,4-3 0 0,3-2 0 15,4-1 0-15,3 0 0 0,3 0 0 0,2-1 0 16,1 1 0-16,3 2 0 0,1 2 0 15,0 3 0-15,-1 1 0 0,2-2 0 0,0 1 0 16,1 1 0-16,2 1 0 0,1 4 0 0,0 3 0 16,2 4 0-16,2 4 0 0,-2 5 0 15,0 6 0-15,-1 6 0 0,-1 7 0 0,-3 7 0 16,-2 8 0-16,-1 4 0 0,-3 7 0 0,-2 2 0 16,-2 3 0-16,-4 5 0 0,-3-1 0 0,-1-1 0 15,-1-2 0-15,1-6 0 0,3-5 0 16,3-9 0-16,3-8 0 0,7-8 0 0,6-9 0 15,13-7-27-15,4-15-51 0,26 16-174 0,-25-48-251 16,41 18-133-16,-11-14 86 0</inkml:trace>
  <inkml:trace contextRef="#ctx0" brushRef="#br1" timeOffset="106832.8895">6210 7982 1268 0,'43'-1'407'0,"-66"-9"-307"0,23 10-51 0,0 0 0 15,0 0 0-15,0 0-9 0,0 0-14 0,-13 23-12 16,13-23-4-16,-24 36-5 0,10-9 6 0,-4 5-7 15,-2 5 7-15,-2 3-7 0,0 6-5 16,-2 0 2-16,1 3-1 0,0 0 0 0,1-2 0 16,1-3 0-16,2-2 0 0,3-6 0 0,3-2 0 15,2-5 0-15,5-4 0 0,1-6 0 0,5-19 0 16,-1 22 0-16,1-22 0 0,0 0 0 0,0 0 0 16,0 0 0-16,23-12 0 0,-14-6 0 15,4-7 0-15,0-7 0 0,3-5 0 0,0-3 0 16,1-4 0-16,1-4 0 0,0-3 0 15,0-2 0-15,-1 0 0 0,-1-2 0 0,1 4 0 16,-1-1 0-16,0 0 0 0,1 0 0 0,1 2 0 16,3 2 0-16,-1 5 0 0,2 4 0 0,1 7 0 15,0 5 0-15,1 8 0 0,-3 4 0 0,0 7 0 16,-1 4 0-16,-3 5 0 0,1 6 0 0,-1 6 0 16,1 5 0-16,-2 5 0 0,1 5 0 15,0 3 0-15,-1 5 0 0,0 4 0 0,-2 4 0 16,0 3 0-16,-1 1 0 0,-1 2 0 0,-1 1 0 15,0 1 0-15,0 3 0 0,-3 2 0 16,2-1 0-16,-4-3 0 0,2-5 0 0,-4-4 0 16,4-4 0-16,-3-4 0 0,1-2 0 0,-3-10 0 15,7 8-89-15,-10-32-187 0,12 20-165 0,-12-20-174 16,0 0 42-16,0 0 521 0</inkml:trace>
  <inkml:trace contextRef="#ctx0" brushRef="#br1" timeOffset="106988.3264">6122 8324 1925 0,'-28'3'122'16,"28"-3"-122"-16,-25 10 0 0,25-10 0 15,0 0 0-15,30-2 0 0,-1 0 0 16,10-6 0-16,8-4 0 0,7-1 0 0,8-5 0 16,2-4 0-16,8 5 0 0,-4-6 0 0,12 21-68 15,-27-35-221-15,35 36-278 0,-35-16-85 0,-5 3 182 16</inkml:trace>
  <inkml:trace contextRef="#ctx0" brushRef="#br1" timeOffset="107377.1537">5892 9120 1599 0,'-12'-27'430'0,"12"27"-412"16,0 0-18-16,0 0 0 0,0 0 0 0,33-3 0 16,-7-1 0-16,10 2 0 0,7-3 0 0,10 0 0 15,5-2 0-15,8-4 0 0,3-3 0 0,4 0 0 16,5-3 0-16,-2 0 0 0,6 0 0 0,-3 0 0 16,4 4 0-16,-2-2 0 0,-2 5 0 15,-2-3 0-15,-4 6 0 0,-10-16-110 0,26 39-273 16,-50-37-244-16,20 17 3 0,-14 7 322 0</inkml:trace>
  <inkml:trace contextRef="#ctx0" brushRef="#br1" timeOffset="108108.1295">6635 9578 1072 0,'-27'-6'601'0,"27"6"-474"16,-18-7-83-16,18 7 1 0,-37-3-4 0,19 7 1 15,-5 0-17-15,0 4-2 0,-3 3-6 0,1 2-7 16,-4 4-10-16,0 1 0 0,-1 3 0 0,2 2 0 16,3 1 0-16,2 0 0 0,0 2 0 0,6-1 0 15,1-2 0-15,6 0 0 0,6-2 0 0,4-2 0 16,5-1 0-16,-5-18 0 0,19 30 0 15,-19-30 0-15,34 21 0 0,-10-16 0 0,5-5 0 16,6-5 0-16,4-8 0 0,4-7 0 0,2-5 0 16,1-7 0-16,0-5 0 0,2-5 0 15,-3-5 0-15,-2-2 0 0,-5-2 0 0,-3 2 0 16,-4-2 0-16,-4 1 0 0,-6 1 0 0,-2-1 0 16,-5 3 0-16,-2 0 0 0,-3 2 0 15,-2 0 0-15,-3 3 0 0,-2 2 0 0,-3 0 0 16,0 6 0-16,-3 5 0 0,2 10 0 0,2 19 0 15,0 0 0-15,0 0 0 0,-24 16 0 0,11 12 0 16,2 13 0-16,-2 14 0 0,-3 11 0 0,2 6 0 16,-2 2 0-16,2 0 0 0,5-3 0 0,3-3 0 15,4-3 0-15,7-7 0 0,1-7 0 0,10-4 0 16,0-13 0-16,10 0 0 0,-8-21-89 16,28 21-166-16,-46-34-140 0,56 4-130 15,-22-3-31-15,-15-24 330 0</inkml:trace>
  <inkml:trace contextRef="#ctx0" brushRef="#br1" timeOffset="137562.7141">9061 8232 1848 0,'0'0'28'0,"-21"-6"-3"0,21 6 1 0,-34 3 8 0,14 3-1 0,-11 1-1 0,-4 4-27 16,-4 3 11-16,-3 9-16 0,-7 5 0 0,-1 3 0 15,-1 2 0-15,2-1 0 0,3-2 0 0,7-2 0 16,8-3 0-16,6-3 0 0,8-4 0 16,17-18 0-16,-13 22 0 0,13-22 0 0,18 6 0 15,-1-5 0-15,7 0 0 0,4-1 0 0,4-1 0 16,4-1 0-16,2-1 0 0,4 0 0 0,-2 0 0 16,-3 2 0-16,0 2 0 0,-4 3 0 0,-4 3 0 15,-6 5 0-15,-5 3 0 0,-7 3 0 0,-6 5 0 16,-7 2 0-16,-7 5 0 0,-3 3 0 0,-8 0 0 15,-3 0 0-15,-3 3 0 0,-5-1 0 0,1-3 0 32,2-3 0-32,1-3 0 0,4-6 0 0,23-20 0 15,-29 22 0-15,29-22-88 0,-18-19-270 0,18 19-309 16,18-22 30-16,0-6 341 0</inkml:trace>
  <inkml:trace contextRef="#ctx0" brushRef="#br1" timeOffset="137838.3889">9489 8421 1854 0,'0'0'193'0,"-22"10"-193"15,22-10 0-15,-23 10 0 0,23-10 0 0,-21 22 0 16,8-5 0-16,-1 4 0 0,-4 4 0 0,0 7 0 16,1 5 0-16,0 4 0 0,1 4 0 0,2 1 0 15,0-1 0-15,6 1 0 0,3-4 0 0,6-3 0 16,4-7 0-16,6-3 0 0,7-8 0 0,4-5 0 15,6-12 0-15,4-5 0 0,3-9 0 0,4-9 0 16,1-7 0-16,0-7 0 0,-2-7 0 0,-3-1 0 16,-4-5 0-16,-5-1 0 0,-4-4 0 0,-6 1 0 15,-7 3 0-15,-8 1 0 0,-7 6 0 0,-10 3 0 16,-4 4 0-16,-8 0 0 0,-2 12 0 0,-12-10-115 16,21 38-322-16,-28-23-176 0,15 24-15 15,-8 4 375-15</inkml:trace>
  <inkml:trace contextRef="#ctx0" brushRef="#br1" timeOffset="139008.5939">12324 7805 1410 0,'0'0'123'15,"0"0"-33"-15,0 0-11 0,6-28-2 16,-6 28-6-16,0 0-12 0,-7-18-13 0,7 18-9 16,-22-18-5-16,22 18-9 0,-33-17-23 0,10 10 0 15,-4 2 0-15,-3-1 0 0,-2 1 0 0,-4 3 0 16,-4 2 0-16,-3 2 0 0,-1 4 0 0,-6 4 0 15,-2 5 0-15,-4 4 0 0,-4 7 0 16,0 6 0-16,-1 5 0 0,1 7 0 16,-1 3 0-16,1 6 0 0,1 5 0 0,1 2 0 15,7 1 0-15,5 2 0 0,8 2 0 0,6-3 0 16,10-1 0-16,9-8 0 0,9-1 0 0,10-4 0 16,9-3 0-16,11-5 0 0,10-9 0 0,9-3 0 15,10-6 0-15,13-9 0 0,5-6 0 0,16-5 0 16,2-8 0-16,15-2 0 0,-1-9 0 0,18 27-166 15,-27-35-531-15,10 10 9 0,-19-11 193 16</inkml:trace>
  <inkml:trace contextRef="#ctx0" brushRef="#br1" timeOffset="139490.7142">13128 8363 2047 0,'0'0'0'0,"0"0"0"16,0 0 0-16,23-6 0 0,-4 3 0 0,8-2 0 15,7-1 0-15,6-2 0 0,9-5 0 16,8 1 0-16,8-7 0 0,4 0 0 0,8-3 0 16,3-3 0-16,-1 3 0 0,-3 0 0 0,-3 5 0 15,-4 3 0-15,-6 3 0 0,-6 1 0 0,-5 8 0 16,-14-13-67-16,12 26-571 0,-32-15-21 0,4 17 45 15</inkml:trace>
  <inkml:trace contextRef="#ctx0" brushRef="#br1" timeOffset="139677.3622">13252 8766 2047 0,'-21'10'0'16,"21"-10"0"-16,0 0 0 0,31-12 0 0,12 5 0 15,17-3 0-15,12-7 0 0,7-6 0 16,11-8 0-16,6-2 0 0,2 0 0 0,3-3 0 16,-2 10 0-16,-6-3 0 0,7 9 0 0,-9-9 0 15,19 22-671-15,-24-15 7 0,9 9-22 0</inkml:trace>
  <inkml:trace contextRef="#ctx0" brushRef="#br1" timeOffset="140673.1108">19038 7825 1767 0,'23'4'245'16,"-21"-20"-230"-16,-4-5-8 0,1 3-1 0,1 18-3 16,1-23 1-16,-1 23-4 0,0 0 0 0,0 0 0 15,0 0 0-15,0 0 0 0,-18 31 0 16,10-7 0-16,-3 7 0 0,1 6 0 0,-2 4 0 15,0 6 0-15,-2 3 0 0,2 0 0 16,0 2 0-16,0 1 0 0,1 3 0 0,-3 2 0 16,3-5 0-16,0-2 0 0,-1-9 0 0,5-2 0 15,-2-6 0-15,6-5 0 0,0-5 0 0,1-5 0 16,2-19 0-16,4 21 0 0,-4-21 0 0,0 0 0 16,0 0 0-16,0 0 0 0,19-18 0 15,-19 18 0-15,18-39 0 0,-6 5 0 0,3-8 0 16,2-9 0-16,3-6 0 0,1-2 0 0,4-3 0 15,-3-1 0-15,1 0 0 0,-1-2 0 0,-2-3 0 16,2 2 0-16,-1-3 0 0,2 6 0 0,1 9 0 16,2 10 0-16,-1 13 0 0,-1 10 0 0,-3 5 0 15,-2 8 0-15,-19 8 0 0,31-5 0 16,-31 5 0-16,36 16 0 0,-18 1 0 16,4 2 0-16,1 9 0 0,-3 2 0 0,2 6 0 15,-3 4 0-15,-1 5 0 0,-1 3 0 0,-3 4 0 16,-1 0 0-16,-2 3 0 0,-3-2 0 0,-2 3 0 15,0-1 0-15,-1 0 0 0,-1-3 0 0,-1-4 0 16,-3-7 0-16,3-2 0 0,-8-10 0 0,5 2 0 16,-7-14 0-16,14 24-257 0,-31-38-368 15,21 15-1-15,-20-20 88 0</inkml:trace>
  <inkml:trace contextRef="#ctx0" brushRef="#br1" timeOffset="140817.5803">19077 8230 1730 0,'-11'19'317'0,"11"-19"-317"16,0 0 0 0,22-14 0-16,-3 8 0 0,12-4 0 15,8-2 0-15,14-3 0 0,8 1 0 0,5 0 0 16,1 2 0-16,-4 6 0 0,-6-3 0 0,9 26-52 16,-25-31-632-16,15 28 12 0,-22-17 34 0</inkml:trace>
  <inkml:trace contextRef="#ctx0" brushRef="#br1" timeOffset="141145.3979">18276 9264 2047 0,'0'0'0'0,"0"0"0"0,0 0 0 16,14-24 0-16,26 7 0 0,20-6 0 0,12-4 0 16,14-6 0-16,11 0 0 0,12-6 0 0,10 0 0 15,7-2 0-15,7 4 0 0,1 3 0 16,2 6 0-16,-6 4 0 0,-2 2 0 0,-6 4 0 15,-2 2 0-15,0 6 0 0,-4 3 0 0,-1 7 0 16,-10 0 0-16,-3 9 0 0,-16-8-14 16,24 23-604-16,-43-13-56 0,3 14 41 0</inkml:trace>
  <inkml:trace contextRef="#ctx0" brushRef="#br1" timeOffset="141682.4889">19801 9693 1854 0,'-49'-20'193'0,"20"12"-193"0,0 2 0 15,1 4 0-15,1 5 0 0,-1 3 0 16,0 4 0-16,-5 3 0 0,0 3 0 0,0 5 0 16,1 2 0-16,-1 2 0 0,2 3 0 0,2 1 0 15,5 4 0-15,2-2 0 0,5 3 0 0,6-4 0 16,4 0 0-16,6-2 0 0,5-2 0 0,9-5 0 15,6-2 0-15,8-10 0 0,7-4 0 16,8-7 0-16,8-10 0 0,9-10 0 0,6-11 0 16,8-12 0-16,3-9 0 0,-1-5 0 0,-1-5 0 15,-6-4 0-15,-2 0 0 0,-9 2 0 0,-9 2 0 16,-8 4 0-16,-10 6 0 0,-7 2 0 0,-3 3 0 16,-8 3 0-16,-5 3 0 0,-4 2 0 0,-5 3 0 15,-4 7 0-15,-3 7 0 0,9 24 0 16,-27-21 0-16,27 21 0 0,-32 18 0 0,14 8 0 15,-3 10 0-15,-4 16 0 0,-1 11 0 0,-3 12 0 16,-1 5 0-16,0 7 0 0,6 2 0 0,5 1 0 16,3-3 0-16,9-6 0 0,2-7 0 0,13-10 0 15,7-11 0-15,12-8 0 0,8-18 0 16,20 10 0-16,-26-47-323 0,28 23-374 0,-17-21 3 16,5-7 362-16</inkml:trace>
  <inkml:trace contextRef="#ctx0" brushRef="#br1" timeOffset="141810.0326">20691 9852 2047 0,'-48'-19'0'16,"6"10"0"-16,2 0 0 0,1-4 0 0,10 8 0 16,-19-31-310-16,26 36-382 0,-24-16 15 15,8 8 310-15</inkml:trace>
  <inkml:trace contextRef="#ctx0" brushRef="#br0" timeOffset="145533.8313">14731 7869 1320 0,'0'0'555'0,"0"0"-500"0,0 0-14 0,0 0-4 16,3-17-6-16,-3 17-23 0,-2-19-8 0,2 19 0 16,1-17 0-16,-1 17 0 0,0 0 0 0,3-17 0 15,-3 17 0-15,0 0 0 0,0 0 0 0,0 0 0 16,0 0 0-16,13 32 0 0,-6-11 0 0,0 7 0 15,1 6 0-15,-3 5 0 0,-4 4 0 16,-2 3 0-16,-2 4 0 0,-3 1 0 0,0 2 0 16,-2 5 0-16,-2 0 0 0,3-1 0 0,-2-3 0 15,5-5 0-15,2-6 0 0,4 0 0 0,3-11-24 16,17 25-257-16,-22-57-358 0,33 40 23 0,-33-40 130 16</inkml:trace>
  <inkml:trace contextRef="#ctx0" brushRef="#br0" timeOffset="145799.6981">15137 7956 2027 0,'-35'19'20'0,"-2"2"-20"16,-2 4 0-16,0 1 0 0,2 1 0 15,1 3 0-15,2-2 0 0,3 2 0 0,4-2 0 16,6-3 0-16,5-3 0 0,5 0 0 0,11-22 0 15,-4 30 0-15,4-30 0 0,20 12 0 16,-3-9 0-16,6 0 0 0,2-2 0 0,5-1 0 16,2 0 0-16,2-3 0 0,0 0 0 0,1 1 0 15,-3 1 0-15,-3 1 0 0,-4 0 0 0,-3 2 0 16,-1 1 0-16,-21-3 0 0,33 12 0 16,-33-12 0-16,30 15 0 0,-30-15-67 0,42 21-581 15,-42-21 30-15,0 0-9 0</inkml:trace>
  <inkml:trace contextRef="#ctx0" brushRef="#br0" timeOffset="146454.3859">15406 8138 1487 0,'0'0'407'0,"0"0"-254"0,0 0-153 15,-28 13 0-15,28-13 0 0,-27 21 0 0,27-21 0 16,-31 29 0-16,17-10 0 0,-1 2 0 15,1 3 0-15,2-1 0 0,2 3 0 0,1-1 0 16,4-2 0-16,4 0 0 0,1-2 0 16,3 0 0-16,2-3 0 0,2-1 0 0,-7-17 0 15,24 24 0-15,-24-24 0 0,33 12 0 0,-16-11 0 16,2-2 0-16,1-4 0 0,-2-3 0 0,0-2 0 16,-18 10 0-16,31-29 0 0,-17 11 0 0,0-4 0 15,-1-1 0-15,1-3 0 0,-1-2 0 0,-2-1 0 16,0 0 0-16,-4 2 0 0,-1 4 0 15,-2 2 0-15,-4 2 0 0,2 2 0 0,-2 17 0 16,-3-23 0-16,3 23 0 0,0 0 0 0,0 0 0 16,0 0 0-16,0 0 0 0,0 0 0 0,0 0 0 15,0 0 0-15,0 0 0 0,0 0 0 0,0 0 0 16,17 17 0-16,-17-17 0 0,29 6 0 16,-11-6 0-16,4 0 0 0,0-2 0 0,3 0 0 15,0-1 0-15,-1 1 0 0,-1 1 0 16,-3-1 0-16,-3 4 0 0,-17-2 0 0,25 7 0 15,-25-7 0-15,0 0 0 0,16 23 0 0,-16-23 0 16,-1 29 0-16,-4-11 0 0,-4 6 0 0,-2 2 0 16,-3 0 0-16,-2 2 0 0,0 0 0 0,-2 1 0 15,2-3 0-15,0 0 0 0,4-7 0 0,4-1 0 16,8-18 0-16,-8 18 0 0,8-18 0 0,0 0 0 16,0 0 0-16,28 2 0 0,-28-2 0 15,32-21 0-15,-11 5 0 0,1-5 0 0,2-4 0 16,1-2 0-16,2-1 0 0,-1-4 0 0,-1 3 0 15,-2 2 0-15,-2 0 0 0,-3 6 0 16,-3 2 0-16,-15 19 0 0,19-21 0 0,-19 21 0 16,0 0 0-16,0 0 0 0,0 0 0 0,0 0 0 15,0 0 0-15,-2 17 0 0,2-17 0 16,-16 37 0-16,5-11 0 0,1 2 0 0,1 1 0 16,1 3 0-16,2-5 0 0,5 2 0 0,0-4 0 15,8-1 0-15,-7-24 0 0,32 43-183 0,-32-43-185 16,37 16-175-16,-37-16-28 0,38-4 190 0</inkml:trace>
  <inkml:trace contextRef="#ctx0" brushRef="#br0" timeOffset="146796.5532">16430 8200 1105 0,'0'0'415'0,"0"0"98"0,-22-16-499 15,22 16-14-15,-22-4 0 0,22 4 0 0,-17 4 0 16,17-4 0-16,0 0 0 0,-20 13 0 0,20-13 0 15,-6 22 0-15,6-22 0 0,-2 26 0 0,2-9 0 16,0-17 0-16,2 28 0 0,-2-28 0 16,4 24 0-16,-4-24 0 0,7 21 0 0,-7-21 0 15,0 0 0-15,27 14 0 0,-27-14 0 0,22-1 0 16,-22 1 0-16,28-7 0 0,-11 1 0 0,1-5 0 16,0 4 0-16,1-4 0 0,-2 5 0 15,-17 6 0-15,30-12 0 0,-30 12 0 0,21-3 0 16,-21 3 0-16,0 0 0 0,0 0 0 15,0 0 0-15,12 28 0 0,-12-28 0 0,-7 33 0 16,0-15 0-16,-4 3 0 0,1 0 0 0,-6 1 0 16,1 0 0-16,-1 0 0 0,2-3 0 0,2-2 0 15,12-17 0-15,-19 27 0 0,19-27 0 0,-5 16 0 16,5-16 0-16,0 0-102 0,0 0-350 0,22-1-144 16,-22 1-12-16,11-38 320 0</inkml:trace>
  <inkml:trace contextRef="#ctx0" brushRef="#br0" timeOffset="146998.7144">16937 7696 1682 0,'17'33'365'0,"-31"-16"-365"0,1 5 0 0,-2 6 0 16,1 2 0-16,-2 4 0 0,1 6 0 15,2 3 0-15,0 2 0 0,-1 3 0 0,1-1 0 16,1 3 0-16,0 1 0 0,1 2 0 0,1-2 0 15,3-3 0-15,-2-5 0 0,5-5 0 0,0-5 0 16,1 0 0-16,3-33-131 0,7 45-449 0,-7-45-40 16,-9 26 6-16</inkml:trace>
  <inkml:trace contextRef="#ctx0" brushRef="#br0" timeOffset="147294.1992">16647 8273 1781 0,'-28'5'266'0,"28"-5"-266"0,22 5 0 15,0-10 0-15,2-1 0 0,4-5 0 0,4 0 0 16,4-1 0-16,0-1 0 0,3-2 0 0,-2 2 0 16,2-1 0-16,-2 0 0 0,-4 3 0 15,-7 1 0-15,-5 2 0 0,-21 8 0 0,22-7 0 16,-22 7 0-16,0 0 0 0,0 0 0 0,0 0 0 15,0 0 0-15,7 19 0 0,-7-19 0 0,-3 26 0 16,-2-8 0-16,-1 2 0 0,-4 3 0 16,1 3 0-16,1-1 0 0,-1 3 0 0,2 0 0 15,0-2 0-15,1 0 0 0,0-1 0 0,2-2 0 16,-1-5 0-16,4 3 0 0,1-21 0 0,1 31 0 16,-1-31-178-16,16 26-267 0,-16-26-198 0,0 0 36 15,0 0 434-15</inkml:trace>
  <inkml:trace contextRef="#ctx0" brushRef="#br0" timeOffset="147714.1118">17230 8060 1771 0,'0'0'276'0,"0"0"-276"16,18-10 0-16,-18 10 0 0,0 0 0 0,0 0 0 15,21 7 0-15,-21-7 0 0,0 0 0 16,22 13 0-16,-22-13 0 0,0 0 0 0,21 21 0 15,-21-21 0-15,7 21 0 0,-7-21 0 0,-3 31 0 16,-3-11 0-16,0 1 0 0,-4 4 0 0,-3 3 0 16,0-1 0-16,-2 3 0 0,0-1 0 0,3-3 0 15,-1 2 0-15,1-4 0 0,1-1 0 16,1-3 0-16,10-20 0 0,-10 24 0 0,10-24 0 16,0 0 0-16,0 0 0 0,25-7 0 15,-25 7 0-15,23-23 0 0,-6 6 0 0,3-9 0 16,7-5 0-16,5-3 0 0,-2-1 0 0,-2 1 0 15,-1 5 0-15,-2 1 0 0,-3 5 0 0,1 3 0 16,-3 3 0-16,-20 17 0 0,30-22 0 0,-30 22 0 16,0 0 0-16,20-5 0 0,-20 5 0 0,0 0 0 15,-3 27 0-15,1-10 0 0,-3 3 0 16,-1 3 0-16,0-2 0 0,-1 3 0 0,2-1 0 16,1 0 0-16,4 1 0 0,1-4 0 0,3 0 0 15,-4-20 0-15,22 28 0 0,-22-28 0 16,36 14 0-16,-16-15 0 0,14 6-1 0,-12-23-176 15,26 25-91-15,-32-47-251 0,25 16-73 0,2-2 103 16</inkml:trace>
  <inkml:trace contextRef="#ctx0" brushRef="#br0" timeOffset="147916.2982">18011 7877 1841 0,'-3'-20'206'0,"-10"-6"-206"15,13 26 0-15,0 0 0 0,-21 14 0 0,21-14 0 16,-18 33 0-16,8-11 0 0,2 5 0 0,-1 4 0 15,2 3 0-15,-2 2 0 0,1 0 0 16,-1 3 0-16,0-3 0 0,0 2 0 16,0-2 0-16,1-1 0 0,1 2 0 0,1 0 0 15,-4-3 0-15,3-3 0 0,-4-7 0 0,5 2 0 16,6-26-3-16,-5 47-208 0,-23-58-225 0,41 31-94 16,-13-20-48-16,-12-25 290 0</inkml:trace>
  <inkml:trace contextRef="#ctx0" brushRef="#br0" timeOffset="148071.8373">17752 8096 2047 0,'-37'13'0'0,"37"-13"0"15,-21 6 0-15,21-6 0 0,0 0 0 16,17 7 0-16,4-6 0 0,8-1 0 0,10-4 0 16,5-6 0-16,12-6 0 0,3-2 0 0,6-1 0 15,1-3 0-15,-2 7 0 0,-13-12 0 16,15 30-151-16,-39-23-518 0,26 6-24 0,-13 5 160 15</inkml:trace>
  <inkml:trace contextRef="#ctx0" brushRef="#br2" timeOffset="160649.7769">12370 11323 1689 0,'0'0'42'0,"-6"-20"-13"0,6 20-1 15,0 0 1-15,-21-28 6 0,21 28-6 0,-20-15-2 16,20 15-8-16,-28-14 1 0,11 8-4 0,-3 0 7 0,0 1-6 16,-4 0 2-16,0 2-3 0,-4 1-7 0,-1 2-9 15,-6 4 0-15,-1 2 0 0,-5 2 0 0,-6 5 0 16,-6 2 0-16,-4 7 0 0,-1 5 0 15,2 7 0-15,0 5 0 0,2 7 0 0,1 6 0 16,1 5 0-16,2 4 0 0,4 0 0 0,3 3 0 16,5 2 0-16,7 2 0 0,4-1 0 0,6 1 0 15,10-4 0-15,9-7 0 0,8-5 0 0,11-6 0 16,7-7 0-16,9-4 0 0,6-9 0 0,10-5 0 16,5-8 0-16,10-7 0 0,3-7 0 0,8-6 0 15,8-7 0-15,5-3 0 16,5-9 0-16,7 3-69 0,-16-38-304 0,29 31-281 15,-15-18 26-15,9 5 306 0</inkml:trace>
  <inkml:trace contextRef="#ctx0" brushRef="#br2" timeOffset="160991.9986">13015 11754 1697 0,'22'11'350'0,"-22"-11"-350"0,25-16 0 0,-3 4 0 16,8-6 0-16,4-2 0 0,5-1 0 15,2-1 0-15,0 3 0 0,0 2 0 16,-3 3 0-16,-3 3 0 0,-4 4 0 0,-7 2 0 16,-1 7 0-16,-6-1 0 0,-17-1 0 0,26 13-67 15,-8 17-127-15,-18-30-426 0,10 27-24 0,-10-27 123 16</inkml:trace>
  <inkml:trace contextRef="#ctx0" brushRef="#br2" timeOffset="161178.5586">13074 12013 1694 0,'-36'12'353'0,"36"-12"-353"0,0 0 0 15,0 0 0-15,25 3 0 0,-2-4 0 0,4-4 0 16,6-1 0-16,5-5 0 15,4-2 0-15,7-1 0 0,2-5 0 0,6 4 0 16,-3-7 0-16,13 14-82 0,-18-24-583 0,26 19 0 16,-11-13 31-16</inkml:trace>
  <inkml:trace contextRef="#ctx0" brushRef="#br2" timeOffset="162033.9269">16048 11223 1591 0,'-29'-23'68'0,"29"23"-30"15,-10-24-1-15,10 24 5 0,-9-29 12 16,9 29-7-16,-7-32-3 0,7 32-12 0,-11-29-2 16,11 29-6-16,-16-23-1 0,16 23-6 0,-22-20-17 15,22 20 0-15,-26-16 0 0,26 16 0 0,-36-11 0 16,17 8 0-16,-4 1 0 0,-3 4 0 0,-2 0 0 16,-2 3 0-16,-4 2 0 0,-3 2 0 0,-3 3 0 15,-1 2 0-15,1 2 0 0,1 4 0 0,0 2 0 16,4 2 0-16,1 2 0 0,3-2 0 15,6 1 0-15,4 1 0 0,6-1 0 0,3 1 0 16,5-2 0-16,3 0 0 0,5-1 0 16,4 1 0-16,6-1 0 0,3 0 0 0,1-2 0 15,7-2 0-15,3-2 0 0,1-3 0 0,6-3 0 16,0-2 0-16,0-2 0 0,4-3 0 0,-1-2 0 16,2-3 0-16,-3-2 0 0,-3 0 0 0,-3-2 0 15,-5-1 0-15,-3 1 0 0,-20 5 0 16,20-10 0-16,-20 10 0 0,0 0 0 0,0 0 0 15,0 0 0-15,-34-9 0 0,9 10 0 0,-7 4 0 16,-7 3 0-16,-3 4 0 0,-5 4 0 0,-2 2 0 16,-1 4 0-16,-1 2 0 0,3 3 0 0,2 3 0 15,5 1 0-15,3 3 0 0,2 1 0 0,5 2 0 16,6-1 0-16,4 0 0 16,6-1 0-16,8-2 0 0,8-4 0 0,7-2 0 15,7-3 0-15,10-6 0 0,5 0 0 0,8-5 0 16,7-4 0-16,2-1 0 0,8-5 0 0,3-3 0 15,4-2 0-15,2-4 0 0,-1 2 0 0,-1-6 0 16,0 1-4-16,-7-11-86 0,22 16-510 0,-36-21-38 16,11 14 21-16</inkml:trace>
  <inkml:trace contextRef="#ctx0" brushRef="#br2" timeOffset="162469.4078">16203 11968 1484 0,'5'-39'375'0,"-5"39"-310"0,0 0-14 15,6-17-14-15,-6 17-2 16,0 0-35-16,0 0 0 0,0 0 0 0,0 0 0 16,0 0 0-16,-19-7 0 0,19 7 0 0,0 0 0 15,-23 25 0-15,12-8 0 0,-4 5 0 0,1 2 0 16,-1 4 0-16,2 0 0 0,2 0 0 0,2-2 0 16,4-1 0-16,3-4 0 0,3-3 0 0,-1-18 0 15,11 28 0-15,-11-28 0 0,27 18 0 0,-8-13 0 16,4-6 0-16,3-4 0 0,1-3 0 15,3-3 0-15,0-4 0 0,1-3 0 0,-2-2 0 16,-3-2 0-16,-7-1 0 0,-2 0 0 0,-6 2 0 16,-5 0 0-16,-2 2 0 0,-7 0 0 0,-3 1 0 15,6 18 0-15,-22-33 0 0,22 33 0 16,-35-31 0-16,17 19 0 0,-3-3 0 0,3 7 0 16,-4-5-71-16,22 13-128 0,-33-2-419 0,33 2 20 15,0 0 38-15</inkml:trace>
  <inkml:trace contextRef="#ctx0" brushRef="#br2" timeOffset="163480.312">18081 11242 1837 0,'0'-19'48'0,"0"19"-17"0,0 0-8 16,0 0-3-16,0 0 0 0,0 0-1 15,0 0 5-15,0 0-1 0,0 0-21 0,-2 22-2 16,-2-3 0-16,0 5 0 0,-3 5 0 0,-3 5 0 16,-2 5 0-16,-4 3 0 0,-1 4 0 0,-1 4 0 15,-1-1 0-15,-2 3 0 0,-2 0 0 0,0 0 0 16,0-2 0-16,0-2 0 0,1-3 0 16,2-4 0-16,2-6 0 0,5-5 0 0,4-8 0 15,9-22 0-15,-7 26 0 0,7-26 0 0,0 0 0 16,0 0 0-16,18 1 0 0,-18-1 0 0,24-27 0 15,-7 5 0-15,3-9 0 0,2-6 0 0,1-9 0 16,1-5 0-16,2-1 0 0,-1-3 0 16,1-2 0-16,-1 1 0 0,1-6 0 0,-2 2 0 15,-2-2 0-15,2 0 0 0,-4 3 0 16,0 1 0-16,1 3 0 0,0 7 0 0,-2 8 0 16,0 6 0-16,-4 14 0 0,-15 20 0 0,27-24 0 15,-27 24 0-15,21-7 0 0,-21 7 0 0,22 7 0 16,-22-7 0-16,26 20 0 0,-10-1 0 0,0 2 0 15,1 8 0-15,-1 4 0 0,0 2 0 0,2 5 0 16,-2-2 0-16,2 6 0 0,-1 2 0 16,0 1 0-16,0 5 0 0,0 1 0 0,-1 2 0 15,-2-1 0-15,-3-1 0 0,-3 2 0 0,-5-5 0 16,0 3 0-16,-4-4 0 0,-2-1 0 16,-3-4 0-16,2-3 0 0,-4-8 0 0,3-3 0 15,-6-13-48-15,18 24-212 0,-28-39-352 0,21 15-34 16,0-17 166-16</inkml:trace>
  <inkml:trace contextRef="#ctx0" brushRef="#br2" timeOffset="163651.3753">18107 11691 2047 0,'-37'7'0'0,"15"-8"0"0,5-1 0 0,17 2 0 16,0 0 0-16,0 0 0 0,0 0 0 0,0 0 0 15,0 0 0-15,33 2 0 0,-1-2 0 16,8-2 0-16,8-2 0 0,4-3 0 15,6 1 0-15,2-3 0 0,2 6 0 0,-3-7 0 16,18 32-276-16,-30-33-379 0,20 19-7 0,-21-9 209 16</inkml:trace>
  <inkml:trace contextRef="#ctx0" brushRef="#br2" timeOffset="164066.6843">17523 12570 1998 0,'-26'1'24'16,"26"-1"-16"-16,0 0-1 0,25-6 3 0,-3 3-10 15,6-2 0-15,7-1 0 0,7-3 0 0,8 1 0 16,9-4 0-16,6 0 0 0,9-4 0 0,8-2 0 15,5-4 0-15,11-1 0 0,3-2 0 0,2 1 0 16,-1-2 0-16,0 3 0 0,1 3 0 0,1 0 0 16,-3 7 0-16,-1 0 0 0,-7 4 0 15,-4 0 0-15,-4 4 0 0,-8 0 0 0,-2 18-54 16,-32-19-586-16,18 23-24 0,-30-9 18 0</inkml:trace>
  <inkml:trace contextRef="#ctx0" brushRef="#br2" timeOffset="164670.0822">18536 13032 2001 0,'-38'22'46'0,"3"-18"-46"0,-3 0 0 15,3 5 0-15,0-1 0 0,-2 4 0 0,3 3 0 16,-1 1 0-16,1 3 0 0,-1 4 0 0,-1 2 0 15,5 6 0-15,0 0 0 0,3 4 0 0,5 0 0 16,1 3 0-16,7-3 0 0,5-3 0 16,4 0 0-16,5-4 0 0,4-4 0 0,7-4 0 15,-10-20 0-15,38 26 0 0,-9-24 0 0,11-7 0 16,5-9 0-16,10-13 0 0,5-9 0 16,5-11 0-16,7-12 0 0,-2-6 0 0,3-6 0 15,-1-1 0-15,-4-1 0 0,-2 2 0 0,-8 3 0 16,-7 4 0-16,-8 7 0 0,-10 4 0 0,-9 2 0 15,-6 3 0-15,-6 2 0 0,-6 0 0 0,-3 3 0 16,-4 1 0-16,-4 0 0 0,-1 3 0 0,-4 3 0 16,0 4 0-16,-1 13 0 0,11 19 0 15,-18-15 0-15,18 15 0 0,0 0 0 0,-22 33 0 16,14 0 0-16,-1 10 0 0,-2 14 0 0,1 10 0 16,-1 8 0-16,-1 6 0 0,0 2 0 0,0 3 0 15,2-4 0-15,3-3 0 0,3-3 0 16,3-5 0-16,5-5 0 0,2-6 0 0,3-7 0 15,4-9 0-15,0-5 0 0,2-12 0 0,5-1 0 16,-3-13 0-16,16 10-75 0,-34-43-367 16,30 26-232-16,-29-6 34 0,34-32 425 0</inkml:trace>
  <inkml:trace contextRef="#ctx0" brushRef="#br2" timeOffset="164794.5139">19320 13343 2047 0,'0'0'0'0,"-18"0"0"0,18 0 0 16,0 0 0-16,-13-19 0 0,37 32-419 0,-31-34-274 15,7 21 29-15,12-24 394 0</inkml:trace>
  <inkml:trace contextRef="#ctx0" brushRef="#br2" timeOffset="253441.8838">10333 10489 1781 0,'0'0'21'0,"0"0"-12"16,0 0-8-16,0 0-6 0,0 0-7 0,0 0-5 15,0 0 2-15,0 0 8 0,0 0 7 0,-7 19 8 16,7-19-2-16,-6 35 2 0,0-9-9 0,0 4 9 15,-5 7-10-15,0 6 14 0,-4 6 8 16,-2 6-30-16,-1-1 33 0,0 9-27 0,-3-1 10 16,1 7 21-16,-3 3-19 0,5 3 17 0,-1 4-19 15,4 1-3-15,-1-2 17 0,4 4-20 0,1-2 15 16,1-1 1-16,2-2-21 0,2 1 16 0,0 0-17 16,3 2-2-16,-2 1 19 0,3 1-20 0,1-2 18 15,-2 1 1-15,2-1-20 0,1-3 20 0,-1 2-17 16,1 0 2-16,-2-1 20 0,0 1-17 0,0-3 18 31,-2 1 0-31,2-3-19 0,-2-2 16 0,1-1-17 16,-1 0-4-16,-1-2 18 0,1 0-19 0,1-4 19 15,0-2-2-15,1-2-13 0,-1-2 11 0,1-2-11 16,0-3 13-16,-1-2-11 0,-1-1 11 16,3-1-12-16,-1-2-7 0,-1-2 22 0,3-4-23 0,-1-4 24 15,2-4-8-15,1-5-9 0,1-6 7 0,5-4-6 16,-8-19 4-16,21 27-3 0,-21-27 1 0,33 19 1 15,-15-10 1-15,3-2 1 0,1-2 3 0,1 2-4 16,1-2 2-16,1 0-2 0,-1 1 0 0,2-2 1 16,-3 2 0-16,0-2-3 0,0 3 6 0,-2-1-3 15,1-1 2-15,-3 3 0 0,-1-2-3 0,1 0 0 16,-2 1 2-16,0 0-2 0,-17-7 3 0,34 17-2 16,-16-8 2-16,3 0-3 0,3 0 3 0,3 0-3 15,3 0 2-15,4-1-1 0,5 0 0 0,4-1-1 16,4 0 2-16,5-1-2 0,4 0 0 0,5 0 0 15,2 1 1-15,7-1-2 0,5 2 3 0,6-2-2 16,3-1 0-16,5 1 0 0,2-1 0 0,7-2 0 16,4 2 0-16,8-3 0 0,8 1 0 0,4-1 0 15,6-2 0-15,7 0 0 0,2 0 0 0,8 1 0 16,1 2 0-16,5 0 0 0,-1 2 0 16,1 3 0-16,0 1 0 0,-3 3 0 0,1 4 0 0,-3 1 0 15,-3 2-13-15,1 2 26 0,-3 2-28 0,2 1 27 16,3 1-9-16,-4 0-5 0,1 0 4 0,0-1-4 0,1-1 3 15,-3-1-4-15,1-1 6 0,4-3-5 0,-2-3 3 16,1 0-1-16,3-2 1 0,-2-1 0 0,3-1-1 16,1-1 0-16,2 0 0 0,-3-1 0 0,2 0 0 15,-1 0 0-15,-3 1 0 0,-5 0 0 0,-1-2 0 16,-1 3 0-16,-3-1 0 0,-2 2 0 16,-2-1 0-16,-3 0 0 0,0-1 0 0,-2 3 0 15,-2-3 0-15,1 1 0 0,-3-1 0 0,-2-3 0 16,-1 1 0-16,-6-1 0 0,-4-1 0 0,0-1 0 15,-3-3 0-15,-6 1 0 0,-2-2 0 0,-9-1 0 16,-4 0 0-16,-2-3 0 0,-5 0 0 0,-3-2 0 16,-3 0 0-16,-8-1 0 0,-3 0 0 0,-6 1 0 15,-7-1 0-15,-5 1 0 0,-6 0 0 0,-5 1 0 16,-5-1 0-16,-5 1 0 0,-3 0 0 0,-21 4 0 16,27-2 0-16,-27 2 0 0,0 0 0 0,0 0 0 15,18-1 0-15,-18 1 0 0,0 0 0 0,0 0 0 16,0 0 0-16,0 0 0 0,0 0 0 15,0 0 0-15,0 0 0 0,0 0 0 0,19-11 0 16,-19 11 0-16,0 0 0 0,20-19 0 0,-20 19 0 16,12-20 0-16,-12 20 0 0,9-29 0 0,-6 10 0 15,-3-3 0-15,-2-1 0 0,-2-2 0 0,-1-1 0 16,-2 1 0-16,0-3 0 0,-2-1 0 0,1-1 0 16,-2-3 0-16,0-3 0 0,2 0 0 0,-1-2 0 15,3-2 0-15,1 0 0 0,0-3 0 0,3-2 0 16,0-1 0-16,0-1 0 0,1-1 0 0,1-2 0 15,0-1 0-15,1-3 0 0,1-2 0 0,-2 0 0 16,2-4 0-16,-1 1 0 0,2-2 0 0,0-4 0 16,1 1 0-16,1-4 0 0,1-1 0 0,0-2 0 15,2-3 0-15,0-1 0 0,1-4 0 0,-2 3 0 16,0 0 0-16,-1 1 0 0,-4 1 0 0,2 1 0 16,-3-4 0-16,-1 4 0 0,-2-5 0 0,-2 3 0 15,-1 4 0-15,0 1 0 0,-3 3 0 16,-2 1 0-16,-1 0 0 0,0 0 0 0,-1 2 0 15,0 2 0-15,-1 2 0 0,2 3 0 0,0 0 0 16,2 1 0-16,-1 6 0 0,2-1 0 0,1 1 0 16,1 2 0-16,1-2 0 0,1 1 0 0,2 1 0 15,-2 1 0-15,3 1 0 0,-2 3 0 0,1 0 0 16,-1 4 0-16,1 1 0 0,0 2 0 16,-1 1 0-16,0-2 0 0,-1 5 0 0,-1 0 0 15,-2 5 0-15,1 0 0 0,-2 4 0 0,1 1 0 16,-3 4 0-16,10 18 0 0,-23-28 0 0,23 28 0 15,-30-18 0-15,10 12 0 0,0 2 0 16,-3 3 0-16,-4 4 0 0,-1 0 0 0,-1 4 0 16,-2 1 0-16,1 1 0 0,-3-1 0 0,0 0 0 15,3-1 0-15,-1-1 0 0,3-2 0 16,0-2 0-16,3-2 0 0,-1-2 0 0,1-2 0 16,0 0 0-16,1-2 0 0,-1-2 0 0,-2 0 0 15,0-2 0-15,-2-1 0 0,0-1 0 0,-4 0 0 16,-1-4 0-16,-3 3 0 0,-3-3 0 0,0 1 0 15,-4 1 0-15,-3 1 0 0,-1 1 0 0,-3 1 0 16,-1 1 0-16,-1 1 0 0,-6 0 0 16,1 1 0-16,-4 1 0 0,-3-1 0 0,-3 2 0 15,-2 0 0-15,-3 1 0 0,-3 2 0 0,1-2 0 16,-3 1 0-16,1-1 0 0,-4 1 0 16,-2-1 0-16,-3 0 0 0,-3 0 0 0,2-1 0 15,-5 1 0-15,0 0 0 0,-2 2 0 0,-3-3 0 16,-1 2 0-16,-3 0 0 0,-4 1 0 0,0 0 0 15,-3 1 0-15,-2 1 0 0,-5 1 0 16,-3 0 0-16,-3 1 0 0,0 0 0 0,-4 0 0 16,-1 3 0-16,-2 0 0 0,0 0 0 0,0 1 0 15,0 0 0-15,0-1 0 0,0 1 0 0,0-2 0 16,3 1 0-16,0-2 0 0,1 1 0 0,1-3 0 16,3 0 0-16,-1-2 0 0,1 0 0 15,1-2 0-15,0 1 0 0,1-1 0 0,1 1 0 16,0 0 0-16,0-3 0 0,2 2 0 15,0 1 0-15,2-1 0 0,1 2 0 0,3-1 0 16,-3 1 0-16,4 1 0 0,2-2 0 0,4 2 0 16,3-1 0-16,5-1 0 0,-1 0 0 0,2-1 0 15,2 0 0-15,6 1 0 0,2-1 0 0,3-1 0 16,1 2 0-16,-1-1 0 0,-1 0 0 0,1 2 0 16,0 1 0-16,6 0 0 0,0 1 0 15,2 1 0-15,2-1 0 0,-3 3 0 0,2 0 0 16,-1 0 0-16,1 1 0 0,5-2 0 0,1 1 0 15,4-1 0-15,3 0 0 0,1-1 0 0,4-1 0 16,4 0 0-16,2-1 0 0,4-2 0 16,1-1 0-16,6 1 0 0,3-2 0 0,3 0 0 15,2-1 0-15,3-1 0 0,5 0 0 0,3 1 0 16,17 6 0-16,-30-11 0 0,30 11 0 16,-22-6 0-16,22 6 0 0,0 0 0 0,-26-14-88 15,45 18-572-15,-19-4-29 0,0 0 80 0</inkml:trace>
  <inkml:trace contextRef="#ctx0" brushRef="#br2" timeOffset="337322.4522">1466 10988 950 0,'-6'-21'390'0,"6"21"-314"16,11-29-18-16,-11 29-1 0,8-29 2 0,-8 29-10 15,8-31-2-15,-8 31-10 0,9-26 0 0,-9 26-6 16,2-21-2-16,-2 21-1 0,0 0-24 0,-7-18 20 15,7 18-23-15,-20-7 16 0,20 7-3 0,-35 6-1 16,13 2 16-16,-5 4-15 0,-4 4 14 0,-3 6-14 16,-4 2-5-16,-2 5 7 0,-2 4-7 15,1-1-2-15,2 2-7 0,2 2 0 0,5 2 0 16,1-2 0-16,7 1 0 0,3-4 0 0,4 0 0 16,7 0 0-16,2-3 0 0,6-1 0 0,3 0 0 15,4-1 0-15,5 0 0 0,3-1 0 0,5-1 0 16,3-2 0-16,4-2 0 0,1-4 0 0,4-2 0 15,2-3 0-15,1-5 0 0,1-2 0 0,-1-3 0 16,-3-2 0-16,-3-3 0 0,-3-2 0 0,-3-2 0 16,-21 6 0-16,27-15 0 0,-27 15 0 0,0 0 0 15,12-24 0-15,-12 24 0 0,-12-17 0 0,12 17 0 16,-31-19 0-16,8 13 0 0,-4 2 0 0,-4 7 0 16,-3 4 0-16,-4 4 0 0,-1 7 0 15,-1 3 0-15,1 5 0 0,0 4 0 0,1 4 0 16,4 5 0-16,4-2 0 0,3 1 0 0,7-2 0 15,4-3 0-15,6-2 0 0,6-3 0 0,8-2 0 16,6-5 0-16,7 0 0 0,7-5 0 0,5-3 0 16,8-3 0-16,5-3 0 0,5-1 0 0,-1-6 0 15,5 1-18-15,-1-6-24 0,4 4-11 0,-5-9-12 16,12 21-99-16,-34-24-460 0,27 8 17 0,-12-7 134 16</inkml:trace>
  <inkml:trace contextRef="#ctx0" brushRef="#br2" timeOffset="337712.4311">1616 11895 1635 0,'0'0'52'0,"21"-19"-3"0,-21 19 8 15,0 0-2-15,5-19-7 0,-5 19-7 0,0 0-3 16,0 0-2-16,0 0-15 0,-22 15-8 0,22-15-11 15,-23 27-2-15,9-9 0 0,1 1 0 0,-1 2 0 16,2-2 0-16,1 1 0 0,2 2 0 0,2-3 0 16,1 1 0-16,3 1 0 0,2 1 0 15,2-3 0-15,1 0 0 0,5-2 0 0,-7-17 0 16,25 27 0-16,-8-19 0 0,6-1 0 0,2-5 0 16,5-4 0-16,4-5 0 0,0-5 0 0,2-2 0 15,-1-4 0-15,-4-2 0 0,-4-1 0 0,-7 0 0 16,-6 2 0-16,-5 1 0 0,-5-1 0 0,-3 1 0 15,-3-1 0-15,-3-2 0 0,-4 2 0 0,-1-2 0 16,-4 5 0-16,-2-3 0 0,-1 5 0 0,-1 2 0 16,0 2 0-16,1 3 0 0,17 7 0 0,-28-5 0 15,28 5 0-15,-20 2 0 0,20-2-2 0,0 0-30 16,0 0-16-16,0 0-19 0,11 21-127 0,-11-21-453 16,36-13 22-16,-13-3 194 0</inkml:trace>
  <inkml:trace contextRef="#ctx0" brushRef="#br2" timeOffset="337930.833">2270 11500 2045 0,'4'-24'2'15,"-4"24"-2"-15,0 0 0 0,0 0 0 0,0 0 0 16,0 0 0-16,8-20 0 0,9 7 0 15,5-3 0-15,5-1 0 0,5-2 0 0,3 1 0 16,1 0 0-16,5 2 0 0,-1 2 0 0,1 4 0 16,-4-1 0-16,-2 7-1 0,-11-10-119 15,24 19-533-15,-31-13-17 0,9 11 68 0</inkml:trace>
  <inkml:trace contextRef="#ctx0" brushRef="#br2" timeOffset="338086.8539">2269 11675 2047 0,'1'22'0'0,"-1"-22"0"0,-18 23 0 16,18-23 0-16,0 0 0 0,32 7 0 0,-8-10 0 15,10-7 0-15,9-2 0 0,6-4 0 16,9-2 0-16,2-1 0 0,5-3 0 0,-2-5 0 16,6 4 0-16,-9-19-12 0,11 24-709 0,-12-17 32 15,8 9 65-15</inkml:trace>
  <inkml:trace contextRef="#ctx0" brushRef="#br2" timeOffset="351971.099">3905 11104 1449 0,'36'-6'293'0,"-58"-3"-263"0,22 9-26 15,-3-32 1-15,0 15-6 0,-2-1 5 0,0 0-9 16,-1-1 4-16,-2 1-6 0,-3-1 5 0,-4 2-2 16,-4 4 8-16,-1 4 5 0,-5-1 11 0,1 7 4 15,-6 1 7-15,5 7 2 0,-6 0-5 16,3 4 1-16,-3 2-9 0,2 4 1 0,-3 0-8 15,3 4 3-15,0 0-6 0,2-1 2 0,3 1-6 16,4 0 0-16,4-1-6 0,5 0 0 0,11-18 0 16,-9 31 0-16,9-31 0 0,8 31 0 0,2-15 0 15,-10-16 0-15,34 32 0 0,-10-18 0 0,4 0 0 16,5-2 0-16,5 0 0 0,2 0 0 0,2-2 0 16,0 3 0-16,-2-3 0 0,-4 2 0 0,-3 0 0 15,-4-1 0-15,-5 2 0 0,-6 2 0 0,-6 2 0 16,-5-1 0-16,-4 6 0 0,-6 2 0 0,-6 3 0 15,-5 3 0-15,-5 2 0 0,-6 2 0 0,-3-1 0 16,-3 1 0-16,-2-1 0 0,0-3 0 0,0-2 0 16,2-5 0-16,4-4 0 0,3-5 0 15,5-6 0-15,19-8 0 0,-19-5 0 0,19 5 0 16,10-41 0-16,5 6 0 0,7-11 0 0,8-6 0 16,4-7 0-16,6-5 0 0,1-4 0 0,0 0 0 15,1 5 0-15,-3 4 0 0,0 5 0 0,-2 3 0 16,-3 5 0-16,-1 5 0 0,-5 7 0 0,-5 6-10 15,-2 10-50-15,-16-10-86 0,-5 28-514 0,0 0 10 16,0 0 130-16</inkml:trace>
  <inkml:trace contextRef="#ctx0" brushRef="#br2" timeOffset="352158.3076">4440 11343 2047 0,'-42'11'0'0,"42"-11"0"0,-18 7 0 0,18-7 0 15,0 0 0-15,-17 3 0 0,17-3 0 0,0 0-23 16,-23-6-42-16,27 28-222 0,-4-22-394 0,0 0 39 16,-17-16 294-16</inkml:trace>
  <inkml:trace contextRef="#ctx0" brushRef="#br2" timeOffset="352610.7322">4994 11048 1965 0,'-19'6'12'0,"-10"-10"1"16,-5-1 3-16,0 4 3 0,-2 1-7 0,0 2-4 15,-2 1-6-15,0 3-2 0,3 1 0 0,1 2 0 16,5 1 0-16,1 3 0 0,5-1 0 0,5 3 0 16,18-15 0-16,-25 27 0 0,25-27 0 15,-7 24 0-15,7-24 0 0,11 21 0 0,-11-21 0 16,29 18 0-16,-8-11 0 0,6-1 0 16,3-2 0-16,4-2 0 0,5 2 0 0,2-2 0 15,2 4 0-15,-2 0 0 0,-2 2 0 0,-2 4 0 16,-6 0 0-16,-3 1 0 0,-5 4 0 0,-4 0 0 15,-5 4 0-15,-4 2 0 0,-5 1 0 0,-4 1 0 16,-6 2 0-16,-2-1 0 0,-5 2 0 0,-4-1 0 16,-2-1 0-16,-6 1 0 0,0-2 0 0,-1-3 0 15,-1-3 0-15,3-2 0 0,1-7 0 16,4-3 0-16,18-7 0 0,-26 2 0 0,26-2 0 16,0 0 0-16,-17-28 0 0,16 10 0 15,2-7 0-15,4-5 0 0,6-6 0 0,6-8 0 16,7-3 0-16,4-4 0 0,5 2 0 0,-1 4 0 15,-1 8 0-15,0 1-22 0,2 13-54 0,-19-29-313 16,22 38-261-16,-15-14 0 0,6 6 391 16</inkml:trace>
  <inkml:trace contextRef="#ctx0" brushRef="#br2" timeOffset="352860.2999">5319 11065 1949 0,'0'0'36'0,"0"0"-8"16,-17 13 1-16,17-13-24 0,-10 22-5 0,10-22 0 15,-15 29 0-15,6-10 0 0,0 0 0 0,1 3 0 16,3-1 0-16,0-3 0 0,4 0 0 0,1-18 0 16,6 27 0-16,-6-27 0 0,23 19 0 0,-2-12 0 15,2-2 0-15,6-5 0 0,6-5 0 0,6-6 0 16,4-7 0-16,3-1 0 0,0-5 0 15,0 3 0-15,-3-1 0 0,4 0 0 0,-7-5-40 16,10 21-154-16,-22-29-456 0,9 15 2 0,-14-6 134 16</inkml:trace>
  <inkml:trace contextRef="#ctx0" brushRef="#br2" timeOffset="353000.6993">5697 10927 1846 0,'-13'53'201'16,"-2"-23"-201"-16,-9 2 0 0,1 3 0 0,3 3 0 15,2 3 0-15,5 1 0 0,1-4 0 0,2 0 0 16,5-4 0-16,1-2 0 0,7-4 0 0,0-5 0 16,8 0 0-16,-11-23-30 0,54 30-645 0,-54-30 10 15,44 11-11-15</inkml:trace>
  <inkml:trace contextRef="#ctx0" brushRef="#br2" timeOffset="353345.3382">6393 11029 1997 0,'-23'19'10'0,"1"-7"-1"15,-1 6-5-15,-3 6 8 0,1 6-9 16,-4 5 3-16,-3 4-9 0,0 1 7 0,-2 3-7 16,1 3 9-16,1-1-13 0,2 2-9 0,4-4 22 15,4-3-25-15,5-4 24 0,5-7-12 0,7-1-20 16,5-28-21-16,12 37-51 0,-12-37-95 0,30-9-424 15,-10-1 11-15,3-6 194 0</inkml:trace>
  <inkml:trace contextRef="#ctx0" brushRef="#br2" timeOffset="353501.337">6148 11233 2018 0,'0'0'29'0,"-4"25"-29"0,-9-4 0 15,2 4 0-15,2 5 0 0,3 0 0 16,1 2 0-16,4-1 0 0,3-2 0 15,4-4 0-15,6-1 0 0,7-5 0 0,4-4 0 16,8-5 0-16,5-5 0 0,6-3 0 0,4-11 0 16,14 9-82-16,-24-27-568 0,35 12-29 0,-13-17 44 15</inkml:trace>
  <inkml:trace contextRef="#ctx0" brushRef="#br2" timeOffset="353690.2183">6825 11110 2047 0,'-49'27'0'0,"26"-10"0"16,-3 1 0-16,4 3 0 0,-1 2 0 0,3 5 0 0,1 2 0 15,0 1 0-15,3 1 0 0,3 0 0 0,3-1 0 16,2-2 0-16,8 0 0 16,1-6 0-16,8 1 0 0,-9-24-48 0,50 43-454 15,-31-44-148-15,22 7-4 0,-2-11 462 0</inkml:trace>
  <inkml:trace contextRef="#ctx0" brushRef="#br2" timeOffset="353987.4961">7214 11112 1785 0,'-53'-31'262'0,"28"40"-262"0,25-9 0 16,-32 27 0-16,13-7 0 0,1 3 0 0,-5 6 0 15,3 3 0-15,-1 0 0 0,6 4 0 0,1 1 0 16,4-2 0-16,6-1 0 0,2-2 0 0,7-3 0 15,6-2 0-15,7-6 0 0,2-7 0 0,4-5 0 16,2-5 0 0,2-4 0-16,2-3 0 0,4-5 0 0,0-4 0 15,-1-6 0-15,-3-1 0 0,-2-5 0 0,0 0 0 16,-6-3 0-16,-2-1 0 0,-7 0 0 0,-4 2 0 16,-7 1 0-16,-4 2 0 0,-4 2 0 0,-7-2 0 15,-2 1 0-15,-8-1 0 0,-2 0 0 0,-4 0 0 16,2 5 0-16,-2 2 0 0,5 11 0 0,-4 1 0 15,11 11-73-15,-17-24-159 0,34 17-410 16,-39 17 16-16,19-9 153 0</inkml:trace>
  <inkml:trace contextRef="#ctx0" brushRef="#br2" timeOffset="354357.5552">7360 10815 2047 0,'-16'27'0'16,"16"-27"0"-16,0 0 0 0,0 0 0 0,23-22 0 15,-6 14 0-15,4-3 0 0,3-1 0 0,8 3 0 16,-3-3 0-16,7 9 0 0,-10-18-123 0,23 20-520 15,-19-15-29-15,9 9 64 0</inkml:trace>
  <inkml:trace contextRef="#ctx0" brushRef="#br2" timeOffset="354530.3665">7986 10426 2022 0,'0'0'19'0,"0"0"-13"0,-26 21-6 16,26-21 0-16,-29 27 0 0,12-5 0 16,-1 5 0-16,2-2 0 0,0 4 0 0,2-1 0 15,4 1-3-15,3-1-17 0,7 2-24 0,-3-9-12 16,22 20-88-16,-19-41-496 0,15 41 25 0,-15-41 91 16</inkml:trace>
  <inkml:trace contextRef="#ctx0" brushRef="#br2" timeOffset="354905.1732">8184 10495 1889 0,'0'0'158'0,"0"0"-158"0,0 0 0 15,5-22 0-15,-5 22 0 0,37-23 0 0,-14 12 0 16,1 2 0-16,-1-2 0 0,-2 5 0 0,-2-2 0 16,0 4 0-16,-1-1 0 0,-1 1 0 0,-17 4 0 15,29-1 0-15,-29 1 0 0,19 4 0 16,-19-4 0-16,0 0 0 0,16 16 0 0,-16-16 0 16,4 20 0-16,-4-20 0 0,-6 30 0 15,-3-11 0-15,-3 2 0 0,-2 0 0 0,-3 2 0 16,-2-2 0-16,1 1 0 0,0 2 0 0,0-2 0 15,3 2 0-15,2-3 0 0,3-1 0 0,3-3 0 16,7-17 0-16,-3 28 0 0,3-28 0 0,17 15 0 16,-17-15 0-16,38 3 0 0,-14-6 0 0,5 0 0 15,2-8 0-15,8 4 0 0,-13-28-132 0,21 30-546 16,-21-17-17-16,6 10 154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3T23:59:11.64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8865 10722 658 0,'10'-24'277'0,"11"30"-88"31,-31-28 135-31,29 30-196 0,-19-8-37 0,0 0-22 16,0 0-10-16,0 0-15 0,0 0-5 0,0 0-7 0,0 0-2 15,-18-11-8-15,18 11-4 0,0 0-6 16,-19 12-2-16,19-12-2 0,-17 18-1 0,17-18 1 16,-16 34-5-16,11-9-15 0,-1 4 28 0,2 8-26 15,1 1 26-15,0 2-7 0,2 2-9 0,0 1 0 16,0 0 0-16,-1 2 0 0,0 1 0 0,1-2 0 15,-3-3 0-15,2-4 0 0,-1-2 0 0,0-3 0 16,0-3 0-16,2-5 0 0,1-5-28 0,0-19-3 16,5 26-28-16,-5-26-4 0,0 0-6 0,0 0-59 15,35 9-111-15,-45-33-189 0,10 24-125 0,28-20 105 16,-31-17 448-16</inkml:trace>
  <inkml:trace contextRef="#ctx0" brushRef="#br0" timeOffset="206.0562">8860 10783 1756 0,'0'0'61'0,"0"0"-36"15,0 0-11-15,0 0-29 0,0 0 33 0,0 0-23 16,17 12 30-16,-17-12 2 0,26 1-2 0,-26-1-5 16,36-12-4-16,-16 3 15 0,4 0-23 15,-2-2 16-15,2 0-21 0,2-2-4 0,-2 1 3 16,2 0-5-16,-1-1-2 0,-1 1-13 0,0 5-21 15,-24 7-30-15,47-2-117 0,-47 2-449 0,19-11 16 16,-19 11 160-16</inkml:trace>
  <inkml:trace contextRef="#ctx0" brushRef="#br0" timeOffset="390.0356">8845 11097 1910 0,'-22'26'112'0,"22"-26"-97"15,0 0-12-15,0 0-1 0,0 0 3 0,22-17-5 16,0 3 0-16,7-4 0 0,5-2 0 16,2-3 0-16,4-2 0 0,2 0 0 0,3 1 0 15,-2-4-29-15,9 10-41 0,-14-16-72 0,32 22-481 16,-31-7-5-16,1 9 74 0</inkml:trace>
  <inkml:trace contextRef="#ctx0" brushRef="#br0" timeOffset="702.5497">9991 10572 1658 0,'-21'18'34'16,"-11"3"-8"-16,2 9 12 0,-13 4-1 0,2 12-16 15,-13 5 28-15,3 13-34 0,-9 4 25 0,0 12 3 16,-11 4-25-16,-1 10 20 0,-8 6-26 0,0 4 2 16,-2 2-10-16,6-1-4 0,5-9 0 0,8-7 0 15,11-14 0-15,7-12 0 0,12-8 0 0,8-12 0 16,15-8 0-16,3-12-43 0,16 4-34 15,-9-27-249-15,0 0-351 0,0 0 49 16,30 2 333-16</inkml:trace>
  <inkml:trace contextRef="#ctx0" brushRef="#br0" timeOffset="1327.523">9503 11655 1706 0,'-25'21'89'15,"25"-21"-36"-15,-14 25-26 0,14-25 1 0,-15 29-6 16,15-29-2-16,-11 30-4 0,11-30 3 0,-11 31-11 15,6-12 1-15,-1-1-8 0,1 0 4 0,-1 1-6 16,0 0 5-16,0 1-3 0,0-1 2 0,1-1-4 16,0 0 3-16,5-18-3 0,-7 27 2 0,7-27-4 15,0 0 2-15,0 0-4 0,0 0 0 0,0 0 0 16,0 0 2-16,19 0 3 16,-19 0 0-16,17-30 4 0,-7 8-4 0,2-2 5 15,1-4-7-15,-1 0 7 0,1-1-6 0,-2 1 8 16,-1 2-5-16,-2-1 7 0,0 3-5 0,-2-1 5 15,1-1-5-15,-1 3 3 0,-1 4-8 0,-5 19 4 16,13-28-2-16,-13 28 1 0,0 0-2 0,0 0 0 16,0 0 0-16,17-11 0 0,-17 11 0 15,0 0 0-15,0 0 0 0,12 23 0 0,-12-23 0 16,7 23 0-16,-7-23 0 0,2 27 0 0,-2-27 0 16,-1 30 0-16,1-30 0 0,1 29 0 0,-1-29 0 15,5 19 0-15,-5-19 0 0,0 0 0 16,24 5 0-16,-24-5 0 0,28-9 0 0,-11-4 0 15,3-5 0-15,1-5 0 0,4-2 0 0,0-4 0 16,2-3 0-16,2 0 0 0,-2-1 0 16,-3 4 0-16,1 4 0 0,-7 4 0 0,-18 21 0 15,23-22 0-15,-23 22 0 0,0 0 0 0,0 0 0 16,4 22 0-16,-10 5 0 0,-7 7 0 0,-2 9 0 16,-4 4 0-16,-3 4 0 0,-1 0 0 0,-1 1 0 15,0-1 0-15,3-4 0 0,5-4 0 0,4-6 0 16,6-5 0-16,2-11 0 0,23 21-409 0,-19-42-271 15,17 10 22-15,-17-10 359 0</inkml:trace>
  <inkml:trace contextRef="#ctx0" brushRef="#br0" timeOffset="2968.1374">1147 14811 1426 0,'0'0'305'15,"0"0"-273"-15,0 0-1 0,0 0-2 0,0 0-4 16,3 20-4-16,-5-2-3 0,-3 6-9 0,-2 7 9 16,-3 3-11-16,-2 4 9 0,-3 0-12 0,1 3 9 15,-1 2-10-15,0 0-8 0,0 0 27 0,0 1-25 16,0 0 23-16,3 1-7 0,0-4-14 0,1-3 11 15,1-2-8-15,2-5 5 16,2-3-5-16,1-5 6 0,1-3-7 0,4-20 4 16,-2 27-3-16,2-27-2 0,0 0 2 0,0 0 1 15,0 0-1-15,0 0-2 0,22-12 0 0,-22 12 0 16,18-41 0-16,-7 7 0 0,0-6 0 0,2-4 0 16,1-4 0-16,1 0 0 0,-1-3 0 0,0-4 0 15,1 1 0-15,0 0 0 0,-2-2 0 0,2 2 0 16,-2 0 0-16,1 4 0 0,1 2 0 15,0 9 0-15,-1 7 0 0,2 7 0 0,-1 7 0 16,-15 18 0-16,25-23 0 0,-25 23 0 0,18-3 0 16,-18 3 0-16,19 22 0 0,-11-2 0 15,2 7 0-15,-3 7 0 0,-1 6 0 0,-1 7 0 16,-2 4 0-16,-3 4 0 0,0 3 0 0,0 2 0 16,1 1 0-16,0 1 0 0,1 0 0 15,2-3 0-15,2-2 0 0,1-4 0 0,2-3 0 16,1-6 0-16,2-4 0 0,1-3 0 0,3-8 0 15,0-10 0-15,2-6-1 0,0-13-43 0,8-2-25 16,-10-17-24-16,21 25-253 0,-28-37-269 0,9 8 13 16,-8-7 326-16</inkml:trace>
  <inkml:trace contextRef="#ctx0" brushRef="#br0" timeOffset="3155.6396">1126 15231 1990 0,'-5'22'53'15,"-12"-1"-49"-15,5-4-4 0,12-17 0 0,-6 24 0 16,6-24 0-16,20 7 0 0,4-12 0 0,5-6 0 16,6-5 0-16,5-7 0 0,4-5 0 0,5-2 0 15,-1-1 0-15,4-1-22 0,-5-5-21 16,6 3-35-16,-8-17-31 0,23 33-216 0,-26-31-297 16,7 7 27-16,-4 1 343 0</inkml:trace>
  <inkml:trace contextRef="#ctx0" brushRef="#br0" timeOffset="3624.4232">1885 14549 1893 0,'-23'25'79'0,"6"-3"-72"0,1 1 22 0,4 3-5 16,-1 0-9-16,4 4-15 0,0 2 0 0,2 0 0 16,2 4 0-16,1 3 0 0,3 0 0 0,0 3 0 15,2 1 0-15,0 0 0 0,1 1 0 0,1 2 0 16,0 1 0-16,-1-1 0 0,2-3 0 0,-3-2 0 15,1-3 0-15,1-4 0 0,-2-5 0 16,3-4 0-16,-1-4 0 0,1-4 0 0,-4-17 0 16,7 17 0-16,-7-17 0 0,0 0 0 15,0 0 0-15,0 0 0 0,20-3 0 0,-20 3 0 16,8-18 0-16,-8 18 0 0,10-30 0 0,-3 13 0 16,-1-5 0-16,2 3 0 0,-1-1 0 0,2 2 0 15,0-1 0-15,-9 19 0 0,22-32 0 0,-8 15 0 16,-14 17 0-16,29-29 0 0,-12 13 0 15,-17 16 0-15,34-28 0 0,-16 17 0 0,-1 5 0 16,0 1 0-16,-17 5 0 0,33-6 0 0,-33 6 0 16,30 1 0-16,-30-1 0 0,28 7 0 0,-28-7 0 15,23 12 0-15,-23-12 0 0,0 0 0 16,21 26 0-16,-21-26 0 0,1 20 0 0,-1-20 0 16,-12 28 0-16,12-28 0 0,-27 32 0 15,8-17 0-15,-4 2 0 0,-3 1 0 0,-2 1 0 16,-1 0 0-16,-3 2 0 0,1-2 0 0,-1-1 0 15,2-3 0-15,1-2 0 0,3-4 0 0,2-1 0 16,4-2 0-16,20-6 0 0,-28 1 0 0,28-1 0 16,0 0 0-16,-6-22 0 0,6 22-32 0,22-29-37 15,-10-3-45-15,36 18-435 0,-30-23-54 0,15 8-26 16</inkml:trace>
  <inkml:trace contextRef="#ctx0" brushRef="#br0" timeOffset="4030.6326">2640 15006 1666 0,'0'0'143'16,"0"0"-61"-16,0 0-33 0,0 0-11 0,-21 8-8 15,21-8-10-15,-24 21-1 0,7-7-19 0,0 2 0 16,-4 2 0-16,2 3 0 0,-3-2 0 0,1 4 0 15,-1 0 0-15,0-1 0 0,2 1 0 0,2-1 0 16,2-4 0-16,4 0 0 0,12-18 0 16,-14 27 0-16,14-27 0 0,0 0 0 0,5 21 0 15,-5-21 0-15,17 9 0 0,-17-9 0 16,29-1 0-16,-9-3 0 0,0-3 0 0,3-1 0 16,2 0 0-16,-1-2 0 0,0 1 0 0,1 1 0 15,-3 2 0-15,-2 1 0 0,-3 5 0 0,-17 0 0 16,26 9 0-16,-26-9 0 0,12 22 0 0,-12-22 0 15,0 30 0-15,-2-10 0 0,-4 2 0 16,-3 1 0-16,-2 3 0 0,-1-3 0 0,-4 0 0 16,0 0 0-16,0-4 0 0,1-1 0 0,15-18 0 15,-26 25 0-15,26-25 0 0,-17 13 0 0,17-13 0 16,0 0 0-16,0 0 0 0,0 0-51 16,0 0-203-16,10-21-393 0,12 6-3 0,-9-9 206 15</inkml:trace>
  <inkml:trace contextRef="#ctx0" brushRef="#br0" timeOffset="4363.2456">3005 15159 1916 0,'0'0'84'0,"-12"-20"-37"0,12 20-47 16,0 0 0 0,-22-9 0-16,22 9 0 0,-20 2 0 15,20-2 0-15,-20 13 0 0,20-13 0 0,-20 25 0 16,10-8 0-16,2 4 0 0,-2 1 0 0,3 2 0 15,2 2 0-15,1 2 0 0,4 1 0 0,2-1 0 16,1 0 0-16,3-5 0 0,3-1 0 0,2-4 0 16,-11-18 0-16,28 24 0 0,-28-24 0 15,34 12 0-15,-16-10 0 0,1-2 0 0,1-4 0 16,2-5 0-16,-1-5 0 0,-2-5 0 16,-1-5 0-16,-2-4 0 0,-3-1 0 0,0-2 0 15,-5 1 0-15,-3 0 0 0,-3-1 0 0,-2 1 0 16,-2 2 0-16,-3-1 0 0,-2 3 0 0,-3 0 0 15,0 3 0-15,-2 1 0 0,12 22 0 0,-18-27 0 16,18 27-34-16,0 0-30 0,0 0-38 0,-37-21-217 16,41 39-281-16,-4-18-28 0,-10 32 329 15</inkml:trace>
  <inkml:trace contextRef="#ctx0" brushRef="#br0" timeOffset="4695.9692">3609 14635 2047 0,'0'0'0'0,"-20"14"0"0,11 5 0 16,-1 4 0-16,-2 8 0 0,-2 4 0 0,-4 6 0 16,0 4 0-16,0 4 0 0,-1 4 0 0,0 4 0 15,1 1 0-15,2-1 0 0,2 1 0 0,0-3 0 16,3-2 0-16,3-2 0 0,3-3 0 0,6-6 0 16,3-3 0-16,6-3 0 0,2-9 0 0,6-3 0 15,0-15-44-15,30 20-409 0,-28-37-206 16,18 8-6-16,-6-9 440 0</inkml:trace>
  <inkml:trace contextRef="#ctx0" brushRef="#br0" timeOffset="5055.3013">3800 15107 2047 0,'0'0'0'0,"-23"11"0"15,23-11 0-15,-17 16 0 0,17-16 0 0,-12 27 0 16,8-10 0-16,1 2 0 0,1-1 0 0,4 4 0 15,-1 0 0-15,2-2 0 0,2 0 0 0,1-1 0 16,2 0 0-16,1-1 0 0,1 1 0 0,-10-19 0 16,26 25 0-16,-26-25 0 0,30 12 0 0,-12-8 0 15,3-6 0-15,1-2 0 0,1-6 0 16,0 0 0-16,0-5 0 0,0-2 0 16,-1-3 0-16,-1-3 0 0,-3-2 0 0,0-1 0 15,-2 0 0-15,-1 0 0 0,-3 3 0 0,-2 1 0 16,-2 2 0-16,-4 2 0 0,-4 18 0 0,5-27 0 15,-5 27 0-15,0-18 0 0,0 18 0 0,0 0 0 16,0 0 0-16,0 0 0 0,0 0 0 0,0 20 0 16,0-20 0-16,0 33 0 0,1-10 0 15,0 2 0-15,2 2 0 0,-2 1 0 0,1-2 0 16,2-3 0-16,1-4 0 0,-5-19 0 0,14 30 0 16,-14-30 0-16,28 21 0 0,-28-21-74 0,42 6-33 15,-44-36-328-15,35 21-194 0,-11-16 48 0,8-5 361 16</inkml:trace>
  <inkml:trace contextRef="#ctx0" brushRef="#br0" timeOffset="5258.4306">4574 14647 1988 0,'-9'18'57'0,"-1"4"-55"0,1 5-2 15,-1 1 0-15,0 5 0 0,2 3 0 0,-1 3 0 16,3 3 0-16,0 2 0 0,2 0 0 15,1 1 0-15,0 4 0 0,2-3 0 0,0-2 0 16,2-3 0-16,0-3 0 0,3-2 0 0,-2-7 0 16,6 0-25-16,-5-12-58 0,19 25-263 15,-22-42-273-15,16 19-38 0,-16-19 341 0</inkml:trace>
  <inkml:trace contextRef="#ctx0" brushRef="#br0" timeOffset="5445.9426">4524 14901 2047 0,'0'0'0'0,"-19"17"0"16,19-17 0-16,0 0 0 0,0 0 0 0,0 0 0 15,-10 18 0-15,10-18 0 0,0 0 0 0,19 6 0 16,-19-6 0-16,30-5 0 0,-8 1 0 16,4-3 0-16,7 0 0 0,2-3 0 15,6-1 0-15,-2-2 0 0,7 9-41 0,-12-21-136 16,24 32-461-16,-24-17-1 0,7 14 88 0</inkml:trace>
  <inkml:trace contextRef="#ctx0" brushRef="#br0" timeOffset="5836.5751">4935 15271 1961 0,'0'0'34'0,"18"12"-6"0,-18-12-4 0,19-6-24 16,-19 6 0-16,31-10 0 0,-13 3 0 0,4 1 0 16,1-3 0-16,1-2 0 0,2 1 0 15,0-4 0-15,-2-1 0 0,3-1 0 0,-4-2 0 16,-3 1 0-16,0 1 0 0,-6-1 0 0,-14 17 0 16,21-25 0-16,-21 25 0 0,5-18 0 0,-5 18 0 15,0 0 0-15,-12-20 0 0,12 20 0 0,-22-7 0 16,22 7 0-16,-30-1 0 0,11 2 0 0,0 0 0 15,-3 4 0-15,-1 1 0 0,1 2 0 16,-1 5 0-16,3 2 0 0,1 2 0 0,3 5 0 16,1 2 0-16,3 0 0 0,3 3 0 15,3 1 0-15,2-3 0 0,4 2 0 0,5-4 0 16,4-3 0-16,5-3 0 0,4-3 0 0,8-4 0 16,3-3 0-16,7-4 0 0,4-4 0 0,7-3 0 15,3-7 0-15,8-1 0 0,4-7 0 0,7 8 0 16,-18-31-349-16,25 32-329 0,-18-13 37 15,7 5 263-15</inkml:trace>
  <inkml:trace contextRef="#ctx0" brushRef="#br0" timeOffset="6570.9132">6422 15198 1806 0,'30'1'98'16,"-30"-1"-67"-16,0 0 30 0,0 0-22 0,-9-18-27 16,9 18-12-16,0 0 0 0,0 0 0 0,0 0 0 15,0 0 0-15,-17 9 0 0,17-9 0 16,-11 20 0-16,11-20 0 0,-14 35 0 0,7-12 0 16,1 3 0-16,-1 0 0 0,1 3 0 0,-2 0 0 15,2 0 0-15,0-2 0 0,1-2 0 0,2-3 0 16,-1-2 0-16,3-4 0 0,1-16 0 0,1 22 0 15,-1-22 0-15,0 0 0 0,0 0 0 0,0 0 0 16,0 0 0-16,0 0 0 0,0 0 0 16,20-9 0-16,-20 9 0 0,13-36 0 15,-5 9 0-15,1-4 0 0,-2-1 0 0,2-1 0 16,-3 2 0-16,-3-1 0 0,2 1 0 0,-2 1 0 16,-1-1 0-16,1 1 0 0,-1 2 0 0,0 2 0 15,3 3 0-15,-1 6 0 0,-4 17 0 0,8-26 0 16,-8 26 0-16,0 0 0 0,15-17 0 0,-15 17 0 15,0 0 0-15,22-1 0 0,-22 1 0 16,22 7 0-16,-22-7 0 0,27 10 0 0,-27-10 0 16,29 12 0-16,-29-12 0 0,28 17 0 0,-28-17 0 15,24 24 0-15,-24-24 0 0,18 27 0 0,-18-27 0 16,10 28 0-16,-10-28 0 0,-1 32 0 0,-4-15 0 16,-4 4 0-16,-1-2 0 0,-4-1 0 15,-2 1 0-15,-1-4 0 0,0 2 0 0,0-2 0 16,-1 2 0-16,18-17 0 0,-33 27 0 15,33-27 0-15,-30 26 0 0,30-26 0 0,-27 23 0 16,27-23 0-16,-23 29 0 0,23-29 0 0,-23 34 0 16,12-16 0-16,0 5 0 0,0 2 0 0,0 3 0 15,0 3 0-15,-1 5 0 0,-1 2 0 0,0 2 0 16,0 2 0-16,1 0 0 0,1-1 0 0,0 0 0 16,2-6 0-16,5-5 0 0,5-10 0 0,-1-20 0 15,17 13 0-15,-17-13 0 0,40 9-226 16,-41-25-412-16,25 11-36 0,-24 5 166 0</inkml:trace>
  <inkml:trace contextRef="#ctx0" brushRef="#br0" timeOffset="7117.8036">6937 15303 1970 0,'0'0'77'0,"0"0"-77"0,0 0 0 0,0 0 0 15,0 0 0-15,0 0 0 0,0 0 0 0,-3 21 0 16,3-21 0-16,0 0 0 0,0 0 0 0,0 0 0 16,24 6 0-16,-24-6 0 0,26-12 0 15,-26 12 0-15,32-19 0 0,-14 5 0 0,-1 1 0 16,-17 13 0-16,31-29 0 0,-31 29 0 16,25-28 0-16,-25 28 0 0,17-25 0 0,-17 25 0 15,8-23 0-15,-8 23 0 0,0-22 0 0,0 22 0 16,-5-22 0-16,5 22 0 0,-12-20 0 0,12 20 0 15,-18-17 0-15,18 17 0 0,-25-11 0 16,25 11 0-16,-32 0 0 0,32 0 0 0,-32 9 0 16,15 0 0-16,0 5 0 0,17-14 0 0,-31 34 0 15,16-14 0-15,2 0 0 0,2 1 0 0,2 2 0 16,4-1 0-16,3-1 0 0,2 2 0 0,4-5 0 16,2-1 0-16,-6-17 0 0,21 25 0 0,-21-25 0 15,33 21 0-15,-12-12 0 0,2 0 0 0,0-6 0 16,3-1 0-16,1-4 0 0,0-1 0 15,3-3 0-15,4-1 0 0,-1-5 0 16,4 1 0-16,-5-9-67 0,12 18-85 0,-35-34-329 16,33 26-148-16,-18-11 60 0,2-4 421 0</inkml:trace>
  <inkml:trace contextRef="#ctx0" brushRef="#br0" timeOffset="7430.3318">7559 15139 1796 0,'-45'-1'149'0,"45"1"-84"15,-17 9-28-15,17-9-37 0,-22 16 0 16,22-16 0-16,-20 22 0 0,20-22 0 0,-21 29 0 15,14-11 0-15,-1 4 0 0,3 2 0 0,2 4 0 16,2 0 0-16,1 2 0 0,0-1 0 16,0-1 0-16,2-3 0 0,-1-1 0 0,2-3 0 15,0-3 0-15,-3-18 0 0,9 27 0 0,-9-27 0 16,0 0 0-16,0 0 0 0,21 14 0 16,-21-14 0-16,0 0 0 0,13-20 0 0,-8 1 0 15,3-2 0-15,0-7 0 0,0 0 0 0,1-3 0 16,-2-1 0-16,1-1 0 0,-2 3 0 0,1 0 0 15,-4 2 0-15,0 0 0 0,-1 2 0 0,0-2 0 16,2 4 0-16,0 1 0 0,2 1 0 0,-6 22 0 16,13-29 0-16,-13 29 0 0,21-18 0 0,-21 18 0 15,28-7 0-15,-11 5 0 0,4 1 0 16,2 0 0-16,1-1 0 0,4 0 0 0,1-1 0 16,5 0 0-16,-1-3 0 0,6 3 0 15,-5-5 0-15,11 12-55 0,-29-32-281 0,30 33-300 16,-18-15-7-16,5 8 267 0</inkml:trace>
  <inkml:trace contextRef="#ctx0" brushRef="#br0" timeOffset="8008.4776">8133 15164 2039 0,'0'0'8'0,"0"0"-8"0,0 0 0 0,0 0 0 16,0 0 0-16,0 0 0 0,0 0 0 15,0 0 0-15,0 0 0 0,-17 3 0 16,17-3 0-16,-12 23 0 0,2-4 0 0,1 5 0 16,-4 3 0-16,-1 2 0 0,-1 2 0 0,-2 0 0 15,-1 0 0-15,3-1 0 0,0-3 0 0,1-3 0 16,4-5 0-16,2 0 0 0,8-19 0 0,-7 21 0 16,7-21 0-16,0 0 0 0,0 0 0 0,0 0 0 15,25-9 0-15,-25 9 0 0,34-33 0 0,-13 6 0 16,6-5 0-16,-1-7 0 0,0-1 0 15,-1 1 0-15,-1 3 0 0,-6 2 0 0,1 0 0 16,0 1 0-16,-5 2 0 0,2 2 0 0,-3 5 0 16,-1 5 0-16,-2 2 0 0,-10 17 0 15,0 0 0-15,15-17 0 0,-15 17 0 0,0 0 0 16,-5 20 0-16,5-20 0 0,-12 33 0 0,4-11 0 16,1 1 0-16,0 1 0 0,0 0 0 0,2-2 0 15,3-4 0-15,4 0 0 0,-2-18 0 16,9 23 0-16,-9-23 0 0,19 12 0 0,-19-12 0 15,26 0 0-15,-7-6 0 0,0-3 0 0,4-5 0 16,2-1 0-16,4-5 0 0,-1 0 0 0,0-2 0 16,2 1 0-16,-4 3 0 0,-2 2 0 0,-3 2 0 15,-4 3 0-15,-17 11 0 0,22-14 0 0,-22 14 0 16,0 0 0-16,0 0 0 0,0 0 0 16,6 25 0-16,-6-25 0 0,-14 37 0 15,4-14 0-15,0 4 0 0,-1 1 0 0,1 0 0 16,1 3 0-16,0-3 0 0,3 0 0 0,1-3 0 15,2-3 0-15,3-3 0 0,0-19 0 0,11 28 0 16,-11-28 0-16,25 13 0 0,-25-13 0 0,35 4 0 16,-12-5 0-16,4-4 0 0,-2-6-14 0,10 9-89 15,-20-32-139-15,39 35-286 0,-33-25-66 16,14 7 29-16</inkml:trace>
  <inkml:trace contextRef="#ctx0" brushRef="#br0" timeOffset="8180.3849">9022 15173 1754 0,'-18'-10'205'0,"18"10"-121"0,0 0-80 15,0 0-4-15,-17 15 0 0,17-15 0 0,-18 23 0 16,18-23 0-16,-22 35 0 0,12-14 0 0,-2 2 0 16,3 3 0-16,1 0 0 0,1 3 0 15,-1 2 0-15,3-2 0 0,-1 1 0 0,3-2 0 16,0-2 0-16,1-3 0 0,4-2 0 0,-2-21 0 16,14 25 0-16,-14-25 0 0,23 9 0 0,-23-9 0 15,39 2-156-15,-44-33-385 0,30 19-104 0,-13-17 18 16</inkml:trace>
  <inkml:trace contextRef="#ctx0" brushRef="#br0" timeOffset="8328.9395">9003 14862 2047 0,'-21'12'0'15,"3"-1"0"-15,18-11 0 0,-22 14 0 0,22-14 0 16,0 0 0-16,0 0 0 0,0 0 0 15,21-8-67-15,16 22-342 0,-25-34-237 0,19 9-6 16,-7-3 380-16</inkml:trace>
  <inkml:trace contextRef="#ctx0" brushRef="#br0" timeOffset="8566.8923">9388 14673 2047 0,'0'0'0'15,"-20"20"0"-15,20-20 0 0,-20 19 0 0,20-19 0 0,-13 27 0 16,8-8 0-16,2 4 0 0,1 2 0 16,1 4 0-16,1 3 0 0,0 5 0 0,0 3 0 15,1 5 0-15,-1 2 0 0,-1 4 0 0,-2 3 0 16,0 2 0-16,-2-2 0 0,0-2 0 0,-1-3 0 16,0-7 0-16,1-1 0 0,-2-6 0 0,4 2 0 15,-2-7 0-15,7-1 0 0,-4-10-6 0,13 17-176 16,-30-38-406-16,19 2-55 0,0 0 16 0</inkml:trace>
  <inkml:trace contextRef="#ctx0" brushRef="#br0" timeOffset="8742.9381">9242 15231 1800 0,'0'0'247'0,"-24"1"-247"15,24-1 0-15,0 0 0 0,0 0 0 0,0 0 0 16,0 0 0-16,0 0 0 0,0 0 0 0,22 1 0 15,-22-1 0-15,35-20 0 0,-11 5 0 0,0-4 0 16,4 1 0-16,-1-3 0 0,4 2 0 16,-3-5 0-16,11 26-202 0,-27-32-450 15,26 14 6-15,-14-7 100 0</inkml:trace>
  <inkml:trace contextRef="#ctx0" brushRef="#br0" timeOffset="8961.7132">9808 14622 2031 0,'0'0'16'0,"-14"32"-16"0,6-11 0 15,2 6 0-15,-4 6 0 0,0 4 0 0,1 5 0 16,-2 4 0-16,-1 3 0 0,1 3 0 0,-3 3 0 16,2-1 0-16,2 2 0 0,1 0 0 15,2-2 0-15,1-4 0 0,5-4 0 0,1-4 0 16,3-6 0-16,1-6 0 0,5 0 0 15,-2-10-9-15,12 10-121 0,-19-30-375 0,0 0-137 16,20 17 10-16,-20-17 504 0</inkml:trace>
  <inkml:trace contextRef="#ctx0" brushRef="#br0" timeOffset="9171.8774">9639 15111 2047 0,'0'0'0'0,"0"0"0"0,-22 13 0 16,22-13 0-16,0 0 0 0,0 0 0 0,0 0 0 16,0 0 0-16,0 0 0 0,28 11 0 0,-28-11 0 15,34-9 0-15,-12 0 0 0,5-1 0 0,3 1 0 16,3-5 0-16,3 1 0 0,4-3 0 0,1 4 0 16,-1-3 0-16,1 7 0 0,-11-6-81 15,26 32-322-15,-36-30-250 0,11 12 14 0,-11 0 369 16</inkml:trace>
  <inkml:trace contextRef="#ctx0" brushRef="#br0" timeOffset="9365.1562">10063 15176 1956 0,'0'0'91'0,"-23"19"-91"0,23-19 0 0,-13 26 0 16,13-26 0-16,-9 30 0 0,6-11 0 0,1 1 0 15,2 3 0-15,2 1 0 0,-1 2 0 0,0-1 0 0,1 0 0 16,0 1 0-16,0-1 0 0,0-2 0 0,3 1 0 15,-2-4 0-15,5-1 0 0,-8-19 0 0,15 25 0 16,-15-25-46-16,40 27-346 0,-40-27-267 0,27-17 5 16,-27 17 359-16</inkml:trace>
  <inkml:trace contextRef="#ctx0" brushRef="#br0" timeOffset="9497.7614">10225 14733 2047 0,'-55'29'0'16,"31"-19"0"-16,3 3 0 0,3-1 0 0,18-12 0 0,-23 21 0 16,23-21-10-16,0 0-126 0,2 22-516 0,-2-22-12 15,0 0 80-15</inkml:trace>
  <inkml:trace contextRef="#ctx0" brushRef="#br0" timeOffset="10060.2507">10434 15066 1727 0,'0'0'137'0,"0"0"-65"0,0 0-16 16,0 0-12-16,0 0-33 0,0 0-11 0,-15 21 0 16,15-21 0-16,-9 34 0 0,3-12 0 15,-2-1 0-15,1 5 0 0,2-1 0 0,-1 3 0 16,1 0 0-16,3 1 0 0,-1-3 0 0,3-1 0 16,2-2 0-16,0-4 0 0,-2-19 0 0,13 26 0 15,-13-26 0-15,24 15 0 0,-24-15 0 0,32 2 0 16,-12-8 0-16,2-1 0 0,0-5 0 15,2-5 0-15,-2-2 0 0,-1-3 0 0,-3-2 0 16,0-3 0-16,-3 1 0 0,-2-2 0 16,-1-1 0-16,-2 1 0 0,-2 0 0 0,-2 0 0 15,-2 3 0-15,-3-1 0 0,2 3 0 0,-4-1 0 16,2 3 0-16,-2-1 0 0,2 4 0 0,0 1 0 16,-1 17-45-16,10-28-32 0,-10 28-67 0,0 0-400 15,0 0-64-15,18-13 0 0</inkml:trace>
  <inkml:trace contextRef="#ctx0" brushRef="#br0" timeOffset="10263.355">10811 15049 1723 0,'0'0'75'0,"0"0"-20"0,12 20-1 16,-12-20 0-16,4 17-13 0,-4-17-8 0,6 21-21 16,-6-21-12-16,6 31 0 0,-4-13 0 0,1 2 0 15,-2 0 0-15,2 3 0 0,-2 1 0 16,-1 1 0-16,0 2 0 0,0 1 0 0,-3-3 0 15,2-3 0-15,-1-3 0 0,2-19 0 0,1 27 0 16,-1-27 0-16,0 0 0 0,0 0 0 0,21 12 0 16,-21-12 0-16,23-12-63 0,-29-27-334 0,28 26-267 15,-12-17 15-15,12-4 376 0</inkml:trace>
  <inkml:trace contextRef="#ctx0" brushRef="#br0" timeOffset="10403.9964">10973 14652 2047 0,'-27'4'0'0,"27"-4"0"0,0 0 0 15,0 0 0-15,0 0-71 0,6-31-81 0,18 32-512 16,-24-1 28-16,21-18 113 0</inkml:trace>
  <inkml:trace contextRef="#ctx0" brushRef="#br0" timeOffset="10622.7384">11343 14572 1505 0,'-5'58'465'15,"-3"-41"-426"-15,2 0-1 0,0 0-38 0,1 3 0 16,-2 2 0-16,2 3 0 0,-2 3 0 0,1 2 0 16,0 2 0-16,2 4 0 0,0 3 0 0,2 1 0 15,1 4 0-15,1 2 0 0,0 2 0 0,1 1 0 16,-2-1 0-16,0 1 0 0,-1-4 0 0,0-4 0 15,2-4 0-15,1-7 0 0,3-2 0 0,1-7 0 16,3-2 0-16,-8-19-65 0,23 39-214 16,-23-39-366-16,0 0-14 0,0 0 261 15</inkml:trace>
  <inkml:trace contextRef="#ctx0" brushRef="#br0" timeOffset="11294.5994">11245 15089 2047 0,'0'0'0'0,"-9"20"0"0,9-20 0 0,0 0 0 15,32 13 0-15,-9-13 0 0,5 0 0 0,4-2 0 16,6-1 0-16,2-3 0 0,4-1 0 0,4-3 0 16,2-1 0-16,2-2 0 0,0 1 0 15,-3 0 0-15,2 1 0 0,-7 1 0 16,-2 2 0-16,-8 2 0 0,-8 1 0 0,-5 0 0 15,-21 5 0-15,24-2 0 0,-24 2 0 0,0 0 0 16,0 0 0-16,0 0 0 0,0 0 0 0,-23 7 0 16,23-7 0-16,-30 10 0 0,12-4 0 0,-2 2 0 15,0 2 0-15,0 3 0 0,1 0 0 0,0 4 0 16,5 0 0-16,0 1 0 0,3 3 0 0,3 2 0 16,1 3 0-16,3 2 0 0,0 3 0 15,4 0 0-15,3 2 0 0,-1-3 0 16,3-1 0-16,4-3 0 0,2-4 0 0,3-2 0 0,4-7 0 15,4-6 0-15,3-4 0 0,0-6 0 16,2 0 0-16,-2-5 0 0,-1-1 0 0,-3-3 0 16,0-3 0-16,1-3 0 0,-1 0 0 0,1-4 0 15,-4 1 0-15,-2 0 0 0,-5 0 0 0,-3 4 0 16,-1 0 0-16,-3 0 0 0,-2 0 0 16,1 0 0-16,-3 17 0 0,1-21 0 0,-1 21 0 15,0 0 0-15,0 0 0 0,0 0 0 0,-19 32 0 16,9-4 0-16,-2 5 0 0,-3 7 0 0,-1 2 0 15,-2 6 0-15,0 2 0 0,0 4 0 0,-2 2 0 16,-1 6 0-16,-3 1 0 0,0 2 0 0,-3 1 0 16,0-6 0-16,2-1 0 15,-1-7 0-15,3-4 0 0,2-4 0 0,4-7 0 16,4-6 0-16,2-8 0 0,11-23 0 0,-14 23 0 16,14-23 0-16,0 0 0 0,0 0 0 0,0 0 0 15,-13-20 0-15,13 20 0 0,3-37 0 0,2 8 0 16,4-6 0-16,2-7 0 0,3-3 0 0,0-1 0 15,-3-2 0-15,5 2 0 0,-1-4 0 0,2-4 0 16,5-2 0-16,-1 1 0 0,5 6 0 16,0 3 0-16,0 7 0 0,1 3 0 0,0 8 0 15,-2 2 0-15,1 8 0 0,-3-1 0 0,4 3 0 16,-4 2 0-16,8 8 0 0,-10-14-106 0,31 38-256 16,-35-32-263-16,26 15-17 0,0-1 331 15</inkml:trace>
  <inkml:trace contextRef="#ctx0" brushRef="#br0" timeOffset="11888.3954">13123 15147 1274 0,'0'0'103'16,"0"0"-29"-16,21-13 2 0,-21 13 20 0,0 0-7 16,-5-20-7-16,5 20-14 0,0 0-7 15,0 0-15-15,0 0-4 0,0 0-11 0,-21-13-26 16,21 13-5-16,0 0 0 0,-25 6 0 16,25-6 0-16,-22 10 0 0,22-10 0 0,-23 17 0 15,23-17 0-15,-25 25 0 0,25-25 0 0,-24 36 0 16,12-16 0-16,0 4 0 0,1 4 0 0,2 0 0 15,-1 0 0-15,6 0 0 0,-3-2 0 0,6-3 0 16,4-4 0-16,-3-19 0 0,13 27 0 0,-13-27 0 16,28 13 0-16,-11-13 0 0,2-1 0 15,2-4 0-15,-1-4 0 0,0-2 0 0,2-6 0 16,-1-4 0-16,-2-2 0 0,0-1 0 0,-6-2 0 16,0-1 0-16,-3 0 0 0,-4 1 0 15,-1 2 0-15,-4-1 0 0,-2 2 0 0,-3 2 0 16,-1 1 0-16,-2 1 0 0,7 19 0 0,-16-33 0 15,16 33 0-15,-17-20 0 0,17 20 0 0,0 0 0 16,0 0 0-16,0 0 0 0,0 0 0 16,0 0 0-16,-11 26 0 0,11-26-2 0,16 29-88 15,-16-29-93-15,32 16-382 0,-32-16-80 0,28 8 84 16</inkml:trace>
  <inkml:trace contextRef="#ctx0" brushRef="#br0" timeOffset="12169.6287">13888 14769 1968 0,'-58'-16'71'16,"39"3"-63"-16,1-3-8 0,0 3 0 0,18 13 0 15,-29-16 0-15,29 16 0 0,-27 1 0 16,27-1 0-16,-29 22 0 0,13-4 0 0,0 4 0 15,-1 5 0-15,0 3 0 0,0 5 0 0,-1 6 0 16,1 5 0-16,-2 4 0 0,2 2 0 0,3 0 0 16,0-2 0-16,5 0 0 0,4-4 0 15,2-4 0-15,7-3 0 0,1-5 0 0,6-5 0 16,-1-5 0-16,3-3 0 0,-13-21 0 0,30 32-77 16,-37-49-349-16,30 27-233 0,-23-10 10 15,17-13 414-15</inkml:trace>
  <inkml:trace contextRef="#ctx0" brushRef="#br0" timeOffset="12341.5533">13443 15121 1931 0,'0'0'93'15,"-29"-23"-70"-15,29 23-23 0,0 0 0 16,0 0 0-16,0 0 0 0,0 0 0 0,0 0 0 16,0 0 0-16,0 0 0 0,28-7 0 15,-4 5 0-15,4-3 0 0,6 1 0 0,4-5 0 16,3 3 0-16,5-4 0 0,5 3 0 0,3-4 0 15,5 4 0-15,-5-17-92 0,29 21-534 0,-31-13-46 16,15 11 25-16</inkml:trace>
  <inkml:trace contextRef="#ctx0" brushRef="#br0" timeOffset="12700.8388">15097 14822 1923 0,'0'0'84'0,"-21"-27"-44"15,8 11-40-15,-1-1 0 0,0-2 0 0,-3-1 0 16,0 1 0-16,-3-1 0 0,0 3 0 15,-2 4 0-15,0 6 0 0,-1 3 0 0,2 6 0 16,-1 6 0-16,1 4 0 0,1 4 0 0,-1 4 0 16,-1 6 0-16,0 3 0 0,2 3 0 15,0 4 0-15,4 6 0 0,1 1 0 0,1 4 0 16,2 2 0-16,2-1 0 0,4 0 0 0,3 1 0 16,1-2 0-16,6-2 0 0,1-4 0 0,5 0 0 15,-2-7 0-15,5-4 0 0,0-7 0 16,5 2-15-16,-18-25-269 0,30 14-372 0,-30-14 14 15,20 6 193-15</inkml:trace>
  <inkml:trace contextRef="#ctx0" brushRef="#br0" timeOffset="13202.5927">14579 15129 2003 0,'-37'0'44'15,"19"-1"-44"-15,18 1 0 0,-24 7 0 16,24-7 0-16,0 0 0 0,0 0 0 0,-8 18 0 15,8-18 0-15,19 8 0 0,-19-8 0 0,38 2 0 16,-8-4 0-16,2-3 0 0,4-2 0 0,1-1 0 16,2-1 0-16,3-1 0 0,-3 0 0 0,-2 2 0 15,0 1 0-15,-3 1 0 0,0-1 0 16,-1 3 0-16,-4 0 0 0,-2 2 0 0,-7-1 0 16,-20 3 0-16,27 1 0 0,-27-1 0 0,0 0 0 15,0 0 0-15,7 25 0 0,-7-25 0 0,-11 25 0 31,11-25 0-31,-17 30 0 0,17-30 0 0,-19 33 0 16,10-15 0-16,0 0 0 0,1 1 0 0,2 1 0 16,2-1 0-16,-1 2 0 0,2-2 0 0,1 0 0 15,1-2 0-15,2 0 0 0,-1-17 0 16,7 27 0-16,-7-27 0 0,13 17 0 0,-13-17 0 16,0 0 0-16,24 5 0 0,-24-5 0 0,18-12 0 15,-18 12 0-15,18-27 0 0,-9 8 0 16,-2-3 0-16,0-1 0 0,-2 0 0 0,-1-2 0 15,-2-1 0-15,-2 0 0 0,0-1 0 0,0-1 0 16,0-1 0-16,1-1 0 0,2 2 0 0,0-1 0 16,3 1 0-16,2 3 0 0,1 2 0 15,0 5 0-15,-9 18 0 0,21-26 0 0,-21 26 0 16,18-9 0-16,-18 9 0 0,17 1 0 0,-17-1 0 16,21 9 0-16,-21-9 0 0,28 13 0 0,-28-13 0 15,35 13 0-15,-16-7 0 0,4 2 0 0,-1-3 0 16,5 4 0-16,-3-6-27 0,8 8-60 0,-10-18-54 15,28 35-223-15,-50-28-233 16,46 7 34-16,-18 5 296 0</inkml:trace>
  <inkml:trace contextRef="#ctx0" brushRef="#br0" timeOffset="13596.0856">15483 15126 1978 0,'-15'20'43'0,"15"-20"-21"0,0 0-18 15,-17 15-4-15,17-15 0 0,0 0 0 0,0 0 0 16,3 23 0-16,-3-23 0 0,0 0 0 0,20 17 0 16,-20-17 0-16,22 8 0 0,-5-6 0 0,0-2 0 15,5-2 0-15,1-2 0 0,5-3 0 0,1 0 0 16,4-3 0-16,-1-3 0 0,0 1 0 0,-1-4 0 16,-4-1 0-16,-3 3 0 0,-5-2 0 15,-2 3 0-15,-17 13 0 0,18-22 0 0,-18 22 0 16,0 0 0-16,-3-22 0 0,3 22 0 0,-21-7 0 15,4 7 0-15,-2 0 0 0,-2 2 0 16,-5 3 0-16,2 1 0 0,-2 4 0 0,0 2 0 16,0 1 0-16,1 5 0 0,1 2 0 0,3 1 0 15,1 1 0-15,6 1 0 0,0 0 0 0,4-2 0 16,4-2 0-16,4 2 0 0,3-4 0 16,-1-17 0-16,17 29 0 0,-17-29 0 0,33 18 0 15,-10-13 0-15,3-2 0 0,4 0 0 0,0-5 0 16,5 0 0-16,-3-3 0 0,6 2 0 0,-4-6 0 15,4 5 0-15,-8-9 0 0,14 23-190 0,-36-38-313 16,30 30-158-16,-17-10 60 0,-3-9 510 0</inkml:trace>
  <inkml:trace contextRef="#ctx0" brushRef="#br0" timeOffset="13989.9315">15964 15132 2047 0,'-9'18'0'15,"9"-18"0"-15,0 0 0 0,0 0 0 0,0 0 0 16,0 0 0-16,0 0 0 0,0 0 0 16,15 17 0-16,-15-17 0 0,22 12 0 0,-22-12 0 15,25 12 0-15,-25-12 0 0,30 10 0 0,-13-7 0 16,0-3 0-16,3 0 0 0,1-2 0 16,2-3 0-16,-1-1 0 0,1-3 0 0,-2 1 0 15,-1-4 0-15,0 1 0 0,-20 11 0 0,28-22 0 16,-28 22 0-16,16-19 0 0,-16 19 0 0,8-19 0 15,-8 19 0-15,0-19 0 0,0 19 0 16,-12-17 0-16,12 17 0 0,-23-14 0 0,23 14 0 16,-33-15 0-16,12 9 0 0,-1 5 0 0,1 4 0 15,-1 1 0-15,-4 9 0 0,2 0 0 0,-2 5 0 16,0 1 0-16,2 4 0 0,4 0 0 0,0 3 0 16,6-2 0-16,4 0 0 0,4 0 0 0,5-2 0 15,4 0 0-15,2-3 0 0,7-2 0 16,7-1 0-16,6-5 0 0,7-3 0 0,8-4 0 15,5-5 0-15,8-1 0 0,8-5 0 16,5 3 0-16,1-4 0 0,8 6 0 0,-13-18-96 16,33 37-269-16,-39-34-273 0,19 14-4 0,-5 4 337 15</inkml:trace>
  <inkml:trace contextRef="#ctx0" brushRef="#br0" timeOffset="14661.2415">17621 15239 1810 0,'-37'-21'88'0,"37"21"-24"16,0 0-42-16,-20-19 30 0,20 19-41 0,0 0-11 16,-27-19 0-16,27 19 0 0,-25-5 0 0,25 5 0 15,-32 5 0-15,15 2 0 0,-2 3 0 0,-2 3 0 16,0 2 0-16,1 4 0 0,0 0 0 15,3 0 0-15,3 1 0 0,3-2 0 16,1-1 0-16,5 0 0 0,5-17 0 0,-1 24 0 16,1-24 0-16,13 20 0 0,-13-20 0 0,25 12 0 15,-25-12 0-15,35 5 0 0,-14-8 0 0,1 1 0 16,-2-3 0-16,2 0 0 0,-1 0 0 0,-3 2 0 16,-1 0 0-16,-17 3 0 0,23-1 0 0,-23 1 0 15,0 0 0-15,0 0 0 0,0 0 0 16,0 0 0-16,-4 23 0 0,4-23 0 0,-21 23 0 15,21-23 0-15,-34 29 0 0,15-14 0 0,0-1 0 16,2 2 0-16,17-16 0 0,-29 23 0 0,29-23 0 16,0 0 0-16,0 0 0 0,0 0 0 15,0 0 0-15,0 0 0 0,0 0 0 0,26-6 0 16,-4-2 0-16,-5-18-121 0,32 32-340 0,-31-29-179 16,13 8 1-16,-2 6 454 0</inkml:trace>
  <inkml:trace contextRef="#ctx0" brushRef="#br0" timeOffset="15239.34">17818 15267 1929 0,'0'0'118'0,"0"0"-118"0,-18 0 0 15,18 0 0-15,0 0 0 0,0 0 0 0,0 0 0 16,0 0 0-16,-13 19 0 16,13-19 0-16,-9 34 0 0,6-12 0 0,-2 2 0 15,1 2 0-15,-2 1 0 0,0 4 0 0,-1 0 0 16,-2 1 0-16,1-1 0 0,-2-3 0 0,1 0 0 15,2-2 0-15,0-3 0 0,2-3 0 0,5-20 0 16,-5 26 0-16,5-26 0 0,0 0 0 0,0 0 0 16,0 0 0-16,0 0 0 0,0 0 0 15,0 0 0-15,0 0 0 0,21-18 0 0,-9-11 0 16,0-2 0-16,-2-2 0 0,-2 4 0 16,0 0 0-16,-2 1 0 0,1 0 0 0,-1-1 0 0,-1-1 0 15,1-1 0-15,-1-1 0 0,1-1 0 0,2 4 0 16,1 4 0-16,-1 4 0 0,-8 21 0 15,16-24 0-15,-16 24 0 0,0 0 0 0,20-11 0 16,-20 11 0-16,0 0 0 0,24 5 0 16,-24-5 0-16,21 8 0 0,-21-8 0 0,24 7 0 15,-24-7 0-15,23 14 0 0,-23-14 0 0,20 20 0 16,-20-20 0-16,15 24 0 0,-15-24 0 0,14 29 0 16,-14-29 0-16,11 31 0 0,-9-13 0 0,-1 1 0 15,-3 0 0-15,-3-1 0 0,-3 1 0 0,-1 2 0 16,-4 0 0-16,-3-2 0 0,-2 0 0 0,-2-1 0 15,1-2 0-15,-3 1 0 0,0-1 0 16,-1-4 0-16,0 0 0 0,2-2 0 0,2-3 0 16,0-1 0-16,1-4 0 0,18-2 0 15,-28 5 0-15,28-5 0 0,-19 4 0 0,19-4 0 16,0 0 0-16,-22 14 0 0,22-14 0 0,-16 34 0 16,6-7 0-16,-2 4 0 0,-1 5 0 0,-3 7 0 15,-1 4 0-15,-3 5 0 0,1 4 0 16,-3-2 0-16,3-3 0 0,-2-5 0 0,3-6 0 15,3-9 0-15,5-2 0 0,4-8 0 0,9-1 0 16,-3-20-121-16,20 29-230 0,-20-29-301 0,0 0 46 16,26-12 290-16</inkml:trace>
  <inkml:trace contextRef="#ctx0" brushRef="#br0" timeOffset="15817.4787">18558 15346 1690 0,'0'0'213'15,"-3"-28"-149"-15,3 28-23 0,-8-18-13 0,8 18-17 16,0 0-11-16,-22-17 0 0,22 17 0 0,-22-3 0 16,22 3 0-16,-28 4 0 0,11 1 0 0,0 0 0 15,0 2 0-15,-2 0 0 0,-2 2 0 0,0 2 0 16,-2-1 0-16,2 4 0 0,2 1 0 0,0 1 0 15,-1 1 0-15,3 1 0 0,-1 0 0 0,3 2 0 16,2 0 0-16,3 1 0 16,4-2 0-16,4 1 0 0,4-3 0 0,-2-17 0 15,12 27 0-15,-12-27 0 0,26 18 0 0,-8-14 0 16,4 0 0-16,1-5 0 0,4-4 0 0,-1-4 0 16,5-3 0-16,-2-2 0 0,-1-6 0 0,1-2 0 15,0-2 0-15,-2-4 0 0,-1 2 0 0,-3-2 0 16,-1 1 0-16,-4 3 0 0,-5 2 0 0,-1 2 0 15,-12 20 0-15,13-25 0 0,-13 25 0 16,0 0 0-16,0 0 0 0,0 0 0 0,0 0 0 16,-22 9 0-16,12 9 0 0,-5 8 0 0,2 0 0 15,-3 6 0-15,2 2 0 0,0 0 0 0,3 2 0 16,2-2 0-16,4 0 0 0,1-7 0 0,5 0 0 16,3-4 0-16,4-4 0 0,-8-19 0 15,32 28 0-15,-10-22 0 0,11-1-41 16,-6-15-53-16,30 26-188 0,-38-39-292 0,32 12-18 15,-6-6 129-15</inkml:trace>
  <inkml:trace contextRef="#ctx0" brushRef="#br0" timeOffset="16114.3409">19256 15361 1721 0,'-23'-17'165'15,"23"17"-104"-15,-9-20-23 0,9 20-7 0,-9-17-2 16,9 17-27-16,0 0-2 0,-19-7 0 0,19 7 0 16,-20 8 0-16,20-8 0 0,-26 20 0 0,26-20 0 15,-27 29 0-15,10-12 0 0,1 2 0 0,-1 4 0 16,2 1 0-16,-4 1 0 0,5 3 0 16,-2 0 0-16,1-1 0 0,4-1 0 0,2-3 0 15,4-1 0-15,4-3 0 0,1-19 0 0,8 28 0 16,-8-28 0-16,23 16 0 0,-6-12 0 0,2-6 0 15,6 1 0-15,1-5 0 0,5 0 0 0,2-4 0 16,5 2 0-16,-4-7-33 0,13 14-89 0,-29-35-278 16,30 32-218-16,-14-11-10 15,2-5 383-15</inkml:trace>
  <inkml:trace contextRef="#ctx0" brushRef="#br0" timeOffset="16520.6087">19475 15417 1982 0,'0'0'65'16,"-25"16"-65"-16,25-16 0 0,-25 14 0 16,25-14 0-16,0 0 0 0,-9 21 0 0,9-21 0 15,0 0 0-15,20 22 0 0,-20-22 0 0,29 9 0 16,-10-5 0-16,2-3 0 0,1 0 0 16,2-3 0-16,2 0 0 0,1-3 0 0,4-1 0 15,0-4 0-15,-1-1 0 0,2-3 0 0,-3-3 0 16,0-2 0-16,-2 1 0 0,-5-2 0 0,0-1 0 15,-7 2 0-15,-4 0 0 0,-3 0 0 16,-5 2 0-16,-3 17 0 0,-3-30 0 0,3 30 0 16,-19-23 0-16,19 23 0 0,-34-15 0 0,14 8 0 15,-3 3 0-15,0 2 0 0,-2 2 0 0,1 5 0 16,1 4 0-16,-2 4 0 0,0 5 0 0,-2 4 0 16,2 5 0-16,-1 0 0 0,4 5 0 0,1 2 0 15,3 1 0-15,2 2 0 0,4 0 0 16,5-2 0-16,3-2 0 0,4 0 0 15,4-3 0-15,4-4 0 0,6-3 0 0,5-5 0 16,4-5 0-16,5-6 0 0,8-5 0 0,1-8 0 16,6-7 0-16,4-3 0 0,1-6 0 0,4 0 0 15,-2-6 0-15,6 5 0 0,-11-13 0 0,14 25-195 16,-34-36-201-16,25 31-244 0,-19-2 63 0,-5-6 339 16</inkml:trace>
  <inkml:trace contextRef="#ctx0" brushRef="#br0" timeOffset="16676.8254">20254 15620 2047 0,'-17'7'0'15,"17"-7"0"-15,-20-2 0 0,20 2 0 0,7-25 0 16,5 8 0-16,3-1 0 0,-2-3 0 16,6-2 0-16,1-6 0 0,7 6 0 0,-10-23-79 15,33 32-543-15,-32-19-58 0,9 6 15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7T00:26:22.06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1305 12742 1673 0,'0'0'43'0,"-10"-18"-13"0,10 18-13 15,-5-21-32-15,5 21 44 0,5-24-34 0,-5 24 47 16,12-23-9-16,-12 23-9 0,15-18-1 0,-15 18-8 15,0 0 0-15,23-16-4 0,-23 16 1 0,0 0-4 16,20-8 0-16,-20 8-4 0,19 0 0 0,-19 0-2 16,25 2 2-16,-25-2-3 0,34 3 1 0,-13-3-3 15,3 2 1-15,3-1 1 0,3-1-1 0,4-1 5 16,4-3-3-16,4 0 0 0,3-1 1 0,2 0-4 16,3 0 3-16,1 0-3 0,2 2 1 0,1-1-1 15,-2 3-1-15,2-2 0 0,0 4 2 16,4 2-1-16,0 1 2 0,3 0 0 0,1 1-2 15,0-1 1-15,2-1 0 0,2 1 3 0,2-1-1 16,3-2 2-16,5-1 0 0,7-1-2 0,4-2 1 16,6-1 0-16,2-3 4 0,2 0-1 0,5-2 3 15,2-1-4-15,4 0 1 0,2-1-3 0,1-1 0 16,0 2-3-16,-1-1 0 0,0 3 0 0,-1 1 0 16,3-2 0-16,-4 3 0 0,0 1 0 0,-1-1 0 15,-3 3 0-15,1 0 0 0,-2 2 0 0,-4 0 0 16,-3 1 0-16,-3 0 0 0,-4 0 0 0,2 1 0 15,4-1 0-15,-1-1 0 0,-1 0 0 0,1-2 0 16,0 0 0-16,4-3 0 0,6-2 0 16,3-1 0-16,3-2 0 0,2-3 0 0,1 1 0 15,4-1 0-15,2-2 0 0,2 3 0 0,-3-2 0 16,1 2 0-16,-4 1 0 0,-2 1 0 0,-3 1 0 16,-6 3 0-16,-6 1 0 0,-7 2 0 0,-4 1 0 15,-4 0 0-15,-5 1 0 0,-6 2 0 0,-8 1 0 16,-8 1 0-16,-6 2 0 0,-7 1 0 0,-6 1 0 15,-4-1 0-15,-5 0 0 0,-5-2 0 0,0 0 0 16,-2 0 0-16,1 0 0 0,0-1 0 0,0-1 0 16,0-1 0-16,-1-1 0 0,2-1 0 0,1-1 0 15,-1 0 0-15,1-3 0 0,-1-1 0 0,-2 0 0 16,-3 1 0-16,-18 6 0 0,29-11 0 16,-29 11 0-16,0 0 0 0,20-8 0 0,-20 8 0 15,0 0 0-15,0 0 0 0,0 0 0 0,-22-4 0 16,22 4 0-16,-23 0 0 0,23 0 0 0,-27 5 0 15,27-5 0-15,-23 6-6 0,23-6-48 0,0 0-67 16,-33 4-507-16,33-4-40 0,0 0 99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4T00:01:48.466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7030A0"/>
    </inkml:brush>
    <inkml:brush xml:id="br5">
      <inkml:brushProperty name="width" value="0.05292" units="cm"/>
      <inkml:brushProperty name="height" value="0.05292" units="cm"/>
      <inkml:brushProperty name="color" value="#C00000"/>
    </inkml:brush>
    <inkml:brush xml:id="br6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1809 1026 1709 0,'26'-11'-1'0,"-26"11"7"0,4-20 3 16,-4 20 9-16,4-19-9 0,-4 19 3 15,0 0-1-15,6-17 10 0,-6 17 3 0,0 0 12 16,0 0-10-16,0 0-6 0,0 0-1 0,-2 23-11 16,0-5 10-16,-1 4-14 0,1 9 8 0,-1 4-13 15,2 5 8-15,0 4 7 0,1 2-28 0,0 1 24 16,1 4-27-16,0 1 9 0,1 3 11 0,-1 2-11 16,0 4 14-16,0 2-16 0,2 0 16 15,-1-1-21-15,-1-2 9 0,3-5-28 0,-3-9-14 0,6 9 4 0,-13-34-106 0,34 24-380 16,-26-22-51-16,-2-23 41 0</inkml:trace>
  <inkml:trace contextRef="#ctx0" brushRef="#br0" timeOffset="381.1001">1970 947 1934 0,'0'0'10'0,"0"0"-3"0,0 0 0 0,0 0-2 16,0 0 1-16,28 0 0 0,-9-4 6 15,3 1 2-15,5 0 2 0,3 1-5 0,4-1-4 16,4 2-2-16,5-1-1 0,2 1-1 0,1 2-3 16,3-1 0-16,-2 3 0 0,-1 3 0 0,0 3 0 15,-2 3 0-15,-4 3 0 0,-3 0 0 0,-4 2 0 16,-9 4 0-16,-5 3 0 0,-3 6 0 15,-6 3 0-15,-4 4 0 0,-6 3 0 0,-5 1 0 16,-6 3 0-16,-5 3-3 0,-4-1-4 16,-7 4 6-16,-5-2-11 0,-4 0 12 0,-6 3-11 15,-3 0 13-15,-2 2-9 0,-3 0 10 0,-1 1-10 16,-1-7 11-16,1-1-8 0,2-4 1 0,3-4 28 16,2-1-27-16,6-4 25 0,3-4-23 0,6-4 0 15,5-10 0-15,4-5-3 0,20-10-24 0,-18 2-7 16,18-2-40-16,21-4-206 0,-8-27-338 15,17-1-39-15,0-5 304 0</inkml:trace>
  <inkml:trace contextRef="#ctx0" brushRef="#br0" timeOffset="595.0577">2993 1370 1824 0,'0'0'24'0,"0"29"0"0,-9-8-12 16,2 4 2-16,-3 8-10 0,0 2 5 0,-3 6-12 16,-2 6 12-16,0 3-8 0,-1 4 12 15,-1 1-13-15,1-3 10 0,1-3-14 0,3-4-4 16,2-5 27-16,3-3-42 0,7-3 12 16,-4-13-59-16,23 17-139 0,-19-38-377 0,19 3-51 15,-19-3 226-15</inkml:trace>
  <inkml:trace contextRef="#ctx0" brushRef="#br0" timeOffset="764.5545">2945 1079 2024 0,'-27'17'5'0,"-3"1"-1"0,4-2-5 0,6-2 2 0,20-14-5 0,-23 28 3 0,23-28-8 16,-2 25-9-16,2-25-30 0,0 0-144 0,36 23-474 15,-18-19 22-15,12 0 194 0</inkml:trace>
  <inkml:trace contextRef="#ctx0" brushRef="#br0" timeOffset="1177.8626">3558 1650 1976 0,'0'0'37'16,"-17"-6"-24"-16,17 6 0 0,0 0-5 15,0 0-8-15,0 0 0 0,24 0 0 0,-4-4 0 16,3 0 0-16,5-1 0 0,2-1 0 0,3 0 0 16,4-1 0-16,2-3 0 0,1 0 0 0,1-1 0 15,-2 0 0-15,1 0 0 0,-2 0 0 0,-2 0 0 16,1-3 0-16,-4-1 0 0,-4 1 0 15,-4-2 0-15,-5 3 0 0,-20 13 0 0,25-27 0 16,-25 27 0-16,9-29 0 0,-12 10 0 0,-1 2 0 16,-5 0 0-16,9 17 0 0,-28-28 0 0,6 15 0 15,-3 4 0-15,-6 3 0 0,-4 4 0 0,-2 5 0 16,-3 5 0-16,-1 4 0 0,-4 6 0 0,-1 11 0 16,-2 3 0-16,1 12 0 0,1-2 0 0,4 5 0 15,3-3 0-15,9 1 0 16,8-7 0-16,9-1 0 0,7-6 0 0,7-7 0 15,7 1 0-15,9-6 0 0,8-2 0 0,6-3 0 16,8-5 0-16,5-4 0 0,7-4 0 0,5-6 0 16,9-1 0-16,-2-10 0 0,24 25-258 0,-20-38-419 15,21 15 27-15,-10-12 189 0</inkml:trace>
  <inkml:trace contextRef="#ctx0" brushRef="#br0" timeOffset="1521.6027">4964 903 1933 0,'-15'-23'23'0,"15"23"6"16,0 0 3-16,0 0-10 15,0 0-14-15,0 0-8 0,-18 6 0 0,18-6 0 16,-22 23 0-16,8-1 0 0,-5 5 0 0,1 7 0 16,-1 6 0-16,0 6 0 0,2 8 0 0,3 4 0 15,2 4 0-15,2 2 0 0,3 2 0 0,1-3 0 16,3 3 0-16,2-7 0 0,5 1 0 0,2-3 0 15,2-6 0-15,4-3 0 0,2-10-26 16,8 3-71-16,-22-41-221 0,36 37-320 0,-18-21-28 16,9-4 365-16</inkml:trace>
  <inkml:trace contextRef="#ctx0" brushRef="#br0" timeOffset="1880.9678">5065 1584 1950 0,'0'0'24'0,"2"17"-9"0,-2-17 2 16,16 22-4-16,-16-22-5 0,37 18-3 0,-14-12 4 15,8-5-3-15,2-5-6 0,7-3 0 0,5-3 0 16,3-4 0-16,3-1 0 0,1-4 0 0,2 0 0 16,-3-3 0-16,-3 1 0 0,-4-1 0 0,-5 0 0 15,-9 3 0-15,-5 1 0 0,-25 18 0 16,24-27 0-16,-24 27 0 0,-5-17 0 0,5 17 0 15,-29-22 0-15,7 10 0 0,-7 2 0 16,-4 6 0-16,-5 1 0 0,-4 6 0 0,-3 5 0 16,-3 5 0-16,1 7 0 0,-2 1 0 0,4 6 0 15,3 1 0-15,5 3 0 0,6 1 0 0,5 0 0 16,5-1 0-16,7 0 0 0,5-1 0 16,7-2 0-16,6-2 0 0,7-2 0 0,7-2 0 15,6-6 0-15,8-2 0 0,7-8 0 0,9-6 0 16,6-4 0-16,10-2 0 0,4-5 0 0,8 3-13 15,-4-15-99-15,27 18-443 0,-31-22-97 0,15 16 43 16</inkml:trace>
  <inkml:trace contextRef="#ctx0" brushRef="#br0" timeOffset="2115.3522">6339 1426 1703 0,'-25'-3'305'0,"-10"2"-272"0,1 5-27 0,-2 2-6 15,0 2 0-15,-1 7 0 0,1 2 0 0,1 3 0 16,2 6 0-16,2 0 0 0,5 7 0 0,2-2 0 16,6 6 0-16,6-2 0 0,6 0 0 15,6-2 0-15,5-6 0 0,7 0 0 0,4-5 0 16,7-4 0-16,7-5 0 0,9-3 0 0,9-10 0 16,10-5 0-16,6-10 0 0,13-4 0 15,-3-11-54-15,21 20-162 0,-16-32-437 0,11 12 29 16,-12-13 125-16</inkml:trace>
  <inkml:trace contextRef="#ctx0" brushRef="#br0" timeOffset="2302.8509">7025 890 2047 0,'-39'21'0'0,"9"3"0"0,2 2 0 15,2 3 0-15,3 4 0 0,3 2 0 0,3 6 0 16,1 3 0-16,2 4 0 0,4 4 0 15,0 4 0-15,5 1 0 0,4 6 0 16,2-5 0-16,3 2 0 0,2-2 0 0,1-2 0 16,4-2 0-16,-3-5 0 0,7 0-54 0,-13-29-113 15,15 19-456-15,-13-19-34 0,8 0 112 0</inkml:trace>
  <inkml:trace contextRef="#ctx0" brushRef="#br0" timeOffset="2505.9879">6612 1333 1764 0,'0'0'283'0,"0"0"-283"15,0 0 0-15,0 0 0 0,2 17 0 16,-2-17 0-16,34 11 0 0,-8-8 0 16,5-3 0-16,6-1 0 0,5-8 0 0,2 3 0 15,4-4 0-15,4-3 0 0,-2 1 0 0,5 0 0 16,-1-2 0-16,1 2 0 0,-1-2 0 0,3 3 0 15,-7-4-63-15,10 12-130 0,-17-11-454 0,1 10 9 16,-16-1 133-16</inkml:trace>
  <inkml:trace contextRef="#ctx0" brushRef="#br0" timeOffset="2834.0727">7379 1471 1859 0,'0'0'73'16,"-7"36"-13"-16,3-17-22 0,2 5-21 0,-2 1-17 15,1 2 0-15,-1 2 0 0,1 5 0 0,-1 0 0 16,0 1 0-16,-1-1 0 0,-1-1 0 0,1-4 0 16,1-1 0-16,2-5 0 0,0-3 0 15,2-20 0-15,-2 29 0 0,2-29 0 0,0 0 0 16,0 0 0-16,0 0 0 0,0 0 0 0,0 0 0 16,11-20 0-16,-5-1 0 0,3-6 0 0,1-3 0 15,1-2 0-15,-2-2 0 0,2-3 0 0,-1-1 0 16,-1-5 0-16,-2-1 0 0,1-1 0 0,0-2 0 15,0 3 0-15,2-1 0 16,0 9 0-16,-1 3 0 0,0 9 0 0,-2 7 0 16,-7 17 0-16,0 0 0 0,20-20 0 0,-20 20 0 15,21-10 0-15,-4 4 0 0,5 4 0 0,4-2 0 16,8 2 0-16,-1-3 0 0,6 5 0 0,-8-10-121 16,30 11-542-16,-28-4 48 0,13 6-29 0</inkml:trace>
  <inkml:trace contextRef="#ctx0" brushRef="#br0" timeOffset="3037.1938">8165 1351 2019 0,'-9'30'28'0,"9"-30"-28"16,-20 33 0-16,10-11 0 0,-1-1 0 0,1 6 0 15,-1 2 0-15,2 2 0 0,-2 3 0 16,0 4 0-16,1-2 0 0,0 3 0 0,2-2 0 15,2-5 0-15,4-3 0 0,1-6 0 0,8-2 0 16,-7-21-33-16,21 35-76 0,-21-35-329 0,0 0-184 16,24-12-32-16,-7 4 464 0</inkml:trace>
  <inkml:trace contextRef="#ctx0" brushRef="#br0" timeOffset="3177.9489">8151 992 1869 0,'0'0'178'0,"-31"-22"-178"16,11 18 0-16,2 3 0 0,18 1 0 0,-28 2 0 16,28-2 0-16,0 0-40 0,-28-8-170 0,28 8-445 15,20 5-8-15,0-3 185 0</inkml:trace>
  <inkml:trace contextRef="#ctx0" brushRef="#br0" timeOffset="3505.9895">9109 1286 1879 0,'0'0'31'0,"-18"-11"0"0,18 11-2 0,-19-12-4 15,19 12-14-15,-27-8 0 0,10 5 8 16,0 1-8-16,-3 4-11 0,-4 1 0 0,-2 7 0 16,-6 1 0-16,-2 3 0 0,0 6 0 15,-4 0 0-15,3 11 0 0,-4-1 0 0,3 5 0 16,-1 1 0-16,4 2 0 0,7-2 0 0,5-1 0 16,7-5 0-16,6 2 0 0,7-7 0 0,6 0 0 15,6 0 0-15,6-5 0 0,6 0 0 0,6-8 0 16,6 1 0-16,5-9 0 0,9-1 0 15,2-6 0-15,11 0-48 0,-19-32-285 0,31 33-320 16,-15-16-12-16,11 5 318 0</inkml:trace>
  <inkml:trace contextRef="#ctx0" brushRef="#br0" timeOffset="3927.8551">9720 1184 2044 0,'-42'5'3'0,"21"-3"-3"0,-3 1 0 0,-2 4 0 15,-4 4 0-15,-3 3 0 0,-1 2 0 0,-1 3 0 16,-1 0 0-16,6 0 0 0,2 0 0 0,4 1 0 15,4-6 0-15,6 4 0 0,14-18 0 16,-15 29 0-16,15-29 0 0,6 29 0 0,-6-29 0 16,28 31 0-16,-6-19 0 0,6-2 0 0,3-2 0 15,4-1 0-15,1-3 0 0,2 0 0 16,2 0 0-16,-1 1 0 0,-2-1 0 0,-2-1 0 16,-6 1 0-16,-5 1 0 0,-6 1 0 0,-18-6 0 15,19 13 0-15,-19-13 0 0,-3 23 0 0,-4-6 0 16,-7 2 0-16,-5 4 0 0,-7 4 0 0,-4-1 0 15,0 1 0-15,-2-3 0 0,0 0 0 0,6-2 0 16,-1-2 0-16,4-2 0 0,6-4 0 16,-2-4 0-16,19-10 0 0,-23-4-152 0,23 4-510 15,0 0-34-15,0 0 160 0</inkml:trace>
  <inkml:trace contextRef="#ctx0" brushRef="#br0" timeOffset="4099.7321">10017 1854 2047 0,'0'0'0'0,"-29"11"0"0,29-11 0 16,-26 1 0-16,26-1 0 0,0 0 0 0,-18-17 0 16,18 17 0-16,-4-18 0 0,3 1 0 15,25 24-379-15,-25-28-330 0,1 21 38 0,20-25 384 16</inkml:trace>
  <inkml:trace contextRef="#ctx0" brushRef="#br1" timeOffset="9130.899">1853 2297 1463 0,'0'0'67'0,"0"0"4"0,0 0-5 0,20 1-3 15,-20-1-19-15,0 0-9 0,20-1-8 0,-20 1-6 16,27-3-4-16,-10 2-3 16,1-3-1-16,2 2-5 0,0-3 0 0,0 1-2 15,2 1-2-15,1-1-1 0,0 2 0 0,0 1-1 16,0-1-1-16,1 1 0 0,1 1 0 0,-1 3-1 16,0-2 1-16,0 2 0 0,0 1-2 0,1 1 3 15,2 0-3-15,1 0 1 0,1-2 1 0,2 1 0 16,0-1 0-16,5 0 2 0,-1-2-2 15,5-1 1-15,3-1 1 0,-1-2 1 0,6-1 1 16,0-2-1-16,6 0 1 0,0-3-1 0,5 1 1 16,0-1-3-16,2-1 2 0,0 0-3 0,1 0 1 15,-2 1-2-15,-1 1 1 0,2 2-1 16,0-1 1-16,-2 1 0 0,2 1 0 0,1 1-1 16,-1 2 2-16,0-1-2 0,-2 2 0 0,0 1 0 15,-3 1-1-15,-1 0 1 0,-1 1 0 16,1-1 0-16,1 0-1 0,2-1 1 0,1 1-1 15,3-1 2-15,-2-1 0 0,3-1-2 0,0-1 2 16,-1 0 0-16,1-2 0 0,0 1 0 0,2-1 0 16,3-1-1-16,-3 3 0 0,2-2-1 0,-1 1 1 15,0 1 0-15,-1-1 1 0,1 2-1 0,0-1-1 16,-3 1 2-16,3 0 0 0,-1 0 0 16,1 1 1-16,0 1-2 0,-3 0-1 0,-1 1 1 15,0-1-1-15,-2 0 1 0,0 1 0 16,-1 0 0-16,2 1 0 0,2-1 1 0,-2-1-2 15,2 0 1-15,-2 1 1 0,1-2-2 0,0 1 1 16,-3-1 1-16,3-1 1 0,-2 1 0 0,1 0 1 16,2-1 1-16,-1 0 1 0,1 0-1 0,0 0 1 15,1 0-2-15,-4 0-1 0,0 1 1 16,1 0-1-16,-4-1 0 0,1 1-1 0,1 0 2 16,-1 0 0-16,0 0-1 0,0-1-1 0,-1 2-1 15,-4-1 0-15,0 2 0 0,-1-1 0 0,-2 0 0 16,0 2 0-16,-3-2 0 0,2 0 0 0,-2-2 0 15,1 1 0-15,-1 0 0 0,-2 0 0 0,1-2 0 16,-2 1 0-16,0-2 0 0,0 1 0 16,-2 0 0-16,-1 0 0 0,-2-1 0 0,-2 0 0 15,-2 1 0-15,0 0 0 0,1 0 0 16,-4-1 0-16,1 0 0 0,-2 1 0 0,-1-1 0 16,-2 2 0-16,-1-1 0 0,-4-3 0 0,0 6 0 15,-3-5 0-15,-3 4 0 0,-17 1 0 0,28-2 0 16,-28 2 0-16,0 0 0 0,21 6 0 0,-21-6 0 15,0 0 0-15,0 0 0 0,0 0 0 16,0 0 0-16,0 0 0 0,0 0 0 0,0 0 0 16,17-4 0-16,-17 4 0 0,0 0 0 0,0 0 0 15,19-2 0-15,-19 2 0 0,0 0 0 0,0 0 0 16,0 0 0-16,0 0 0 0,0 0 0 0,0 0 0 16,0 0 0-16,0 0 0 0,0 0 0 15,0 0 0-15,0 0 0 0,0 0 0 0,0 0 0 16,0 0 0-16,0 0 0 0,0 0-9 15,0 0-56-15,-10 22-156 0,-8-27-382 0,18 5-61 16,0 0 180-16</inkml:trace>
  <inkml:trace contextRef="#ctx0" brushRef="#br2" timeOffset="15928.0628">952 3398 1414 0,'0'0'95'0,"0"0"-25"0,0 0-23 0,-1 18-6 16,1-18-20-16,3 42 8 0,0-13-4 0,4 14 11 16,-3 4-10-16,2 10 12 0,-4 7-22 0,3 5-8 15,-4 9 13-15,1 5-21 0,-4-1 15 0,1 5 2 16,-3-4-22-16,2-4 19 0,-2-1-20 0,2-6-1 15,0-6 18-15,0-7-22 0,4-9 22 0,0-8-9 16,4-8-12-16,1-10-5 0,4-2-25 16,-11-22-28-16,42 29-387 0,-42-29-168 0,31-6-3 15,-14-3 536-15</inkml:trace>
  <inkml:trace contextRef="#ctx0" brushRef="#br2" timeOffset="18396.1311">1910 3771 1797 0,'-33'5'56'0,"33"-5"-10"0,-8 21-1 15,8-21-9-15,-9 33-12 0,6-10-26 0,2 6 24 16,-1 7-25-16,2 8 21 0,2 7-10 0,-4 4-8 16,2 5 0-16,0 2 0 0,-1 1 0 0,0 1 0 15,0-2 0-15,-1-3 0 0,0-1 0 16,1-4 0-16,0-6 0 0,2-4 0 0,4-8-6 15,2-5-19-15,3-9-8 0,3-1-23 0,-13-21-34 16,39 33-255-16,-39-33-266 0,24-8-14 0,-24 8 370 16</inkml:trace>
  <inkml:trace contextRef="#ctx0" brushRef="#br2" timeOffset="18574.3091">1722 4351 1935 0,'0'0'52'0,"-20"11"-7"0,20-11-30 15,0 0-15-15,0 0 0 0,0 0 0 16,0 0 0-16,27 17 0 0,-5-14 0 0,6-6 0 16,5-3 0-16,7-5 0 0,4-3 0 0,6-4 0 15,2-4 0-15,6-2 0 0,-2-5 0 16,11 6-85-16,-23-22-420 0,31 19-159 0,-14-7 18 16,5 2 500-16</inkml:trace>
  <inkml:trace contextRef="#ctx0" brushRef="#br2" timeOffset="18829.2962">3322 3911 1949 0,'-19'12'59'15,"19"-12"-20"-15,-27 27-39 0,16-10 0 16,0 5 0-16,1 4 0 0,3 6 0 0,0 5 0 15,1 7 0-15,0 3 0 0,0 2 0 16,-1 5 0-16,0 1 0 0,0 2 0 0,0 0 0 16,-1-2 0-16,3-1 0 0,2-6 0 0,0-6 0 15,6-4 0-15,0-10 0 0,6 1-58 0,-9-29-59 16,38 31-515-16,-38-31-14 0,23 13 53 0</inkml:trace>
  <inkml:trace contextRef="#ctx0" brushRef="#br2" timeOffset="19006.2117">3106 4440 1956 0,'-21'1'60'0,"21"-1"-29"15,-27 14-31-15,27-14 0 0,0 0 0 0,-12 18 0 16,12-18 0-16,0 0 0 0,26 20 0 0,-7-15 0 16,8-5 0-1,7-3 0-15,7-5 0 0,7-6 0 16,9-1 0-16,-2-11 0 0,20 31-259 0,-17-41-415 15,18 14 9-15,-8-6 217 0</inkml:trace>
  <inkml:trace contextRef="#ctx0" brushRef="#br2" timeOffset="19278.6971">4876 4124 1987 0,'-12'21'25'0,"4"6"4"0,-1 5-23 16,1 3-6-16,2 5 0 0,-3 2 0 0,1 4 0 15,-2 2 0-15,-1 2 0 0,-1 1 0 0,0-2 0 16,-1 0 0-16,5-3 0 0,1-8 0 15,3-3 0-15,2-8-19 0,8 2-56 0,-6-29-58 16,30 29-494-16,-30-29-17 0,26 7 96 16</inkml:trace>
  <inkml:trace contextRef="#ctx0" brushRef="#br2" timeOffset="19466.2052">4623 4407 2004 0,'0'0'43'0,"-21"6"-43"15,21-6 0-15,0 0 0 16,0 0 0-16,-2 22 0 0,2-22 0 0,23 22 0 16,-3-12 0-16,5 0 0 0,6-1 0 0,8-6 0 15,8-3 0-15,5-6 0 0,7-5 0 0,7-2 0 16,2-8 0-16,11 3 0 0,-8-29-201 0,24 28-448 16,-16-15-31-16,15 6 164 0</inkml:trace>
  <inkml:trace contextRef="#ctx0" brushRef="#br2" timeOffset="19716.1774">6883 3884 1989 0,'0'0'46'0,"-21"14"-34"0,21-14-12 0,-28 36 0 15,13-8 0-15,-2 7 0 0,-1 5 0 0,0 3 0 16,0 6 0-16,0 0 0 0,-3 6 0 0,2 0 0 16,-2 3 0-16,0-1 0 0,2 0 0 0,-1-1 0 15,5-4 0-15,1-4 0 0,6-7 0 0,3-7 0 16,6-5 0-16,1-9-28 0,15 6-96 16,-17-26-508-16,0 0-31 0,22 10 64 0</inkml:trace>
  <inkml:trace contextRef="#ctx0" brushRef="#br2" timeOffset="19919.3247">6427 4327 2047 0,'0'0'0'0,"-17"15"0"0,17-15 0 16,0 0 0-16,2 18 0 0,-2-18 0 0,25 13 0 15,-5-7 0-15,7-3 0 0,6-3 0 0,7-6 0 16,9-5 0-16,5-5 0 0,7-6 0 0,6 0 0 15,1-7 0-15,9 2 0 0,-3-9 0 16,10 4 0-16,-4-9-68 0,31 26-397 16,-31-27-175-16,16 15-4 0,-9-5 415 0</inkml:trace>
  <inkml:trace contextRef="#ctx0" brushRef="#br2" timeOffset="20184.9462">8629 3693 2047 0,'-24'2'0'16,"24"-2"0"-16,0 0 0 0,-6 21 0 16,5-1 0-16,0 5 0 0,-1 7 0 0,0 4 0 15,-3 5 0-15,-1 4 0 0,0 3 0 0,-5 3 0 16,0 1 0-16,-2 2 0 0,-3-2 0 15,2-1 0-15,0-4 0 0,3-2 0 0,1-6 0 16,5-2 0-16,2-4 0 0,5-3 0 0,-1-6 0 16,8 2-45-16,-9-26-84 0,23 24-516 0,-23-24 30 15,21 7 3-15</inkml:trace>
  <inkml:trace contextRef="#ctx0" brushRef="#br2" timeOffset="20372.4267">8256 4255 1948 0,'0'0'99'16,"0"0"-99"-16,-23-4 0 0,23 4 0 0,0 0 0 16,0 0 0-16,0 0 0 0,13 20 0 0,4-11 0 15,6-4 0-15,7-3 0 0,9-4 0 0,6-5 0 16,10-7 0-16,10-3 0 0,7-2 0 16,5-6 0-16,7-1 0 0,0-5 0 0,9 5-10 15,-15-32-312-15,24 38-348 0,-18-15 32 0,9 9 232 16</inkml:trace>
  <inkml:trace contextRef="#ctx0" brushRef="#br2" timeOffset="20606.7842">10584 3668 2047 0,'0'0'0'15,"0"0"0"-15,-15 18 0 0,15-18 0 0,-8 39 0 16,0-8 0-16,-3 10 0 0,-1 7 0 16,-4 5 0-16,2 5 0 0,-2 1 0 0,-1 4 0 15,0-1 0-15,1-2 0 0,-1-2 0 16,4-1 0-16,2-6 0 0,2-3 0 0,6-4 0 16,3-7 0-16,4-3 0 0,5-7 0 0,4-4 0 15,-13-23 0-15,36 34-39 0,-36-34-430 0,26 0-200 16,-26 0 46-16,33-14 377 0</inkml:trace>
  <inkml:trace contextRef="#ctx0" brushRef="#br2" timeOffset="20794.3019">10148 4284 2047 0,'0'0'0'0,"14"18"0"15,-14-18 0-15,0 0 0 0,33 18 0 16,-9-13 0-16,7-5 0 0,8-3 0 15,9-5 0-15,7-4 0 0,7-5 0 0,8-4 0 16,4-2 0-16,5-5 0 0,5 3 0 0,-5-5 0 16,9 9-23-16,-20-30-373 0,24 36-265 0,-16-15 29 15,6 11 298-15</inkml:trace>
  <inkml:trace contextRef="#ctx0" brushRef="#br2" timeOffset="21075.5317">12741 3871 1722 0,'0'0'325'0,"0"0"-325"15,0 0 0-15,-24-5 0 0,24 5 0 0,-27 26 0 16,9-6 0-16,0 7 0 0,-2 3 0 0,2 4 0 15,1 1 0-15,1 3 0 0,1 0 0 0,3 2 0 16,3 0 0-16,-1 2 0 0,2-2 0 0,4 0 0 16,1-1 0-16,3-3 0 0,4-1 0 15,1-2 0-15,2-4 0 0,4 2-8 0,-6-14-117 16,29 14-502-16,-34-31 6 0,11 36-29 16</inkml:trace>
  <inkml:trace contextRef="#ctx0" brushRef="#br2" timeOffset="21263.0438">12322 4307 2047 0,'0'0'0'0,"-19"2"0"0,19-2 0 16,0 0 0-16,0 0 0 0,0 0 0 0,20 21 0 16,-20-21 0-16,39 10 0 0,-11-8 0 0,9-6 0 15,10-2 0-15,4-5 0 0,8-2 0 16,2-5 0-16,7-1 0 0,-2-8-7 0,25 27-414 15,-24-34-235-15,16 12-7 0,-8-6 364 16</inkml:trace>
  <inkml:trace contextRef="#ctx0" brushRef="#br2" timeOffset="21513.0531">14244 3649 1847 0,'0'0'200'0,"0"0"-200"15,0 0 0-15,3 24 0 0,-6-4 0 0,-2 8 0 16,-2 7 0-16,-4 6 0 0,-1 7 0 0,-3 5 0 16,1 4 0-16,-3 3 0 0,0 2 0 15,-2-2 0-15,2 3 0 0,0-5 0 0,4 0 0 16,0-6 0-16,4-2 0 0,5-8 0 0,6-3 0 15,0-9-22-15,13 8-91 0,-15-38-500 0,12 36-38 16,-12-36 50-16</inkml:trace>
  <inkml:trace contextRef="#ctx0" brushRef="#br2" timeOffset="21700.5281">13830 4270 2047 0,'0'0'0'0,"0"0"0"0,0 0 0 0,0 0 0 16,18-18 0-16,0 15 0 0,9-2 0 0,9-4 0 16,8-3 0-16,7-5 0 0,6-1 0 15,8 0 0-15,4-5 0 0,8 4 0 0,-3-6 0 16,12 17-86-16,-23-24-563 0,24 16-24 0,-17-10 38 16</inkml:trace>
  <inkml:trace contextRef="#ctx0" brushRef="#br2" timeOffset="21981.7871">16850 3731 2047 0,'0'0'0'0,"0"0"0"0,0 0 0 0,-18 14 0 15,18-14 0-15,-18 23 0 0,5-6 0 16,-2 6 0-16,-3 5 0 0,2 4 0 16,2 3 0-16,4 3 0 0,1 2 0 0,4 1 0 15,2 0 0-15,3 2 0 0,0 2 0 0,4-2 0 16,2-1 0-16,2-3 0 0,3-3 0 0,-3-3 0 16,4-3 0-16,-1-6 0 0,6 4-1 0,-17-28-405 15,20 17-219-15,-20-17-41 0,18 15 318 16</inkml:trace>
  <inkml:trace contextRef="#ctx0" brushRef="#br2" timeOffset="22184.8909">16458 4242 2044 0,'-28'14'3'0,"28"-14"-3"16,0 0 0-16,-15-18 0 15,15 18 0-15,21-12 0 0,-1 5 0 0,11-2 0 16,4-1 0-16,9-2 0 0,4-4 0 0,11 2 0 15,4-4 0-15,8 2 0 0,-1 1 0 0,4 3 0 16,0-1 0-16,2 3 0 0,-7-1 0 0,5 5 0 16,-9-15-127-16,15 23-519 0,-18-18 24 0,12 13-21 15</inkml:trace>
  <inkml:trace contextRef="#ctx0" brushRef="#br2" timeOffset="22434.8852">18938 3585 2047 0,'-24'12'0'0,"24"-12"0"0,-28 12 0 0,28-12 0 16,-29 24 0-16,12-5 0 0,0 4 0 0,-3 6 0 15,-1 4 0-15,0 7 0 0,0 5 0 0,3 3 0 16,0 4 0-16,0 2 0 0,-1 1 0 0,1 0 0 15,3 2 0-15,3-1 0 0,4-4 0 0,-1-5 0 16,6-5 0-16,0-8 0 0,9-1 0 16,-1-10 0-16,12 13-101 0,-17-36-555 15,21 23 13-15,-21-23-3 0</inkml:trace>
  <inkml:trace contextRef="#ctx0" brushRef="#br2" timeOffset="22622.3831">18498 4027 2005 0,'-17'12'42'0,"17"-12"-42"16,0 0 0-16,0 0 0 0,-13 17 0 0,13-17 0 15,0 0 0-15,28 24 0 0,-10-18 0 0,9-1 0 16,7-2 0-16,6-3 0 0,10-5 0 16,6-2 0-16,6-3 0 0,7-3 0 0,3-3 0 15,4 0 0-15,1-3 0 0,9 6 0 16,-13-25-188-16,21 31-467 0,-19-17 39 0,14 10 29 15</inkml:trace>
  <inkml:trace contextRef="#ctx0" brushRef="#br2" timeOffset="26025.4935">993 13195 1604 0,'-2'-24'56'0,"2"24"-19"0,0 0-6 16,0 0 12-16,0 0 1 0,0 0 4 16,0 0-13-16,0 0-12 0,0 0-9 0,0 0-3 15,-5 23-1-15,5-23-3 0,0 18-2 0,0-18-1 16,0 21 1-16,0-21 4 0,2 22-1 0,-2-22 2 16,5 30-3-16,-1-8-17 0,0 4 32 0,0 5-25 15,1 4 26-15,0 2-19 0,0 4-4 16,0 3 0-16,-1 3 0 0,0 5 0 0,-1 5 0 15,-2 4 0-15,-2 4 0 0,-2 1 0 0,-3 2 0 16,0 1 0-16,-1-2 0 0,-2 1 0 0,1-3 0 16,1 0 0-16,-1-4 0 0,1 2 0 0,2-1 0 15,0-3 0-15,0 3 0 0,2-3 0 0,0-2 0 16,2 0 0-16,1-3 0 16,1 2 0-16,-1-2 0 0,2 2 0 0,-2-1 0 15,0-1 0-15,0-4 0 0,0 0 0 0,1-5 0 16,-1-7 0-16,2-5 0 0,1-9 0 0,2-6 0 15,-5-18 0-15,0 0-38 0,13-24-143 0,8 9-477 16,-18-30 2-16,13-5 143 0</inkml:trace>
  <inkml:trace contextRef="#ctx0" brushRef="#br2" timeOffset="29360.8653">1811 14418 1830 0,'0'0'195'16,"0"0"-173"-16,17 5-22 0,-17-5 0 0,26-19 0 15,-5 7 0-15,5 1 0 0,4-4 0 0,3 2 0 16,2 1 0-16,4-4 0 0,2 3 0 0,4-1 0 16,4 1 0-16,3 5 0 0,1-4-39 0,7 14-81 15,-28-19-522-15,28 12-27 0,-11-6 93 0</inkml:trace>
  <inkml:trace contextRef="#ctx0" brushRef="#br2" timeOffset="29735.8311">4079 14601 2047 0,'0'0'0'16,"0"0"0"-16,0 0 0 0,0 0 0 0,18-10 0 16,-18 10 0-16,0 0 0 0,27-10 0 0,-27 10 0 15,34-12 0-15,-11 4 0 0,6-2 0 16,4-3 0-16,8-2 0 0,4-4 0 0,10-2 0 16,1-4 0-16,7 3 0 0,-7-16-135 0,18 19-525 15,-12-10-20-15,14 11 109 0</inkml:trace>
  <inkml:trace contextRef="#ctx0" brushRef="#br2" timeOffset="30126.4502">6512 14087 2047 0,'-6'-20'0'16,"6"20"0"-16,0 0 0 0,-17 6 0 0,17-6 0 16,0 0 0-16,29-15 0 0,-6 4 0 0,8-1 0 15,4-4 0-15,4-1 0 0,5-1 0 0,4-1 0 16,5-2 0-16,3 0 0 0,-1 1 0 0,4 2 0 16,0 1 0-16,2 2 0 0,0 3 0 15,-3 1 0-15,4 4 0 0,-2 1 0 16,1 6 0-16,-6-5-9 0,21 31-428 0,-32-31-235 15,14 17 39-15,-15-6 338 0</inkml:trace>
  <inkml:trace contextRef="#ctx0" brushRef="#br2" timeOffset="30501.4617">8885 14373 2047 0,'0'0'0'0,"0"0"0"0,0 0 0 0,18 2 0 16,1-8 0-16,7-3 0 0,6-1 0 15,4-2 0-15,4 0 0 0,8 3 0 16,4-5 0-16,4 1 0 0,6 1 0 0,2-5 0 16,4 2 0-16,3 0 0 0,-4-2 0 0,6 2 0 15,-4-3 0-15,8 8 0 0,-22-31-416 0,24 34-270 16,-16-12 29-16,2 8 370 0</inkml:trace>
  <inkml:trace contextRef="#ctx0" brushRef="#br2" timeOffset="30892.0752">11722 14234 2047 0,'0'0'0'0,"0"0"0"0,0 0 0 15,0 0 0-15,0 0 0 0,35-23 0 0,-7 8 0 16,7-2 0-16,8-3 0 0,4-1 0 0,7-2 0 16,4-2 0-16,2 2 0 0,8 0 0 15,0 2 0-15,3 0 0 0,2 1 0 0,0 3 0 16,-4 0 0-16,1 5 0 0,-8-8-16 0,26 20-559 15,-41-17-115-15,12 17 53 0</inkml:trace>
  <inkml:trace contextRef="#ctx0" brushRef="#br2" timeOffset="31298.3421">14328 14296 1749 0,'3'34'298'0,"-3"-34"-298"0,25-9 0 15,1 5 0-15,9-4 0 0,15-4 0 0,4 0 0 16,10-2 0-16,-1 0 0 15,1 1 0-15,2 0 0 0,3 1 0 0,3-1 0 16,1 1 0-16,-2-2 0 0,2 4 0 0,-6-7 0 16,5 9 0-16,-13-35-243 0,20 36-445 0,-17-12 27 15,6 6 207-15</inkml:trace>
  <inkml:trace contextRef="#ctx0" brushRef="#br2" timeOffset="40412.4864">1049 3616 933 0,'0'0'89'15,"-18"-14"10"-15,18 14-8 0,-19-20-23 16,19 20-20-16,-19-20-24 0,19 20-4 0,-13-19-1 16,13 19 12-16,0 0 4 0,-18-15 3 0,18 15-63 15,0 0 3-15,0 0 58 0,0 0 0 0,0 0 57 16,0 0-10-16,0 0-57 0,-16 19 0 0,16-19 4 16,0 0-1-16,0 0-5 0,0 0-9 15,-6 17-4-15,6-17-1 0,0 0 2 0,0 0 4 16,0 0 2-16,0 0 1 0,17-6-1 15,-17 6 0-15,18-10-4 0,-18 10-3 0,26-14-4 16,-26 14-2-16,32-15-3 0,-15 9-1 0,0 1 0 16,3 1 0-16,-1 1-1 0,2 3 1 0,1 1-2 15,0 2 1-15,2 0 1 0,1 3-2 0,2-2 2 16,1 3-1-16,3-2 1 0,-1 0 0 0,3 0 0 16,1-3 1-16,4 2 0 0,1-3 1 0,2-1 0 15,4-2 5-15,3-1-4 0,0 0 3 16,6-2-3-16,-2-1-4 0,3-2 0 0,2 1 0 15,0 0 0-15,1-2 0 0,2 2 0 16,1-1 0-16,3 1 0 0,2 0 0 0,3 3 0 16,-1-1 0-16,2 2 0 0,-2 2 0 0,-3 1 0 15,4 1 0-15,-3 2 0 0,5 0 0 0,2 0 0 16,0 0 0-16,2 0 0 0,-1 1 0 16,1-2 0-16,-2-1 0 0,3-1 0 0,2-1 0 15,1 0 0-15,3-3 0 0,2-1 0 0,-1 2 0 16,1-3 0-16,1 1 0 0,-1-1 0 0,3 0 0 15,2 1 0-15,0-1 0 0,3 1 0 0,-2-1 0 16,-3 1 0-16,2 3 0 0,-1-1 0 0,-1 4 0 16,4 1 0-16,-2 0 0 0,0 2 0 0,-2 1 0 15,-1 1 0-15,-1 1 0 16,0 0 0-16,2 0 0 0,3-1 0 0,0-1 0 16,0 0 0-16,3-4 0 0,-1-2 0 0,4-3 0 15,4-2 0-15,2-1 0 0,0-3 0 0,3 0 0 16,-2-4 0-16,3 1 0 0,2-3 0 0,2 3 0 15,-2 0 0-15,2-2 0 0,-5 3 0 0,2 0 0 16,2 0 0-16,-2 3 0 0,-3 1 0 0,1 1 0 16,-4 1 0-16,0 2 0 0,2 3 0 15,-2 0 0-15,-1 1 0 0,-1 1 0 0,-3 1 0 16,3 1 0-16,1-1 0 0,-2-1 0 0,4-1 0 16,-3 0 0-16,3-2 0 0,3-2 0 0,2-3 0 15,1 0 0-15,0-2 0 0,-3 0 0 16,-1 0 0-16,4-1 0 0,2 0 0 0,-2-1 0 15,2-1 0-15,-5 2 0 0,1 0 0 16,2 2 0-16,1-1 0 0,-2 3 0 0,1 0 0 16,-3 3 0-16,-2-1 0 0,4 1 0 0,-1 1 0 15,0 1 0-15,-1-2 0 0,-2 2 0 0,-3-1 0 16,4-3 0-16,0 0 0 0,1-1 0 0,2-1 0 16,-4-3 0-16,2-1 0 0,2 0 0 0,0-2 0 15,1 0 0-15,2-2 0 0,-5 1 0 0,-2-1 0 16,2 2 0-16,0 0 0 0,0 1 0 15,-1-1 0-15,-3 4 0 0,-1 2 0 0,2-1 0 16,-1 2 0-16,0 1 0 0,-3 1 0 0,-2 0 0 16,-2 3 0-16,2-1 0 0,-2 0 0 15,1 1 0-15,-2-3 0 0,-1 2 0 0,-4-2 0 16,-1-1 0-16,-2 1 0 0,0-3 0 0,1 1 0 16,-2 0 0-16,0 0 0 0,-5 0 0 0,-1 0 0 15,-1 0 0-15,-3 0 0 0,0 1 0 16,-1 0 0-16,-1 1 0 0,-2 0 0 0,-2-1 0 15,-2 3 0-15,-4-1 0 0,0 2 0 0,0 0 0 16,-1 1 0-16,0 1 0 0,-2 0 0 0,0 3 0 16,-1-2 0-16,-2 1 0 0,0-1 0 0,-1 1 0 15,-3-1 0-15,0-1 0 0,-2 0 0 0,1-1 0 16,-1-1 0-16,-1 1 0 0,-1-1 0 16,-3 1 0-16,1-1 0 0,-1 0 0 15,-3-2 0-15,0 2 0 0,-1 0 0 0,-1-2 0 16,-3 2 0-16,0-1 0 0,-1 2 0 0,1-1 0 15,1 2 0-15,-1-1 0 0,2 1 0 0,-1 0 0 16,0 0 0-16,-1 2 0 0,1-1 0 0,-3 2 0 16,-1-2 0-16,-1 3 0 0,-1-2 0 0,-3 0 0 15,0 1 0-15,-2 1 0 0,-2 1 0 16,0-2 0-16,-3 1 0 0,-2 0 0 0,1 0 0 16,-3 0 0-16,2-2 0 0,-1 1 0 0,1 0 0 15,-1-1 0-15,2 1 0 0,3-2 0 0,0 0 0 16,3-2 0-16,3 0 0 0,1-2 0 0,2 0 0 15,1 0 0-15,0-1 0 0,-1 1 0 0,2-1 0 16,0 1 0-16,0-2 0 0,1 2 0 16,-2-2 0-16,-1 2 0 0,-1 1 0 0,-2-1 0 15,-1 1 0-15,-1 1 0 0,-1-1 0 16,-2 1 0-16,-2 1 0 0,-2-1 0 0,-2 3 0 16,-2-2 0-16,0 1 0 0,-17-2 0 0,32 5 0 15,-32-5 0-15,32 6 0 0,-15-1 0 0,1-1 0 16,1-1 0-16,3 1 0 0,1-1 0 0,3 0 0 15,2-2 0-15,3-1 0 0,2-2 0 16,1-1 0-16,2-2 0 0,0 1 0 0,-1-2 0 16,1-1 0-16,0 1 0 0,-1 0 0 0,-2 0 0 15,1 0 0-15,-5 0 0 0,-2 1 0 0,-1 3 0 16,-6-2 0-16,0 3 0 0,-2 0 0 0,-18 1 0 16,28 0 0-16,-28 0 0 0,18-1 0 0,-18 1 0 15,0 0 0-15,0 0 0 0,0 0 0 16,0 0 0-16,19 6 0 0,-19-6 0 15,0 0 0-15,0 0 0 0,0 0 0 0,0 0 0 16,20 9 0-16,-20-9 0 0,0 0 0 0,21 6 0 16,-21-6 0-16,0 0 0 0,25 5 0 0,-25-5 0 15,18 0 0-15,-18 0 0 0,0 0 0 0,21-1 0 16,-21 1 0-16,0 0 0 0,17-2 0 0,-17 2 0 16,0 0 0-16,0 0 0 0,0 0 0 15,0 0 0-15,0 0 0 0,0 0 0 0,0 0 0 16,0 0 0-16,0 0 0 0,0 0 0 0,0 0 0 15,0 0 0-15,0 0 0 0,0 0 0 16,0 0 0-16,0 0 0 0,0 0 0 0,0 0 0 16,0 0 0-16,20 5 0 0,-20-5 0 0,0 0 0 15,0 0 0-15,22 18 0 0,-22-18 0 0,14 18 0 16,-14-18 0-16,14 26 0 0,-8-7 0 16,-3 2 0-16,0 2 0 0,-3 5 0 0,-3 1 0 15,0 3 0-15,-2 0 0 0,0 6 0 0,0-1 0 16,0 2 0-16,1 0 0 0,0-3 0 0,1 1 0 15,1 0 0-15,1 0 0 0,0 1 0 0,1 2 0 16,0 1 0-16,1 2 0 0,-1 2 0 0,-1-1 0 16,-1-1 0-16,0-1 0 0,-2-1 0 0,-1 2 0 15,-1-2 0-15,1 2 0 0,-2 1 0 16,1 1 0-16,-1-3 0 0,-1-1 0 16,1-1 0-16,0-1 0 0,0-2 0 0,-1-2 0 15,2-2 0-15,3-2 0 0,0-2 0 0,3-1 0 16,0 0 0-16,1 1 0 0,2 0 0 0,0-1 0 15,2 1 0-15,1 1 0 0,0-1 0 0,1 0 0 16,-1-2 0-16,-2-2 0 0,-1-3 0 16,1-3 0-16,-2-2 0 0,-2-17 0 0,6 28 0 15,-6-28 0-15,5 20 0 0,-5-20 0 0,0 0 0 16,5 16 0-16,-5-16 0 0,0 0 0 0,0 0 0 16,0 0 0-16,0 0 0 0,0 0 0 0,0 0 0 15,0 0 0-15,0 0 0 0,0 0 0 16,0 0 0-16,0 0 0 0,0 0 0 0,0 0 0 15,0 0 0-15,0 0 0 0,1 21 0 16,-1-21 0-16,0 0 0 0,0 0 0 0,0 0 0 16,-5 18 0-16,5-18 0 0,0 0 0 0,0 0 0 15,0 0 0-15,0 0 0 0,0 0 0 0,0 0 0 16,0 0 0-16,0 0 0 0,0 0 0 0,0 0 0 16,0 0 0-16,0 0 0 0,0 0 0 0,0 0 0 15,0 0 0-15,0 0 0 0,0 0 0 0,0 0 0 16,0 0 0-16,0 0 0 0,-18 6 0 15,18-6 0-15,0 0 0 0,-26 5 0 0,26-5 0 16,-23 4 0-16,23-4 0 0,-28 5 0 16,28-5 0-16,-31 2 0 0,12-1 0 0,-2 2 0 15,-1-1 0-15,-5 0 0 0,-2 2 0 0,-4 0 0 16,-1 0 0-16,-5 1 0 0,0 1 0 0,-2 0 0 16,-3 2 0-16,0 0 0 0,-2-1 0 15,-5 2 0-15,0-2 0 0,-4 0 0 0,-1-1 0 16,-2 2 0-16,-3-2 0 0,-1 0 0 0,-1 0 0 15,-1-1 0-15,1 1 0 0,-4-1 0 0,0 1 0 16,-2-2 0-16,-3 4 0 0,-1-2 0 0,-2 1 0 16,0 1 0-16,-2 1 0 0,-1-1 0 0,-1 0 0 15,-2 0 0-15,-2-1 0 0,-2 1 0 0,-4-1 0 16,-1 0 0-16,0 0 0 16,-4 1 0-16,2-1 0 0,-4 0 0 0,-4-1 0 15,-1 1 0-15,-2-1 0 0,1-1 0 0,-1 0 0 16,-1-2 0-16,-3-2 0 0,0 1 0 0,1-1 0 15,1-1 0-15,2 3 0 0,0-2 0 0,-6 3 0 16,2-1 0-16,-1 2 0 0,0 0 0 0,1 1 0 16,-4 1 0-16,-3-1 0 0,0 3 0 0,-3 0 0 15,-1 0 0-15,-4 3 0 0,-3-1 0 16,-3 2 0-16,-1 1 0 0,-1-1 0 0,0 0 0 16,-1 0 0-16,1 1 0 0,0-1 0 15,1 0 0-15,1-2 0 0,2 1 0 0,-2-3 0 16,3 0 0-16,2 0 0 0,-4-1 0 0,1 2 0 15,1 0 0-15,-1-2 0 0,-1 1 0 0,1 0 0 16,0 0 0-16,-4 3 0 0,3-1 0 16,0 1 0-16,-1 0 0 0,-2-1 0 0,2 1 0 15,-1 0 0-15,1 0 0 0,1 1 0 0,-1 1 0 16,-1-2 0-16,0 2 0 0,0 0 0 0,-1-1 0 16,0 1 0-16,-1-1 0 0,-2-1 0 0,3-1 0 15,1-2 0-15,0-2 0 0,3 2 0 0,-1-4 0 16,4 0 0-16,-1-3 0 0,2 0 0 0,1 0 0 15,3-2 0-15,1 0 0 0,2 0 0 16,-2-2 0-16,0 4 0 0,2-4 0 16,1 2 0-16,-1 2 0 0,-1-4 0 0,0 4 0 15,-1 0 0-15,1 1 0 0,1-1 0 0,0 2 0 16,-3-3 0-16,1 2 0 0,1 1 0 0,3 0 0 16,1 0 0-16,-1 0 0 0,0 0 0 0,1-2 0 15,3-1 0-15,3-1 0 0,3-1 0 0,-1-1 0 16,2-1 0-16,1-2 0 0,5-1 0 15,-1-1 0-15,3-1 0 0,3-1 0 0,-1 0 0 16,2 1 0-16,0 0 0 0,2 2 0 0,4 1 0 16,1 0 0-16,1 2 0 0,-1 0 0 0,-1 1 0 15,1-1 0-15,2 2 0 0,2 1 0 16,1-1 0-16,3 1 0 0,-3-1 0 0,1-1 0 16,1 2 0-16,-1-2 0 0,2 1 0 15,3 0 0-15,1-3 0 0,4 0 0 0,4-2 0 16,-1 1 0-16,1-2 0 0,1 0 0 0,-1-2 0 15,4 1 0-15,1 1 0 0,2-1 0 0,2 2 0 16,3-2 0-16,0 2 0 0,1 0 0 0,-1 0 0 16,1 1 0-16,0 1 0 0,-1 1 0 0,1-1 0 15,-1 2 0-15,1 0 0 0,3 1 0 0,1 1 0 16,2 0 0-16,3 0 0 0,-1-1 0 16,2 0 0-16,2-2 0 0,0 2 0 0,0 0 0 15,0 0 0-15,0 0 0 0,2-1 0 16,2 2 0-16,0 0 0 0,0 0 0 0,2 2 0 15,1-1 0-15,1 0 0 0,4 1 0 0,-2 2 0 16,1 0 0-16,0 1 0 0,3 1 0 0,2 0 0 16,0-2 0-16,3 2 0 0,0-1 0 0,19-5 0 15,-29 9 0-15,29-9 0 0,-21 3 0 16,21-3 0-16,0 0 0 0,0 0 0 0,-18 0 0 16,18 0 0-16,0 0 0 0,0 0 0 0,0 0 0 15,0 0 0-15,0 0 0 0,0 0 0 0,0 0 0 16,0 0 0-16,0 0 0 0,0 0 0 0,0 0 0 15,0 0 0-15,0 0 0 0,-18-8 0 0,18 8 0 16,0 0 0-16,0 0 0 16,0 0 0-16,0 0 0 0,0 0 0 0,0 0 0 15,0 0 0-15,0 0 0 0,0 0 0 0,0 0 0 16,0 0 0-16,0 0 0 0,0 0 0 0,0 0 0 16,-16-19 0-16,16 19 0 0,-1-20 0 0,1 20 0 15,2-28 0-15,-2 28 0 0,3-30 0 0,-3 30 0 16,0-32 0-16,-3 13 0 0,1-1 0 0,-3-2 0 15,1-2 0-15,0-3 0 0,0-1 0 16,-2-1 0-16,0 0 0 0,1-2 0 0,-2 1 0 16,2-2 0-16,-1 2 0 0,0 1 0 0,1 0 0 15,1 1 0-15,-1-2 0 0,2 2 0 0,-1 0 0 16,0 1 0-16,1-1 0 0,-2 1 0 16,1 1 0-16,-1 0 0 0,0 2 0 0,-2 3 0 15,0 1 0-15,-2 0 0 0,-3 4 0 0,1-3 0 16,11 19 0-16,-23-27 0 0,23 27 0 15,-18-19 0-15,18 19 0 0,0 0 0 0,0 0 0 16,0 0-47-16,6-23-47 0,27 33-126 0,-31-46-138 16,49 37-124-16,-25-24-70 0,5-13 259 0</inkml:trace>
  <inkml:trace contextRef="#ctx0" brushRef="#br2" timeOffset="43972.6948">805 13487 1594 0,'0'0'138'15,"2"-18"-124"-15,-2 18-15 0,0 0 0 0,0-20-4 16,0 20 3-16,0 0 3 0,0 0 4 0,17-14 1 15,-17 14 6-15,0 0 1 0,0 0 3 0,23-1 2 16,-23 1-3-16,0 0 0 0,25 5-4 16,-25-5 1-16,20 6-3 0,-20-6-1 15,23 6 0-15,-23-6-5 0,28 7 1 0,-28-7 3 16,32 5-3-16,-12-4 4 0,-2 0-1 0,2 0-1 16,1-2 3-16,0 1 3 0,2 0 2 0,2-1 2 15,1 0 0-15,2 1 2 0,0-1-8 0,1 1 2 16,2 0-1-16,1 1-7 0,2 0-4 0,2 1 0 15,1 0 0-15,3 0 0 0,2-1 0 16,4-2 0-16,6 0 0 0,3-3 0 0,3-1 0 16,4-2 0-16,2 0 0 0,1-2 0 0,3-2 0 15,3-1 0-15,3 0 0 0,4-1 0 0,2-2 0 16,4 2 0-16,3-3 0 0,0 2 0 16,2-1 0-16,1 2 0 0,5 1 0 0,0 1 0 15,3 0 0-15,2 0 0 0,-3 2 0 0,3 0 0 16,4 0 0-16,2-2 0 0,4-1 0 15,2-1 0-15,-1 0 0 0,3 1 0 0,4-1 0 16,1-2 0-16,2 3 0 0,2-1 0 0,-1 0 0 16,-1 0 0-16,5 0 0 0,3 0 0 0,-4 1 0 15,2 2 0-15,0-3 0 0,1 3 0 0,1-1 0 16,-2 0 0-16,-1 4 0 0,-1-1 0 0,0 2 0 16,3-1 0-16,-2 4 0 0,-1-2 0 0,3 3 0 15,-1-1 0-15,0 3 0 16,1-1 0-16,-1 1 0 0,-2-1 0 0,2 2 0 15,1-1 0-15,-1 0 0 0,-2-1 0 0,3-2 0 0,-1 1 0 16,1-3 0-16,2 1 0 0,0-3 0 16,2-1 0-16,3-2 0 0,1-2 0 0,0 0 0 15,4 1 0-15,-3-4 0 0,2 2 0 0,-2 0 0 0,-3-2 0 16,1 1 0-16,0 1 0 0,-1-1 0 16,-2 3 0-16,-1-1 0 0,-1 1 0 15,0 3 0-15,1-1 0 0,-4 3 0 0,-1-1 0 16,1 2 0-16,-3 0 0 0,0 2 0 0,-3-1 0 15,-4 1 0-15,-1-1 0 0,-1 0 0 0,2 1 0 16,-2-3 0-16,-2 0 0 0,2 0 0 0,-3-2 0 16,1 1 0-16,0 0 0 0,-4 0 0 0,1 1 0 15,-4-2 0-15,-3 3 0 0,1-1 0 16,0 2 0-16,-4 1 0 0,-3-1 0 0,-3 2 0 16,-1 0 0-16,0 0 0 0,0 0 0 0,-2 2 0 15,-2-1 0-15,0 0 0 0,-5 1 0 0,1-2 0 16,0 1 0-16,-1 0 0 0,0 1 0 0,0 0 0 15,-3 1 0-15,-4-1 0 0,-3 0 0 16,0 0 0-16,-1-1 0 0,-1 1 0 0,0-2 0 16,-3 2 0-16,-1-3 0 0,-2 2 0 15,-2 0 0-15,1-2 0 0,-2 3 0 0,-1 1 0 16,1-1 0-16,-2 0 0 0,-1 2 0 0,-2-2 0 16,-2 0 0-16,0 1 0 0,-5 0 0 0,1-1 0 15,-3 0 0-15,0 0 0 0,-2 0 0 0,-1 1 0 16,1-2 0-16,-6 1 0 0,1 0 0 0,-5 1 0 15,-3 2 0-15,-2-1 0 0,-3 2 0 16,0 1 0-16,-1-2 0 0,2 2 0 0,-2-1 0 16,1-1 0-16,-2 1 0 0,0-2 0 0,0 1 0 15,-2-2 0-15,2 0 0 0,-1-1 0 16,-2 0 0-16,-1 1 0 0,1-1 0 0,-2 0 0 16,-1 2 0-16,-3-2 0 0,0 0 0 0,1 1 0 15,-1-1 0-15,-18 0 0 0,31 4 0 0,-31-4 0 16,33 3 0-16,-33-3 0 0,33 5 0 15,-15-4 0-15,1 2 0 0,0-2 0 0,2 0 0 16,-1-1 0-16,2 0 0 0,1-1 0 0,2 0 0 16,0-2 0-16,0 1 0 0,0-2 0 0,3-1 0 15,1 0 0-15,2-2 0 0,0 0 0 0,-1 0 0 16,-1-1 0-16,1 1 0 0,-2 1 0 0,1-1 0 16,-1 1 0-16,-2 1 0 0,-3 1 0 15,-1 2 0-15,-3 1 0 0,-2-2 0 16,0 3 0-16,-17 0 0 0,27 2 0 0,-27-2 0 15,23 3 0-15,-23-3 0 0,21 5 0 0,-21-5 0 16,20 6 0-16,-20-6 0 0,24 7 0 0,-24-7 0 16,24 6 0-16,-24-6 0 0,30 5 0 0,-30-5 0 15,32 3 0-15,-15-2 0 0,0 0 0 0,1-1 0 16,2 0 0-16,-2 0 0 0,1 0 0 16,1 1 0-16,-2-1 0 0,-1 0 0 0,0 0 0 15,-17 0 0-15,33 0 0 0,-33 0 0 0,32 0 0 16,-14 1 0-16,-18-1 0 0,33 2 0 0,-14-1 0 15,1 1 0-15,1 1 0 0,0 0 0 16,1 1 0-16,-1 0 0 0,-2-1 0 0,1 1 0 0,-2-2 0 16,1 1 0-16,1-1 0 0,-20-2 0 15,31 3 0-15,-31-3 0 0,27 2 0 16,-27-2 0-16,22 0 0 0,-22 0 0 0,21 1 0 16,-21-1 0-16,18-1 0 0,-18 1 0 0,0 0 0 15,18 0 0-15,-18 0 0 0,0 0 0 0,18-1 0 16,-18 1 0-16,0 0 0 0,26 0 0 0,-26 0 0 15,19 0 0-15,-19 0 0 0,20 1 0 0,-20-1 0 16,22 1 0-16,-22-1 0 0,24 0 0 16,-24 0 0-16,23 0 0 0,-23 0 0 0,18-3 0 15,-18 3 0-15,18-7 0 0,-18 7 0 0,0 0 0 16,19-8 0-16,-19 8 0 0,0 0 0 0,0 0 0 16,0 0 0-16,0 0 0 0,0 0 0 15,16-17 0-15,-16 17 0 0,0 0 0 0,0 0 0 16,0 0 0-16,0 0 0 0,0 0 0 0,0 0 0 0,0 0 0 0,0 0 0 15,0 0 0-15,0 0 0 0,0 0 0 16,20-4 0-16,-20 4 0 0,0 0 0 0,0 0 0 16,17-3 0-16,-17 3 0 0,0 0 0 0,0 0 0 15,0 0 0-15,0 0 0 0,17-4 0 0,-17 4 0 16,0 0 0-16,0 0 0 0,0 0 0 0,19-7 0 16,-19 7 0-16,0 0 0 0,0 0 0 0,22-12 0 15,-22 12 0-15,0 0 0 0,0 0 0 16,20-10 0-16,-20 10 0 0,0 0 0 0,0 0 0 15,0 0 0-15,0 0 0 0,0 0 0 0,0 0 0 16,19-1 0-16,-19 1 0 0,0 0 0 0,0 0 0 16,0 0 0-16,0 0 0 0,0 0 0 15,0 0 0-15,0 0 0 0,18 2 0 0,-18-2 0 16,0 0 0-16,0 0 0 0,0 0 0 0,0 0 0 16,0 0 0-16,0 0 0 0,0 0 0 31,0 0 0-31,0 0 0 0,0 0 0 0,7 18 0 15,-7-18 0-15,0 0 0 0,0 22 0 0,0-22 0 16,-1 22 0-16,1-22 0 0,-4 29 0 0,4-29 0 16,-6 33 0-16,2-14 0 0,3 0 0 0,0 4 0 15,1 2 0-15,0 1 0 0,-1 3 0 0,2 3 0 16,-1 2 0-16,1 3 0 0,2 4 0 16,-1 4 0-16,2 1 0 0,-1 5 0 0,2-2 0 15,-2 1 0-15,-1 3 0 0,-2-1 0 0,1 0 0 16,-1 2 0-16,-1-3 0 0,-1 0 0 0,-2-1 0 15,-1-1 0-15,2 1 0 0,-4 2 0 16,0-1 0-16,1-1 0 0,-1 1 0 0,0-2 0 16,-1-1 0-16,2-2 0 0,-1 1 0 0,2-1 0 15,1-2 0-15,2 0 0 0,1-3 0 16,2 2 0-16,-1-6 0 0,2 1 0 0,0-4 0 16,-1-5 0-16,2-2 0 0,1-2 0 0,1-4 0 15,0-1 0-15,1-2 0 0,-6-18 0 0,13 28 0 16,-13-28 0-16,12 21 0 0,-12-21 0 0,11 19 0 15,-11-19 0-15,0 0 0 0,11 20 0 0,-11-20 0 16,0 0 0-16,8 23 0 0,-8-23 0 0,3 18 0 16,-3-18 0-16,3 22 0 0,-3-22 0 15,-2 23 0-15,2-23 0 0,0 23 0 16,0-23 0-16,-3 18 0 0,3-18 0 0,0 0 0 16,0 0 0-16,0 0 0 0,0 0 0 0,0 0 0 15,0 0 0-15,0 0 0 0,0 0 0 0,0 0 0 16,0 0 0-16,0 0 0 0,0 0 0 0,0 0 0 15,0 0 0-15,0 0 0 0,0 0 0 16,0 0 0-16,0 0 0 0,0 0 0 0,0 0 0 16,0 0 0-16,0 0 0 0,0 0 0 0,0 0 0 15,0 0 0-15,0 0 0 0,0 0 0 0,0 0 0 16,0 0 0-16,0 0 0 0,0 0 0 0,-18 10 0 16,18-10 0-16,0 0 0 0,-17-4 0 15,17 4 0-15,-20-3 0 0,20 3 0 0,-27-3 0 16,27 3 0-16,-33-2 0 0,12 2 0 15,-3 1 0-15,-2-1 0 0,-2 2 0 0,-4 3 0 16,-2-1 0-16,-4 2 0 0,-2 1 0 0,-2-1 0 16,-3 1 0-16,-4-1 0 0,-4 0 0 0,-2-2 0 15,-4 0 0-15,-3-2 0 0,-2-2 0 0,-4-1 0 16,0-3 0-16,-3 1 0 0,-2-3 0 0,-1 0 0 16,-4-3 0-16,-4 1 0 0,-5-1 0 0,-4 1 0 15,0 2 0-15,-4 0 0 0,-4 2 0 16,-3 2 0-16,-7 3 0 0,-5 1 0 0,-4 2 0 15,-4 3 0-15,-1 0 0 0,-1 4 0 16,-6 0 0-16,0 1 0 0,-2 0 0 0,1-1 0 16,-4 0 0-16,0-1 0 0,1-3 0 0,-2-1 0 15,2-4 0-15,-1 1 0 0,-1-3 0 0,1-3 0 16,0 1 0-16,-2-4 0 0,2 0 0 16,0-2 0-16,1-1 0 0,0 1 0 0,-2-1 0 15,1 4 0-15,-2 0 0 0,-2 3 0 0,-4 1 0 16,-3 1 0-16,-3 2 0 0,-2 2 0 0,-2 2 0 15,0 1 0-15,-3 0 0 0,-1 3 0 0,-1 0 0 16,3-1 0-16,-1 1 0 0,0-1 0 0,-1-1 0 16,-1-1 0-16,-1 1 0 0,1-4 0 0,-1 0 0 15,1-2 0-15,1 1 0 16,0-3 0-16,4-1 0 0,1-3 0 0,-1-1 0 16,5 2 0-16,2 0 0 0,-2 0 0 0,2 1 0 15,-1 1 0-15,-2 1 0 0,1 3 0 0,0 0 0 16,-2 2 0-16,2 2 0 0,-1 0 0 0,0 3 0 15,0 0 0-15,0 1 0 0,-2 0 0 0,0 1 0 16,3 0 0-16,-1-1 0 0,1 1 0 0,-2 1 0 16,2-2 0-16,1 1 0 0,0 0 0 15,1-1 0-15,0 1 0 0,2-2 0 0,3-1 0 16,4 1 0-16,1-1 0 0,-3 0 0 0,4 1 0 16,0 1 0-16,0 0 0 0,4 2 0 0,1 0 0 15,2-1 0-15,2 2 0 0,-1-3 0 16,5 0 0-16,1 1 0 0,4-3 0 0,4 1 0 15,-1-2 0-15,2 0 0 0,0 0 0 16,4-2 0-16,3 0 0 0,2 0 0 0,5-1 0 16,-4 1 0-16,3 1 0 0,1-2 0 0,2 0 0 15,5 0 0-15,1 0 0 0,0 2 0 0,2 0 0 16,0 1 0-16,1 0 0 0,5-1 0 0,1 2 0 16,3-1 0-16,3-1 0 0,1-1 0 0,2 1 0 15,2-4 0-15,2 0 0 0,4 0 0 0,5-3 0 16,3 0 0-16,2-2 0 0,6-1 0 15,1 2 0-15,4-2 0 0,1-1 0 16,2 1 0-16,4 1 0 0,-2 1 0 0,5 1 0 16,0 1 0-16,2 0 0 0,3 0 0 0,2 2 0 15,3-3 0-15,4 1 0 0,2-1 0 0,17 0 0 16,-30 1 0-16,30-1 0 0,-19 3 0 0,19-3 0 16,0 0-21-16,0 0-24 0,-27-10-68 0,27 10-136 15,0 0-124-15,0 0-106 0,0 0-74 16,-24-42 340-16</inkml:trace>
  <inkml:trace contextRef="#ctx0" brushRef="#br2" timeOffset="49068.3884">17669 14219 1669 0,'47'6'175'0,"-47"-6"-111"16,17-16-23-16,3 4-8 0,5 2-5 0,2 0-2 15,2 1-15-15,2 3-11 0,-1 1 0 0,-1 1 0 16,-1 3 0-16,-2 0 0 0,-6 2 0 0,1 0 0 16,-4 2 0-16,0 0 0 0,-17-3-4 15,29 6-33-15,-29-6-21 0,31 10-37 0,-39-32-261 16,27 26-288-16,-19-4 29 0,24-15 378 0</inkml:trace>
  <inkml:trace contextRef="#ctx0" brushRef="#br2" timeOffset="49521.5022">16301 13578 1669 0,'25'2'357'0,"1"-3"-337"0,8 0-19 0,6-3-1 15,6-3 0-15,3-2 0 0,2 0 0 16,0-2 0-16,2 0 0 0,0 0 0 0,0 0 0 15,-2-1 0-15,-1 2 0 0,-6-5-68 0,13 29-201 16,-29-30-381-16,15 12-17 0,-14-7 275 0</inkml:trace>
  <inkml:trace contextRef="#ctx0" brushRef="#br2" timeOffset="50130.9432">10872 13527 1591 0,'0'0'253'0,"0"0"-231"16,22 6-3-16,-22-6 13 0,22 0 7 16,-5 0 0-16,7 0-6 0,3-3-14 0,3 0-19 15,5-2 0-15,4-1 0 0,4-3 0 0,2 0 0 16,2-2 0-16,3-2 0 0,0-1 0 0,-2-1-19 15,4 5-42-15,-13-22-91 0,9 22-529 16,-10-9 42-16,3 9 145 0</inkml:trace>
  <inkml:trace contextRef="#ctx0" brushRef="#br2" timeOffset="50773.051">4648 13700 1898 0,'18'-5'63'0,"-18"5"-17"0,0 0-8 16,29-3-36-16,-8 5-2 0,3-1 0 0,4 0 0 15,3 0 0-15,1-1 0 0,4 0 0 0,3-1 0 16,1-1 0-16,3-3 0 0,6-1 0 0,2-5 0 15,8-2 0-15,1-7 0 0,11 0 0 0,-2-12-12 16,32 15-548-16,-21-20-111 0,12 10-6 0</inkml:trace>
  <inkml:trace contextRef="#ctx0" brushRef="#br3" timeOffset="67140.8892">21627 3726 1509 0,'0'0'177'0,"0"0"-99"15,0 0-28-15,0 0-12 0,0 0-14 0,0 0-5 16,0 0-3-16,0 0-2 0,0 0-4 0,0 0 2 16,19-11-5-16,-19 11-2 0,0 0-1 0,0 0 0 15,0 0-1-15,0 0 4 0,12-17-2 0,-12 17 3 16,0 0 3-16,0 0 0 16,0 0 1-16,0 0-2 0,0 0-2 0,0 0-3 15,0 0-5-15,-19 4 0 0,19-4 0 0,0 0 0 16,-21 8 0-16,21-8 0 0,-19 5 0 0,19-5 0 15,-17 4 0-15,17-4 0 0,-17 5 0 0,17-5 0 16,0 0 0-16,-23 4 0 0,23-4 0 0,-17 2 0 16,17-2 0-16,-18 1 0 0,18-1 0 0,-21 2 0 15,21-2 0-15,-23 5 0 0,23-5 0 16,-27 5 0-16,27-5 0 0,-29 7 0 0,29-7 0 16,-34 9 0-16,15-6 0 0,-1 1 0 0,0 1 0 15,-1 0 0-15,-1 1 0 0,-1-1 0 0,0-1 0 16,0 1 0-16,0 0 0 0,1-1 0 15,-1-2 0-15,-2 1 0 0,2-1 0 0,-1-1 0 16,-1 2 0-16,0-1 0 0,1 0 0 16,-1 0 0-16,0-1 0 0,-1-1 0 0,1 1 0 15,-1 1 0-15,2-2 0 0,0 0 0 0,-1 0 0 16,1-1 0-16,-2 2 0 0,2-2 0 0,-2 1 0 16,2 0 0-16,-1 0 0 0,0 0 0 0,1 0 0 15,0 1 0-15,-2-1 0 0,-1 2 0 0,1-2 0 16,-1 0 0-16,0 0 0 0,0-2 0 0,1 2 0 15,0 0 0-15,0-1 0 0,0-1 0 16,0 1 0-16,-1-2 0 0,-1 1 0 0,4 1 0 16,-1-1 0-16,0 1 0 0,1-1 0 15,1 2 0-15,-3-3 0 0,2 3 0 0,2 0 0 16,-1-1 0-16,1 2 0 0,0-1 0 0,2 3 0 16,0-3 0-16,1 1 0 0,0 1 0 0,2-2 0 15,17 0 0-15,-29 3 0 0,29-3 0 0,-27 0 0 16,27 0 0-16,-21-1 0 0,21 1 0 15,0 0 0-15,-21-3 0 0,21 3 0 0,0 0 0 16,0 0 0-16,-21-5 0 0,21 5 0 0,0 0 0 16,0 0 0-16,-18-5 0 0,18 5 0 0,0 0 0 15,0 0 0-15,-20-1 0 0,20 1 0 0,0 0 0 16,0 0 0-16,0 0 0 0,-18-1 0 16,18 1 0-16,0 0 0 0,0 0 0 15,0 0 0-15,0 0 0 0,0 0 0 0,0 0 0 16,0 0 0-16,0 0 0 0,0 0 0 0,0 0-14 15,0 0-55-15,0 0-79 0,0 0-439 0,0 0 29 16,0 0-18-16</inkml:trace>
  <inkml:trace contextRef="#ctx0" brushRef="#br3" timeOffset="71612.3533">22376 3689 809 0,'0'0'163'0,"0"0"-55"15,0 0-48-15,0 0-26 0,0 0-10 16,0 0-6-16,-18-6 3 0,18 6 0 0,0 0 0 16,0 0 9-16,0 0 10 0,0 0 9 0,-17-14 12 15,17 14 2-15,0 0-4 0,0 0-6 0,0 0-16 16,0 0-10-16,0 0-9 0,0 0-8 0,0 0-2 16,0 0 3-16,0 0 1 0,0 0 3 0,0 0 3 15,0 0 1-15,0 0 1 0,0 0-3 16,0 0 2-16,0 0-4 0,0 0-4 15,0 0-1-15,0 0-3 0,0 0-1 0,0 0 3 16,0 0-3-16,0 0 3 0,20-6-2 0,-20 6 0 16,0 0 2-16,0 0 0 0,0 0 0 0,0 0 1 15,0 0 1-15,0 0 0 0,0 0-1 0,0 0-1 16,0 0 0-16,0 0-1 0,0 0-8 0,0 0 0 16,19-3 0-16,-19 3 0 0,0 0 0 15,17-3 0-15,-17 3 0 0,18-3 0 0,-18 3 0 16,21-4 0-16,-21 4 0 0,23-4 0 0,-23 4 0 15,27-5 0-15,-27 5 0 0,27-3 0 0,-27 3 0 16,28-1 0-16,-28 1 0 0,30-2 0 0,-13 2 0 16,-17 0 0-16,32 0 0 0,-15 0 0 15,-17 0 0-15,34-1 0 0,-16 0 0 0,0 0 0 16,0-2 0-16,1 2 0 0,0-1 0 16,-1-1 0-16,2 0 0 0,-2 0 0 0,0 0 0 15,1-1 0-15,-2 2 0 0,1-2 0 0,-18 4 0 16,33-6 0-16,-16 3 0 0,-17 3 0 0,33-4 0 15,-33 4 0-15,30-4 0 0,-30 4 0 0,30-4 0 16,-30 4 0-16,31-2 0 0,-31 2 0 0,31-1 0 16,-14-2 0-16,2 1 0 0,-1-1 0 15,3 1 0-15,-2 0 0 0,0-1 0 0,1 2 0 16,-1-1 0-16,1-1 0 0,1 1 0 0,-1-2 0 16,1 2 0-16,0 1 0 0,0-2 0 15,1 1 0-15,0 0 0 0,1 0 0 0,-1 1 0 16,3 0 0-16,-4-1 0 0,3 2 0 0,-1 0 0 15,0 0 0-15,0 0 0 0,1-1 0 0,1 1 0 16,0 0 0-16,1-1 0 0,-1 0 0 16,2 0 0-16,-2-1 0 0,5 1 0 0,-4 0 0 15,2-1 0-15,0-1 0 0,-1 2 0 0,1-2 0 16,-1 2 0-16,1-1 0 0,1 1 0 0,0-2 0 16,-1 2 0-16,1-1 0 0,-1-1 0 0,0 0 0 15,0 0 0-15,1-1 0 0,-1 1 0 0,-1 0 0 16,-1 0 0-16,-1 0 0 0,-2 1 0 15,-1 0 0-15,0 0 0 0,-5 0 0 16,0 1 0-16,-17 1 0 0,31-5 0 0,-31 5 0 16,19-4 0-16,-19 4 0 0,0 0 0 0,19-3 0 15,-19 3 0-15,0 0 0 0,0 0 0 0,17-8 0 16,-17 8 0-16,0 0 0 0,0 0 0 0,0 0 0 16,0 0 0-16,0 0 0 0,0 0 0 0,0 0 0 15,19-15 0-15,-19 15 0 0,0 0 0 16,0 0 0-16,0 0 0 0,0 0 0 0,0 0 0 15,0 0 0-15,0 0 0 0,0 0 0 0,0 0 0 16,0 0 0-16,0 0 0 0,0 0 0 0,0 0 0 16,0 0 0-16,0 0 0 0,0 0 0 15,0 0 0-15,0 0 0 0,0 0 0 0,0 0 0 16,0 0 0-16,0 0 0 0,0 0 0 0,0 0 0 16,0 0 0-16,0 0 0 0,0 0 0 15,0 0 0-15,14 17 0 0,-14-17 0 0,0 0 0 16,2 19 0-16,-2-19 0 0,1 19 0 0,-1-19 0 15,0 23 0-15,0-23 0 0,-4 26 0 0,4-26 0 16,-4 25 0-16,4-25 0 0,-4 27 0 0,4-27 0 16,-5 27 0-16,5-27 0 0,-5 31 0 0,5-31 0 15,-6 30 0-15,2-13 0 0,0 0 0 16,2 2 0-16,-2 1 0 0,2 0 0 0,1 2 0 16,-2 1 0-16,1 0 0 0,2 1 0 15,-1 1 0-15,-1 2 0 0,1 1 0 0,1-2 0 16,0 1 0-16,-1 0 0 0,1-1 0 0,0 1 0 15,0 1 0-15,1-1 0 0,0 1 0 0,2 0 0 16,-1 2 0-16,1 1 0 0,0-1 0 0,1 1 0 16,0 1 0-16,-2 0 0 0,1 2 0 15,-1-1 0-15,0 1 0 0,-2 2 0 0,2 1 0 16,-4 2 0-16,2 1 0 0,-1 0 0 0,0-1 0 16,-1 2 0-16,-2 0 0 0,-1 2 0 0,0 1 0 15,-1 0 0-15,0 2 0 0,-2-1 0 0,-1 4 0 16,0 0 0-16,0 1 0 0,-1 2 0 0,2-1 0 15,-1 0 0-15,2-3 0 0,-1 2 0 16,4-1 0-16,-3-2 0 0,3 2 0 16,0-2 0-16,2 1 0 0,0 2 0 0,4-3 0 15,-4 1 0-15,2 0 0 0,0 0 0 0,0 0 0 16,0-1 0-16,0 2 0 0,2-1 0 0,-4 2 0 16,2-2 0-16,-1 2 0 0,-1-1 0 0,0 2 0 15,-1 1 0-15,-1-1 0 0,-1 1 0 0,-1-3 0 16,-1 1 0-16,1-2 0 0,0 2 0 0,1-2 0 15,0 1 0-15,0-1 0 0,1-2 0 16,1 0 0-16,0 1 0 0,0-3 0 0,0 2 0 16,1-2 0-16,-1 2 0 0,1-1 0 15,1-1 0-15,-2-2 0 0,2-1 0 0,1 0 0 16,0-1 0-16,1 0 0 0,-1 1 0 0,0 0 0 16,0 0 0-16,0 2 0 0,-1-1 0 0,1 0 0 15,-1 1 0-15,1-3 0 0,-1 0 0 16,0-2 0-16,-1 1 0 0,0 3 0 0,2-3 0 15,0 0 0-15,-1-4 0 0,1-1 0 0,0 0 0 16,0-1 0-16,0 1 0 0,0-1 0 0,0 1 0 16,0-2 0-16,0 0 0 0,-2-2 0 0,2-1 0 15,0-2 0-15,-1-1 0 0,1 0 0 0,0-1 0 16,0-1 0-16,-1 0 0 0,0-1 0 0,0 0 0 16,-1 2 0-16,1-2 0 0,-1 0 0 15,0-2 0-15,2 0 0 0,-1-3 0 0,0 1 0 16,1 1 0-16,0-2 0 0,1 0 0 0,2-1 0 15,-2 0 0-15,-1 0 0 0,1 0 0 0,-1-17 0 16,0 32 0-16,0-15 0 0,1 3 0 0,-1-20 0 16,0 35 0-16,0-17 0 0,0-1 0 15,0 3 0-15,0-1 0 0,0-1 0 0,-2-1 0 16,2 4 0-16,-1 0 0 0,-2-1 0 16,3 3 0-16,-2-2 0 0,-1 1 0 0,2 0 0 15,-2 1 0-15,1-2 0 0,0 2 0 0,-1 0 0 16,1-1 0-16,1 1 0 0,-2 0 0 0,2 1 0 15,0 2 0-15,0-1 0 0,0 0 0 0,-1 1 0 16,1-1 0-16,1-2 0 0,0 3 0 0,0 0 0 16,0 1 0-16,0-1 0 0,0 2 0 15,-1 1 0-15,2 0 0 0,-2 0 0 0,0 1 0 16,-1 0 0-16,-1-1 0 0,0 1 0 0,1 0 0 16,1-1 0-16,-2 4 0 0,1-2 0 15,-2 2 0-15,1-1 0 0,-4 3 0 0,4-2 0 16,0 1 0-16,1 0 0 0,1-1 0 0,-3 2 0 15,3 0 0-15,0 0 0 0,-1 0 0 0,1 1 0 16,0 0 0-16,1 2 0 0,-1-2 0 16,0 0 0-16,-1 2 0 0,-1-3 0 0,1 2 0 15,-1 1 0-15,0 2 0 0,1 1 0 0,-2 0 0 16,3 0 0-16,-1-1 0 0,-2 0 0 0,0-1 0 16,1 1 0-16,-1 0 0 0,0 2 0 0,1-1 0 15,-2 1 0-15,1-2 0 0,1 0 0 0,-1 0 0 16,-1 1 0-16,3 0 0 0,-2-1 0 15,0 1 0-15,2 0 0 0,-2 1 0 16,1-1 0-16,-1-1 0 0,-1 0 0 0,3-3 0 16,-2-1 0-16,0 1 0 0,1 0 0 0,-1 1 0 15,0 0 0-15,1 0 0 0,-3-1 0 0,2 0 0 16,0-1 0-16,0 0 0 0,0 0 0 0,0 2 0 16,-1-2 0-16,-1-1 0 0,1-1 0 0,1 0 0 15,-2-1 0-15,1 0 0 0,-1 0 0 16,1-1 0-16,0-2 0 0,0 0 0 0,1-1 0 15,1 1 0-15,-1-2 0 0,0 1 0 0,1-1 0 16,0 1 0-16,1-1 0 0,-1-2 0 0,2 2 0 16,0-2 0-16,1-1 0 0,0 0 0 15,0 1 0-15,0-2 0 0,-2 1 0 0,-1 0 0 16,1-1 0-16,1 4 0 0,-2-1 0 0,1 0 0 16,-1 0 0-16,1-4 0 0,-1-2 0 15,1 0 0-15,-1-2 0 0,3 1 0 0,0-2 0 16,0-1 0-16,0-17 0 0,2 30 0 0,-2-30 0 15,3 25 0-15,-3-25 0 0,3 21 0 0,-3-21 0 16,1 19 0-16,-1-19 0 0,2 20 0 0,-2-20 0 16,4 18 0-16,-4-18 0 0,0 0 0 0,4 23 0 15,-4-23 0-15,1 17 0 0,-1-17 0 16,0 0 0-16,4 20 0 0,-4-20 0 16,0 0 0-16,0 0 0 0,-2 18 0 0,2-18 0 15,0 0 0 1,0 0 0-16,0 0 0 0,0 0 0 0,0 0 0 15,0 0 0-15,0 0 0 0,0 0 0 16,0 0 0-16,0 0 0 0,4 18 0 0,-4-18 0 16,0 0 0-16,0 0 0 0,0 0 0 0,0 0 0 15,0 0 0-15,4 21 0 0,-4-21 0 16,0 0 0-16,6 18 0 0,-6-18 0 0,0 0 0 16,-1 22 0-16,1-22 0 0,0 0 0 0,1 18 0 15,-1-18 0-15,0 0 0 0,0 0 0 0,0 0 0 16,-4 17 0-16,4-17 0 0,0 0 0 0,0 0 0 15,0 0 0-15,0 0 0 0,0 0 0 0,0 0 0 16,0 0 0-16,0 0 0 0,0 0 0 0,0 0 0 16,0 0 0-16,0 0 0 15,0 0 0-15,0 0 0 0,0 0 0 0,0 0 0 16,0 0 0-16,0 0 0 0,0 0 0 0,0 0 0 16,0 0 0-16,0 0 0 0,0 0 0 0,0 0 0 15,0 0 0-15,1-19 0 0,-1 19 0 0,0 0 0 16,0 0 0-16,0 0 0 0,0 0 0 0,-9-17 0 15,9 17 0-15,0 0 0 0,0 0 0 16,0 0 0-16,0 0 0 0,-20-6 0 0,20 6 0 16,0 0 0-16,0 0 0 0,-18 0 0 0,18 0 0 15,0 0 0-15,0 0 0 0,-18 0 0 0,18 0 0 16,0 0 0-16,0 0 0 0,-22-4 0 0,22 4 0 16,0 0 0-16,0 0 0 0,-21-12 0 15,21 12 0-15,-17-6 0 0,17 6 0 0,-18-6 0 16,18 6 0-16,-22-5 0 0,22 5 0 15,-26-4 0-15,26 4 0 0,-34-3 0 0,17 3 0 16,-1 0 0-16,-1 0 0 0,-2 0 0 0,0 1 0 16,-1-1 0-16,-1 0 0 0,0 1 0 0,-1-1 0 15,0 0 0-15,-1 1 0 0,0 1 0 0,-3-1 0 16,-2-1 0-16,1 1 0 0,-2-1 0 0,0 0 0 16,1-1 0-16,-1 1 0 0,1-1 0 0,-2-1 0 15,0 1 0-15,-1 0 0 0,0 1 0 16,-2 0 0-16,1 1 0 0,-2 0 0 0,1-1 0 15,1 2 0-15,0-1 0 0,-1 1 0 16,-1-1 0-16,-1 2 0 0,-2-1 0 0,-1 1 0 16,0-1 0-16,-1 2 0 0,1-2 0 0,0 1 0 15,-1-1 0-15,-1 0 0 0,1 1 0 0,2-1 0 16,2 1 0-16,0-2 0 0,1 0 0 16,-1 0 0-16,2-1 0 0,0 1 0 0,-1-1 0 15,-1 2 0-15,-1-1 0 0,0 0 0 0,2 0 0 16,-3 1 0-16,1-1 0 0,-1 0 0 0,1 0 0 15,1 0 0-15,-2 1 0 0,1 0 0 0,0-1 0 16,3 2 0-16,-1-2 0 0,-2 0 0 0,2 0 0 16,-3 2 0-16,0-2 0 0,-1 0 0 0,1 0 0 15,1 1 0-15,0-2 0 16,1 0 0-16,0-2 0 0,-1 2 0 0,2 0 0 16,1-1 0-16,-1 1 0 0,3-2 0 0,2 2 0 15,-1-2 0-15,2 1 0 0,-3 0 0 0,1 1 0 16,0-1 0-16,-2 1 0 0,1 0 0 0,-1 0 0 15,0 0 0-15,0 0 0 0,-1 1 0 0,1-1 0 16,0 0 0-16,2 1 0 0,-1 0 0 0,1-1 0 16,0 0 0-16,2 0 0 0,2-1 0 15,0 1 0-15,1-2 0 0,1 1 0 0,-2-1 0 16,1 1 0-16,-1 0 0 0,0-1 0 0,0 0 0 16,0 2 0-16,0-1 0 0,0 1 0 15,1 1 0-15,-3-2 0 0,-1 2 0 0,1 1 0 16,-2-2 0-16,1 2 0 0,2 0 0 0,-4 1 0 15,2 2 0-15,1-2 0 0,0 1 0 16,0 0 0-16,2-2 0 0,-1 0 0 0,0 1 0 16,0-1 0-16,0 1 0 0,1-1 0 0,2-2 0 15,2 1 0-15,0-1 0 0,-1 0 0 0,1 0 0 16,1-2 0-16,-2 2 0 0,2-1 0 0,0-2 0 16,-1 2 0-16,2-1 0 0,0-1 0 0,3 0 0 15,0 0 0-15,2 2 0 0,0-1 0 0,17 2 0 16,-29-4 0-16,29 4 0 15,-29-6 0-15,29 6 0 0,-26-4 0 0,26 4 0 16,-19-1 0-16,19 1 0 0,-21-1 0 0,21 1 0 16,-19-1 0-16,19 1 0 0,-18 1 0 0,18-1 0 15,-19 1 0-15,19-1 0 0,-20 4 0 0,20-4 0 16,-18 3 0-16,18-3 0 0,0 0 0 0,-24 6 0 16,24-6 0-16,0 0 0 0,-18 5 0 0,18-5 0 15,0 0 0-15,-17 4 0 0,17-4 0 16,0 0 0-16,-17 5 0 0,17-5 0 0,0 0 0 15,-19 3 0-15,19-3 0 0,0 0 0 0,-22 6 0 16,22-6 0-16,0 0 0 0,-20 4 0 0,20-4 0 16,0 0 0-16,0 0 0 0,0 0 0 15,0 0 0-15,0 0 0 0,0 0 0 0,0 0 0 16,0 0 0-16,0 0 0 0,0 0 0 16,0 0 0-16,0 0 0 0,0 0 0 0,0 0 0 15,0 0 0-15,0 0 0 0,0 0 0 0,0 0 0 16,0 0-56-16,-23-23-162 0,45 37-261 0,-33-30-113 15,11 16 20-15,0 0 443 0</inkml:trace>
  <inkml:trace contextRef="#ctx0" brushRef="#br1" timeOffset="80674.7234">21688 3404 306 0,'-10'-17'114'0,"10"17"-128"0,0 0-59 0,0 0-79 16,20-20 163-16,-20 20 188 0,0 0 59 15,14-18 107-15,-14 18-172 0,0 0-45 0,0 0-36 16,0 0-23-16,0 0-20 0,0 0-13 0,0 0-11 16,0 0-11-16,0 0-7 0,0 0-4 0,0 0-1 15,0 0-2-15,0 0 2 0,-20-16-1 0,20 16-2 16,0 0-2-16,0 0-2 0,0 0-3 0,0 0 0 16,0 0-3-16,0 0-3 0,0 0-1 0,0 0-1 15,0 0 1-15,0 0 3 0,0 0-1 16,0 0 3-16,0 0-2 0,0 0 1 15,0 0-3-15,0 0-6 0,0 0 0 0,0 0 0 16,0 0 0-16,0 0 0 0,0 0 0 0,-11 19 0 16,11-19 0-16,-4 21 0 0,4-21 0 0,-5 27 0 15,5-27 0-15,-3 31 0 0,1-14 0 0,2 0 0 16,0 1 0-16,3 1 0 0,-2 1 0 16,3 1 0-16,-1 2 0 0,1 0 0 0,-2 2 0 15,2-1 0-15,-1 0 0 0,0 1 0 0,1 2 0 16,-2 0 0-16,1 0 0 0,-2 4 0 0,-1 0 0 15,-3 2 0-15,-1-1 0 0,-2 2 0 0,-2-1 0 16,1 0 0-16,0-2 0 0,-2-2 0 0,1-2 0 16,0-3 0-16,1-4 0 0,1 1 0 0,1-3 0 15,5-18 0-15,-5 29 0 16,5-29 0-16,-1 24 0 0,1-24 0 0,2 21 0 16,-2-21 0-16,5 18 0 0,-5-18 0 0,0 0 0 15,12 21 0-15,-12-21 0 0,0 0 0 0,0 0 0 16,0 0 0-16,20 14 0 0,-20-14 0 0,0 0 0 15,0 0 0-15,0 0 0 0,0 0-12 0,0 0-18 16,0 0-8-16,0 0-13 0,0 0-9 0,0 0-20 16,-24-16-46-16,24 16-215 0,0 0-207 15,0 0 16-15,0 0 304 0</inkml:trace>
  <inkml:trace contextRef="#ctx0" brushRef="#br0" timeOffset="86673.8627">22592 2757 1674 0,'26'6'127'0,"-26"-6"-59"15,0 0-27-15,0 0-16 0,0 0-5 0,0 0 1 16,0 0 2-16,0 0-2 0,0 0 4 16,0 0-23-16,20-7-2 0,-20 7 0 0,0 0 0 15,24 4 0-15,-24-4 0 0,25 3 0 0,-25-3 0 16,32 3 0-16,-11-3 0 0,1-1 0 0,1-3 0 15,4-1 0-15,0-3 0 0,1-2 0 0,-2-2 0 16,0 1 0-16,-4-3-14 0,7 15-110 16,-33-23-470-16,29 21-63 0,-25 1 55 15</inkml:trace>
  <inkml:trace contextRef="#ctx0" brushRef="#br1" timeOffset="90044.4051">21001 2858 967 0,'0'0'163'0,"0"0"-70"15,0 0 5-15,15-23-11 0,-15 23-10 0,0 0 2 16,23-5-6-16,-23 5-9 0,0 0-9 0,0 0-6 15,0 0-4-15,14-19-2 0,-14 19 2 0,0 0-4 16,0 0 1-16,0 0-16 0,0 0-26 0,0 0 0 16,0 0 0-16,0 0 0 0,0 0 0 0,0 0 0 15,0 0 0-15,0 0 0 0,0 0 0 16,0 0 0-16,0 0 0 0,0 0 0 0,0 0 0 16,4 25 0-16,-4-25 0 0,0 35 0 15,-2-6 0-15,0 4 0 0,0 4 0 0,-3 3 0 0,0-1 0 16,-1 1 0-16,-1 0 0 0,-1 1 0 15,0-4 0-15,1 1 0 0,1-7 0 0,-1 1 0 16,3-8 0-16,0-1 0 0,4-23-45 0,0 32-59 16,-17-48-233-16,17 16-280 0,0 0 28 15,0 0 235-15</inkml:trace>
  <inkml:trace contextRef="#ctx0" brushRef="#br1" timeOffset="90263.1488">20917 3038 1885 0,'-22'0'62'16,"2"-4"-2"-16,20 4-20 0,-27 6-40 16,27-6 0-16,0 0 0 0,-17 5 0 15,17-5 0-15,0 0 0 0,0 0 0 0,0 0 0 16,19 3 0-16,-19-3 0 0,38 4 0 0,-11-2 0 16,4-2 0-16,2-2 0 0,4-2 0 0,0-2 0 15,5-2 0-15,-2-3 0 0,4 5 0 0,-18-27-207 16,21 31-450-16,-23-12-10 0,6 13 152 15</inkml:trace>
  <inkml:trace contextRef="#ctx0" brushRef="#br4" timeOffset="168088.8509">1048 6984 1350 0,'0'0'53'16,"0"0"-4"-16,0 0-6 0,26-7-10 0,-26 7-12 15,23-9-6-15,-23 9 2 0,33-12 0 16,-33 12 2-16,36-15-5 0,-18 6-2 0,4 3-5 15,-1-2 1-15,2 2-2 0,2-2 2 0,1 2-4 0,1 0 3 16,-1 1-4-16,1 3 0 0,1 1-1 0,3 2-1 16,-3 1-1-16,3 2-1 0,1 0 1 15,1 2-2-15,1 1 4 0,1 1-1 0,5 3 4 16,0 0-2-16,5 1 3 0,1 2-4 0,6-2 3 16,0 0-4-16,4 0 4 0,3-1-3 0,2-2 5 15,6 0 23-15,5-2-45 0,2-1 47 0,5 0-46 16,4-1 20-16,1 1 3 0,4-3-3 0,4 0-2 15,7 0 0-15,4-1 0 0,2 0-2 16,4 1 1-16,-1-2-3 0,4 0 2 16,4 0-1-16,6 1 0 0,2-2-1 0,3-2 1 15,3 0 1-15,3-2-1 0,5 2 1 0,3-2-2 16,5 0 0-16,1-3 1 0,7 1-22 0,5-1 44 16,4-1-42-16,3-1 42 0,3 0-18 0,4-2-5 15,2 0 6-15,4 0-4 0,0-1 6 0,1 0-2 16,3 0 4-16,3 2-2 0,0-1 4 15,4 3-4-15,-4-2 2 0,3 3-3 0,2-1 0 16,1 4-1-16,-3-1-1 0,0 1-1 0,3 2 1 16,0-1-2-16,3 0 2 0,5-2-1 0,2 0 2 15,6-3-3-15,11-1 2 0,6-1-3 0,0-3 2 16,1 0-2-16,-1-3 5 0,4-1-6 0,4-2 6 16,7 1-7-16,6-3 5 0,-1 2-3 15,2-1 5-15,-1 0-2 0,-8 2 6 16,1 0-3-16,-5 1 3 0,1 1-7 0,0-2 3 15,1 2-3-15,-5-1 4 0,1 3-7 0,-5 0-1 16,0 1 0-16,-5-2 0 0,1 0 0 0,-6-3 0 16,2-1 0-16,-5 1 0 0,0 1 0 0,4-1 0 15,3-1 0-15,7 1 0 0,-2-3 0 0,-6 4 0 16,-5-1 0-16,-3 1 0 0,-4 1 0 16,2 2 0-16,-2 1 0 0,-5 2 0 0,-2 1 0 15,-8 2 0-15,-3 2 0 0,-5 1 0 0,-3 2 0 16,-10 2 0-16,-8 1 0 0,-7 3 0 0,-8 0 0 15,-7 3 0-15,-6 0 0 0,-7 1 0 16,-6 2 0-16,-3-2 0 0,-7 0 0 0,-4 1 0 16,-2-2 0-16,-9-1 0 0,-5-2 0 0,-3 2 0 15,-3-4 0-15,-7 3 0 0,-7-3 0 16,-6-1-19-16,-15-6-60 0,14 25-300 0,-37-33-266 16,8 14 32-16,-19-10 302 0</inkml:trace>
  <inkml:trace contextRef="#ctx0" brushRef="#br4" timeOffset="171039.2717">20946 6139 1046 0,'33'1'174'0,"-33"-1"-26"0,0 0-48 0,0 0-27 15,0 0-22-15,0 0-6 16,0 0-5-16,0 0-5 0,0 0-7 0,0 0-7 16,0 0-4-16,0 0-2 0,0 0-2 0,0 0-5 15,0 0 0-15,0 0-3 0,17 13 3 0,-17-13 1 16,0 0 0-16,6 22 2 0,-6-22-1 0,1 18-2 16,-1-18 5-16,3 23-2 0,-3-23 1 0,1 29-3 15,-1-9 0-15,-1-1-8 0,2 4 8 0,-1 1-5 16,3 3-14-16,0-1 35 0,0 5-34 15,-1 0 31-15,0 3-12 0,0 0-11 0,1 1 9 16,0 1-9-16,-1 2 9 0,1 0-8 0,-1 3 8 16,2 2-9-16,-1 0 9 0,2 2-10 0,-1 2 8 15,0 0-9-15,0 0-8 0,0 1 25 16,0 1-25-16,-2 2 24 0,1 1-6 0,-3 1-11 16,0-2 12-16,-2 2-14 0,1-1 12 15,-1 0-10-15,-1 3 9 0,0-3-5 0,0 3-7 16,2 2 21-16,-1 1-21 0,2 1 17 0,-2 2-8 15,0-2-2-15,1-1 0 0,-2-1 0 0,1 1 0 16,1 0 0-16,-1 0 0 0,1 7 0 0,2 2 0 16,-1 0 0-16,-1 0 0 0,1-3 0 0,-2 0 0 15,0-1 0-15,1 1 0 0,0 1 0 0,-1 1 0 16,-1 3 0-16,0 1 0 0,-1-2 0 16,1-3 0-16,0-1 0 0,-1-2 0 0,-1 0 0 15,2 0 0-15,-1 1 0 0,0 0 0 16,2 1 0-16,-1 0 0 0,2-1 0 0,0 0 0 15,1 1 0-15,0-3 0 0,1-2 0 0,-1-1 0 16,1-1 0-16,1 0 0 0,0-2 0 0,2 2 0 16,-1-2 0-16,0 0 0 0,-1 1 0 0,2 3 0 15,-2 2 0-15,1 2 0 0,-3 2 0 16,-1-2 0-16,-3 3 0 0,0 2 0 0,-1-3 0 16,1 2 0-16,-4-6 0 0,1 1 0 0,1-1 0 15,0-5 0-15,1-2 0 0,4-7 0 0,0-4 0 16,1-3 0-16,3-3 0 0,0-4 0 15,4-2 0-15,1-4 0 0,1-2 0 0,1-5 0 16,-1-2 0-16,1-1 0 0,-10-17 0 16,20 26 0-16,-20-26 0 0,18 18 0 0,-18-18 0 15,17 13 0-15,-17-13 0 0,0 0 0 0,22 13 0 16,-22-13 0-16,0 0 0 0,0 0 0 0,17 20 0 16,-17-20 0-16,0 0 0 0,3 22 0 0,-3-22 0 15,-2 18 0-15,2-18 0 0,-7 17 0 0,7-17 0 16,0 0 0-16,-11 21 0 0,11-21 0 0,0 0 0 15,0 0 0-15,0 0 0 0,-10 17 0 16,10-17 0-16,0 0 0 0,0 0 0 0,0 0 0 16,0 0 0-16,0 0 0 0,0 0 0 0,0 0 0 15,0 0 0-15,0 0 0 0,0 0 0 16,0 0 0-16,0 0 0 0,0 0 0 0,0 0 0 16,0 0 0-16,0 0 0 0,0 0 0 0,0 0 0 15,-22 2 0-15,22-2 0 0,-22 4 0 0,22-4 0 16,-28 4 0-16,28-4 0 0,-33 4 0 15,14-3 0-15,-2-1 0 0,-3-1 0 0,-2-2 0 16,-3 0 0-16,-4-1 0 0,-3 0 0 0,-4-1 0 16,-5 2 0-16,-6-2 0 0,-4 0 0 0,-5 2 0 15,-2-2 0-15,-1 1 0 0,-4-2 0 0,-5 2 0 16,-4 1 0-16,-6-2 0 0,-4 1 0 0,-5 2 0 16,-5-2 0-16,-3 3 0 0,-4 1 0 15,-7-1 0-15,-3 1 0 0,-6 0 0 16,-4 0 0-16,-3 1 0 0,-5 1 0 0,-3 0 0 15,-4-1 0-15,-2 1 0 0,1 2 0 0,-7-2 0 16,0 1 0-16,0-1 0 0,-5 1 0 0,-1-1 0 16,-2 0 0-16,-5 0 0 0,0 0 0 0,-3 1 0 15,-2-1 0-15,-2-1 0 0,-1 0 0 0,-3-2 0 16,1-1 0-16,0 1 0 0,0-2 0 16,-2 2 0-16,1-2 0 0,0 1 0 0,-2 0 0 15,1-2 0-15,-5 2 0 0,-3-2 0 0,-2 2 0 16,-1-1 0-16,-1 2 0 0,-3 0 0 0,0 1 0 15,0 0 0-15,-3 1 0 0,-2 0 0 16,0 2 0-16,-2-1 0 0,-3 2 0 0,4-1 0 16,-5 1 0-16,-7-1 0 0,2 1 0 0,-1 1 0 15,-1 0 0-15,4 1 0 0,-2-1 0 16,-4-1 0-16,3 0 0 0,1 0 0 0,2 1 0 16,3-1 0-16,-4 4 0 0,0-3 0 0,2 1 0 15,-2 0 0-15,1 0 0 0,-3 0 0 0,3 1 0 16,2 0 0-16,2 2 0 0,4 0 0 0,-6 3 0 15,-4 2 0-15,0 0 0 0,-1 3 0 0,-1 3 0 16,4-1 0-16,-1 1 0 0,2 2 0 16,6-1 0-16,4-2 0 0,3-1 0 0,5-3 0 15,3-4 0-15,7-2 0 0,2-4 0 16,6 1 0-16,5-5 0 0,5-2 0 0,4-2 0 16,3-3 0-16,5 1 0 0,1-5 0 0,5 2 0 15,3-1 0-15,0-2 0 0,2 3 0 0,1-4 0 16,4 2 0-16,0 2 0 0,-3-1 0 0,2 4 0 15,-2 0 0-15,2 4 0 0,1 2 0 16,-1 2 0-16,-2 3 0 0,2 4 0 0,3 0 0 16,0 3 0-16,0-1 0 0,2 2 0 0,5-1 0 15,4 1 0-15,8-1 0 0,5-2 0 0,3 0 0 16,7-2 0-16,7-1 0 0,6-3 0 0,12-2 0 16,5-2 0-16,6-2 0 0,6-1 0 0,2-2 0 15,4-1 0-15,5-1 0 0,2-1 0 16,2 0 0-16,3-2 0 0,4 1 0 15,0 2 0-15,3-1 0 0,4 3 0 0,1-1 0 0,17 5 0 16,-24-11 0-16,24 11 0 0,0 0 0 0,-21-11 0 16,21 11 0-16,0 0 0 0,0 0 0 0,0 0 0 15,0 0 0-15,0 0 0 0,0 0 0 0,0 0 0 16,0 0 0-16,0 0 0 0,0 0 0 0,0 0 0 16,0 0 0-16,23-6 0 15,-23 6 0-15,17 1 0 0,-17-1 0 0,17 5 0 16,-17-5 0-16,0 0 0 15,22 4 0-15,-22-4-11 0,0 0-28 0,17 11 1 0,-17-11-30 16,0 0 26-16,0 0-11 0,20 18-39 0,-37-37-295 16,17 19-186-16,0 0-32 0,20-19 467 0</inkml:trace>
  <inkml:trace contextRef="#ctx0" brushRef="#br4" timeOffset="171901.6046">504 12014 1664 0,'0'0'48'0,"-17"14"-9"0,17-14-10 0,0 0-7 15,0 0 2-15,0 0-5 0,-17-3 4 16,17 3-5-16,0 0-3 0,0 0-1 0,0 0-4 16,0 0 2-16,0 0-3 0,0 0-3 15,-18-15 1-15,18 15-4 0,0 0 1 0,0 0 0 16,0 0 0-16,0 0 0 0,-22-18 2 0,22 18-4 15,0 0 3-15,0 0-2 0,-18-17 5 0,18 17-3 0,0 0 3 16,-11-19-5-16,11 19 2 16,-7-21-2-16,7 21 2 0,-6-25-1 0,6 25 0 15,-4-35-3-15,3 13 3 0,0-2-4 0,2-3 2 16,-1-1-3-16,0 1 3 0,0-4-3 0,0 1 2 16,0-3-1-16,0-3 0 0,0-1 0 0,0-4 0 15,0-3 0-15,1-3-5 0,-1 0 10 0,2-4-12 16,1 1 14-16,2-3-7 0,1-1 0 0,1-4 0 15,3-2 0-15,0-2 0 0,2-4-2 16,2 1-5-16,0-3 16 0,0-2-15 0,2 0 12 16,-1 3-6-16,-1-2 0 0,1 4 0 0,0-4 0 15,-2-1 0-15,-1 0 0 0,-2-1 0 0,-1 0 0 16,-1 1-7-16,-1 4 1 0,-1 0 11 16,-2 1-11-16,-1 1 13 0,-1-2-12 0,-2 0-2 15,0 1 14-15,-3-3-16 0,1 0 16 0,-2 1-2 16,2-1-10-16,1 0 11 0,-2 3-12 15,3-4 13-15,-1-1-13 0,1-1 1 0,-1-1 16 16,1 1-15-16,1 2 15 0,-1 0-11 0,0 1 0 16,1 2 0-16,-1 2 0 0,3 6 0 0,-2-2 0 15,-1-1 0-15,1-3 0 0,-1-2 0 0,0 3 0 16,0 5 0-16,1 3 0 0,-1 0 0 0,0 2 0 16,0 0 0-16,0-2 0 15,0 2 0-15,0-1 0 0,0 3 0 0,0 3 0 16,0 2 0-16,0 3 0 0,-1 6 0 0,-1 2 0 15,-2 3 0-15,0 5 0 0,1 1 0 0,-1 4 0 16,-1 2 0-16,0 2 0 0,0 0 0 0,5 18 0 16,-9-31 0-16,9 31 0 0,-9-24 0 0,9 24 0 15,-7-23 0-15,7 23 0 0,-9-22 0 0,9 22 0 16,-6-20 0-16,6 20 0 0,-5-17 0 16,5 17 0-16,0 0 0 0,-6-22 0 0,6 22 0 15,0 0 0-15,0 0 0 0,-7-18 0 0,7 18 0 16,0 0 0-16,0 0 0 0,0 0 0 15,0 0 0-15,0 0 0 0,0 0 0 0,0 0 0 16,0 0 0-16,0 0 0 0,0 0 0 0,0 0 0 16,0 0 0-16,0 0 0 0,0 0 0 0,0 0 0 15,21-9 0-15,-21 9 0 0,29-7 0 16,-9 2 0-16,5-1 0 0,4-2 0 0,5 2 0 16,3 0 0-16,5 0 0 0,4 0 0 0,7 0 0 15,3 2 0-15,3 2 0 0,2 0 0 0,-1 4 0 16,2-2 0-16,1 3 0 0,-2 0 0 0,2 0-9 15,-2-2-17-15,2 2-29 0,-7-14-33 0,25 13-560 16,-26-18-2-16,7 3 80 0</inkml:trace>
  <inkml:trace contextRef="#ctx0" brushRef="#br4" timeOffset="203693.2287">3108 7575 921 0,'0'0'109'0,"0"0"3"16,0 0-6-16,0 0-16 0,0 0-25 15,0 0-13-15,0 0-8 0,0 0-5 0,0 0-3 16,0 0-8-16,0 0-12 0,0 0-6 0,-17 10-6 15,17-10-1-15,0 0 0 0,0 0-1 0,0 0 1 16,0 0-1-16,0 0 0 0,0 0 1 0,3 18-1 16,-3-18 2-16,0 0-1 0,3 18 2 0,-3-18-2 15,0 0 3-15,3 25 24 0,-3-25-25 0,1 20 24 16,-1-20-47-16,0 23 18 0,0-23-16 0,-3 28 17 16,3-28 6-16,-2 30-5 0,2-30 2 0,-1 28-5 15,1-28 4-15,-1 24-5 0,1-24 4 0,1 22-4 16,-1-22 3-16,2 19-3 0,-2-19 3 0,5 18-3 15,-5-18 4-15,6 17-3 0,-6-17 2 16,5 21-1-16,-5-21 3 0,4 24-5 0,-4-24 6 16,1 32-6-16,-1-13 5 0,-1 0-3 0,-2 2 4 15,0-1-7-15,-2 1 8 0,-1 1-9 0,0 1 9 16,-2 0-6-16,0 1 7 0,-2-1-5 0,2 2 6 16,-3-2-5-16,1 0 8 0,-2 1 15 0,2 2-39 15,-1-4 39-15,0 2-42 0,1-4 19 0,-1 1 4 16,0 1-5-16,0-1 5 0,-1 1-8 0,0 1 8 15,-1 0-8-15,-1 0 5 0,-1 1-9 0,0 1 9 16,-1 4-9-16,-1-2 11 0,0 2-8 0,0 2 8 16,-1-5-7-16,-2 3 7 0,1 0-5 0,1 0 8 15,-1-1-7-15,2 1 8 0,0-2-7 0,2 2-18 16,-2-3 37-16,1 2-36 0,1-2 36 16,-1-1-14-16,2-1-6 0,0 0 6 0,0-1-5 15,0 2 6-15,1-3-6 0,0 1 5 0,1 0-7 16,-2 2 7-16,3-1-8 0,-1 1 7 0,0 2-9 15,0 1 8-15,-2-1-8 0,2 5 8 0,-1 2-8 16,-1 0 7-16,2 3-8 0,0-1-11 0,-1 1 31 16,-1 1-31-16,0 0 31 0,0 2-11 15,1-2-10-15,1 0 10 0,1-1-10 0,0-1 11 16,1-1-11-16,0 1 9 0,0-2-7 0,0 1 9 16,0 1-10-16,0-1 11 0,1 1-10 0,-1 2 9 15,0-3-8-15,0 3-7 0,1-2 31 16,0 1-29-16,-1 2 29 0,2 1-12 0,-1 0-11 15,2 1 10-15,1 2-12 0,2 1 11 0,2 1-11 16,2-3 10-16,1-1-10 0,2-1 9 16,0-1-10-16,2-1 10 0,-1 0-9 0,1-2-10 15,0-3 30-15,-1 0-31 0,2-3 30 0,-1-2-12 16,0-1-8-16,-1 0 8 0,-1 0-7 0,0-2 7 16,-2 0-6-16,0 4 7 0,-1 0-8 0,-2 2 7 15,-2 0-6-15,-1-3 7 0,-1 0-5 0,-1 1 7 16,-3 0-6-16,2 0 7 0,-3-1-3 15,2-2 4-15,0-3-5 0,0 0-13 0,2-3 26 16,1-1-25-16,0-2 28 0,6-17-14 16,-8 28-4-16,8-28 1 0,-7 20-2 0,7-20 1 15,-6 17-2-15,6-17 2 0,0 0-2 0,-7 17 0 16,7-17-1-16,0 0 1 0,0 0-1 0,0 0 1 16,0 0 0-16,0 0 1 0,0 0 0 0,-17 12-2 15,17-12 3-15,0 0-3 0,0 0 2 16,-19 5 1-16,19-5-1 0,0 0 2 0,0 0-1 15,0 0 1-15,0 0-1 0,-17 0-1 0,17 0-1 16,0 0 0-16,0 0 0 0,0 0 0 0,0 0-2 16,0 0-9-16,0 0-9 0,0 0-20 15,0 0-29-15,-28-34-163 0,28 34-425 0,0 0 39 16,0 0 221-16</inkml:trace>
  <inkml:trace contextRef="#ctx0" brushRef="#br4" timeOffset="205293.2063">4938 11201 1768 0,'-36'15'22'0,"15"-10"-3"0,-1-4-2 0,3 2 0 16,-3-4-2-16,3 1-1 0,-2-3-3 0,1 0-1 16,0-4 5-16,0-2-5 0,1-1 1 0,1-3-4 15,-1-1 0-15,1-3-5 0,0-5 4 16,1-1-5-16,0-2 4 0,0-1-4 0,0 2 4 15,-1-1-6-15,-3-2 6 0,1 1-5 0,-1 0 6 16,-3-2-8-16,0 2 7 0,-1-1-7 0,-2-3-9 16,0 0 32-16,0-2-30 0,-1 2 28 0,0-1-13 15,2-2-9-15,-1 0 8 0,0-1-8 0,2 1 5 16,0-4-8-16,0 0 8 0,2-2-7 0,-1-2 10 16,4 0-11-16,0-3 11 15,3 0-11-15,1-5-8 0,2 1 26 0,3-4-23 16,1-3 24-16,2 0-3 0,2-2-14 0,0 1 11 15,1 2-11-15,-1 1 11 0,2-3-12 0,-1 0 11 16,1 1-10-16,0 2-6 0,-1 1 22 0,0-2-21 16,0 4 21-16,0-1-4 0,1-1-11 0,1 0 10 15,0 0-11-15,3 0 10 0,0-1-10 0,3-1 11 16,-1-1-10-16,2 0-3 0,1 1 20 16,-2 1-19-16,2 4 19 0,0 2-7 0,0 4-7 15,-1 0 1-15,-1 3-1 0,0 3 0 0,-2 2 0 16,-2 7 0-16,0 1 0 0,-3 4 0 15,-1 3 0-15,-2 0 0 0,-2 4 0 0,9 16 0 16,-17-31 0-16,17 31 0 0,-19-32 0 0,11 10 0 16,2-2 0-16,3-4 0 0,3-4 0 15,2-4 0-15,4-5 0 0,6-5 0 0,2-2 0 16,4-4 0-16,1-3 0 0,3 1 0 0,3-3 0 16,-1 3 0-16,-1 3 0 0,0 1 0 0,-1 7 0 15,-4 4 0-15,-3 6 0 0,-5 7 0 0,-5 6 0 16,-5 20 0-16,-5-20 0 0,5 20-31 0,-27 1-12 15,7 9-13-15,-6-2 3 0,4 14-9 0,-9-8-1 16,16 22-57-16,-29-32-294 16,27 13-130-16,-1 0-50 0,0-18 528 0</inkml:trace>
  <inkml:trace contextRef="#ctx0" brushRef="#br4" timeOffset="206629.5513">6758 11270 1388 0,'0'0'87'0,"-21"13"-60"0,21-13 4 0,0 0 6 15,-18-1 2-15,18 1 0 0,0 0-11 0,-26-18 4 16,26 18-4-16,0 0 3 16,-20-23-1-16,20 23-4 0,-19-27-4 0,19 27 3 0,-18-30-8 0,6 11 4 0,2 2-6 15,-2-6 3-15,0 2-8 0,-1 0 4 0,-2 0-8 16,-2 1 3-16,-1-1-5 0,-1 0 5 0,0 1-5 15,-3-2 4-15,1-1-7 0,-2-1 5 0,-1-1-7 16,-2-2-11-16,1-1 29 0,-2-2-30 0,0-2 29 16,1 0-12-16,-2-3-8 0,1 1 7 15,-1 0-6-15,0-1 7 0,1-1-8 16,-1-2 5-16,0-2-8 0,-1-1 9 0,1 0-9 16,-1 1 12-16,-1-1-9 0,-1 0 10 0,0 0-9 15,0 1-14-15,-1 1 26 0,0-1-25 0,-1 0 26 16,-1-1-5-16,0 0-8 0,0 1 9 0,1-1-10 15,-1 0 9-15,1-1-8 0,-1-2 8 0,1-2-9 16,3-2 9-16,0-3-10 0,1 0-7 0,3-2 23 16,-1-1-20-16,1-1 22 0,2-1-3 15,2 1-13-15,0-2 14 0,1 0-12 0,3-2 12 16,0 0-10-16,0-1 9 0,-1 1-10 0,0 0 0 16,1 1 0-16,-3 3 0 0,0 2 0 15,0 0 0-15,-1 0 0 0,0 1 0 0,0 2 0 16,-2 1 0-16,-1-1 0 0,-2 0 0 0,3-2 0 15,-1 0 0-15,0 2 0 0,2 0 0 16,-1 4 0-16,2 4 0 0,3 2 0 0,0 4 0 16,2 3 0-16,1 3 0 0,2 3 0 0,0 3 0 15,1 5 0-15,13 19 0 0,-24-28 0 0,24 28 0 16,-23-16 0-16,23 16 0 0,0 0 0 0,-21-10 0 16,21 10 0-16,0 0 0 0,0 0 0 0,0 0 0 15,0 0-46-15,0 0-23 0,0 0-51 0,0 0-447 16,0 0-55-16,0 0 0 15</inkml:trace>
  <inkml:trace contextRef="#ctx0" brushRef="#br4" timeOffset="208350.9575">7413 11312 1194 0,'0'0'74'0,"0"0"-53"16,0 0-3-16,-12-27 18 0,12 27 8 0,-2-21 14 15,2 21-1-15,3-23 0 0,-3 23-10 0,5-25-2 16,-5 25-14-16,7-31-2 0,-7 31-9 15,10-35 3-15,-3 16-6 0,0-4 4 0,2 4-7 16,-3-4 1-16,3 3-9 0,-2 1 3 0,2-2-9 16,-2 1 6-16,1-1-7 0,-1 1 6 15,-1-1-5-15,1-1 4 0,-1 2-6 0,-1-2 6 16,1 0-7-16,-1-2-15 0,1 0 39 0,1-3-40 16,1 2 40-16,0 0-17 0,1-1-6 0,0-2 9 15,1 2-7-15,0-2 9 0,2 0-7 0,-2 2 8 16,1-1-6-16,0-3 8 0,-1 1-9 0,1 0 7 15,-1-2-8-15,1 4 7 0,-1-2-8 16,1-3 6-16,1 1-8 0,1-4 8 0,1-3 8 16,-1 1-32-16,4-1 30 0,0-2-30 0,4-1 12 15,-1-1 11-15,2-3-11 0,0 3 10 16,3-2-10-16,-1-2 12 0,3 3-10 0,-3-4 12 16,3 2-10-16,-3-2 14 0,2 1-10 0,0-2-10 15,1 3 28-15,1-4-28 0,1 3 26 0,-1 0-7 16,1 2-12-16,1-1 10 0,-1 0-10 15,1 1 9-15,-1 1-11 0,2 1 10 0,-1-2-12 16,2 2 10-16,1-3-8 0,2 1-7 0,3 0 26 16,-1-2-25-16,6 1 26 0,-1 0-10 0,5-1-9 15,-1 0 4-15,4-2-3 0,-2 1 0 0,3 0 0 16,0 1 0-16,-1 0 0 0,1 0 0 0,1-1 0 16,0 1 0-16,0 2 0 0,-1 2 0 15,1 3 0-15,-3 2 0 0,1 2 0 16,-4 1 0-16,-1 1 0 0,-2-1 0 0,-2 1 0 15,0 3 0-15,-2 2 0 0,-2 4 0 0,2 1 0 16,0 2 0-16,-3 0 0 0,1 0 0 0,-1 2 0 16,1 0 0-16,0-1 0 0,0 1 0 0,-1 0 0 15,0 2 0-15,-2 0 0 0,0 0 0 0,0 1 0 16,-3 0 0-16,0 1 0 0,-3-1 0 16,0 0 0-16,0 1 0 0,0-1 0 0,-2 0 0 15,0 0 0-15,-2 1 0 0,1-2 0 0,-4 2 0 16,3-1 0-16,-3 2 0 0,1-2 0 0,0-1 0 15,0 0 0-15,0 2 0 0,0-2 0 16,1-3 0-16,0 2 0 0,1-1 0 0,2-2 0 16,-2 3 0-16,3 0 0 0,-1 1 0 0,-2 3 0 15,-1-1 0-15,-2 3 0 0,-3 2 0 16,-1 3 0-16,-17 7 0 0,24-6 0 0,-24 6 0 16,17-1 0-16,-17 1 0 0,0 0 0 0,0 0 0 31,0 0 0-31,19 9 0 0,-19-9 0 0,0 0 0 0,0 0 0 0,0 0 0 0,0 0 0 0,0 0 0 15,0 0 0-15,0 0 0 0,0 0 0 0,0 0 0 16,0 0 0-16,0 0 0 0,0 0 0 16,0 0 0-16,0 0 0 0,0 0 0 0,0 0 0 31,0 0 0-31,0 0 0 0,14 19 0 0,-14-19 0 16,0 0-16-16,0 0-20 0,0 0-13 0,0 0-34 15,5 46-220-15,-5-46-306 0,-13 17-11 0,13-17 290 16</inkml:trace>
  <inkml:trace contextRef="#ctx0" brushRef="#br5" timeOffset="241940.2151">8030 10925 1000 0,'0'0'93'0,"0"0"-25"0,-11-18 0 0,11 18 3 16,0 0 6-16,8-17-15 0,-8 17-5 15,6-21-12-15,-6 21-3 0,11-27-10 0,-6 9-1 0,6 1 18 16,-2-7-51-16,5 2 42 0,-2-6-45 0,7 4 15 16,-5-6 12-16,6 1-9 0,-2-6 10 0,4 0-12 15,0-5 12-15,3-3-16 0,2-5 10 0,1 0-14 16,1-6 11-16,0 0-17 0,-1-2-11 15,4-1 26-15,-2-2-27 0,2 1 27 0,2-2-2 16,-2 2-17-16,-1 3 15 0,1 3-16 0,-2 0 15 16,2 1-15-16,0 1 15 0,-1-2-13 0,1 1-8 15,3-1 30-15,2-1-29 0,0-2 29 0,5 0-6 16,-1-2-16-16,0 1 16 0,2-1-17 0,1-1 16 16,1 1-18-16,0 3 17 0,1 1 9 0,-4 3-31 15,1 4 32-15,-5 4-33 0,-4 4 9 16,-5 6 9-16,-4 3-10 0,-5 5 9 15,-3 3-7-15,-17 21 6 0,17-25-2 0,-17 25-4 16,0 0-3-16,0 0-3 0,0 0-1 0,-29 6 3 16,12 6 6-16,-4 3 2 0,-1 2 9 0,-5 1-1 15,-1 4 9-15,-3-2 0 0,3 3 8 0,-5-5-3 16,4 3 4-16,-4-4-2 0,1 4-21 16,1-2 15-16,-1 2-18 0,1-2 28 0,-1 3-13 15,2-3 4-15,0 1-18 0,4-1 0 0,3-1 0 16,5-2 0-16,18-16 0 0,-20 20 0 0,20-20 0 15,0 0 0-15,0 0 0 0,33-3 0 0,-8-12 0 16,9-6 0-16,4-8 0 0,7-5 0 0,4-5 0 16,7-5 0-16,2 1 0 0,-1-1 0 15,4 2 0-15,-5 3 0 0,-3 4 0 16,0 3 0-16,-8 3 0 0,-3 6 0 0,-7 3 0 16,-7 11 0-16,-7 5 0 0,-21 4 0 0,27 18 0 15,-22 5 0-15,-7 10 0 0,-5 10 0 0,-7 7 0 16,-7 8 0-16,-7 7 0 0,-6 4 0 0,-4 4 0 15,-1-4 0-15,0-4 0 0,3-8 0 0,5-9 0 16,7-8 0-16,6-10 0 0,11-7 0 0,7-23-41 16,8 28-99-16,-18-48-315 0,36 21-165 15,-10-18-15-15,4-11 480 0</inkml:trace>
  <inkml:trace contextRef="#ctx0" brushRef="#br5" timeOffset="243252.8642">9588 7358 2022 0,'0'0'23'0,"25"3"-21"0,-25-3-2 0,33 2 0 16,-9-5 0-16,6-2 0 0,2-3 0 0,5-3 0 16,2-2 0-16,1-3 0 0,1-1 0 0,2 3 0 15,-1-5 0-15,3 7-45 0,-7-11-55 0,23 32-199 16,-22-29-333-16,8 7-14 0,-3 3 322 0</inkml:trace>
  <inkml:trace contextRef="#ctx0" brushRef="#br5" timeOffset="243659.1479">10941 7430 1875 0,'21'-2'61'0,"4"6"-12"0,-1-4-7 16,2 2-22-16,1-2-20 0,1 0 0 0,-1 0 0 15,1-1 0-15,-2 0 0 0,2-1 0 0,-1 0 0 16,2-2 0-16,2-1 0 0,0-1 0 0,5-1 0 15,-1-4 0-15,4 4-30 0,-6-11-67 16,18 29-156-16,-29-27-392 0,15 8 10 0,-5-1 249 16</inkml:trace>
  <inkml:trace contextRef="#ctx0" brushRef="#br5" timeOffset="243987.3198">10464 7908 1828 0,'22'1'219'0,"-22"-1"-219"0,26 14 0 16,-7-10 0-16,7 1 0 0,3-2 0 0,3-6 0 15,3 0 0-15,1-3 0 0,5-3 0 0,0-1 0 16,4 0 0-16,2-5 0 0,1 2 0 0,-2-2 0 16,3 3 0-16,-4-2 0 0,6 10-79 15,-26-27-312-15,23 27-288 0,-14-3 39 0,-6 1 383 16</inkml:trace>
  <inkml:trace contextRef="#ctx0" brushRef="#br5" timeOffset="244362.3422">9313 7686 1999 0,'0'0'48'0,"-7"18"-48"0,7-18 0 0,18 6 0 0,-18-6 0 16,35 2 0-16,-13-2 0 0,2-1 0 0,2-3 0 15,1-1 0-15,-1-1 0 16,5-1 0-16,2 0 0 0,1-2 0 0,6 2-44 16,-3-5-2-16,13 8-42 0,-13-23-80 0,36 21-423 15,-17-9-59-15,3 2 191 0</inkml:trace>
  <inkml:trace contextRef="#ctx0" brushRef="#br5" timeOffset="244690.4755">10175 8233 2020 0,'0'0'26'0,"0"0"-25"16,27 15-1-16,-5-14 0 0,4-6 0 15,6-6 0-15,6-2 0 0,2-5 0 16,5-1 0-16,2-3 0 0,1 1 0 0,0-2 0 16,0 6 0-16,-7-4-59 0,8 12-48 0,-26-27-152 15,21 29-370-15,-14-4-4 0,-3-1 274 0</inkml:trace>
  <inkml:trace contextRef="#ctx0" brushRef="#br5" timeOffset="245074.645">8785 8081 2047 0,'0'0'0'0,"-2"22"0"15,2-22 0-15,23 17 0 0,-3-11 0 0,8-4 0 16,6-5 0-16,5-5 0 0,8-4 0 16,2-6 0-16,10-4 0 0,4-3 0 15,4-3 0-15,1-5 0 0,3 7 0 0,-12-13-115 16,30 27-457-16,-33-15-91 0,6 10 5 0</inkml:trace>
  <inkml:trace contextRef="#ctx0" brushRef="#br5" timeOffset="247663.7945">7316 10101 1477 0,'0'0'266'0,"0"0"-237"15,-4-25-12-15,4 25 2 0,0 0 0 0,0 0 10 16,0 0 4-16,0 0 3 0,0 0-6 0,0 0-8 16,-7 25-8-16,1 0-11 0,-1 7-8 0,-3 3 27 15,-1 0-28-15,-2 2 27 0,0-1-13 0,2 1-10 16,1-2 6-16,2-3-10 0,1-3-3 15,3 2-18-15,-2-8-10 0,10 8-41 16,-4-31-15-16,6 45-53 0,-23-45-259 0,17 0-172 16,18 25 6-16,-18-25 485 0</inkml:trace>
  <inkml:trace contextRef="#ctx0" brushRef="#br5" timeOffset="247835.784">7262 10381 1971 0,'-26'9'53'0,"26"-9"-30"15,-31 7-23-15,31-7 0 0,0 0 0 0,-18 10 0 16,18-10 0-16,0 0 0 0,0 0 0 0,0 0 0 16,27-4 0-16,-9-2 0 0,8-3 0 0,2-4 0 15,6 0 0-15,-2-8-1 0,11 19-146 16,-33-27-407-16,30 19-122 0,-13-2 47 16</inkml:trace>
  <inkml:trace contextRef="#ctx0" brushRef="#br5" timeOffset="248101.3533">7288 10676 1822 0,'1'-18'43'0,"-1"18"-7"15,0 0 10-15,0 0-2 0,0 0-7 0,-22 1-18 16,22-1-19-16,-19 28 0 0,5-6 0 0,0 7 0 16,-1 4 0-16,1 2 0 0,0 1 0 15,2-1 0-15,2 0 0 0,2-3 0 0,4-2 0 16,4-6-3-16,5-3-20 0,-5-21-14 0,21 29-41 16,-21-29-40-16,35 25-145 0,-35-25-348 0,21-4 17 15,1 3 275-15</inkml:trace>
  <inkml:trace contextRef="#ctx0" brushRef="#br5" timeOffset="248288.926">7081 10837 1845 0,'-8'33'202'0,"8"-33"-202"16,-20 19 0-16,20-19 0 0,0 0 0 0,0 0 0 15,0 0 0-15,28 7 0 0,-11-10 0 0,4-6 0 16,3-2 0-16,5-3 0 0,3-3 0 15,3 0 0-15,-1-2 0 0,3 7-17 0,-14-22-183 16,23 29-451-16,-18-10-31 0,1 12 186 0</inkml:trace>
  <inkml:trace contextRef="#ctx0" brushRef="#br5" timeOffset="248632.6769">7909 11022 930 0,'8'28'471'0,"-17"-57"20"0,9 29-419 16,0 0-28-16,0 0-11 0,0 0-27 0,0 0-6 15,-2 28 0-15,-3-11 0 0,-4 8 0 16,0 7 0-16,-2 3 0 0,-1 3 0 0,-1 3 0 16,2 2 0-16,1 0 0 0,0-2-3 0,6 2-7 15,-1-6-33-15,9-3 9 0,-4-11-27 0,21 21-194 16,-21-44-301-16,6 26-88 0,-6-26 204 0</inkml:trace>
  <inkml:trace contextRef="#ctx0" brushRef="#br5" timeOffset="248820.1782">7751 11218 2047 0,'0'0'0'0,"0"0"0"0,0 0 0 15,0 0 0-15,0 0 0 0,0 0 0 16,32-18 0-16,-10 5 0 0,5-4 0 0,3-4 0 16,4-2 0-16,0-3 0 0,5 4 0 0,-12-22-156 15,25 26-492-15,-24-11-18 0,5 5 90 0</inkml:trace>
  <inkml:trace contextRef="#ctx0" brushRef="#br5" timeOffset="249195.2101">8057 10199 1520 0,'0'0'255'15,"0"0"-156"-15,0 0-85 0,3 29 5 0,-6-11-2 16,1 4 8-16,-3-1-8 0,2 5 6 0,-6-1-9 15,2 2 6-15,-1 1-12 0,0-3 1 16,2 2-10-16,0-1 4 0,1-2-8 0,0-1 4 16,4 0-15-16,1-23-4 0,1 33-24 0,-1-33-21 15,15 27-75-15,-15-27-196 0,0 0-274 16,0 0 5-16,21-31 406 0</inkml:trace>
  <inkml:trace contextRef="#ctx0" brushRef="#br5" timeOffset="249351.5489">8080 10329 1911 0,'-22'-2'69'0,"22"2"-25"0,0 0-21 16,-22 14-23-16,22-14 0 0,0 0 0 0,0 0 0 15,0 0 0-15,18 15 0 0,-18-15 0 16,38-12 0-16,-10-3 0 0,3-5 0 0,7-3 0 16,-5-10-29-16,19 28-250 0,-29-32-379 0,19 11 4 15,-11-3 228-15</inkml:trace>
  <inkml:trace contextRef="#ctx0" brushRef="#br5" timeOffset="249874.6338">7493 9546 1809 0,'20'2'58'0,"-20"-2"-8"16,0 0-11-16,0 0 6 0,0 0-24 0,-10 29 3 16,5-8-23-16,-1 6-1 0,-1 5 0 0,-2 3 0 15,0 1 0-15,1 3 0 16,0 0 0-16,2-2 0 0,2-1 0 0,1-2-5 16,3-5-7-16,4 0-16 0,0-5 1 0,5 1-15 15,-6-8 0-15,11 4-26 0,-14-21-36 0,24 29-151 16,-24-29-326-16,0 0 16 0,0 0 248 0</inkml:trace>
  <inkml:trace contextRef="#ctx0" brushRef="#br5" timeOffset="250001.8557">7324 9897 1754 0,'0'0'216'0,"-34"-8"-162"0,34 8-31 16,0 0-23-16,0 0 0 0,-6-18 0 0,6 18 0 16,34-16 0-16,-2 6 0 0,9-3 0 0,10-3 0 15,10-3 0-15,6-4 0 0,9 3 0 0,-5-11-3 16,30 29-532-16,-38-23-131 0,7 12-35 0,-13 6 560 15</inkml:trace>
  <inkml:trace contextRef="#ctx0" brushRef="#br6" timeOffset="279305.0624">21855 13065 1786 0,'0'0'58'0,"0"0"-25"0,0 0-10 15,0 0-2-15,0 0-1 0,0 0 2 16,0 0 0-16,0 0-1 0,0 0-2 0,0 0-5 16,0 0-6-16,0 0-8 0,0 0 0 0,0 0 0 15,0 0 0-15,0 0 0 0,-20-15 0 0,20 15 0 16,-19 5 0-16,19-5 0 0,-27 15 0 0,10-6 0 15,-2 5 0-15,-3 0 0 0,-1 3 0 16,-1 0 0-16,1 2 0 0,-1 1 0 0,1 0 0 16,-1 0 0-16,1 0 0 0,-2 0 0 0,3-1 0 15,0-1 0-15,-2 1 0 0,6 0 0 0,-3-1 0 16,4-1 0-16,17-17 0 0,-29 27 0 0,29-27 0 16,-24 25 0-16,24-25 0 0,-16 18 0 15,16-18 0-15,0 0 0 0,0 0 0 16,0 0 0-16,0 0 0 0,-5 18 0 0,5-18 0 15,0 0 0-15,0 0 0 0,25 19 0 0,-25-19 0 16,24 17 0-16,-24-17 0 0,31 22 0 0,-14-11 0 16,-17-11 0-16,34 19 0 0,-15-8 0 0,-1-1 0 15,0 1 0-15,-1-2 0 0,0 1 0 0,0-2 0 16,1 1 0-16,4-1 0 0,1 2 0 0,5 0 0 16,4-2 0-16,2 1 0 0,4-1 0 15,3-1 0-15,5 1 0 0,4-1 0 0,2 0 0 16,4 0 0-16,0 2 0 0,0-1 0 0,-2 4 0 15,-6-1 0-15,-3 5 0 0,-6 0 0 16,-3 4 0-16,-8 1 0 0,-5 7-12 0,-14-11-91 16,16 32-249-16,-42-28-305 0,19 7 27 0,-8-7 338 15</inkml:trace>
  <inkml:trace contextRef="#ctx0" brushRef="#br6" timeOffset="280195.7415">21248 12661 1619 0,'0'0'106'0,"0"0"-36"0,0 0-23 15,0 0-11-15,0 0-8 0,27 12 1 0,-9-14-9 16,1-6 1-16,7 0-6 0,3-5 2 16,4-3-6-16,3-4 4 0,7-1-6 0,-2-3-5 15,4 1-4-15,5-3 0 0,5 1 0 0,6-1 0 16,-2 0 0-16,-3 0 0 0,-10 5 0 0,-13 0 0 15,-10 3 0-15,-23 18 0 0,16-29 0 0,-16 29 0 16,-19-24 0-16,-4 12 0 0,-8-1 0 0,-8 5 0 16,-6 1 0-16,-5 2 0 0,-4 4 0 15,-3 2 0-15,-1 5 0 0,-2 5 0 0,1 8 0 16,-2 5 0-16,3 8 0 0,2 7 0 0,4 6 0 16,3 5 0-16,5 6 0 0,7-1 0 0,6 3 0 15,12-4 0-15,8-5 0 0,11-5 0 16,10-8 0-16,10-3 0 0,12-8 0 0,10-6 0 15,12-8 0-15,10-7 0 0,11-9 0 0,6-3 0 16,5-9 0-16,7-4 0 0,-6-5 0 16,9 4 0-16,-29-36-412 0,36 31-257 0,-29-20 17 15,-1 2 339-15</inkml:trace>
  <inkml:trace contextRef="#ctx0" brushRef="#br6" timeOffset="280414.5365">22138 11898 2047 0,'0'0'0'16,"0"0"0"-16,0 0 0 0,30 7 0 0,-6-3 0 15,8-4 0-15,6-4 0 0,7-2 0 16,4-2 0-16,5-2 0 0,4-1 0 0,2 0 0 15,2-5 0-15,2 7 0 0,-7-15 0 0,24 30-485 16,-33-28-204-16,11 12 18 0,-11 5 470 0</inkml:trace>
  <inkml:trace contextRef="#ctx0" brushRef="#br6" timeOffset="319754.7738">20298 3676 1311 0,'-12'-19'336'0,"12"19"-258"0,0 0-13 16,0 0-10-16,0 0-7 0,0 0-9 0,0 0-4 0,-12-17-6 15,12 17-4-15,0 0-5 0,0 0-14 0,-3-18-6 16,3 18 0-16,0 0 0 0,0 0 0 16,0 0 0-16,0 0 0 0,0 0 0 0,0 0 0 15,-20-8 0-15,20 8 0 0,0 0 0 0,0 0 0 16,-17 8 0-16,17-8 0 0,0 0 0 0,0 0 0 15,0 0 0-15,-13 22 0 0,13-22 0 0,0 0 0 16,0 0 0-16,9 20 0 0,-9-20 0 0,0 0 0 16,28 19 0-16,-28-19 0 0,36 14 0 0,-9-8 0 15,1 3 0-15,4-3 0 0,2 1 0 16,2 1 0-16,2 1 0 0,2 2 0 0,-1-2 0 16,-2 2 0-16,-3 0 0 0,-4 0 0 0,-4 2 0 15,-5-1 0-15,-2 0 0 0,-19-12 0 0,25 28 0 16,-25-28 0-16,14 26 0 0,-14-26 0 0,2 24 0 15,-2-24 0-15,-7 25 0 0,7-25 0 0,-21 27 0 16,21-27 0-16,-35 31 0 0,10-14 0 16,-5 3 0-16,-6-1 0 0,-5 2 0 15,-2-1 0-15,-4 3 0 0,0-1 0 0,2 2 0 16,1 0 0-16,4-1 0 0,5-2 0 0,6-4 0 16,8-4 0-16,21-13 0 0,-19 18 0 0,19-18 0 15,0 0 0-15,0 0 0 0,34 22 0 0,-14-23 0 16,25 18-197-16,-30-37-448 0,30 9-23 0,-12-13 132 15</inkml:trace>
  <inkml:trace contextRef="#ctx0" brushRef="#br6" timeOffset="321391.707">2741 3817 1446 0,'16'40'427'0,"-41"-40"-366"0,25 0-27 16,0 0 3-16,0 0-10 0,0 0-12 0,0 0-15 15,0 0 0-15,-13 17-1 0,13-17 2 0,-5 24-5 16,1-5 8-16,1 4-4 0,-1 4 0 0,1 2 0 16,-1 3 0-16,-1 2 0 0,3 4-11 0,-2-2-4 15,2 3-17-15,-2-4-1 16,4 4-18-16,-5-12-5 0,10 8-34 0,-5-35-40 15,12 55-174-15,-12-55-272 0,1 23 23 0,11-6 358 16</inkml:trace>
  <inkml:trace contextRef="#ctx0" brushRef="#br6" timeOffset="321547.9581">2717 4071 1363 0,'-13'18'430'16,"-8"-31"-344"-16,21 13-8 0,-30-3-19 15,30 3-28-15,-20 5-31 0,20-5 0 0,0 0 0 16,0 0 0-16,0 0 0 0,-6 23 0 0,6-23 0 15,28 16 0-15,-2-10 0 0,7-6 0 0,12-5 0 16,11-8 0-16,11-1 0 0,2-16-74 16,24 14-603-16,-19-18 24 0,4 7 11 0</inkml:trace>
  <inkml:trace contextRef="#ctx0" brushRef="#br6" timeOffset="321907.355">4058 3787 1554 0,'1'21'416'16,"-1"-21"-393"-16,0 0-8 0,0 0 0 0,0 0-5 15,0 0-1-15,0 0-4 0,17 11-5 0,-17-11 0 16,18 23 0-16,-9-6 0 0,1 4 0 0,-1 4 0 16,-3 3 0-16,-1 3 0 0,-2 4 0 0,-4 2 0 15,-2 0 0-15,-1 1 0 0,0-1 0 16,-1 1 0-16,1-3-5 0,0-5-13 0,2-1-7 15,1-7 3-15,4-1-22 0,-3-21 3 16,7 31-25-16,-7-31-41 0,17 23-240 0,-17-23-278 16,0 0 41-16,0 0 422 0</inkml:trace>
  <inkml:trace contextRef="#ctx0" brushRef="#br6" timeOffset="322063.6519">4028 4113 1631 0,'0'0'289'15,"-32"-5"-220"-15,32 5-11 0,0 0-58 16,-20 0 0-16,20 0 0 0,0 0 0 0,0 0 0 15,0 0 0-15,22 7 0 0,-5-4 0 16,8-2 0-16,8-5 0 0,8-4 0 0,10-5 0 16,9-4 0-16,3-6 0 0,13 12-100 0,-17-23-557 15,21 12-23-15,-12-16 71 0</inkml:trace>
  <inkml:trace contextRef="#ctx0" brushRef="#br6" timeOffset="322594.9767">5986 3922 1588 0,'0'0'244'0,"29"-8"-166"16,-29 8-39-16,0 0-1 0,0 0-10 15,0 0-6-15,0 0-13 0,0 0-8 16,2 19-1-16,-2 0 0 0,-4 7 0 0,-2 6 0 16,-2 5 0-16,-3 1 0 0,-1 3 0 0,-2 2 0 15,2-1 0-15,-1-1 0 0,3-3-14 0,2-6-14 16,4 1-18-16,0-9 3 0,10 5-29 0,-6-29-29 16,22 47-174-16,-22-47-349 0,26 14 53 0,-8-10 299 15</inkml:trace>
  <inkml:trace contextRef="#ctx0" brushRef="#br6" timeOffset="322751.1566">5931 4171 1470 0,'-46'-13'435'15,"46"13"-367"-15,-26 6-20 0,26-6-22 16,0 0-26-16,0 0 0 0,0 0 0 0,18 17 0 16,1-11 0-16,5-3 0 0,9-3 0 15,4-3 0-15,11-3 0 0,8-8 0 0,8 5 0 16,-1-19-120-16,16 13-552 0,-8-14 6 0,8 5 78 15</inkml:trace>
  <inkml:trace contextRef="#ctx0" brushRef="#br6" timeOffset="323079.3926">7898 3794 1598 0,'20'22'259'0,"-20"-22"-206"0,0 0-19 16,0 0 7-16,0 0 0 0,13 19-20 0,-13-19-21 15,6 28 0-15,-6-5 0 0,-2 3 0 16,-4 6 0-16,-4 4 0 0,-2 3 0 16,-3 2 0-16,0-1 0 0,-1 1 0 0,2-2 0 15,5-2 0-15,-1-7-23 0,9 2-44 0,-2-12-1 16,17 14-72-16,-14-34-141 0,0 0-304 0,13 21-34 16,-13-21 356-16</inkml:trace>
  <inkml:trace contextRef="#ctx0" brushRef="#br6" timeOffset="323251.1943">7937 4070 1405 0,'-58'-39'489'0,"58"39"-391"0,0 0-43 16,-22-18-55-16,22 18 0 0,-19 0 0 15,19 0 0-15,0 0 0 0,0 0 0 0,0 0 0 16,8 17 0-16,9-9 0 0,9 1 0 0,9-6 0 16,12-4 0-16,11-7 0 0,10-2 0 0,2-13-8 15,36 14-683-15,-31-17 9 0,15 6 17 16</inkml:trace>
  <inkml:trace contextRef="#ctx0" brushRef="#br6" timeOffset="323673.1006">10259 3715 1150 0,'0'0'590'0,"0"0"-559"0,0 0-26 15,-11-18-2-15,11 18-3 0,0 0 1 0,-17-14-5 16,17 14 1-16,0 0 3 0,-21-9 6 16,21 9 2-16,0 0 2 0,0 0-2 15,0 0 1-15,-17 10 6 0,17-10 1 0,0 0 4 16,0 0-2-16,-3 18 0 0,3-18 1 0,0 0 2 16,-3 24 0-16,3-24 3 0,0 24 0 0,0-24 1 15,0 35-13-15,0-13-12 0,0 3 0 0,0 6 0 16,0 0 0-16,-1 4 0 0,-1 2 0 0,-1 0 0 15,-2 1 0-15,-2-1 0 0,-2 0 0 0,0-3 0 16,-2 0 0-16,0-5 0 0,4-2 0 16,7-27-70-16,-5 46-133 0,-21-41-442 0,26-5 0 15,0 0 162-15</inkml:trace>
  <inkml:trace contextRef="#ctx0" brushRef="#br6" timeOffset="323845.0053">10084 3976 1691 0,'-42'-20'356'16,"42"20"-356"-16,0 0 0 0,0 0 0 0,0 0 0 16,0 0 0-16,-2 17 0 0,2-17 0 0,30 11 0 15,-5-9 0-15,5-2 0 0,8-4 0 0,7-4 0 16,2-3 0-16,9-1 0 0,0-6 0 0,9 6 0 16,-15-29-391-16,24 29-299 0,-11-14 0 0,4 8 415 15</inkml:trace>
  <inkml:trace contextRef="#ctx0" brushRef="#br6" timeOffset="324204.8262">12005 3506 2012 0,'0'0'35'0,"0"0"-35"0,0 0 0 16,0 0 0-16,-1 18 0 0,1-18 0 0,-10 34 0 15,1-5 0-15,-6 5 0 0,-2 6 0 0,-4 2 0 16,-2 3 0-16,0 3 0 0,-1 2 0 0,1 1 0 16,2-2 0-16,2 1 0 0,2-4 0 15,2-8 0-15,5 0 0 0,3-8 0 16,6 0-14-16,-3-10-65 0,20 16-120 0,-16-36-437 16,11 17-1-16,-11-17 156 0</inkml:trace>
  <inkml:trace contextRef="#ctx0" brushRef="#br6" timeOffset="324362.1186">11683 3848 1806 0,'0'0'241'0,"0"0"-241"0,17 10 0 0,-17-10 0 16,17 6 0-16,1-1 0 0,10 0 0 0,11-5 0 16,12-5 0-16,11-5 0 0,9-3 0 0,12-3 0 15,2-9 0-15,35 14-507 0,-26-22-215 0,13 8 49 16</inkml:trace>
  <inkml:trace contextRef="#ctx0" brushRef="#br6" timeOffset="324763.0263">13557 3460 1581 0,'22'16'409'0,"-22"-16"-352"0,0 0-57 0,0 0 0 16,0 0 0-16,18-6 0 0,-18 6 0 0,0 0 0 16,5 26 0-16,-5-5 0 0,-2 8 0 15,-7 5 0-15,-2 3 0 0,-6 3 0 16,-2 2 0-16,-2 2 0 0,0 0 0 0,1-1 0 16,0-2 0-16,6-2 0 0,1-5 0 0,6-3 0 15,2-5 0-15,8-2-19 0,-3-24-66 0,20 41-91 16,-20-41-323-16,0 0-125 0,24 4 52 0</inkml:trace>
  <inkml:trace contextRef="#ctx0" brushRef="#br6" timeOffset="324903.5935">13414 3759 2047 0,'0'0'0'0,"0"0"0"0,0 0 0 15,0 0 0-15,0 0 0 0,18 13 0 0,7-7 0 16,11-1 0-16,10-6 0 0,11-5 0 0,12-4 0 15,8-9 0-15,19 22-151 0,-12-33-533 16,17 13 30-16,-11-11 97 0</inkml:trace>
  <inkml:trace contextRef="#ctx0" brushRef="#br6" timeOffset="325247.3633">15554 3429 1815 0,'12'16'228'0,"-12"-16"-224"15,0 0-4-15,0 0 0 0,0 0 0 0,0 0 0 16,0 0 0-16,0 0 0 0,0 0 0 0,0 0 0 16,0 0 0-16,-10 30 0 0,1-6 0 15,-1 4 0-15,-3 4 0 0,0 6 0 0,2 0 0 16,2 2 0-16,0-1 0 0,6 0 0 16,-2-2 0-16,6 2 0 0,-2-5 0 0,3 2-20 15,-2-9-78-15,15 19-85 0,-26-29-416 0,22 8-22 16,-11-25 96-16</inkml:trace>
  <inkml:trace contextRef="#ctx0" brushRef="#br6" timeOffset="325419.6931">15312 3674 1813 0,'22'28'234'0,"-22"-28"-234"0,0 0 0 0,0 0 0 15,0 0 0-15,24 8 0 0,-4-3 0 16,6 0 0-16,10-3 0 0,7-2 0 0,11-2 0 15,8-6 0-15,9 2 0 0,-1-15 0 0,30 17-617 16,-25-21-84-16,19 7 30 0</inkml:trace>
  <inkml:trace contextRef="#ctx0" brushRef="#br6" timeOffset="325950.9785">18146 3447 1629 0,'-9'-23'418'0,"9"23"-418"0,-4-20 0 15,4 20 0-15,0 0 0 0,0 0 0 0,0 0 0 16,-23-12 0-16,23 12 0 0,-30 21 0 0,12-1 0 15,-3 8 0-15,-2 7 0 0,-1 6 0 0,0 7 0 16,-1-1 0-16,2 1 0 0,2-2 0 0,5-2 0 16,3-4 0-16,6 1 0 0,1-8 0 15,6 3-23-15,0-36-164 0,3 44-451 0,-3-44 23 16,4 21 32-16</inkml:trace>
  <inkml:trace contextRef="#ctx0" brushRef="#br6" timeOffset="326107.2904">17754 3794 2047 0,'0'0'0'16,"-18"5"0"-16,18-5 0 16,-19 0 0-16,19 0 0 0,0 0 0 0,25-5 0 15,0 2 0-15,12-1 0 0,10-5 0 0,9-2 0 16,15 2 0-16,-4-25-28 0,25 30-648 0,-18-18-20 16,3 13 50-16</inkml:trace>
  <inkml:trace contextRef="#ctx0" brushRef="#br6" timeOffset="326826.055">3063 14448 1994 0,'-12'17'53'0,"12"-17"-53"0,0 0 0 0,23-13 0 15,-5 6 0-15,9-7 0 0,7 1 0 0,5-5 0 16,6 0 0-16,7-3 0 0,2-4 0 16,9 4 0-16,-6-25-98 0,20 29-594 0,-11-16-6 15,4 5 140-15</inkml:trace>
  <inkml:trace contextRef="#ctx0" brushRef="#br6" timeOffset="327294.8351">5491 14451 2047 0,'-21'-5'0'0,"21"5"0"15,18-1 0-15,2-2 0 0,9 0 0 0,7-7 0 16,7-2 0-16,5-5 0 0,6-2 0 0,4-2 0 15,-2-3 0-15,8 3 0 0,-9-10 0 0,32 16-661 16,-25-15-35-16,12 4 18 0</inkml:trace>
  <inkml:trace contextRef="#ctx0" brushRef="#br6" timeOffset="327685.4862">7469 13592 2047 0,'0'0'0'0,"0"0"0"0,28 4 0 0,-4-13 0 15,8-3 0-15,8-4 0 0,3-3 0 0,5-1 0 16,4-3 0-16,3 1 0 0,1-4 0 0,12 13 0 16,-25-12-570-16,31 10-145 0,-9-11 53 15</inkml:trace>
  <inkml:trace contextRef="#ctx0" brushRef="#br6" timeOffset="328091.7857">7885 14488 2047 0,'0'0'0'16,"21"10"0"-16,8-22 0 0,14-4 0 16,10-7 0-16,9-6 0 0,3-1 0 0,-2-2 0 15,1 7 0-15,-9-6 0 0,15 32-308 0,-22-36-384 16,10 12-3-16,-5-7 344 0</inkml:trace>
  <inkml:trace contextRef="#ctx0" brushRef="#br6" timeOffset="328513.6751">10913 14393 1991 0,'0'0'56'0,"31"-16"-56"0,-3 8 0 0,9-2 0 16,7-2 0-16,1 1 0 0,0 1 0 0,0 1 0 15,-1 4 0-15,-4-3 0 0,9 13-16 0,-25-33-347 16,36 31-294-16,-17-16-12 0,10-1 328 15</inkml:trace>
  <inkml:trace contextRef="#ctx0" brushRef="#br6" timeOffset="328871.3137">13108 13335 2047 0,'0'0'0'0,"0"0"0"15,0 0 0-15,31-31 0 0,0 13 0 0,13-6 0 0,12-1 0 16,11-2 0-16,6-1 0 0,13 2 0 0,2-1 0 16,9 5 0-16,-4-4 0 0,16 21-145 0,-34-41-267 15,31 35-223-15,-23-12 0 0,-2-3 416 16</inkml:trace>
  <inkml:trace contextRef="#ctx0" brushRef="#br6" timeOffset="329172.8014">13622 14546 2047 0,'20'-20'0'0,"15"14"0"0,9-8 0 15,11-1 0-15,11-3 0 0,-1-2 0 0,3 4 0 16,-8-3 0-16,2 19-39 0,-30-23-653 16,30 11-5-16,-17-10 79 0</inkml:trace>
  <inkml:trace contextRef="#ctx0" brushRef="#br6" timeOffset="329682.5766">15082 13313 2047 0,'32'-11'0'0,"18"-6"0"0,23-7 0 16,18-9 0-16,12 2 0 0,3-7 0 0,3 13 0 16,-26-25-171-16,33 37-404 0,-42-22-106 0,6 5 62 15</inkml:trace>
  <inkml:trace contextRef="#ctx0" brushRef="#br6" timeOffset="357968.1316">12846 7325 1925 0,'24'-13'114'0,"-24"13"-106"16,0-22-8-16,0 22 0 0,4-24 0 0,-4 24 0 16,0 0 0-16,7-18 0 0,-7 18 0 15,0 0 0-15,0 0 0 0,-6 23 0 0,1-4 0 16,-2 10 0-16,-1 11 0 0,2 7 0 0,-1 8 0 15,2 4 0-15,-1 3 0 0,2 3 0 0,1 1 0 16,3-3 0-16,1-1 0 0,3-4 0 0,1-1 0 16,2-6 0-16,1-3 0 0,4-6 0 0,1-7 0 15,4-2 0-15,-17-33-97 0,52 44-529 0,-52-44-37 16,45 13 59-16</inkml:trace>
  <inkml:trace contextRef="#ctx0" brushRef="#br6" timeOffset="358265.044">12689 7328 1946 0,'8'32'101'0,"15"-39"-101"16,9-3 0-16,14-5 0 0,11-4 0 0,16-4 0 15,10-3 0-15,0 0 0 0,-2 6 0 0,-8 8 0 16,-8 11 0-16,-8 7 0 0,-6 2 0 0,-7 4 0 15,-10 2 0-15,-9 1 0 0,-8 6 0 0,-11 2 0 16,-6 3 0-16,-9 7 0 0,-11 7 0 0,-9 6 0 16,-7 6 0-16,-12 4 0 0,-3 3 0 15,-6 2 0-15,-6 2 0 0,1-3 0 0,-2-4 0 16,4-5 0-16,4-5 0 0,5-5 0 0,7-8 0 16,8-8 0-16,11-9 0 0,25-16 0 0,-23 11 0 15,23-11-29-15,0-27-233 0,22 25-383 0,-11-20 9 16,11 5 162-16</inkml:trace>
  <inkml:trace contextRef="#ctx0" brushRef="#br6" timeOffset="358468.1859">13614 7718 1947 0,'0'0'100'0,"-31"16"-100"0,31-16 0 15,-27 14 0-15,27-14 0 0,-27 32 0 0,11-13 0 16,1 4 0-16,-1 3 0 0,0 0 0 0,3 2 0 15,2 1 0-15,0 1 0 0,3-1 0 0,1 2 0 16,3-5 0-16,1 1 0 0,3-2 0 0,2-2 0 16,2-4 0-16,6 3-1 0,-10-22-102 0,32 38-286 15,-32-38-259-15,28 5 60 0,-28-5 271 0</inkml:trace>
  <inkml:trace contextRef="#ctx0" brushRef="#br6" timeOffset="358593.2026">13578 7363 1413 0,'0'0'337'16,"-27"-27"-269"-16,27 27-27 0,-32-14-3 0,32 14-16 16,-20 2-11-16,20-2-6 0,0 0-7 0,0 0-6 15,7 24-18-15,-7-24-39 0,49 30-256 0,-30-28-280 16,16 8-4-16,-5 0 299 0</inkml:trace>
  <inkml:trace contextRef="#ctx0" brushRef="#br6" timeOffset="358952.6026">13933 7661 1510 0,'8'44'487'0,"-8"-44"-473"0,2 19-1 16,-2-19-6-16,0 0 7 0,29 22-12 0,-29-22-2 16,34 12 0-16,-15-8 0 0,4-1 0 0,3-3 0 15,2-1 0-15,1-2 0 0,3-2 0 0,1-1 0 16,-1-3 0-16,1 0 0 0,-4-4 0 15,-2 0 0-15,-6 1 0 0,-4-1 0 0,-17 13 0 16,17-27 0-16,-17 27 0 0,-1-27 0 0,1 27 0 16,-15-26 0-16,15 26 0 0,-24-22 0 0,24 22 0 15,-33-12 0-15,12 12 0 0,1 2 0 0,-5 6 0 16,2 4 0-16,-2 5 0 0,-1 4 0 0,-1 7 0 16,-1 5 0-16,0 3 0 15,0 2 0-15,0 0 0 0,4 1 0 0,3-4 0 16,4 0 0-16,8-7 0 0,5-1 0 0,8-8 0 15,-4-19 0-15,29 24 0 0,-4-21 0 0,12-9 0 16,8-8 0-16,8-6 0 0,11-9 0 0,10-4 0 16,5-9 0-16,5-3 0 0,0-5 0 0,1 6-5 15,-15-20-158-15,15 24-481 0,-21-20 13 0,7 14 49 16</inkml:trace>
  <inkml:trace contextRef="#ctx0" brushRef="#br6" timeOffset="359140.0992">14898 7141 2044 0,'-43'66'3'0,"17"-42"-3"0,4 2 0 16,8 5 0-16,3 1 0 0,5 2 0 0,1 4 0 15,-1 4 0-15,-2 5 0 0,1 3 0 16,0 4 0-16,0 1 0 0,2-2 0 0,-3 1 0 16,5-3 0-16,-1-5 0 0,2-2 0 0,0-6 0 15,4 1 0-15,-1-8 0 0,6 6 0 0,-7-37-125 16,20 42-538-16,-20-42-4 0,21 23 76 0</inkml:trace>
  <inkml:trace contextRef="#ctx0" brushRef="#br6" timeOffset="359515.1185">14963 7759 1882 0,'-7'20'165'0,"7"-20"-165"16,0 0 0-16,0 0 0 0,0 0 0 0,31 13 0 15,-9-13 0-15,6-1 0 0,4-4 0 16,4-2 0-16,6-3 0 0,0-1 0 0,6-2 0 16,-2 0 0-16,0-2 0 0,-5 0 0 0,-4 3 0 15,-6-1 0-15,-7 2 0 0,-6 2 0 0,-18 9 0 16,17-19 0-16,-17 19 0 0,0-20 0 0,0 20 0 16,-17-23 0-16,17 23 0 0,-28-22 0 15,8 14 0-15,1 0 0 0,-2 2 0 0,-1 3 0 16,2 1 0-16,0 4 0 0,-2 4 0 15,3 3 0-15,-4 3 0 0,2 4 0 0,-2 2 0 16,1 3 0-16,1 2 0 0,2 4 0 0,4-2 0 16,2 2 0-16,2 0 0 0,6-2 0 0,3-1 0 15,3-4 0-15,5 1 0 0,5-4 0 0,-11-17 0 16,29 28 0-16,-7-19 0 0,0-3 0 0,6 2 0 16,2-7 0-16,6 1 0 0,-1-7 0 15,7 4 0-15,-10-25-172 0,22 26-477 0,-22-23 34 16,21 13 9-16</inkml:trace>
  <inkml:trace contextRef="#ctx0" brushRef="#br6" timeOffset="359702.6711">15886 7592 1667 0,'-10'20'380'16,"-10"-17"-380"-16,-2 3 0 0,0 3 0 16,-1 2 0-16,0 3 0 0,-3 1 0 0,3 7 0 15,-1 1 0-15,2 1 0 0,1 1 0 0,4 1 0 16,2-3 0-16,7 0 0 0,5-2 0 0,2-3 0 15,6-1 0-15,-5-17 0 0,27 27 0 0,-4-20 0 16,6-2 0-16,4-6 0 0,7-5 0 0,4-6 0 16,11-3 0-16,2-8 0 0,10 5 0 15,-16-33-327-15,24 33-334 0,-26-21 39 16,13 10 186-16</inkml:trace>
  <inkml:trace contextRef="#ctx0" brushRef="#br6" timeOffset="359890.1653">16432 7205 1806 0,'-49'39'241'0,"24"-10"-241"15,4 4 0-15,3 3 0 0,2 3 0 0,2-1 0 16,1 4 0-16,0 0 0 0,4 1 0 0,5 1 0 16,-2-3 0-16,6-1 0 0,0-2 0 15,2-1 0-15,0-3 0 0,1 0 0 0,-2-6 0 16,4 4 0-16,-5-32-216 0,0 32-441 0,0-32 18 15,-5 32 105-15</inkml:trace>
  <inkml:trace contextRef="#ctx0" brushRef="#br6" timeOffset="360358.9447">16160 7584 2047 0,'0'0'0'0,"0"0"0"0,26 11 0 0,-26-11 0 16,36 5 0-16,-16-5 0 0,6-3 0 0,1 0 0 16,2-1 0-16,2-1 0 0,1 0 0 0,0 2 0 15,-2 0 0-15,0 4 0 0,-5 1 0 0,-3 3 0 16,-5 1 0-16,-17-6 0 0,25 17 0 0,-25-17 0 16,12 25 0-16,-12-25 0 0,-1 33 0 15,-2-14 0-15,-2 1 0 0,-5 2 0 0,-1 1 0 16,0 0 0-16,0-1 0 0,0 0 0 0,1-3 0 15,2 0 0-15,1-2 0 0,7-17 0 0,-6 27 0 16,6-27 0-16,0 0 0 0,3 19 0 0,-3-19 0 16,0 0 0-16,0 0 0 0,26-7 0 15,-26 7 0-15,26-27 0 0,-12 9 0 0,2-5 0 16,-4-1 0-16,1-1 0 0,-2-3 0 16,-1 0 0-16,0 0 0 0,-3-1 0 0,0 1 0 15,0 1 0-15,0 1 0 0,0 6 0 0,-1 3 0 16,-6 17 0-16,5-18 0 0,-5 18 0 0,0 0 0 15,0 0 0-15,0 0 0 0,0 0 0 0,0 0 0 16,0 0 0-16,0 0 0 0,24 18 0 0,-24-18 0 16,29 12 0-16,-12-7 0 0,6-2 0 15,2-1 0-15,3-1 0 0,1-6 0 0,4 2 0 16,0-4 0-16,1 4 0 0,-6-12-10 0,18 31-305 16,-40-45-173-16,34 31-93 0,-40-2 12 15,28-38 486-15</inkml:trace>
  <inkml:trace contextRef="#ctx0" brushRef="#br6" timeOffset="360530.8386">17153 7496 2006 0,'-22'18'41'16,"22"-18"-41"-16,-18 20 0 0,18-20 0 16,-18 33 0-16,8-11 0 0,0 3 0 0,-1 4 0 15,2 5 0-15,-2 2 0 0,1 4 0 0,-1 1 0 16,1-2 0-16,1-1 0 0,1-5 0 0,2-1 0 16,4-4 0-16,2-2 0 0,3-8 0 0,6 1 0 15,-9-19 0-15,24 19 0 0,-24-19 0 16,33 1 0-16,-18-20-5 0,33 21-425 0,-40-47-159 0,28 13-58 15,-10-11 272-15</inkml:trace>
  <inkml:trace contextRef="#ctx0" brushRef="#br6" timeOffset="360687.0826">17490 7140 2026 0,'-19'48'21'0,"0"-34"-21"0,19-14 0 16,-18 29 0-16,18-29 0 0,-5 26 0 0,5-26 0 15,3 33 0-15,-3-33 0 0,14 33 0 0,-14-33 0 16,37 32 0-16,-15-28-35 0,34 26-551 0,-26-31-53 16,23 17-3-16</inkml:trace>
  <inkml:trace contextRef="#ctx0" brushRef="#br6" timeOffset="360905.8801">18043 7458 1876 0,'-57'20'171'15,"17"-18"-171"-15,0 8 0 0,-3 2 0 0,0 3 0 16,-5 5 0-16,2 2 0 0,-1 4 0 0,5 4 0 16,3 3 0-16,5 5 0 0,5 0 0 0,4 5 0 15,6 0 0-15,11-1 0 0,10-3 0 0,12-1 0 16,10-5 0-16,10-3 0 0,9-3 0 16,9-9 0-16,11-4 0 0,6-6 0 0,12-5 0 15,5-6 0-15,5-3 0 0,5-8 0 16,2 4 0-16,-19-24 0 0,24 24-469 0,-40-25-229 15,7 6 20-15,-10 4 477 0</inkml:trace>
  <inkml:trace contextRef="#ctx0" brushRef="#br0" timeOffset="482611.0858">15559 15361 1623 0,'0'0'24'0,"0"-25"-16"15,0 25 1-15,0-27 5 0,-5 10 14 0,5 17 4 16,-11-22 3-16,11 22-9 0,-26-16-10 15,6 12-6-15,-7 3-5 0,-5 5 0 0,-8 3 2 16,-2 5 9-16,-9 0 3 0,-2 6 10 16,-7-1-1-16,-1 6 4 0,-5 0-10 0,0 2 4 15,1 2-12-15,2-2 5 0,2 1-19 0,5 0 0 16,1 1 0-16,4-2 0 0,5 2 0 0,1-2 0 16,3 1 0-16,5 0 0 0,0 2 0 0,4 5 0 15,4 3 0-15,1 4 0 0,3 7 0 16,0 6 0-16,5 6 0 0,1 5 0 0,7 1 0 15,4 1 0-15,3 1 0 0,6-5 0 0,5-1 0 16,8-6 0-16,5-6 0 0,10-1 0 0,8-10 0 16,8-3 0-16,11-11 0 0,9-9 0 0,14-10 0 15,8-11 0-15,14-10 0 0,6-12 0 0,8-4 0 16,3-12-10-16,4 14-185 0,-25-26-362 16,26 9-91-16,-11-6 12 0</inkml:trace>
  <inkml:trace contextRef="#ctx0" brushRef="#br0" timeOffset="482910.0005">16042 15960 1977 0,'0'0'18'16,"0"0"-10"-16,0 0-5 0,18-8 4 0,10-8 5 16,8-2 0-16,7-4-2 0,6 0-10 0,3 0 0 0,5 1 0 15,1 0 0-15,0 3 0 0,-1 1 0 0,-6 5 0 16,-1 2 0-16,-5 2 0 0,0 7-25 0,-5-4-22 15,6 20-93-15,-46-15-517 0,49 8 18 0,-30-2 101 16</inkml:trace>
  <inkml:trace contextRef="#ctx0" brushRef="#br0" timeOffset="483073.0317">16128 16426 1856 0,'0'0'191'16,"0"0"-191"-16,22-21 0 0,14 7 0 0,15-6 0 0,13-8 0 16,7-3 0-16,8-4 0 0,8-1 0 0,4 1 0 15,0-3 0-15,16 14-81 0,-29-17-582 0,32 9-29 16,-7-5 82-16</inkml:trace>
  <inkml:trace contextRef="#ctx0" brushRef="#br0" timeOffset="483933.2084">20692 15253 1710 0,'-39'-8'63'16,"19"7"-19"-16,-10-4-13 0,6 5-3 0,-6-2-5 16,5 5 5-16,-1 0-5 0,0 5 1 0,-1 1-9 15,-1 2 3-15,-1 2-6 0,1 3 4 0,0 2-4 16,4 4-12-16,-1 2 0 0,2 2 0 0,3 5 0 15,-3 0 0-15,3 5 0 0,1 3 0 16,-1 2 0-16,4-1 0 0,1 0 0 16,2-2 0-16,7-3 0 0,2-4 0 0,7-4 0 15,6-6 0-15,5-4 0 0,7-2 0 0,2-5 0 16,5-2 0-16,5-4 0 0,0-3 0 0,2-5 0 16,0-2 0-16,0-1 0 0,2-4 0 0,-2-1 0 15,-2 0 0-15,-3-4 0 0,-4 3 0 16,-7 0 0-16,-19 13 0 0,24-17 0 0,-24 17 0 15,0 0 0-15,0 0 0 0,-20-11 0 0,20 11 0 16,-35 0 0-16,13 5 0 0,-5 3 0 0,-1 4 0 16,-2 4 0-16,-2 2 0 0,-1 4 0 0,2 1 0 15,-3 2 0-15,2 4 0 0,-1 1 0 0,5 3 0 16,2-2 0-16,5 1 0 0,3-1 0 16,3 0 0-16,7-2 0 0,3-4 0 15,3-2 0-15,5-4 0 0,7-2 0 0,-10-17 0 16,28 30 0-16,-9-16 0 0,4-3 0 0,3-3 0 15,5-2 0-15,3-3 0 0,5-2 0 0,-1-5 0 16,6-1 0-16,0-3-21 0,5 1-38 0,-4-12-31 16,20 23-90-16,-32-22-447 0,24 8 20 0,-4-1 145 15</inkml:trace>
  <inkml:trace contextRef="#ctx0" brushRef="#br0" timeOffset="484276.9726">20983 16039 1875 0,'-55'1'61'0,"55"-1"-35"16,-34-3-20-16,17 1-5 0,0 3 6 0,17-1 2 16,-33 10 1-16,33-10 7 0,-35 20-9 15,17-5 5-15,-1 2-7 0,1 0 2 0,2 2-8 16,4-1 0-16,1 3 0 0,4-2 0 0,2 2 0 16,4-2 0-16,2-1 0 0,-1-18 0 0,13 31 0 15,-13-31 0-15,28 26 0 0,-6-16 0 0,5-4 0 16,3-5 0-16,4-3 0 0,2-4 0 15,3-5 0-15,0-3 0 0,-2-4 0 0,1-2 0 0,-2-3 0 16,-3-1 0-16,-5-1 0 16,-6 1 0-16,-10 2 0 0,-4 4 0 0,-8 18 0 15,-11-29 0-15,11 29 0 0,-33-25 0 0,10 15 0 16,-5 2 0-16,-4 4 0 0,-1 2 0 0,-1 2 0 16,1 2 0-16,3 1 0 0,3 1 0 0,8 1 0 15,19-5 0-15,-20 6 0 0,20-6-9 0,0 0-54 16,17-5-38-16,20 21-108 0,-10-29-406 0,9 2-21 15,9-1 223-15</inkml:trace>
  <inkml:trace contextRef="#ctx0" brushRef="#br0" timeOffset="484901.9845">22035 15355 1913 0,'0'0'65'16,"0"0"-31"-16,-21 8-13 0,21-8-7 0,-17 11-14 16,17-11 0-16,0 0 0 0,-22 26 0 0,22-26 0 15,-18 33 0-15,7-10 0 0,-1 5 0 0,-2 5 0 16,1 7 0-16,-2 4 0 0,-2 7 0 16,0 4 0-16,-3 5 0 0,-1 1 0 0,-2 2 0 15,1-1 0-15,-1-5 0 0,2-3 0 0,1-6 0 16,4-4 0-16,4-9 0 0,2-7 0 0,7-9 0 15,3-19 0-15,-2 20 0 0,2-20 0 0,0 0 0 16,0 0 0-16,22-16 0 0,-22 16 0 16,24-41 0-16,-8 8 0 0,2-9 0 15,2-8 0-15,0-5 0 0,6-5 0 0,-3-1 0 16,1-5 0-16,1-3 0 0,-2 2 0 0,-1-4 0 16,-2 1 0-16,-1 6 0 0,-1 0 0 0,0 7 0 15,2 10 0-15,-5 10 0 0,4 10 0 0,-4 9 0 16,-15 18 0-16,26-15 0 0,-26 15 0 0,18 4 0 15,-18-4 0-15,18 21 0 0,-18-21 0 0,28 36 0 16,-12-12 0-16,-1 3 0 0,1 0 0 16,-1 4 0-16,1 3 0 0,4 2 0 0,-3 3 0 15,0 3 0-15,-1 1 0 0,-2 3 0 0,1 2 0 16,-2 0 0-16,-2 0 0 0,-5-1 0 16,-2 1 0-16,-4-4 0 0,-3 0 0 0,3-2 0 15,-5-5 0-15,4-5 0 0,-4-5 0 0,4-7 0 16,1-20 0-16,0 26-64 0,0-26-69 0,0 0-353 15,0 0-148-15,0 0 26 0,0 0 487 16</inkml:trace>
  <inkml:trace contextRef="#ctx0" brushRef="#br0" timeOffset="485058.2503">22012 15788 2047 0,'-41'25'0'0,"41"-25"0"15,0 0 0-15,0 0 0 16,27 15 0-16,-2-14 0 0,9-4 0 0,6-4 0 15,8-6 0-15,2-2 0 0,4-2 0 0,-1-3 0 16,3 2 0-16,0-3 0 0,10 21-152 0,-19-26-526 16,15 19 29-16,-12-6 82 0</inkml:trace>
  <inkml:trace contextRef="#ctx0" brushRef="#br0" timeOffset="485495.7266">19782 16636 1809 0,'-18'10'162'0,"18"-10"-148"0,15-21-13 16,2 5 5-16,8 0-5 0,9-3-3 0,8 4 3 16,8 1-5-16,7 1 6 0,7 0-4 0,4 1-3 15,7-3 32-15,5 4-31 0,4 0 35 0,6 2-26 16,5 0-1-16,7 2-3 0,2 1-1 0,3-1 0 15,2 3 0-15,1-1 0 0,6 2 0 0,-2-1 0 16,5 0 0-16,-1 1 0 0,-1-1 0 16,3-1 0-16,-2 0 0 0,3 1 0 0,-5-4 0 15,-6 1 0-15,1-3 0 0,-3 3 0 0,-1-3 0 16,-5 2 0-16,-8-2 0 0,-8 2 0 0,-6-1 0 16,-2 3 0-16,-10-2-29 0,-2 5-37 0,-15-10-28 15,10 28-131-15,-26-23-421 0,0 7 34 0,-10 6 238 16</inkml:trace>
  <inkml:trace contextRef="#ctx0" brushRef="#br0" timeOffset="486183.259">21503 17094 1701 0,'0'0'68'0,"0"0"-31"0,-29-14-21 16,29 14 5-16,-30-11-1 0,11 0 9 15,1 14-5-15,-6-5 3 0,2 6-8 0,-4 7 0 16,5-4 1-16,-4 4-8 0,0 4-1 0,0 3-8 15,2 5-4-15,0-2 22 0,2 5-21 0,2 2 0 16,1 3 0-16,2 2 0 0,3-1 0 0,3 7 0 16,3-5 0-16,2-5 0 0,6-4 0 15,-1-25 0-15,10 26 0 0,-10-26 0 0,30 17 0 16,-8-16 0-16,3-2 0 0,11-9 0 16,1-7 0-16,5-13 0 0,5-10 0 0,-1-8 0 0,6-7 0 15,3 0 0-15,-1-6 0 0,2-3 0 16,-4 0 0-16,-3 0 0 0,-5 6 0 0,-9 7 0 15,-2 6 0-15,-9 3 0 0,-3 0 0 0,-8 4 0 16,-4 2 0-16,-6 4 0 0,-3 3 0 16,-3 6 0-16,-3 4 0 0,6 19 0 0,-15-19 0 15,15 19 0-15,-23-2 0 0,23 2 0 0,-27 20 0 16,15-3 0-16,-4 7 0 0,2 6 0 0,0 9 0 16,0 3 0-16,1 3 0 0,1 2 0 0,4-2 0 15,2 1 0-15,2-3 0 0,4-2 0 0,-1 1 0 16,4-1 0-16,3-1 0 0,3-7 0 15,2 2 0-15,5-5 0 0,-2-9 0 0,5 3 0 16,-1-8 0-16,5 8 0 0,-2-5-18 16,10 13-93-16,-31-32-178 0,46 17-363 0,-21-12 45 15,0-9 238-15</inkml:trace>
  <inkml:trace contextRef="#ctx0" brushRef="#br0" timeOffset="486308.2424">22116 17402 1428 0,'-13'-25'481'0,"13"25"-486"0,0 0-49 16,-29-19-69-16,29 19-315 0,0 0-154 0,-5-20-21 15,5 20 530-15</inkml:trace>
  <inkml:trace contextRef="#ctx0" brushRef="#br1" timeOffset="496947.7735">18930 15427 1700 0,'19'-1'104'0,"-19"1"-52"16,6-21-17-16,-6 21-4 0,0-21 0 0,0 21-1 15,-8-20 0-15,8 20-4 0,-23-17-18 0,3 10-8 16,-3 3 0-16,-6 3 0 0,-4 2 0 0,-4 3 0 16,-5 3 0-16,-2 1 0 0,-1 3 0 15,-1 3 0-15,-1 1 0 0,1 2 0 16,-3 5 0-16,0 0 0 0,-2 4 0 0,-3 3 0 15,0 2 0-15,-1 1 0 0,-1 2 0 0,0 1 0 16,2 0 0-16,4 0 0 0,5 2 0 0,6-4 0 16,7-1 0-16,9-5 0 0,6-1 0 0,9-2 0 15,4 1 0-15,9-2 0 0,6-1 0 0,7 1 0 16,6-1 0-16,8-1 0 0,2-2 0 16,6-3 0-16,4-2 0 0,6-4 0 0,7-3 0 15,1-3 0-15,3-5 0 0,1-3 0 0,-1-1 0 16,-4-3 0-16,-1-3 0 0,-4-1 0 15,-3-1 0-15,-8 0 0 0,-5 0 0 0,-11 2 0 0,-8 3 0 16,-17 8 0-16,0 0 0 0,0 0 0 16,0 0 0-16,0 0 0 0,-28-14 0 15,4 17 0-15,-8 4 0 0,-4 5 0 0,-7 5 0 16,-4 6 0-16,-3 3 0 0,-2 4 0 0,-3 2 0 16,3 6 0-16,-1-1 0 0,6 2 0 0,4 3 0 15,6-2 0-15,6 3 0 0,7-2 0 0,6-3 0 16,8-2 0-16,7-4 0 0,8-5 0 0,9-4 0 15,5-5 0-15,10-5 0 0,10-6 0 0,6-4 0 16,9-8 0-16,3-7 0 0,7-1 0 16,-3-9 0-16,7 3 0 0,-3-6 0 0,7 8-94 15,-10-13-24-15,24 35-335 0,-27-27-176 16,4 13 57-16,-12 3 392 0</inkml:trace>
  <inkml:trace contextRef="#ctx0" brushRef="#br1" timeOffset="497521.2147">18855 16397 1636 0,'0'0'140'15,"0"0"-86"-15,20-18-22 0,-20 18 0 16,17-20-10-16,-17 20-4 0,17-12-9 16,-17 12 1-16,0 0-2 0,0 0 10 0,0 0 1 15,0 0 3-15,0 0-2 0,15 23-13 0,-15-23-7 16,-4 30 0-16,1-13 0 0,-2 3 0 0,0 3 0 15,-1 1 0-15,1 4 0 0,-1 1 0 0,2 1 0 16,-1-1 0-16,3-3 0 0,-1 1 0 0,1-3 0 16,2-1 0-16,0-1 0 0,0-3 0 0,0-19 0 15,1 31 0-15,-1-31 0 0,3 18 0 16,-3-18 0-16,0 0 0 0,0 0 0 0,0 0 0 16,0 0 0-16,0 0 0 0,0 0 0 15,0 0 0-15,0 0 0 0,0 0 0 0,0 0 0 16,2-26 0-16,-2 26 0 0,-1-36 0 0,1 13 0 15,2-1 0-15,2-2 0 0,2-4 0 0,1-1 0 32,2-2 0-32,2-1 0 0,1 5 0 0,5-1 0 15,0 6 0-15,4 3 0 0,-2 3 0 16,2 7 0-16,-2 3 0 0,0 1 0 0,-1 4 0 16,-18 3 0-16,33-4 0 0,-33 4 0 0,32 0 0 15,-32 0 0-15,28 3 0 0,-28-3 0 0,23 2 0 16,-23-2 0-16,25 4 0 0,-25-26-204 0,19 27-454 15,-19-5-15-15,21-13 162 0</inkml:trace>
  <inkml:trace contextRef="#ctx0" brushRef="#br1" timeOffset="502148.5572">13797 17348 1188 0,'-6'-25'186'15,"6"25"-14"-15,0 0-120 0,0 0-3 16,-10-21 2-16,10 21-5 0,0 0 2 0,0 0-7 15,-18-19-6-15,18 19 1 0,0 0-11 16,-21 5-4-16,21-5-4 0,-27 4-6 0,27-4 1 16,-35 20 5-16,13-5-9 0,-1 9 8 0,-6 4-12 15,-2 1 8-15,-4 2-12 0,-1 3 0 0,-2-1 0 16,-1 0 0 0,0 7 0-16,0 4 0 0,3-3 0 0,2 9 0 0,3-10 0 15,7-4 0-15,3 4 0 0,7-17 0 16,5 7 0-16,7-5 0 0,2-25 0 15,11 33 0-15,3-16 0 0,4-5 0 0,8 5 0 16,3-10 0-16,8-4 0 0,3-5 0 0,5 0 0 16,5 0 0-16,2-8 0 0,1-2 0 0,5-3 0 15,-1 1 0-15,-1-4 0 0,-3 0 0 0,-4 3 0 16,-3-3 0-16,-6 1 0 0,-5 5 0 0,-7-5 0 16,-8 7 0-16,-20 10 0 0,18-6 0 15,-18 6 0-15,0 0 0 0,-25 15 0 0,3-7 0 16,-7 1 0-16,-4 9 0 0,-3-1 0 0,-2 0 0 15,-3 4 0-15,0 4 0 0,-2 6 0 16,1-2 0-16,-1-4 0 0,3 6 0 0,4 0 0 16,2 2 0-16,6 10 0 0,2-10 0 0,7-2 0 15,7 6 0-15,5-13 0 0,6 1 0 0,1-25 0 16,16 22 0-16,-16-22 0 0,35 19 0 16,-9-5 0-16,3-8 0 0,5 5 0 0,3-11 0 15,5-4 0-15,4-1 0 0,5-21 0 0,3 21-13 16,4-5 13-16,1-4-35 0,4 5-24 0,-8-11-33 15,18 15-165-15,-19-16-407 0,0-7 33 0,5 9 336 16</inkml:trace>
  <inkml:trace contextRef="#ctx0" brushRef="#br1" timeOffset="502617.3214">14466 18122 1562 0,'-19'11'79'0,"19"-11"-41"0,0 0-21 0,0 0-3 16,0 0 2-16,0 0 4 0,0 0-9 0,0 0 16 15,0 0-13-15,0 0 4 0,0 0 1 16,0 0-4-16,2 23 3 0,-2-23-4 0,-2 24 3 16,1-7 0-16,-4 6-17 0,2-4 14 0,-1 2-7 15,0 2 9-15,-3-3-6 0,2-1-20 0,1 3 48 16,4-22-55-16,-4 30 37 0,4-30 11 0,0 36-53 16,0-36 46-16,0 0-21 0,0 0-23 0,7-20 11 15,-7 20 29-15,0 0-21 0,0 0 14 16,11-21 1-16,-10 3-14 0,-1 18 0 15,2-23 0-15,-3 2 0 0,1 21 0 0,-1-32 0 16,0 11 0-16,1 21 0 0,0-35 0 0,0 35 0 16,6-36 0-16,0 17 0 0,5 0 0 0,2 1 0 15,3 1 0-15,1 2 0 0,3 0 0 0,0-1 0 16,0 4 0-16,-1 6 0 0,-1-2 0 0,1 7 0 16,-19 1-13-16,34-5-69 0,-34 5-82 15,39 2-516-15,-19-2 36 0,-3-7 181 0</inkml:trace>
  <inkml:trace contextRef="#ctx0" brushRef="#br1" timeOffset="503054.8443">15305 17924 1618 0,'0'0'67'0,"0"0"-20"0,0 0-4 16,0 0-2-16,0 0 5 0,0 0-10 0,0 0-5 16,0 0-35-16,9 18 36 0,-11-1-44 0,2-17 44 15,-7 40-18-15,1-16-14 0,0-2 5 0,-1 13-13 16,1-10 15-16,1-3-13 0,-1 4 3 0,6-26-16 15,-6 27 6-15,6-27-13 16,2 22-8-16,-2-22-37 0,0 0-66 0,26 32-255 16,-26-32-245-16,0 0 38 0,34-34 542 0</inkml:trace>
  <inkml:trace contextRef="#ctx0" brushRef="#br1" timeOffset="503211.103">15369 17560 1841 0,'0'0'113'16,"-21"1"-92"-16,21-1-12 0,-17 14-13 0,17-14 0 16,-7 18-3-16,7-18-1 0,0 0-19 0,0 0-12 15,10 26-38-15,-10-26-63 0,25 21-152 16,-25-21-310-16,24-4 24 0,3 12 373 0</inkml:trace>
  <inkml:trace contextRef="#ctx0" brushRef="#br1" timeOffset="503664.2086">15899 17795 1680 0,'-14'20'49'0,"14"-20"-6"16,0 0-15-16,-21 12-8 0,21-12 2 16,0 0-5-16,-23 9-2 0,23-9-8 0,0 0 4 15,0 0 1-15,-17 5 1 0,17-5-7 16,0 0 1-16,0 0-3 0,0 0-5 0,0 0 8 15,0 0 2-15,0 0 0 0,0 0 6 0,0 0-3 16,0 0 4-16,0 0-5 0,-4-17 3 0,4 17-5 16,0 0-1-16,-18 8-5 0,18-8-2 0,-21 11-1 15,21-11 0-15,-25 31 0 0,11-11 0 16,14-20 0-16,-29 32 0 0,17-9 0 0,1-6 0 16,3 10 0-16,8-27 0 0,-11 23 0 0,11-23 0 15,-4 19 0-15,4-19 0 0,0 0 0 0,12 20 0 16,-12-20 0-16,21 3 0 0,-21-3 0 15,27 3 0-15,-27-3 0 0,30 1 0 0,-13-1 0 16,4-9 0-16,-1 3 0 0,2 5 0 16,-2-4 0-16,-2 10 0 0,-18-5 0 0,24 4 0 15,-24-4 0-15,0 0 0 0,20 14 0 0,-20-14 0 16,0 0 0-16,2 25 0 0,-2-25 0 0,-9 26 0 16,9-26 0-16,-22 29 0 0,22-29 0 0,-33 29 0 15,13-14 0-15,1-4 0 0,-1 3 0 0,2-2 0 16,1-7 0-16,17-5 0 0,-25 2 0 0,25-2-2 15,0 0-36-15,0 0-47 0,-25-7-35 16,44 21-211-16,-19-14-328 0,9-19 27 0,10 1 453 16</inkml:trace>
  <inkml:trace contextRef="#ctx0" brushRef="#br1" timeOffset="504367.3403">16892 18034 1647 0,'0'0'48'0,"-22"-17"-15"0,22 17-10 15,-27-9 4-15,10 4-2 0,17 5-14 0,-33-10 3 16,33 10-9-16,-37-10 4 0,18 21 14 0,-3-4-8 16,4 3 10-16,-5 2-8 0,4-4-3 0,-3 4-3 15,3 0 3-15,2 7-15 0,2-1 12 0,1 2-7 16,3 1 4-16,3-4-6 0,3 9 11 0,4-6-15 15,1-20 9-15,5 39 0 0,2-19-5 0,-7-20 2 16,23 28 8-16,-23-28 0 0,33 16-7 16,-11-17-3-16,2-2-2 0,3-24 0 0,4 4 0 15,1-8 0-15,1-3 0 0,2 5 0 16,2-13 0-16,-2 3 0 0,1 0 0 0,0-10 0 16,-6 9 0-16,-2-5 0 0,-5 6 0 0,-3 5 0 15,-6 5 0-15,-3 1 0 0,-5 2 0 0,-2 0 0 16,-2-1 0-16,-3 9 0 0,1 18 0 0,0 0 0 15,0 0 0-15,0 0 0 0,-19 15 0 16,9 6 0-16,10-21 0 0,-24 48 0 0,9-15 0 16,2 5 0-16,-1 9 0 0,1-3 0 0,2 4 0 15,0-6 0-15,1-7 0 0,5-3 0 0,3-9 0 16,3 5 0-16,3-9 0 0,-4-19 0 16,19 24-1-16,1-14-48 0,-20-10-38 0,43 0-34 15,-43 0-160-15,33-26-369 0,-4 13 30 16,-8-9 383-16</inkml:trace>
  <inkml:trace contextRef="#ctx0" brushRef="#br1" timeOffset="504539.3026">17385 17936 1800 0,'-47'18'111'0,"47"-18"-109"0,-28 20 32 0,28-20-12 16,-25 27-16-16,12-10 15 0,2 8-21 15,0-6-3-15,3-2-3 0,-1 3 13 0,2 2-18 16,2 16 24-16,2-17-19 0,1-1-7 0,4-3 10 15,-2-17-21-15,0 0-7 0,0 0-10 16,20 14-22-16,-20-14-33 0,37 5-462 0,-37-5-68 16,29-33 92-16</inkml:trace>
  <inkml:trace contextRef="#ctx0" brushRef="#br1" timeOffset="504711.0951">17325 17729 1753 0,'0'0'33'0,"-28"16"-15"15,28-16 0-15,-22 22-4 0,22-22 0 0,-9 23-10 16,9-23-4-16,0 0-7 0,11 19-10 0,-11-19-23 16,23 6-36-16,7 5-65 0,-30-11-42 15,45 6-31-15,-45-6-195 0,36-24-37 16,11 26 126-16</inkml:trace>
  <inkml:trace contextRef="#ctx0" brushRef="#br1" timeOffset="505101.7284">17668 18031 1803 0,'-21'8'57'0,"-2"3"-34"0,3-3 0 15,2-2-1-15,18-6 9 0,-23 12-17 0,23-12-4 16,0 0-6-16,0 0-7 0,0 0 2 0,0 0 2 16,0 0 3-16,17 9 0 0,-17-9 0 15,29 0 6-15,-29 0 2 0,35-1-1 0,-15 0 6 16,1-2-16-16,-1-5-1 0,2 2 0 0,-1-3 0 15,-2-2 0-15,0 9 0 0,-19 2 0 16,29-7 0-16,-29 7 0 0,19-20 0 0,-13 3 0 16,-1 0 0-16,-5 17 0 0,1-26 0 0,-1 26 0 15,-9-23 0-15,9 23 0 0,-20-12 0 0,20 12 0 16,-28-4 0-16,28 4 0 0,-34-8 0 0,15 12 0 16,-1 6 0-16,0 2 0 0,-1 21 0 0,0-11 0 15,-2 1 0-15,-1 0 0 0,-1 2 0 16,1 4 0-16,1 0 0 0,4-1 0 0,0 3 0 15,6-11 0-15,2 3 0 0,5 1 0 16,6-24 0-16,0 0 0 0,13 22 0 0,-13-22 0 16,36 6 0-16,-8 2 0 0,7-19 0 0,4-6 0 15,8-6 0-15,4-6 0 0,6 0 0 0,2-7-27 16,6 4-1-16,-4 0-69 0,21 10-145 0,-14-17-402 16,-1-3 8-16,2-3 264 0</inkml:trace>
  <inkml:trace contextRef="#ctx0" brushRef="#br1" timeOffset="505320.4815">18373 17541 1996 0,'-16'17'42'0,"-9"2"-33"16,3-1-9-16,3 4 0 0,5 6 0 16,3-2 0-16,0 6 0 0,2-1 0 0,2-4 0 15,0 1 0-15,1 5 0 0,0 5 0 0,-2-1 0 16,1 12 0-16,0-9 0 0,-2 1 0 0,0-2 0 15,-2-7 0-15,0 9 0 0,-1-3 0 0,2 14-15 16,0-10 10-16,5-12-22 0,2-8-13 0,6-2 19 16,-3-20-62-16,15 29 54 0,-15-29-65 15,33 14-174-15,-33-14-261 0,29-18-113 0,-4 3 349 16</inkml:trace>
  <inkml:trace contextRef="#ctx0" brushRef="#br1" timeOffset="505704.546">18416 18102 1590 0,'0'0'95'0,"0"0"-57"0,0 0-20 0,0 0-3 15,0 0 14-15,0 0-7 0,0 0 9 0,-3 17 2 16,3-17-14-16,0 0 7 0,0 0-14 0,20 0 0 16,-20 0 2-16,19-3 2 0,-19 3-4 0,28-4-1 15,-11-4-3-15,2 1-7 0,5-1 6 0,-1-2-7 16,0 0 4-16,0-1 0 0,-2 0 6 15,-1 2-4-15,-3-3-4 0,-17 12-9 16,27-22-2-16,-27 22-7 0,12-24 13 0,-12 24-3 16,-2-17-6-16,2 17 10 0,0 0-6 0,-27-14 14 15,27 14-2-15,-32-4 34 0,13 5-38 0,-1 2 1 16,1 10 9-16,-2-4-29 0,-1 6 35 0,3 2-2 0,-2-5-9 0,2 5-5 16,1 1 0-16,-1 1 0 0,0 7 0 0,2-2 0 15,1 0 0-15,16-24 0 0,-22 37 0 16,15-15 0-16,4-1 0 0,3 2-2 0,0-23-1 15,16 25 8-15,-16-25-5 0,32 16-2 0,-10-20-5 16,2 2-8-16,6-3-7 0,1-5-11 0,8 13-24 16,-6-13-10-16,13 4-34 0,-16-2-67 0,29 8-102 15,-25-5-283-15,5-13-20 0,15 1 395 0</inkml:trace>
  <inkml:trace contextRef="#ctx0" brushRef="#br1" timeOffset="505958.6586">19159 18015 886 0,'-17'-10'403'0,"17"10"-216"0,-21-5-43 16,21 5-46-16,-26 3-25 0,26-3-27 0,-31 17-26 15,12-6 14-15,-2-2-24 0,1-2 11 16,-3 1-4 0,5 7 10-16,-3 4-7 0,3-6 2 0,0 0-2 15,1-6-13-15,17-7-5 0,-26 32 8 0,26-32-10 16,-22 31 0-16,22-31 0 0,0 0 0 0,-11 23 0 15,11-23 0-15,6 33 0 0,-6-33 0 0,21 18 0 16,-21-18 0-16,32 13 0 0,-13-8 0 16,8 0 0-16,1-3 0 0,5-15-5 15,-1 2-20-15,9 0-9 0,-4-4-33 0,17 11-48 16,-17 0-51-16,28-6-56 0,-10-16-395 0,-12-13 34 16,10-3 371-16</inkml:trace>
  <inkml:trace contextRef="#ctx0" brushRef="#br1" timeOffset="506149.2212">19519 17630 1932 0,'-24'36'24'0,"1"1"-13"0,4 0-14 0,3 9 11 16,1-7-13-16,3 0 12 0,1 4 1 0,2-1-32 15,-1-2 28-15,1-3-31 0,2-5 15 0,1-7 11 16,4 2-14-16,0 1-8 0,6 1-35 15,-6-1-60-15,23 14-257 0,-16-25-282 0,-5-17 40 16,13 24 559-16</inkml:trace>
  <inkml:trace contextRef="#ctx0" brushRef="#br1" timeOffset="506604.8296">19232 18034 1727 0,'0'0'55'16,"0"0"-49"-16,0 0-2 0,9 17-1 0,-9-17 2 16,19 11 0-16,-19-11 8 0,25 4-1 15,-8-3 12-15,-17-1-2 0,34-1 3 0,-34 1 6 16,33-11-23-16,-15 9 2 0,3 5 10 0,-3 1-17 16,4 3 12-16,-4-5-12 0,0-4-5 15,0 5-12-15,-18-3 9 0,30 4 5 0,-30-4 1 16,27 19-4-16,-27-19 9 0,19 21-6 0,-19-21-3 15,15 24 3-15,-9-5-9 0,-6-19 0 0,5 27 7 16,-5-27 0-16,-3 21 13 0,3-21-10 0,-8 23 1 16,8-23-1-16,-14 40 4 0,14-40-4 0,0 0 1 15,-18 16 18-15,18-16-12 0,0 0-11 16,-17 0 4-16,17 0-24 0,0 0 12 0,0 0 9 16,0 0 1-16,-10-20 15 0,10 20-20 15,4-27 9-15,-4 27-5 0,7-31-4 0,-7 31 13 16,16-33 0-16,-5 13-5 0,1-3 0 0,3 1 2 15,-3 3 7-15,1 2-5 0,-13 17 6 0,21-22-1 16,-21 22-7-16,19-26-5 0,-10 10 2 0,-9 16-15 16,12-25 20-16,-12 25-18 0,0 0 5 15,0 0 10-15,0 0-17 0,0 0-3 0,0 0 13 16,0 0-44-16,16 17-6 0,-16-17-30 0,13 18-101 16,-13-18-86-16,0 0-346 0,9 21 45 0,-9-21 433 15</inkml:trace>
  <inkml:trace contextRef="#ctx0" brushRef="#br1" timeOffset="506824.8255">19936 17986 1690 0,'0'0'95'0,"5"22"-73"0,-5-22-4 0,-22 20 0 15,22-20 1-15,-17 15-9 0,17-15-2 0,-16 24 0 16,9-1 25-16,-1 14-24 0,2-10 13 15,2-5-20-15,1-1-1 0,3-21 1 0,-3 27 11 16,2-9-17-16,1-18-5 0,0 34 1 0,0-34-15 16,0 0-26-16,0 0-43 0,21 25-107 0,-21-25-392 15,0 0-33-15,4-18 254 0</inkml:trace>
  <inkml:trace contextRef="#ctx0" brushRef="#br1" timeOffset="506965.4753">19990 17669 1737 0,'-24'1'73'0,"7"12"-39"16,-1-2-23-16,18-11-2 0,-27 20-9 0,27-20-13 15,0 0-23-15,0 0-43 0,0 18-86 0,0-18-186 16,0 0-208-16,0 0-9 0,17-23 476 16</inkml:trace>
  <inkml:trace contextRef="#ctx0" brushRef="#br1" timeOffset="507231.0992">20365 17907 1335 0,'-11'-17'362'16,"11"17"-317"-16,-19-3-25 0,19 3 3 0,-25-2 0 15,25 2 1-15,-25 11-1 0,25-11-5 0,-27 11-3 16,27-11 4-16,-27 24 18 0,13-4-42 0,-2 1 47 15,1 4-39-15,-2-1 21 0,3-1 6 0,-3 1-21 16,3-1-9-16,0-1 0 0,4 2 0 0,3 1 0 16,0 6 0-16,7-13 0 0,0-18 0 15,0 0 0-15,26-2 0 0,-9 2 0 0,4 3 0 16,3 13 0-16,5-16-26 0,10-4-26 16,-4-8-51-16,34-4-569 0,-20-4-20 0,2 4 191 15</inkml:trace>
  <inkml:trace contextRef="#ctx0" brushRef="#br1" timeOffset="507949.8466">21205 18047 1701 0,'-17'-18'71'0,"17"18"-28"0,0 0-44 0,-18-18 4 16,18 18 13-16,0 0 3 0,0 0-9 0,-18-5 0 16,18 5-6-16,-18 8-1 0,18-8 0 0,-22 15 5 15,22-15-7-15,-22 9 0 0,22-9 7 16,-26 22-5-16,14-2 15 0,-1-2-7 0,13-18-13 15,-16 30 15-15,11-8-26 0,3 8 19 16,2 3-5-16,0-7-10 0,3 6-11 0,-3-32 13 16,14 23-26-16,-14-23 19 0,23 11-22 0,-23-11-27 15,41 18-29-15,-41-18-90 0,63 12-236 0,-29-23-102 16,-4-2-22-16,17-14 542 0</inkml:trace>
  <inkml:trace contextRef="#ctx0" brushRef="#br1" timeOffset="508606.1284">21531 18067 1460 0,'-25'-6'126'0,"25"6"-81"0,-23-1-20 0,23 1 3 15,-22-5 2-15,22 5 0 0,-23-4 1 0,23 4 0 16,-27 15-20-16,27-15 5 0,-29 10 0 0,29-10-6 16,-26 17 8-16,26-17 7 0,-23 34-17 0,23-34 4 15,-18 29-7-15,9 5 22 0,9-34-6 16,-6 39-5-16,3-19-15 0,3-20-12 0,1 34-14 15,-1-34 28-15,13 28-6 0,-13-28 3 0,24 18 6 16,-24-18-39-16,34 7 34 0,-13-14 0 0,2-9-10 16,6 7 37-16,-3-13-22 0,0 3-5 0,-1 10 16 15,-1-26-8-15,2 7 0 0,-3 3-9 0,-3-9 1 16,-20 34 1-16,26-34 2 16,-17 12 10-16,-7 4 2 0,-2 18-16 0,-1-23 4 15,1 23-14-15,0 0 16 0,-21-18-16 0,21 18 15 16,-20-16-7-16,20 16-4 0,-23-2 16 0,23 2-7 15,-24-2 1-15,24 2-1 0,-18 1-1 0,18-1 3 16,0 0-1-16,-17 8-4 0,17-8 0 0,0 0 0 16,0 0 0-16,22 0 0 0,-22 0 0 0,28-6 0 15,-10 0 0-15,5-2 0 0,-2 5 0 16,1 0 0-16,1 0 0 0,-4 11 0 0,2-4 0 16,-3 0 0-16,-18-4 0 0,31 10 0 0,-31-10 0 15,22 19 0-15,-22-19 0 0,11 25 0 16,-11-25 0-16,1 23 0 0,-1-23 0 0,-9 31 0 15,1-13 0-15,8-18 0 0,-18 28 0 0,18-28 0 16,-16 36 0-16,16-36 0 0,-14 20 0 0,14-20 0 16,0 0 0-16,0 0 0 0,0 0 0 15,0 0 0-15,0 0 0 0,9-24 0 0,-9 24 0 16,25-25 0-16,-10-4 0 0,1 8 0 0,3 1 0 16,-3-3 0-16,6 11 0 0,-4-4 0 0,-1 5 0 15,-17 11 0-15,26-18 0 0,-26 18 0 0,0 0 0 16,14-17 0-16,-14 17 0 0,0 0 0 0,0 0 0 15,0 0 0-15,2 28 0 16,-2-28 0-16,0 0 0 0,-5 29 0 0,5-29 0 16,0 0 0-16,-6 28 0 0,6-28 0 0,-2 18-1 15,2-18-26-15,7 26-8 0,1-7-15 0,-8-19 12 16,21 29-41-16,-21-29-31 0,34 33-90 0,-34-33-324 16,24 16-73-16,8-18 212 0</inkml:trace>
  <inkml:trace contextRef="#ctx0" brushRef="#br1" timeOffset="508996.7514">22496 17925 1323 0,'-38'-9'290'16,"38"9"-164"-16,-21 8-52 0,21-8-31 16,-29 10 2-16,29-10-46 0,-24 6 31 0,24-6-25 15,-23 6 28-15,23-6-9 0,-22 5-6 16,22-5-10-16,0 0 5 0,-17-4-3 0,17 4-4 15,0 0-6-15,0 0 0 0,0 0 0 0,-17 15 0 16,17-15 0-16,0 0 0 0,-2 25 0 0,2-25 0 16,0 28 0-16,0-28 0 0,0 29 0 0,0-29 0 15,7 28 0-15,-7-28-6 0,13 25 6 0,-13-25-3 16,19 17 12-16,-19-17-9 0,20 4 0 16,-20-4 0-16,28-13 0 0,-11 6 0 15,0-1 0-15,-17 8 0 0,28-23 0 0,-28 23 0 16,24-22 0-16,-24 22 0 0,21-16 0 0,-21 16 0 15,0 0 0-15,0 0 0 0,0 0 0 0,0 0 0 16,0 0 0-16,0 0 0 0,-17 4 0 0,17-4 0 16,-23 34 0-16,23-34 0 0,-32 35 0 0,15-13 0 15,17-22 0-15,-30 31 0 0,16-12 0 16,14-19 0-16,-25 33 0 0,25-33 0 0,-16 22 0 16,16-22 0-16,-1 31 0 0,1-31-19 0,0 0-19 15,20-13-33-15,-21-16-148 0,17 11-446 0,0-6-4 16,-4-3 304-16</inkml:trace>
  <inkml:trace contextRef="#ctx0" brushRef="#br1" timeOffset="509231.1402">22922 17463 1859 0,'-27'0'101'0,"27"0"-59"16,-19 11-25-16,19-11-3 0,-16 18-8 0,16-18 1 15,-12 26-6-15,5-9-1 0,-2 10-4 16,3 1 8-16,-1 4-5 0,1 5 2 0,1 0-1 16,-1 4 0-16,1 5 0 0,-1-7 0 0,1 5 0 15,4 6 0-15,-1-6 0 0,-1-5-9 0,4-4 5 16,-2-11-5-16,1 5-15 0,-3-2-27 16,9 6-33-16,-15-12-37 0,29 22-239 0,-20-23-285 15,0-20 40-15,0 0 471 0</inkml:trace>
  <inkml:trace contextRef="#ctx0" brushRef="#br1" timeOffset="509449.8776">22688 17838 1609 0,'-18'17'110'0,"-2"-8"-62"0,20-9-25 15,-28 23 5-15,28-23-1 0,-17 26 1 16,17-26-20-16,-7 23 2 0,7-23-35 0,0 0 36 15,12 24-25-15,-12-24 29 0,19 11-14 0,-2-8 3 16,-17-3-7-16,32-5 4 0,-12 1-7 0,-3 9 7 16,2-6-26-16,9 1-12 0,-5-1-24 0,14 2-52 15,-18-11-34-15,26 14-370 0,-12-7-39 0,-12-3 137 16</inkml:trace>
  <inkml:trace contextRef="#ctx0" brushRef="#br1" timeOffset="509903.0409">23138 17976 843 0,'0'0'329'16,"-20"9"-177"-16,20-9-96 0,0 0 34 0,0 0-69 16,0 0 44-16,0 0-12 0,-29-15-6 0,29 15 13 15,-21-6-18-15,21 6-6 0,-24-4-6 0,24 4 0 16,-29 5-6-16,29-5 6 0,-33 7-6 0,14 9 20 15,0-5-26-15,6 6 23 0,-2 1-30 0,15-18-10 16,-25 22-1-16,25-22-23 0,-18 25 30 16,18-25-21-16,-10 24 11 0,10-24 2 0,2 17-8 15,-2-17 26-15,12 19-16 0,-12-19 18 0,20 10-22 16,-20-10 5-16,33 4-2 0,-15-12-3 16,1-4 11-16,6-11-9 0,-2 10 4 0,1-2-3 15,3-1 0-15,-4 0 0 0,1-3 0 0,1 1 0 16,-3-4-7-16,0-3 14 0,-5 6-12 0,-17 19 10 15,25-19-5-15,-25 19 0 0,0 0 0 16,0 0 0-16,0 0 0 0,0 0 0 0,0 0 0 16,-17 9 0-16,17-9-2 0,-23 26-2 0,10-8 10 15,0 3-7-15,0-3 2 0,13-18-1 0,-21 30 0 16,21-30 0-16,-13 34 0 0,8-17 0 0,5 1 0 16,0-18-4-16,6 35-4 0,-6-35-28 0,20 22 7 15,-20-22-11-15,28-4-31 0,-28 4 23 16,34-10-18-16,-34 10-28 0,43-14-34 15,-43 14-86-15,42-15-281 0,-13 7-34 0,-14-18 245 16</inkml:trace>
  <inkml:trace contextRef="#ctx0" brushRef="#br1" timeOffset="510231.6984">23459 17997 997 0,'-22'11'248'0,"22"-11"-128"0,0 0-9 16,-17 10-30-16,17-10-13 0,-22 11-13 15,22-11-8-15,-22 14-13 0,22-14-9 0,-19 15 6 16,19-15-19-16,-13 25 38 0,13-25-34 0,-10 22 3 15,10-22-8-15,0 0-23 0,0 0 20 16,-4 21 0-16,4-21 7 0,0 0-9 0,0 0-9 16,0 0 5-16,17 18-5 0,-17-18 11 0,19-6-2 15,-19 6-6-15,30-20 9 0,-13 15 1 0,0-7-1 16,2-3-14-16,2 3 13 0,-5-10-36 16,1 13 36-16,-17 9 4 0,26-23-16 0,-26 23 19 15,22-27-13-15,-22 27-1 0,0 0 4 0,17-17 7 16,-17 17-13-16,0 0 3 0,0 0-2 0,0 0-2 15,-2 23 0-15,2-23 1 0,-9 25-9 0,6-8 10 16,-5 0 0-16,8-17 2 0,-14 44-8 0,14-44 9 16,-11 28-10-16,8-10 10 0,3-18-10 0,2 30-18 15,-2-30 11-15,0 0 0 0,25 23 4 16,-25-23 11-16,28-13-17 0,-28 13-16 0,39-27-3 16,-22 15-75-16,24 8-208 0,-16-17-310 15,4-5-4-15,5 2 478 0</inkml:trace>
  <inkml:trace contextRef="#ctx0" brushRef="#br1" timeOffset="510452.7088">24013 17503 1861 0,'0'0'70'0,"-15"22"-36"16,15-22-3-16,-14 27-19 0,14-27 4 0,-12 25-1 15,7-6-7-15,5-19-8 0,-5 50 0 0,-1-22 0 16,1-2 0-16,-2 13 0 0,1-5 0 0,0 3 0 15,-3 8 0-15,-4-7 0 0,3-1 0 16,1 5 0-16,-2-6-3 0,3 1-7 0,-6-15-31 16,8 4-4-16,-4 0-20 0,14 3-81 0,-24 3-341 15,20-32-168-15,1 21 61 0</inkml:trace>
  <inkml:trace contextRef="#ctx0" brushRef="#br1" timeOffset="510671.4509">23821 17666 1913 0,'0'0'69'0,"-24"14"-30"0,24-14-13 15,-21 18-26-15,21-18 0 0,-11 20 0 0,11-20 0 16,3 19 0-16,-3-19 0 0,19 15 0 0,-19-15 0 16,28 14 0-16,-11-6 0 0,1-2 0 15,4-1 0-15,3-6 0 0,1 8 0 0,4-8 0 16,0-2 0-16,5 8-8 0,-6-19-56 0,16 28-104 15,-45-14-494-15,54 1 33 0,-18 9 114 16</inkml:trace>
  <inkml:trace contextRef="#ctx0" brushRef="#br1" timeOffset="510827.7017">24494 18072 2009 0,'0'0'38'0,"-19"11"-38"0,19-11 0 16,-17 0 0-16,17 0 0 0,0 0 0 0,0 0-33 16,0 0-59-16,24 0-163 0,-24 0-413 15,0 0-6-15,17-27 350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6T23:44:04.949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21670 4240 357 0,'0'0'92'0,"0"0"-4"0,0 0 7 16,0 0 5-16,-21-10-11 0,21 10 7 0,0 0-7 0,0 0-6 15,0 0-13-15,0 0-18 0,0 0-20 0,0 0-15 16,0 0-8-16,0 0-2 0,0 0 1 0,0 0 2 16,0 0 7-16,0 0 4 0,0 0 8 0,0 0 5 15,0 0 3-15,0 0 0 16,0 0-2-16,0 0-3 0,0 0-3 0,0 0-1 16,0 0-2-16,0 0-2 0,0 0 0 0,0 0-3 15,0 0-2-15,0 0-3 0,0 0 0 0,0 0-2 16,0 0 0-16,0 0 2 0,0 0 0 0,0 0 2 15,0 0 0-15,0 0-2 0,0 0-2 0,0 0-2 16,0 0-4-16,0 0 3 0,0 0-1 0,0 0 0 16,0 0 1-16,0 0 0 0,16 20-5 0,-16-20 2 15,0 0-2-15,7 19-1 0,-7-19-3 0,0 0 1 16,5 25-3-16,-5-25 3 0,1 21-1 0,-1-21 1 16,-1 24-4-16,1-24 3 0,-3 28-3 0,3-28 4 15,-5 29-2-15,1-12 1 0,4-17-3 0,-7 33 6 16,7-33-2-16,-9 32-15 0,9-32 37 0,-7 33-37 15,7-33 32-15,-6 31-14 0,6-31-6 16,-5 28 6-16,5-28-5 0,-2 26 4 0,2-26-5 16,0 24 3-16,0-24-3 0,1 23 2 0,-1-23-2 15,2 22 2-15,-2-22-3 0,1 23 3 0,-1-23-3 16,2 25 3-16,-2-25-3 0,0 25 2 16,0-25-1-16,-4 23 1 0,4-23-1 0,-4 23 1 15,4-23-3-15,-5 23 4 0,5-23-3 16,-7 21 4-16,7-21-3 0,0 0 3 0,-11 23-3 15,11-23 1-15,0 0 1 0,-12 18-2 0,12-18 0 16,0 0 0-16,-8 18 0 0,8-18 0 0,0 0 0 16,-9 18 0-16,9-18 0 0,0 0 0 0,0 0 0 15,-2 17 0-15,2-17 0 0,0 0 0 0,0 0 0 16,0 0 0-16,0 0 0 0,0 0 0 0,0 0 0 16,0 0 0-16,0 0 0 0,0 0 0 15,0 0 0-15,0 0 0 0,18 11 0 16,-18-11 0-16,0 0 0 0,0 23 0 0,0-23 0 15,-5 22 0-15,5-22 0 0,-7 20 0 0,7-20 0 16,-10 20 0-16,10-20 0 0,0 0 0 0,0 0 0 16,0 0 0-16,0 0 0 0,0 0 0 0,0 0 0 15,0 0 0-15,0 0 0 0,0 0 0 0,0 0 0 16,0-26 0-16,0 26 0 0,1-28 0 16,-1 28 0-16,4-32 0 0,-3 14 0 0,1-3 0 15,0-2 0-15,-1-1 0 0,0-3 0 0,2 0 0 16,-2-2 0-16,0-1 0 0,1 1 0 0,1 0 0 15,-1 3 0-15,2-1 0 0,-2 4 0 0,1 0 0 16,-1 1 0-16,1 4 0 0,-2 0 0 16,-1 18 0-16,4-29 0 0,-4 29 0 15,4-24 0-15,-4 24 0 0,5-21 0 0,-5 21 0 16,4-18 0-16,-4 18 0 0,4-17 0 0,-4 17 0 16,0 0 0-16,3-21 0 0,-3 21 0 0,0 0 0 15,4-26 0-15,-4 26 0 0,2-18 0 0,-2 18 0 16,5-18 0-16,-5 18 0 0,6-19 0 0,-6 19 0 15,5-20 0-15,-5 20 0 0,5-17 0 0,-5 17 0 16,0 0 0-16,6-21 0 0,-6 21 0 16,0 0 0-16,5-17 0 0,-5 17 0 0,0 0 0 15,5-21 0-15,-5 21 0 0,0 0 0 0,7-24 0 16,-7 24 0-16,7-21 0 0,-7 21 0 16,6-23 0-16,-6 23 0 0,5-23 0 0,-5 23 0 15,4-23 0-15,-4 23 0 0,1-23 0 0,-1 23 0 16,0-23 0-16,0 23 0 0,0-20 0 0,0 20 0 15,0-18 0-15,0 18 0 0,3-18 0 16,-3 18 0-16,2-19 0 0,-2 19 0 0,6-21 0 16,-6 21 0-16,9-27 0 0,-9 27 0 0,9-28 0 15,-9 28 0-15,9-31 0 0,-9 31 0 0,7-29 0 16,-7 29 0-16,5-28 0 0,-5 28 0 0,4-27 0 16,-4 27 0-16,0-23 0 0,0 23 0 0,-4-18 0 15,4 18 0-15,-4-18 0 16,4 18 0-16,0 0 0 0,-6-22 0 0,6 22 0 15,0 0 0-15,-5-19 0 0,5 19 0 0,0 0 0 16,-4-22 0-16,4 22 0 0,-2-18 0 0,2 18 0 16,-1-22 0-16,1 22 0 0,3-24 0 0,-3 24 0 15,3-27 0-15,-3 27 0 0,5-27 0 0,-5 27 0 16,1-21 0-16,-1 21 0 0,-1-17 0 0,1 17 0 16,-1-17 0-16,1 17 0 0,0 0 0 15,-4-20 0-15,4 20 0 0,0 0 0 0,-5-17 0 16,5 17 0-16,0 0 0 0,0 0 0 0,-7-18 0 15,7 18 0-15,0 0 0 0,-4-17 0 0,4 17 0 16,0 0 0-16,0-21 0 0,0 21 0 0,0 0 0 16,3-25 0-16,-3 25 0 0,2-18 0 15,-2 18 0-15,4-17 0 0,-4 17 0 0,2-17 0 16,-2 17 0-16,0 0 0 0,3-22 0 16,-3 22 0-16,0 0 0 0,0-18 0 0,0 18 0 15,0 0 0-15,-4-20 0 0,4 20 0 0,0 0 0 16,-5-20 0-16,5 20 0 0,0 0 0 0,-6-22 0 15,6 22 0-15,0 0 0 0,-7-19 0 0,7 19 0 16,0 0 0-16,-10-20 0 0,10 20 0 0,0 0 0 16,0 0 0-16,-10-21 0 0,10 21 0 15,0 0 0-15,-1-23 0 0,1 23 0 16,-1-17 0-16,1 17 0 0,2-17 0 0,-2 17 0 16,2-17 0-16,-2 17 0 0,0 0 0 0,0-22 0 15,0 22 0-15,0 0 0 0,-6-19 0 0,6 19 0 16,0 0 0-16,-7-21 0 0,7 21 0 0,0 0 0 15,-4-19 0-15,4 19 0 0,0 0 0 0,-3-21 0 16,3 21 0-16,0 0 0 0,1-20 0 16,-1 20 0-16,0 0 0 0,3-20 0 0,-3 20 0 15,0 0 0-15,3-19 0 0,-3 19 0 0,0 0 0 16,4-18 0-16,-4 18 0 0,0 0 0 0,1-17 0 16,-1 17 0-16,0 0 0 0,3-17 0 0,-3 17 0 15,0 0 0-15,0-17 0 0,0 17 0 0,0 0 0 16,1-18 0-16,-1 18 0 0,0 0 0 15,1-18 0-15,-1 18 0 0,0 0 0 16,3-22 0-16,-3 22 0 0,3-19 0 0,-3 19 0 16,5-21 0-16,-5 21 0 0,5-19 0 0,-5 19 0 15,5-21 0-15,-5 21 0 0,5-22 0 0,-5 22 0 16,6-21 0-16,-6 21 0 0,5-21 0 0,-5 21 0 16,2-19 0-16,-2 19 0 0,0 0 0 0,0-22 0 15,0 22 0-15,0 0 0 0,-5-22 0 16,5 22 0-16,0 0 0 0,-2-23 0 0,2 23 0 15,0 0 0-15,-6-23 0 0,6 23 0 0,0 0 0 16,-6-23 0-16,6 23 0 0,0 0 0 16,-5-20 0-16,5 20 0 0,0 0 0 0,-5-17 0 15,5 17 0-15,0 0 0 0,0 0 0 0,0-17 0 16,0 17 0-16,0 0 0 0,0 0 0 0,4-19 0 16,-4 19 0-16,0 0 0 0,0 0 0 15,0 0 0-15,0 0 0 0,4-17 0 0,-4 17 0 16,0 0 0-16,0 0 0 0,0 0 0 0,0 0 0 15,0 0 0-15,0 0 0 0,-4-19 0 0,4 19 0 16,0 0 0-16,0 0 0 0,0 0 0 0,0 0 0 16,-3-18 0-16,3 18 0 0,0 0 0 0,0 0 0 15,0 0 0-15,0 0 0 0,0 0 0 16,0 0 0-16,-11-17 0 0,11 17 0 16,0 0 0-16,0 0 0 0,0 0 0 0,0 0 0 15,0 0 0-15,0 0 0 0,0 0 0 0,0 0 0 16,0 0 0-16,0 0 0 0,0 0 0 0,-3-17 0 15,3 17 0-15,0 0 0 0,0 0 0 0,0 0 0 16,0 0 0-16,0 0 0 0,0 0 0 0,0 0 0 16,0 0 0-16,0 0 0 0,0 0 0 15,0 0 0-15,0 0 0 0,0 0 0 0,0 0 0 16,0 0 0-16,0 0 0 0,0 0 0 0,0 0 0 16,0 0 0-16,0 0 0 0,0 0 0 15,0 0 0-15,0 0 0 0,0 0 0 0,0 0 0 16,0 0 0-16,0 0 0 0,0 0 0 0,0 0-25 15,0 0-15-15,0 0-17 0,0 0-56 0,-27-12-108 16,44 38-190-16,-17-26-152 0,-20 7 63 16,22 15 384-16</inkml:trace>
  <inkml:trace contextRef="#ctx0" brushRef="#br1" timeOffset="4040.7387">22329 3390 1082 0,'0'0'127'16,"0"0"-25"-16,0 0-24 0,0 0-23 15,0 0-12-15,0 0-6 0,18-13-7 16,-18 13-6-16,0 0 3 0,0 0 4 0,0 0 11 15,0 0 8-15,0 0 6 0,0 0-6 0,0 0-1 16,0 0-11-16,0 0-4 0,0 0-8 0,0 0-7 16,0 0-5-16,0 0-3 0,0 0-3 0,0 0-2 15,0 0-2-15,-8 21 0 0,8-21-4 16,-4 17 0-16,4-17 0 0,-2 23 0 0,2-23 0 16,0 28 0-16,0-28 0 0,-2 31 0 0,2-14 0 15,-1 2 0-15,1 1 0 0,0 1 0 0,0 2 0 16,0 0 0-16,-1 1 0 0,0-1 0 0,0 3 0 15,-2 0 0-15,1-1 0 0,-1 2 0 0,0-1 0 16,-1 1 0-16,0 0 0 0,-1 0 0 16,1 0 0-16,-1 0 0 0,0-3 0 15,2-1 0-15,1-3 0 0,0 1 0 0,2-4 0 16,0-17 0-16,2 30 0 0,-2-30 0 0,9 27 0 16,-9-27 0-16,9 20 0 0,-9-20 0 0,12 17 0 15,-12-17 0-15,0 0 0 0,17 15 0 0,-17-15 0 16,0 0 0-16,0 0 0 0,0 0 0 0,0 0 0 15,0 0 0-15,0 0-3 0,10-21-6 0,-10 21-5 16,-6-34-10-16,2 14 3 0,-3-6-4 16,1 2 15-16,-2-2-2 0,-1-1 16 0,-1 0-10 15,1 0-10-15,-2-1 36 0,0 1-36 0,0-1 34 16,2 4-30-16,-2-5-33 0,11 29-78 16,-20-46-270-16,20 46-143 0,-3-23-9 0,3 23 267 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9T02:43:33.44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2552 805 1161 0,'22'15'297'0,"-22"-15"-192"0,0 0-9 15,0 0-18-15,-3 17-20 0,3-17-12 0,0 0-12 16,0 0-2-16,0 0-4 0,-4 22-15 0,4-22 8 15,-1 36-13-15,1-5 5 0,-1 7-5 0,-2 10 7 16,-2 9-12-16,-2 8-4 0,-3 9 9 0,-1 4-15 16,-2-3 9-16,-2 0 5 15,1-8-15-15,-1 1 13 0,4-10-12 0,3-6 6 16,4-8-17-16,0-13-6 0,9-2-39 0,-5-29-31 16,26 41-174-16,-26-41-384 0,19 4 65 0,-1-7 280 15</inkml:trace>
  <inkml:trace contextRef="#ctx0" brushRef="#br0" timeOffset="218.7625">2178 975 1992 0,'-20'7'35'0,"20"-7"-15"0,-19 5-20 0,19-5 0 15,0 0 0-15,0 0 0 0,22-6 0 16,0 2 0-16,8-4 0 0,8-3 0 15,8-5 0-15,8-2 0 0,8-5 0 0,3-2 0 16,5-4 0-16,-1 1 0 0,-1 2 0 0,0 1 0 16,-4 6 0-16,1 5 0 0,-7-3-6 0,-2 15-68 15,-23-14-262-15,10 17-336 0,-18 13 27 0,-4 1 332 16</inkml:trace>
  <inkml:trace contextRef="#ctx0" brushRef="#br0" timeOffset="437.578">3145 1163 1963 0,'0'0'33'0,"0"0"-2"0,0 0-11 16,12 20-20-16,-12-20 0 0,-1 18 0 0,1-18 0 16,-2 34 0-16,-3-8 0 0,1 2 0 15,-4 7 0-15,-1 4 0 0,0 0 0 0,-2 3 0 16,1-3 0-16,1-3 0 0,1-5 0 0,4-3 0 15,1-7 0-15,3-4 0 0,0-17-29 0,11 17-24 16,-11-17-50-16,16-18-201 0,7 10-345 0,-5-11 6 16,7-9 378-16</inkml:trace>
  <inkml:trace contextRef="#ctx0" brushRef="#br0" timeOffset="1031.2596">3366 997 2047 0,'0'0'0'0,"-17"13"0"0,17-13 0 15,0 0 0-15,0 0 0 0,0 0 0 0,12 19 0 16,-12-19 0-16,16 20 0 0,-16-20 0 0,21 29 0 16,-21-29 0-16,29 36 0 0,-13-16 0 15,-2 7 0-15,1 3 0 0,-3 2 0 0,-1 5 0 16,-4-2 0-16,-2 4 0 0,-1-4 0 0,-2 1 0 15,-2-4 0-15,0-3 0 0,-1-3 0 0,0-4 0 16,-1-3 0-16,2-19 0 0,-1 22 0 16,1-22 0-16,0 0 0 0,0 0 0 0,0 0 0 15,0 0 0-15,0 0 0 0,16-24 0 0,-7 4 0 16,3-8 0-16,1-5 0 0,3-2 0 0,1-1 0 16,0-1 0-16,0 0 0 0,-2 1 0 0,0 1 0 15,0-2 0-15,-2 8 0 0,1 4 0 0,-2 6 0 16,-12 19 0-16,18-22 0 0,-18 22 0 15,0 0 0-15,0 0 0 0,0 0 0 16,0 0 0-16,11 24 0 0,-11-24 0 0,-1 31 0 16,1-8 0-16,-1-2 0 0,-1 1 0 0,4-4 0 15,0-1 0-15,-2-17 0 0,12 26 0 0,-12-26 0 16,23 20 0-16,-6-15 0 0,5 1 0 0,4-8 0 16,3 0 0-16,1-3 0 0,1-7 0 0,2 1 0 15,-1-5 0-15,1 1 0 0,0-3 0 16,0-1 0-16,-1 1 0 0,-3-1 0 0,-1 0 0 15,-3 3 0-15,0-1 0 0,-5 2 0 0,-3 2 0 16,-17 13 0-16,25-24 0 0,-25 24 0 0,0 0 0 16,0 0 0-16,0 0 0 0,0 0 0 0,0 0 0 15,1 28 0-15,-8-5 0 0,-2 8 0 16,-1 4 0-16,-1 5 0 0,0 1 0 0,2-3 0 16,1-1 0-16,5-3 0 0,2-2 0 15,3-2 0-15,3-1 0 0,5-4 0 0,-1-5 0 16,10-2-54-16,-19-18-36 0,54 31-266 0,-54-31-261 15,33 0-16-15,-11-6 337 0</inkml:trace>
  <inkml:trace contextRef="#ctx0" brushRef="#br0" timeOffset="1390.6385">4526 1294 1971 0,'-7'17'26'0,"7"-17"5"15,1 27-12-15,-1-27-19 0,23 19 0 0,-6-8 0 16,6-9 0-16,5 1 0 0,4-7 0 0,6-3 0 16,4-3 0-16,4-6 0 0,1-2 0 15,1-6 0-15,-3 0 0 0,-2-2 0 0,-4-1 0 16,-4 2 0-16,-5-2 0 0,-4 0 0 0,-8 3 0 16,-4-2 0-16,-10 3 0 0,-5 0 0 0,-7 4 0 15,-7 2 0-15,-3 3 0 0,-6-1 0 0,-4 4 0 16,-4 3 0-16,-5 3 0 0,0 6 0 15,-7 5 0-15,0 8 0 0,-2 5 0 0,0 11 0 16,2 6 0-16,1 8 0 0,8 3 0 16,4 3 0-16,6-4 0 0,7 1 0 0,6-8 0 15,6-1 0-15,6-6 0 0,7-3 0 0,9-4 0 16,6-1 0-16,11-6 0 0,7-5 0 0,11-1 0 16,8-10 0-16,12-2 0 0,6-10 0 0,12-1 0 15,-5-25-152-15,40 28-236 0,-34-25-251 0,17 3-15 16,5 8 441-16</inkml:trace>
  <inkml:trace contextRef="#ctx0" brushRef="#br0" timeOffset="1830.1838">6804 567 1210 0,'-44'7'396'0,"30"30"-129"0,-16-25-195 0,10-1 0 0,-12 1-42 16,5 2-30-16,-3 7 0 0,-2-3 0 0,1 5 0 15,-1 6 0-15,-1-4 0 16,3 12 0-16,1-3 0 0,-1 2 0 0,4-2 0 16,0 0 0-16,4 2 0 0,5 0 0 0,5 4 0 15,4-1 0-15,5-2 0 0,4-2 0 0,5-3 0 16,5 2 0-16,4-5 0 0,4-3 0 0,7-3 0 15,2-5 0-15,5-4 0 0,1-5 0 0,8-4 0 16,1-7 0-16,9-2-50 0,-3-10-20 0,13 6-47 16,-22-32-173-16,20 20-346 0,-8-7 29 15,-5-4 331-15</inkml:trace>
  <inkml:trace contextRef="#ctx0" brushRef="#br0" timeOffset="2466.6861">7072 1010 1840 0,'0'0'92'0,"-44"16"-30"0,16-3-9 15,-6 1-53-15,1 6 0 0,0 1 0 0,1 4 0 16,0 0 0-16,0 4 0 0,2-1 0 16,3 0 0-16,4-2 0 0,6-1 0 0,5-3 0 15,3 1 0-15,7-4 0 0,3 1 0 0,-1-20 0 16,14 33 0-16,-14-33 0 0,34 26 0 0,-10-18 0 16,2-2 0-16,5-5 0 0,3-5 0 0,1-1 0 15,1-5 0-15,3-3 0 0,0-3 0 0,-1-4 0 16,-4-3 0-16,-2-1 0 0,-4-1 0 15,-4 0 0-15,-2-1 0 0,-4-1 0 16,-2-1 0-16,-4 1 0 0,-3 1 0 0,-6 3 0 16,-3 3 0-16,-3 0 0 0,-3 1 0 0,6 19 0 15,-16-28 0-15,16 28 0 0,-25-10 0 0,25 10 0 16,-26 0 0-16,26 0 0 0,-23 2 0 0,23-2 0 16,0 0 0-16,-20 11 0 0,20-11 0 0,0 0 0 15,0 0 0-15,0 0 0 0,13 18 0 16,-13-18 0-16,25 2 0 0,-8-2 0 0,2-1 0 15,2 2 0-15,1-1 0 0,0 1 0 0,-2 4 0 16,1-2 0-16,-4 1 0 0,-17-4 0 0,29 17 0 16,-29-17 0-16,19 28 0 0,-13-11 0 0,-3 4 0 15,-2-2 0-15,-3 5 0 0,-2 3 0 16,-3-2 0-16,-3 5 0 0,-2 1 0 0,-1-3 0 16,-2 1 0-16,1-5 0 0,-1-1 0 15,-1 0 0-15,5-3 0 0,11-20 0 0,-19 27 0 16,19-27 0-16,0 0 0 0,0 0 0 0,0 0 0 15,0 0 0-15,0 0 0 0,29-22 0 0,-8-1 0 16,3-4 0-16,4-5 0 0,1-2 0 0,2 0 0 16,-3 1 0-16,3 3 0 0,-3 2 0 0,-4 2 0 15,0 3 0-15,-6 2 0 0,-18 21 0 16,27-26 0-16,-27 26 0 0,0 0 0 0,0 0 0 16,0 0 0-16,0 0 0 0,0 0 0 15,0 0 0-15,7 24 0 0,-7-24 0 0,-7 35 0 16,0-15 0-16,3 2 0 0,-1 1 0 0,2-2 0 15,6-2 0-15,0-1 0 0,8 0 0 0,-11-18 0 16,38 31 0-16,-15-19 0 0,10-3 0 0,-1-3-16 16,10 8-100-16,-19-35-228 0,36 30-217 15,-19-13-46-15,4-3 205 0</inkml:trace>
  <inkml:trace contextRef="#ctx0" brushRef="#br0" timeOffset="2799.2212">8120 1086 2021 0,'-31'6'26'0,"6"3"-26"0,2 3 0 16,-4 2 0-16,1 3 0 0,2 4 0 0,1 2 0 15,1-2 0-15,4-1 0 0,2-2 0 0,16-18 0 16,-16 26 0-16,16-26 0 0,5 22 0 0,-5-22 0 16,21 16 0-16,-4-11 0 0,5-4 0 0,6-3 0 15,2-6 0-15,5 1 0 0,3-5 0 0,0 0 0 16,-2 2 0-16,0-3 0 0,-5 3 0 15,-2 2 0-15,-4 3 0 0,-6-1 0 16,-19 6 0-16,24-4 0 0,-24 4 0 0,0 0 0 16,0 0 0-16,3 24 0 0,-3-24 0 0,-11 32 0 0,-1-13 0 15,-3 4 0-15,-3-1 0 0,-2 2 0 0,0 0 0 16,0-2 0-16,5 0 0 0,1-5 0 16,14-17 0-16,-16 20 0 0,16-20 0 0,0 0 0 15,0 0 0-15,0 0 0 0,0 0 0 16,21-14-25-16,-3-3-48 0,-8-31-145 0,34 21-337 15,-21-14-70-15,7 1 75 0</inkml:trace>
  <inkml:trace contextRef="#ctx0" brushRef="#br0" timeOffset="3008.7265">8654 605 1881 0,'-2'47'166'16,"2"-47"-166"-16,-13 23 0 0,13-23 0 0,-15 26 0 15,15-26 0-15,-20 33 0 0,5-3 0 0,1-2 0 16,-2 8 0-16,4 1 0 0,1-1 0 0,0 5 0 15,1 4 0-15,-1 3 0 0,0 4 0 0,0 1 0 16,0 3 0-16,-1-2 0 0,0 3 0 0,-1-7 0 16,2-3 0-16,2-6 0 0,1-6 0 15,3-3 0-15,0-8 0 0,2-4 0 0,3-20 0 16,0 22 0-16,0-22-38 0,0 0-52 0,0-19-81 16,21 12-438-16,-22-18-26 0,7 1 132 15</inkml:trace>
  <inkml:trace contextRef="#ctx0" brushRef="#br0" timeOffset="3155.7459">8335 1151 2011 0,'0'0'36'0,"-36"-18"-36"16,16 23 0-16,-1 0 0 0,4 1 0 15,17-6 0-15,-20 7 0 0,20-7 0 0,0 0 0 16,0 0 0-16,30 7 0 0,-2-9 0 16,7-2 0-16,14-4 0 0,5-4 0 0,12 0 0 15,6-4 0-15,12 3 0 0,-2-10-38 0,22 14-276 16,-19-10-363-16,11 6 27 0,-3 5 283 0</inkml:trace>
  <inkml:trace contextRef="#ctx0" brushRef="#br0" timeOffset="3999.5476">9301 1202 1572 0,'-27'-1'154'0,"27"1"-105"0,-35 7 20 0,35-7-33 16,-45 11 22-16,19-2-21 0,-6-1-5 0,2 5 3 15,-3 1-30-15,2 1-5 0,0 5 0 16,1 1 0-16,-1 2 0 0,2 6 0 0,0-3 0 15,4 3 0-15,-1-4 0 0,5 3 0 0,3-3 0 16,3 0 0-16,5-6 0 0,10-19 0 0,-7 27 0 16,7-27 0-16,16 17 0 0,-16-17 0 15,37 8 0-15,-11-12 0 0,7-7 0 0,3-1 0 16,5-8 0-16,-1-3 0 0,4-4 0 16,-2-4 0-16,2 2 0 0,0-4 0 0,-6-1 0 15,-2-1 0-15,-8 6 0 0,-5-1 0 0,-6 8 0 16,-7 2 0-16,-3 1 0 0,-7 19 0 0,3-29 0 15,-3 29 0-15,0 0 0 0,-11-19 0 0,11 19 0 16,0 0 0-16,-21 7 0 0,21-7 0 0,-18 21 0 16,8-4 0-16,0 2 0 0,1 4 0 0,-2 4 0 15,2 2 0-15,1 0 0 0,-1 1 0 16,3-3 0-16,2-3 0 0,7-5 0 16,2 1 0-16,-5-20 0 0,19 30 0 0,-19-30 0 15,33 17 0-15,-10-15 0 0,3-3 0 0,4-3 0 16,4-4 0-16,4-3 0 0,2-5 0 0,4-2 0 15,-3-4 0-15,2-3 0 0,-1 2 0 0,-4 1 0 16,0 0 0-16,-6 4 0 0,-2 0 0 0,-4 2 0 16,-6 6 0-16,-20 10 0 0,19-15 0 15,-19 15 0-15,0 0 0 0,0 0 0 0,0 0 0 16,0 0 0-16,-19 29 0 0,5-12 0 0,0 5 0 16,-6 2 0-16,3 1 0 0,0-1 0 0,0 2 0 15,3-4 0-15,3 1 0 0,2-5 0 0,3-1 0 16,6-17 0-16,0 21 0 0,0-21 0 15,0 0 0-15,0 0 0 0,27 11 0 16,-27-11 0-16,35-23 0 0,-12 4 0 0,7-6 0 16,-1-2 0-16,1-4 0 0,2-1 0 0,-2-2 0 15,-1-1 0-15,1 1 0 0,-4 2 0 0,-1 0 0 16,-4 2 0-16,0 2 0 0,-3 4 0 0,-1 1 0 16,-17 23 0-16,19-24 0 0,-19 24 0 0,0 0 0 15,0 0 0-15,0 0 0 0,-8 23 0 0,8-23 0 16,-17 35 0-16,6-5 0 0,0 8 0 15,1 4 0-15,0-1 0 0,2-2 0 0,2-7 0 16,5-4 0-16,5-4 0 0,4-1 0 16,7-6 0-16,4 0 0 0,6-8 0 0,6-7 0 0,7-4 0 15,1-10 0-15,10-4 0 0,-2-11 0 16,9-5 0-16,1-9 0 0,8-2-7 0,-13-20-156 16,32 20-252-16,-29-9-240 0,3-1 37 0,5 18 430 15</inkml:trace>
  <inkml:trace contextRef="#ctx0" brushRef="#br0" timeOffset="4155.7855">10831 789 1998 0,'-37'43'49'0,"4"-4"-49"15,5 2 0-15,4-2 0 0,3 3 0 0,2 6 0 16,3 2 0-16,1 3 0 16,6 0 0-16,1-2 0 0,6 1 0 0,1-5 0 15,4-1 0-15,5-6 0 0,-3-8 0 0,10 3-76 16,-15-35-107-16,20 33-489 0,-20-33 14 0,19 25 201 15</inkml:trace>
  <inkml:trace contextRef="#ctx0" brushRef="#br0" timeOffset="4327.6598">10631 1090 2047 0,'0'0'0'15,"0"0"0"-15,-19-18 0 0,19 18 0 0,0 0 0 0,0 0 0 16,26-20 0-16,-6 12 0 0,4 2 0 15,5-2 0-15,7 1 0 0,4-1 0 0,8-2 0 16,0 3 0-16,10 2 0 0,-7-8 0 0,36 10-503 16,-24-4-202-16,0 4 8 0,4 12 556 15</inkml:trace>
  <inkml:trace contextRef="#ctx0" brushRef="#br0" timeOffset="5499.58">11583 1549 1850 0,'0'0'41'0,"0"0"-1"0,0 0 0 16,0 0-8-16,0 0-13 0,0 0-8 0,0 0-9 15,0 0-5-15,-11 33-10 0,3-4-8 16,1 10-35-16,-13-8-34 0,21 34-252 0,-20-31-307 16,7 4 52-16,4 0 334 0</inkml:trace>
  <inkml:trace contextRef="#ctx0" brushRef="#br0" timeOffset="6062.0817">12359 1062 1835 0,'-22'3'63'16,"22"-3"-12"-16,0 0-6 0,0 0-20 0,3-18-7 15,-3 18-12-15,19-23-2 0,-2 6-4 0,5 0 0 16,6-3 0-16,5-2 0 0,5 2 0 0,2-2 0 16,1 0 0-16,-1-1 0 0,2 4 0 15,-1-1 0-15,-1 6 0 0,-2-1 0 0,-4 6 0 16,0-2 0-16,-5 4 0 0,-3 7 0 0,-3-3 0 15,-4 9 0-15,-1 0 0 0,-18-6 0 0,31 16 0 16,-31-16 0-16,23 30 0 0,-13-8 0 16,1 3 0-16,-4 4 0 0,3 3 0 0,-3-1 0 15,-1-1 0-15,1-1 0 0,2 3 0 0,1-8 0 16,4-3 0-16,6-4 0 0,4-10 0 16,6-3 0-16,9-9 0 0,6-10 0 0,8-5 0 15,6-9 0-15,6-5 0 0,6-3 0 0,2-2 0 16,1 0 0-16,1-4 0 0,-6 2 0 0,0 0 0 15,-5 9 0-15,-15-5 0 0,-1 10-35 0,-37-18-417 16,6 18-226-16,-17 27 14 0,5-18 447 0</inkml:trace>
  <inkml:trace contextRef="#ctx0" brushRef="#br0" timeOffset="6468.637">13277 1115 1901 0,'-28'-4'57'15,"28"4"-26"-15,0 0-2 0,-23 22-6 0,23-22-17 16,-31 38-6-16,5-7 0 0,-2 9 0 0,-11 10 0 16,-2 10 0-16,-5 1 0 0,-2 5 0 0,1-4 0 15,3 1 0-15,6-8 0 0,8-4 0 0,8-7 0 16,10-9 0-16,6-6 0 0,8-6 0 15,13-5 0-15,9-7 0 0,16-10 0 0,13-5 0 16,16-10 0-16,15-9 0 0,11-5 0 0,7-7 0 16,9-4 0-16,-2-2 0 0,9 5 0 15,-6-10-104-15,24 29-334 0,-30-23-228 0,2 9 21 16,-8 2 452-16</inkml:trace>
  <inkml:trace contextRef="#ctx0" brushRef="#br0" timeOffset="6769.052">14189 1774 2047 0,'-18'12'0'0,"18"-12"0"0,0 0 0 0,0 0 0 16,0 0 0-16,-8-17 0 0,8 17 0 0,0-18 0 15,20 28-296-15,-35-32-364 0,15 22-20 0,7-27 270 16</inkml:trace>
  <inkml:trace contextRef="#ctx0" brushRef="#br0" timeOffset="8558.1815">1797 3455 1152 0,'-35'5'328'0,"35"-5"-142"0,0 0-142 0,0 0 4 16,0 0-11-16,0 0-14 0,0 0-11 0,0 0-8 15,0 0 3-15,18-29-3 0,-2 7 7 0,2-2-7 16,5-6 8-16,4 0-8 0,3-6-13 15,2 4 36-15,1-3-33 0,0 2 35 0,-3 2-11 16,3 3-10-16,-4 2 9 0,-1 5-7 16,-2 5 3-16,-3 3-4 0,-3 3 2 0,0 5-4 15,-2 3 2-15,-1 4-1 0,-17-2 0 0,33 16 2 16,-33-16-8-16,32 31-2 0,-15-6 0 0,-2 0 0 16,0 4 0-16,-2-1 0 0,1-3 0 0,2-2 0 15,3-6 0-15,4-4 0 0,4-7 0 16,6-7 0-16,7-10 0 0,5-8 0 0,6-9-14 15,4-6 7-15,4-4-22 0,2-7-18 0,7 9-23 16,-15-23-106-16,27 27-400 0,-29-9-51 0,0 6 127 16</inkml:trace>
  <inkml:trace contextRef="#ctx0" brushRef="#br0" timeOffset="8948.7955">2585 3312 1507 0,'-5'-24'295'16,"5"24"-231"-16,0 0-9 0,-18 11-4 15,18-11-25-15,-33 27-8 0,11-4-8 0,-2 7 10 16,-4 6-19-16,-1 5-1 0,-1 5 0 0,0 5 0 16,2 0 0-16,4 1 0 0,3-2 0 0,8-3 0 15,4-4 0-15,7-2 0 0,7-6 0 0,7-3 0 16,6-4 0-16,9-5 0 0,6-5 0 0,7-6 0 15,10-8 0-15,5-8 0 0,8-7 0 16,4-7 0-16,8-4 0 0,2-8-13 0,13 15-146 16,-29-34-365-16,31 23-112 0,-12-10-30 15</inkml:trace>
  <inkml:trace contextRef="#ctx0" brushRef="#br0" timeOffset="9214.428">3724 3513 2023 0,'-28'-7'24'0,"28"7"-24"0,0 0 0 15,0 0 0-15,0 0 0 0,13-23 0 16,-13 23 0-16,35-22 0 0,-12 10 0 0,3 0 0 15,3-1 0-15,1 1 0 0,1 0 0 0,2 2 0 16,-3 0 0-16,2 4 0 0,-2 0 0 0,-1 4-12 16,-3-2-23-16,2 8-15 0,-11-9-44 0,22 31-219 15,-39-26-296-15,23 9-31 0,-23-9 347 0</inkml:trace>
  <inkml:trace contextRef="#ctx0" brushRef="#br0" timeOffset="9370.7646">3597 3805 1980 0,'-40'32'65'0,"16"-10"-63"0,24-22-2 16,-21 25 0-16,21-25 0 0,0 0 0 0,29 5 0 15,-2-12 0-15,4-5 0 0,11-9 0 16,4-4 0-16,10-5 0 0,7-6 0 0,4-3 0 16,10 0 0-16,-2-7-21 0,19 24-159 0,-31-26-452 15,28 13-24-15,-12-3 99 0</inkml:trace>
  <inkml:trace contextRef="#ctx0" brushRef="#br0" timeOffset="10105.072">5329 2861 1906 0,'-32'-15'32'15,"32"15"-14"-15,-20-6 5 0,20 6 1 0,-19 3-6 16,19-3-7-16,0 0-8 0,-23 29 4 0,15-11-2 16,-1 7-5-16,3 4 0 0,1 4 0 15,0 7 0-15,0 5 0 0,-1 5 0 0,0 2 0 16,0 2 0-16,1 4 0 0,-2 0 0 15,2 0 0-15,0-2 0 0,0-3 0 0,1-2 0 16,0-5 0-16,3-6 0 0,0-6 0 0,2-9 0 16,1-4 0-16,-2-21 0 0,7 21 0 0,-7-21 0 15,0 0 0-15,0 0 0 0,19-3 0 0,-19 3 0 16,13-34 0-16,-6 4 0 0,1-8 0 0,0-7 0 16,-1-3 0-16,2-3 0 0,-2-2 0 15,1 1 0-15,-2 1 0 0,-1-1 0 0,-2-1 0 16,-2-3 0-16,1 0 0 0,-1-4 0 0,2 2 0 15,2 3 0-15,1 0 0 0,3 8 0 16,1 7 0-16,-2 10 0 0,3 8 0 0,-11 22 0 16,20-25 0-16,-20 25 0 0,24-11 0 0,-24 11 0 15,32 0 0-15,-13 3 0 0,4 2 0 0,3 3 0 16,0 0 0-16,4 0 0 0,-1 5 0 16,0-1 0-16,0 2 0 0,-2 3 0 0,-4 0 0 15,-1-1 0-15,-3 2 0 0,-4 0 0 0,-4 1 0 16,-5 3 0-16,-5 0 0 0,-6 2 0 0,-4 0 0 15,-6 3 0-15,-6-2 0 0,-2 1 0 0,-5 0 0 16,-3-1 0-16,-2-1 0 0,-2-1 0 0,-1-2 0 16,2-1 0-16,3-2 0 0,3-1 0 15,3-3 0-15,6-2 0 0,19-12 0 16,-23 20 0-16,23-20 0 0,0 0 0 0,-6 23 0 16,6-23 0-16,17 22 0 0,-17-22 0 0,31 25 0 15,-8-13 0-15,3 0 0 0,4-1 0 0,3 0 0 16,2 0 0-16,3 0 0 0,0 0 0 0,0-1 0 15,-2 3 0-15,-2-3 0 0,0 1 0 0,-3 1 0 16,-1 3 0-16,-3-2 0 0,-1 5 0 16,-2-1 0-16,-1 4 0 0,-4-4 0 0,2 5-8 15,-4-7-64-15,11 22-145 0,-28-37-227 0,23 10-164 16,-23-10-13-16,0 0 545 0</inkml:trace>
  <inkml:trace contextRef="#ctx0" brushRef="#br0" timeOffset="10245.6995">6091 3462 2047 0,'0'0'0'0,"0"0"0"16,-28-9 0-16,28 9 0 0,-28-6 0 0,28 6 0 15,-19-6 0-15,19 6 0 0,0 0 0 0,0 0 0 16,0 0 0-16,-7-18 0 0,5-12-164 0,39 39-376 16,-26-26-119-16,17 11 3 0,0 10 629 0</inkml:trace>
  <inkml:trace contextRef="#ctx0" brushRef="#br0" timeOffset="10605.0973">7355 2640 1823 0,'-48'-8'152'0,"20"6"-93"15,-18 8-46-15,1 9-13 0,-2 3 0 16,1 4 0-16,-2 6 0 0,2 4 0 16,0 5 0-16,2 5 0 0,0 3 0 0,3 2 0 15,-1 2 0-15,6 0 0 0,4-1 0 0,8-2 0 16,7-4 0-16,6-4 0 0,9-4 0 0,4-5 0 15,8-4 0-15,7-2 0 0,6-3 0 0,9-5 0 16,5-4 0-16,8-5 0 0,6-5 0 0,7-4 0 16,2-4 0-16,2-6 0 0,4 0 0 0,-5-5 0 15,3 3 0-15,-3-5 0 0,6 13-20 16,-27-31-269-16,39 38-269 0,-39-18-111 0,9-3 159 16</inkml:trace>
  <inkml:trace contextRef="#ctx0" brushRef="#br0" timeOffset="10761.3367">7832 3331 2047 0,'-59'21'0'0,"32"-6"0"0,10-5 0 0,17-10 0 16,0 0 0-16,-19 3 0 0,19-3 0 0,0 0 0 16,0 0 0-16,7-18 0 0,-6-4 0 0,31 30-317 15,-37-41-261-15,31 18-123 0,-4 2 251 0</inkml:trace>
  <inkml:trace contextRef="#ctx0" brushRef="#br1" timeOffset="13985.1854">1102 4917 2007 0,'0'0'20'0,"0"0"0"16,0 0-20-16,0 0 0 0,-15 20 0 15,11-3 0-15,1 7 0 0,-2 7 0 0,-3 7 0 16,0 4 0-16,-3 4 0 0,-2 5 0 0,-1 0 0 16,-2-1 0-16,2 1 0 0,-1-4 0 0,4 0-11 15,2-7-15-15,4-2-18 0,1-13-4 0,13 2-48 16,-9-27-114-16,0 0-399 0,23 5-30 0,-23-5 276 16</inkml:trace>
  <inkml:trace contextRef="#ctx0" brushRef="#br1" timeOffset="14469.5734">1007 4787 1932 0,'0'0'36'0,"-20"2"-1"0,20-2-7 16,0 0-13-16,0 0-14 0,0 0-1 0,0 0-3 15,0 0 2-15,0 0 0 0,18-7 1 0,-18 7 0 16,28-4-4-16,-11 2-3 0,2 1-6 15,-1-2-8-15,1 7-4 0,0-1-4 0,0 7 0 16,-1 1 3-16,2 6 1 0,-3 2 12 0,0 5 0 16,-1 3 12-16,-2 5-5 0,0 1 11 0,-3 5-11 15,0 1 12-15,-4 2-10 0,-1 0-10 16,-4-1 34-16,0 0-32 0,-4-4 38 0,1-2-10 16,-4-5-6-16,4-3 11 0,-5-5-5 0,4-3 8 15,2-18-6-15,-8 22 1 0,8-22-7 0,0 0 0 16,0 0-3-16,0 0-1 0,0 0 0 0,0 0-2 15,0 0 1-15,0 0 0 0,11-29-4 0,-1 9-3 16,2-5 0-16,3-4 0 0,2-4 0 16,2-2 0-16,3-1 0 0,1 1 0 0,1-1 0 15,1 3 0-15,-3 3 0 0,1 4 0 16,-3 5 0-16,0 3 0 0,-2 5 0 0,-1 4 0 16,-17 9 0-16,25-5 0 0,-25 5 0 0,18 8 0 15,-18-8 0-15,16 21 0 0,-9-4 0 0,0 1 0 16,0 4 0-16,0 2 0 0,-1 1 0 0,0 3 0 15,0 1 0-15,0-2 0 0,4-1 0 16,-1-1 0-16,7-4 0 0,2-4-8 0,10 1-51 16,-3-15-45-16,31 27-323 0,-26-34-197 0,19 8-13 15,-4-3 450-15</inkml:trace>
  <inkml:trace contextRef="#ctx0" brushRef="#br1" timeOffset="15516.4915">2751 4978 1707 0,'-32'-4'53'0,"13"5"-9"0,-5-5 4 16,7 5-5-16,-2-1-10 0,2 3-11 15,0 1 0-15,17-4 0 0,-32 21-2 0,32-21-2 16,-30 30-7-16,14-10-7 0,1 5-4 15,2 2 0-15,0 4 0 0,1 2 0 0,2 1 0 16,1 1 0-16,4-2 0 0,2-3 0 0,3-3 0 16,3-5 0-16,5-4 0 0,-8-18 0 0,26 28 0 15,-5-19 0-15,3-3 0 0,3-3 0 0,4-6 0 16,-1-4 0-16,3-5 0 0,2-6 0 16,2-4 0-16,0-5 0 0,2-3 0 0,-3-4 0 15,-4-4 0-15,-1 1 0 0,-6 1 0 0,-3 0 0 16,-6 3 0-16,-1-1 0 0,-6 3 0 0,-3 2 0 15,-4 3 0-15,-5 5 0 0,-4 3 0 0,7 18 0 16,-24-25 0-16,24 25 0 0,-34-14 0 0,14 11 0 16,1 5 0-16,-3 2 0 0,1 4 0 15,2 1 0-15,0 3 0 0,19-12 0 16,-25 27 0-16,25-27 0 0,-14 23 0 0,14-23 0 16,5 21 0-16,-5-21 0 0,17 18 0 0,-17-18 0 15,31 12 0-15,-9-9 0 0,2-1 0 0,4-2 0 16,0-3 0-16,1 0 0 0,-1-1 0 0,1-1 0 15,2-1 0-15,-2 0 0 0,0-1 0 0,0-2 0 16,-2 1 0-16,-3-2 0 0,-1 2 0 16,-2-1 0-16,-4 2 0 0,-17 7 0 0,21-7 0 15,-21 7 0-15,0 0 0 0,0 0 0 0,0 0 0 16,0 0 0-16,0 0 0 0,-4 18 0 0,4-18 0 16,-16 30 0-16,4-8 0 0,0 3 0 15,-1 4 0-15,-2 3 0 0,3-2 0 0,-2 3 0 16,2-4 0-16,5-1 0 0,0-3 0 0,4-3 0 15,3-22 0-15,5 29 0 0,-5-29 0 16,16 17 0-16,-16-17 0 0,24 6 0 0,-7-10 0 16,4-2 0-16,2-5 0 0,0-5 0 0,4-4 0 15,0-4 0-15,1-4 0 0,1-2 0 0,-1-3 0 16,0 1 0-16,-3 0 0 0,0 2 0 0,-2 1 0 16,-4 1 0-16,-3 4 0 0,0 3 0 0,-6 4 0 15,-10 17 0-15,13-23 0 0,-13 23 0 16,0 0 0-16,0 0 0 0,0 0 0 15,0 0 0-15,0 0 0 0,0 0 0 0,0 0 0 16,0 0 0-16,-15 30 0 0,9-8 0 0,1 2 0 16,1 3 0-16,0 1 0 0,0 0 0 0,3-2 0 15,1 2 0-15,1-5 0 0,4-3 0 0,2 0 0 16,-7-20 0-16,21 26 0 0,-21-26 0 0,30 14 0 16,-10-12 0-16,4-5 0 0,4-6 0 15,4-5 0-15,2-5 0 0,2-4 0 0,2-2 0 16,1-4 0-16,-3-1 0 0,1-2 0 0,-3 3 0 15,-2 4 0-15,-6 2 0 0,-3 5 0 0,-3 3 0 16,-20 15 0-16,24-17 0 0,-24 17 0 0,0 0 0 16,0 0 0-16,0 0 0 0,0 0 0 15,-1 25 0-15,-6-7 0 0,-3 5 0 0,-1 6 0 16,-2 0 0-16,-1 2 0 0,2-3 0 16,1-1 0-16,3-2 0 0,2-3 0 0,3-4 0 15,3-18 0-15,0 23 0 0,0-23 0 0,0 0 0 16,0 0 0-16,18 5 0 0,-18-5 0 0,0 0 0 15,27-24 0-15,-27 24 0 0,23-36 0 0,-9 12 0 16,-2-1 0-16,1-3 0 0,-1 1 0 0,1 2 0 16,-3 1 0-16,0-2 0 0,-1 3 0 15,0 1 0-15,1-1 0 0,0 0 0 0,2-2 0 16,3 1 0-16,3 1 0 0,-1 0 0 0,5 4 0 16,-2-3 0-16,8 8 0 0,-4-6-69 15,17 27-151-15,-35-36-199 0,40 38-136 0,-21-14-33 16,0-7 393-16</inkml:trace>
  <inkml:trace contextRef="#ctx0" brushRef="#br1" timeOffset="15852.4264">5572 4785 1646 0,'-19'9'278'0,"-9"-13"-229"0,6 4 2 16,-1-1-28-16,1 2-23 0,-1 3 0 0,1 2 0 16,-1 2 0-16,1 5 0 0,0 0 0 0,1 4 0 15,3 1 0-15,2 2 0 0,0 5 0 0,3 1 0 16,1 1 0-16,3 1 0 0,3-2 0 15,3 1 0-15,3-4 0 0,4-1 0 0,5-3 0 16,3-2 0-16,6-3 0 0,1-3 0 0,7-1 0 16,2-8 0-16,6 2 0 0,4-10 0 0,7-1 0 0,-2-16-82 0,30 28-391 15,-35-32-184-15,21 9 33 0,-3-3 414 0</inkml:trace>
  <inkml:trace contextRef="#ctx0" brushRef="#br1" timeOffset="16247.0259">6141 4788 1954 0,'-34'7'41'0,"7"-3"-4"0,4 3-22 0,-2-1-15 16,2 0 0-16,1 3 0 16,0 1 0-16,2 1 0 0,1 4 0 0,-1 1 0 15,2 2 0-15,1 1 0 0,0 4 0 0,3 0 0 16,1 2 0-16,1 2 0 0,4-2 0 0,0 1 0 15,4-1 0-15,4-5 0 0,0-2 0 0,0-18 0 16,13 23 0-16,-13-23 0 0,24 13 0 0,-24-13 0 16,37 1 0-16,-13-7 0 0,2-4 0 15,3-6 0-15,1-4 0 0,2-3 0 0,2-3 0 16,-1-3 0-16,0 0 0 0,-4 0 0 0,-1-2 0 16,-5 4 0-16,-3 0 0 0,-2 2 0 0,-5 0 0 15,-2 6 0-15,-4 2 0 0,-7 17 0 16,7-21 0-16,-7 21 0 0,0 0 0 0,0 0 0 0,0 0 0 15,0 0 0-15,-17 3 0 0,17-3 0 16,-13 28 0-16,3-7 0 0,2 4 0 16,-3 4 0-16,0 0 0 0,1 1 0 0,0 0 0 15,6-1 0-15,1-2 0 0,8-2 0 0,4-4 0 16,5-2 0-16,-14-19 0 0,40 28-1 0,-17-24-66 16,16 11-82-16,-24-44-249 0,41 34-162 0,-17-24-76 15,6-8 401-15</inkml:trace>
  <inkml:trace contextRef="#ctx0" brushRef="#br1" timeOffset="16582.269">6815 4729 1966 0,'-28'11'51'0,"-4"4"-21"0,-2 2-30 0,0 4 0 16,-1 3 0-16,2 1 0 0,-1 2 0 0,5 0 0 15,3-2 0-15,3-2 0 0,6-3 0 16,6-1 0-16,11-19 0 0,-6 23 0 0,6-23 0 15,0 0 0-15,27 18 0 0,-9-18 0 0,4-3 0 16,2-2 0-16,6-3 0 0,1-2 0 0,2-2 0 16,2 0 0-16,-3 2 0 0,-3 0 0 0,-3 2 0 15,-6 2 0-15,-20 6 0 0,28-2 0 16,-28 2 0-16,0 0 0 0,0 0 0 0,8 18 0 16,-8-18 0-16,-13 29 0 0,0-7 0 15,-5 2 0-15,-4 4 0 0,-2 2 0 0,-2-1 0 16,2 0 0-16,3-4 0 0,3-4 0 0,6-3 0 15,12-18 0-15,-13 21 0 0,13-21 0 0,0 0 0 16,0 0 0-16,30 3-61 0,-28-40-251 0,44 33-237 16,-25-26-101-16,13-3 176 0</inkml:trace>
  <inkml:trace contextRef="#ctx0" brushRef="#br1" timeOffset="16916.1384">7093 4892 1842 0,'-7'40'187'0,"-10"-32"-169"0,17-8-18 0,0 0 0 16,0 0 0-16,0 0 0 0,0 0 0 0,17 9 0 16,-17-9 0-16,29-16 0 0,-9 5 0 15,4-5 0-15,3-2 0 0,1-1 0 16,1-3 0-16,-2-1 0 0,-2 3 0 0,-4-1 0 16,-4 2 0-16,-6 2 0 0,-11 17 0 0,11-30 0 15,-11 30 0-15,-7-28 0 0,7 28 0 0,-25-21 0 16,8 15 0-16,-5 5 0 0,-2 5 0 0,-3 5 0 15,-2 5 0-15,0 5 0 0,0 1 0 16,2 6 0-16,3 2 0 0,1 2 0 0,2 3 0 16,1 0 0-16,6 1 0 0,3-2 0 0,5-2 0 15,5-3 0-15,5-2 0 0,6-3 0 0,2-4 0 16,7-2 0-16,2-6 0 0,6-2 0 0,4-5 0 16,6-3 0-16,3-7 0 0,9 2 0 15,-2-9 0-15,13 13-113 0,-25-37-204 0,36 40-192 16,-32-21-141-16,7-3 193 0,11 21 457 15</inkml:trace>
  <inkml:trace contextRef="#ctx0" brushRef="#br1" timeOffset="17056.972">7677 5079 1910 0,'5'60'137'0,"-6"-30"-137"0,-20 4 0 16,-6-4 0-16,5-1 0 0,-1-5 0 0,4-3 0 16,6-4 0-16,13-17 0 0,-16 23 0 0,16-23 0 15,0 0 0-15,1 20 0 0,-1-20 0 16,0 0 0-16,47 33-228 0,-47-33-294 0,23-12-153 15,-3 8 54-15,-3-16 621 0</inkml:trace>
  <inkml:trace contextRef="#ctx0" brushRef="#br1" timeOffset="17885.1149">9152 4518 1673 0,'17'14'254'15,"-17"-14"-255"-15,5-21 31 0,-5 21-16 0,0 0 17 16,-5-21-15-16,5 21-5 0,0 0 4 0,0 0-11 16,0 0-4-16,-18 23 0 0,10-6 0 0,1 5 0 15,-1 5 0-15,-1 3 0 0,2 5 0 16,-1 2 0-16,-1 6 0 0,1 3 0 0,-1 2 0 15,-1 4 0-15,-1 3 0 0,0-1 0 16,-1 2 0-16,0-1 0 0,1-4 0 0,3-4 0 16,0-8 0-16,5-9 0 0,0-8 0 0,3-22 0 15,4 24 0-15,-4-24 0 0,0 0 0 0,0 0 0 16,23-8 0-16,-12-9 0 0,1-9 0 0,3-9 0 16,2-8 0-16,1-6 0 0,0-5 0 0,-1-1 0 15,-1 2 0-15,-1 2 0 0,-4 2 0 0,-2 1 0 16,-1-3 0-16,-2-3 0 0,0 0 0 15,0-2 0-15,-1-2 0 0,1 2 0 16,1-1 0-16,0 5 0 0,3 7 0 0,4 5 0 16,-1 10 0-16,5 4 0 0,-1 6 0 0,4 4 0 15,1 4 0-15,1 4 0 0,2 2 0 0,0 3 0 16,0 3 0-16,2 4 0 0,-3 1 0 0,1 4 0 16,-3 5 0-16,-4 1 0 0,0 5 0 0,-5 0 0 15,-2 6 0-15,-1 0 0 0,-5 3 0 16,-4 1 0-16,-2 2 0 0,-4 2 0 0,-5 0 0 15,-2 1 0-15,-5 0 0 0,-1-1 0 0,-4-3 0 16,1 2 0-16,-4-3 0 0,-2-1 0 0,-1-2 0 16,1-6 0-16,2-1 0 0,1-3 0 0,4-5 0 15,20-12 0-15,-27 13 0 0,27-13 0 16,0 0 0-16,0 0 0 0,0 0 0 16,0 0 0-16,0 0 0 0,0 0 0 0,0 0 0 15,21 5 0-15,-4 0 0 0,1 2 0 0,3 1 0 16,0 2 0-16,0 5 0 0,3 2 0 0,-3 2 0 15,1 1 0-15,-1 2 0 0,-3 1 0 0,3 1 0 16,-3 3 0-16,-1-3 0 0,0-1 0 0,0-2 0 16,0-1 0-16,3 0 0 0,2-6 0 0,3-1 0 15,1-7 0-15,4 1 0 0,-3-14 0 16,9 10-41-16,-16-30-150 0,32 38-169 0,-43-46-141 16,30 17-33-16,-4 3 115 0,-23-32 419 15</inkml:trace>
  <inkml:trace contextRef="#ctx0" brushRef="#br1" timeOffset="18197.6395">10261 4695 2047 0,'0'0'0'0,"0"0"0"16,0 0 0-16,0 0 0 0,0 0 0 0,25 0 0 16,-25 0 0-16,30-18 0 0,-7 6 0 0,6-3 0 15,5 1 0-15,4-3 0 0,2 1 0 0,3-1 0 16,-2 4 0-16,-2-1 0 0,-2 6 0 15,-8-2 0-15,1 10 0 0,-24-24-259 0,31 36-381 16,-37-12-2-16,0 0 137 0</inkml:trace>
  <inkml:trace contextRef="#ctx0" brushRef="#br1" timeOffset="18353.8941">10215 5025 2047 0,'0'0'0'0,"0"0"0"15,0 0 0-15,17 1 0 0,-17-1 0 0,29-12 0 16,-4 1 0-16,5-5 0 0,7-3 0 0,5 2 0 16,2-3 0-16,5 3 0 0,-2-4 0 0,8 11 0 15,-18-27-266-15,40 35-297 0,-26-24-95 0,8 6 99 16</inkml:trace>
  <inkml:trace contextRef="#ctx0" brushRef="#br1" timeOffset="18932.0347">12206 4206 1645 0,'-7'-36'342'0,"7"36"-304"15,0 0-16-15,-23-6-22 0,2 7 0 16,-1 6 0-16,-8 4 0 0,-2 5 0 0,-3 4 0 16,-3 3 0-16,-1 6 0 0,0 3 0 0,-1 4 0 15,1 8 0-15,0 3 0 0,2 6 0 16,0 3 0-16,3 3 0 0,1 0 0 0,6 2 0 16,2-2 0-16,4-3 0 0,5-4 0 0,5-5 0 15,8-6 0-15,4-7 0 0,5-8 0 0,4-4 0 16,-10-22 0-16,34 28 0 0,-13-21 0 15,-1-2 0-15,3-6 0 0,3-5 0 0,-1-6 0 16,3-5 0-16,-2-5 0 0,-1-5 0 0,-1-2 0 16,-6-3 0-16,-2-2 0 0,-3 0 0 0,-5 0 0 15,1 2 0-15,-7 1 0 0,-4 0 0 0,-3 4 0 16,-5 2 0-16,-2 1 0 0,-2 3 0 0,-5 3 0 16,0 1 0-16,0 6 0 0,-1 4 0 15,20 7 0-15,-30-3 0 0,30 3 0 16,-22 11 0-16,22-11 0 0,-8 21 0 0,8-21 0 15,9 24 0-15,7-3-86 0,-16-21-226 0,45 11-211 16,-23-16-92-16,20 2 105 0</inkml:trace>
  <inkml:trace contextRef="#ctx0" brushRef="#br1" timeOffset="19385.1671">12605 4419 2047 0,'0'0'0'0,"0"0"0"0,0 0 0 0,-20-17 0 15,20 17 0-15,-28-4 0 0,11 7 0 16,-4 1 0-16,-4 4 0 0,-2 2 0 0,-2 4 0 16,-2 2 0-16,-1 4 0 0,-2 2 0 0,1 1 0 15,0-1 0-15,4 1 0 0,5-1 0 0,6-4 0 16,18-18 0-16,-17 30 0 0,17-30 0 0,6 25 0 15,-6-25 0-15,25 25 0 0,-3-13 0 0,5-3 0 16,6 2 0-16,3-2 0 0,2 2 0 16,4 1 0-16,-1 1 0 0,-1 4 0 0,-3 1 0 15,-6 0 0-15,-5 3 0 0,-2 1 0 16,-5 1 0-16,-2 1 0 0,-5 0 0 0,-6 0 0 16,-6 0 0-16,-5 2 0 0,-3-3 0 0,-5-2 0 15,-3-4 0-15,-4-1 0 0,0-5 0 0,-1-4 0 16,-1-4 0-16,1-6 0 0,4-6 0 0,17 9 0 15,-24-37 0-15,17 11 0 0,3-7 0 16,5-3 0-16,5-7 0 0,4-1 0 0,2-5 0 16,3-3 0-16,1 0 0 0,-2-3 0 0,3 1 0 15,-1 1 0-15,1 5 0 0,-1 3 0 0,1 9 0 16,-4 2 0-16,7 21-86 0,-25-27-214 0,35 45-199 16,-30-5-100-16,8-25 37 0,16 39 562 0</inkml:trace>
  <inkml:trace contextRef="#ctx0" brushRef="#br1" timeOffset="20572.6961">13358 4480 1967 0,'0'0'61'0,"0"0"-42"16,0 0-19-16,0 0 0 0,-19 14 0 0,19-14 0 15,-26 16 0-15,26-16 0 0,-36 25 0 0,16-7 0 16,-1 2 0-16,-1 3 0 0,0 1 0 0,0 2 0 16,-2 2 0-16,3 1 0 0,1-1 0 0,3 2 0 15,2-1 0-15,3-2 0 0,3-2 0 16,7-2 0-16,3-3 0 0,6-3 0 16,-7-17 0-16,28 25 0 0,-7-19 0 0,5-2 0 15,7-8 0-15,2-3 0 0,6-8 0 0,3-4 0 16,3-5 0-16,0-5 0 0,0-4 0 0,-2-2 0 15,-2 0 0-15,-5-4 0 0,-3 2 0 0,-6-2 0 16,-6 2 0-16,-5-1 0 0,-3 3 0 16,-7 0 0-16,-3 2 0 0,-7 4 0 0,-6 4 0 15,-5 2 0-15,-5 5 0 0,-5 2 0 0,-5 4 0 16,-2 3 0-16,-2 5 0 0,1 4 0 0,1 2 0 16,1 3 0-16,4 3 0 0,2 4 0 0,4 2 0 15,19-14 0-15,-27 30 0 0,27-30 0 16,-5 28 0-16,5-28 0 0,16 25 0 0,-16-25 0 15,40 19 0-15,-10-12 0 0,7-6 0 16,5-2 0-16,7-4 0 0,3-1 0 0,6-2 0 16,1 1 0-16,-2 0 0 0,3-2 0 0,-2 1 0 15,-3 1 0-15,0-2 0 0,-5 2 0 0,-7 0 0 16,-5 1 0-16,-6 1 0 0,-8 1 0 0,-24 4 0 16,23-1 0-16,-23 1 0 0,0 0 0 0,0 0 0 15,0 0 0-15,-27 19 0 0,7-4 0 0,-8 4 0 16,-4 4 0-16,-3 4 0 0,1 1 0 15,-4 3 0-15,4 2 0 0,0 1 0 16,1-1 0-16,10 1 0 0,2-3 0 0,8-2 0 16,6-5 0-16,5-4 0 0,7-2 0 0,7-1 0 15,7-2 0-15,5-5 0 0,6-4 0 0,7-5 0 16,1-7 0-16,5-3 0 0,2-5 0 0,2-4 0 16,1-4 0-16,-4-4 0 0,0-1 0 15,-4-4 0-15,-1 0 0 0,-5-2 0 0,-4-3 0 16,-5 1 0-16,-7 1 0 0,-5 0 0 0,-8 3 0 15,-6-1 0-15,-4 1 0 0,-5 3 0 0,-3 0 0 16,-5 4 0-16,-3 1 0 0,-2 4 0 0,-1 4 0 16,-2 4 0-16,1 5 0 0,-1 5 0 0,0 4 0 15,3 5 0-15,5 0 0 0,18-8 0 16,-27 25 0-16,27-25 0 0,-7 24 0 16,7-24 0-16,16 26 0 0,-16-26 0 0,38 23 0 15,-12-13 0-15,7-1 0 0,5-2 0 0,4-2 0 16,6-3 0-16,-1 1 0 0,3-3 0 0,0-2 0 15,2 0 0-15,-2-2 0 0,0-1 0 0,-3 1 0 16,-2-2 0-16,-3 2 0 0,-6 0 0 0,-3 1 0 16,-9 0 0-16,-4 2 0 0,-20 1 0 0,17 0 0 15,-17 0 0-15,0 0 0 0,0 0 0 16,-5 19 0-16,5-19 0 0,-27 34 0 0,4-10 0 16,-5 5 0-16,-1 4 0 0,-3 3 0 0,2 2 0 15,1 1 0-15,0-1 0 0,3 0 0 16,5-2 0-16,7-3 0 0,7-4 0 0,3-5 0 15,8-4 0-15,2-1 0 0,-6-19 0 0,28 26 0 16,-8-19 0-16,5-5 0 0,5-7 0 16,4-6 0-16,3-6 0 0,3-5 0 0,-1-4 0 15,-1-3 0-15,-1-3 0 0,-4 1 0 0,-5-2 0 16,-8 3 0-16,-3 0 0 0,-6 2 0 0,-7 0 0 16,-4 3 0-16,-5-2 0 0,-5-1 0 0,-3 2 0 15,-6-2 0-15,-3 1 0 0,-4-2 0 0,-1 4 0 16,-3-3 0-16,3 6 0 0,-3-2 0 0,8 12-52 15,-8-14-101-15,30 26-92 16,-44-18-56-16,44 18-36 0,-26 0-7 0,26 0 46 16,0 0 14-16,-18-11 252 0</inkml:trace>
  <inkml:trace contextRef="#ctx0" brushRef="#br1" timeOffset="21881.4232">15611 4908 1951 0,'0'0'40'0,"-18"-2"-8"16,18 2-8-16,0 0-24 0,0 0 0 0,0 0 0 15,0 0 0-15,0 0 0 0,-4-17 0 0,4 17 0 16,0 0 0-16,25-6 0 0,-25 6 0 0,28-2 0 15,-28 2 0-15,30 0 0 0,-13 2 0 0,-17-2 0 16,30 6 0-16,-30-6 0 0,33 7 0 16,-13-4 0-16,-1 1 0 0,4-2 0 15,3 1 0-15,3-3 0 0,1-2 0 0,3 0 0 16,4 0 0-16,0-3 0 0,4-1 0 0,0-2 0 16,0 1 0-16,-1 1 0 0,-2 0 0 0,-1 2 0 15,-6 1 0-15,-4 0 0 0,-3 1 0 0,-7 1 0 16,-17 1 0-16,21-1 0 0,-21 1 0 0,0 0 0 15,0 0 0-15,0 0 0 0,0 0 0 16,0 0 0-16,0 0 0 0,0 0 0 0,-21 1 0 16,21-1 0-16,-24-6 0 0,24 6 0 0,-32-12 0 15,32 12 0-15,-34-20 0 0,17 9 0 0,-2-2 0 16,-1-3 0-16,0 1 0 0,-3-5 0 16,-1 1 0-16,1-3 0 0,-1-2 0 0,0-3 0 15,-1 0 0-15,2-5 0 0,0-1 0 0,0 1 0 16,4-2 0-16,-1-1 0 0,2 0 0 15,2 0 0-15,1 2 0 0,5 2 0 0,-1 0 0 16,2 2 0-16,2 0 0 0,2 0 0 0,1 0 0 16,3 0 0-16,1 1 0 0,1 2 0 0,3-1 0 15,1 3 0-15,2 1 0 0,2 0 0 0,-1 4 0 16,2 2 0-16,-10 17 0 0,22-29 0 0,-22 29 0 16,26-20 0-16,-26 20 0 0,31-13 0 15,-14 8 0-15,1 0 0 0,3 2 0 16,2 0 0-16,4 1 0 0,3 1 0 0,2 0 0 15,4 1 0-15,4 0 0 0,5 0 0 0,3 0 0 16,-1 1 0-16,2 0 0 0,1 3 0 0,0-3 0 16,-3 2 0-16,-1 0 0 0,-2 1 0 0,-1 0 0 15,0 1 0-15,-4 2 0 0,1 1 0 0,-4 1 0 16,-4 0 0-16,-2 1 0 0,-4-1 0 16,-3 0 0-16,-1 0 0 0,-1 2 0 0,-3-1 0 15,-18-10 0-15,31 18 0 0,-31-18 0 0,26 18 0 16,-26-18 0-16,24 18 0 0,-24-18 0 0,20 21 0 15,-20-21 0-15,20 23 0 0,-20-23 0 0,18 24 0 16,-18-24 0-16,17 28 0 0,-17-28 0 16,18 31 0-16,-10-14 0 0,-1 0 0 0,-2 1 0 15,0-1 0-15,-5-17 0 0,4 33 0 16,-4-33 0-16,0 31 0 0,2-14 0 0,-2 0 0 16,0 1 0-16,-2-1 0 0,-1 3 0 0,0-2 0 15,-2 1 0-15,2 2 0 0,-3-2 0 0,-2 3 0 16,0-2 0-16,-2 2 0 0,-2 2 0 0,0-2 0 15,-2 3 0-15,0-2 0 0,-1 0 0 0,-1 0 0 16,2-1 0-16,-3-1 0 0,1-2 0 16,-1 2 0-16,0-2 0 0,0 2 0 0,0-4 0 15,17-17 0-15,-29 29 0 0,29-29 0 0,-23 20 0 16,23-20 0-16,0 0 0 0,0 0 0 16,0 0 0-16,0 0 0 0,0 0 0 0,0 0 0 15,0 0 0-15,0 0 0 0,0 0 0 0,34 13 0 16,-10-17 0-16,5-2 0 0,8-3 0 0,3 1 0 15,7-3 0-15,2 0 0 0,3-1 0 16,2 0 0-16,2 2 0 0,1-1 0 0,-1 3 0 16,-3 2 0-16,-2-2 0 0,-4 1 0 0,-4 3 0 15,-5-4 0-15,3 8 0 0,-10-10 0 0,9 15-137 16,-28-29-135-16,28 36-57 0,-41-40-55 0,28 27-47 16,-9-5 94-16,-14-24 181 0</inkml:trace>
  <inkml:trace contextRef="#ctx0" brushRef="#br1" timeOffset="22647.0478">19099 4954 1923 0,'0'0'60'16,"0"0"-31"-16,-17-21-7 0,17 21-9 0,-26-14-13 15,26 14 0-15,-29-19 0 0,11 8 0 0,1-1 0 16,-1 0 0-16,-1-1 0 0,1-3 0 0,0-2 0 15,-1-1 0-15,-2-3 0 0,-1 0 0 0,-2-2 0 16,-1-3 0-16,0-2 0 0,-2-3 0 16,0-2 0-16,1-2 0 0,1-2 0 0,3-1 0 15,2 1 0-15,1-2 0 0,2-1 0 16,4 1 0-16,1-1 0 0,2 0 0 0,3-1 0 0,1 1 0 16,3 1 0-16,5 3 0 0,1 3 0 0,4 1 0 15,3 1 0-15,4 0 0 0,1 1 0 16,5 1 0-16,2 1 0 0,2 1 0 0,3 1 0 15,0 3 0-15,-2 2 0 0,-2 7 0 16,-3 1 0-16,-20 14 0 0,28-13 0 0,-28 13 0 16,0 0 0-16,17 1 0 0,-17-1 0 0,5 17 0 15,-5-17 0-15,-2 38 0 0,0-13 0 0,-4 6 0 16,-3 3 0-16,-2 5 0 0,-3 3 0 0,-2 1 0 16,-2 1 0-16,-2 2 0 0,1 3 0 0,-2 0 0 15,0 2 0-15,1-3 0 0,0 1 0 0,-2-3 0 16,1 1 0-16,-1-4 0 0,0 1 0 15,2-7 0-15,2-1 0 0,5-6 0 0,2-2 0 16,2-4 0-16,4-6 0 0,5-18 0 16,3 28 0-16,-3-28 0 0,19 17 0 0,-19-17 0 15,39 7 0-15,-12-8 0 0,9-5 0 0,9-4 0 16,5-3 0-16,10-4 0 0,1-5 0 0,6 3 0 16,-2-7 0-16,6 4 0 0,-8-9-34 15,22 26-208-15,-41-44-195 0,42 37-98 0,-24-17-50 16,-2-13 372-16</inkml:trace>
  <inkml:trace contextRef="#ctx0" brushRef="#br1" timeOffset="23131.4421">20046 4073 1742 0,'0'0'87'0,"-6"-28"-21"0,6 28-14 0,-16-30-5 15,16 30-8-15,-24-28-25 0,7 16-14 0,-2 3 0 16,-4 2 0-16,-3 7 0 0,0 5 0 0,-5 4 0 16,-1 4 0-16,1 4 0 0,-1 6 0 0,-1 5 0 15,0 3 0-15,-2 4 0 0,-1 8 0 0,0 1 0 16,2 5 0-16,1 0 0 0,4-1 0 0,5-1 0 15,3-3 0-15,8-1 0 0,6-5 0 16,7-4 0-16,6-2 0 0,6-4 0 0,5-3 0 16,8-3 0-16,3-5 0 0,8-3 0 15,1-5 0-15,6-3 0 0,2-5 0 0,5-1 0 16,0-5 0-16,6-2 0 0,-3-5 0 0,8 4 0 16,-14-25-222-16,32 39-193 0,-43-41-97 0,22 19-110 15,-9 6 347-15</inkml:trace>
  <inkml:trace contextRef="#ctx0" brushRef="#br1" timeOffset="23459.5859">20327 4359 2047 0,'5'-21'0'0,"-5"21"0"0,0 0 0 0,0 0 0 15,0 0 0-15,24-15 0 0,-24 15 0 16,30-9 0-16,-30 9 0 0,35-10 0 0,-14 5 0 15,2 2 0-15,-1-3 0 0,2 2 0 0,-1 0 0 16,0 3 0-16,-2-1-28 0,4 14-106 0,-31-29-348 16,32 27-140-16,-26-10-18 0,0 0 500 0</inkml:trace>
  <inkml:trace contextRef="#ctx0" brushRef="#br1" timeOffset="23615.8924">20203 4620 2047 0,'0'0'0'0,"8"17"0"0,-8-17 0 16,0 0 0-16,0 0 0 16,24 11 0-16,-24-11 0 0,35-6 0 0,-11 0 0 15,7-7 0-15,7 1 0 0,2-6 0 0,12 10-72 16,-25-27-467-16,36 23-132 0,-13-11 9 0</inkml:trace>
  <inkml:trace contextRef="#ctx0" brushRef="#br1" timeOffset="24084.5871">20896 4161 2047 0,'0'0'0'0,"0"0"0"0,31-10 0 16,-11 0 0-16,5 1 0 0,3-1 0 0,1 0 0 16,4 0 0-16,1 1 0 0,1 0 0 15,0 4 0-15,-3 0 0 0,-2 5 0 16,-3 3 0-16,-4 0 0 0,-2 2 0 0,-21-5 0 15,24 15 0-15,-24-15 0 0,9 24 0 0,-9-24 0 16,-8 34 0-16,-4-12 0 0,-10 3 0 0,-2 3 0 16,-7 1 0-16,-4 0 0 0,-1-1 0 0,-2 2 0 15,1-1 0-15,3 0 0 0,2 0 0 0,3-1 0 16,2-3 0-16,4 1 0 0,6-6 0 16,5-3 0-16,12-17 0 0,-6 25 0 0,6-25 0 15,13 19 0-15,-13-19 0 0,34 9 0 0,-11-6 0 16,6-6 0-16,7-2 0 0,1-5 0 0,9-3 0 15,2-3 0-15,5-1 0 0,0-5 0 0,4 4 0 16,-13-19-134-16,31 37-285 0,-48-38-154 0,20 20-25 16,-8-1 276-16</inkml:trace>
  <inkml:trace contextRef="#ctx0" brushRef="#br1" timeOffset="24459.578">21467 4167 2047 0,'0'20'0'0,"0"-20"0"0,0 0 0 0,0 0 0 15,17-4 0-15,-17 4 0 0,36-7 0 0,-11 1 0 16,1 0 0-16,5-1 0 0,2-1 0 16,2 2 0-16,0-1 0 0,2 2 0 0,-3 0 0 15,-1 1 0-15,-6 1 0 0,-1 1 0 0,-5 2 0 16,-4 0 0-16,-17 0 0 0,18 3 0 0,-18-3 0 15,0 0 0-15,0 0 0 0,-5 20 0 16,5-20 0-16,-23 29 0 0,2-11 0 0,-4 4 0 16,-4-1 0-16,-2 1 0 0,-2 1 0 0,3 0 0 15,-2 2 0-15,1 1 0 0,-1-2 0 0,3 1 0 16,-1 1 0-16,4-3 0 0,4-4 0 0,6 1 0 16,16-20 0-16,-18 27 0 0,18-27 0 0,0 20 0 15,0-20 0-15,18 14 0 0,-1-8 0 16,4-5 0-16,7-2 0 0,4-5 0 15,6-1 0-15,6-3 0 0,4-1 0 0,-1-3 0 16,3 3 0-16,-7-6 0 0,4 6 0 0,-13-17-133 16,28 37-238-16,-45-43-151 0,29 23-71 0,-13-2 166 15</inkml:trace>
  <inkml:trace contextRef="#ctx0" brushRef="#br1" timeOffset="25180.2022">22248 4182 1904 0,'0'0'136'0,"0"0"-129"0,0 0-7 16,0 0 0-16,-17-17 0 0,17 17 0 16,0 0 0-16,-21 4 0 0,21-4 0 0,-21 8 0 15,21-8 0-15,-27 20 0 0,10-7 0 0,-2 5 0 16,-3 1 0-16,0 4 0 0,0 1 0 0,0 2 0 15,-1 2 0-15,1 0 0 0,4-1 0 0,1 0 0 16,7-2 0-16,3-3 0 0,5-1 0 0,4-4 0 16,-2-17 0-16,20 26 0 0,-20-26 0 15,36 13 0-15,-12-11 0 0,7-7 0 16,0-2 0-16,6-5 0 0,-1-5 0 0,1-3 0 16,-3-4 0-16,-3 0 0 0,-1-3 0 0,-5-1 0 15,-3-1 0-15,-4 2 0 0,-3 0 0 0,-4 2 0 16,-5 0 0-16,-4 1 0 0,-4 0 0 0,-4 2 0 15,-4-1 0-15,-2 4 0 0,-3 2 0 0,-2 2 0 16,-1 3 0-16,-1 5 0 0,-1 2 0 16,1 4 0-16,2 4 0 0,17-3 0 0,-28 9 0 15,28-9 0-15,-17 15 0 0,17-15 0 0,-1 20 0 16,1-20 0-16,12 21 0 0,-12-21 0 0,29 19 0 16,-10-12 0-16,4 2 0 0,3-4 0 0,2 0 0 15,4-2 0-15,2-2 0 0,3 1 0 0,3-4 0 16,-2 0 0-16,1-2 0 0,-4 0 0 15,-1-1 0-15,-6 0 0 0,-6 0 0 16,-22 5 0-16,18-5 0 0,-18 5 0 0,0 0 0 16,0 0 0-16,0 0 0 0,0 0 0 0,-29 7 0 15,11 2 0-15,-4 3 0 0,-3 5 0 0,-2 3 0 16,-2 5 0-16,-1 0 0 0,4 3 0 0,1 2 0 16,6 2 0-16,3-1 0 0,5-1 0 0,6-1 0 15,7-3 0-15,2-2 0 0,7-2 0 16,4-4 0-16,6-4 0 0,3-2 0 0,3-6 0 15,3-3 0-15,1-6 0 0,1-3 0 0,0-5 0 16,-3-3 0-16,-1-3 0 0,-4-4 0 0,0-3 0 16,-4-2 0-16,-2-2 0 0,-2-1 0 0,-2 0 0 15,-7 0 0-15,-2 2 0 0,-4-1 0 0,-3 2 0 16,-4-2 0-16,-2 0 0 0,-2-2 0 0,1 1 0 16,-6 0 0-16,2 7 0 0,-4-1 0 15,17 23 0-15,-29-24 0 0,29 24-45 16,-38-13-129-16,40 34-129 0,-42-38-68 0,43 37-60 15,-25-17 25-15,1-11 90 0,32 30 316 0</inkml:trace>
  <inkml:trace contextRef="#ctx0" brushRef="#br1" timeOffset="25906.5252">23027 4500 2011 0,'-28'2'36'0,"28"-2"-36"15,0 0 0-15,13-27 0 0,-13 27 0 0,36-35 0 16,-9 13 0-16,4 0 0 0,6-2 0 0,3-3 0 15,1 2 0-15,2-2 0 0,-3 3 0 16,0 0 0-16,-5 1 0 0,-1 1 0 0,-6 4 0 16,-6 2 0-16,-22 16 0 0,24-21 0 0,-24 21 0 15,0 0 0-15,4-17 0 0,-4 17 0 16,0 0 0-16,-21-8 0 0,21 8 0 0,-26 8 0 16,7 1 0-16,-1 5 0 0,-2 5 0 0,0 3 0 15,-1 2 0-15,0 4 0 0,1 2 0 0,0 3 0 16,1 2 0-16,3 1 0 0,3-1 0 15,3 1 0-15,5-2 0 0,2-1 0 0,5-7 0 16,6-1 0-16,3-6 0 0,-9-19 0 0,31 28 0 16,-9-21 0-16,3-2 0 0,1-6 0 0,7-4 0 15,-1-4 0-15,2-5 0 0,0-4 0 0,-1-4 0 16,0-2 0-16,-2-4 0 0,2-1 0 0,-3-3 0 16,1 2 0-16,-2-1 0 0,-1-1 0 15,-1 2 0-15,-5 2 0 0,-5 2 0 0,-2 1 0 16,-2 0 0-16,-2 2 0 0,-2 3 0 0,-1 1 0 15,-8 19 0-15,8-19 0 0,-8 19 0 16,0 0 0-16,0 0 0 0,0 0 0 0,0 0 0 16,-13 27 0-16,3-8 0 0,-1 6 0 0,-4 3 0 15,1 0 0-15,-1 5 0 0,2-2 0 0,1 1 0 16,1 0 0-16,5-2 0 0,2-1 0 16,5-2 0-16,2-3 0 0,6-1 0 0,2-5 0 15,8-1 0-15,2-7 0 0,7 1 0 0,-1-15-53 16,22 20-161-16,-36-46-115 0,49 38-111 0,-37-38-21 15,11-4 11-15,20 24 351 0</inkml:trace>
  <inkml:trace contextRef="#ctx0" brushRef="#br1" timeOffset="26110.3128">24463 3934 1797 0,'-18'28'250'0,"0"-15"-250"16,-3 5 0-16,0 4 0 0,-3 5 0 0,2 3 0 15,-2 3 0-15,1 2 0 0,2 2 0 0,0 3 0 16,4 0 0-16,2-1 0 0,2-1 0 16,3 1 0-16,2-1 0 0,2-3 0 0,3 0 0 15,-1-5 0-15,5-2 0 0,-2-4 0 0,8 4-42 16,-7-28-322-16,0 0-261 0,5 17-6 0,-5-17 247 16</inkml:trace>
  <inkml:trace contextRef="#ctx0" brushRef="#br1" timeOffset="26330.2091">24252 4028 2047 0,'18'-12'0'0,"-18"12"0"0,0 0 0 0,17-7 0 15,1 0 0-15,7 0 0 0,4-3 0 0,4-1 0 16,3 3 0-16,4-2 0 0,3 1 0 15,-1 2 0-15,1 0 0 0,-3 2 0 0,-2-1 0 16,-3 6 0-16,-8-7-40 0,20 31-390 0,-47-24-198 16,29 7-28-16,-29-7 364 0</inkml:trace>
  <inkml:trace contextRef="#ctx0" brushRef="#br1" timeOffset="26502.0891">24174 4417 2047 0,'0'0'0'0,"0"0"0"16,30 3 0-16,-8-6 0 0,5-5 0 0,3-1 0 15,4-2 0-15,2-1 0 0,5-2 0 0,4-1 0 16,6 4 0-16,-13-25-147 0,29 31-474 16,-30-17-58-16,6 10 80 0</inkml:trace>
  <inkml:trace contextRef="#ctx0" brushRef="#br1" timeOffset="32020.4865">1554 6392 1102 0,'-9'45'342'16,"-6"-63"-60"-16,15 18-261 0,-22 16 31 0,22-16 4 16,0 0-18-16,0 0-10 0,0 0-13 15,0 0 1-15,20-7 2 0,-3 1-1 0,2-3-18 16,5-2 29-16,4-2-31 0,4-3 26 16,3 1-12-16,3-2-9 0,-2 1-2 0,-2 1 0 15,-4 3 0-15,-3 3 0 0,-5 1 0 0,-2 5 0 16,-20 3 0-16,24-3 0 0,-24 3 0 0,0 0 0 15,0 0 0-15,0 0 0 0,0 0 0 0,8 19 0 16,-8-19 0-16,0 0 0 0,0 0 0 0,5 19 0 16,-5-19 0-16,0 0 0 0,28 14 0 15,-9-9 0-15,5-2 0 0,5-3 0 0,5-3 0 16,4-2 0-16,3-2 0 0,3-1 0 0,2 0 0 16,-1 0 0-16,0 2-16 0,-4-3-30 15,3 9-36-15,-17-18-59 0,29 17-462 0,-35-9-42 16,0 4 132-16</inkml:trace>
  <inkml:trace contextRef="#ctx0" brushRef="#br1" timeOffset="32442.3735">2153 6523 1202 0,'-20'-4'652'0,"20"4"-581"16,-29 18-20-16,29-18-3 0,-31 26-25 0,14-10-23 16,1 5 0-16,-1 3 0 0,-2 5 0 15,2 5 0-15,-3 4 0 0,0 3 0 0,0 1 0 16,1-3 0-16,2-1 0 0,6-3 0 0,4-5 0 16,5-7 0-16,7-3 0 0,-5-20 0 15,33 20 0-15,-3-16 0 0,12-10 0 0,6-8 0 16,12-6 0-16,6-10 0 0,12 1 0 0,2-6 0 15,6 7-48-15,-9-17-106 0,20 23-500 0,-30-17-7 16,12 12 132-16</inkml:trace>
  <inkml:trace contextRef="#ctx0" brushRef="#br1" timeOffset="32723.6276">3080 6537 1826 0,'3'-26'207'15,"-3"26"-193"-15,17-15-14 0,0 1 0 0,5-3 0 16,2 0 0-16,3-1 0 0,-2 4 0 15,2-1 0-15,-3 3 0 0,1 4 0 0,-4-1 0 16,0 6-4-16,-4-1-40 0,4 12-47 16,-20-28-141-16,19 33-422 0,-20-13-5 0,0 0 297 15</inkml:trace>
  <inkml:trace contextRef="#ctx0" brushRef="#br1" timeOffset="32864.2518">2901 6809 1831 0,'10'26'216'0,"-10"-26"-216"0,0 0 0 0,0 0 0 16,18-7 0-16,-1 0 0 0,7-4 0 15,3-1 0-15,8-3 0 0,0 0 0 0,6-1 0 16,0-3-23-16,11 10-86 0,-20-31-217 0,32 32-331 16,-17-15 28-16,13 2 327 0</inkml:trace>
  <inkml:trace contextRef="#ctx0" brushRef="#br1" timeOffset="33583.0073">4407 6261 1450 0,'-18'-15'390'16,"18"15"-361"-16,0 0-10 0,0 0 0 0,0 0-5 16,0 0-5-16,0 0-6 0,0 0 4 0,6 29 8 15,-7-9 4-15,-2 4-3 0,2 5-15 16,-3 4 25-16,1 4-23 0,-2 1 21 0,-1 3-21 15,-4 1-3-15,1 0 0 0,-3 2 0 0,0-1 0 16,-1 0 0-16,-2-3 0 0,2-4 0 0,1-5 0 16,1-3 0-16,1-5 0 0,3-6 0 15,7-17 0-15,-6 17 0 0,6-17 0 0,0 0 0 16,0 0 0-16,2-18 0 0,2 1 0 0,3-8 0 16,1-8 0-16,2-6 0 0,2-4 0 0,2-2 0 15,-1-1 0-15,2 0 0 0,-3 0 0 0,0 1 0 16,-2 3 0-16,-2-1 0 0,0 1 0 0,-2-1 0 15,0 2 0-15,1 0 0 0,0 2 0 0,1 3 0 16,1 1 0-16,2 4 0 0,0 4 0 16,3 6 0-16,-14 21 0 0,29-29 0 15,-12 20 0-15,0 3 0 0,4 2 0 0,0 0 0 16,4 3 0-16,1 0 0 0,2 2 0 0,0 1 0 16,0 4 0-16,-1 3 0 0,-3 3 0 0,-2 2 0 15,-1 2 0-15,-6 2 0 0,-3 3 0 0,-5 0 0 16,-4 4 0-16,-5 1 0 0,-4 3 0 15,-5 2 0-15,-3 1 0 0,-6 1 0 0,-2 2 0 16,-3 0 0-16,-3 1 0 0,-3-1 0 0,2-2 0 16,1-3 0-16,0-2 0 0,4-4 0 0,3-2 0 15,3-4 0-15,18-18 0 0,-24 24 0 0,24-24 0 16,0 0 0-16,-6 18 0 0,6-18 0 0,0 0 0 16,17 14 0-16,-17-14 0 0,25 12 0 15,-25-12 0-15,34 11 0 0,-15-5 0 16,0 0 0-16,3 1 0 0,-1 0 0 0,3 2 0 15,1 0 0-15,0 0 0 0,3 3 0 0,-2-4 0 16,5 2 0-16,-3-4 0 0,5 4 0 0,-3-5-15 16,17 20-225-16,-47-25-254 0,58-5-126 0,-33 4-15 15,-2-11 593-15</inkml:trace>
  <inkml:trace contextRef="#ctx0" brushRef="#br1" timeOffset="33739.2829">5221 6789 1657 0,'-37'-9'390'16,"37"9"-390"-16,-25-3 0 0,25 3 0 0,0 0 0 16,0 0 0-16,-5-17 0 0,5 17 0 0,18-14 0 15,3 5 0-15,-2-10-66 0,24 21-131 16,-23-28-447-16,30 11 6 0,-7-5 137 0</inkml:trace>
  <inkml:trace contextRef="#ctx0" brushRef="#br1" timeOffset="34020.5606">6209 6124 1507 0,'0'0'235'0,"-45"9"-6"0,16-9-183 0,-4 0-16 16,-1 3-30-16,-3 5 0 0,-4 2 0 0,-2 6 0 15,0 4 0-15,-1 3 0 0,2 3 0 0,-1 2 0 16,3 5 0-16,-1-1 0 0,4 6 0 0,2 0 0 15,2 2 0-15,4-2 0 0,6-2 0 0,6-3 0 16,8-5 0-16,7-3 0 0,7-1 0 16,6-2 0-16,6-3 0 0,7-1 0 0,6-3 0 15,7-5 0-15,5-3 0 0,6-5 0 0,2-4 0 16,6-1 0-16,-4-6 0 0,9 2 0 0,-4-4 0 16,6 9 0-16,-19-24-234 0,34 40-226 15,-39-28-200-15,8 7 23 0,2 13 582 0</inkml:trace>
  <inkml:trace contextRef="#ctx0" brushRef="#br1" timeOffset="34161.1487">6400 6809 1723 0,'-28'0'324'16,"4"5"-324"-16,4-3 0 0,20-2 0 0,-28-5 0 16,28 5 0-16,-17-13 0 0,17 13 0 0,-4-21 0 15,4 21 0-15,6-26 0 0,-6 26 0 16,17-35 0-16,13 41-183 0,-38-39-381 15,32 23-130-15,-24 10 89 0</inkml:trace>
  <inkml:trace contextRef="#ctx0" brushRef="#br1" timeOffset="42317.107">1712 7838 859 0,'0'0'516'16,"-36"12"-419"-16,36-12-13 0,-17 7-1 0,17-7-8 15,0 0-14-15,0 0-12 0,0 0-12 0,0 0-8 16,13-23-4-16,-13 23-5 0,28-31-3 0,-7 13-7 15,0-4-1-15,6 0-4 0,4-2 3 16,3-1-4-16,2 2-13 0,2 2 24 0,0 4-28 16,-4 6 29-16,-3 3-15 0,-5 3-1 0,-7 7 1 15,-19-2-1-15,27 14 4 0,-27-14-8 0,13 24 14 16,-9-7-9-16,-5 0 22 0,1 3-13 0,-3 1-6 16,1-2-4-16,-1-1 0 0,3-1 0 0,0-17 0 15,8 27 0-15,-8-27 0 0,24 14 0 0,-3-12 0 16,4-5 0-16,8-3 0 0,4-6 0 0,5-1 0 15,3-8-32-15,5 4-20 0,-10-18-70 0,11 18-547 16,-13-9 3-16,3 5 161 0</inkml:trace>
  <inkml:trace contextRef="#ctx0" brushRef="#br1" timeOffset="42723.3702">2101 7966 1390 0,'3'42'402'0,"-25"-29"-345"16,22-13-10-16,-21 24-3 0,21-24-8 0,-23 32-13 15,11-9-4-15,-2 4-7 0,1 4 4 0,-2 4-15 16,2 4-1-16,-2 1 0 0,5 1 0 15,2-2 0-15,5-6 0 0,4-3 0 0,4-5 0 16,4-1 0-16,6-4 0 0,9-3-3 0,2-9-30 16,13 1-17-16,0-14-25 0,25 17-105 0,-10-30-447 15,17 6-7-15,-4-10 190 0</inkml:trace>
  <inkml:trace contextRef="#ctx0" brushRef="#br1" timeOffset="43207.8268">3040 8103 1706 0,'-17'-11'236'0,"17"11"-202"16,0 0-16-16,0 0 3 0,0 0-5 0,0 0-4 15,19-10-8-15,1 4-4 0,7-6 0 0,3-1 0 16,7-4 0-16,0-1 0 0,6-2 0 15,-1 0 0-15,5 0 0 0,-6 0-34 0,3 8-19 16,-9-11-50-16,25 26-395 0,-34-11-153 0,1 7 6 16,-27 1 583-16</inkml:trace>
  <inkml:trace contextRef="#ctx0" brushRef="#br1" timeOffset="43348.4172">3013 8408 2029 0,'0'0'18'15,"0"0"-18"-15,0 0 0 0,22-13 0 0,1 1 0 16,8-3 0-16,5-5 0 0,9-3 0 16,3-3 0-16,8-2 0 0,3-1 0 15,7 2 0-15,2-1-8 0,11 16-105 0,-28-8-539 16,27 9-16-16,-16-8 63 0</inkml:trace>
  <inkml:trace contextRef="#ctx0" brushRef="#br1" timeOffset="45005.4501">5131 7573 1742 0,'0'0'25'0,"-19"-8"6"0,19 8 3 0,-28-5-2 16,28 5-7-16,-39 1-2 0,18 4-5 16,-6 2-1-16,-2 5 0 0,-3 4 0 0,-1 2-3 15,-2 3 0-15,0 4-11 0,-2 4 26 0,1 5-23 16,-2 3-6-16,1 4 0 0,2 4 0 15,0 2 0-15,3 2 0 0,3-1 0 0,4-2 0 16,5 0 0-16,3-1 0 0,9-2 0 0,6 0 0 16,5-1 0-16,9-5 0 0,4-3 0 0,4-6 0 15,6-6 0-15,4-4 0 0,3-7 0 16,5-3 0-16,3-5 0 0,2-4 0 0,3-7 0 16,-1-3 0-16,1-3 0 0,-4-5 0 0,-5-4 0 15,-4-4 0-15,-6-1 0 0,-6-1 0 0,-7 0 0 16,-5 1 0-16,-7 2 0 0,-7-1 0 0,-6 3 0 15,-6 2 0-15,-5 3 0 0,-4 3 0 0,-6 3 0 16,-3 2 0-16,-2 4 0 0,1 1 0 16,1 1 0-16,3 1 0 0,3 3 0 0,7 1 0 15,5 1 0-15,17-1-13 0,0 0-18 0,0 0-14 16,0 0-8-16,20 12-23 0,-20-12-60 0,70-5-341 16,-35-1-141-16,10-2 30 0</inkml:trace>
  <inkml:trace contextRef="#ctx0" brushRef="#br1" timeOffset="49265.2077">5506 8060 1367 0,'26'5'234'0,"-26"-5"-167"0,10-19-7 0,-10 19-5 15,17-25-13-15,-17 25-6 0,23-23-11 16,-23 23-1-16,24-19-6 0,-24 19 1 0,0 0-3 16,17-10 3-16,-17 10 3 0,0 0 0 0,0 0-1 15,-2 23-21-15,2-23 0 0,-9 22 0 0,9-22 0 16,-19 30 0-16,8-14 0 0,11-16 0 16,-27 31 0-16,27-31 0 0,-23 23 0 0,23-23 0 15,0 0 0-15,0 0 0 0,-17 17 0 0,17-17 0 16,0 0 0-16,0 0 0 0,0 0 0 0,0 0 0 15,0 0 0-15,21-19 0 0,-21 19 0 0,20-16 0 16,-20 16 0-16,26-23 0 0,-26 23 0 0,22-20 0 16,-22 20 0-16,0 0 0 0,15-18 0 0,-15 18 0 15,0 0 0-15,0 0 0 0,0 0 0 16,0 0 0-16,0 0 0 0,0 0 0 0,0 0 0 16,2 21-59-16,-2-21-85 0,22 1-464 0,-22-1-29 15,21-7 39-15</inkml:trace>
  <inkml:trace contextRef="#ctx0" brushRef="#br1" timeOffset="49694.2935">6281 7701 1886 0,'-19'-2'25'15,"-3"-3"-3"-15,0 3 7 0,-5-1-3 0,0 4 0 16,-3 1-12-16,-1 1 4 0,0 2-17 15,-1 1-1-15,-1 0 0 0,2 4 0 16,0 2 0-16,3 1 0 0,4 2 0 0,3-1 0 16,21-14 0-16,-26 26 0 0,26-26 0 0,-6 23 0 15,6-23 0-15,12 26 0 0,-12-26 0 0,33 29 0 16,-9-15 0-16,5-1 0 0,6 1 0 0,4 0 0 16,1 0 0-16,4 2 0 0,0 0 0 0,-3-1 0 15,-2 3 0-15,-5-2 0 0,-5 4 0 16,-4-2 0-16,-7 1 0 0,-5 2 0 0,-5 0 0 15,-5 0 0-15,-3 2 0 0,-6-1 0 0,-5 1 0 16,-4 3 0-16,-7 0 0 0,-4-1 0 0,-6-2 0 16,0-2 0-16,-5-3 0 0,1-4 0 15,0-2 0-15,4-4 0 0,2-5 0 0,5-5 0 16,5-4 0-16,20 6 0 0,-24-22 0 0,18 5 0 16,6-6 0-16,5-6 0 0,5-5 0 15,5-4 0-15,6-5 0 0,5 0 0 0,3-2 0 16,4-1 0-16,3 1 0 0,4-1 0 0,3 4 0 15,1 3 0-15,1 7 0 0,-4-1-6 0,6 11-72 16,-14-14-53-16,27 21-483 0,-31-11-21 0,10 8 53 16</inkml:trace>
  <inkml:trace contextRef="#ctx0" brushRef="#br1" timeOffset="49975.5436">7405 7747 2047 0,'0'0'0'0,"-27"-9"0"16,10 6 0-16,-1 3 0 0,-5 4 0 0,-3 4 0 16,-7 7 0-16,-4 8 0 0,-7 5 0 0,-4 7 0 15,-3 3 0-15,-2 5 0 0,-1 3 0 0,2 0 0 16,-2 1 0-16,3-3 0 0,3-1 0 15,4-5 0-15,10-5 0 0,10-3 0 0,8-7 0 16,8-5 0-16,8-18 0 0,5 21 0 16,-5-21 0-16,27 2-29 0,-4-3-29 0,-3-17-6 15,15 14-67-15,-28-40-223 0,28 23-240 0,-8-7 4 16,-1-5 364-16</inkml:trace>
  <inkml:trace contextRef="#ctx0" brushRef="#br1" timeOffset="50147.5049">6940 8068 957 0,'-12'-35'381'0,"12"35"-177"15,-4-38-78-15,4 38-28 0,-15-37-7 0,15 37-17 16,-25-31-9-16,25 31-14 0,-24-15-51 0,24 15 0 15,-20 1 0-15,20-1 0 0,0 0 0 16,-15 29 0-16,16-12 0 0,2 3 0 16,4 2 0-16,5 0 0 0,5 0 0 0,3-4 0 15,6 1 0-15,4-1 0 0,6-3 0 0,3 1 0 16,6-4 0-16,-2-3 0 0,6 1 0 0,-2-6 0 16,8-1 0-16,1-5 0 0,11 9-83 0,-32-29-459 15,36 16-107-15,-21-13-23 0</inkml:trace>
  <inkml:trace contextRef="#ctx0" brushRef="#br1" timeOffset="50350.5473">7862 7730 1830 0,'-35'-2'197'16,"18"21"-177"-16,-12 4-20 15,2 1 0-15,1 4 0 0,3 1 0 0,0 1 0 16,2 1 0-16,3 1 0 0,3-3 0 0,5-1 0 15,3-2 0-15,7-5 0 0,5-2 0 0,6-3 0 16,-11-16 0-16,34 27 0 0,-14-22-64 0,15 17-97 16,-35-22-488-16,51 1 34 0,-19-7 58 0</inkml:trace>
  <inkml:trace contextRef="#ctx0" brushRef="#br1" timeOffset="50647.4599">8222 7770 2044 0,'-28'9'3'0,"4"2"-3"0,-2 3 0 0,-2 3 0 16,3 2 0-16,-2 3 0 0,4 4 0 15,1 0 0-15,2 4 0 0,5-1 0 0,4 3 0 16,3-4 0-16,6-4 0 0,4-1 0 0,3-4 0 16,4-1 0-16,3-1 0 0,-12-17 0 0,32 26 0 15,-13-18 0-15,3-4 0 0,1-4 0 0,1-3 0 16,3-3 0-16,0-3 0 0,-2-7 0 0,1-3 0 15,-3-2 0-15,-1-4 0 0,-3-1 0 0,-3 0 0 16,-1-3 0-16,-7-1 0 0,-2 1 0 16,-2 0 0-16,-3 3 0 0,-2-3 0 15,-1 0 0-15,-3-1 0 0,0 1 0 0,-1 1 0 16,1 5 0-16,-1 2 0 0,6 21 0 0,-10-25 0 16,10 25-20-16,0 0-53 0,0 0-189 0,-19-12-225 15,37 17-120-15,-18-5 10 0,-5-20 597 0</inkml:trace>
  <inkml:trace contextRef="#ctx0" brushRef="#br1" timeOffset="50959.9672">8907 7163 2017 0,'0'0'30'16,"0"0"-30"-16,-20 19 0 0,20-19 0 0,-19 20 0 16,19-20 0-16,-26 29 0 0,14-12 0 0,0 0 0 15,1 2 0-15,2-1 0 0,3 0 0 0,3 0 0 16,3-18 0-16,0 29 0 0,0-29 0 0,8 23 0 16,-8-23 0-16,21 20 0 0,-21-20 0 15,35 8 0-15,-12-8 0 0,3-2 0 0,2-4 0 16,5 0 0-16,-4-5 0 0,6-1 0 15,-3-3 0-15,3-2 0 0,-3-2 0 0,2 0 0 16,-8-8-52-16,8 13-65 0,-29-36-218 0,27 32-299 16,-21-11 43-16,-1 0 274 0</inkml:trace>
  <inkml:trace contextRef="#ctx0" brushRef="#br1" timeOffset="51084.9392">9179 7086 1599 0,'-55'-4'307'0,"27"29"-213"0,-7 1-47 0,5 7-47 15,-2 3 0-15,3 3 0 0,1 2 0 0,4-3 0 16,3 0 0-16,6-4 0 0,7-2 0 0,4 0 0 15,8-2 0-15,4-2 0 0,7-2 0 0,3-4 0 16,11 6-25-16,-7-20-114 0,34 20-495 16,-25-22-16-16,18 6 52 0</inkml:trace>
  <inkml:trace contextRef="#ctx0" brushRef="#br1" timeOffset="51475.5895">10074 7464 1487 0,'0'0'498'0,"0"0"-437"0,-12 22-60 0,12-22-1 16,-37 17 0-16,12 0 0 0,-7 1 0 0,-4 9 0 15,-4 3 0-15,-5 4 0 0,0 3 0 16,-4 2 0-16,3 3 0 0,2-1 0 15,3-2 0-15,3-3 0 0,5-4 0 0,5-1 0 16,3-3 0-16,6-4 0 0,4-4 0 0,15-20 0 16,-17 24 0-16,17-24 0 0,0 0 0 0,0 0-39 15,0 0-74-15,29 0-209 0,-27-27-298 0,18 5 25 16,-12-7 238-16</inkml:trace>
  <inkml:trace contextRef="#ctx0" brushRef="#br1" timeOffset="51631.8463">9528 7608 1890 0,'0'0'122'0,"0"0"-87"15,0 0-35-15,0 0 0 0,13 21 0 0,-3-3 0 16,6 2 0-16,3 6 0 0,7-1 0 0,6 1 0 16,4-2 0-16,8-1 0 0,6-1 0 15,8-4 0-15,4-1 0 0,6-4 0 0,3 0 0 16,-2-4 0-16,8 8 0 0,-24-32-193 16,40 26-429-16,-31-13-68 0,6 2 149 0</inkml:trace>
  <inkml:trace contextRef="#ctx0" brushRef="#br1" timeOffset="53237.8832">11193 7511 1227 0,'0'0'237'0,"0"0"167"0,0 0-376 16,6-25 6-16,-6 25-1 0,19-19 6 0,-19 19-8 15,33-25-17-15,-10 12-14 0,3-1 0 0,4-2 0 16,3 0 0-16,4 0 0 0,0 1 0 0,2 1 0 15,0 2 0-15,-2 4 0 0,-3 2 0 0,-3 3 0 16,-5 3 0-16,-4 4 0 0,-22-4 0 16,24 16 0-16,-24-16 0 0,6 29 0 0,-11-10 0 15,-3 4 0-15,-6 3 0 0,-3 0 0 16,-3 3 0-16,-7 1 0 0,-1 2 0 0,-1-2 0 16,-2 2 0-16,2-2 0 0,0-2 0 0,2-1 0 15,3-2 0-15,6-4 0 0,4-1 0 0,14-20 0 16,-9 28 0-16,9-28 0 0,6 24 0 0,-6-24 0 15,18 20 0-15,-18-20 0 0,27 16 0 16,-9-10 0-16,1-1 0 0,2-2 0 0,3-3 0 16,0 2 0-16,0-5 0 0,1 1 0 0,5-3 0 15,-1-2 0-15,4-2 0 0,-3 0 0 0,6-1 0 16,-1-7 0-16,16 27-252 0,-32-32-364 0,27 15-33 16,-17-13 120-16</inkml:trace>
  <inkml:trace contextRef="#ctx0" brushRef="#br1" timeOffset="53901.781">12028 7546 1774 0,'-19'4'183'0,"19"-4"-136"0,8-20-37 0,-8 20-8 0,27-22 13 0,-2 8-5 16,5-1-4-16,5 0-6 16,5-3 0-16,4 0 0 0,5 0 0 0,3 0 0 15,0 3 0-15,3 3 0 0,-4 1 0 0,-3 4 0 16,-6 2 0-16,-7 3 0 0,-8 4 0 0,-6 1 0 16,-21-3 0-16,19 10 0 0,-19-10 0 0,-5 17 0 31,5-17 0-31,-28 37 0 0,7-14 0 0,-9 4 0 15,-1 2 0-15,-6 2 0 0,-3 0 0 16,1 1 0-16,0-1 0 0,4 0 0 0,2-2 0 16,5 0 0-16,5-6 0 0,6-2 0 0,7-4 0 15,10-17 0-15,-3 27 0 0,3-27 0 0,13 19 0 16,-13-19 0-16,37 13 0 0,-12-9 0 0,7-4 0 16,5-4 0-16,6-3 0 0,4-4 0 0,5 0 0 15,-4-6 0-15,9 9-8 0,-18-36-317 0,22 32-341 16,-18-19 24-16,10 5 237 0</inkml:trace>
  <inkml:trace contextRef="#ctx0" brushRef="#br1" timeOffset="54556.5306">13057 7393 2047 0,'-37'14'0'0,"-1"1"0"15,4 1 0-15,0 2 0 0,1 0 0 0,3 1 0 16,-1 5 0-16,3-2 0 0,5 2 0 0,4-2 0 15,5 0 0-15,6-4 0 0,5 0 0 0,7-1 0 16,6 0 0-16,-10-17 0 0,35 28 0 0,-8-20 0 16,4-3 0-16,8-4 0 0,5-5 0 0,7-2 0 15,4-5 0-15,0-4 0 0,0-1 0 16,-1-4 0-16,-5-2 0 0,-3-2 0 0,-5 0 0 16,-4 0 0-16,-6-2 0 0,-5 0 0 0,-4-1 0 15,-5 0 0-15,-5 1 0 0,-5 3 0 16,-7 2 0-16,-5 1 0 0,-4 3 0 0,-5 0 0 15,-3 2 0-15,-5 3 0 0,0 2 0 0,-3 2 0 16,-2 4 0-16,-1 2 0 0,1 3 0 0,2 5 0 16,2 1 0-16,3 3 0 0,20-10 0 15,-26 17 0-15,26-17 0 0,-5 17 0 0,5-17 0 16,17 18 0-16,-17-18 0 0,39 18 0 0,-11-12 0 16,4-1 0-16,4-1 0 0,3-1 0 0,-3 0 0 15,3-2 0-15,-1-1 0 0,1-1 0 0,1-2 0 16,-1-1 0-16,0 0 0 0,-5-2 0 0,-4 1 0 15,-8 1 0-15,-5 1 0 0,-17 3 0 0,0 0 0 16,0 0 0-16,0 0 0 0,0 0 0 16,0 0 0-16,0 0 0 0,-17-5 0 0,0 11 0 15,-3 5 0-15,-1 2 0 0,-5 3 0 0,-1 3 0 16,1 3 0-16,-1 0 0 0,2 3 0 16,4 1 0-16,2-2 0 0,5 1 0 0,3-2 0 15,5-1 0-15,4-3 0 0,6-2 0 0,3 0 0 16,-7-17 0-16,28 23 0 0,-7-13 0 15,2-3 0-15,4-1 0 0,1-6 0 0,2-4 0 16,3-4 0-16,-1-5 0 0,1-2 0 0,-3-3 0 16,-3-1 0-16,-2-4 0 0,-2 0 0 0,-2 0 0 15,-5-1 0-15,-5 2 0 0,-3-2 0 0,-3 2 0 16,-2-1 0-16,-2 1 0 0,-4 0 0 0,2 2 0 16,-4-2 0-16,3 1 0 0,-3 2 0 0,1 2 0 15,4 17 0-15,-2-25 0 0,2 25 0 16,0 0 0-16,15-26-8 0,8 35-153 15,-25-38-179-15,49 43-76 0,-23-25-173 0,9 2 79 16,18 18 488-16</inkml:trace>
  <inkml:trace contextRef="#ctx0" brushRef="#br1" timeOffset="54775.293">14914 7199 1984 0,'-20'2'60'15,"-10"5"-57"-15,-1 0-3 0,-6 5 0 0,0 3 0 16,-3 2 0-16,-2 4 0 0,-2 4 0 0,2 2 0 16,-2 2 0-16,0 0 0 0,2 2 0 15,-2-1 0-15,0 0 0 0,4-1 0 16,4-1 0-16,3-1 0 0,8-2 0 0,5-2 0 16,6-2 0-16,14-21 0 0,-7 29 0 0,7-29-111 15,26 10-539-15,-26-10 13 0,20-7 10 0</inkml:trace>
  <inkml:trace contextRef="#ctx0" brushRef="#br1" timeOffset="54947.2298">14351 7442 1962 0,'0'0'85'0,"0"0"-85"0,0 0 0 0,-17-13 0 16,17 13 0-16,0 0 0 0,0 0 0 0,-7 17 0 16,7-17 0-16,7 19 0 0,-7-19 0 15,25 23 0-15,-6-10 0 0,8-3 0 0,3 1 0 16,8 0 0-16,3-2 0 0,7-1 0 0,0-2 0 15,9 3 0-15,-2-5 0 0,11 12-42 0,-22-36-322 16,35 37-226-16,-22-25-59 0,11 6 248 16</inkml:trace>
  <inkml:trace contextRef="#ctx0" brushRef="#br1" timeOffset="55228.4192">15302 7265 1655 0,'14'25'392'16,"-14"-25"-392"-16,0 0 0 0,0 0 0 0,0 0 0 15,-11 17 0-15,11-17 0 0,-26 33 0 16,8-12 0-16,-2 2 0 0,-1 0 0 0,-1 3 0 15,1 0 0-15,2 0 0 0,1 0 0 0,5 0 0 16,7-3 0-16,2-1 0 0,8-2 0 0,5-3 0 16,8 0 0-16,7-6-3 0,10 3-64 15,-9-27-155-15,31 26-393 0,-22-24-2 0,21 9 95 16</inkml:trace>
  <inkml:trace contextRef="#ctx0" brushRef="#br1" timeOffset="55540.9131">15876 7300 2024 0,'0'0'23'0,"-18"-15"-23"0,0 14 0 16,-3 3 0-16,0 5 0 0,1 0 0 0,-1 5 0 15,-1 4 0-15,4 3 0 0,0 3 0 16,3 3 0-16,2-1 0 0,3 3 0 16,3-3 0-16,3 1 0 0,4-2 0 0,4 0 0 15,3-3 0-15,4-2 0 0,-11-18 0 0,33 29 0 16,-13-18 0-16,1-3 0 0,2-5 0 0,-1-2 0 15,0-6 0-15,0-3 0 0,-1-4 0 0,-1-5 0 16,-2-3 0-16,1 0 0 0,-2-3 0 0,-5 0 0 16,-1 0 0-16,-4 0 0 0,-2 1 0 15,-4 0 0-15,-1 0 0 0,-2 2 0 0,-2 2 0 16,-2 1 0-16,6 17 0 0,-13-29 0 0,13 29 0 16,-14-20 0-16,14 20 0 0,0 0 0 0,-18-8 0 15,18 8-76-15,0 0-163 0,-19-10-72 0,38 27-187 16,-19-17-49-16,0 0 172 0</inkml:trace>
  <inkml:trace contextRef="#ctx0" brushRef="#br1" timeOffset="55790.9233">16076 7010 1915 0,'0'0'132'0,"0"0"-132"0,0 0 0 0,0 0 0 16,31-15 0-16,-8 14 0 0,7-2 0 0,4 0 0 16,6-1 0-16,5-2 0 0,3-1 0 0,5 0 0 15,-1-4 0-15,6 6 0 0,-8-8 0 16,17 29-288-16,-27-35-368 0,19 15 42 0,-20-12 126 15</inkml:trace>
  <inkml:trace contextRef="#ctx0" brushRef="#br1" timeOffset="56181.5507">17113 6564 2047 0,'0'0'0'0,"-32"16"0"0,15-4 0 16,0 4 0-16,0 2 0 0,-3 3 0 0,0 4 0 15,-3 3 0-15,0 3 0 0,-1 4 0 16,-1-1 0-16,2 1 0 0,1 2 0 0,2-3 0 16,5-1 0-16,5-1 0 0,6-3 0 0,6-4 0 15,4-2 0-15,4-5 0 0,-10-18 0 0,29 28 0 16,-10-19 0-16,1-2 0 0,-1-5 0 0,2-3 0 15,0-4 0-15,-1-6 0 0,-3-2 0 16,2 0 0-16,-6-4 0 0,0 0 0 0,1-1 0 16,-6-2 0-16,-2 1 0 0,-3 1 0 15,-3 0 0-15,0 18 0 0,-5-28 0 0,5 28 0 16,-16-23 0-16,16 23 0 0,-23-15 0 0,23 15 0 16,-27-3 0-16,10 6 0 0,17-3 0 0,-30 14 0 15,12-6 0-15,18-8 0 0,-26 24 0 0,21-2 0 16,-16-28-251-16,41 39-212 0,-20-33-200 0,0 0 79 15,10 25 499-15</inkml:trace>
  <inkml:trace contextRef="#ctx0" brushRef="#br1" timeOffset="57072.2121">1773 9425 1945 0,'-52'21'37'0,"30"-5"-17"0,22-16 1 15,-23 13-5-15,23-13-8 0,0 0-8 0,0 0 0 16,0 0 0-16,26-4 0 0,-6-4 0 16,4 0 0-16,4-3 0 0,5-4 0 0,2 0 0 15,5-2 0-15,0-4 0 0,4-1 0 0,0 1 0 16,1-3 0-16,-2 1 0 0,-2 1 0 0,-2 1 0 15,-8 4 0-15,-3 4 0 0,-7 1 0 0,-21 12 0 16,27-19 0-16,-27 19 0 0,0 0 0 16,18-10 0-16,-18 10 0 0,0 0 0 0,0 0 0 15,0 0 0-15,0 0 0 0,18-1 0 0,-18 1 0 16,0 0 0-16,25 9 0 0,-25-9 0 0,30 8 0 16,-9-4 0-16,1 0 0 0,2 1 0 0,3-1 0 15,1-1 0-15,2 1 0 0,0-4 0 0,2 2 0 16,-2-3 0-16,1 2 0 0,-4-2-43 15,3 6-31-15,-13-18-77 0,32 27-364 16,-49-14-107-16,31-10 19 0</inkml:trace>
  <inkml:trace contextRef="#ctx0" brushRef="#br1" timeOffset="57353.4733">2569 9370 1750 0,'0'0'38'0,"0"0"-5"15,-18-16 4-15,18 16 2 0,-18-2-7 0,18 2-4 16,-29 11-5-16,8-1-1 0,-1 5 1 0,-5 6-4 16,-2 2-16-16,-1 6-3 0,-2 2 0 15,3 3 0-15,0 2 0 0,1 2 0 0,5 2 0 16,3-1 0-16,6-4 0 0,6-4 0 0,7-5 0 15,8-5 0-15,7-4 0 0,8-6 0 0,5-4 0 16,10-5 0-16,6-7 0 0,8-1-5 0,0-16-99 16,30 27-326-16,-27-33-217 0,15 11-6 0,-12-2 446 15</inkml:trace>
  <inkml:trace contextRef="#ctx0" brushRef="#br1" timeOffset="57668.7392">3359 9473 2047 0,'0'0'0'0,"0"0"0"0,15-19 0 16,-15 19 0-16,31-18 0 0,-6 3 0 0,5-1 0 15,2 1 0-15,4-4 0 0,-2 6 0 0,-3 0 0 16,1 4 0-16,-5 1-28 0,3 10-79 0,-27-28-283 15,23 31-253-15,-26-5 1 16,0 0 406-16</inkml:trace>
  <inkml:trace contextRef="#ctx0" brushRef="#br1" timeOffset="57827.993">3387 9721 1819 0,'-28'8'228'0,"28"-8"-228"0,0 0 0 0,0 0 0 16,0 0 0-16,0 0 0 0,24 4 0 15,5-16 0-15,8-6 0 0,11-4 0 16,9-6 0-16,10 2 0 0,1-11-46 0,29 25-451 16,-28-31-171-16,12 11 16 0,-5-4 469 0</inkml:trace>
  <inkml:trace contextRef="#ctx0" brushRef="#br1" timeOffset="58382.3872">5218 9023 1924 0,'0'0'38'16,"0"0"-7"-16,0 0 0 0,0 0-8 0,-24-12-23 15,24 12 0-15,-27 10 0 0,9 1 0 0,-3 3 0 16,-4 4 0-16,-1 4 0 0,-2 3 0 0,0 4 0 15,0 4 0-15,1 2 0 0,1 3 0 0,-1 2 0 16,1-1 0-16,2 5 0 0,0-2 0 16,3 2 0-16,3-1 0 0,3 0 0 0,5-5 0 15,3-3 0-15,4-8 0 0,5-3 0 16,4-6 0-16,-6-18 0 0,28 27 0 0,-5-20 0 16,5-3 0-16,4-5 0 0,3-7 0 0,0-4 0 0,3-3 0 15,-2-5 0-15,0-3 0 0,-5-1 0 16,-2 1 0-16,-9-1 0 0,-4 3 0 0,-7 3 0 15,-4-1 0-15,-5 19 0 0,-7-28 0 16,7 28 0-16,-23-23 0 0,5 15 0 0,-7 3 0 16,-3 2 0-16,-1 3 0 0,-2 2 0 0,0 2 0 15,2 1 0-15,6 1 0 0,3 0 0 0,20-6 0 16,0 0 0-16,0 0 0 0,0 0-115 0,34 26-256 16,-29-49-166-16,32 18-88 0,-4-5 227 0</inkml:trace>
  <inkml:trace contextRef="#ctx0" brushRef="#br1" timeOffset="58554.2441">5748 9361 1934 0,'-18'20'113'15,"18"-20"-113"-15,-25-16 0 0,25 16 0 0,-11-21 0 16,11 21 0-16,4-26 0 0,-4 26-26 0,25-37-20 15,4 25-60-15,-22-27-385 0,33 26-130 0,-15-14 14 16,9 3 458-16</inkml:trace>
  <inkml:trace contextRef="#ctx0" brushRef="#br1" timeOffset="58946.0519">6326 9012 1593 0,'-35'5'266'0,"-1"10"-91"15,4-9-162-15,0 1-13 0,0 0 0 0,1 2 0 16,2-1 0-16,3 2 0 0,2-2 0 0,4 1 0 16,3-1 0-16,17-8 0 0,-24 16 0 15,24-16 0-15,0 0 0 0,-6 23 0 0,6-23 0 16,14 19 0-16,-14-19 0 0,28 22 0 0,-8-11 0 16,1 0 0-16,2 1 0 0,3 1 0 0,1 0 0 15,-1 4 0-15,-1 1 0 0,-2 4 0 16,-3 2 0-16,-4 4 0 0,-4 1 0 0,-5 2 0 0,-3-2 0 15,-4 2 0-15,-5-2 0 0,-2-1 0 0,-4-3 0 16,-2 1 0-16,-2-3 0 0,-2-3 0 16,-2 0 0-16,0-6 0 0,1-4 0 15,18-10 0-15,-31 9 0 0,31-9 0 0,-20-7 0 16,20 7 0-16,-11-26 0 0,8 4 0 0,7-2 0 16,3-5 0-16,4-4 0 0,6-1 0 0,1-5 0 15,5 1 0-15,1-1 0 0,-1-2 0 0,2 1 0 16,-2-1 0-16,3 1 0 0,-2 2 0 15,1 3 0-15,-2 1 0 0,0 11-21 0,-12-16-147 16,28 40-251-16,-44-39-82 0,24 24-130 0,-19 14 325 16</inkml:trace>
  <inkml:trace contextRef="#ctx0" brushRef="#br1" timeOffset="59243.0016">7144 9146 1919 0,'-18'4'39'0,"1"-4"-10"15,17 0 4-15,-27 6-6 0,27-6-27 0,-26 15 0 16,26-15 0-16,-34 27 0 0,14-7 0 15,-2 5 0-15,-2 4 0 0,-2 3 0 0,0 2 0 16,-2 1 0-16,0 1 0 0,-1 1 0 0,2-2 0 16,4-2 0-16,3-6 0 0,7-4 0 0,13-23 0 15,-9 28-19-15,9-28-80 0,25 25-138 16,-25-25-372-16,28-15-16 0,-13-2 168 0</inkml:trace>
  <inkml:trace contextRef="#ctx0" brushRef="#br1" timeOffset="59430.4375">6962 9218 1332 0,'-22'-16'659'16,"5"17"-603"-16,-1-1-56 0,18 0 0 16,-28 12 0-16,28-12 0 0,-17 21 0 15,17-21 0-15,-7 28 0 0,8-11 0 0,2 1 0 16,6 0 0-16,3 1 0 0,4 1 0 0,5-2 0 16,3 1 0-16,4-2 0 0,2-2 0 0,7-1 0 15,-1-2 0-15,7-1 0 0,1-2 0 0,5-1 0 16,0-7 0-16,11 14-115 0,-27-37-279 0,31 30-225 15,-17-12-28-15,7-6 376 0</inkml:trace>
  <inkml:trace contextRef="#ctx0" brushRef="#br1" timeOffset="59633.5501">7947 9137 1788 0,'-14'18'234'15,"-24"-2"-209"-15,13-5-25 0,5-1 0 0,2 4 0 16,18-14 0-16,-32 30 0 0,17-9 0 0,1-1 0 16,0 3 0-16,2 1 0 0,3 0 0 0,0 1 0 15,4-1 0-15,3-1 0 0,3-3 0 0,4-2 0 16,-5-18 0-16,19 28 0 0,1-12-54 0,-20-16-42 16,56 24-112-16,-56-24-349 0,48-12-12 0,-16 0 7 15</inkml:trace>
  <inkml:trace contextRef="#ctx0" brushRef="#br1" timeOffset="59946.0748">8412 9131 1874 0,'0'0'142'16,"-22"2"-111"-16,2 2-31 0,0 3 0 0,-1 3 0 16,0 2 0-16,1 5 0 0,-1 0 0 15,3 4 0-15,1 2 0 0,2 3 0 0,3 0 0 16,2 2 0-16,3-1 0 0,2-1 0 0,3-3 0 15,3 0 0-15,2-4 0 0,-3-19 0 0,19 29 0 16,-19-29 0-16,26 14 0 0,-26-14 0 0,35 3 0 16,-17-7 0-16,1-5 0 0,2-1 0 15,-2-5 0-15,1-3 0 0,-1-4 0 16,0-2 0-16,-2 0 0 0,-2-2 0 0,-2 3 0 16,-3 0 0-16,-1 0 0 0,-5 2 0 0,0-1 0 15,-2-1 0-15,0 2 0 0,-3 0 0 0,0 2 0 16,-3-1 0-16,2 2 0 0,-2 1 0 0,4 17-51 15,-9-27-51-15,9 27-115 0,0 0-152 0,0 0-59 16,0 0-120-16,-17-12 217 0,31 30 331 0</inkml:trace>
  <inkml:trace contextRef="#ctx0" brushRef="#br1" timeOffset="60352.3166">8991 8693 1934 0,'0'0'29'0,"-28"10"-6"0,28-10 1 16,-26 13 4-16,26-13-19 0,-32 19-9 0,32-19 0 16,-28 26 0-16,28-26 0 0,-20 27 0 0,20-27 0 15,-11 22 0-15,11-22 0 0,6 18 0 16,-6-18 0-16,22 15 0 0,-5-10 0 0,4-3 0 15,5-2 0-15,2-2 0 0,3-3 0 0,1 0 0 16,1-3 0-16,3 0 0 0,-1-3 0 0,0 3 0 16,-2-4 0-16,0 2 0 0,-8-8-78 15,14 25-131-15,-33-37-372 0,22 22-23 0,-20-9 30 16</inkml:trace>
  <inkml:trace contextRef="#ctx0" brushRef="#br1" timeOffset="60508.5908">9188 8669 2047 0,'-30'20'0'0,"10"2"0"16,3 5 0-16,1-1 0 0,2 3 0 0,4 4 0 16,-1 0 0-16,1-1 0 0,3 0 0 0,3-3 0 15,3 0 0-15,6-3 0 0,2-1 0 16,5-1 0-16,1-5 0 0,7 4-23 0,-20-23-114 16,58 25-514-16,-58-25 34 0,51 14-1 15</inkml:trace>
  <inkml:trace contextRef="#ctx0" brushRef="#br1" timeOffset="60946.1688">10162 9053 1716 0,'0'0'67'0,"0"0"-26"0,-27 22-8 0,27-22 3 16,-28 29-11-16,10-8-4 0,-5 0-12 0,-2 5 7 16,-3-1-7-16,-1 5 6 0,-2 0-8 0,-1 0 6 15,-1 0-11-15,3-2 6 0,3-3-8 16,3-1 2-16,3-5-4 0,3-4 2 0,18-15-8 15,-20 17-7-15,20-17-35 0,0 0-18 0,0 0-50 16,-3-26-129-16,26 17-280 0,-17-11-52 0,7-3 174 16</inkml:trace>
  <inkml:trace contextRef="#ctx0" brushRef="#br1" timeOffset="61102.3324">9860 9200 1570 0,'-13'-26'186'0,"13"26"-64"16,0 0-33-16,0 0-14 0,0 0-70 15,0 0-5-15,0 0 0 0,0 0 0 0,0 0 0 16,-14 21 0-16,14-21 0 0,14 32 0 0,-1-15 0 15,5-2 0-15,8 1 0 0,5-4 0 0,11-3 0 16,4 0 0-16,11-3 0 0,4-5 0 0,10 3 0 16,-1-9 0-16,20 21-136 0,-29-41-376 0,33 23-140 15,-14-11 8-15,-1-10 542 0</inkml:trace>
  <inkml:trace contextRef="#ctx0" brushRef="#br1" timeOffset="61633.6203">11254 8775 1571 0,'0'0'476'0,"0"0"-476"15,27 0 0-15,-27 0 0 0,36-19 0 0,-12 7 0 16,4-2 0-16,6 2 0 0,4-2 0 15,0 1 0-15,2-1 0 0,0 1 0 0,1 2 0 16,1 3 0-16,-3-2 0 0,-3 4 0 0,-3 2 0 16,-5 3 0-16,-7 5 0 0,-21-4 0 0,21 7 0 15,-21-7 0-15,0 0 0 0,0 24 0 0,0-24 0 16,-20 33 0-16,0-13 0 0,-4 4 0 16,-6 2 0-16,-4 2 0 0,-2 0 0 0,1 1 0 15,2 1 0-15,2 0 0 0,0 0 0 16,4 0 0-16,3-2 0 0,3-2 0 0,4-2 0 15,8-2 0-15,3-4 0 0,7-1 0 0,-1-17 0 16,14 28 0-16,-14-28 0 0,37 20 0 0,-10-13 0 16,4-1 0-16,8-3 0 0,5-3 0 0,5-3 0 15,5-1 0-15,7-2 0 0,1-5 0 0,4 2 0 16,-4-3 0-16,5 6 0 0,-25-28-284 16,36 38-277-16,-35-31-81 0,8 10 83 0</inkml:trace>
  <inkml:trace contextRef="#ctx0" brushRef="#br1" timeOffset="61821.1084">12295 8995 2005 0,'-20'31'42'0,"2"-29"-42"0,18-2 0 0,0 0 0 15,0 0 0-15,0 0 0 0,0 0 0 0,30-21 0 16,-5 12 0-16,3-5 0 0,7 0 0 0,2-5 0 15,8 10-27-15,-22-33-320 0,35 32-278 0,-22-19-6 16,14 5 215-16</inkml:trace>
  <inkml:trace contextRef="#ctx0" brushRef="#br1" timeOffset="62212.6626">12723 8703 1879 0,'0'0'168'0,"-10"-19"-168"0,10 19 0 0,0 0 0 15,0 0 0-15,22-19 0 0,-22 19 0 0,33-12 0 16,-11 7 0-16,4-3 0 0,5 3 0 16,3-2 0-16,2 3 0 0,1 0 0 0,1 2 0 15,-3 2 0-15,0 2 0 0,-4 2 0 0,-5 0 0 16,-5 3 0-16,-21-7 0 0,24 14 0 15,-24-14 0-15,8 17 0 0,-8-17 0 0,-10 27 0 16,10-27 0-16,-33 31 0 0,9-11 0 0,-7 0 0 16,-3 4 0-16,-2 1 0 0,-3 1 0 0,0 2 0 15,0 1 0-15,0 1 0 0,3 2 0 0,2-2 0 16,3-2 0-16,8-2 0 0,6-3 0 0,7-2 0 16,10-21 0-16,0 30 0 0,0-30 0 0,27 21 0 15,-6-14 0-15,8-3 0 0,9-4 0 16,9-3 0-16,10-3 0 0,10-1 0 15,8-4 0-15,7-1 0 0,-1-4 0 0,7 3 0 16,-9-6 0-16,7 8 0 0,-16-23-172 0,34 40-233 0,-48-36-192 16,21 13-37-16,-3 7 396 0</inkml:trace>
  <inkml:trace contextRef="#ctx0" brushRef="#br1" timeOffset="62569.635">14295 8618 1403 0,'-5'23'528'0,"5"-23"-494"0,-28-4-9 15,28 4-4-15,-26 10-4 0,26-10-11 0,-34 27 4 16,12-7-7-16,-5 6-3 0,-2 4 0 0,-3 4 0 16,-2 2 0-16,0 4 0 0,-1 1 0 0,0 0 0 15,1 1 0-15,-1-2 0 0,4-3 0 0,3-5 0 16,2-4 0-16,6-5 0 0,6-2 0 0,14-21 0 15,-13 33-84-15,-4-45-147 0,17 12-399 16,0 0 25-16,0 0 109 0</inkml:trace>
  <inkml:trace contextRef="#ctx0" brushRef="#br1" timeOffset="62775.2236">13760 8776 1879 0,'1'27'168'0,"-1"-27"-168"15,-17 21 0-15,17-21 0 0,4 23 0 0,-4-23 0 16,21 26 0-16,-2-11 0 0,5-2 0 16,8-1 0-16,8-3 0 0,5-1 0 0,9-2 0 15,4-2 0-15,7-2 0 0,3-3 0 0,8 0 0 16,3-5 0-16,5 1 0 0,1-4 0 0,2 4 0 16,-9-9-27-16,22 30-311 0,-40-47-197 0,23 25-80 15,-16-9 84-15</inkml:trace>
  <inkml:trace contextRef="#ctx0" brushRef="#br1" timeOffset="62981.3112">15077 8716 1845 0,'-40'31'202'0,"22"-22"-202"16,18-9 0-16,-24 19 0 0,24-19 0 0,-19 24 0 15,10-7 0-15,-4 3 0 0,1 3 0 0,0 3 0 16,-1 2 0-16,-1 1 0 0,3-1 0 0,0 1 0 16,3-4 0-16,4 2 0 0,-1-4 0 0,10 1 0 15,-5-24-111-15,32 46-328 0,-32-46-105 0,27 13-9 16,-27-13 154-16</inkml:trace>
  <inkml:trace contextRef="#ctx0" brushRef="#br1" timeOffset="63310.5398">15521 8680 1412 0,'-22'14'635'0,"-1"-2"-635"16,0 2 0-16,2 2 0 0,-1 4 0 0,3 3 0 16,1 1 0-16,3 1 0 0,4 1 0 0,2 0 0 15,4 1 0-15,1 1 0 0,3-2 0 0,2 0 0 16,1-1 0-16,6-3 0 0,1-3 0 15,5-1 0-15,3-3 0 0,4-3 0 0,3-2 0 16,3-5 0-16,3-5 0 0,0-2 0 16,3-2 0-16,-2-5 0 0,-2-3 0 0,0-4 0 15,-6-2 0-15,-1-4 0 0,-4 1 0 0,-3-2 0 16,-4-2 0-16,-5 2 0 0,-2 2 0 0,-7-2 0 16,-3 2 0-16,-2 1 0 0,-3 0 0 0,-5-2 0 15,1 4 0-15,-3-1 0 0,1 2 0 0,-4-1-39 16,4 6-9-16,-6-4 1 0,5 10-4 0,-4-6-6 15,22 12-19-15,-40-19-136 0,48 36-131 16,-34-34-35-16,26 17-125 0,0 0 211 0,0 0 292 16</inkml:trace>
  <inkml:trace contextRef="#ctx0" brushRef="#br1" timeOffset="63925.1318">15684 8415 2047 0,'0'0'0'16,"0"0"0"-16,0 0 0 0,0 0 0 0,24 3 0 15,1-9 0-15,6-1 0 0,7-1 0 0,3-2 0 16,7 2 0-16,-2-1 0 0,8 7-43 15,-22-35-323-15,29 39-281 0,-22-24 25 16,12 10 254-16</inkml:trace>
  <inkml:trace contextRef="#ctx0" brushRef="#br1" timeOffset="64487.6503">16397 8010 1533 0,'12'24'341'0,"-12"-24"-275"0,0 0-46 0,0 0 4 15,17 8 7-15,-17-8 1 0,39 0-32 0,-15 0 0 16,3 0 0-16,2 0 0 0,2 0 0 0,-1-1 0 16,2 0 0-16,-1 0 0 0,1-1 0 0,-1 1 0 15,-1 0 0-15,-1 1 0 0,-1-2 0 16,-5 0 0-16,-2 2 0 0,-21 0 0 0,25 2 0 16,-25-2 0-16,0 0 0 0,0 0 0 15,0 0 0-15,0 0 0 0,-24 18 0 0,6-10 0 16,-7 0 0-16,-2 1 0 0,-2 2 0 0,1 0 0 15,0 2 0-15,4-1 0 0,1 2 0 0,3-2 0 16,20-12 0-16,-23 18 0 0,23-18 0 0,0 0 0 16,6 20 0-16,-6-20 0 0,30 10 0 15,-10-7 0-15,5-2 0 0,1 1 0 0,2-1 0 16,1 3 0-16,-2 3 0 0,-2-1 0 0,-4 4 0 16,-4 0 0-16,-17-10 0 0,20 26 0 0,-16-6 0 15,-8 0 0-15,-2 2 0 0,-6 2 0 0,-4-1 0 16,-4 0 0-16,-3 0 0 0,-3-2 0 0,-4-2 0 15,2-1 0-15,0-2 0 0,0-3 0 16,3-1 0-16,3-1 0 0,1-4 0 16,21-7 0-16,-25 11 0 0,25-11 0 0,0 0 0 15,0 0 0-15,-17-18-276 0,46 29-168 0,-31-34-192 16,15 6 33-16,8 15 516 0</inkml:trace>
  <inkml:trace contextRef="#ctx0" brushRef="#br1" timeOffset="136851.1031">1859 10726 757 0,'0'0'82'16,"0"0"-17"-16,-10 17-9 0,10-17-10 0,0 0 1 15,0 0 0-15,17 0 8 0,-17 0 2 0,25-9-4 16,-8-3-6-16,8 1-13 0,2-7-8 0,6 0-13 16,1-6 0-16,5 1-7 0,1-4 5 0,3 3-6 15,-2 0 2-15,-1 0-9 0,1 3 6 0,-3-1-8 16,-1 6 8-16,-5 0-5 0,-5 5 2 0,-2 4-2 16,-6 2 1-16,-19 5 0 0,26-1-3 15,-26 1 3-15,0 0-3 0,15 18 3 0,-15-18-1 16,10 31 3-16,-6-11-4 0,-1 1 3 0,1 0-4 15,0 1 4-15,2-1-6 0,0 1 7 0,2 1-6 16,2-1 5-16,1-2-7 0,4 0-3 16,2-3-18-16,1-5-9 0,6 4-26 0,-3-13-29 15,11 11-51-15,-11-19-86 0,12 2-66 0,4 8-129 16,-15-28 328-16</inkml:trace>
  <inkml:trace contextRef="#ctx0" brushRef="#br1" timeOffset="137229.3074">2616 10716 670 0,'-28'10'133'0,"28"-10"-56"0,-20 5-8 0,20-5 0 16,-22 13-17-16,22-13-3 0,-33 29 13 0,16-4-4 16,-9-2 21-16,5 10-27 0,-8-6 4 0,6 8-21 15,-6-3 2-15,8 7 2 0,-2-3-14 0,3 7 6 16,2-3-15-16,6 1 4 0,1-5-16 0,9-7 4 15,2-4-10-15,6-5 4 0,5-3-6 16,-11-17 2-16,38 22-4 0,-10-19-3 0,10-3-12 16,0-11-20-16,14 4-38 0,-9-17-66 0,19 13-111 15,-15-12-169-15,5-5-57 0,10 14 312 0</inkml:trace>
  <inkml:trace contextRef="#ctx0" brushRef="#br1" timeOffset="137573.173">3293 10779 1176 0,'-19'4'26'16,"19"-4"-6"-16,0 0 5 0,0 0 8 16,21 6 4-16,-21-6-8 0,32-4-16 0,-9 2 15 15,-1-7-24-15,5 3 12 0,0-1-9 0,1 0-6 16,0-2 0-16,-1 2-5 0,1 0 3 0,-2-1-5 15,1 5-17-15,-7-4-26 0,8 9-61 0,-28-2-79 16,34-4-79-16,-34 4-156 0,0 0 83 0,26 20 341 16</inkml:trace>
  <inkml:trace contextRef="#ctx0" brushRef="#br1" timeOffset="137745.0504">3315 11090 1332 0,'0'0'119'0,"1"22"-92"0,-1-22-1 16,27 8 0-16,-4-8-1 0,5-7-9 16,2-2-9-16,6-4-3 0,0 0-6 0,4-2-3 15,2-2-34-15,7 11-88 0,-15-17-180 0,5 8-252 16,10 4 37-16,-12-13 502 0</inkml:trace>
  <inkml:trace contextRef="#ctx0" brushRef="#br1" timeOffset="148211.0235">4611 10565 844 0,'0'0'68'0,"0"0"-26"0,-18 22 9 16,18-22-8-16,0 0-3 0,0 0-14 15,-18 19-6-15,18-19-4 0,-10 32 8 0,3-11 4 0,4 8 8 16,-3 3-10-16,1 4 3 0,-1 4-5 15,0 1-33-15,-1-1 23 0,1 0-29 0,1-7 10 16,0-3 3-16,4-4-21 0,0-6-26 0,9 2-62 16,-8-22-67-16,18 19-103 0,1-5-146 0,-19-14 197 15,39-3 230-15</inkml:trace>
  <inkml:trace contextRef="#ctx0" brushRef="#br1" timeOffset="148476.5701">5071 10512 441 0,'0'0'164'0,"-29"29"-53"0,19-6 3 16,-6-6-15-16,4 9-3 0,-7-5-19 0,5 8-5 16,-4-5-14-16,6 8 8 0,-5-8-12 0,10 5 1 15,-6-4-3-15,11 1-42 0,0-5 22 0,6 0-38 16,4-4 10-16,-8-17 4 0,26 26-5 0,-5-15 2 15,3-3-3-15,7-5 0 0,3-3-2 0,5-5-2 16,5-3 0-16,2-7-12 0,2 2-18 0,-3-12-13 16,9 9-50-16,-13-15-29 0,14 14-75 0,-16-14-82 15,3-6-105-15,8 19 48 0,-22-27 338 0</inkml:trace>
  <inkml:trace contextRef="#ctx0" brushRef="#br1" timeOffset="148664.0747">5439 10517 1240 0,'-20'41'101'0,"-13"-9"-35"16,15 12 5-16,-5-8-19 0,9 8-1 0,-4-3-8 15,6 5-31-15,-3-5 23 0,4 3-27 0,-1-8 7 16,4-1 0-16,2-6-15 0,3-2 4 0,7-4-10 16,3-5 1-16,5 0-13 0,-12-18-15 0,34 29-31 15,-17-27-35-15,19 16-61 0,-17-24-86 16,24 12-121-16,-1 0-105 0,-11-20 230 0</inkml:trace>
  <inkml:trace contextRef="#ctx0" brushRef="#br1" timeOffset="148820.3283">5813 10869 1229 0,'-26'-15'23'0,"26"15"-2"0,-18-16 15 16,18 16-16-16,-7-18 7 0,7 18-29 0,0 0-7 15,6-22-15-15,-6 22-29 0,18-12-69 0,-18 12-85 16,27-23-107-16,3 26-130 0,-16-24 264 0</inkml:trace>
  <inkml:trace contextRef="#ctx0" brushRef="#br1" timeOffset="149289.1556">6590 10350 1072 0,'-22'-18'75'0,"22"18"-16"15,-24-22 10-15,24 22 2 0,-33-15-9 0,33 15-10 16,-40-3-5-16,18 10 1 0,-6-1-4 0,2 9 1 15,-6-2-7-15,4 7 0 0,-5 0-7 0,6 5 2 16,-2-1-7-16,2 5 3 0,1-2-7 0,3 1 2 16,4-4-12-16,4-2 1 0,6-5-8 0,9-17 0 15,-8 24-5-15,8-24 1 0,0 0-3 0,23 19 3 16,-4-18-1-16,5-3 0 0,4-5 2 0,6-4-3 16,4-4 4-16,3-4-4 0,4-3 3 0,0-1-3 15,0-2 3-15,-4-1-4 0,-3 1 4 0,-5 1-4 16,-5 3 4-16,-5 3-3 0,-6 4 4 15,-17 14-4-15,18-22 4 0,-18 22-1 0,0 0-1 16,0 0 0-16,0 0-1 0,-22 1-1 16,5 10 0-16,-2 6 2 0,-4 5-3 0,-2 6 5 15,1 3-5-15,0 4 5 0,1 3-7 0,1-1 6 16,1 3-7-16,3-3 8 0,1 2-9 0,3-3 4 16,5-1-14-16,0-1-19 0,8 0 10 0,0-7-38 15,9 3 10-15,-4-13-34 0,14 11-50 0,-18-28-64 16,34 28-100-16,-34-28-108 0,34 7-59 15,4 5 341-15</inkml:trace>
  <inkml:trace contextRef="#ctx0" brushRef="#br1" timeOffset="149617.2812">7182 10334 1053 0,'-31'-13'155'0,"31"13"-26"0,-41 20-13 15,21 5-15-15,-17-5-37 0,3 13-6 0,-7-1-9 16,3 11 7-16,-3-5-14 0,4 7 3 0,0-1-21 16,0 3 5-16,2-1-13 0,4 2-10 0,5-4 21 15,7-2-24-15,9-6 15 0,5-4-11 0,5-6-9 16,5-4 3-16,4-2-4 0,-9-20 6 0,34 24 0 16,-12-17 1-16,1-3-2 15,2-6-1-15,-1 0-2 0,0-7-1 0,2-1 4 16,-4-5-2-16,-2-3 2 0,-1 0-3 0,-6-3 3 15,-2 1-3-15,-5-1 3 0,-4-1-4 0,-4-1-12 16,-4 2 20-16,-3 0-30 0,-3-1 17 0,0 5-22 16,-5-2-10-16,17 19-7 0,-34-34-11 0,34 34-10 15,-32-25-12-15,32 25-18 0,-19-16-27 16,19 16-49-16,0 0-81 0,0 0-103 0,0 0-102 16,0 0 272-16</inkml:trace>
  <inkml:trace contextRef="#ctx0" brushRef="#br1" timeOffset="150090.2259">8452 10242 945 0,'-21'-24'81'0,"21"24"-16"0,-23-8-13 0,23 8-16 16,-28 2 8-16,28-2-29 0,-35 17 1 0,12 0 4 16,-7 3 3-1,0 9 12-15,-5 2-3 0,2 9 4 0,-6 2-17 0,3 6 3 16,-2-1-17-16,0 2 9 15,0-4-15-15,4-3 8 0,0-3-12 0,6-6 6 16,5-4-10-16,4-8-3 0,7 1-9 0,12-22-40 16,-12 20-29-16,12-20-59 0,0 0-35 0,0 0-42 15,7-32-25-15,10 22-83 0,-15-31 210 0,26 23 124 16</inkml:trace>
  <inkml:trace contextRef="#ctx0" brushRef="#br1" timeOffset="150237.7948">7995 10398 703 0,'-9'-19'197'0,"9"19"-6"16,-10-17-10-16,10 17-27 0,0 0-35 0,0 0-27 15,-8 18-19-15,13 1-5 0,-5 2-13 0,9 7-6 16,0 0-17-16,5 1-5 0,6 0-14 0,3-4 0 16,6-2-10-16,3-1-1 0,4-3-5 0,3-1-1 15,4-1-20-15,1-6-21 0,7 7-59 0,-11-19-98 16,25 7-339-16,-11 3-70 0,0-8 174 16</inkml:trace>
  <inkml:trace contextRef="#ctx0" brushRef="#br1" timeOffset="151684.6465">9258 10219 930 0,'9'-17'144'16,"-9"17"-112"-16,-2-17-18 0,2 17-6 0,0 0 1 15,0 0 8-15,-1-17 4 0,1 17-1 0,0 0-6 16,0 0-4-16,-28 23-1 0,17-6-10 0,-7 5 16 16,3 6-8-16,-4 2 12 0,2 5 7 15,-3 0-9-15,3 4 1 0,-1 0-14 0,2-1 3 16,3-1-13-16,2-2 7 0,4-6-13 0,2-5-5 15,6 0-26-15,-1-24-29 0,15 34-47 0,-15-34-37 16,33 17-36-16,-13-13-41 0,5-15-54 0,16 15 84 16,-14-25 203-16</inkml:trace>
  <inkml:trace contextRef="#ctx0" brushRef="#br1" timeOffset="152012.8068">9753 10153 600 0,'-25'2'175'0,"5"2"-87"0,20-4 13 16,-36 19 8-16,22 0-15 0,-10-4 4 0,9 13-35 16,-8-4-3-16,7 11-2 0,-4-2-18 15,6 4 0-15,-1-1-13 0,6 3 5 0,0-5-10 16,7 0 3-16,3-5-13 0,7-4 3 0,1-4-9 16,6-4 3-16,4-4-4 0,6-2 4 0,1-4-1 15,5-3-1-15,2-7 1 0,2-1-2 16,4-9 0-16,1-1-4 0,-1-5 2 0,-1-4-6 15,-3-3 5-15,-4-2-7 0,-4-1 8 0,-5-1-8 16,-4 0 8-16,-4 0-7 0,-6 1 5 16,-4 0-10-16,-7 2 0 0,-5-2-16 0,-2 7-3 15,-7-3-13-15,1 6 1 0,-8-3 10 0,5 8-33 16,-9 0 34-16,6 7-38 0,-4-3 16 0,8 11 2 16,-1-4-5-16,19 3-3 0,-28 7-64 0,28-7-68 15,-10 18-116-15,10-18-117 0,6 18 264 0</inkml:trace>
  <inkml:trace contextRef="#ctx0" brushRef="#br1" timeOffset="154700.6927">10278 9688 457 0,'0'0'97'0,"0"0"4"0,13-18-5 16,-13 18 0-16,0 0-14 0,0 0-5 0,0 0-16 16,0 0-10-16,0 0-7 0,0 0-7 15,-2 17-5-15,2-17-7 0,-4 35-4 0,0-12-13 16,0 1 2-1,-1 0-9-15,0 1 2 0,2-1-7 0,-2-2 3 16,1 1-11-16,-2-3-11 0,4 3-36 0,2-23-48 16,-6 39-76-16,0-22-100 0,6-17-125 0,-5 38 190 15,5-38 218-15</inkml:trace>
  <inkml:trace contextRef="#ctx0" brushRef="#br1" timeOffset="164418.1486">2070 12212 910 0,'-17'1'99'0,"17"-1"-10"16,0 0-8-16,0 0-33 0,0 0-21 0,0 0-4 15,0 0 8-15,10-20 0 0,8 1 7 0,7-1-11 16,2-4-4-16,6 1 3 0,3-2-37 0,4-1 27 15,5 1-33-15,1-1 12 0,2 3 7 16,-3 2-6-16,-1 5 5 0,-4 1-4 0,-4 7 3 16,-4 2-2-16,-4 5 1 0,-4 2 2 15,-6 4-1-15,-18-5 4 0,27 15-1 0,-27-15 2 16,17 21-1-16,-17-21 3 0,10 24-4 0,-10-24 0 16,8 23-4-16,-8-23 2 0,10 21-4 0,-10-21 3 15,12 18 16-15,-12-18-17 0,17 19 17 0,-17-19-38 16,26 20 3-16,-26-20-32 0,34 15-10 15,-34-15-27-15,43 14-67 0,-43-14-72 0,45-3-148 16,-9 12-38-16,-18-25 338 0</inkml:trace>
  <inkml:trace contextRef="#ctx0" brushRef="#br1" timeOffset="164649.7148">2717 12084 1002 0,'-36'23'177'0,"-4"10"-124"16,-4-4 21-16,12 8-6 0,-7-4-19 0,11 4-8 15,-3 0-29-15,4 1 0 0,1 1-7 16,3 0 6-16,1-2-12 0,6-2 8 0,5-1-14 16,5-5 8-16,8 0-9 0,7-5 4 0,7 1-18 15,4-12-25-15,16 7-44 0,-7-22-123 0,26 7-157 16,2-2-132-16,-10-19 260 0</inkml:trace>
  <inkml:trace contextRef="#ctx0" brushRef="#br1" timeOffset="164946.3203">3468 12280 1031 0,'0'0'108'0,"27"-5"-76"0,-2-6 11 0,6-8 8 15,10 1-9-15,2-5-12 0,5 1-21 0,-1-1-5 16,-1 2-7-16,-2 3-8 0,-7 1-5 15,1 6-44-15,-10-4-32 0,5 12-79 0,-15-9-70 16,6 4-126-16,3 16-21 0,-27-8 388 0</inkml:trace>
  <inkml:trace contextRef="#ctx0" brushRef="#br1" timeOffset="165102.6229">3561 12465 1378 0,'-25'14'11'0,"25"-14"0"0,0 0-4 0,21-4-2 16,0-6 5-16,7-3-7 0,6-4 3 0,6-4-4 16,5-1 3-16,7-2-10 0,6 4-39 0,-3-11-96 15,18 16-188-15,0-5-184 0,-7-9 104 0,15 20 408 16</inkml:trace>
  <inkml:trace contextRef="#ctx0" brushRef="#br1" timeOffset="165477.617">5240 11894 812 0,'0'0'28'0,"0"0"25"0,0 0 14 16,15-17 10-16,-15 17 1 0,0 0-20 15,0 28-2-15,-9-11-12 0,4 11-2 0,-7 2-18 16,1 4 1-16,-3 1 2 0,-1 4-35 0,0-2 28 15,0 4-33-15,0-1 9 0,4-1 9 0,1 0-10 16,4-6 8-16,5 0-15 0,0-5-12 16,9 0-39-16,-8-28-39 0,21 40-66 0,-21-40-75 15,32 14-104-15,-1 2-52 0,-31-16 369 0</inkml:trace>
  <inkml:trace contextRef="#ctx0" brushRef="#br1" timeOffset="165774.4964">5840 11788 1210 0,'0'0'56'16,"0"0"-18"-16,0 0 3 0,-27-11 2 0,27 11-1 16,-23 13-10-16,6 3 1 0,-6 0 4 0,1 8 11 15,-8 0-2-15,6 9 5 0,-6-2-16 16,5 7 6-16,0-3-12 0,5 0-14 0,3-4 28 15,5-1-38-15,7-5 23 0,7-1-17 0,6-5-9 16,-8-19 5-16,40 26-6 0,-8-20 2 16,8-6-3-16,6-6-1 0,8-7 1 0,3-5-5 0,2-4 2 15,1-3-15-15,3 1-19 0,-2-6 11 16,4 5-49-16,-9-8 9 0,7 7-51 0,-19-14-55 16,18 21-62-16,-24-17-134 0,3-2-104 15,7 15 170-15,-28-19 302 0</inkml:trace>
  <inkml:trace contextRef="#ctx0" brushRef="#br1" timeOffset="165946.3653">6082 11841 1461 0,'-25'41'99'0,"-12"-9"-44"0,13 5-6 16,3-4-10-16,6 2-3 0,2-4-1 16,2 4-26-16,1-3 23 0,3 2-28 0,1-1 2 15,3-2 2-15,3-1-10 0,3-1 4 0,1-4-11 16,5-2-6-16,7-1-18 0,1-9-18 0,12 7-31 15,-5-18-34-15,21 17-69 0,-17-23-78 0,22 11-121 16,1-1-84-16,-14-19 242 0</inkml:trace>
  <inkml:trace contextRef="#ctx0" brushRef="#br1" timeOffset="166352.6261">6972 11632 1062 0,'-23'-10'346'0,"-2"-1"-289"0,7 9-9 16,-9-3 3-16,5 10 1 0,-8-3-13 0,1 10 1 15,-6-1-4-15,2 7 5 0,-4-3-4 0,7 5-1 16,-2-2-7-16,8 3 1 0,0-2-6 0,5 3 0 16,4-2-9-16,2-1-1 0,13-19-5 0,-11 30-2 15,11-30-4-15,4 26 2 0,-4-26-5 0,20 20 4 16,-20-20-1-16,35 11 0 0,-11-10-1 15,4-2-2-15,5-3 4 0,3-3-2 16,2-1 2-16,1-3-3 0,-2 0 0 0,-3 0-1 0,-4-1 1 16,-3 1-2-16,-5 0 3 0,-4 1-2 15,-18 10 1-15,27-13 0 0,-27 13 1 0,0 0-1 16,0 0 5-16,0 0-1 0,0 0-5 0,0 0 0 16,0 0 0-16,0 0 0 0,-19 29 0 0,2-7 0 15,-1 3 0-15,-1 7 0 0,-1 0 0 16,1 5 0-16,-1 1 0 0,2-3 0 0,1 2 0 15,1-1-2-15,2-1 4 0,0 1-11 0,6-2-10 16,0-6-4-16,7-1-15 0,1-9-15 0,10 4-30 16,-10-22-37-16,29 32-101 0,-29-32-168 0,26 1-177 15,0 5 46-15,-10-22 515 0</inkml:trace>
  <inkml:trace contextRef="#ctx0" brushRef="#br1" timeOffset="166524.5028">7202 12091 1365 0,'-22'-18'381'16,"22"18"-333"-16,-27 6-30 0,27-6-2 0,0 0-5 15,0 0-10-15,0 0-19 0,0 0 14 16,17-16-26-16,0 4 9 0,11 5-55 0,-6-15-36 16,22 20-111-16,-21-22-120 0,18 4-174 0,9 12 22 15,-15-21 495-15</inkml:trace>
  <inkml:trace contextRef="#ctx0" brushRef="#br1" timeOffset="166852.6513">8102 11543 1343 0,'-31'2'150'0,"3"10"-103"16,-7-1-2-16,5 8 15 0,-11-1-1 0,6 10 2 15,-7 0-14-15,1 7 8 0,1 1-14 0,3 6 1 16,-2 3-14-16,5 4 2 0,-2-1-10 0,6 0-1 15,6-3-19-15,3 0 0 0,6-5 0 16,6-4 0-16,4-3 0 0,5-4 0 16,3-2 0-16,5 0 0 0,3-5 0 0,6-4 0 15,2-3 0-15,5-7 0 0,3-4 0 0,2-3 0 16,2-6 0-16,-4-2 0 0,-2-4 0 0,-4-2 0 16,-4-4 0-16,-3 0 0 0,-4-4 0 0,-3-1 0 15,-3-1 0-15,-4-1 0 0,-2 0 0 0,-4-1-3 16,-4 2-30-16,-4-3 15 0,1 2-28 15,-4-1 17-15,2 3-21 0,-6 0-6 0,4 12-4 16,-9-2-8-16,9 15-10 0,-10-8-17 0,27 5-46 16,-37 16-75-16,30 2-100 0,-1 1-181 0,8-19 157 15,-6 32 340-15</inkml:trace>
  <inkml:trace contextRef="#ctx0" brushRef="#br1" timeOffset="167430.8219">8730 11817 882 0,'-5'-17'154'0,"5"17"-19"15,0 0-28-15,0 0-23 0,-17 1-28 0,17-1-14 16,-26 4-6-16,26-4 3 0,-39 8 5 0,20 1 0 16,-5-5-8-16,5 6-3 15,-4-4-10-15,2 3-1 0,0-2-2 0,2 1 1 16,-1 0 0-16,3 1 2 0,0 1-4 0,17-10-2 16,-28 22-2-16,28-22-5 0,-18 18-3 0,18-18-2 15,0 0-4-15,-8 19-2 0,8-19-1 0,0 0 2 16,12 23-3-16,-12-23 2 0,23 15-1 0,-6-8 2 15,1 0 1-15,2 2 2 0,-1-1-3 16,2 1 1-16,-3-1-4 0,1 2-15 0,-19-10 32 16,30 20-28-16,-30-20 30 0,17 26-12 0,-17-26-2 15,7 29 1-15,-7-29-2 0,-3 30 4 0,3-30-5 16,-9 28 4-16,9-28-3 0,-16 20 2 0,16-20-4 16,-17 16 1-16,17-16-3 0,0 0-6 15,0 0-14-15,-17 2-16 0,17-2-19 0,0 0-23 16,18-14-21-16,-13-9-40 0,24 19-98 15,-19-20-117-15,13 1-161 0,11 11 182 0,-18-21 336 16</inkml:trace>
  <inkml:trace contextRef="#ctx0" brushRef="#br1" timeOffset="167805.7813">8966 11900 1128 0,'0'0'218'16,"0"0"-160"-16,0 0-22 0,0 0 4 0,0 0 7 15,0 0-1-15,0 0-4 0,0 0-6 16,18-2-3-16,-18 2-5 0,0 0-3 0,0 0-8 16,22 11-2-16,-22-11-2 0,20 2 0 0,-20-2 2 15,30-1-2-15,-12-4-3 0,3-1-5 0,2-2 0 16,0-2-2-16,3-2 1 0,-1-2-4 16,2-1 0-16,0-2-3 0,-3 0 0 0,1-4-2 15,-6 3 8-15,-1 1-4 0,-6-1 6 0,-12 18-2 16,17-28 4-16,-17 28-2 0,5-21 1 0,-5 21-1 15,0 0-1-15,0 0-2 0,-28-17-1 0,9 21-1 16,-4 5 2-16,-5 5 3 0,-3 5-1 0,0 1 5 16,-3 3-4-16,0 2 7 0,0 2-2 15,0 1 5-15,2 0-6 0,4 0 1 16,5-2-5-16,3-2 1 0,7-3-7 0,6-2 1 16,7-19-5-16,3 32 2 0,-3-32-8 0,28 24-2 15,-3-16-14-15,5-8-10 0,13 3-24 0,-1-13-22 16,19 9-44-16,-10-20-55 0,23 20-68 0,-18-23-77 15,14 9-34-15,1 8-74 0,-20-22 388 0</inkml:trace>
  <inkml:trace contextRef="#ctx0" brushRef="#br1" timeOffset="168008.9113">9939 11703 1036 0,'-16'-18'319'0,"16"18"-204"0,-41-5-34 0,23 9-9 15,-10-7-10-15,3 11-14 0,-6-2-8 0,2 6-3 16,-4 0 0-16,5 5-3 0,-1 0-9 0,1 4 0 15,0 2-9-15,2 3 2 0,2-1-7 16,2 2 1-16,6-3-6 0,5-1 1 0,6-1-9 16,7-3 3-16,5-2-3 0,-7-17 1 0,29 25-5 15,-7-15-4-15,7-1-13 0,0-7-12 0,10 3-29 16,-5-12-21-16,16 10-39 0,-11-19-51 0,24 21-115 16,-19-13-211-16,8-7-3 0,12 13 325 0</inkml:trace>
  <inkml:trace contextRef="#ctx0" brushRef="#br1" timeOffset="169144.4644">11181 11672 888 0,'0'0'38'0,"-21"-16"-14"0,21 16 15 16,0 0 9-16,-27-10 3 0,27 10-9 0,-26 4-5 16,26-4 8-16,-34 10 9 0,34-10 6 0,-34 18-2 15,34-18-3-15,-33 26-12 0,21-6-1 0,-6-3-8 16,6 6 4-16,-3 0-8 0,4 4 4 15,-3-1-11-15,6 4 1 0,-2-2-11 0,4 0 0 16,1-4-7-16,4-2 1 0,2-4-5 0,-1-18 2 16,11 29-5-16,-11-29 2 0,24 18-2 0,-7-15 2 15,4-3 0-15,1-3 1 0,1-4 0 0,3-4-3 16,-1-6 3-16,3-3-5 0,1-3 7 0,2-3-6 16,-1-1 6-16,0-2-7 0,-2 0 6 0,-2 1-7 15,-4 2 7-15,-4 2-5 16,-6 1 5-16,-2 3-3 0,-5 0 4 0,-2 3-5 15,-3 17 5-15,-1-30-5 0,1 30 4 0,-7-20-2 0,7 20 0 16,0 0 0-16,-22-13 0 0,22 13 2 0,-19 4-3 16,19-4 3-16,-25 10-2 0,25-10 5 15,-22 19 0-15,22-19 3 0,-11 20-3 0,11-20-3 16,-1 19-4-16,1-19 2 0,0 0-2 0,20 23 3 16,-20-23-2-16,29 9 1 0,-10-8 0 15,2-1 1-15,2-1 0 0,1-2 1 0,2 2-1 16,1 0 1-16,-4 0 2 0,-1 1-1 0,-3 0 2 15,-19 0 1-15,28 7 0 0,-28-7 3 0,0 0-1 16,18 18 2-16,-18-18-1 0,3 21-1 0,-3-21-5 16,-7 32 2-16,-1-12-7 0,-2-1 4 0,0 1-3 15,-3 0 3-15,2-1-4 0,1 2 4 16,0-3-2-16,10-18 0 0,-14 29 0 16,14-29 3-16,-3 19-4 0,3-19 2 0,0 0-1 15,0 0 0-15,0 0-1 0,23 15 5 0,-23-15 0 16,19-8 2-16,-19 8 5 0,22-21-2 0,-22 21 3 15,21-29-5-15,-11 12 2 0,-2 0-3 0,-1-1 4 16,-1 0-4-16,1 0 0 0,-3-3-6 0,3 2 2 16,0-1-3-16,1 1 1 0,2 2-2 15,1 0 2-15,0 0-4 0,-11 17-2 0,28-31-9 16,-28 31-9-16,25-23-16 0,-25 23-16 0,28-15-21 16,-7 17-28-16,-21-2-45 0,48 0-64 0,-48 0-79 15,52-9-172-15,-12 19-9 0,-12-19 345 16</inkml:trace>
  <inkml:trace contextRef="#ctx0" brushRef="#br1" timeOffset="170161.7479">13057 11333 667 0,'0'0'148'0,"0"0"15"15,0 0-25-15,0 0-20 0,-17 1-36 0,17-1-11 16,-18 26-9-16,11-2 3 0,-9-4 6 16,5 12-41-16,-2-3 18 0,3 7-37 0,-1-1 6 15,2 4 3-15,1-3-11 0,1 2 5 0,-1-2-14 16,2 0 5-16,0-1-9 0,1 0 7 16,2 0-10-16,-1-1 2 0,3-1-21 0,-2-5-7 15,7 3-28-15,-4-13-19 0,15 13-47 0,-15-31-84 16,25 26-115-16,-7-13-172 0,-18-13 135 0,47 9 363 15</inkml:trace>
  <inkml:trace contextRef="#ctx0" brushRef="#br1" timeOffset="170833.6452">11962 11605 914 0,'0'0'264'0,"0"0"-205"16,0 0-21-16,0 0-15 0,1-19-3 0,-1 19 1 15,27-12 0-15,-8 3-7 0,5 0-1 0,7 0-3 16,0-3 1-16,7 1-6 0,0 0-2 0,2-2-7 15,1 4-13-15,-3-3 1 0,4 8-39 0,-10-7-15 16,8 13-61-16,-13-9-51 0,6 12-73 0,-6 2-78 16,-27-7-19-16,32 12 352 0</inkml:trace>
  <inkml:trace contextRef="#ctx0" brushRef="#br1" timeOffset="171005.6072">11999 11776 1015 0,'-24'7'112'0,"24"-7"-35"16,-21 18-31-16,21-18-6 0,0 0-11 0,11 21-3 16,-11-21 1-16,34 6 1 0,-9-10-2 15,9 0-7-15,2-5-4 0,8-3-10 0,3-4-2 16,1-1-15-16,3 2-26 0,-6-8-45 0,10 13-61 16,-18-19-72-16,12 9-112 0,-2 7-97 0,-24-20 204 15</inkml:trace>
  <inkml:trace contextRef="#ctx0" brushRef="#br1" timeOffset="171177.3954">12239 11262 1258 0,'-20'6'32'0,"20"-6"-13"16,-19 5-17-16,19-5-2 0,0 0-2 0,0 0 1 15,0 0 1-15,23 18-3 0,-23-18-12 0,27 15-38 16,-27-15-50-16,36 20-86 0,-36-20-140 15,28 17-77-15,0 7 197 0</inkml:trace>
  <inkml:trace contextRef="#ctx0" brushRef="#br1" timeOffset="171333.6483">12426 11966 1574 0,'-14'16'75'16,"-12"-10"-24"-16,26-6-25 0,-21 5-7 0,21-5-9 15,0 0-10-15,0 0-9 0,0 0-10 0,0 0-9 16,0 0-15-16,20-26-29 0,5 25-52 0,-14-20-120 16,23 14-186-16,-1-1-89 0,-6-11 253 0</inkml:trace>
  <inkml:trace contextRef="#ctx0" brushRef="#br1" timeOffset="171802.4266">13597 11390 1244 0,'-11'-21'64'0,"11"21"-40"16,-22-5-4-16,22 5 12 0,-30 2 8 15,13 5 6-15,-10-3-3 0,3 9 3 0,-10-5-1 16,5 9 1-16,-7-6 12 0,5 7-38 0,-2-3 24 16,6 3-36-16,3-2 6 0,6-1 2 0,18-15-9 15,-21 26-2-15,21-26-6 0,0 22 3 0,0-22-4 16,19 20 4-16,0-10 0 0,4-3 0 0,7 0 2 15,4-1 1-15,4-2-2 0,1 1 1 16,1 0-3-16,-1-2 1 0,-1 3-3 0,-2 0 2 16,-6 2-1-16,-4 0 2 0,-7 2-1 0,-19-10 1 15,24 24 2-15,-24-24 4 0,4 33-2 0,-11-15 6 16,-4 1-9-16,-5 2 4 0,-2-1-7 16,-4 0 1-16,-2-2-2 0,0-3 2 0,-1-1-2 15,2-5 2-15,5-1-4 0,18-8-4 0,-26 6-11 16,26-6-16-16,0 0-28 0,-9-18-29 15,9 18-46-15,12-34-78 0,12 22-141 0,-1-10-162 16,-7-11 68-16,16 16 450 0</inkml:trace>
  <inkml:trace contextRef="#ctx0" brushRef="#br1" timeOffset="172255.593">13525 11361 1370 0,'-18'17'259'0,"0"-16"-209"0,18-1-23 15,0 0 0-15,0 0 0 0,0 0 1 0,26 0 2 16,-7-5-2-16,5 0-5 0,7-2-3 0,3-1-11 16,3-1-3-16,5-1-6 0,-1 2 0 0,2 1 1 15,-1-1 1-15,1 4-1 0,-2-1 1 0,1 2-2 16,-2 1 0-16,-5 2 0 0,-3 0 0 16,-3 2 1-16,-6 2-1 0,-2 1 2 0,-21-5-2 15,24 11-1-15,-24-11 4 0,0 0 0 0,2 24 0 16,-2-24 2-16,-16 24-4 0,16-24 5 0,-27 30-2 15,8-14-10-15,1-1 15 0,0 3-14 0,-3 1 26 16,2 3-9-16,-1 1 7 0,1 0-6 16,2 1-6-16,3 0 5 0,2 2-7 0,5-2 3 15,3 0-6-15,4-2 2 0,4-1-3 16,3-1 1-16,4-2-2 0,-11-18 3 0,35 28-3 16,-11-19 1-16,3-4-1 0,5-2-2 0,3-7 3 15,2-4-1-15,3-3 3 0,-1-4-3 0,0-2 0 16,-3-2 0-16,-3-4 0 0,-2-2 0 0,-6-2 0 15,-2-2 0-15,-6-1 0 0,-2 1 0 0,-5-2 0 16,-6 4 0-16,-2 1-8 0,-7 1 9 16,-4 1-27-16,-3-1 14 0,-1 2-16 0,-3 0-11 15,-1 5-4-15,-3 1-9 0,20 17-3 16,-36-19-2-16,36 19-6 0,-32-4-9 0,32 4-22 16,-24 10-29-16,25 9-57 0,-1-19-71 0,-12 19-104 15,17 1-80-15,-5-20 281 0</inkml:trace>
  <inkml:trace contextRef="#ctx0" brushRef="#br1" timeOffset="172708.678">15145 11305 1064 0,'-14'-22'155'0,"14"22"-81"0,0 0-21 0,0 0-5 16,-22 6-8-16,22-6-3 0,-27 16 4 0,9-1 9 16,-10-4 2-16,4 8-1 0,-8-3-10 15,4 5-3-15,-4-1-9 0,3 0-20 0,1-4 25 16,6 2-31-16,3-4 26 0,19-14-17 0,-20 21-7 15,20-21-3-15,0 0-3 0,5 20 2 0,-5-20-2 16,27 8 2-16,-6-5-1 0,4-1 0 16,2-2 3-16,5 2-1 0,-1 0 1 0,2 0 2 15,-1 3-2-15,-3-2 3 0,-6 3-2 0,-2 2 2 16,-21-8-3-16,23 15 1 0,-23-15-1 16,5 23 2-16,-5-23-3 0,-10 32 2 0,-3-14-4 15,-6 1 2-15,-6 1-4 0,-3 1 4 0,-3 0-4 16,-1-2 3-16,-1 0-4 0,1-4-1 0,4 0-8 15,3-4-5-15,25-11-14 0,-30 13-16 0,30-13-34 16,0 0-32-16,0 0-53 0,0 0-83 0,47-13-144 16,-17 2-99-16,-4-15 180 0</inkml:trace>
  <inkml:trace contextRef="#ctx0" brushRef="#br1" timeOffset="173068.0608">15290 11514 1439 0,'0'0'66'0,"0"0"-31"0,0 0 1 16,0 0 9-16,0 0 10 0,26 11-8 0,-8-9-2 15,3-6-7-15,5 1-7 0,6-3-6 0,3 0-6 16,4-1-4-16,2-1-2 0,2-2-3 0,2 0-5 16,0-1-14-16,-1-1 10 0,-4 3-14 0,-4-1 26 15,-2-1-11-15,-4 0 12 0,-7 2-12 0,-7-1-1 16,-16 10 1-16,0 0 1 0,13-22 2 15,-13 22-3-15,0 0 0 0,-21-24-2 16,21 24 0-16,-35-12 0 0,9 8 2 0,-2 3-1 16,1 2 4-16,-4 3 2 0,1 2 2 0,1 4 3 15,-2 0-2-15,1 5 1 0,2 1-5 0,2 1-14 16,4 0 9-16,5 1-12 0,17-18 22 0,-23 32-9 16,23-32 7-16,-3 32-10 0,3-32-3 0,12 29-3 15,-12-29-5-15,28 24-6 0,-9-14-14 0,4-3-11 16,4 1-16-16,0-6-19 0,10 6-20 15,-7-15-30-15,18 16-59 0,-19-24-65 0,24 15-118 16,-2-4-83-16,-15-18 180 0,21 20 273 16</inkml:trace>
  <inkml:trace contextRef="#ctx0" brushRef="#br1" timeOffset="173272.6672">16250 11312 941 0,'0'0'317'16,"-26"5"-183"-16,-1-4-39 0,27-1-10 0,-37 19-13 15,37-19-13-15,-38 25-7 0,21-8-2 0,-4-3-8 16,4 5-20-16,17-19 21 0,-31 33-31 0,16-14 21 16,4 0-15-16,0-2-11 0,11-17-1 0,-8 28-6 15,8-28 1-15,4 23-5 0,-4-23 1 0,24 17-8 16,-24-17-9-16,38 8-13 0,-13-9-15 16,8 1-18-16,-5-9-23 0,17 9-32 15,-15-18-64-15,25 19-126 0,-19-10-196 0,1-11 13 0,10 13 398 16</inkml:trace>
  <inkml:trace contextRef="#ctx0" brushRef="#br1" timeOffset="173918.4809">16605 11298 1320 0,'-33'-7'202'0,"33"7"-106"0,-34 8-31 16,34-8-10-16,-35 13-13 0,18-2-6 0,-4-1-1 15,3 3 0-15,-1-1-5 0,4 5-3 0,-1 0-6 16,0 4-16-16,0-1 22 0,2 5-23 0,-1-1 22 15,4 1-10-15,-1-3-11 0,3 0-5 0,4-5 0 16,5-17 0-16,-1 30 0 0,1-30 0 0,14 20 0 16,-14-20 0-16,25 13 0 0,-7-12 0 15,3-4 0-15,1-2 0 0,4-3 0 0,0-4 0 16,5-1 0-16,-5-4 0 0,4 0-13 0,-5-4-4 16,1 1 4-16,-4-3-6 0,-2 1-8 0,0-1 28 15,-3 0-22-15,-4 2 29 0,-3 1-10 16,-3 0-1-16,-3 2 4 0,-3 1-2 0,-1 0 3 15,0 17-3-15,-2-27 5 0,2 27-3 0,-4-17 2 16,4 17 3-16,0 0 1 0,0 0 1 16,0 0-1-16,0 0-3 0,0 0-1 0,0 0 3 15,0 0 0-15,0 0 3 0,0 0 1 0,24 18-1 16,-24-18 2-16,27 8 0 0,-27-8-11 0,29 8 0 16,-11-5 0-16,1 0 0 0,-1 0 0 0,0 1 0 15,-18-4 0-15,26 8 0 0,-26-8 0 0,0 0 0 16,13 17 0-16,-13-17 0 0,-4 20 0 15,4-20 0-15,-12 25 0 0,12-25 0 0,-23 31 0 16,6-12 0-16,-2-1 0 0,-3 1 0 16,0 0 0-16,1 0 0 0,1 0 0 0,1-2 0 15,19-17 0-15,-26 26 0 0,26-26 0 0,0 0 0 16,-11 21 0-16,11-21 0 0,0 0 0 0,17 0 0 16,-17 0 0-16,32-14 0 0,-8-1 0 0,2-2 0 15,6-1 0-15,0-3 0 0,-2 0 0 16,0-1 0-16,1 1 0 0,-3 1 0 0,-2 2 0 15,0 1 0-15,-3 2 0 0,-3 3 0 0,-20 12 0 16,26-14 0-16,-26 14 0 0,0 0 0 0,0 0 0 16,0 0 0-16,0 0 0 0,-2 18 0 0,2-18 0 15,-22 32 0-15,7-14 0 0,1 1 0 0,0-2 0 16,2 1 0-16,12-18 0 0,-12 29 0 16,12-29 0-16,0 23 0 0,0-23-12 15,15 18-22-15,2-10-9 0,0-5-12 0,11 3-14 16,-3-10-23-16,17 11-36 0,-17-20-61 0,23 22-114 15,-20-16-149-15,3-3-44 0,11 10 323 0</inkml:trace>
  <inkml:trace contextRef="#ctx0" brushRef="#br1" timeOffset="174284.1366">17426 11316 1306 0,'0'0'155'0,"-32"-23"-48"16,32 23-19-16,-33-14-17 0,33 14-18 0,-34-2-6 15,17 6-7-15,-2 2-6 0,19-6-8 0,-33 19-8 16,33-19-1-16,-29 32-3 0,15-12 2 0,-2 2-4 15,3 2-12-15,0-1 22 0,0 2-24 0,4-4 22 16,3-1-17-16,4-3-3 0,2-17 0 16,9 20 0-16,-9-20 0 0,23 10 0 0,-23-10 0 15,35-4 0-15,-13-4 0 0,4-6 0 0,3-4 0 16,5-5 0-16,1-1 0 0,3-4 0 0,1 0 0 16,-3 1 0-16,1-1 0 0,-4 0 0 15,0-1 0-15,-3 1 0 0,-3 2 0 0,-2-2 0 16,-3 1 0-16,-2-1 0 0,-2 4 0 0,-6 5 0 15,-12 19 0-15,12-18 0 0,-12 18 0 16,0 0 0-16,0 0 0 0,-22 19 0 0,3-2 0 16,-4 7 0-16,-3 4 0 0,-1 1 0 0,-1 0 0 15,2 1 0-15,0 0 0 0,4 1 0 0,4-3 0 16,7-1 0-16,3-4-19 0,8 3-26 0,2-7-37 16,11 4 6-16,-13-23-28 0,36 36-21 0,-36-36-40 15,52 27-86-15,-33-26-89 0,8 2-158 0,17 9 157 16,-17-24 341-16</inkml:trace>
  <inkml:trace contextRef="#ctx0" brushRef="#br1" timeOffset="174581.0232">18070 11184 1073 0,'-21'16'389'0,"-11"-18"-270"15,12 15-39-15,-7-6-23 0,4 8-11 0,-3-3-13 16,2 6 0-16,0-2-4 0,5 3-1 0,0-2-11 15,19-17-1-15,-19 31-7 0,19-31-2 0,-4 29-3 16,4-29 3-16,8 25-1 0,-8-25 2 0,22 18 0 16,-22-18-1-16,34 11-4 0,-14-9-15 15,3-2 14-15,0-1-1 0,2-2 1 0,-2 0 13 16,-2-2-14-16,-1 1-1 0,-2 1 1 16,-18 3-1-16,22-3 1 0,-22 3 1 0,0 0 1 15,0 0 2-15,0 0 0 0,0 0-16 0,-13 20 11 16,13-20-13-16,-37 25 23 0,13-9-8 0,-3 1 8 15,-1 1-14-15,0 1-6 0,-1-1-5 0,4 2-15 16,-1-5-12-16,9 6-33 0,-5-15-46 0,21 19-131 16,-18-16-270-16,19-9-51 0,0 0 215 0</inkml:trace>
  <inkml:trace contextRef="#ctx0" brushRef="#br1" timeOffset="175424.7932">19131 11253 1120 0,'-21'-29'127'0,"21"29"-49"0,-15-18-12 0,15 18-15 16,-17-12-19-16,17 12-10 0,-29-7 3 15,12 8 3-15,-6-1 3 0,2 7-1 0,-5 0-5 16,4 5 4-16,-5 1 0 0,3 4 5 0,-4 1-3 16,1 5 4-16,-4 1-4 0,5 5 4 15,-2 0-5-15,5 1-13 0,0-1 22 0,6-1-30 16,6-3 17-16,6-2-15 0,7-3-10 0,8-3 1 16,7-3-2-16,7-3 2 0,7-3-1 15,5-3 1-15,5-5-1 0,3-5-2 0,4-2 2 16,2-5-2-16,-1-5 1 0,1-3-3 0,-1-5-13 15,-5-1 21-15,-5-2-26 0,-7-1 22 0,-5 0-7 16,-6 0-3-16,-4 0 8 0,-7 2-4 0,-7 2 4 16,-4 2-4-16,-5 1 3 0,-4 3-4 0,-3 1 4 15,13 18-2-15,-33-28 3 0,15 18-1 0,0 4 1 16,-2 5 1-16,2 2 4 16,1 4 1-16,17-5 3 0,-28 16 1 0,28-16-3 15,-14 19 1-15,14-19-5 0,5 21 3 0,-5-21-4 16,23 19 3-16,-6-11-1 0,5 1 0 0,3-2 0 15,3 0 3-15,1-1-2 0,0 0 3 0,1-1-2 16,0 1-1-16,-4 2 0 0,1-1 0 0,-6 1-4 16,-3 1 3-16,-18-9-2 0,24 20 1 0,-24-20-2 15,12 29 3-15,-12-29-4 0,3 34 2 16,-6-14-2-16,-1-1-10 0,-5 0 23 0,-1 1-24 16,1-2 24-16,-2-1-11 0,11-17-3 0,-21 30 4 15,21-30-3-15,-17 27 1 0,17-27 0 0,-12 23 0 16,12-23-3-16,0 0 3 0,0 0-3 15,0 0 1-15,0 0 1 0,0 0 1 0,22 6 2 16,-22-6 0-16,22-22 2 0,-22 22-2 16,25-32 2-16,-13 14 2 0,0-2 2 0,2 0-3 15,-2 0-7-15,0-2 4 0,2-1-2 0,-1 0 0 16,2-2 0-16,0-1 0 0,5 2 0 0,-1-1 0 16,3 3 0-16,-1 0 0 0,1 6 0 0,-4 2-19 15,3 4-10-15,-4 1-12 0,3 5-19 0,-3-6-25 16,11 15-58-16,-28-5-124 0,47-16-307 0,-21 16 16 15,0-7 288-15</inkml:trace>
  <inkml:trace contextRef="#ctx0" brushRef="#br1" timeOffset="176581.1787">12172 12833 709 0,'-20'-23'137'0,"20"23"-47"0,0 0-5 0,-18-18 0 15,18 18 4-15,-17-14-13 0,17 14-10 16,-25-8-14-16,8 4-8 0,17 4-8 0,-31 4-7 16,31-4-3-16,-35 12-5 0,18-1 2 0,-4 0-4 15,2 3 6-15,-3 3-4 0,2 4 4 0,-1-2-7 16,2 5 4-16,1-2-8 0,5 2 3 16,2-2-7-16,3 0-2 0,6-4-6 0,2-18 2 15,10 29-4-15,-10-29 2 0,25 18-3 0,-6-12 3 16,2-4-2-16,5 0 1 0,2-5 1 0,4-4-2 15,3-4 2-15,5-3-3 0,3-7 3 0,2-3-3 16,0-2 5-16,-3-1-4 0,-2 0 5 0,-3 0-7 16,-7 4 5-16,-4 2-5 0,-7 2 5 15,-2 5-2-15,-17 14 6 0,17-17-3 16,-17 17 3-16,0 0-2 0,0 0-7 0,0 0 1 16,-18-1-2-16,18 1 2 0,-24 16-1 0,24-16 5 15,-31 29-5-15,15-11 3 0,1 1-4 0,2 2 4 16,4-2-4-16,3 0 4 0,6-2-5 0,0-17 2 15,13 32-4-15,-13-32-3 0,39 21-15 0,-15-17-11 16,14 1-26-16,-5-12-39 0,18 13-79 16,-17-23-145-16,6 7-203 0,10 6 41 0,-14-18 459 15</inkml:trace>
  <inkml:trace contextRef="#ctx0" brushRef="#br1" timeOffset="177096.8009">12986 12307 1165 0,'-25'2'100'0,"25"-2"-14"0,-34 24-7 15,22-3-2-15,-7-6-24 0,5 11-2 0,-5-2-12 16,4 6 7-16,-3-1-10 0,4 5 1 0,0 1-12 16,2 4 3-16,0 1-9 0,2 2-8 0,0 0 18 15,3 2-28-15,1-3 19 0,3 0-11 16,2-3-11-16,1-3 7 0,0-3-7 0,3-3 4 15,1-3-4-15,1-4 2 0,3-5-2 16,-8-17 1-16,18 20-1 0,-18-20 1 0,0 0 0 16,23 6 1-16,-23-6 1 0,0 0-1 0,21-24 2 15,-21 24-2-15,15-33 3 0,-7 12-3 0,-2-1 3 16,0-1-4-16,1 0 5 0,-1 1-6 0,3 0 5 16,-1 1-6-16,1-1 4 0,0 1-3 15,0 1 4-15,1 2-4 0,1 1 4 0,-11 17-3 16,24-26 3-16,-24 26-1 0,24-12 0 0,-24 12-1 15,22-1-1-15,-22 1 1 0,26 11 0 0,-26-11 3 16,29 22-5-16,-29-22 4 0,24 29-3 0,-12-12 1 16,-2-1-2-16,0 3 3 0,-3-1-4 15,-1-1 4-15,-3 1-3 0,-3-18 5 0,-2 31-4 16,2-31 3-16,-14 30-1 0,14-30-1 16,-28 29-1-16,5-16 3 0,-3-1-4 0,-3-4 4 15,-4 2-5-15,2-2 4 0,-3-3-3 0,0-1 2 16,4-4 0-16,2-3-3 0,8 0-3 0,1-5-8 15,19 8-9-15,-17-21-15 0,17 21-9 0,8-32-16 16,11 20-15-16,-4-12-31 0,21 14-40 0,-13-16-58 16,25 20-53-16,-14-14-26 0,8 5-45 15,11 12 29-15,-22-19 302 0</inkml:trace>
  <inkml:trace contextRef="#ctx0" brushRef="#br1" timeOffset="177851.8492">13427 12770 843 0,'-18'-12'195'0,"18"12"-52"15,0 0-18-15,0 0-24 0,-22-9-25 0,22 9-13 16,0 0-10-16,-22-1-8 0,22 1-9 16,-18 4-6-16,18-4-9 0,-20 8 2 0,20-8-4 15,-22 21 2-15,22-21-1 0,-23 31 3 0,10-13-4 16,1 4 7-16,-3-1-6 0,3 2 3 0,0-3-5 16,2 2 1-16,3-3-7 0,2 1 0 0,5-20-7 15,-1 31-1-15,1-31-4 0,9 23 1 0,-9-23-2 16,22 12 1-16,-5-11 0 0,4-2-1 15,3-5 2-15,6-4-3 0,1-3-3 16,1-5-4-16,1-1-1 0,-2-4-5 0,3 1 6 16,-6-2-9-16,1 1 4 0,-4-2-5 0,-5 1 6 15,0 0-2-15,-6 1 9 0,-3 0-3 0,-3 4 7 16,-5-1-4-16,-3 2-11 0,0 18 32 0,-4-26-30 16,4 26 30-16,-13-18-12 0,13 18-2 0,0 0 0 15,-20-9 1-15,20 9 3 0,0 0-2 16,-17 5 0-16,17-5 1 0,0 0-4 0,-10 18-13 15,10-18 15-15,0 0-11 0,7 24 28 0,-7-24-13 16,0 0 16-16,26 23-16 0,-26-23 1 16,23 10 2-16,-23-10-1 0,28 6 1 0,-11-5 0 15,6 0 1-15,-1-2-2 0,2-1 0 0,-2-2-4 16,1 0-3-16,-2 1 1 0,-2-2-2 0,0 0 1 16,-2 0-1-16,-17 5-16 0,28-8 15 15,-28 8-13-15,19-9 14 0,-19 9 1 0,0 0 1 16,0 0 1-16,0 0 2 0,0 0 2 0,0 0-1 15,0 0-4-15,-22-1-2 0,22 1 13 0,-28 17-15 16,28-17 17-16,-31 28-13 0,13-11-1 0,0 0 2 16,2 1-3-16,3 0 4 0,2 0-4 0,4-1 3 15,7-17-5-15,-7 28 5 0,7-28-2 0,6 18 3 16,-6-18-3-16,17 13 0 0,-17-13-1 16,29 8 0-16,-11-8 3 0,2-2-2 0,0-2 3 15,1-2-5-15,2-2 1 0,1 0-1 16,1-2 2-16,-2-1-1 0,0-3 2 0,-2-1-3 15,-2 0 1-15,-1-1-3 0,-18 16 5 0,29-32-3 16,-29 32 3-16,22-30-3 0,-22 30 3 0,16-29-3 16,-16 29-12-16,13-25 24 0,-13 25-27 15,10-20 25-15,-10 20-10 0,0 0 2 0,0 0 0 16,0 0 1-16,0 0-1 0,0 0-2 0,0 0 1 16,0 0-10-16,1 19 24 0,-1-19-21 0,-7 33 22 15,2-12-13-15,-1 2-5 0,-1 0 5 0,1 0-4 16,0 1 4-16,2-2-3 0,-1-3 1 0,5-1-3 15,0-18 3-15,5 26-5 0,-5-26 1 0,22 13-7 16,-22-13-10-16,38-2-13 0,-18-9-14 16,11 1-16-16,-5-12-32 0,17 10-53 0,-16-25-105 0,24 17-170 15,-10-9-97-15,-7-8 128 0,16 14 393 16</inkml:trace>
  <inkml:trace contextRef="#ctx0" brushRef="#br1" timeOffset="178026.3534">14742 12229 1142 0,'-20'30'351'0,"-8"-11"-269"0,10 8-23 0,-6 0-15 16,3 8 2-16,-2-2-14 0,1 5 4 0,-4 0-11 15,6 2 2-15,-2 0-17 0,4-2 1 0,2 0-13 16,4-2-11-16,2-2 19 0,3-4-32 0,4 0 9 16,-2-7-27-16,10 4-32 0,-5-27-23 0,6 38-49 15,-6-38-109-15,5 16-131 0,-5-16-94 16,0 0 164-16,12 19 318 0</inkml:trace>
  <inkml:trace contextRef="#ctx0" brushRef="#br1" timeOffset="178202.4248">14438 12657 894 0,'0'0'281'15,"-17"-38"-122"-15,17 38-27 0,-10-29-18 0,10 29-28 16,-1-20-22-16,1 20-18 0,0 0-12 16,0 0-10-16,8-20-10 0,-8 20-8 15,23-9-3 1,-23 9-5-16,38-11-8 0,-16 4-12 0,5 3-24 15,-4-5-28-15,13 10-28 0,-10-10-4 0,21 14-50 16,-14-18-125-16,12 5-205 0,11 6-5 0,-9-13 411 16</inkml:trace>
  <inkml:trace contextRef="#ctx0" brushRef="#br1" timeOffset="179032.2323">15784 12417 1198 0,'0'-19'108'0,"18"9"-31"15,-2-15-7-15,17 7-3 0,-4-8-3 16,12 4-22-16,-1-1-10 0,2 4-15 0,-2 0-6 16,-1 5-8-16,-4 3 1 0,-3 4-4 0,-3 2 7 15,-5 5 3-15,-4 1 3 0,-3 3 3 0,-17-4-6 16,19 11 0-16,-19-11-3 0,10 19 0 16,-10-19-4-16,-4 29 1 0,-4-11-4 0,-6 3 3 15,-5 2-8-15,-3 2 8 0,-4 2-4 0,-3 1 9 16,-1 2 2-16,-2 0 8 0,-3 0-3 0,2 2 6 15,-1-2-5-15,2 1 6 0,0-2-5 0,2 2-7 16,4-5 23-16,3 1-26 0,2-3 21 0,4-1-13 16,5-2-8-16,3-3 0 0,9-18-4 15,-1 29 1-15,1-29-1 0,17 24 2 0,1-14-3 16,5-4 0-16,7-3-3 0,4-4 1 0,8-4-2 16,3-4-5-16,9-2-11 0,-1-6-21 0,9 3-14 15,-5-7-32-15,10 9-37 0,-16-19-71 0,21 23-204 16,-12-12-162-16,-8-2 52 0,4 12 458 15</inkml:trace>
  <inkml:trace contextRef="#ctx0" brushRef="#br1" timeOffset="179290.1922">16904 12113 878 0,'0'0'123'0,"-12"-18"-55"0,12 18-10 16,0 0-7-16,-23 0-25 0,23 0 16 15,-25 12-9-15,8-4 24 0,6 11 0 0,-7-5-19 16,6 8-7-16,-4-4-19 0,8 3-2 0,0-2-10 16,5-1 1-16,3-18-7 0,5 28-4 0,-5-28-21 15,18 19-20-15,4-7-35 0,-22-12-33 16,43 6-50-16,-23-12-65 0,8-3-133 0,10 12-8 15,-20-22 339-15</inkml:trace>
  <inkml:trace contextRef="#ctx0" brushRef="#br1" timeOffset="179477.6099">17102 12144 778 0,'0'0'306'0,"-22"37"-167"16,-2-17-44-16,12 15-9 0,-10-4-24 0,8 9-10 15,-6-2-22-15,4 7 2 0,-6-3-20 0,5 3-1 16,-1-4-17-16,1-1 2 0,5 0-27 0,-2-7-9 16,11 7-28-16,-11-15-76 0,23 11-52 0,-19-15-127 15,10-21-145-15,15 43 146 0,-15-43 322 16</inkml:trace>
  <inkml:trace contextRef="#ctx0" brushRef="#br1" timeOffset="179836.9935">17114 12501 1230 0,'0'0'68'0,"0"0"-20"0,22 15 21 0,-22-15 16 15,33-6-2-15,-33 6-12 0,40-9-13 0,-20 3-10 16,4 4-14-16,-3-2-8 0,-1 2-6 0,-3-1-3 15,-17 3-3-15,27-1-3 0,-27 1-4 16,0 0-2-16,18 3-1 0,-18-3 0 16,0 0 0-16,0 0-4 0,0 0 2 0,-2 18-2 15,2-18 2-15,-15 20-3 0,15-20 2 0,-30 26-2 16,12-12 1-16,-2 1-2 0,2 0 4 0,1 1-2 16,0 2 2-16,17-18-2 0,-31 34 2 0,31-34-3 15,-25 30-9-15,25-30 26 0,-12 26-29 0,12-26 28 16,0 18-17-16,0-18-1 0,0 0 3 15,20 14-1-15,-20-14-1 0,24 5 1 0,-24-5-11 16,30-3-10-16,-13-5-14 0,7 6-24 0,-3-11-32 16,15 15-64-16,-16-24-132 0,22 19-204 0,0-3-33 15,-7-11 298-15</inkml:trace>
  <inkml:trace contextRef="#ctx0" brushRef="#br1" timeOffset="180524.5084">17928 12469 945 0,'0'0'160'16,"0"0"-68"-16,0 0-15 0,-11 17-10 0,11-17-12 16,-17 15-7-16,17-15 0 0,-28 24-5 0,16-7 2 15,-8-2-11-15,6 3-1 0,-5-1-7 16,4 2 1-16,-4-2-5 0,6 1-1 0,13-18-3 16,-23 28-3-16,23-28-5 0,-12 20-15 0,12-20 27 15,0 0-32-15,0 0 29 0,0 0-19 0,17 13 1 16,-17-13 12-16,27-10-31 0,-27 10 31 0,30-20-31 15,-30 20 17-15,32-28 4 0,-32 28-3 0,30-32 5 16,-15 15-4-16,-3-1 4 0,2 0-3 0,0 0 4 16,0-3-4-16,1 2 2 15,-1-1-4-15,0 0 2 0,-3 3-4 0,-1-1 6 16,-10 18-5-16,15-31 4 0,-15 31-2 0,9-25 0 16,-9 25 1-16,0 0 1 0,0 0 0 0,0 0 2 15,0 0-1-15,0 0 0 0,0 0 0 0,0 0-3 16,0 0 2-16,2 19-3 0,-2-19 4 0,-3 30-1 15,3-30 3-15,-2 31 1 0,2-31 2 16,6 29-3-16,-6-29 5 0,16 28-4 0,-16-28 3 16,26 24 0-16,-8-14-1 0,4-4 0 0,5-2 2 15,2-4-3-15,5-4-1 0,0-3-1 0,3-2-3 16,-2-2 2-16,-1-2-4 0,1 0 3 16,-6-3-2-16,-1 2 1 0,-5-1-3 0,-2 1 2 15,-4-1-2-15,-17 15 3 0,26-28-3 0,-26 28 2 16,13-20-1-16,-13 20 1 0,0 0-1 15,4-17 2-15,-4 17-2 0,0 0-2 0,0 0 3 16,-22 13-4-16,22-13 2 0,-22 35-2 0,10-11 2 16,-3 4-2-16,2-1 4 0,1 2-7 0,1 0 6 15,2-1-11-15,3-3 2 0,5 0-14 0,0-3-5 16,9 1-20-16,-1-6-17 0,10 1 16 0,-17-18-40 16,39 24 14-16,-39-24-49 0,53 14-60 0,-36-25-83 15,22 8-173-15,-1 5-6 0,-13-21 274 16</inkml:trace>
  <inkml:trace contextRef="#ctx0" brushRef="#br1" timeOffset="180727.6573">18949 12413 1161 0,'-19'-16'211'0,"19"16"-98"16,-17 0-32-16,17 0-16 0,-21 11-16 16,21-11-1-16,-27 27-7 0,15-9 5 0,-3 1-10 15,2 5-7-15,1 1-12 0,2 1 0 0,0 1-6 16,1-2 2-16,0-2-5 0,2-1-2 0,4-3-9 15,0-1-15-15,3-18 16 0,5 28-40 0,-5-28 13 16,0 0-36-16,24 26-16 0,-24-26-32 0,26 6-76 16,-26-6-151-16,11-22-208 0,9 16 51 15,-11-18 473-15</inkml:trace>
  <inkml:trace contextRef="#ctx0" brushRef="#br1" timeOffset="181165.1492">19084 12265 1267 0,'0'0'302'0,"0"0"-240"16,0 0-19-16,0 0 4 0,0 0 11 15,0 0 3-15,14 20-2 0,-14-20-11 0,22 7-10 16,-22-7-13-16,19 13-6 0,-19-13-4 0,12 21-12 16,-12-21-3-16,1 30 0 0,-4-12 0 15,-2 3 0-15,-2 2 0 0,-3 0 0 0,-2-1 0 16,1-1 0-16,-3 0 0 0,2-1 0 0,-3 0 0 15,1-2 0-15,2-1 0 0,12-17 0 16,-17 26 0-16,17-26 0 0,0 0 0 0,-11 21 0 16,11-21 0-16,0 0 0 0,0 0 0 0,17 0 0 15,-17 0 0-15,24-13 0 0,-7 3 0 0,2-3 0 16,-1-2 0-16,1 1 0 0,0-2 0 0,-2 0 0 16,-17 16 0-16,31-28 0 0,-31 28 0 0,26-23 0 15,-26 23 0-15,19-21 0 0,-19 21 0 0,20-23 0 16,-20 23 0-16,20-17 0 15,-20 17 0-15,19-9 0 0,-19 9 0 0,0 0 0 16,0 0 0-16,0 0 0 0,8 18 0 0,-8-18 0 16,1 23 0-16,-1-23 0 0,-2 29 0 0,2-29 0 15,-6 33 0-15,3-16-2 0,3 0-28 0,0-17 0 16,3 33-11-16,-3-33 3 0,10 29-15 0,-10-29-1 16,17 25-15-16,-17-25-10 0,28 18-29 0,-28-18-31 15,35 9-56-15,-35-9-102 0,30-18-106 16,-4 18-40-16,-19-21 378 0</inkml:trace>
  <inkml:trace contextRef="#ctx0" brushRef="#br1" timeOffset="181555.801">19699 12326 1050 0,'-25'0'252'15,"19"20"-106"-15,-18-10-46 0,12 13-18 0,-8-6-27 16,6 7-7-16,-5-3-13 0,7 2 0 0,0-3-11 15,5 2-1-15,1-3-9 0,4 0 2 0,2-19-7 16,3 31 1-16,-3-31-4 0,11 24 1 0,-11-24-4 16,18 14 2-16,-18-14-3 0,28 3 0 0,-11-5-1 15,3-3-2-15,1-2 3 0,3-3-4 16,-1-2-2-16,-1-1-3 0,-1-2-3 16,-2 1-2-16,0-1 4 0,-2-1-3 0,-17 16 7 15,31-28-3-15,-31 28 3 0,23-25-1 0,-23 25 4 16,18-25 0-16,-18 25 3 0,13-21-1 0,-13 21 5 15,0 0-1-15,18-22 1 0,-18 22 0 0,0 0 0 16,0 0 0-16,0 0 0 0,0 0 1 0,0 0-2 16,0 0 1-16,7 20-1 0,-7-20-1 15,-4 20-2-15,4-20-1 0,-6 28-3 0,6-28 0 16,-6 28-2-16,6-28 3 0,-6 27-8 0,6-27-2 16,-2 24-13-16,2-24-5 0,8 18-15 0,-8-18-6 15,0 0-13-15,22 3-14 0,-5 1-22 0,-17-4-60 16,34-12-50-16,-25-6-77 0,17 0-120 0,6 10 1 15,-18-22 362-15</inkml:trace>
  <inkml:trace contextRef="#ctx0" brushRef="#br1" timeOffset="181758.931">20568 11947 1329 0,'-42'21'158'0,"15"16"-68"0,-12-8 2 15,11 13-37-15,-6-9 14 0,7 7-28 0,-2-2-2 16,6 2-1-16,2-3-17 0,5 3-2 16,7-5-13-16,1-1 4 0,5-1-12 0,3-5 4 15,2-2-16-15,3-4 0 0,3-2-15 0,-8-20-13 16,20 33-29-16,-20-33-9 0,23 24-43 0,-23-24-64 16,21 12-135-16,-21-12-218 0,0 0 63 0,22 4 410 15</inkml:trace>
  <inkml:trace contextRef="#ctx0" brushRef="#br1" timeOffset="181946.4143">20308 12256 1514 0,'-35'-7'144'0,"35"7"-61"0,0 0-30 16,0 0-20-16,0 0-13 16,0 0-2-16,0 0 1 0,0 0 1 0,26 7-9 15,-26-7-5-15,36 1-5 0,-16-1-2 0,6 0-1 16,1-1-7-16,2 1-11 0,1-3-16 0,5 6-24 15,-5-8-26-15,8 13-41 0,-14-17-56 0,18 21-97 16,-21-15-115-16,3 1-87 0,11 14 242 0</inkml:trace>
  <inkml:trace contextRef="#ctx0" brushRef="#br1" timeOffset="182321.4407">20673 12291 1275 0,'-9'17'219'16,"-20"-17"-99"-16,29 0-25 0,-32 14-34 15,32-14-16-15,-18 11-12 0,18-11-4 0,0 0-7 16,0 0-1-16,-2 20-4 0,2-20-1 0,0 0-3 16,23 10-3-16,-23-10-4 0,33 4-2 15,-14-6-1-15,2 2 0 0,2-4-1 0,1 0-1 16,3 0 2-16,-2-1-2 0,2-1 1 0,-2 1-1 16,-1-2 1-16,-1 0-4 0,-5-1 0 0,-1 1 0 15,-17 7 1-15,25-17-2 0,-25 17 2 0,17-17-4 16,-17 17-4-16,6-18 0 0,-6 18-2 0,-6-22-6 15,6 22 2-15,-17-22-7 0,17 22 9 16,-30-17 0-16,12 15 7 0,-4 2 9 0,-2 6 4 16,-2 2 4-16,-4 3-1 0,0 4 4 15,-3 3-5-15,1 2 5 0,2 2-5 0,3 2 1 16,4-1-6-16,6 0 2 0,7 0-7 0,3 0 4 16,6-2-5-16,2-3 2 0,5-1-3 0,-6-17-1 15,24 27-5-15,-6-17-2 0,7 0-13 0,0-5-5 16,8 2-18-16,0-9-18 0,11 5-28 15,-9-15-39-15,22 17-80 0,-22-22-158 0,12 4-146 16,5 7 62-16,-14-18 454 0</inkml:trace>
  <inkml:trace contextRef="#ctx0" brushRef="#br1" timeOffset="182635.8689">21322 12092 1124 0,'-22'-13'304'16,"22"13"-197"-16,-36 9-25 0,19 2-12 0,-6-5-18 15,4 7 1-15,-3-3-6 0,22-10-2 0,-32 25-15 16,32-25-6-16,-24 24-12 0,24-24-3 0,-10 23-3 0,10-23-1 16,-2 23-3-16,2-23 6 0,5 21-3 15,-5-21 1-15,11 17 1 0,-11-17-1 0,0 0-2 16,24 20 0-16,-24-20-2 0,25 12-2 16,-25-12 2-16,29 10-1 0,-29-10-2 0,29 7 4 15,-29-7-3-15,29 10 2 0,-29-10 1 0,26 12 0 16,-26-12-3-16,19 16 3 0,-19-16-2 0,9 18 1 15,-9-18 0-15,-3 22 0 0,3-22-2 0,-12 27 2 16,12-27-1-16,-27 32 2 0,8-15-4 0,-2 0 3 16,-2 0-3-16,-1-2 2 0,2 0-3 0,1-2-4 15,4 0-11-15,17-13-4 0,-24 20-22 16,24-20-13-16,0 0-37 0,-17 6-54 16,17-6-140-16,0 0-257 0,19 10 1 0,0-9 259 15</inkml:trace>
  <inkml:trace contextRef="#ctx0" brushRef="#br1" timeOffset="182793.2398">21562 12509 1779 0,'20'18'164'0,"-20"-18"-78"0,0 0-68 0,0 0-18 16,0 0 0-16,0 0 0 0,0 0 0 0,-6-20 0 15,6 20 0-15,0 0 0 0,0-25 0 0,0 25-23 16,0 0-77-16,21-11-104 0,-21 11-284 0,-4-17-133 15,4 17 31-15,0 0 570 0</inkml:trace>
  <inkml:trace contextRef="#ctx0" brushRef="#br2" timeOffset="928921.0368">13766 14017 1051 0,'0'0'226'0,"-8"-17"-188"0,8 17 4 16,0 0-5-16,-16-23-4 0,16 23-3 0,0 0 2 0,0 0 1 15,0 0-2-15,0 0-4 0,0 0-7 16,0 0-8-16,0 0-9 0,-21 9 0 0,13 8-7 31,-4 5 7-31,-2 5-7 0,2 4 6 0,-3 5-8 0,5 2 7 0,-1 4-8 0,1 2 9 32,4 1-15-32,0-4-1 0,7 3-28 0,-1-10-12 15,13 7-50-15,-8-18-57 0,22 11-109 0,-10-11-166 0,1-12-2 0,17 11 366 0</inkml:trace>
  <inkml:trace contextRef="#ctx0" brushRef="#br2" timeOffset="929297.4876">14227 14079 886 0,'0'0'73'15,"0"0"-36"-15,-23-20 2 0,23 20 0 0,0 0 2 16,0 0-6-16,-25 6-17 0,25-6-7 15,-21 28 1-15,9-6 17 0,-3 1 9 0,4 8 20 16,-5-3-4-16,8 10 6 0,-4-1-15 16,7 5 1-16,0-1-17 0,5 4 5 0,1-3-16 15,4 1 6-15,1-3 4 0,3-5-32 0,0-5 22 16,4-4-30-16,0-7 12 0,-13-19 2 0,29 25-1 16,-29-25 1-16,29 8-2 0,-29-8 1 0,33-8-1 15,-16-3-1-15,0-6 4 0,1-3-5 0,2-8-12 16,-1-5 29-16,0-4-28 0,-1-7 27 15,-2-2-13-15,-3-1-16 0,-1 0 5 0,-5 0-14 16,0 4 11-16,-5 3-4 0,-2 9 14 0,-4 4-1 16,-3 4 7-16,-4 5-4 0,11 18 4 15,-28-25-6-15,11 15 0 0,-4 3-8 0,1 3-5 16,-2 1-9-16,4 5-9 0,-3-3-12 0,21 1-16 16,-34 10-24-16,34-10-57 0,-26 13-63 0,26-13-162 15,0 0-39-15,0 0 234 0</inkml:trace>
  <inkml:trace contextRef="#ctx0" brushRef="#br2" timeOffset="929610.4075">14629 13534 1045 0,'0'0'93'0,"0"0"-2"16,-20 6-2-16,20-6 1 0,0 0-11 0,-10 29-13 16,10-29-14-16,-9 30-3 0,9-30-9 15,-6 35 0-15,6-35-8 0,-5 33-4 16,5-33-11-16,7 28-4 0,-7-28-10 0,13 22-1 16,-13-22-3-16,21 17 0 0,-21-17 0 0,27 12 1 15,-27-12-1-15,31 3-2 0,-12-3-5 0,-19 0-3 16,35-2-5-16,-17-4-8 0,3 3-13 0,-4-5-8 15,3 2-9-15,-20 6-17 16,37-19-26-16,-27-6-63 0,15 19-115 0,-15-12-173 16,-2-8 0-16,10 14 321 0</inkml:trace>
  <inkml:trace contextRef="#ctx0" brushRef="#br2" timeOffset="929766.6613">14816 13475 1141 0,'-10'40'150'0,"-13"-6"-50"15,13 14-14-15,-7-5-22 0,11 11-3 0,-5-5-29 16,6 2-1-16,-1-4-23 0,3-1-16 16,3-5 23-16,3-4-34 0,3-5 14 0,2-8-33 15,9 4-48-15,-17-28-57 0,34 35-108 16,-34-35-122-16,34 9-108 0,-1 2 198 0</inkml:trace>
  <inkml:trace contextRef="#ctx0" brushRef="#br2" timeOffset="930307.7754">15582 13859 823 0,'0'0'139'0,"-20"-3"-34"0,20 3-18 16,-18-1-10-16,18 1-14 0,-19 8-6 0,19-8-12 15,-25 25-3-15,7-8 8 0,2 10-38 0,-3-2 28 16,1 7-36-16,-4 0 8 0,0 2 3 0,0 1-13 15,0 0 3-15,-1 2-9 0,1-2 7 0,1 1-13 16,0-3 2-16,4-1-19 0,-4-4-1 0,6-1-16 16,-3-9-2-16,10 4-19 0,8-22-14 0,-17 23-24 15,17-23-28-15,0 0-6 0,0 0-13 16,2-26 10-16,3 6 12 0,5-6 23 0,-1-3 24 16,2-5 33-16,3-1 25 0,-2-2 20 15,0 1 27-15,1 1 31 0,-3-2 27 0,1 6 36 16,-1 3 0-16,-7 3 9 0,6 8 4 0,-9 0-11 15,0 17-16-15,0 0 12 0,0 0-24 0,0 0 6 16,18 9-7-16,-18-9-26 0,10 38-15 16,-4-15-20-16,2 3-4 0,2 0-19 0,1-2 1 15,2-5-10-15,-13-19 2 0,36 28-5 0,-16-21-10 16,7 1-23-16,-3-12-28 0,13 9-42 0,-14-18-47 16,22 14-69-16,-17-18-73 0,10-1-147 0,12 9 116 15,-18-20 328-15</inkml:trace>
  <inkml:trace contextRef="#ctx0" brushRef="#br2" timeOffset="930510.9126">16314 13632 1102 0,'-22'21'94'0,"10"10"-12"15,-6-7-21-15,7 9-7 0,-4-2-24 0,2 6-8 16,-1-1-18-16,1 4 2 0,-3-3 6 15,4 2-28-15,1-4 27 0,0-2-29 0,5-2 6 16,0-5-4-16,5 0-24 0,-3-7-15 0,13 3-35 16,-9-22-32-16,17 28-65 0,-17-28-68 0,19-1-127 15,8 9 98-15,-27-8 284 0</inkml:trace>
  <inkml:trace contextRef="#ctx0" brushRef="#br2" timeOffset="930854.737">16729 13743 852 0,'-17'15'125'15,"6"7"-28"-15,-6-7-18 0,6 8-1 0,-5-5-12 16,6 7-8-16,-3-5-18 0,6 4-2 16,-4-4 13-16,7 4-33 0,-3-5 30 0,8 3-34 15,-2-4 5-15,4-1-1 0,-3-17-12 16,15 27-1-16,-15-27-6 0,29 15 0 0,-11-11 0 15,4-3 0-15,1-4 1 0,3-6-2 0,2-4 4 16,4-5-4-16,-2-6 6 0,2-3 14 0,-2-3-31 16,-1-3 29-16,-2-2-28 0,-4-4 9 0,-5 1 11 15,-3-2-10-15,-7 1 8 0,-2 0-9 16,-3 1 7-16,-6 2-7 0,-3 4 6 0,-3 4-10 16,-4 6 1-16,-4 4-12 0,0 6-3 0,-6 1-9 15,3 7-5-15,-6 1-7 0,5 9-6 0,-4-4-4 16,8 13-9-16,-4-5-4 0,9 11-17 0,12-21-11 15,-21 39-34-15,21-39-37 0,-3 33-80 0,12-8-111 16,-9-25 177-16,19 23 178 16</inkml:trace>
  <inkml:trace contextRef="#ctx0" brushRef="#br2" timeOffset="931104.7092">17184 13388 1417 0,'0'0'87'0,"0"0"-54"0,19 1-16 15,-19-1-2-15,24-19-1 0,-4 4 1 0,4-3 12 16,2-3-40-16,2-2 27 0,4 2-50 15,-2-4-12-15,10 10-31 0,-12-14-72 0,17 18-131 16,-9-5-222-16,-4-8 51 0,12 19 381 0</inkml:trace>
  <inkml:trace contextRef="#ctx0" brushRef="#br2" timeOffset="931620.3629">17707 13201 863 0,'0'0'112'0,"0"0"-81"16,0 0-7-16,0 0 6 0,0 0 22 15,20-21 17-15,-20 21 2 0,32-22-10 0,-15 5-7 0,7 6-18 16,-2-5-6-16,4 3-7 0,-2-1-1 16,4 0-5-16,-1 1-2 0,-1 2-8 0,1 0 0 15,-3 0-6-15,1 4 2 0,-2 0-2 16,-2 3-1-16,-2 3 2 0,-19 1-1 0,27 5 2 16,-27-5 1-16,8 17 1 0,-8-17-2 0,-7 26 0 15,-2-7-4-15,-3 0 5 0,-2 3-5 0,-3 1 6 16,-2 1-2-16,2 1 10 0,-1 1-5 0,4-1 6 15,0-4-8-15,3-2 0 0,11-19 7 0,-9 20-14 16,9-20 12-16,0 0-14 0,0 0 0 16,20 10 1-16,-20-10 1 0,25-4 1 0,-25 4 2 15,29-4 0-15,-29 4 1 0,33-3 1 16,-33 3 3-16,31 6-20 0,-31-6 26 0,25 18-20 16,-25-18 20-16,10 29 2 0,-10-29-9 0,2 37 1 15,-8-14-7-15,-2 2 3 0,-4 3-6 0,-2 0 3 16,-5 2-14-16,-3 0 0 0,-1 3-15 0,-1-2 5 15,2 4-10-15,-6-6-1 0,6 4-18 16,-6-11-18-16,11 7-47 0,-10-17-52 0,18 10-102 16,-2-4-186-16,11-18 78 0,0 0 380 0</inkml:trace>
  <inkml:trace contextRef="#ctx0" brushRef="#br2" timeOffset="931870.3889">18346 13638 1103 0,'0'0'109'0,"0"0"-21"15,0 0-16-15,12-19 2 0,-12 19-13 0,27-24-21 16,-10 8-11-16,6 3-16 0,2-2-4 0,-1 0-12 15,3 1-7-15,-2-3-19 0,6 6-17 16,-8-9-32-16,12 12-48 0,-13-13-63 0,14 13-156 16,-4 2-97-16,-14-9 113 0,14 19 329 0</inkml:trace>
  <inkml:trace contextRef="#ctx0" brushRef="#br2" timeOffset="932057.874">18294 14173 1379 0,'-29'13'133'0,"29"-13"-82"16,-9 17-26-16,9-17-12 0,21-5 2 15,1-2 0-15,3-7 3 0,11-2-6 16,1-10-3-16,6-3-11 0,7-4-9 0,0-9-32 16,12 7-40-16,-10-21-104 0,23 17-217 0,-7-7-110 15,-2-8 89-15,12 18 425 0</inkml:trace>
  <inkml:trace contextRef="#ctx0" brushRef="#br2" timeOffset="932276.6594">19600 13494 954 0,'-33'28'94'16,"-2"-5"-70"-16,2 2 2 0,3 1-4 0,3 4 8 15,-3 1-9-15,4 7 5 0,-2 2-18 16,4 3 1-16,1 2-12 0,4 2 9 0,4 2 5 16,2 0-22-16,5 1 23 0,2-2-32 0,3-2-15 15,1-10-19-15,9 3-63 0,-3-18-61 0,12-3-105 16,10 1-90-16,-26-19 205 0</inkml:trace>
  <inkml:trace contextRef="#ctx0" brushRef="#br2" timeOffset="932620.4166">19983 13598 1317 0,'-16'44'112'0,"-13"-6"-40"16,12 10-8-16,-5-4-25 0,9 6-6 15,-3-3-7-15,4 5-29 0,0-4 29 0,3 4-20 16,1-3 13-16,4-2 15 0,3-7-13 0,4-6 4 15,5-11-14-15,5-5-3 0,5-8-7 0,5-8 2 16,8-6-1-16,2-8-2 0,4-7 5 0,6-9-6 16,3-11 5-16,3-5-7 0,2-7 8 0,2-4 7 15,-4-1-20-15,-3 0 19 0,-6-2-21 16,-3 2 4-16,-8 2 11 0,-3 3-10 16,-4 6 9-16,-8 7-8 0,-4 9 6 0,-9 4-10 15,-1 25-1-15,-19-27-8 0,-1 23-2 0,-7 4-3 16,-2 8 1-16,-6 5 2 0,0 6-4 0,-4 1 5 15,1 6-7-15,-2-1 0 0,8 3-15 0,-2-7-9 16,12 5-38-16,-6-16-47 0,21 10-106 0,7-20-177 16,-22 2-29-16,22-2 239 0</inkml:trace>
  <inkml:trace contextRef="#ctx0" brushRef="#br2" timeOffset="940472.6812">20892 12735 562 0,'0'0'37'16,"0"0"7"-16,0 0 19 0,-19-14 12 0,19 14 1 16,0 0-18-16,-23 12-18 15,23-12 8-15,-30 22-6 0,8-10 24 0,5 10 6 16,-6-5 1-16,6 10 2 0,-6-7-17 0,7 8-2 16,-6-4-19-16,7 4-5 0,2 1-15 0,0 2 3 15,3-1-11-15,3-1 2 0,2-3-10 0,6-2 3 16,6-1-8-16,2-1 5 0,4 0-8 0,2-2-2 15,3 2-24-15,-18-22-20 0,39 38-44 16,-39-38-57-16,36 27-89 0,-36-27-105 0,30 11-76 16,-2 4 220-16</inkml:trace>
  <inkml:trace contextRef="#ctx0" brushRef="#br2" timeOffset="940753.8714">21057 12854 1013 0,'-17'10'60'0,"6"7"-11"0,11-17 5 16,-17 28 4-16,17-28-9 0,-13 30-2 0,13-30-1 16,-11 35 3-16,3-17-7 0,8 4-1 0,-1-4-11 15,5 3-1-15,-4-21-11 0,13 30-4 16,-13-30-7-16,24 23-3 0,-7-15-3 15,3-3 1-15,1-2-4 0,1-5 0 0,1-1-3 16,1-6-19-16,5 2-10 0,-2-10-25 0,9 5-14 16,-10-15-24-16,13 13-37 0,-16-17-57 0,11 9-72 15,-7 5-121-15,-11-18 40 0,16 21 344 0</inkml:trace>
  <inkml:trace contextRef="#ctx0" brushRef="#br2" timeOffset="940925.8247">21238 12956 1176 0,'-7'33'106'16,"-7"-6"-61"-16,11 6 0 0,-2-9-14 15,7 3-3-15,0-5-21 0,1-3-4 16,2-1-8-16,-5-18-2 0,16 27-17 0,-16-27-23 16,24 15-29-16,-24-15-40 0,34 2-82 0,-34-2-83 15,31-22-112-15,0 18 100 0,-19-20 293 0</inkml:trace>
  <inkml:trace contextRef="#ctx0" brushRef="#br2" timeOffset="941144.5341">21698 12868 801 0,'-18'18'76'0,"3"5"-15"0,-2-3 10 0,5 7 7 16,-5-3-11-16,6 5-10 0,-3-5-19 0,5 5-6 15,-1-6-17-15,4 0-4 0,1-3-12 16,4-3 4-16,1-17-8 0,1 27-1 0,-1-27-18 16,10 20-11-16,-10-20-35 0,0 0-54 0,24 18-69 15,-24-18-110-15,0 0-64 0,24-4 186 0</inkml:trace>
  <inkml:trace contextRef="#ctx0" brushRef="#br2" timeOffset="941285.173">21568 13002 969 0,'0'0'252'0,"0"0"-121"0,0 0-47 16,0 0-23-16,0 0-20 0,-4 23-12 0,4-23-14 15,0 0-6-15,22 14-7 0,-22-14-4 0,28 3-18 16,-11-12-36-16,10 9-61 0,-11-21-94 0,19 15-160 16,-2-4-102-16,-4-14 131 0,16 19 342 0</inkml:trace>
  <inkml:trace contextRef="#ctx0" brushRef="#br2" timeOffset="941628.9074">22015 12896 780 0,'0'0'266'15,"-20"0"-183"-15,20 0-18 0,0 0 0 0,18-20-6 16,-18 20-7-16,28-20-15 0,-28 20-6 0,35-25-11 15,-15 13-10-15,4 3-7 0,-1 0-2 0,1 2-4 16,-1 1 1-16,-1 0-17 0,1 5-25 0,-23 1-37 16,42-3-54-16,-42 3-50 0,31 0-81 15,-31 0-86-15,17 9-17 0,3 9 354 0</inkml:trace>
  <inkml:trace contextRef="#ctx0" brushRef="#br2" timeOffset="942144.572">22386 12672 1008 0,'0'0'174'0,"0"0"-102"0,0 0-27 15,0 0-13-15,0 0-1 0,0 0-11 0,0 0 22 16,17-10-26-16,-17 10 17 0,23-14-9 16,-23 14-6-16,31-15 2 0,-14 9-1 0,-17 6 4 15,30-12-4-15,-30 12-1 0,31-10-5 0,-31 10-3 16,29-7-4-16,-29 7-4 0,22-1-2 0,-22 1 0 16,0 0 0-16,0 0 1 0,0 0 2 0,11 24-4 15,-11-24 0-15,-11 25-6 0,11-25 3 16,-21 33 18-16,6-16-31 0,1 2 37 0,-3 1-36 15,0-2 14-15,1 0 5 0,16-18-6 0,-28 31 9 16,28-31-3-16,-18 25 4 0,18-25-2 0,0 0-2 16,-10 20-4-16,10-20 1 0,0 0-2 0,0 0 2 15,22 5 1-15,-22-5 0 0,24-6 0 0,-24 6-1 16,33-12 3-16,-14 5-1 0,3-1 1 16,-1 2-2-16,-21 6 0 0,32-6 0 15,-32 6 0-15,19 4 3 0,-19-4 2 0,0 0 3 16,16 26 2-16,-16-26 2 0,-1 34-6 0,-4-13 3 15,-2-1-8-15,-2 2 3 0,-2 0-9 0,0 2 7 16,-2 0-7-16,-1-2 4 0,2-1-6 0,0-4 0 16,12-17-13-16,-19 24-10 0,19-24-30 0,0 0-40 15,0 0-71-15,0 0-107 0,0 0-162 16,13-17-14-16,-12-7 278 0</inkml:trace>
  <inkml:trace contextRef="#ctx0" brushRef="#br2" timeOffset="942425.8333">22757 12473 1112 0,'0'0'224'16,"0"0"-165"-16,0 0-10 0,0 0 7 0,0 0 4 15,29-2-10-15,-29 2-9 0,23 2-3 0,-23-2-6 16,25 9-7-16,-25-9-7 0,28 18 1 0,-28-18-4 15,25 28 2-15,-15-11-7 0,0 3-2 16,-3 2-6-16,-2 5 4 0,-2 1-8 0,-1 4-6 16,-4 2 23-16,-1 4-24 0,-4-1 26 15,-2 1-12-15,-3-1-7 0,-2 1 7 0,-3-2-10 16,-1 1 6-16,-1 0-13 0,-3-5-4 0,4 1-25 16,-4-11-21-16,10 8-59 0,-14-23-92 0,22 12-223 15,4-19-98-15,-25 16 112 0</inkml:trace>
  <inkml:trace contextRef="#ctx0" brushRef="#br2" timeOffset="942919.9299">18369 15239 1258 0,'0'0'67'0,"0"0"-42"0,0 0-18 0,10-17 19 15,-10 17-18-15,35-26 14 0,-13 9-39 0,-1-1-1 16,3 4-47-16,-6-7-33 0,12 12-47 0,-15-13-85 16,10 7-110-16,3 12-60 0,-20-14 301 0</inkml:trace>
  <inkml:trace contextRef="#ctx0" brushRef="#br2" timeOffset="943076.1609">18430 15440 1015 0,'-13'27'165'0,"-9"-13"-84"0,12 3-29 16,10-17-21-16,0 0-12 0,-10 17-14 0,10-17-6 16,0 0-2-16,28-1-3 0,-9-3-21 0,-1-8-34 15,10 6-60-15,-6-16-87 0,11 8-125 16,4 4-83-16,-11-18 225 0</inkml:trace>
  <inkml:trace contextRef="#ctx0" brushRef="#br2" timeOffset="943315.1846">19227 15076 787 0,'-20'13'111'0,"4"10"-27"0,-5-3-7 0,6 9-16 16,-8-4 8-16,5 10-34 0,-3-3 9 0,4 5-12 15,-4-2 4-15,4 5 3 0,0-5-15 0,3 1 1 16,1-4-15-16,6-4-1 0,5-7-15 16,2-21-7-16,11 29-24 0,-11-29-21 0,28 9-46 15,-28-9-52-15,42-16-86 0,-15 7-132 0,-2-20-20 16,19 14 336-16</inkml:trace>
  <inkml:trace contextRef="#ctx0" brushRef="#br2" timeOffset="943627.7254">19601 15049 745 0,'-28'31'266'0,"0"-8"-141"0,11 12-14 0,-9-9-5 16,12 13-44-16,-7-6 12 0,12 7-45 0,-1-5 2 15,6 5 7-15,1-4-19 0,5 0 9 0,2-6-14 16,6-2 0-16,2-7-8 0,6-4 0 16,4-8-4-16,2-4 2 0,5-10 1 15,4-4 0-15,2-9 2 0,3-7-3 0,1-4 6 16,2-5-5-16,-3-3 7 0,0-4-8 0,-5-3 7 16,-3 1 5-16,-4-3-25 0,-5 1 23 0,-2 2-25 15,-7-1 9-15,-2 5 9 0,-7 2-11 0,-4 4 9 16,-3 4-9-16,-5 5 2 0,-5 2-8 0,-3 5-1 15,-5 1-7-15,2 6 0 0,-3 0-2 16,2 8 2-16,-1 0-1 0,4 7-2 0,-2 1-1 16,20-6-10-16,-24 23-10 0,18-5-27 0,6-18-33 15,-3 27-76-15,3-27-95 0,0 0-184 0,21 16 32 16,-21-16 408-16</inkml:trace>
  <inkml:trace contextRef="#ctx0" brushRef="#br2" timeOffset="943834.0729">20229 14508 1171 0,'0'0'281'0,"-18"-3"-197"16,18 3-34-16,-20 16-11 0,20-16 3 0,-16 40-41 0,9-10 24 16,-2 9-29-16,1 6 8 15,-2 2 7-15,2 2-15 0,0-2 7 0,2 1-21 16,3-12-14-16,10 4-66 0,-7-40-98 0,17 42-214 15,-2-24-123-15,-15-18 118 0,36 28 415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10/09/2015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hangareigirlshighphysics.wikispaces.com/NCEA3+Physics+Core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customXml" Target="../ink/ink4.xml"/><Relationship Id="rId7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5.xml"/><Relationship Id="rId4" Type="http://schemas.openxmlformats.org/officeDocument/2006/relationships/image" Target="../media/image6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5" Type="http://schemas.openxmlformats.org/officeDocument/2006/relationships/customXml" Target="../ink/ink8.xml"/><Relationship Id="rId4" Type="http://schemas.openxmlformats.org/officeDocument/2006/relationships/image" Target="../media/image8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25105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7Px HNH 10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8744924"/>
              </p:ext>
            </p:extLst>
          </p:nvPr>
        </p:nvGraphicFramePr>
        <p:xfrm>
          <a:off x="214283" y="762000"/>
          <a:ext cx="8750332" cy="46329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Find the time constant two ways and compare them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do exam-style questions – for real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HRT, HW marking, HW help and </a:t>
                      </a: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promise keeping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stay on track for the 20</a:t>
                      </a:r>
                      <a:r>
                        <a:rPr kumimoji="0" lang="en-US" sz="3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of November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40920" y="204120"/>
              <a:ext cx="8591760" cy="53960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5080" y="192960"/>
                <a:ext cx="8611920" cy="5418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20101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17880" y="214920"/>
              <a:ext cx="8683200" cy="46868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7080" y="207360"/>
                <a:ext cx="8696520" cy="4708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88251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09320" y="147240"/>
              <a:ext cx="8395560" cy="44319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00680" y="139320"/>
                <a:ext cx="8415360" cy="4453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09388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1715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53698288"/>
              </p:ext>
            </p:extLst>
          </p:nvPr>
        </p:nvGraphicFramePr>
        <p:xfrm>
          <a:off x="533400" y="1524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7, 8 and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Fri 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Multi-source interference, Beats and the Doppler Effect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End of Topic Test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 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All of Waves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Resistors in DC: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Fri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NCEA2 revision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Resistors in DC: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 the 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Internal Resistance of a Cell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Resistors in DC: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 the 8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Kirchhoff’s Laws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the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Definition of capacitance, construction formula, dielectrics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Wednesday the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Charging and discharging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of capacitors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228601"/>
            <a:ext cx="9144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6600" dirty="0">
                <a:hlinkClick r:id="rId3"/>
              </a:rPr>
              <a:t>http://</a:t>
            </a:r>
            <a:r>
              <a:rPr lang="en-NZ" sz="6600" dirty="0" smtClean="0">
                <a:hlinkClick r:id="rId3"/>
              </a:rPr>
              <a:t>whangareigirlshighphysics.wikispaces.com/NCEA3+Physics+Core</a:t>
            </a:r>
            <a:r>
              <a:rPr lang="en-NZ" sz="6600" dirty="0" smtClean="0"/>
              <a:t> </a:t>
            </a:r>
            <a:endParaRPr lang="en-NZ" sz="6600" dirty="0"/>
          </a:p>
        </p:txBody>
      </p:sp>
    </p:spTree>
    <p:extLst>
      <p:ext uri="{BB962C8B-B14F-4D97-AF65-F5344CB8AC3E}">
        <p14:creationId xmlns:p14="http://schemas.microsoft.com/office/powerpoint/2010/main" val="4275214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26360" y="204480"/>
              <a:ext cx="8772840" cy="45158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3400" y="187920"/>
                <a:ext cx="8802360" cy="4546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9045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65320" y="340200"/>
              <a:ext cx="8350920" cy="37936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8760" y="324720"/>
                <a:ext cx="8384040" cy="3824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73861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78800" y="249840"/>
              <a:ext cx="8466840" cy="47970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62240" y="233280"/>
                <a:ext cx="8497080" cy="4830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93326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98800" y="324360"/>
              <a:ext cx="8609400" cy="51091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2240" y="307800"/>
                <a:ext cx="8641440" cy="5142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338400" y="3805920"/>
              <a:ext cx="7021080" cy="20631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21840" y="3791880"/>
                <a:ext cx="7040160" cy="2090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464400" y="4412880"/>
              <a:ext cx="2689920" cy="17460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49640" y="4396320"/>
                <a:ext cx="2721240" cy="205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31259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89640" y="316800"/>
              <a:ext cx="8750880" cy="63111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3080" y="300240"/>
                <a:ext cx="8784000" cy="6344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7764840" y="844920"/>
              <a:ext cx="280440" cy="96192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748280" y="831600"/>
                <a:ext cx="313560" cy="991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82877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9409</TotalTime>
  <Words>250</Words>
  <Application>Microsoft Office PowerPoint</Application>
  <PresentationFormat>On-screen Show (4:3)</PresentationFormat>
  <Paragraphs>49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389</cp:revision>
  <dcterms:created xsi:type="dcterms:W3CDTF">2006-08-16T00:00:00Z</dcterms:created>
  <dcterms:modified xsi:type="dcterms:W3CDTF">2015-09-09T21:47:40Z</dcterms:modified>
</cp:coreProperties>
</file>