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635" r:id="rId5"/>
    <p:sldId id="745" r:id="rId6"/>
    <p:sldId id="746" r:id="rId7"/>
    <p:sldId id="747" r:id="rId8"/>
    <p:sldId id="748" r:id="rId9"/>
    <p:sldId id="709" r:id="rId10"/>
    <p:sldId id="71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6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8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71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8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9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2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9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8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9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3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43">10935 12777 2047 0,'-35'34'0'0,"4"-1"0"0,3-3 0 16,1-1 0-16,3 0 0 0,3-3 0 0,1 1 0 16,1-3 0-16,3-2 0 0,-1-3 0 0,6 12-109 15,-20-23-567-15,13 8-10 0,-13-10 111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7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9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9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3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51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9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5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4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6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7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7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6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9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7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71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7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4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4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9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7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11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9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6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1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31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32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4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1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8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8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7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61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23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8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8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3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9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65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9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9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5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9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3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2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8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6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4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3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7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71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14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4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7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7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54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4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7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25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7">7430 10878 2047 0,'0'0'0'0,"-33"5"0"16,15-2 0-16,18-3 0 0,0 0 0 15,0 0 0-15,0 0 0 0,0 0 0 0,0 0 0 16,9-20 0-16,-9 20 0 0,29-12-2 0,-15-11-117 15,40 22-509-15,-31-22-12 0,15 12 30 0</inkml:trace>
  <inkml:trace contextRef="#ctx0" brushRef="#br0" timeOffset="55089.6293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2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7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34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8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6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8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5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22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23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8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24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5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3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6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6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0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6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8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7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105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3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5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2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5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6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73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6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6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95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6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4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65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5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7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3:59:11.6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8865 10722 658 0,'10'-24'277'0,"11"30"-88"31,-31-28 135-31,29 30-196 0,-19-8-37 0,0 0-22 16,0 0-10-16,0 0-15 0,0 0-5 0,0 0-7 0,0 0-2 15,-18-11-8-15,18 11-4 0,0 0-6 16,-19 12-2-16,19-12-2 0,-17 18-1 0,17-18 1 16,-16 34-5-16,11-9-15 0,-1 4 28 0,2 8-26 15,1 1 26-15,0 2-7 0,2 2-9 0,0 1 0 16,0 0 0-16,-1 2 0 0,0 1 0 0,1-2 0 15,-3-3 0-15,2-4 0 0,-1-2 0 0,0-3 0 16,0-3 0-16,2-5 0 0,1-5-28 0,0-19-3 16,5 26-28-16,-5-26-4 0,0 0-6 0,0 0-59 15,35 9-111-15,-45-33-189 0,10 24-125 0,28-20 105 16,-31-17 448-16</inkml:trace>
  <inkml:trace contextRef="#ctx0" brushRef="#br0" timeOffset="206.0562">8860 10783 1756 0,'0'0'61'0,"0"0"-36"15,0 0-11-15,0 0-29 0,0 0 33 0,0 0-23 16,17 12 30-16,-17-12 2 0,26 1-2 0,-26-1-5 16,36-12-4-16,-16 3 15 0,4 0-23 15,-2-2 16-15,2 0-21 0,2-2-4 0,-2 1 3 16,2 0-5-16,-1-1-2 0,-1 1-13 0,0 5-21 15,-24 7-30-15,47-2-117 0,-47 2-449 0,19-11 16 16,-19 11 160-16</inkml:trace>
  <inkml:trace contextRef="#ctx0" brushRef="#br0" timeOffset="390.0357">8845 11097 1910 0,'-22'26'112'0,"22"-26"-97"15,0 0-12-15,0 0-1 0,0 0 3 0,22-17-5 16,0 3 0-16,7-4 0 0,5-2 0 16,2-3 0-16,4-2 0 0,2 0 0 0,3 1 0 15,-2-4-29-15,9 10-41 0,-14-16-72 0,32 22-481 16,-31-7-5-16,1 9 74 0</inkml:trace>
  <inkml:trace contextRef="#ctx0" brushRef="#br0" timeOffset="702.5497">9991 10572 1658 0,'-21'18'34'16,"-11"3"-8"-16,2 9 12 0,-13 4-1 0,2 12-16 15,-13 5 28-15,3 13-34 0,-9 4 25 0,0 12 3 16,-11 4-25-16,-1 10 20 0,-8 6-26 0,0 4 2 16,-2 2-10-16,6-1-4 0,5-9 0 0,8-7 0 15,11-14 0-15,7-12 0 0,12-8 0 0,8-12 0 16,15-8 0-16,3-12-43 0,16 4-34 15,-9-27-249-15,0 0-351 0,0 0 49 16,30 2 333-16</inkml:trace>
  <inkml:trace contextRef="#ctx0" brushRef="#br0" timeOffset="1327.5231">9503 11655 1706 0,'-25'21'89'15,"25"-21"-36"-15,-14 25-26 0,14-25 1 0,-15 29-6 16,15-29-2-16,-11 30-4 0,11-30 3 0,-11 31-11 15,6-12 1-15,-1-1-8 0,1 0 4 0,-1 1-6 16,0 0 5-16,0 1-3 0,0-1 2 0,1-1-4 16,0 0 3-16,5-18-3 0,-7 27 2 0,7-27-4 15,0 0 2-15,0 0-4 0,0 0 0 0,0 0 0 16,0 0 2-16,19 0 3 16,-19 0 0-16,17-30 4 0,-7 8-4 0,2-2 5 15,1-4-7-15,-1 0 7 0,1-1-6 0,-2 1 8 16,-1 2-5-16,-2-1 7 0,0 3-5 0,-2-1 5 15,1-1-5-15,-1 3 3 0,-1 4-8 0,-5 19 4 16,13-28-2-16,-13 28 1 0,0 0-2 0,0 0 0 16,0 0 0-16,17-11 0 0,-17 11 0 15,0 0 0-15,0 0 0 0,12 23 0 0,-12-23 0 16,7 23 0-16,-7-23 0 0,2 27 0 0,-2-27 0 16,-1 30 0-16,1-30 0 0,1 29 0 0,-1-29 0 15,5 19 0-15,-5-19 0 0,0 0 0 16,24 5 0-16,-24-5 0 0,28-9 0 0,-11-4 0 15,3-5 0-15,1-5 0 0,4-2 0 0,0-4 0 16,2-3 0-16,2 0 0 0,-2-1 0 16,-3 4 0-16,1 4 0 0,-7 4 0 0,-18 21 0 15,23-22 0-15,-23 22 0 0,0 0 0 0,0 0 0 16,4 22 0-16,-10 5 0 0,-7 7 0 0,-2 9 0 16,-4 4 0-16,-3 4 0 0,-1 0 0 0,-1 1 0 15,0-1 0-15,3-4 0 0,5-4 0 0,4-6 0 16,6-5 0-16,2-11 0 0,23 21-409 0,-19-42-271 15,17 10 22-15,-17-10 359 0</inkml:trace>
  <inkml:trace contextRef="#ctx0" brushRef="#br0" timeOffset="2968.1374">1147 14811 1426 0,'0'0'305'15,"0"0"-273"-15,0 0-1 0,0 0-2 0,0 0-4 16,3 20-4-16,-5-2-3 0,-3 6-9 0,-2 7 9 16,-3 3-11-16,-2 4 9 0,-3 0-12 0,1 3 9 15,-1 2-10-15,0 0-8 0,0 0 27 0,0 1-25 16,0 0 23-16,3 1-7 0,0-4-14 0,1-3 11 15,1-2-8-15,2-5 5 16,2-3-5-16,1-5 6 0,1-3-7 0,4-20 4 16,-2 27-3-16,2-27-2 0,0 0 2 0,0 0 1 15,0 0-1-15,0 0-2 0,22-12 0 0,-22 12 0 16,18-41 0-16,-7 7 0 0,0-6 0 0,2-4 0 16,1-4 0-16,1 0 0 0,-1-3 0 0,0-4 0 15,1 1 0-15,0 0 0 0,-2-2 0 0,2 2 0 16,-2 0 0-16,1 4 0 0,1 2 0 15,0 9 0-15,-1 7 0 0,2 7 0 0,-1 7 0 16,-15 18 0-16,25-23 0 0,-25 23 0 0,18-3 0 16,-18 3 0-16,19 22 0 0,-11-2 0 15,2 7 0-15,-3 7 0 0,-1 6 0 0,-1 7 0 16,-2 4 0-16,-3 4 0 0,0 3 0 0,0 2 0 16,1 1 0-16,0 1 0 0,1 0 0 15,2-3 0-15,2-2 0 0,1-4 0 0,2-3 0 16,1-6 0-16,2-4 0 0,1-3 0 0,3-8 0 15,0-10 0-15,2-6-1 0,0-13-43 0,8-2-25 16,-10-17-24-16,21 25-253 0,-28-37-269 0,9 8 13 16,-8-7 326-16</inkml:trace>
  <inkml:trace contextRef="#ctx0" brushRef="#br0" timeOffset="3155.6396">1126 15231 1990 0,'-5'22'53'15,"-12"-1"-49"-15,5-4-4 0,12-17 0 0,-6 24 0 16,6-24 0-16,20 7 0 0,4-12 0 0,5-6 0 16,6-5 0-16,5-7 0 0,4-5 0 0,5-2 0 15,-1-1 0-15,4-1-22 0,-5-5-21 16,6 3-35-16,-8-17-31 0,23 33-216 0,-26-31-297 16,7 7 27-16,-4 1 343 0</inkml:trace>
  <inkml:trace contextRef="#ctx0" brushRef="#br0" timeOffset="3624.4232">1885 14549 1893 0,'-23'25'79'0,"6"-3"-72"0,1 1 22 0,4 3-5 16,-1 0-9-16,4 4-15 0,0 2 0 0,2 0 0 16,2 4 0-16,1 3 0 0,3 0 0 0,0 3 0 15,2 1 0-15,0 0 0 0,1 1 0 0,1 2 0 16,0 1 0-16,-1-1 0 0,2-3 0 0,-3-2 0 15,1-3 0-15,1-4 0 0,-2-5 0 16,3-4 0-16,-1-4 0 0,1-4 0 0,-4-17 0 16,7 17 0-16,-7-17 0 0,0 0 0 15,0 0 0-15,0 0 0 0,20-3 0 0,-20 3 0 16,8-18 0-16,-8 18 0 0,10-30 0 0,-3 13 0 16,-1-5 0-16,2 3 0 0,-1-1 0 0,2 2 0 15,0-1 0-15,-9 19 0 0,22-32 0 0,-8 15 0 16,-14 17 0-16,29-29 0 0,-12 13 0 15,-17 16 0-15,34-28 0 0,-16 17 0 0,-1 5 0 16,0 1 0-16,-17 5 0 0,33-6 0 0,-33 6 0 16,30 1 0-16,-30-1 0 0,28 7 0 0,-28-7 0 15,23 12 0-15,-23-12 0 0,0 0 0 16,21 26 0-16,-21-26 0 0,1 20 0 0,-1-20 0 16,-12 28 0-16,12-28 0 0,-27 32 0 15,8-17 0-15,-4 2 0 0,-3 1 0 0,-2 1 0 16,-1 0 0-16,-3 2 0 0,1-2 0 0,-1-1 0 15,2-3 0-15,1-2 0 0,3-4 0 0,2-1 0 16,4-2 0-16,20-6 0 0,-28 1 0 0,28-1 0 16,0 0 0-16,-6-22 0 0,6 22-32 0,22-29-37 15,-10-3-45-15,36 18-435 0,-30-23-54 0,15 8-26 16</inkml:trace>
  <inkml:trace contextRef="#ctx0" brushRef="#br0" timeOffset="4030.6326">2640 15006 1666 0,'0'0'143'16,"0"0"-61"-16,0 0-33 0,0 0-11 0,-21 8-8 15,21-8-10-15,-24 21-1 0,7-7-19 0,0 2 0 16,-4 2 0-16,2 3 0 0,-3-2 0 0,1 4 0 15,-1 0 0-15,0-1 0 0,2 1 0 0,2-1 0 16,2-4 0-16,4 0 0 0,12-18 0 16,-14 27 0-16,14-27 0 0,0 0 0 0,5 21 0 15,-5-21 0-15,17 9 0 0,-17-9 0 16,29-1 0-16,-9-3 0 0,0-3 0 0,3-1 0 16,2 0 0-16,-1-2 0 0,0 1 0 0,1 1 0 15,-3 2 0-15,-2 1 0 0,-3 5 0 0,-17 0 0 16,26 9 0-16,-26-9 0 0,12 22 0 0,-12-22 0 15,0 30 0-15,-2-10 0 0,-4 2 0 16,-3 1 0-16,-2 3 0 0,-1-3 0 0,-4 0 0 16,0 0 0-16,0-4 0 0,1-1 0 0,15-18 0 15,-26 25 0-15,26-25 0 0,-17 13 0 0,17-13 0 16,0 0 0-16,0 0 0 0,0 0-51 16,0 0-203-16,10-21-393 0,12 6-3 0,-9-9 206 15</inkml:trace>
  <inkml:trace contextRef="#ctx0" brushRef="#br0" timeOffset="4363.2456">3005 15159 1916 0,'0'0'84'0,"-12"-20"-37"0,12 20-47 16,0 0 0 0,-22-9 0-16,22 9 0 0,-20 2 0 15,20-2 0-15,-20 13 0 0,20-13 0 0,-20 25 0 16,10-8 0-16,2 4 0 0,-2 1 0 0,3 2 0 15,2 2 0-15,1 2 0 0,4 1 0 0,2-1 0 16,1 0 0-16,3-5 0 0,3-1 0 0,2-4 0 16,-11-18 0-16,28 24 0 0,-28-24 0 15,34 12 0-15,-16-10 0 0,1-2 0 0,1-4 0 16,2-5 0-16,-1-5 0 0,-2-5 0 16,-1-5 0-16,-2-4 0 0,-3-1 0 0,0-2 0 15,-5 1 0-15,-3 0 0 0,-3-1 0 0,-2 1 0 16,-2 2 0-16,-3-1 0 0,-2 3 0 0,-3 0 0 15,0 3 0-15,-2 1 0 0,12 22 0 0,-18-27 0 16,18 27-34-16,0 0-30 0,0 0-38 0,-37-21-217 16,41 39-281-16,-4-18-28 0,-10 32 329 15</inkml:trace>
  <inkml:trace contextRef="#ctx0" brushRef="#br0" timeOffset="4695.9692">3609 14635 2047 0,'0'0'0'0,"-20"14"0"0,11 5 0 16,-1 4 0-16,-2 8 0 0,-2 4 0 0,-4 6 0 16,0 4 0-16,0 4 0 0,-1 4 0 0,0 4 0 15,1 1 0-15,2-1 0 0,2 1 0 0,0-3 0 16,3-2 0-16,3-2 0 0,3-3 0 0,6-6 0 16,3-3 0-16,6-3 0 0,2-9 0 0,6-3 0 15,0-15-44-15,30 20-409 0,-28-37-206 16,18 8-6-16,-6-9 440 0</inkml:trace>
  <inkml:trace contextRef="#ctx0" brushRef="#br0" timeOffset="5055.3013">3800 15107 2047 0,'0'0'0'0,"-23"11"0"15,23-11 0-15,-17 16 0 0,17-16 0 0,-12 27 0 16,8-10 0-16,1 2 0 0,1-1 0 0,4 4 0 15,-1 0 0-15,2-2 0 0,2 0 0 0,1-1 0 16,2 0 0-16,1-1 0 0,1 1 0 0,-10-19 0 16,26 25 0-16,-26-25 0 0,30 12 0 0,-12-8 0 15,3-6 0-15,1-2 0 0,1-6 0 16,0 0 0-16,0-5 0 0,0-2 0 16,-1-3 0-16,-1-3 0 0,-3-2 0 0,0-1 0 15,-2 0 0-15,-1 0 0 0,-3 3 0 0,-2 1 0 16,-2 2 0-16,-4 2 0 0,-4 18 0 0,5-27 0 15,-5 27 0-15,0-18 0 0,0 18 0 0,0 0 0 16,0 0 0-16,0 0 0 0,0 0 0 0,0 20 0 16,0-20 0-16,0 33 0 0,1-10 0 15,0 2 0-15,2 2 0 0,-2 1 0 0,1-2 0 16,2-3 0-16,1-4 0 0,-5-19 0 0,14 30 0 16,-14-30 0-16,28 21 0 0,-28-21-74 0,42 6-33 15,-44-36-328-15,35 21-194 0,-11-16 48 0,8-5 361 16</inkml:trace>
  <inkml:trace contextRef="#ctx0" brushRef="#br0" timeOffset="5258.4309">4574 14647 1988 0,'-9'18'57'0,"-1"4"-55"0,1 5-2 15,-1 1 0-15,0 5 0 0,2 3 0 0,-1 3 0 16,3 3 0-16,0 2 0 0,2 0 0 15,1 1 0-15,0 4 0 0,2-3 0 0,0-2 0 16,2-3 0-16,0-3 0 0,3-2 0 0,-2-7 0 16,6 0-25-16,-5-12-58 0,19 25-263 15,-22-42-273-15,16 19-38 0,-16-19 341 0</inkml:trace>
  <inkml:trace contextRef="#ctx0" brushRef="#br0" timeOffset="5445.9426">4524 14901 2047 0,'0'0'0'0,"-19"17"0"16,19-17 0-16,0 0 0 0,0 0 0 0,0 0 0 15,-10 18 0-15,10-18 0 0,0 0 0 0,19 6 0 16,-19-6 0-16,30-5 0 0,-8 1 0 16,4-3 0-16,7 0 0 0,2-3 0 15,6-1 0-15,-2-2 0 0,7 9-41 0,-12-21-136 16,24 32-461-16,-24-17-1 0,7 14 88 0</inkml:trace>
  <inkml:trace contextRef="#ctx0" brushRef="#br0" timeOffset="5836.5751">4935 15271 1961 0,'0'0'34'0,"18"12"-6"0,-18-12-4 0,19-6-24 16,-19 6 0-16,31-10 0 0,-13 3 0 0,4 1 0 16,1-3 0-16,1-2 0 0,2 1 0 15,0-4 0-15,-2-1 0 0,3-1 0 0,-4-2 0 16,-3 1 0-16,0 1 0 0,-6-1 0 0,-14 17 0 16,21-25 0-16,-21 25 0 0,5-18 0 0,-5 18 0 15,0 0 0-15,-12-20 0 0,12 20 0 0,-22-7 0 16,22 7 0-16,-30-1 0 0,11 2 0 0,0 0 0 15,-3 4 0-15,-1 1 0 0,1 2 0 16,-1 5 0-16,3 2 0 0,1 2 0 0,3 5 0 16,1 2 0-16,3 0 0 0,3 3 0 15,3 1 0-15,2-3 0 0,4 2 0 0,5-4 0 16,4-3 0-16,5-3 0 0,4-3 0 0,8-4 0 16,3-3 0-16,7-4 0 0,4-4 0 0,7-3 0 15,3-7 0-15,8-1 0 0,4-7 0 0,7 8 0 16,-18-31-349-16,25 32-329 0,-18-13 37 15,7 5 263-15</inkml:trace>
  <inkml:trace contextRef="#ctx0" brushRef="#br0" timeOffset="6570.9132">6422 15198 1806 0,'30'1'98'16,"-30"-1"-67"-16,0 0 30 0,0 0-22 0,-9-18-27 16,9 18-12-16,0 0 0 0,0 0 0 0,0 0 0 15,0 0 0-15,-17 9 0 0,17-9 0 16,-11 20 0-16,11-20 0 0,-14 35 0 0,7-12 0 16,1 3 0-16,-1 0 0 0,1 3 0 0,-2 0 0 15,2 0 0-15,0-2 0 0,1-2 0 0,2-3 0 16,-1-2 0-16,3-4 0 0,1-16 0 0,1 22 0 15,-1-22 0-15,0 0 0 0,0 0 0 0,0 0 0 16,0 0 0-16,0 0 0 0,0 0 0 16,20-9 0-16,-20 9 0 0,13-36 0 15,-5 9 0-15,1-4 0 0,-2-1 0 0,2-1 0 16,-3 2 0-16,-3-1 0 0,2 1 0 0,-2 1 0 16,-1-1 0-16,1 1 0 0,-1 2 0 0,0 2 0 15,3 3 0-15,-1 6 0 0,-4 17 0 0,8-26 0 16,-8 26 0-16,0 0 0 0,15-17 0 0,-15 17 0 15,0 0 0-15,22-1 0 0,-22 1 0 16,22 7 0-16,-22-7 0 0,27 10 0 0,-27-10 0 16,29 12 0-16,-29-12 0 0,28 17 0 0,-28-17 0 15,24 24 0-15,-24-24 0 0,18 27 0 0,-18-27 0 16,10 28 0-16,-10-28 0 0,-1 32 0 0,-4-15 0 16,-4 4 0-16,-1-2 0 0,-4-1 0 15,-2 1 0-15,-1-4 0 0,0 2 0 0,0-2 0 16,-1 2 0-16,18-17 0 0,-33 27 0 15,33-27 0-15,-30 26 0 0,30-26 0 0,-27 23 0 16,27-23 0-16,-23 29 0 0,23-29 0 0,-23 34 0 16,12-16 0-16,0 5 0 0,0 2 0 0,0 3 0 15,0 3 0-15,-1 5 0 0,-1 2 0 0,0 2 0 16,0 2 0-16,1 0 0 0,1-1 0 0,0 0 0 16,2-6 0-16,5-5 0 0,5-10 0 0,-1-20 0 15,17 13 0-15,-17-13 0 0,40 9-226 16,-41-25-412-16,25 11-36 0,-24 5 166 0</inkml:trace>
  <inkml:trace contextRef="#ctx0" brushRef="#br0" timeOffset="7117.8036">6937 15303 1970 0,'0'0'77'0,"0"0"-77"0,0 0 0 0,0 0 0 15,0 0 0-15,0 0 0 0,0 0 0 0,-3 21 0 16,3-21 0-16,0 0 0 0,0 0 0 0,0 0 0 16,24 6 0-16,-24-6 0 0,26-12 0 15,-26 12 0-15,32-19 0 0,-14 5 0 0,-1 1 0 16,-17 13 0-16,31-29 0 0,-31 29 0 16,25-28 0-16,-25 28 0 0,17-25 0 0,-17 25 0 15,8-23 0-15,-8 23 0 0,0-22 0 0,0 22 0 16,-5-22 0-16,5 22 0 0,-12-20 0 0,12 20 0 15,-18-17 0-15,18 17 0 0,-25-11 0 16,25 11 0-16,-32 0 0 0,32 0 0 0,-32 9 0 16,15 0 0-16,0 5 0 0,17-14 0 0,-31 34 0 15,16-14 0-15,2 0 0 0,2 1 0 0,2 2 0 16,4-1 0-16,3-1 0 0,2 2 0 0,4-5 0 16,2-1 0-16,-6-17 0 0,21 25 0 0,-21-25 0 15,33 21 0-15,-12-12 0 0,2 0 0 0,0-6 0 16,3-1 0-16,1-4 0 0,0-1 0 15,3-3 0-15,4-1 0 0,-1-5 0 16,4 1 0-16,-5-9-67 0,12 18-85 0,-35-34-329 16,33 26-148-16,-18-11 60 0,2-4 421 0</inkml:trace>
  <inkml:trace contextRef="#ctx0" brushRef="#br0" timeOffset="7430.3318">7559 15139 1796 0,'-45'-1'149'0,"45"1"-84"15,-17 9-28-15,17-9-37 0,-22 16 0 16,22-16 0-16,-20 22 0 0,20-22 0 0,-21 29 0 15,14-11 0-15,-1 4 0 0,3 2 0 0,2 4 0 16,2 0 0-16,1 2 0 0,0-1 0 16,0-1 0-16,2-3 0 0,-1-1 0 0,2-3 0 15,0-3 0-15,-3-18 0 0,9 27 0 0,-9-27 0 16,0 0 0-16,0 0 0 0,21 14 0 16,-21-14 0-16,0 0 0 0,13-20 0 0,-8 1 0 15,3-2 0-15,0-7 0 0,0 0 0 0,1-3 0 16,-2-1 0-16,1-1 0 0,-2 3 0 0,1 0 0 15,-4 2 0-15,0 0 0 0,-1 2 0 0,0-2 0 16,2 4 0-16,0 1 0 0,2 1 0 0,-6 22 0 16,13-29 0-16,-13 29 0 0,21-18 0 0,-21 18 0 15,28-7 0-15,-11 5 0 0,4 1 0 16,2 0 0-16,1-1 0 0,4 0 0 0,1-1 0 16,5 0 0-16,-1-3 0 0,6 3 0 15,-5-5 0-15,11 12-55 0,-29-32-281 0,30 33-300 16,-18-15-7-16,5 8 267 0</inkml:trace>
  <inkml:trace contextRef="#ctx0" brushRef="#br0" timeOffset="8008.4776">8133 15164 2039 0,'0'0'8'0,"0"0"-8"0,0 0 0 0,0 0 0 16,0 0 0-16,0 0 0 0,0 0 0 15,0 0 0-15,0 0 0 0,-17 3 0 16,17-3 0-16,-12 23 0 0,2-4 0 0,1 5 0 16,-4 3 0-16,-1 2 0 0,-1 2 0 0,-2 0 0 15,-1 0 0-15,3-1 0 0,0-3 0 0,1-3 0 16,4-5 0-16,2 0 0 0,8-19 0 0,-7 21 0 16,7-21 0-16,0 0 0 0,0 0 0 0,0 0 0 15,25-9 0-15,-25 9 0 0,34-33 0 0,-13 6 0 16,6-5 0-16,-1-7 0 0,0-1 0 15,-1 1 0-15,-1 3 0 0,-6 2 0 0,1 0 0 16,0 1 0-16,-5 2 0 0,2 2 0 0,-3 5 0 16,-1 5 0-16,-2 2 0 0,-10 17 0 15,0 0 0-15,15-17 0 0,-15 17 0 0,0 0 0 16,-5 20 0-16,5-20 0 0,-12 33 0 0,4-11 0 16,1 1 0-16,0 1 0 0,0 0 0 0,2-2 0 15,3-4 0-15,4 0 0 0,-2-18 0 16,9 23 0-16,-9-23 0 0,19 12 0 0,-19-12 0 15,26 0 0-15,-7-6 0 0,0-3 0 0,4-5 0 16,2-1 0-16,4-5 0 0,-1 0 0 0,0-2 0 16,2 1 0-16,-4 3 0 0,-2 2 0 0,-3 2 0 15,-4 3 0-15,-17 11 0 0,22-14 0 0,-22 14 0 16,0 0 0-16,0 0 0 0,0 0 0 16,6 25 0-16,-6-25 0 0,-14 37 0 15,4-14 0-15,0 4 0 0,-1 1 0 0,1 0 0 16,1 3 0-16,0-3 0 0,3 0 0 0,1-3 0 15,2-3 0-15,3-3 0 0,0-19 0 0,11 28 0 16,-11-28 0-16,25 13 0 0,-25-13 0 0,35 4 0 16,-12-5 0-16,4-4 0 0,-2-6-14 0,10 9-89 15,-20-32-139-15,39 35-286 0,-33-25-66 16,14 7 29-16</inkml:trace>
  <inkml:trace contextRef="#ctx0" brushRef="#br0" timeOffset="8180.3849">9022 15173 1754 0,'-18'-10'205'0,"18"10"-121"0,0 0-80 15,0 0-4-15,-17 15 0 0,17-15 0 0,-18 23 0 16,18-23 0-16,-22 35 0 0,12-14 0 0,-2 2 0 16,3 3 0-16,1 0 0 0,1 3 0 15,-1 2 0-15,3-2 0 0,-1 1 0 0,3-2 0 16,0-2 0-16,1-3 0 0,4-2 0 0,-2-21 0 16,14 25 0-16,-14-25 0 0,23 9 0 0,-23-9 0 15,39 2-156-15,-44-33-385 0,30 19-104 0,-13-17 18 16</inkml:trace>
  <inkml:trace contextRef="#ctx0" brushRef="#br0" timeOffset="8328.9395">9003 14862 2047 0,'-21'12'0'15,"3"-1"0"-15,18-11 0 0,-22 14 0 0,22-14 0 16,0 0 0-16,0 0 0 0,0 0 0 15,21-8-67-15,16 22-342 0,-25-34-237 0,19 9-6 16,-7-3 380-16</inkml:trace>
  <inkml:trace contextRef="#ctx0" brushRef="#br0" timeOffset="8566.8923">9388 14673 2047 0,'0'0'0'15,"-20"20"0"-15,20-20 0 0,-20 19 0 0,20-19 0 0,-13 27 0 16,8-8 0-16,2 4 0 0,1 2 0 16,1 4 0-16,1 3 0 0,0 5 0 0,0 3 0 15,1 5 0-15,-1 2 0 0,-1 4 0 0,-2 3 0 16,0 2 0-16,-2-2 0 0,0-2 0 0,-1-3 0 16,0-7 0-16,1-1 0 0,-2-6 0 0,4 2 0 15,-2-7 0-15,7-1 0 0,-4-10-6 0,13 17-176 16,-30-38-406-16,19 2-55 0,0 0 16 0</inkml:trace>
  <inkml:trace contextRef="#ctx0" brushRef="#br0" timeOffset="8742.9381">9242 15231 1800 0,'0'0'247'0,"-24"1"-247"15,24-1 0-15,0 0 0 0,0 0 0 0,0 0 0 16,0 0 0-16,0 0 0 0,0 0 0 0,22 1 0 15,-22-1 0-15,35-20 0 0,-11 5 0 0,0-4 0 16,4 1 0-16,-1-3 0 0,4 2 0 16,-3-5 0-16,11 26-202 0,-27-32-450 15,26 14 6-15,-14-7 100 0</inkml:trace>
  <inkml:trace contextRef="#ctx0" brushRef="#br0" timeOffset="8961.7132">9808 14622 2031 0,'0'0'16'0,"-14"32"-16"0,6-11 0 15,2 6 0-15,-4 6 0 0,0 4 0 0,1 5 0 16,-2 4 0-16,-1 3 0 0,1 3 0 0,-3 3 0 16,2-1 0-16,2 2 0 0,1 0 0 15,2-2 0-15,1-4 0 0,5-4 0 0,1-4 0 16,3-6 0-16,1-6 0 0,5 0 0 15,-2-10-9-15,12 10-121 0,-19-30-375 0,0 0-137 16,20 17 10-16,-20-17 504 0</inkml:trace>
  <inkml:trace contextRef="#ctx0" brushRef="#br0" timeOffset="9171.878">9639 15111 2047 0,'0'0'0'0,"0"0"0"0,-22 13 0 16,22-13 0-16,0 0 0 0,0 0 0 0,0 0 0 16,0 0 0-16,0 0 0 0,28 11 0 0,-28-11 0 15,34-9 0-15,-12 0 0 0,5-1 0 0,3 1 0 16,3-5 0-16,3 1 0 0,4-3 0 0,1 4 0 16,-1-3 0-16,1 7 0 0,-11-6-81 15,26 32-322-15,-36-30-250 0,11 12 14 0,-11 0 369 16</inkml:trace>
  <inkml:trace contextRef="#ctx0" brushRef="#br0" timeOffset="9365.1562">10063 15176 1956 0,'0'0'91'0,"-23"19"-91"0,23-19 0 0,-13 26 0 16,13-26 0-16,-9 30 0 0,6-11 0 0,1 1 0 15,2 3 0-15,2 1 0 0,-1 2 0 0,0-1 0 0,1 0 0 16,0 1 0-16,0-1 0 0,0-2 0 0,3 1 0 15,-2-4 0-15,5-1 0 0,-8-19 0 0,15 25 0 16,-15-25-46-16,40 27-346 0,-40-27-267 0,27-17 5 16,-27 17 359-16</inkml:trace>
  <inkml:trace contextRef="#ctx0" brushRef="#br0" timeOffset="9497.7614">10225 14733 2047 0,'-55'29'0'16,"31"-19"0"-16,3 3 0 0,3-1 0 0,18-12 0 0,-23 21 0 16,23-21-10-16,0 0-126 0,2 22-516 0,-2-22-12 15,0 0 80-15</inkml:trace>
  <inkml:trace contextRef="#ctx0" brushRef="#br0" timeOffset="10060.2507">10434 15066 1727 0,'0'0'137'0,"0"0"-65"0,0 0-16 16,0 0-12-16,0 0-33 0,0 0-11 0,-15 21 0 16,15-21 0-16,-9 34 0 0,3-12 0 15,-2-1 0-15,1 5 0 0,2-1 0 0,-1 3 0 16,1 0 0-16,3 1 0 0,-1-3 0 0,3-1 0 16,2-2 0-16,0-4 0 0,-2-19 0 0,13 26 0 15,-13-26 0-15,24 15 0 0,-24-15 0 0,32 2 0 16,-12-8 0-16,2-1 0 0,0-5 0 15,2-5 0-15,-2-2 0 0,-1-3 0 0,-3-2 0 16,0-3 0-16,-3 1 0 0,-2-2 0 16,-1-1 0-16,-2 1 0 0,-2 0 0 0,-2 0 0 15,-2 3 0-15,-3-1 0 0,2 3 0 0,-4-1 0 16,2 3 0-16,-2-1 0 0,2 4 0 0,0 1 0 16,-1 17-45-16,10-28-32 0,-10 28-67 0,0 0-400 15,0 0-64-15,18-13 0 0</inkml:trace>
  <inkml:trace contextRef="#ctx0" brushRef="#br0" timeOffset="10263.3558">10811 15049 1723 0,'0'0'75'0,"0"0"-20"0,12 20-1 16,-12-20 0-16,4 17-13 0,-4-17-8 0,6 21-21 16,-6-21-12-16,6 31 0 0,-4-13 0 0,1 2 0 15,-2 0 0-15,2 3 0 0,-2 1 0 16,-1 1 0-16,0 2 0 0,0 1 0 0,-3-3 0 15,2-3 0-15,-1-3 0 0,2-19 0 0,1 27 0 16,-1-27 0-16,0 0 0 0,0 0 0 0,21 12 0 16,-21-12 0-16,23-12-63 0,-29-27-334 0,28 26-267 15,-12-17 15-15,12-4 376 0</inkml:trace>
  <inkml:trace contextRef="#ctx0" brushRef="#br0" timeOffset="10403.9964">10973 14652 2047 0,'-27'4'0'0,"27"-4"0"0,0 0 0 15,0 0 0-15,0 0-71 0,6-31-81 0,18 32-512 16,-24-1 28-16,21-18 113 0</inkml:trace>
  <inkml:trace contextRef="#ctx0" brushRef="#br0" timeOffset="10622.7384">11343 14572 1505 0,'-5'58'465'15,"-3"-41"-426"-15,2 0-1 0,0 0-38 0,1 3 0 16,-2 2 0-16,2 3 0 0,-2 3 0 0,1 2 0 16,0 2 0-16,2 4 0 0,0 3 0 0,2 1 0 15,1 4 0-15,1 2 0 0,0 2 0 0,1 1 0 16,-2-1 0-16,0 1 0 0,-1-4 0 0,0-4 0 15,2-4 0-15,1-7 0 0,3-2 0 0,1-7 0 16,3-2 0-16,-8-19-65 0,23 39-214 16,-23-39-366-16,0 0-14 0,0 0 261 15</inkml:trace>
  <inkml:trace contextRef="#ctx0" brushRef="#br0" timeOffset="11294.5994">11245 15089 2047 0,'0'0'0'0,"-9"20"0"0,9-20 0 0,0 0 0 15,32 13 0-15,-9-13 0 0,5 0 0 0,4-2 0 16,6-1 0-16,2-3 0 0,4-1 0 0,4-3 0 16,2-1 0-16,2-2 0 0,0 1 0 15,-3 0 0-15,2 1 0 0,-7 1 0 16,-2 2 0-16,-8 2 0 0,-8 1 0 0,-5 0 0 15,-21 5 0-15,24-2 0 0,-24 2 0 0,0 0 0 16,0 0 0-16,0 0 0 0,0 0 0 0,-23 7 0 16,23-7 0-16,-30 10 0 0,12-4 0 0,-2 2 0 15,0 2 0-15,0 3 0 0,1 0 0 0,0 4 0 16,5 0 0-16,0 1 0 0,3 3 0 0,3 2 0 16,1 3 0-16,3 2 0 0,0 3 0 15,4 0 0-15,3 2 0 0,-1-3 0 16,3-1 0-16,4-3 0 0,2-4 0 0,3-2 0 0,4-7 0 15,4-6 0-15,3-4 0 0,0-6 0 16,2 0 0-16,-2-5 0 0,-1-1 0 0,-3-3 0 16,0-3 0-16,1-3 0 0,-1 0 0 0,1-4 0 15,-4 1 0-15,-2 0 0 0,-5 0 0 0,-3 4 0 16,-1 0 0-16,-3 0 0 0,-2 0 0 16,1 0 0-16,-3 17 0 0,1-21 0 0,-1 21 0 15,0 0 0-15,0 0 0 0,0 0 0 0,-19 32 0 16,9-4 0-16,-2 5 0 0,-3 7 0 0,-1 2 0 15,-2 6 0-15,0 2 0 0,0 4 0 0,-2 2 0 16,-1 6 0-16,-3 1 0 0,0 2 0 0,-3 1 0 16,0-6 0-16,2-1 0 15,-1-7 0-15,3-4 0 0,2-4 0 0,4-7 0 16,4-6 0-16,2-8 0 0,11-23 0 0,-14 23 0 16,14-23 0-16,0 0 0 0,0 0 0 0,0 0 0 15,-13-20 0-15,13 20 0 0,3-37 0 0,2 8 0 16,4-6 0-16,2-7 0 0,3-3 0 0,0-1 0 15,-3-2 0-15,5 2 0 0,-1-4 0 0,2-4 0 16,5-2 0-16,-1 1 0 0,5 6 0 16,0 3 0-16,0 7 0 0,1 3 0 0,0 8 0 15,-2 2 0-15,1 8 0 0,-3-1 0 0,4 3 0 16,-4 2 0-16,8 8 0 0,-10-14-106 0,31 38-256 16,-35-32-263-16,26 15-17 0,0-1 331 15</inkml:trace>
  <inkml:trace contextRef="#ctx0" brushRef="#br0" timeOffset="11888.3955">13123 15147 1274 0,'0'0'103'16,"0"0"-29"-16,21-13 2 0,-21 13 20 0,0 0-7 16,-5-20-7-16,5 20-14 0,0 0-7 15,0 0-15-15,0 0-4 0,0 0-11 0,-21-13-26 16,21 13-5-16,0 0 0 0,-25 6 0 16,25-6 0-16,-22 10 0 0,22-10 0 0,-23 17 0 15,23-17 0-15,-25 25 0 0,25-25 0 0,-24 36 0 16,12-16 0-16,0 4 0 0,1 4 0 0,2 0 0 15,-1 0 0-15,6 0 0 0,-3-2 0 0,6-3 0 16,4-4 0-16,-3-19 0 0,13 27 0 0,-13-27 0 16,28 13 0-16,-11-13 0 0,2-1 0 15,2-4 0-15,-1-4 0 0,0-2 0 0,2-6 0 16,-1-4 0-16,-2-2 0 0,0-1 0 0,-6-2 0 16,0-1 0-16,-3 0 0 0,-4 1 0 15,-1 2 0-15,-4-1 0 0,-2 2 0 0,-3 2 0 16,-1 1 0-16,-2 1 0 0,7 19 0 0,-16-33 0 15,16 33 0-15,-17-20 0 0,17 20 0 0,0 0 0 16,0 0 0-16,0 0 0 0,0 0 0 16,0 0 0-16,-11 26 0 0,11-26-2 0,16 29-88 15,-16-29-93-15,32 16-382 0,-32-16-80 0,28 8 84 16</inkml:trace>
  <inkml:trace contextRef="#ctx0" brushRef="#br0" timeOffset="12169.6287">13888 14769 1968 0,'-58'-16'71'16,"39"3"-63"-16,1-3-8 0,0 3 0 0,18 13 0 15,-29-16 0-15,29 16 0 0,-27 1 0 16,27-1 0-16,-29 22 0 0,13-4 0 0,0 4 0 15,-1 5 0-15,0 3 0 0,0 5 0 0,-1 6 0 16,1 5 0-16,-2 4 0 0,2 2 0 0,3 0 0 16,0-2 0-16,5 0 0 0,4-4 0 15,2-4 0-15,7-3 0 0,1-5 0 0,6-5 0 16,-1-5 0-16,3-3 0 0,-13-21 0 0,30 32-77 16,-37-49-349-16,30 27-233 0,-23-10 10 15,17-13 414-15</inkml:trace>
  <inkml:trace contextRef="#ctx0" brushRef="#br0" timeOffset="12341.5533">13443 15121 1931 0,'0'0'93'15,"-29"-23"-70"-15,29 23-23 0,0 0 0 16,0 0 0-16,0 0 0 0,0 0 0 0,0 0 0 16,0 0 0-16,0 0 0 0,28-7 0 15,-4 5 0-15,4-3 0 0,6 1 0 0,4-5 0 16,3 3 0-16,5-4 0 0,5 3 0 0,3-4 0 15,5 4 0-15,-5-17-92 0,29 21-534 0,-31-13-46 16,15 11 25-16</inkml:trace>
  <inkml:trace contextRef="#ctx0" brushRef="#br0" timeOffset="12700.8388">15097 14822 1923 0,'0'0'84'0,"-21"-27"-44"15,8 11-40-15,-1-1 0 0,0-2 0 0,-3-1 0 16,0 1 0-16,-3-1 0 0,0 3 0 15,-2 4 0-15,0 6 0 0,-1 3 0 0,2 6 0 16,-1 6 0-16,1 4 0 0,1 4 0 0,-1 4 0 16,-1 6 0-16,0 3 0 0,2 3 0 15,0 4 0-15,4 6 0 0,1 1 0 0,1 4 0 16,2 2 0-16,2-1 0 0,4 0 0 0,3 1 0 16,1-2 0-16,6-2 0 0,1-4 0 0,5 0 0 15,-2-7 0-15,5-4 0 0,0-7 0 16,5 2-15-16,-18-25-269 0,30 14-372 0,-30-14 14 15,20 6 193-15</inkml:trace>
  <inkml:trace contextRef="#ctx0" brushRef="#br0" timeOffset="13202.5927">14579 15129 2003 0,'-37'0'44'15,"19"-1"-44"-15,18 1 0 0,-24 7 0 16,24-7 0-16,0 0 0 0,0 0 0 0,-8 18 0 15,8-18 0-15,19 8 0 0,-19-8 0 0,38 2 0 16,-8-4 0-16,2-3 0 0,4-2 0 0,1-1 0 16,2-1 0-16,3-1 0 0,-3 0 0 0,-2 2 0 15,0 1 0-15,-3 1 0 0,0-1 0 16,-1 3 0-16,-4 0 0 0,-2 2 0 0,-7-1 0 16,-20 3 0-16,27 1 0 0,-27-1 0 0,0 0 0 15,0 0 0-15,7 25 0 0,-7-25 0 0,-11 25 0 31,11-25 0-31,-17 30 0 0,17-30 0 0,-19 33 0 16,10-15 0-16,0 0 0 0,1 1 0 0,2 1 0 16,2-1 0-16,-1 2 0 0,2-2 0 0,1 0 0 15,1-2 0-15,2 0 0 0,-1-17 0 16,7 27 0-16,-7-27 0 0,13 17 0 0,-13-17 0 16,0 0 0-16,24 5 0 0,-24-5 0 0,18-12 0 15,-18 12 0-15,18-27 0 0,-9 8 0 16,-2-3 0-16,0-1 0 0,-2 0 0 0,-1-2 0 15,-2-1 0-15,-2 0 0 0,0-1 0 0,0-1 0 16,0-1 0-16,1-1 0 0,2 2 0 0,0-1 0 16,3 1 0-16,2 3 0 0,1 2 0 15,0 5 0-15,-9 18 0 0,21-26 0 0,-21 26 0 16,18-9 0-16,-18 9 0 0,17 1 0 0,-17-1 0 16,21 9 0-16,-21-9 0 0,28 13 0 0,-28-13 0 15,35 13 0-15,-16-7 0 0,4 2 0 0,-1-3 0 16,5 4 0-16,-3-6-27 0,8 8-60 0,-10-18-54 15,28 35-223-15,-50-28-233 16,46 7 34-16,-18 5 296 0</inkml:trace>
  <inkml:trace contextRef="#ctx0" brushRef="#br0" timeOffset="13596.0856">15483 15126 1978 0,'-15'20'43'0,"15"-20"-21"0,0 0-18 15,-17 15-4-15,17-15 0 0,0 0 0 0,0 0 0 16,3 23 0-16,-3-23 0 0,0 0 0 0,20 17 0 16,-20-17 0-16,22 8 0 0,-5-6 0 0,0-2 0 15,5-2 0-15,1-2 0 0,5-3 0 0,1 0 0 16,4-3 0-16,-1-3 0 0,0 1 0 0,-1-4 0 16,-4-1 0-16,-3 3 0 0,-5-2 0 15,-2 3 0-15,-17 13 0 0,18-22 0 0,-18 22 0 16,0 0 0-16,-3-22 0 0,3 22 0 0,-21-7 0 15,4 7 0-15,-2 0 0 0,-2 2 0 16,-5 3 0-16,2 1 0 0,-2 4 0 0,0 2 0 16,0 1 0-16,1 5 0 0,1 2 0 0,3 1 0 15,1 1 0-15,6 1 0 0,0 0 0 0,4-2 0 16,4-2 0-16,4 2 0 0,3-4 0 16,-1-17 0-16,17 29 0 0,-17-29 0 0,33 18 0 15,-10-13 0-15,3-2 0 0,4 0 0 0,0-5 0 16,5 0 0-16,-3-3 0 0,6 2 0 0,-4-6 0 15,4 5 0-15,-8-9 0 0,14 23-190 0,-36-38-313 16,30 30-158-16,-17-10 60 0,-3-9 510 0</inkml:trace>
  <inkml:trace contextRef="#ctx0" brushRef="#br0" timeOffset="13989.9315">15964 15132 2047 0,'-9'18'0'15,"9"-18"0"-15,0 0 0 0,0 0 0 0,0 0 0 16,0 0 0-16,0 0 0 0,0 0 0 16,15 17 0-16,-15-17 0 0,22 12 0 0,-22-12 0 15,25 12 0-15,-25-12 0 0,30 10 0 0,-13-7 0 16,0-3 0-16,3 0 0 0,1-2 0 16,2-3 0-16,-1-1 0 0,1-3 0 0,-2 1 0 15,-1-4 0-15,0 1 0 0,-20 11 0 0,28-22 0 16,-28 22 0-16,16-19 0 0,-16 19 0 0,8-19 0 15,-8 19 0-15,0-19 0 0,0 19 0 16,-12-17 0-16,12 17 0 0,-23-14 0 0,23 14 0 16,-33-15 0-16,12 9 0 0,-1 5 0 0,1 4 0 15,-1 1 0-15,-4 9 0 0,2 0 0 0,-2 5 0 16,0 1 0-16,2 4 0 0,4 0 0 0,0 3 0 16,6-2 0-16,4 0 0 0,4 0 0 0,5-2 0 15,4 0 0-15,2-3 0 0,7-2 0 16,7-1 0-16,6-5 0 0,7-3 0 0,8-4 0 15,5-5 0-15,8-1 0 0,8-5 0 16,5 3 0-16,1-4 0 0,8 6 0 0,-13-18-96 16,33 37-269-16,-39-34-273 0,19 14-4 0,-5 4 337 15</inkml:trace>
  <inkml:trace contextRef="#ctx0" brushRef="#br0" timeOffset="14661.2415">17621 15239 1810 0,'-37'-21'88'0,"37"21"-24"16,0 0-42-16,-20-19 30 0,20 19-41 0,0 0-11 16,-27-19 0-16,27 19 0 0,-25-5 0 0,25 5 0 15,-32 5 0-15,15 2 0 0,-2 3 0 0,-2 3 0 16,0 2 0-16,1 4 0 0,0 0 0 15,3 0 0-15,3 1 0 0,3-2 0 16,1-1 0-16,5 0 0 0,5-17 0 0,-1 24 0 16,1-24 0-16,13 20 0 0,-13-20 0 0,25 12 0 15,-25-12 0-15,35 5 0 0,-14-8 0 0,1 1 0 16,-2-3 0-16,2 0 0 0,-1 0 0 0,-3 2 0 16,-1 0 0-16,-17 3 0 0,23-1 0 0,-23 1 0 15,0 0 0-15,0 0 0 0,0 0 0 16,0 0 0-16,-4 23 0 0,4-23 0 0,-21 23 0 15,21-23 0-15,-34 29 0 0,15-14 0 0,0-1 0 16,2 2 0-16,17-16 0 0,-29 23 0 0,29-23 0 16,0 0 0-16,0 0 0 0,0 0 0 15,0 0 0-15,0 0 0 0,0 0 0 0,26-6 0 16,-4-2 0-16,-5-18-121 0,32 32-340 0,-31-29-179 16,13 8 1-16,-2 6 454 0</inkml:trace>
  <inkml:trace contextRef="#ctx0" brushRef="#br0" timeOffset="15239.34">17818 15267 1929 0,'0'0'118'0,"0"0"-118"0,-18 0 0 15,18 0 0-15,0 0 0 0,0 0 0 0,0 0 0 16,0 0 0-16,-13 19 0 16,13-19 0-16,-9 34 0 0,6-12 0 0,-2 2 0 15,1 2 0-15,-2 1 0 0,0 4 0 0,-1 0 0 16,-2 1 0-16,1-1 0 0,-2-3 0 0,1 0 0 15,2-2 0-15,0-3 0 0,2-3 0 0,5-20 0 16,-5 26 0-16,5-26 0 0,0 0 0 0,0 0 0 16,0 0 0-16,0 0 0 0,0 0 0 15,0 0 0-15,0 0 0 0,21-18 0 0,-9-11 0 16,0-2 0-16,-2-2 0 0,-2 4 0 16,0 0 0-16,-2 1 0 0,1 0 0 0,-1-1 0 0,-1-1 0 15,1-1 0-15,-1-1 0 0,1-1 0 0,2 4 0 16,1 4 0-16,-1 4 0 0,-8 21 0 15,16-24 0-15,-16 24 0 0,0 0 0 0,20-11 0 16,-20 11 0-16,0 0 0 0,24 5 0 16,-24-5 0-16,21 8 0 0,-21-8 0 0,24 7 0 15,-24-7 0-15,23 14 0 0,-23-14 0 0,20 20 0 16,-20-20 0-16,15 24 0 0,-15-24 0 0,14 29 0 16,-14-29 0-16,11 31 0 0,-9-13 0 0,-1 1 0 15,-3 0 0-15,-3-1 0 0,-3 1 0 0,-1 2 0 16,-4 0 0-16,-3-2 0 0,-2 0 0 0,-2-1 0 15,1-2 0-15,-3 1 0 0,0-1 0 16,-1-4 0-16,0 0 0 0,2-2 0 0,2-3 0 16,0-1 0-16,1-4 0 0,18-2 0 15,-28 5 0-15,28-5 0 0,-19 4 0 0,19-4 0 16,0 0 0-16,-22 14 0 0,22-14 0 0,-16 34 0 16,6-7 0-16,-2 4 0 0,-1 5 0 0,-3 7 0 15,-1 4 0-15,-3 5 0 0,1 4 0 16,-3-2 0-16,3-3 0 0,-2-5 0 0,3-6 0 15,3-9 0-15,5-2 0 0,4-8 0 0,9-1 0 16,-3-20-121-16,20 29-230 0,-20-29-301 0,0 0 46 16,26-12 290-16</inkml:trace>
  <inkml:trace contextRef="#ctx0" brushRef="#br0" timeOffset="15817.4787">18558 15346 1690 0,'0'0'213'15,"-3"-28"-149"-15,3 28-23 0,-8-18-13 0,8 18-17 16,0 0-11-16,-22-17 0 0,22 17 0 0,-22-3 0 16,22 3 0-16,-28 4 0 0,11 1 0 0,0 0 0 15,0 2 0-15,-2 0 0 0,-2 2 0 0,0 2 0 16,-2-1 0-16,2 4 0 0,2 1 0 0,0 1 0 15,-1 1 0-15,3 1 0 0,-1 0 0 0,3 2 0 16,2 0 0-16,3 1 0 16,4-2 0-16,4 1 0 0,4-3 0 0,-2-17 0 15,12 27 0-15,-12-27 0 0,26 18 0 0,-8-14 0 16,4 0 0-16,1-5 0 0,4-4 0 0,-1-4 0 16,5-3 0-16,-2-2 0 0,-1-6 0 0,1-2 0 15,0-2 0-15,-2-4 0 0,-1 2 0 0,-3-2 0 16,-1 1 0-16,-4 3 0 0,-5 2 0 0,-1 2 0 15,-12 20 0-15,13-25 0 0,-13 25 0 16,0 0 0-16,0 0 0 0,0 0 0 0,0 0 0 16,-22 9 0-16,12 9 0 0,-5 8 0 0,2 0 0 15,-3 6 0-15,2 2 0 0,0 0 0 0,3 2 0 16,2-2 0-16,4 0 0 0,1-7 0 0,5 0 0 16,3-4 0-16,4-4 0 0,-8-19 0 15,32 28 0-15,-10-22 0 0,11-1-41 16,-6-15-53-16,30 26-188 0,-38-39-292 0,32 12-18 15,-6-6 129-15</inkml:trace>
  <inkml:trace contextRef="#ctx0" brushRef="#br0" timeOffset="16114.3409">19256 15361 1721 0,'-23'-17'165'15,"23"17"-104"-15,-9-20-23 0,9 20-7 0,-9-17-2 16,9 17-27-16,0 0-2 0,-19-7 0 0,19 7 0 16,-20 8 0-16,20-8 0 0,-26 20 0 0,26-20 0 15,-27 29 0-15,10-12 0 0,1 2 0 0,-1 4 0 16,2 1 0-16,-4 1 0 0,5 3 0 16,-2 0 0-16,1-1 0 0,4-1 0 0,2-3 0 15,4-1 0-15,4-3 0 0,1-19 0 0,8 28 0 16,-8-28 0-16,23 16 0 0,-6-12 0 0,2-6 0 15,6 1 0-15,1-5 0 0,5 0 0 0,2-4 0 16,5 2 0-16,-4-7-33 0,13 14-89 0,-29-35-278 16,30 32-218-16,-14-11-10 15,2-5 383-15</inkml:trace>
  <inkml:trace contextRef="#ctx0" brushRef="#br0" timeOffset="16520.6087">19475 15417 1982 0,'0'0'65'16,"-25"16"-65"-16,25-16 0 0,-25 14 0 16,25-14 0-16,0 0 0 0,-9 21 0 0,9-21 0 15,0 0 0-15,20 22 0 0,-20-22 0 0,29 9 0 16,-10-5 0-16,2-3 0 0,1 0 0 16,2-3 0-16,2 0 0 0,1-3 0 0,4-1 0 15,0-4 0-15,-1-1 0 0,2-3 0 0,-3-3 0 16,0-2 0-16,-2 1 0 0,-5-2 0 0,0-1 0 15,-7 2 0-15,-4 0 0 0,-3 0 0 16,-5 2 0-16,-3 17 0 0,-3-30 0 0,3 30 0 16,-19-23 0-16,19 23 0 0,-34-15 0 0,14 8 0 15,-3 3 0-15,0 2 0 0,-2 2 0 0,1 5 0 16,1 4 0-16,-2 4 0 0,0 5 0 0,-2 4 0 16,2 5 0-16,-1 0 0 0,4 5 0 0,1 2 0 15,3 1 0-15,2 2 0 0,4 0 0 16,5-2 0-16,3-2 0 0,4 0 0 15,4-3 0-15,4-4 0 0,6-3 0 0,5-5 0 16,4-5 0-16,5-6 0 0,8-5 0 0,1-8 0 16,6-7 0-16,4-3 0 0,1-6 0 0,4 0 0 15,-2-6 0-15,6 5 0 0,-11-13 0 0,14 25-195 16,-34-36-201-16,25 31-244 0,-19-2 63 0,-5-6 339 16</inkml:trace>
  <inkml:trace contextRef="#ctx0" brushRef="#br0" timeOffset="16676.8254">20254 15620 2047 0,'-17'7'0'15,"17"-7"0"-15,-20-2 0 0,20 2 0 0,7-25 0 16,5 8 0-16,3-1 0 0,-2-3 0 16,6-2 0-16,1-6 0 0,7 6 0 0,-10-23-79 15,33 32-543-15,-32-19-58 0,9 6 15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0:01:48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1809 1026 1709 0,'26'-11'-1'0,"-26"11"7"0,4-20 3 16,-4 20 9-16,4-19-9 0,-4 19 3 15,0 0-1-15,6-17 10 0,-6 17 3 0,0 0 12 16,0 0-10-16,0 0-6 0,0 0-1 0,-2 23-11 16,0-5 10-16,-1 4-14 0,1 9 8 0,-1 4-13 15,2 5 8-15,0 4 7 0,1 2-28 0,0 1 24 16,1 4-27-16,0 1 9 0,1 3 11 0,-1 2-11 16,0 4 14-16,0 2-16 0,2 0 16 15,-1-1-21-15,-1-2 9 0,3-5-28 0,-3-9-14 0,6 9 4 0,-13-34-106 0,34 24-380 16,-26-22-51-16,-2-23 41 0</inkml:trace>
  <inkml:trace contextRef="#ctx0" brushRef="#br0" timeOffset="381.1001">1970 947 1934 0,'0'0'10'0,"0"0"-3"0,0 0 0 0,0 0-2 16,0 0 1-16,28 0 0 0,-9-4 6 15,3 1 2-15,5 0 2 0,3 1-5 0,4-1-4 16,4 2-2-16,5-1-1 0,2 1-1 0,1 2-3 16,3-1 0-16,-2 3 0 0,-1 3 0 0,0 3 0 15,-2 3 0-15,-4 3 0 0,-3 0 0 0,-4 2 0 16,-9 4 0-16,-5 3 0 0,-3 6 0 15,-6 3 0-15,-4 4 0 0,-6 3 0 0,-5 1 0 16,-6 3 0-16,-5 3-3 0,-4-1-4 16,-7 4 6-16,-5-2-11 0,-4 0 12 0,-6 3-11 15,-3 0 13-15,-2 2-9 0,-3 0 10 0,-1 1-10 16,-1-7 11-16,1-1-8 0,2-4 1 0,3-4 28 16,2-1-27-16,6-4 25 0,3-4-23 0,6-4 0 15,5-10 0-15,4-5-3 0,20-10-24 0,-18 2-7 16,18-2-40-16,21-4-206 0,-8-27-338 15,17-1-39-15,0-5 304 0</inkml:trace>
  <inkml:trace contextRef="#ctx0" brushRef="#br0" timeOffset="595.0579">2993 1370 1824 0,'0'0'24'0,"0"29"0"0,-9-8-12 16,2 4 2-16,-3 8-10 0,0 2 5 0,-3 6-12 16,-2 6 12-16,0 3-8 0,-1 4 12 15,-1 1-13-15,1-3 10 0,1-3-14 0,3-4-4 16,2-5 27-16,3-3-42 0,7-3 12 16,-4-13-59-16,23 17-139 0,-19-38-377 0,19 3-51 15,-19-3 226-15</inkml:trace>
  <inkml:trace contextRef="#ctx0" brushRef="#br0" timeOffset="764.5545">2945 1079 2024 0,'-27'17'5'0,"-3"1"-1"0,4-2-5 0,6-2 2 0,20-14-5 0,-23 28 3 0,23-28-8 16,-2 25-9-16,2-25-30 0,0 0-144 0,36 23-474 15,-18-19 22-15,12 0 194 0</inkml:trace>
  <inkml:trace contextRef="#ctx0" brushRef="#br0" timeOffset="1177.8628">3558 1650 1976 0,'0'0'37'16,"-17"-6"-24"-16,17 6 0 0,0 0-5 15,0 0-8-15,0 0 0 0,24 0 0 0,-4-4 0 16,3 0 0-16,5-1 0 0,2-1 0 0,3 0 0 16,4-1 0-16,2-3 0 0,1 0 0 0,1-1 0 15,-2 0 0-15,1 0 0 0,-2 0 0 0,-2 0 0 16,1-3 0-16,-4-1 0 0,-4 1 0 15,-4-2 0-15,-5 3 0 0,-20 13 0 0,25-27 0 16,-25 27 0-16,9-29 0 0,-12 10 0 0,-1 2 0 16,-5 0 0-16,9 17 0 0,-28-28 0 0,6 15 0 15,-3 4 0-15,-6 3 0 0,-4 4 0 0,-2 5 0 16,-3 5 0-16,-1 4 0 0,-4 6 0 0,-1 11 0 16,-2 3 0-16,1 12 0 0,1-2 0 0,4 5 0 15,3-3 0-15,9 1 0 16,8-7 0-16,9-1 0 0,7-6 0 0,7-7 0 15,7 1 0-15,9-6 0 0,8-2 0 0,6-3 0 16,8-5 0-16,5-4 0 0,7-4 0 0,5-6 0 16,9-1 0-16,-2-10 0 0,24 25-258 0,-20-38-419 15,21 15 27-15,-10-12 189 0</inkml:trace>
  <inkml:trace contextRef="#ctx0" brushRef="#br0" timeOffset="1521.6033">4964 903 1933 0,'-15'-23'23'0,"15"23"6"16,0 0 3-16,0 0-10 15,0 0-14-15,0 0-8 0,-18 6 0 0,18-6 0 16,-22 23 0-16,8-1 0 0,-5 5 0 0,1 7 0 16,-1 6 0-16,0 6 0 0,2 8 0 0,3 4 0 15,2 4 0-15,2 2 0 0,3 2 0 0,1-3 0 16,3 3 0-16,2-7 0 0,5 1 0 0,2-3 0 15,2-6 0-15,4-3 0 0,2-10-26 16,8 3-71-16,-22-41-221 0,36 37-320 0,-18-21-28 16,9-4 365-16</inkml:trace>
  <inkml:trace contextRef="#ctx0" brushRef="#br0" timeOffset="1880.9678">5065 1584 1950 0,'0'0'24'0,"2"17"-9"0,-2-17 2 16,16 22-4-16,-16-22-5 0,37 18-3 0,-14-12 4 15,8-5-3-15,2-5-6 0,7-3 0 0,5-3 0 16,3-4 0-16,3-1 0 0,1-4 0 0,2 0 0 16,-3-3 0-16,-3 1 0 0,-4-1 0 0,-5 0 0 15,-9 3 0-15,-5 1 0 0,-25 18 0 16,24-27 0-16,-24 27 0 0,-5-17 0 0,5 17 0 15,-29-22 0-15,7 10 0 0,-7 2 0 16,-4 6 0-16,-5 1 0 0,-4 6 0 0,-3 5 0 16,-3 5 0-16,1 7 0 0,-2 1 0 0,4 6 0 15,3 1 0-15,5 3 0 0,6 1 0 0,5 0 0 16,5-1 0-16,7 0 0 0,5-1 0 16,7-2 0-16,6-2 0 0,7-2 0 0,7-2 0 15,6-6 0-15,8-2 0 0,7-8 0 0,9-6 0 16,6-4 0-16,10-2 0 0,4-5 0 0,8 3-13 15,-4-15-99-15,27 18-443 0,-31-22-97 0,15 16 43 16</inkml:trace>
  <inkml:trace contextRef="#ctx0" brushRef="#br0" timeOffset="2115.3522">6339 1426 1703 0,'-25'-3'305'0,"-10"2"-272"0,1 5-27 0,-2 2-6 15,0 2 0-15,-1 7 0 0,1 2 0 0,1 3 0 16,2 6 0-16,2 0 0 0,5 7 0 0,2-2 0 16,6 6 0-16,6-2 0 0,6 0 0 15,6-2 0-15,5-6 0 0,7 0 0 0,4-5 0 16,7-4 0-16,7-5 0 0,9-3 0 0,9-10 0 16,10-5 0-16,6-10 0 0,13-4 0 15,-3-11-54-15,21 20-162 0,-16-32-437 0,11 12 29 16,-12-13 125-16</inkml:trace>
  <inkml:trace contextRef="#ctx0" brushRef="#br0" timeOffset="2302.8509">7025 890 2047 0,'-39'21'0'0,"9"3"0"0,2 2 0 15,2 3 0-15,3 4 0 0,3 2 0 0,3 6 0 16,1 3 0-16,2 4 0 0,4 4 0 15,0 4 0-15,5 1 0 0,4 6 0 16,2-5 0-16,3 2 0 0,2-2 0 0,1-2 0 16,4-2 0-16,-3-5 0 0,7 0-54 0,-13-29-113 15,15 19-456-15,-13-19-34 0,8 0 112 0</inkml:trace>
  <inkml:trace contextRef="#ctx0" brushRef="#br0" timeOffset="2505.9879">6612 1333 1764 0,'0'0'283'0,"0"0"-283"15,0 0 0-15,0 0 0 0,2 17 0 16,-2-17 0-16,34 11 0 0,-8-8 0 16,5-3 0-16,6-1 0 0,5-8 0 0,2 3 0 15,4-4 0-15,4-3 0 0,-2 1 0 0,5 0 0 16,-1-2 0-16,1 2 0 0,-1-2 0 0,3 3 0 15,-7-4-63-15,10 12-130 0,-17-11-454 0,1 10 9 16,-16-1 133-16</inkml:trace>
  <inkml:trace contextRef="#ctx0" brushRef="#br0" timeOffset="2834.0727">7379 1471 1859 0,'0'0'73'16,"-7"36"-13"-16,3-17-22 0,2 5-21 0,-2 1-17 15,1 2 0-15,-1 2 0 0,1 5 0 0,-1 0 0 16,0 1 0-16,-1-1 0 0,-1-1 0 0,1-4 0 16,1-1 0-16,2-5 0 0,0-3 0 15,2-20 0-15,-2 29 0 0,2-29 0 0,0 0 0 16,0 0 0-16,0 0 0 0,0 0 0 0,0 0 0 16,11-20 0-16,-5-1 0 0,3-6 0 0,1-3 0 15,1-2 0-15,-2-2 0 0,2-3 0 0,-1-1 0 16,-1-5 0-16,-2-1 0 0,1-1 0 0,0-2 0 15,0 3 0-15,2-1 0 16,0 9 0-16,-1 3 0 0,0 9 0 0,-2 7 0 16,-7 17 0-16,0 0 0 0,20-20 0 0,-20 20 0 15,21-10 0-15,-4 4 0 0,5 4 0 0,4-2 0 16,8 2 0-16,-1-3 0 0,6 5 0 0,-8-10-121 16,30 11-542-16,-28-4 48 0,13 6-29 0</inkml:trace>
  <inkml:trace contextRef="#ctx0" brushRef="#br0" timeOffset="3037.1938">8165 1351 2019 0,'-9'30'28'0,"9"-30"-28"16,-20 33 0-16,10-11 0 0,-1-1 0 0,1 6 0 15,-1 2 0-15,2 2 0 0,-2 3 0 16,0 4 0-16,1-2 0 0,0 3 0 0,2-2 0 15,2-5 0-15,4-3 0 0,1-6 0 0,8-2 0 16,-7-21-33-16,21 35-76 0,-21-35-329 0,0 0-184 16,24-12-32-16,-7 4 464 0</inkml:trace>
  <inkml:trace contextRef="#ctx0" brushRef="#br0" timeOffset="3177.9489">8151 992 1869 0,'0'0'178'0,"-31"-22"-178"16,11 18 0-16,2 3 0 0,18 1 0 0,-28 2 0 16,28-2 0-16,0 0-40 0,-28-8-170 0,28 8-445 15,20 5-8-15,0-3 185 0</inkml:trace>
  <inkml:trace contextRef="#ctx0" brushRef="#br0" timeOffset="3505.9895">9109 1286 1879 0,'0'0'31'0,"-18"-11"0"0,18 11-2 0,-19-12-4 15,19 12-14-15,-27-8 0 0,10 5 8 16,0 1-8-16,-3 4-11 0,-4 1 0 0,-2 7 0 16,-6 1 0-16,-2 3 0 0,0 6 0 15,-4 0 0-15,3 11 0 0,-4-1 0 0,3 5 0 16,-1 1 0-16,4 2 0 0,7-2 0 0,5-1 0 16,7-5 0-16,6 2 0 0,7-7 0 0,6 0 0 15,6 0 0-15,6-5 0 0,6 0 0 0,6-8 0 16,6 1 0-16,5-9 0 0,9-1 0 15,2-6 0-15,11 0-48 0,-19-32-285 0,31 33-320 16,-15-16-12-16,11 5 318 0</inkml:trace>
  <inkml:trace contextRef="#ctx0" brushRef="#br0" timeOffset="3927.8551">9720 1184 2044 0,'-42'5'3'0,"21"-3"-3"0,-3 1 0 0,-2 4 0 15,-4 4 0-15,-3 3 0 0,-1 2 0 0,-1 3 0 16,-1 0 0-16,6 0 0 0,2 0 0 0,4 1 0 15,4-6 0-15,6 4 0 0,14-18 0 16,-15 29 0-16,15-29 0 0,6 29 0 0,-6-29 0 16,28 31 0-16,-6-19 0 0,6-2 0 0,3-2 0 15,4-1 0-15,1-3 0 0,2 0 0 16,2 0 0-16,-1 1 0 0,-2-1 0 0,-2-1 0 16,-6 1 0-16,-5 1 0 0,-6 1 0 0,-18-6 0 15,19 13 0-15,-19-13 0 0,-3 23 0 0,-4-6 0 16,-7 2 0-16,-5 4 0 0,-7 4 0 0,-4-1 0 15,0 1 0-15,-2-3 0 0,0 0 0 0,6-2 0 16,-1-2 0-16,4-2 0 0,6-4 0 16,-2-4 0-16,19-10 0 0,-23-4-152 0,23 4-510 15,0 0-34-15,0 0 160 0</inkml:trace>
  <inkml:trace contextRef="#ctx0" brushRef="#br0" timeOffset="4099.7321">10017 1854 2047 0,'0'0'0'0,"-29"11"0"0,29-11 0 16,-26 1 0-16,26-1 0 0,0 0 0 0,-18-17 0 16,18 17 0-16,-4-18 0 0,3 1 0 15,25 24-379-15,-25-28-330 0,1 21 38 0,20-25 384 16</inkml:trace>
  <inkml:trace contextRef="#ctx0" brushRef="#br1" timeOffset="9130.899">1853 2297 1463 0,'0'0'67'0,"0"0"4"0,0 0-5 0,20 1-3 15,-20-1-19-15,0 0-9 0,20-1-8 0,-20 1-6 16,27-3-4-16,-10 2-3 16,1-3-1-16,2 2-5 0,0-3 0 0,0 1-2 15,2 1-2-15,1-1-1 0,0 2 0 0,0 1-1 16,0-1-1-16,1 1 0 0,1 1 0 0,-1 3-1 16,0-2 1-16,0 2 0 0,0 1-2 0,1 1 3 15,2 0-3-15,1 0 1 0,1-2 1 0,2 1 0 16,0-1 0-16,5 0 2 0,-1-2-2 15,5-1 1-15,3-1 1 0,-1-2 1 0,6-1 1 16,0-2-1-16,6 0 1 0,0-3-1 0,5 1 1 16,0-1-3-16,2-1 2 0,0 0-3 0,1 0 1 15,-2 1-2-15,-1 1 1 0,2 2-1 16,0-1 1-16,-2 1 0 0,2 1 0 0,1 1-1 16,-1 2 2-16,0-1-2 0,-2 2 0 0,0 1 0 15,-3 1-1-15,-1 0 1 0,-1 1 0 16,1-1 0-16,1 0-1 0,2-1 1 0,1 1-1 15,3-1 2-15,-2-1 0 0,3-1-2 0,0-1 2 16,-1 0 0-16,1-2 0 0,0 1 0 0,2-1 0 16,3-1-1-16,-3 3 0 0,2-2-1 0,-1 1 1 15,0 1 0-15,-1-1 1 0,1 2-1 0,0-1-1 16,-3 1 2-16,3 0 0 0,-1 0 0 16,1 1 1-16,0 1-2 0,-3 0-1 0,-1 1 1 15,0-1-1-15,-2 0 1 0,0 1 0 16,-1 0 0-16,2 1 0 0,2-1 1 0,-2-1-2 15,2 0 1-15,-2 1 1 0,1-2-2 0,0 1 1 16,-3-1 1-16,3-1 1 0,-2 1 0 0,1 0 1 16,2-1 1-16,-1 0 1 0,1 0-1 0,0 0 1 15,1 0-2-15,-4 0-1 0,0 1 1 16,1 0-1-16,-4-1 0 0,1 1-1 0,1 0 2 16,-1 0 0-16,0 0-1 0,0-1-1 0,-1 2-1 15,-4-1 0-15,0 2 0 0,-1-1 0 0,-2 0 0 16,0 2 0-16,-3-2 0 0,2 0 0 0,-2-2 0 15,1 1 0-15,-1 0 0 0,-2 0 0 0,1-2 0 16,-2 1 0-16,0-2 0 0,0 1 0 16,-2 0 0-16,-1 0 0 0,-2-1 0 0,-2 0 0 15,-2 1 0-15,0 0 0 0,1 0 0 16,-4-1 0-16,1 0 0 0,-2 1 0 0,-1-1 0 16,-2 2 0-16,-1-1 0 0,-4-3 0 0,0 6 0 15,-3-5 0-15,-3 4 0 0,-17 1 0 0,28-2 0 16,-28 2 0-16,0 0 0 0,21 6 0 0,-21-6 0 15,0 0 0-15,0 0 0 0,0 0 0 16,0 0 0-16,0 0 0 0,0 0 0 0,0 0 0 16,17-4 0-16,-17 4 0 0,0 0 0 0,0 0 0 15,19-2 0-15,-19 2 0 0,0 0 0 0,0 0 0 16,0 0 0-16,0 0 0 0,0 0 0 0,0 0 0 16,0 0 0-16,0 0 0 0,0 0 0 15,0 0 0-15,0 0 0 0,0 0 0 0,0 0 0 16,0 0 0-16,0 0 0 0,0 0-9 15,0 0-56-15,-10 22-156 0,-8-27-382 0,18 5-61 16,0 0 180-16</inkml:trace>
  <inkml:trace contextRef="#ctx0" brushRef="#br2" timeOffset="15928.0628">952 3398 1414 0,'0'0'95'0,"0"0"-25"0,0 0-23 0,-1 18-6 16,1-18-20-16,3 42 8 0,0-13-4 0,4 14 11 16,-3 4-10-16,2 10 12 0,-4 7-22 0,3 5-8 15,-4 9 13-15,1 5-21 0,-4-1 15 0,1 5 2 16,-3-4-22-16,2-4 19 0,-2-1-20 0,2-6-1 15,0-6 18-15,0-7-22 0,4-9 22 0,0-8-9 16,4-8-12-16,1-10-5 0,4-2-25 16,-11-22-28-16,42 29-387 0,-42-29-168 0,31-6-3 15,-14-3 536-15</inkml:trace>
  <inkml:trace contextRef="#ctx0" brushRef="#br2" timeOffset="18396.1313">1910 3771 1797 0,'-33'5'56'0,"33"-5"-10"0,-8 21-1 15,8-21-9-15,-9 33-12 0,6-10-26 0,2 6 24 16,-1 7-25-16,2 8 21 0,2 7-10 0,-4 4-8 16,2 5 0-16,0 2 0 0,-1 1 0 0,0 1 0 15,0-2 0-15,-1-3 0 0,0-1 0 16,1-4 0-16,0-6 0 0,2-4 0 0,4-8-6 15,2-5-19-15,3-9-8 0,3-1-23 0,-13-21-34 16,39 33-255-16,-39-33-266 0,24-8-14 0,-24 8 370 16</inkml:trace>
  <inkml:trace contextRef="#ctx0" brushRef="#br2" timeOffset="18574.3092">1722 4351 1935 0,'0'0'52'0,"-20"11"-7"0,20-11-30 15,0 0-15-15,0 0 0 0,0 0 0 16,0 0 0-16,27 17 0 0,-5-14 0 0,6-6 0 16,5-3 0-16,7-5 0 0,4-3 0 0,6-4 0 15,2-4 0-15,6-2 0 0,-2-5 0 16,11 6-85-16,-23-22-420 0,31 19-159 0,-14-7 18 16,5 2 500-16</inkml:trace>
  <inkml:trace contextRef="#ctx0" brushRef="#br2" timeOffset="18829.2962">3322 3911 1949 0,'-19'12'59'15,"19"-12"-20"-15,-27 27-39 0,16-10 0 16,0 5 0-16,1 4 0 0,3 6 0 0,0 5 0 15,1 7 0-15,0 3 0 0,0 2 0 16,-1 5 0-16,0 1 0 0,0 2 0 0,0 0 0 16,-1-2 0-16,3-1 0 0,2-6 0 0,0-6 0 15,6-4 0-15,0-10 0 0,6 1-58 0,-9-29-59 16,38 31-515-16,-38-31-14 0,23 13 53 0</inkml:trace>
  <inkml:trace contextRef="#ctx0" brushRef="#br2" timeOffset="19006.2117">3106 4440 1956 0,'-21'1'60'0,"21"-1"-29"15,-27 14-31-15,27-14 0 0,0 0 0 0,-12 18 0 16,12-18 0-16,0 0 0 0,26 20 0 0,-7-15 0 16,8-5 0-1,7-3 0-15,7-5 0 0,7-6 0 16,9-1 0-16,-2-11 0 0,20 31-259 0,-17-41-415 15,18 14 9-15,-8-6 217 0</inkml:trace>
  <inkml:trace contextRef="#ctx0" brushRef="#br2" timeOffset="19278.6971">4876 4124 1987 0,'-12'21'25'0,"4"6"4"0,-1 5-23 16,1 3-6-16,2 5 0 0,-3 2 0 0,1 4 0 15,-2 2 0-15,-1 2 0 0,-1 1 0 0,0-2 0 16,-1 0 0-16,5-3 0 0,1-8 0 15,3-3 0-15,2-8-19 0,8 2-56 0,-6-29-58 16,30 29-494-16,-30-29-17 0,26 7 96 16</inkml:trace>
  <inkml:trace contextRef="#ctx0" brushRef="#br2" timeOffset="19466.2052">4623 4407 2004 0,'0'0'43'0,"-21"6"-43"15,21-6 0-15,0 0 0 16,0 0 0-16,-2 22 0 0,2-22 0 0,23 22 0 16,-3-12 0-16,5 0 0 0,6-1 0 0,8-6 0 15,8-3 0-15,5-6 0 0,7-5 0 0,7-2 0 16,2-8 0-16,11 3 0 0,-8-29-201 0,24 28-448 16,-16-15-31-16,15 6 164 0</inkml:trace>
  <inkml:trace contextRef="#ctx0" brushRef="#br2" timeOffset="19716.1774">6883 3884 1989 0,'0'0'46'0,"-21"14"-34"0,21-14-12 0,-28 36 0 15,13-8 0-15,-2 7 0 0,-1 5 0 0,0 3 0 16,0 6 0-16,0 0 0 0,-3 6 0 0,2 0 0 16,-2 3 0-16,0-1 0 0,2 0 0 0,-1-1 0 15,5-4 0-15,1-4 0 0,6-7 0 0,3-7 0 16,6-5 0-16,1-9-28 0,15 6-96 16,-17-26-508-16,0 0-31 0,22 10 64 0</inkml:trace>
  <inkml:trace contextRef="#ctx0" brushRef="#br2" timeOffset="19919.3247">6427 4327 2047 0,'0'0'0'0,"-17"15"0"0,17-15 0 16,0 0 0-16,2 18 0 0,-2-18 0 0,25 13 0 15,-5-7 0-15,7-3 0 0,6-3 0 0,7-6 0 16,9-5 0-16,5-5 0 0,7-6 0 0,6 0 0 15,1-7 0-15,9 2 0 0,-3-9 0 16,10 4 0-16,-4-9-68 0,31 26-397 16,-31-27-175-16,16 15-4 0,-9-5 415 0</inkml:trace>
  <inkml:trace contextRef="#ctx0" brushRef="#br2" timeOffset="20184.9462">8629 3693 2047 0,'-24'2'0'16,"24"-2"0"-16,0 0 0 0,-6 21 0 16,5-1 0-16,0 5 0 0,-1 7 0 0,0 4 0 15,-3 5 0-15,-1 4 0 0,0 3 0 0,-5 3 0 16,0 1 0-16,-2 2 0 0,-3-2 0 15,2-1 0-15,0-4 0 0,3-2 0 0,1-6 0 16,5-2 0-16,2-4 0 0,5-3 0 0,-1-6 0 16,8 2-45-16,-9-26-84 0,23 24-516 0,-23-24 30 15,21 7 3-15</inkml:trace>
  <inkml:trace contextRef="#ctx0" brushRef="#br2" timeOffset="20372.4267">8256 4255 1948 0,'0'0'99'16,"0"0"-99"-16,-23-4 0 0,23 4 0 0,0 0 0 16,0 0 0-16,0 0 0 0,13 20 0 0,4-11 0 15,6-4 0-15,7-3 0 0,9-4 0 0,6-5 0 16,10-7 0-16,10-3 0 0,7-2 0 16,5-6 0-16,7-1 0 0,0-5 0 0,9 5-10 15,-15-32-312-15,24 38-348 0,-18-15 32 0,9 9 232 16</inkml:trace>
  <inkml:trace contextRef="#ctx0" brushRef="#br2" timeOffset="20606.7842">10584 3668 2047 0,'0'0'0'15,"0"0"0"-15,-15 18 0 0,15-18 0 0,-8 39 0 16,0-8 0-16,-3 10 0 0,-1 7 0 16,-4 5 0-16,2 5 0 0,-2 1 0 0,-1 4 0 15,0-1 0-15,1-2 0 0,-1-2 0 16,4-1 0-16,2-6 0 0,2-3 0 0,6-4 0 16,3-7 0-16,4-3 0 0,5-7 0 0,4-4 0 15,-13-23 0-15,36 34-39 0,-36-34-430 0,26 0-200 16,-26 0 46-16,33-14 377 0</inkml:trace>
  <inkml:trace contextRef="#ctx0" brushRef="#br2" timeOffset="20794.3019">10148 4284 2047 0,'0'0'0'0,"14"18"0"15,-14-18 0-15,0 0 0 0,33 18 0 16,-9-13 0-16,7-5 0 0,8-3 0 15,9-5 0-15,7-4 0 0,7-5 0 0,8-4 0 16,4-2 0-16,5-5 0 0,5 3 0 0,-5-5 0 16,9 9-23-16,-20-30-373 0,24 36-265 0,-16-15 29 15,6 11 298-15</inkml:trace>
  <inkml:trace contextRef="#ctx0" brushRef="#br2" timeOffset="21075.5317">12741 3871 1722 0,'0'0'325'0,"0"0"-325"15,0 0 0-15,-24-5 0 0,24 5 0 0,-27 26 0 16,9-6 0-16,0 7 0 0,-2 3 0 0,2 4 0 15,1 1 0-15,1 3 0 0,1 0 0 0,3 2 0 16,3 0 0-16,-1 2 0 0,2-2 0 0,4 0 0 16,1-1 0-16,3-3 0 0,4-1 0 15,1-2 0-15,2-4 0 0,4 2-8 0,-6-14-117 16,29 14-502-16,-34-31 6 0,11 36-29 16</inkml:trace>
  <inkml:trace contextRef="#ctx0" brushRef="#br2" timeOffset="21263.0438">12322 4307 2047 0,'0'0'0'0,"-19"2"0"0,19-2 0 16,0 0 0-16,0 0 0 0,0 0 0 0,20 21 0 16,-20-21 0-16,39 10 0 0,-11-8 0 0,9-6 0 15,10-2 0-15,4-5 0 0,8-2 0 16,2-5 0-16,7-1 0 0,-2-8-7 0,25 27-414 15,-24-34-235-15,16 12-7 0,-8-6 364 16</inkml:trace>
  <inkml:trace contextRef="#ctx0" brushRef="#br2" timeOffset="21513.0531">14244 3649 1847 0,'0'0'200'0,"0"0"-200"15,0 0 0-15,3 24 0 0,-6-4 0 0,-2 8 0 16,-2 7 0-16,-4 6 0 0,-1 7 0 0,-3 5 0 16,1 4 0-16,-3 3 0 0,0 2 0 15,-2-2 0-15,2 3 0 0,0-5 0 0,4 0 0 16,0-6 0-16,4-2 0 0,5-8 0 0,6-3 0 15,0-9-22-15,13 8-91 0,-15-38-500 0,12 36-38 16,-12-36 50-16</inkml:trace>
  <inkml:trace contextRef="#ctx0" brushRef="#br2" timeOffset="21700.5281">13830 4270 2047 0,'0'0'0'0,"0"0"0"0,0 0 0 0,0 0 0 16,18-18 0-16,0 15 0 0,9-2 0 0,9-4 0 16,8-3 0-16,7-5 0 0,6-1 0 15,8 0 0-15,4-5 0 0,8 4 0 0,-3-6 0 16,12 17-86-16,-23-24-563 0,24 16-24 0,-17-10 38 16</inkml:trace>
  <inkml:trace contextRef="#ctx0" brushRef="#br2" timeOffset="21981.7871">16850 3731 2047 0,'0'0'0'0,"0"0"0"0,0 0 0 0,-18 14 0 15,18-14 0-15,-18 23 0 0,5-6 0 16,-2 6 0-16,-3 5 0 0,2 4 0 16,2 3 0-16,4 3 0 0,1 2 0 0,4 1 0 15,2 0 0-15,3 2 0 0,0 2 0 0,4-2 0 16,2-1 0-16,2-3 0 0,3-3 0 0,-3-3 0 16,4-3 0-16,-1-6 0 0,6 4-1 0,-17-28-405 15,20 17-219-15,-20-17-41 0,18 15 318 16</inkml:trace>
  <inkml:trace contextRef="#ctx0" brushRef="#br2" timeOffset="22184.8909">16458 4242 2044 0,'-28'14'3'0,"28"-14"-3"16,0 0 0-16,-15-18 0 15,15 18 0-15,21-12 0 0,-1 5 0 0,11-2 0 16,4-1 0-16,9-2 0 0,4-4 0 0,11 2 0 15,4-4 0-15,8 2 0 0,-1 1 0 0,4 3 0 16,0-1 0-16,2 3 0 0,-7-1 0 0,5 5 0 16,-9-15-127-16,15 23-519 0,-18-18 24 0,12 13-21 15</inkml:trace>
  <inkml:trace contextRef="#ctx0" brushRef="#br2" timeOffset="22434.8852">18938 3585 2047 0,'-24'12'0'0,"24"-12"0"0,-28 12 0 0,28-12 0 16,-29 24 0-16,12-5 0 0,0 4 0 0,-3 6 0 15,-1 4 0-15,0 7 0 0,0 5 0 0,3 3 0 16,0 4 0-16,0 2 0 0,-1 1 0 0,1 0 0 15,3 2 0-15,3-1 0 0,4-4 0 0,-1-5 0 16,6-5 0-16,0-8 0 0,9-1 0 16,-1-10 0-16,12 13-101 0,-17-36-555 15,21 23 13-15,-21-23-3 0</inkml:trace>
  <inkml:trace contextRef="#ctx0" brushRef="#br2" timeOffset="22622.3831">18498 4027 2005 0,'-17'12'42'0,"17"-12"-42"16,0 0 0-16,0 0 0 0,-13 17 0 0,13-17 0 15,0 0 0-15,28 24 0 0,-10-18 0 0,9-1 0 16,7-2 0-16,6-3 0 0,10-5 0 16,6-2 0-16,6-3 0 0,7-3 0 0,3-3 0 15,4 0 0-15,1-3 0 0,9 6 0 16,-13-25-188-16,21 31-467 0,-19-17 39 0,14 10 29 15</inkml:trace>
  <inkml:trace contextRef="#ctx0" brushRef="#br2" timeOffset="26025.4935">993 13195 1604 0,'-2'-24'56'0,"2"24"-19"0,0 0-6 16,0 0 12-16,0 0 1 0,0 0 4 16,0 0-13-16,0 0-12 0,0 0-9 0,0 0-3 15,-5 23-1-15,5-23-3 0,0 18-2 0,0-18-1 16,0 21 1-16,0-21 4 0,2 22-1 0,-2-22 2 16,5 30-3-16,-1-8-17 0,0 4 32 0,0 5-25 15,1 4 26-15,0 2-19 0,0 4-4 16,0 3 0-16,-1 3 0 0,0 5 0 0,-1 5 0 15,-2 4 0-15,-2 4 0 0,-2 1 0 0,-3 2 0 16,0 1 0-16,-1-2 0 0,-2 1 0 0,1-3 0 16,1 0 0-16,-1-4 0 0,1 2 0 0,2-1 0 15,0-3 0-15,0 3 0 0,2-3 0 0,0-2 0 16,2 0 0-16,1-3 0 16,1 2 0-16,-1-2 0 0,2 2 0 0,-2-1 0 15,0-1 0-15,0-4 0 0,0 0 0 0,1-5 0 16,-1-7 0-16,2-5 0 0,1-9 0 0,2-6 0 15,-5-18 0-15,0 0-38 0,13-24-143 0,8 9-477 16,-18-30 2-16,13-5 143 0</inkml:trace>
  <inkml:trace contextRef="#ctx0" brushRef="#br2" timeOffset="29360.8653">1811 14418 1830 0,'0'0'195'16,"0"0"-173"-16,17 5-22 0,-17-5 0 0,26-19 0 15,-5 7 0-15,5 1 0 0,4-4 0 0,3 2 0 16,2 1 0-16,4-4 0 0,2 3 0 0,4-1 0 16,4 1 0-16,3 5 0 0,1-4-39 0,7 14-81 15,-28-19-522-15,28 12-27 0,-11-6 93 0</inkml:trace>
  <inkml:trace contextRef="#ctx0" brushRef="#br2" timeOffset="29735.8311">4079 14601 2047 0,'0'0'0'16,"0"0"0"-16,0 0 0 0,0 0 0 0,18-10 0 16,-18 10 0-16,0 0 0 0,27-10 0 0,-27 10 0 15,34-12 0-15,-11 4 0 0,6-2 0 16,4-3 0-16,8-2 0 0,4-4 0 0,10-2 0 16,1-4 0-16,7 3 0 0,-7-16-135 0,18 19-525 15,-12-10-20-15,14 11 109 0</inkml:trace>
  <inkml:trace contextRef="#ctx0" brushRef="#br2" timeOffset="30126.4502">6512 14087 2047 0,'-6'-20'0'16,"6"20"0"-16,0 0 0 0,-17 6 0 0,17-6 0 16,0 0 0-16,29-15 0 0,-6 4 0 0,8-1 0 15,4-4 0-15,4-1 0 0,5-1 0 0,4-1 0 16,5-2 0-16,3 0 0 0,-1 1 0 0,4 2 0 16,0 1 0-16,2 2 0 0,0 3 0 15,-3 1 0-15,4 4 0 0,-2 1 0 16,1 6 0-16,-6-5-9 0,21 31-428 0,-32-31-235 15,14 17 39-15,-15-6 338 0</inkml:trace>
  <inkml:trace contextRef="#ctx0" brushRef="#br2" timeOffset="30501.4617">8885 14373 2047 0,'0'0'0'0,"0"0"0"0,0 0 0 0,18 2 0 16,1-8 0-16,7-3 0 0,6-1 0 15,4-2 0-15,4 0 0 0,8 3 0 16,4-5 0-16,4 1 0 0,6 1 0 0,2-5 0 16,4 2 0-16,3 0 0 0,-4-2 0 0,6 2 0 15,-4-3 0-15,8 8 0 0,-22-31-416 0,24 34-270 16,-16-12 29-16,2 8 370 0</inkml:trace>
  <inkml:trace contextRef="#ctx0" brushRef="#br2" timeOffset="30892.0752">11722 14234 2047 0,'0'0'0'0,"0"0"0"0,0 0 0 15,0 0 0-15,0 0 0 0,35-23 0 0,-7 8 0 16,7-2 0-16,8-3 0 0,4-1 0 0,7-2 0 16,4-2 0-16,2 2 0 0,8 0 0 15,0 2 0-15,3 0 0 0,2 1 0 0,0 3 0 16,-4 0 0-16,1 5 0 0,-8-8-16 0,26 20-559 15,-41-17-115-15,12 17 53 0</inkml:trace>
  <inkml:trace contextRef="#ctx0" brushRef="#br2" timeOffset="31298.3421">14328 14296 1749 0,'3'34'298'0,"-3"-34"-298"0,25-9 0 15,1 5 0-15,9-4 0 0,15-4 0 0,4 0 0 16,10-2 0-16,-1 0 0 15,1 1 0-15,2 0 0 0,3 1 0 0,3-1 0 16,1 1 0-16,-2-2 0 0,2 4 0 0,-6-7 0 16,5 9 0-16,-13-35-243 0,20 36-445 0,-17-12 27 15,6 6 207-15</inkml:trace>
  <inkml:trace contextRef="#ctx0" brushRef="#br2" timeOffset="40412.4864">1049 3616 933 0,'0'0'89'15,"-18"-14"10"-15,18 14-8 0,-19-20-23 16,19 20-20-16,-19-20-24 0,19 20-4 0,-13-19-1 16,13 19 12-16,0 0 4 0,-18-15 3 0,18 15-63 15,0 0 3-15,0 0 58 0,0 0 0 0,0 0 57 16,0 0-10-16,0 0-57 0,-16 19 0 0,16-19 4 16,0 0-1-16,0 0-5 0,0 0-9 15,-6 17-4-15,6-17-1 0,0 0 2 0,0 0 4 16,0 0 2-16,0 0 1 0,17-6-1 15,-17 6 0-15,18-10-4 0,-18 10-3 0,26-14-4 16,-26 14-2-16,32-15-3 0,-15 9-1 0,0 1 0 16,3 1 0-16,-1 1-1 0,2 3 1 0,1 1-2 15,0 2 1-15,2 0 1 0,1 3-2 0,2-2 2 16,1 3-1-16,3-2 1 0,-1 0 0 0,3 0 0 16,1-3 1-16,4 2 0 0,1-3 1 0,2-1 0 15,4-2 5-15,3-1-4 0,0 0 3 16,6-2-3-16,-2-1-4 0,3-2 0 0,2 1 0 15,0 0 0-15,1-2 0 0,2 2 0 16,1-1 0-16,3 1 0 0,2 0 0 0,3 3 0 16,-1-1 0-16,2 2 0 0,-2 2 0 0,-3 1 0 15,4 1 0-15,-3 2 0 0,5 0 0 0,2 0 0 16,0 0 0-16,2 0 0 0,-1 1 0 16,1-2 0-16,-2-1 0 0,3-1 0 0,2-1 0 15,1 0 0-15,3-3 0 0,2-1 0 0,-1 2 0 16,1-3 0-16,1 1 0 0,-1-1 0 0,3 0 0 15,2 1 0-15,0-1 0 0,3 1 0 0,-2-1 0 16,-3 1 0-16,2 3 0 0,-1-1 0 0,-1 4 0 16,4 1 0-16,-2 0 0 0,0 2 0 0,-2 1 0 15,-1 1 0-15,-1 1 0 16,0 0 0-16,2 0 0 0,3-1 0 0,0-1 0 16,0 0 0-16,3-4 0 0,-1-2 0 0,4-3 0 15,4-2 0-15,2-1 0 0,0-3 0 0,3 0 0 16,-2-4 0-16,3 1 0 0,2-3 0 0,2 3 0 15,-2 0 0-15,2-2 0 0,-5 3 0 0,2 0 0 16,2 0 0-16,-2 3 0 0,-3 1 0 0,1 1 0 16,-4 1 0-16,0 2 0 0,2 3 0 15,-2 0 0-15,-1 1 0 0,-1 1 0 0,-3 1 0 16,3 1 0-16,1-1 0 0,-2-1 0 0,4-1 0 16,-3 0 0-16,3-2 0 0,3-2 0 0,2-3 0 15,1 0 0-15,0-2 0 0,-3 0 0 16,-1 0 0-16,4-1 0 0,2 0 0 0,-2-1 0 15,2-1 0-15,-5 2 0 0,1 0 0 16,2 2 0-16,1-1 0 0,-2 3 0 0,1 0 0 16,-3 3 0-16,-2-1 0 0,4 1 0 0,-1 1 0 15,0 1 0-15,-1-2 0 0,-2 2 0 0,-3-1 0 16,4-3 0-16,0 0 0 0,1-1 0 0,2-1 0 16,-4-3 0-16,2-1 0 0,2 0 0 0,0-2 0 15,1 0 0-15,2-2 0 0,-5 1 0 0,-2-1 0 16,2 2 0-16,0 0 0 0,0 1 0 15,-1-1 0-15,-3 4 0 0,-1 2 0 0,2-1 0 16,-1 2 0-16,0 1 0 0,-3 1 0 0,-2 0 0 16,-2 3 0-16,2-1 0 0,-2 0 0 15,1 1 0-15,-2-3 0 0,-1 2 0 0,-4-2 0 16,-1-1 0-16,-2 1 0 0,0-3 0 0,1 1 0 16,-2 0 0-16,0 0 0 0,-5 0 0 0,-1 0 0 15,-1 0 0-15,-3 0 0 0,0 1 0 16,-1 0 0-16,-1 1 0 0,-2 0 0 0,-2-1 0 15,-2 3 0-15,-4-1 0 0,0 2 0 0,0 0 0 16,-1 1 0-16,0 1 0 0,-2 0 0 0,0 3 0 16,-1-2 0-16,-2 1 0 0,0-1 0 0,-1 1 0 15,-3-1 0-15,0-1 0 0,-2 0 0 0,1-1 0 16,-1-1 0-16,-1 1 0 0,-1-1 0 16,-3 1 0-16,1-1 0 0,-1 0 0 15,-3-2 0-15,0 2 0 0,-1 0 0 0,-1-2 0 16,-3 2 0-16,0-1 0 0,-1 2 0 0,1-1 0 15,1 2 0-15,-1-1 0 0,2 1 0 0,-1 0 0 16,0 0 0-16,-1 2 0 0,1-1 0 0,-3 2 0 16,-1-2 0-16,-1 3 0 0,-1-2 0 0,-3 0 0 15,0 1 0-15,-2 1 0 0,-2 1 0 16,0-2 0-16,-3 1 0 0,-2 0 0 0,1 0 0 16,-3 0 0-16,2-2 0 0,-1 1 0 0,1 0 0 15,-1-1 0-15,2 1 0 0,3-2 0 0,0 0 0 16,3-2 0-16,3 0 0 0,1-2 0 0,2 0 0 15,1 0 0-15,0-1 0 0,-1 1 0 0,2-1 0 16,0 1 0-16,0-2 0 0,1 2 0 16,-2-2 0-16,-1 2 0 0,-1 1 0 0,-2-1 0 15,-1 1 0-15,-1 1 0 0,-1-1 0 16,-2 1 0-16,-2 1 0 0,-2-1 0 0,-2 3 0 16,-2-2 0-16,0 1 0 0,-17-2 0 0,32 5 0 15,-32-5 0-15,32 6 0 0,-15-1 0 0,1-1 0 16,1-1 0-16,3 1 0 0,1-1 0 0,3 0 0 15,2-2 0-15,3-1 0 0,2-2 0 16,1-1 0-16,2-2 0 0,0 1 0 0,-1-2 0 16,1-1 0-16,0 1 0 0,-1 0 0 0,-2 0 0 15,1 0 0-15,-5 0 0 0,-2 1 0 0,-1 3 0 16,-6-2 0-16,0 3 0 0,-2 0 0 0,-18 1 0 16,28 0 0-16,-28 0 0 0,18-1 0 0,-18 1 0 15,0 0 0-15,0 0 0 0,0 0 0 16,0 0 0-16,19 6 0 0,-19-6 0 15,0 0 0-15,0 0 0 0,0 0 0 0,0 0 0 16,20 9 0-16,-20-9 0 0,0 0 0 0,21 6 0 16,-21-6 0-16,0 0 0 0,25 5 0 0,-25-5 0 15,18 0 0-15,-18 0 0 0,0 0 0 0,21-1 0 16,-21 1 0-16,0 0 0 0,17-2 0 0,-17 2 0 16,0 0 0-16,0 0 0 0,0 0 0 15,0 0 0-15,0 0 0 0,0 0 0 0,0 0 0 16,0 0 0-16,0 0 0 0,0 0 0 0,0 0 0 15,0 0 0-15,0 0 0 0,0 0 0 16,0 0 0-16,0 0 0 0,0 0 0 0,0 0 0 16,0 0 0-16,20 5 0 0,-20-5 0 0,0 0 0 15,0 0 0-15,22 18 0 0,-22-18 0 0,14 18 0 16,-14-18 0-16,14 26 0 0,-8-7 0 16,-3 2 0-16,0 2 0 0,-3 5 0 0,-3 1 0 15,0 3 0-15,-2 0 0 0,0 6 0 0,0-1 0 16,0 2 0-16,1 0 0 0,0-3 0 0,1 1 0 15,1 0 0-15,1 0 0 0,0 1 0 0,1 2 0 16,0 1 0-16,1 2 0 0,-1 2 0 0,-1-1 0 16,-1-1 0-16,0-1 0 0,-2-1 0 0,-1 2 0 15,-1-2 0-15,1 2 0 0,-2 1 0 16,1 1 0-16,-1-3 0 0,-1-1 0 16,1-1 0-16,0-1 0 0,0-2 0 0,-1-2 0 15,2-2 0-15,3-2 0 0,0-2 0 0,3-1 0 16,0 0 0-16,1 1 0 0,2 0 0 0,0-1 0 15,2 1 0-15,1 1 0 0,0-1 0 0,1 0 0 16,-1-2 0-16,-2-2 0 0,-1-3 0 16,1-3 0-16,-2-2 0 0,-2-17 0 0,6 28 0 15,-6-28 0-15,5 20 0 0,-5-20 0 0,0 0 0 16,5 16 0-16,-5-16 0 0,0 0 0 0,0 0 0 16,0 0 0-16,0 0 0 0,0 0 0 0,0 0 0 15,0 0 0-15,0 0 0 0,0 0 0 16,0 0 0-16,0 0 0 0,0 0 0 0,0 0 0 15,0 0 0-15,0 0 0 0,1 21 0 16,-1-21 0-16,0 0 0 0,0 0 0 0,0 0 0 16,-5 18 0-16,5-18 0 0,0 0 0 0,0 0 0 15,0 0 0-15,0 0 0 0,0 0 0 0,0 0 0 16,0 0 0-16,0 0 0 0,0 0 0 0,0 0 0 16,0 0 0-16,0 0 0 0,0 0 0 0,0 0 0 15,0 0 0-15,0 0 0 0,0 0 0 0,0 0 0 16,0 0 0-16,0 0 0 0,-18 6 0 15,18-6 0-15,0 0 0 0,-26 5 0 0,26-5 0 16,-23 4 0-16,23-4 0 0,-28 5 0 16,28-5 0-16,-31 2 0 0,12-1 0 0,-2 2 0 15,-1-1 0-15,-5 0 0 0,-2 2 0 0,-4 0 0 16,-1 0 0-16,-5 1 0 0,0 1 0 0,-2 0 0 16,-3 2 0-16,0 0 0 0,-2-1 0 15,-5 2 0-15,0-2 0 0,-4 0 0 0,-1-1 0 16,-2 2 0-16,-3-2 0 0,-1 0 0 0,-1 0 0 15,-1-1 0-15,1 1 0 0,-4-1 0 0,0 1 0 16,-2-2 0-16,-3 4 0 0,-1-2 0 0,-2 1 0 16,0 1 0-16,-2 1 0 0,-1-1 0 0,-1 0 0 15,-2 0 0-15,-2-1 0 0,-2 1 0 0,-4-1 0 16,-1 0 0-16,0 0 0 16,-4 1 0-16,2-1 0 0,-4 0 0 0,-4-1 0 15,-1 1 0-15,-2-1 0 0,1-1 0 0,-1 0 0 16,-1-2 0-16,-3-2 0 0,0 1 0 0,1-1 0 15,1-1 0-15,2 3 0 0,0-2 0 0,-6 3 0 16,2-1 0-16,-1 2 0 0,0 0 0 0,1 1 0 16,-4 1 0-16,-3-1 0 0,0 3 0 0,-3 0 0 15,-1 0 0-15,-4 3 0 0,-3-1 0 16,-3 2 0-16,-1 1 0 0,-1-1 0 0,0 0 0 16,-1 0 0-16,1 1 0 0,0-1 0 15,1 0 0-15,1-2 0 0,2 1 0 0,-2-3 0 16,3 0 0-16,2 0 0 0,-4-1 0 0,1 2 0 15,1 0 0-15,-1-2 0 0,-1 1 0 0,1 0 0 16,0 0 0-16,-4 3 0 0,3-1 0 16,0 1 0-16,-1 0 0 0,-2-1 0 0,2 1 0 15,-1 0 0-15,1 0 0 0,1 1 0 0,-1 1 0 16,-1-2 0-16,0 2 0 0,0 0 0 0,-1-1 0 16,0 1 0-16,-1-1 0 0,-2-1 0 0,3-1 0 15,1-2 0-15,0-2 0 0,3 2 0 0,-1-4 0 16,4 0 0-16,-1-3 0 0,2 0 0 0,1 0 0 15,3-2 0-15,1 0 0 0,2 0 0 16,-2-2 0-16,0 4 0 0,2-4 0 16,1 2 0-16,-1 2 0 0,-1-4 0 0,0 4 0 15,-1 0 0-15,1 1 0 0,1-1 0 0,0 2 0 16,-3-3 0-16,1 2 0 0,1 1 0 0,3 0 0 16,1 0 0-16,-1 0 0 0,0 0 0 0,1-2 0 15,3-1 0-15,3-1 0 0,3-1 0 0,-1-1 0 16,2-1 0-16,1-2 0 0,5-1 0 15,-1-1 0-15,3-1 0 0,3-1 0 0,-1 0 0 16,2 1 0-16,0 0 0 0,2 2 0 0,4 1 0 16,1 0 0-16,1 2 0 0,-1 0 0 0,-1 1 0 15,1-1 0-15,2 2 0 0,2 1 0 16,1-1 0-16,3 1 0 0,-3-1 0 0,1-1 0 16,1 2 0-16,-1-2 0 0,2 1 0 15,3 0 0-15,1-3 0 0,4 0 0 0,4-2 0 16,-1 1 0-16,1-2 0 0,1 0 0 0,-1-2 0 15,4 1 0-15,1 1 0 0,2-1 0 0,2 2 0 16,3-2 0-16,0 2 0 0,1 0 0 0,-1 0 0 16,1 1 0-16,0 1 0 0,-1 1 0 0,1-1 0 15,-1 2 0-15,1 0 0 0,3 1 0 0,1 1 0 16,2 0 0-16,3 0 0 0,-1-1 0 16,2 0 0-16,2-2 0 0,0 2 0 0,0 0 0 15,0 0 0-15,0 0 0 0,2-1 0 16,2 2 0-16,0 0 0 0,0 0 0 0,2 2 0 15,1-1 0-15,1 0 0 0,4 1 0 0,-2 2 0 16,1 0 0-16,0 1 0 0,3 1 0 0,2 0 0 16,0-2 0-16,3 2 0 0,0-1 0 0,19-5 0 15,-29 9 0-15,29-9 0 0,-21 3 0 16,21-3 0-16,0 0 0 0,0 0 0 0,-18 0 0 16,18 0 0-16,0 0 0 0,0 0 0 0,0 0 0 15,0 0 0-15,0 0 0 0,0 0 0 0,0 0 0 16,0 0 0-16,0 0 0 0,0 0 0 0,0 0 0 15,0 0 0-15,0 0 0 0,-18-8 0 0,18 8 0 16,0 0 0-16,0 0 0 16,0 0 0-16,0 0 0 0,0 0 0 0,0 0 0 15,0 0 0-15,0 0 0 0,0 0 0 0,0 0 0 16,0 0 0-16,0 0 0 0,0 0 0 0,0 0 0 16,-16-19 0-16,16 19 0 0,-1-20 0 0,1 20 0 15,2-28 0-15,-2 28 0 0,3-30 0 0,-3 30 0 16,0-32 0-16,-3 13 0 0,1-1 0 0,-3-2 0 15,1-2 0-15,0-3 0 0,0-1 0 16,-2-1 0-16,0 0 0 0,1-2 0 0,-2 1 0 16,2-2 0-16,-1 2 0 0,0 1 0 0,1 0 0 15,1 1 0-15,-1-2 0 0,2 2 0 0,-1 0 0 16,0 1 0-16,1-1 0 0,-2 1 0 16,1 1 0-16,-1 0 0 0,0 2 0 0,-2 3 0 15,0 1 0-15,-2 0 0 0,-3 4 0 0,1-3 0 16,11 19 0-16,-23-27 0 0,23 27 0 15,-18-19 0-15,18 19 0 0,0 0 0 0,0 0 0 16,0 0-47-16,6-23-47 0,27 33-126 0,-31-46-138 16,49 37-124-16,-25-24-70 0,5-13 259 0</inkml:trace>
  <inkml:trace contextRef="#ctx0" brushRef="#br2" timeOffset="43972.6953">805 13487 1594 0,'0'0'138'15,"2"-18"-124"-15,-2 18-15 0,0 0 0 0,0-20-4 16,0 20 3-16,0 0 3 0,0 0 4 0,17-14 1 15,-17 14 6-15,0 0 1 0,0 0 3 0,23-1 2 16,-23 1-3-16,0 0 0 0,25 5-4 16,-25-5 1-16,20 6-3 0,-20-6-1 15,23 6 0-15,-23-6-5 0,28 7 1 0,-28-7 3 16,32 5-3-16,-12-4 4 0,-2 0-1 0,2 0-1 16,1-2 3-16,0 1 3 0,2 0 2 0,2-1 2 15,1 0 0-15,2 1 2 0,0-1-8 0,1 1 2 16,2 0-1-16,1 1-7 0,2 0-4 0,2 1 0 15,1 0 0-15,3 0 0 0,2-1 0 16,4-2 0-16,6 0 0 0,3-3 0 0,3-1 0 16,4-2 0-16,2 0 0 0,1-2 0 0,3-2 0 15,3-1 0-15,3 0 0 0,4-1 0 0,2-2 0 16,4 2 0-16,3-3 0 0,0 2 0 16,2-1 0-16,1 2 0 0,5 1 0 0,0 1 0 15,3 0 0-15,2 0 0 0,-3 2 0 0,3 0 0 16,4 0 0-16,2-2 0 0,4-1 0 15,2-1 0-15,-1 0 0 0,3 1 0 0,4-1 0 16,1-2 0-16,2 3 0 0,2-1 0 0,-1 0 0 16,-1 0 0-16,5 0 0 0,3 0 0 0,-4 1 0 15,2 2 0-15,0-3 0 0,1 3 0 0,1-1 0 16,-2 0 0-16,-1 4 0 0,-1-1 0 0,0 2 0 16,3-1 0-16,-2 4 0 0,-1-2 0 0,3 3 0 15,-1-1 0-15,0 3 0 16,1-1 0-16,-1 1 0 0,-2-1 0 0,2 2 0 15,1-1 0-15,-1 0 0 0,-2-1 0 0,3-2 0 0,-1 1 0 16,1-3 0-16,2 1 0 0,0-3 0 16,2-1 0-16,3-2 0 0,1-2 0 0,0 0 0 15,4 1 0-15,-3-4 0 0,2 2 0 0,-2 0 0 0,-3-2 0 16,1 1 0-16,0 1 0 0,-1-1 0 16,-2 3 0-16,-1-1 0 0,-1 1 0 15,0 3 0-15,1-1 0 0,-4 3 0 0,-1-1 0 16,1 2 0-16,-3 0 0 0,0 2 0 0,-3-1 0 15,-4 1 0-15,-1-1 0 0,-1 0 0 0,2 1 0 16,-2-3 0-16,-2 0 0 0,2 0 0 0,-3-2 0 16,1 1 0-16,0 0 0 0,-4 0 0 0,1 1 0 15,-4-2 0-15,-3 3 0 0,1-1 0 16,0 2 0-16,-4 1 0 0,-3-1 0 0,-3 2 0 16,-1 0 0-16,0 0 0 0,0 0 0 0,-2 2 0 15,-2-1 0-15,0 0 0 0,-5 1 0 0,1-2 0 16,0 1 0-16,-1 0 0 0,0 1 0 0,0 0 0 15,-3 1 0-15,-4-1 0 0,-3 0 0 16,0 0 0-16,-1-1 0 0,-1 1 0 0,0-2 0 16,-3 2 0-16,-1-3 0 0,-2 2 0 15,-2 0 0-15,1-2 0 0,-2 3 0 0,-1 1 0 16,1-1 0-16,-2 0 0 0,-1 2 0 0,-2-2 0 16,-2 0 0-16,0 1 0 0,-5 0 0 0,1-1 0 15,-3 0 0-15,0 0 0 0,-2 0 0 0,-1 1 0 16,1-2 0-16,-6 1 0 0,1 0 0 0,-5 1 0 15,-3 2 0-15,-2-1 0 0,-3 2 0 16,0 1 0-16,-1-2 0 0,2 2 0 0,-2-1 0 16,1-1 0-16,-2 1 0 0,0-2 0 0,0 1 0 15,-2-2 0-15,2 0 0 0,-1-1 0 16,-2 0 0-16,-1 1 0 0,1-1 0 0,-2 0 0 16,-1 2 0-16,-3-2 0 0,0 0 0 0,1 1 0 15,-1-1 0-15,-18 0 0 0,31 4 0 0,-31-4 0 16,33 3 0-16,-33-3 0 0,33 5 0 15,-15-4 0-15,1 2 0 0,0-2 0 0,2 0 0 16,-1-1 0-16,2 0 0 0,1-1 0 0,2 0 0 16,0-2 0-16,0 1 0 0,0-2 0 0,3-1 0 15,1 0 0-15,2-2 0 0,0 0 0 0,-1 0 0 16,-1-1 0-16,1 1 0 0,-2 1 0 0,1-1 0 16,-1 1 0-16,-2 1 0 0,-3 1 0 15,-1 2 0-15,-3 1 0 0,-2-2 0 16,0 3 0-16,-17 0 0 0,27 2 0 0,-27-2 0 15,23 3 0-15,-23-3 0 0,21 5 0 0,-21-5 0 16,20 6 0-16,-20-6 0 0,24 7 0 0,-24-7 0 16,24 6 0-16,-24-6 0 0,30 5 0 0,-30-5 0 15,32 3 0-15,-15-2 0 0,0 0 0 0,1-1 0 16,2 0 0-16,-2 0 0 0,1 0 0 16,1 1 0-16,-2-1 0 0,-1 0 0 0,0 0 0 15,-17 0 0-15,33 0 0 0,-33 0 0 0,32 0 0 16,-14 1 0-16,-18-1 0 0,33 2 0 0,-14-1 0 15,1 1 0-15,1 1 0 0,0 0 0 16,1 1 0-16,-1 0 0 0,-2-1 0 0,1 1 0 0,-2-2 0 16,1 1 0-16,1-1 0 0,-20-2 0 15,31 3 0-15,-31-3 0 0,27 2 0 16,-27-2 0-16,22 0 0 0,-22 0 0 0,21 1 0 16,-21-1 0-16,18-1 0 0,-18 1 0 0,0 0 0 15,18 0 0-15,-18 0 0 0,0 0 0 0,18-1 0 16,-18 1 0-16,0 0 0 0,26 0 0 0,-26 0 0 15,19 0 0-15,-19 0 0 0,20 1 0 0,-20-1 0 16,22 1 0-16,-22-1 0 0,24 0 0 16,-24 0 0-16,23 0 0 0,-23 0 0 0,18-3 0 15,-18 3 0-15,18-7 0 0,-18 7 0 0,0 0 0 16,19-8 0-16,-19 8 0 0,0 0 0 0,0 0 0 16,0 0 0-16,0 0 0 0,0 0 0 15,16-17 0-15,-16 17 0 0,0 0 0 0,0 0 0 16,0 0 0-16,0 0 0 0,0 0 0 0,0 0 0 0,0 0 0 0,0 0 0 15,0 0 0-15,0 0 0 0,0 0 0 16,20-4 0-16,-20 4 0 0,0 0 0 0,0 0 0 16,17-3 0-16,-17 3 0 0,0 0 0 0,0 0 0 15,0 0 0-15,0 0 0 0,17-4 0 0,-17 4 0 16,0 0 0-16,0 0 0 0,0 0 0 0,19-7 0 16,-19 7 0-16,0 0 0 0,0 0 0 0,22-12 0 15,-22 12 0-15,0 0 0 0,0 0 0 16,20-10 0-16,-20 10 0 0,0 0 0 0,0 0 0 15,0 0 0-15,0 0 0 0,0 0 0 0,0 0 0 16,19-1 0-16,-19 1 0 0,0 0 0 0,0 0 0 16,0 0 0-16,0 0 0 0,0 0 0 15,0 0 0-15,0 0 0 0,18 2 0 0,-18-2 0 16,0 0 0-16,0 0 0 0,0 0 0 0,0 0 0 16,0 0 0-16,0 0 0 0,0 0 0 31,0 0 0-31,0 0 0 0,0 0 0 0,7 18 0 15,-7-18 0-15,0 0 0 0,0 22 0 0,0-22 0 16,-1 22 0-16,1-22 0 0,-4 29 0 0,4-29 0 16,-6 33 0-16,2-14 0 0,3 0 0 0,0 4 0 15,1 2 0-15,0 1 0 0,-1 3 0 0,2 3 0 16,-1 2 0-16,1 3 0 0,2 4 0 16,-1 4 0-16,2 1 0 0,-1 5 0 0,2-2 0 15,-2 1 0-15,-1 3 0 0,-2-1 0 0,1 0 0 16,-1 2 0-16,-1-3 0 0,-1 0 0 0,-2-1 0 15,-1-1 0-15,2 1 0 0,-4 2 0 16,0-1 0-16,1-1 0 0,-1 1 0 0,0-2 0 16,-1-1 0-16,2-2 0 0,-1 1 0 0,2-1 0 15,1-2 0-15,2 0 0 0,1-3 0 16,2 2 0-16,-1-6 0 0,2 1 0 0,0-4 0 16,-1-5 0-16,2-2 0 0,1-2 0 0,1-4 0 15,0-1 0-15,1-2 0 0,-6-18 0 0,13 28 0 16,-13-28 0-16,12 21 0 0,-12-21 0 0,11 19 0 15,-11-19 0-15,0 0 0 0,11 20 0 0,-11-20 0 16,0 0 0-16,8 23 0 0,-8-23 0 0,3 18 0 16,-3-18 0-16,3 22 0 0,-3-22 0 15,-2 23 0-15,2-23 0 0,0 23 0 16,0-23 0-16,-3 18 0 0,3-18 0 0,0 0 0 16,0 0 0-16,0 0 0 0,0 0 0 0,0 0 0 15,0 0 0-15,0 0 0 0,0 0 0 0,0 0 0 16,0 0 0-16,0 0 0 0,0 0 0 0,0 0 0 15,0 0 0-15,0 0 0 0,0 0 0 16,0 0 0-16,0 0 0 0,0 0 0 0,0 0 0 16,0 0 0-16,0 0 0 0,0 0 0 0,0 0 0 15,0 0 0-15,0 0 0 0,0 0 0 0,0 0 0 16,0 0 0-16,0 0 0 0,0 0 0 0,-18 10 0 16,18-10 0-16,0 0 0 0,-17-4 0 15,17 4 0-15,-20-3 0 0,20 3 0 0,-27-3 0 16,27 3 0-16,-33-2 0 0,12 2 0 15,-3 1 0-15,-2-1 0 0,-2 2 0 0,-4 3 0 16,-2-1 0-16,-4 2 0 0,-2 1 0 0,-2-1 0 16,-3 1 0-16,-4-1 0 0,-4 0 0 0,-2-2 0 15,-4 0 0-15,-3-2 0 0,-2-2 0 0,-4-1 0 16,0-3 0-16,-3 1 0 0,-2-3 0 0,-1 0 0 16,-4-3 0-16,-4 1 0 0,-5-1 0 0,-4 1 0 15,0 2 0-15,-4 0 0 0,-4 2 0 16,-3 2 0-16,-7 3 0 0,-5 1 0 0,-4 2 0 15,-4 3 0-15,-1 0 0 0,-1 4 0 16,-6 0 0-16,0 1 0 0,-2 0 0 0,1-1 0 16,-4 0 0-16,0-1 0 0,1-3 0 0,-2-1 0 15,2-4 0-15,-1 1 0 0,-1-3 0 0,1-3 0 16,0 1 0-16,-2-4 0 0,2 0 0 16,0-2 0-16,1-1 0 0,0 1 0 0,-2-1 0 15,1 4 0-15,-2 0 0 0,-2 3 0 0,-4 1 0 16,-3 1 0-16,-3 2 0 0,-2 2 0 0,-2 2 0 15,0 1 0-15,-3 0 0 0,-1 3 0 0,-1 0 0 16,3-1 0-16,-1 1 0 0,0-1 0 0,-1-1 0 16,-1-1 0-16,-1 1 0 0,1-4 0 0,-1 0 0 15,1-2 0-15,1 1 0 16,0-3 0-16,4-1 0 0,1-3 0 0,-1-1 0 16,5 2 0-16,2 0 0 0,-2 0 0 0,2 1 0 15,-1 1 0-15,-2 1 0 0,1 3 0 0,0 0 0 16,-2 2 0-16,2 2 0 0,-1 0 0 0,0 3 0 15,0 0 0-15,0 1 0 0,-2 0 0 0,0 1 0 16,3 0 0-16,-1-1 0 0,1 1 0 0,-2 1 0 16,2-2 0-16,1 1 0 0,0 0 0 15,1-1 0-15,0 1 0 0,2-2 0 0,3-1 0 16,4 1 0-16,1-1 0 0,-3 0 0 0,4 1 0 16,0 1 0-16,0 0 0 0,4 2 0 0,1 0 0 15,2-1 0-15,2 2 0 0,-1-3 0 16,5 0 0-16,1 1 0 0,4-3 0 0,4 1 0 15,-1-2 0-15,2 0 0 0,0 0 0 16,4-2 0-16,3 0 0 0,2 0 0 0,5-1 0 16,-4 1 0-16,3 1 0 0,1-2 0 0,2 0 0 15,5 0 0-15,1 0 0 0,0 2 0 0,2 0 0 16,0 1 0-16,1 0 0 0,5-1 0 0,1 2 0 16,3-1 0-16,3-1 0 0,1-1 0 0,2 1 0 15,2-4 0-15,2 0 0 0,4 0 0 0,5-3 0 16,3 0 0-16,2-2 0 0,6-1 0 15,1 2 0-15,4-2 0 0,1-1 0 16,2 1 0-16,4 1 0 0,-2 1 0 0,5 1 0 16,0 1 0-16,2 0 0 0,3 0 0 0,2 2 0 15,3-3 0-15,4 1 0 0,2-1 0 0,17 0 0 16,-30 1 0-16,30-1 0 0,-19 3 0 0,19-3 0 16,0 0-21-16,0 0-24 0,-27-10-68 0,27 10-136 15,0 0-124-15,0 0-106 0,0 0-74 16,-24-42 340-16</inkml:trace>
  <inkml:trace contextRef="#ctx0" brushRef="#br2" timeOffset="49068.3884">17669 14219 1669 0,'47'6'175'0,"-47"-6"-111"16,17-16-23-16,3 4-8 0,5 2-5 0,2 0-2 15,2 1-15-15,2 3-11 0,-1 1 0 0,-1 1 0 16,-1 3 0-16,-2 0 0 0,-6 2 0 0,1 0 0 16,-4 2 0-16,0 0 0 0,-17-3-4 15,29 6-33-15,-29-6-21 0,31 10-37 0,-39-32-261 16,27 26-288-16,-19-4 29 0,24-15 378 0</inkml:trace>
  <inkml:trace contextRef="#ctx0" brushRef="#br2" timeOffset="49521.5022">16301 13578 1669 0,'25'2'357'0,"1"-3"-337"0,8 0-19 0,6-3-1 15,6-3 0-15,3-2 0 0,2 0 0 16,0-2 0-16,2 0 0 0,0 0 0 0,0 0 0 15,-2-1 0-15,-1 2 0 0,-6-5-68 0,13 29-201 16,-29-30-381-16,15 12-17 0,-14-7 275 0</inkml:trace>
  <inkml:trace contextRef="#ctx0" brushRef="#br2" timeOffset="50130.9432">10872 13527 1591 0,'0'0'253'0,"0"0"-231"16,22 6-3-16,-22-6 13 0,22 0 7 16,-5 0 0-16,7 0-6 0,3-3-14 0,3 0-19 15,5-2 0-15,4-1 0 0,4-3 0 0,2 0 0 16,2-2 0-16,3-2 0 0,0-1 0 0,-2-1-19 15,4 5-42-15,-13-22-91 0,9 22-529 16,-10-9 42-16,3 9 145 0</inkml:trace>
  <inkml:trace contextRef="#ctx0" brushRef="#br2" timeOffset="50773.051">4648 13700 1898 0,'18'-5'63'0,"-18"5"-17"0,0 0-8 16,29-3-36-16,-8 5-2 0,3-1 0 0,4 0 0 15,3 0 0-15,1-1 0 0,4 0 0 0,3-1 0 16,1-1 0-16,3-3 0 0,6-1 0 0,2-5 0 15,8-2 0-15,1-7 0 0,11 0 0 0,-2-12-12 16,32 15-548-16,-21-20-111 0,12 10-6 0</inkml:trace>
  <inkml:trace contextRef="#ctx0" brushRef="#br3" timeOffset="67140.8892">21627 3726 1509 0,'0'0'177'0,"0"0"-99"15,0 0-28-15,0 0-12 0,0 0-14 0,0 0-5 16,0 0-3-16,0 0-2 0,0 0-4 0,0 0 2 16,19-11-5-16,-19 11-2 0,0 0-1 0,0 0 0 15,0 0-1-15,0 0 4 0,12-17-2 0,-12 17 3 16,0 0 3-16,0 0 0 16,0 0 1-16,0 0-2 0,0 0-2 0,0 0-3 15,0 0-5-15,-19 4 0 0,19-4 0 0,0 0 0 16,-21 8 0-16,21-8 0 0,-19 5 0 0,19-5 0 15,-17 4 0-15,17-4 0 0,-17 5 0 0,17-5 0 16,0 0 0-16,-23 4 0 0,23-4 0 0,-17 2 0 16,17-2 0-16,-18 1 0 0,18-1 0 0,-21 2 0 15,21-2 0-15,-23 5 0 0,23-5 0 16,-27 5 0-16,27-5 0 0,-29 7 0 0,29-7 0 16,-34 9 0-16,15-6 0 0,-1 1 0 0,0 1 0 15,-1 0 0-15,-1 1 0 0,-1-1 0 0,0-1 0 16,0 1 0-16,0 0 0 0,1-1 0 15,-1-2 0-15,-2 1 0 0,2-1 0 0,-1-1 0 16,-1 2 0-16,0-1 0 0,1 0 0 16,-1 0 0-16,0-1 0 0,-1-1 0 0,1 1 0 15,-1 1 0-15,2-2 0 0,0 0 0 0,-1 0 0 16,1-1 0-16,-2 2 0 0,2-2 0 0,-2 1 0 16,2 0 0-16,-1 0 0 0,0 0 0 0,1 0 0 15,0 1 0-15,-2-1 0 0,-1 2 0 0,1-2 0 16,-1 0 0-16,0 0 0 0,0-2 0 0,1 2 0 15,0 0 0-15,0-1 0 0,0-1 0 16,0 1 0-16,-1-2 0 0,-1 1 0 0,4 1 0 16,-1-1 0-16,0 1 0 0,1-1 0 15,1 2 0-15,-3-3 0 0,2 3 0 0,2 0 0 16,-1-1 0-16,1 2 0 0,0-1 0 0,2 3 0 16,0-3 0-16,1 1 0 0,0 1 0 0,2-2 0 15,17 0 0-15,-29 3 0 0,29-3 0 0,-27 0 0 16,27 0 0-16,-21-1 0 0,21 1 0 15,0 0 0-15,-21-3 0 0,21 3 0 0,0 0 0 16,0 0 0-16,-21-5 0 0,21 5 0 0,0 0 0 16,0 0 0-16,-18-5 0 0,18 5 0 0,0 0 0 15,0 0 0-15,-20-1 0 0,20 1 0 0,0 0 0 16,0 0 0-16,0 0 0 0,-18-1 0 16,18 1 0-16,0 0 0 0,0 0 0 15,0 0 0-15,0 0 0 0,0 0 0 0,0 0 0 16,0 0 0-16,0 0 0 0,0 0 0 0,0 0-14 15,0 0-55-15,0 0-79 0,0 0-439 0,0 0 29 16,0 0-18-16</inkml:trace>
  <inkml:trace contextRef="#ctx0" brushRef="#br3" timeOffset="71612.3533">22376 3689 809 0,'0'0'163'0,"0"0"-55"15,0 0-48-15,0 0-26 0,0 0-10 16,0 0-6-16,-18-6 3 0,18 6 0 0,0 0 0 16,0 0 9-16,0 0 10 0,0 0 9 0,-17-14 12 15,17 14 2-15,0 0-4 0,0 0-6 0,0 0-16 16,0 0-10-16,0 0-9 0,0 0-8 0,0 0-2 16,0 0 3-16,0 0 1 0,0 0 3 0,0 0 3 15,0 0 1-15,0 0 1 0,0 0-3 16,0 0 2-16,0 0-4 0,0 0-4 15,0 0-1-15,0 0-3 0,0 0-1 0,0 0 3 16,0 0-3-16,0 0 3 0,20-6-2 0,-20 6 0 16,0 0 2-16,0 0 0 0,0 0 0 0,0 0 1 15,0 0 1-15,0 0 0 0,0 0-1 0,0 0-1 16,0 0 0-16,0 0-1 0,0 0-8 0,0 0 0 16,19-3 0-16,-19 3 0 0,0 0 0 15,17-3 0-15,-17 3 0 0,18-3 0 0,-18 3 0 16,21-4 0-16,-21 4 0 0,23-4 0 0,-23 4 0 15,27-5 0-15,-27 5 0 0,27-3 0 0,-27 3 0 16,28-1 0-16,-28 1 0 0,30-2 0 0,-13 2 0 16,-17 0 0-16,32 0 0 0,-15 0 0 15,-17 0 0-15,34-1 0 0,-16 0 0 0,0 0 0 16,0-2 0-16,1 2 0 0,0-1 0 16,-1-1 0-16,2 0 0 0,-2 0 0 0,0 0 0 15,1-1 0-15,-2 2 0 0,1-2 0 0,-18 4 0 16,33-6 0-16,-16 3 0 0,-17 3 0 0,33-4 0 15,-33 4 0-15,30-4 0 0,-30 4 0 0,30-4 0 16,-30 4 0-16,31-2 0 0,-31 2 0 0,31-1 0 16,-14-2 0-16,2 1 0 0,-1-1 0 15,3 1 0-15,-2 0 0 0,0-1 0 0,1 2 0 16,-1-1 0-16,1-1 0 0,1 1 0 0,-1-2 0 16,1 2 0-16,0 1 0 0,0-2 0 15,1 1 0-15,0 0 0 0,1 0 0 0,-1 1 0 16,3 0 0-16,-4-1 0 0,3 2 0 0,-1 0 0 15,0 0 0-15,0 0 0 0,1-1 0 0,1 1 0 16,0 0 0-16,1-1 0 0,-1 0 0 16,2 0 0-16,-2-1 0 0,5 1 0 0,-4 0 0 15,2-1 0-15,0-1 0 0,-1 2 0 0,1-2 0 16,-1 2 0-16,1-1 0 0,1 1 0 0,0-2 0 16,-1 2 0-16,1-1 0 0,-1-1 0 0,0 0 0 15,0 0 0-15,1-1 0 0,-1 1 0 0,-1 0 0 16,-1 0 0-16,-1 0 0 0,-2 1 0 15,-1 0 0-15,0 0 0 0,-5 0 0 16,0 1 0-16,-17 1 0 0,31-5 0 0,-31 5 0 16,19-4 0-16,-19 4 0 0,0 0 0 0,19-3 0 15,-19 3 0-15,0 0 0 0,0 0 0 0,17-8 0 16,-17 8 0-16,0 0 0 0,0 0 0 0,0 0 0 16,0 0 0-16,0 0 0 0,0 0 0 0,0 0 0 15,19-15 0-15,-19 15 0 0,0 0 0 16,0 0 0-16,0 0 0 0,0 0 0 0,0 0 0 15,0 0 0-15,0 0 0 0,0 0 0 0,0 0 0 16,0 0 0-16,0 0 0 0,0 0 0 0,0 0 0 16,0 0 0-16,0 0 0 0,0 0 0 15,0 0 0-15,0 0 0 0,0 0 0 0,0 0 0 16,0 0 0-16,0 0 0 0,0 0 0 0,0 0 0 16,0 0 0-16,0 0 0 0,0 0 0 15,0 0 0-15,14 17 0 0,-14-17 0 0,0 0 0 16,2 19 0-16,-2-19 0 0,1 19 0 0,-1-19 0 15,0 23 0-15,0-23 0 0,-4 26 0 0,4-26 0 16,-4 25 0-16,4-25 0 0,-4 27 0 0,4-27 0 16,-5 27 0-16,5-27 0 0,-5 31 0 0,5-31 0 15,-6 30 0-15,2-13 0 0,0 0 0 16,2 2 0-16,-2 1 0 0,2 0 0 0,1 2 0 16,-2 1 0-16,1 0 0 0,2 1 0 15,-1 1 0-15,-1 2 0 0,1 1 0 0,1-2 0 16,0 1 0-16,-1 0 0 0,1-1 0 0,0 1 0 15,0 1 0-15,1-1 0 0,0 1 0 0,2 0 0 16,-1 2 0-16,1 1 0 0,0-1 0 0,1 1 0 16,0 1 0-16,-2 0 0 0,1 2 0 15,-1-1 0-15,0 1 0 0,-2 2 0 0,2 1 0 16,-4 2 0-16,2 1 0 0,-1 0 0 0,0-1 0 16,-1 2 0-16,-2 0 0 0,-1 2 0 0,0 1 0 15,-1 0 0-15,0 2 0 0,-2-1 0 0,-1 4 0 16,0 0 0-16,0 1 0 0,-1 2 0 0,2-1 0 15,-1 0 0-15,2-3 0 0,-1 2 0 16,4-1 0-16,-3-2 0 0,3 2 0 16,0-2 0-16,2 1 0 0,0 2 0 0,4-3 0 15,-4 1 0-15,2 0 0 0,0 0 0 0,0 0 0 16,0-1 0-16,0 2 0 0,2-1 0 0,-4 2 0 16,2-2 0-16,-1 2 0 0,-1-1 0 0,0 2 0 15,-1 1 0-15,-1-1 0 0,-1 1 0 0,-1-3 0 16,-1 1 0-16,1-2 0 0,0 2 0 0,1-2 0 15,0 1 0-15,0-1 0 0,1-2 0 16,1 0 0-16,0 1 0 0,0-3 0 0,0 2 0 16,1-2 0-16,-1 2 0 0,1-1 0 15,1-1 0-15,-2-2 0 0,2-1 0 0,1 0 0 16,0-1 0-16,1 0 0 0,-1 1 0 0,0 0 0 16,0 0 0-16,0 2 0 0,-1-1 0 0,1 0 0 15,-1 1 0-15,1-3 0 0,-1 0 0 16,0-2 0-16,-1 1 0 0,0 3 0 0,2-3 0 15,0 0 0-15,-1-4 0 0,1-1 0 0,0 0 0 16,0-1 0-16,0 1 0 0,0-1 0 0,0 1 0 16,0-2 0-16,0 0 0 0,-2-2 0 0,2-1 0 15,0-2 0-15,-1-1 0 0,1 0 0 0,0-1 0 16,0-1 0-16,-1 0 0 0,0-1 0 0,0 0 0 16,-1 2 0-16,1-2 0 0,-1 0 0 15,0-2 0-15,2 0 0 0,-1-3 0 0,0 1 0 16,1 1 0-16,0-2 0 0,1 0 0 0,2-1 0 15,-2 0 0-15,-1 0 0 0,1 0 0 0,-1-17 0 16,0 32 0-16,0-15 0 0,1 3 0 0,-1-20 0 16,0 35 0-16,0-17 0 0,0-1 0 15,0 3 0-15,0-1 0 0,0-1 0 0,-2-1 0 16,2 4 0-16,-1 0 0 0,-2-1 0 16,3 3 0-16,-2-2 0 0,-1 1 0 0,2 0 0 15,-2 1 0-15,1-2 0 0,0 2 0 0,-1 0 0 16,1-1 0-16,1 1 0 0,-2 0 0 0,2 1 0 15,0 2 0-15,0-1 0 0,0 0 0 0,-1 1 0 16,1-1 0-16,1-2 0 0,0 3 0 0,0 0 0 16,0 1 0-16,0-1 0 0,0 2 0 15,-1 1 0-15,2 0 0 0,-2 0 0 0,0 1 0 16,-1 0 0-16,-1-1 0 0,0 1 0 0,1 0 0 16,1-1 0-16,-2 4 0 0,1-2 0 15,-2 2 0-15,1-1 0 0,-4 3 0 0,4-2 0 16,0 1 0-16,1 0 0 0,1-1 0 0,-3 2 0 15,3 0 0-15,0 0 0 0,-1 0 0 0,1 1 0 16,0 0 0-16,1 2 0 0,-1-2 0 16,0 0 0-16,-1 2 0 0,-1-3 0 0,1 2 0 15,-1 1 0-15,0 2 0 0,1 1 0 0,-2 0 0 16,3 0 0-16,-1-1 0 0,-2 0 0 0,0-1 0 16,1 1 0-16,-1 0 0 0,0 2 0 0,1-1 0 15,-2 1 0-15,1-2 0 0,1 0 0 0,-1 0 0 16,-1 1 0-16,3 0 0 0,-2-1 0 15,0 1 0-15,2 0 0 0,-2 1 0 16,1-1 0-16,-1-1 0 0,-1 0 0 0,3-3 0 16,-2-1 0-16,0 1 0 0,1 0 0 0,-1 1 0 15,0 0 0-15,1 0 0 0,-3-1 0 0,2 0 0 16,0-1 0-16,0 0 0 0,0 0 0 0,0 2 0 16,-1-2 0-16,-1-1 0 0,1-1 0 0,1 0 0 15,-2-1 0-15,1 0 0 0,-1 0 0 16,1-1 0-16,0-2 0 0,0 0 0 0,1-1 0 15,1 1 0-15,-1-2 0 0,0 1 0 0,1-1 0 16,0 1 0-16,1-1 0 0,-1-2 0 0,2 2 0 16,0-2 0-16,1-1 0 0,0 0 0 15,0 1 0-15,0-2 0 0,-2 1 0 0,-1 0 0 16,1-1 0-16,1 4 0 0,-2-1 0 0,1 0 0 16,-1 0 0-16,1-4 0 0,-1-2 0 15,1 0 0-15,-1-2 0 0,3 1 0 0,0-2 0 16,0-1 0-16,0-17 0 0,2 30 0 0,-2-30 0 15,3 25 0-15,-3-25 0 0,3 21 0 0,-3-21 0 16,1 19 0-16,-1-19 0 0,2 20 0 0,-2-20 0 16,4 18 0-16,-4-18 0 0,0 0 0 0,4 23 0 15,-4-23 0-15,1 17 0 0,-1-17 0 16,0 0 0-16,4 20 0 0,-4-20 0 16,0 0 0-16,0 0 0 0,-2 18 0 0,2-18 0 15,0 0 0 1,0 0 0-16,0 0 0 0,0 0 0 0,0 0 0 15,0 0 0-15,0 0 0 0,0 0 0 16,0 0 0-16,0 0 0 0,4 18 0 0,-4-18 0 16,0 0 0-16,0 0 0 0,0 0 0 0,0 0 0 15,0 0 0-15,4 21 0 0,-4-21 0 16,0 0 0-16,6 18 0 0,-6-18 0 0,0 0 0 16,-1 22 0-16,1-22 0 0,0 0 0 0,1 18 0 15,-1-18 0-15,0 0 0 0,0 0 0 0,0 0 0 16,-4 17 0-16,4-17 0 0,0 0 0 0,0 0 0 15,0 0 0-15,0 0 0 0,0 0 0 0,0 0 0 16,0 0 0-16,0 0 0 0,0 0 0 0,0 0 0 16,0 0 0-16,0 0 0 15,0 0 0-15,0 0 0 0,0 0 0 0,0 0 0 16,0 0 0-16,0 0 0 0,0 0 0 0,0 0 0 16,0 0 0-16,0 0 0 0,0 0 0 0,0 0 0 15,0 0 0-15,1-19 0 0,-1 19 0 0,0 0 0 16,0 0 0-16,0 0 0 0,0 0 0 0,-9-17 0 15,9 17 0-15,0 0 0 0,0 0 0 16,0 0 0-16,0 0 0 0,-20-6 0 0,20 6 0 16,0 0 0-16,0 0 0 0,-18 0 0 0,18 0 0 15,0 0 0-15,0 0 0 0,-18 0 0 0,18 0 0 16,0 0 0-16,0 0 0 0,-22-4 0 0,22 4 0 16,0 0 0-16,0 0 0 0,-21-12 0 15,21 12 0-15,-17-6 0 0,17 6 0 0,-18-6 0 16,18 6 0-16,-22-5 0 0,22 5 0 15,-26-4 0-15,26 4 0 0,-34-3 0 0,17 3 0 16,-1 0 0-16,-1 0 0 0,-2 0 0 0,0 1 0 16,-1-1 0-16,-1 0 0 0,0 1 0 0,-1-1 0 15,0 0 0-15,-1 1 0 0,0 1 0 0,-3-1 0 16,-2-1 0-16,1 1 0 0,-2-1 0 0,0 0 0 16,1-1 0-16,-1 1 0 0,1-1 0 0,-2-1 0 15,0 1 0-15,-1 0 0 0,0 1 0 16,-2 0 0-16,1 1 0 0,-2 0 0 0,1-1 0 15,1 2 0-15,0-1 0 0,-1 1 0 16,-1-1 0-16,-1 2 0 0,-2-1 0 0,-1 1 0 16,0-1 0-16,-1 2 0 0,1-2 0 0,0 1 0 15,-1-1 0-15,-1 0 0 0,1 1 0 0,2-1 0 16,2 1 0-16,0-2 0 0,1 0 0 16,-1 0 0-16,2-1 0 0,0 1 0 0,-1-1 0 15,-1 2 0-15,-1-1 0 0,0 0 0 0,2 0 0 16,-3 1 0-16,1-1 0 0,-1 0 0 0,1 0 0 15,1 0 0-15,-2 1 0 0,1 0 0 0,0-1 0 16,3 2 0-16,-1-2 0 0,-2 0 0 0,2 0 0 16,-3 2 0-16,0-2 0 0,-1 0 0 0,1 0 0 15,1 1 0-15,0-2 0 16,1 0 0-16,0-2 0 0,-1 2 0 0,2 0 0 16,1-1 0-16,-1 1 0 0,3-2 0 0,2 2 0 15,-1-2 0-15,2 1 0 0,-3 0 0 0,1 1 0 16,0-1 0-16,-2 1 0 0,1 0 0 0,-1 0 0 15,0 0 0-15,0 0 0 0,-1 1 0 0,1-1 0 16,0 0 0-16,2 1 0 0,-1 0 0 0,1-1 0 16,0 0 0-16,2 0 0 0,2-1 0 15,0 1 0-15,1-2 0 0,1 1 0 0,-2-1 0 16,1 1 0-16,-1 0 0 0,0-1 0 0,0 0 0 16,0 2 0-16,0-1 0 0,0 1 0 15,1 1 0-15,-3-2 0 0,-1 2 0 0,1 1 0 16,-2-2 0-16,1 2 0 0,2 0 0 0,-4 1 0 15,2 2 0-15,1-2 0 0,0 1 0 16,0 0 0-16,2-2 0 0,-1 0 0 0,0 1 0 16,0-1 0-16,0 1 0 0,1-1 0 0,2-2 0 15,2 1 0-15,0-1 0 0,-1 0 0 0,1 0 0 16,1-2 0-16,-2 2 0 0,2-1 0 0,0-2 0 16,-1 2 0-16,2-1 0 0,0-1 0 0,3 0 0 15,0 0 0-15,2 2 0 0,0-1 0 0,17 2 0 16,-29-4 0-16,29 4 0 15,-29-6 0-15,29 6 0 0,-26-4 0 0,26 4 0 16,-19-1 0-16,19 1 0 0,-21-1 0 0,21 1 0 16,-19-1 0-16,19 1 0 0,-18 1 0 0,18-1 0 15,-19 1 0-15,19-1 0 0,-20 4 0 0,20-4 0 16,-18 3 0-16,18-3 0 0,0 0 0 0,-24 6 0 16,24-6 0-16,0 0 0 0,-18 5 0 0,18-5 0 15,0 0 0-15,-17 4 0 0,17-4 0 16,0 0 0-16,-17 5 0 0,17-5 0 0,0 0 0 15,-19 3 0-15,19-3 0 0,0 0 0 0,-22 6 0 16,22-6 0-16,0 0 0 0,-20 4 0 0,20-4 0 16,0 0 0-16,0 0 0 0,0 0 0 15,0 0 0-15,0 0 0 0,0 0 0 0,0 0 0 16,0 0 0-16,0 0 0 0,0 0 0 16,0 0 0-16,0 0 0 0,0 0 0 0,0 0 0 15,0 0 0-15,0 0 0 0,0 0 0 0,0 0 0 16,0 0-56-16,-23-23-162 0,45 37-261 0,-33-30-113 15,11 16 20-15,0 0 443 0</inkml:trace>
  <inkml:trace contextRef="#ctx0" brushRef="#br1" timeOffset="80674.7234">21688 3404 306 0,'-10'-17'114'0,"10"17"-128"0,0 0-59 0,0 0-79 16,20-20 163-16,-20 20 188 0,0 0 59 15,14-18 107-15,-14 18-172 0,0 0-45 0,0 0-36 16,0 0-23-16,0 0-20 0,0 0-13 0,0 0-11 16,0 0-11-16,0 0-7 0,0 0-4 0,0 0-1 15,0 0-2-15,0 0 2 0,-20-16-1 0,20 16-2 16,0 0-2-16,0 0-2 0,0 0-3 0,0 0 0 16,0 0-3-16,0 0-3 0,0 0-1 0,0 0-1 15,0 0 1-15,0 0 3 0,0 0-1 16,0 0 3-16,0 0-2 0,0 0 1 15,0 0-3-15,0 0-6 0,0 0 0 0,0 0 0 16,0 0 0-16,0 0 0 0,0 0 0 0,-11 19 0 16,11-19 0-16,-4 21 0 0,4-21 0 0,-5 27 0 15,5-27 0-15,-3 31 0 0,1-14 0 0,2 0 0 16,0 1 0-16,3 1 0 0,-2 1 0 16,3 1 0-16,-1 2 0 0,1 0 0 0,-2 2 0 15,2-1 0-15,-1 0 0 0,0 1 0 0,1 2 0 16,-2 0 0-16,1 0 0 0,-2 4 0 0,-1 0 0 15,-3 2 0-15,-1-1 0 0,-2 2 0 0,-2-1 0 16,1 0 0-16,0-2 0 0,-2-2 0 0,1-2 0 16,0-3 0-16,1-4 0 0,1 1 0 0,1-3 0 15,5-18 0-15,-5 29 0 16,5-29 0-16,-1 24 0 0,1-24 0 0,2 21 0 16,-2-21 0-16,5 18 0 0,-5-18 0 0,0 0 0 15,12 21 0-15,-12-21 0 0,0 0 0 0,0 0 0 16,0 0 0-16,20 14 0 0,-20-14 0 0,0 0 0 15,0 0 0-15,0 0 0 0,0 0-12 0,0 0-18 16,0 0-8-16,0 0-13 0,0 0-9 0,0 0-20 16,-24-16-46-16,24 16-215 0,0 0-207 15,0 0 16-15,0 0 304 0</inkml:trace>
  <inkml:trace contextRef="#ctx0" brushRef="#br0" timeOffset="86064.5127">22357 2252 716 0,'0'0'194'0,"0"0"-128"0,0 0-37 0,0 0-19 16,-1-17-10-16,1 17-13 0,0 0-25 0,0 0-44 15,0 0-40-15,0 0-33 0,0 0-2 0,12-18 58 16,-12 18 60-16,0 0 70 0,0 0 62 0,0 0 23 16,0 0 21-16,17-9 1 0,-17 9 6 0,0 0-11 15,0 0-8-15,0 0-6 0,0 0-16 16,0 0-16-16,0 0-15 0,0 0-15 0,0 0-13 15,0 0-5-15,0 0-9 0,0 0-4 0,0 0-7 16,0 0-4-16,0 0-9 0,-1 22 0 16,1-22-2-16,-3 18 0 0,3-18-1 0,-5 22 4 15,5-22-3-15,-6 27 2 0,6-27-1 0,-7 30 3 16,3-13-5-16,1 1 8 0,-1 0-7 0,3 0 7 16,-2 0-7-16,2 0 5 0,-1 3-7 15,1 1 4-15,1-2-3 0,0 3 3 0,1-1-4 16,0 0 5-16,-1-2-6 0,1 0-10 0,0-2 33 15,-1-1-36-15,2 0 36 0,-2 0-22 0,1 1-3 16,-1-1 5-16,-1 0-6 0,1 1 6 0,-4-1-4 16,0 0 4-16,1 0-5 0,-1 0 5 0,4-17-3 15,-8 32 4-15,3-15-4 0,1 3 7 0,0-2-3 16,1 1 6-16,-1 0-4 0,2-1 1 16,-1-1-8-16,3-17 0 0,-1 29 0 15,1-29 0-15,1 27 0 0,-1-27 0 0,5 21 0 16,-5-21 0-16,6 19 0 0,-6-19 0 0,5 19 0 15,-5-19 0-15,5 18 0 0,-5-18 0 0,5 17 0 16,-5-17 0-16,3 17 0 0,-3-17 0 0,4 18 0 16,-4-18 0-16,3 23 0 0,-3-23 0 15,-2 23 0-15,2-23 0 0,-2 23 0 0,2-23 0 16,-1 26 0-16,1-26 0 0,-4 24 0 0,4-24 0 16,-1 25 0-16,1-25 0 0,2 25 0 0,-2-25 0 15,3 24 0-15,-3-24 0 0,6 22 0 0,-6-22 0 16,7 21 0-16,-7-21 0 0,9 21 0 0,-9-21 0 15,7 19 0-15,-7-19 0 0,7 17 0 16,-7-17 0-16,6 17 0 0,-6-17 0 16,1 19 0-16,-1-19 0 0,0 20 0 0,0-20 0 15,-2 22 0-15,2-22 0 0,-2 26 0 0,2-26 0 16,-4 30 0-16,4-30 0 0,-5 28 0 0,5-28 0 16,-5 24 0-16,5-24 0 0,-3 23 0 0,3-23 0 15,0 23 0-15,0-23 0 0,1 25 0 0,-1-25 0 16,1 25 0-16,-1-25 0 0,0 25 0 0,0-25 0 15,-1 26 0-15,1-26 0 0,-3 26 0 16,3-26 0-16,-3 32 0 0,3-32 0 16,-5 32 0-16,5-32 0 0,-7 31 0 0,7-31 0 15,-9 30 0-15,9-30 0 0,-8 30 0 0,8-30 0 16,-7 29 0-16,7-29 0 0,-4 30 0 0,0-13 0 16,4-17 0-16,-6 31 0 0,6-31 0 0,-5 30 0 15,5-30 0-15,-2 28 0 0,2-28 0 16,-3 26 0-16,3-26 0 0,0 30 0 0,0-30 0 15,0 32 0-15,1-14 0 0,-1 0 0 0,0 0 0 16,-1 0 0-16,1 1 0 0,0-3 0 0,-1 1 0 16,0 3 0-16,-1-3 0 0,1 0 0 0,-1 0 0 15,1 0 0-15,-2-1 0 0,1 3 0 0,1-2 0 16,-2 1 0-16,1 0 0 0,0 0 0 0,1 0 0 16,0 1 0-16,0 0 0 15,-2-1 0-15,2 0 0 0,0 0 0 0,0-1 0 16,1 2 0-16,0-1 0 0,0 1 0 0,0-3 0 15,0 1 0-15,1 0 0 0,-1 0 0 0,0 0 0 16,0-17 0-16,0 30 0 0,0-30 0 0,0 27 0 16,0-27 0-16,1 22 0 0,-1-22 0 0,0 0 0 15,-1 23 0-15,1-23 0 0,0 0 0 0,-1 19 0 16,1-19 0-16,0 0 0 0,0 22 0 16,0-22 0-16,-2 22 0 0,2-22 0 0,-3 27 0 15,3-27 0-15,-7 33 0 0,7-33 0 0,-8 33 0 16,8-33 0-16,-6 29 0 0,6-29 0 0,-6 20 0 15,6-20 0-15,0 0 0 0,0 0 0 16,0 0 0-16,0 0 0 0,0 0 0 0,0 0 0 16,4-21 0-16,-4 21 0 0,3-44-21 15,20 45-365-15,-32-35-261 0,20 16 29 0,-16-10 244 16</inkml:trace>
  <inkml:trace contextRef="#ctx0" brushRef="#br0" timeOffset="86673.8629">22592 2757 1674 0,'26'6'127'0,"-26"-6"-59"15,0 0-27-15,0 0-16 0,0 0-5 0,0 0 1 16,0 0 2-16,0 0-2 0,0 0 4 16,0 0-23-16,20-7-2 0,-20 7 0 0,0 0 0 15,24 4 0-15,-24-4 0 0,25 3 0 0,-25-3 0 16,32 3 0-16,-11-3 0 0,1-1 0 0,1-3 0 15,4-1 0-15,0-3 0 0,1-2 0 0,-2-2 0 16,0 1 0-16,-4-3-14 0,7 15-110 16,-33-23-470-16,29 21-63 0,-25 1 55 15</inkml:trace>
  <inkml:trace contextRef="#ctx0" brushRef="#br1" timeOffset="90044.4051">21001 2858 967 0,'0'0'163'0,"0"0"-70"15,0 0 5-15,15-23-11 0,-15 23-10 0,0 0 2 16,23-5-6-16,-23 5-9 0,0 0-9 0,0 0-6 15,0 0-4-15,14-19-2 0,-14 19 2 0,0 0-4 16,0 0 1-16,0 0-16 0,0 0-26 0,0 0 0 16,0 0 0-16,0 0 0 0,0 0 0 0,0 0 0 15,0 0 0-15,0 0 0 0,0 0 0 16,0 0 0-16,0 0 0 0,0 0 0 0,0 0 0 16,4 25 0-16,-4-25 0 0,0 35 0 15,-2-6 0-15,0 4 0 0,0 4 0 0,-3 3 0 0,0-1 0 16,-1 1 0-16,-1 0 0 0,-1 1 0 15,0-4 0-15,1 1 0 0,1-7 0 0,-1 1 0 16,3-8 0-16,0-1 0 0,4-23-45 0,0 32-59 16,-17-48-233-16,17 16-280 0,0 0 28 15,0 0 235-15</inkml:trace>
  <inkml:trace contextRef="#ctx0" brushRef="#br1" timeOffset="90263.1488">20917 3038 1885 0,'-22'0'62'16,"2"-4"-2"-16,20 4-20 0,-27 6-40 16,27-6 0-16,0 0 0 0,-17 5 0 15,17-5 0-15,0 0 0 0,0 0 0 0,0 0 0 16,19 3 0-16,-19-3 0 0,38 4 0 0,-11-2 0 16,4-2 0-16,2-2 0 0,4-2 0 0,0-2 0 15,5-2 0-15,-2-3 0 0,4 5 0 0,-18-27-207 16,21 31-450-16,-23-12-10 0,6 13 152 15</inkml:trace>
  <inkml:trace contextRef="#ctx0" brushRef="#br4" timeOffset="168088.8509">1048 6984 1350 0,'0'0'53'16,"0"0"-4"-16,0 0-6 0,26-7-10 0,-26 7-12 15,23-9-6-15,-23 9 2 0,33-12 0 16,-33 12 2-16,36-15-5 0,-18 6-2 0,4 3-5 15,-1-2 1-15,2 2-2 0,2-2 2 0,1 2-4 0,1 0 3 16,-1 1-4-16,1 3 0 0,1 1-1 0,3 2-1 16,-3 1-1-16,3 2-1 0,1 0 1 15,1 2-2-15,1 1 4 0,1 1-1 0,5 3 4 16,0 0-2-16,5 1 3 0,1 2-4 0,6-2 3 16,0 0-4-16,4 0 4 0,3-1-3 0,2-2 5 15,6 0 23-15,5-2-45 0,2-1 47 0,5 0-46 16,4-1 20-16,1 1 3 0,4-3-3 0,4 0-2 15,7 0 0-15,4-1 0 0,2 0-2 16,4 1 1-16,-1-2-3 0,4 0 2 16,4 0-1-16,6 1 0 0,2-2-1 0,3-2 1 15,3 0 1-15,3-2-1 0,5 2 1 0,3-2-2 16,5 0 0-16,1-3 1 0,7 1-22 0,5-1 44 16,4-1-42-16,3-1 42 0,3 0-18 0,4-2-5 15,2 0 6-15,4 0-4 0,0-1 6 0,1 0-2 16,3 0 4-16,3 2-2 0,0-1 4 15,4 3-4-15,-4-2 2 0,3 3-3 0,2-1 0 16,1 4-1-16,-3-1-1 0,0 1-1 0,3 2 1 16,0-1-2-16,3 0 2 0,5-2-1 0,2 0 2 15,6-3-3-15,11-1 2 0,6-1-3 0,0-3 2 16,1 0-2-16,-1-3 5 0,4-1-6 0,4-2 6 16,7 1-7-16,6-3 5 0,-1 2-3 15,2-1 5-15,-1 0-2 0,-8 2 6 16,1 0-3-16,-5 1 3 0,1 1-7 0,0-2 3 15,1 2-3-15,-5-1 4 0,1 3-7 0,-5 0-1 16,0 1 0-16,-5-2 0 0,1 0 0 0,-6-3 0 16,2-1 0-16,-5 1 0 0,0 1 0 0,4-1 0 15,3-1 0-15,7 1 0 0,-2-3 0 0,-6 4 0 16,-5-1 0-16,-3 1 0 0,-4 1 0 16,2 2 0-16,-2 1 0 0,-5 2 0 0,-2 1 0 15,-8 2 0-15,-3 2 0 0,-5 1 0 0,-3 2 0 16,-10 2 0-16,-8 1 0 0,-7 3 0 0,-8 0 0 15,-7 3 0-15,-6 0 0 0,-7 1 0 16,-6 2 0-16,-3-2 0 0,-7 0 0 0,-4 1 0 16,-2-2 0-16,-9-1 0 0,-5-2 0 0,-3 2 0 15,-3-4 0-15,-7 3 0 0,-7-3 0 16,-6-1-19-16,-15-6-60 0,14 25-300 0,-37-33-266 16,8 14 32-16,-19-10 302 0</inkml:trace>
  <inkml:trace contextRef="#ctx0" brushRef="#br4" timeOffset="171039.2717">20946 6139 1046 0,'33'1'174'0,"-33"-1"-26"0,0 0-48 0,0 0-27 15,0 0-22-15,0 0-6 16,0 0-5-16,0 0-5 0,0 0-7 0,0 0-7 16,0 0-4-16,0 0-2 0,0 0-2 0,0 0-5 15,0 0 0-15,0 0-3 0,17 13 3 0,-17-13 1 16,0 0 0-16,6 22 2 0,-6-22-1 0,1 18-2 16,-1-18 5-16,3 23-2 0,-3-23 1 0,1 29-3 15,-1-9 0-15,-1-1-8 0,2 4 8 0,-1 1-5 16,3 3-14-16,0-1 35 0,0 5-34 15,-1 0 31-15,0 3-12 0,0 0-11 0,1 1 9 16,0 1-9-16,-1 2 9 0,1 0-8 0,-1 3 8 16,2 2-9-16,-1 0 9 0,2 2-10 0,-1 2 8 15,0 0-9-15,0 0-8 0,0 1 25 16,0 1-25-16,-2 2 24 0,1 1-6 0,-3 1-11 16,0-2 12-16,-2 2-14 0,1-1 12 15,-1 0-10-15,-1 3 9 0,0-3-5 0,0 3-7 16,2 2 21-16,-1 1-21 0,2 1 17 0,-2 2-8 15,0-2-2-15,1-1 0 0,-2-1 0 0,1 1 0 16,1 0 0-16,-1 0 0 0,1 7 0 0,2 2 0 16,-1 0 0-16,-1 0 0 0,1-3 0 0,-2 0 0 15,0-1 0-15,1 1 0 0,0 1 0 0,-1 1 0 16,-1 3 0-16,0 1 0 0,-1-2 0 16,1-3 0-16,0-1 0 0,-1-2 0 0,-1 0 0 15,2 0 0-15,-1 1 0 0,0 0 0 16,2 1 0-16,-1 0 0 0,2-1 0 0,0 0 0 15,1 1 0-15,0-3 0 0,1-2 0 0,-1-1 0 16,1-1 0-16,1 0 0 0,0-2 0 0,2 2 0 16,-1-2 0-16,0 0 0 0,-1 1 0 0,2 3 0 15,-2 2 0-15,1 2 0 0,-3 2 0 16,-1-2 0-16,-3 3 0 0,0 2 0 0,-1-3 0 16,1 2 0-16,-4-6 0 0,1 1 0 0,1-1 0 15,0-5 0-15,1-2 0 0,4-7 0 0,0-4 0 16,1-3 0-16,3-3 0 0,0-4 0 15,4-2 0-15,1-4 0 0,1-2 0 0,1-5 0 16,-1-2 0-16,1-1 0 0,-10-17 0 16,20 26 0-16,-20-26 0 0,18 18 0 0,-18-18 0 15,17 13 0-15,-17-13 0 0,0 0 0 0,22 13 0 16,-22-13 0-16,0 0 0 0,0 0 0 0,17 20 0 16,-17-20 0-16,0 0 0 0,3 22 0 0,-3-22 0 15,-2 18 0-15,2-18 0 0,-7 17 0 0,7-17 0 16,0 0 0-16,-11 21 0 0,11-21 0 0,0 0 0 15,0 0 0-15,0 0 0 0,-10 17 0 16,10-17 0-16,0 0 0 0,0 0 0 0,0 0 0 16,0 0 0-16,0 0 0 0,0 0 0 0,0 0 0 15,0 0 0-15,0 0 0 0,0 0 0 16,0 0 0-16,0 0 0 0,0 0 0 0,0 0 0 16,0 0 0-16,0 0 0 0,0 0 0 0,0 0 0 15,-22 2 0-15,22-2 0 0,-22 4 0 0,22-4 0 16,-28 4 0-16,28-4 0 0,-33 4 0 15,14-3 0-15,-2-1 0 0,-3-1 0 0,-2-2 0 16,-3 0 0-16,-4-1 0 0,-3 0 0 0,-4-1 0 16,-5 2 0-16,-6-2 0 0,-4 0 0 0,-5 2 0 15,-2-2 0-15,-1 1 0 0,-4-2 0 0,-5 2 0 16,-4 1 0-16,-6-2 0 0,-4 1 0 0,-5 2 0 16,-5-2 0-16,-3 3 0 0,-4 1 0 15,-7-1 0-15,-3 1 0 0,-6 0 0 16,-4 0 0-16,-3 1 0 0,-5 1 0 0,-3 0 0 15,-4-1 0-15,-2 1 0 0,1 2 0 0,-7-2 0 16,0 1 0-16,0-1 0 0,-5 1 0 0,-1-1 0 16,-2 0 0-16,-5 0 0 0,0 0 0 0,-3 1 0 15,-2-1 0-15,-2-1 0 0,-1 0 0 0,-3-2 0 16,1-1 0-16,0 1 0 0,0-2 0 16,-2 2 0-16,1-2 0 0,0 1 0 0,-2 0 0 15,1-2 0-15,-5 2 0 0,-3-2 0 0,-2 2 0 16,-1-1 0-16,-1 2 0 0,-3 0 0 0,0 1 0 15,0 0 0-15,-3 1 0 0,-2 0 0 16,0 2 0-16,-2-1 0 0,-3 2 0 0,4-1 0 16,-5 1 0-16,-7-1 0 0,2 1 0 0,-1 1 0 15,-1 0 0-15,4 1 0 0,-2-1 0 16,-4-1 0-16,3 0 0 0,1 0 0 0,2 1 0 16,3-1 0-16,-4 4 0 0,0-3 0 0,2 1 0 15,-2 0 0-15,1 0 0 0,-3 0 0 0,3 1 0 16,2 0 0-16,2 2 0 0,4 0 0 0,-6 3 0 15,-4 2 0-15,0 0 0 0,-1 3 0 0,-1 3 0 16,4-1 0-16,-1 1 0 0,2 2 0 16,6-1 0-16,4-2 0 0,3-1 0 0,5-3 0 15,3-4 0-15,7-2 0 0,2-4 0 16,6 1 0-16,5-5 0 0,5-2 0 0,4-2 0 16,3-3 0-16,5 1 0 0,1-5 0 0,5 2 0 15,3-1 0-15,0-2 0 0,2 3 0 0,1-4 0 16,4 2 0-16,0 2 0 0,-3-1 0 0,2 4 0 15,-2 0 0-15,2 4 0 0,1 2 0 16,-1 2 0-16,-2 3 0 0,2 4 0 0,3 0 0 16,0 3 0-16,0-1 0 0,2 2 0 0,5-1 0 15,4 1 0-15,8-1 0 0,5-2 0 0,3 0 0 16,7-2 0-16,7-1 0 0,6-3 0 0,12-2 0 16,5-2 0-16,6-2 0 0,6-1 0 0,2-2 0 15,4-1 0-15,5-1 0 0,2-1 0 16,2 0 0-16,3-2 0 0,4 1 0 15,0 2 0-15,3-1 0 0,4 3 0 0,1-1 0 0,17 5 0 16,-24-11 0-16,24 11 0 0,0 0 0 0,-21-11 0 16,21 11 0-16,0 0 0 0,0 0 0 0,0 0 0 15,0 0 0-15,0 0 0 0,0 0 0 0,0 0 0 16,0 0 0-16,0 0 0 0,0 0 0 0,0 0 0 16,0 0 0-16,23-6 0 15,-23 6 0-15,17 1 0 0,-17-1 0 0,17 5 0 16,-17-5 0-16,0 0 0 15,22 4 0-15,-22-4-11 0,0 0-28 0,17 11 1 0,-17-11-30 16,0 0 26-16,0 0-11 0,20 18-39 0,-37-37-295 16,17 19-186-16,0 0-32 0,20-19 467 0</inkml:trace>
  <inkml:trace contextRef="#ctx0" brushRef="#br4" timeOffset="171901.6046">504 12014 1664 0,'0'0'48'0,"-17"14"-9"0,17-14-10 0,0 0-7 15,0 0 2-15,0 0-5 0,-17-3 4 16,17 3-5-16,0 0-3 0,0 0-1 0,0 0-4 16,0 0 2-16,0 0-3 0,0 0-3 15,-18-15 1-15,18 15-4 0,0 0 1 0,0 0 0 16,0 0 0-16,0 0 0 0,-22-18 2 0,22 18-4 15,0 0 3-15,0 0-2 0,-18-17 5 0,18 17-3 0,0 0 3 16,-11-19-5-16,11 19 2 16,-7-21-2-16,7 21 2 0,-6-25-1 0,6 25 0 15,-4-35-3-15,3 13 3 0,0-2-4 0,2-3 2 16,-1-1-3-16,0 1 3 0,0-4-3 0,0 1 2 16,0-3-1-16,0-3 0 0,0-1 0 0,0-4 0 15,0-3 0-15,1-3-5 0,-1 0 10 0,2-4-12 16,1 1 14-16,2-3-7 0,1-1 0 0,1-4 0 15,3-2 0-15,0-2 0 0,2-4-2 16,2 1-5-16,0-3 16 0,0-2-15 0,2 0 12 16,-1 3-6-16,-1-2 0 0,1 4 0 0,0-4 0 15,-2-1 0-15,-1 0 0 0,-2-1 0 0,-1 0 0 16,-1 1-7-16,-1 4 1 0,-1 0 11 16,-2 1-11-16,-1 1 13 0,-1-2-12 0,-2 0-2 15,0 1 14-15,-3-3-16 0,1 0 16 0,-2 1-2 16,2-1-10-16,1 0 11 0,-2 3-12 15,3-4 13-15,-1-1-13 0,1-1 1 0,-1-1 16 16,1 1-15-16,1 2 15 0,-1 0-11 0,0 1 0 16,1 2 0-16,-1 2 0 0,3 6 0 0,-2-2 0 15,-1-1 0-15,1-3 0 0,-1-2 0 0,0 3 0 16,0 5 0-16,1 3 0 0,-1 0 0 0,0 2 0 16,0 0 0-16,0-2 0 15,0 2 0-15,0-1 0 0,0 3 0 0,0 3 0 16,0 2 0-16,0 3 0 0,-1 6 0 0,-1 2 0 15,-2 3 0-15,0 5 0 0,1 1 0 0,-1 4 0 16,-1 2 0-16,0 2 0 0,0 0 0 0,5 18 0 16,-9-31 0-16,9 31 0 0,-9-24 0 0,9 24 0 15,-7-23 0-15,7 23 0 0,-9-22 0 0,9 22 0 16,-6-20 0-16,6 20 0 0,-5-17 0 16,5 17 0-16,0 0 0 0,-6-22 0 0,6 22 0 15,0 0 0-15,0 0 0 0,-7-18 0 0,7 18 0 16,0 0 0-16,0 0 0 0,0 0 0 15,0 0 0-15,0 0 0 0,0 0 0 0,0 0 0 16,0 0 0-16,0 0 0 0,0 0 0 0,0 0 0 16,0 0 0-16,0 0 0 0,0 0 0 0,0 0 0 15,21-9 0-15,-21 9 0 0,29-7 0 16,-9 2 0-16,5-1 0 0,4-2 0 0,5 2 0 16,3 0 0-16,5 0 0 0,4 0 0 0,7 0 0 15,3 2 0-15,3 2 0 0,2 0 0 0,-1 4 0 16,2-2 0-16,1 3 0 0,-2 0 0 0,2 0-9 15,-2-2-17-15,2 2-29 0,-7-14-33 0,25 13-560 16,-26-18-2-16,7 3 80 0</inkml:trace>
  <inkml:trace contextRef="#ctx0" brushRef="#br4" timeOffset="203693.2287">3108 7575 921 0,'0'0'109'0,"0"0"3"16,0 0-6-16,0 0-16 0,0 0-25 15,0 0-13-15,0 0-8 0,0 0-5 0,0 0-3 16,0 0-8-16,0 0-12 0,0 0-6 0,-17 10-6 15,17-10-1-15,0 0 0 0,0 0-1 0,0 0 1 16,0 0-1-16,0 0 0 0,0 0 1 0,3 18-1 16,-3-18 2-16,0 0-1 0,3 18 2 0,-3-18-2 15,0 0 3-15,3 25 24 0,-3-25-25 0,1 20 24 16,-1-20-47-16,0 23 18 0,0-23-16 0,-3 28 17 16,3-28 6-16,-2 30-5 0,2-30 2 0,-1 28-5 15,1-28 4-15,-1 24-5 0,1-24 4 0,1 22-4 16,-1-22 3-16,2 19-3 0,-2-19 3 0,5 18-3 15,-5-18 4-15,6 17-3 0,-6-17 2 16,5 21-1-16,-5-21 3 0,4 24-5 0,-4-24 6 16,1 32-6-16,-1-13 5 0,-1 0-3 0,-2 2 4 15,0-1-7-15,-2 1 8 0,-1 1-9 0,0 1 9 16,-2 0-6-16,0 1 7 0,-2-1-5 0,2 2 6 16,-3-2-5-16,1 0 8 0,-2 1 15 0,2 2-39 15,-1-4 39-15,0 2-42 0,1-4 19 0,-1 1 4 16,0 1-5-16,0-1 5 0,-1 1-8 0,0 1 8 15,-1 0-8-15,-1 0 5 0,-1 1-9 0,0 1 9 16,-1 4-9-16,-1-2 11 0,0 2-8 0,0 2 8 16,-1-5-7-16,-2 3 7 0,1 0-5 0,1 0 8 15,-1-1-7-15,2 1 8 0,0-2-7 0,2 2-18 16,-2-3 37-16,1 2-36 0,1-2 36 16,-1-1-14-16,2-1-6 0,0 0 6 0,0-1-5 15,0 2 6-15,1-3-6 0,0 1 5 0,1 0-7 16,-2 2 7-16,3-1-8 0,-1 1 7 0,0 2-9 15,0 1 8-15,-2-1-8 0,2 5 8 0,-1 2-8 16,-1 0 7-16,2 3-8 0,0-1-11 0,-1 1 31 16,-1 1-31-16,0 0 31 0,0 2-11 15,1-2-10-15,1 0 10 0,1-1-10 0,0-1 11 16,1-1-11-16,0 1 9 0,0-2-7 0,0 1 9 16,0 1-10-16,0-1 11 0,1 1-10 0,-1 2 9 15,0-3-8-15,0 3-7 0,1-2 31 16,0 1-29-16,-1 2 29 0,2 1-12 0,-1 0-11 15,2 1 10-15,1 2-12 0,2 1 11 0,2 1-11 16,2-3 10-16,1-1-10 0,2-1 9 16,0-1-10-16,2-1 10 0,-1 0-9 0,1-2-10 15,0-3 30-15,-1 0-31 0,2-3 30 0,-1-2-12 16,0-1-8-16,-1 0 8 0,-1 0-7 0,0-2 7 16,-2 0-6-16,0 4 7 0,-1 0-8 0,-2 2 7 15,-2 0-6-15,-1-3 7 0,-1 0-5 0,-1 1 7 16,-3 0-6-16,2 0 7 0,-3-1-3 15,2-2 4-15,0-3-5 0,0 0-13 0,2-3 26 16,1-1-25-16,0-2 28 0,6-17-14 16,-8 28-4-16,8-28 1 0,-7 20-2 0,7-20 1 15,-6 17-2-15,6-17 2 0,0 0-2 0,-7 17 0 16,7-17-1-16,0 0 1 0,0 0-1 0,0 0 1 16,0 0 0-16,0 0 1 0,0 0 0 0,-17 12-2 15,17-12 3-15,0 0-3 0,0 0 2 16,-19 5 1-16,19-5-1 0,0 0 2 0,0 0-1 15,0 0 1-15,0 0-1 0,-17 0-1 0,17 0-1 16,0 0 0-16,0 0 0 0,0 0 0 0,0 0-2 16,0 0-9-16,0 0-9 0,0 0-20 15,0 0-29-15,-28-34-163 0,28 34-425 0,0 0 39 16,0 0 221-16</inkml:trace>
  <inkml:trace contextRef="#ctx0" brushRef="#br4" timeOffset="205293.2063">4938 11201 1768 0,'-36'15'22'0,"15"-10"-3"0,-1-4-2 0,3 2 0 16,-3-4-2-16,3 1-1 0,-2-3-3 0,1 0-1 16,0-4 5-16,0-2-5 0,1-1 1 0,1-3-4 15,-1-1 0-15,1-3-5 0,0-5 4 16,1-1-5-16,0-2 4 0,0-1-4 0,0 2 4 15,-1-1-6-15,-3-2 6 0,1 1-5 0,-1 0 6 16,-3-2-8-16,0 2 7 0,-1-1-7 0,-2-3-9 16,0 0 32-16,0-2-30 0,-1 2 28 0,0-1-13 15,2-2-9-15,-1 0 8 0,0-1-8 0,2 1 5 16,0-4-8-16,0 0 8 0,2-2-7 0,-1-2 10 16,4 0-11-16,0-3 11 15,3 0-11-15,1-5-8 0,2 1 26 0,3-4-23 16,1-3 24-16,2 0-3 0,2-2-14 0,0 1 11 15,1 2-11-15,-1 1 11 0,2-3-12 0,-1 0 11 16,1 1-10-16,0 2-6 0,-1 1 22 0,0-2-21 16,0 4 21-16,0-1-4 0,1-1-11 0,1 0 10 15,0 0-11-15,3 0 10 0,0-1-10 0,3-1 11 16,-1-1-10-16,2 0-3 0,1 1 20 16,-2 1-19-16,2 4 19 0,0 2-7 0,0 4-7 15,-1 0 1-15,-1 3-1 0,0 3 0 0,-2 2 0 16,-2 7 0-16,0 1 0 0,-3 4 0 15,-1 3 0-15,-2 0 0 0,-2 4 0 0,9 16 0 16,-17-31 0-16,17 31 0 0,-19-32 0 0,11 10 0 16,2-2 0-16,3-4 0 0,3-4 0 15,2-4 0-15,4-5 0 0,6-5 0 0,2-2 0 16,4-4 0-16,1-3 0 0,3 1 0 0,3-3 0 16,-1 3 0-16,-1 3 0 0,0 1 0 0,-1 7 0 15,-4 4 0-15,-3 6 0 0,-5 7 0 0,-5 6 0 16,-5 20 0-16,-5-20 0 0,5 20-31 0,-27 1-12 15,7 9-13-15,-6-2 3 0,4 14-9 0,-9-8-1 16,16 22-57-16,-29-32-294 16,27 13-130-16,-1 0-50 0,0-18 528 0</inkml:trace>
  <inkml:trace contextRef="#ctx0" brushRef="#br4" timeOffset="206629.5518">6758 11270 1388 0,'0'0'87'0,"-21"13"-60"0,21-13 4 0,0 0 6 15,-18-1 2-15,18 1 0 0,0 0-11 0,-26-18 4 16,26 18-4-16,0 0 3 16,-20-23-1-16,20 23-4 0,-19-27-4 0,19 27 3 0,-18-30-8 0,6 11 4 0,2 2-6 15,-2-6 3-15,0 2-8 0,-1 0 4 0,-2 0-8 16,-2 1 3-16,-1-1-5 0,-1 0 5 0,0 1-5 15,-3-2 4-15,1-1-7 0,-2-1 5 0,-1-1-7 16,-2-2-11-16,1-1 29 0,-2-2-30 0,0-2 29 16,1 0-12-16,-2-3-8 0,1 1 7 15,-1 0-6-15,0-1 7 0,1-1-8 16,-1-2 5-16,0-2-8 0,-1-1 9 0,1 0-9 16,-1 1 12-16,-1-1-9 0,-1 0 10 0,0 0-9 15,0 1-14-15,-1 1 26 0,0-1-25 0,-1 0 26 16,-1-1-5-16,0 0-8 0,0 1 9 0,1-1-10 15,-1 0 9-15,1-1-8 0,-1-2 8 0,1-2-9 16,3-2 9-16,0-3-10 0,1 0-7 0,3-2 23 16,-1-1-20-16,1-1 22 0,2-1-3 15,2 1-13-15,0-2 14 0,1 0-12 0,3-2 12 16,0 0-10-16,0-1 9 0,-1 1-10 0,0 0 0 16,1 1 0-16,-3 3 0 0,0 2 0 15,0 0 0-15,-1 0 0 0,0 1 0 0,0 2 0 16,-2 1 0-16,-1-1 0 0,-2 0 0 0,3-2 0 15,-1 0 0-15,0 2 0 0,2 0 0 16,-1 4 0-16,2 4 0 0,3 2 0 0,0 4 0 16,2 3 0-16,1 3 0 0,2 3 0 0,0 3 0 15,1 5 0-15,13 19 0 0,-24-28 0 0,24 28 0 16,-23-16 0-16,23 16 0 0,0 0 0 0,-21-10 0 16,21 10 0-16,0 0 0 0,0 0 0 0,0 0 0 15,0 0-46-15,0 0-23 0,0 0-51 0,0 0-447 16,0 0-55-16,0 0 0 15</inkml:trace>
  <inkml:trace contextRef="#ctx0" brushRef="#br4" timeOffset="208350.9575">7413 11312 1194 0,'0'0'74'0,"0"0"-53"16,0 0-3-16,-12-27 18 0,12 27 8 0,-2-21 14 15,2 21-1-15,3-23 0 0,-3 23-10 0,5-25-2 16,-5 25-14-16,7-31-2 0,-7 31-9 15,10-35 3-15,-3 16-6 0,0-4 4 0,2 4-7 16,-3-4 1-16,3 3-9 0,-2 1 3 0,2-2-9 16,-2 1 6-16,1-1-7 0,-1 1 6 15,-1-1-5-15,1-1 4 0,-1 2-6 0,-1-2 6 16,1 0-7-16,-1-2-15 0,1 0 39 0,1-3-40 16,1 2 40-16,0 0-17 0,1-1-6 0,0-2 9 15,1 2-7-15,0-2 9 0,2 0-7 0,-2 2 8 16,1-1-6-16,0-3 8 0,-1 1-9 0,1 0 7 15,-1-2-8-15,1 4 7 0,-1-2-8 16,1-3 6-16,1 1-8 0,1-4 8 0,1-3 8 16,-1 1-32-16,4-1 30 0,0-2-30 0,4-1 12 15,-1-1 11-15,2-3-11 0,0 3 10 16,3-2-10-16,-1-2 12 0,3 3-10 0,-3-4 12 16,3 2-10-16,-3-2 14 0,2 1-10 0,0-2-10 15,1 3 28-15,1-4-28 0,1 3 26 0,-1 0-7 16,1 2-12-16,1-1 10 0,-1 0-10 15,1 1 9-15,-1 1-11 0,2 1 10 0,-1-2-12 16,2 2 10-16,1-3-8 0,2 1-7 0,3 0 26 16,-1-2-25-16,6 1 26 0,-1 0-10 0,5-1-9 15,-1 0 4-15,4-2-3 0,-2 1 0 0,3 0 0 16,0 1 0-16,-1 0 0 0,1 0 0 0,1-1 0 16,0 1 0-16,0 2 0 0,-1 2 0 15,1 3 0-15,-3 2 0 0,1 2 0 16,-4 1 0-16,-1 1 0 0,-2-1 0 0,-2 1 0 15,0 3 0-15,-2 2 0 0,-2 4 0 0,2 1 0 16,0 2 0-16,-3 0 0 0,1 0 0 0,-1 2 0 16,1 0 0-16,0-1 0 0,0 1 0 0,-1 0 0 15,0 2 0-15,-2 0 0 0,0 0 0 0,0 1 0 16,-3 0 0-16,0 1 0 0,-3-1 0 16,0 0 0-16,0 1 0 0,0-1 0 0,-2 0 0 15,0 0 0-15,-2 1 0 0,1-2 0 0,-4 2 0 16,3-1 0-16,-3 2 0 0,1-2 0 0,0-1 0 15,0 0 0-15,0 2 0 0,0-2 0 16,1-3 0-16,0 2 0 0,1-1 0 0,2-2 0 16,-2 3 0-16,3 0 0 0,-1 1 0 0,-2 3 0 15,-1-1 0-15,-2 3 0 0,-3 2 0 16,-1 3 0-16,-17 7 0 0,24-6 0 0,-24 6 0 16,17-1 0-16,-17 1 0 0,0 0 0 0,0 0 0 31,0 0 0-31,19 9 0 0,-19-9 0 0,0 0 0 0,0 0 0 0,0 0 0 0,0 0 0 0,0 0 0 15,0 0 0-15,0 0 0 0,0 0 0 0,0 0 0 16,0 0 0-16,0 0 0 0,0 0 0 16,0 0 0-16,0 0 0 0,0 0 0 0,0 0 0 31,0 0 0-31,0 0 0 0,14 19 0 0,-14-19 0 16,0 0-16-16,0 0-20 0,0 0-13 0,0 0-34 15,5 46-220-15,-5-46-306 0,-13 17-11 0,13-17 290 16</inkml:trace>
  <inkml:trace contextRef="#ctx0" brushRef="#br5" timeOffset="241940.2151">8030 10925 1000 0,'0'0'93'0,"0"0"-25"0,-11-18 0 0,11 18 3 16,0 0 6-16,8-17-15 0,-8 17-5 15,6-21-12-15,-6 21-3 0,11-27-10 0,-6 9-1 0,6 1 18 16,-2-7-51-16,5 2 42 0,-2-6-45 0,7 4 15 16,-5-6 12-16,6 1-9 0,-2-6 10 0,4 0-12 15,0-5 12-15,3-3-16 0,2-5 10 0,1 0-14 16,1-6 11-16,0 0-17 0,-1-2-11 15,4-1 26-15,-2-2-27 0,2 1 27 0,2-2-2 16,-2 2-17-16,-1 3 15 0,1 3-16 0,-2 0 15 16,2 1-15-16,0 1 15 0,-1-2-13 0,1 1-8 15,3-1 30-15,2-1-29 0,0-2 29 0,5 0-6 16,-1-2-16-16,0 1 16 0,2-1-17 0,1-1 16 16,1 1-18-16,0 3 17 0,1 1 9 0,-4 3-31 15,1 4 32-15,-5 4-33 0,-4 4 9 16,-5 6 9-16,-4 3-10 0,-5 5 9 15,-3 3-7-15,-17 21 6 0,17-25-2 0,-17 25-4 16,0 0-3-16,0 0-3 0,0 0-1 0,-29 6 3 16,12 6 6-16,-4 3 2 0,-1 2 9 0,-5 1-1 15,-1 4 9-15,-3-2 0 0,3 3 8 0,-5-5-3 16,4 3 4-16,-4-4-2 0,1 4-21 16,1-2 15-16,-1 2-18 0,1-2 28 0,-1 3-13 15,2-3 4-15,0 1-18 0,4-1 0 0,3-1 0 16,5-2 0-16,18-16 0 0,-20 20 0 0,20-20 0 15,0 0 0-15,0 0 0 0,33-3 0 0,-8-12 0 16,9-6 0-16,4-8 0 0,7-5 0 0,4-5 0 16,7-5 0-16,2 1 0 0,-1-1 0 15,4 2 0-15,-5 3 0 0,-3 4 0 16,0 3 0-16,-8 3 0 0,-3 6 0 0,-7 3 0 16,-7 11 0-16,-7 5 0 0,-21 4 0 0,27 18 0 15,-22 5 0-15,-7 10 0 0,-5 10 0 0,-7 7 0 16,-7 8 0-16,-7 7 0 0,-6 4 0 0,-4 4 0 15,-1-4 0-15,0-4 0 0,3-8 0 0,5-9 0 16,7-8 0-16,6-10 0 0,11-7 0 0,7-23-41 16,8 28-99-16,-18-48-315 0,36 21-165 15,-10-18-15-15,4-11 480 0</inkml:trace>
  <inkml:trace contextRef="#ctx0" brushRef="#br5" timeOffset="243252.8642">9588 7358 2022 0,'0'0'23'0,"25"3"-21"0,-25-3-2 0,33 2 0 16,-9-5 0-16,6-2 0 0,2-3 0 0,5-3 0 16,2-2 0-16,1-3 0 0,1-1 0 0,2 3 0 15,-1-5 0-15,3 7-45 0,-7-11-55 0,23 32-199 16,-22-29-333-16,8 7-14 0,-3 3 322 0</inkml:trace>
  <inkml:trace contextRef="#ctx0" brushRef="#br5" timeOffset="243659.1479">10941 7430 1875 0,'21'-2'61'0,"4"6"-12"0,-1-4-7 16,2 2-22-16,1-2-20 0,1 0 0 0,-1 0 0 15,1-1 0-15,-2 0 0 0,2-1 0 0,-1 0 0 16,2-2 0-16,2-1 0 0,0-1 0 0,5-1 0 15,-1-4 0-15,4 4-30 0,-6-11-67 16,18 29-156-16,-29-27-392 0,15 8 10 0,-5-1 249 16</inkml:trace>
  <inkml:trace contextRef="#ctx0" brushRef="#br5" timeOffset="243987.3198">10464 7908 1828 0,'22'1'219'0,"-22"-1"-219"0,26 14 0 16,-7-10 0-16,7 1 0 0,3-2 0 0,3-6 0 15,3 0 0-15,1-3 0 0,5-3 0 0,0-1 0 16,4 0 0-16,2-5 0 0,1 2 0 0,-2-2 0 16,3 3 0-16,-4-2 0 0,6 10-79 15,-26-27-312-15,23 27-288 0,-14-3 39 0,-6 1 383 16</inkml:trace>
  <inkml:trace contextRef="#ctx0" brushRef="#br5" timeOffset="244362.3422">9313 7686 1999 0,'0'0'48'0,"-7"18"-48"0,7-18 0 0,18 6 0 0,-18-6 0 16,35 2 0-16,-13-2 0 0,2-1 0 0,2-3 0 15,1-1 0-15,-1-1 0 16,5-1 0-16,2 0 0 0,1-2 0 0,6 2-44 16,-3-5-2-16,13 8-42 0,-13-23-80 0,36 21-423 15,-17-9-59-15,3 2 191 0</inkml:trace>
  <inkml:trace contextRef="#ctx0" brushRef="#br5" timeOffset="244690.4755">10175 8233 2020 0,'0'0'26'0,"0"0"-25"16,27 15-1-16,-5-14 0 0,4-6 0 15,6-6 0-15,6-2 0 0,2-5 0 16,5-1 0-16,2-3 0 0,1 1 0 0,0-2 0 16,0 6 0-16,-7-4-59 0,8 12-48 0,-26-27-152 15,21 29-370-15,-14-4-4 0,-3-1 274 0</inkml:trace>
  <inkml:trace contextRef="#ctx0" brushRef="#br5" timeOffset="245074.645">8785 8081 2047 0,'0'0'0'0,"-2"22"0"15,2-22 0-15,23 17 0 0,-3-11 0 0,8-4 0 16,6-5 0-16,5-5 0 0,8-4 0 16,2-6 0-16,10-4 0 0,4-3 0 15,4-3 0-15,1-5 0 0,3 7 0 0,-12-13-115 16,30 27-457-16,-33-15-91 0,6 10 5 0</inkml:trace>
  <inkml:trace contextRef="#ctx0" brushRef="#br5" timeOffset="247663.7945">7316 10101 1477 0,'0'0'266'0,"0"0"-237"15,-4-25-12-15,4 25 2 0,0 0 0 0,0 0 10 16,0 0 4-16,0 0 3 0,0 0-6 0,0 0-8 16,-7 25-8-16,1 0-11 0,-1 7-8 0,-3 3 27 15,-1 0-28-15,-2 2 27 0,0-1-13 0,2 1-10 16,1-2 6-16,2-3-10 0,1-3-3 15,3 2-18-15,-2-8-10 0,10 8-41 16,-4-31-15-16,6 45-53 0,-23-45-259 0,17 0-172 16,18 25 6-16,-18-25 485 0</inkml:trace>
  <inkml:trace contextRef="#ctx0" brushRef="#br5" timeOffset="247835.784">7262 10381 1971 0,'-26'9'53'0,"26"-9"-30"15,-31 7-23-15,31-7 0 0,0 0 0 0,-18 10 0 16,18-10 0-16,0 0 0 0,0 0 0 0,0 0 0 16,27-4 0-16,-9-2 0 0,8-3 0 0,2-4 0 15,6 0 0-15,-2-8-1 0,11 19-146 16,-33-27-407-16,30 19-122 0,-13-2 47 16</inkml:trace>
  <inkml:trace contextRef="#ctx0" brushRef="#br5" timeOffset="248101.3536">7288 10676 1822 0,'1'-18'43'0,"-1"18"-7"15,0 0 10-15,0 0-2 0,0 0-7 0,-22 1-18 16,22-1-19-16,-19 28 0 0,5-6 0 0,0 7 0 16,-1 4 0-16,1 2 0 0,0 1 0 15,2-1 0-15,2 0 0 0,2-3 0 0,4-2 0 16,4-6-3-16,5-3-20 0,-5-21-14 0,21 29-41 16,-21-29-40-16,35 25-145 0,-35-25-348 0,21-4 17 15,1 3 275-15</inkml:trace>
  <inkml:trace contextRef="#ctx0" brushRef="#br5" timeOffset="248288.926">7081 10837 1845 0,'-8'33'202'0,"8"-33"-202"16,-20 19 0-16,20-19 0 0,0 0 0 0,0 0 0 15,0 0 0-15,28 7 0 0,-11-10 0 0,4-6 0 16,3-2 0-16,5-3 0 0,3-3 0 15,3 0 0-15,-1-2 0 0,3 7-17 0,-14-22-183 16,23 29-451-16,-18-10-31 0,1 12 186 0</inkml:trace>
  <inkml:trace contextRef="#ctx0" brushRef="#br5" timeOffset="248632.6769">7909 11022 930 0,'8'28'471'0,"-17"-57"20"0,9 29-419 16,0 0-28-16,0 0-11 0,0 0-27 0,0 0-6 15,-2 28 0-15,-3-11 0 0,-4 8 0 16,0 7 0-16,-2 3 0 0,-1 3 0 0,-1 3 0 16,2 2 0-16,1 0 0 0,0-2-3 0,6 2-7 15,-1-6-33-15,9-3 9 0,-4-11-27 0,21 21-194 16,-21-44-301-16,6 26-88 0,-6-26 204 0</inkml:trace>
  <inkml:trace contextRef="#ctx0" brushRef="#br5" timeOffset="248820.1782">7751 11218 2047 0,'0'0'0'0,"0"0"0"0,0 0 0 15,0 0 0-15,0 0 0 0,0 0 0 16,32-18 0-16,-10 5 0 0,5-4 0 0,3-4 0 16,4-2 0-16,0-3 0 0,5 4 0 0,-12-22-156 15,25 26-492-15,-24-11-18 0,5 5 90 0</inkml:trace>
  <inkml:trace contextRef="#ctx0" brushRef="#br5" timeOffset="249195.2101">8057 10199 1520 0,'0'0'255'15,"0"0"-156"-15,0 0-85 0,3 29 5 0,-6-11-2 16,1 4 8-16,-3-1-8 0,2 5 6 0,-6-1-9 15,2 2 6-15,-1 1-12 0,0-3 1 16,2 2-10-16,0-1 4 0,1-2-8 0,0-1 4 16,4 0-15-16,1-23-4 0,1 33-24 0,-1-33-21 15,15 27-75-15,-15-27-196 0,0 0-274 16,0 0 5-16,21-31 406 0</inkml:trace>
  <inkml:trace contextRef="#ctx0" brushRef="#br5" timeOffset="249351.5489">8080 10329 1911 0,'-22'-2'69'0,"22"2"-25"0,0 0-21 16,-22 14-23-16,22-14 0 0,0 0 0 0,0 0 0 15,0 0 0-15,18 15 0 0,-18-15 0 16,38-12 0-16,-10-3 0 0,3-5 0 0,7-3 0 16,-5-10-29-16,19 28-250 0,-29-32-379 0,19 11 4 15,-11-3 228-15</inkml:trace>
  <inkml:trace contextRef="#ctx0" brushRef="#br5" timeOffset="249874.6338">7493 9546 1809 0,'20'2'58'0,"-20"-2"-8"16,0 0-11-16,0 0 6 0,0 0-24 0,-10 29 3 16,5-8-23-16,-1 6-1 0,-1 5 0 0,-2 3 0 15,0 1 0-15,1 3 0 16,0 0 0-16,2-2 0 0,2-1 0 0,1-2-5 16,3-5-7-16,4 0-16 0,0-5 1 0,5 1-15 15,-6-8 0-15,11 4-26 0,-14-21-36 0,24 29-151 16,-24-29-326-16,0 0 16 0,0 0 248 0</inkml:trace>
  <inkml:trace contextRef="#ctx0" brushRef="#br5" timeOffset="250001.8557">7324 9897 1754 0,'0'0'216'0,"-34"-8"-162"0,34 8-31 16,0 0-23-16,0 0 0 0,-6-18 0 0,6 18 0 16,34-16 0-16,-2 6 0 0,9-3 0 0,10-3 0 15,10-3 0-15,6-4 0 0,9 3 0 0,-5-11-3 16,30 29-532-16,-38-23-131 0,7 12-35 0,-13 6 560 15</inkml:trace>
  <inkml:trace contextRef="#ctx0" brushRef="#br6" timeOffset="279305.0624">21855 13065 1786 0,'0'0'58'0,"0"0"-25"0,0 0-10 15,0 0-2-15,0 0-1 0,0 0 2 16,0 0 0-16,0 0-1 0,0 0-2 0,0 0-5 16,0 0-6-16,0 0-8 0,0 0 0 0,0 0 0 15,0 0 0-15,0 0 0 0,-20-15 0 0,20 15 0 16,-19 5 0-16,19-5 0 0,-27 15 0 0,10-6 0 15,-2 5 0-15,-3 0 0 0,-1 3 0 16,-1 0 0-16,1 2 0 0,-1 1 0 0,1 0 0 16,-1 0 0-16,1 0 0 0,-2 0 0 0,3-1 0 15,0-1 0-15,-2 1 0 0,6 0 0 0,-3-1 0 16,4-1 0-16,17-17 0 0,-29 27 0 0,29-27 0 16,-24 25 0-16,24-25 0 0,-16 18 0 15,16-18 0-15,0 0 0 0,0 0 0 16,0 0 0-16,0 0 0 0,-5 18 0 0,5-18 0 15,0 0 0-15,0 0 0 0,25 19 0 0,-25-19 0 16,24 17 0-16,-24-17 0 0,31 22 0 0,-14-11 0 16,-17-11 0-16,34 19 0 0,-15-8 0 0,-1-1 0 15,0 1 0-15,-1-2 0 0,0 1 0 0,0-2 0 16,1 1 0-16,4-1 0 0,1 2 0 0,5 0 0 16,4-2 0-16,2 1 0 0,4-1 0 15,3-1 0-15,5 1 0 0,4-1 0 0,2 0 0 16,4 0 0-16,0 2 0 0,0-1 0 0,-2 4 0 15,-6-1 0-15,-3 5 0 0,-6 0 0 16,-3 4 0-16,-8 1 0 0,-5 7-12 0,-14-11-91 16,16 32-249-16,-42-28-305 0,19 7 27 0,-8-7 338 15</inkml:trace>
  <inkml:trace contextRef="#ctx0" brushRef="#br6" timeOffset="280195.7415">21248 12661 1619 0,'0'0'106'0,"0"0"-36"0,0 0-23 15,0 0-11-15,0 0-8 0,27 12 1 0,-9-14-9 16,1-6 1-16,7 0-6 0,3-5 2 16,4-3-6-16,3-4 4 0,7-1-6 0,-2-3-5 15,4 1-4-15,5-3 0 0,5 1 0 0,6-1 0 16,-2 0 0-16,-3 0 0 0,-10 5 0 0,-13 0 0 15,-10 3 0-15,-23 18 0 0,16-29 0 0,-16 29 0 16,-19-24 0-16,-4 12 0 0,-8-1 0 0,-8 5 0 16,-6 1 0-16,-5 2 0 0,-4 4 0 15,-3 2 0-15,-1 5 0 0,-2 5 0 0,1 8 0 16,-2 5 0-16,3 8 0 0,2 7 0 0,4 6 0 16,3 5 0-16,5 6 0 0,7-1 0 0,6 3 0 15,12-4 0-15,8-5 0 0,11-5 0 16,10-8 0-16,10-3 0 0,12-8 0 0,10-6 0 15,12-8 0-15,10-7 0 0,11-9 0 0,6-3 0 16,5-9 0-16,7-4 0 0,-6-5 0 16,9 4 0-16,-29-36-412 0,36 31-257 0,-29-20 17 15,-1 2 339-15</inkml:trace>
  <inkml:trace contextRef="#ctx0" brushRef="#br6" timeOffset="280414.5365">22138 11898 2047 0,'0'0'0'16,"0"0"0"-16,0 0 0 0,30 7 0 0,-6-3 0 15,8-4 0-15,6-4 0 0,7-2 0 16,4-2 0-16,5-2 0 0,4-1 0 0,2 0 0 15,2-5 0-15,2 7 0 0,-7-15 0 0,24 30-485 16,-33-28-204-16,11 12 18 0,-11 5 470 0</inkml:trace>
  <inkml:trace contextRef="#ctx0" brushRef="#br6" timeOffset="319754.7738">20298 3676 1311 0,'-12'-19'336'0,"12"19"-258"0,0 0-13 16,0 0-10-16,0 0-7 0,0 0-9 0,0 0-4 0,-12-17-6 15,12 17-4-15,0 0-5 0,0 0-14 0,-3-18-6 16,3 18 0-16,0 0 0 0,0 0 0 16,0 0 0-16,0 0 0 0,0 0 0 0,0 0 0 15,-20-8 0-15,20 8 0 0,0 0 0 0,0 0 0 16,-17 8 0-16,17-8 0 0,0 0 0 0,0 0 0 15,0 0 0-15,-13 22 0 0,13-22 0 0,0 0 0 16,0 0 0-16,9 20 0 0,-9-20 0 0,0 0 0 16,28 19 0-16,-28-19 0 0,36 14 0 0,-9-8 0 15,1 3 0-15,4-3 0 0,2 1 0 16,2 1 0-16,2 1 0 0,2 2 0 0,-1-2 0 16,-2 2 0-16,-3 0 0 0,-4 0 0 0,-4 2 0 15,-5-1 0-15,-2 0 0 0,-19-12 0 0,25 28 0 16,-25-28 0-16,14 26 0 0,-14-26 0 0,2 24 0 15,-2-24 0-15,-7 25 0 0,7-25 0 0,-21 27 0 16,21-27 0-16,-35 31 0 0,10-14 0 16,-5 3 0-16,-6-1 0 0,-5 2 0 15,-2-1 0-15,-4 3 0 0,0-1 0 0,2 2 0 16,1 0 0-16,4-1 0 0,5-2 0 0,6-4 0 16,8-4 0-16,21-13 0 0,-19 18 0 0,19-18 0 15,0 0 0-15,0 0 0 0,34 22 0 0,-14-23 0 16,25 18-197-16,-30-37-448 0,30 9-23 0,-12-13 132 15</inkml:trace>
  <inkml:trace contextRef="#ctx0" brushRef="#br6" timeOffset="321391.707">2741 3817 1446 0,'16'40'427'0,"-41"-40"-366"0,25 0-27 16,0 0 3-16,0 0-10 0,0 0-12 0,0 0-15 15,0 0 0-15,-13 17-1 0,13-17 2 0,-5 24-5 16,1-5 8-16,1 4-4 0,-1 4 0 0,1 2 0 16,-1 3 0-16,-1 2 0 0,3 4-11 0,-2-2-4 15,2 3-17-15,-2-4-1 16,4 4-18-16,-5-12-5 0,10 8-34 0,-5-35-40 15,12 55-174-15,-12-55-272 0,1 23 23 0,11-6 358 16</inkml:trace>
  <inkml:trace contextRef="#ctx0" brushRef="#br6" timeOffset="321547.9581">2717 4071 1363 0,'-13'18'430'16,"-8"-31"-344"-16,21 13-8 0,-30-3-19 15,30 3-28-15,-20 5-31 0,20-5 0 0,0 0 0 16,0 0 0-16,0 0 0 0,-6 23 0 0,6-23 0 15,28 16 0-15,-2-10 0 0,7-6 0 0,12-5 0 16,11-8 0-16,11-1 0 0,2-16-74 16,24 14-603-16,-19-18 24 0,4 7 11 0</inkml:trace>
  <inkml:trace contextRef="#ctx0" brushRef="#br6" timeOffset="321907.355">4058 3787 1554 0,'1'21'416'16,"-1"-21"-393"-16,0 0-8 0,0 0 0 0,0 0-5 15,0 0-1-15,0 0-4 0,17 11-5 0,-17-11 0 16,18 23 0-16,-9-6 0 0,1 4 0 0,-1 4 0 16,-3 3 0-16,-1 3 0 0,-2 4 0 0,-4 2 0 15,-2 0 0-15,-1 1 0 0,0-1 0 16,-1 1 0-16,1-3-5 0,0-5-13 0,2-1-7 15,1-7 3-15,4-1-22 0,-3-21 3 16,7 31-25-16,-7-31-41 0,17 23-240 0,-17-23-278 16,0 0 41-16,0 0 422 0</inkml:trace>
  <inkml:trace contextRef="#ctx0" brushRef="#br6" timeOffset="322063.6527">4028 4113 1631 0,'0'0'289'15,"-32"-5"-220"-15,32 5-11 0,0 0-58 16,-20 0 0-16,20 0 0 0,0 0 0 0,0 0 0 15,0 0 0-15,22 7 0 0,-5-4 0 16,8-2 0-16,8-5 0 0,8-4 0 0,10-5 0 16,9-4 0-16,3-6 0 0,13 12-100 0,-17-23-557 15,21 12-23-15,-12-16 71 0</inkml:trace>
  <inkml:trace contextRef="#ctx0" brushRef="#br6" timeOffset="322594.9767">5986 3922 1588 0,'0'0'244'0,"29"-8"-166"16,-29 8-39-16,0 0-1 0,0 0-10 15,0 0-6-15,0 0-13 0,0 0-8 16,2 19-1-16,-2 0 0 0,-4 7 0 0,-2 6 0 16,-2 5 0-16,-3 1 0 0,-1 3 0 0,-2 2 0 15,2-1 0-15,-1-1 0 0,3-3-14 0,2-6-14 16,4 1-18-16,0-9 3 0,10 5-29 0,-6-29-29 16,22 47-174-16,-22-47-349 0,26 14 53 0,-8-10 299 15</inkml:trace>
  <inkml:trace contextRef="#ctx0" brushRef="#br6" timeOffset="322751.1568">5931 4171 1470 0,'-46'-13'435'15,"46"13"-367"-15,-26 6-20 0,26-6-22 16,0 0-26-16,0 0 0 0,0 0 0 0,18 17 0 16,1-11 0-16,5-3 0 0,9-3 0 15,4-3 0-15,11-3 0 0,8-8 0 0,8 5 0 16,-1-19-120-16,16 13-552 0,-8-14 6 0,8 5 78 15</inkml:trace>
  <inkml:trace contextRef="#ctx0" brushRef="#br6" timeOffset="323079.3927">7898 3794 1598 0,'20'22'259'0,"-20"-22"-206"0,0 0-19 16,0 0 7-16,0 0 0 0,13 19-20 0,-13-19-21 15,6 28 0-15,-6-5 0 0,-2 3 0 16,-4 6 0-16,-4 4 0 0,-2 3 0 16,-3 2 0-16,0-1 0 0,-1 1 0 0,2-2 0 15,5-2 0-15,-1-7-23 0,9 2-44 0,-2-12-1 16,17 14-72-16,-14-34-141 0,0 0-304 0,13 21-34 16,-13-21 356-16</inkml:trace>
  <inkml:trace contextRef="#ctx0" brushRef="#br6" timeOffset="323251.1943">7937 4070 1405 0,'-58'-39'489'0,"58"39"-391"0,0 0-43 16,-22-18-55-16,22 18 0 0,-19 0 0 15,19 0 0-15,0 0 0 0,0 0 0 0,0 0 0 16,8 17 0-16,9-9 0 0,9 1 0 0,9-6 0 16,12-4 0-16,11-7 0 0,10-2 0 0,2-13-8 15,36 14-683-15,-31-17 9 0,15 6 17 16</inkml:trace>
  <inkml:trace contextRef="#ctx0" brushRef="#br6" timeOffset="323673.1011">10259 3715 1150 0,'0'0'590'0,"0"0"-559"0,0 0-26 15,-11-18-2-15,11 18-3 0,0 0 1 0,-17-14-5 16,17 14 1-16,0 0 3 0,-21-9 6 16,21 9 2-16,0 0 2 0,0 0-2 15,0 0 1-15,-17 10 6 0,17-10 1 0,0 0 4 16,0 0-2-16,-3 18 0 0,3-18 1 0,0 0 2 16,-3 24 0-16,3-24 3 0,0 24 0 0,0-24 1 15,0 35-13-15,0-13-12 0,0 3 0 0,0 6 0 16,0 0 0-16,-1 4 0 0,-1 2 0 0,-1 0 0 15,-2 1 0-15,-2-1 0 0,-2 0 0 0,0-3 0 16,-2 0 0-16,0-5 0 0,4-2 0 16,7-27-70-16,-5 46-133 0,-21-41-442 0,26-5 0 15,0 0 162-15</inkml:trace>
  <inkml:trace contextRef="#ctx0" brushRef="#br6" timeOffset="323845.0053">10084 3976 1691 0,'-42'-20'356'16,"42"20"-356"-16,0 0 0 0,0 0 0 0,0 0 0 16,0 0 0-16,-2 17 0 0,2-17 0 0,30 11 0 15,-5-9 0-15,5-2 0 0,8-4 0 0,7-4 0 16,2-3 0-16,9-1 0 0,0-6 0 0,9 6 0 16,-15-29-391-16,24 29-299 0,-11-14 0 0,4 8 415 15</inkml:trace>
  <inkml:trace contextRef="#ctx0" brushRef="#br6" timeOffset="324204.8262">12005 3506 2012 0,'0'0'35'0,"0"0"-35"0,0 0 0 16,0 0 0-16,-1 18 0 0,1-18 0 0,-10 34 0 15,1-5 0-15,-6 5 0 0,-2 6 0 0,-4 2 0 16,-2 3 0-16,0 3 0 0,-1 2 0 0,1 1 0 16,2-2 0-16,2 1 0 0,2-4 0 15,2-8 0-15,5 0 0 0,3-8 0 16,6 0-14-16,-3-10-65 0,20 16-120 0,-16-36-437 16,11 17-1-16,-11-17 156 0</inkml:trace>
  <inkml:trace contextRef="#ctx0" brushRef="#br6" timeOffset="324362.1188">11683 3848 1806 0,'0'0'241'0,"0"0"-241"0,17 10 0 0,-17-10 0 16,17 6 0-16,1-1 0 0,10 0 0 0,11-5 0 16,12-5 0-16,11-5 0 0,9-3 0 0,12-3 0 15,2-9 0-15,35 14-507 0,-26-22-215 0,13 8 49 16</inkml:trace>
  <inkml:trace contextRef="#ctx0" brushRef="#br6" timeOffset="324763.0263">13557 3460 1581 0,'22'16'409'0,"-22"-16"-352"0,0 0-57 0,0 0 0 16,0 0 0-16,18-6 0 0,-18 6 0 0,0 0 0 16,5 26 0-16,-5-5 0 0,-2 8 0 15,-7 5 0-15,-2 3 0 0,-6 3 0 16,-2 2 0-16,-2 2 0 0,0 0 0 0,1-1 0 16,0-2 0-16,6-2 0 0,1-5 0 0,6-3 0 15,2-5 0-15,8-2-19 0,-3-24-66 0,20 41-91 16,-20-41-323-16,0 0-125 0,24 4 52 0</inkml:trace>
  <inkml:trace contextRef="#ctx0" brushRef="#br6" timeOffset="324903.5935">13414 3759 2047 0,'0'0'0'0,"0"0"0"0,0 0 0 15,0 0 0-15,0 0 0 0,18 13 0 0,7-7 0 16,11-1 0-16,10-6 0 0,11-5 0 0,12-4 0 15,8-9 0-15,19 22-151 0,-12-33-533 16,17 13 30-16,-11-11 97 0</inkml:trace>
  <inkml:trace contextRef="#ctx0" brushRef="#br6" timeOffset="325247.3633">15554 3429 1815 0,'12'16'228'0,"-12"-16"-224"15,0 0-4-15,0 0 0 0,0 0 0 0,0 0 0 16,0 0 0-16,0 0 0 0,0 0 0 0,0 0 0 16,0 0 0-16,-10 30 0 0,1-6 0 15,-1 4 0-15,-3 4 0 0,0 6 0 0,2 0 0 16,2 2 0-16,0-1 0 0,6 0 0 16,-2-2 0-16,6 2 0 0,-2-5 0 0,3 2-20 15,-2-9-78-15,15 19-85 0,-26-29-416 0,22 8-22 16,-11-25 96-16</inkml:trace>
  <inkml:trace contextRef="#ctx0" brushRef="#br6" timeOffset="325419.6931">15312 3674 1813 0,'22'28'234'0,"-22"-28"-234"0,0 0 0 0,0 0 0 15,0 0 0-15,24 8 0 0,-4-3 0 16,6 0 0-16,10-3 0 0,7-2 0 0,11-2 0 15,8-6 0-15,9 2 0 0,-1-15 0 0,30 17-617 16,-25-21-84-16,19 7 30 0</inkml:trace>
  <inkml:trace contextRef="#ctx0" brushRef="#br6" timeOffset="325950.9785">18146 3447 1629 0,'-9'-23'418'0,"9"23"-418"0,-4-20 0 15,4 20 0-15,0 0 0 0,0 0 0 0,0 0 0 16,-23-12 0-16,23 12 0 0,-30 21 0 0,12-1 0 15,-3 8 0-15,-2 7 0 0,-1 6 0 0,0 7 0 16,-1-1 0-16,2 1 0 0,2-2 0 0,5-2 0 16,3-4 0-16,6 1 0 0,1-8 0 15,6 3-23-15,0-36-164 0,3 44-451 0,-3-44 23 16,4 21 32-16</inkml:trace>
  <inkml:trace contextRef="#ctx0" brushRef="#br6" timeOffset="326107.2904">17754 3794 2047 0,'0'0'0'16,"-18"5"0"-16,18-5 0 16,-19 0 0-16,19 0 0 0,0 0 0 0,25-5 0 15,0 2 0-15,12-1 0 0,10-5 0 0,9-2 0 16,15 2 0-16,-4-25-28 0,25 30-648 0,-18-18-20 16,3 13 50-16</inkml:trace>
  <inkml:trace contextRef="#ctx0" brushRef="#br6" timeOffset="326826.055">3063 14448 1994 0,'-12'17'53'0,"12"-17"-53"0,0 0 0 0,23-13 0 15,-5 6 0-15,9-7 0 0,7 1 0 0,5-5 0 16,6 0 0-16,7-3 0 0,2-4 0 16,9 4 0-16,-6-25-98 0,20 29-594 0,-11-16-6 15,4 5 140-15</inkml:trace>
  <inkml:trace contextRef="#ctx0" brushRef="#br6" timeOffset="327294.8351">5491 14451 2047 0,'-21'-5'0'0,"21"5"0"15,18-1 0-15,2-2 0 0,9 0 0 0,7-7 0 16,7-2 0-16,5-5 0 0,6-2 0 0,4-2 0 15,-2-3 0-15,8 3 0 0,-9-10 0 0,32 16-661 16,-25-15-35-16,12 4 18 0</inkml:trace>
  <inkml:trace contextRef="#ctx0" brushRef="#br6" timeOffset="327685.4862">7469 13592 2047 0,'0'0'0'0,"0"0"0"0,28 4 0 0,-4-13 0 15,8-3 0-15,8-4 0 0,3-3 0 0,5-1 0 16,4-3 0-16,3 1 0 0,1-4 0 0,12 13 0 16,-25-12-570-16,31 10-145 0,-9-11 53 15</inkml:trace>
  <inkml:trace contextRef="#ctx0" brushRef="#br6" timeOffset="328091.7857">7885 14488 2047 0,'0'0'0'16,"21"10"0"-16,8-22 0 0,14-4 0 16,10-7 0-16,9-6 0 0,3-1 0 0,-2-2 0 15,1 7 0-15,-9-6 0 0,15 32-308 0,-22-36-384 16,10 12-3-16,-5-7 344 0</inkml:trace>
  <inkml:trace contextRef="#ctx0" brushRef="#br6" timeOffset="328513.6751">10913 14393 1991 0,'0'0'56'0,"31"-16"-56"0,-3 8 0 0,9-2 0 16,7-2 0-16,1 1 0 0,0 1 0 0,0 1 0 15,-1 4 0-15,-4-3 0 0,9 13-16 0,-25-33-347 16,36 31-294-16,-17-16-12 0,10-1 328 15</inkml:trace>
  <inkml:trace contextRef="#ctx0" brushRef="#br6" timeOffset="328871.3137">13108 13335 2047 0,'0'0'0'0,"0"0"0"15,0 0 0-15,31-31 0 0,0 13 0 0,13-6 0 0,12-1 0 16,11-2 0-16,6-1 0 0,13 2 0 0,2-1 0 16,9 5 0-16,-4-4 0 0,16 21-145 0,-34-41-267 15,31 35-223-15,-23-12 0 0,-2-3 416 16</inkml:trace>
  <inkml:trace contextRef="#ctx0" brushRef="#br6" timeOffset="329172.8014">13622 14546 2047 0,'20'-20'0'0,"15"14"0"0,9-8 0 15,11-1 0-15,11-3 0 0,-1-2 0 0,3 4 0 16,-8-3 0-16,2 19-39 0,-30-23-653 16,30 11-5-16,-17-10 79 0</inkml:trace>
  <inkml:trace contextRef="#ctx0" brushRef="#br6" timeOffset="329682.5767">15082 13313 2047 0,'32'-11'0'0,"18"-6"0"0,23-7 0 16,18-9 0-16,12 2 0 0,3-7 0 0,3 13 0 16,-26-25-171-16,33 37-404 0,-42-22-106 0,6 5 62 15</inkml:trace>
  <inkml:trace contextRef="#ctx0" brushRef="#br6" timeOffset="357968.1318">12846 7325 1925 0,'24'-13'114'0,"-24"13"-106"16,0-22-8-16,0 22 0 0,4-24 0 0,-4 24 0 16,0 0 0-16,7-18 0 0,-7 18 0 15,0 0 0-15,0 0 0 0,-6 23 0 0,1-4 0 16,-2 10 0-16,-1 11 0 0,2 7 0 0,-1 8 0 15,2 4 0-15,-1 3 0 0,2 3 0 0,1 1 0 16,3-3 0-16,1-1 0 0,3-4 0 0,1-1 0 16,2-6 0-16,1-3 0 0,4-6 0 0,1-7 0 15,4-2 0-15,-17-33-97 0,52 44-529 0,-52-44-37 16,45 13 59-16</inkml:trace>
  <inkml:trace contextRef="#ctx0" brushRef="#br6" timeOffset="358265.044">12689 7328 1946 0,'8'32'101'0,"15"-39"-101"16,9-3 0-16,14-5 0 0,11-4 0 0,16-4 0 15,10-3 0-15,0 0 0 0,-2 6 0 0,-8 8 0 16,-8 11 0-16,-8 7 0 0,-6 2 0 0,-7 4 0 15,-10 2 0-15,-9 1 0 0,-8 6 0 0,-11 2 0 16,-6 3 0-16,-9 7 0 0,-11 7 0 0,-9 6 0 16,-7 6 0-16,-12 4 0 0,-3 3 0 15,-6 2 0-15,-6 2 0 0,1-3 0 0,-2-4 0 16,4-5 0-16,4-5 0 0,5-5 0 0,7-8 0 16,8-8 0-16,11-9 0 0,25-16 0 0,-23 11 0 15,23-11-29-15,0-27-233 0,22 25-383 0,-11-20 9 16,11 5 162-16</inkml:trace>
  <inkml:trace contextRef="#ctx0" brushRef="#br6" timeOffset="358468.1859">13614 7718 1947 0,'0'0'100'0,"-31"16"-100"0,31-16 0 15,-27 14 0-15,27-14 0 0,-27 32 0 0,11-13 0 16,1 4 0-16,-1 3 0 0,0 0 0 0,3 2 0 15,2 1 0-15,0 1 0 0,3-1 0 0,1 2 0 16,3-5 0-16,1 1 0 0,3-2 0 0,2-2 0 16,2-4 0-16,6 3-1 0,-10-22-102 0,32 38-286 15,-32-38-259-15,28 5 60 0,-28-5 271 0</inkml:trace>
  <inkml:trace contextRef="#ctx0" brushRef="#br6" timeOffset="358593.2026">13578 7363 1413 0,'0'0'337'16,"-27"-27"-269"-16,27 27-27 0,-32-14-3 0,32 14-16 16,-20 2-11-16,20-2-6 0,0 0-7 0,0 0-6 15,7 24-18-15,-7-24-39 0,49 30-256 0,-30-28-280 16,16 8-4-16,-5 0 299 0</inkml:trace>
  <inkml:trace contextRef="#ctx0" brushRef="#br6" timeOffset="358952.6026">13933 7661 1510 0,'8'44'487'0,"-8"-44"-473"0,2 19-1 16,-2-19-6-16,0 0 7 0,29 22-12 0,-29-22-2 16,34 12 0-16,-15-8 0 0,4-1 0 0,3-3 0 15,2-1 0-15,1-2 0 0,3-2 0 0,1-1 0 16,-1-3 0-16,1 0 0 0,-4-4 0 15,-2 0 0-15,-6 1 0 0,-4-1 0 0,-17 13 0 16,17-27 0-16,-17 27 0 0,-1-27 0 0,1 27 0 16,-15-26 0-16,15 26 0 0,-24-22 0 0,24 22 0 15,-33-12 0-15,12 12 0 0,1 2 0 0,-5 6 0 16,2 4 0-16,-2 5 0 0,-1 4 0 0,-1 7 0 16,-1 5 0-16,0 3 0 15,0 2 0-15,0 0 0 0,4 1 0 0,3-4 0 16,4 0 0-16,8-7 0 0,5-1 0 0,8-8 0 15,-4-19 0-15,29 24 0 0,-4-21 0 0,12-9 0 16,8-8 0-16,8-6 0 0,11-9 0 0,10-4 0 16,5-9 0-16,5-3 0 0,0-5 0 0,1 6-5 15,-15-20-158-15,15 24-481 0,-21-20 13 0,7 14 49 16</inkml:trace>
  <inkml:trace contextRef="#ctx0" brushRef="#br6" timeOffset="359140.0992">14898 7141 2044 0,'-43'66'3'0,"17"-42"-3"0,4 2 0 16,8 5 0-16,3 1 0 0,5 2 0 0,1 4 0 15,-1 4 0-15,-2 5 0 0,1 3 0 16,0 4 0-16,0 1 0 0,2-2 0 0,-3 1 0 16,5-3 0-16,-1-5 0 0,2-2 0 0,0-6 0 15,4 1 0-15,-1-8 0 0,6 6 0 0,-7-37-125 16,20 42-538-16,-20-42-4 0,21 23 76 0</inkml:trace>
  <inkml:trace contextRef="#ctx0" brushRef="#br6" timeOffset="359515.1185">14963 7759 1882 0,'-7'20'165'0,"7"-20"-165"16,0 0 0-16,0 0 0 0,0 0 0 0,31 13 0 15,-9-13 0-15,6-1 0 0,4-4 0 16,4-2 0-16,6-3 0 0,0-1 0 0,6-2 0 16,-2 0 0-16,0-2 0 0,-5 0 0 0,-4 3 0 15,-6-1 0-15,-7 2 0 0,-6 2 0 0,-18 9 0 16,17-19 0-16,-17 19 0 0,0-20 0 0,0 20 0 16,-17-23 0-16,17 23 0 0,-28-22 0 15,8 14 0-15,1 0 0 0,-2 2 0 0,-1 3 0 16,2 1 0-16,0 4 0 0,-2 4 0 15,3 3 0-15,-4 3 0 0,2 4 0 0,-2 2 0 16,1 3 0-16,1 2 0 0,2 4 0 0,4-2 0 16,2 2 0-16,2 0 0 0,6-2 0 0,3-1 0 15,3-4 0-15,5 1 0 0,5-4 0 0,-11-17 0 16,29 28 0-16,-7-19 0 0,0-3 0 0,6 2 0 16,2-7 0-16,6 1 0 0,-1-7 0 15,7 4 0-15,-10-25-172 0,22 26-477 0,-22-23 34 16,21 13 9-16</inkml:trace>
  <inkml:trace contextRef="#ctx0" brushRef="#br6" timeOffset="359702.6711">15886 7592 1667 0,'-10'20'380'16,"-10"-17"-380"-16,-2 3 0 0,0 3 0 16,-1 2 0-16,0 3 0 0,-3 1 0 0,3 7 0 15,-1 1 0-15,2 1 0 0,1 1 0 0,4 1 0 16,2-3 0-16,7 0 0 0,5-2 0 0,2-3 0 15,6-1 0-15,-5-17 0 0,27 27 0 0,-4-20 0 16,6-2 0-16,4-6 0 0,7-5 0 0,4-6 0 16,11-3 0-16,2-8 0 0,10 5 0 15,-16-33-327-15,24 33-334 0,-26-21 39 16,13 10 186-16</inkml:trace>
  <inkml:trace contextRef="#ctx0" brushRef="#br6" timeOffset="359890.1653">16432 7205 1806 0,'-49'39'241'0,"24"-10"-241"15,4 4 0-15,3 3 0 0,2 3 0 0,2-1 0 16,1 4 0-16,0 0 0 0,4 1 0 0,5 1 0 16,-2-3 0-16,6-1 0 0,0-2 0 15,2-1 0-15,0-3 0 0,1 0 0 0,-2-6 0 16,4 4 0-16,-5-32-216 0,0 32-441 0,0-32 18 15,-5 32 105-15</inkml:trace>
  <inkml:trace contextRef="#ctx0" brushRef="#br6" timeOffset="360358.9447">16160 7584 2047 0,'0'0'0'0,"0"0"0"0,26 11 0 0,-26-11 0 16,36 5 0-16,-16-5 0 0,6-3 0 0,1 0 0 16,2-1 0-16,2-1 0 0,1 0 0 0,0 2 0 15,-2 0 0-15,0 4 0 0,-5 1 0 0,-3 3 0 16,-5 1 0-16,-17-6 0 0,25 17 0 0,-25-17 0 16,12 25 0-16,-12-25 0 0,-1 33 0 15,-2-14 0-15,-2 1 0 0,-5 2 0 0,-1 1 0 16,0 0 0-16,0-1 0 0,0 0 0 0,1-3 0 15,2 0 0-15,1-2 0 0,7-17 0 0,-6 27 0 16,6-27 0-16,0 0 0 0,3 19 0 0,-3-19 0 16,0 0 0-16,0 0 0 0,26-7 0 15,-26 7 0-15,26-27 0 0,-12 9 0 0,2-5 0 16,-4-1 0-16,1-1 0 0,-2-3 0 16,-1 0 0-16,0 0 0 0,-3-1 0 0,0 1 0 15,0 1 0-15,0 1 0 0,0 6 0 0,-1 3 0 16,-6 17 0-16,5-18 0 0,-5 18 0 0,0 0 0 15,0 0 0-15,0 0 0 0,0 0 0 0,0 0 0 16,0 0 0-16,0 0 0 0,24 18 0 0,-24-18 0 16,29 12 0-16,-12-7 0 0,6-2 0 15,2-1 0-15,3-1 0 0,1-6 0 0,4 2 0 16,0-4 0-16,1 4 0 0,-6-12-10 0,18 31-305 16,-40-45-173-16,34 31-93 0,-40-2 12 15,28-38 486-15</inkml:trace>
  <inkml:trace contextRef="#ctx0" brushRef="#br6" timeOffset="360530.8387">17153 7496 2006 0,'-22'18'41'16,"22"-18"-41"-16,-18 20 0 0,18-20 0 16,-18 33 0-16,8-11 0 0,0 3 0 0,-1 4 0 15,2 5 0-15,-2 2 0 0,1 4 0 0,-1 1 0 16,1-2 0-16,1-1 0 0,1-5 0 0,2-1 0 16,4-4 0-16,2-2 0 0,3-8 0 0,6 1 0 15,-9-19 0-15,24 19 0 0,-24-19 0 16,33 1 0-16,-18-20-5 0,33 21-425 0,-40-47-159 0,28 13-58 15,-10-11 272-15</inkml:trace>
  <inkml:trace contextRef="#ctx0" brushRef="#br6" timeOffset="360687.0827">17490 7140 2026 0,'-19'48'21'0,"0"-34"-21"0,19-14 0 16,-18 29 0-16,18-29 0 0,-5 26 0 0,5-26 0 15,3 33 0-15,-3-33 0 0,14 33 0 0,-14-33 0 16,37 32 0-16,-15-28-35 0,34 26-551 0,-26-31-53 16,23 17-3-16</inkml:trace>
  <inkml:trace contextRef="#ctx0" brushRef="#br6" timeOffset="360905.8801">18043 7458 1876 0,'-57'20'171'15,"17"-18"-171"-15,0 8 0 0,-3 2 0 0,0 3 0 16,-5 5 0-16,2 2 0 0,-1 4 0 0,5 4 0 16,3 3 0-16,5 5 0 0,5 0 0 0,4 5 0 15,6 0 0-15,11-1 0 0,10-3 0 0,12-1 0 16,10-5 0-16,10-3 0 0,9-3 0 16,9-9 0-16,11-4 0 0,6-6 0 0,12-5 0 15,5-6 0-15,5-3 0 0,5-8 0 16,2 4 0-16,-19-24 0 0,24 24-469 0,-40-25-229 15,7 6 20-15,-10 4 477 0</inkml:trace>
  <inkml:trace contextRef="#ctx0" brushRef="#br0" timeOffset="482611.0858">15559 15361 1623 0,'0'0'24'0,"0"-25"-16"15,0 25 1-15,0-27 5 0,-5 10 14 0,5 17 4 16,-11-22 3-16,11 22-9 0,-26-16-10 15,6 12-6-15,-7 3-5 0,-5 5 0 0,-8 3 2 16,-2 5 9-16,-9 0 3 0,-2 6 10 16,-7-1-1-16,-1 6 4 0,-5 0-10 0,0 2 4 15,1 2-12-15,2-2 5 0,2 1-19 0,5 0 0 16,1 1 0-16,4-2 0 0,5 2 0 0,1-2 0 16,3 1 0-16,5 0 0 0,0 2 0 0,4 5 0 15,4 3 0-15,1 4 0 0,3 7 0 16,0 6 0-16,5 6 0 0,1 5 0 0,7 1 0 15,4 1 0-15,3 1 0 0,6-5 0 0,5-1 0 16,8-6 0-16,5-6 0 0,10-1 0 0,8-10 0 16,8-3 0-16,11-11 0 0,9-9 0 0,14-10 0 15,8-11 0-15,14-10 0 0,6-12 0 0,8-4 0 16,3-12-10-16,4 14-185 0,-25-26-362 16,26 9-91-16,-11-6 12 0</inkml:trace>
  <inkml:trace contextRef="#ctx0" brushRef="#br0" timeOffset="482910.0005">16042 15960 1977 0,'0'0'18'16,"0"0"-10"-16,0 0-5 0,18-8 4 0,10-8 5 16,8-2 0-16,7-4-2 0,6 0-10 0,3 0 0 0,5 1 0 15,1 0 0-15,0 3 0 0,-1 1 0 0,-6 5 0 16,-1 2 0-16,-5 2 0 0,0 7-25 0,-5-4-22 15,6 20-93-15,-46-15-517 0,49 8 18 0,-30-2 101 16</inkml:trace>
  <inkml:trace contextRef="#ctx0" brushRef="#br0" timeOffset="483073.0317">16128 16426 1856 0,'0'0'191'16,"0"0"-191"-16,22-21 0 0,14 7 0 0,15-6 0 0,13-8 0 16,7-3 0-16,8-4 0 0,8-1 0 0,4 1 0 15,0-3 0-15,16 14-81 0,-29-17-582 0,32 9-29 16,-7-5 82-16</inkml:trace>
  <inkml:trace contextRef="#ctx0" brushRef="#br0" timeOffset="483933.2084">20692 15253 1710 0,'-39'-8'63'16,"19"7"-19"-16,-10-4-13 0,6 5-3 0,-6-2-5 16,5 5 5-16,-1 0-5 0,0 5 1 0,-1 1-9 15,-1 2 3-15,-1 2-6 0,1 3 4 0,0 2-4 16,4 4-12-16,-1 2 0 0,2 2 0 0,3 5 0 15,-3 0 0-15,3 5 0 0,1 3 0 16,-1 2 0-16,4-1 0 0,1 0 0 16,2-2 0-16,7-3 0 0,2-4 0 0,7-4 0 15,6-6 0-15,5-4 0 0,7-2 0 0,2-5 0 16,5-2 0-16,5-4 0 0,0-3 0 0,2-5 0 16,0-2 0-16,0-1 0 0,2-4 0 0,-2-1 0 15,-2 0 0-15,-3-4 0 0,-4 3 0 16,-7 0 0-16,-19 13 0 0,24-17 0 0,-24 17 0 15,0 0 0-15,0 0 0 0,-20-11 0 0,20 11 0 16,-35 0 0-16,13 5 0 0,-5 3 0 0,-1 4 0 16,-2 4 0-16,-2 2 0 0,-1 4 0 0,2 1 0 15,-3 2 0-15,2 4 0 0,-1 1 0 0,5 3 0 16,2-2 0-16,5 1 0 0,3-1 0 16,3 0 0-16,7-2 0 0,3-4 0 15,3-2 0-15,5-4 0 0,7-2 0 0,-10-17 0 16,28 30 0-16,-9-16 0 0,4-3 0 0,3-3 0 15,5-2 0-15,3-3 0 0,5-2 0 0,-1-5 0 16,6-1 0-16,0-3-21 0,5 1-38 0,-4-12-31 16,20 23-90-16,-32-22-447 0,24 8 20 0,-4-1 145 15</inkml:trace>
  <inkml:trace contextRef="#ctx0" brushRef="#br0" timeOffset="484276.9726">20983 16039 1875 0,'-55'1'61'0,"55"-1"-35"16,-34-3-20-16,17 1-5 0,0 3 6 0,17-1 2 16,-33 10 1-16,33-10 7 0,-35 20-9 15,17-5 5-15,-1 2-7 0,1 0 2 0,2 2-8 16,4-1 0-16,1 3 0 0,4-2 0 0,2 2 0 16,4-2 0-16,2-1 0 0,-1-18 0 0,13 31 0 15,-13-31 0-15,28 26 0 0,-6-16 0 0,5-4 0 16,3-5 0-16,4-3 0 0,2-4 0 15,3-5 0-15,0-3 0 0,-2-4 0 0,1-2 0 0,-2-3 0 16,-3-1 0-16,-5-1 0 16,-6 1 0-16,-10 2 0 0,-4 4 0 0,-8 18 0 15,-11-29 0-15,11 29 0 0,-33-25 0 0,10 15 0 16,-5 2 0-16,-4 4 0 0,-1 2 0 0,-1 2 0 16,1 2 0-16,3 1 0 0,3 1 0 0,8 1 0 15,19-5 0-15,-20 6 0 0,20-6-9 0,0 0-54 16,17-5-38-16,20 21-108 0,-10-29-406 0,9 2-21 15,9-1 223-15</inkml:trace>
  <inkml:trace contextRef="#ctx0" brushRef="#br0" timeOffset="484901.9845">22035 15355 1913 0,'0'0'65'16,"0"0"-31"-16,-21 8-13 0,21-8-7 0,-17 11-14 16,17-11 0-16,0 0 0 0,-22 26 0 0,22-26 0 15,-18 33 0-15,7-10 0 0,-1 5 0 0,-2 5 0 16,1 7 0-16,-2 4 0 0,-2 7 0 16,0 4 0-16,-3 5 0 0,-1 1 0 0,-2 2 0 15,1-1 0-15,-1-5 0 0,2-3 0 0,1-6 0 16,4-4 0-16,4-9 0 0,2-7 0 0,7-9 0 15,3-19 0-15,-2 20 0 0,2-20 0 0,0 0 0 16,0 0 0-16,22-16 0 0,-22 16 0 16,24-41 0-16,-8 8 0 0,2-9 0 15,2-8 0-15,0-5 0 0,6-5 0 0,-3-1 0 16,1-5 0-16,1-3 0 0,-2 2 0 0,-1-4 0 16,-2 1 0-16,-1 6 0 0,-1 0 0 0,0 7 0 15,2 10 0-15,-5 10 0 0,4 10 0 0,-4 9 0 16,-15 18 0-16,26-15 0 0,-26 15 0 0,18 4 0 15,-18-4 0-15,18 21 0 0,-18-21 0 0,28 36 0 16,-12-12 0-16,-1 3 0 0,1 0 0 16,-1 4 0-16,1 3 0 0,4 2 0 0,-3 3 0 15,0 3 0-15,-1 1 0 0,-2 3 0 0,1 2 0 16,-2 0 0-16,-2 0 0 0,-5-1 0 16,-2 1 0-16,-4-4 0 0,-3 0 0 0,3-2 0 15,-5-5 0-15,4-5 0 0,-4-5 0 0,4-7 0 16,1-20 0-16,0 26-64 0,0-26-69 0,0 0-353 15,0 0-148-15,0 0 26 0,0 0 487 16</inkml:trace>
  <inkml:trace contextRef="#ctx0" brushRef="#br0" timeOffset="485058.2503">22012 15788 2047 0,'-41'25'0'0,"41"-25"0"15,0 0 0-15,0 0 0 16,27 15 0-16,-2-14 0 0,9-4 0 0,6-4 0 15,8-6 0-15,2-2 0 0,4-2 0 0,-1-3 0 16,3 2 0-16,0-3 0 0,10 21-152 0,-19-26-526 16,15 19 29-16,-12-6 82 0</inkml:trace>
  <inkml:trace contextRef="#ctx0" brushRef="#br0" timeOffset="485495.7266">19782 16636 1809 0,'-18'10'162'0,"18"-10"-148"0,15-21-13 16,2 5 5-16,8 0-5 0,9-3-3 0,8 4 3 16,8 1-5-16,7 1 6 0,7 0-4 0,4 1-3 15,7-3 32-15,5 4-31 0,4 0 35 0,6 2-26 16,5 0-1-16,7 2-3 0,2 1-1 0,3-1 0 15,2 3 0-15,1-1 0 0,6 2 0 0,-2-1 0 16,5 0 0-16,-1 1 0 0,-1-1 0 16,3-1 0-16,-2 0 0 0,3 1 0 0,-5-4 0 15,-6 1 0-15,1-3 0 0,-3 3 0 0,-1-3 0 16,-5 2 0-16,-8-2 0 0,-8 2 0 0,-6-1 0 16,-2 3 0-16,-10-2-29 0,-2 5-37 0,-15-10-28 15,10 28-131-15,-26-23-421 0,0 7 34 0,-10 6 238 16</inkml:trace>
  <inkml:trace contextRef="#ctx0" brushRef="#br0" timeOffset="486183.259">21503 17094 1701 0,'0'0'68'0,"0"0"-31"0,-29-14-21 16,29 14 5-16,-30-11-1 0,11 0 9 15,1 14-5-15,-6-5 3 0,2 6-8 0,-4 7 0 16,5-4 1-16,-4 4-8 0,0 4-1 0,0 3-8 15,2 5-4-15,0-2 22 0,2 5-21 0,2 2 0 16,1 3 0-16,2 2 0 0,3-1 0 0,3 7 0 16,3-5 0-16,2-5 0 0,6-4 0 15,-1-25 0-15,10 26 0 0,-10-26 0 0,30 17 0 16,-8-16 0-16,3-2 0 0,11-9 0 16,1-7 0-16,5-13 0 0,5-10 0 0,-1-8 0 0,6-7 0 15,3 0 0-15,-1-6 0 0,2-3 0 16,-4 0 0-16,-3 0 0 0,-5 6 0 0,-9 7 0 15,-2 6 0-15,-9 3 0 0,-3 0 0 0,-8 4 0 16,-4 2 0-16,-6 4 0 0,-3 3 0 16,-3 6 0-16,-3 4 0 0,6 19 0 0,-15-19 0 15,15 19 0-15,-23-2 0 0,23 2 0 0,-27 20 0 16,15-3 0-16,-4 7 0 0,2 6 0 0,0 9 0 16,0 3 0-16,1 3 0 0,1 2 0 0,4-2 0 15,2 1 0-15,2-3 0 0,4-2 0 0,-1 1 0 16,4-1 0-16,3-1 0 0,3-7 0 15,2 2 0-15,5-5 0 0,-2-9 0 0,5 3 0 16,-1-8 0-16,5 8 0 0,-2-5-18 16,10 13-93-16,-31-32-178 0,46 17-363 0,-21-12 45 15,0-9 238-15</inkml:trace>
  <inkml:trace contextRef="#ctx0" brushRef="#br0" timeOffset="486308.2424">22116 17402 1428 0,'-13'-25'481'0,"13"25"-486"0,0 0-49 16,-29-19-69-16,29 19-315 0,0 0-154 0,-5-20-21 15,5 20 530-15</inkml:trace>
  <inkml:trace contextRef="#ctx0" brushRef="#br1" timeOffset="496947.7735">18930 15427 1700 0,'19'-1'104'0,"-19"1"-52"16,6-21-17-16,-6 21-4 0,0-21 0 0,0 21-1 15,-8-20 0-15,8 20-4 0,-23-17-18 0,3 10-8 16,-3 3 0-16,-6 3 0 0,-4 2 0 0,-4 3 0 16,-5 3 0-16,-2 1 0 0,-1 3 0 15,-1 3 0-15,-1 1 0 0,1 2 0 16,-3 5 0-16,0 0 0 0,-2 4 0 0,-3 3 0 15,0 2 0-15,-1 1 0 0,-1 2 0 0,0 1 0 16,2 0 0-16,4 0 0 0,5 2 0 0,6-4 0 16,7-1 0-16,9-5 0 0,6-1 0 0,9-2 0 15,4 1 0-15,9-2 0 0,6-1 0 0,7 1 0 16,6-1 0-16,8-1 0 0,2-2 0 16,6-3 0-16,4-2 0 0,6-4 0 0,7-3 0 15,1-3 0-15,3-5 0 0,1-3 0 0,-1-1 0 16,-4-3 0-16,-1-3 0 0,-4-1 0 15,-3-1 0-15,-8 0 0 0,-5 0 0 0,-11 2 0 0,-8 3 0 16,-17 8 0-16,0 0 0 0,0 0 0 16,0 0 0-16,0 0 0 0,-28-14 0 15,4 17 0-15,-8 4 0 0,-4 5 0 0,-7 5 0 16,-4 6 0-16,-3 3 0 0,-2 4 0 0,-3 2 0 16,3 6 0-16,-1-1 0 0,6 2 0 0,4 3 0 15,6-2 0-15,6 3 0 0,7-2 0 0,6-3 0 16,8-2 0-16,7-4 0 0,8-5 0 0,9-4 0 15,5-5 0-15,10-5 0 0,10-6 0 0,6-4 0 16,9-8 0-16,3-7 0 0,7-1 0 16,-3-9 0-16,7 3 0 0,-3-6 0 0,7 8-94 15,-10-13-24-15,24 35-335 0,-27-27-176 16,4 13 57-16,-12 3 392 0</inkml:trace>
  <inkml:trace contextRef="#ctx0" brushRef="#br1" timeOffset="497521.2147">18855 16397 1636 0,'0'0'140'15,"0"0"-86"-15,20-18-22 0,-20 18 0 16,17-20-10-16,-17 20-4 0,17-12-9 16,-17 12 1-16,0 0-2 0,0 0 10 0,0 0 1 15,0 0 3-15,0 0-2 0,15 23-13 0,-15-23-7 16,-4 30 0-16,1-13 0 0,-2 3 0 0,0 3 0 15,-1 1 0-15,1 4 0 0,-1 1 0 0,2 1 0 16,-1-1 0-16,3-3 0 0,-1 1 0 0,1-3 0 16,2-1 0-16,0-1 0 0,0-3 0 0,0-19 0 15,1 31 0-15,-1-31 0 0,3 18 0 16,-3-18 0-16,0 0 0 0,0 0 0 0,0 0 0 16,0 0 0-16,0 0 0 0,0 0 0 15,0 0 0-15,0 0 0 0,0 0 0 0,0 0 0 16,2-26 0-16,-2 26 0 0,-1-36 0 0,1 13 0 15,2-1 0-15,2-2 0 0,2-4 0 0,1-1 0 32,2-2 0-32,2-1 0 0,1 5 0 0,5-1 0 15,0 6 0-15,4 3 0 0,-2 3 0 16,2 7 0-16,-2 3 0 0,0 1 0 0,-1 4 0 16,-18 3 0-16,33-4 0 0,-33 4 0 0,32 0 0 15,-32 0 0-15,28 3 0 0,-28-3 0 0,23 2 0 16,-23-2 0-16,25 4 0 0,-25-26-204 0,19 27-454 15,-19-5-15-15,21-13 162 0</inkml:trace>
  <inkml:trace contextRef="#ctx0" brushRef="#br1" timeOffset="502148.5572">13797 17348 1188 0,'-6'-25'186'15,"6"25"-14"-15,0 0-120 0,0 0-3 16,-10-21 2-16,10 21-5 0,0 0 2 0,0 0-7 15,-18-19-6-15,18 19 1 0,0 0-11 16,-21 5-4-16,21-5-4 0,-27 4-6 0,27-4 1 16,-35 20 5-16,13-5-9 0,-1 9 8 0,-6 4-12 15,-2 1 8-15,-4 2-12 0,-1 3 0 0,-2-1 0 16,-1 0 0 0,0 7 0-16,0 4 0 0,3-3 0 0,2 9 0 0,3-10 0 15,7-4 0-15,3 4 0 0,7-17 0 16,5 7 0-16,7-5 0 0,2-25 0 15,11 33 0-15,3-16 0 0,4-5 0 0,8 5 0 16,3-10 0-16,8-4 0 0,3-5 0 0,5 0 0 16,5 0 0-16,2-8 0 0,1-2 0 0,5-3 0 15,-1 1 0-15,-1-4 0 0,-3 0 0 0,-4 3 0 16,-3-3 0-16,-6 1 0 0,-5 5 0 0,-7-5 0 16,-8 7 0-16,-20 10 0 0,18-6 0 15,-18 6 0-15,0 0 0 0,-25 15 0 0,3-7 0 16,-7 1 0-16,-4 9 0 0,-3-1 0 0,-2 0 0 15,-3 4 0-15,0 4 0 0,-2 6 0 16,1-2 0-16,-1-4 0 0,3 6 0 0,4 0 0 16,2 2 0-16,6 10 0 0,2-10 0 0,7-2 0 15,7 6 0-15,5-13 0 0,6 1 0 0,1-25 0 16,16 22 0-16,-16-22 0 0,35 19 0 16,-9-5 0-16,3-8 0 0,5 5 0 0,3-11 0 15,5-4 0-15,4-1 0 0,5-21 0 0,3 21-13 16,4-5 13-16,1-4-35 0,4 5-24 0,-8-11-33 15,18 15-165-15,-19-16-407 0,0-7 33 0,5 9 336 16</inkml:trace>
  <inkml:trace contextRef="#ctx0" brushRef="#br1" timeOffset="502617.3214">14466 18122 1562 0,'-19'11'79'0,"19"-11"-41"0,0 0-21 0,0 0-3 16,0 0 2-16,0 0 4 0,0 0-9 0,0 0 16 15,0 0-13-15,0 0 4 0,0 0 1 16,0 0-4-16,2 23 3 0,-2-23-4 0,-2 24 3 16,1-7 0-16,-4 6-17 0,2-4 14 0,-1 2-7 15,0 2 9-15,-3-3-6 0,2-1-20 0,1 3 48 16,4-22-55-16,-4 30 37 0,4-30 11 0,0 36-53 16,0-36 46-16,0 0-21 0,0 0-23 0,7-20 11 15,-7 20 29-15,0 0-21 0,0 0 14 16,11-21 1-16,-10 3-14 0,-1 18 0 15,2-23 0-15,-3 2 0 0,1 21 0 0,-1-32 0 16,0 11 0-16,1 21 0 0,0-35 0 0,0 35 0 16,6-36 0-16,0 17 0 0,5 0 0 0,2 1 0 15,3 1 0-15,1 2 0 0,3 0 0 0,0-1 0 16,0 4 0-16,-1 6 0 0,-1-2 0 0,1 7 0 16,-19 1-13-16,34-5-69 0,-34 5-82 15,39 2-516-15,-19-2 36 0,-3-7 181 0</inkml:trace>
  <inkml:trace contextRef="#ctx0" brushRef="#br1" timeOffset="503054.8443">15305 17924 1618 0,'0'0'67'0,"0"0"-20"0,0 0-4 16,0 0-2-16,0 0 5 0,0 0-10 0,0 0-5 16,0 0-35-16,9 18 36 0,-11-1-44 0,2-17 44 15,-7 40-18-15,1-16-14 0,0-2 5 0,-1 13-13 16,1-10 15-16,1-3-13 0,-1 4 3 0,6-26-16 15,-6 27 6-15,6-27-13 16,2 22-8-16,-2-22-37 0,0 0-66 0,26 32-255 16,-26-32-245-16,0 0 38 0,34-34 542 0</inkml:trace>
  <inkml:trace contextRef="#ctx0" brushRef="#br1" timeOffset="503211.103">15369 17560 1841 0,'0'0'113'16,"-21"1"-92"-16,21-1-12 0,-17 14-13 0,17-14 0 16,-7 18-3-16,7-18-1 0,0 0-19 0,0 0-12 15,10 26-38-15,-10-26-63 0,25 21-152 16,-25-21-310-16,24-4 24 0,3 12 373 0</inkml:trace>
  <inkml:trace contextRef="#ctx0" brushRef="#br1" timeOffset="503664.2086">15899 17795 1680 0,'-14'20'49'0,"14"-20"-6"16,0 0-15-16,-21 12-8 0,21-12 2 16,0 0-5-16,-23 9-2 0,23-9-8 0,0 0 4 15,0 0 1-15,-17 5 1 0,17-5-7 16,0 0 1-16,0 0-3 0,0 0-5 0,0 0 8 15,0 0 2-15,0 0 0 0,0 0 6 0,0 0-3 16,0 0 4-16,0 0-5 0,-4-17 3 0,4 17-5 16,0 0-1-16,-18 8-5 0,18-8-2 0,-21 11-1 15,21-11 0-15,-25 31 0 0,11-11 0 16,14-20 0-16,-29 32 0 0,17-9 0 0,1-6 0 16,3 10 0-16,8-27 0 0,-11 23 0 0,11-23 0 15,-4 19 0-15,4-19 0 0,0 0 0 0,12 20 0 16,-12-20 0-16,21 3 0 0,-21-3 0 15,27 3 0-15,-27-3 0 0,30 1 0 0,-13-1 0 16,4-9 0-16,-1 3 0 0,2 5 0 16,-2-4 0-16,-2 10 0 0,-18-5 0 0,24 4 0 15,-24-4 0-15,0 0 0 0,20 14 0 0,-20-14 0 16,0 0 0-16,2 25 0 0,-2-25 0 0,-9 26 0 16,9-26 0-16,-22 29 0 0,22-29 0 0,-33 29 0 15,13-14 0-15,1-4 0 0,-1 3 0 0,2-2 0 16,1-7 0-16,17-5 0 0,-25 2 0 0,25-2-2 15,0 0-36-15,0 0-47 0,-25-7-35 16,44 21-211-16,-19-14-328 0,9-19 27 0,10 1 453 16</inkml:trace>
  <inkml:trace contextRef="#ctx0" brushRef="#br1" timeOffset="504367.3403">16892 18034 1647 0,'0'0'48'0,"-22"-17"-15"0,22 17-10 15,-27-9 4-15,10 4-2 0,17 5-14 0,-33-10 3 16,33 10-9-16,-37-10 4 0,18 21 14 0,-3-4-8 16,4 3 10-16,-5 2-8 0,4-4-3 0,-3 4-3 15,3 0 3-15,2 7-15 0,2-1 12 0,1 2-7 16,3 1 4-16,3-4-6 0,3 9 11 0,4-6-15 15,1-20 9-15,5 39 0 0,2-19-5 0,-7-20 2 16,23 28 8-16,-23-28 0 0,33 16-7 16,-11-17-3-16,2-2-2 0,3-24 0 0,4 4 0 15,1-8 0-15,1-3 0 0,2 5 0 16,2-13 0-16,-2 3 0 0,1 0 0 0,0-10 0 16,-6 9 0-16,-2-5 0 0,-5 6 0 0,-3 5 0 15,-6 5 0-15,-3 1 0 0,-5 2 0 0,-2 0 0 16,-2-1 0-16,-3 9 0 0,1 18 0 0,0 0 0 15,0 0 0-15,0 0 0 0,-19 15 0 16,9 6 0-16,10-21 0 0,-24 48 0 0,9-15 0 16,2 5 0-16,-1 9 0 0,1-3 0 0,2 4 0 15,0-6 0-15,1-7 0 0,5-3 0 0,3-9 0 16,3 5 0-16,3-9 0 0,-4-19 0 16,19 24-1-16,1-14-48 0,-20-10-38 0,43 0-34 15,-43 0-160-15,33-26-369 0,-4 13 30 16,-8-9 383-16</inkml:trace>
  <inkml:trace contextRef="#ctx0" brushRef="#br1" timeOffset="504539.3026">17385 17936 1800 0,'-47'18'111'0,"47"-18"-109"0,-28 20 32 0,28-20-12 16,-25 27-16-16,12-10 15 0,2 8-21 15,0-6-3-15,3-2-3 0,-1 3 13 0,2 2-18 16,2 16 24-16,2-17-19 0,1-1-7 0,4-3 10 15,-2-17-21-15,0 0-7 0,0 0-10 16,20 14-22-16,-20-14-33 0,37 5-462 0,-37-5-68 16,29-33 92-16</inkml:trace>
  <inkml:trace contextRef="#ctx0" brushRef="#br1" timeOffset="504711.0951">17325 17729 1753 0,'0'0'33'0,"-28"16"-15"15,28-16 0-15,-22 22-4 0,22-22 0 0,-9 23-10 16,9-23-4-16,0 0-7 0,11 19-10 0,-11-19-23 16,23 6-36-16,7 5-65 0,-30-11-42 15,45 6-31-15,-45-6-195 0,36-24-37 16,11 26 126-16</inkml:trace>
  <inkml:trace contextRef="#ctx0" brushRef="#br1" timeOffset="505101.7284">17668 18031 1803 0,'-21'8'57'0,"-2"3"-34"0,3-3 0 15,2-2-1-15,18-6 9 0,-23 12-17 0,23-12-4 16,0 0-6-16,0 0-7 0,0 0 2 0,0 0 2 16,0 0 3-16,17 9 0 0,-17-9 0 15,29 0 6-15,-29 0 2 0,35-1-1 0,-15 0 6 16,1-2-16-16,-1-5-1 0,2 2 0 0,-1-3 0 15,-2-2 0-15,0 9 0 0,-19 2 0 16,29-7 0-16,-29 7 0 0,19-20 0 0,-13 3 0 16,-1 0 0-16,-5 17 0 0,1-26 0 0,-1 26 0 15,-9-23 0-15,9 23 0 0,-20-12 0 0,20 12 0 16,-28-4 0-16,28 4 0 0,-34-8 0 0,15 12 0 16,-1 6 0-16,0 2 0 0,-1 21 0 0,0-11 0 15,-2 1 0-15,-1 0 0 0,-1 2 0 16,1 4 0-16,1 0 0 0,4-1 0 0,0 3 0 15,6-11 0-15,2 3 0 0,5 1 0 16,6-24 0-16,0 0 0 0,13 22 0 0,-13-22 0 16,36 6 0-16,-8 2 0 0,7-19 0 0,4-6 0 15,8-6 0-15,4-6 0 0,6 0 0 0,2-7-27 16,6 4-1-16,-4 0-69 0,21 10-145 0,-14-17-402 16,-1-3 8-16,2-3 264 0</inkml:trace>
  <inkml:trace contextRef="#ctx0" brushRef="#br1" timeOffset="505320.4815">18373 17541 1996 0,'-16'17'42'0,"-9"2"-33"16,3-1-9-16,3 4 0 0,5 6 0 16,3-2 0-16,0 6 0 0,2-1 0 0,2-4 0 15,0 1 0-15,1 5 0 0,0 5 0 0,-2-1 0 16,1 12 0-16,0-9 0 0,-2 1 0 0,0-2 0 15,-2-7 0-15,0 9 0 0,-1-3 0 0,2 14-15 16,0-10 10-16,5-12-22 0,2-8-13 0,6-2 19 16,-3-20-62-16,15 29 54 0,-15-29-65 15,33 14-174-15,-33-14-261 0,29-18-113 0,-4 3 349 16</inkml:trace>
  <inkml:trace contextRef="#ctx0" brushRef="#br1" timeOffset="505704.546">18416 18102 1590 0,'0'0'95'0,"0"0"-57"0,0 0-20 0,0 0-3 15,0 0 14-15,0 0-7 0,0 0 9 0,-3 17 2 16,3-17-14-16,0 0 7 0,0 0-14 0,20 0 0 16,-20 0 2-16,19-3 2 0,-19 3-4 0,28-4-1 15,-11-4-3-15,2 1-7 0,5-1 6 0,-1-2-7 16,0 0 4-16,0-1 0 0,-2 0 6 15,-1 2-4-15,-3-3-4 0,-17 12-9 16,27-22-2-16,-27 22-7 0,12-24 13 0,-12 24-3 16,-2-17-6-16,2 17 10 0,0 0-6 0,-27-14 14 15,27 14-2-15,-32-4 34 0,13 5-38 0,-1 2 1 16,1 10 9-16,-2-4-29 0,-1 6 35 0,3 2-2 0,-2-5-9 0,2 5-5 16,1 1 0-16,-1 1 0 0,0 7 0 0,2-2 0 15,1 0 0-15,16-24 0 0,-22 37 0 16,15-15 0-16,4-1 0 0,3 2-2 0,0-23-1 15,16 25 8-15,-16-25-5 0,32 16-2 0,-10-20-5 16,2 2-8-16,6-3-7 0,1-5-11 0,8 13-24 16,-6-13-10-16,13 4-34 0,-16-2-67 0,29 8-102 15,-25-5-283-15,5-13-20 0,15 1 395 0</inkml:trace>
  <inkml:trace contextRef="#ctx0" brushRef="#br1" timeOffset="505958.6586">19159 18015 886 0,'-17'-10'403'0,"17"10"-216"0,-21-5-43 16,21 5-46-16,-26 3-25 0,26-3-27 0,-31 17-26 15,12-6 14-15,-2-2-24 0,1-2 11 16,-3 1-4 0,5 7 10-16,-3 4-7 0,3-6 2 0,0 0-2 15,1-6-13-15,17-7-5 0,-26 32 8 0,26-32-10 16,-22 31 0-16,22-31 0 0,0 0 0 0,-11 23 0 15,11-23 0-15,6 33 0 0,-6-33 0 0,21 18 0 16,-21-18 0-16,32 13 0 0,-13-8 0 16,8 0 0-16,1-3 0 0,5-15-5 15,-1 2-20-15,9 0-9 0,-4-4-33 0,17 11-48 16,-17 0-51-16,28-6-56 0,-10-16-395 0,-12-13 34 16,10-3 371-16</inkml:trace>
  <inkml:trace contextRef="#ctx0" brushRef="#br1" timeOffset="506149.2212">19519 17630 1932 0,'-24'36'24'0,"1"1"-13"0,4 0-14 0,3 9 11 16,1-7-13-16,3 0 12 0,1 4 1 0,2-1-32 15,-1-2 28-15,1-3-31 0,2-5 15 0,1-7 11 16,4 2-14-16,0 1-8 0,6 1-35 15,-6-1-60-15,23 14-257 0,-16-25-282 0,-5-17 40 16,13 24 559-16</inkml:trace>
  <inkml:trace contextRef="#ctx0" brushRef="#br1" timeOffset="506604.8296">19232 18034 1727 0,'0'0'55'16,"0"0"-49"-16,0 0-2 0,9 17-1 0,-9-17 2 16,19 11 0-16,-19-11 8 0,25 4-1 15,-8-3 12-15,-17-1-2 0,34-1 3 0,-34 1 6 16,33-11-23-16,-15 9 2 0,3 5 10 0,-3 1-17 16,4 3 12-16,-4-5-12 0,0-4-5 15,0 5-12-15,-18-3 9 0,30 4 5 0,-30-4 1 16,27 19-4-16,-27-19 9 0,19 21-6 0,-19-21-3 15,15 24 3-15,-9-5-9 0,-6-19 0 0,5 27 7 16,-5-27 0-16,-3 21 13 0,3-21-10 0,-8 23 1 16,8-23-1-16,-14 40 4 0,14-40-4 0,0 0 1 15,-18 16 18-15,18-16-12 0,0 0-11 16,-17 0 4-16,17 0-24 0,0 0 12 0,0 0 9 16,0 0 1-16,-10-20 15 0,10 20-20 15,4-27 9-15,-4 27-5 0,7-31-4 0,-7 31 13 16,16-33 0-16,-5 13-5 0,1-3 0 0,3 1 2 15,-3 3 7-15,1 2-5 0,-13 17 6 0,21-22-1 16,-21 22-7-16,19-26-5 0,-10 10 2 0,-9 16-15 16,12-25 20-16,-12 25-18 0,0 0 5 15,0 0 10-15,0 0-17 0,0 0-3 0,0 0 13 16,0 0-44-16,16 17-6 0,-16-17-30 0,13 18-101 16,-13-18-86-16,0 0-346 0,9 21 45 0,-9-21 433 15</inkml:trace>
  <inkml:trace contextRef="#ctx0" brushRef="#br1" timeOffset="506824.8255">19936 17986 1690 0,'0'0'95'0,"5"22"-73"0,-5-22-4 0,-22 20 0 15,22-20 1-15,-17 15-9 0,17-15-2 0,-16 24 0 16,9-1 25-16,-1 14-24 0,2-10 13 15,2-5-20-15,1-1-1 0,3-21 1 0,-3 27 11 16,2-9-17-16,1-18-5 0,0 34 1 0,0-34-15 16,0 0-26-16,0 0-43 0,21 25-107 0,-21-25-392 15,0 0-33-15,4-18 254 0</inkml:trace>
  <inkml:trace contextRef="#ctx0" brushRef="#br1" timeOffset="506965.4753">19990 17669 1737 0,'-24'1'73'0,"7"12"-39"16,-1-2-23-16,18-11-2 0,-27 20-9 0,27-20-13 15,0 0-23-15,0 0-43 0,0 18-86 0,0-18-186 16,0 0-208-16,0 0-9 0,17-23 476 16</inkml:trace>
  <inkml:trace contextRef="#ctx0" brushRef="#br1" timeOffset="507231.0992">20365 17907 1335 0,'-11'-17'362'16,"11"17"-317"-16,-19-3-25 0,19 3 3 0,-25-2 0 15,25 2 1-15,-25 11-1 0,25-11-5 0,-27 11-3 16,27-11 4-16,-27 24 18 0,13-4-42 0,-2 1 47 15,1 4-39-15,-2-1 21 0,3-1 6 0,-3 1-21 16,3-1-9-16,0-1 0 0,4 2 0 0,3 1 0 16,0 6 0-16,7-13 0 0,0-18 0 15,0 0 0-15,26-2 0 0,-9 2 0 0,4 3 0 16,3 13 0-16,5-16-26 0,10-4-26 16,-4-8-51-16,34-4-569 0,-20-4-20 0,2 4 191 15</inkml:trace>
  <inkml:trace contextRef="#ctx0" brushRef="#br1" timeOffset="507949.8468">21205 18047 1701 0,'-17'-18'71'0,"17"18"-28"0,0 0-44 0,-18-18 4 16,18 18 13-16,0 0 3 0,0 0-9 0,-18-5 0 16,18 5-6-16,-18 8-1 0,18-8 0 0,-22 15 5 15,22-15-7-15,-22 9 0 0,22-9 7 16,-26 22-5-16,14-2 15 0,-1-2-7 0,13-18-13 15,-16 30 15-15,11-8-26 0,3 8 19 16,2 3-5-16,0-7-10 0,3 6-11 0,-3-32 13 16,14 23-26-16,-14-23 19 0,23 11-22 0,-23-11-27 15,41 18-29-15,-41-18-90 0,63 12-236 0,-29-23-102 16,-4-2-22-16,17-14 542 0</inkml:trace>
  <inkml:trace contextRef="#ctx0" brushRef="#br1" timeOffset="508606.1284">21531 18067 1460 0,'-25'-6'126'0,"25"6"-81"0,-23-1-20 0,23 1 3 15,-22-5 2-15,22 5 0 0,-23-4 1 0,23 4 0 16,-27 15-20-16,27-15 5 0,-29 10 0 0,29-10-6 16,-26 17 8-16,26-17 7 0,-23 34-17 0,23-34 4 15,-18 29-7-15,9 5 22 0,9-34-6 16,-6 39-5-16,3-19-15 0,3-20-12 0,1 34-14 15,-1-34 28-15,13 28-6 0,-13-28 3 0,24 18 6 16,-24-18-39-16,34 7 34 0,-13-14 0 0,2-9-10 16,6 7 37-16,-3-13-22 0,0 3-5 0,-1 10 16 15,-1-26-8-15,2 7 0 0,-3 3-9 0,-3-9 1 16,-20 34 1-16,26-34 2 16,-17 12 10-16,-7 4 2 0,-2 18-16 0,-1-23 4 15,1 23-14-15,0 0 16 0,-21-18-16 0,21 18 15 16,-20-16-7-16,20 16-4 0,-23-2 16 0,23 2-7 15,-24-2 1-15,24 2-1 0,-18 1-1 0,18-1 3 16,0 0-1-16,-17 8-4 0,17-8 0 0,0 0 0 16,0 0 0-16,22 0 0 0,-22 0 0 0,28-6 0 15,-10 0 0-15,5-2 0 0,-2 5 0 16,1 0 0-16,1 0 0 0,-4 11 0 0,2-4 0 16,-3 0 0-16,-18-4 0 0,31 10 0 0,-31-10 0 15,22 19 0-15,-22-19 0 0,11 25 0 16,-11-25 0-16,1 23 0 0,-1-23 0 0,-9 31 0 15,1-13 0-15,8-18 0 0,-18 28 0 0,18-28 0 16,-16 36 0-16,16-36 0 0,-14 20 0 0,14-20 0 16,0 0 0-16,0 0 0 0,0 0 0 15,0 0 0-15,0 0 0 0,9-24 0 0,-9 24 0 16,25-25 0-16,-10-4 0 0,1 8 0 0,3 1 0 16,-3-3 0-16,6 11 0 0,-4-4 0 0,-1 5 0 15,-17 11 0-15,26-18 0 0,-26 18 0 0,0 0 0 16,14-17 0-16,-14 17 0 0,0 0 0 0,0 0 0 15,0 0 0-15,2 28 0 16,-2-28 0-16,0 0 0 0,-5 29 0 0,5-29 0 16,0 0 0-16,-6 28 0 0,6-28 0 0,-2 18-1 15,2-18-26-15,7 26-8 0,1-7-15 0,-8-19 12 16,21 29-41-16,-21-29-31 0,34 33-90 0,-34-33-324 16,24 16-73-16,8-18 212 0</inkml:trace>
  <inkml:trace contextRef="#ctx0" brushRef="#br1" timeOffset="508996.7514">22496 17925 1323 0,'-38'-9'290'16,"38"9"-164"-16,-21 8-52 0,21-8-31 16,-29 10 2-16,29-10-46 0,-24 6 31 0,24-6-25 15,-23 6 28-15,23-6-9 0,-22 5-6 16,22-5-10-16,0 0 5 0,-17-4-3 0,17 4-4 15,0 0-6-15,0 0 0 0,0 0 0 0,-17 15 0 16,17-15 0-16,0 0 0 0,-2 25 0 0,2-25 0 16,0 28 0-16,0-28 0 0,0 29 0 0,0-29 0 15,7 28 0-15,-7-28-6 0,13 25 6 0,-13-25-3 16,19 17 12-16,-19-17-9 0,20 4 0 16,-20-4 0-16,28-13 0 0,-11 6 0 15,0-1 0-15,-17 8 0 0,28-23 0 0,-28 23 0 16,24-22 0-16,-24 22 0 0,21-16 0 0,-21 16 0 15,0 0 0-15,0 0 0 0,0 0 0 0,0 0 0 16,0 0 0-16,0 0 0 0,-17 4 0 0,17-4 0 16,-23 34 0-16,23-34 0 0,-32 35 0 0,15-13 0 15,17-22 0-15,-30 31 0 0,16-12 0 16,14-19 0-16,-25 33 0 0,25-33 0 0,-16 22 0 16,16-22 0-16,-1 31 0 0,1-31-19 0,0 0-19 15,20-13-33-15,-21-16-148 0,17 11-446 0,0-6-4 16,-4-3 304-16</inkml:trace>
  <inkml:trace contextRef="#ctx0" brushRef="#br1" timeOffset="509231.1402">22922 17463 1859 0,'-27'0'101'0,"27"0"-59"16,-19 11-25-16,19-11-3 0,-16 18-8 0,16-18 1 15,-12 26-6-15,5-9-1 0,-2 10-4 16,3 1 8-16,-1 4-5 0,1 5 2 0,1 0-1 16,-1 4 0-16,1 5 0 0,-1-7 0 0,1 5 0 15,4 6 0-15,-1-6 0 0,-1-5-9 0,4-4 5 16,-2-11-5-16,1 5-15 0,-3-2-27 16,9 6-33-16,-15-12-37 0,29 22-239 0,-20-23-285 15,0-20 40-15,0 0 471 0</inkml:trace>
  <inkml:trace contextRef="#ctx0" brushRef="#br1" timeOffset="509449.8776">22688 17838 1609 0,'-18'17'110'0,"-2"-8"-62"0,20-9-25 15,-28 23 5-15,28-23-1 0,-17 26 1 16,17-26-20-16,-7 23 2 0,7-23-35 0,0 0 36 15,12 24-25-15,-12-24 29 0,19 11-14 0,-2-8 3 16,-17-3-7-16,32-5 4 0,-12 1-7 0,-3 9 7 16,2-6-26-16,9 1-12 0,-5-1-24 0,14 2-52 15,-18-11-34-15,26 14-370 0,-12-7-39 0,-12-3 137 16</inkml:trace>
  <inkml:trace contextRef="#ctx0" brushRef="#br1" timeOffset="509903.0409">23138 17976 843 0,'0'0'329'16,"-20"9"-177"-16,20-9-96 0,0 0 34 0,0 0-69 16,0 0 44-16,0 0-12 0,-29-15-6 0,29 15 13 15,-21-6-18-15,21 6-6 0,-24-4-6 0,24 4 0 16,-29 5-6-16,29-5 6 0,-33 7-6 0,14 9 20 15,0-5-26-15,6 6 23 0,-2 1-30 0,15-18-10 16,-25 22-1-16,25-22-23 0,-18 25 30 16,18-25-21-16,-10 24 11 0,10-24 2 0,2 17-8 15,-2-17 26-15,12 19-16 0,-12-19 18 0,20 10-22 16,-20-10 5-16,33 4-2 0,-15-12-3 16,1-4 11-16,6-11-9 0,-2 10 4 0,1-2-3 15,3-1 0-15,-4 0 0 0,1-3 0 0,1 1 0 16,-3-4-7-16,0-3 14 0,-5 6-12 0,-17 19 10 15,25-19-5-15,-25 19 0 0,0 0 0 16,0 0 0-16,0 0 0 0,0 0 0 0,0 0 0 16,-17 9 0-16,17-9-2 0,-23 26-2 0,10-8 10 15,0 3-7-15,0-3 2 0,13-18-1 0,-21 30 0 16,21-30 0-16,-13 34 0 0,8-17 0 0,5 1 0 16,0-18-4-16,6 35-4 0,-6-35-28 0,20 22 7 15,-20-22-11-15,28-4-31 0,-28 4 23 16,34-10-18-16,-34 10-28 0,43-14-34 15,-43 14-86-15,42-15-281 0,-13 7-34 0,-14-18 245 16</inkml:trace>
  <inkml:trace contextRef="#ctx0" brushRef="#br1" timeOffset="510231.6984">23459 17997 997 0,'-22'11'248'0,"22"-11"-128"0,0 0-9 16,-17 10-30-16,17-10-13 0,-22 11-13 15,22-11-8-15,-22 14-13 0,22-14-9 0,-19 15 6 16,19-15-19-16,-13 25 38 0,13-25-34 0,-10 22 3 15,10-22-8-15,0 0-23 0,0 0 20 16,-4 21 0-16,4-21 7 0,0 0-9 0,0 0-9 16,0 0 5-16,17 18-5 0,-17-18 11 0,19-6-2 15,-19 6-6-15,30-20 9 0,-13 15 1 0,0-7-1 16,2-3-14-16,2 3 13 0,-5-10-36 16,1 13 36-16,-17 9 4 0,26-23-16 0,-26 23 19 15,22-27-13-15,-22 27-1 0,0 0 4 0,17-17 7 16,-17 17-13-16,0 0 3 0,0 0-2 0,0 0-2 15,-2 23 0-15,2-23 1 0,-9 25-9 0,6-8 10 16,-5 0 0-16,8-17 2 0,-14 44-8 0,14-44 9 16,-11 28-10-16,8-10 10 0,3-18-10 0,2 30-18 15,-2-30 11-15,0 0 0 0,25 23 4 16,-25-23 11-16,28-13-17 0,-28 13-16 0,39-27-3 16,-22 15-75-16,24 8-208 0,-16-17-310 15,4-5-4-15,5 2 478 0</inkml:trace>
  <inkml:trace contextRef="#ctx0" brushRef="#br1" timeOffset="510452.7088">24013 17503 1861 0,'0'0'70'0,"-15"22"-36"16,15-22-3-16,-14 27-19 0,14-27 4 0,-12 25-1 15,7-6-7-15,5-19-8 0,-5 50 0 0,-1-22 0 16,1-2 0-16,-2 13 0 0,1-5 0 0,0 3 0 15,-3 8 0-15,-4-7 0 0,3-1 0 16,1 5 0-16,-2-6-3 0,3 1-7 0,-6-15-31 16,8 4-4-16,-4 0-20 0,14 3-81 0,-24 3-341 15,20-32-168-15,1 21 61 0</inkml:trace>
  <inkml:trace contextRef="#ctx0" brushRef="#br1" timeOffset="510671.4509">23821 17666 1913 0,'0'0'69'0,"-24"14"-30"0,24-14-13 15,-21 18-26-15,21-18 0 0,-11 20 0 0,11-20 0 16,3 19 0-16,-3-19 0 0,19 15 0 0,-19-15 0 16,28 14 0-16,-11-6 0 0,1-2 0 15,4-1 0-15,3-6 0 0,1 8 0 0,4-8 0 16,0-2 0-16,5 8-8 0,-6-19-56 0,16 28-104 15,-45-14-494-15,54 1 33 0,-18 9 114 16</inkml:trace>
  <inkml:trace contextRef="#ctx0" brushRef="#br1" timeOffset="510827.7017">24494 18072 2009 0,'0'0'38'0,"-19"11"-38"0,19-11 0 16,-17 0 0-16,17 0 0 0,0 0 0 0,0 0-33 16,0 0-59-16,24 0-163 0,-24 0-413 15,0 0-6-15,17-27 350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981650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Move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on to Capacitors and RE-write the definition from the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capacitor is, what it does and how it can be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Define capacitance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capacitance is, how it is defined and the formula for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BUILD the capacitor construction formula – including the dielectric constant and the absolute permittivity of free space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bits of the equation are, what they mean and where they come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couple of examples from the red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Capacitors, Unit 1 for HW, set a due date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68396"/>
              </p:ext>
            </p:extLst>
          </p:nvPr>
        </p:nvGraphicFramePr>
        <p:xfrm>
          <a:off x="533400" y="152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38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32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8400" y="3805920"/>
              <a:ext cx="7021080" cy="2063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840" y="3791880"/>
                <a:ext cx="7040160" cy="20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12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640" y="316800"/>
              <a:ext cx="8750880" cy="6311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80" y="300240"/>
                <a:ext cx="8784000" cy="634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9068</TotalTime>
  <Words>309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377</cp:revision>
  <dcterms:created xsi:type="dcterms:W3CDTF">2006-08-16T00:00:00Z</dcterms:created>
  <dcterms:modified xsi:type="dcterms:W3CDTF">2015-09-04T01:20:46Z</dcterms:modified>
</cp:coreProperties>
</file>