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422" r:id="rId2"/>
    <p:sldId id="257" r:id="rId3"/>
    <p:sldId id="258" r:id="rId4"/>
    <p:sldId id="635" r:id="rId5"/>
    <p:sldId id="70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7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1T20:27:28.6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5048 6012 886 0,'0'0'112'0,"1"-20"-38"0,-1 20-5 0,0 0-13 16,-8-17-12-16,8 17 10 0,0 0 7 0,-27-13 7 16,27 13-5-16,-22-1-15 0,22 1-9 0,-29 1-8 15,29-1-1-15,-36 1-2 0,19 3 0 0,-4-6-1 16,4 4 0-16,-5-4 1 0,5 4 0 0,-6-4-5 15,4 2 1-15,-3-3-5 0,2 2-3 0,-3-1-1 16,2 0-3-16,-3 0-2 0,0 2-1 0,-1-2-2 16,-2 0 0-16,-2 2-2 0,0 3-2 15,-5 2 0-15,-1-1 0 0,-6 5-2 0,-1-1 3 16,-4 2-2-16,-3 2 1 0,-3 1-1 0,-3 1 0 16,-1 0-3-16,0 1 4 0,-1-1-4 0,1 1 5 15,1-1-3-15,-1 1 4 0,0-3-4 0,0 0 3 16,0-2-2-16,2-2 1 0,-1-2-2 0,3-1 1 15,1-1-1-15,1-2 1 0,2 0 1 0,2 0 1 16,0-1-1-16,1-1 0 0,-3 0-1 0,2 0 2 16,-1-1 1-16,-3 1-2 0,1 0 0 0,-2 0-1 15,-1 1-2-15,-2 0 0 0,1 2-1 0,-2 0 0 16,3 2 1-16,1 0 2 0,-1-2-1 0,-2 2 0 16,1-1 0-16,-1 0 0 0,3-2 1 15,-1 0 0-15,2-2-1 0,2-1 1 0,3-2-1 16,4-1 2-16,1-2-1 0,3-1-2 0,1-2 0 15,1 2 0-15,1-2 0 0,1 0 0 0,0 0 0 16,0 1 0-16,0 1 0 0,0 1 0 0,-1-2 0 16,-1 3 0-16,0 2 0 0,-2 0 0 0,-2 3 0 15,1 3 0-15,-4 0 0 0,0 2 0 0,0 3 0 16,-2 0 0-16,2 2 0 0,-3 1 0 0,0-1 0 16,0 0 0-16,-1 2 0 0,2-2 0 0,0 0 0 15,4-2 0-15,4-3 0 0,1 0 0 0,6-4 0 16,5-4 0-16,5-1 0 0,0-6 0 0,19 10-36 15,-30-33-47-15,30 33-391 0,-9-31-212 16,-2 5 15-16,-1 2 575 0</inkml:trace>
  <inkml:trace contextRef="#ctx0" brushRef="#br0" timeOffset="749.9582">2021 5134 1614 0,'0'0'92'0,"0"0"-76"16,1-27-14-16,-1 27 23 0,1-18-2 15,-1 18-5-15,4-21 2 0,-4 21-2 0,2-16 6 16,-2 16-1-16,0 0 4 0,0 0-4 0,0 0 3 16,0 0-7-16,0 0-2 0,0 0-5 0,0 0-3 15,0 0-2-15,-24 19-3 0,16-2 1 16,-3 3-4-16,1 7-11 0,-1 3 26 0,0 5-24 16,1 4 21-16,-1 1-6 0,2 3-9 15,-1 3 8-15,0 2-9 0,0-1 6 0,2 0-6 16,-2-2 6-16,2-3-6 0,0-6 4 0,4-4-14 15,1-6-4-15,6-3-22 0,-3-23-8 0,17 32-26 16,-17-32-117-16,29-4-360 0,-29 4-111 0,28-19 207 16</inkml:trace>
  <inkml:trace contextRef="#ctx0" brushRef="#br0" timeOffset="953.1112">1903 5517 1803 0,'0'0'51'0,"-12"21"-4"16,12-21-5-16,0 0-14 0,0 0-10 0,0 0-9 16,-1 17-4-16,1-17 3 0,0 0 3 0,23-3 2 15,-23 3-2-15,30-12-10 0,-9 0-1 16,4-4 0-16,3-3 0 0,4-3 0 0,0-2-4 16,0 2-22-16,0-4-20 0,3 5-9 0,-9-10-42 15,21 27-144-15,-30-23-370 0,14 6-35 0,-5 1 326 16</inkml:trace>
  <inkml:trace contextRef="#ctx0" brushRef="#br0" timeOffset="1156.1979">2358 5037 1559 0,'-11'17'188'0,"8"5"-149"15,-5-2-1-15,7 9-21 0,-8 2 27 0,3 4-39 16,-2-2 30-16,-1 6-8 0,-1-1-13 0,-1-1 7 15,0 1-16-15,-1-2 4 0,3 0-13 16,0-1 7-16,3-1-9 0,2-4 5 0,3-2-8 16,4-5 0-16,3-1-21 0,-6-22-2 15,26 34-33-15,-26-34-59 0,53 29-184 0,-36-28-320 16,17-2 34-16,6 4 401 0</inkml:trace>
  <inkml:trace contextRef="#ctx0" brushRef="#br0" timeOffset="1578.0875">2742 5338 1749 0,'-24'11'41'0,"-5"-7"6"16,7 8 3-16,-6-4-10 0,5 6-6 0,-4-4-12 16,4 4 4-16,-2 0-2 15,5 2-10-15,0 1-14 0,3 1 0 0,4 0 0 16,2-1 0-16,11-17 0 0,-11 30 0 0,11-30 0 15,1 23 0-15,-1-23 0 0,12 20 0 0,-12-20 0 16,25 14 0-16,-8-11 0 0,3-2 0 0,5-5 0 16,1-2 0-16,2-2 0 0,-1-3 0 0,2-4 0 15,-2 2 0-15,0-3 0 0,-2-1 0 0,-1 0 0 16,-1-1 0-16,-3 0 0 0,1 0 0 16,-4 0 0-16,0 0 0 0,-17 18 0 0,24-29 0 15,-24 29 0-15,14-17 0 0,-14 17 0 0,0 0 0 16,0 0 0-16,0 0 0 0,0 0 0 15,0 0 0-15,0 0 0 0,-23 21 0 0,13-4 0 16,-1 4 0-16,-1 1 0 0,0 1 0 0,1-3 0 16,2-2 0-16,3 1 0 0,6-19 0 0,-2 25 0 15,2-25 0-15,0 0 0 0,24 17 0 16,-6-16-13-16,2-5-15 0,5 1-7 0,1-8-7 16,7 5-12-16,-8-11-24 0,15 16-44 0,-24-28-58 15,32 35-76-15,-36-34-110 0,22 15-78 0,0 8 18 16,-21-23 424-16</inkml:trace>
  <inkml:trace contextRef="#ctx0" brushRef="#br0" timeOffset="1906.175">3247 5377 826 0,'0'0'355'0,"19"1"-99"0,-36-13-103 16,17 12-64-16,0 0-32 0,0 0-9 0,-22 13-12 15,22-13-1-15,-20 18-6 0,20-18-2 16,-21 27-7-16,10-9 0 0,3 0-9 0,-2 3 3 16,1-1-5-16,2 2 3 0,0-1-2 0,2-1 3 15,0 0-2-15,1-2 1 0,4-18-8 0,-2 30-4 16,2-30 0-16,2 21 0 0,-2-21 0 0,0 0 0 15,12 18 0-15,-12-18 0 0,0 0 0 16,24 0 0-16,-24 0 0 0,21-15 0 0,-21 15 0 16,31-31 0-16,-13 11 0 0,-1-1 0 0,1-2 0 15,-1-2 0-15,2 4 0 0,-2-2 0 0,-3 2 0 16,1 2 0-16,-4 2 0 0,-11 17 0 0,22-27 0 16,-22 27 0-16,0 0 0 0,20-19 0 0,-20 19 0 15,0 0 0-15,0 0 0 0,0 0 0 16,0 0 0-16,15 24 0 0,-15-24 0 15,4 28 0-15,-4-28 0 0,3 31 0 0,1-14 0 16,-4-17 0-16,13 29-8 0,-13-29-15 0,25 25-8 16,-25-25 1-16,37 18-10 0,-16-17-10 0,11 12-47 15,-20-32-153-15,22 22-370 0,-3-5-7 0,1-6 357 16</inkml:trace>
  <inkml:trace contextRef="#ctx0" brushRef="#br0" timeOffset="2281.16">3923 5361 1789 0,'0'0'74'0,"0"0"-39"0,-24 6 3 0,24-6-5 15,-30 17-6-15,30-17-10 0,-29 29 2 0,13-11-4 16,2 4-15-16,-1 0 0 0,3 1 0 16,1-1 0-16,5-4 0 0,6-18 0 0,-5 29 0 15,5-29 0-15,8 19 0 0,-8-19 0 0,19 9 0 16,-19-9 0-16,33-6 0 0,-13-3 0 0,2-2 0 15,4-7 0-15,-2-1 0 0,3-7 0 0,1-3 0 16,0-1 0-16,1-3 0 0,-1 2 0 0,0-2 0 16,-4 3 0-16,-1 0 0 0,-3 0 0 15,-2 2 0-15,-4 0 0 0,-3 4 0 16,-4 2 0-16,-4 4 0 0,-3 18 0 0,4-23 0 16,-4 23 0-16,0 0 0 0,0 0 0 0,0 0 0 15,-22 12 0-15,22-12 0 0,-20 34 0 0,7-9 0 16,-2 3 0-16,0 2 0 0,2-2 0 0,0 0 0 15,5-3 0-15,2-1 0 0,5-1 0 0,2-4 0 16,7 0 0-16,-8-19 0 0,28 30 0 16,-7-20-12-16,14 7-105 0,-35-17-376 0,61-11-184 15,-17 4 15-15,4-5 577 0</inkml:trace>
  <inkml:trace contextRef="#ctx0" brushRef="#br0" timeOffset="2546.8628">4833 5321 1718 0,'-25'7'86'0,"25"-7"-43"0,0 0-2 15,0 0 1-15,0 0-11 0,0 0-5 16,0 0-1-16,0 0 4 0,10 22-23 0,-10-22-6 15,2 23 0-15,-2-23 0 0,0 33 0 16,-1-11 0-16,-1-1 0 0,-1 4 0 0,0-2 0 16,-2 0 0-16,2-2 0 0,0-3 0 0,2 1 0 15,1-19 0-15,1 25 0 0,-1-25-34 0,11 24-72 16,-21-41-153-16,10 17-395 0,17-2-12 0,-17 2 339 16</inkml:trace>
  <inkml:trace contextRef="#ctx0" brushRef="#br0" timeOffset="2988.7349">4878 5180 1970 0,'-31'17'25'15,"31"-17"4"-15,-27 9-9 0,27-9-17 16,0 0-3-16,0 0 0 0,0 0 0 16,0 0-8-16,0 0-9 0,0 0-11 0,33 12-7 15,-16-15-12-15,9 5-1 0,-7-8-17 0,12 16-23 16,-31-10-32-16,47 5 1 0,-47-5 23 0,40 7 39 15,-19 0 44-15,-2 2 17 0,2 2 5 0,-21-11 9 16,32 25 31-16,-32-25 33 0,17 28 30 0,-17-28 4 16,2 25-7-16,-2-25-34 0,-10 27-14 15,10-27-21-15,-14 31-2 0,14-31-12 0,-18 32-24 16,18-32-2-16,-19 31 0 0,11-14 0 0,8-17 0 16,-15 29 0-16,15-29 0 0,-9 21 0 0,9-21 0 15,0 0 0-15,0 0 0 0,0 0 0 16,0 0 0-16,0 0 0 0,24 9 0 0,-24-9 0 15,27-17 0-15,-10 0 0 0,1-2 0 0,1-4 0 16,3-2 0-16,-1-1 0 0,1 1 0 16,-3 1 0-16,1 2 0 0,-4 0 0 0,-1 4 0 15,-15 18 0-15,22-29 0 0,-22 29 0 0,15-18 0 16,-15 18 0-16,0 0 0 0,0 0 0 0,0 0 0 16,0 0 0-16,0 0 0 0,10 24 0 0,-10-7 0 15,0 6 0-15,-2 0 0 0,2 4 0 0,-2-2 0 16,4 3 0-16,0-3 0 0,13 26-221 15,-26-33-415-15,32 9-44 0,-5-10 171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4903546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Receive the HW that is due today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Continue to review our own exam booklets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 did, what we did well and what need to improve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time, move on to Capacitors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capacitor is, what it does and how it can be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96640" y="1813320"/>
              <a:ext cx="1640520" cy="43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2320" y="1800000"/>
                <a:ext cx="1650600" cy="46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8910</TotalTime>
  <Words>250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372</cp:revision>
  <dcterms:created xsi:type="dcterms:W3CDTF">2006-08-16T00:00:00Z</dcterms:created>
  <dcterms:modified xsi:type="dcterms:W3CDTF">2015-09-01T22:46:31Z</dcterms:modified>
</cp:coreProperties>
</file>