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635" r:id="rId5"/>
    <p:sldId id="671" r:id="rId6"/>
    <p:sldId id="672" r:id="rId7"/>
    <p:sldId id="706" r:id="rId8"/>
    <p:sldId id="707" r:id="rId9"/>
    <p:sldId id="708" r:id="rId10"/>
    <p:sldId id="634" r:id="rId11"/>
    <p:sldId id="70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5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4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6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3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9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2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5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2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9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2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1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1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3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2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3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4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1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9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9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2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8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4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2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3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3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4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4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7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2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2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6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5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3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2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2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44.4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20594 3972 1126 0,'0'0'310'0,"0"0"-283"0,0 0-13 0,2-28 5 16,-2 28 6-16,10-26 13 0,-10 26 26 0,17-29-50 15,-17 29 49-15,22-30-40 0,-5 17 15 0,-9-8 9 16,-8 21-15-16,29-30-5 0,-29 30-10 0,26-25-2 16,-26 25-7-16,24-21 4 0,-24 21-3 0,0 0 10 15,20-14 2-15,-20 14 3 0,0 0 0 16,0 0 2-16,0 0-21 0,0 0-5 0,0 0 0 16,0 0 0-16,0 0 0 0,0 0 0 0,0 0 0 15,0 0 0-15,0 0 0 0,0 0 0 0,0 0 0 16,0 0 0-16,-14 18 0 0,14-18 0 0,-11 23 0 15,11-23 0-15,-14 34 0 0,4-13 0 0,0 1 0 16,-2 2 0-16,-2 0 0 0,-2 2 0 0,0-3 0 16,0 0 0-16,0-1 0 0,4-3 0 0,1-2 0 15,11-17 0-15,-13 20 0 0,13-20 0 0,0 0 0 16,0 0 0-16,6 17 0 0,-6-17 0 0,22 8 0 16,-5-8 0-16,6 0 0 0,4-4 0 0,2 0 0 15,3-3 0-15,-1 2 0 0,0-1 0 0,-3 0 0 16,0 1 0-16,-3-1 0 0,2 3 0 15,-5-5 0-15,13 29-408 0,-35-21-249 0,38-10-22 16,-38 10 377-16</inkml:trace>
  <inkml:trace contextRef="#ctx0" brushRef="#br0" timeOffset="734.3792">20682 5770 1699 0,'0'0'155'0,"0"0"-124"15,0 0-35-15,0 0 44 0,19-17-16 0,-19 17 17 16,18-23-19-16,-18 23-12 0,12-18-1 0,-12 18-4 15,0 0 3-15,0 0-1 0,0 0-7 0,0 0 0 16,0 0 0-16,0 0 0 0,0 0 0 16,6 18 0-16,-8 0 0 0,-3 3 0 0,-1 2 0 15,0 2 0-15,0 0 0 0,-1 3 0 0,1-1 0 16,-2-2 0-16,1 1 0 0,1-3 0 0,1 1 0 16,0 0 0-16,2-2 0 0,2 0 0 0,2-3 0 15,-1-19-10-15,9 34-65 0,-9-34-37 0,16 35-129 16,-36-39-266-16,20 4-69 0,20 18 51 15</inkml:trace>
  <inkml:trace contextRef="#ctx0" brushRef="#br0" timeOffset="937.5197">20678 6065 1665 0,'19'-2'113'0,"-19"2"-46"16,-16-19-15-16,16 19-5 0,0 0-4 15,0 0-11-15,-14-18-8 0,14 18-20 0,0 0-4 16,0 0 0-16,0 0 0 0,0 0 0 0,23-6 0 15,-23 6 0-15,26-5 0 0,-9 3 0 0,4-3 0 16,1 2 0-16,1-5-14 0,1 2-6 0,2-3-6 16,3 1-10-16,-4-5-18 0,7 8-17 0,-15-17-41 15,23 28-91-15,-36-36-187 0,25 24-147 0,-8-5 40 16,-10-13 411-16</inkml:trace>
  <inkml:trace contextRef="#ctx0" brushRef="#br0" timeOffset="1093.7896">21047 5724 1914 0,'0'0'48'0,"-27"31"-31"16,15-9 28-16,4 6-38 0,-4 2 9 15,2 5-16-15,0 2 0 0,-1 0 0 0,1 2 0 16,0-2 0-16,0-2 0 0,0-2 0 0,4-4 0 16,1-5 0-16,6 4-38 0,-1-28-372 0,2 18-242 15,-2-18-12-15,9 17 382 0</inkml:trace>
  <inkml:trace contextRef="#ctx0" brushRef="#br0" timeOffset="8988.6523">18574 9133 689 0,'0'0'107'0,"0"0"-17"0,0 0-24 16,17-5-11-16,-17 5-8 0,0 0-6 0,0 0-7 16,0 0-3-16,18-6-2 0,-18 6-2 0,0 0-2 15,0 0 12-15,0 0 11 0,0 0 12 0,0 0 10 16,0 0-1-16,0 0-8 0,0 0-8 0,0 0-10 15,0 0-7-15,0 0-4 0,0 0-5 0,0 0 2 16,0 0-5-16,0 0 2 0,0 0-3 0,0 0-6 0,0 0-3 16,0 0-2-16,0 0-4 0,0 0 1 15,0 0 0-15,0 0 1 0,0 0 1 0,0 0-2 16,0 0-1-16,0 0 1 0,0 0 0 0,0 0-2 16,0 0-2-16,0 0-3 0,0 0-2 0,0 0 1 15,0 0 0-15,-21 16-1 0,21-16 1 0,-22 15-1 16,22-15 1-16,-29 20 3 0,29-20-2 0,-35 27 5 15,17-13-2-15,-2 2 2 0,-2-2-7 16,0 2 0-16,-2 0 0 0,1 0 0 0,-1-2 0 16,-1 1 0-16,3-3 0 0,3 0 0 0,0-1 0 15,1 0 0-15,1-3 0 0,17-8 0 16,-24 17 0-16,24-17 0 0,0 0 0 0,-17 14 0 16,17-14 0-16,0 0 0 0,0 0 0 0,9 19 0 15,-9-19 0-15,18 12 0 0,-18-12 0 0,28 11 0 16,-11-7 0-16,1 0 0 0,0 0 0 15,1-2 0-15,0 1 0 0,-1-2 0 0,1-1 0 16,-2 1 0-16,0 0 0 0,1 2 0 0,0-1 0 16,0 0 0-16,3 3 0 0,-2 0 0 0,2 2 0 15,-3-1 0-15,1 3 0 0,-2 1 0 0,0-1 0 16,0 2 0-16,-17-11 0 0,33 24 0 0,-33-24 0 16,29 21 0-16,-29-21 0 0,30 17 0 15,-12-8-8-15,-18-9-68 0,49 25-168 0,-49-25-316 16,33-12-81-16,-33 12 124 0</inkml:trace>
  <inkml:trace contextRef="#ctx0" brushRef="#br0" timeOffset="9644.9249">18583 8599 2016 0,'0'0'16'0,"0"0"-13"16,0 0-1-16,-18 12 1 0,18-12 4 0,0 0-7 16,-21 26 0-16,21-26 0 0,-17 31 0 0,11-12 0 15,0 1 0-15,1 2 0 0,2 4 0 0,2 0 0 16,-1 2 0-16,4 3 0 0,-1 0 0 0,-1 1 0 16,0 0 0-16,0-2 0 0,1-1 0 15,0-4 0-15,2 0 0 0,-1-4 0 0,0-4 0 16,2 0-8-16,-4-17-32 0,12 23-34 0,-12-23-61 15,25 10-411-15,-25-10-56 0,0 0 13 0</inkml:trace>
  <inkml:trace contextRef="#ctx0" brushRef="#br0" timeOffset="9816.847">18555 8885 1580 0,'-6'-25'439'15,"6"25"-411"-15,0 0-28 0,0 0 0 0,0 0 0 16,0 0 0-16,0 0 0 0,0 0 0 0,0 0 0 15,0 0 0-15,0 0 0 0,29 1 0 0,-9-2 0 16,3-4 0-16,5-1 0 0,1-1 0 0,2-2 0 16,1 2 0-16,0-1 0 0,0 0 0 0,-3 1 0 15,0 1 0-15,-5-6-59 0,14 22-123 16,-37-32-395-16,32 19-31 0,-33 3 0 16</inkml:trace>
  <inkml:trace contextRef="#ctx0" brushRef="#br0" timeOffset="9988.6775">19008 8525 2047 0,'0'0'0'0,"-28"12"0"0,28-12 0 0,-25 29 0 15,15-7 0-15,-3 6 0 0,-1 1 0 0,-2 6 0 16,1 0 0-16,2 0 0 0,2 1 0 0,3-3 0 16,1-2 0-16,5-2 0 0,1-1 0 0,7-1 0 15,0-2 0-15,7 4 0 0,-13-29-303 0,22 30-333 16,-22-30 6-16,22 24 153 0</inkml:trace>
  <inkml:trace contextRef="#ctx0" brushRef="#br0" timeOffset="10660.6071">15415 8647 1805 0,'20'-11'102'0,"-20"11"-60"0,16-18-15 0,-16 18 5 15,23-19-5-15,-23 19-15 0,20-16-12 0,-20 16 0 16,0 0 0-16,0 0 0 0,17-3 0 15,-17 3 0-15,0 0 0 0,0 0 0 0,-6 22 0 16,6-22 0-16,-9 24 0 0,1-7 0 16,0 2 0-16,-4 2 0 0,-4 2 0 0,-2 3 0 15,-3 3 0-15,-1 1 0 0,0 3 0 0,-1-2 0 16,0 2 0-16,1-4 0 0,3 0 0 0,2-4 0 16,2-3 0-16,6-5 0 0,9-17 0 0,-3 23 0 15,3-23 0-15,14 17 0 0,-14-17 0 0,34 11 0 16,-9-11 0-16,5-3 0 0,3-4 0 0,7-3 0 15,1-2 0-15,4 0 0 0,2-1 0 16,-1 3 0-16,-2-2 0 0,9 23-146 16,-37-38-380-16,35 35-123 0,-24-17 32 0,3-3 509 15</inkml:trace>
  <inkml:trace contextRef="#ctx0" brushRef="#br0" timeOffset="13680.9981">18081 7412 1040 0,'-32'5'179'0,"11"-11"-151"0,2 5-6 16,-4-6 14-16,4 8 9 0,-8-8 8 0,6 7-2 15,-7-7-10-15,6 7-13 0,-7-3-5 0,5 3-4 16,-5-4 1-16,2 5 1 0,-3-3-2 0,2 3-3 15,-4-1-3-15,0 3-4 0,-2-1 0 0,0 2 2 16,-2-1-1-16,2 5 7 0,-3-4 0 0,2 4 1 0,-4-1-1 16,4 3-1-16,-4-4-4 0,4 5 5 15,-3-3-5-15,3 5 3 0,-4-1-4 0,0 2-1 16,-1 0-6-16,-2 2 3 0,1 0-4 16,1 2 5-16,-3 0-4 0,1 1 4 0,-1 2-6 15,1 1-14-15,-2-3 38 0,4 3-39 0,1-2 38 16,2 3-18-16,1-1-6 0,1 0 5 0,-1 0-8 15,2-1 7-15,-1 0-6 0,2-1 6 0,3 1-5 16,-1 0 6-16,2-2-7 0,2 1 4 16,2 1-4-16,1 1 5 0,0-2-6 0,3 0 4 15,1-2-5-15,1 0 6 0,3 0-8 0,0 0 7 16,3 2-6-16,3-1 5 0,0 2-4 0,0-2 6 16,4 3-7-16,-1-2 6 0,1 3-6 0,0 3-16 15,0 0 39-15,1 1-40 0,1 1 38 0,1-2-13 16,0 2-9-16,0 1 12 0,1-1-11 15,1-2 8-15,2 0-9 0,2-3 4 16,2 0-3-16,1 2 8 0,5-2-7 0,0 0 10 16,3 0-11-16,4-3 7 0,3-2-7 0,2 0 7 0,4-2-5 15,2-2 5-15,3-1-5 0,3-1 4 0,3 1-3 16,2-4 2-16,4 0-1 0,1-1 0 0,5-3-1 16,-1 0 2-16,5-2-2 0,-1 0 2 15,6-2 0-15,2 1 0 0,2-2 1 16,3 3 1-16,-2-3-4 0,2 0 1 0,-1 0 0 15,-1-1-1-15,-1 1 1 0,0 0 0 0,1 0-1 16,3-2 0-16,-1 1 1 0,1-1 0 0,-1-2 1 16,2 1-1-16,0-5 0 0,-1 0-1 0,1-3 3 15,0-2-5-15,2-2 6 0,3-1-5 0,0 0 6 16,3-4-4-16,-4 0 5 0,0-3-6 0,1-3 7 16,-3 0-8-16,0-3 10 0,0-2-7 15,-2 2 7-15,0-1-7 0,-4-1 6 0,-2-1-9 16,-3-2 7-16,-7 0-7 0,-2-1-14 0,-3 0 29 15,-4 0-31-15,-3 3 33 0,-6 1-11 16,-4 1-7-16,-3 1 8 0,-4-1-7 0,-6 1 7 0,-2 0-10 16,-5-1 9-16,-5-2-8 0,-3 0 8 15,-4-1-9-15,-5-1 9 0,-1 0-10 16,-4-2 10-16,-4-2-9 0,-2-2-13 0,-5 3 33 16,-3-3-31-16,-3 0 31 0,-4 1-6 0,-2 0-14 15,-7 1 17-15,-3 3-9 0,-2 2 12 0,-4 2-8 16,-7 2 5-16,-4 3-5 0,-7 3 2 0,-5 4-5 15,-5 2 3-15,-1 4-6 0,-4 3-1 0,-1 2 0 16,-3 3 0-16,0 1 0 0,1 2-10 0,2-4-11 16,8 6-36-16,-9-30-167 0,27 30-417 15,-11-20 12-15,22 6 165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19.7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1780 894 1612 0,'0'0'5'15,"1"-21"-4"-15,-1 21 9 0,0-39-100 0,0 39 137 0,5-16 3 16,-5 16 8-16,0 0 107 0,0 0-123 0,17-14-11 15,-17 14-6-15,0 0-13 0,0 0-6 0,0 0 6 16,0 0-2-16,0 0 1 0,0 0-1 0,0 0-1 16,0 0-2-16,0 0 5 0,8 23-10 0,-8-23-2 15,6 30 0-15,-4-10 0 0,0 3 0 0,0-1 0 16,-1 4 0-16,0 3 0 0,-2 0 0 0,0 10 0 16,-2-2 0-16,0 7 0 0,-1 1 0 0,0-1 0 15,-1-1 0-15,1-2 0 0,0-1 0 0,0 0 0 16,1-3 0-16,-1 1 0 0,3-8 0 0,1-5 0 15,1-4 0-15,-1-21 0 0,5 26 0 0,-5-26 0 16,0 0 0-16,0 0 0 0,0 0 0 0,0 0 0 16,0 0 0-16,0 0 0 0,17 5 0 15,-17-5 0-15,7-32 0 0,-3 9 0 0,1-8 0 16,-2 0 0-16,1-2 0 0,-2-4 0 0,0-1 0 16,-1-4 0-16,-1-3 0 0,-3-4 0 0,2-3 0 15,0-3 0-15,1 3 0 0,2 1 0 0,2 7 0 16,1 4 0-16,2 8 0 0,3 5 0 0,2 5 0 15,4 1 0-15,2-2 0 0,5 0 0 0,4 3 0 16,3-1 0-16,3 3 0 0,1-1 0 0,3-3 0 16,-1-2 0-16,2 0 0 0,1 9 0 0,-4 0 0 15,0 5 0-15,-3 7 0 0,-3-2 0 0,-6 11 0 16,-3 4 0-16,-20-10 0 0,27 28 0 0,-20-8 0 16,-2 6 0-16,-5 7 0 0,-5-4 0 15,-6 1 0-15,-6 6 0 0,-5-5 0 0,-5 9 0 16,-1-2 0-16,-2-5 0 0,-2 2 0 0,2-5 0 15,1 0 0-15,2 0 0 0,5-3 0 0,4 0 0 16,4-9 0-16,14-18 0 0,-13 27 0 0,13-27 0 16,0 0 0-16,0 0 0 0,21 14 0 0,-21-14 0 15,35-5 0-15,-11-2 0 0,4-3 0 0,4-1 0 16,3-2 0-16,0 0 0 0,2 0 0 0,-1 5 0 16,-3 2 0-16,-4 2 0 0,-4 6 0 0,-5 0 0 15,-20-2 0-15,28 14 0 0,-28-14 0 0,11 31 0 16,-12-11 0-16,-6 4 0 0,-7 5 0 0,-5 3 0 15,-5 5 0-15,-6 0 0 0,-5 1 0 0,-2 3 0 16,-5-3 0-16,0 3 0 0,-5-6 0 0,2 0 0 16,0-2 0-16,2-2 0 0,2-4 0 0,3 0 0 15,4-7 0-15,2-4 0 0,6-4 0 0,4-7 0 16,5-3 0-16,17-2 0 0,-19-11 0 16,15-6 0-16,9 0 0 0,2-9-31 0,15 11-84 15,-23-21-523-15,35 7-27 0,-2-7 68 0</inkml:trace>
  <inkml:trace contextRef="#ctx0" brushRef="#br0" timeOffset="3010.6465">3575 1004 1400 0,'17'-15'211'16,"-17"15"-203"-16,0 0-3 0,0 0 5 0,0 0 10 16,12-18 2-16,-12 18 6 0,0 0-4 0,0 0-3 15,4-18-2-15,-4 18 6 0,0 0 1 0,-4-17 7 16,4 17-7-16,0 0 6 0,-9-18-7 0,9 18-1 16,-21-12-1-16,21 12-4 0,-30-5-4 0,8 4 0 15,-3 3-4-15,-5 3-6 0,-3 5-5 16,-5 1 0-16,-2 6 0 0,-1-1 0 0,-3 4 0 15,0 3 0-15,1 2 0 0,1 4 0 0,2 5 0 16,1 0 0-16,6 2 0 0,5-1 0 0,5 0 0 16,7-2 0-16,7 0 0 0,6-6 0 15,9 2 0-15,9-2 0 0,4 0 0 0,9-2 0 16,5-3 0-16,6-5 0 0,6-5 0 0,5-7 0 16,3-3 0-16,11-4 0 0,-2-7 0 15,6 1 0-15,1-5 0 0,0-1-40 0,-5-6-55 16,15 21-235-16,-31-25-315 0,10 9-14 0,-13-2 382 15</inkml:trace>
  <inkml:trace contextRef="#ctx0" brushRef="#br0" timeOffset="3260.6603">4223 883 1813 0,'5'28'74'0,"-5"-28"-46"16,0 0-8-16,0 0 3 0,0 0 6 0,0 0 0 16,-6 24-7-16,6-24-13 0,-11 32-9 15,4-10 0-15,-3 1 0 0,2 4 0 0,-2 4 0 16,0 7 0-16,0 3 0 0,3 0 0 0,0-1 0 16,1 0 0-16,1-3 0 0,2 1 0 0,3-4 0 15,4-4 0-15,2-2 0 0,3-5-15 0,5-3-25 16,-14-20-25-16,40 37-86 0,-40-37-467 15,25 8-32-15,-3-8 143 0</inkml:trace>
  <inkml:trace contextRef="#ctx0" brushRef="#br0" timeOffset="3604.4429">4180 955 1632 0,'0'0'415'0,"0"0"-415"16,0 0 0-16,0 0 0 0,0 0 0 16,26-7 0-16,-6 5 0 0,4-2 0 0,3 3 0 15,3-2 0-15,2 1 0 0,2 1 0 0,0-2 0 16,2 3 0-16,0 3 0 0,-3 2 0 0,-1 1 0 16,-2 2 0-16,-4 1 0 0,0 0 0 0,-4 3 0 15,-4 2 0-15,-3 3 0 0,-6 1 0 16,-5 5 0-16,-6 5 0 0,-6 2 0 0,-3 2 0 15,-6 2 0-15,-2 0 0 0,-6 2 0 0,-2 0 0 16,-3-1 0-16,-1 0 0 0,-5-1 0 0,0 1 0 16,-2-3 0-16,2 0 0 0,-1-7 0 0,4-3 0 15,3-4 0-15,5-3 0 0,3-3 0 0,5-4 0 16,17-8 0-16,-19 1 0 0,19-1 0 16,0 0-43-16,21-11-129 0,-14-10-479 15,23 3-15-15,-3-10 152 0</inkml:trace>
  <inkml:trace contextRef="#ctx0" brushRef="#br0" timeOffset="3885.7074">5240 984 1971 0,'0'0'24'0,"-26"5"-7"0,26-5 8 16,0 0-15-16,-21-2-10 0,21 2 0 15,0 0 0-15,0 0 0 0,0 0 0 0,-16 18 0 16,16-18 0-16,-5 27 0 0,2-9 0 0,1 5 0 16,-2 3 0-16,0 5 0 0,-3 0 0 15,-1 3 0-15,-3 1 0 0,0-1 0 0,-1 2 0 16,-1-2 0-16,4-3 0 0,0 1 0 0,5-7 0 16,0-2 0-16,4-2 0 0,0-21 0 0,8 29 0 15,-8-29-5-15,22 23-92 0,-26-44-249 0,24 26-318 16,-20-5 19-16,29-21 356 0</inkml:trace>
  <inkml:trace contextRef="#ctx0" brushRef="#br0" timeOffset="4088.7942">5263 937 2047 0,'-27'6'0'16,"27"-6"0"-16,0 0 0 0,25 9 0 15,-7-9 0-15,4-1 0 0,5-1 0 0,1-1 0 16,3-2 0-16,4 2 0 0,2-1 0 0,3 0 0 16,3 0 0-16,-2 0 0 0,0 0 0 0,-3 1 0 15,1 3 0-15,-6-2-38 0,6 7-93 16,-39-5-508-16,33 1-31 0,-16 3 102 0</inkml:trace>
  <inkml:trace contextRef="#ctx0" brushRef="#br0" timeOffset="4291.945">5258 1236 1988 0,'-9'21'32'0,"9"-21"-24"16,0 0 2-16,0 0-1 0,0 0-9 16,0 0 0-16,18 12 0 0,-18-12 0 0,33-3 0 15,-8-2 0-15,6-2 0 0,1 0 0 0,5-2 0 16,2 1 0-16,1-1 0 0,-1-1 0 15,0 5 0-15,-6-4-3 0,-1 8-61 0,-8-7-17 16,16 18-197-16,-40-10-367 0,26 2 35 0,-26-2 245 16</inkml:trace>
  <inkml:trace contextRef="#ctx0" brushRef="#br0" timeOffset="4463.8822">5239 1489 1988 0,'-35'36'59'16,"13"-23"-59"-16,22-13 0 0,-25 21 0 0,25-21 0 15,0 0 0-15,0 0 0 0,9 23 0 0,-9-23 0 16,29 7 0-16,-6-4 0 0,5-5 0 16,7-1 0-16,4-2 0 0,9-2 0 15,4-3 0-15,3 1 0 0,2-1 0 0,0 1 0 16,-5-4 0-16,4 6 0 0,-10-12-51 0,29 12-596 16,-33-6-33-16,9 6 12 0</inkml:trace>
  <inkml:trace contextRef="#ctx0" brushRef="#br0" timeOffset="5558.2449">6380 1121 1422 0,'0'-29'442'0,"0"29"-416"0,0 0 4 16,14-20-4-16,-14 20 9 0,16-22-7 0,-16 22 1 0,16-17-20 16,-16 17-9-16,0 0 0 0,17-15 0 15,-17 15 0-15,0 0 0 0,0 0 0 16,0 0 0-16,0 0 0 0,0 0 0 0,0 0 0 16,0 0 0-16,0 0 0 0,5 29 0 0,-7-9 0 15,-1 1 0-15,-1 6 0 0,-1 0 0 0,-2 4 0 16,1 4 0-16,0 0 0 0,-2 3 0 0,1 0 0 15,0 0 0-15,0 5 0 0,-1-4 0 0,1 1 0 16,2-4 0-16,0-4 0 0,3-3 0 0,2-3 0 16,2-4 0-16,2 2 0 0,0-4 0 15,-4-20 0-15,12 29 0 0,-12-29 0 0,0 0 0 16,0 0 0-16,19 15 0 0,-19-15 0 0,0 0 0 16,15-24 0-16,-8 4 0 0,2-6 0 0,-1 1 0 15,1-9 0-15,0 3 0 0,-1-6 0 16,-2 1 0-16,-3 0 0 0,-1-5 0 0,-2 0 0 15,-3-3 0-15,1-3 0 0,-1-3 0 0,0 1 0 16,0-1 0-16,2 2 0 0,1 5 0 0,1 3 0 16,3 9 0-16,0 3 0 0,2 5 0 0,0 5 0 15,1 0 0-15,-7 18 0 0,23-25 0 16,-23 25 0-16,32-20 0 0,-13 15 0 0,2-2 0 16,1 7 0-16,1-1 0 0,2 2 0 0,0 8 0 15,0-1 0-15,1 1 0 0,-2 0 0 0,-1 0 0 16,0-1 0-16,-2 4 0 0,-2-1 0 15,1 4 0-15,-20-15 0 0,30 27 0 0,-30-27 0 16,22 32 0-16,-22-32 0 0,14 31 0 0,-12-14 0 16,-4 3 0-16,-2 3 0 0,-6-2 0 0,-2 4 0 15,-6-1 0-15,-4 0 0 0,-6 1 0 0,-5-1 0 16,-3 2 0-16,-5-2 0 0,-4-2 0 0,0 1 0 16,0-5 0-16,4-5 0 0,7 2 0 0,5-6 0 15,8-4 0-15,21-5 0 16,-22 6 0-16,22-6 0 0,0 0 0 0,0 0 0 15,26-15 0-15,-3 7 0 0,9-3 0 0,8 1 0 16,10-3 0-16,6 3 0 0,3 2 0 0,3 2 0 16,-2 1 0-16,-3 4 0 0,-5 2 0 0,-8 4 0 15,-9 3 0-15,-6 2 0 0,-12 4 0 0,-17-14 0 16,16 32 0-16,-18-7 0 0,-7 1 0 16,-8 7 0-16,-9-2 0 0,-6 2 0 0,-9 0 0 15,-7 0 0-15,-7 1 0 0,-4 0 0 0,0-4 0 16,1 2 0-16,3-6 0 0,4-3 0 0,5-3 0 15,6-6 0-15,7-3 0 0,6-6 0 0,27-5 0 16,-29 0 0-16,29 0 0 0,-5-31-111 0,33 23-553 16,-19-17-37-16,13 1 131 0</inkml:trace>
  <inkml:trace contextRef="#ctx0" brushRef="#br1" timeOffset="16265.8119">1672 2687 1816 0,'0'0'20'0,"-7"-20"-9"0,7 20 0 16,-3-27-3-16,3 27-16 0,-1-27 44 0,1 27-39 16,-6-25 39-16,6 25-21 0,-10-21-5 15,10 21 5-15,0 0-3 0,-19-19 6 16,19 19-1-16,-17-5 3 0,17 5-7 0,-23 2-13 16,23-2 0-16,-32 8 0 0,14 0 0 0,-3 3 0 15,-1 3 0-15,-2 1 0 0,-1 2 0 0,-1 3 0 16,-2 0 0-16,1 2 0 0,1 2 0 0,2 0 0 15,1 3 0-15,2 2 0 0,3 1 0 16,1 4 0-16,5 5 0 0,3 2 0 0,5 5 0 16,2 2 0-16,5 1 0 0,4 0 0 0,4-2 0 15,6-4 0-15,4-5 0 0,4-6 0 0,7-3 0 16,3-7 0-16,8-7 0 0,3-5 0 0,5-8 0 16,5-9 0-16,5-7 0 0,2-8 0 0,0-6 0 15,-4-7 0-15,-3-2 0 0,-5-7 0 0,-6-2 0 16,-4-2 0-16,-7-3 0 15,-7 1 0-15,-7-1 0 0,-6 2 0 0,-8 1 0 16,-7 0 0-16,-9 1 0 0,-5 1 0 0,-7 1 0 16,-5 2 0-16,-6 4 0 0,-9 4 0 0,-3 4 0 15,-3 9 0-15,-5 5 0 0,1 10 0 0,-1 4 0 16,2 7 0-16,2 4 0 0,4 5 0 0,5 0 0 16,8 1 0-16,7-2 0 0,25-12 0 0,-21 19 0 15,21-19 0-15,18 17 0 0,10-5-6 16,1-18-121-16,41 27-429 0,-27-27-96 0,21 11 36 15</inkml:trace>
  <inkml:trace contextRef="#ctx0" brushRef="#br1" timeOffset="28500.7338">2865 2783 1302 0,'-6'-28'218'0,"27"35"-54"16,-21-7-55-16,0 0-32 0,8-24-20 0,-8 24-5 15,0 0-16-15,0 0-4 0,0 0-32 0,0 0 0 16,0 0 0-16,0 0 0 0,0 0 0 0,0 0 0 15,0 0 0-15,4 18 0 0,-4-18 0 0,-8 36 0 16,2-9 0-16,-2 3 0 0,-1 3 0 16,2 0 0-16,0 0 0 0,2 1 0 0,2 0 0 15,1-1 0-15,2-2 0 0,1 0 0 0,3-4 0 16,1 1 0-16,1-4 0 0,1-1 0 16,3-1 0-16,-3-5-26 0,9 6-46 0,-16-23-162 15,21 19-393-15,-21-19 20 0,12 18 127 0</inkml:trace>
  <inkml:trace contextRef="#ctx0" brushRef="#br1" timeOffset="28710.2">2728 3159 1881 0,'-31'-35'60'0,"31"35"-17"15,-13-32-2-15,13 32-19 0,-6-20-22 0,6 20 0 16,0 0 0-16,0 0 0 0,0 0 0 15,0 0 0-15,0 0 0 0,0 0 0 0,0 0 0 16,23-17 0-16,-6 13 0 0,7-1 0 0,6-2 0 16,7-3 0-16,7-2 0 0,4-2 0 0,6-1 0 15,1-4 0-15,4 3 0 0,0-4-18 0,9 15-125 16,-31-29-412-16,34 21-97 0,-19-11 23 0</inkml:trace>
  <inkml:trace contextRef="#ctx0" brushRef="#br1" timeOffset="29232.7626">3606 2545 2047 0,'0'0'0'0,"0"0"0"0,0 0 0 0,0 0 0 15,0 0 0-15,20-19 0 0,0 12 0 0,5-3 0 16,4 1 0-16,7-2 0 0,3 0 0 0,3-1 0 16,2 1 0-16,1 3 0 0,-4-1 0 0,-1 4 0 15,-2 0 0-15,-5 4 0 0,-3 1 0 16,-5 1 0-16,-5 3 0 0,-20-4 0 0,25 12 0 16,-25-12 0-16,9 21 0 0,-9-21 0 0,-4 29 0 15,-5-10 0-15,-4 2 0 0,-6 3 0 0,-2 1 0 16,-4-1 0-16,-2 3 0 0,-1-3 0 0,-1 3 0 15,1-3 0-15,3-2 0 0,4-3 0 0,4-3 0 16,17-16 0-16,-18 22 0 16,18-22 0-16,0 0 0 0,7 17 0 0,-7-17 0 15,27 8 0-15,-8-7 0 0,7-2 0 0,5-1 0 16,5-3 0-16,4 1 0 0,2 2 0 0,1-1 0 16,-3 3 0-16,-1 1 0 0,-5 3 0 0,-6 1 0 15,-6 3 0-15,-22-8 0 0,24 25 0 0,-24-25 0 16,0 33 0-16,-7-12 0 0,-9 3 0 0,-7 5 0 15,-7 3 0-15,-8-1 0 0,-5 1 0 16,-2 0 0-16,-1-2 0 0,0 1 0 0,3-3 0 16,3-4 0-16,6-5 0 0,7-4 0 0,8-6 0 15,19-9 0-15,0 0 0 0,0 0 0 16,0 0 0-16,0 0 0 0,35-2-130 0,-31-38-290 16,40 28-196-16,-11-18-30 0,4-8 412 0</inkml:trace>
  <inkml:trace contextRef="#ctx0" brushRef="#br1" timeOffset="41078.3094">5747 2744 1990 0,'0'0'34'0,"0"0"-13"0,0 0-19 0,0 0-2 16,0 0 0-16,0 0 0 0,0 0 0 0,0 0 0 16,22-5 0-16,-1 2 0 0,3 0 0 0,8-3 0 15,3 1 0-15,5-3 0 0,4 1 0 0,3-2 0 16,3 1 0-16,0 0 0 0,1-1 0 0,0 0 0 15,-2 0 0-15,1 0 0 0,-3-1 0 16,-1 2 0-16,-4-1 0 0,-2 3 0 0,-6-1 0 31,0 6-21-31,-9-12-64 0,24 18-492 0,-49-5-107 16,38-8 61-16</inkml:trace>
  <inkml:trace contextRef="#ctx0" brushRef="#br1" timeOffset="42869.6769">7461 2282 1329 0,'0'0'195'0,"0"0"-129"0,0 0-10 0,7-27 1 16,-7 27 2-16,0 0-1 16,0 0-9-16,0 0-11 0,0 0-9 0,11-16-10 15,-11 16-7-15,0 0-1 0,0 0 3 0,0 0-2 16,4 26 4-16,-4-26-7 0,3 39 0 0,-3-11-6 15,1 4 3-15,-2 5-6 0,-1 0 0 0,-2 5 0 16,0 2 0-16,0 2 0 0,-4 1 0 0,1 0 0 16,-3 3 0-16,-1-3 0 0,2 1 0 0,-4-3 0 15,4-1 0-15,-2-4 0 0,2-4 0 16,3-2 0-16,1-8 0 0,5-4 0 0,3-5-1 16,-3-17-32-16,14 21-16 0,5-8-40 0,-19-34-140 15,28 21-373-15,-28 0-29 0,37-34 219 0</inkml:trace>
  <inkml:trace contextRef="#ctx0" brushRef="#br1" timeOffset="43150.9508">7137 2327 2008 0,'0'0'18'0,"-19"3"-7"0,19-3-2 0,0 0-8 16,0 0-1-16,26-3 0 0,-6 0 0 15,7 0 0-15,8-2 0 0,6-2 0 0,9-4 0 16,6 1 0-16,1-3 0 0,4 2 0 0,-1 2 0 16,-3 2 0-16,-2 0 0 0,-4 2 0 0,-3-1 0 15,-2 1 0-15,-2 3 0 0,-2 1 0 0,-7 1 0 16,-4 3 0-16,-7 0-6 0,2 16-126 15,-26-19-493-15,0 22-33 0,0-22 33 0</inkml:trace>
  <inkml:trace contextRef="#ctx0" brushRef="#br1" timeOffset="43338.4597">7135 3002 2037 0,'-34'14'10'0,"34"-14"-10"15,-4 20 0-15,4-20 0 0,29 12 0 0,-2-9 0 16,6-2 0-16,6-3 0 0,7-4 0 0,9-5 0 16,7-3 0-16,3-5 0 0,5 0 0 0,-1-3 0 15,-5-1 0-15,2 3 0 0,-9-6 0 16,11 25-91-16,-20-29-586 0,13 13-28 0,-12-6 132 16</inkml:trace>
  <inkml:trace contextRef="#ctx0" brushRef="#br1" timeOffset="47860.1812">8268 2882 1809 0,'0'0'98'0,"-11"-21"-56"16,11 21-5-16,0 0-5 0,0 0-3 0,0 0-29 15,0 0 0-15,0 0 0 0,0 0 0 0,0 0 0 16,0 0 0-16,20-19 0 0,-20 19 0 16,28-11 0-16,-10 6 0 0,3-2 0 0,0 0 0 15,4 0 0-15,0-2 0 0,2 2 0 0,-1 0 0 16,-3 2 0-16,-3 0 0 0,-3 2 0 0,-17 3 0 16,20-1 0-16,-20 1 0 0,0 0 0 0,0 0 0 15,0 0 0-15,-9 22 0 0,9-22 0 0,-26 30 0 16,7-12 0-16,-3 2 0 0,1-1 0 15,-1-1 0-15,2-1 0 0,20-17 0 16,-27 26 0-16,27-26 0 0,0 0 0 0,-7 18 0 16,7-18 0-16,0 0 0 0,21 6 0 0,-21-6 0 15,34 0 0-15,-12-4 0 0,3-2 0 0,3-2 0 16,3-1 0-16,0 1 0 0,-1 0 0 0,-1 5 0 16,-6 0 0-16,-5 3 0 0,-18 0 0 0,23 9 0 15,-23-9 0-15,5 22 0 0,-9-3 0 0,-4 4 0 16,-7 5 0-16,-5 2 0 0,-7 1 0 15,-4 1 0-15,0-3 0 0,0-1 0 0,2-4 0 16,5-4 0-16,6-5 0 0,18-15 0 16,-22 17 0-16,22-17 0 0,0 0 0 0,0 0 0 15,0 0 0-15,0 0 0 0,23-18 0 0,-7 0 0 16,9 6 0-16,-20-36-308 0,45 44-138 0,-40-35-171 16,18 9 26-16,7 19 507 0</inkml:trace>
  <inkml:trace contextRef="#ctx0" brushRef="#br1" timeOffset="60381.5004">8893 2352 1925 0,'0'0'18'16,"12"-17"-17"-16,-12 17-3 0,9-17 7 15,-9 17 2-15,11-17 4 0,-11 17 0 0,0 0 2 16,12-16-2-16,-12 16 5 0,0 0 1 0,0 0-3 15,0 0-14-15,0 0 0 0,0 0 0 0,0 0 0 16,0 0 0-16,0 0 0 0,0 0 0 0,-10 24 0 16,2-5 0-16,-6 6 0 0,-3 6 0 0,-2 4 0 15,-3 0 0-15,-1 2 0 0,0 4 0 16,-3-1 0-16,3-3 0 0,0-4 0 0,4-5 0 16,5-4 0-16,3-4 0 0,8-3 0 0,3-17 0 15,2 20-51-15,-2-20-36 0,18 16-61 16,-32-37-267-16,32 20-207 0,-18 1 38 0,22-30 445 15</inkml:trace>
  <inkml:trace contextRef="#ctx0" brushRef="#br1" timeOffset="60540.6969">8739 2522 1858 0,'-50'-4'98'16,"50"4"-33"-16,-35 6-39 0,35-6-26 0,-25 7 0 16,25-7 0-16,0 0 0 0,0 0 0 0,0 0 0 15,0 0 0-15,0 0 0 0,23 20 0 0,1-19 0 16,5-1 0-16,8-4 0 0,6-3 0 15,4-2 0-15,3 0 0 0,3 0 0 0,-2 0 0 16,3 7 0-16,-17-30-304 0,19 35-346 16,-17-9-43-16,1 5 294 0</inkml:trace>
  <inkml:trace contextRef="#ctx0" brushRef="#br1" timeOffset="60995.821">9346 2258 2047 0,'-25'11'0'0,"25"-11"0"0,0 0 0 0,0 0 0 15,0 0 0-15,20-14 0 0,-3 7 0 0,3-1 0 16,6-1 0-16,3 0 0 0,4-1 0 0,4 0 0 16,-2 2 0-16,1 1 0 0,-2 0 0 0,-3 5 0 15,-3 2 0-15,-5 4 0 0,-3 1 0 0,-2-1 0 16,-18-4 0-16,23 17 0 0,-23-17 0 16,8 26 0-16,-9-9 0 0,-5 4 0 0,-5 5 0 15,-5 3 0-15,-6 2 0 0,-3 0 0 0,-3 0 0 16,-3 3 0-16,0 0 0 0,-1 0 0 0,2-3 0 15,2-1 0-15,0-2 0 0,5-3 0 0,4-4 0 16,5-2 0-16,14-19 0 0,-9 28 0 16,9-28 0-16,10 23 0 0,-10-23 0 0,28 17 0 15,-6-13 0-15,8-3 0 0,6-6 0 16,4-1 0-16,6-2 0 0,1-3 0 0,3 1 0 16,-2-3 0-16,6 5 0 0,-16-29-228 0,25 32-448 15,-19-12 14-15,2 4 182 0</inkml:trace>
  <inkml:trace contextRef="#ctx0" brushRef="#br1" timeOffset="61301.2975">10032 1924 1989 0,'0'0'58'16,"0"0"-58"-16,0 0 0 0,18-5 0 0,0 13 0 16,1 2 0-16,5 3 0 0,-1 3 0 15,3 9 0-15,1 2 0 0,0 5 0 0,1 3 0 16,0-1 0-16,-4 2 0 0,-2 3 0 0,-5 3 0 16,-3 4 0-16,-6 2 0 0,-6 4 0 0,-2 3 0 15,-6 2 0-15,-6 1 0 0,-2-1 0 0,-8-1 0 16,-4 3 0-16,-5-4 0 0,-3-2 0 15,-3-3 0-15,-2-7 0 0,4 0 0 0,0-8 0 16,3-2 0-16,-1-9 0 0,14 23-185 0,-28-35-480 16,29 10-15-16,-7-11 164 0</inkml:trace>
  <inkml:trace contextRef="#ctx0" brushRef="#br1" timeOffset="61944.4785">7530 1991 1577 0,'0'0'62'0,"0"0"-2"15,-26-23 0-15,26 23-9 0,-17-11-42 0,17 11 30 16,-21-12-40-16,21 12 42 0,-25-11-18 16,25 11 8-16,-28-11-14 0,28 11-7 0,-30-3 3 15,13 8-1-15,-3 3 0 0,0 4-10 0,-5 6 27 16,1 12-29-16,-3 8 0 0,-2 9 0 0,0 8 0 16,-2 6 0-16,1 8 0 0,2 5 0 0,-1 9 0 15,-3 2 0-15,3 0 0 0,4 1 0 0,3-5 0 16,10-2 0-16,5-5 0 15,10-7 0-15,7-1 0 0,8-7 0 0,10-1 0 16,7-5 0-16,14-4 0 0,5-7 0 0,17-5 0 16,7-10 0-16,23 15-183 0,-12-33-461 0,29 3-45 15,-2-12 159-15</inkml:trace>
  <inkml:trace contextRef="#ctx0" brushRef="#br1" timeOffset="130562.2983">10990 2414 1431 0,'0'0'177'0,"2"-18"-121"0,-2 18 5 16,0 0 5-16,0 0-3 0,0 0-5 0,0 0-12 16,0 0-12-16,-19 0-10 0,19 0-8 0,0 0-2 15,-22 20-13-15,22-20-1 0,-16 25 0 0,16-25 0 16,-14 33 0-16,9-11 0 0,1 4 0 0,2 0 0 16,0 3 0-16,1 0 0 0,1 1 0 15,1 1 0-15,2 0 0 0,-2 2 0 0,0-1 0 16,2 0 0-16,-3-2 0 0,2-1 0 0,-2-1 0 15,1 0 0-15,-1-3 0 0,0-3 0 16,0-2 0-16,0-20 0 0,2 32-53 0,-2-32-31 16,10 29-145-16,-29-39-338 0,19 10-36 0,0 0 93 15</inkml:trace>
  <inkml:trace contextRef="#ctx0" brushRef="#br1" timeOffset="130749.7977">10835 2685 1565 0,'-14'29'329'0,"-8"-30"-280"0,22 1-5 0,-24 8-15 16,24-8 2-16,0 0-31 0,0 0 0 0,0 0 0 16,0 0 0-16,0 0 0 0,0 0 0 0,0 0 0 15,19 15 0-15,5-17 0 16,4-1 0-16,8-7 0 0,5-3 0 0,9-5 0 16,0-8-28-16,15 11-54 0,-22-35-215 0,29 32-325 15,-15-11-17-15,0 0 261 0</inkml:trace>
  <inkml:trace contextRef="#ctx0" brushRef="#br1" timeOffset="131172.8835">11585 2439 2024 0,'0'0'9'0,"0"0"-2"0,25-17 0 0,-5 9-7 16,1-3 0-16,5 1 0 0,1 1 0 0,1 1 0 15,1-1 0-15,1 0 0 0,-1 2 0 0,2 1 0 16,-2 2 0-16,-2 1 0 0,-3 2 0 0,-2 2 0 16,-3 1 0-16,-1 2 0 0,-18-4 0 0,23 14 0 15,-23-14 0-15,9 24 0 0,-7-4 0 0,-4 2 0 16,-5 4 0-16,-6 4 0 0,-7 3 0 15,-4 5 0-15,-8 1 0 0,-3 4 0 0,-5 2 0 16,1-1 0-16,-1 1 0 0,2-1 0 0,2-5 0 16,4-1 0-16,6-7 0 0,7-4 0 0,6-5 0 15,7-5 0-15,6-17 0 0,2 24 0 16,-2-24 0-16,27 16 0 0,-7-12 0 0,10-2 0 16,4-6 0-16,7-3 0 0,5-5 0 15,5-3 0-15,3-3 0 0,-1 0 0 0,0 1 0 16,-6-1 0-16,-2 2 0 0,-5 0 0 0,-1 4 0 15,-7-2 0-15,2 7 0 0,-11-19-92 0,23 41-247 16,-43-38-193-16,22 23-109 0,-25 0 199 0</inkml:trace>
  <inkml:trace contextRef="#ctx0" brushRef="#br1" timeOffset="137778.2701">13803 2630 1984 0,'0'0'1'0,"0"0"15"0,0 0-27 0,0 0 22 16,0 0 5-16,-3-23 14 0,3 23-30 0,17-15 0 15,-17 15 0-15,26-12 0 0,-26 12 0 0,35-9 0 16,-13 7 0-16,2-2 0 0,3 0 0 0,2 2 0 16,3-3 0-16,-2 0 0 0,4 1 0 0,2-4 0 15,1 1 0-15,1-1 0 0,2-3 0 16,3-3 0-16,-2 2 0 0,-1-2 0 0,2 8-64 15,-17-26-116-15,10 27-454 0,-13-8-21 0,1 3 142 16</inkml:trace>
  <inkml:trace contextRef="#ctx0" brushRef="#br1" timeOffset="137965.7821">13787 2812 2047 0,'0'0'0'0,"0"0"0"15,0 0 0-15,23 0 0 0,-23 0 0 16,35-5 0-16,-9-2 0 0,2-4 0 0,10-1 0 16,5-3 0-16,6-1 0 0,9 2 0 0,1-2 0 15,4 3 0-15,0-2 0 0,0 6 0 0,-5-6-25 16,11 29-185-16,-19-29-422 0,11 10-37 0,-8-4 159 16</inkml:trace>
  <inkml:trace contextRef="#ctx0" brushRef="#br1" timeOffset="138340.7943">15582 2081 1995 0,'-45'-6'13'15,"22"4"-10"-15,-3 2 4 0,1 6 10 0,-4 2-5 16,-2 6-12-16,-3 3 0 0,0 7 0 0,-2 5 0 15,-1 5 0-15,-1 4 0 0,6 5 0 0,1 3 0 16,4 4 0-16,3 5 0 0,3 3 0 0,4 1 0 16,6-2 0-16,7-1 0 0,5-4 0 0,6-8 0 15,8-4 0-15,5-6 0 0,8-7 0 0,9-8 0 16,5-4 0-16,7-9 0 0,5-9 0 16,3-9 0-16,5-6 0 0,2-9 0 0,3-6 0 0,-2-6 0 15,-3-3 0-15,-10-6 0 0,-6-1 0 16,-11-4 0-16,-6-1 0 0,-9-1 0 0,-12 2 0 15,-8-1 0-15,-8 2 0 0,-10 5 0 0,-9 2 0 16,-8 7 0-16,-9 3 0 0,-7 6 0 0,-10 2 0 16,-2 2 0-16,-5 10 0 0,4 2 0 0,2 9 0 15,9 14 0-15,3-9 0 0,23 34-192 0,-18-35-430 16,45 0-63-16,-12 21 138 0</inkml:trace>
  <inkml:trace contextRef="#ctx0" brushRef="#br1" timeOffset="167430.7918">1029 4686 1673 0,'25'6'111'0,"-25"-6"-47"0,0 0-6 0,-19-11-17 15,19 11-3-15,0 0-8 0,0 0-4 0,0 0-20 16,0 0-6-16,0 0 0 0,0 0 0 0,0 0 0 0,0 0 0 16,0 0 0-16,0 0 0 0,19-9 0 0,-3 6 0 15,9 0 0-15,8-2 0 16,7-1 0-16,5 0 0 0,4-1 0 0,1 1 0 0,0-1 0 0,-3 1 0 0,1 3 0 0,-5-1 0 31,0 4 0-31,-7-2-32 0,1 7-23 0,-10-11-43 16,18 32-252-16,-28-27-286 0,5 7-15 0,-22-6 427 15</inkml:trace>
  <inkml:trace contextRef="#ctx0" brushRef="#br1" timeOffset="167606.9433">1127 4903 1807 0,'-39'18'31'0,"11"-5"-16"16,28-13-2-16,-24 22-6 0,24-22 7 0,0 0 2 16,0 0 2-16,23 19-1 0,-2-17-3 15,4-5 0-15,10-3-4 0,8-4 0 0,7-3-6 16,6-4 0-16,2-1-7 0,8 1-8 0,-7-6-27 16,11 10-41-16,-19-23-92 0,22 23-455 0,-21-6-5 15,-3 1 197-15</inkml:trace>
  <inkml:trace contextRef="#ctx0" brushRef="#br1" timeOffset="167940.0556">1717 4426 1941 0,'-20'0'1'0,"20"0"-8"0,0 0 8 16,0 0 11-16,30 26 9 0,-30-26 4 0,32 24-18 15,-10-8 11-15,4 2-17 0,2 0 23 0,2 1-21 16,3 2-3-16,1 1 0 0,0-1 0 0,0 0 0 16,0 1 0-16,0 1 0 0,-1-2 0 0,1 1 0 15,-3 0 0-15,-2 0 0 0,-6-2 0 0,-2 0 0 16,-7-2 0-16,-2 1 0 0,-6 0 0 0,-4 2 0 16,-7 1 0-16,-6 1 0 0,-9 1 0 15,-5 3 0-15,-7 2 0 0,-7 2 0 0,-3 3 0 16,-6-1 0-16,-3 0 0 0,-2 1 0 0,-1 0 0 15,1-1 0-15,2-3 0 0,3-1 0 0,6-5 0 16,5-6 0-16,14-2 0 0,6-11 0 0,22 19-197 16,-5-24-492-16,19-6-8 0,8-6 234 0</inkml:trace>
  <inkml:trace contextRef="#ctx0" brushRef="#br1" timeOffset="168724.4633">4056 4353 1310 0,'27'-16'123'0,"-33"-6"11"0,6 22-29 0,14-21-17 16,-14 21-16-16,10-20-4 0,-10 20-13 0,6-19-7 15,-6 19-11-15,0 0-30 0,1-21-7 16,-1 21 0-16,0 0 0 0,0 0 0 0,0 0 0 16,0 0 0-16,-25-2 0 0,25 2 0 0,-25 13 0 15,8-1 0-15,-1 4 0 0,-3 4 0 0,-2 4 0 16,1 4 0-16,-1 3 0 0,1 1 0 0,1 3 0 15,3 0 0-15,2 2 0 0,5-2 0 0,4-3 0 16,5 0 0-16,4-3 0 0,5-3 0 0,4 0 0 16,6-2 0-16,2-2 0 0,2-2 0 15,4-2 0-15,0-2 0 0,3 0 0 0,1-3 0 16,1 0 0-16,-1 1 0 0,-1-2 0 16,-4 0 0-16,-2-1 0 0,-3 0 0 0,-19-11 0 15,26 20 0-15,-26-20 0 0,9 22 0 0,-9-22 0 16,-5 25 0-16,-5-8 0 0,-3 0 0 0,-6 3 0 15,-4-1 0-15,-1 2 0 0,-3-2 0 0,0-1 0 16,1 0 0-16,0-2 0 0,3-3 0 16,1-2 0-16,22-11 0 0,-32 13 0 0,32-13 0 15,-19 0 0-15,19 0-47 0,-16-36-246 0,16 36-369 16,12-37-5-16,-1 10 290 0</inkml:trace>
  <inkml:trace contextRef="#ctx0" brushRef="#br1" timeOffset="168911.954">4008 4302 2047 0,'-27'9'0'15,"27"-9"0"-15,-20 5 0 0,20-5 0 0,0 0 0 16,0 0 0-16,0 0 0 0,17 16 0 0,2-10 0 16,9 2 0-16,12-4 0 0,9-3 0 0,10-3 0 15,11-5 0-15,4 1 0 0,1-4 0 16,6 4 0-16,-5-3 0 0,14 14-88 15,-33-17-578-15,37 16-10 0,-12-8 60 0</inkml:trace>
  <inkml:trace contextRef="#ctx0" brushRef="#br1" timeOffset="169115.1011">4829 4796 2047 0,'0'0'0'0,"0"0"0"0,0 0 0 16,34 8 0-16,1-6 0 0,9-6 0 0,5-4 0 15,4-4 0-15,3-3 0 16,5 0 0-16,2-2 0 0,7 1 0 0,1-2 0 16,11 8 0-16,-17-31-296 0,23 35-422 0,-9-9 20 15,3 6 364-15</inkml:trace>
  <inkml:trace contextRef="#ctx0" brushRef="#br1" timeOffset="170052.6026">6929 4403 2047 0,'0'0'0'0,"0"0"0"16,0 0 0-16,8-23 0 0,-8 23 0 0,34-19 0 16,-11 9 0-16,3 3 0 0,6 1 0 15,3 0 0-15,4 2 0 0,3 2 0 0,0 1 0 16,1 2 0-16,-4 1 0 0,-2 3 0 0,-5 2 0 16,-5 2 0-16,-7 1 0 0,-20-10 0 0,25 26 0 15,-25-26 0-15,9 35 0 0,-12-12 0 0,-8 4 0 16,-7 2 0-16,-6 2 0 0,-6 2 0 0,-5-2 0 15,-3 3 0-15,-1-1 0 0,-1-3 0 16,2-2 0-16,2-1 0 0,3-3 0 16,3 0 0-16,2-2 0 0,5-2 0 0,2-3 0 15,5 0 0-15,16-17 0 0,-19 26 0 0,19-26 0 16,-5 21 0-16,5-21 0 0,8 21 0 0,-8-21 0 16,26 19 0-16,-6-10 0 0,6-1 0 0,9-3 0 15,4-3 0-15,9-3 0 0,6-2 0 0,7-3 0 16,6-4 0-16,1 1 0 0,-1-3 0 15,1 1 0-15,-6-2 0 0,5 2 0 0,-9-14-84 16,35 14-520-16,-31-17-61 0,16 9 5 0</inkml:trace>
  <inkml:trace contextRef="#ctx0" brushRef="#br1" timeOffset="170318.2329">8449 4334 2047 0,'0'0'0'0,"0"0"0"0,0 0 0 16,0 0 0-16,0 0 0 0,0 0 0 0,0 0 0 15,0 0 0-15,0 0 0 0,0 0 0 0,2 23 0 16,-1-4 0-16,0 3 0 0,-2 4 0 16,-3 4 0-16,-2 4 0 0,-2 2 0 0,-2 3 0 15,0 1 0-15,0 1 0 0,-2-2 0 16,4-2 0-16,-1-2 0 0,4 0 0 0,2-4 0 15,4-1 0-15,0-6 0 0,5 1 0 0,0-4 0 16,5-1 0-16,-11-20 0 0,27 31 0 0,-27-31-16 16,38 31-138-16,-38-31-479 0,22 4-7 0,-5-10 37 15</inkml:trace>
  <inkml:trace contextRef="#ctx0" brushRef="#br1" timeOffset="170537.002">8345 4238 2047 0,'-27'8'0'15,"27"-8"0"-15,0 0 0 0,0 0 0 0,0 0 0 16,0 0 0-16,0 0 0 0,34 9 0 0,-8-8 0 16,8 0 0-16,8-2 0 0,8 1 0 0,4-1 0 15,2 1 0-15,-1 1 0 0,-1 1 0 0,-3 2 0 16,-3-1 0-16,-2 6 0 0,-5-3 0 0,3 10 0 15,-19-26-186-15,11 31-498 0,-19-11-12 16,-2 9 216-16</inkml:trace>
  <inkml:trace contextRef="#ctx0" brushRef="#br1" timeOffset="170740.1158">8078 5055 2047 0,'0'0'0'0,"0"0"0"0,0 21 0 16,0-21 0-16,37 5 0 0,-10-8 0 0,7-2 0 16,7-6 0-16,8-2 0 0,9-3 0 0,8-2 0 15,3-2 0-15,2 2 0 0,-1 2 0 0,-3-1 0 16,-4 7 0-16,-2-5 0 0,6 12-91 0,-34-14-537 16,31 10-47-16,-13-8 23 0</inkml:trace>
  <inkml:trace contextRef="#ctx0" brushRef="#br1" timeOffset="171255.7533">9098 4765 2047 0,'0'0'0'0,"0"0"0"0,0 0 0 15,0 0 0-15,0 0 0 0,-2-17 0 0,2 17 0 16,30-12 0-16,-7 6 0 0,7-1 0 16,5-1 0-16,3 3 0 0,0 1 0 0,-2 0 0 15,-3 3 0-15,-5 0 0 0,-2 1 0 16,-6 1 0-16,-3 2 0 0,-17-3 0 0,26 5 0 16,-26-5 0-16,0 0 0 0,0 0 0 0,18 14 0 15,-18-14 0-15,0 0 0 0,0 0 0 0,0 0 0 16,-1 17 0-16,1-17 0 0,0 0 0 0,0 0 0 15,-4 18 0-15,4-18 0 0,0 0 0 0,-14 20 0 16,14-20 0-16,-22 21 0 0,22-21 0 0,-36 24 0 16,17-11 0-16,-2 3 0 0,2-4 0 15,19-12 0-15,-27 24 0 0,27-24 0 0,-10 17 0 16,10-17 0-16,4 17 0 0,-4-17 0 16,22 16 0-16,-5-11 0 0,6 0 0 0,5-3 0 15,4 0 0-15,4-2 0 0,1 2 0 0,-2-2 0 16,-4 1 0-16,-3 0 0 0,-2 1 0 0,-8 2 0 15,-18-4 0-15,22 11 0 0,-22-11 0 16,0 0 0-16,-4 28 0 0,4-28 0 0,-23 34 0 16,4-13 0-16,-5 2 0 0,-4 0 0 0,0 2 0 15,-3-3 0-15,2-1 0 0,2-2 0 0,2 0 0 16,5-4 0-16,20-15 0 0,-26 24 0 0,26-24 0 16,-8 19 0-16,8-19 0 0,0 0 0 0,18 4 0 15,23 19-329-15,-41-23-343 0,43-20-32 16,-5 9 363-16</inkml:trace>
  <inkml:trace contextRef="#ctx0" brushRef="#br1" timeOffset="171689.6533">11993 4546 2047 0,'-31'4'0'0,"31"-4"0"16,0 0 0-16,0 0 0 0,0 0 0 0,29-18 0 15,-3 8 0-15,11-2 0 0,7-3 0 0,8 0 0 16,8-2 0-16,2-2 0 0,3 4 0 0,0 0 0 15,-6 4 0-15,-3 2 0 0,-6 5 0 0,-7 0 0 16,-6 6 0-16,-6-1 0 0,-4 7 0 0,-27-8-75 16,42 17-560-16,-42-17-55 0,-13 27 55 15</inkml:trace>
  <inkml:trace contextRef="#ctx0" brushRef="#br1" timeOffset="171858.3763">11993 4813 2022 0,'1'-20'25'16,"-1"20"-25"-16,20 0 0 0,1-3 0 16,4 2 0-16,7-5 0 0,5 0 0 15,5-1 0-15,5-2 0 0,9 0 0 0,6-2 0 16,6 0 0-16,6-2 0 0,4 2 0 0,-2-11-3 16,29 13-643-16,-32-12-38 0,13 10-6 0</inkml:trace>
  <inkml:trace contextRef="#ctx0" brushRef="#br1" timeOffset="172179.3703">13579 4308 2047 0,'-68'5'0'0,"29"1"0"16,2 1 0-16,5 5 0 0,-2 3 0 0,1 4 0 15,-3 4 0-15,2 3 0 0,3 5 0 16,5 4 0-16,4 1 0 0,7 4 0 0,5 0 0 15,5 1 0-15,7-2 0 0,8-3 0 0,8-3 0 16,6-3 0-16,8-4 0 0,7-5 0 0,7-5 0 16,7-7 0-16,6-6 0 0,3-6 0 15,6-7 0-15,2-5 0 0,-3-7 0 0,-4-6 0 16,-6-3 0-16,-6-4 0 0,-8-5 0 16,-8-1 0-16,-9-3 0 0,-8 1 0 0,-7-2 0 0,-9 2 0 31,-5 0 0-31,-8 0 0 0,-9 6 0 0,-8 0 0 15,-2 7 0-15,-10 1 0 0,-1 8 0 16,-7 3 0-16,5 19-37 0,-32-24-282 0,38 38-333 16,-21-8-2-16,8 4 270 0</inkml:trace>
  <inkml:trace contextRef="#ctx0" brushRef="#br1" timeOffset="173217.0077">1550 6749 2019 0,'0'0'26'0,"-18"9"-24"0,18-9-2 16,0 0 0-16,0 0 0 0,22 1 0 0,-22-1 0 15,38-2 0-15,-10-3 0 0,6-1 0 16,6-5 0-16,6-2 0 0,5-2 0 0,4 1 0 16,-2 0 0-16,0 2 0 0,-4 1 0 0,-4 0 0 15,-1 5 0-15,-7-2-42 0,2 8-28 16,-17-11-49-16,24 30-346 0,-46-19-156 0,23 8-5 0,-23-8 523 16</inkml:trace>
  <inkml:trace contextRef="#ctx0" brushRef="#br1" timeOffset="173373.3352">1890 6849 1543 0,'-67'11'232'0,"22"16"-122"16,-10-8-36-16,10 3-22 0,5-3-19 0,6 0-30 16,8-5-3-16,8-4 0 0,18-10 0 0,0 0 0 15,0 0 0-15,0 0 0 0,21 10 0 0,2-9 0 16,8-5 0-16,10-4 0 0,8-8 0 0,11-6 0 16,8-4 0-16,3-4 0 0,5 1-10 15,-5-9-79-15,20 30-348 0,-31-26-220 0,8 11 5 16,-14-5 451-16</inkml:trace>
  <inkml:trace contextRef="#ctx0" brushRef="#br1" timeOffset="173638.9">2281 6373 1943 0,'0'0'27'0,"18"8"4"0,4-2-14 0,6-1 12 16,4 2-29-16,2-1 0 0,0 4 0 0,1-1 0 15,1 3 0-15,-4-1 0 0,0 4 0 0,-4-2 0 16,-2 0 0-16,-5 3 0 0,-4 0 0 0,-3 2 0 16,-3 1 0-16,-5 3 0 0,-4 2 0 15,-4 4 0-15,-5 3 0 0,-8 3 0 0,-6 3 0 16,-8 2 0-16,-7 1 0 0,-8 2 0 16,-4 1 0-16,1-1 0 0,1-3 0 0,4-1 0 15,3-5 0-15,9-1 0 0,3-7 0 0,13-3 0 16,14-22 0-16,7 34-106 0,-7-34-509 0,34-3-78 15,6-10 61-15</inkml:trace>
  <inkml:trace contextRef="#ctx0" brushRef="#br1" timeOffset="174123.2836">4311 6291 1818 0,'22'-28'68'0,"3"8"-11"15,-5-3-3-15,5 2-20 0,-4 3-18 16,-2 6-16-16,-19 12 0 0,25-16 0 0,-25 16 0 15,0 0 0-15,0 0 0 0,0 0 0 0,-15 18 0 16,15-18 0-16,-39 34 0 0,13-7 0 0,-6 4 0 16,-1 7 0-16,0-1 0 0,5 3 0 15,3-3 0-15,6-2 0 0,6-4 0 0,6-3 0 16,6-4 0-16,7-3 0 0,6-2 0 0,8-3 0 16,8-1 0-16,8-3 0 0,8-4 0 15,7-2 0-15,7-6 0 0,2 0 0 0,2-3 0 16,0 1 0-16,-3 1 0 0,-3 0 0 0,-7 3 0 15,-8 3 0-15,-10 1 0 0,-10 1 0 0,-21-7 0 16,19 18 0-16,-19-18 0 0,-6 28 0 0,-8-9 0 16,-5 6 0-16,-10-1 0 0,-5 0 0 0,-4 1 0 15,-4 0 0-15,2-1 0 0,3-4 0 16,6-2 0-16,3-3 0 0,8-4 0 0,20-11 0 16,-25 12 0-16,25-12 0 0,0 0 0 15,0 0-11-15,0 0-136 0,3-50-296 0,22 31-214 16,-2-14 0-16,7-7 526 0</inkml:trace>
  <inkml:trace contextRef="#ctx0" brushRef="#br1" timeOffset="174310.7696">4677 6204 2047 0,'0'0'0'0,"0"0"0"0,0 0 0 0,0 0 0 15,0 0 0-15,21 4 0 0,-2-2 0 0,10 1 0 16,10-3 0-16,12-7 0 0,11-1 0 15,9-8 0-15,7 2 0 0,-1-3 0 0,10 4 0 16,-6-16-50-16,40 14-639 0,-18-10-11 16,16 3 93-16</inkml:trace>
  <inkml:trace contextRef="#ctx0" brushRef="#br1" timeOffset="174592.0277">7052 6362 2047 0,'24'-21'0'0,"-24"21"0"0,21-12 0 0,-3 2 0 15,8-2 0-15,2 2 0 0,3 1 0 0,0 1 0 16,0 2 0-16,1 1 0 0,1 3 0 0,-1-2 0 16,0 3 0-16,-1 1 0 0,-1 1 0 0,2 3 0 15,-3-2 0-15,0 6 0 0,-6-6 0 0,10 23-160 16,-33-25-535-16,26 21 34 0,-26-21 131 16</inkml:trace>
  <inkml:trace contextRef="#ctx0" brushRef="#br1" timeOffset="174763.9039">7108 6665 2047 0,'0'0'0'15,"-22"11"0"-15,22-11 0 0,0 0 0 16,33-12 0-16,-9 6 0 0,7-2 0 0,6-1 0 16,10-3 0-16,7-2 0 0,13-1 0 0,7-6 0 15,11 3 0-15,-1-5 0 0,21 31-256 16,-19-29-431-16,19 10-27 0,-5-6 325 0</inkml:trace>
  <inkml:trace contextRef="#ctx0" brushRef="#br1" timeOffset="177627.6304">9267 6217 1528 0,'-6'-21'476'0,"6"21"-455"0,0 0-7 0,20-15-6 15,-3 5-8-15,4 2 0 0,4-3 0 0,3 0 0 16,3-1 0-16,3 1 0 0,1-1 0 16,2 0 0-16,-1 2 0 0,1-1 0 0,-3 4 0 0,-2 1 0 15,-4 4 0-15,-3-1 0 0,-6 5 0 0,-19-2 0 16,23 7 0-16,-23-7 0 0,8 19 0 0,-8-19 0 16,-10 36 0-16,-3-10 0 0,-11 4 0 0,-6 3 0 15,-9 4 0-15,-7 3 0 0,-6 4 0 0,-3 0 0 16,-5 4 0-16,2-1 0 0,1-1 0 0,2-2 0 15,8-1 0-15,5-5 0 0,11-4 0 0,5-2 0 16,10-6 0-16,7-5 0 0,9-21 0 0,2 27 0 16,-2-27 0-16,33 16 0 0,-4-10 0 15,9-6 0-15,10-6 0 0,13-6 0 0,6-6 0 16,8-4 0-16,3-3 0 0,-1-3 0 0,3 3 0 16,-3-4 0-16,2 7 0 0,-10-9-97 0,15 28-169 15,-28-28-357-15,10 14-28 0,-12-4 242 16</inkml:trace>
  <inkml:trace contextRef="#ctx0" brushRef="#br1" timeOffset="177893.271">10648 6129 2046 0,'17'-10'1'0,"-17"10"-1"0,0 0 0 16,0 0 0-16,0 0 0 0,0 0 0 15,0 0 0-15,0 0 0 0,0 0 0 16,0 0 0-16,1 21 0 0,-7-2 0 0,-1 8 0 16,-3 3 0-16,-2 4 0 0,0 4 0 0,0 0 0 15,1 3 0-15,0 0 0 0,-1 2 0 0,1-3 0 16,-1-3 0-16,2-1 0 0,4-4 0 0,3-2 0 16,3-6 0-16,6-1 0 0,2-3 0 0,4-2 0 15,-12-18-13-15,36 30-115 0,-36-30-485 16,20 5-36-16,-20-5 14 0</inkml:trace>
  <inkml:trace contextRef="#ctx0" brushRef="#br1" timeOffset="178096.3909">10494 6141 2047 0,'0'0'0'16,"0"0"0"-16,0 0 0 0,0 0 0 0,0 0 0 15,26-7 0-15,-2 5 0 0,4-1 0 0,7-1 0 16,6 0 0-16,5 0 0 0,3 0 0 0,0 2 0 16,-2 1 0-16,-2 1 0 0,-1 1 0 0,-2 1 0 15,0 3 0-15,-5 0 0 0,2 8-13 16,-24-30-358-16,18 36-302 0,-33-19 0 0,25 24 357 16</inkml:trace>
  <inkml:trace contextRef="#ctx0" brushRef="#br1" timeOffset="178299.5481">10360 6774 1651 0,'0'0'396'0,"0"0"-396"0,0 0 0 0,34-11 0 16,-6 2 0-16,7-5 0 0,9-2 0 0,6-2 0 15,7-3 0-15,5 2 0 0,1-2 0 0,0 5 0 16,-3 0 0-16,-5 5 0 0,-9 2 0 15,3 3 0-15,-7-4-28 0,20 30-272 0,-24-30-359 0,8 13-14 16,-8-6 287-16</inkml:trace>
  <inkml:trace contextRef="#ctx0" brushRef="#br1" timeOffset="178783.9105">11211 6548 2047 0,'0'0'0'0,"-23"10"0"0,23-10 0 0,0 0 0 16,0 0 0-16,18-7 0 0,-18 7 0 16,33-6 0-16,-10 2 0 0,5 1 0 0,1 0 0 15,2 1 0-15,-2 2 0 0,-1 0 0 16,-1 1 0-16,-4 2 0 0,-2-1 0 0,-4 2 0 15,-17-4 0-15,24 8 0 0,-24-8 0 0,0 0 0 16,0 0 0-16,0 0 0 0,16 20 0 0,-16-20 0 16,0 0 0-16,0 0 0 0,-15 24 0 0,15-24 0 15,-24 19 0-15,24-19 0 0,-31 22 0 0,14-10 0 16,17-12 0-16,-31 22 0 0,31-22 0 0,-22 18 0 16,22-18 0-16,0 0 0 15,-14 18 0-15,14-18 0 0,0 0 0 0,9 17 0 16,-9-17 0-16,21 10 0 0,-4-7 0 0,2 1 0 15,4-1 0-15,2-3 0 0,0 2 0 0,-1-1 0 16,1 0 0-16,-3 1 0 0,-4 2 0 0,-18-4 0 16,25 11 0-16,-25-11 0 0,0 0 0 0,10 21 0 15,-10-21 0-15,-5 19 0 0,5-19 0 16,-22 29 0-16,4-12 0 0,-6 2 0 0,-3-1 0 16,-2 2 0-16,-3-3 0 0,4 0 0 0,0-2 0 15,3-3 0-15,5-1 0 0,2-2 0 0,18-9 0 16,-18 7 0-16,18-7 0 0,0 0 0 0,0 0-62 15,0 0-452-15,18-21-160 0,-2 3-14 0,3-13 580 16</inkml:trace>
  <inkml:trace contextRef="#ctx0" brushRef="#br2" timeOffset="182399.6033">10115 4403 1824 0,'0'0'63'0,"0"0"-8"15,0 0-13-15,0 0-2 0,0 0-17 16,0 0-23-16,0 0 0 0,0 0 0 0,0 0 0 16,0 0 0-16,0 0 0 0,0 0 0 0,0 0 0 15,-4 22 0-15,0-5 0 0,0 5 0 0,1 6 0 16,-1 3 0-16,-2 4 0 0,1 1 0 0,-2 3 0 16,-1-1 0-16,1-1 0 0,0 1 0 0,-2-6 0 15,4 2 0-15,1-5 0 0,2-2 0 16,2-6 0-16,5 0-13 0,-5-21-53 15,19 34-62-15,-19-34-372 0,0 0-112 0,19 2-19 16,-19-2 535-16</inkml:trace>
  <inkml:trace contextRef="#ctx0" brushRef="#br2" timeOffset="182587.1279">10039 4648 1934 0,'0'0'72'0,"0"0"-32"16,-27-9-39-16,27 9-1 0,-18-1 0 0,18 1 0 15,0 0 0-15,0 0 0 0,0 0 0 0,0 0 0 16,0 0 0-16,31-7 0 0,-11 3 0 0,5-2 0 16,3-2 0-16,6-1 0 0,2-3 0 15,1 0 0-15,2-5 0 0,4 5-36 0,-8-16-76 16,28 15-516-16,-25-10-30 0,7 8 46 16</inkml:trace>
  <inkml:trace contextRef="#ctx0" brushRef="#br2" timeOffset="182946.4878">10522 4354 1995 0,'0'0'12'0,"0"0"-1"0,0 0 9 16,29-21-11-16,-8 14-9 0,-1 0 0 15,5-1 0-15,-1 1 0 0,0 2 0 0,0 0 0 16,1 1 0-16,-3 0 0 0,0 3 0 0,-5 1 0 15,-17 0 0-15,28 2 0 0,-28-2 0 0,0 0 0 16,18 15 0-16,-18-15 0 0,1 18 0 16,-1-18 0-16,-8 31 0 0,-3-10 0 0,-3 2 0 15,-5 3 0-15,-3 1 0 0,-2 3 0 0,-4 2 0 16,-3 0 0-16,0 2 0 0,0-1 0 0,2 0 0 16,2-3 0-16,3-2 0 0,4-3 0 0,5-2 0 15,4-5 0-15,6-1 0 0,5-17 0 0,2 23 0 16,-2-23 0-16,25 15 0 0,-6-12 0 15,7-3 0-15,4-1 0 0,3-4 0 16,4-3 0-16,1-6 0 0,4 1 0 0,-4-5 0 16,5 2 0-16,-5-6-42 0,9 15-100 0,-33-24-483 15,29 14-21-15,-14-12 55 0</inkml:trace>
  <inkml:trace contextRef="#ctx0" brushRef="#br2" timeOffset="183149.6197">11128 4281 1899 0,'0'0'38'0,"-18"3"-13"0,18-3 2 0,0 0 4 16,0 23-4-16,0-23-27 0,-1 27 0 15,0-10 0-15,-2 4 0 0,1 3 0 0,-2 4 0 16,-1 1 0-16,1 4 0 0,-4 2 0 0,0 0 0 16,-2 0 0-16,2 1 0 0,-1-2 0 15,2-3 0-15,1-2 0 0,1-3 0 0,2-3 0 16,3-3 0-16,4 0 0 0,-4-20-49 0,22 37-125 15,-22-37-483-15,24 7 3 0,-24-7 142 0</inkml:trace>
  <inkml:trace contextRef="#ctx0" brushRef="#br2" timeOffset="183368.508">11028 4274 2047 0,'-44'2'0'0,"44"-2"0"16,0 0 0-16,0 0 0 0,0 0 0 0,0 0 0 16,0 0 0-16,0 0 0 0,0 0 0 15,34 12 0-15,-9-12 0 0,5-2 0 0,2 0 0 16,1-2 0-16,2 0 0 0,1 2 0 0,-2-1 0 16,2 3 0-16,-3-1 0 0,4 4 0 0,-6-2 0 15,3 9 0-15,-14-18-158 0,7 23-505 0,-27-15-10 16,23 20 121-16</inkml:trace>
  <inkml:trace contextRef="#ctx0" brushRef="#br2" timeOffset="183571.6209">10883 4876 1949 0,'-26'15'60'0,"26"-15"-22"15,0 0-38-15,-2 19 0 0,2-19 0 0,0 0 0 16,25 9 0-16,-25-9 0 0,36-4 0 0,-11-1 0 15,9-6 0-15,6-2 0 0,5-4 0 16,4-1 0-16,0 2 0 0,-4-1 0 0,-2 3 0 16,-4-2 0-16,4 11-79 0,-32-12-524 0,29 12-70 15,-12-7 21-15</inkml:trace>
  <inkml:trace contextRef="#ctx0" brushRef="#br2" timeOffset="184009.1308">11335 4824 2047 0,'0'0'0'0,"0"0"0"16,0 0 0-16,-3-17 0 0,3 17 0 15,26-14 0-15,-4 4 0 0,4 0 0 16,3 1 0-16,5-2 0 0,0 1 0 0,0 2 0 15,-2-1 0-15,-3 4 0 0,-4 2 0 0,-5 0 0 16,-3 3 0-16,-17 0 0 0,19 3 0 0,-19-3 0 16,0 0 0-16,0 0 0 0,-1 17 0 0,1-17 0 15,-17 19 0-15,17-19 0 0,-28 27 0 0,9-13 0 16,-1 1 0-16,1-1 0 0,-1-1 0 16,20-13 0-16,-30 26 0 0,30-26 0 0,-16 19 0 15,16-19 0-15,0 0 0 0,1 17 0 0,-1-17 0 16,0 0 0-16,26 12 0 0,-26-12 0 15,32 0 0-15,-14 0 0 0,1-1 0 0,-1 1 0 16,-1 0 0-16,-17 0 0 0,25 1 0 0,-25-1 0 16,0 0 0-16,0 0 0 0,0 0 0 15,12 20 0-15,-12-20 0 0,-9 19 0 0,9-19 0 16,-18 25 0-16,18-25 0 0,-27 31 0 0,27-31 0 16,-29 30 0-16,29-30 0 0,-26 28 0 0,26-28 0 15,-21 24 0-15,21-24 0 0,-11 22 0 0,11-22-130 16,0 0-487-16,0 0-52 0,7 18 46 0</inkml:trace>
  <inkml:trace contextRef="#ctx0" brushRef="#br2" timeOffset="184821.663">14745 4405 2047 0,'0'0'0'0,"0"0"0"15,21-21 0-15,-21 21 0 0,36-21 0 16,-11 12 0-16,3 0 0 0,2 1 0 0,4 1 0 16,1 2 0-16,3 0 0 0,-1 1 0 0,-2 2 0 15,-2 1 0-15,-2-1 0 0,-4 5 0 0,-3 0 0 16,-5 2 0-16,-19-5 0 0,23 12 0 0,-23-12 0 15,9 17 0-15,-9-17 0 0,0 23 0 0,0-23 0 16,-8 35 0-16,-2-13 0 0,-4 4 0 16,-5 0 0-16,-2 3 0 0,-4 0 0 0,0 1 0 15,-2 1 0-15,-1-2 0 0,2 0 0 0,1-4 0 16,2-1 0-16,1-1 0 0,2-3 0 0,5-3 0 16,15-17 0-16,-21 26 0 0,21-26 0 15,0 0 0-15,-9 20 0 0,9-20 0 0,0 0 0 16,19 9 0-16,-19-9 0 0,34 0 0 0,-8-5 0 15,7-1 0-15,6-5 0 0,7-3 0 16,7-4 0-16,4 0 0 0,-1-3 0 0,3 4 0 16,-5-1 0-16,-1 6 0 0,-5-3 0 0,13 27-189 15,-39-30-449-15,26 20-26 0,-17-12 109 0</inkml:trace>
  <inkml:trace contextRef="#ctx0" brushRef="#br2" timeOffset="185321.6563">14421 4604 2023 0,'0'0'24'15,"0"0"-24"-15,0 0 0 0,0 0 0 0,-3-17 0 16,3 17 0-16,0 0 0 0,0 0 0 0,0 0 0 16,0 0 0-16,0 0 0 0,0 0 0 15,4 21 0-15,-4-21 0 0,-1 32 0 0,-2-9 0 16,-1 2 0-16,0 1 0 0,-2 0 0 0,-2 0 0 15,3 0 0-15,-1-1 0 0,5-1 0 0,0-5 0 16,3 1 0-16,-2-20 0 0,9 31 0 16,-9-31-30-16,19 27-87 0,-30-44-238 0,32 29-260 15,-21-12 6-15,0 0 289 0</inkml:trace>
  <inkml:trace contextRef="#ctx0" brushRef="#br2" timeOffset="185446.658">14283 4811 2047 0,'0'0'0'0,"-23"1"0"0,23-1 0 0,0 0 0 16,0 0 0-16,0 0 0 0,19-8 0 16,0 5 0-16,6 0 0 0,7-1 0 0,7 0 0 15,1-2 0-15,6 6 0 0,-12-32-244 0,20 32-441 16,-11-14 10-16,10 5 233 0</inkml:trace>
  <inkml:trace contextRef="#ctx0" brushRef="#br2" timeOffset="185962.3033">15905 4424 1933 0,'0'0'44'15,"0"0"-28"-15,-15-21 14 0,15 21-6 0,0 0-24 16,0 0 0-16,0 0 0 0,0 0 0 0,0 0 0 16,0 0 0-16,0 0 0 0,0 0 0 0,0 0 0 15,-14 28 0-15,12-10 0 0,1 3 0 0,-2 3 0 16,1 3 0-16,-2 0 0 0,0 2 0 0,-2 3 0 15,0 1 0-15,0-1 0 0,1-2 0 16,0 1 0-16,1-3 0 0,2-2 0 16,0-2 0-16,3 0 0 0,0-4 0 0,4-2 0 15,-5-18 0-15,11 28 0 0,-11-28-32 0,17 23-95 16,-34-30-439-16,17 7-62 0,18-4 7 0</inkml:trace>
  <inkml:trace contextRef="#ctx0" brushRef="#br2" timeOffset="186165.4449">15733 4332 2047 0,'0'0'0'16,"0"0"0"-16,0 0 0 0,0 0 0 0,0 0 0 16,0 0 0-16,17 5 0 0,3-3 0 0,8-2 0 15,6-1 0-15,8-1 0 0,2-2 0 16,3 0 0-16,3-1 0 0,2 4 0 0,0-2 0 15,1 1 0-15,-3 1 0 0,-1 4 0 0,-7-7 0 16,14 33-396-16,-34-30-277 0,11 18 26 0,-33-17 317 16</inkml:trace>
  <inkml:trace contextRef="#ctx0" brushRef="#br2" timeOffset="186368.5538">15661 4879 2047 0,'-43'13'0'0,"43"-13"0"16,-20 16 0-16,20-16 0 0,0 0 0 0,17 12 0 16,0-10 0-16,5-1 0 0,8-3 0 0,7-4 0 15,9-4 0-15,7-1 0 0,6-2 0 16,3-1 0-16,2-2 0 0,-3-1 0 0,2 4 0 16,-4-4 0-16,-2 7 0 0,-11-9-91 0,24 17-498 15,-39-12-57-15,11 10 9 0</inkml:trace>
  <inkml:trace contextRef="#ctx0" brushRef="#br2" timeOffset="186868.7887">16419 4726 2047 0,'0'0'0'16,"6"-20"0"-16,-6 20 0 0,0 0 0 16,23-11 0-16,-23 11 0 0,21-3 0 0,-21 3 0 15,23 2 0-15,-23-2 0 0,19 4 0 16,-19-4 0-16,0 0 0 0,22 12 0 0,-22-12 0 16,0 0 0-16,0 0 0 0,18 19 0 0,-18-19 0 15,0 0 0-15,0 0 0 0,0 0 0 0,5 18 0 16,-5-18 0-16,0 0 0 0,0 0 0 15,-11 18 0-15,11-18 0 0,0 0 0 0,0 0 0 16,-16 19 0-16,16-19 0 0,0 0 0 0,0 0 0 16,-11 17 0-16,11-17 0 0,0 0 0 0,0 0 0 15,0 0 0-15,23 18 0 0,-23-18 0 0,24 8 0 16,-24-8 0-16,29 8 0 0,-29-8 0 0,29 6 0 16,-29-6 0-16,23 6 0 0,-23-6 0 15,0 0 0-15,0 0 0 0,0 0 0 16,0 0 0-16,0 0 0 0,0 0 0 0,4 20 0 15,-4-20 0-15,-21 15 0 0,21-15 0 0,-35 20 0 16,12-7 0-16,-4 0 0 0,-5 3 0 0,-2 1 0 16,-1 1 0-16,0-1 0 0,2 0 0 0,5-1 0 15,4-3 0-15,3-1 0 0,21-12 0 0,-23 13 0 16,23-13 0-16,0 0 0 0,0 0 0 0,25-12 0 16,1 6 0-16,-8-25-78 0,48 16-541 15,-32-17-64-15,14 7 24 0</inkml:trace>
  <inkml:trace contextRef="#ctx0" brushRef="#br2" timeOffset="189462.6308">1950 8538 1815 0,'-18'15'67'0,"18"-15"-31"0,0 0-6 0,0 0-11 16,0 0-8-16,0 0-4 0,0 0-3 0,0 0 2 15,0 0-1-15,21-18-1 0,-2 14 0 16,3-2-2-16,7 0 1 0,4-1-1 0,5-1 0 16,2 1-3-16,6-1 2 0,0 2 0 0,4-1-1 15,-1 1-5-15,0 4-9 0,-6-3-19 16,1 10-31-16,-17-16-64 0,25 24-493 0,-34-11-1 16,4 7 92-16</inkml:trace>
  <inkml:trace contextRef="#ctx0" brushRef="#br2" timeOffset="189665.7571">1921 8952 1901 0,'-34'11'64'0,"16"-5"-32"0,18-6-17 16,0 0-8-16,0 0-3 0,0 0 2 16,17 2 3-16,5-6 0 0,7-2-9 0,6-3 0 15,8-3 0-15,7-4 0 0,8-3 0 0,5-2 0 16,9-2 0-16,1-1 0 0,2 1-17 0,-2-3-34 15,5 10-32-15,-16-17-52 0,31 23-360 16,-34-18-122-16,9 8 32 0</inkml:trace>
  <inkml:trace contextRef="#ctx0" brushRef="#br2" timeOffset="189947.0245">2809 8239 1889 0,'22'-13'19'0,"-22"13"4"16,25-1 3-16,-4 0 6 0,7 3-3 0,2 2-1 15,6 2-27-15,0 3-1 0,2 5 0 0,1-1 0 16,-1 5 0-16,-2 3 0 0,-2-2 0 0,-2 5 0 16,-3-1 0-16,-5 1 0 0,-3 3 0 15,-8 1 0-15,-4 1 0 0,-7 2 0 0,-4 1 0 16,-8 2 0-16,-5 0 0 0,-8 1 0 0,-5 0 0 15,-6-1 0-15,-3 1 0 0,-6 0 0 0,-2-1 0 16,1-3 0-16,0-3 0 0,7-3 0 16,4-3 0-16,6-4 0 0,7-5-14 0,20-13-43 15,-25 10-49-15,51 0-488 0,-26-10-20 0,0 0-40 16</inkml:trace>
  <inkml:trace contextRef="#ctx0" brushRef="#br2" timeOffset="190665.3466">4319 8203 1769 0,'0'0'278'0,"0"0"-278"0,0 0 0 0,0 0 0 16,0 0 0-16,19-6 0 0,-2-1 0 0,6-2 0 15,4 0 0-15,5-2 0 0,6-1 0 0,5-2 0 16,3 1 0-16,5 1 0 0,1 0 0 0,3 2 0 16,0 2 0-16,-3 4 0 0,-2 2 0 15,-9 4 0-15,-7 3 0 0,-8 3 0 0,-9 3 0 16,-17-11 0-16,10 35 0 0,-17-10 0 0,-8 5 0 15,-10 4 0-15,-9 4 0 0,-8 4 0 0,-7 3 0 16,-3 3 0-16,-1-1 0 0,1 1 0 0,4 1 0 16,3-2 0-16,3-3 0 0,7-4 0 0,6-7 0 15,7-5 0-15,7-5 0 0,9-5 0 16,6-18 0-16,9 27 0 0,-9-27 0 16,36 13 0-16,-8-12 0 0,9-5 0 0,5-5 0 15,9-6 0-15,4-3 0 0,7-2 0 0,6-7 0 16,4 2 0-16,2-6 0 0,3-1 0 0,-4-5 0 15,6 2 0-15,-9-8-74 0,13 20-91 0,-27-28-452 16,23 17-20-16,-15-13 84 0</inkml:trace>
  <inkml:trace contextRef="#ctx0" brushRef="#br2" timeOffset="190843.8177">5809 8052 1936 0,'-12'17'52'16,"-4"0"-17"-16,4 6-11 0,-3 2-24 0,2 5 0 0,-2 4 0 0,1 4 0 15,-1 3 0-15,2 4 0 0,0-1 0 0,0 1 0 16,2-1 0-16,-1-2 0 0,3 0 0 16,1-2 0-16,2 0 0 0,3-5 0 15,3-2 0-15,1-8 0 0,6 1-23 0,-7-26-78 0,40 30-482 16,-40-30-87-16,28 12 44 0</inkml:trace>
  <inkml:trace contextRef="#ctx0" brushRef="#br2" timeOffset="191078.2162">5584 8022 2047 0,'-25'17'0'16,"25"-17"0"-16,0 0 0 0,0 0 0 0,24 6 0 15,-2-6 0-15,3-3 0 16,5 2 0-16,4-1 0 0,3-1 0 0,5 2 0 15,0-1 0-15,2 0 0 0,1 1 0 0,1 1 0 16,0 1 0-16,1 4 0 0,-4-1 0 0,1 4 0 16,-6 1 0-16,1 8-23 0,-39-17-380 0,45 15-262 15,-45-15-12-15,21 36 399 0</inkml:trace>
  <inkml:trace contextRef="#ctx0" brushRef="#br2" timeOffset="191281.4689">5304 8795 2047 0,'0'0'0'0,"-19"8"0"0,19-8 0 15,0 0 0-15,16-2 0 0,-16 2 0 16,35-3 0-16,-6-2 0 0,9-4 0 0,9-3 0 16,7-2 0-16,2 0 0 0,1 2 0 0,-2-2 0 15,1 6 0-15,-4-3 0 0,3 4 0 0,-4-7 0 16,10 14-99-16,-25-33-325 0,27 29-234 0,-15-8 8 15,3 0 435-15</inkml:trace>
  <inkml:trace contextRef="#ctx0" brushRef="#br2" timeOffset="191720.1977">6189 8474 2007 0,'-32'22'40'16,"32"-22"-40"-16,0 0 0 0,0 0 0 0,0 0 0 16,0 0 0-16,0 0 0 0,33 1 0 0,-10-5 0 15,6 0 0-15,5-4 0 0,1 1 0 0,4-1 0 16,-1 0 0-16,0 1 0 0,-5 1 0 0,-2 1 0 16,-3 2 0-16,-4 0 0 0,-2 2 0 0,-5 1 0 15,-17 0 0-15,20 2 0 0,-20-2 0 0,0 0 0 16,0 0 0-16,-5 17 0 0,5-17 0 15,-24 21 0-15,5-11 0 0,-2 2 0 0,-3 0 0 16,-1 0 0-16,1 1 0 0,-2 0 0 0,4 0 0 16,3-3 0-16,19-10 0 0,-25 17 0 0,25-17 0 15,0 0 0-15,0 20 0 0,0-20 0 16,20 9 0-16,-20-9 0 0,35 8 0 0,-12-7 0 16,3-1 0-16,-1 2 0 0,1-1 0 0,-2 4 0 15,-2 0 0-15,-5 4 0 0,-17-9 0 16,26 20 0-16,-26-20 0 0,11 29 0 0,-11-12 0 15,-7 2 0-15,0 2 0 0,-5 1 0 0,-3 0 0 16,0-2 0-16,-1 1 0 0,-1-3 0 0,1-1 0 16,16-17 0-16,-26 26 0 0,26-26 0 0,-13 17 0 15,13-17 0-15,0 0 0 0,0 0 0 0,0 0-23 16,33 26-432-16,-33-26-237 16,23-16 36-16,-23 16 436 0</inkml:trace>
  <inkml:trace contextRef="#ctx0" brushRef="#br2" timeOffset="192048.3376">7635 8389 2047 0,'0'0'0'0,"0"0"0"0,11-17 0 0,-11 17 0 16,27-12 0-16,-1 4 0 0,4-3 0 0,7-3 0 15,5 3 0-15,6-3 0 0,3 1 0 0,1 3 0 16,2-1 0-16,-3 4 0 0,-5 2 0 0,-2 3 0 15,-6 1 0-15,-2 4 0 0,-6-6-10 16,12 33-402-16,-42-30-259 0,35 10 5 0,-35-10 379 16</inkml:trace>
  <inkml:trace contextRef="#ctx0" brushRef="#br2" timeOffset="192204.5917">7898 8590 2047 0,'-18'-1'0'15,"18"1"0"-15,0 0 0 0,25 5 0 0,-7-6 0 16,4-2 0-16,6-3 0 0,6-1 0 0,6-4 0 16,7-2 0-16,4-3 0 0,8 0 0 0,-1-2 0 15,7 5 0-15,-11-17-121 0,16 20-546 0,-16-16 8 16,18 10 60-16</inkml:trace>
  <inkml:trace contextRef="#ctx0" brushRef="#br2" timeOffset="192563.9721">9301 8047 2021 0,'0'0'26'16,"-31"-10"-26"-16,31 10 0 0,-31-2 0 16,12 3 0-16,-1 4 0 0,-2 2 0 0,-1 3 0 15,-2 3 0-15,0 3 0 0,-1 3 0 0,-2 3 0 16,2 2 0-16,1 1 0 0,6 0 0 0,3-2 0 15,6 1 0-15,8-3 0 0,3 0 0 16,5-1 0-16,-6-20 0 0,29 30 0 0,-7-20 0 16,7-2 0-16,5-2 0 0,5-3 0 0,5-2 0 15,4-1 0-15,0 0 0 0,0 0 0 16,-2 0 0-16,-5 1 0 0,-6 3 0 0,-3 1 0 16,-9 1 0-16,-3 2 0 0,-20-8 0 0,22 23 0 15,-19-6 0-15,-4 2 0 0,-8 3 0 0,-3 1 0 16,-5 0 0-16,-3 0 0 0,-2 2 0 0,0 1 0 15,0-3 0-15,0 0 0 0,1-4 0 0,3-2 0 16,1-2 0-16,17-15 0 0,-22 20 0 0,22-20 0 16,-17-2-230-16,37 7-437 15,-20-5-10-15,0 0 205 0</inkml:trace>
  <inkml:trace contextRef="#ctx0" brushRef="#br2" timeOffset="192767.1324">9344 8085 2047 0,'0'0'0'0,"26"0"0"0,-5-2 0 0,4 0 0 16,6-4 0-16,1 1 0 0,5-3 0 0,2 0 0 16,3 0 0-16,3-2 0 0,4 3 0 15,-2-4 0-15,11 6 0 0,-9-14 0 0,33 26-489 16,-29-24-221-16,8 10 15 0,-6 0 543 15</inkml:trace>
  <inkml:trace contextRef="#ctx0" brushRef="#br2" timeOffset="193423.3963">2152 10102 2012 0,'0'0'26'16,"0"0"-17"-16,0 0-9 0,0 0 0 0,0 0 0 16,0 0 0-16,34 7 0 0,-9-4 0 0,7-3 0 15,9-4 0-15,8-2 0 0,7-3 0 0,6-3 0 16,3 0 0-16,-2-1 0 15,0 0 0-15,-2-2 0 0,1 4-17 0,-3-2-18 16,-2 6-10-16,-6-8-15 0,2 20-57 0,-53-5-482 16,53-7-5-16,-35 6 35 0</inkml:trace>
  <inkml:trace contextRef="#ctx0" brushRef="#br2" timeOffset="193595.3293">2298 10443 2001 0,'0'0'33'0,"-23"20"-20"0,23-20-13 0,0 0 0 16,26 11 0-16,-3-12 0 0,6-2 0 0,9-7 0 16,5-5 0-16,10-5 0 0,8-6 0 0,4-5 0 15,5-3 0-15,6-2 0 0,-3-9-41 16,12 27-157-16,-23-29-474 0,14 18 24 16,-17-10 161-16</inkml:trace>
  <inkml:trace contextRef="#ctx0" brushRef="#br2" timeOffset="193876.5">3017 9787 2047 0,'0'0'0'0,"0"0"0"0,22-3 0 16,2-8 0-16,5 0 0 0,8 0 0 15,3 3 0-15,1 0 0 0,6 5 0 0,-1 2 0 16,-2 4 0-16,-6 3 0 0,0 4 0 0,-7 4 0 15,-5 5 0-15,-6 2 0 0,-6 5 0 0,-6 3 0 16,-4 1 0-16,-7 5 0 0,-4 1 0 0,-7 3 0 16,-6 3 0-16,-7 2 0 0,-5-1 0 15,-4 0 0-15,-3 0 0 0,-1-4 0 0,1-1 0 16,2-2 0-16,4-6 0 0,8-3 0 0,3-9 0 16,22-18 0-16,-18 22 0 0,18-22 0 0,0 0-105 15,40 18-323-15,-32-38-227 0,23 6 13 0,-5-9 426 16</inkml:trace>
  <inkml:trace contextRef="#ctx0" brushRef="#br2" timeOffset="194235.8825">4835 9693 1956 0,'7'-20'51'0,"3"-3"-15"0,3 1-32 16,1 1-4-16,-1 3 0 0,-13 18 0 0,20-25 0 15,-20 25 0-15,0 0 0 0,0 0 0 16,0 0 0-16,0 0 0 0,2 17 0 0,-6 1 0 15,0 10 0-15,-4 7 0 0,-1 5 0 0,-2 6 0 16,0 2 0-16,-1 1 0 0,1 1 0 0,1-2 0 16,1 0 0-16,2-2 0 0,2-4 0 0,3-2 0 15,1-4 0-15,3-4 0 0,3-6 0 0,3-3 0 16,-8-23 0-16,25 38-77 0,-25-38-327 16,0 0-263-16,18-5 47 0,-1 0 342 15</inkml:trace>
  <inkml:trace contextRef="#ctx0" brushRef="#br2" timeOffset="194439.0594">4723 9686 2047 0,'-2'-41'0'0,"2"41"0"0,0 0 0 0,20-11 0 15,-1 5 0-15,5 0 0 0,5-2 0 0,6 2 0 16,6 0 0-16,4-1 0 0,4 1 0 15,1 0 0-15,0 1 0 0,1 2 0 0,0 4 0 16,-3 0 0-16,3 5 0 0,-5-4 0 16,9 17-48-16,-35-24-478 0,31 28-153 0,-19-10 24 15,-4 3 517-15</inkml:trace>
  <inkml:trace contextRef="#ctx0" brushRef="#br2" timeOffset="194642.1883">4723 10370 2047 0,'-53'6'0'0,"53"-6"0"0,0 0 0 15,0 0 0-15,0 0 0 0,24-17 0 0,2 9 0 16,8-8 0-16,9-2 0 0,10-2 0 0,7-3 0 16,6-2 0-16,1 0 0 0,4 3 0 0,-6 0 0 15,2 7 0-15,-2 0 0 0,3 2 0 0,2-5-62 16,14 24-124-16,-17-29-475 0,13 18 35 15,-17-9 115-15</inkml:trace>
  <inkml:trace contextRef="#ctx0" brushRef="#br2" timeOffset="195185.0108">5767 10006 2047 0,'0'0'0'0,"0"0"0"0,0 0 0 0,0 0 0 15,0 0 0-15,0 0 0 0,0 0 0 16,17 9 0-16,-17-9 0 0,23 1 0 0,-23-1 0 16,33 2 0-16,-14-2 0 0,4 0 0 15,0 2 0-15,2-2 0 0,1-2 0 0,1 1 0 16,2 0 0-16,0 0 0 0,1 0 0 0,-2 1 0 15,-3 0 0-15,-3 0 0 0,-3 1 0 0,-19-1 0 16,27 3 0-16,-27-3 0 0,0 0 0 0,0 0 0 16,0 0 0-16,0 0 0 0,0 0 0 0,5 21 0 15,-5-21 0-15,-13 18 0 0,13-18 0 16,-28 28 0-16,10-11 0 0,-3-1 0 0,-1 2 0 16,0-1 0-16,1-2 0 0,1 2 0 0,20-17 0 15,-29 27 0-15,29-27 0 0,0 0 0 16,-7 19 0-16,7-19 0 0,17 4 0 0,-17-4 0 0,32-4 0 15,-11-1 0-15,3-2 0 0,4-2 0 0,1-1 0 16,0 1 0-16,-2 3 0 0,-2 1 0 0,-5 4 0 16,-3 1 0-16,-17 0 0 15,26 6 0-15,-26-6 0 0,0 0 0 0,17 22 0 16,-17-22 0-16,-1 25 0 0,-3-8 0 0,-3 0 0 16,-3 4 0-16,-1-1 0 0,-4 0 0 0,0 2 0 15,-2-4 0-15,-3 0 0 0,2 0 0 0,0-2 0 16,-1 1 0-16,19-17 0 0,-30 27 0 0,30-27 0 15,-21 22 0-15,21-22 0 0,0 0 0 16,-6 28 0-16,6-28-93 0,21 16-315 0,-21-16-258 16,0 0 28-16,28 2 397 0</inkml:trace>
  <inkml:trace contextRef="#ctx0" brushRef="#br2" timeOffset="195569.4979">8192 9843 2047 0,'0'0'0'0,"0"0"0"0,29-1 0 15,-10-4 0-15,7-5 0 0,4-1 0 0,5 1 0 16,4-1 0-16,4 0 0 0,2 1 0 0,2 2 0 15,1-1 0-15,-1 4 0 0,1 1 0 0,-3 1 0 16,-3-1 0-16,3 13-62 0,-22-31-239 0,19 35-359 16,-22-9 16-16,-1 3 265 0</inkml:trace>
  <inkml:trace contextRef="#ctx0" brushRef="#br2" timeOffset="195727.1043">8209 10133 1811 0,'-47'28'236'0,"47"-28"-236"0,0 0 0 16,17-2 0-16,0 2 0 0,7 0 0 15,3-5 0-15,9-4 0 0,11-4 0 0,3-1 0 16,12-3 0-16,1-3 0 0,7 5 0 0,-1-6 0 16,12 19-114-16,-20-25-558 0,27 14 15 0,-13-13 54 15</inkml:trace>
  <inkml:trace contextRef="#ctx0" brushRef="#br2" timeOffset="196728.8309">9743 9461 2047 0,'0'0'0'0,"0"0"0"16,0 0 0-16,17-28 0 0,3 15 0 0,5-5 0 16,8 1 0-16,5-3 0 0,8 1 0 0,5 1 0 15,4 1 0-15,1 2 0 0,0 2 0 0,-3 2 0 16,-4 5 0-16,-3 1 0 0,-7 4 0 15,-5 4 0-15,-5 0 0 0,-4 6 0 0,-7 0 0 16,-18-9 0-16,22 27 0 0,-22-27 0 0,2 34 0 16,-9-14 0-16,-5 3 0 0,-4 4 0 0,-5 0 0 15,-2 2 0-15,-2 1 0 0,-5 0 0 0,0 4 0 16,-3 2 0-16,-3 4 0 0,-3 4 0 16,-3-1 0-16,-3 3 0 0,2-1 0 0,0 0 0 15,2-1 0-15,1-3 0 0,4 1 0 16,4-6 0-16,5-3 0 0,9-8 0 0,5-6 0 15,13-19 0-15,-5 22 0 0,5-22 0 0,18 9 0 16,-1-9 0-16,7-4 0 0,6-6 0 0,12-6 0 16,6-6 0-16,8-8 0 0,9 0 0 0,0-2 0 15,3 1 0-15,-1 0 0 0,-1 4 0 0,-5 1 0 16,-2 5 0-16,-8-1 0 0,7 27-140 16,-40-31-406-16,26 26-124 0,-20-11 35 0</inkml:trace>
  <inkml:trace contextRef="#ctx0" brushRef="#br2" timeOffset="197932.0956">11081 9656 1437 0,'0'0'242'0,"0"0"-165"0,0 0-16 0,-11-22-7 16,11 22-4-16,10-18-7 0,-10 18-5 0,13-21-7 15,-13 21-17-15,12-17-14 0,-12 17 0 0,0 0 0 16,0 0 0-16,0 0 0 0,0 0 0 0,0 0 0 16,0 0 0-16,0 0 0 0,0 0 0 0,-14 18 0 15,14-18 0-15,-28 34 0 0,11-14 0 16,0-1 0-16,0 3 0 0,1-3 0 0,1-1 0 15,2-1 0-15,13-17 0 0,-17 19 0 16,17-19 0-16,0 0 0 0,0 0 0 0,0 0 0 16,17 15 0-16,-17-15 0 0,22-4 0 0,-22 4 0 15,31-12 0-15,-12 4 0 0,1-2 0 0,0-3 0 16,-2 1 0-16,-1-3 0 0,-17 15 0 0,22-23 0 16,-22 23 0-16,0 0 0 0,0 0 0 15,0 0 0-15,0 0 0 0,0 0 0 0,-18-7 0 16,18 7 0-16,-33 12 0 0,16-3 0 0,0 0 0 15,17-9 0-15,-22 15 0 0,22-15 0 0,0 0 0 16,0 0 0-16,0 0 0 0,0 0 0 0,18 6 0 16,4-6 0-16,-7-29-198 0,21 29-490 0,-9-15 23 15,11 7 170-15</inkml:trace>
  <inkml:trace contextRef="#ctx0" brushRef="#br2" timeOffset="198353.9959">11861 9295 1814 0,'0'0'75'16,"-24"-1"-11"-16,24 1-4 0,-37 10-26 0,14-1-34 15,-4 3 0-15,-2 3 0 0,0 2 0 0,-1 2 0 16,0 2 0-16,2 2 0 0,1 0 0 16,5-1 0-16,7-1 0 0,4-3 0 0,11-18 0 15,-5 28 0-15,5-28 0 0,17 22 0 0,1-14 0 16,4 1 0-16,7-4 0 0,4 1 0 0,6-5 0 16,3 3 0-16,2-3 0 0,2 3 0 15,-3 0 0-15,-2 4 0 0,-4 1 0 0,-8 2 0 0,-6 4 0 16,-6 0 0-16,-7 5 0 0,-4 3 0 15,-9 2 0-15,-3 3 0 0,-5 3 0 16,-4 0 0-16,-5 0 0 0,-4 1 0 0,-2-1 0 16,-3 0 0-16,-1-3 0 0,1-1 0 0,1-4 0 15,4-4 0-15,5-4 0 0,19-15 0 0,-23 13 0 16,23-13 0-16,0 0 0 0,-4-24-56 0,37 24-444 16,-30-29-178-16,17 3 35 0,-4-6 474 0</inkml:trace>
  <inkml:trace contextRef="#ctx0" brushRef="#br2" timeOffset="198541.4873">11857 9259 2047 0,'-37'23'0'16,"37"-23"0"-16,-18 30 0 0,18-30 0 0,10 24 0 16,-10-24 0-16,34 21 0 0,-6-13 0 15,7 0 0-15,5-5 0 0,8-3 0 0,3-2 0 16,4-3 0-16,-1-3 0 0,2-1 0 0,-2-3 0 15,7 1 0-15,-3-6 0 0,16 17-70 0,-32-36-367 16,29 31-238-16,-14-9 21 0,2-6 444 0</inkml:trace>
  <inkml:trace contextRef="#ctx0" brushRef="#br2" timeOffset="199622.6066">13089 9336 1714 0,'0'0'78'0,"5"-20"-23"0,-5 20-7 16,0 0-7-16,7-17-4 0,-7 17-2 15,0 0-3-15,0 0-25 0,0 0-7 0,-2 22 0 16,2-22 0-16,-9 32 0 0,2-11 0 0,-2 4 0 16,0 1 0-16,-1 4 0 0,0 1 0 15,-2 2 0-15,0 2 0 0,-2 4 0 0,0-1 0 16,-3 5 0-16,0-1 0 0,0 2 0 0,-2-3 0 16,2-3 0-16,2-1 0 0,0-5 0 0,3-4 0 15,3-4 0-15,2-4 0 0,7-20 0 0,-2 21 0 16,2-21 0-16,0 0 0 0,0 0 0 0,0 0 0 15,23-4 0-15,-23 4 0 0,25-27 0 0,-9 3 0 16,4-6 0-16,1-7 0 0,4-4 0 16,-2-5 0-16,2 2 0 0,0-5 0 0,-1 2 0 15,0 2 0-15,-3 0 0 0,-1 1 0 0,-2 3 0 16,-2-2 0-16,-2 1 0 0,1 3 0 0,-2 3 0 16,2 6 0-16,-3 6 0 0,0 7 0 0,-12 17 0 15,0 0 0-15,22-15 0 0,-22 15 0 0,0 0 0 16,15 27 0-16,-8-8 0 0,-1 4 0 15,1 5 0-15,-1 6 0 0,0 2 0 0,0 5 0 16,-1 1 0-16,1 3 0 0,0 1 0 16,-1 1 0-16,0 3 0 0,1-2 0 0,-1-2 0 15,0 0 0-15,-1-6 0 0,-1-1 0 0,2-7 0 16,1-1 0-16,-2-6 0 0,1 0 0 0,-4-6 0 16,3 0 0-16,-4-19-26 0,2 34-137 0,-29-51-202 15,27 17-238-15,0 0-10 0,-26-9 337 16</inkml:trace>
  <inkml:trace contextRef="#ctx0" brushRef="#br2" timeOffset="200279.7983">13095 9712 1850 0,'-12'-18'78'0,"-6"-3"-20"0,18 21-11 0,-16-23-33 0,16 23-14 16,0 0 0-16,0 0 0 0,0 0 0 16,0 0 0-16,18 4 0 0,-1 1 0 0,5 0 0 15,5 1 0-15,6-2 0 0,1-1 0 0,3-1 0 16,3-2 0-16,2-2 0 0,0 1 0 0,1-1 0 15,-2-3 0-15,2 0 0 0,-3-1 0 16,-1-1 0-16,-4 3 0 16,-3-1 0-16,-4 2 0 0,-5 0 0 0,-5 0 0 15,-18 3 0-15,21-3 0 0,-21 3 0 16,0 0 0-16,0 0 0 0,0 0 0 0,0 0 0 16,0 0 0-16,-17 9 0 0,17-9 0 0,-26 13 0 15,26-13 0-15,-30 19 0 0,30-19 0 0,-32 28 0 16,18-11 0-16,-1 0 0 0,3 0 0 0,1 0 0 0,1 0 0 15,10-17 0-15,-13 29 0 0,13-29 0 0,-4 22 0 16,4-22 0-16,0 0 0 0,4 23 0 0,-4-23 0 16,0 0 0-16,0 0 0 15,22 3 0-15,-22-3 0 0,20-14 0 0,-20 14 0 16,29-28 0-16,-11 9 0 0,-3-3 0 0,1-1 0 16,-1-1 0-16,-2-2 0 0,-1 1 0 0,-1-1 0 15,-1 2 0-15,-3 1 0 0,2 3 0 0,-4 0 0 16,-5 20 0-16,8-25 0 0,-8 25 0 0,0 0 0 15,7-21 0-15,-7 21 0 0,0 0 0 16,0 0 0-16,0 0 0 0,0 0 0 0,10 17 0 16,-10-17 0-16,11 21 0 0,-11-21 0 0,16 26 0 15,-16-26 0-15,21 28 0 0,-21-28 0 0,23 27 0 16,-23-27 0-16,24 23 0 0,-24-23 0 0,29 18 0 16,-11-12 0-16,3-1 0 0,2-4 0 15,2-2 0-15,0-3 0 0,4-2 0 0,2-3 0 16,0-4 0-16,0-1 0 0,-2-4 0 15,0 0 0-15,-2 1 0 0,-5 1 0 0,-3 3 0 16,-19 13 0-16,23-22 0 0,-23 22 0 0,0 0 0 16,0 0 0-16,0 0 0 0,0 0 0 0,0 0 0 15,0 0 0-15,0 0 0 0,0 0 0 0,0 0 0 16,-24 28 0-16,24-28 0 0,-20 36 0 0,11-15 0 16,0 0 0-16,2 4 0 0,1-5 0 0,3 4 0 15,0-4 0-15,5 0 0 0,-2-2 0 16,8 0 0-16,-8-18 0 0,23 36-105 0,-23-36-137 15,32 10-310-15,-32-10 139 0,0 0-103 16,33-2 298-16</inkml:trace>
  <inkml:trace contextRef="#ctx0" brushRef="#br2" timeOffset="200893.9878">14484 9685 1622 0,'-17'-5'417'16,"8"29"-409"-16,0 0-8 0,-1 2 0 0,0 0 0 16,-1 1 0-16,0-3 0 0,3-1 0 0,-2-1 0 15,3-3 0-15,-1-2 0 16,2 0 0-16,6-17 0 0,-8 27 0 0,8-27 0 16,-3 16 0-16,3-16 0 0,0 0 0 0,0 0 0 0,0 0 0 0,0 0 0 15,0 0 0-15,0 0 0 0,23-25 0 0,-12 6 0 16,2-3 0-16,1-3 0 0,1-3 0 0,2-1 0 15,-1-2 0-15,1-1 0 0,-3-2 0 0,0 1 0 16,-1 1 0-16,0-2 0 0,-1 1 0 16,2-2 0-16,0 1 0 0,5 0 0 0,-4 3 0 15,3 2 0-15,-1 5 0 0,0 6 0 0,-17 18 0 16,31-22 0-16,-31 22 0 0,31-7 0 0,-14 9 0 16,-17-2 0-16,29 14 0 0,-29-14 0 0,31 25 0 15,-31-25 0-15,31 30 0 0,-17-13 0 0,-1 1 0 16,0 3 0-16,-1-2 0 0,-2 1 0 15,-2 0 0-15,-2-1 0 0,-1 3 0 16,-5-4 0-16,-1 4 0 0,-4-2 0 0,-5 1 0 16,-4-1 0-16,-3-1 0 0,-4 0 0 0,-1-1 0 15,-3-1 0-15,-2 0 0 0,-2-3 0 0,1 2 0 16,0-1 0-16,-1-2 0 0,1-1 0 0,0-2 0 16,-1-1 0-16,2 0 0 0,6-4 0 0,0-2 0 15,21-3 0-15,-28 4 0 0,28-4 0 0,-17 2 0 16,17-2 0-16,0 0 0 0,0 0 0 15,0 0 0-15,0 0 0 0,-18 19 0 0,18-19 0 16,-5 25 0-16,2-7 0 0,-2 4 0 0,-1 4 0 16,-5 2 0-16,0 5 0 0,-3 2 0 15,-4 3 0-15,-1 3 0 0,-4 2 0 0,-3 3 0 16,1 1 0-16,-5-2 0 0,1 0 0 0,0-4 0 16,6-6 0-16,3-4 0 0,7-4 0 15,6-9 0-15,7 0 0 0,0-18 0 0,18 20 0 16,-18-20-56-16,52 9-238 0,-47-38-121 0,51 26-120 15,-14-15-16-15,-5-20 356 0</inkml:trace>
  <inkml:trace contextRef="#ctx0" brushRef="#br2" timeOffset="201394.0096">15412 9340 2047 0,'0'0'0'0,"0"0"0"0,-19 4 0 0,19-4 0 16,-20 6 0-16,20-6 0 0,-32 13 0 15,13-1 0-15,-3 1 0 0,1 4 0 0,-3 1 0 16,1 3 0-16,-3 2 0 0,3 1 0 16,0-1 0-16,1-1 0 0,6-3 0 0,4-2 0 15,12-17 0-15,-8 26 0 0,8-26 0 0,0 0 0 16,15 20 0-16,-15-20 0 0,28 4 0 0,-8-5 0 16,3-6 0-16,4 0 0 0,1-1 0 0,0-2 0 15,1 2 0-15,-2-1 0 0,-1 3 0 0,-3 1 0 16,-2 3 0-16,-4 1 0 0,-17 1 0 0,22 2 0 15,-22-2 0-15,0 0 0 0,5 17 0 16,-5-17 0-16,-9 25 0 0,1-5 0 0,-6 0 0 16,-1 3 0-16,-4 1 0 0,-1 1 0 15,-2 0 0-15,-2 0 0 0,-2 1 0 0,0-3 0 16,2-1 0-16,2-3 0 0,4-5 0 0,18-14 0 16,-24 23 0-16,24-23 0 0,0 0 0 0,0 0 0 15,0 22 0-15,-6-39-198 0,38 35-176 0,-40-47-73 16,41 21-76-16,-9 2 33 0,-14-27 476 15</inkml:trace>
  <inkml:trace contextRef="#ctx0" brushRef="#br2" timeOffset="201534.7101">15606 9800 2047 0,'-25'52'0'0,"25"-52"0"0,0 0 0 15,0 0 0-15,0 0 0 0,0 0 0 0,-8-17 0 16,8 17 0-16,26-22 0 0,-9 5 0 0,11 11 0 15,-18-24-130-15,37 42-362 0,-47-12-185 0,41-21 33 16,-9 26 541-16</inkml:trace>
  <inkml:trace contextRef="#ctx0" brushRef="#br3" timeOffset="278910.7707">1277 11506 1603 0,'0'0'65'0,"0"0"-11"0,0 0-5 0,14-23-12 16,-14 23 0-16,0 0-4 0,0 0-3 0,0 0-12 16,0 0-3-16,0 0-9 0,0 22 0 0,0-22-1 15,-5 36 5-15,2-7-9 0,-1 4 9 0,0 3-9 16,2 3 7-16,0 4-9 0,-1 3 11 0,1 4-13 16,-1 2 11-16,1-1-12 0,1 1 10 0,-1-5 6 15,1 1-22-15,1-4 22 0,0-2-27 0,3-1 1 16,-2-8-8-16,6 2-35 0,-7-35-50 15,28 49-389-15,-28-49-133 0,16 19 7 0</inkml:trace>
  <inkml:trace contextRef="#ctx0" brushRef="#br3" timeOffset="279146.7237">1111 11514 2011 0,'0'0'30'16,"-26"-3"-24"-16,26 3-6 0,0 0 0 0,-18-4 0 16,18 4 0-16,0 0 0 0,18-13 0 0,-18 13 0 15,37-16 0-15,-8 6 0 0,7 2 0 0,5 0 0 16,6-3 0-16,3 1 0 0,4 0 0 0,2 1 0 16,0 1 0-16,1 2 0 0,2 3 0 15,-1 0 0-15,-2 6-24 0,-7-5-39 0,7 27-103 16,-34-27-485-16,20 21-3 0,-16-7 166 0</inkml:trace>
  <inkml:trace contextRef="#ctx0" brushRef="#br3" timeOffset="279349.7814">1115 12275 2032 0,'-33'6'15'15,"33"-6"-15"-15,0 0 0 0,0 0 0 0,0 0 0 16,23-11 0-16,0 3 0 0,8-5 0 0,6-8 0 16,8-2 0-16,5-5 0 0,3-2 0 15,4 2 0-15,-1-2 0 0,3 9-53 0,-10-14-73 16,24 24-507-16,-27-13-41 0,9 8 114 16</inkml:trace>
  <inkml:trace contextRef="#ctx0" brushRef="#br3" timeOffset="279804.1293">1866 12054 1858 0,'-4'30'186'0,"4"-30"-183"0,0 0-3 0,0 0 0 15,24-22 0-15,-24 22 0 0,36-24 0 0,-12 11 0 16,4-1 0-16,-1 1 0 0,4 0 0 15,0 1 0-15,-1 2 0 0,-2 3 0 0,-3 2 0 16,0 4 0-16,-6 1 0 0,-1 2 0 0,-18-2 0 16,23 9 0-16,-23-9 0 0,0 0 0 0,14 17 0 15,-14-17 0-15,0 0 0 0,1 21 0 16,-1-21 0-16,-6 17 0 0,6-17 0 0,0 0 0 16,-11 23 0-16,11-23 0 0,0 0 0 0,-12 23 0 15,12-23 0-15,0 0 0 0,-10 18 0 16,10-18 0-16,0 0 0 0,0 0 0 0,-2 20 0 15,2-20 0-15,0 0 0 0,0 0 0 0,0 0 0 16,25 12 0-16,-25-12 0 0,28-4 0 0,-10 1 0 16,3-2 0-16,1 0 0 0,-1 1 0 0,-1 3 0 15,-3 0 0-15,-17 1 0 0,27 5 0 0,-27-5 0 16,0 0 0-16,10 23 0 0,-10-23 0 16,-10 30 0-16,-1-10 0 0,-5 3 0 15,-2 2 0-15,-4 0 0 0,0 0 0 0,-2 1 0 16,0-2 0-16,3-2 0 0,1-3 0 0,20-19 0 15,-19 24 0-15,19-24 0 0,0 0 0 0,22 26-163 16,-22-26-515-16,36-14-3 0,-14-1 157 0</inkml:trace>
  <inkml:trace contextRef="#ctx0" brushRef="#br3" timeOffset="280054.1366">2945 11808 2047 0,'0'0'0'0,"0"0"0"0,0 0 0 0,0 0 0 16,1-23 0-16,-1 23 0 0,22-24 0 0,-22 24 0 15,37-25 0-15,-12 11 0 0,6-1 0 0,2-1 0 16,3 3 0-16,-2-2 0 0,1 5 0 0,-2 1 0 15,2 2 0-15,-2-1 0 0,1 6-12 16,-6-14-113-16,19 23-539 0,-24-13-4 16,3 11 91-16</inkml:trace>
  <inkml:trace contextRef="#ctx0" brushRef="#br3" timeOffset="280226.0106">2809 12131 1890 0,'-44'5'157'15,"21"12"-157"-15,23-17 0 0,-17 22 0 0,17-22 0 16,0 0 0-16,20 17 0 0,-20-17 0 0,40 1 0 16,-10-6 0-16,10-3 0 0,11-5 0 0,10-2 0 15,8-6 0-15,10-1 0 0,0-7 0 0,16 14-113 16,-25-23-561-16,38 12-2 0,-7-12 93 0</inkml:trace>
  <inkml:trace contextRef="#ctx0" brushRef="#br3" timeOffset="280757.2697">4452 11358 1749 0,'0'0'87'0,"0"0"-31"15,0 0-21-15,0 0-15 0,-10 19-12 16,2-3 0-16,-4 6 12 0,-1 6-30 0,0 6 30 16,0 5-28-16,-1 4 9 0,2 3 8 0,-2 0-9 15,0 0 10-15,1 0-12 0,-1 0 11 0,3-1-13 16,3-2 8-16,2-2-9 0,2-4 5 16,5-5-14-16,2-6-4 0,8-2-16 0,-11-24-67 0,41 30-417 15,-41-30-152-15,31 5 20 0</inkml:trace>
  <inkml:trace contextRef="#ctx0" brushRef="#br3" timeOffset="280976.1114">4182 11338 2047 0,'22'14'0'0,"-22"-14"0"0,0 0 0 0,0 0 0 15,25 2 0-15,-8-1 0 0,5 0 0 16,4 0 0-16,2-2 0 0,3 1 0 0,4 0 0 16,0-1 0-16,0 2 0 0,0-2 0 0,2 2 0 15,-3-1 0-15,6 10-90 0,-22-31-329 0,26 32-236 16,-15-9-27-16,4 6 482 0</inkml:trace>
  <inkml:trace contextRef="#ctx0" brushRef="#br3" timeOffset="281194.7992">4149 12101 2047 0,'-45'7'0'16,"45"-7"0"-16,0 0 0 0,0 0 0 0,0 0 0 16,35-16 0-16,-4 3 0 0,5-5 0 0,9-4 0 15,4-4 0-15,2-1 0 0,3-2 0 0,-3 2 0 16,1 3 0-16,-6 0 0 0,0 6 0 0,-3-1 0 15,-1 4 0-15,-3 1-12 0,0 8-44 0,-7-11-36 16,20 32-205-16,-27-28-339 0,10 9-1 0,-10 1 321 16</inkml:trace>
  <inkml:trace contextRef="#ctx0" brushRef="#br3" timeOffset="281335.4066">5017 11842 1966 0,'0'0'81'16,"-17"13"-81"-16,17-13 0 0,-9 25 0 0,9-25 0 15,-11 31 0-15,5-13 0 0,-2 3 0 16,4-1 0-16,-3 0 0 0,3 0 0 0,-1 1 0 16,3-4 0-16,2-17 0 0,0 28 0 0,0-28 0 15,11 19-25-15,-11-19-85 0,0 0-406 0,31 12-167 16,-14-19 60-16</inkml:trace>
  <inkml:trace contextRef="#ctx0" brushRef="#br3" timeOffset="281569.7853">5671 11491 2047 0,'0'0'0'16,"-24"22"0"-16,24-22 0 0,-20 32 0 0,10-12 0 15,0 2 0-15,-1 2 0 0,0 2 0 16,0 0 0-16,1 3 0 0,0-1 0 0,0-1 0 15,2 0 0-15,-1 0 0 0,2 0 0 0,1-2 0 16,2 0 0-16,-1-3 0 0,4 0 0 0,-3-5 0 16,9 11-120-16,-28-26-442 0,23-2-93 15,5 17-16-15</inkml:trace>
  <inkml:trace contextRef="#ctx0" brushRef="#br3" timeOffset="281741.6876">5498 11764 2040 0,'-37'-4'7'0,"37"4"-7"16,0 0 0-16,0 0 0 0,0 0 0 0,0 0 0 16,0 0 0-16,0 0 0 0,0 0 0 0,27-12 0 15,-7 7 0-15,1-1 0 0,7 0 0 16,-1-4 0-16,7 3 0 0,-1-5 0 0,10 2 0 16,3-2-32-16,20 16-136 0,-11-21-490 15,20 5-13-15,-7-10 154 0</inkml:trace>
  <inkml:trace contextRef="#ctx0" brushRef="#br3" timeOffset="282247.6386">6641 11276 1745 0,'-44'5'144'16,"44"-5"-86"-16,0 0-8 0,0 0-11 0,0 0-28 15,-18 7-11-15,18-7 0 0,0 0 0 16,0 0 0-16,0 0 0 0,0 0 0 0,-2 20 0 15,2-20 0-15,1 26 0 0,0-6 0 0,-1 4 0 16,1 4 0-16,-2 3 0 0,0 3 0 0,-3 3 0 16,-1 2 0-16,0 0 0 0,-1-1 0 0,-1 0 0 15,1-2 0-15,0-4 0 0,2-2 0 16,-1-5 0 0,7 3 0-16,-2-28-106 0,8 42-540 15,-8-42-32-15,0 31 62 0</inkml:trace>
  <inkml:trace contextRef="#ctx0" brushRef="#br3" timeOffset="282482.409">6473 11285 2047 0,'-21'-8'0'0,"21"8"0"15,0 0 0-15,0 0 0 0,25-4 0 0,-25 4 0 16,38-7 0-16,-13 3 0 0,5-2 0 0,3-2 0 16,4 0 0-16,-1-1 0 0,2 2 0 15,-3 2 0-15,-2 2 0 0,-1 1 0 16,-6 2 0-16,4 4 0 0,-8 0 0 0,3 5 0 16,-25-9-52-16,54 22-602 0,-54-22-38 0,23 33 44 15</inkml:trace>
  <inkml:trace contextRef="#ctx0" brushRef="#br3" timeOffset="282695.0041">6443 11951 2047 0,'0'0'0'16,"-29"27"0"-16,29-27 0 0,0 0 0 0,0 0 0 15,0 0 0-15,0 0 0 0,0 0 0 0,31-16 0 16,-8 1 0-16,6-2 0 0,3-1 0 15,3 1 0-15,1-2 0 0,3 5 0 0,-3-3 0 16,5 7-18-16,-14-22-168 0,14 29-459 0,-11-13-25 16,3 8 143-16</inkml:trace>
  <inkml:trace contextRef="#ctx0" brushRef="#br3" timeOffset="283061.3456">6978 11761 1873 0,'0'0'174'0,"-17"9"-174"0,17-9 0 16,0 0 0-16,0 0 0 0,0 0 0 0,0 0 0 16,0 0 0-16,25-19 0 0,-4 9 0 15,3 0 0-15,6-1 0 0,-4 0 0 0,2 3 0 16,-1-1 0-16,-3 2 0 0,-1 2 0 15,-4 3 0-15,-19 2 0 0,24 1 0 0,-24-1 0 16,0 0 0-16,0 0 0 0,9 18 0 0,-9-18 0 16,-13 21 0-16,13-21 0 0,-29 31 0 0,9-12 0 15,-4 1 0-15,0 0 0 0,0 2 0 16,-2 0 0-16,-2 1 0 0,3 1 0 0,-1-1 0 16,4 0 0-16,6-5 0 0,16-18 0 0,-13 25 0 15,13-25 0-15,0 0 0 0,13 20 0 0,-13-20 0 16,31 3 0-16,-8-7 0 0,5-5 0 0,10-3 0 15,3-4 0-15,9 1 0 0,7-5 0 0,9 2 0 16,1-5 0-16,4 9 0 0,-18-27-125 0,33 27-556 16,-34-9-32-16,4 6 186 15</inkml:trace>
  <inkml:trace contextRef="#ctx0" brushRef="#br3" timeOffset="283590.6277">1035 13366 1960 0,'0'0'52'16,"0"0"-27"-16,0 0-15 0,0 0-10 0,0 0 0 15,23 0 0-15,-23 0 0 0,24-2 0 0,-24 2 0 16,33-5 0-16,-14 1 0 0,4-2 0 0,1 1 0 16,2-1 0-16,1 0 0 0,2 2 0 0,0-2 0 15,2 3 0-15,-4-3 0 0,1 8-41 16,-28-2-73-16,52-1-536 0,-52 1-35 0,27 2 129 16</inkml:trace>
  <inkml:trace contextRef="#ctx0" brushRef="#br3" timeOffset="283763.9001">1026 13640 1812 0,'-28'26'172'0,"28"-26"-136"0,-25 23-9 0,25-23-27 15,0 0 0-15,0 0 0 0,0 0 0 16,30 5 0-16,-8-9 0 0,5-6 0 0,3-3 0 16,8-6 0-16,3-3 0 0,4-5 0 0,4 1 0 15,-3-4 0-15,5 2-24 0,-10-12-84 0,24 33-271 16,-31-32-266-16,11 10-18 0,-10-3 436 0</inkml:trace>
  <inkml:trace contextRef="#ctx0" brushRef="#br3" timeOffset="284015.8416">1561 12992 2000 0,'0'0'21'0,"0"0"-4"15,0 0-8-15,32 14-9 0,-13-12 0 0,4 0 0 16,3 1 0-16,1-2 0 0,1 3 0 15,3-1 0-15,0 2 0 0,-2 1 0 0,-4 1 0 16,-3 2 0-16,-3 2 0 0,-19-11 0 0,26 28 0 16,-17-11 0-16,-3 2 0 0,-4 4 0 0,-2 2 0 15,-5 5 0-15,-3 3 0 0,-5 3 0 16,-4 3 0-16,-3 1 0 0,-3-1 0 0,-4-1 0 16,0 0 0-16,-2-2 0 0,1-1 0 0,2-3 0 15,2-4 0-15,6-5 0 0,10-5 0 16,8-18 0-16,3 29-31 0,-20-32-607 0,40 7-54 15,-23-4 9-15</inkml:trace>
  <inkml:trace contextRef="#ctx0" brushRef="#br3" timeOffset="284687.7374">2927 12906 1888 0,'0'0'47'0,"0"0"-11"0,0 0-15 0,0 0-9 0,0 0-2 16,0 0 1-16,0 0-3 0,13 31 4 0,-11-8-10 15,0 7-2-15,-1 4 0 16,-1 2 0-16,-1 4 0 0,-1 0 0 0,-2 5 0 15,0-1 0-15,-1 3 0 0,1 2 0 0,-1-4 0 16,1-2 0-16,2-4-3 0,-1-7-20 0,6-1-18 16,-5-11-25-16,17 17-97 0,-15-37-463 0,15 21-22 15,-15-21 172-15</inkml:trace>
  <inkml:trace contextRef="#ctx0" brushRef="#br3" timeOffset="284922.0948">2832 12785 2047 0,'-35'31'0'0,"35"-31"0"16,0 0 0-16,0 0 0 0,0 0 0 0,0 0 0 16,0 0 0-16,27 12 0 0,-3-10 0 0,6-1 0 15,7-2 0-15,4 0 0 0,3-4 0 0,3 2 0 16,2-2 0-16,-2 0 0 0,0 1 0 0,-2 2 0 15,-2 3 0-15,-1 1-4 0,-5 7-45 0,-9-9-52 16,17 34-173-16,-45-34-347 0,36 26-30 0,-27-3 305 16</inkml:trace>
  <inkml:trace contextRef="#ctx0" brushRef="#br3" timeOffset="285453.391">4313 13064 2047 0,'0'0'0'16,"0"0"0"-16,0 0 0 0,0 0 0 0,8-19 0 15,-8 19 0-15,22-14 0 0,-22 14 0 0,34-21 0 16,-11 9 0-16,2-1 0 0,3 2 0 0,-1-2 0 16,3 7 0-16,-4-3 0 0,6 17-124 15,-32-8-528-15,27-9-29 0,-27 9 92 16</inkml:trace>
  <inkml:trace contextRef="#ctx0" brushRef="#br3" timeOffset="286031.5271">6027 12710 1599 0,'27'-19'369'0,"-27"19"-319"0,17-19-21 16,-17 19-29-16,17-12 0 0,-17 12 0 0,0 0 0 16,0 0 0-16,0 0 0 0,7 17 0 15,-7-17 0-15,-2 38 0 0,-2-10 0 0,0 5 0 16,-2 2 0-16,1 0 0 0,-1 1 0 16,-1 2 0-16,0 0 0 0,-2 4 0 0,1-3 0 15,0-1 0-15,2-2 0 0,3-1 0 0,0-4 0 16,4-1 0-16,1-7 0 0,4 2-27 0,-6-25-98 15,15 33-521-15,-15-33-34 0,0 0 112 0</inkml:trace>
  <inkml:trace contextRef="#ctx0" brushRef="#br3" timeOffset="286265.9106">5920 12593 2012 0,'-11'35'35'0,"11"-35"-35"0,0 0 0 0,0 0 0 16,0 0 0-16,28 5 0 0,-28-5 0 15,34 7 0-15,-15-2 0 0,6 1 0 0,1 0 0 16,4-2 0-16,1 0 0 0,3-1 0 0,2-3 0 16,1 1 0-16,6-2 0 0,2-2 0 0,3 0 0 15,0-2 0-15,2 3 0 0,-6-1 0 0,7 17-100 16,-31-19-533-16,25 13-14 0,-16-8-19 15</inkml:trace>
  <inkml:trace contextRef="#ctx0" brushRef="#br3" timeOffset="286484.6787">5927 13351 2047 0,'-29'19'0'0,"29"-19"0"15,0 0 0-15,0 0 0 0,0 0 0 0,30-10 0 16,2-5 0-16,9-5 0 0,12-8 0 0,9-3 0 16,6-3 0-16,5-3 0 0,1 7 0 0,-2 0 0 15,1 6 0-15,-4 1 0 0,4 2 0 16,0 2 0-16,2 4-5 0,-12-16-153 0,24 24-491 16,-23-13-18-16,6 9 100 0</inkml:trace>
  <inkml:trace contextRef="#ctx0" brushRef="#br3" timeOffset="286984.7543">7179 12937 2047 0,'-28'-3'0'0,"28"3"0"0,0 0 0 16,17-12 0-16,-17 12 0 0,35-17 0 0,-11 8 0 15,4-4 0-15,6 0 0 0,1 0 0 16,2 1 0-16,-3 1 0 0,-6 5 0 0,-1 1 0 16,-7 3 0-16,-1 0 0 0,-19 2 0 0,26 4 0 15,-26-4 0-15,0 0 0 0,21 11 0 0,-21-11 0 16,0 0 0-16,5 17 0 0,-5-17 0 15,-6 19 0-15,6-19 0 0,-18 24 0 0,18-24 0 16,-31 28 0-16,12-12 0 0,-2 0 0 0,-3 2 0 16,3-3 0-16,-1 4 0 0,3-2 0 15,19-17 0-15,-29 26 0 0,29-26 0 0,-13 18 0 16,13-18 0-16,0 0 0 0,10 20 0 0,-10-20 0 16,27 7 0-16,-8-6 0 0,6-1 0 0,-1-2 0 15,8-1 0-15,-2-2 0 0,0-1 0 0,0 2 0 16,-5 1 0-16,-5 2 0 0,-20 1 0 0,23 4 0 15,-23-4 0-15,0 0 0 0,0 0 0 16,0 18 0-16,0-18 0 0,-20 23 0 0,20-23 0 16,-34 31 0-16,13-13 0 0,0 0 0 0,-3 2 0 15,1-2 0-15,2-1 0 0,1-2 0 16,20-15 0-16,-24 28 0 0,24-28 0 0,-6 18 0 16,6-18 0-16,14 25-139 0,-14-25-455 0,0 0-94 15,21-17 63-15</inkml:trace>
  <inkml:trace contextRef="#ctx0" brushRef="#br3" timeOffset="287212.2524">8273 12974 2047 0,'-26'27'0'15,"26"-27"0"-15,0 0 0 0,0 0 0 16,-9-21 0-16,9 21 0 0,11-26 0 0,1 6 0 16,7 2 0-16,4-2 0 0,9-1 0 0,3-2 0 15,9 2 0-15,1-3 0 0,9 9 0 0,-2-10-62 16,31 33-423-16,-25-25-179 0,11 11-22 0,-4 0 537 16</inkml:trace>
  <inkml:trace contextRef="#ctx0" brushRef="#br3" timeOffset="287685.6025">9489 12426 1748 0,'28'-1'96'0,"-28"1"-44"0,0 0-16 0,-1-17-3 15,1 17-4-15,0 0-2 0,0 0-3 0,0 0-22 16,0 0-2-16,0 0 0 0,7 17 0 0,-7-17 0 16,6 39 0-16,-4-10 0 0,-2 5 0 0,-3 4 0 15,1 7 0-15,-4 3 0 0,-2 3 0 0,-3 0 0 16,-1-3 0-16,1-4 0 0,1-3 0 15,6-5 0-15,-1-4 0 0,5-2 0 0,2-6 0 16,4-2-5-16,-6-22-88 0,29 40-131 0,-29-40-426 16,28 11 1-16,-12-11 224 0</inkml:trace>
  <inkml:trace contextRef="#ctx0" brushRef="#br3" timeOffset="287977.5697">9241 12487 1600 0,'-7'-26'426'0,"7"26"-405"15,0 0-21-15,23-8 0 0,-2 4 0 0,7-1 0 16,7-1 0-16,5-1 0 0,5 0 0 0,6 0 0 16,-1-2 0-16,3 2 0 0,0-2 0 0,0 2 0 15,-2 0 0-15,3 1 0 0,-4-1 0 16,1 4 0-16,-5 0 0 0,3 13-88 0,-32-17-469 16,24 19-119-16,-18-7 12 0</inkml:trace>
  <inkml:trace contextRef="#ctx0" brushRef="#br3" timeOffset="288187.4899">9280 13139 1887 0,'33'-6'160'0,"-33"6"-160"15,31-6 0-15,-5-1 0 0,6 0 0 0,4-6 0 16,5-2 0-16,6-3 0 0,0 1 0 0,4-1 0 15,-2 2 0-15,-1 2 0 0,-3-1 0 16,0 7 0-16,-4-2 0 0,0 8-24 0,-14-21-167 16,16 27-469-16,-13-14-6 0,2 6 161 0</inkml:trace>
  <inkml:trace contextRef="#ctx0" brushRef="#br3" timeOffset="289227.9544">2982 14229 1966 0,'0'0'40'0,"0"0"-14"0,1-16-11 16,-1 16-15-16,0 0 0 0,0 0 0 0,0 0 0 15,0 0 0-15,0 0 0 0,-10 24 0 16,5-7 0-16,0 4 0 0,-1 6 0 0,1 3 0 16,1 4 0-16,-1 5 0 0,2 4 0 0,0 3 0 15,0 1 0-15,1 2 0 0,-1-3 0 16,3-3 0-16,0-3-13 0,3-5-22 0,-1-8-12 16,10 7-48-16,-12-34-210 0,0 0-350 0,21 22 18 15,-21-22 378-15</inkml:trace>
  <inkml:trace contextRef="#ctx0" brushRef="#br3" timeOffset="289462.2668">2838 14208 1848 0,'0'0'199'15,"-2"-18"-199"-15,2 18 0 0,0 0 0 0,0 0 0 16,3-19 0-16,-3 19 0 0,25-13 0 0,-5 7 0 15,7 0 0-15,6 0 0 0,2 1 0 16,4 3 0-16,-1 3 0 0,-2 1 0 0,3 4 0 16,-3-2 0-16,2 2 0 0,-1 0 0 0,3 4-14 15,-5-8-66-15,13 26-104 0,-48-28-449 0,48 19-25 16,-24-5 181-16</inkml:trace>
  <inkml:trace contextRef="#ctx0" brushRef="#br3" timeOffset="289665.3779">2769 14875 2033 0,'0'0'14'16,"0"0"-14"-16,0 0 0 0,0 0 0 0,40-8 0 16,-8-1 0-16,7-3 0 0,6-3 0 0,3-2 0 15,6 0 0-15,0-3 0 0,2 1 0 16,-1 1 0-16,-1 1 0 0,0 2 0 0,-1 3 0 15,1 3 0-15,0-3 0 0,2 3 0 0,-4-3-19 16,13 20-164-16,-22-22-484 0,13 10-27 16,-11-5 211-16</inkml:trace>
  <inkml:trace contextRef="#ctx0" brushRef="#br3" timeOffset="293250.027">3002 13684 1748 0,'0'0'58'16,"-19"-5"-10"-16,19 5-13 0,0 0 0 16,-18-18-9-16,18 18 1 0,0 0-2 0,-13-17-2 15,13 17-2-15,0 0-20 0,0 0-1 0,0 0 0 16,0 0 0-16,0 0 0 0,0 0 0 0,0 0 0 15,0 0 0-15,0 0 0 0,0 0 0 0,0 0 0 0,0 0 0 16,0 0 0-16,0 0 0 0,0 0 0 0,0 0 0 16,0 0 0-16,0 0 0 0,0 0 0 0,0 0 0 15,0 0 0-15,0 0 0 0,0 0 0 16,0 0 0-16,0 0 0 0,0 0 0 0,0 0 0 16,-19-14 0-16,19 14 0 0,0 0 0 0,0 0 0 15,-19-6 0-15,19 6 0 0,0 0 0 16,0 0 0-16,0 0 0 0,0 0 0 0,-19 12 0 15,19-12 0-15,0 0 0 0,0 0 0 0,0 0 0 16,0 0 0-16,2 20 0 0,-2-20 0 0,17 9 0 16,-17-9 0-16,37 5 0 0,-6-4 0 0,5-1 0 15,7-3 0-15,5-2 0 0,5-4 0 0,-2-1 0 16,2-1 0-16,-3-1 0 0,-1 4 0 0,-7-3 0 16,2 6 0-16,-13-14-60 0,24 26-523 15,-35-14-112-15,4 5 16 0</inkml:trace>
  <inkml:trace contextRef="#ctx0" brushRef="#br3" timeOffset="293734.4052">3792 13483 1627 0,'0'0'415'15,"0"0"-410"-15,0 0-5 0,0 0 0 0,19 6 0 16,-19-6 0-16,21-5 0 0,-21 5 0 0,29-8 0 15,-11 2 0-15,3 0 0 0,-2 1 0 0,2-1 0 16,-2 2 0-16,-2 1 0 0,-17 3 0 16,28-5 0-16,-28 5 0 0,0 0 0 0,19 0 0 15,-19 0 0-15,0 0 0 0,0 0 0 0,0 0 0 16,-6 23 0-16,6-23 0 0,-15 25 0 0,15-25 0 16,-23 31 0-16,8-15 0 0,1 1 0 15,-1 3 0-15,1-1 0 0,0 0 0 0,2-2 0 16,1 0 0-16,1 0 0 0,10-17 0 0,-12 32 0 15,12-32 0-15,-5 26 0 0,5-26 0 16,4 18 0-16,-4-18 0 0,0 0 0 0,21 17 0 16,-21-17 0-16,31 10 0 0,-10-9 0 0,4-3 0 15,6-3 0-15,2-5 0 0,2 1 0 0,1-3 0 16,1 2 0-16,-3-5 0 0,2 6 0 0,-12-18-83 16,33 36-382-16,-34-29-233 0,13 8 25 0,3 7 546 15</inkml:trace>
  <inkml:trace contextRef="#ctx0" brushRef="#br3" timeOffset="297077.4551">10407 12977 1901 0,'0'0'45'16,"0"0"-13"-16,4-17-6 0,-4 17 1 0,0 0-11 15,0 0-16-15,0 0 0 0,0 0 0 0,0 0 0 16,0 0 0-16,0 0 0 0,0 0 0 0,0 0 0 15,0 0 0-15,-11 17 0 0,7-1 0 0,-2 7 0 16,0 3 0-16,-1 3 0 0,0 1 0 0,-1-1 0 16,1 0 0-16,2 0 0 0,-1-5 0 0,9 13-86 15,-28-25-554-15,33 17-38 16,-8-29 36-16</inkml:trace>
  <inkml:trace contextRef="#ctx0" brushRef="#br3" timeOffset="298172.2229">4108 14633 1532 0,'0'0'272'0,"0"0"-225"0,0 0-6 16,0 0-8-16,28 0 1 0,-28 0-7 0,25-3 2 16,-25 3-7-16,31-3-12 0,-31 3-10 0,29-2 0 15,-29 2 0-15,25-1 0 0,-25 1 0 0,19-2 0 16,-19 2 0-16,0 0 0 0,0 0 0 15,18 5 0-15,-18-5 0 0,0 0 0 0,0 0 0 16,0 0 0-16,7 18 0 0,-7-18 0 0,0 0 0 16,-2 21 0-16,2-21 0 0,-11 22 0 0,11-22 0 15,-22 30 0-15,22-30 0 0,-30 31 0 16,14-14 0-16,1 0 0 0,15-17 0 0,-23 31 0 16,23-31 0-16,-11 24 0 0,11-24 0 15,4 18 0-15,-4-18 0 0,22 13 0 0,-4-7 0 16,6-6 0-16,8-2 0 0,4-8 0 0,7-3 0 15,3-4 0-15,3-2 0 0,-1-4 0 0,5 1 0 16,-8-11-17-16,28 20-579 0,-38-25-68 0,11 17-24 16</inkml:trace>
  <inkml:trace contextRef="#ctx0" brushRef="#br3" timeOffset="298703.4765">4559 13166 1865 0,'0'0'86'0,"0"0"-29"15,0 0-18-15,0 0-39 0,0 0 0 0,-17 6 0 16,17-6 0-16,0 0 0 0,0 0 0 16,0 0 0-16,0 0 0 0,0 0 0 0,0 0 0 15,13 21 0-15,-13-21 0 0,30 6 0 0,-9-4 0 16,6-4 0-16,5 0 0 0,3-6 0 15,4 0 0-15,0-3 0 0,2-1 0 0,-2 0 0 16,0 0 0-16,-2 2 0 0,-5 0 0 0,0 4 0 16,-8-2 0-16,3 3 0 0,-9-1 0 0,3 6 0 15,-20-25-237-15,26 32-411 0,-27-7-9 0,0 0 153 16</inkml:trace>
  <inkml:trace contextRef="#ctx0" brushRef="#br3" timeOffset="300609.7382">5138 14479 2042 0,'0'0'5'0,"0"0"-5"0,0 0 0 0,0 0 0 16,0 0 0-16,21-23 0 0,-2 13 0 16,2-1 0-16,3 0 0 0,4-2 0 0,2 1 0 15,3 0 0-15,6-2 0 0,0 1 0 0,2 2 0 16,-2-2 0-16,1 8-11 0,-21-30-356 0,18 35-305 16,-14-8-1-16,-1 5 350 0</inkml:trace>
  <inkml:trace contextRef="#ctx0" brushRef="#br3" timeOffset="300781.6185">5163 14766 2047 0,'-26'9'0'16,"26"-9"0"-16,0 0 0 0,0 0 0 0,26-7 0 16,-2-1 0-16,5-4 0 0,6-5 0 0,6-4 0 15,10-4 0-15,8-2 0 0,6-4 0 16,5 4 0-16,-1-6 0 0,11 26-110 0,-26-28-555 15,21 15-9-15,-14-6 77 0</inkml:trace>
  <inkml:trace contextRef="#ctx0" brushRef="#br3" timeOffset="302016.9873">7042 13991 1775 0,'8'-23'70'0,"-8"23"-22"0,12-20-31 0,-12 20 33 0,0 0-35 15,0 0 39-15,0 0-36 0,0 0-18 0,0 0 0 16,0 0 0-16,-25 1 0 0,25-1 0 16,-28 25 0-16,11-4 0 0,0 1 0 15,-2 2 0-15,1 1 0 0,1 1 0 0,2-2 0 16,2 0 0-16,4-2 0 0,4-4 0 0,4-1 0 16,1-17 0-16,11 26 0 0,-11-26 0 0,30 22 0 15,-8-13 0-15,5-5 0 0,2 1 0 0,4-1 0 16,1-5 0-16,1 4 0 0,2-1 0 15,-1-4 0-15,1 7 0 0,-2-2 0 0,-6-1 0 16,-2 4 0-16,-4-2 0 0,-6 2 0 0,-17-6 0 16,22 13 0-16,-22-13 0 0,3 22 0 0,-3-22 0 15,-13 29 0-15,4-12 0 0,9-17 0 0,-31 32 0 16,14-16 0-16,-1 0 0 0,1-2 0 0,17-14 0 16,-29 22 0-16,29-22 0 0,-21 10 0 15,21-10 0-15,0 0 0 0,0 0-49 16,0 0-423-16,0 0-203 0,14-29 38 0,-8 8 424 15</inkml:trace>
  <inkml:trace contextRef="#ctx0" brushRef="#br3" timeOffset="302204.4977">7219 13899 2047 0,'-28'4'0'0,"28"-4"0"15,-22 4 0-15,22-4 0 0,0 0 0 0,0 0 0 16,0 0 0-16,0 0 0 0,25-5 0 15,-4 0 0-15,3 1 0 0,8-2 0 0,3 1 0 16,4 1 0-16,2-3 0 0,1 4 0 0,0-2 0 16,2 5 0-16,-4-2 0 0,5 8 0 0,-14-23-178 15,15 29-468-15,-17-7-44 0,4 10 158 16</inkml:trace>
  <inkml:trace contextRef="#ctx0" brushRef="#br3" timeOffset="302455.5622">6913 14728 1977 0,'0'0'70'16,"0"0"-70"-16,0 0 0 0,0 0 0 0,34-23 0 15,-6 9 0-15,5 2 0 0,3 0 0 0,4-1 0 16,-3 2 0-16,3 1 0 0,-1-1 0 16,3 4 0-16,-3 0 0 0,2 3 0 0,-2-2 0 15,4 8-8-15,-13-23-149 0,25 27-518 0,-23-12 32 16,10 7 80-16</inkml:trace>
  <inkml:trace contextRef="#ctx0" brushRef="#br3" timeOffset="302881.241">7270 14916 2047 0,'-45'11'0'15,"45"-11"0"-15,0 0 0 0,0 0 0 16,17-14 0-16,-17 14 0 0,27-17 0 0,-9 8 0 15,1 0 0-15,6 1 0 0,-2 1 0 0,2 2 0 16,-3 0 0-16,-4 2 0 0,-18 3 0 0,28 1 0 16,-28-1 0-16,19 10 0 0,-19-10 0 15,9 17 0-15,-9-17 0 0,1 24 0 0,-3-7 0 16,-4 0 0-16,-3 2 0 0,-3 2 0 16,-4-2 0-16,-1 4 0 0,0 0 0 0,-2 1 0 15,-2-1 0-15,2 3 0 0,2-5 0 0,0 3 0 16,6-3 0-16,2-2 0 0,9-19 0 0,-7 27 0 15,7-27 0-15,6 19 0 0,-6-19 0 0,18 16 0 16,-18-16 0-16,31 7 0 0,-11-8 0 0,6-4 0 16,3-4 0-16,3-2 0 0,4-3 0 0,0 0 0 15,1-2 0-15,2-1 0 0,1-1 0 16,0 0 0-16,4 3 0 0,-4-1 0 16,8 6 0-16,-12-20-104 0,35 31-533 0,-27-13-75 15,10 8 119-15</inkml:trace>
  <inkml:trace contextRef="#ctx0" brushRef="#br3" timeOffset="305756.3286">8436 14252 2042 0,'-23'-8'5'0,"23"8"-5"0,0 0 0 16,0 0 0-16,-15 17 0 0,15-17 0 0,0 0 0 16,0 0 0-16,0 0 0 0,25 16 0 15,-7-15 0-15,6-4 0 0,7-1 0 0,5-4 0 16,7-3 0-16,5-1 0 0,5 0 0 0,-1 0 0 16,4 2 0-16,-5-5-73 0,11 24-111 0,-22-24-446 15,12 12-29-15,-12-2 159 0</inkml:trace>
  <inkml:trace contextRef="#ctx0" brushRef="#br3" timeOffset="306246.7402">9751 13817 2047 0,'0'0'0'0,"0"0"0"15,0 0 0-15,25-5 0 0,-25 5 0 0,33-11 0 16,-11 4 0-16,0 2 0 0,2-2 0 0,4 1 0 16,2 0 0-16,5-4 0 0,0 3 0 0,0-3 0 15,0 2 0-15,1-1 0 0,-1 1 0 16,-1 1 0-16,-1 1 0 0,-3 0 0 0,-2 1 0 15,-2 2 0-15,-2 2 0 0,-5 0 0 0,-2 2 0 16,-17-1 0-16,21 6 0 0,-21-6 0 16,0 0 0-16,5 23 0 0,-5-23 0 0,-13 36 0 15,-1-10 0-15,-2 2 0 0,-3 2 0 0,-2 1 0 16,-1 4 0-16,2 0 0 0,0 2 0 0,2 0 0 16,1-1 0-16,1 0 0 0,5-4-22 0,-1-10-55 15,17 15-65-15,-29-21-445 0,36 8-67 0,-7-7 90 16</inkml:trace>
  <inkml:trace contextRef="#ctx0" brushRef="#br3" timeOffset="306537.7995">9949 14381 2010 0,'0'0'20'16,"0"0"-9"-16,0 0-5 0,0 0-6 0,34-12 0 0,-9 2 0 0,3 1 0 16,6-4 0-16,2 0 0 0,4-2 0 0,0 2 0 15,3 1 0-15,-1 0 0 0,1 2 0 0,-1-1 0 16,2 6-11-16,-7-6-63 0,12 22-100 0,-22-19-470 15,12 12-15-15,-13-2 175 0</inkml:trace>
  <inkml:trace contextRef="#ctx0" brushRef="#br3" timeOffset="306850.7487">10418 14394 1866 0,'0'0'103'0,"0"0"-69"0,0 0-8 0,0 0-8 0,-22-9-18 16,22 9 0-16,-19 10 0 0,19-10 0 16,-30 21 0-16,13-7 0 0,-1 4 0 0,0 3 0 15,1 1 0-15,3 1 0 0,-1 1 0 0,4 0 0 16,3-1 0-16,4-2 0 0,5-2 0 0,4 0 0 15,-5-19 0-15,24 31 0 0,-4-21 0 16,5 0 0-16,5-4 0 0,5-2 0 0,2-3 0 16,4-3 0-16,2-3 0 0,1-1 0 0,-1-3 0 15,-3 0 0-15,-4-1 0 0,-5-2 0 0,-1 2 0 16,-13-13-103-16,27 17-573 0,-34-16-20 0,7 9 125 16</inkml:trace>
  <inkml:trace contextRef="#ctx0" brushRef="#br3" timeOffset="307019.3478">10524 14678 2019 0,'-32'39'28'0,"14"-7"-28"0,5-1 0 0,3-3 0 16,6-3 0-16,4-2 0 0,5-1 0 0,3-5 0 15,-8-17 0-15,24 26 0 0,-5-14-30 16,-19-12-104-16,45 3-535 0,-21-9-5 0,10 3 135 15</inkml:trace>
  <inkml:trace contextRef="#ctx0" brushRef="#br3" timeOffset="308272.327">11837 13994 1914 0,'0'0'21'0,"0"0"-14"15,0 0-6-15,0 0 6 0,39-2 6 0,-7-4 0 16,8-2 4-16,8-4-20 0,3-3 28 0,7 0-33 16,7-5 26-16,5-3-11 0,5-1-5 0,4-4 6 15,2 0-9-15,-2-2 7 0,-1 0-8 16,-2-1 4-16,-3-2-2 0,-2-2 0 0,-2 0 0 15,-3-2 0-15,-3-1 0 0,-5-1 0 0,-4-3 0 16,-5-2 0-16,-4-2 0 0,-5-2 0 0,-4-1 0 16,-4 0 0-16,-7-1 0 0,-3 1 0 0,-5-2 0 15,-5 0 0-15,-4-2 0 0,-6 0 0 16,-4-2 0-16,-6 1 0 0,-1-2 0 16,-8-1 0-16,-3 2 0 0,-4-1 0 0,-5 2 0 15,-3 2 0-15,-3 1 0 0,-4 0 0 0,0 4 0 16,-2 1 0-16,-1 0 0 0,2 3 0 0,0-1 0 15,5 3 0-15,2 1 0 0,6 1 0 0,6 2 0 16,7-2 0-16,4 3 0 0,9 2 0 0,3 1 0 16,8 3 0-16,6 1 0 0,6 2 0 0,7 1 0 15,6 2 0-15,8 1 0 0,7 1 0 16,4 1 0-16,6 2 0 0,4 2 0 0,7-1 0 16,3 1 0-16,8 0 0 0,4 0 0 15,8 0 0-15,7 0 0 0,3-2 0 0,4 3 0 16,4-1 0-16,0 3 0 0,2-1 0 0,1 1 0 15,-7 0 0-15,-2 2 0 0,-8 1 0 0,-7 2 0 16,-8 1 0-16,-5 1 0 0,-11 2 0 0,-9 3 0 16,-10 0 0-16,-11 3 0 0,-7-1 0 15,-12 0 0-15,-18 0 0 0,17 1 0 0,-17-1 0 16,0 0 0-16,0 0 0 0,-17-2 0 0,17 2 0 16,-28-9 0-16,10 3 0 0,-4-2 0 0,-4-1 0 15,-1-2 0-15,-3-1 0 0,0 0 0 0,-2-1 0 16,-2-2 0-16,0 1 0 0,-1-1 0 0,-2 1 0 15,2 0 0-15,-2 0 0 16,3 2 0-16,4-3 0 0,1 3 0 0,6 0 0 16,3 2 0-16,20 10 0 0,-23-13 0 0,23 13 0 15,0 0 0-15,0 0 0 0,0 0 0 0,0 0 0 16,29-16 0-16,-3 16 0 0,4 3 0 0,9 2 0 16,6 2 0-16,5 0 0 0,6 4 0 0,2 1 0 15,3 1 0-15,0 4 0 0,-3-1 0 0,-2 1 0 16,-3 0 0-16,-4 0 0 0,-5 0 0 15,-6 0 0-15,-8 0 0 0,-9-2 0 0,-21-15 0 16,17 31 0-16,-21-13 0 0,-9 2 0 16,-9 4 0-16,-10 4 0 0,-8 4 0 0,-6 3 0 15,-5 5 0-15,-7 2 0 0,-1-1 0 0,-2 1 0 0,1-2 0 16,4-3 0-16,5-5 0 0,7-1 0 16,9-6 0-16,11-3 0 0,24-22 0 0,-18 26 0 15,18-26 0-15,27 10 0 0,-4-28-138 16,39 19-492-16,-17-25-41 0,23 6 64 0</inkml:trace>
  <inkml:trace contextRef="#ctx0" brushRef="#br3" timeOffset="308788.0294">16150 11023 1894 0,'-7'-17'22'0,"7"17"4"0,0 0 4 16,0 0 1-16,0 0-1 0,0 0-16 15,0 0-14-15,-2 19 0 0,2-19 0 0,-4 33 0 16,2-6 0-16,0 3 0 0,2 3 0 0,-1 2 0 16,1 0 0-16,0 3 0 0,-2 0 0 0,1 3 0 15,0 2 0-15,-1-2 0 0,-2 1 0 0,0-3 0 16,1-2 0-16,1-3 0 0,-1-7-20 15,9 7-73-15,-6-34-215 0,1 20-341 0,-1-20 24 16,0 0 274-16</inkml:trace>
  <inkml:trace contextRef="#ctx0" brushRef="#br3" timeOffset="309006.7251">16051 10944 2042 0,'0'0'5'16,"-23"-6"-5"-16,23 6 0 0,0 0 0 0,0 0 0 16,0 0 0-16,0 0 0 0,21 1 0 0,2 2 0 15,7 0 0-15,8-1 0 0,7 1 0 0,4-2 0 16,2 0 0-16,-1-1 0 0,1 2 0 16,-3 1 0-16,1-1 0 0,-6 2 0 0,-2 6 0 15,-12-6-63-15,17 35-323 0,-46-39-256 0,41 28 0 16,-34-11 329-16</inkml:trace>
  <inkml:trace contextRef="#ctx0" brushRef="#br3" timeOffset="309194.2016">15929 11708 2047 0,'20'16'0'0,"-20"-16"0"0,29-9 0 16,-2-1 0-16,11-3 0 0,6-5 0 0,9-3 0 15,7-1 0-15,4-1 0 0,4-3 0 0,-2 2 0 16,-5 0 0-16,-2 4 0 0,-10-7-21 16,19 16-637-16,-34-13-19 0,10 15-5 0</inkml:trace>
  <inkml:trace contextRef="#ctx0" brushRef="#br3" timeOffset="309756.7154">16788 11400 1837 0,'16'18'210'0,"-16"-18"-210"0,0 0 0 16,0 0 0-16,0 0 0 0,0 0 0 15,0 0 0-15,21-20 0 0,-21 20 0 0,28-9 0 16,-28 9 0-16,33-11 0 0,-16 6 0 15,0 0 0-15,1 1 0 0,-1 1 0 0,-17 3 0 16,30-4 0-16,-30 4 0 0,21-2 0 0,-21 2 0 16,0 0 0-16,17 0 0 0,-17 0 0 0,0 0 0 15,0 0 0-15,0 0 0 0,0 0 0 0,0 0 0 16,0 0 0-16,0 0 0 0,0 0 0 0,0 0 0 16,0 0 0-16,0 0 0 0,0 0 0 15,0 0 0-15,0 0 0 0,18 0 0 0,-18 0 0 16,0 0 0-16,19 1 0 0,-19-1 0 0,0 0 0 15,19 2 0-15,-19-2 0 0,0 0 0 16,0 0 0-16,22 11 0 0,-22-11 0 0,0 0 0 16,0 0 0-16,17 23 0 0,-17-23 0 0,0 0 0 15,10 23 0-15,-10-23 0 0,0 0 0 0,8 21 0 16,-8-21 0-16,0 0 0 0,10 23 0 16,-10-23 0-16,0 0 0 0,-1 23 0 0,1-23 0 15,-11 19 0-15,11-19 0 0,-20 21 0 0,20-21 0 16,-29 23 0-16,10-10 0 0,-3 1 0 0,-3 1 0 15,2 2 0-15,0-1 0 0,1-1 0 0,2 1 0 16,1-1 0-16,19-15 0 0,-24 26 0 0,24-26 0 16,-7 20 0-16,7-20 0 0,0 0 0 0,19 20 0 15,-19-20 0-15,34 7 0 16,-12-5 0-16,4-4 0 0,-1-1 0 0,4-2 0 16,-1-1 0-16,3-1 0 0,-6-4 0 0,2 2 0 15,-7-9 0-15,18 23-530 0,-29-26-152 0,10 17-4 16</inkml:trace>
  <inkml:trace contextRef="#ctx0" brushRef="#br3" timeOffset="310131.8079">18018 11032 2047 0,'0'0'0'0,"0"0"0"0,0 0 0 16,0 0 0-16,22 2 0 0,-22-2 0 0,28 2 0 15,-11-1 0-15,3-1 0 0,1 0 0 0,3 0 0 16,3-1 0-16,1-1 0 0,3 2 0 0,-2-2 0 16,2 2 0-16,-3-1 0 0,5 6-12 15,-16-24-186-15,18 31-464 0,-35-12 11 0,30 5 128 16</inkml:trace>
  <inkml:trace contextRef="#ctx0" brushRef="#br3" timeOffset="310303.6179">17902 11403 2047 0,'-22'12'0'0,"22"-12"0"16,0 0 0-16,0 0 0 0,0 0 0 0,0 0 0 15,21 9 0-15,2-14 0 0,9-2 0 0,7-7 0 16,7-1 0-16,7-4 0 0,5 1 0 0,1 1 0 15,-3-2 0-15,1 6 0 0,-7-7 0 0,7 20-103 16,-27-23-548-16,25 21 3 0,-17-10 4 0</inkml:trace>
  <inkml:trace contextRef="#ctx0" brushRef="#br3" timeOffset="312931.1135">6940 15488 1776 0,'-25'4'83'15,"25"-4"-62"-15,0 0-5 0,0 0 0 0,11-17 11 16,-11 17 3-16,26-19 7 0,-5 5-6 0,3 0-21 16,6-4-10-16,4-3 0 0,0 1 0 0,5-1 0 15,-1 2 0-15,3 3 0 0,-4 3 0 16,-4 4 0-16,-2 4 0 0,-8 7 0 0,-6 2 0 15,-17-4 0-15,11 27 0 0,-19-4 0 0,-6 7 0 16,-8 4 0-16,-7 6 0 0,-7 4 0 16,-3 3 0-16,-2 1 0 0,-1 1 0 0,-3-1 0 0,0 0 0 15,2-1 0-15,3-1 0 0,7-4 0 16,7-6 0-16,8-7 0 0,8-7 0 0,10-22 0 16,3 26 0-16,-3-26 0 0,30 15 0 15,-7-13 0-15,9-2 0 0,5-5 0 0,3-3 0 16,5-4 0-16,1-3 0 0,1-2 0 0,3-1 0 15,4-2 0-15,0-1 0 0,0 2 0 0,-1 1 0 16,-4 2 0-16,-5-4-13 0,11 29-221 0,-24-32-437 16,12 13 24-16,-14-5 166 0</inkml:trace>
  <inkml:trace contextRef="#ctx0" brushRef="#br3" timeOffset="313103.0159">7785 15575 2047 0,'0'0'0'16,"-18"0"0"-16,18 0 0 0,0 0 0 15,-17-4 0-15,17 4 0 0,0 0 0 0,0 0 0 16,0 0 0-16,0 0 0 0,16-17 0 0,-16 17 0 16,25-17 0-16,-1 16-72 0,-24 1-565 0,30-19-31 15,-11 3 13-15</inkml:trace>
  <inkml:trace contextRef="#ctx0" brushRef="#br3" timeOffset="313446.7796">8294 15376 2011 0,'-38'-1'36'0,"38"1"-36"0,-23-8 0 15,23 8 0-15,-22-4 0 0,22 4 0 0,-19 1 0 16,19-1 0-16,-19 10 0 0,19-10 0 0,-15 16 0 15,15-16 0-15,-15 27 0 0,9-10 0 16,1 1 0-16,1-1 0 0,3 0 0 0,1-17 0 16,5 29 0-16,-5-29 0 0,16 25 0 15,-16-25 0-15,27 16 0 0,-8-12 0 0,2-2 0 16,3-1 0-16,0-2 0 0,3 2 0 0,2-4 0 16,-2-1 0-16,0-1 0 0,-2-1 0 0,-4 4 0 15,-3 1 0-15,-18 1 0 0,22 3 0 16,-22-3 0-16,0 0 0 0,7 20 0 0,-7-20 0 15,-6 27 0-15,-1-8 0 0,-5 4 0 0,-4 2 0 16,0 2 0-16,-2-1 0 0,1 1 0 0,0-3 0 16,2-1 0-16,3-5 0 0,5-1 0 0,7-17-59 15,4 37-194-15,-4-37-398 0,0 0-12 0,0 0 243 16</inkml:trace>
  <inkml:trace contextRef="#ctx0" brushRef="#br3" timeOffset="313634.2647">8458 15306 2047 0,'-21'9'0'15,"21"-9"0"-15,0 0 0 0,0 0 0 0,0 0 0 16,0 0 0-16,0 0 0 0,0 0 0 16,26 15 0-16,-9-8 0 0,2-3 0 0,6 2 0 15,0-6 0-15,8 2 0 0,2-4-38 0,13 12-76 16,-23-30-321-16,35 27-224 0,-14-9 42 0,6 0 434 15</inkml:trace>
  <inkml:trace contextRef="#ctx0" brushRef="#br3" timeOffset="313931.164">9264 15515 1912 0,'0'0'47'16,"0"0"-27"-16,10-17 2 0,-10 17 0 0,32-20 2 15,-8 10-24-15,4 0 0 0,2 4 0 0,2-1 0 16,2 1 0-16,1 2 0 0,2 2 0 0,0 1 0 15,2-1 0-15,5 1 0 0,0-4-20 16,9 7-47-16,-6-27-112 0,23 25-486 0,-13-9 20 16,9 1 175-16</inkml:trace>
  <inkml:trace contextRef="#ctx0" brushRef="#br3" timeOffset="314228.1004">10484 15253 1912 0,'0'0'51'0,"0"0"-19"16,0 0 2-16,-21 6-16 0,21-6-18 0,-12 20 0 15,12-20 0-15,-18 35 0 0,7-12 0 16,-1 3 0-16,1 0 0 0,0 4 0 0,2-1 0 16,1 1 0-16,3-1 0 0,1-3 0 0,4 1 0 15,4-4 0-15,1-4 0 0,5 0 0 0,1-2 0 16,4 0 0-16,-15-17-45 0,48 47-240 16,-48-47-396-16,36 14 31 0,-18-12 265 0</inkml:trace>
  <inkml:trace contextRef="#ctx0" brushRef="#br3" timeOffset="314399.897">10736 15395 2047 0,'0'0'0'16,"-25"0"0"-16,25 0 0 0,-17-2 0 0,17 2 0 15,0 0 0-15,0 0 0 0,0 0 0 0,0 0 0 16,0 0 0-16,0 0 0 0,0 0 0 0,28-5-13 15,-28 5-89-15,55-10-554 0,-55 10 1 0,39-11 35 16</inkml:trace>
  <inkml:trace contextRef="#ctx0" brushRef="#br3" timeOffset="314728.0424">11124 15284 2007 0,'-23'-6'40'0,"23"6"-40"0,0 0 0 16,0 0 0-16,24-23 0 0,-24 23 0 0,33-19 0 15,-14 8 0-15,5 0 0 0,2-1 0 0,2 1 0 16,0 1 0-16,-4 2 0 0,-1 2 0 0,-4 1 0 16,-19 5 0-16,29-1 0 0,-29 1 0 0,19 3 0 15,-19-3 0-15,0 0 0 0,17 16 0 16,-17-16 0-16,5 17 0 0,-5-17 0 0,0 25 0 15,-2-8 0-15,2-17 0 0,-14 34 0 16,3-12 0-16,-1 2 0 0,0 1 0 0,-3 1 0 16,5-1 0-16,-4-3 0 0,3 0 0 0,3-2 0 15,0-1 0-15,8-19 0 0,-7 27 0 0,7-27 0 16,4 23-65-16,-4-23-94 0,0 0-485 0,0 0-10 16,27 12 130-16</inkml:trace>
  <inkml:trace contextRef="#ctx0" brushRef="#br3" timeOffset="315056.1736">11668 15193 1970 0,'0'0'40'15,"-23"18"-29"-15,23-18 15 0,-20 25-26 0,20-25 0 16,-16 26 0-16,16-26 0 0,-12 28 0 0,12-28 0 15,-6 23 0-15,6-23 0 0,2 17 0 0,-2-17 0 16,0 0 0-16,21 18 0 0,-21-18 0 0,25 9 0 16,-9-7 0-16,4-1 0 0,1 0 0 15,3 1 0-15,0-1 0 0,1 2 0 0,1-1 0 16,-2 0 0-16,1 1 0 0,-6-2 0 0,-1 4 0 16,-18-5 0-16,25 9 0 0,-25-9 0 0,0 0 0 15,13 24 0-15,-13-24 0 0,-2 21 0 16,2-21 0-16,-15 28 0 0,15-28 0 0,-23 31 0 15,23-31 0-15,-29 30 0 0,29-30 0 0,-31 30 0 16,31-30 0-16,-28 21-4 0,28-21-60 16,-16 27-106-16,-7-30-477 0,23 3-3 0,0 0 139 15</inkml:trace>
  <inkml:trace contextRef="#ctx0" brushRef="#br3" timeOffset="315248.7796">11872 15153 2043 0,'-13'-19'4'16,"13"19"-4"-16,0 0 0 0,0 0 0 0,0 0 0 15,0 0 0-15,0 0 0 0,23-2 0 0,-3-4 0 16,3-2 0-16,5-1 0 0,1-1 0 16,2-2 0-16,5 3 0 0,-1-6 0 0,32 10-615 15,-28-13-91-15,18 7 28 0</inkml:trace>
  <inkml:trace contextRef="#ctx0" brushRef="#br3" timeOffset="316632.1275">19326 10723 1926 0,'11'-26'119'0,"-11"26"-117"0,2-19-2 15,-2 19 0-15,-2-17 0 0,2 17 0 0,0 0 0 16,0 0 0-16,0 0 0 0,-17-5 0 16,17 5 0-16,0 0 0 0,-15 25 0 15,7-8 0-15,1 4 0 0,2 3 0 0,-1 4 0 16,0 3 0-16,1 1 0 0,-1 0 0 0,-1-3 0 16,4 3-9-16,-2-8-43 0,9 9-38 0,-4-33-169 15,2 29-370-15,-2-29 18 0,9 27 215 0</inkml:trace>
  <inkml:trace contextRef="#ctx0" brushRef="#br3" timeOffset="316944.6126">19807 10626 1810 0,'-22'-8'92'0,"22"8"-31"0,-24 6-14 0,24-6-13 16,-31 20-31-16,13-6-3 0,-2 6 0 0,1 1 0 15,1 5 0-15,1 3 0 0,0 1 0 16,6 3 0-16,0 0 0 0,5 0 0 0,2-1 0 16,5-3 0-16,2-2 0 0,5-4 0 0,4-2 0 15,-12-21 0-15,38 27 0 0,-15-19 0 0,5-4 0 16,1-4 0-16,4-5 0 0,2-5 0 0,1-3 0 16,0-4 0-16,-2-5 0 0,-2-1 0 0,-7-2 0 15,-1-2 0-15,-9 2 0 16,-1-2 0-16,-6-1 0 0,-5 2 0 0,-5 2 0 15,-5-1 0-15,-4 6 0 0,-3 0 0 0,-3 2 0 16,-5 0 0-16,3 7-40 0,-13-19-137 0,32 29-427 16,-41-18-39-16,41 18 61 0</inkml:trace>
  <inkml:trace contextRef="#ctx0" brushRef="#br3" timeOffset="317210.2438">19142 11339 2047 0,'0'0'0'0,"0"0"0"0,0 0 0 15,26-5 0-15,0 0 0 0,9-2 0 0,10-4 0 16,6-3 0-16,8-2 0 0,3-1 0 0,3 0 0 15,0 1 0-15,-3 3 0 0,-3 1 0 0,-4 1 0 16,-3 4 0-16,-3 0 0 0,-2 7 0 0,-9-9-63 16,24 19-516-16,-39-14-85 0,14 14 26 15</inkml:trace>
  <inkml:trace contextRef="#ctx0" brushRef="#br3" timeOffset="317475.8726">19879 11308 2047 0,'17'-5'0'0,"-17"5"0"0,-20-5 0 0,20 5 0 16,-25 5 0-16,25-5 0 0,-33 17 0 0,13-5 0 16,0 6 0-16,-4 1 0 0,1 3 0 0,0 2 0 15,1 2 0-15,2-2 0 0,1 1 0 16,4-2 0-16,5 0 0 0,5-3 0 0,4-4 0 15,1-16 0-15,13 25 0 0,-13-25 0 16,35 18 0-16,-7-12 0 0,4-5 0 0,5-5 0 16,4-2 0-16,1-3 0 0,3-3 0 0,2 1 0 15,-5-4 0-15,2 4 0 0,-7-3 0 0,0 4 0 16,-19-25-175-16,17 33-499 0,-22-18 19 0,9 13 113 16</inkml:trace>
  <inkml:trace contextRef="#ctx0" brushRef="#br3" timeOffset="317647.7829">19981 11485 2047 0,'-11'26'0'0,"-1"2"0"0,2-1 0 16,0 1 0-16,-1 1 0 0,3-3 0 15,3 0 0-15,-1-4 0 0,8 0-3 0,-2-22-178 16,12 17-482-16,-12-17 4 0,25 11 119 0</inkml:trace>
  <inkml:trace contextRef="#ctx0" brushRef="#br3" timeOffset="317882.1442">20586 11110 2016 0,'8'-26'31'16,"-8"26"-31"-16,0 0 0 0,28-12 0 15,-28 12 0-15,34-9 0 0,-15 3 0 0,2 1 0 16,2 1 0-16,4-1 0 0,-2-2 0 0,8 4 0 16,3-4 0-16,9 4 0 0,4-5 0 0,25 30-317 15,-21-37-341-15,22 16-27 0,-6-10 299 16</inkml:trace>
  <inkml:trace contextRef="#ctx0" brushRef="#br3" timeOffset="318335.3032">21860 10792 2047 0,'0'0'0'0,"0"0"0"0,0 0 0 0,0 0 0 16,21-7 0-16,-1-3 0 0,4 1 0 0,4-2 0 15,5 0 0-15,4 1 0 0,3-1 0 0,2 3 0 16,1 1 0-16,-7 0 0 0,-3 2 0 16,-7 3 0-16,-2 4 0 0,-5 0 0 15,-19-2 0-15,27 10 0 0,-27-10 0 0,0 0 0 16,11 23 0-16,-11-23 0 0,-3 25 0 0,-4-3 0 15,-2 2 0-15,-5 3 0 0,-1 3 0 0,-5-2 0 16,2 2 0-16,0-2 0 0,-1 3 0 0,1-2 0 16,3 2 0-16,3-4 0 0,5 5 0 0,-1-10-6 15,28 16-527-15,-20-38-139 0,5 41 18 16,-5-41 473-16</inkml:trace>
  <inkml:trace contextRef="#ctx0" brushRef="#br3" timeOffset="318554.0556">21863 11345 2047 0,'0'0'0'0,"31"-17"0"0,-1 6 0 0,4 0 0 15,3 2 0-15,4-1 0 0,1 3 0 0,2-2 0 16,0 2 0-16,1 3 0 0,-8-3 0 0,3 5 0 15,-6-5 0-15,9 20-179 0,-43-13-492 0,58-5 23 16,-32 1 100-16</inkml:trace>
  <inkml:trace contextRef="#ctx0" brushRef="#br3" timeOffset="318788.4684">22464 11344 2047 0,'-52'16'0'0,"27"-1"0"0,2 0 0 0,4 1 0 16,2-1 0-16,1 6 0 0,3-3 0 0,-1 4 0 16,2-3 0-16,4-1 0 0,0 0 0 0,3-1 0 15,5 0 0-15,2 0 0 0,-2-17 0 16,15 30 0-16,-15-30 0 0,34 23 0 0,-12-13 0 0,5-4 0 16,4-3 0-16,3-2 0 0,2-4 0 15,2-3 0-15,3-1 0 0,-1-4 0 16,3 1 0-16,-8-3 0 0,0 2 0 0,-12-19-90 15,15 25-580-15,-24-19 25 0,11 17 4 0</inkml:trace>
  <inkml:trace contextRef="#ctx0" brushRef="#br3" timeOffset="318944.6916">22477 11558 2047 0,'-19'33'0'0,"3"0"0"0,2 1 0 15,0 1 0-15,2 0 0 0,2-2 0 0,3-3 0 16,3 1 0-16,1-5 0 0,5 2 0 0,-3-6 0 16,11 21-26-16,-10-43-681 0,0 43 37 0,0-43 27 15</inkml:trace>
  <inkml:trace contextRef="#ctx0" brushRef="#br3" timeOffset="319538.4761">16366 12784 2024 0,'0'0'23'0,"0"0"-23"16,0 0 0-16,5-20 0 0,-5 20 0 0,0 0 0 15,0 0 0-15,0 0 0 0,0 0 0 0,0 0 0 16,17 24 0-16,-17-2 0 0,-1 4 0 0,-3 4 0 16,1 4 0-16,-2 1 0 0,-2 4 0 15,-1 0 0-15,0 1 0 0,3-2 0 0,-1-1 0 16,1-5 0-16,4 0 0 0,-3-7 0 0,9 2 0 15,-4-9-3-15,11 12-134 0,-12-30-521 0,-1 26 7 16,1-26 54-16</inkml:trace>
  <inkml:trace contextRef="#ctx0" brushRef="#br3" timeOffset="319758.5755">16280 12735 2047 0,'-17'13'0'0,"17"-13"0"0,0 0 0 0,0 0 0 16,28-5 0-16,-11 3 0 0,7-1 0 15,4 0 0-15,5-2 0 0,6-4 0 0,6 1 0 16,2-2 0-16,3 1 0 0,1 1 0 16,-1-1 0-16,3 5 0 0,-4-1 0 0,6 17-58 15,-37-11-617-15,30 19 11 0,-20-11 17 0</inkml:trace>
  <inkml:trace contextRef="#ctx0" brushRef="#br3" timeOffset="319952.8071">16156 13434 1843 0,'-2'36'204'0,"2"-36"-204"0,30-23 0 0,2 6 0 0,8-5 0 15,7-2 0-15,3 1 0 16,0-1 0-16,2 1 0 0,0 2 0 0,-2 0 0 16,-1 4 0-16,-5-1 0 0,2 9-1 0,-13-22-199 15,18 26-455-15,-15-11-22 0,7 9 164 0</inkml:trace>
  <inkml:trace contextRef="#ctx0" brushRef="#br3" timeOffset="320337.2714">17218 13076 2047 0,'0'0'0'15,"2"17"0"-15,-2-17 0 0,0 0 0 16,0 0 0-16,0 0 0 0,0 0 0 0,0 0 0 16,0 0 0-16,0 0 0 0,0 0 0 15,0 0 0-15,24-9 0 0,-24 9 0 0,22-1 0 16,-22 1 0-16,29 1 0 0,-29-1 0 0,30 4 0 15,-30-4 0-15,31 7 0 0,-31-7 0 0,31 9 0 16,-31-9 0-16,23 10 0 0,-23-10 0 0,0 0 0 16,20 25 0-16,-20-25 0 0,0 20 0 0,0-20 0 15,-9 24 0-15,9-24 0 0,-23 29 0 16,23-29 0-16,-33 34 0 0,15-17 0 0,-3 4 0 16,1-4 0-16,0 1 0 0,-1 1 0 0,2-2 0 15,2 1 0-15,1-1 0 0,16-17 0 16,-23 28 0-16,23-28 0 0,-8 19 0 0,8-19 0 15,0 0 0-15,0 0 0 0,27 16 0 0,-27-16 0 16,33-5 0-16,-11-1 0 0,3-4 0 0,5 0 0 16,1-5 0-16,4 2 0 0,-2-4 0 15,5 6 0-15,-15-27-188 16,15 35-491-16,-13-18 2 0,7 12 175 0</inkml:trace>
  <inkml:trace contextRef="#ctx0" brushRef="#br3" timeOffset="320868.0726">18391 12875 1866 0,'0'0'181'15,"11"-28"-181"1,9 15 0-16,4-2 0 0,0 3 0 16,2 3 0-16,-2-1 0 0,-1 4 0 0,-2 0 0 15,0 3 0-15,-21 3 0 0,32 8-5 0,-32-8-622 16,0 0-68-16,0 0 36 0</inkml:trace>
  <inkml:trace contextRef="#ctx0" brushRef="#br3" timeOffset="321039.971">18364 13215 2047 0,'0'0'0'0,"0"0"0"0,0 0 0 16,34-26 0-16,-8 13 0 0,4-1 0 0,2-3 0 15,3 2 0-15,2-2 0 0,5 4 0 0,1-5 0 16,15 20-179-16,-15-22-478 0,18 9-8 16,-9-7 120-16</inkml:trace>
  <inkml:trace contextRef="#ctx0" brushRef="#br3" timeOffset="321649.3998">19397 12554 1906 0,'-9'34'141'0,"9"-34"-141"16,0 0 0-16,17-13 0 0,0 3 0 15,5-2 0-15,5 0 0 0,4 0 0 0,1 0 0 16,2 2 0-16,3-1 0 0,-1 2 0 0,1 1 0 15,1 1 0-15,-6 2 0 0,1 3 0 0,-2 1 0 16,-3 1 0-16,-2 2 0 0,-4 3 0 0,-4 1 0 16,-18-6 0-16,24 19 0 0,-24-19 0 0,8 26 0 15,-8-26 0-15,-8 32 0 0,-2-13 0 16,-5 1 0-16,-3 1 0 0,-4 3 0 0,-1-2 0 16,-1-1 0-16,-2 0 0 0,3-3 0 15,2 0 0-15,3-4 0 0,18-14 0 0,-19 18 0 16,19-18 0-16,0 0 0 0,0 0 0 0,0 0 0 15,25 8 0-15,-7-8 0 0,4-2 0 0,5-2 0 16,1 1 0-16,4 0 0 0,1 1 0 0,1 0 0 16,-3 4 0-16,-2 0 0 0,-3 3 0 0,-7 1 0 15,-19-6 0-15,26 19 0 0,-26-19 0 16,6 29 0-16,-6-29 0 0,-12 37 0 0,-4-18 0 16,-3 3 0-16,-7 1 0 0,-2-1 0 0,-5-1 0 15,2 1 0-15,0 0 0 0,3-3 0 0,6-1 0 16,0-7 0-16,22-11 0 0,-21 15 0 15,21-15-29-15,-17-1-563 0,37-1-83 0,-20 2 11 16</inkml:trace>
  <inkml:trace contextRef="#ctx0" brushRef="#br3" timeOffset="321852.5222">20692 12459 2047 0,'-29'10'0'15,"-3"2"0"-15,-2 5 0 0,-2 4 0 16,-3 5 0-16,-2 6 0 0,-1 6 0 16,0 3 0-16,-2 6 0 0,1 2 0 0,-2 3 0 15,0 1 0-15,3 0 0 0,2-1 0 0,6 1 0 16,1-4 0-16,10 3 0 0,-9-26-148 0,28 23-492 16,-10-19-45-16,16 4 112 0</inkml:trace>
  <inkml:trace contextRef="#ctx0" brushRef="#br3" timeOffset="322118.1715">20429 13065 1897 0,'-37'11'81'0,"37"-11"-32"0,-12 24-29 0,12-24-20 15,-5 25 0-15,5-25 0 0,0 28 0 0,0-28 0 16,7 27 0-16,-7-27 0 0,16 23 0 0,-16-23 0 16,25 14 0-16,-6-9 0 0,2-6 0 0,6-2 0 15,5-4 0-15,6-1 0 0,0-6 0 0,4 0 0 16,-1-1 0-16,-1-3 0 0,4 5 0 16,-6-5 0-16,1 2 0 0,-8-2 0 0,3 8-11 15,-30-28-500-15,28 30-145 0,-20-16-7 0,4 6 458 16</inkml:trace>
  <inkml:trace contextRef="#ctx0" brushRef="#br3" timeOffset="322290.0162">20671 12915 2047 0,'-7'23'0'0,"-12"3"0"15,4 5 0-15,0 0 0 0,6 2 0 0,-2 1 0 16,1 0 0-16,2 1 0 0,-1-2 0 0,4-1 0 15,2-4 0-15,4 0 0 0,0-6 0 0,14 14-36 16,-15-36-625-16,15 32-30 16,-15-32 41-16</inkml:trace>
  <inkml:trace contextRef="#ctx0" brushRef="#br3" timeOffset="323149.4239">21637 12916 1864 0,'-30'-6'87'0,"30"6"-33"0,-39-7-14 0,18 6-38 16,-3-1-2-16,-1 4 0 0,2 0 0 0,-2 3 0 15,2 1 0-15,2 1 0 0,2 3 0 0,1-1 0 16,18-9 0-16,-29 26 0 0,29-26 0 16,-22 34 0-16,15-15 0 0,2-1 0 0,3 3 0 15,3-3 0-15,-1-18 0 0,9 31 0 0,-9-31 0 16,19 27 0-16,-19-27 0 0,29 19 0 0,-29-19 0 15,34 11 0-15,-13-10 0 0,-2-1 0 0,4-4 0 16,1-2 0-16,0-3 0 0,1-5 0 0,3-1 0 16,-1-4 0-16,-1-2 0 0,-4-1 0 15,-2-1 0-15,-3 2 0 0,-5 1 0 16,-2 1 0-16,-10 19 0 0,6-30 0 0,-6 30 0 16,-3-25 0-16,3 25 0 0,-11-16 0 0,11 16 0 15,0 0 0-15,-22-11 0 0,22 11 0 0,0 0 0 16,-20 1 0-16,20-1 0 0,0 0 0 0,0 0 0 15,0 0 0-15,-3 20 0 0,3-20 0 0,0 0 0 16,25 19 0-16,-25-19 0 0,26 13 0 16,-26-13 0-16,34 14 0 0,-17-8 0 0,1 0 0 15,-18-6 0-15,33 15 0 0,-33-15 0 0,28 22 0 16,-28-22 0-16,18 24 0 0,-18-24 0 16,7 27 0-16,-7-27 0 0,-2 27 0 0,2-27 0 15,-10 28 0-15,10-28 0 0,-18 29 0 0,18-29 0 16,-23 30 0-16,23-30 0 0,-27 28 0 0,27-28 0 15,-23 22 0-15,23-22 0 0,-17 12 0 16,17-12 0-16,0 0 0 0,0 0 0 0,0 0 0 16,0 0 0-16,0 0 0 0,12-26 0 0,-12 26 0 15,27-33 0-15,-9 11 0 0,3-1 0 0,1-1 0 16,0-1 0-16,0 2 0 0,-4-3 0 0,1 2 0 16,-2 1 0-16,-1 0 0 0,2 4 0 0,-3-4 0 15,3 5 0-15,-3-5 0 0,10 15-45 16,-28-33-368-16,32 35-239 0,-19-13 19 15,8 4 330-15</inkml:trace>
  <inkml:trace contextRef="#ctx0" brushRef="#br3" timeOffset="323680.6822">22687 12702 1759 0,'-9'-21'49'0,"9"21"4"15,0 0-2-15,0 0-13 0,-23-19 2 0,23 19-12 16,-23-5 1-16,23 5-29 0,-29 4 0 16,29-4 0-16,-33 13 0 0,15-2 0 0,-1 2 0 15,0 4 0-15,-1 3 0 0,2 3 0 0,-1 0 0 16,3 6 0-16,0 1 0 0,1 0 0 0,5 2 0 15,1-2 0-15,4-1 0 0,4 1 0 0,3-3 0 16,6-3 0-16,1-6 0 0,-9-18 0 16,36 27 0-16,-13-20 0 0,5-4 0 0,5-4 0 15,1-5 0-15,3-5 0 0,3-4 0 0,1-5 0 16,-2-5 0-16,1-3 0 0,-6-1 0 0,-3-4 0 16,-4 3 0-16,-9-1 0 0,-4 0 0 0,-5 2 0 15,-4 0 0-15,-2 2 0 0,-7 0 0 0,-2 4 0 16,-6 0 0-16,-2 2 0 0,-1 5 0 15,-5-3 0-15,3 9 0 0,-4-1 0 16,21 11 0-16,-32-8 0 0,32 8 0 0,-25 2 0 16,27 19-129-16,-29-34-366 0,38 32-116 0,-11-19-38 15,0 0 487-15</inkml:trace>
  <inkml:trace contextRef="#ctx0" brushRef="#br3" timeOffset="323883.7975">23174 12946 2047 0,'-28'8'0'0,"1"-8"0"0,7 0 0 15,3-5 0-15,17 5 0 0,-23-11 0 0,23 11 0 16,0 0 0-16,-9-27 0 0,9 27 0 0,17-22 0 16,-17 22 0-16,32-31 0 0,7 41-385 15,-26-34-250-15,21 17-39 0,-12-7 322 0</inkml:trace>
  <inkml:trace contextRef="#ctx0" brushRef="#br3" timeOffset="324149.4484">23386 12727 2047 0,'0'0'0'0,"0"0"0"0,0 0 0 16,29-9 0-16,-12-5 0 0,5 2 0 0,0-2 0 15,1-1 0-15,1 2 0 0,-1 0 0 0,-1 2 0 16,0 4 0-16,-5 1 0 0,0 1 0 0,-17 5 0 16,25-2 0-16,-25 2 0 0,0 0 0 15,19 10 0-15,-19-10 0 0,4 21 0 0,-7-4 0 16,-3 3 0-16,-2 6 0 0,-5 0 0 0,-2 2 0 16,-4 2 0-16,-3 3 0 0,2 4 0 0,-2-2 0 15,0 3 0-15,0-1 0 0,1-1 0 0,3-4 0 16,5 0 0-16,1-11 0 0,14 12-25 15,-26-34-525-15,42 19-115 0,-18-18-10 0,27-6 544 16</inkml:trace>
  <inkml:trace contextRef="#ctx0" brushRef="#br3" timeOffset="324446.3114">23922 12619 1902 0,'-24'14'121'0,"24"-14"-97"16,0 0-24-16,-22 21 0 0,22-21 0 0,-13 26 0 16,5-8 0-16,1 2 0 0,0 2 0 0,-1-1 0 15,0 1 0-15,2-4 0 0,3 0 0 0,3-18 0 16,8 29 0-16,-8-29 0 0,22 21 0 0,-22-21 0 16,30 12 0-16,-12-8 0 0,2-2 0 0,3-1 0 15,1-1 0-15,-1-1 0 0,4 0 0 16,-5 0 0-16,-3-1 0 0,1 4 0 0,-20-2 0 15,24 3 0-15,-24-3 0 0,0 0 0 0,13 17 0 16,-13-17 0-16,0 21 0 0,0-21 0 0,-12 30 0 16,0-11 0-16,-1 2 0 0,-4-2 0 0,5 10-38 15,-18-24-146-15,30 28-435 0,-30-19-26 0,14 8 85 16</inkml:trace>
  <inkml:trace contextRef="#ctx0" brushRef="#br3" timeOffset="324670.1782">24094 12581 2047 0,'0'0'0'0,"0"0"0"16,0 0 0-16,0 0 0 0,0 0 0 0,0 0 0 15,0 0 0-15,0 0 0 0,22-17 0 0,-22 17 0 16,21-2 0-16,-21 2 0 0,31-4 0 0,-11 4 0 15,0-4 0-15,8 11 0 0,-20-32-411 0,33 35-255 16,-15-14-19-16,14 8 401 0</inkml:trace>
  <inkml:trace contextRef="#ctx0" brushRef="#br3" timeOffset="325268.2515">24559 12621 1818 0,'23'-24'125'0,"-23"24"-66"0,0 0-24 0,18-17-25 16,-18 17-10-16,0 0 0 0,0 0 0 0,0 0 0 16,0 0 0-16,4 19 0 0,-4-19 0 0,-8 27 0 15,2-7 0-15,-4 3 0 0,0 4 0 0,-3 3 0 16,0 3 0-16,-3 3 0 0,-2 4 0 0,-4 1 0 16,2 4 0-16,-4-2 0 0,0 2 0 0,0-2 0 15,1-6 0-15,4-4 0 0,3-3 0 16,1-5 0-16,3-4 0 0,12-21 0 0,-11 25 0 15,11-25 0-15,0 0 0 0,0 0 0 16,0 0 0-16,20-3 0 0,-20 3 0 0,20-29 0 16,-7 6 0-16,2-6 0 0,6-4 0 0,-1-5 0 15,1 0 0-15,0-3 0 0,1-3 0 0,-2 3 0 16,-1 0 0-16,-1-3 0 0,-2 3 0 16,1-5 0-16,-1 2 0 0,1-1 0 0,0 0 0 15,-1 5 0-15,1 3 0 0,-1 8 0 0,-2 6 0 16,-14 23 0-16,23-22 0 0,-23 22 0 0,0 0 0 15,22 1 0-15,-22-1 0 0,12 21 0 0,-6-4 0 16,0 4 0-16,1 7 0 0,-1 2 0 0,-2 5 0 16,1 3 0-16,-1 7 0 0,0-1 0 0,-3 5 0 15,1 2 0-15,0-3 0 16,-1 4 0-16,-1-1 0 0,2 0 0 0,1-3 0 16,3-5 0-16,-1-5 0 0,2-5 0 0,-2-6 0 15,3 0 0-15,-5-8 0 0,4 2 0 0,-7-21-52 16,11 33-213-16,-35-53-180 0,24 20-150 0,0 0 32 15,0 0 437-15</inkml:trace>
  <inkml:trace contextRef="#ctx0" brushRef="#br3" timeOffset="325442.4466">24522 12825 2047 0,'-5'17'0'0,"5"-17"0"0,0 0 0 0,25 4 0 16,-3-2 0-16,4-2 0 0,7-2 0 0,7-2 0 15,5-2 0-15,2 1 0 0,-2-1 0 16,3 3 0-16,-5-5 0 0,5 7 0 0,-6-6 0 16,7 22-31-16,-36-35-488 0,31 32-165 0,-19-12 29 15,-1-1 498-15</inkml:trace>
  <inkml:trace contextRef="#ctx0" brushRef="#br3" timeOffset="325585.2362">25160 13013 1922 0,'-19'0'125'0,"19"0"-125"0,0 0 0 16,-6-20 0-16,6 20 0 0,0 0 0 0,13-25 0 16,-13 25 0-16,0 0 0 0,22-11 0 0,-33-12-184 15,28 30-487-15,-17-7-9 0,0 0 169 0</inkml:trace>
  <inkml:trace contextRef="#ctx0" brushRef="#br3" timeOffset="326291.945">15832 14069 2047 0,'0'0'0'0,"0"0"0"15,0 0 0-15,42-32 0 0,-6 14 0 0,13-1 0 16,9-1 0-16,14 0 0 16,8-2 0-16,12-3 0 0,10 0 0 0,8-2 0 15,8 2 0-15,14 2 0 0,4 0 0 0,7 5 0 16,7 0 0-16,4 4 0 0,6 3 0 0,4 1 0 16,5 4 0-16,4 2 0 0,3 2 0 0,8 2 0 15,5 1 0-15,3 2 0 0,7 0 0 0,12 1 0 16,7 1 0-16,2 0 0 0,6-2 0 15,3 1 0-15,3-2 0 0,8-2 0 0,7 0 0 16,4-1 0-16,8-1 0 0,4-2 0 0,1 0 0 16,-7 0 0-16,-3 2 0 0,-6 1 0 0,-6 2 0 15,-6 3 0-15,-5 2 0 0,-7 2 0 0,-9 3 0 16,-11 1 0-16,-9 3 0 0,-13-2 0 16,-10 3 0-16,-12-3 0 0,-8 1 0 0,-13-5 0 15,-8-1 0-15,-8-5 0 0,-5 0 0 16,-12-5 0-16,-10-4 0 0,-6-2 0 0,-15-8 0 15,-2 4 0-15,-30-28-123 0,25 27-505 0,-41-16-65 16,-4 1 91-16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8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685548"/>
              </p:ext>
            </p:extLst>
          </p:nvPr>
        </p:nvGraphicFramePr>
        <p:xfrm>
          <a:off x="214283" y="762000"/>
          <a:ext cx="8750332" cy="4465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Have last minute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revision materials available on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“short-cut” the links to make it easier for you to access revision materials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Email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for old NZIP exams (that cannot be put on the web)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share his old documents from NZIP but he can’t publish them on the web.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Those who are going on the trip can practice the song(s)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present difficult material when under pressure.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280" y="202320"/>
              <a:ext cx="8958240" cy="5556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720" y="185760"/>
                <a:ext cx="8977320" cy="55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6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5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85680" y="1344600"/>
              <a:ext cx="2095200" cy="2123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69120" y="1328040"/>
                <a:ext cx="2124360" cy="21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5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8769</TotalTime>
  <Words>345</Words>
  <Application>Microsoft Office PowerPoint</Application>
  <PresentationFormat>On-screen Show 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2015-08-18T00:47:05Z</dcterms:modified>
</cp:coreProperties>
</file>