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635" r:id="rId5"/>
    <p:sldId id="671" r:id="rId6"/>
    <p:sldId id="672" r:id="rId7"/>
    <p:sldId id="63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92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71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31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3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3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23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63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21:11:30.57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5815 8484 900 0,'-33'-10'156'16,"33"10"181"-16,-21 4-149 0,21-4-107 0,-17-6-18 16,17 6-14-16,0 0-2 0,-17-9-7 0,17 9-4 15,0 0-3-15,0 0-6 0,0 0-5 0,0 0-6 16,-15-18-2-16,15 18-6 0,0 0 1 15,0 0-2-15,0 0-1 0,0 0 1 0,0 0-6 16,0 0-1-16,0 0 0 0,0 0 0 0,0 0 0 16,0 0 0-16,0 0 0 0,0 0 0 0,0 0 0 15,0 0 0-15,0 0 0 0,0 0 0 0,0 0 0 16,5 17 0-16,-5-17 0 0,15 25 0 0,-4-6 0 16,3-3 0-16,5 4 0 15,1 0 0-15,2 1 0 0,4 1 0 0,1-2 0 16,2-2 0-16,1-1 0 0,3 1 0 0,0-1 0 15,2 3 0-15,3 0 0 0,0 3 0 0,0-1 0 16,1 1 0-16,-2 0 0 0,-1-2 0 0,0 2 0 16,-1-1 0-16,-1 0 0 0,0 0 0 0,0-1 0 15,-1-2 0-15,3 2 0 0,1-2 0 0,2-2 0 16,2-1 0-16,0-2 0 0,1-3 0 16,0 1 0-16,0-1 0 0,-2-3 0 0,-3 2 0 15,0-2 0-15,-5 1 0 0,-4-1 0 0,-5 0 0 16,-4 0 0-16,-19-8 0 0,22 13 0 0,-22-13 0 15,0 0 0-15,-7 23 0 0,7-23 0 16,-39 28 0-16,7-11 0 0,-8 3 0 0,-6-1 0 16,-6 3 0-16,-7-2 0 0,-4 4 0 0,-4 2 0 15,-1 4 0-15,0 4 0 0,-4 2 0 16,0 3 0-16,-1 2 0 0,-4 5 0 0,-2 2 0 16,-1 6 0-16,0 0 0 0,2-3 0 0,3-2 0 15,1 0 0-15,3-6 0 0,4-2 0 0,10-6 0 16,10-7 0-16,13-10 0 0,12-9 0 0,22-9 0 15,0 0 0-15,0 0-67 0,12-50-162 0,27 27-410 16,-1-23-10-16,14-1 187 0</inkml:trace>
  <inkml:trace contextRef="#ctx0" brushRef="#br0" timeOffset="671.6844">3567 8883 1658 0,'0'0'48'0,"9"-38"-2"15,-2 20-23-15,-1-2-4 0,-6 20-6 16,18-32 11-16,-18 32 0 0,21-19 7 0,-21 19-4 16,0 0-2-16,21-4-6 0,-21 4 1 15,0 0-1-15,0 0-1 0,12 22 0 0,-12-22-5 16,6 29-11-16,-2-6-2 0,-1 5 0 0,1 3 0 16,0 7 0-16,-1 5 0 0,2 4 0 0,-1 3 0 15,-2 2 0-15,1 1 0 0,-3 2 0 0,0 1 0 16,-2 3 0-16,0-1 0 0,-2-2 0 0,-1-1 0 15,-1-4 0-15,1-7 0 0,1-4 0 16,-1-5 0-16,2-9 0 0,3-3-21 16,0-23-25-16,6 23-15 0,-6-23-40 0,23 8-128 15,-14-26-384-15,4-3-23 0,1-5 297 0</inkml:trace>
  <inkml:trace contextRef="#ctx0" brushRef="#br0" timeOffset="940.3308">3489 8660 1777 0,'-31'-1'34'0,"-6"4"-3"0,-2-3-4 16,5 4-2-16,-1 0 3 0,6 2 4 16,1-2 1-16,7 0-4 0,3 0-7 0,18-4-13 15,-18 6-9-15,18-6 0 0,0 0 0 16,0 0 0-16,0 0 0 0,0 0 0 0,30 18 0 15,-8-10 0-15,8-2 0 0,8 1 0 0,7-4 0 16,10 2 0-16,8-3 0 0,10-1 0 0,6-1 0 16,4 0 0-16,3 0 0 0,-2-1 0 0,1-1 0 15,-2 0 0-15,-2 2 0 0,-2 0 0 0,-7 2 0 16,-10 0 0-16,-8 2 0 0,-17-2-13 0,-6 8-67 16,-31-10-93-16,28 9-384 0,-28-9-91 15,-34 27 73-15</inkml:trace>
  <inkml:trace contextRef="#ctx0" brushRef="#br0" timeOffset="1221.5695">2945 9728 1991 0,'-42'12'36'0,"42"-12"-21"0,0 0-10 16,0 0-5-16,0 0 0 0,27 14 0 0,11-11 0 15,10-4 0-15,11-1 0 0,9-4 0 0,5-1 0 16,9-1 0-16,7 1 0 0,4-4 0 0,5-1 0 16,1-2 0-16,-1 0 0 15,-3-1 0-15,-5 3 0 0,-5 0 0 0,-5-1 0 16,-3 1 0-16,-6-3 0 0,-7 3 0 0,-3 0 0 16,-6 2 0-16,-7 0 0 0,0 4 0 0,-7-2 0 15,0 2 0-15,-2 3 0 0,-1 0-2 0,-4-2-26 16,-2 5-17-16,-7-8-21 0,12 27-152 0,-17-28-439 15,1 7 33-15,-21 2 218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42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51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11/08/2015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12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2281393"/>
              </p:ext>
            </p:extLst>
          </p:nvPr>
        </p:nvGraphicFramePr>
        <p:xfrm>
          <a:off x="214283" y="762000"/>
          <a:ext cx="8750332" cy="5349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Sit the End Of Topic Test on Waves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show off what we have learned. How to get the measure of our learning so we know where we are “at”.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desired, get our Mechanics Formative back for revision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good material for revision can be found in odd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to email some old NZIP exams to us for revision (if requested)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source or revision material exists.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772204"/>
              </p:ext>
            </p:extLst>
          </p:nvPr>
        </p:nvGraphicFramePr>
        <p:xfrm>
          <a:off x="533400" y="152400"/>
          <a:ext cx="8094663" cy="564941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two source interference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Happy Birthday Hayley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September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045080" y="3040200"/>
              <a:ext cx="1482840" cy="5864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8520" y="3023640"/>
                <a:ext cx="1515960" cy="61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60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81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5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8353</TotalTime>
  <Words>324</Words>
  <Application>Microsoft Office PowerPoint</Application>
  <PresentationFormat>On-screen Show (4:3)</PresentationFormat>
  <Paragraphs>63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357</cp:revision>
  <dcterms:created xsi:type="dcterms:W3CDTF">2006-08-16T00:00:00Z</dcterms:created>
  <dcterms:modified xsi:type="dcterms:W3CDTF">2015-08-11T05:51:15Z</dcterms:modified>
</cp:coreProperties>
</file>