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635" r:id="rId5"/>
    <p:sldId id="671" r:id="rId6"/>
    <p:sldId id="672" r:id="rId7"/>
    <p:sldId id="63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9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5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3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2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2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4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31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4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4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3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2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0100938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way to make the 20</a:t>
                      </a:r>
                      <a:r>
                        <a:rPr kumimoji="0" lang="en-US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 is to press forward in small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2</a:t>
                      </a:r>
                      <a:r>
                        <a:rPr kumimoji="0" lang="en-US" sz="3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two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periods of revision before the Waves test on Wednesday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772204"/>
              </p:ext>
            </p:extLst>
          </p:nvPr>
        </p:nvGraphicFramePr>
        <p:xfrm>
          <a:off x="533400" y="152400"/>
          <a:ext cx="8094663" cy="564941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8353</TotalTime>
  <Words>287</Words>
  <Application>Microsoft Office PowerPoint</Application>
  <PresentationFormat>On-screen Show (4:3)</PresentationFormat>
  <Paragraphs>59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356</cp:revision>
  <dcterms:created xsi:type="dcterms:W3CDTF">2006-08-16T00:00:00Z</dcterms:created>
  <dcterms:modified xsi:type="dcterms:W3CDTF">2015-08-11T00:24:43Z</dcterms:modified>
</cp:coreProperties>
</file>