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635" r:id="rId5"/>
    <p:sldId id="671" r:id="rId6"/>
    <p:sldId id="672" r:id="rId7"/>
    <p:sldId id="63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65" d="100"/>
          <a:sy n="65" d="100"/>
        </p:scale>
        <p:origin x="76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52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8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6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5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5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7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5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2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7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2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2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4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7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8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8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8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6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5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6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91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6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5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7/08/2015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108794"/>
              </p:ext>
            </p:extLst>
          </p:nvPr>
        </p:nvGraphicFramePr>
        <p:xfrm>
          <a:off x="214283" y="664342"/>
          <a:ext cx="8750332" cy="5529072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difference between the real world and the perfect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 wire does not melt when a battery is “shorted”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Identify the sneaky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 above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“sneaky” internal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mx+c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enough for us to find the hidden 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“take” on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green book’s “take”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(NB: this formula is NOT on the formula sheet in the exam)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way to make the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 is to press forward in small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8054426"/>
              </p:ext>
            </p:extLst>
          </p:nvPr>
        </p:nvGraphicFramePr>
        <p:xfrm>
          <a:off x="533400" y="152400"/>
          <a:ext cx="8094663" cy="646230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8289</TotalTime>
  <Words>373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351</cp:revision>
  <dcterms:created xsi:type="dcterms:W3CDTF">2006-08-16T00:00:00Z</dcterms:created>
  <dcterms:modified xsi:type="dcterms:W3CDTF">2015-08-06T21:54:23Z</dcterms:modified>
</cp:coreProperties>
</file>