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63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5/08/2015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05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7124283"/>
              </p:ext>
            </p:extLst>
          </p:nvPr>
        </p:nvGraphicFramePr>
        <p:xfrm>
          <a:off x="214283" y="664342"/>
          <a:ext cx="8750332" cy="50596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final standard online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learn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and have HRT on the first unit: revision of NCEA2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“wake up” last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year’s learning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Optional: get our mechanics formative assessments back for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choices and the choices we make will reflect our preferred style of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8054426"/>
              </p:ext>
            </p:extLst>
          </p:nvPr>
        </p:nvGraphicFramePr>
        <p:xfrm>
          <a:off x="533400" y="152400"/>
          <a:ext cx="8094663" cy="646230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8196</TotalTime>
  <Words>263</Words>
  <Application>Microsoft Office PowerPoint</Application>
  <PresentationFormat>On-screen Show (4:3)</PresentationFormat>
  <Paragraphs>49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347</cp:revision>
  <dcterms:created xsi:type="dcterms:W3CDTF">2006-08-16T00:00:00Z</dcterms:created>
  <dcterms:modified xsi:type="dcterms:W3CDTF">2015-08-05T02:47:56Z</dcterms:modified>
</cp:coreProperties>
</file>