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629" r:id="rId3"/>
    <p:sldId id="257" r:id="rId4"/>
    <p:sldId id="258" r:id="rId5"/>
    <p:sldId id="300" r:id="rId6"/>
    <p:sldId id="62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30/07/2015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mit.edu/watch/tuning-forks-resonance-a-beat-frequency-1144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1634262"/>
              </p:ext>
            </p:extLst>
          </p:nvPr>
        </p:nvGraphicFramePr>
        <p:xfrm>
          <a:off x="214283" y="664342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http://video.mit.edu/watch/tuning-forks-resonance-a-beat-frequency-11447/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following look like: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Natural frequency, resonance, beats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last topic of the Waves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movement of the source of waves affects those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differences between heard note and played 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movement does to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mathematics of this business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predict the PERCEIVED frequency if we know 3 other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Hayley’s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4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019481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7943</TotalTime>
  <Words>295</Words>
  <Application>Microsoft Office PowerPoint</Application>
  <PresentationFormat>On-screen Show (4:3)</PresentationFormat>
  <Paragraphs>56</Paragraphs>
  <Slides>6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338</cp:revision>
  <dcterms:created xsi:type="dcterms:W3CDTF">2006-08-16T00:00:00Z</dcterms:created>
  <dcterms:modified xsi:type="dcterms:W3CDTF">2015-07-29T21:51:44Z</dcterms:modified>
</cp:coreProperties>
</file>