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300" r:id="rId5"/>
    <p:sldId id="623" r:id="rId6"/>
    <p:sldId id="624" r:id="rId7"/>
    <p:sldId id="62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110" d="100"/>
          <a:sy n="110" d="100"/>
        </p:scale>
        <p:origin x="171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1:14:04.99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6164 10889 910 0,'26'-10'64'0,"-26"10"-16"15,18-6-19-15,-18 6-7 0,23-3-3 16,-23 3 7-16,28-4-1 0,-28 4 0 0,31-2-3 16,-31 2-2-16,32-1-2 0,-15-1 0 0,3 4 1 15,-3-4 2-15,4 6 3 0,-21-4 3 0,38 5 6 16,-19-6 1-16,5 5-1 0,-2-4-2 15,5 4-3-15,-3-4-3 0,5 2 1 0,0-3-5 16,5 4-2-16,2-6 2 0,4 3-3 0,0-3-1 16,4 1-1-16,-2 1-7 0,5 0-1 15,1 0-2-15,1 1-3 0,1-1 0 0,1 1-2 16,-1 0 0-16,1 1 1 0,3 0-5 0,4 1 1 16,0 2-1-16,0-2 1 0,2 2 2 0,-1 1 1 15,2-3-1-15,1 2 1 0,2-2-1 0,-1 1 2 16,2-2-2-16,5 1 0 0,-1-2 1 0,5 0 1 15,3 2-29-15,2 1 39 0,0-1 1 16,2 0 2-16,-1-7 30 0,2 1-40 16,2 0 1-16,5-1-2 0,-2 0 1 0,3 0 1 15,0-1 2-15,2 1-1 0,1-1-1 0,2 3-1 16,-1-2 0-16,2 2-1 0,-5 0 0 0,2 1 0 16,0 1-3-16,2 1-1 0,-1 1 0 0,-1 2-1 15,-3-1 2-15,0 1-1 0,2-1 0 0,-2-1 1 16,2 2-1-16,4-2 2 0,-1 0 1 15,2 0-2-15,2-1 0 0,-1 0 0 0,4 0 2 16,2-2-1-16,0 0 1 0,3-1 0 0,-2 0-1 16,1-1 1-16,3-1 3 0,2 0 0 0,-1-1 2 15,4 1-2-15,-3-1 1 0,1 0 1 0,0-1-20 16,4 2 19-16,-3-1-20 0,2 0 40 0,0 4-25 16,-5-2 24-16,2 4-24 15,1 4-24-15,-2-2 23 0,0 4-22 0,-1-3 21 16,-1 1 1-16,0 2 19 0,-1 2-20 0,-1 0 19 15,2-1-16-15,-1-1-5 0,1-1 4 0,2 0-3 16,3-1 0-16,-3 1 2 0,1-3 0 0,4 0-1 16,1 0 1-16,4-2 0 0,0-2-1 0,0 1 1 15,-1-1 0-15,3-1-1 0,5 0 2 0,0-1 0 16,1-1-1-16,4-1 3 0,1 3-2 16,-1-2 1-16,1 1-1 0,-1 3-3 0,-4-2-1 15,3 2 1-15,0 1 0 0,-5 0 1 0,-3 0 0 16,2 1-2-16,-4 2 1 0,-1-2 1 0,0 2 0 15,-4-1 1-15,0 0-1 0,0 1 0 16,3-1 0-16,-2 1-1 0,2-1 1 0,1 0-2 16,-1 1 1-16,-1-3-1 0,4 0 1 0,-1-1 2 15,2-1-1-15,2 1 0 0,1 0 0 16,-2-1 0-16,4-2 0 0,-2 3 2 0,0-2-1 16,3 1 2-16,-1 2-2 0,-1-1 0 0,0 1-1 15,-3 2-2-15,0-1 1 0,-1 3 0 0,-2 0 0 16,-1 0-1-16,-1 1 3 0,-1 0-2 0,0 1 1 15,-1 0 1-15,-4-1-1 0,4 1-1 0,-1 0 1 16,1-1-4-16,0 1 5 0,-4 0-3 16,-1 1 6-16,3-1-2 0,2-1 0 15,0 1-2-15,0 0-3 0,0 0 2 0,-3 0 3 16,3 0-3-16,-1-2-5 0,-2 5-25 0,-10-15-58 16,28 15-473-16,-37-12-37 0,6 4-9 0</inkml:trace>
  <inkml:trace contextRef="#ctx0" brushRef="#br0" timeOffset="1761.7831">10598 10333 1426 0,'-25'-4'92'0,"25"4"-47"16,-32-1-13-16,14 6-9 0,-9-2-4 0,3 8 2 16,-9 0-9-16,4 6 7 0,-6-2-2 0,3 6 11 15,-5-2 1-15,7 7 12 0,-6-3-5 0,6 6 8 16,-4-6-11-16,9 3 0 0,-1-6-10 0,7-2-2 15,19-18-8-15,-27 32 0 0,27-32-7 16,-10 20-2-16,10-20-4 0,0 0-1 0,20 16 1 16,-20-16 0-16,36 0 3 0,-10-4-1 0,3-5 3 15,1-2-1-15,6-4 0 0,-1-3-4 0,5 0 0 16,1-3 0-16,1-3 0 0,0 3 0 0,-2-4 0 16,-1 2 0-16,-5 2 0 0,-3 0-4 0,-4 3-1 15,-7 2-6-15,-3 5 5 0,-17 11-1 16,21-14 5-16,-21 14 2 0,0 0 5 15,0 0 0-15,0 0-3 0,0 0 0 0,0 0-4 16,0 0 1-16,-24 26 2 0,24-26 2 0,-20 33-3 16,9-11 5-16,-1 2-5 0,0 0 5 0,2 3-8 15,2-3 5-15,-1-1-7 0,4-2 3 0,4-2-22 16,1-19 2-16,7 30-16 0,-7-30-9 0,23 23-29 16,-23-23-93-16,39 10-121 0,-39-10-211 15,27-20-63-15,7 24 267 0</inkml:trace>
  <inkml:trace contextRef="#ctx0" brushRef="#br0" timeOffset="2105.5351">11025 10352 1231 0,'5'24'489'0,"-5"-24"-433"0,-21 20-26 16,21-20-10-16,-22 29 5 0,22-29-2 0,-23 35 5 15,9-16-8-15,3 2 5 0,-3-2-8 0,3 0 3 16,-1-2-5-16,4 2-1 0,8-19-5 0,-11 26 1 15,11-26-6-15,0 0 1 0,-3 18-2 0,3-18-2 16,0 0 0-16,0 0 0 0,26-5-1 0,-26 5 0 16,27-19 0-16,-27 19 0 0,35-35 0 15,-14 12 0-15,1-2 0 0,2-4 0 16,-1 0 0-16,-1 1 0 0,0 1 0 0,-4 4 0 16,-1 4 0-16,-17 19 0 0,28-29 0 0,-28 29 0 15,0 0 0-15,17-13 0 0,-17 13 0 0,0 0 0 16,1 16 0-16,-1-16 0 0,0 34 0 0,-1-11 0 15,-3 5 0-15,1 1 0 0,-2 1 0 0,1 1 0 16,1-4 0-16,1-2 0 0,5-4 0 16,2-2 0-16,-5-19 0 0,24 22 0 0,-5-14-32 15,3-11-18-15,14 11-77 0,-23-39-152 0,37 22-326 16,-16-16-35-16,4-10 327 0</inkml:trace>
  <inkml:trace contextRef="#ctx0" brushRef="#br0" timeOffset="2277.4313">11780 9947 1825 0,'-18'15'39'0,"2"9"-10"0,-3 2-7 15,2 8 3-15,-3 4-11 0,1 2-17 0,1 3 23 16,1 3-29-16,-2 1 24 0,2 2-8 0,2-2-13 16,0-2 10-16,4-2-14 0,1-5-10 0,5 0-13 15,1-9 2-15,10 9-71 0,-6-38-30 0,13 52-233 16,-13-52-244-16,4 20 93 0,-4-20 353 15</inkml:trace>
  <inkml:trace contextRef="#ctx0" brushRef="#br0" timeOffset="2574.2943">11507 10298 1478 0,'-39'-21'485'0,"39"21"-432"0,0 0-29 0,0 0-17 16,-17 16-7-16,17-16 0 0,0 0 0 0,0 0 0 15,0 0 0-15,13 19 0 0,-13-19 0 0,28 5 0 16,-7-6 0-16,3-3 0 0,4 1 0 0,1-5 0 16,4 2 0-16,0-1-4 0,3 1-15 15,0-1-4-15,-2 2 6 0,-1 1 3 0,-3 2 8 16,-2 3 4-16,-5 2 1 0,-3 0 2 16,-20-3 0-16,24 12 3 0,-24-12-3 0,10 20 7 15,-10-20 1-15,-3 27 4 0,3-27-5 0,-13 33 5 16,3-16-5-16,-1 4 3 0,-2-1-3 0,-1 2-7 15,1 1-1-15,1-1 0 0,0-1 0 0,-1-1 0 16,5-2-1-16,8-18-18 0,-6 24-15 0,6-24-24 16,14 22-114-16,-14-22-452 0,0 0 12 0,0 0 86 15</inkml:trace>
  <inkml:trace contextRef="#ctx0" brushRef="#br0" timeOffset="3043.0173">12048 10118 1948 0,'0'0'33'0,"-20"19"-12"15,20-19-3-15,0 0 3 0,0 0-20 0,-3 19 4 16,3-19-5-16,0 0 0 0,20 9 0 0,-20-9 0 16,25 6 0-16,-25-6 0 0,29 3 0 0,-29-3 0 15,33 4 0-15,-33-4 0 0,30 5 0 0,-30-5 0 16,28 6 0-16,-28-6 0 0,18 12 0 0,-18-12 0 15,8 23 0-15,-8-23 0 0,-2 33 0 16,-1-13 0-16,-2 4 0 0,-4 2 0 16,0 0 0-16,-2 2 0 0,-3 0 0 0,1-1 0 15,-2-1 0-15,3 0 0 0,3-5 0 0,0-4 0 16,9-17 0-16,-5 23 0 0,5-23 0 0,0 0 0 16,0 0 0-16,0 0 0 0,27 3 0 0,-27-3 0 15,25-21 0-15,-25 21 0 0,33-34 0 0,-16 15 0 16,3-2 0-16,-2 0 0 0,-1 0 0 15,-1 1 0-15,-2-1 0 0,-1 2 0 0,-1 2 0 16,-12 17 0-16,20-28 0 0,-20 28 0 0,0 0 0 16,0 0 0-16,0 0 0 0,0 0 0 15,0 0 0-15,0 0 0 0,2 19 0 0,-10 1 0 16,0 0 0-16,-1 3 0 0,2 0 0 0,3-1 0 16,3 0 0-16,5-3 0 0,2-1 0 15,5 0 0-15,-11-18 0 0,35 28-10 0,-14-19-48 16,13 11-75-16,-34-20-329 0,47 3-149 0,-21-6 3 15,5-2 444-15</inkml:trace>
  <inkml:trace contextRef="#ctx0" brushRef="#br0" timeOffset="3449.2627">12919 10292 1708 0,'-22'-8'104'0,"22"8"-49"0,0 0-11 16,0 0 5-16,-27 4-9 0,27-4-2 0,-21 12-29 16,21-12-9-16,-26 23 0 0,26-23 0 0,-34 35 0 15,16-15 0-15,0 1 0 0,1 2 0 0,1 0 0 16,2 0 0-16,0 0 0 0,7-3 0 0,1-1 0 15,6-19 0-15,0 29 0 0,0-29 0 16,12 22 0-16,-12-22 0 0,27 13 0 16,-27-13 0-16,34 4 0 0,-15-5 0 0,2-3 0 15,1-2 0-15,1-3 0 0,-1 0 0 0,0-5 0 16,-3 0 0-16,0-3 0 0,-2-1 0 0,-5-3 0 16,-1 1 0-16,-2-2 0 0,-1 0 0 0,-3 2 0 15,-3-2 0-15,-2 2 0 0,-1 2 0 0,-3 0 0 16,-1 1 0-16,5 17 0 0,-14-28 0 0,14 28 0 15,-15-19 0-15,15 19 0 0,0 0 0 16,0 0 0-16,-19-4 0 0,19 4-30 0,0 0-28 16,-2 34-33-16,2-34-137 0,0 0-383 15,-4 21 38-15,4-21 118 0</inkml:trace>
  <inkml:trace contextRef="#ctx0" brushRef="#br0" timeOffset="3855.5255">13314 10251 1601 0,'0'0'330'16,"-31"0"-272"-16,31 0-13 0,-34-9-32 0,17 8-13 15,-2 0 0-15,1 3 0 0,-4 2 0 0,2 1 0 16,0 3 0-16,0 2 0 0,1 1 0 0,2 4 0 16,-2 2 0-16,4 1 0 15,1 4 0-15,1-1 0 0,4 1 0 0,3 1 0 16,1-3 0-16,4 1 0 0,4-4 0 0,-3-17 0 15,11 26 0-15,-11-26 0 0,22 13 0 0,-5-11 0 16,1-5 0-16,4-3 0 0,2-5 0 0,0-3 0 16,4-6 0-16,0-1 0 0,0-5 0 0,0-3 0 15,-1-2 0-15,1-3 0 0,-3-1 0 0,-1 2 0 16,-5 4 0-16,-4 3 0 0,-4 3 0 16,-4 2 0-16,-3 4 0 0,-4 17 0 0,-2-24 0 15,2 24 0-15,0 0 0 0,0 0 0 0,0 0 0 16,-23-4 0-16,23 4 0 0,-18 28 0 0,6-5 0 15,-2 6 0-15,1 3 0 0,-2 1 0 16,2 4 0-16,1-2 0 0,3 2 0 0,0-3 0 16,4 1 0-16,-1-6 0 0,7 3-14 0,-1-32-189 15,17 44-273-15,-17-44-154 0,6 21 24 16,6 1 489-16</inkml:trace>
  <inkml:trace contextRef="#ctx0" brushRef="#br0" timeOffset="4199.2593">13485 10335 1757 0,'0'0'138'0,"6"22"-108"0,-6-22-5 0,0 0-3 16,8 23 2-16,-8-23-5 0,0 0-1 0,26 6-4 15,-26-6-14-15,31-5 0 0,-13 0 0 0,2-4 0 16,0 0 0-16,0-2 0 0,0 0 0 0,0-1 0 15,-20 12 0-15,30-23 0 0,-30 23 0 16,17-17 0-16,-17 17 0 0,0 0 0 0,0 0 0 16,-3-16 0-16,3 16 0 0,-21-2 0 0,21 2 0 15,-34 8 0-15,11 0 0 0,-3 3 0 0,0 3 0 16,-1 3 0-16,1 0 0 0,3 3 0 0,0-1 0 16,4 2 0-16,2-1 0 0,2-1 0 0,4 2 0 15,4-3 0-15,7-18 0 0,-3 30 0 16,3-30 0-16,11 25 0 0,-11-25 0 15,27 17 0-15,-4-13 0 0,7 0 0 0,6-4 0 16,10-2 0-16,5-8 0 0,12 6 0 0,-18-32-325 16,32 30-343-16,-11-15-11 0,7 1 305 0</inkml:trace>
  <inkml:trace contextRef="#ctx0" brushRef="#br0" timeOffset="5121.1198">16009 10174 1883 0,'0'0'4'0,"0"0"30"16,5-18-23-16,-5 18-5 0,0 0 5 0,0 0 3 15,0 0 6-15,0 0-14 0,0 0 12 16,-4 17-19-16,4-17 25 0,-5 30-17 15,0-9 3-15,0 4-10 0,1 4 0 0,-4 2 0 16,2 0 0-16,-1 2 0 0,0-2 0 0,1-1 0 16,1-2 0-16,1-1 0 0,2-5 0 0,0-3 0 15,2-19 0-15,-3 25 0 0,3-25 0 0,0 0 0 16,0 0 0-16,0 0 0 0,0 0 0 0,0 0 0 16,0 0 0-16,0 0 0 0,0 0 0 15,7-31 0-15,-3 8 0 0,1-1 0 0,1-4 0 16,-3-2 0-16,3-1 0 0,0 1 0 0,2-1 0 15,0-2 0-15,0 1 0 0,0-4 0 0,3 3 0 16,-1 0 0-16,4-1 0 0,2 3 0 0,2 0 0 16,4 5 0-16,4 4 0 0,-1 5 0 0,2 5 0 15,2 4 0-15,-3 1 0 0,-1 5 0 16,-2 2 0-16,-1 2 0 0,-1 3 0 16,-3 3 0-16,-1-1 0 0,-17-7 0 0,29 23 0 15,-29-23 0-15,20 25 0 0,-20-25 0 0,12 23 0 16,-12-23 0-16,4 24 0 0,-4-24 0 0,-10 23 0 15,10-23 0-15,-24 27 0 0,5-14 0 0,-1 2 0 16,-5 0 0-16,0 1 0 0,-3 4 0 0,0-1 0 16,0 3 0-16,0-1 0 0,0 1 0 15,4 1 0-15,1-2 0 0,7 1 0 0,16-22 0 16,-16 31-34-16,16-31-118 0,26 21-368 0,-26-21-81 16,35-3-12-16</inkml:trace>
  <inkml:trace contextRef="#ctx0" brushRef="#br0" timeOffset="5355.4911">16946 10138 1715 0,'-18'3'286'16,"18"-3"-240"-16,-27-4-46 0,27 4 0 0,-23 11 0 15,23-11 0-15,-18 17 0 0,18-17 0 0,-13 29 0 16,7-10 0-16,0 5 0 0,-1 3 0 0,4 0 0 15,0 4 0-15,1-1 0 16,1 3 0-16,0 0 0 0,-2 0 0 0,2 0 0 16,1-2 0-16,0-3 0 0,0-1 0 0,1-7 0 15,5 0-22-15,-6-20-40 0,20 40-107 0,-20-40-447 16,0 0 24-16,0 0 7 0</inkml:trace>
  <inkml:trace contextRef="#ctx0" brushRef="#br0" timeOffset="5652.4482">16904 10053 1504 0,'6'20'278'0,"-6"-20"-22"15,-19 3-247-15,19-3-9 0,0 0 0 16,0 0 0-16,0 0 0 0,0 0 0 0,21 21 0 16,-4-15 0-16,5-1 0 0,5 0 0 15,3-2 0-15,2 0 0 0,3 2 0 0,-2-2 0 16,1 2 0-16,-2 2 0 0,-5 1 0 0,-3 3 0 15,-3 1 0-15,-21-12 0 0,29 29 0 0,-22-11 0 16,-3 2 0-16,-8 3 0 0,-3 4 0 0,-7 2 0 16,-5 1 0-16,-7 3 0 0,-5 2 0 0,-9-1 0 15,-4 2 0-15,-2-1 0 0,-1-2 0 0,5-4 0 16,3-4 0-16,5-3 0 0,7-5 0 16,7-4 0-16,20-13 0 0,-20 11 0 15,20-11 0-15,0 0-63 0,-6-28-286 0,41 26-240 16,-23-22-27-16,21 1 187 0</inkml:trace>
  <inkml:trace contextRef="#ctx0" brushRef="#br0" timeOffset="5871.1093">17591 10379 1913 0,'22'19'134'0,"-22"-19"-134"0,0 0 0 16,0 0 0-16,28-13 0 0,-28 13 0 16,30-12 0-16,-12 7 0 0,2-2 0 0,1 2 0 15,3-1 0-15,0 0 0 0,1 1 0 0,-4-2 0 16,4 5 0-16,-25 2-95 0,58-3-450 0,-58 3-83 16,31-7 5-16</inkml:trace>
  <inkml:trace contextRef="#ctx0" brushRef="#br0" timeOffset="6027.4435">17600 10601 1738 0,'-30'4'309'15,"30"-4"-309"-15,0 0 0 0,0 0 0 16,0 0 0-16,0 0 0 0,0 0 0 0,22 12 0 16,-2-13 0-16,4-2 0 0,6-1 0 0,3-4 0 15,9 2 0-15,0-3 0 0,10 9-57 16,-15-33-297-16,31 33-278 0,-16-19 10 0,20 7 241 15</inkml:trace>
  <inkml:trace contextRef="#ctx0" brushRef="#br0" timeOffset="6730.4985">19435 10165 1205 0,'0'0'620'16,"0"0"-579"-16,0 0-27 0,0 0 1 16,-10-23-4-16,10 23 7 0,0 0 2 0,-13-17 7 15,13 17-5-15,0 0 5 0,-21-7-8 0,21 7-11 16,-24 0-8-16,24 0 0 0,-33 9 0 16,12 0 0-16,0 2 0 0,-2 2 0 0,0 1 0 15,0 3 0-15,-1 4 0 0,1 1 0 0,1 2 0 16,3 1 0-16,4 3 0 0,-1 0 0 0,4 2 0 15,2-1 0-15,3 1 0 0,3-2 0 16,5 1 0-16,4-2 0 0,2-3 0 0,8-1 0 16,4-5 0-16,5-1 0 0,6-4 0 0,3-4 0 15,3-3 0-15,6-6 0 0,-1-7 0 0,4-3 0 16,2-7 0-16,1-4 0 0,-3-3 0 0,-5-4 0 16,-6-2 0-16,-7-1 0 0,-5-1 0 15,-8 2 0-15,-3-1 0 0,-7-1 0 16,-3 1 0-16,-6 1 0 0,-3-1 0 0,-6 5 0 15,-5 2 0-15,-3 2 0 0,-5 1 0 0,0 5 0 16,-1 4 0-16,2 8 0 0,-1 4 0 0,4 8 0 16,0 3 0-16,1 7 0 0,2 3 0 0,3 5 0 15,3 0 0-15,6 5 0 0,0-8-86 0,29 28-196 16,-21-51-217-16,8 39-107 0,9-21 33 0,-17-18 573 16</inkml:trace>
  <inkml:trace contextRef="#ctx0" brushRef="#br0" timeOffset="7183.5942">20207 10116 1253 0,'0'0'576'0,"0"0"-522"16,0 0-23-16,0 0-7 0,6-21 6 16,-6 21 1-16,0 0 8 0,19-5-30 0,-19 5-9 15,17 1 0-15,-17-1 0 0,26 8 0 0,-26-8 0 16,34 20 0-16,-17-8 0 0,4 1 0 0,3 2 0 16,-2 0 0-16,5 1 0 0,-1 2 0 0,1 0 0 15,0 1 0-15,0-1 0 0,-3 0 0 16,-2 0 0-16,0 0 0 0,-4 1 0 0,-2-2 0 15,-2 4 0-15,-5-4 0 0,1 2-18 16,-10-19-53-16,11 40-66 0,-34-43-325 0,31 22-138 16,-8-19 28-16,0 0 386 0</inkml:trace>
  <inkml:trace contextRef="#ctx0" brushRef="#br0" timeOffset="7339.8465">20370 10379 1735 0,'-37'-3'294'15,"18"9"-276"-15,2 3-18 0,17-9 0 16,-29 22 0-16,29-22 0 0,-20 27 0 0,20-27 0 16,-10 30 0-16,10-30 0 0,-2 26 0 0,2-26 0 15,10 19-14-15,10 8-203 0,-20-27-425 0,22 10 22 16,-22-10 67-16</inkml:trace>
  <inkml:trace contextRef="#ctx0" brushRef="#br0" timeOffset="10991.1877">6707 10196 150 0,'19'-9'103'15,"8"0"8"-15,0-2 14 0,2-1 8 0,5 1-24 16,-4-5-33-16,9 7 4 0,-4-6-43 0,8 4 7 15,-4-1-14-15,8 1-6 0,-3-2-1 16,5 2-4-16,1-2-3 0,2 3-6 0,3-1-3 16,1 0-6-16,0 1 3 0,6-2-4 0,0-3 5 15,4 2-3-15,0-4 11 0,7 2 3 0,0-5 16 16,6 2 3-16,0-7 8 0,8 5-5 16,-5-6 3-16,8 3-11 0,-1-3 2 0,5 0-14 15,2-3 2-15,2 2-14 0,3-4 8 0,4 4-13 16,1-2 8-16,-1 2 16 0,6-1-46 0,0 1 43 15,-1 3-45-15,3 0 19 0,-4 1 8 0,0 1-7 16,5 1 8-16,-3 0-7 0,1 2 8 0,0-1-7 16,-4 1 7-16,3 0-9 0,-1-1 8 15,5 0-7-15,-3-2 10 0,4-1-4 16,4-4 12-16,1 3-3 0,9-8-10 0,4 11 31 16,-3-6 5-16,7 4-10 0,-7-2 27 0,10-10-47 15,-2-1-14-15,6 2 38 0,-2-4-41 0,1 4 40 16,-2-2-17-16,3 0-11 0,-4 1 10 0,2 1-13 15,0 0 10-15,0-1-12 0,-1 0 13 0,2 1-13 16,1 1 11-16,-2 2-11 0,2 1 8 16,-2 1-10-16,2 2 10 0,0-1-9 0,-2 3 9 15,-2-4-8-15,0-1-17 0,0 2 41 0,-1-2-41 16,1 3 40-16,4-3-16 0,2-2-9 0,3 0 10 16,4-1-11-16,4 0 12 0,3-1-10 15,1-2 13-15,4-1-9 0,0-3 14 0,3 1-9 16,-3-1 11-16,1 3-12 0,-5-1 7 0,2 1-12 15,-2 2-19-15,-1 1 32 0,-1 1-35 16,-1 3 34-16,0 2-7 0,-1 1-9 0,0 3 7 16,-3 0-7-16,-2 2 5 0,-2 1-3 0,-2 1 5 15,-1 0-6-15,-4-1 6 0,0 1-7 0,-2-1 8 16,-1 0-5-16,0-2 4 0,4 0-6 0,-2-1 7 16,3-1-8-16,0 1 10 0,3-3-10 0,0-1 8 15,0 0-6-15,4-1 7 0,1 2 15 16,0-2-38-16,-4 2 35 0,0 0-36 0,-2 1 14 15,-1 2 8-15,-3-1-4 0,-3 4 6 16,0 0-8-16,-2 3 6 0,-4 1-7 0,1 2 5 16,-6 2-3-16,-2-1 2 0,-3 0-6 0,-7 3-3 15,-5-2-14-15,1 6-12 0,-11-9-31 0,11 21-95 16,-37-26-364-16,19 20-30 0,-19-10 20 0</inkml:trace>
  <inkml:trace contextRef="#ctx0" brushRef="#br0" timeOffset="12475.5798">10597 8799 1023 0,'0'0'550'0,"-5"-18"-477"0,5 18-19 15,-10-18 12-15,10 18-8 0,0 0 0 0,-25-17-14 16,25 17-18-16,-32-3-8 0,13 3 0 0,1 4-3 16,-2 4 2-16,1 3-3 0,-2 4-6 0,0 3-3 15,3 4-5-15,0 4 0 0,1 3 0 0,0 3 0 16,-1 5 0-16,1 0 0 0,1 2 0 0,0-1 0 16,3-1 0-16,0-3 0 0,4-5 0 15,1-5 0-15,6-5 0 0,2-19 0 16,6 24 0-16,-6-24 0 0,18 12 0 0,-18-12 0 15,29-1 0-15,-9-2 0 0,1-7 0 0,5-3 0 16,4-4 0-16,1-5 0 0,2-2 0 0,1-5 0 16,0-3 0-16,0-2 0 0,-2 0 0 0,-2-1 0 15,-3 3 0-15,-3 0 0 0,-3 5 0 0,-3 1 0 16,-3 6 0-16,-4 3 0 0,-11 17 0 16,13-21 0-16,-13 21 0 0,0 0 0 0,0 0 0 15,0 0 0-15,0 0 0 0,0 0 0 0,-4 23 0 16,4-23 0-16,-7 33 0 0,2-10 0 0,0 0 0 15,3 3 0-15,0 0 0 0,-1 0 0 16,6 0 0-16,-2-5 0 0,4 0-25 0,-5-21-18 16,19 33-42-16,-19-33-77 0,35 20-188 0,-35-20-268 15,32-6 16-15,-5 11 441 0</inkml:trace>
  <inkml:trace contextRef="#ctx0" brushRef="#br0" timeOffset="12834.9015">11102 8706 1684 0,'-36'-7'153'16,"36"7"-86"-16,0 0-22 15,-13 27-13-15,13-27-9 0,-13 32-3 0,5-11-9 16,1 2 1-16,1 0-12 0,-1 2 0 0,1-1 0 16,2 2 0-16,-1-2 0 0,3-2 0 0,1-3 0 15,-1-2 0-15,2-17 0 0,5 27 0 0,-5-27 0 16,0 0 0-16,17 10 0 0,-17-10 0 0,22-10 0 15,-22 10 0-15,29-32 0 0,-10 10 0 16,-1-4 0-16,0-2 0 0,1-3 0 0,0-2 0 16,-1 1 0-16,-1 1 0 0,-1 4 0 0,-3 3 0 15,-1 5 0-15,-1 1 0 0,-11 18 0 0,16-23 0 16,-16 23 0-16,0 0 0 0,0 0 0 16,0 0 0-16,0 0 0 0,17 21 0 0,-16-2 0 15,-1 2 0-15,-1 4 0 0,1 0 0 0,-1 3 0 16,1-2 0-16,1 2 0 0,0-1 0 15,2-4 0-15,2-3 0 0,2-3 0 0,-7-17 0 16,22 23 0-16,-22-23 0 0,31 5-27 0,-31-5-51 16,55-4-193-16,-49-20-380 0,28 3 15 0,-5-8 253 15</inkml:trace>
  <inkml:trace contextRef="#ctx0" brushRef="#br0" timeOffset="13022.3955">11793 8079 1667 0,'4'42'283'0,"-36"-12"-209"0,15 4-51 16,-3 6-23-16,3 6 0 0,1 0 0 0,2 3 0 15,0 1 0-15,2-2 0 0,2 1 0 0,3-1 0 16,1-1 0-16,2-2 0 0,6 0 0 16,0-7 0-16,4 1 0 0,-1-6-29 0,5 4-48 15,-10-37-48-15,30 60-344 0,-25-43-173 0,-5-17 24 16,25 33 532-16</inkml:trace>
  <inkml:trace contextRef="#ctx0" brushRef="#br0" timeOffset="13350.5173">11552 8543 1901 0,'22'6'83'0,"-22"-6"-44"0,0 0-15 0,-14 22-24 16,14-22 0-16,0 0 0 0,10 25 0 0,-10-25 0 15,18 15 0-15,-18-15 0 0,31 6 0 0,-13-5 0 16,3-2 0-16,0-2 0 0,3 1 0 0,0-4 0 16,1-3 0-16,3 1 0 0,0-3 0 15,-1 1 0-15,0 0 0 0,-4 0 0 0,-1 1 0 16,0 1 0-16,-5 1 0 0,0 1 0 0,-17 6 0 16,22-8 0-16,-22 8 0 0,0 0 0 15,17-1 0-15,-17 1 0 0,0 0 0 0,0 0 0 16,1 17 0-16,-1-17 0 0,-5 22 0 0,5-22 0 15,-12 32 0-15,6-10 0 0,-3 2 0 16,2 3 0-16,-2 0 0 0,3 2 0 0,0 0 0 16,0 0 0-16,4-3 0 0,1 1 0 0,-1-8 0 15,10 7-78-15,-8-26-91 0,20 15-416 0,-20-15-89 16,0 0 134-16</inkml:trace>
  <inkml:trace contextRef="#ctx0" brushRef="#br0" timeOffset="13834.8936">12050 8206 1926 0,'21'2'63'0,"-21"-2"-29"0,-17 8-13 16,17-8-18-16,0 0-3 0,0 0 0 0,4 19 0 16,-4-19 0-16,0 0 0 0,26 17 0 0,-26-17 0 15,23 9 0-15,-23-9-11 0,27 10 0 16,-27-10-18-16,29 10 15 0,-29-10-4 0,33 8 9 15,-33-8-23-15,34 13 19 0,-34-13-10 0,32 14 9 16,-32-14 7-16,27 17 2 0,-27-17 1 0,19 19 1 16,-19-19 3-16,10 22 1 0,-10-22 13 15,2 26 0-15,-3-9 13 0,1-17 0 0,-8 33 2 16,0-15-4-16,3 0 6 0,-3-1-9 16,2 4-19-16,6-21-3 0,-14 32 0 0,14-32 0 15,-7 27 0-15,7-27 0 0,-2 19 0 0,2-19 0 16,0 0 0-16,0 0 0 0,0 0 0 0,23 11 0 15,-23-11 0-15,17-16 0 0,-17 16 0 0,23-29 0 16,-10 11 0-16,3-1 0 0,-1-3 0 0,-2 0 0 16,2 1 0-16,-2-1 0 0,0 1 0 0,-2 3 0 15,-11 18 0-15,21-29 0 0,-21 29 0 16,13-19 0-16,-13 19 0 0,0 0 0 16,0 0 0-16,0 0 0 0,0 0 0 0,0 0 0 15,17 11 0-15,-17-11 0 0,7 23 0 0,-7-23 0 16,7 30 0-16,-1-12 0 0,-1-1 0 0,2 2 0 15,-1-1 0-15,3-1 0 0,-2 0 0 0,3 1-11 16,-10-18-29-16,24 37-32 0,-24-37-65 0,43 34-296 16,-43-34-184-16,34 15 44 0,-15-5 410 15</inkml:trace>
  <inkml:trace contextRef="#ctx0" brushRef="#br0" timeOffset="14256.7228">12944 8333 1130 0,'6'20'314'0,"-6"-20"-221"0,0 0-8 16,0 0 7-16,0 0-2 0,0 0-18 0,0 0-8 15,0 0-13-15,0 0-3 0,0 0-40 0,0 0-8 16,0 0 0-16,-18 0 0 0,18 0 0 15,-19 15 0-15,19-15 0 0,-22 21 0 0,22-21 0 16,-23 27 0-16,23-27 0 0,-21 31 0 0,14-14 0 16,7-17 0-16,-13 33 0 0,10-16 0 15,3-17 0-15,-3 30 0 0,3-30 0 0,9 24 0 16,-9-24 0-16,14 17 0 0,-14-17 0 0,21 11 0 16,-21-11 0-16,28 0 0 0,-28 0 0 0,32-12 0 15,-14 6 0-15,0-4 0 0,3-3 0 16,-3 0 0-16,-2-5 0 0,-3 0 0 0,-5 1 0 15,-1-2 0-15,-3 1 0 0,-2-1 0 0,-1 1 0 16,-2 0 0-16,-3 0 0 0,-1 1 0 0,5 17 0 16,-18-28 0-16,18 28 0 0,-22-23 0 0,22 23 0 15,-22-17 0-15,22 17 0 0,-17-9 0 0,17 9 0 16,0 0 0-16,0 0-20 16,-20 10-61-16,31 19-91 0,-34-40-278 0,35 31-205 15,-12-20 88-15,0 0 466 0</inkml:trace>
  <inkml:trace contextRef="#ctx0" brushRef="#br0" timeOffset="14678.5955">13373 8226 1366 0,'-21'-17'613'0,"1"16"-569"15,-2-3-20-15,4 2-24 0,0-2 0 0,1 3 0 16,17 1 0-16,-32 4 0 0,32-4 0 0,-28 12 0 15,28-12 0-15,-23 18 0 0,23-18 0 16,-16 28 0-16,11-11 0 0,3 3 0 0,-1 2 0 16,3-1 0-16,3 3 0 0,1-1 0 15,0-1 0-15,5-3 0 0,-9-19 0 0,21 28 0 16,-21-28 0-16,28 12 0 0,-28-12 0 0,34-3 0 16,-16-4 0-16,3-4 0 0,-2-3 0 0,3-4 0 15,-1-4 0-15,-2-4 0 0,-1-6 0 0,-1-1 0 16,-1-4 0-16,-1-2 0 0,-2 4 0 0,0-1 0 15,-2 3 0-15,0 0 0 0,-2 3 0 16,-2 2 0-16,-3 0 0 0,-1 3 0 0,0 2 0 16,-2 2 0-16,-1 21 0 0,1-19 0 15,-1 19 0-15,0 0 0 0,0 0 0 0,-9 23 0 16,3-2 0-16,-2 8 0 0,-2 6 0 0,-2 2 0 16,3 4 0-16,-2-1 0 0,5 0 0 0,1-5 0 15,5-2 0-15,-2-3 0 0,9-3 0 0,-3-7 0 16,9 4-11-16,-13-24-228 0,39 19-187 15,-44-39-35-15,25 19-176 0,5 13 365 0,-24-37 272 16</inkml:trace>
  <inkml:trace contextRef="#ctx0" brushRef="#br0" timeOffset="15037.9819">13652 8158 1683 0,'6'27'364'0,"-6"-27"-364"0,-16 21 0 15,16-21 0-15,-6 18 0 0,6-18 0 0,0 0 0 16,0 0 0-16,20 15 0 0,-20-15 0 0,26-8 0 16,-9 2 0-16,2-4 0 0,0-2 0 0,2 1 0 15,1-3 0-15,1-2 0 0,0-1 0 0,-1 0 0 16,-5-1 0-16,-17 18 0 0,30-33 0 16,-30 33 0-16,18-31 0 0,-18 31 0 0,9-25 0 15,-9 25 0-15,-4-19 0 0,4 19 0 0,0 0 0 16,-28-20 0-16,28 20 0 0,-28 0 0 15,11 5 0-15,-1 4 0 0,-1 3 0 0,-1 5 0 16,2 2 0-16,2 0 0 0,-1 3 0 0,4 1 0 16,2 1 0-16,2 0 0 0,4-2 0 0,4-2 0 15,0 0 0-15,5-2 0 0,-4-18 0 16,13 26 0-16,-13-26 0 0,27 19 0 0,-27-19 0 16,36 12 0-16,-15-14 0 0,8 2 0 0,0-10 0 15,8 4 0-15,2-15 0 0,18 23-214 0,-33-43-138 16,41 24-278-16,-19-9-21 0,1-19 452 0</inkml:trace>
  <inkml:trace contextRef="#ctx0" brushRef="#br0" timeOffset="16241.0765">15777 7507 1760 0,'17'3'64'0,"-17"-3"-33"0,0 0-2 0,0 0-2 16,0 0-3-16,-4 22-3 0,4-22-4 0,1 23-3 15,-1-23 1-15,3 31-6 0,-2-14 2 0,0 1-4 16,3 4-11-16,-2 2 26 0,2 5-22 15,1 4 0-15,-2 1 0 0,0 3 0 16,-2 1 0-16,0-2 0 0,2-1 0 0,-2-2 0 16,1-4 0-16,1-5 0 0,-1-6 0 0,-2-18 0 15,5 20 0-15,-5-20 0 0,0 0 0 0,0 0 0 16,0 0 0-16,5-23 0 0,-5 2 0 0,0-7 0 16,-3-6 0-16,3-1 0 0,2-5 0 15,-1 1 0-15,1-3 0 0,3 3 0 0,-3-1 0 16,3 0 0-16,-1 0 0 0,1-3 0 0,0 1 0 15,1-1 0-15,0-1 0 0,0 2 0 0,1 2 0 16,2 1 0-16,1 5 0 0,2 4 0 0,1 3 0 16,0 6 0-16,2 2 0 0,-15 19 0 15,33-25 0-15,-14 19 0 0,1 2 0 0,-1 4 0 16,-1 4 0-16,1 3 0 0,-2 3 0 16,-17-10 0-16,29 30 0 0,-18-12 0 0,-3 4 0 15,-2 1 0-15,-2 3 0 0,-4 0 0 0,-5 3 0 16,-2 0 0-16,-5 3 0 0,-5 0 0 0,-3 1 0 15,-3 1 0-15,-2-2 0 0,-1 1 0 0,-1-4 0 16,3-4 0-16,0-2 0 0,3-3 0 0,4-4 0 16,17-16 0-16,-27 21 0 0,27-21 0 0,0 0 0 15,0 0 0-15,0 0-83 0,26 11-167 16,-32-40-261-16,35 23-118 0,-10-11 56 0</inkml:trace>
  <inkml:trace contextRef="#ctx0" brushRef="#br0" timeOffset="16506.7009">16469 7384 1399 0,'-11'-23'542'15,"11"23"-503"-15,0 0-12 0,0 0-4 0,0 0-6 16,0 0-17-16,0 0 0 0,0 0 0 0,0 0 0 15,0 0 0-15,14 22 0 16,-9-2 0-16,-3 3 0 0,1 4 0 0,-3 5 0 16,0 3 0-16,0 2 0 0,-3 1 0 0,2-1 0 15,0-2 0-15,2-1 0 0,0-1 0 0,1-4 0 16,-1-4 0-16,1-2 0 0,-2-23-14 0,11 34-58 16,-11-34-44-16,29 27-300 0,-29-27-201 0,0 0 4 15,0 0 415-15</inkml:trace>
  <inkml:trace contextRef="#ctx0" brushRef="#br0" timeOffset="16819.226">16484 7343 1610 0,'0'0'399'16,"0"0"-361"-16,0 0-38 0,0 0 0 15,0 0 0-15,0 0 0 0,17-11 0 0,-17 11 0 16,36-3 0-16,-17 2 0 0,5-2 0 0,3 2 0 15,0-1 0-15,0 2 0 0,-3 1 0 0,0 1 0 16,-2 2 0-16,0 3 0 0,-2 2 0 0,-2 1 0 16,-18-10 0-16,25 31 0 0,-16-13 0 0,-4 4 0 15,-4 2 0-15,-5 5 0 0,-5 1 0 0,-5 3 0 16,-3 0 0-16,-5 1 0 0,-1 1 0 16,-1 2 0-16,-2-5 0 0,1 3 0 15,0-4 0-15,4-6 0 0,2 0 0 0,19-25 0 16,-24 31 0-16,24-31 0 0,0 0 0 0,0 0 0 15,0 19-129-15,-16-49-271 0,44 35-128 0,-24-28-71 16,10-6 209-16</inkml:trace>
  <inkml:trace contextRef="#ctx0" brushRef="#br0" timeOffset="17006.691">17223 7320 1724 0,'18'14'252'16,"-18"-14"-185"-16,0 0-63 0,0 0-4 16,0 0 0-16,0 0 0 0,14-20 0 0,-14 20 0 15,19-15 0-15,-19 15 0 0,25-16-4 0,-25 16-19 16,29-15-15-16,-12 14-19 0,-17 1-41 0,33 5-123 16,-33-5-392-16,0 0-2 0,0 0 238 0</inkml:trace>
  <inkml:trace contextRef="#ctx0" brushRef="#br0" timeOffset="17178.5896">17119 7606 2037 0,'0'0'10'0,"0"0"-10"0,0 0 0 0,0 0 0 15,26-1 0-15,-26 1 0 0,31-15 0 0,-11 4 0 16,0-2 0-16,4 0 0 0,0-6 0 15,7 11-79-15,-16-31-179 0,22 31-378 0,-16-16 2 16,12 2 195-16</inkml:trace>
  <inkml:trace contextRef="#ctx0" brushRef="#br0" timeOffset="18178.6368">18018 6809 1297 0,'17'14'526'0,"-17"-14"-456"16,0 0-24-16,0 0-9 0,0 0-4 0,-10-18-2 15,10 18-24-15,0 0-7 0,0 0 0 0,0 0 0 16,0 0 0-16,0 0 0 0,0 0 0 0,0 0 0 16,15 26 0-16,-7-10 0 0,2 9 0 15,0 4 0-15,1 6 0 0,-3 3 0 16,2 4 0-16,-4 1 0 0,0 3 0 0,-1-1 0 16,-4 1 0-16,3-4 0 0,-1-4 0 0,2-3 0 15,1-5 0-15,3-4 0 0,-2-3 0 0,5-1 0 16,-12-22 0-16,26 30 0 0,-26-30-65 0,41 34-213 15,-41-34-366-15,23 3 8 0,-23-3 213 0</inkml:trace>
  <inkml:trace contextRef="#ctx0" brushRef="#br0" timeOffset="18584.797">18531 6693 1346 0,'0'0'621'0,"0"0"-596"0,0 0-6 16,0 0-5-16,0 0 2 0,0 0-10 0,0 0-6 16,0 0 0-16,0 0 0 0,18 1 0 0,-18-1 0 15,19 5 0-15,-19-5 0 0,26 15 0 0,-9-2 0 16,3 1 0-16,-1 3 0 0,3 2 0 0,-1 3 0 16,-1 1 0-16,4 5 0 0,-3 2 0 15,0 3 0-15,0 2 0 0,-2-1 0 0,-2 0 0 16,0-1 0-16,-5-1 0 0,1-1 0 0,0 1 0 15,-6-6 0-15,4 1 0 0,-6-3 0 0,2-1 0 16,-4-5-31-16,5 3-51 0,-8-21-84 0,21 16-428 16,-21-16-8-16,0 0 31 0</inkml:trace>
  <inkml:trace contextRef="#ctx0" brushRef="#br0" timeOffset="18772.3108">18795 7013 2047 0,'-21'21'0'0,"1"2"0"15,0 1 0-15,1 2 0 0,0 3 0 0,4-1 0 16,-1 3 0-16,5-6 0 0,1-2 0 0,2-4 0 16,5-2 0-16,3-17 0 0,5 29 0 15,-5-29-112-15,34 12-496 0,-34-12-53 0,26 4 25 16</inkml:trace>
  <inkml:trace contextRef="#ctx0" brushRef="#br0" timeOffset="20528.6914">7086 12053 859 0,'3'-25'271'16,"-3"25"-124"-16,0 0-37 0,34 9-21 0,-34-9-43 15,25 2 14-15,-25-2-43 0,33 3 15 0,-16-2-9 16,5 4-6-16,0-3 22 0,1 4-26 0,2-3 20 15,3 3-50-15,0-1 22 0,4-1-22 0,-4 1 26 16,0-2-58-16,5 5 60 0,4 2 2 16,0-2-4-16,7 6 62 0,-8-10-66 0,1 1-1 15,-1 2-3-15,2-1 3 0,0 2-5 16,0 0 4-16,4-1-3 0,-1 2 3 0,2-1-8 16,3 1 3-16,-1-1-3 0,6 1 3 0,-2 0 2 15,3 0 3-15,4-1-1 0,-1 0 0 0,4-1-2 16,2-1 2-16,1 0-4 0,4-1 1 15,1-2-1-15,6 1 1 0,0-1 0 0,1 0 2 16,2 0 0-16,2-2 1 0,1 1-2 0,0 1 0 16,0 0-2-16,3 2-1 0,-4 0 1 0,-1 1 2 15,-2 1-2-15,-2 0 3 0,0 4-6 0,-2-1 5 16,4 2-4-16,-4-1 2 0,1 1-2 0,0 0 4 16,-2 2-3-16,2-1 5 0,0 0-6 0,0 0 5 15,2 0-3-15,0 0 6 0,1-1-4 16,2 0 4-16,-2 0-6 0,2 0 1 15,1 0 0-15,-2 0 4 0,5 0-3 0,1-1 4 16,1 1-4-16,1 1 2 0,-3-1-3 0,0 1 4 16,-1 0-4-16,-1 3 4 0,4-2-2 0,-1 2-17 15,1 1 44-15,1 1-44 0,-2 0 40 0,-2 2-20 16,1-2-9-16,1 1 9 0,2 1-4 0,1-2 7 16,-1 1-6-16,3-2 6 0,-2 1-8 15,2-1 5-15,2-2-5 0,0 0 6 0,4 0-4 16,2-2 3-16,2 0-2 0,0 0 2 0,3 0-4 15,-1 1 5-15,4 1-7 0,0-1 4 0,-2 1-5 16,4-1 6-16,-5 2-6 0,1 0 6 0,2 2-7 16,0-1 5-16,-1 2-6 0,3 2 8 15,-4 1-6-15,-1 1 7 0,2 1-6 16,0-1 2-16,-1-1-4 0,0 2-19 0,-4-3 38 16,0 5-35-16,4-1 38 0,2-1-12 0,0 2-7 15,1-4 5-15,1-1-6 0,0 0 5 0,8-2-1 16,2 3 7-16,3-3-5 0,5 1 6 0,1-1-10 15,0 0 6-15,8 3-7 0,-2 0 5 0,0 0-7 16,0 0 4-16,2-1-6 0,0 0 8 0,0 1-6 16,2-1 8-16,-3 0-8 0,4 2 9 15,3-2-10-15,4-2 7 0,4 0-5 0,2-2 2 16,3 0-2-16,7-1-16 0,0-2 41 16,5 1-39-16,5-3 39 0,-2 1-21 0,5-1-3 15,1 0 3-15,0 0-1 0,2-1 2 0,6 3-3 16,1-2 5-16,-1 1-5 0,-1 2 3 0,4 0-4 15,-3 2 4-15,0 1-7 0,-2-1 10 0,-7 3-10 16,-2-1 7-16,-3 3-5 0,-8 4 4 16,-3 1-7-16,-4 2 9 0,-8 0-9 0,-4 1 6 15,-2 3-8-15,-7 1 9 0,-1 1-9 0,-4 1 12 16,-5 3 9-16,-1-2-32 0,-1 3 28 0,-2-2-28 16,-4-1 11-16,-6-2 8 0,-4-2-11 0,-7-2-12 15,2 6-33-15,-16-23-96 0,21 18-425 0,-26-7-20 16,-6-3 135-16</inkml:trace>
  <inkml:trace contextRef="#ctx0" brushRef="#br0" timeOffset="21606.8334">10754 12178 1339 0,'-7'29'375'15,"-19"-24"-319"-15,9 7-15 0,-4-4-10 16,21-8-1-16,-30 20-7 0,30-20-1 0,-26 19-6 16,26-19-3-16,-19 21-3 0,19-21 2 15,-10 23-9-15,10-23 5 0,1 24-6 0,-1-24 1 16,13 21-1-16,-13-21 0 0,26 14-1 0,-9-9 0 15,5-4 2-15,1-3-2 0,4-2 2 0,1-3-2 16,3-1 2-16,1-3-3 0,0-5 4 0,0-1-3 16,-1-4 5-16,1 1-4 0,-3-2 3 15,-1-1-4-15,-4 0 2 0,-1 1-3 0,-7 3 6 16,-16 19-4-16,23-27 5 0,-23 27 0 0,0 0-5 16,9-16-2-16,-9 16 0 0,0 0 0 0,0 0 0 15,0 0 0-15,-26 22 0 0,26-22 0 0,-23 36 0 16,9-13 0-16,-1 2 0 0,0 0 0 0,2 0 0 15,1-1 0-15,2-3 0 16,3-4 0-16,2 3 0 0,5-20 0 0,2 26 0 16,-2-26 0-16,16 21 0 0,-16-21 0 0,28 12-33 15,-28-12-17-15,44 5-40 0,-32-26-111 0,30 19-422 16,-13-10-12-16,7 0 221 0</inkml:trace>
  <inkml:trace contextRef="#ctx0" brushRef="#br0" timeOffset="21966.2017">11503 12216 1768 0,'-22'2'89'0,"22"-2"-34"16,-17 11-13-16,17-11-2 0,0 0-11 15,-22 22-5-15,22-22-24 0,-14 22 0 0,14-22 0 16,-12 26 0-16,12-26 0 0,-13 31 0 0,13-31 0 16,-8 31 0-16,8-31 0 0,-7 30 0 0,7-30 0 15,-8 29 0-15,8-29 0 0,-1 20 0 16,1-20 0-16,0 0 0 0,0 0 0 0,18 14 0 15,-18-14 0-15,0 0 0 0,26-12 0 0,-26 12 0 16,25-23 0-16,-25 23 0 0,31-34 0 0,-14 14 0 16,0-1 0-16,0 0 0 0,-1 1 0 0,-1 3 0 15,-15 17 0-15,27-28 0 0,-27 28 0 0,22-20 0 16,-22 20 0-16,0 0 0 16,20-9 0-16,-20 9 0 0,0 0 0 0,0 0 0 15,10 26 0-15,-10-26 0 0,-1 36 0 0,-4-12 0 16,-1 4 0-16,-2 1 0 0,-2 0 0 0,2-1 0 15,0-2 0-15,1-3 0 0,3-1 0 0,3-4 0 16,1-18 0-16,12 23-6 0,-12-23-43 0,32-1-14 16,2 6-90-16,-27-39-335 0,49 24-43 0,-21-26-33 15,15-6 372-15</inkml:trace>
  <inkml:trace contextRef="#ctx0" brushRef="#br0" timeOffset="22122.4706">12529 11854 1581 0,'-23'6'261'0,"10"17"-174"16,-15 0-31-16,4 10-12 0,-7 3-26 0,0 3-18 16,-2 3 0-16,-1 4 0 0,1 1 0 15,1 3 0-15,6 0 0 0,2-5 0 0,6-1 0 16,2-4 0-16,5 0 0 0,3-8 0 0,4 4-36 16,-1-10-16-16,14 15-93 0,-30-25-466 0,35 7 11 15,-14-23-2-15</inkml:trace>
  <inkml:trace contextRef="#ctx0" brushRef="#br0" timeOffset="22450.5417">12168 12345 1622 0,'-47'-20'366'16,"47"20"-307"-16,0 0-59 0,-27 13 0 0,27-13 0 15,0 0 0-15,0 0 0 0,0 0 0 0,0 0 0 16,0 0 0-16,32 12 0 0,-10-17 0 15,4-1 0-15,6-1 0 0,4-2 0 0,2 3 0 16,2 2 0-16,0 1 0 0,1 3 0 0,-1 1 0 16,-3 2 0-16,0 0 0 0,-5 1 0 0,-3 1 0 15,-4 1 0-15,-3 2 0 0,-2 0 0 0,-20-8 0 16,28 15 0-16,-28-15 0 0,13 20 0 16,-13-20 0-16,2 24 0 0,-2-24 0 0,-11 28 0 15,11-28 0-15,-21 30 0 0,21-30 0 16,-27 29 0-16,27-29 0 0,-28 31 0 0,28-31 0 15,-27 34 0-15,27-34 0 0,-25 33 0 0,25-33 0 16,-19 30 0-16,19-30 0 0,-5 29-49 0,-10-46-247 16,34 33-311-16,-19-16-42 0,0 0 204 0</inkml:trace>
  <inkml:trace contextRef="#ctx0" brushRef="#br0" timeOffset="22950.5547">12759 12256 2047 0,'0'0'0'0,"0"0"0"0,-13 17 0 16,13-17 0-16,0 0 0 0,0 0 0 0,-6 19 0 15,6-19 0-15,7 17 0 0,-7-17 0 16,17 17 0-16,-17-17 0 0,27 16 0 0,-9-8 0 16,4-2 0-16,0 1 0 0,4 1 0 0,-1 0 0 15,1 1 0-15,-2-2 0 0,0 0 0 0,-3 2 0 16,-2-1 0-16,-2-1 0 0,-17-7 0 0,26 17 0 15,-26-17 0-15,15 18 0 0,-15-18 0 0,7 18 0 16,-7-18 0-16,0 0 0 0,-4 25 0 16,4-25 0-16,-10 18 0 0,10-18 0 15,-17 20 0-15,17-20 0 0,-25 23 0 0,25-23 0 16,-29 27 0-16,29-27 0 0,-26 27 0 0,26-27 0 16,-21 25 0-16,21-25 0 0,-12 24 0 0,12-24 0 15,0 0 0-15,-1 22 0 0,1-22 0 0,0 0 0 16,20 7 0-16,-20-7 0 0,29-7 0 0,-9-2 0 15,4-3 0-15,2-3 0 0,3-3 0 16,-1-2 0-16,3 1 0 0,-1-1 0 0,-2 2 0 16,-2 0 0-16,-4 2 0 0,-3 2 0 0,-19 14 0 15,29-22 0-15,-29 22 0 0,0 0 0 0,0 0 0 16,0 0 0-16,0 0 0 0,0 0 0 16,0 0 0-16,-8 17 0 0,-4 1 0 0,-1 4 0 15,-1-1 0-15,3 2 0 0,0-3 0 0,2 1 0 16,5 0 0-16,4-2 0 0,1-2 0 15,-1-17 0-15,18 29 0 0,-18-29 0 0,33 20 0 16,-10-13 0-16,0-5 0 0,6 0 0 0,-3-10-75 16,20 26-212-16,-34-35-307 0,31 17-30 0,-15-16 158 15</inkml:trace>
  <inkml:trace contextRef="#ctx0" brushRef="#br0" timeOffset="23325.5479">13740 12561 1890 0,'-33'-3'114'0,"33"3"-71"15,-23 0-43-15,23 0 0 0,-24 5 0 0,24-5 0 16,-25 10 0-16,25-10 0 0,-26 14 0 0,26-14 0 16,-24 22 0-16,24-22 0 0,-21 24 0 0,13-7 0 15,8-17 0-15,-16 34 0 0,10-16 0 0,2 0 0 16,1-1 0-16,3-17 0 0,2 30 0 16,-2-30 0-16,11 25 0 0,-11-25 0 0,22 18 0 15,-5-10 0-15,4-2 0 0,4-1 0 0,2-3 0 16,6-5 0-16,0-2 0 0,-1-5 0 0,0-2 0 15,0-2 0-15,-1-6 0 0,-1 0 0 0,-4-2 0 16,-1-1 0-16,-6 0 0 0,-4-1 0 0,-6 1 0 16,-5 0 0-16,-6 2 0 0,-3 3 0 15,-6 1 0-15,11 17 0 0,-26-30 0 16,26 30 0-16,-30-21 0 0,13 12 0 0,-1 4 0 16,1 1 0-16,-2 4 0 0,1 5 0 0,18-5 0 15,-32 17 0-15,32-17 0 0,-21 25 0 0,21-25 0 16,-14 28 0-16,14-28 0 0,4 27 0 0,-4-27 0 15,22 19 0-15,-3-9-6 0,1-10-75 0,19 24-146 16,-33-44-202-16,46 38-64 0,-29-29-63 16,11-4 302-16</inkml:trace>
  <inkml:trace contextRef="#ctx0" brushRef="#br0" timeOffset="23669.2763">14259 12527 2047 0,'-18'3'0'0,"-4"1"0"0,1 3 0 0,-1 0 0 15,-1 4 0-15,0 1 0 0,0 3 0 16,0-1 0-16,2 5 0 0,0 0 0 0,6 3 0 16,-1 1 0-16,2 0 0 0,3 0 0 0,4-2 0 15,2-1 0-15,5-20 0 0,10 26 0 0,-10-26 0 16,28 16 0-16,-9-14 0 0,4-3 0 0,5-5 0 16,5-5 0-16,5-3 0 0,3-7 0 0,4-4 0 15,3-7 0-15,4-1 0 0,0-5 0 0,3-1 0 16,-3 3 0-16,-4-4 0 15,-3 4 0-15,-6 1 0 0,-6 0 0 0,-7 2 0 16,-4 0 0-16,-4 3 0 0,-7 0 0 0,-1 3 0 16,-5 3 0-16,-3 5 0 0,-2 19 0 0,-3-22 0 15,3 22 0-15,0 0 0 0,-28 12 0 0,12 5 0 16,-6 7 0-16,-3 8 0 0,-5 6 0 0,0 2 0 16,-2 5 0-16,1 1 0 0,3 0 0 15,1-1 0-15,6-4 0 0,7-2 0 0,3-6 0 16,5-4 0-16,9 0 0 0,2-9 0 0,15 8-47 15,-20-28-163-15,41 35-154 0,-41-35-202 0,24 7-47 16,4 6 367-16</inkml:trace>
  <inkml:trace contextRef="#ctx0" brushRef="#br0" timeOffset="24059.8983">14706 12741 2017 0,'0'0'30'0,"-20"14"-30"0,20-14 0 16,0 0 0-16,-12 18 0 0,12-18 0 0,0 0 0 16,0 0 0-16,25 12 0 0,-25-12 0 0,35-4 0 15,-9 0 0-15,1-4 0 0,2-1 0 16,1-1 0-16,2 1 0 0,-1-3 0 0,3 0 0 16,-6-2 0-16,0 1 0 0,-4-2 0 15,-6 5 0-15,-18 10 0 0,24-25 0 0,-24 25 0 16,7-23 0-16,-7 23 0 0,-7-19 0 0,7 19 0 15,-22-17 0-15,22 17 0 0,-34-10 0 0,13 12 0 16,0 1 0-16,-3 1 0 0,0 4 0 16,-1 2 0-16,-1 5 0 0,1 3 0 0,1 2 0 15,-1 2 0-15,3 3 0 0,1 0 0 0,3 0 0 16,7-1 0-16,3-3 0 0,5-4 0 0,7 0 0 16,-4-17 0-16,19 25 0 0,-2-14 0 0,6-3 0 15,7 0 0-15,4-4 0 0,7 0 0 0,3-4 0 16,7 2 0-16,0-4 0 0,9 8-53 15,-19-24-182-15,36 37-165 0,-31-26-226 16,10 3 19-16,6 17 482 0</inkml:trace>
  <inkml:trace contextRef="#ctx0" brushRef="#br0" timeOffset="24700.5245">16267 12812 1217 0,'0'0'528'0,"-17"-23"-399"0,17 23-68 0,-19-30-16 16,19 30-4-16,-14-24-15 0,14 24-26 0,0 0 0 15,-14-18 0-15,14 18 0 0,0 0 0 0,0 0 0 16,-17-4 0-16,17 4 0 0,0 0 0 0,0 0 0 16,-4 23 0-16,4-23 0 0,-2 34 0 0,2-11 0 15,0 2 0-15,-1 2 0 0,-1 1 0 0,-1 2 0 16,0 0 0-16,-4 3 0 0,1-1 0 16,-3 2 0-16,-1-1 0 0,0-2 0 0,-1 0 0 15,0-2 0-15,2-3 0 0,0-4 0 16,3-4 0-16,6-18 0 0,-7 23 0 0,7-23 0 15,0 0 0-15,0 0 0 0,0 0 0 0,0 0 0 16,0 0 0-16,17-33 0 0,-9 9 0 0,4-4 0 16,1-2 0-16,0 0 0 0,0-3 0 0,1 2 0 15,-1-2 0-15,-1-2 0 0,2 0 0 16,-2-4 0-16,1 1 0 0,2-4 0 0,-3-1 0 16,1-1 0-16,1 3 0 0,0 4 0 0,1 3 0 15,1 9 0-15,-4 6 0 0,-12 19 0 0,28-21 0 16,-28 21 0-16,31-8 0 0,-14 10 0 15,3 1 0-15,2 3 0 0,3 4 0 0,2 1 0 16,-3 2 0-16,2 2 0 0,-4 0 0 16,-3 1 0-16,0 2 0 0,-5 0 0 0,-1 2 0 15,-4-2 0-15,-3-1 0 0,-3 0 0 0,-6 0 0 16,-2 1 0-16,-7 0 0 0,-4 0 0 0,-4 0 0 16,-6 0 0-16,-2-2 0 0,-4 0 0 0,-2-4 0 15,-2 1 0-15,-1-1 0 0,0-1 0 0,-1-1 0 16,3 0 0-16,-2-4 0 0,3 1 0 0,1-4 0 15,7 1 0-15,1 0 0 0,25-4 0 16,-29 5 0-16,29-5-50 0,0 0-49 0,0 19-114 16,-13-40-98-16,47 38-76 0,-34-17-187 15,27-15 162-15,13 28 412 0</inkml:trace>
  <inkml:trace contextRef="#ctx0" brushRef="#br0" timeOffset="24981.7848">16920 12834 1478 0,'5'22'525'0,"-5"-22"-481"0,0 0-44 0,0 0 0 16,0 0 0-16,0 0 0 15,0 0 0-15,0 0 0 0,-17 19 0 0,17-19 0 16,-3 29 0-16,-1-11 0 0,2 3 0 0,-4 0 0 15,-3 6 0-15,1 2 0 0,-5 1 0 0,-2 2 0 16,-1-4 0-16,-1-2 0 0,1-2 0 0,3-1 0 16,0-5 0-16,5 2 0 0,8-20 0 0,-11 29 0 15,11-29-51-15,12 34-247 0,-33-50-232 0,21 16-85 16,17-5 63-16</inkml:trace>
  <inkml:trace contextRef="#ctx0" brushRef="#br0" timeOffset="25356.7567">16934 12758 1788 0,'16'18'259'0,"-16"-18"-259"0,0 0 0 0,0 0 0 16,0 0 0-16,0 0 0 0,23 6 0 0,-23-6 0 15,26 7 0-15,-26-7 0 0,29 11 0 0,-12-5 0 16,0 2 0-16,2 5 0 0,1 0 0 0,3 0 0 15,1-1 0-15,-1 0 0 0,2-1 0 0,-2 1 0 16,2 0 0-16,-1 2 0 0,-1-2 0 16,1 2 0-16,-3-2 0 0,-1 3 0 0,-1-2 0 15,-19-13 0-15,25 27 0 0,-25-27 0 16,9 29 0-16,-9-29 0 0,-8 29 0 0,8-29 0 16,-25 30 0-16,5-15 0 0,-5 0 0 0,-4 2 0 15,-7 0 0-15,-3 1 0 0,-3 1 0 0,-4-1 0 16,-3 1 0-16,-1-1 0 0,-1-1 0 0,4-1 0 15,2-3 0-15,3-2 0 0,11-3 0 16,4-1 0-16,7-4 0 0,20-3 0 0,0 0 0 16,0 0 0-16,0 0 0 0,0 0 0 0,31-5 0 15,-2-8-8-15,22 21-185 0,-22-43-125 0,48 44-167 16,-25-22-166-16,4-10 260 0,18 30 391 0</inkml:trace>
  <inkml:trace contextRef="#ctx0" brushRef="#br0" timeOffset="25575.5063">17707 13362 1741 0,'0'0'306'0,"-21"21"-306"0,21-21 0 15,0 0 0-15,0 0 0 0,0 0 0 0,0 0 0 16,0 0 0-16,0 0 0 0,1-26 0 0,-1 26 0 15,4-20 0-15,-4 20 0 0,-3-24 0 16,3 24 0-16,-12-18 0 0,-11-7-162 0,29 42-316 16,-28-24-218-16,4 2 70 0,1 13 542 0</inkml:trace>
  <inkml:trace contextRef="#ctx0" brushRef="#br0" timeOffset="25809.879">16417 13227 2047 0,'-29'10'0'0,"29"-10"0"0,0 0 0 0,0 0 0 16,-6-17 0-16,6 17 0 0,0 0 0 0,21-15 0 15,-21 15 0-15,0 0 0 0,25-6 0 0,-23-16-130 16,35 33-413-16,-37-11-143 0,20-13 32 16</inkml:trace>
  <inkml:trace contextRef="#ctx0" brushRef="#br0" timeOffset="26122.4556">18164 13253 1860 0,'0'0'187'0,"0"0"-187"0,0 0 0 16,0 0 0-16,34-15 0 0,-7 4 0 0,1 1 0 16,1 1 0-16,-1 2 0 0,-2-1 0 0,4 3 0 15,-5-3 0-15,3 7-33 0,-8-9-59 0,11 23-74 16,-32-30-324-16,24 24-127 0,-3 0 5 0,-20-7 576 16</inkml:trace>
  <inkml:trace contextRef="#ctx0" brushRef="#br0" timeOffset="26278.7087">18180 13448 1847 0,'-39'14'200'15,"11"-4"-200"-15,5-1 0 0,23-9 0 0,-24 8 0 16,24-8 0-16,0 0 0 0,0 0 0 16,19 4 0-16,-2-6 0 0,7-3 0 0,6-5 0 15,7 0 0-15,2-4 0 0,8 3 0 0,-15-30-264 16,23 34-416-16,-14-21 49 0,8 13 160 0</inkml:trace>
  <inkml:trace contextRef="#ctx0" brushRef="#br0" timeOffset="26700.4921">19677 12833 1988 0,'-21'12'59'0,"21"-12"-59"0,0 0 0 15,0 0 0-15,0 0 0 0,0 0 0 0,0 0 0 16,0 0 0-16,-10 17 0 0,10-17 0 0,-9 37 0 16,0-8 0-16,-4 9 0 0,-4 4 0 0,-3 5 0 15,-2 3 0-15,-2 3 0 0,-3 3 0 16,-1 3 0-16,-2-1 0 0,-1-4 0 0,2-2 0 15,2-7 0-15,8-7 0 0,6-5 0 0,7-6 0 16,9-4 0-16,6-6 0 0,8-1 0 0,1-9 0 16,20 17-156-16,-31-41-345 0,43 21-153 0,-11-16-5 15,2-16 583-15</inkml:trace>
  <inkml:trace contextRef="#ctx0" brushRef="#br0" timeOffset="27075.5011">20360 12972 1615 0,'24'8'327'16,"-43"-21"-254"-16,19 13-41 0,-4-28-32 0,4 28 0 16,2-19 0-16,-2 19 0 0,0 0 0 15,0 0 0-15,0 0 0 0,0 0 0 0,0 0 0 16,0 0 0-16,3 21 0 0,0 1 0 0,-1 8 0 16,-1 3 0-16,2 3 0 0,0 3 0 0,0 2 0 15,3 3 0-15,1 1 0 0,-1 0 0 0,4-1 0 16,-5-2 0-16,2-1 0 0,2-3 0 15,-1-2 0-15,1-4 0 0,2-2 0 0,-3-5 0 16,2-1 0-16,-3-3 0 0,3 1-10 16,-10-22-78-16,28 46-234 0,-28-46-306 0,0 0 27 15,0 0 204-15</inkml:trace>
  <inkml:trace contextRef="#ctx0" brushRef="#br0" timeOffset="27278.639">20408 13345 1612 0,'-32'-13'244'0,"32"13"-53"16,0 0-191-16,-24 33 0 0,8-14 0 15,4 4 0-15,-1 2 0 0,-1 3 0 0,-1 4 0 16,-2-3 0-16,-1 1 0 0,1-1 0 0,-1 0 0 16,2 0 0-16,0-2 0 0,0-2 0 0,2-2 0 15,-2-6 0-15,6 1 0 0,10-18 0 16,3 39-300-16,-24-50-262 0,21 11-101 0,17 2 142 15</inkml:trace>
  <inkml:trace contextRef="#ctx0" brushRef="#br1" timeOffset="31716.0594">7211 11632 1474 0,'0'0'45'0,"0"0"-36"0,13-17-19 0,-13 17-10 15,0 0-6-15,0 0 0 0,0 0 1 0,18-7 3 16,-18 7 3-16,0 0 5 0,0 0 5 0,20 0 9 15,-20 0 4-15,17-2 3 0,-17 2 9 0,22-1 6 16,-22 1 11-16,27-2 7 0,-7 4-2 0,-20-2 4 16,36-5-8-16,-36 5-4 0,38-5-5 0,-19 3-7 15,3 2-7-15,-1-1-4 0,1 2-3 16,0 1-2-16,1 1 0 0,0 0-2 16,0 2 1-16,1 3-2 0,1-1 2 0,-1 0-3 15,0 2 3-15,0-1-3 0,1 2 3 0,-1-1-3 16,3 1 3-16,1 0-1 0,0-1 1 0,3-1-1 15,2 0 2-15,4-3-6 0,3 0 4 0,0-3-1 16,5 2 4-16,0-4 7 0,5 2 5 0,0-4 4 16,3 2 2-16,2-3-3 0,3 2-1 15,0-2-2-15,2 1-3 0,2 0-5 0,2 0-2 16,-1 0-3-16,2 2-2 0,-1 0 4 0,0 2-3 16,2 0 0-16,-3 0 2 0,0 3-3 0,1 0-2 15,0 1-2-15,2 1 2 0,-3 1-3 0,3 0 6 16,-3 2-2-16,-2-3 2 0,-1 1-3 0,1 1 4 15,1-1-4-15,-1 1 5 16,4-2-3-16,-1-1 0 0,2-1-1 0,1 0 2 16,1 0-3-16,0-4 3 0,2 1 0 0,0 0 0 15,4-1 2-15,1 1 1 0,1-1-1 0,1 2-1 16,-1-2 0-16,0 3 0 0,1-2-2 0,-2 2 2 16,2-1-2-16,0 3 2 0,3-1-2 0,1 1 2 15,0 0 0-15,0 0 0 0,-1 0-3 0,1 0 3 16,0 0 2-16,1-1-1 0,2 0 2 15,1-1 0-15,-1-2-6 0,-2 2 4 0,2-3-2 16,-1 1 2-16,1 0 4 0,2-2-3 0,-1 0 2 16,2 0-2-16,-3-3-1 0,1 2-2 0,-3 0 2 15,0-2-2-15,1 2 2 0,0 0-1 16,-1 1 1-16,2 0 0 0,-4 2-2 0,-2 0 1 16,1 1-1-16,-2 0 1 0,3 0-3 0,0 2 2 15,-2-1-4-15,2 1 3 0,-1 1 1 16,0-3-1-16,3 2 0 0,-1-2 0 0,3-2-1 15,5 0 1-15,0-1 0 0,4 0 1 0,0-2 1 16,-2 0-2-16,3-1 3 0,1-1-3 0,-1-1 2 16,3 0-1-16,-3 1 1 0,0-1-1 0,2 0-1 15,-2 0 2-15,1 0 0 0,1 3-1 0,-3-2 3 16,0 3-4-16,-2 1 0 0,-4 0-1 16,3 4 2-16,0-2 2 0,-3 2-2 15,-1 0 3-15,-2 0-4 0,-4 2 0 0,3-1-2 16,-3 1 2-16,3 1-3 0,0 1 2 0,-3-2-1 15,3 0 1-15,-3 0-1 0,0 1 2 0,2-1-1 16,-2 1 0-16,0-1 0 0,3 0 0 0,0 2 0 16,-1-2 2-16,1 1-2 0,-2 0 3 0,3 2-3 15,-2-3-20-15,4 1 41 0,-1 0-41 16,-1 0 43-16,1 4-19 0,-3 0-5 0,-1 0 4 16,3 1-5-16,0 0 4 0,1 0-3 0,0 3 5 15,-1-2-5-15,-1-1 4 0,3 2-4 0,1-2 4 16,1-1-4-16,2-3 4 0,0 0-3 0,4 0 3 15,-3-1-2-15,2-1 2 0,4-1-2 16,2 0 0-16,0 0-1 0,2-3 3 0,0 3-2 16,-1 0 0-16,1-1 0 0,-1 3-2 15,2-1 0-15,0-3 2 0,-1 3-1 0,-2-2 1 16,2-1 0-16,-1 1-1 0,2 0-1 0,0-1 1 16,1 2-1-16,-2-1 1 0,1-2 1 0,-1 1 2 15,2-1 1-15,0-1-1 0,0-1 0 0,0 0-1 16,-2 0-4-16,-3-1 6 0,2 0-2 0,0 0 0 15,-3-1-1-15,-2 2-9 0,-3 0 1 16,-4-1-6-16,1 4-5 0,-5-7-6 0,0 8-14 16,-10-10-18-16,5 13-37 0,-26-25-95 15,24 23-335-15,-22-15 9 0,-4-1 65 0</inkml:trace>
  <inkml:trace contextRef="#ctx0" brushRef="#br1" timeOffset="33091.0589">11192 11445 1349 0,'7'-24'108'0,"-7"24"-29"16,0 0-39-16,24-17 8 0,-24 17-27 0,0 0 22 16,0 0 2-16,0 0-3 0,0 0 0 15,0 0-9-15,0 0-8 0,0 0-5 0,0 0-1 16,0 0-2-16,0 0 2 0,0 0-5 0,0 0 1 15,0 0-3-15,0 0-3 0,0 0-19 0,-11 28 30 16,8-10-32-16,-3 4 30 0,1 5-10 0,-1 3-8 16,-3 4 6-16,-1 3-9 0,0 1 8 0,-4 2-8 15,1-3 9-15,-2-2-8 16,2-1 8-16,2-5-3 0,1-5 2 0,4-4-5 16,6-20 0-16,-2 18 0 0,2-18 0 0,0 0 0 15,0 0 0-15,17-4 0 0,-17 4 0 0,18-19 0 16,-18 19 0-16,25-40 0 0,-10 12 0 0,3-5 0 15,1-4 0-15,0-2 0 0,3-1 0 0,0 0 0 16,0 1 0-16,-2 0 0 0,0 3 0 0,-2 0 0 16,0 4 0-16,-2 5 0 0,1 3 0 15,-2 5 0-15,-15 19 0 0,26-27 0 0,-26 27 0 16,20-12 0-16,-20 12 0 0,0 0 0 0,22-1 0 16,-22 1 0-16,0 0 0 0,20 18 0 15,-20-18 0-15,17 22 0 0,-17-22 0 0,19 34 0 16,-12-15 0-16,2 4 0 0,-2 1 0 0,0 3 0 15,2 0 0-15,-3 4 0 0,2 0 0 0,1 2 0 16,-2 1 0-16,0-4 0 0,-1-1 0 16,1-4 0-16,-3-5 0 0,4-3 0 0,-8-17 0 15,18 19 0-15,-18-19 0 0,21 6 0 0,-21-6 0 16,26-8 0-16,-26 8 0 0,30-28 0 0,-15 6 0 16,1-5 0-16,1-4 0 0,0-4 0 0,-2 0 0 15,-1-2 0-15,-3 2 0 0,-2 2 0 0,-3 1 0 16,-1 3 0-16,-2 1 0 15,-1 2 0-15,-2 0 0 0,0 2 0 0,0 2 0 16,0 3 0-16,1 1 0 0,-1 18 0 0,4-26 0 16,-4 26 0-16,0 0 0 0,20-15 0 0,-20 15 0 15,28 2-47-15,-28-2-146 0,52 0-352 0,-52 0-90 16,43 3 29-16</inkml:trace>
  <inkml:trace contextRef="#ctx0" brushRef="#br1" timeOffset="33544.1798">12272 11541 1430 0,'-13'-22'163'0,"13"22"-75"0,3-19-25 15,-3 19-10-15,0-19-9 0,0 19-7 0,0 0-6 16,-9-19 1-16,9 19-3 0,0 0 1 0,-24-3-9 16,24 3 0-16,-19 8-16 0,19-8-5 0,-23 20 0 15,23-20 0-15,-27 30 0 0,15-11 0 16,-2 3 0-16,2 1 0 0,-1 1 0 0,2 0 0 16,1 0 0-16,4-1 0 0,2-1 0 15,3-4 0-15,4 1 0 0,-3-19 0 0,13 25 0 16,-13-25 0-16,25 18 0 0,-25-18 0 0,36 11 0 15,-17-11 0-15,1-2 0 0,1-3 0 0,1-4 0 16,1-2 0-16,-1-2 0 0,-2-3 0 0,-3-2 0 16,-4-1 0-16,-2-1 0 0,-4 0 0 15,-3-1 0-15,-3 0 0 0,-2-1 0 0,-4 1 0 16,-3 1 0-16,-2 2 0 0,-2-1 0 0,-2 2 0 16,2 1 0-16,12 16 0 0,-24-28 0 0,24 28 0 15,-18-20 0-15,18 20-18 0,0 0-19 0,0 0 9 16,0 0-38-16,0 0-86 0,13 21-282 0,-13-21-120 15,0 0-20-15,20 31 391 0</inkml:trace>
  <inkml:trace contextRef="#ctx0" brushRef="#br1" timeOffset="34044.155">12893 11529 1538 0,'0'0'144'0,"-23"-5"-57"16,23 5-14-16,-32-7-18 0,32 7-11 0,-34-7-13 16,34 7-5-16,-33-4-4 0,33 4 0 15,-29-1-17-15,29 1-5 0,-25 2 0 0,25-2 0 16,-22 6 0-16,22-6 0 0,0 0 0 0,-20 7 0 16,20-7 0-16,0 0 0 0,0 0 0 0,-17 21 0 15,17-21 0-15,0 0 0 0,-15 27 0 16,15-27 0-16,-11 31 0 0,6-13 0 0,0 2 0 15,0-1 0-15,3 0 0 0,0-1 0 0,4 1 0 16,-2-19 0-16,11 31 0 0,-11-31 0 0,21 21 0 16,-21-21 0-16,33 9 0 0,-11-10 0 0,1-4 0 15,2-5 0-15,0-6 0 0,1-4 0 0,0-4 0 16,0-4 0-16,-2-2 0 0,-1-4 0 16,-2-1 0-16,0-2 0 0,-4-1 0 0,-1 2 0 15,-3 0 0-15,-2 3 0 0,-4-1 0 16,0 3 0-16,0-2 0 0,-3 1 0 0,1 0 0 15,-1 2 0-15,0-3 0 0,-2 1 0 0,2 6 0 16,-3 4 0-16,-1 22 0 0,4-20 0 0,-4 20 0 16,0 0 0-16,0 0 0 0,-10 21 0 0,4 1 0 15,-4 8 0-15,-2 8 0 0,-2 2 0 16,-1 3 0-16,-1 4 0 0,1 4 0 0,-1 0 0 16,4 0 0-16,3-5 0 0,6-2 0 0,2-7 0 15,7-2 0-15,1-7 0 0,9 2-58 0,-16-30-151 16,46 37-266-16,-46-37-162 0,47 15 33 0,-15-3 541 15</inkml:trace>
  <inkml:trace contextRef="#ctx0" brushRef="#br1" timeOffset="34403.558">13260 11574 2043 0,'0'0'4'0,"-18"19"-4"15,18-19 0-15,-6 18 0 0,6-18 0 16,5 20 0-16,-5-20 0 0,0 0 0 0,28 18 0 16,-28-18 0-16,35 1 0 0,-13-4 0 15,1-1 0-15,4-2 0 0,1-4 0 0,2 1 0 16,-1-4 0-16,1 0 0 0,-6-3 0 0,-2 0 0 16,-4 1 0-16,-18 15 0 0,27-29 0 0,-27 29 0 15,12-28 0-15,-12 28 0 0,-2-24 0 0,2 24 0 16,-14-20 0-16,14 20 0 0,-24-17 0 15,24 17 0-15,-34-7 0 0,16 12 0 0,-3 2 0 16,-1 5 0-16,1 5 0 0,-2 3 0 0,1 3 0 16,2 2 0-16,-2 2 0 0,4-1 0 0,2 0 0 15,4-2 0-15,5-3 0 0,6-1 0 0,1-20 0 16,14 29 0-16,-14-29 0 0,32 19 0 0,-5-13 0 16,5-5 0-16,9-3 0 0,5-8 0 0,15 1 0 15,4-14 0-15,28 24-282 16,-20-36-337-16,21 12-46 0,-10-12 185 0</inkml:trace>
  <inkml:trace contextRef="#ctx0" brushRef="#br1" timeOffset="35231.6555">15421 11380 1859 0,'0'0'65'0,"0"0"-26"0,0 0-10 0,-4-17-1 15,4 17-5-15,0 0-19 0,0 0-4 0,0 0 0 16,0 0 0-16,-4 18 0 0,4-18 0 0,-1 28 0 16,2-7 0-16,0 2 0 0,2 3 0 15,-2 2 0-15,0 1 0 0,-1 0 0 0,0 1 0 16,-1 2 0-16,0-2 0 0,-2 2 0 15,1-5 0-15,-2-1 0 0,0-3 0 0,1-3 0 16,-2 0 0-16,5-20 0 0,-5 26 0 0,5-26 0 16,0 0 0-16,0 0 0 0,0 0 0 0,0 0 0 15,0 0 0-15,0 0 0 0,2-29 0 0,2 6 0 16,2-3 0-16,1-3 0 0,3-2 0 0,0-1 0 16,1-1 0-16,-3 0 0 0,2 0 0 0,-1-4 0 15,-2 0 0-15,1-3 0 0,1 0 0 16,-2-1 0-16,3 1 0 0,0 2 0 0,-1 6 0 15,2 5 0-15,2 7 0 0,-13 20 0 16,23-26 0-16,-23 26 0 0,24-11 0 0,-24 11 0 16,27-1 0-16,-27 1 0 0,33 3 0 0,-14-2 0 15,3 1 0-15,0 3 0 0,2 1 0 0,-2 3 0 16,0 0 0-16,-3 1 0 0,-2 1 0 16,-17-11 0-16,28 23 0 0,-28-23 0 0,17 25 0 15,-17-25 0-15,5 28 0 0,-8-11 0 0,-3 0 0 16,-7 2 0-16,-4 2 0 0,-5 1 0 0,-4 1 0 15,-2-1 0-15,-4 1 0 0,0-1 0 0,1-1 0 16,0-2 0-16,5-4 0 0,5-2 0 0,3-5 0 16,18-8 0-16,-21 10 0 0,21-10 0 0,0 0-1 15,0 0-47-15,0 0-22 16,32-5-90-16,-32-30-161 0,45 36-185 0,-29-27-23 16,15-3 118-16</inkml:trace>
  <inkml:trace contextRef="#ctx0" brushRef="#br1" timeOffset="35434.7841">16079 11341 1281 0,'0'0'621'0,"-24"16"-571"15,24-16-22-15,-16 28-3 0,9-11-19 0,-2 1 28 16,2 4-32-16,-1 1-2 0,-1 3 0 0,2 1 0 16,1-2 0-16,2 2 0 0,2 0 0 15,0-2 0-15,1-2 0 0,1-1 0 0,0 0 0 16,3-2 0-16,-3-20 0 0,6 33 0 0,-6-33-30 15,11 22-27-15,-11-22-37 0,24 27-204 16,-24-27-287-16,0 0 0 0,0 0 188 0</inkml:trace>
  <inkml:trace contextRef="#ctx0" brushRef="#br1" timeOffset="35747.2735">16099 11300 1535 0,'11'17'444'0,"-11"-17"-402"0,0 0-16 0,0 0-26 16,0 0 0-16,0 0 0 0,13 18 0 16,-13-18 0-16,17 10 0 0,-17-10 0 0,24 11 0 15,-6-5 0-15,0-2 0 0,2 1 0 0,1-2 0 16,0 1 0-16,-2 1 0 0,1-2 0 0,-3 1 0 16,1 1 0-16,-18-5 0 0,27 12 0 0,-27-12 0 15,16 17 0-15,-16-17 0 0,2 21 0 16,-2-21 0-16,-10 33 0 0,-1-11 0 0,-5-2 0 15,-4 5 0-15,-7 0 0 0,-2 3 0 0,-3-2 0 16,-3 1 0-16,0 0 0 0,1-2 0 0,1-1 0 16,4-3 0-16,4-2 0 0,5-3 0 0,3-3 0 15,17-13 0-15,-16 17 0 0,16-17 0 16,0 0 0-16,17 7-78 0,-20-33-179 16,45 34-226-16,-33-32-123 0,21 10 22 0,7 4 546 15</inkml:trace>
  <inkml:trace contextRef="#ctx0" brushRef="#br1" timeOffset="35950.4678">16736 11479 1596 0,'0'0'319'0,"0"0"-187"0,0 0-132 0,0 0 0 16,10-18 0-16,-10 18 0 0,31-17 0 0,-12 9 0 15,1-1 0-15,3 0 0 0,3 1 0 0,1 0 0 16,1 3 0-16,0-1 0 0,1 6-8 0,-5-5-50 16,11 21-115-16,-35-16-469 0,26 1 29 15,-26-1 61-15</inkml:trace>
  <inkml:trace contextRef="#ctx0" brushRef="#br1" timeOffset="36137.8792">16729 11632 1996 0,'-18'23'51'16,"18"-23"-51"-16,0 0 0 0,0 0 0 0,-8 19 0 15,8-19 0-15,18 7 0 0,-18-7 0 0,36 3 0 16,-10-6 0-16,6 0 0 0,7-5 0 0,8 1 0 16,3-6 0-16,12 8-83 0,-19-29-163 0,25 29-400 15,-14-18 37-15,12 11 147 0</inkml:trace>
  <inkml:trace contextRef="#ctx0" brushRef="#br1" timeOffset="36481.6533">17895 11159 2046 0,'0'0'1'0,"0"0"-1"0,0 0 0 16,0 0 0-16,0 0 0 0,0 0 0 0,-13 17 0 15,13-17 0-15,-8 25 0 0,8-25 0 0,-6 32 0 16,6-32 0-16,-3 31 0 0,1-14 0 0,2 1 0 16,3-1 0-16,-3-17 0 0,8 28 0 0,-8-28 0 15,15 22-7-15,-15-22-40 0,27 15-33 16,-27-15-76-16,45 2-329 0,-45-2-118 0,30-16 63 16,-13 11 412-16</inkml:trace>
  <inkml:trace contextRef="#ctx0" brushRef="#br1" timeOffset="36669.2138">18237 11136 1907 0,'0'0'81'0,"-21"23"-38"15,21-23-27-15,-29 35-16 0,13-13 0 0,-2 4 0 16,-2 3 0-16,0 3 0 0,-3 2 0 0,1 2 0 16,-1 3 0-16,-1-3 0 0,5 0 0 0,2-4 0 15,2-3 0-15,4-3 0 0,3-4 0 0,4-1 0 16,4-21 0-16,2 33-55 0,-2-33-133 0,18 15-413 15,-18-15-11-15,18-1 22 0</inkml:trace>
  <inkml:trace contextRef="#ctx0" brushRef="#br1" timeOffset="37059.7615">18358 11560 1537 0,'0'0'317'0,"-19"-1"-124"0,19 1-193 16,0 0 0-16,0 0 0 0,0 0 0 0,0 0 0 15,0 0 0-15,0 0 0 0,15-18 0 0,-15 18 0 16,31-14 0-16,-10 5 0 0,-1 1 0 0,2-2 0 16,0 3 0-16,-1 1 0 0,-2 1 0 15,0 1 0-15,-19 4 0 0,28-2 0 16,-28 2 0-16,0 0 0 0,19 8 0 0,-19-8 0 15,0 0 0-15,-2 24 0 0,2-24 0 0,-16 22 0 16,16-22 0-16,-29 28 0 0,9-12 0 0,-3 1 0 16,-1 2 0-16,-2 0 0 0,-1 1 0 0,-1 3 0 15,2-3 0-15,-1 2 0 0,4 1 0 0,3-1 0 16,3-2 0-16,5 0 0 0,2-3 0 16,6-1 0-16,4-16 0 0,3 28 0 0,-3-28 0 15,22 23 0-15,-2-15 0 0,3-2 0 0,7-5 0 16,7-2 0-16,4-2 0 0,3-3 0 15,6-1 0-15,2-5 0 0,7 1 0 0,2-5 0 16,7 6-14-16,-13-26-238 0,24 28-398 0,-19-15-14 16,3 7 198-16</inkml:trace>
  <inkml:trace contextRef="#ctx0" brushRef="#br1" timeOffset="37372.2393">19152 11340 1825 0,'27'-6'89'0,"-27"6"-31"15,0 0-13-15,0 0-15 0,0 0-30 0,0 0 0 16,0 0 0-16,0 0 0 0,0 0 0 0,0 0 0 15,4 34 0-15,-2-12 0 0,2 4 0 16,-2 3 0-16,2 1 0 0,1 2 0 0,0 0 0 16,1-1 0-16,1 2 0 0,0-2 0 0,0 2 0 15,0-2 0-15,-1-1 0 0,1-1 0 0,3-1 0 16,0-1 0-16,-1-5 0 0,2 2 0 16,-11-24-5-16,25 53-213 0,-44-42-435 0,33 10 24 0,-14-21 88 15</inkml:trace>
  <inkml:trace contextRef="#ctx0" brushRef="#br1" timeOffset="37575.3815">19317 11691 1368 0,'-28'-10'641'0,"11"21"-603"16,-4 1-38-16,2 5 0 0,-6 4 0 15,1 3 0-15,-2 4 0 0,0 1 0 0,-2 2 0 16,1 1 0-16,-1-1 0 0,2 1 0 0,3-5 0 15,1-2 0-15,7-4 0 0,15-21 0 16,-19 29 0-16,19-29-23 0,2 17-29 0,-2-17-95 16,28 10-351-16,-28-10-78 0,0 0-31 0,26-15 464 15</inkml:trace>
  <inkml:trace contextRef="#ctx0" brushRef="#br1" timeOffset="39059.802">7794 10470 1322 0,'0'0'146'16,"17"-4"-97"-16,-17 4-17 0,22-9 5 0,-4 2-7 15,5 4-36-15,8 1 36 0,-2-4-14 0,5 6 1 16,-6-12 34-16,3 4-47 0,3-2 1 0,3 0-4 16,2-1 2-16,2 2-3 0,2-2 3 0,1 0-4 15,2 0 4-15,0 0-4 0,3 2 3 16,0-1-2-16,5-1 3 0,1 0-6 0,2-1 4 0,5-1-4 15,1-1 4-15,4 0 0 0,0-4 4 16,5 1 20-16,1-4-38 0,4 2 41 16,7-4-37-16,6 1 17 0,0-2 6 0,4 1-8 15,-4-1 2-15,1 3-6 0,4 0 4 0,0 1-8 16,0 3 7-16,1 0-8 0,-4 2 7 0,-1 0-6 16,1 2 5-16,-2-1-6 0,1 2 5 0,1 2-4 15,0-1 2-15,0 0-1 0,-1 1 3 0,-3-1-3 16,3-1 5-16,1 1-2 0,2-1 2 15,2-1-4-15,0 0 4 0,1-3-5 0,4-1 6 16,2 0-5-16,2-2 6 0,2-1-7 0,-1 1 6 16,0-2-5-16,2 1 7 0,2-2-7 0,-3 4 7 15,3 0 15-15,-3 0-42 0,0 1 42 16,2-2-43-16,-1 1 19 0,1 0 5 0,3 1-6 16,-1-1 5-16,-1 0-5 0,7 1 5 15,0-1-4-15,1 0 6 0,4 0-6 0,-1-2 6 16,2 1-5-16,5-4 6 0,3 1-5 0,0-2 6 15,1 1-7-15,0-1 5 0,1 0-5 0,-1 1 6 16,3 1-4-16,-3-1 7 0,-1 1-3 0,0 0 4 16,3 2-5-16,-2 2 4 0,-1 0-7 0,0 1 4 15,2 1-6-15,-2 1-15 0,0 0 14 0,1 1-16 16,-1 1 39-16,-3-1-19 0,2 1 17 16,-5-1-17-16,0-2-5 0,3 3 3 0,1-3-2 15,2 0 3-15,2 1-3 0,3-2 4 16,-1 0-4-16,5 0 5 0,2 0-6 0,1 1 6 15,3 2-4-15,-2-1 4 0,2 0-3 0,-4 0 4 16,1-1-5-16,-1 2 3 0,0-1-3 0,-3 1 0 16,0 0 0-16,-2 2 3 0,3 0-3 0,-3 3 4 15,6-3-5-15,3-2 2 0,1 2-4 16,2-4 4-16,4 1-3 0,6-3 4 0,1-4-5 16,6 0 7-16,1-2-7 0,4-2 6 0,-1 0-7 15,4-4-12-15,-3 1 36 0,-2-2-34 0,4 2 34 16,-4 0-16-16,0 0-12 0,-1 3 3 0,-4-3-12 15,1 6-6-15,-9-6-21 0,6 9-13 0,-17-15-50 16,18 29-189-16,-33-22-265 16,-1 4 8-16,-9 7 300 0</inkml:trace>
  <inkml:trace contextRef="#ctx0" brushRef="#br1" timeOffset="40794.0986">15106 8865 910 0,'0'0'152'16,"21"-6"-11"-16,-21 6-32 0,0 0 16 0,5-28-17 16,-5 28-29-16,0 0-23 0,0 0-14 0,11-22 0 15,-11 22-1-15,0 0 5 0,0 0-7 16,0 0-1-16,0 0-10 0,-21-14-6 0,21 14-7 15,-18 4-5-15,18-4-3 0,-24 11 0 16,24-11-2-16,-31 16 0 0,31-16 1 0,-33 25-2 16,15-10 4-16,1 1-6 0,-1 1-8 0,18-17 12 15,-32 35-6-15,18-18 0 0,0-1 0 0,2 3 0 16,12-19 0-16,-16 29 0 0,16-29 0 0,-4 21 0 16,4-21 0-16,6 19 0 0,-6-19 0 15,17 10 0-15,-17-10 0 0,28 4 0 0,-8-6 0 16,1-2 0-16,2-4 0 0,3-3 0 0,-1-3 0 15,-1-3 0-15,0-1 0 0,-3-3 0 0,0 0 0 16,-3-1 0-16,-1 3 0 0,-2 2 0 0,-15 17 0 16,21-28 0-16,-21 28 0 0,0 0 0 0,8-17 0 15,-8 17 0-15,0 0 0 0,0 0 0 16,0 0 0-16,0 0 0 0,-18 16 0 16,18-16 0-16,-11 23 0 0,11-23 0 0,-12 31 0 15,12-31 0-15,-9 34 0 0,8-17 0 0,0 0 0 16,3 0 0-16,-2-17-1 0,10 30-28 0,-10-30-8 15,16 26-14-15,-16-26-41 0,31 31-194 0,-31-31-322 16,28 7-10-16,-28-7 294 0</inkml:trace>
  <inkml:trace contextRef="#ctx0" brushRef="#br1" timeOffset="41153.4465">15503 8788 1663 0,'0'0'69'0,"-21"17"-25"16,21-17-5-16,-14 23 3 0,14-23-7 16,-16 34-3-16,7-17-7 0,4 4-23 0,5-21 32 15,-7 34-38-15,7-34 31 0,-1 29-13 0,1-29-7 16,2 25 4-16,-2-25-5 0,0 0-5 0,16 18-1 16,-16-18 0-16,20 0 0 0,-20 0 0 0,26-13 0 15,-26 13 0-15,32-28 0 0,-14 11 0 0,0-3 0 16,2-2 0-16,-2-2 0 0,-1-2 0 0,-1 3 0 15,0 0 0-15,-4 3 0 16,0 3 0-16,-2 0 0 0,-10 17 0 0,14-22 0 16,-14 22 0-16,0 0 0 0,0 0 0 0,0 0 0 15,0 0 0-15,0 0 0 0,0 0 0 0,0 0 0 16,7 21 0-16,-7-21 0 0,2 32 0 0,-1-12 0 16,2-1 0-16,2 0 0 0,-1 1 0 0,2-2 0 15,-2-1 0-15,-4-17 0 0,17 24 0 16,-17-24-21-16,26 8-48 0,0 11-101 0,-26-19-451 15,20-11-33-15,-20 11 143 0</inkml:trace>
  <inkml:trace contextRef="#ctx0" brushRef="#br1" timeOffset="41356.5688">16054 8468 1445 0,'19'22'401'0,"-19"-22"-335"0,-18 7-17 16,18-7-13-16,-15 17-2 0,15-17-18 0,-12 31-16 15,7-9 0-15,3 4 0 0,0 3 0 0,-1 2 0 16,2 3 0-16,-2 1 0 0,2 0 0 0,-1 0 0 16,-2 1 0-16,2 2 0 0,-1-1 0 0,2-2 0 15,1 1 0-15,-1-9-21 0,6 5-52 0,-5-32-79 16,14 36-426-16,-14-36-46 0,3 21 26 16</inkml:trace>
  <inkml:trace contextRef="#ctx0" brushRef="#br1" timeOffset="41700.3153">15984 8707 2015 0,'0'0'32'0,"-13"17"-32"16,13-17 0-16,0 0 0 0,6 25 0 0,-6-25 0 15,17 12 0-15,-17-12 0 0,27 7 0 0,-9-7 0 16,2-2 0-16,3-3 0 0,1-3 0 0,2 0 0 15,0-2 0-15,2-2 0 0,0 0 0 16,2-1 0-16,-1-1 0 0,-3 1 0 16,-1 0 0-16,-3 0 0 0,-3 0 0 0,-19 13 0 15,27-16 0-15,-27 16 0 0,0 0 0 0,18-14 0 16,-18 14 0-16,0 0 0 0,0 0 0 0,0 0 0 16,0 0 0-16,0 0 0 0,0 0 0 0,-7 23 0 15,7-23 0-15,-9 32 0 0,3-13 0 0,0 3 0 16,-1 0 0-16,0 3 0 0,-1-1 0 0,1 3 0 15,1-3 0-15,1-2 0 0,0-2 0 16,5-2 0-16,0-18 0 0,3 29 0 0,-3-29-53 16,20 37-209-16,-20-37-380 0,0 0-26 15,0 0 247-15</inkml:trace>
  <inkml:trace contextRef="#ctx0" brushRef="#br1" timeOffset="42122.2172">16610 8439 2037 0,'-17'-5'10'0,"17"5"-10"0,0 0 0 15,0 0 0-15,6 24 0 0,-6-24 0 0,7 18 0 16,-7-18 0-16,6 21 0 0,-6-21 0 0,4 24 0 16,-4-24 0-16,1 28 0 15,-1-28 0-15,-3 31 0 0,1-14 0 0,-3 3 0 16,1-1 0-16,-2 0 0 0,0 0 0 0,3-2 0 15,3-17 0-15,-9 27 0 0,9-27 0 0,-2 18 0 16,2-18 0-16,0 0 0 0,0 0 0 0,0 0 0 16,0 0 0-16,17 0 0 0,-17 0 0 0,0 0 0 15,24-29 0-15,-24 29 0 0,28-30 0 0,-13 12 0 16,0-1 0-16,-1-1 0 0,-2 2 0 16,0 0 0-16,-1 1 0 0,2 0 0 0,-13 17 0 15,21-25 0-15,-21 25 0 0,18-18 0 0,-18 18 0 16,0 0 0-16,19-11 0 0,-19 11 0 0,0 0 0 15,0 0 0-15,0 0 0 0,6 26 0 0,-6-26 0 16,2 28 0-16,-2-28 0 0,3 33 0 16,-1-16 0-16,2 0 0 0,2 0 0 15,-6-17 0-15,18 25 0 0,-18-25 0 0,26 18 0 16,-26-18 0-16,31 9 0 0,-31-9-11 0,35-2-25 16,-18-6-13-16,9 9-45 0,-22-30-120 0,35 24-341 15,-27-15-38-15,5 4 99 0</inkml:trace>
  <inkml:trace contextRef="#ctx0" brushRef="#br1" timeOffset="42450.3309">17122 8463 1462 0,'0'0'307'0,"0"0"-189"0,0 0-41 15,-22-1-25-15,22 1-21 0,-17 10-31 16,17-10 0-16,-20 14 0 0,20-14 0 0,-17 21 0 16,17-21 0-16,-16 25 0 0,16-25 0 0,-12 30 0 15,7-13 0-15,2 0 0 0,0 1 0 0,2 0 0 16,2-1 0-16,-1-17 0 0,6 29 0 0,-6-29 0 15,10 21 0-15,-10-21 0 0,0 0 0 16,27 16 0-16,-27-16 0 0,31 0 0 0,-11-4 0 16,-2-4 0-16,2-3 0 0,-1-3 0 0,-2 1 0 15,0-4 0-15,-2 0 0 0,-1-2 0 0,-4-2 0 16,-3 3 0-16,-2-2 0 0,-1 2 0 0,-3-1 0 16,-1 19 0-16,-6-29 0 0,6 29 0 0,-15-23 0 15,15 23 0-15,-19-20 0 16,19 20 0-16,-21-15 0 0,21 15 0 0,-22-6 0 15,22 6 0-15,-17 4 0 0,17-4 0 0,0 0 0 16,-17 26 0-16,17-26 0 0,-5 31-9 0,5-31-34 16,8 35-44-16,-8-35-144 0,17 19-321 0,-17-19-56 15,18 16 92-15</inkml:trace>
  <inkml:trace contextRef="#ctx0" brushRef="#br1" timeOffset="42872.1775">17652 8475 1706 0,'0'0'151'0,"-29"-13"-84"0,29 13-15 16,-34-7-14-16,15 4-5 0,0 0-33 0,-1 1 0 15,1 1 0-15,1 4 0 0,1 0 0 0,17-3 0 16,-31 14 0-16,31-14 0 0,-20 17 0 16,20-17 0-16,-15 23 0 0,15-23 0 0,-7 32 0 15,4-12 0-15,2 0 0 0,3 3 0 0,0-2 0 16,0-1 0-16,3-3 0 0,-5-17 0 0,16 27 0 15,-16-27 0-15,24 14 0 0,-24-14 0 0,29 1 0 16,-29-1 0-16,32-10 0 0,-15 0 0 0,1-6 0 16,0-3 0-16,-1-5 0 0,2-4 0 15,-2-1 0-15,0 0 0 0,-3-1 0 16,0-1 0-16,-2 3 0 0,-2-1 0 0,-1 2 0 16,0 0 0-16,-2-1 0 0,-2 4 0 0,-1-1 0 15,-1 2 0-15,-1 6 0 0,-2 17 0 0,1-23 0 16,-1 23 0-16,0 0 0 0,0 0 0 0,-8 18 0 15,2 2 0-15,-2 9 0 0,-2 7 0 0,-1 1 0 16,0 3 0-16,0 1 0 0,0-2 0 16,2 2 0-16,1-2 0 0,5-3 0 0,1-5 0 15,9-3 0-15,0-6 0 0,6-3 0 0,-13-19-21 16,39 30-76-16,-39-30-125 0,56 15-195 0,-35-21-197 16,9 1 42-16,8 10 469 0</inkml:trace>
  <inkml:trace contextRef="#ctx0" brushRef="#br1" timeOffset="43247.1706">17972 8499 1879 0,'-36'10'140'0,"36"-10"-112"16,-14 19-28-16,14-19 0 0,-8 25 0 0,8-25 0 16,4 24 0-16,-4-24 0 0,11 20 0 0,-11-20 0 15,21 15 0-15,-21-15 0 0,30 4 0 16,-13-6 0-16,4-1 0 0,4-2 0 0,2-1 0 15,4-4 0-15,-1 0 0 0,-1-2 0 16,-3-1 0-16,-3 0 0 0,-3-2 0 0,-1 1 0 16,-19 14 0-16,28-30 0 0,-28 30 0 0,15-31 0 15,-15 31 0-15,5-26 0 0,-5 26 0 0,-8-22 0 16,8 22 0-16,-18-19 0 0,18 19 0 0,-28-6 0 16,11 8 0-16,0 4 0 0,-4 2 0 15,-1 7 0-15,-2 3 0 0,-2 5 0 0,1 2 0 16,0 5 0-16,2 0 0 0,4 2 0 0,2 0 0 15,5-2 0-15,5-2 0 0,4-6 0 0,4-2 0 16,-1-20 0-16,13 28 0 0,-13-28 0 0,34 17 0 16,-12-13 0-16,9-3 0 0,4-6 0 15,9-1 0-15,2-7 0 0,11 5 0 0,-17-28-224 16,45 36-223-16,-34-33-198 0,20 8 38 16,11 8 484-16</inkml:trace>
  <inkml:trace contextRef="#ctx0" brushRef="#br1" timeOffset="43887.789">19267 8051 1510 0,'0'0'310'0,"0"0"-188"0,0 0-83 16,-18-1-5-16,18 1-4 0,0 0-28 0,0 0-2 16,-17 0 0-16,17 0 0 0,0 0 0 0,-14 23 0 15,14-23 0-15,-11 32 0 0,6-11 0 0,2 5 0 16,-2 3 0-16,1 3 0 0,-1 0 0 15,0 5 0-15,2-1 0 0,-1 2 0 16,2-2 0-16,-1-2 0 0,2-2 0 0,-1-4 0 16,2-4 0-16,0-2 0 0,1-4 0 0,-1-18 0 15,7 28 0-15,-7-28 0 0,0 0 0 0,0 0 0 16,22 12 0-16,-22-12 0 0,0 0 0 0,15-23 0 16,-15 23 0-16,12-32 0 0,-9 10 0 0,1-1 0 15,-1-3 0-15,-1 0 0 0,-1-1 0 16,2 1 0-16,-3-1 0 0,-2-1 0 0,4-2 0 15,-4-2 0-15,2-3 0 0,2 2 0 0,-4-3 0 16,4 1 0-16,-1 2 0 0,1 0 0 0,3 1 0 16,0 5 0-16,2 2 0 0,2 6 0 0,-9 19 0 15,25-24 0-15,-25 24 0 0,36-9 0 16,-17 9 0-16,3 2 0 0,0 1 0 0,-1 5 0 16,-2 1 0-16,-1 3 0 0,-18-12 0 15,29 33 0-15,-19-14 0 0,-3 2 0 0,-3 1 0 16,-3 1 0-16,-1 0 0 0,-3 0 0 0,-3 1 0 15,-4-1 0-15,-2 1 0 0,-4-2 0 0,-4-1 0 16,-1 2 0-16,-4 0 0 0,2-1 0 0,-2-1 0 16,3-7 0-16,0-4 0 0,4-2 0 0,18-8 0 15,-24 5 0-15,24-5 0 0,0 0 0 16,0 0 0-16,-2-24 0 0,13 7 0 0,2-5 0 16,9 1 0-16,3-6-6 0,11 15-130 0,-21-33-161 15,42 41-154-15,-32-26-163 0,11 7 91 16,5 20 504-16</inkml:trace>
  <inkml:trace contextRef="#ctx0" brushRef="#br1" timeOffset="44090.9421">19748 8037 1520 0,'-17'-9'527'0,"17"9"-527"0,0 0 0 16,0 0 0-16,-18 8 0 0,18-8 0 0,0 0 0 16,-12 22 0-16,12-22 0 0,-5 28 0 0,4-8 0 15,-2 5 0-15,1 4 0 0,1 1 0 0,-3 3 0 16,1 2 0-16,-1-2 0 0,1 4 0 0,0-6 0 15,2 1 0-15,-2-3 0 0,2-3 0 16,0-4 0-16,2-1 0 0,-1-21 0 16,4 30 0-16,-4-30-128 0,23 29-302 0,-23-29-199 15,0 0 5-15,0 0 389 0</inkml:trace>
  <inkml:trace contextRef="#ctx0" brushRef="#br1" timeOffset="44403.4561">19798 7937 1773 0,'-31'30'252'0,"18"-7"-230"0,13-23-22 15,0 0 0-15,0 0 0 0,0 0 0 16,0 0 0-16,0 0 0 0,0 0 0 0,26 9 0 16,-26-9 0-16,34-5 0 0,-12 1 0 0,0 2 0 15,0 1 0-15,1-2 0 0,-2 3 0 16,0 0 0-16,0 3 0 0,-1-1 0 0,-2 3 0 15,-18-5 0-15,29 13 0 0,-29-13 0 0,16 22 0 16,-16-22 0-16,3 28 0 0,-3-28 0 0,-4 32 0 16,-5-12 0-16,-2-1 0 0,-3 3 0 0,-5 3 0 15,-3 1 0-15,-2-1 0 0,-4 3 0 0,1 0 0 16,-1-2 0-16,0 1 0 0,2-4 0 0,1 0 0 16,3-1 0-16,4-3 0 0,1-3 0 15,17-16 0-15,-21 20 0 0,21-20-7 16,0 0-85-16,0 22-129 0,-23-45-169 0,23 23-206 15,0 0 46-15,4-25 360 0</inkml:trace>
  <inkml:trace contextRef="#ctx0" brushRef="#br1" timeOffset="44669.0378">20375 8120 2047 0,'0'0'0'16,"0"0"0"-16,-4-22 0 0,4 22 0 0,24-16 0 16,-24 16 0-16,31-15 0 0,-31 15 0 0,34-19 0 15,-16 12 0-15,-1-3 0 0,3 4-22 0,-20 6-34 16,36-11-9-16,-36 11-18 0,38 2-98 0,-38-2-426 15,0 0 21-15,0 0 140 0</inkml:trace>
  <inkml:trace contextRef="#ctx0" brushRef="#br1" timeOffset="44840.9032">20238 8349 1637 0,'24'16'195'16,"-24"-16"-129"-16,17 0-17 0,-17 0-23 15,30-9-12-15,-9-1-6 0,2-1-5 0,2-5-20 16,6-2 32-16,3 0-34 0,5-5 21 0,11 10-47 16,-18-30-171-16,27 28-409 0,-12-14-30 0,8 4 218 15</inkml:trace>
  <inkml:trace contextRef="#ctx0" brushRef="#br1" timeOffset="45778.3893">21238 7641 1158 0,'0'0'615'0,"0"0"-521"0,0 0-51 15,0 0-11-15,0 0-8 0,6-18 0 0,-6 18-5 16,0 0 6-16,0 0-12 0,0 0-13 0,0 0 0 16,0 0 0-16,0 0 0 0,-16 21 0 0,16-21 0 15,-11 26 0-15,11-26 0 16,-9 32 0-16,5-13 0 0,3 2 0 0,1-1 0 16,2 2 0-16,0-4-23 0,5 1-15 0,-7-19-12 15,21 30-33-15,-21-30-67 0,35 20-284 0,-35-20-127 16,27 1 18-16,-9 1 379 0</inkml:trace>
  <inkml:trace contextRef="#ctx0" brushRef="#br1" timeOffset="45965.9222">21603 7589 1843 0,'0'0'73'16,"0"0"-30"-16,0 0-8 0,0 0-10 15,-23 26-3-15,23-26-16 0,-26 38-6 0,11-10 0 16,-5 4 0-16,-1 3 0 0,2 5 0 0,-1 1 0 15,1 4 0-15,-2 1 0 0,-2 0 0 0,0 2 0 16,1-4 0-16,2-2 0 0,1-3 0 16,5-5 0-16,3-3 0 0,2-4 0 0,7 2-20 15,2-29-83-15,16 54-148 0,-16-54-357 0,14 17-8 16,-14-17 168-16</inkml:trace>
  <inkml:trace contextRef="#ctx0" brushRef="#br1" timeOffset="46356.5072">21612 7993 1394 0,'-11'21'613'0,"11"-21"-589"16,0 0-9-16,0 0-14 0,0 0-1 0,0 0 0 15,26-4 0-15,-26 4 0 0,23-11 0 16,-23 11 0-16,32-17 0 0,-15 8 0 0,0-2 0 15,-17 11 0-15,30-18 0 0,-30 18 0 0,30-12 0 16,-30 12 0-16,23-7 0 0,-23 7 0 0,18-2 0 16,-18 2 0-16,0 0 0 0,0 0 0 0,0 0 0 15,13 17 0-15,-13-17 0 0,-4 18 0 16,4-18 0-16,-15 27 0 0,15-27 0 0,-26 34 0 16,13-17 0-16,-3 1 0 0,2-1 0 15,14-17 0-15,-31 33 0 0,31-33 0 0,-25 29 0 16,25-29 0-16,-14 24 0 0,14-24 0 0,-2 17 0 15,2-17 0-15,0 0 0 0,11 19 0 0,-11-19 0 16,20 5 0-16,-20-5 0 0,35-3 0 0,-16-2 0 16,5-1 0-16,1-3 0 0,1 1 0 0,0-4 0 15,4 6-51-15,-15-22-145 0,24 26-424 16,-23-17-30-16,7 8 121 0</inkml:trace>
  <inkml:trace contextRef="#ctx0" brushRef="#br1" timeOffset="46747.2152">22222 7589 1880 0,'0'0'76'15,"0"0"-31"-15,0 0-10 0,0 0-24 0,0 0-11 16,17 22 0-16,-17-22 0 0,2 24 0 15,0-6 0-15,-1 4 0 0,0 3 0 0,0 5 0 16,1 2 0-16,0 2 0 0,0 1 0 0,3-1 0 16,1 1 0-16,0-2 0 0,4-1 0 0,0-3 0 15,2 0 0-15,1-6 0 0,2-1 0 16,-2-2 0-16,4-2 0 0,-17-18 0 0,32 32-1 16,-32-32-131-16,45 14-495 0,-45-14-25 0,22 3 32 15</inkml:trace>
  <inkml:trace contextRef="#ctx0" brushRef="#br1" timeOffset="46950.275">22398 7927 1538 0,'-28'20'437'0,"4"12"-365"0,9-15-72 15,0 3 0-15,0 3 0 0,-1 0 0 16,-1 1 0-16,-1 2 0 0,0 0 0 0,1 2 0 15,-2-1 0-15,1-2 0 0,4-1 0 0,-1-4 0 16,5 0 0-16,10-20 0 0,-6 31-78 0,-11-49-307 16,17 18-266-16,0 0 27 0,27-7 316 0</inkml:trace>
  <inkml:trace contextRef="#ctx0" brushRef="#br1" timeOffset="47106.5352">22435 8174 1780 0,'-45'-12'267'0,"45"12"-267"16,-26-7 0-16,26 7 0 0,0 0 0 0,-20-23 0 16,20 23 0-16,-8-26 0 0,8 26 0 15,3-29 0-15,-3 29 0 0,2-36-30 0,24 30-537 16,-34-16-113-16,8 22 27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22:00:06.88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7324 10299 711 0,'0'0'219'0,"-14"-23"-26"0,14 23-46 15,0 0-25-15,0 0-23 0,0 0-16 0,0 0-7 16,0 0-5-16,0 0-6 0,0 0-10 16,0 0-9-16,0 0-10 0,0 0-3 15,0 0-8-15,0 0 0 0,0 0-7 0,0 0-4 16,0 0-5-16,0 0-9 0,0 0 0 0,0 0 0 16,0 0 0-16,0 0 0 0,0 0 0 0,0 0 0 15,0 0 0-15,0 0 0 0,0 0 0 0,0 0 0 16,0 0 0-16,0 0 0 0,-24-6 0 0,24 6 0 15,-24 5 0-15,24-5 0 0,-30 9 0 16,12 0 0-16,-3 2 0 0,-1 1 0 0,-1 2 0 16,0 1 0-16,1-1 0 0,0 0 0 0,2-2 0 15,-2 0 0-15,2-1 0 0,3-4 0 0,17-7 0 16,-29 10 0-16,29-10 0 0,-18 3 0 0,18-3 0 16,0 0 0-16,0 0 0 0,0 0 0 15,-17-4 0-15,17 4 0 0,0 0 0 0,0 0 0 16,0 0 0-16,0 0 0 0,0 0 0 15,0 0 0-15,0 0 0 0,0 0 0 0,0 0 0 16,0 0 0-16,0 0 0 0,0 0 0 0,0 0 0 16,0 0 0-16,0 0 0 0,-21-2 0 0,21 2 0 15,0 0 0-15,0 0 0 0,-17 17 0 0,17-17 0 16,0 0 0-16,0 0 0 0,0 0 0 0,0 0 0 16,0 0 0-16,0 0 0 0,0 0 0 15,0 0 0-15,0 0 0 0,0 0 0 0,0 0 0 16,0 0 0-16,0 0 0 0,0 0 0 0,0 0 0 15,0 0 0-15,0 0 0 0,0 0 0 16,0 0 0-16,0 0 0 0,0 0 0 0,0 0 0 16,0 0 0-16,-6 20 0 0,6-20 0 0,1 37 0 15,2-7 0-15,0 5 0 0,2 5 0 0,0 5 0 16,1 2 0-16,0 3 0 0,1-4 0 16,2-9 0-16,2-6 0 0,5-11 0 0,-16-20 0 15,36 23 0-15,-18-22-8 0,12 13-139 0,-35-31-374 16,32 18-148-16,-27-1 57 0</inkml:trace>
  <inkml:trace contextRef="#ctx0" brushRef="#br0" timeOffset="171.8945">7180 10948 1961 0,'-23'21'37'0,"23"-21"-33"16,0 0-7-16,0 0-3 0,0 0 1 0,8-24-12 15,-8 24-22-15,5-27-60 0,21 33-374 0,-26-6-150 16,7-25-16-16,-7 25 542 0</inkml:trace>
  <inkml:trace contextRef="#ctx0" brushRef="#br0" timeOffset="640.6497">7338 10411 1426 0,'-9'-29'174'0,"9"29"-71"0,0 0-19 16,0 0-15-16,0 0-10 0,0 0-13 0,0 0-14 16,0 0-6-16,0 0-8 0,0 0-8 15,-20 21-10-15,20-21 0 0,0 0 0 0,0 0 0 16,-19 18 0-16,19-18 0 0,0 0 0 0,0 0 0 15,-3 19 0-15,3-19 0 0,8 23 0 0,1-6 0 16,2 5 0-16,2 0 0 0,3 6 0 16,1 1 0-16,0 2 0 0,1 4 0 0,-2 3 0 0,0 2 0 15,-2 0 0-15,-1 0 0 0,-4-5 0 16,-1-4 0-16,0-3 0 0,-2-5 0 16,1-4 0-16,-7-19 0 0,13 23 0 0,-13-23 0 15,0 0-29-15,0 0-80 0,30 6-183 0,-31-29-342 16,11 5-16-16,-6-5 318 0</inkml:trace>
  <inkml:trace contextRef="#ctx0" brushRef="#br0" timeOffset="1343.7834">7307 10405 900 0,'7'29'261'0,"-29"-35"-70"16,26 25-45-16,-25-23-32 0,21 4-21 0,-22 12-19 15,22-12-13-15,-25 7-16 0,25-7-6 0,-29 4-11 16,29-4-4-16,-35 1-6 0,15 0-1 0,0-1-3 16,-1 2 1-16,-2 0-8 0,0 2-7 15,-3 2 0-15,2 1 0 0,0 3 0 0,1-2 0 16,2 3 0-16,1-1 0 0,20-10 0 0,-29 19 0 15,29-19 0-15,-19 14 0 0,19-14 0 0,0 0 0 16,0 0 0-16,0 0 0 0,0 0 0 0,0 0 0 16,0 0 0-16,0 0 0 0,0 0 0 0,0 0 0 15,17 14 0-15,-17-14 0 0,0 0 0 0,0 0 0 16,0 0 0-16,19 0 0 0,-19 0 0 16,0 0 0-16,0 0 0 0,0 0 0 15,0 0 0-15,0 0 0 0,3 26 0 0,-3-26 0 16,0 34 0-16,0-10 0 0,1 8 0 0,3 5 0 15,-1 7 0-15,3 4 0 0,-1 4 0 0,1 0 0 16,2-1 0-16,-2-4 0 0,1-3 0 0,0-6 0 16,2-6 0-16,1-8 0 0,3-6 0 15,-13-18 0-15,32 23-72 0,-30-43-168 0,19 23-407 16,-21-3-7-16,23-20 221 0</inkml:trace>
  <inkml:trace contextRef="#ctx0" brushRef="#br0" timeOffset="1500.0249">7081 11086 2047 0,'22'5'0'15,"-22"-5"0"-15,0 0 0 0,0 0 0 0,0 0 0 16,9-18 0-16,-9 18 0 0,14-25 0 0,-14 25 0 16,18-32 0-16,-7 15 0 0,-2-8 0 0,23 27-437 15,-28-27-234-15,-4 25-21 0,20-29 446 0</inkml:trace>
  <inkml:trace contextRef="#ctx0" brushRef="#br0" timeOffset="5828.2177">4274 5985 1513 0,'0'0'53'16,"0"0"-23"-16,-3-24-17 0,3 24-4 15,-4-29-4-15,4 29 5 0,-4-31-6 0,1 14 4 16,3 17-6-16,-10-33 4 0,10 33-4 0,-13-32 4 16,13 32-3-16,-21-26 6 0,21 26 21 0,-29-23-45 15,9 12 47-15,-4 1-48 0,-3 4 24 0,-8 1 6 16,0 5 2-16,-8 2 1 0,-1 4 0 0,-4 3 18 15,-3 8-44-15,-8 5 42 0,1 11-34 16,-6 3 17-16,-1 12 15 0,-2 7-13 0,3 8 13 16,-3 6-15-16,6 7 14 0,1 6-18 15,3 3-2-15,6 4 10 0,7 2-16 0,8 1 10 16,7 2-3-16,7 3-11 0,8 1-2 0,10 3 4 16,7 6-2-16,9-2 0 0,9 2 0 0,8-1 0 15,8-2 0-15,7-1 0 0,7-4 0 0,8-4 0 16,6-1 0-16,10-9 0 0,8-4 0 15,8-8 0-15,6-6 0 0,3-13 0 0,0-12 0 16,7-19 0-16,1-19 0 0,3-23 0 0,4-21 0 16,1-26 0-16,-1-15 0 0,6-19 0 0,-3-16 0 15,-5-12 0-15,-6-13 0 0,-15-6 0 0,-10-6 0 16,-18 3 0-16,-14 5 0 0,-14 6 0 0,-14 10 0 16,-17 6 0-16,-15 2 0 0,-15 0 0 15,-12-2 0-15,-10 1 0 0,-9 4 0 16,-10 5 0-16,-7 5 0 0,-4 8 0 0,-9 13 0 15,-1 17 0-15,-4 17 0 0,1 24 0 0,2 18 0 16,3 22 0-16,2 17 0 0,2 18 0 0,1 12 0 16,4 13 0-16,3 8 0 0,9 5-41 0,-9-27-221 15,30 21-422-15,-1-20 4 0,18-9 301 0</inkml:trace>
  <inkml:trace contextRef="#ctx0" brushRef="#br0" timeOffset="8984.1355">6031 2358 707 0,'0'0'161'0,"0"0"-80"16,-25-11-35-16,25 11-3 0,-23-6 1 0,23 6-111 15,-33-15 161-15,33 15 8 0,-28-5 7 0,28 5 119 16,-26 11-159-16,26-11-15 0,-39 2-17 15,22 2-13-15,-5-5-9 0,2 3-6 0,-2-2-1 16,0 2-2-16,-1 1-3 0,-1 2 0 16,-2 1-3-16,1 1 1 0,-2 3-3 0,-2 2 4 15,-1 3-4-15,-4 2 4 0,-1 4-2 0,1 3 12 16,-2 0 3-16,4 8 14 0,-4-3-4 0,4 3-14 16,-1 2 27-16,3 3-38 0,0-2 29 0,2 3-15 15,1 1-13-15,0-3 10 0,2 3-13 16,1-2 9-16,0-1-10 0,2 2 7 0,3 0-8 15,-1-1 9-15,3 3-11 0,1 0 12 0,2 0-11 16,3 0 10-16,-1-3 10 0,3 1-30 0,3-3 30 16,1-1-29-16,3-3 10 0,3 1 7 0,2-1-7 15,1-1 8-15,2 2-8 0,2-1 8 0,0 3-8 16,1 1 8-16,-1 1-8 16,2 0 8-16,0 1-9 0,0 0 9 0,-1 1-9 15,2 2 10-15,-1 0 9 0,0 1-27 0,-2 0 27 16,2 1-27-16,-2-1 9 0,1-1 9 0,-1 0-10 15,2 1 10-15,0-2-8 0,-2 1 9 0,2-1-8 16,-1-3 9-16,2-2-8 0,0 0 8 0,2-3-9 16,3 2 6-16,-2-4-7 0,2 1-12 0,-1 0 30 15,2 2-29-15,-1-2 28 0,1 3-10 16,-3 1-8-16,1-2 8 0,1 3-8 0,-2 2 8 16,1 0-8-16,-2 2 8 0,-1 1-8 15,0 0 8-15,-2 1-9 0,0 1 11 0,-3 0-10 16,1 4-8-16,-1-1 26 0,0-1-25 0,0-2 24 15,2-2-7-15,-1 0-9 0,2-5 8 0,1-1-7 16,0-3 8-16,0-3-8 0,2 1 7 0,1-1-7 16,0 0 5-16,1-2-5 0,1-2 5 15,0 1-4-15,-1-1 5 0,1 0-6 0,1 3 4 16,-1-1-5-16,-1 2 6 0,0 0-6 0,-1 0-11 16,-1-1 27-16,1 2-29 0,-2-1 29 0,0 0-10 15,-2 0-6-15,-2-2 6 0,1 2-6 0,-2-2 7 16,0 0-6-16,1-2 6 0,-2 1-6 0,1-1 5 15,0 0-5-15,-1-1 4 0,3 0-4 16,-2-1 4-16,2 1-5 0,-1-2 5 16,1 4-4-16,-1-2 5 0,2 1-5 0,0 1 5 15,-3 2-6-15,3 1-9 0,-3-1 27 0,0 3-27 16,1-1 26-16,-4 1-11 0,0 1-6 0,0 1 7 16,-2-1-7-16,1 1 8 0,-3 0-8 0,1 2 7 15,-1 0-7-15,-1 2 7 0,1-1-8 0,-3 0 9 16,1 0-9-16,-2 0 8 0,2 2-7 15,-2 0 8-15,-1 0-8 0,0 0-9 0,0-2 25 16,-1 1-27-16,0-1 27 0,1 2-9 0,-2-1-8 16,0-1 8-16,-2 3-8 0,1-3 9 0,0 2-9 15,-1 1 9-15,-2 0-8 0,0 2 7 16,-3 3-8-16,0-1 9 0,-1 4-9 0,-1-1-5 0,1 1 23 16,-2 1-23-16,-2 0 23 0,-1 0-8 15,0 0-11-15,1 0 10 0,-1 1-10 16,1-4 9-16,-2 2-9 0,0-1 11 0,1 0-9 15,-2-1 8-15,1 2 0 0,-1 0-9 0,2-1 8 16,-2 0-8-16,1-3-2 0,-2-2 9 0,0 2-9 16,0 1 9-16,-2-1-6 0,2 3 9 0,0 0-7 15,1-2 7-15,-1 2-8 0,0-2 6 0,0 2-6 16,1 2-10-16,-1-1 23 0,2 1-24 16,-2 1 23-16,0-2-6 0,0-2-9 0,1-1 11 15,-1 0-11-15,1 0 11 0,0-1-9 0,0 0 6 16,0 2-5-16,-1-1 4 0,3 2-4 15,-2-3-8-15,2-1 22 0,2 1-20 0,0-1 16 16,1 0-8-16,1 0 0 0,0-2 0 0,3-1 0 16,-1 0 0-16,4-1 0 0,-1 1 0 0,1-2 0 15,0 2 0-15,2 0 0 0,-1 1 0 16,3 2 0-16,-1-1-9 0,2-1 18 0,0 1-13 16,-1 0 8-16,2-1-4 0,-1 0 0 0,2 0 0 15,2 0 0-15,-2-1 0 0,3 1 0 0,0 0 0 16,1-2 0-16,2 1 0 0,-2-2 0 0,3 3 0 15,0-1 0-15,1 3 0 0,1-1 0 0,1 1-6 16,0 2 12-16,0-3-6 0,-1 0 0 16,3-1 0-16,-2 1 0 0,0 4 0 15,1-1 0-15,-1 2 0 0,-1 1 0 0,2-2 0 16,0-1 0-16,-1 2-5 0,0 1 10 0,-1 1-9 16,2-1 8-16,-1 1-4 0,2-2 0 0,-1-1 0 15,1-1 0-15,-1-1 0 0,2-1 0 0,0 1 0 16,2-2 0-16,0 1 0 0,2 0 0 0,1 1 0 15,2-1 0-15,1-2 0 0,1 0 0 16,0-1 0-16,2 1 0 0,-1 0 0 0,2-2 0 16,1 1 0-16,2-2 0 0,0 0 0 0,2-2 0 15,0-1 0-15,3-3 0 0,-1 0 0 0,4-2 0 16,1-1 0-16,1-2 0 0,3-2 0 16,2-2 0-16,3-2 0 0,2-2 0 0,2 1 0 15,1-5 0-15,2-1 0 0,1-2 0 0,0-4 0 16,2 0 0-16,0-2 0 0,3-2 0 15,-1 1 0-15,5-2 0 0,1-1 0 0,1 1 0 16,0-1 0-16,0 0 0 0,1-1 0 0,-1 0 0 16,1-2 0-16,1 0 0 0,-2-1 0 0,3-4 0 15,3-1 0-15,1-2 0 0,1-3 0 0,-2-1 0 16,0-2 0-16,0-1 0 0,1-3 0 0,-1-1 0 16,1-4 0-16,1 0 0 0,3-4 0 15,-3 1 0-15,-2-2 0 0,-1-2 0 16,-4 0 0-16,0 0 0 0,-3-2 0 0,1-1 0 15,-2-2 0-15,-2-3 0 0,1 0 0 0,-4 2 0 16,0-1 0-16,-4-2 0 0,-3 1 0 0,-2-3 0 16,-4 1 0-16,0-2 0 0,-3 1 0 0,-1 0 0 15,-2-2 0-15,-1 0 0 0,-2-4 0 0,-2-2 0 16,-2-1 0-16,-2-3 0 0,-1 1 0 16,-3-2 0-16,-2 2 0 0,-3-1 0 0,-3-4 0 15,0 3 0-15,-5-2 0 0,-1 1 0 0,-2-2 0 16,-4-4 0-16,-1-3 0 0,1 1 0 0,-5-1 0 15,1 2 0-15,-3-1 0 0,-1 2 0 0,-3-3 0 16,0-1 0-16,-2-1 0 0,-3-2 0 0,1-2 0 16,-1-2 0-16,-1 1 0 0,1-1 0 15,-2 2 0-15,-2-2 0 0,0-2 0 16,-3 1 0-16,1 0 0 0,-1-1 0 0,-2 0 0 16,0 0 0-16,-2 2 0 0,-1-1 0 0,0-2 0 15,-2 1 0-15,1-3 0 0,-1-1 0 0,2 1 0 16,-3-2 0-16,1 0 0 0,-2-2 0 0,4-4 0 15,0 1 0-15,2-2 0 0,1-1 0 0,0 2 0 16,1-2 0-16,1 2 0 0,0-3 0 16,1 1 0-16,-1-2 0 0,0 1 0 0,1 1 0 15,-1 2 0-15,0 1 0 0,-1 0 0 0,2 1 0 16,-2 0 0-16,-1 2 0 0,0 0 0 16,1 1 0-16,-1-1 0 0,-1 1 0 0,1-1 0 15,-2-1 0-15,-1 0 0 0,0 0 0 0,-1 3 0 16,1 0 0-16,1-2 0 0,-1 1 0 0,-1-2 0 15,2 1 0-15,-3 0 0 0,2 1 0 16,1-1 0-16,-2 3 0 0,0-1 0 0,2 1 0 16,-2 0 0-16,1 0 0 0,-1 2 0 0,-1 1 0 15,0 3 0-15,0 1 0 0,0 1 0 0,0 2 0 16,-3 0 0-16,0-1 0 0,-2 2 0 0,-1 1 0 16,0 0 0-16,0 4 0 0,-2 0 0 0,1-2 0 15,0 1 0-15,-2-2 0 0,2 0 0 0,-3-2 0 16,1 2 0-16,-1 1 0 15,0 0 0-15,1 4 0 0,-2 0 0 0,0 4 0 16,-3 1 0-16,-1 4 0 0,-4 2 0 0,-1 3 0 16,-3 4 0-16,-3 2 0 0,-3 4 0 0,-3 4 0 15,1 4 0-15,-1 2 0 0,1 2 0 0,0 4 0 16,0 1 0-16,4 5 0 0,-1 0 0 0,5 7 0 16,0-4-69-16,24 35-290 0,-19-26-307 15,17 10-2-15,0 2 384 0</inkml:trace>
  <inkml:trace contextRef="#ctx0" brushRef="#br0" timeOffset="13619.8602">9341 15180 1737 0,'-25'-14'310'0,"-4"30"-310"0,0 1 0 16,0 2 0-16,-3-3 0 0,-1 5 0 0,-8-16-114 15,11 19-593-15,-17-7 26 0,2 7 137 0</inkml:trace>
  <inkml:trace contextRef="#ctx0" brushRef="#br1" timeOffset="18207.5301">5683 12007 1049 0,'0'-34'292'0,"0"34"-183"16,0 0-14-16,15-18-16 0,-17-1-9 15,2 19-15-15,11-26-12 0,-11 26-14 0,12-32 0 16,-12 32-10-16,12-29 5 0,-12 29-9 0,11-26 1 15,-11 26-6-15,9-24 1 0,-9 24-5 0,0 0 1 16,6-20 1-16,-6 20 1 0,0 0 3 0,0 0 2 16,0 0-4-16,0 0-2 0,0 0-2 15,0 0-5-15,0 0 2 0,4 21 0 0,-4-21-2 16,1 20 1-16,-1-20 0 0,3 26-2 0,-3-26 3 16,4 30-4-16,-4-30 3 0,5 33-3 0,-3-15 3 15,2 0-3-15,1 1 3 0,-2 1-3 0,2 0 4 16,1 0-3-16,-6-20-10 0,13 31 22 15,-13-31-20-15,14 31 16 0,-14-31-8 0,16 31 0 16,-16-31 0-16,17 24 0 0,-17-24 0 16,19 17 0-16,-19-17 0 0,24 11 0 0,-24-11 0 15,24 6 0-15,-24-6 0 0,25 1 0 0,-25-1 0 16,27-4 0-16,-27 4 0 0,27-5 0 0,-27 5 0 16,27-7 0-16,-27 7 0 0,26-8 0 0,-26 8 0 15,31-10 0-15,-31 10 0 0,33-10 0 0,-16 4 0 16,-17 6 0-16,31-9 0 0,-31 9 0 15,32-10 0-15,-32 10 0 0,30-15 0 0,-30 15 0 16,31-14 0-16,-31 14 0 0,29-16 0 0,-29 16 0 16,27-26 0-16,-14 9 0 0,2-3 0 15,-1 0 0-15,1-3 0 0,1-3 0 0,-1-1 0 16,0-1 0-16,1-1 0 0,-2 2 0 0,0-1 0 16,-2 4 0-16,-1 2 0 0,-3 2 0 0,-8 20 0 15,11-28 0-15,-11 28 0 0,0 0 0 16,4-19 0-16,-4 19 0 0,0 0 0 0,0 0 0 15,0 0 0-15,0 0 0 0,-18-2 0 0,18 2 0 16,0 0 0-16,0 0 0 0,-14 19 0 0,14-19 0 16,0 0 0-16,-6 19 0 0,6-19 0 0,0 0 0 15,2 17 0-15,-2-17 0 0,0 0 0 0,0 0 0 16,18 18 0-16,-18-18 0 0,0 0 0 16,24 21 0-16,-24-21 0 0,18 18 0 15,-18-18 0-15,16 28 0 0,-16-28 0 0,14 32 0 16,-8-15 0-16,0 1 0 0,-1 2 0 0,-2-2 0 15,1 0 0-15,-4-18 0 0,10 33 0 0,-10-33 0 16,11 26 0-16,-11-26 0 0,12 20 0 0,-12-20 0 16,17 10 0-16,-17-10 0 0,22 6 0 0,-22-6 0 15,24-2 0-15,-24 2 0 0,32-8 0 16,-15 2 0-16,0-2 0 0,0 0 0 0,0 1 0 16,-17 7 0-16,30-15 0 0,-30 15 0 0,27-16 0 15,-27 16 0-15,22-13 0 0,-22 13 0 0,0 0 0 16,22-18 0-16,-22 18 0 0,0 0 0 15,17-26 0-15,-17 26 0 0,11-20 0 0,-11 20 0 16,11-24 0-16,-11 24 0 0,11-24 0 0,-11 24 0 16,7-26 0-16,-7 26 0 0,6-23 0 15,-6 23 0-15,4-19 0 0,-4 19 0 0,0 0 0 16,1-20 0-16,-1 20 0 0,0 0 0 0,0 0 0 16,-4-18 0-16,4 18 0 0,0 0 0 0,0 0 0 15,0 0 0-15,0 0 0 0,0 0 0 0,0 0 0 16,0 0 0-16,0 0 0 0,0 0 0 0,0 0 0 15,0 0 0-15,0 0 0 0,0 0 0 0,0 0 0 16,0 0 0-16,0 0 0 16,0 0 0-16,0 0 0 0,0 0 0 0,20 21 0 15,-20-21 0-15,0 0 0 0,13 24 0 0,-13-24 0 16,11 23 0-16,-11-23 0 0,13 22 0 0,-13-22 0 16,17 22 0-16,-17-22 0 0,23 18 0 0,-23-18 0 15,30 14 0-15,-30-14 0 0,29 9 0 0,-29-9 0 16,33 0 0-16,-16-4 0 0,0-2 0 15,-17 6 0-15,32-16 0 0,-32 16 0 0,32-24 0 16,-15 10 0-16,-2-5 0 0,2 0 0 0,-3-4 0 16,3-1 0-16,0-4 0 0,-2 0 0 0,1-1 0 15,-3-1 0-15,-2-1 0 0,-1-1 0 0,0 1 0 16,-4 0 0-16,-1 1 0 0,-1 2 0 16,-1 1 0-16,-2 0 0 0,0 3 0 0,-2 1 0 15,1 2 0-15,-1 3 0 0,0 1 0 16,1 17 0-16,-2-19 0 0,2 19 0 0,0 0 0 15,0 0 0-15,0 0 0 0,0 0 0 0,-7-17 0 16,7 17 0-16,0 0 0 0,0 0 0 0,0 0 0 16,0 0 0-16,0 0 0 0,0 0 0 0,0 0 0 15,-1-17 0-15,1 17 0 0,0 0-36 0,24 5-506 16,-24-5-146-16,0 0 32 0</inkml:trace>
  <inkml:trace contextRef="#ctx0" brushRef="#br1" timeOffset="19270.033">6873 12316 531 0,'0'0'115'0,"19"-23"-110"0,-19 23-2 16,12-28-3-16,-12 28-2 0,14-30-7 0,-14 30-3 15,12-26-3-15,-12 26 3 0,9-21 11 0,-9 21 24 16,0 0 43-16,-2-23 68 0,2 23 27 0,0 0 34 16,0 0-24-16,0 0-30 0,0 0-29 0,-22-16-29 15,22 16-21-15,0 0-18 16,0 0-13-16,0 0-9 0,-17-6-3 0,17 6-3 15,0 0 1-15,0 0-1 0,0 0 3 0,-11-18-2 16,11 18-1-16,0 0-1 0,0 0-2 0,0 0 0 16,6-19-1-16,-6 19-2 0,0 0-1 0,0 0-4 15,0 0-3-15,19-12-2 0,-19 12 0 0,0 0 0 16,0 0 0-16,17 18 0 0,-17-18 0 0,9 19 0 16,-9-19 0-16,7 29 0 0,-2-11 0 15,0 2 0-15,0 0 0 0,2 3 0 16,0 3 0-16,1-1 0 0,1 2 0 0,1-1 0 0,2 1 0 15,2 1 0-15,0-1 0 0,4 1 0 0,-1 0 0 16,2-2 0-16,1 0 0 0,3 0 0 0,0-1 0 16,4-2 0-16,0-1 0 0,3-3 0 15,4-2 0-15,1-1 0 0,2-2 0 16,2-2 0-16,-1-3 0 0,6-2 0 0,-2-2 0 16,4-4 0-16,2-1 0 0,0-5 0 0,4-2 0 15,1-4 0-15,2-2 0 0,3-4 0 0,5-5 0 16,3-3 0-16,2-6 0 0,3-1 0 0,3-5 0 15,0 0 0-15,1-3 0 0,2-2 0 0,1-1 0 16,1-4 0-16,1-2 0 0,-2-1 0 0,0-4 0 16,-3-1 0-16,-3 1 0 0,-1-4 0 15,-2 0 0-15,-1-3 0 0,1 2 0 0,-3 5 0 16,-2 2 0-16,-4 6 0 0,-5 1 0 16,-7 4 0-16,0 4 0 0,-7 4 0 0,-1 5 0 15,-6 1 0-15,-2 7 0 0,-2 3 0 0,-7 2 0 16,-1 3 0-16,-3 4 0 0,-19 8 0 0,29-12 0 15,-29 12 0-15,22-6 0 0,-22 6 0 0,17-4 0 16,-17 4 0-16,18-4 0 0,-18 4 0 16,22-3 0-16,-22 3 0 0,29-5 0 0,-29 5 0 15,34-11 0-15,-13 4 0 0,-1-2 0 0,2-1 0 16,0 1 0-16,0-2 0 0,0 1 0 0,-1 2 0 16,-21 8 0-16,30-14 0 0,-30 14 0 0,17-4 0 15,-17 4 0-15,0 0 0 0,0 0-24 16,0 0-32-16,0 0-16 0,20 13-121 15,-20-13-461-15,0 0 33 0,-16 18 195 0</inkml:trace>
  <inkml:trace contextRef="#ctx0" brushRef="#br1" timeOffset="20035.6823">10771 10980 1858 0,'0'0'39'16,"0"0"-27"-16,0 0-4 0,0 0-3 0,0 0 2 15,0 0 1-15,0 0 2 0,0 0 0 0,0 0 1 16,-2 26-5-16,2-26 0 0,7 28-2 0,-4-10 2 15,2 4-1-15,-1 6 7 0,0 1-7 0,-1 5 9 16,0 2-11-16,-1-1 7 0,1 3-7 0,-2 0 2 16,-1 4-5-16,0 0-1 0,0-1 2 15,0 0-1-15,-1-3 0 0,1-3 0 16,0-4 0-16,-2-4 0 0,2-3 0 0,0-5 0 0,0-19 0 16,2 28 0-16,-2-28 0 0,0 0 0 0,3 19 0 15,-3-19 0-15,0 0 0 0,0 0 0 0,0 0 0 16,0 0 0-16,10-18 0 0,-10 18 0 15,4-29 0-15,-3 6 0 0,-2-2 0 0,1-4 0 16,1-3 0-16,-1-3 0 0,1-1 0 16,-1-5 0-16,-1-3 0 0,0 0 0 0,-1-3 0 15,-1-2 0-15,3-2 0 0,0 1 0 0,3 1 0 16,1 2 0-16,5 5 0 0,1 3 0 0,4 6 0 16,0 4 0-16,3 5 0 0,1 5 0 0,1 2 0 15,0 6 0-15,1 0 0 0,-1 6 0 0,2 0 0 16,-2 5 0-16,3 2 0 0,1 1 0 15,-2 3 0-15,3 2 0 0,-4 4 0 0,3 1 0 16,-4 1 0-16,0 5 0 0,-2 1 0 0,-1 3 0 16,-4 3 0-16,-1-1 0 0,-4 0 0 15,-1 0 0-15,-2-1 0 0,-4 0 0 0,-3 1 0 16,-4-1 0-16,-4-2 0 0,-4-1 0 0,-3-3 0 16,-5-1 0-16,-4-1 0 0,-2-2 0 0,-1-1 0 15,-3 1 0-15,1-2 0 0,1-3 0 16,0 0 0-16,3-4 0 0,5-3 0 0,1-2 0 15,22 0 0-15,-24-5 0 0,24 5-45 0,-11-23-123 16,11 23-489-16,21-20-18 0,-3 13 174 0</inkml:trace>
  <inkml:trace contextRef="#ctx0" brushRef="#br1" timeOffset="20238.7958">11643 11419 2047 0,'0'0'0'0,"-26"11"0"16,26-11 0-16,0 0 0 0,-22-10 0 0,22 10 0 15,-17-13 0-15,17 13 0 0,-18-17 0 16,18 17 0-16,-13-19 0 0,13 19 0 0,-4-25 0 16,4 25 0-16,6-25-1 0,-2 6-78 0,18 25-168 15,-17-28-432-15,14 11 34 0,-19 11 250 0</inkml:trace>
  <inkml:trace contextRef="#ctx0" brushRef="#br1" timeOffset="20660.6972">11836 10830 1773 0,'0'0'35'16,"0"0"-10"-16,-1-28-14 0,1 28 22 15,13-18-20-15,-13 18 37 0,0 0-25 0,24-10 19 16,-24 10-22-16,0 0-22 0,21 12 16 0,-21-12-16 16,17 29 0-16,-8-8 0 0,-3 7 0 0,1 1 0 15,-2 5 0-15,-2 2 0 0,-1 3 0 0,-2 2 0 16,-1 2 0-16,-3 1 0 0,-1-1 0 16,0-2 0-16,-2-1 0 0,1-3 0 0,0-1 0 15,-1-3 0-15,3-6 0 0,0-1 0 16,3-7 0-16,2-2 0 0,-1-17 0 0,8 18 0 15,-8-18-48-15,0 0-45 0,35 14-144 0,-29-31-418 16,-6 17 19-16,21-31 259 0</inkml:trace>
  <inkml:trace contextRef="#ctx0" brushRef="#br1" timeOffset="20988.8402">11879 10797 1899 0,'0'0'92'0,"0"0"-60"0,19 9-21 0,-19-9 2 16,36-8-13-16,-12 1 0 0,3-1 0 0,3-1 0 16,0 1 0-16,3-1 0 0,0 2 0 0,-2 2 0 15,-1-1 0-15,-2 4 0 0,-1 3 0 16,-3 1 0-16,-1 4 0 0,-1 2 0 0,-4 1 0 16,0 6 0-16,-18-15 0 0,26 30 0 0,-16-11 0 15,-1 1 0-15,-4 4 0 0,0 0 0 0,-6 3 0 16,-1 1 0-16,-3 3 0 0,-3 2 0 0,0 2 0 15,-6 2 0-15,-1 2 0 0,-2 1 0 0,-2-1 0 16,1-3 0-16,0-2 0 0,-2 0 0 16,1-4 0-16,-2-2 0 0,3-4 0 15,1-2 0-15,1-5 0 0,16-17 0 0,-28 23 0 16,28-23 0-16,-24 9 0 0,24-9 0 0,0 0 0 16,-19-11 0-16,19 11 0 0,-5-24 0 0,5 24-75 15,-16-33-575-15,26 14-22 0,-3-12 23 0</inkml:trace>
  <inkml:trace contextRef="#ctx0" brushRef="#br1" timeOffset="21176.3418">12831 11367 2047 0,'0'0'0'0,"-24"23"0"0,24-23 0 16,-20 3 0-16,20-3 0 0,-20-12 0 15,20 12 0-15,-23-21 0 0,23 21 0 0,-19-29 0 16,19 29-165-16,-5-17-558 0,5 17 32 0,0-35 224 16</inkml:trace>
  <inkml:trace contextRef="#ctx0" brushRef="#br1" timeOffset="35676.7709">12994 10671 1202 0,'15'25'310'15,"-4"-2"56"-15,-11-23-326 0,0 0 0 0,-2 25-7 16,2-25 3-16,0 0-16 0,19 13-20 16,-19-13 0-16,32 0 0 0,-7-4 0 15,4-7 0-15,5-1 0 0,6-7 0 0,5 0 0 16,4 0 0-16,-1-2 0 0,1 2 0 0,-4 1 0 15,-1 4 0-15,-4 2 0 0,-1 4 0 0,-5 2 0 16,-2 5-13-16,-12-6-80 0,17 34-193 0,-37-27-379 16,29 11 32-16,-29-11 277 0</inkml:trace>
  <inkml:trace contextRef="#ctx0" brushRef="#br1" timeOffset="35879.9003">13106 10997 1933 0,'-17'3'80'16,"-4"12"-54"-16,21-15-18 0,-18 21-8 15,18-21 0-15,0 0 0 0,0 0 0 0,32 9 0 16,-12-12 0-16,9-3 0 0,8-7 0 0,7-4 0 16,4-3 0-16,6-3 0 0,-1-2 0 0,5 2 0 15,-5-2 0-15,2 7-3 0,-3-2-69 0,8 18-51 16,-28-27-368-16,26 27-179 0,-13-6 62 0,1-3 529 15</inkml:trace>
  <inkml:trace contextRef="#ctx0" brushRef="#br1" timeOffset="36754.9071">14836 10495 1657 0,'0'0'55'0,"0"0"-5"0,0 0-5 15,0 0-6-15,-17 12-5 0,17-12-6 0,-2 21-6 16,1-4 1-16,-5 2-6 0,1 4 5 0,-4 1-7 16,2 4 6-16,-4 2-6 0,0 5-11 0,-3 1-4 15,-2 6 0-15,0-1 0 0,-2 3 0 0,-1-1 0 16,1-2 0-16,0-5 0 0,3-4 0 0,3-7 0 15,2-6 0-15,10-19 0 0,-7 21 0 16,7-21 0-16,0 0 0 0,0 0 0 0,0 0 0 16,0 0 0-16,21-6 0 0,-21 6 0 0,24-29 0 15,-7 5 0-15,4-8 0 0,2-7 0 0,4-5 0 16,1-6 0-16,2-1 0 0,2-1 0 0,-2 2 0 16,-1 4 0-16,-1 2 0 0,-1 4 0 15,-1 5 0-15,-2 2 0 0,-2 8 0 0,-2 3 0 16,0 7 0-16,-3 4 0 0,-17 11 0 15,29-6 0-15,-29 6 0 0,24 10 0 0,-24-10 0 16,27 30 0-16,-13-8 0 0,0 6 0 0,0 4 0 16,-1 3 0-16,0 1 0 0,-1 4 0 0,2 2 0 15,0-1 0-15,-1 3 0 0,-1-3 0 0,1-1 0 16,1-2 0-16,-2-6 0 0,0-2 0 0,-1-3 0 16,1-2 0-16,-1-3 0 0,2-2 0 15,-13-20 0-15,23 30 0 0,-23-30 0 0,25 18-1 16,-26-39-283-16,25 29-366 0,-24-8-7 0,25-27 203 15</inkml:trace>
  <inkml:trace contextRef="#ctx0" brushRef="#br1" timeOffset="37317.5043">15857 9858 1488 0,'-27'-35'394'0,"27"35"-377"0,-22-14 2 15,22 14 1-15,0 0 0 0,0 0 1 16,0 0 1-16,0 0-2 0,0 0-2 0,0 0-10 16,0 0-8-16,0 0 0 0,0 0 0 0,11 23 0 15,5-3 0-15,1 3 0 0,6 6 0 0,-1 3 0 16,2 4 0-16,4 4 0 0,-1 5 0 0,0 3 0 16,-1 3 0-16,-1 5 0 0,-1 0 0 0,-2 2 0 15,-3 1 0-15,1 0 0 0,-3 0 0 0,0 1 0 16,0-1 0-16,-1 0 0 0,0 3 0 15,-1-3 0-15,0-2 0 0,-2-3 0 0,3-8 0 16,-1-6 0-16,-1-5 0 0,3-7 0 16,3-4 0-16,-4-3 0 0,3-4 0 0,-2-8 0 15,4 2-33-15,-9-29-142 0,15 19-483 0,-14-20 4 16,7 2 128-16</inkml:trace>
  <inkml:trace contextRef="#ctx0" brushRef="#br1" timeOffset="37536.2014">16034 10578 2047 0,'-25'16'0'15,"0"3"0"-15,4 3 0 0,0 6 0 16,-1 3 0-16,0 8 0 0,-2 6 0 16,-3 4 0-16,-1 1 0 0,-1 0 0 0,2-4 0 15,2-3 0-15,3-3 0 0,2-1 0 0,6-5 0 16,3-5 0-16,8-4 0 0,3-25 0 0,12 27 0 15,-12-27 0-15,44 11-51 0,-29-45-282 0,30 29-325 16,-9-19-6-16,13-3 324 0</inkml:trace>
  <inkml:trace contextRef="#ctx0" brushRef="#br1" timeOffset="38833.0843">9414 12720 1675 0,'20'10'123'0,"-20"-10"-71"0,0 0-13 16,0 0-7-16,0 0-1 0,0 0-6 0,-2 19 4 15,2-19-10-15,-2 26 1 0,0-9-18 16,1 3-2-16,0 4 0 0,-2 4 0 0,0 4 0 15,-2 0 0-15,-2 4 0 0,1 3 0 0,-2-1 0 16,0-2 0-16,0-5 0 0,2-3 0 16,3-4 0-16,2-5 0 0,1-19-27 0,8 18-22 15,9-9-58-15,-19-33-116 0,21 18-418 0,-4-13-13 16,2-8 309-16</inkml:trace>
  <inkml:trace contextRef="#ctx0" brushRef="#br1" timeOffset="38973.6988">9548 12432 1868 0,'-31'-3'34'16,"2"1"-4"-16,-1 0-9 0,6 3-7 0,7-2-11 15,17 1-3-15,0 0-4 0,0 0-1 16,0 0-13-16,0 0-21 0,0 0-67 16,14-24-203-16,16 20-339 0,-2-3 14 0,4-6 428 15</inkml:trace>
  <inkml:trace contextRef="#ctx0" brushRef="#br1" timeOffset="39270.5739">10591 12287 1694 0,'-21'-20'75'0,"12"3"-50"0,-8-6 4 0,2 2-3 15,-6-4 6-15,4 3-7 0,-6-1-2 16,1 1-5-16,-5 4 2 0,4 2-3 0,-3 4-12 15,1 6 17-15,0 3-11 0,0 5 14 0,1 7-25 16,0 6 0-16,-2 6 0 0,1 8 0 16,0 7 0-16,1 6 0 0,1 8 0 0,-1 4 0 15,1 8 0-15,1 3 0 0,1 9 0 0,3 1 0 16,2 5 0-16,1 1 0 0,7-2 0 0,1-3 0 16,5-6 0-16,4-7 0 0,4-5 0 0,2-11 0 15,6-6 0-15,0-8 0 0,6-4-77 0,-20-29-40 16,52 23-416-16,-52-23-147 0,33-5 65 15</inkml:trace>
  <inkml:trace contextRef="#ctx0" brushRef="#br1" timeOffset="39426.8627">9905 12828 2047 0,'0'0'0'0,"-24"29"0"0,24-29 0 16,1 20 0-16,-1-20 0 0,24 12 0 0,-2-10 0 15,6-4 0-15,9-2 0 0,3-6 0 0,7-1 0 16,2-7 0-16,8 6-72 0,-16-28-165 0,24 24-462 16,-2-9 46-16,10 1 268 0</inkml:trace>
  <inkml:trace contextRef="#ctx0" brushRef="#br1" timeOffset="39942.4569">11519 12737 1845 0,'6'-25'44'0,"-8"5"-30"16,2 20 34-16,3-35-34 0,-3 35 28 0,7-29-15 15,-7 29-14-15,0 0-13 0,0 0 0 0,0 0 0 16,0 0 0-16,0 0 0 0,0 0 0 0,0 0 0 16,-19 30 0-16,12-11 0 0,-2 2 0 15,-1 2 0-15,1 3 0 0,-1 0 0 0,2 1 0 16,-1-2 0-16,2 1 0 0,1-2 0 0,2-5 0 16,0-2 0-16,4-17 0 0,0 22 0 0,0-22 0 15,0 0 0-15,0 0 0 0,20 17 0 0,-20-17 0 16,18-5 0-16,-18 5 0 0,24-18 0 0,-24 18 0 15,32-31 0-15,-14 11 0 0,-1-3 0 16,0 0 0-16,0-3 0 0,-1 0 0 16,0 3 0-16,0-1 0 0,-4 2 0 0,2 2 0 15,-1-1 0-15,-13 21 0 0,25-32 0 0,-25 32 0 16,21-23 0-16,-21 23 0 0,18-13 0 0,-18 13 0 16,0 0 0-16,23 0 0 0,-23 0 0 0,20 15 0 15,-20-15 0-15,22 27 0 0,-10-9 0 0,0 1 0 16,-1 3 0-16,1 1 0 0,-1 2 0 15,0-2 0-15,1 1 0 0,0-2 0 0,3 0 0 16,-15-22 0-16,30 33 0 0,-30-33 0 0,38 21 0 16,-19-18 0-16,12 10-138 0,-31-31-359 15,30 18-178-15,-8-10 33 0,2-9 548 0</inkml:trace>
  <inkml:trace contextRef="#ctx0" brushRef="#br1" timeOffset="40114.3411">12408 12575 1982 0,'-31'8'57'0,"31"-8"-49"0,0 0-8 16,0 0 0-16,21-9 0 0,-21 9 0 0,31-13 0 15,-12 4 0-15,2-1 0 0,2-1 0 0,1 1 0 16,0-1 0-16,2 3 0 0,-4 0 0 0,1 3 0 16,-4 0-28-16,5 10-58 15,-24-23-134-15,18 25-437 0,-18-7-8 0,0 0 275 16</inkml:trace>
  <inkml:trace contextRef="#ctx0" brushRef="#br1" timeOffset="40270.6252">12303 12881 2042 0,'0'0'5'0,"27"-25"-5"0,-3 14 0 15,7-4 0-15,3-3 0 0,2 1 0 0,0 0 0 16,1 3 0-16,-4-1 0 0,4 7 0 0,-8-12-76 15,27 36-290-15,-21-28-301 0,10 10-19 16,-2 0 435-16</inkml:trace>
  <inkml:trace contextRef="#ctx0" brushRef="#br1" timeOffset="40801.847">13781 12457 1746 0,'-33'-28'66'16,"33"28"-37"-16,-22-32-7 0,22 32-6 0,-31-25-1 15,12 16-5-15,-4 3 4 0,-1 6 2 0,-4 2 5 16,2 6 4-16,-2 0 0 0,2 8 8 0,-4 1-24 16,4 5-9-16,-1 3 0 0,1 4 0 15,2 3 0-15,2 0 0 0,3 2 0 16,3 4 0-16,5-3 0 0,5 0 0 0,6-2 0 15,6-2 0-15,6-4 0 0,6-3 0 0,7-5 0 16,3-4 0-16,7-8 0 0,5-3 0 0,6-8 0 16,5-5 0-16,4-3 0 0,1-5 0 0,0-3 0 15,-6-4 0-15,-2-4 0 0,-5 1 0 0,-6-1 0 16,-7 1 0-16,-8 0 0 0,-6-1 0 0,-7 0 0 16,-1 1 0-16,-7 0 0 0,-4 2 0 15,-4-1 0-15,-5 3 0 0,-4 1 0 0,-3 2 0 16,-4 3 0-16,-3 1 0 0,1 3 0 0,-3 1 0 15,2 3 0-15,3 5 0 0,3 5 0 0,3 1 0 16,17-2 0-16,-21 17 0 0,21-17 0 16,-10 27 0-16,21 11-223 0,-33-35-337 0,38 22-83 15,-16-25 23-15</inkml:trace>
  <inkml:trace contextRef="#ctx0" brushRef="#br1" timeOffset="40973.7336">14270 12790 2047 0,'-15'23'0'16,"2"-1"0"-16,1 1 0 0,-2 2 0 15,0 1 0-15,0 2 0 0,0 1 0 16,4 0 0-16,0-6 0 0,9 1 0 0,1-24-89 16,16 45-269-16,-16-45-325 0,14 19 38 0,-14-19 374 15</inkml:trace>
  <inkml:trace contextRef="#ctx0" brushRef="#br1" timeOffset="41379.9828">14971 12222 1824 0,'2'-19'223'15,"-2"19"-223"-15,3-17 0 0,-3 17 0 16,11-21 0-16,-11 21 0 0,0 0 0 0,0 0 0 16,0 0 0-16,0 0 0 0,0 0 0 0,0 0 0 15,4 24 0-15,-13 4 0 0,-3 7 0 0,0 7 0 16,-3 6 0-16,1 2 0 0,-1 2 0 0,1 0 0 16,3-1 0-16,5-5 0 0,3-1 0 15,6-4 0-15,2-6 0 0,5-1 0 0,3-10 0 16,10 4-6-16,-23-28-226 0,50 17-457 15,-24-15 34-15,10 4 191 0</inkml:trace>
  <inkml:trace contextRef="#ctx0" brushRef="#br1" timeOffset="41567.4828">15476 12688 2047 0,'-39'48'0'0,"19"-32"0"0,1 3 0 16,1 0 0-16,0 2 0 0,1-1 0 0,1 3 0 15,1 0 0-15,4-2 0 0,2 1 0 0,3-5 0 16,6-17 0-16,0 26 0 0,0-26-26 0,0 0-131 16,41 24-518-16,-41-24 11 0,32 5 140 15</inkml:trace>
  <inkml:trace contextRef="#ctx0" brushRef="#br1" timeOffset="42036.2404">15937 12148 1877 0,'0'0'170'0,"20"-16"-170"0,-20 16 0 15,29-24 0-15,-9 12 0 0,5 2 0 0,-2 3 0 16,0 1 0-16,-1 4 0 0,-2-1 0 0,2 2 0 16,1 2 0-16,-1 1 0 0,0 0 0 0,-2 0 0 15,-1 2 0-15,-2 1 0 0,-17-5 0 16,29 13 0-16,-29-13 0 0,22 17 0 0,-22-17 0 15,11 22 0-15,-11-22 0 0,1 31 0 0,-4-13 0 16,-2 3 0-16,-5 1 0 0,-2 3 0 16,-3 2 0-16,-3 2 0 0,-2 3 0 0,-4 0 0 0,1 2 0 15,0-3 0-15,4-1 0 0,1-3 0 16,3-2 0-16,4-3 0 0,4-2 0 0,4-2 0 16,3-18 0-16,8 27 0 0,-8-27 0 15,19 19 0-15,-19-19 0 0,34 7 0 0,-10-6 0 16,6-2 0-16,0-5 0 0,8 1 0 0,-4-3 0 15,3 1 0-15,-3-6-55 0,11 17-88 0,-29-36-258 16,28 28-234-16,-11-7-5 0,-2-5 468 0</inkml:trace>
  <inkml:trace contextRef="#ctx0" brushRef="#br1" timeOffset="42192.5206">16819 12550 1874 0,'-36'15'84'0,"23"2"-45"0,13-17-5 0,-25 32-19 15,12-14-14-15,4-1-1 0,9-17 0 0,-19 31-8 16,19-31 13-16,-9 27-45 0,9-27 11 0,0 0-72 16,19 47-317-16,-19-47-223 0,0 0-16 15,15 21 500-15</inkml:trace>
  <inkml:trace contextRef="#ctx0" brushRef="#br1" timeOffset="42755.016">17227 12056 1912 0,'-23'0'135'0,"23"0"-135"0,0 0 0 0,23-12 0 16,-1 6 0-16,5-7 0 0,5-1 0 0,5-1 0 15,5-3 0-15,4 2 0 0,4 0 0 16,-3 2 0-16,-2 0 0 0,-2 5 0 0,-8 0 0 15,-5 6 0-15,-6 1 0 0,-24 2 0 0,24 5 0 16,-24-5 0-16,0 0 0 0,7 26 0 0,-7-26 0 16,-8 27 0-16,8-27 0 0,-21 34 0 0,9-17 0 15,-2 1 0-15,1-1 0 0,0 0 0 16,13-17 0-16,-25 32 0 0,25-32 0 0,-17 31 0 16,17-31 0-16,-5 23 0 0,5-23 0 0,0 0 0 15,25 23 0-15,-7-17 0 0,4-2 0 16,2-2 0-16,4-1 0 0,1 1 0 0,2-1 0 15,-2 0 0-15,-1 1 0 0,-5 1 0 0,-1 3 0 16,-22-6 0-16,28 18 0 0,-28-18 0 0,10 28 0 16,-14-10 0-16,-5 3 0 0,-5 5 0 0,-6 1 0 15,-5 3 0-15,-4 1 0 0,-4 0 0 16,-2 0 0-16,1-3 0 0,2-1 0 0,5-5 0 16,6-2 0-16,7-3 0 0,14-17 0 0,-10 18 0 15,10-18 0-15,0 0 0 0,29-9-25 0,20 24-376 16,-22-37-282-16,12 8 32 0,-4-7 365 0</inkml:trace>
  <inkml:trace contextRef="#ctx0" brushRef="#br1" timeOffset="42911.2496">18295 12482 1740 0,'-23'-9'270'15,"23"9"-233"-15,-11 28-37 0,-8-13 0 0,0-2 0 16,2 3 0-16,3 1 0 0,-2 0 0 0,4 3-4 15,12-20-57-15,-8 61-231 0,8-61-404 16,-6 37 44-16,0-17 311 0</inkml:trace>
  <inkml:trace contextRef="#ctx0" brushRef="#br1" timeOffset="43270.6449">19099 12003 1931 0,'0'0'60'0,"0"0"-27"0,0 0-10 0,-22 13-23 16,22-13 0-16,-19 18 0 0,19-18 0 0,-26 32 0 16,12-14 0-16,0 5 0 0,2 0 0 0,1 2 0 15,3 1 0-15,4-1 0 0,5-3 0 0,6-3 0 16,8-2 0-16,4-3 0 0,8-6 0 16,5-1 0-16,7-7 0 0,2-5 0 0,5-2 0 15,3-6 0-15,2 0 0 0,0-7 0 16,1 2 0-16,-2-5 0 0,1 1 0 0,-4-4 0 15,0 2 0-15,-8-9-65 0,12 23-140 0,-36-25-444 16,23 9-1-16,-12-6 173 0</inkml:trace>
  <inkml:trace contextRef="#ctx0" brushRef="#br1" timeOffset="43426.8959">19430 11916 2008 0,'-18'27'39'0,"-13"21"-39"0,4 3 0 0,5 1 0 16,7 1 0-16,0-2 0 0,4-4 0 0,4-2 0 15,4-5 0-15,6-3 0 0,3-6 0 0,6-2 0 16,1-6 0-16,6-1 0 0,0-6 0 0,14 19-164 16,-33-35-521-16,47 22 35 0,-23-20 103 15</inkml:trace>
  <inkml:trace contextRef="#ctx0" brushRef="#br1" timeOffset="43645.7232">19819 12316 1750 0,'1'32'232'16,"-22"-20"-177"-16,21-12-45 0,-10 22-10 0,10-22 0 15,-14 35 0-15,7-14 0 0,-2 4 0 16,0-1 0-16,-1 2 0 0,-1-1-11 15,9 6-72-15,-17-29-143 0,23 24-429 0,-4-26-7 16,1 28 253-16</inkml:trace>
  <inkml:trace contextRef="#ctx0" brushRef="#br1" timeOffset="43989.4229">20376 11935 1918 0,'-32'28'80'0,"4"-10"-65"0,3-1-6 0,2 3-6 16,1-1 15-16,5 1-14 0,-1-1-4 16,5 1 0-16,6-3 0 0,5 0 0 0,2-17 0 15,8 28 0-15,-8-28 0 0,27 19 0 0,-5-13 0 16,2-1 0-16,7-4 0 0,-2-1 0 0,4 0 0 15,-2-1 0-15,-2 0 0 0,1 1 0 0,-7 1 0 16,-3 3 0-16,-20-4 0 0,27 13 0 0,-27-13 0 16,13 23 0-16,-13-23 0 0,0 33 0 0,-6-14 0 15,-2 3 0-15,-4 1 0 16,-3 1 0-16,1 2 0 0,-4-1 0 0,1-2 0 16,0-3 0-16,4 0 0 0,13-20 0 0,-21 29-34 15,21-29-38-15,-6 31-120 0,-17-27-469 0,23-4 48 16,0 0 139-16</inkml:trace>
  <inkml:trace contextRef="#ctx0" brushRef="#br1" timeOffset="44176.9442">20363 11870 2047 0,'0'0'0'0,"0"0"0"0,18 0 0 16,-18 0 0-16,22-18 0 0,-2 8 0 0,6 0 0 15,2 1 0-15,6 3 0 0,-2-1 0 16,4 5 0-16,-2-7-40 0,29 11-615 0,-27-4-37 16,6 13 43-16</inkml:trace>
  <inkml:trace contextRef="#ctx0" brushRef="#br1" timeOffset="44411.2942">21019 12461 2047 0,'0'0'0'15,"0"0"0"-15,0 0 0 0,17-12 0 16,-17 12 0-16,0 0 0 0,25-18 0 0,-25 18 0 15,21-14 0-15,-3 6 0 0,-18 8-71 0,41-7-77 16,-41 7-472-16,18-11-39 0,-18 11 111 0</inkml:trace>
  <inkml:trace contextRef="#ctx0" brushRef="#br1" timeOffset="44567.5484">21331 12461 2047 0,'0'0'0'0,"0"0"0"0,0 0 0 16,25-25 0-16,-25 25 0 0,34-30 0 0,-12 16 0 16,-6-10-79-16,19 27-115 0,-29-24-479 0,20 9 9 15,-7 1 228-15</inkml:trace>
  <inkml:trace contextRef="#ctx0" brushRef="#br1" timeOffset="44723.7962">21637 12356 1924 0,'0'0'53'0,"0"0"-21"0,0 0-2 16,0 0-22-16,0 0-8 0,0 0 0 0,0 0 0 16,15-18 0-16,-15 18 0 0,19-12 0 15,-19 12 0-15,20-11 0 0,-20 11 0 0,0 0-84 16,46 4-347-16,-46-4-248 0,18-8 14 0,-18 8 478 16</inkml:trace>
  <inkml:trace contextRef="#ctx0" brushRef="#br1" timeOffset="44848.7917">22046 12362 2047 0,'0'0'0'0,"0"0"0"0,-23-8 0 0,23 8 0 16,-19-16 0-16,19 16 0 0,-11-23 0 0,11 23 0 16,-2-25 0-16,-15-14-269 0,17 39-442 0,5-30 38 15,-5 30 280-15</inkml:trace>
  <inkml:trace contextRef="#ctx0" brushRef="#br1" timeOffset="45223.8226">21400 11696 2047 0,'0'0'0'0,"22"-1"0"0,-2-1 0 15,10-1 0-15,4-3 0 0,3-3 0 0,8 0 0 16,3-2 0-16,5 1 0 0,4 0 0 0,4-1 0 16,1 3 0-16,-1 1 0 0,-2-1 0 0,-7 6 0 15,-5 1 0-15,-3 1 0 0,-8 2 0 16,0 4 0-16,-9-3 0 0,0 8-33 0,-27-11-123 16,44 1-527-16,-44-1 22 0,17 11 148 0</inkml:trace>
  <inkml:trace contextRef="#ctx0" brushRef="#br1" timeOffset="45411.2966">21436 12065 2047 0,'-25'8'0'0,"25"-8"0"0,0 0 0 0,0 0 0 16,31-6 0-16,-1-4 0 0,2-4 0 0,7-2 0 15,5-3 0-15,6-2 0 0,7-2 0 0,3-1 0 16,4 0 0-16,2-1 0 0,-3 4 0 0,-3-2 0 15,-6 5 0-15,-4-1-18 0,0 9-71 16,-19-23-110-16,10 25-461 0,-9-8 5 0,-1 3 230 16</inkml:trace>
  <inkml:trace contextRef="#ctx0" brushRef="#br1" timeOffset="45708.1669">22010 11335 2047 0,'0'0'0'0,"-18"16"0"0,18-16 0 0,10 17 0 15,7-6 0-15,5-3 0 0,5 3 0 0,4-1 0 16,7 3 0-16,2-2 0 0,1 2 0 0,-1 2 0 16,1 1 0-16,-6 2 0 0,-1 2 0 15,-5 3 0-15,-3 2 0 0,-7 4 0 16,-3-2 0-16,-4 2 0 0,-5 4 0 0,-3-3 0 15,-5 1 0-15,-6 0 0 0,-4-3 0 0,-6 1 0 16,-4 1 0-16,-5-1 0 0,1 0 0 0,-3-2 0 16,0-3 0-16,2-2 0 0,1-3 0 0,4-2 0 15,4-5 0-15,17-12 0 0,-27 21 0 0,27-21 0 16,0 0 0-16,-7 30-151 0,-16-49-424 16,23 19-120-16,0 0 70 0</inkml:trace>
  <inkml:trace contextRef="#ctx0" brushRef="#br1" timeOffset="46458.186">22800 11205 1888 0,'0'0'30'0,"0"0"-7"0,0 0-4 0,0 0 3 16,0 0-2-16,0 0-3 0,-11 28 2 0,9-8-10 15,4 8-9-15,-4 3 0 0,4 5 0 16,-1 3 0-16,-2 5 0 0,1 1 0 15,-2 6 0-15,0 1 0 0,-2 1 0 0,-2 0 0 16,0-1 0-16,-1-2 0 0,1-5 0 0,-1-1 0 16,-1-2 0-16,1-2 0 0,1-3 0 0,2-5 0 15,-1-4 0-15,2-6 0 0,0-2 0 0,3-20 0 16,-1 26 0-16,1-26 0 0,0 0 0 0,0 0 0 16,0 0 0-16,0 0 0 0,21-8 0 15,-21 8 0-15,16-29 0 0,-7 10 0 0,1-4 0 16,-3-3 0-16,1-2 0 0,-4-1 0 0,1 0 0 15,1 1 0-15,-1 1 0 0,0 2 0 0,2 1 0 16,1 1 0-16,1 5 0 0,-9 18 0 16,18-26 0-16,-18 26 0 0,19-10 0 0,-19 10 0 15,19 3 0-15,-19-3 0 0,21 14 0 0,-21-14 0 16,22 29 0-16,-13-8 0 0,0 2 0 16,0 2 0-16,-1 2 0 0,-2 1 0 0,-2 1 0 15,-2-1 0-15,-3-2 0 0,-1 0 0 0,-4-3 0 16,-2-2 0-16,-1 1 0 0,-5-5 0 0,-2 1 0 15,-4-2 0-15,-3-2 0 0,-3-3 0 0,-2-1 0 16,0-5 0-16,1-3 0 0,3-3 0 0,2-6 0 16,22 7 0-16,-29-23 0 0,23 6 0 15,2-6 0-15,9 4-18 0,-6-26-166 0,36 30-339 16,-20-19-115-16,10 11 5 0,3 15 583 16</inkml:trace>
  <inkml:trace contextRef="#ctx0" brushRef="#br1" timeOffset="46848.8296">23296 11855 2047 0,'-18'-14'0'0,"18"14"0"0,0 0 0 0,-20-1 0 16,20 1 0-16,0 0 0 0,-24 7 0 0,24-7 0 16,-18 16 0-16,18-16 0 0,-19 25 0 15,10-7 0-15,-1 4 0 0,0 3 0 0,0 2 0 16,3 1 0-16,-1 1 0 0,2-5 0 0,2 1 0 15,0-3 0-15,4-1 0 0,0-2 0 16,0-19 0-16,1 29 0 0,-1-29 0 0,3 21 0 16,-3-21 0-16,0 0 0 0,0 0 0 0,0 0 0 15,17 2 0-15,-17-2 0 0,17-19 0 0,-4 2 0 16,1-4 0-16,0-3 0 0,5-1 0 0,-5-1 0 16,2 1 0-16,-3 0 0 0,-2 0 0 0,-1 0 0 15,-3 0 0-15,1 0 0 0,-5 1 0 0,1 2 0 16,-2 4 0-16,-2 18 0 0,4-23 0 15,-4 23 0-15,0 0 0 0,0 0 0 0,0 0 0 16,0 0 0-16,0 0 0 0,0 0 0 16,0 0 0-16,0 0 0 0,27 10 0 0,-10-4 0 15,0-1 0-15,5 1 0 0,0-4 0 0,4 4-27 16,-3-7-39-16,14 20-98 0,-30-40-184 0,33 23-278 16,-13-5 6-16,0-16 425 0</inkml:trace>
  <inkml:trace contextRef="#ctx0" brushRef="#br1" timeOffset="47005.1485">23770 11814 1957 0,'0'0'51'16,"-23"18"-24"-16,23-18-15 0,-27 26-12 0,14-8 0 16,-2 1 0-16,1 6 0 0,-1 0 0 0,2 3 0 15,2 0 0-15,1 1 0 0,0-3 0 16,3 1 0-16,2-4 0 0,0-1 0 16,5-3 0-16,0-19 0 0,9 31 0 0,-9-31 0 15,17 20 0-15,-17-20 0 0,23 8-49 0,-21-28-128 16,36 26-410-16,-38-6-49 0,33-32 39 0</inkml:trace>
  <inkml:trace contextRef="#ctx0" brushRef="#br1" timeOffset="47130.1164">23702 11615 1347 0,'0'0'323'0,"0"0"-311"16,29 3-21-16,-29-3-45 0,50 26-193 0,-50-26-290 15,38 12-44-15,-8 5 328 0</inkml:trace>
  <inkml:trace contextRef="#ctx0" brushRef="#br1" timeOffset="47645.6979">24078 11842 1270 0,'-23'-13'304'0,"35"32"-130"0,-30-21-66 16,18 2-30-16,-17 11-19 0,17-11-12 0,-24 11-40 15,24-11-7-15,-24 13 0 0,24-13 0 0,-23 17 0 16,23-17 0-16,-24 26 0 0,10-7 0 0,-1 0 0 15,-1 4 0-15,0-1 0 0,4 1 0 16,0-3 0-16,2 1 0 0,4-4 0 16,2 0 0-16,4-17 0 0,1 25 0 0,-1-25 0 15,11 17 0-15,-11-17 0 0,19 10 0 0,-19-10 0 16,25-3 0-16,-8-3 0 0,0-4 0 0,3-3 0 16,-2-1 0-16,0-2 0 0,0-2 0 0,-3 0 0 15,0-1 0-15,-3-1 0 0,-1 2 0 0,-2 0 0 16,-9 18 0-16,17-28 0 0,-17 28 0 15,8-21 0-15,-8 21 0 0,0 0 0 0,0 0 0 16,0 0 0-16,0 0 0 0,-17 20 0 0,7-3 0 16,-2 4 0-16,-2 4 0 0,1 4 0 0,-3 2 0 15,-2 4 0-15,0 5 0 0,-3 2 0 16,2 1 0-16,-2-1 0 0,3 1 0 0,1 0 0 16,1-2 0-16,1-4 0 0,2 0 0 15,2-5 0-15,2 0 0 0,2-6 0 0,3-1 0 16,4-7 0-16,0-18 0 0,4 19 0 0,-4-19 0 15,0 0 0-15,0 0 0 0,0 0 0 0,18-7 0 16,-18 7 0-16,9-26 0 0,-4 7 0 0,0-5 0 16,-1-3 0-16,1-2 0 0,0 1 0 0,0-1 0 15,0-1 0-15,0 0 0 0,0-3 0 0,1-2 0 16,2-1 0-16,2 1 0 0,2 1 0 16,1 3 0-16,3 3 0 0,-1 4 0 0,2 3 0 15,1 2 0-15,4 3 0 0,0-3 0 16,6 3 0-16,-4-5 0 0,9 7 0 0,-15-19-150 15,32 36-162-15,-43-46-88 0,41 34-95 0,-19-7-31 16,-11-26 363-16</inkml:trace>
  <inkml:trace contextRef="#ctx0" brushRef="#br1" timeOffset="48051.9526">24580 11464 2047 0,'-47'9'0'0,"26"2"0"0,21-11 0 16,-33 30 0-16,16-9 0 0,0 4 0 0,-2 3 0 15,2 4 0-15,0 3 0 0,1-1 0 16,-1 3 0-16,2 2 0 0,2-1 0 16,-2 2 0-16,3 0 0 0,1-1 0 0,1-2 0 15,5-1 0-15,-3-4 0 0,2 0 0 0,0-7 0 16,1-3 0-16,4-4 0 0,1-18 0 0,3 23 0 16,-3-23 0-16,0 0 0 0,0 0 0 0,22 8 0 15,-22-8 0-15,18-15 0 0,-18 15 0 0,24-31 0 16,-11 12 0-16,-1-3 0 0,2-1 0 0,0-1 0 15,3 0 0-15,0-1 0 0,4-2 0 16,-2 3 0-16,0-3 0 0,0 3 0 0,-1 2 0 16,-1 5 0-16,-17 17 0 0,27-18 0 0,-27 18 0 15,0 0 0-15,21 1 0 0,-21-1 0 0,6 18 0 16,-6-18 0-16,0 36 0 0,-4-13 0 16,-1 3 0-16,-1 2 0 0,-1 2 0 0,0-1 0 15,-1-1 0-15,3-3 0 0,2 0 0 0,3-4 0 16,1 1 0-16,3-4 0 0,-4-18 0 15,14 28 0-15,-14-28 0 0,23 16 0 0,-23-16 0 16,28 6 0-16,-26-27-191 0,33 36-132 0,-44-50-60 16,42 35-66-16,-33 0 9 0,15-51 180 0,16 47 260 15</inkml:trace>
  <inkml:trace contextRef="#ctx0" brushRef="#br1" timeOffset="48239.4558">24591 11709 2047 0,'-34'29'0'0,"34"-29"0"16,-20 19 0-16,20-19 0 0,-15 22 0 0,15-22 0 16,-8 22 0-16,8-22 0 0,5 18 0 0,-5-18 0 15,17 15 0-15,-17-15 0 0,36 6 0 0,-17-9 0 16,8 3 0-16,-2-7 0 0,13 16-94 16,-28-40-284-16,35 30-238 0,-23-9-50 0,7-11 374 15</inkml:trace>
  <inkml:trace contextRef="#ctx0" brushRef="#br1" timeOffset="49208.2241">24896 11551 1565 0,'3'-18'244'0,"-3"18"-182"0,0 0-22 0,0 0-1 16,0 0-6-16,0 0 4 0,0 0-10 0,0 0-27 16,5 21 0-16,-5-21 0 0,-7 34 0 0,4-11 0 15,-3 1 0-15,0 5 0 0,-3 2 0 16,1 0 0-16,-2 5 0 0,-3 1 0 0,0 0 0 15,-1 4 0-15,-2-2 0 0,0 1 0 16,-2-3 0-16,5-3 0 0,-1-4 0 0,4-2 0 16,4-5 0-16,1-3 0 0,3-4 0 0,2-16 0 15,1 21 0-15,-1-21 0 0,0 0-12 0,0 0-216 16,25-8-447-16,-25 8 43 0,8-20 133 0</inkml:trace>
  <inkml:trace contextRef="#ctx0" brushRef="#br1" timeOffset="49380.1209">24652 11830 1673 0,'-20'-5'374'0,"20"5"-374"0,0 0 0 15,0 0 0-15,0 0 0 0,0 0 0 0,23 0 0 16,-4-2 0-16,6-2 0 0,6-2 0 0,1 0 0 16,3-4 0-16,1 1 0 0,-2 0 0 15,1-4 0-15,3 7 0 0,-5-9 0 0,6 8 0 16,-16-26-100-16,36 38-474 0,-34-22-113 0,5 7 11 15</inkml:trace>
  <inkml:trace contextRef="#ctx0" brushRef="#br2" timeOffset="53723.9319">9168 14243 1661 0,'0'0'217'15,"0"0"-162"-15,0 0-31 0,0-20-10 0,0 20-6 16,0 0 1-16,0 0-3 0,0 0 3 15,0 0 5-15,0 0-1 0,17 16 4 0,-18 2-17 16,0 4 0-16,-2 5 0 0,-2 0 0 16,-1 2 0-16,1 1 0 0,-3 0 0 0,-1 0 0 15,2-1 0-15,-3-2 0 0,3-1-20 0,-1-4-25 16,4 1 13-16,4-23-76 0,0 36-66 0,-20-35-424 16,20-1-59-16,0 0 245 0</inkml:trace>
  <inkml:trace contextRef="#ctx0" brushRef="#br2" timeOffset="53864.5877">9281 13880 1981 0,'-40'4'15'0,"16"-3"-8"16,1 4-4-16,2 2-1 0,3 1-5 0,1 2 0 16,17-10-14-16,-22 17-2 0,22-17-14 0,0 0-108 15,19 6-443-15,-19-6-94 0,31-7 149 16</inkml:trace>
  <inkml:trace contextRef="#ctx0" brushRef="#br2" timeOffset="54161.4617">10061 13783 1662 0,'-16'-20'101'0,"16"20"-73"15,-22-28-15-15,12 11 3 0,5-1-7 0,-2-2 5 16,0 3-3-16,-4-1 10 0,11 18 0 0,-22-27 7 16,22 27-2-16,-27-14 1 0,27 14-3 0,-33 5-4 15,14 7-1-15,-2 7-12 0,-1 9-7 16,-1 7 0-16,0 9 0 0,-2 7 0 0,2 6 0 16,-1 5 0-16,4 5 0 0,0 3 0 0,1 1 0 15,3 0 0-15,4-6 0 0,1-3 0 16,5-7 0-16,2-6 0 0,4-6 0 0,5-5 0 15,0-8 0-15,7-6-12 0,-12-24-68 0,39 40-57 16,-39-40-426-16,22 12-118 0,-4-18 108 0</inkml:trace>
  <inkml:trace contextRef="#ctx0" brushRef="#br2" timeOffset="54333.3345">9510 14308 1662 0,'0'0'385'15,"0"0"-385"-15,0 0 0 0,18-20 0 16,8 7 0-16,8-2 0 0,5-5 0 16,4-1 0-16,4-1 0 0,6 2 0 0,2 1 0 15,3 3 0-15,1-1 0 0,1 8-42 0,-15-28-218 16,20 33-437-16,-14-7 30 0,5 7 287 0</inkml:trace>
  <inkml:trace contextRef="#ctx0" brushRef="#br2" timeOffset="54802.1096">10801 14144 1937 0,'0'0'70'0,"0"0"-45"0,0 0-10 16,-18-21-15-16,18 21 0 0,0 0 0 0,0 0 0 16,-19-1 0-16,19 1 0 0,-17 19 0 0,17-19 0 15,-22 32 0-15,10-11 0 0,-1 5 0 0,0 0 0 16,1 6 0-16,-3-2 0 0,2-1 0 16,1 1 0-16,0-3 0 0,2-3 0 0,4-2 0 15,1-5 0-15,5-17 0 0,-3 23 0 16,3-23 0-16,0 0 0 0,0 0 0 0,19 6 0 15,-19-6 0-15,22-13 0 0,-22 13 0 0,29-32 0 16,-13 10 0-16,1-1 0 0,1-2 0 0,0 0 0 16,2-2 0-16,-3 2 0 0,0 0 0 0,-2 4 0 15,1 1 0-15,-16 20 0 0,26-28 0 16,-26 28 0-16,22-15 0 0,-22 15 0 0,0 0 0 16,20-4 0-16,-20 4 0 0,0 0 0 0,23 28 0 15,-15-11 0-15,-2 5 0 0,0 1 0 0,0 1 0 16,-1 2 0-16,1 0 0 0,-1-1 0 0,1 1 0 15,1-3 0-15,0-3 0 0,6 1 0 0,-13-21 0 16,29 29 0-16,-10-21 0 0,9 1-65 16,-7-24-93-16,35 22-388 0,-29-20-133 15,9 2 81-15</inkml:trace>
  <inkml:trace contextRef="#ctx0" brushRef="#br2" timeOffset="54989.6023">11454 14193 1755 0,'-20'4'254'16,"20"-4"-225"-16,0 0-20 0,0 0-9 0,0 0 0 16,23-9 0-16,-23 9 0 0,23-6 0 0,-23 6 0 15,29-11 0-15,-29 11 0 0,29-9 0 0,-29 9 0 16,31-6-6-16,-31 6-24 0,26-5-19 16,-5 16-72-16,-21-11-351 0,0 0-201 0,0 0 31 15,0 0 589-15</inkml:trace>
  <inkml:trace contextRef="#ctx0" brushRef="#br2" timeOffset="55145.8552">11362 14450 1992 0,'0'0'33'0,"0"0"-11"16,0 0-22-16,0 0 0 0,28 1 0 0,-10-11 0 16,3-1 0-16,3-3 0 0,3-3 0 0,3 1 0 15,1-2 0-15,3 7-55 16,-15-29-194-16,18 29-436 0,-10-6 2 0,8 3 309 15</inkml:trace>
  <inkml:trace contextRef="#ctx0" brushRef="#br2" timeOffset="55489.6805">12557 13864 1906 0,'17'-7'39'0,"-17"7"-22"0,0 0 1 0,0 0 1 16,0 0 4-16,0 0-5 0,0 0-11 0,0 0-7 16,-19 16 0-16,19-16 0 0,-19 30 0 15,6-10-14-15,4 3 25 0,-3 2-25 0,2 0 26 16,0-1-13-16,4 2-7 0,2-5 3 16,4 0-8-16,0-21-2 0,12 29-14 0,-12-29-13 15,31 16-26-15,-31-16-54 0,53 3-155 0,-30-15-344 16,9-5-4-16,8 6 410 0</inkml:trace>
  <inkml:trace contextRef="#ctx0" brushRef="#br2" timeOffset="55677.1219">12881 13955 1779 0,'-30'45'212'0,"-7"-8"-166"0,1 2-36 15,2 1-10-15,1-2 0 0,-1 1 0 0,2-3 0 16,3 0 0-16,3-3 0 0,4-2 0 15,5-5 0-15,5-2 0 0,4-4 0 0,6-2 0 16,2-18 0-16,15 33-58 0,-15-33-127 0,24 3-485 16,-4-2-23-16,8 1 253 0</inkml:trace>
  <inkml:trace contextRef="#ctx0" brushRef="#br2" timeOffset="56052.1199">12820 14402 1925 0,'0'0'40'0,"-19"0"-15"16,19 0-4-16,0 0 0 0,0 0-6 16,17-26-15-16,-17 26 0 0,35-27 0 0,-12 11 0 15,4 0 0-15,2 0 0 0,-1-1 0 0,0 4 0 16,-3 2 0-16,0 1 0 0,-6 4 0 0,-2 2 0 15,-17 4 0-15,22 0 0 0,-22 0 0 0,0 0 0 16,0 0 0-16,0 0 0 0,9 21 0 0,-9-21 0 16,-14 27 0-16,14-27 0 0,-26 36 0 0,5-16 0 15,-1 3 0-15,-2 4 0 0,-2-2 0 16,1 3 0-16,1 0 0 0,4-1 0 16,0-3 0-16,7-2 0 0,1-6 0 0,12-16 0 15,-11 27 0-15,11-27 0 0,2 19 0 0,-2-19 0 16,0 0 0-16,30 15 0 0,-11-16 0 0,5-4 0 15,5-4 0-15,6-3 0 0,2-1 0 0,0-5 0 16,3 2 0-16,-2-4 0 0,2 4 0 0,-6-6-24 16,16 25-185-16,-39-35-363 0,27 20-88 15,-11-5 79-15</inkml:trace>
  <inkml:trace contextRef="#ctx0" brushRef="#br2" timeOffset="56192.8239">13426 14487 1917 0,'-12'19'51'0,"3"4"-39"0,1-1-6 16,0 0-19-16,3 0 20 0,5-22-39 0,-1 46-91 15,-22-35-529-15,23-11-42 0,0 26 216 0</inkml:trace>
  <inkml:trace contextRef="#ctx0" brushRef="#br2" timeOffset="56942.7552">13876 13975 1710 0,'0'0'310'0,"-21"9"-290"0,21-9-13 15,0 0-7-15,0 0 0 0,0 0 0 0,0 0 0 16,23 6 0-16,-23-6 0 0,26 0 0 0,-26 0 0 15,34-6 0-15,-15 2 0 0,2-1 0 0,-2 1 0 16,2-1 0-16,-2 0 0 0,2 1 0 0,-3-2 0 16,2 0 0-16,-1 1 0 0,-2 1 0 15,-17 4 0-15,31-8 0 0,-31 8 0 0,23-1 0 16,-23 1 0-16,0 0 0 0,17 9 0 0,-17-9 0 16,0 0 0-16,4 17 0 0,-4-17 0 0,-10 20 0 15,10-20 0-15,-21 25 0 0,21-25 0 0,-27 26 0 16,27-26 0-16,-22 20 0 0,22-20 0 0,0 0 0 15,-19 20 0-15,19-20 0 0,0 0 0 16,0 0 0-16,0 0 0 0,0 0 0 16,24 11 0-16,-24-11 0 0,34-4 0 0,-14 2 0 15,3-2 0-15,-1 0 0 0,-1 3 0 0,-3 0 0 16,-18 1 0-16,29 4 0 0,-29-4 0 0,21 10 0 16,-21-10 0-16,6 21 0 0,-6-21 0 0,-6 29 0 15,-3-11 0-15,-2 3 0 0,-5 0 0 0,-2 0 0 16,-3 0 0-16,2-3 0 0,1-3 0 15,18-15 0-15,-27 20 0 0,27-20 0 0,0 0 0 16,0 0 0-16,0 0 0 0,0 0 0 0,27-28 0 16,1 13-62-16,-19-33-279 0,32 30-330 0,-11-12 9 15,6 1 352-15</inkml:trace>
  <inkml:trace contextRef="#ctx0" brushRef="#br2" timeOffset="57474.0329">14052 14439 1958 0,'0'0'63'0,"0"0"-37"15,0 0-26-15,0 0 0 0,0 0 0 16,15-22 0-16,-15 22 0 0,35-22 0 0,-10 10 0 16,7-2 0-16,3-2 0 0,5 0 0 0,4 0 0 15,2-1 0-15,2 3 0 0,1 1 0 0,-2-2 0 16,2 4 0-16,-4-1 0 0,4 6-9 16,-10-14-143-16,28 17-488 0,-30-5-32 0,7 9 99 15</inkml:trace>
  <inkml:trace contextRef="#ctx0" brushRef="#br2" timeOffset="57849.0286">14408 14578 1968 0,'0'0'26'0,"-17"-10"-19"0,17 10 12 15,0 0-10-15,25-17 9 0,-25 17-18 0,26-14 0 16,-26 14 0-16,30-10 0 0,-30 10 0 0,24-4 0 16,-24 4 0-16,17 2 0 0,-17-2 0 0,0 0 0 15,17 12 0-15,-17-12 0 0,0 0 0 0,7 21 0 16,-7-21 0-16,-3 19 0 0,3-19 0 16,-15 25 0-16,15-25 0 0,-24 27 0 0,24-27 0 15,-33 30 0-15,13-16 0 0,3 2 0 0,-1-5 0 16,18-11 0-16,-29 24 0 0,29-24 0 0,-21 18 0 15,21-18 0-15,0 0 0 0,-14 20 0 0,14-20 0 16,0 0 0-16,5 17 0 0,-5-17 0 16,23 12 0-16,-6-9 0 0,5-2 0 0,1-1 0 15,6-2 0-15,1-4 0 0,3 0 0 16,1-1 0-16,4-1 0 0,-4-1 0 0,4 1-20 16,-8-14-115-16,25 30-363 0,-26-25-159 0,10 9-12 15,-5 2 602-15</inkml:trace>
  <inkml:trace contextRef="#ctx0" brushRef="#br2" timeOffset="58020.9337">15120 14567 1969 0,'-26'29'25'0,"2"0"7"0,1 1-16 16,1 3-11-16,1-1-5 0,2 0 0 15,1 1 0-15,3-4 0 0,3-4-11 0,6-1-28 16,6-24-53-16,18 23-474 0,-18-23-110 0,21 11 17 15</inkml:trace>
  <inkml:trace contextRef="#ctx0" brushRef="#br2" timeOffset="58567.7888">15562 14111 1980 0,'0'0'54'16,"-20"-13"-41"-16,20 13-13 0,0 0 0 0,0 0 0 0,0 0 0 16,0 0 0-16,0 0 0 0,0 0 0 15,0 0 0-15,0 0 0 0,0 0 0 0,0 0 0 16,0 0 0-16,0 0 0 0,-4 17 0 16,4-17 0-16,7 21 0 0,-7-21 0 0,9 28 0 15,-9-28 0-15,7 33 0 0,-3-15 0 0,-2-1 0 16,-2-17 0-16,5 31 0 0,-5-31 0 0,5 28 0 15,-5-28 0-15,10 21 0 0,-10-21 0 0,17 17 0 16,-17-17 0-16,25 12 0 0,-25-12 0 0,36 2 0 16,-16-2 0-16,3-2 0 0,2 1 0 0,-2-2 0 15,2 1 0-15,-1 0 0 0,-3 2 0 16,0 3 0-16,-21-3 0 0,29 8 0 16,-29-8 0-16,16 17 0 0,-16-17 0 0,5 26 0 15,-6-7 0-15,-5 0 0 0,-3 3 0 0,-1 0 0 16,-4 1 0-16,-2-3 0 0,0 1 0 0,-1-6 0 15,17-15 0-15,-25 19 0 0,25-19 0 0,0 0 0 16,0 0 0-16,0 0 0 0,-13-22 0 16,13 22 0-16,16-41-13 0,9 30-178 0,-33-38-304 15,35 21-163-15,-12-10-2 0,-3-9 631 0</inkml:trace>
  <inkml:trace contextRef="#ctx0" brushRef="#br2" timeOffset="58739.671">15710 14066 2047 0,'-21'10'0'16,"21"-10"0"-16,-18 5 0 0,18-5 0 0,0 0 0 16,23-12 0-16,-5 2 0 0,9-6 0 0,8-1 0 15,5-4 0-15,6-2 0 0,2 0 0 0,-2 0 0 16,6 3 0-16,-3 0 0 0,5 3 0 0,-3 1 0 16,3 4-8-16,-1-5-53 0,10 27-144 0,-35-25-429 15,23 15-10-15,-16-3 150 0</inkml:trace>
  <inkml:trace contextRef="#ctx0" brushRef="#br2" timeOffset="58911.547">16505 13822 2047 0,'0'0'0'15,"-13"17"0"-15,-7-6 0 0,-2 4 0 0,0 5 0 16,-1 5 0-16,-3 8 0 0,-5 7 0 0,1 7 0 16,-6 7 0-16,0 7 0 0,-2 5 0 15,-3 6 0-15,-3 5 0 0,-2 5 0 0,-2 4 0 16,1 2 0-16,4-4 0 0,3-8 0 0,10-7 0 15,4-12 0-15,9-5 0 0,4-11 0 0,9 3-87 16,-15-37-177-16,23 23-396 0,-4-13-18 0,0-17 321 16</inkml:trace>
  <inkml:trace contextRef="#ctx0" brushRef="#br2" timeOffset="59286.5608">16054 14769 2024 0,'0'0'23'0,"0"0"-23"15,0 0 0-15,13-20 0 0,-13 20 0 16,31-25 0-16,-10 11 0 0,1-2 0 0,4 1 0 16,-2 2 0-16,1 2 0 0,-5 4 0 0,-3 3 0 15,-17 4 0-15,25 0 0 0,-25 0 0 0,0 0 0 16,20 18 0-16,-20-18 0 0,4 26 0 15,-7-9 0-15,-1 3 0 0,-6 1 0 0,-2 2 0 16,-2 1 0-16,-3 0 0 0,0 0 0 16,-2 2 0-16,-2-1 0 0,3-1 0 0,0 1 0 15,1-2 0-15,4-4 0 0,3 0 0 0,10-19 0 16,-10 28 0-16,10-28 0 0,3 21 0 0,-3-21 0 16,20 14 0-16,-20-14 0 0,36 4 0 0,-11-8 0 15,1-2 0-15,4-2 0 0,2-3 0 0,-1-3 0 16,3 6 0-16,-4-4 0 0,4 5 0 0,-3-4 0 15,4 6-11-15,-17-22-212 0,36 38-241 16,-34-24-213-16,10 3 35 0,4 14 613 16</inkml:trace>
  <inkml:trace contextRef="#ctx0" brushRef="#br2" timeOffset="59442.8294">16690 14797 2047 0,'0'0'0'15,"-10"31"0"-15,0-12 0 0,-1 3 0 0,0 4 0 16,-1 1 0-16,-1 4 0 0,1-2 0 0,1 1 0 16,0-2 0-16,4-3 0 0,-1-4 0 0,12 13-121 15,-28-36-439-15,24 2-109 0,11 22-18 0</inkml:trace>
  <inkml:trace contextRef="#ctx0" brushRef="#br2" timeOffset="59911.5683">17088 14034 2047 0,'0'0'0'0,"0"0"0"15,0 0 0-15,0 0 0 0,17-10 0 0,-17 10 0 16,24-17 0-16,-24 17 0 0,36-22 0 0,-10 9 0 15,3-4 0-15,6 1 0 0,4-2 0 0,1 2 0 16,3-1 0-16,-2 3 0 0,-3 3 0 16,-3 1 0-16,-4 7 0 0,-3 2 0 15,-6 1 0-15,-4 3 0 0,-18-3 0 0,22 10 0 16,-22-10 0-16,6 24 0 0,-9-5 0 0,-2 4 0 16,-4 5 0-16,-3 2 0 0,-7 5 0 0,-3 5 0 15,-1 1 0-15,-3-1 0 0,0-1 0 0,4-1 0 16,1-5 0-16,4-2 0 0,6-2 0 0,1-8 0 15,8 0 0-15,2-21 0 0,8 28 0 16,-8-28-153-16,45 11-346 0,-45-11-195 0,37-10 55 16,-9 9 578-16</inkml:trace>
  <inkml:trace contextRef="#ctx0" brushRef="#br2" timeOffset="60224.0748">17181 14739 2047 0,'0'0'0'0,"0"0"0"16,10-19 0-16,-10 19 0 0,27-13 0 0,-3 1 0 16,5-2 0-16,6-6 0 0,7-2 0 0,8-1 0 15,2-3 0-15,5 3 0 0,0-3 0 0,-1 3 0 16,-1 1 0-16,0 6-38 0,-8-7-50 16,16 28-128-16,-32-22-438 0,15 9 19 0,-6 6 220 15</inkml:trace>
  <inkml:trace contextRef="#ctx0" brushRef="#br2" timeOffset="60614.7409">17552 14772 1592 0,'-11'31'412'0,"11"-31"-383"0,0 0-15 16,0 0-14-16,23-20 0 0,-23 20 0 16,33-19 0-16,-12 9 0 0,-3 2 0 0,0-1 0 15,-1 3 0-15,-17 6 0 0,31-8 0 16,-31 8 0-16,24 0 0 0,-24 0 0 0,0 0 0 16,18 13 0-16,-18-13 0 0,4 17 0 0,-4-17 0 15,-5 26 0-15,5-26 0 0,-18 32 0 0,4-14 0 16,-3 2 0-16,-1 3 0 0,-3 1 0 0,0 0 0 15,-4 1 0-15,2 0 0 0,-1-2 0 16,3 0 0-16,2-2 0 0,2 1 0 0,3-5 0 16,14-17 0-16,-14 24 0 0,14-24 0 0,0 0 0 15,14 22 0-15,-14-22 0 0,38 4 0 0,-10-7 0 16,2-4 0-16,7-3 0 0,1-5 0 0,7-1 0 16,-5-6 0-16,7 4 0 0,-2-6 0 0,9 18-127 15,-26-40-273-15,28 29-253 0,-9-10-15 16,3-10 470-16</inkml:trace>
  <inkml:trace contextRef="#ctx0" brushRef="#br2" timeOffset="60833.5484">18542 14577 2012 0,'-36'16'35'16,"36"-16"-35"-16,-16 23 0 0,16-23 0 0,-20 36 0 16,9-13 0-16,-3 1 0 0,0 5 0 15,-5-5-49-15,8 7-21 0,-9-16-45 0,31 7-479 16,-22 1-43-16,5-4 56 0</inkml:trace>
  <inkml:trace contextRef="#ctx0" brushRef="#br2" timeOffset="62161.6409">19173 13855 624 0,'0'0'249'0,"0"0"-30"0,0 0-76 15,0 0-22-15,-17-9-23 0,17 9-19 0,0 0-19 16,0 0-16-16,0 0-6 0,-6-18-7 0,6 18 3 16,0 0-4-16,-6-24 3 0,6 24-5 0,-2-17 3 15,2 17-6-15,0 0 0 0,-10-23-6 16,10 23-2-16,0 0-3 0,-22-17 2 0,22 17-1 15,-17-3 2-15,17 3-1 0,-28 4-2 0,10 2-7 16,-2 0-7-16,-2 4 0 0,-1 1 0 16,0 4 0-16,-1 1 0 0,1 2 0 0,-2 2 0 0,3 0 0 15,2 1 0-15,2-1 0 0,3-1 0 0,8-3 0 16,7-16 0-16,-3 28 0 0,3-28 0 16,20 23 0-16,-2-13 0 0,4 0 0 15,5-4 0-15,3-3 0 0,3-3 0 0,3-2 0 16,2-3 0-16,2-2 0 0,0-2 0 0,2-2 0 15,-2-1 0-15,-1-1 0 0,-5-3 0 0,-1 2 0 16,-7-3 0-16,-3 2 0 0,-6 2 0 0,-17 13 0 16,24-23 0-16,-24 23 0 0,0 0 0 0,4-19 0 15,-4 19 0-15,0 0 0 0,0 0 0 0,-23-12 0 16,23 12 0-16,-22 6 0 0,22-6 0 16,-25 23 0-16,8-6 0 0,1 3 0 0,-2 4 0 15,1 3 0-15,3 2 0 0,0 0 0 16,5 1 0-16,0-1 0 0,4 4 0 0,0-5 0 15,6 3 0-15,-2-4 0 0,8 5-29 0,-7-32-133 16,26 63-280-16,-24-42-201 0,10 5 10 0,0 10 496 16</inkml:trace>
  <inkml:trace contextRef="#ctx0" brushRef="#br2" timeOffset="62724.1514">18828 14629 2042 0,'0'0'5'0,"0"0"-5"0,0 0 0 0,23-15 0 16,-1 3 0-16,8-4 0 0,7-6 0 0,5-1 0 15,8-2 0-15,5-2 0 0,7 1 0 0,-1 0 0 16,3 5 0-16,-1-1 0 0,-3 7 0 16,-5 1-42-16,-1 16-82 0,-32-13-395 0,21 16-143 15,-16-2-2-15</inkml:trace>
  <inkml:trace contextRef="#ctx0" brushRef="#br2" timeOffset="63130.39">19131 14769 1754 0,'0'0'287'0,"0"0"-281"16,0 0-6-16,0 0 0 0,0 0 0 16,0 0 0-16,0 0 0 0,18-23 0 0,-18 23 0 15,35-17 0-15,-14 7 0 0,2 3 0 0,1 0 0 16,-1 1 0-16,0 2 0 0,-2 2 0 16,-3 2 0-16,-18 0 0 0,26 7 0 0,-26-7 0 15,13 17 0-15,-13-17 0 0,-2 26 0 0,2-26 0 16,-16 33 0-16,1-14 0 0,0 1 0 0,-5-1 0 15,-1 4 0-15,1-2 0 0,0 0 0 16,1 0 0-16,3 0 0 0,3-3 0 0,13-18 0 16,-16 29 0-16,16-29 0 0,-1 19 0 0,1-19 0 15,0 0 0-15,20 13 0 0,-20-13 0 0,34 2 0 16,-9-7 0-16,4-4 0 0,4 1 0 0,1-7 0 16,4 2 0-16,-2-4 0 0,4 1 0 0,-3-4 0 15,9 15-152-15,-30-36-284 16,27 29-219-16,-9-8 2 0,1-5 503 0</inkml:trace>
  <inkml:trace contextRef="#ctx0" brushRef="#br2" timeOffset="63489.7839">20174 14508 2047 0,'0'0'0'16,"13"-25"0"-16,0 7 0 0,4 0 0 16,0-1 0-16,3 5-45 0,-14-21-166 0,17 26-457 15,-5-12-12-15,7 8 238 0</inkml:trace>
  <inkml:trace contextRef="#ctx0" brushRef="#br2" timeOffset="63646.0502">20631 14510 1587 0,'-12'-23'460'0,"12"23"-460"16,0 0 0-16,0 0 0 0,-13 17 0 0,13-17 0 16,0 0 0-16,0 0 0 0,0 0 0 0,7-19 0 15,-7 19 0-15,24-27 0 0,-5 11 0 16,-2-2 0-16,8 15-91 0,-27-35-350 0,29 31-232 15,-9-7-3-15,1 1 511 0</inkml:trace>
  <inkml:trace contextRef="#ctx0" brushRef="#br2" timeOffset="63786.6658">20978 14457 1964 0,'0'0'71'0,"0"0"-59"15,0 0-12-15,0 0 0 0,0 0 0 16,0 0 0-16,0 0 0 0,0 0 0 0,21 1 0 15,-21-1-6-15,0 0-46 0,20-13-46 0,8 37-230 16,-28-24-350-16,20-3 41 0,-20 3 390 16</inkml:trace>
  <inkml:trace contextRef="#ctx0" brushRef="#br2" timeOffset="63958.5314">21315 14413 2047 0,'0'0'0'0,"0"0"0"0,-17 10 0 15,17-10 0-15,0 0 0 0,0 0 0 0,0 0 0 16,0 0 0-16,-17 4 0 0,17-4 0 0,0 0 0 16,0 0 0-16,0 0 0 0,22-16 0 0,-1 13-55 15,-12-24-138-15,25 21-476 0,-6-9-8 16,9 3 225-16</inkml:trace>
  <inkml:trace contextRef="#ctx0" brushRef="#br2" timeOffset="64083.5366">21869 14358 1947 0,'-7'20'100'0,"7"-20"-100"0,-28 35 0 0,10-18 0 16,1 1 0-16,-1-3 0 0,1-3 0 0,17-12 0 16,-27 13 0-16,27-13 0 0,0 0 0 15,0 0 0-15,0 0 0 0,0 0 0 0,1-24-29 16,38 33-459-16,-26-26-216 0,9 8 56 0,5-4 471 16</inkml:trace>
  <inkml:trace contextRef="#ctx0" brushRef="#br2" timeOffset="65786.6974">20794 13867 2013 0,'0'0'18'0,"20"0"-5"0,2-3-10 15,6 0-3-15,6-3 0 0,3-3 0 0,6-2 0 16,2-2 0-16,5-3 0 0,1 2 0 0,4-2 0 16,1 1 0-16,-2 5 0 0,1-4 0 15,-4 3 0-15,-2 2 0 0,-1-1 0 0,-5 3 0 16,-3 3 0-16,-7 2 0 0,-5 4 0 0,-6 2 0 15,-5 4 0-15,-17-8-28 0,20 28-69 0,-20-28-74 16,6 38-295-16,-21-20-184 0,1 3 70 16,2 13 526-16</inkml:trace>
  <inkml:trace contextRef="#ctx0" brushRef="#br2" timeOffset="65989.8479">21022 14152 1986 0,'-19'2'49'0,"19"-2"-37"0,-24 3-12 0,24-3 0 16,0 0 0-16,0 0 0 0,0 0 0 0,0 0 0 16,0 0 0-16,24-5 0 0,-2 0 0 15,6-2 0-15,6-3 0 0,6-3 0 0,7-4 0 16,4-1 0-16,3-3 0 0,5 1 0 16,-1-1 0-16,1-1 0 0,-1 4 0 0,-6 0 0 15,2 1 0-15,-6 0 0 0,6 14-117 0,-37-19-548 16,29 12 4-16,-13-9 58 0</inkml:trace>
  <inkml:trace contextRef="#ctx0" brushRef="#br2" timeOffset="66317.9909">21567 13534 2047 0,'0'0'0'16,"0"0"0"-16,0 0 0 15,0 0 0-15,0 0 0 0,34 7 0 0,-14-2 0 16,5 1 0-16,1 0 0 0,3 3 0 0,4-1 0 16,3 3 0-16,-1 1 0 0,1 1 0 0,-2 1 0 15,2 1 0-15,-2 2 0 0,-3 2 0 0,-4 1 0 16,-3-1 0-16,-4 3 0 0,-7 1 0 0,-2 1 0 16,-7 2 0-16,-5-1 0 0,-4 3 0 0,-7 1 0 15,-4 1 0-15,-6 3 0 0,-6 0 0 16,-6 0 0-16,-5 5 0 0,-4-2 0 0,-2-1 0 15,3-3 0-15,2-3 0 0,6-4 0 0,3-4 0 16,11-3 0-16,0-6 0 0,20-12 0 0,-17 14 0 16,17-14 0-16,0 0-35 0,29 19-339 15,-29-19-304-15,34-17 12 0,-9 6 373 0</inkml:trace>
  <inkml:trace contextRef="#ctx0" brushRef="#br2" timeOffset="66849.2339">22693 13882 1926 0,'0'0'52'0,"-20"-25"-25"15,20 25-14-15,-34-23 0 0,17 16 0 0,-5 2-10 16,0 5-3-16,-6 4 0 0,3 3 0 0,-4 4 0 16,-1 4 0-16,2 4 0 0,-3 1 0 0,-1 4 0 15,5 2 0-15,1-1 0 0,4 0 0 0,5-2 0 16,3 2 0-16,7-5 0 0,3 0 0 15,4-20 0-15,7 29 0 0,-7-29 0 0,25 16 0 16,-4-12 0-16,4-5 0 0,6-5 0 16,3-4 0-16,5-7 0 0,2-3 0 0,3-7 0 15,1-3 0-15,-1-4 0 0,-2-2 0 0,-3-2 0 16,-2 0 0-16,-3 0 0 0,-5 2 0 0,-2 2 0 16,-6 4 0-16,-2 1 0 0,-5 2 0 0,-3 0 0 15,-2 4 0-15,-3 3 0 0,-3 2 0 0,-3 18 0 16,2-20 0-16,-2 20 0 0,0 0 0 15,0 0 0-15,0 0 0 0,0 0 0 0,-17 26 0 16,8-3 0-16,-1 6 0 0,1 5 0 0,0 4 0 16,-1 5 0-16,1 1 0 0,1 4 0 15,1-1 0-15,5-1 0 0,-2-4 0 0,6 0 0 16,0-5 0-16,7-1 0 0,0-8 0 0,13 13-127 16,-22-41-280-16,27 24-251 0,-27-24 8 0,35 12 446 15</inkml:trace>
  <inkml:trace contextRef="#ctx0" brushRef="#br2" timeOffset="67536.7605">23268 13875 2027 0,'-24'-2'20'0,"0"-1"-20"16,1 4 0-16,0 2 0 0,0 3 0 15,0 1 0-15,2 5 0 0,-1 2 0 0,5 0 0 16,-2 3 0-16,3 2 0 0,-1 3 0 0,1 2 0 15,2 1 0-15,3 1 0 0,1-2 0 0,2-1 0 16,4-2 0-16,3-3 0 0,1-18 0 0,7 28 0 16,-7-28 0-16,19 14 0 0,-19-14 0 0,31 4 0 15,-10-6 0-15,0-5 0 0,4-2 0 16,0-4 0-16,1-3 0 0,-1-1 0 0,0-4 0 16,-1 1 0-16,-2-2 0 0,-3 1 0 0,-2 0 0 15,-1 0 0-15,-4 4 0 0,-1-1 0 0,-11 18 0 16,12-28 0-16,-12 28 0 0,7-23 0 15,-7 23 0-15,0 0 0 0,0 0 0 0,0 0 0 16,-19-5 0-16,19 5 0 0,-18 20 0 0,18-20 0 16,-19 29 0-16,9-10 0 0,1-2 0 15,2 1 0-15,2 0 0 0,3-1 0 0,2-17 0 16,0 30 0-16,0-30 0 0,12 21 0 0,-12-21 0 16,21 13 0-16,-21-13 0 0,26 6 0 0,-26-6 0 15,31-1 0-15,-31 1 0 0,33-8 0 0,-15 0 0 16,0-1 0-16,0 0 0 0,-1 0 0 0,-17 9 0 15,28-15 0-15,-28 15 0 0,19-11 0 16,-19 11 0-16,0 0 0 0,0 0 0 16,18-9 0-16,-18 9 0 0,0 0 0 0,0 0 0 15,0 0 0-15,-3 19 0 0,3-19 0 0,-8 30 0 16,1-12 0-16,-3 4 0 0,0 0 0 0,0 1 0 16,1 0 0-16,1-3 0 0,0-2 0 0,8-18 0 15,-10 30 0-15,10-30 0 0,-2 16 0 0,2-16 0 16,0 0 0-16,0 0 0 0,0 0 0 15,20-3 0-15,-20 3 0 0,20-26 0 0,-8 8 0 16,0-2 0-16,0-2 0 0,0-1 0 0,1 1 0 16,-4-1 0-16,-1 3 0 0,-2-2 0 0,-1 4 0 15,-1 1 0-15,-4 17 0 0,5-24 0 0,-5 24 0 16,0 0 0-16,0 0 0 0,0 0 0 16,0 0 0-16,0 0 0 0,0 0 0 0,0 0 0 15,0 0 0-15,17-9 0 0,-17 9 0 16,25 1 0-16,-25-1 0 0,39-8 0 0,-18-3 0 15,21 16-164-15,-34-41-178 0,48 40-144 0,-36-28-111 16,10-7 140-16,24 26 457 0</inkml:trace>
  <inkml:trace contextRef="#ctx0" brushRef="#br2" timeOffset="67708.6341">24029 13500 1998 0,'0'0'49'0,"0"0"-49"15,-29 7 0-15,11 3 0 0,1 3 0 0,-3 4 0 16,3 5 0-16,3 2 0 0,0 7 0 15,5 0 0-15,1 3 0 0,2 3 0 0,2 2 0 16,2 1 0-16,1 2 0 0,1 1 0 0,1-2 0 16,1-1 0-16,-2-4 0 0,7 0 0 0,-5-4 0 15,5-1 0-15,-1-8 0 0,22 22-284 16,-28-45-279-16,11 28-123 0,-11-28 173 0</inkml:trace>
  <inkml:trace contextRef="#ctx0" brushRef="#br2" timeOffset="68005.5223">24246 13752 2016 0,'-39'20'31'0,"7"-12"-31"0,2-4 0 16,1 2 0-16,3 0 0 0,3 2 0 0,1 0 0 15,4 1 0-15,18-9 0 0,-26 18 0 0,26-18 0 16,-8 17 0-16,8-17 0 0,2 17 0 0,-2-17 0 15,13 18 0-15,-13-18 0 0,24 16 0 16,-6-9 0-16,1-1 0 0,1 1 0 0,-2-1 0 16,-1 0 0-16,-17-6 0 0,27 15 0 0,-27-15 0 15,23 15 0-15,-23-15 0 0,21 20 0 0,-21-20 0 16,21 22 0-16,-21-22 0 0,27 23 0 16,-9-13 0-16,3 3 0 0,0-4 0 0,6 3 0 15,-6-3 0-15,11 4 0 0,-4-11 0 0,22 24-227 16,-50-26-177-16,58-7-249 0,-29 9 41 15,-5-14 462-15</inkml:trace>
  <inkml:trace contextRef="#ctx0" brushRef="#br2" timeOffset="68161.7514">24852 14194 2047 0,'-52'3'0'0,"52"-3"0"15,-20-9 0-15,20 9 0 16,-8-21 0-16,8 21 0 0,-3-32 0 0,3 9 0 15,4 0 0-15,-2-5 0 0,5 7 0 0,-16-21-44 16,28 47-358-16,-50-29-259 0,31 24-5 0,-24-14 393 16</inkml:trace>
  <inkml:trace contextRef="#ctx0" brushRef="#br3" timeOffset="112110.2359">15458 5944 1414 0,'0'0'284'16,"0"0"-141"-16,0 0-99 0,0 0-19 0,0 0-4 15,0 0-1-15,0 0-1 0,0 0 2 0,0 0 0 16,24 10-2-16,-6-2-3 0,8 7-16 16,7 5 0-16,3 8 0 0,9 6 0 0,4 5 0 15,2 3 0-15,4 4 0 0,-2 1 0 0,0 4 0 16,-2 2 0-16,-5 0 0 0,-5 3 0 0,-6 1 0 15,-4 2 0-15,-12 2 0 0,-5 0 0 0,-11 2 0 16,-7 1 0-16,-10 4 0 0,-8 0 0 0,-6 4 0 16,-6 3 0-16,-7 1 0 0,-4 3 0 15,-4-4 0-15,-2-4 0 0,0-4 0 0,-1-7 0 16,4-9 0-16,8-10 0 0,9-11 0 16,9-14-10-16,22-16-69 0,-25-2-471 0,45-10-106 15,-3-19-2-15</inkml:trace>
  <inkml:trace contextRef="#ctx0" brushRef="#br3" timeOffset="112797.7625">17039 6370 1625 0,'6'-18'14'0,"-6"18"-6"15,-9-29-3-15,9 29 15 0,-17-19 4 0,0 13 9 16,17 6-5-16,-41 8-6 0,14 3-1 0,-6 2 3 15,3 9 12-15,-8-3 3 0,8 10-18 0,-7-2 27 16,6 6-37-16,-3 1 25 0,2 3-12 0,4 0-16 16,3 1-8-16,3-1 0 0,6 1 0 0,3 0 0 15,5 0 0-15,7-2 0 0,6-1 0 0,6-2 0 16,7-1 0-16,6-3 0 16,7-2 0-16,5-6 0 0,6-6 0 0,5-7 0 15,8-7 0-15,1-8 0 0,6-10 0 0,1-9 0 16,1-6 0-16,2-8 0 0,-3-5 0 0,-4-5 0 15,-6-2 0-15,-7-1 0 0,-5-1 0 0,-10 0 0 16,-5 1 0-16,-13 2 0 0,-6 4 0 0,-9 4 0 16,-5 3 0-16,-5 1 0 0,-5 3 0 15,-7 4 0-15,-1 3 0 0,-6 8 0 0,0 5 0 16,-3 7 0-16,0 11 0 0,-3 6 0 0,2 9 0 16,-3 6 0-16,5 8 0 0,1 6 0 0,6 4 0 15,7 0 0-15,10-2 0 0,9-5 0 0,9-3 0 16,10-6 0-16,5-4 0 0,10-7 0 15,5-6 0-15,10-5 0 0,0-16 0 0,31 26-362 16,-27-36-323-16,12 8-18 0,-9-7 407 16</inkml:trace>
  <inkml:trace contextRef="#ctx0" brushRef="#br3" timeOffset="113750.8941">5818 9092 1774 0,'0'0'53'15,"0"0"-10"-15,0 0-14 0,0 0-7 0,0 0-4 16,0 0-1-16,0 0-6 0,0 0-1 16,0 0-4-16,0 0-2 0,0 0 0 0,0 0 2 15,0 0 1-15,0 0 7 0,0 0-1 16,0 0 2-16,22 13-14 0,-22-13-1 0,32 27 0 16,-11-10 0-16,3 1 0 0,2 1 0 0,3 2 0 15,2 1 0-15,0-3 0 0,6 0 0 0,-1-3 0 16,2-1 0-16,3-3 0 0,-1-4 0 15,4-3 0-15,2-4 0 0,2-6 0 0,2-5 0 16,3-9 0-16,2-5 0 0,3-6 0 0,4-6 0 16,1-5 0-16,1-3 0 0,-5-4 0 0,-2-1 0 15,-2 0 0-15,-6 0 0 0,-3 1 0 0,-5 6 0 16,-7 3 0-16,-6 4 0 0,-5 9 0 0,-5 5 0 16,-18 21-34-16,13-27-58 0,1 46-245 0,-14-19-333 15,0 0 27-15,-29 14 373 0</inkml:trace>
  <inkml:trace contextRef="#ctx0" brushRef="#br3" timeOffset="114547.8186">6443 8143 1384 0,'0'0'149'0,"-10"-23"-101"0,10 23-6 15,-12-17 5-15,12 17-4 0,0 0-1 0,-17-4-5 16,17 4-5-16,-24 11-3 0,7-1-7 0,1 7-1 16,-5 1-3-16,2 4 5 0,-5 2-3 0,4 6 4 15,-7 0 10-15,3 5-26 0,-4-1 16 16,1 1-24-16,0 1 0 0,4 0 0 15,1-1 0-15,4 0 0 0,2-4 0 0,4 2 0 16,5-3 0-16,3-3 0 0,7-2 0 0,4-3 0 16,4-3 0-16,7-3 0 0,5-4 0 0,5-4 0 15,5-4 0-15,2-5 0 0,5-8 0 0,3-1 0 16,3-7 0-16,2-4 0 0,-1-6 0 0,-1-3 0 16,0-4 0-16,-2-2 0 0,-4 0 0 0,0-3 0 15,-7-1 0-15,0 0 0 0,-7-3 0 16,-2-1 0-16,-6 1 0 0,-6-1 0 0,-4 3 0 15,-7 1 0-15,-5 5 0 0,-4 4 0 0,-7 6 0 16,-6 4 0-16,-4 2 0 0,-6 6 0 16,-3 2 0-16,-2 6 0 0,-3 5 0 0,-1 5 0 15,0 6 0-15,0 6 0 0,-2 5 0 0,1 4 0 16,1 5 0-16,2 3 0 0,4 2 0 0,5 1 0 16,5 0 0-16,7-1 0 0,4-2 0 15,8-4 0-15,8-6 0 0,7-3 0 0,7-6 0 16,6-1 0-16,7-7 0 0,8-5 0 0,8-8 0 15,3-6 0-15,7-5 0 0,-2-7 0 0,8-2 0 16,-4-10 0-16,22 29-271 0,-44-41-279 0,31 25-96 16,-18-4 67-16</inkml:trace>
  <inkml:trace contextRef="#ctx0" brushRef="#br3" timeOffset="160620.8289">8320 1348 935 0,'0'0'436'16,"0"0"-360"-16,20-13-28 0,-20 13-1 0,15-24-11 16,-15 24 4-16,19-28-3 0,-19 28 0 0,15-22-2 15,-15 22 0-15,0 0 5 0,0 0-5 16,0 0 3-16,0 0-9 0,0 0-4 0,-22-6-12 15,5 16 0-15,-6 2-7 0,-4 4 7 0,-5 3-4 16,-2 5 10-16,-4 2-7 0,1 3 6 0,-3-3-8 16,2 2-5-16,3-5-5 0,4-2 0 0,6-4 0 15,6-3 0-15,19-14 0 0,-18 16 0 0,18-16 0 16,0 0 0-16,0 0 0 0,0 0 0 0,20 16 0 16,-20-16 0-16,34 4 0 0,-12-1 0 0,4-3 0 15,2 0 0-15,2 1 0 0,0 2 0 0,-1 0 0 16,-1 1 0-16,-2 2 0 0,-3 1 0 0,-4 2 0 15,-19-9 0-15,28 23 0 0,-28-23 0 0,12 27 0 16,-10-9 0-16,-5 4 0 0,-2 2 0 16,-6 2 0-16,-2-3 0 0,-5 0 0 0,-2 1 0 15,0-2 0-15,-1 1 0 0,3-5 0 0,1-6 0 16,17-12 0-16,-17 12 0 0,17-12 0 0,0 0-40 16,0 0-32-16,9-27-27 0,23 32-196 0,-28-36-297 15,24 4-16-15,-2 3 268 0</inkml:trace>
  <inkml:trace contextRef="#ctx0" brushRef="#br3" timeOffset="160839.5922">8789 1432 1254 0,'0'0'289'0,"0"0"3"0,0 0-269 15,0 0-3-15,12 20 1 0,-12-20 11 0,1 25-3 16,1-8-1-16,-2 0-9 0,0 2 1 0,-1 1-10 15,-1 0 0-15,-1 2-10 0,-1 1 0 0,-3 2 0 16,-1 2 0-16,-3-1 0 0,-1 1 0 0,-2-2 0 16,1-4 0-16,1 0 0 0,-1-2 0 15,13-19-22-15,-17 26-17 0,17-26-43 0,0 0-74 16,0 0-463-16,0 0-51 0,0 0 212 0</inkml:trace>
  <inkml:trace contextRef="#ctx0" brushRef="#br3" timeOffset="161042.7048">9059 1131 1906 0,'-20'2'-2'0,"20"-2"-8"0,-29 7 2 16,29-7 4-16,-18 11 7 0,18-11-9 0,-17 9-5 15,17-9-13-15,0 0 1 0,-9 18-3 0,9-18 10 16,0 0-2-16,14 20-3 0,-14-20-3 0,18 11-40 15,4 0-19-15,-22-11-42 16,39 8-59-16,-39-8-130 0,25-4-191 0,9 20 65 16,-34-16 440-16</inkml:trace>
  <inkml:trace contextRef="#ctx0" brushRef="#br3" timeOffset="161370.8423">9314 1294 1031 0,'26'31'258'16,"-26"-31"-81"-16,-5 33-40 0,5-33-44 0,-12 35-8 15,12-35-31-15,-16 35-5 0,6-18-17 16,3 5 1-16,-4 0-13 0,2 1 4 0,-2 2-7 15,2 2 4-15,-2-1-13 0,1 6 0 0,-1 0-8 16,1 2 0-16,1-1 0 0,1-6 0 0,3-4 0 16,3-5 0-16,2-18 0 0,2 23 0 0,-2-23 0 15,0 0 0-15,22 8 0 0,-22-8 0 16,27-12 0-16,-6-1 0 0,2-10 0 0,5-8 0 16,3-8 0-16,2-5 0 0,1 1 0 15,0-2 0-15,-2 2 0 0,-3 4 0 0,-2 1 0 16,-2 2 0-16,-3 7 0 0,0 0 0 0,-1 7 0 15,-4 6 0-15,-17 16 0 0,24-11 0 0,-24 11 0 16,0 0 0-16,15 33 0 0,-13-5 0 0,-3 9 0 16,-3 9 0-16,-2 3 0 0,-3 0 0 0,0 1 0 15,2-1 0-15,2-1 0 0,5-5 0 0,6-4 0 16,2-7 0-16,9-4 0 0,4-8 0 16,10 1-61-16,-14-28-142 0,36 33-95 0,-40-49-135 15,30 16-79-15,-2 3 6 0,-26-39 473 16</inkml:trace>
  <inkml:trace contextRef="#ctx0" brushRef="#br3" timeOffset="162167.7463">10985 970 1304 0,'0'0'110'0,"0"0"-13"16,17-17-5-16,-17 17 2 0,0 0-9 0,-19-21-13 15,19 21-19-15,-24-15-10 0,24 15-10 0,-35-11-3 16,16 10-3-16,-3-4-20 0,0 4-7 0,-5 1 0 16,-2 3 0-16,-1 2 0 0,0 5 0 0,1 1 0 15,0 2 0-15,0 0 0 0,-2 4 0 0,1-1 0 16,1 2 0-16,0 3 0 0,3 5 0 0,1 3 0 16,1 6 0-16,4 2 0 15,-1 1 0-15,3 1 0 0,3 2 0 0,3 0 0 16,5 5 0-16,3-2 0 0,4 3 0 0,6-4 0 15,4-4 0-15,7-3 0 0,5-4 0 0,6-7 0 16,6 2 0-16,7-10 0 0,8-4 0 0,3-11 0 16,7-6 0-16,4-8 0 0,1-9 0 0,4-3 0 15,-1-6 0-15,1-3 0 0,1-6 0 0,-6 0 0 16,-2-5 0-16,-10-2 0 0,-8-6 0 16,-7 3 0-16,-7 1 0 0,-8 1 0 0,-9 5 0 15,-9-1 0-15,-6 6 0 0,-11 4 0 0,-5 0 0 16,-7 6 0-16,-5 0 0 0,-7 3 0 0,-5 2 0 15,-4 5 0-15,-4 5 0 0,-4 7 0 16,0 9 0-16,1 3 0 0,-1 8 0 0,-1 8 0 16,1 1 0-16,2 7 0 0,5 4 0 15,8-2 0-15,9 2 0 0,8-5 0 0,12-1 0 16,9-3 0-16,11-1 0 0,9-3 0 0,9 0 0 16,11-6 0-16,8-2 0 0,7-6 0 0,7-3 0 15,3-1 0-15,2-5 0 0,3 1 0 0,-1-4 0 16,2 4 0-16,-13-12-99 0,18 17-129 0,-36-30-52 15,30 29-100-15,-33-20 25 0,8 5-75 0,15 22 156 16,-31-28 274-16</inkml:trace>
  <inkml:trace contextRef="#ctx0" brushRef="#br3" timeOffset="162855.2469">12064 1347 1528 0,'0'0'303'15,"0"0"-197"-15,0 0-82 0,0 0-2 16,20 18 3-16,-3-14 4 0,8-5-19 0,1-2-10 16,10-1 0-16,3-9 0 0,7 0 0 0,6-5 0 15,3 0 0-15,3 0 0 0,-1 2 0 0,-2-1 0 16,-4 4-23-16,-5-1 15 0,-2 6-47 0,-9-4 19 16,7 12-88-16,-42 0-386 0,30-13-105 0,-30 13-9 15</inkml:trace>
  <inkml:trace contextRef="#ctx0" brushRef="#br3" timeOffset="163042.7506">12127 1648 1959 0,'-20'20'88'0,"20"-20"-88"0,0 0 0 0,0 0 0 16,26 0 0-16,-2-9 0 0,8 0 0 0,4-7 0 15,8-1 0-15,6-2 0 0,10 2 0 16,7-4 0-16,2 3 0 0,3 0 0 0,1 1 0 15,-11-6-81-15,24 28-236 0,-43-35-157 0,31 21-169 16,-7 2 112-16,-22-21 531 0</inkml:trace>
  <inkml:trace contextRef="#ctx0" brushRef="#br3" timeOffset="163855.269">13967 1229 1394 0,'25'9'328'15,"-25"-9"-257"-15,0 0-56 0,0 0-6 0,0 0 4 16,0 0 10-16,0 0 5 0,-20-13-1 0,20 13 0 16,0 0-12-16,0 0 1 0,-22 12-5 0,22-12 3 15,-16 18-3-15,16-18 7 0,-17 33-6 16,9-12 3-16,-2 2-15 0,4 6 0 0,-3-2 0 15,1 7 0-15,0-1 0 0,0-2 0 16,1 0 0-16,-1-4 0 0,1 1 0 0,0 0 0 16,2-5 0-16,-1 5 0 0,2-9 0 0,0-1 0 15,4-18 0-15,-2 21 0 0,2-21 0 0,0 0 0 16,0 0 0-16,0 0 0 0,0 0 0 0,0 0 0 16,4-18 0-16,-3-2 0 0,3-5 0 0,0-4 0 15,3-1 0-15,0-2 0 0,1-2 0 0,0-1 0 16,0 0 0-16,2-2 0 0,-2-2 0 15,2-3 0-15,0-2 0 0,0 2 0 0,2 0 0 16,1 0 0-16,3 7 0 0,1 0 0 16,4 6 0-16,-2 5 0 0,2 6 0 0,1 6 0 15,-2 5 0-15,3 1 0 0,2 1 0 0,-1 2 0 16,2 4 0-16,-1 1 0 0,2 0 0 0,1 4 0 16,-1 0 0-16,-1 1 0 0,-1 2 0 0,-5 1 0 15,-1 0 0-15,-19-10 0 0,29 30 0 16,-18-14 0-16,-2 5 0 0,-1 0 0 0,-5 0 0 15,-1 4 0-15,-6 0 0 0,-5 3 0 0,-4 0 0 16,-4-1 0-16,-5 1 0 0,-2 1 0 0,-4-1 0 16,-1 1 0-16,-4-2 0 0,0-2 0 0,-1-3 0 15,0-3 0-15,1-3 0 0,-1-2 0 16,2-2 0-16,1-2 0 0,0-1 0 16,1-2 0-16,1-1 0 0,0 1 0 0,3-2 0 15,3 1 0-15,2 1 0 0,2-2 0 0,2 5 0 16,17-10 0-16,-28 25 0 0,17-1 0 0,-2 7 0 15,0 7 0-15,-1 8 0 0,0 1 0 0,0 5 0 16,0 8 0-16,0-2 0 0,-1 2 0 0,2-2 0 16,2-8 0-16,2-3 0 0,3-3 0 0,5-6 0 15,0-4 0-15,7-4 0 0,0-8 0 16,7 4 0-16,-13-26-133 0,38 27-114 0,-39-50-104 16,48 29-101-16,-15-14-95 0,-11-34 231 0,38 33 316 15</inkml:trace>
  <inkml:trace contextRef="#ctx0" brushRef="#br3" timeOffset="164042.7743">14675 1434 2047 0,'0'0'0'0,"0"0"0"0,-28-6 0 15,28 6 0-15,-17-3 0 0,17 3 0 0,-21-5 0 16,21 5 0-16,-23-3 0 0,23 3-3 0,0 0-99 15,0 0-161-15,-15-18-153 0,15 18-194 16,27-3 26-16,-28-16 516 0</inkml:trace>
  <inkml:trace contextRef="#ctx0" brushRef="#br3" timeOffset="164527.1568">15459 1196 1607 0,'-25'-18'380'0,"25"18"-337"0,-3-23-26 0,-14 13-17 16,-1-1 0-16,0 2 0 0,-4 0 0 0,-1 4 0 15,-5 3 0-15,-2 6 0 0,-2 3 0 16,-2 3 0-16,0 4 0 0,-1 7 0 0,1 3 0 15,2 4 0-15,0 2 0 0,4 1 0 0,1 1 0 16,5 0 0-16,5-4 0 0,8-2 0 0,5-5 0 16,4-21 0-16,21 27 0 0,-1-19 0 0,7-6 0 15,6-4 0-15,6-5 0 0,5-6 0 0,7-10 0 16,1-6 0-16,5-6 0 0,2-6 0 16,-2 1 0-16,1-7 0 0,-1 1 0 0,-1-1 0 15,-6 3 0-15,-3 2 0 0,-9 5 0 0,-6 0 0 16,-7-1 0-16,-5 5 0 0,-6-3 0 15,-3 5 0-15,-5 3 0 0,-3 3 0 0,-3 5 0 16,0 20 0-16,0 0 0 0,-17-7 0 0,17 7 0 16,-27 22 0-16,8-1 0 0,-6 11 0 0,-3 8 0 15,-5 5 0-15,-2 2 0 0,2 4 0 16,3 1 0-16,4 3 0 0,6 0 0 0,4-1 0 16,9-7 0-16,1-2 0 0,12-3 0 0,0-4 0 15,9-1 0-15,-2-11 0 0,15 10-124 0,-28-36-78 16,46 55-48-16,-46-55-21 0,33 39-42 0,-33-39-21 15,0 0-90-15,41 49 296 0,-41-49 128 0</inkml:trace>
  <inkml:trace contextRef="#ctx0" brushRef="#br3" timeOffset="164995.9193">13037 2098 2041 0,'0'0'6'0,"0"0"-6"15,20-9 0-15,8 0 0 0,14-1 0 0,11-8 0 16,10-3 0-16,13-1 0 0,10-1 0 0,14 3 0 16,12 4 0-16,9-4 0 0,6 4 0 15,7 1 0-15,-1 0 0 0,7 1 0 16,4 0 0-16,-1 0 0 0,4 4 0 0,0 1 0 15,4 0 0-15,3 1 0 0,0-2 0 0,4 0 0 16,1-2 0-16,3 1 0 0,2-2 0 0,-1-2 0 16,-6 1 0-16,-13 1 0 0,-14 3 0 0,-20 3 0 15,-12 1 0-15,-9 2 0 0,-14-1 0 0,-12 8 0 16,-18-15-99-16,5 32-139 0,-46-43-120 16,25 41-122-16,-29-18-91 0,-33-3 271 0,26 30 300 15</inkml:trace>
  <inkml:trace contextRef="#ctx0" brushRef="#br3" timeOffset="166839.7193">15217 2642 1692 0,'-11'-19'-9'0,"-1"0"39"16,-4-4-31-16,16 23 40 0,-30-40 23 0,30 40-2 15,-34-30-3-15,14 21-18 0,-4 1-2 0,-2 5-8 16,-2 2-17-16,2 2-12 0,-3 2 0 0,-1 3 0 15,1 2 0-15,0 3 0 0,-1 1 0 16,3 4 0-16,0 0 0 0,3 2 0 0,2 2 0 16,1 2 0-16,5 2 0 0,3 3 0 15,2 1 0-15,5 1 0 0,1 1 0 0,5 0 0 16,1-1 0-16,5-1 0 0,3-4 0 0,1-1 0 16,4-5 0-16,4-3 0 0,6-8 0 0,4-3 0 15,6-10 0-15,4-8 0 0,5-6 0 0,4-10 0 16,2-9 0-16,2-6 0 0,-1-6 0 15,1-4 0-15,-1-6 0 0,-4 2 0 0,-1-1 0 16,-7 3 0-16,-5 4 0 0,-5 1 0 0,-6 4 0 16,-5 1 0-16,-3 4 0 0,-3 0 0 0,-4-1 0 15,-3 7 0-15,0 3 0 0,-3 9 0 0,-1 25 0 16,-4-21 0-16,4 21 0 0,0 0 0 16,-23 33 0-16,11 0 0 0,-6 15 0 0,-2 10 0 15,-3 14 0-15,-1 5 0 0,-2 3 0 16,2-2 0-16,3-1 0 0,6-7 0 0,6-7 0 15,9-7 0-15,6-6 0 0,6-6 0 0,7-6 0 16,0-8 0-16,8-2 0 0,-2-8 0 0,11 1 0 16,-11-18-66-16,23 15-130 0,-30-37-66 0,30 31-70 15,-35-34-23-15,15 9-56 0,14 26 411 0,-37-32 0 16,39 11-424-16,-36-32 424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22:11:07.83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16259 1480 2047 0,'20'-15'0'0,"-20"15"0"0,0 0 0 0,-20 1 0 15,20-1 0-15,0 0 0 0,0 0 0 16,0 0 0-16,6-20 0 0,-6 20 0 16,0 0 0-16,-3-19 0 0,3 19 0 0,0 0-41 15,-20-33-127-15,20 33-495 0,0 0 12 0,0 0 128 16</inkml:trace>
  <inkml:trace contextRef="#ctx0" brushRef="#br0" timeOffset="671.9124">17147 1162 1397 0,'0'0'119'0,"4"-25"-67"0,-4 25-16 16,-21-16 10-16,21 16 9 0,-28-12 2 0,28 12-7 16,-36-11-10-16,15 9-14 0,-5-1 3 15,1 6-8-15,-6 0 5 0,0 3-7 0,-4 4 0 16,1 2 4-16,-3 4-6 0,2 2-2 0,0 1-15 16,2 6 0-16,1 1 0 0,2 6 0 0,3 0 0 15,0 3 0-15,5 0 0 0,4 0 0 0,5-4 0 16,5-6 0-16,7-8 0 0,1-17 0 0,15 24 0 15,2-18 0-15,9-6 0 0,11-7 0 0,9-6 0 16,10-13 0-16,10-14 0 0,6-6 0 16,1-13 0-16,3-4 0 0,0-3 0 15,0-4 0-15,0 7 0 0,-5 1 0 0,-5 8 0 16,-5 3 0-16,-8-1 0 0,-6 5 0 0,-11 3 0 16,-8-2 0-16,-7 6 0 0,-10-6 0 0,-4 9 0 15,-6 4 0-15,-3 8 0 0,2 25 0 0,-13-27 0 16,13 27 0-16,-19-6 0 0,19 6 0 0,-23 9 0 15,23-9 0-15,-30 42 0 0,14-2 0 16,-3 15 0-16,2 1 0 0,2 3 0 0,0-1 0 16,4-6 0-16,5 5 0 0,2-7 0 0,4-3 0 15,4-5 0-15,6-1 0 0,6-4 0 0,4-5 0 16,7-3 0-16,2-3 0 0,3-4 0 0,-1-7 0 16,5-1 0-16,-6-8 0 0,9 12-166 15,-32-36-305-15,24 20-206 0,-31-2 67 16,26-19 488-16</inkml:trace>
  <inkml:trace contextRef="#ctx0" brushRef="#br0" timeOffset="2156.2537">14424 3146 1822 0,'0'0'79'0,"0"0"-50"15,0 0-11-15,0 0 5 0,0 0 5 0,28 3 8 16,-8 0-24-16,2-5-12 0,5 0 0 0,8-5 0 15,6-5 0-15,4-9 0 0,6-7 0 0,6-9 0 16,8-8 0-16,5-8 0 0,8-5 0 0,0-5 0 16,3-4 0-16,0 1 0 0,-5-2 0 0,-3 2 0 15,-5 4 0-15,-5 4 0 0,-4 6 0 16,-8 6 0-16,-6 4 0 0,-5 8-4 0,-11-3-72 16,5 22-39-16,-29-29-183 0,16 30-344 15,-21 14 42-15,16-28 289 0</inkml:trace>
  <inkml:trace contextRef="#ctx0" brushRef="#br0" timeOffset="2609.3976">16492 1764 1864 0,'-33'16'44'0,"-4"-3"-24"0,11 0 0 16,26-13-7-16,-17 7 4 0,17-7 3 0,0 0 1 16,35-20 7-16,-2 1-28 0,13-12 0 0,10-10 0 15,14-9 0-15,12-7 0 0,13-3 0 16,8-3 0-16,5 0 0 0,0-1 0 0,0 6 0 15,-11 2 0-15,-6 8 0 0,-6 4 0 0,-12 7 0 16,-6 3 0-16,-9 10-24 0,-18-3-80 0,15 13-369 16,-35-1-191-16,-2 9 19 0,-18 6 509 0</inkml:trace>
  <inkml:trace contextRef="#ctx0" brushRef="#br0" timeOffset="3640.6321">7045 1554 1364 0,'0'0'74'0,"-31"-24"-51"0,13 14-1 16,-6-6 21-16,7 10 12 0,-11-11 16 15,10 16 1-15,-10-7-11 0,6 9-12 0,-8-1-10 16,5 6-5-16,-4 0-4 0,3 9 1 0,-1-2-8 16,2 5 0-16,-1 1-7 0,3 4 1 0,1 3-17 15,3 4 0-15,3 4 0 0,4 0 0 16,3 1 0-16,5-4 0 0,4-4 0 0,3-3 0 16,5-5 0-16,5-2 0 0,4-5 0 0,5-4 0 15,6-5 0-15,3-5 0 0,6-7 0 0,4-3 0 16,5-6 0-16,2-4 0 0,3-5 0 0,0-6 0 15,-1-6 0-15,0-3 0 0,-3-3 0 0,-3-2 0 16,-1-1 0-16,-1-3 0 0,-2-4 0 0,-2-1 0 16,-4-2 0-16,-1-1 0 0,-6 5 0 15,-6 2 0-15,0 4 0 0,-6 7 0 16,-6 4 0-16,-2 7 0 0,-6 7 0 0,-4 5 0 16,3 18 0-16,-9-21 0 0,9 21 0 0,0 0 0 15,-19-1 0-15,19 1 0 0,-17 17 0 0,5 1 0 16,-2 11 0-16,-2 11 0 0,-4 12 0 0,0 13 0 15,-2 8 0-15,1 3 0 0,2-2 0 0,2 1 0 16,3-6 0-16,4 1 0 0,4-3 0 16,3-6 0-16,5-3 0 0,4-11 0 0,9-3 0 15,1-9 0-15,10 1-37 0,-9-30-149 0,32 19-452 16,-22-19 10-16,9-4 71 0</inkml:trace>
  <inkml:trace contextRef="#ctx0" brushRef="#br0" timeOffset="3843.7589">7689 1998 2047 0,'0'0'0'0,"-20"20"0"16,20-20 0-16,0 0 0 0,0 0 0 0,0 0 0 15,0 0 0-15,0 0 0 0,0 0 0 16,0 0 0-16,-20-24 0 0,20 24 0 15,-12-41-25-15,12 41-354 0,0 0-228 0,-10-30-52 16,10 30 283-16</inkml:trace>
  <inkml:trace contextRef="#ctx0" brushRef="#br0" timeOffset="7500.0146">9925 4059 1412 0,'18'14'304'0,"-18"-14"-246"16,0 0-13-16,0 0-7 0,0 0 2 0,0 0-8 15,0 0-5-15,20 9-9 0,-20-9-5 0,21 6-5 16,-21-6-3-16,34 6-2 0,-13-4-1 15,4-2-1-15,6-2 1 0,4-2-2 0,6-2 0 16,4-4 0-16,4-1-5 0,6-2 1 0,1-4-13 16,8 4-6-16,-3-5-22 0,7 8-17 0,-13-14-48 15,20 35-178-15,-23-23-308 0,-3 4-22 16,0 13 379-16</inkml:trace>
  <inkml:trace contextRef="#ctx0" brushRef="#br0" timeOffset="7718.8486">10375 4426 2030 0,'-44'4'17'0,"44"-4"-17"16,-21 0 0-16,21 0 0 0,0 0 0 16,10-17 0-16,-10 17 0 0,27-22 0 15,-4 8 0-15,5-2 0 0,9-2 0 0,8-2 0 16,5 0 0-16,6-3 0 0,4 1 0 0,3-3 0 15,3 2-23-15,-4-7-41 0,8 11-34 0,-20-20-70 16,38 32-266-16,-28-20-169 0,4-2 12 0,5 11 526 16</inkml:trace>
  <inkml:trace contextRef="#ctx0" brushRef="#br0" timeOffset="8046.892">10966 3616 1930 0,'-27'7'16'0,"9"-1"-2"16,18-6-6-16,0 0-1 0,0 0 3 15,0 0 1-15,0 0 5 0,19 0 2 0,-1-2-1 16,9-1-17-16,8-1 0 0,7-2 0 0,7-2 0 16,7 2 0-16,4 0 0 0,0 1 0 0,0 3 0 15,-1 2 0-15,-3 4 0 0,-6 2 0 0,-4 6 0 16,-6 2 0-16,-7 6 0 0,-6 1 0 0,-8 6 0 15,-7 4 0-15,-9 7 0 0,-8 5 0 16,-11 6 0-16,-8 5 0 0,-8 2 0 0,-8 3 0 16,-5-1 0-16,-7 3 0 0,-3-3 0 0,-1-4 0 15,-3-2 0-15,6-6 0 0,4-6 0 16,6-6 0-16,7-6 0 0,10-5 0 0,7-10 0 16,19-13 0-16,0 0 0 0,0 0 0 0,0 0 0 15,34-28-18-15,11 26-228 0,-6-38-442 0,17 5 25 16,3-6 232-16</inkml:trace>
  <inkml:trace contextRef="#ctx0" brushRef="#br0" timeOffset="8703.1437">12922 3966 1572 0,'0'0'113'0,"0"0"-42"15,0 0-9-15,-29-19-12 0,29 19-4 0,-32-4-13 16,11 5-4-16,-5 1-6 0,-2 7 3 0,-4 2-5 15,1 4-20-15,-4 5-1 0,-1 3 0 0,1 2 0 16,0 4 0-16,1 4 0 0,3-1 0 16,2 3 0-16,2 2 0 0,5-3 0 0,7-5 0 15,5-6 0-15,9-5 0 0,1-18 0 16,17 20 0-16,1-16 0 0,8-3 0 0,4-7 0 16,6-7 0-16,7-8 0 0,6-8 0 0,3-10 0 15,4-3 0-15,2-7 0 0,2-5 0 0,1-4 0 16,1-2 0-16,-4-4 0 0,0 0 0 0,-8 2 0 15,-5 6 0-15,-8 5 0 0,-10 7 0 16,-8 5 0-16,-6 5 0 0,-7 8 0 0,-3 3 0 16,-3 23 0-16,-9-28 0 0,9 28 0 0,0 0 0 15,-22-5 0-15,22 5 0 0,-23 22 0 0,8-2 0 16,-2 11 0-16,-1 6 0 0,-2 7 0 16,0 5 0-16,2 3 0 0,2 1 0 0,2 3 0 15,3-2 0-15,5 0 0 0,2-5 0 0,6-2 0 16,3-7 0-16,10 4 0 0,-15-44-199 15,41 64-308-15,-30-44-152 0,16 2 34 0,5 12 569 16</inkml:trace>
  <inkml:trace contextRef="#ctx0" brushRef="#br0" timeOffset="8843.7881">13456 4194 1876 0,'0'0'171'0,"0"0"-171"16,-19-23 0-16,19 23 0 0,-12-19 0 0,12 19 0 15,-11-22 0-15,11 22 0 0,-10-22 0 16,10 22-181-16,0 0-471 0,0 0-26 0,4-19 143 16</inkml:trace>
  <inkml:trace contextRef="#ctx0" brushRef="#br0" timeOffset="9343.798">14192 3968 1569 0,'11'-21'99'0,"-21"1"-27"0,10 20-4 0,-2-26-26 16,2 26 16-16,0 0-31 0,-9-18 14 16,9 18-8-16,-22-1-5 0,22 1-18 0,-29 9-10 15,12-1 0-15,-1 3 0 0,18-11 0 0,-32 25 0 16,32-25 0-16,-28 27 0 0,28-27 0 16,-20 25 0-16,20-25 0 0,-10 17 0 0,10-17 0 15,0 0 0-15,8 21 0 0,-8-21 0 0,0 0 0 16,22 13 0-16,-22-13 0 0,22 5 0 0,-22-5 0 15,26 1 0-15,-26-1 0 0,28 0 0 16,-28 0 0-16,25-1 0 0,-25 1 0 0,20 1 0 16,-20-1 0-16,0 0 0 0,18 10 0 0,-18-10 0 15,0 0 0-15,6 22 0 0,-6-22 0 0,-2 26 0 16,2-26 0-16,-11 33 0 0,2-14 0 0,-2 1 0 16,-2 0 0-16,1-1 0 0,-2 1 0 0,14-20 0 15,-19 30 0-15,19-30 0 0,-10 17 0 0,10-17 0 16,0 0 0-16,0 0 0 0,19 5 0 15,-19-5-23-15,39-12-88 0,-35-28-210 0,30 24-323 16,-8-12 12-16,9-4 317 0</inkml:trace>
  <inkml:trace contextRef="#ctx0" brushRef="#br0" timeOffset="9515.7297">14648 3830 1929 0,'0'0'67'15,"0"0"-39"-15,0 0-7 0,-16 22-19 0,16-22-2 16,-22 28 0-16,8-11 0 0,-5 3 0 0,4 3 0 15,-2 3 0-15,1 1 0 0,1 4 0 0,1 1 0 16,0 0 0-16,0 0 0 0,1 0 0 0,1-3 0 16,1-1 0-16,5-4 0 0,1-4 0 0,4 1 0 15,1-21 0-15,9 30-53 0,-9-30-131 16,0 0-468-16,22-5-11 0,-3-1 169 16</inkml:trace>
  <inkml:trace contextRef="#ctx0" brushRef="#br0" timeOffset="9906.2728">14872 3793 2047 0,'0'0'0'0,"0"0"0"0,-14 20 0 0,14-20 0 16,0 0 0-16,-8 26 0 0,8-26 0 15,-4 21 0-15,4-21 0 0,-1 27 0 0,1-27 0 16,-2 30 0-16,0-13 0 0,0 1 0 0,-1 2 0 15,1-1 0-15,1 0 0 0,0-1 0 0,1-18 0 16,-2 31 0-16,2-31 0 0,2 19 0 16,-2-19 0-16,0 0 0 0,0 0 0 0,0 0 0 15,20 13 0-15,-20-13 0 0,0 0 0 0,20-13 0 16,-20 13 0-16,20-25 0 0,-7 6 0 0,1-4 0 16,3-1 0-16,1-2 0 0,-1-1 0 0,3 3 0 15,-4 0 0-15,0 3 0 0,1 3 0 0,-17 18 0 16,25-24 0-16,-25 24 0 0,17-10 0 0,-17 10 0 15,0 0 0-15,0 0 0 16,0 0 0-16,11 24 0 0,-11-24 0 0,4 34 0 16,-2-12 0-16,-1 3 0 0,1 2 0 0,-1 0 0 15,1 0 0-15,1-1 0 0,3 2 0 0,-1-7 0 16,4 4 0-16,1-7 0 0,3 1 0 0,-13-19 0 16,36 39-55-16,-36-39-268 0,40 12-277 0,-21-11-48 15,7 0 228-15</inkml:trace>
  <inkml:trace contextRef="#ctx0" brushRef="#br0" timeOffset="10578.186">16060 3617 1629 0,'13'-32'60'16,"-13"32"-14"-16,0-27 6 0,0 27-1 0,-8-22-2 16,8 22-18-16,-21-18-4 0,21 18-1 0,-36-13 2 15,15 12 3-15,-5-1-14 0,2 5-17 16,-5 0 0-16,1 6 0 0,-1 1 0 0,0 4 0 16,1 2 0-16,1 3 0 0,2 2 0 0,2 3 0 15,0 4 0-15,3 1 0 0,-1 5 0 0,4 2 0 16,1-1 0-16,5 0 0 0,5-2 0 0,5-3 0 15,8-4 0-15,3-1 0 0,6-6 0 16,3-2 0-16,5-4 0 0,3-3 0 16,5-4 0-16,3-5 0 0,5-7 0 0,3-4 0 15,2-6 0-15,2-6 0 0,2-5 0 0,-2-3 0 16,-2-5 0-16,-1-1 0 0,-6-4 0 0,-2-3 0 16,-7 2 0-16,-4-2 0 0,-6 0 0 0,-5 2 0 15,-7 1 0-15,-6 4 0 0,-7 2 0 0,-7 3 0 16,-7 0 0-16,-5 1 0 0,-6 2 0 0,-3 3 0 15,-2 6 0-15,-3 5 0 0,0 8 0 16,1 10 0-16,0 6 0 0,3 8 0 0,1 4 0 16,3 5 0-16,3 4 0 0,2 0 0 15,8 2 0-15,4-1 0 0,10 1 0 0,4 1 0 16,6-3 0-16,5-2 0 0,3-1 0 0,6-5 0 16,4-1 0-16,0-3 0 0,7-2 0 0,-1-1 0 15,5-3 0-15,-1-3 0 0,5 1 0 0,-3-6 0 16,4 4 0-16,-15-23-203 0,35 38-262 15,-33-30-184-15,10 7 43 0,2 12 483 0</inkml:trace>
  <inkml:trace contextRef="#ctx0" brushRef="#br0" timeOffset="10781.2749">16585 3640 1673 0,'6'18'374'0,"-6"-18"-374"0,0 0 0 16,17 0 0-16,-17 0 0 0,20-4 0 0,-20 4 0 16,31-9 0-16,-10 5 0 0,-1-2 0 0,1 2 0 15,-2-3 0-15,0 7-37 0,-19 0-55 0,43 11-151 16,-43-11-396-16,18 0 17 0,-18 0 209 16</inkml:trace>
  <inkml:trace contextRef="#ctx0" brushRef="#br0" timeOffset="10921.9138">16434 3943 2047 0,'0'0'0'0,"0"0"0"15,-7 18 0-15,7-18 0 0,22 3 0 16,-22-3 0-16,35-6 0 0,-10 0 0 0,3-6 0 16,7-1 0-16,0-8 0 0,11 14-20 0,-23-37-396 15,31 35-258-15,-8-13-10 0,11-5 432 0</inkml:trace>
  <inkml:trace contextRef="#ctx0" brushRef="#br0" timeOffset="11804.2914">17852 3635 1869 0,'0'0'55'0,"0"0"-17"0,0 0 2 0,0 0-4 15,0 0-27-15,0 0-9 0,-18 8 0 16,18-8 0-16,0 0 0 0,-13 24 0 0,13-24 0 16,-12 28 0-16,12-28 0 0,-11 32 0 0,6-14 0 15,0-1 0-15,0 1 0 0,0-1 0 0,5-17 0 16,-8 33 0-16,8-33 0 0,-8 28 0 16,8-28 0-16,-3 19 0 0,3-19 0 0,0 0 0 15,0 0 0-15,0 0 0 0,0 0 0 0,0 0 0 16,0 0 0-16,0 0 0 0,0 0 0 0,0 0 0 15,0 0 0 1,10-31 0-16,-4 11 0 0,0-3 0 0,1-1 0 16,0-2 0-16,1-1 0 0,-1-1 0 0,-1-1 0 15,0-1 0-15,3-3 0 0,-1-1 0 16,3 1 0-16,1-1 0 0,2 2 0 0,3 3 0 16,0 5 0-16,0 4 0 0,0 4 0 0,-17 16 0 15,28-17 0-15,-28 17 0 0,20-5 0 0,-20 5 0 16,17 5 0-16,-17-5 0 0,0 0 0 15,23 22 0-15,-23-22 0 0,11 24 0 0,-11-24 0 16,5 32 0-16,-4-12 0 0,-1-1 0 0,-2 3 0 16,1 2 0-16,-3-1 0 0,1 1 0 15,0 1 0-15,-1-1 0 0,1 0 0 0,-1 1 0 16,-1-2 0-16,0-1 0 0,-2 0 0 0,0-2 0 16,-2 0 0-16,-2-1 0 0,-1-2 0 0,12-17 0 15,-31 31 0-15,14-16 0 0,-3-3 0 0,2-1 0 16,0-3 0-16,-2 0 0 0,3-1 0 0,0-2 0 15,17-5 0-15,-30 5 0 0,30-5 0 16,-26 4 0-16,26-4 0 0,-18 8 0 0,18-8 0 16,0 0 0-16,-21 29 0 0,14-12 0 0,0 4 0 15,-1 4 0-15,1 5 0 0,-1 1 0 16,0 3 0-16,0 1 0 0,0 3 0 0,1-2 0 16,3-2 0-16,0-6 0 0,5-3 0 0,-1-6 0 15,8 4-28-15,-8-23-145 0,33 19-329 0,-33-19-152 16,33 2 53-16,-9 5 513 0</inkml:trace>
  <inkml:trace contextRef="#ctx0" brushRef="#br0" timeOffset="11973.4504">18317 3801 2047 0,'0'0'0'0,"-17"12"0"0,17-12 0 16,0 0 0-16,-17-5 0 0,17 5 0 0,0 0 0 15,-22-5 0-15,22 5 0 0,0 0 0 0,0 0 0 16,0 0 0-16,0 0-109 0,-16-37-185 0,16 37-340 16,26-16-19-16,-3 1 297 0</inkml:trace>
  <inkml:trace contextRef="#ctx0" brushRef="#br0" timeOffset="12407.8988">18975 3513 1992 0,'-28'-7'26'0,"4"0"-5"16,-3-1-13-16,5 2-8 0,-1 2 0 0,1 1 0 16,-1 4 0-16,1 3 0 0,-2 3 0 0,2 4 0 0,-3 4 0 0,2 4 0 0,-1 2 0 15,2 4 0-15,1 0 0 0,3 1 0 0,4-1 0 16,3-1 0-16,2-6 0 0,6-1 0 0,3-17 0 15,6 20 0-15,-6-20 0 0,23 9 0 0,-6-10 0 16,3-4 0-16,6-6 0 0,4-7 0 16,4-6 0-16,8-7 0 0,3-7 0 15,1-5 0-15,4-3 0 0,1-4 0 0,0 1 0 16,-4 0 0-16,-5 0 0 0,-5 3 0 0,-5-2 0 16,-4 5 0-16,-4 1 0 0,-4 1 0 0,-4 5 0 15,-3 6 0-15,-4 7 0 0,-9 23 0 0,6-18 0 16,-6 18 0-16,0 0 0 0,-21 16 0 0,6 1 0 15,-4 9 0-15,-7 13 0 0,-3 11 0 16,-2 6 0-16,-5 6 0 0,1-1 0 0,3-2 0 16,4-5 0-16,10-2 0 0,8-3 0 0,6-7 0 15,8-1 0-15,5-8 0 0,10-2 0 0,2-9 0 16,12 13-80-16,-33-35-293 0,61 24-116 16,-39-19-170-16,12-11 214 0,13 24 445 0</inkml:trace>
  <inkml:trace contextRef="#ctx0" brushRef="#br0" timeOffset="12532.8825">19502 3660 2047 0,'-55'23'0'0,"55"-23"0"0,-26 1 0 0,26-1 0 15,-23-5 0-15,23 5 0 0,-27-10 0 0,27 10 0 16,-24-9 0-16,24 9 0 0,-17-14 0 0,17 14 0 16,0 0-363-16,-19-13-270 0,19 13-34 15,0 0 284-15</inkml:trace>
  <inkml:trace contextRef="#ctx0" brushRef="#br0" timeOffset="13329.7479">17193 4282 2012 0,'0'0'24'15,"26"-7"-13"-15,-2-3-11 0,15-4 0 0,15-11 0 16,10-9 0-16,14-11 0 0,11-9 0 16,10-7 0-16,11-8 0 0,13-6 0 0,7-2 0 15,5-3 0-15,8 3 0 0,1 2 0 0,-3-2 0 16,2 6 0-16,-2-2 0 0,-12 7 0 16,-6 3 0-16,-15 7 0 0,-13 9 0 0,-12 9 0 15,-15 6 0-15,-14 8 0 0,-13 6 0 0,-11 6 0 16,-9 4 0-16,-21 8 0 0,0 0 0 0,0 0 0 15,0 0-126-15,7 27-495 0,-31-16-56 0,6 8 55 16</inkml:trace>
  <inkml:trace contextRef="#ctx0" brushRef="#br0" timeOffset="15329.7858">12526 10656 1473 0,'0'0'418'0,"-24"-7"-388"16,6-10-24-16,0-2 0 0,0 3-6 0,1 0 4 15,0-1-3-15,-3 0 2 0,-1-1-6 16,-4 2 4-16,0 0-8 0,-3 2 5 0,-4 1-3 16,-2 2 5-16,-5 3 0 0,-3 2 4 15,-6 3 0-15,-4 1 2 0,-4 4 2 0,-5-1 2 16,-2 5 2-16,-4 0 2 0,-2 2 2 0,-3 2-3 15,3 1 1-15,-2 0-6 0,-1 1 2 0,1 0-7 16,-4 0-3-16,2 0 0 0,-1 2 0 0,1 0 0 16,2-1 0-16,2 1 0 0,1-1 0 15,4 2 0-15,1 0 0 0,1 2 0 0,2 1 0 16,3 2 0-16,1 0 0 0,2 2 0 0,5 3 0 16,1 3 0-16,3 2 0 0,5 3 0 0,2 0 0 15,3 3 0-15,3 2 0 0,2 1 0 0,3 4 0 16,3 2 0-16,3 2 0 0,4 1 0 15,4 2 0-15,3-1 0 0,5 2 0 16,5 0 0-16,4 2 0 0,3 0 0 0,4 0 0 16,5-2 0-16,5-2 0 0,8-3 0 0,5-7 0 15,8-2 0-15,10-3 0 0,11-7 0 0,11-2 0 16,13-6 0-16,14-7 0 0,9-5 0 0,7-4 0 16,9-7 0-16,3-4 0 0,7-4 0 0,4-4 0 15,1-5 0-15,1-3 0 0,-3-3 0 0,1-4 0 16,-6-3 0-16,-3-3 0 0,-7-6 0 15,-7-3 0-15,-9-4 0 0,-7-2 0 0,-16-3 0 16,-7 1 0-16,-10-2 0 0,-12 0 0 0,-10 1 0 16,-11 2 0-16,-14 1 0 0,-11 3 0 0,-13 3 0 15,-10 3 0-15,-14-2 0 0,-8 0 0 16,-12 1 0-16,-11 0 0 0,-10 3 0 0,-8 3 0 16,-9 7 0-16,-7 2 0 0,-1 7 0 0,-3 3 0 15,3 6 0-15,3 3 0 0,4 4 0 16,3 2 0-16,10 3 0 0,9-4 0 0,18 8-1 15,-5-32-337-15,51 29-337 0,-20-16-7 0,20 16 332 16</inkml:trace>
  <inkml:trace contextRef="#ctx0" brushRef="#br0" timeOffset="16032.8782">14284 11673 1731 0,'0'0'56'0,"0"0"-31"0,0 0-9 0,0 0-3 16,0 0 7-16,20-3 10 0,-3 5 5 0,1-6-4 15,9 4-2-15,3-2-4 0,8 0 0 0,8-1-14 16,6 0-11-16,10-2 0 0,5 1 0 0,9-4 0 16,4 0 0-16,8-1 0 0,6 1 0 15,5-2 0-15,2-2 0 0,1-1 0 16,1-2 0-16,3 2 0 0,2 0 0 0,2 0 0 15,-2 0 0-15,-1 3 0 0,0 0 0 0,0 3 0 16,-1-1 0-16,-4 1 0 0,-6 1 0 0,-3-1 0 16,-8 0 0-16,-4-2 0 0,-5-1 0 0,-11 1 0 15,-6-1 0-15,-14 3 0 0,-11 0 0 0,-10 3 0 16,-24 4 0-16,17-3-20 0,-17 3-82 16,0 0-369-16,-23-2-203 0,4 7 61 0,-8 2 447 15</inkml:trace>
  <inkml:trace contextRef="#ctx0" brushRef="#br0" timeOffset="17470.4057">10765 5654 1560 0,'13'26'355'16,"-13"-26"-316"-16,0 0-19 0,0 0-2 0,20 11 2 15,-20-11 1-15,31 4-7 0,-11-5-14 0,2-2 0 16,6-3 0-16,2-1 0 0,7-1 0 16,3-5 0-16,3 1 0 0,5 0 0 0,2-1 0 15,3 0 0-15,0 3 0 0,-2-1 0 0,-3 5 0 16,0 1 0-16,-5 5 0 0,-5 1-7 15,-3 5-34-15,-10-2-21 0,8 20-93 0,-33-24-187 16,0 0-273-16,20 31-9 0,-20-31 424 0</inkml:trace>
  <inkml:trace contextRef="#ctx0" brushRef="#br0" timeOffset="17704.7669">10936 5984 1926 0,'-34'14'66'0,"16"-11"-41"16,18-3-7-16,0 0-6 0,0 0-12 0,0 0 0 16,0 0 0-16,0 0 0 0,7-19 0 0,10 10 0 15,8-3 0-15,8-1 0 0,7-3 0 0,6-1 0 16,6 1 0-16,7-1 0 0,3 2 0 0,1-1 0 16,-1 0 0-16,-1 0 0 0,-1 2 0 15,0 2 0-15,1 1 0 0,-3-2 0 0,3 1-23 16,-4-8-24-16,8 19-95 0,-36-33-349 0,27 20-117 15,-15-3-28-15,-6-10 537 0</inkml:trace>
  <inkml:trace contextRef="#ctx0" brushRef="#br0" timeOffset="18001.6635">11762 5451 2047 0,'-42'12'0'0,"42"-12"0"0,0 0 0 15,0 0 0-15,28-6 0 0,-5 3 0 0,5 1 0 16,6-1 0-16,7 2 0 0,6 1 0 0,6-1 0 16,0 2 0-16,0 3 0 0,-1 2 0 15,-7 4 0-15,-3 2 0 0,-6 3 0 0,-5 2 0 16,-6 3 0-16,-7 4 0 0,-7 1 0 16,-5 4 0-16,-10 5 0 0,-4 4 0 0,-12 3 0 15,-5 2 0-15,-9 2 0 0,-5 0 0 0,-5 0 0 16,-2-3 0-16,-3-2 0 0,4-5 0 0,4-5 0 15,4-6 0-15,9-6 0 0,6-6 0 0,22-12 0 16,-20 9 0-16,20-9 0 0,0 0 0 16,0 0 0-16,22-25 0 0,21 29-296 0,-28-36-379 15,28 5-13-15,-3-9 301 0</inkml:trace>
  <inkml:trace contextRef="#ctx0" brushRef="#br1" timeOffset="21845.3908">13569 5478 997 0,'0'0'107'0,"15"-16"-59"16,-15 16-33-16,17-15-9 0,-17 15 10 0,0 0 21 15,17-19 26-15,-17 19 37 0,0 0 26 0,0 0-3 16,0 0-12-16,0 0-32 0,0 0-28 16,0 0-12-16,0 0-5 0,-24-4-7 0,24 4-3 15,-33-1-2-15,12 0-3 0,-1 2-16 0,-2-1-3 16,0 2 0-16,-2 2 0 0,-1 2 0 0,0 1 0 15,1 5 0-15,-1 4 0 0,0 1 0 16,0 5 0-16,3 1 0 0,1 3 0 0,2 6 0 16,2 0 0-16,4 5 0 0,2-1 0 0,3-2 0 15,5-5 0-15,4-3 0 0,6-4 0 16,6-5 0-16,-11-17 0 0,38 21 0 0,-10-20 0 16,7-8 0-16,5-8 0 0,4-8 0 0,4-10 0 15,4-6 0-15,3-10 0 0,4-6 0 0,2-6 0 16,2-2 0-16,-2-1 0 0,-5 1 0 0,-4 3 0 15,-7 2 0-15,-7 3 0 0,-7 6 0 0,-8 3 0 16,-6 6 0-16,-7 4 0 0,-4 4 0 16,-3 9 0-16,-3 6 0 0,0 17 0 15,0 0 0-15,0 0 0 0,-23-1 0 0,23 1 0 16,-30 39 0-16,8-3 0 0,-1 11 0 0,-3 9 0 16,-2 7 0-16,1 1 0 0,0 1 0 0,3-1 0 15,4-3 0-15,6-7 0 0,5-4 0 0,9-8 0 16,6-7 0-16,11-2 0 0,4-10 0 0,9-2 0 15,3-11-32-15,27 20-448 0,-25-31-190 16,20 10 44-16,-11-11 388 0</inkml:trace>
  <inkml:trace contextRef="#ctx0" brushRef="#br1" timeOffset="22001.6414">14351 5671 2047 0,'-27'1'0'0,"4"-2"0"16,6 2 0-16,17-1 0 0,-22-5 0 15,22 5 0-15,0 0 0 0,0 0 0 0,-9-22 0 16,9 22 0-16,19-26 0 0,2 12 0 0,-2-11-53 16,35 17-593-16,-27-14-33 0,14 8 33 0</inkml:trace>
  <inkml:trace contextRef="#ctx0" brushRef="#br1" timeOffset="22439.1846">15447 5335 1718 0,'1'-22'89'0,"-1"22"-38"16,-27-21-2-16,27 21-1 0,-29-17-2 0,10 11-13 15,1 5-20-15,-4 2-13 0,0 4 0 0,-3 2 0 16,1 4 0-16,-1 4 0 0,-2 0 0 16,1 2 0-16,2 2 0 0,2 0 0 0,4 0 0 15,3-2 0-15,6 0 0 0,9-17 0 16,-7 27 0-16,7-27 0 0,8 21 0 0,-8-21 0 16,20 19 0-16,-20-19 0 0,32 9 0 0,-13-8 0 15,3 1 0-15,1-4 0 0,2 1 0 0,-1-2 0 16,2 0 0-16,-3 1 0 0,-1-2 0 0,-3 3 0 15,-2-1 0-15,-17 2 0 0,26 1 0 0,-26-1 0 16,0 0 0-16,17 9 0 0,-17-9 0 16,-3 17 0-16,3-17 0 0,-13 32 0 0,2-10 0 15,-5 1 0-15,-2 1 0 0,-3 0 0 0,2 0 0 16,-1-1 0-16,3-2 0 0,4-3 0 0,13-18 0 16,-17 26 0-16,17-26 0 0,0 0 0 15,0 0 0-15,18 15 0 0,-18-15-52 0,41-4-100 16,-39-17-480-16,34 7 13 0,-8-10 28 0</inkml:trace>
  <inkml:trace contextRef="#ctx0" brushRef="#br1" timeOffset="22626.7328">15864 5322 2012 0,'-38'0'35'0,"38"0"-35"16,-18 6 0-16,18-6 0 0,-21 15 0 0,21-15 0 15,-25 24 0-15,12-6 0 0,-2 3 0 16,0 5 0-16,1 4 0 0,-1 1 0 15,-1 2 0-15,2-2 0 0,2-1 0 0,2-1 0 16,3-3 0-16,2-3 0 0,4-3 0 0,2-3 0 16,4 0 0-16,-5-17 0 0,19 24 0 0,-19-24-156 15,29-5-492-15,-29 5-33 0,40-20 120 0</inkml:trace>
  <inkml:trace contextRef="#ctx0" brushRef="#br1" timeOffset="23001.6461">16121 5252 2047 0,'-17'22'0'16,"17"-22"0"-16,-6 22 0 0,6-22 0 16,-5 28 0-16,-1-10 0 0,1 1 0 0,-3 4 0 15,-1 3 0-15,-2 0 0 0,-1 2 0 0,-3 0 0 16,-1 0 0-16,2-1 0 0,-1 1 0 0,3-4 0 15,1-2 0-15,4-4 0 0,7-18 0 0,-6 23 0 16,6-23 0-16,0 0 0 0,0 0 0 0,21 8 0 16,-21-8 0-16,28-23 0 0,-6 3 0 15,5-6 0-15,5-5 0 0,2-1 0 0,2-5 0 16,0 2 0-16,-1 1 0 0,-4 2 0 16,-1 2 0-16,-5 3 0 0,-2 3 0 0,-3 2 0 15,-3 6 0-15,-17 16 0 0,20-17 0 0,-20 17 0 16,0 0 0-16,0 0 0 0,2 17 0 0,-8 1 0 15,-2 8 0-15,-4 5 0 0,-1 4 0 0,-3 0 0 16,2 2 0-16,5-1 0 0,1-5 0 16,8 2 0-16,3-4 0 0,7 0 0 0,1-3 0 15,10 1 0-15,-21-27-182 0,43 27-462 0,-25-23-26 16,20 8 120-16</inkml:trace>
  <inkml:trace contextRef="#ctx0" brushRef="#br1" timeOffset="23673.5214">17434 5241 1742 0,'1'-30'41'16,"7"12"-18"-16,-5-6-13 0,5 4 46 0,-7-4-32 15,2 5 33-15,-7-2-23 0,4 21-13 0,-10-29 4 16,10 29-11-16,-20-15-14 0,20 15 0 0,-30-2 0 16,9 7 0-16,-2 4 0 0,-4 3 0 0,-2 5 0 15,0 3 0-15,-4 3 0 0,2 5 0 0,-6 1 0 16,1 3 0-16,0 1 0 0,1 3 0 16,5 0 0-16,2 0 0 0,5-1 0 15,4 3 0-15,7-3 0 0,5 0 0 0,6-4 0 16,7-2 0-16,5-3 0 0,6-3 0 0,7-3 0 15,4-4 0-15,6-4 0 0,4-5 0 0,4-7 0 16,5-3 0-16,2-9 0 0,4-4 0 0,1-6 0 16,2-5 0-16,-2-5 0 0,-2-3 0 15,-7-5 0-15,-5-3 0 0,-4-1 0 0,-7-2 0 16,-4-3 0-16,-2-3 0 0,-4 2 0 0,-6-2 0 16,-6 2 0-16,-7 2 0 0,-6 2 0 0,-7 1 0 15,-4 3 0-15,-4 1 0 0,-3 4 0 0,-2 6 0 16,-3 8 0-16,1 10 0 0,-5 8 0 15,1 10 0-15,-4 8 0 0,-1 9 0 0,-2 5 0 16,1 6 0-16,1 3 0 0,6 2 0 16,4-1 0-16,6 2 0 0,8-3 0 0,5-2 0 15,6 0 0-15,7-1 0 0,6-3 0 0,9-1 0 16,4-4 0-16,7-4 0 0,10-2 0 0,1-7 0 16,9 0 0-16,0-8 0 0,10 7 0 0,-19-29-254 15,32 31-391-15,-29-20 7 0,11 9 129 0</inkml:trace>
  <inkml:trace contextRef="#ctx0" brushRef="#br1" timeOffset="23892.2701">18158 5262 2047 0,'0'0'0'0,"0"0"0"0,17 4 0 15,-17-4 0-15,30-12 0 0,-8 3 0 0,4-1 0 16,0-1 0-16,4 2 0 0,1-2 0 0,3 1 0 16,-3 2 0-16,0-1 0 0,-5 2 0 0,2 1 0 15,-5-2-9-15,1 15-92 0,-24-30-385 0,20 29-196 16,-20-6 59-16,0 0 478 0</inkml:trace>
  <inkml:trace contextRef="#ctx0" brushRef="#br1" timeOffset="24064.1577">17953 5576 2047 0,'-34'23'0'0,"34"-23"0"0,-23 29 0 0,23-29 0 15,0 0 0-15,22 17 0 0,-5-17 0 0,7-6 0 16,7-3 0-16,9-5 0 0,9-5 0 16,7 1 0-16,6-3 0 0,5 4 0 0,-2-6 0 15,20 19-122-15,-20-27-553 0,25 16-10 16,-8-7 121-16</inkml:trace>
  <inkml:trace contextRef="#ctx0" brushRef="#br1" timeOffset="24751.6542">19405 5208 1783 0,'14'-23'56'0,"-14"23"-11"0,0 0-13 16,17-11-3-16,-17 11-1 0,0 0 3 0,0 0-6 15,0 0-7-15,0 0-18 0,11 21 0 0,-11-21 0 16,-7 31 0-16,-1-13 0 0,1 5 0 0,-4 0 0 16,-1 3 0-16,-3 2 0 0,-1 1 0 0,-2 3 0 15,2 2 0-15,-1-4 0 0,-1 2 0 0,2-4 0 16,2-4 0-16,2-3 0 0,3-4 0 0,9-17 0 16,-9 20 0-16,9-20 0 0,0 0 0 15,0 0 0-15,0 0 0 0,0 0 0 0,26-7 0 16,-26 7 0-16,28-25 0 0,-9 3 0 0,5-3 0 15,1-7 0-15,4-3 0 0,2-2 0 16,-1-2 0-16,0 1 0 0,0 0 0 0,-2-1 0 16,-3 2 0-16,3-2 0 0,-1 1 0 0,1 2 0 15,-1 3 0-15,-2 7 0 0,0 4 0 0,-5 6 0 16,0 5 0-16,-20 11 0 0,26-7 0 16,-26 7 0-16,0 0 0 0,21 20 0 0,-21-20 0 15,9 35 0-15,-8-9 0 0,0 3 0 0,-2 5 0 16,-4 2 0-16,1 1 0 0,-3 3 0 0,1-5 0 15,2 1 0-15,1-5 0 0,5 1 0 0,2-6 0 16,8 1 0-16,0-6 0 0,10-2 0 0,2-11 0 16,13 6-48-16,-13-37-232 15,36 25-353-15,-19-22 8 0,14 3 165 0</inkml:trace>
  <inkml:trace contextRef="#ctx0" brushRef="#br1" timeOffset="25032.8995">20495 4419 2047 0,'0'0'0'0,"0"0"0"0,-4 27 0 0,19-10 0 16,3 6 0-16,1 2 0 0,0 5 0 15,-1 5 0-15,2 5 0 0,-2 6 0 0,3 0 0 16,-4 5 0-16,2 0 0 0,-2-2 0 0,1 3 0 15,-2-2 0-15,1-2 0 0,1-1 0 16,-1-1 0-16,2-2 0 0,0-2 0 0,1-3 0 16,-1-3 0-16,3-3 0 0,-3-5 0 0,3-2 0 15,-3-5 0-15,1-1 0 0,-3-5 0 0,3-1 0 16,-20-14 0-16,33 26-86 0,-37-43-240 0,22 29-315 16,-18-12 21-16,0 0 247 0</inkml:trace>
  <inkml:trace contextRef="#ctx0" brushRef="#br1" timeOffset="25220.4383">20749 5183 2047 0,'-14'17'0'0,"-2"1"0"0,0 7 0 0,-3 1 0 16,-3 4 0-16,-4 3 0 0,-1 1 0 15,-2 0 0-15,1 1 0 0,2-2 0 0,1-3 0 16,7-2 0-16,3-8 0 0,8 1 0 0,7-21 0 15,-1 29 0-15,1-29 0 0,23 20 0 0,-17-39-239 16,28 24-409-16,-12-18-11 0,23 4 159 0</inkml:trace>
  <inkml:trace contextRef="#ctx0" brushRef="#br1" timeOffset="25361.0282">21118 5452 2047 0,'0'0'0'0,"-36"10"0"16,15-8 0-16,-1-3 0 0,3-2 0 0,1 0 0 15,1-3 0-15,17 6 0 0,-24-14 0 0,24 14 0 16,0 0 0-16,-27-41-83 0,27 41-598 0,0 0-6 16,-23-13 92-16</inkml:trace>
  <inkml:trace contextRef="#ctx0" brushRef="#br2" timeOffset="31751.666">13504 4966 1214 0,'-9'-25'319'15,"9"25"-314"-15,-28-14 2 0,28 14 20 0,-35-15 15 16,17 12 4-16,-14-8 2 0,4 7-21 0,-7-3-7 15,1 6-2-15,-3-3 1 0,3 7 0 16,-4-2 0-16,4 7 2 0,-2 0-2 0,2 4 2 16,-1 0-6-16,-1 5 0 0,0 2-5 0,1 5 3 15,-3 3-4-15,0 4 6 0,0 3-7 0,2 4-8 16,-2 3 27-16,1 4-27 0,-2 2 24 16,-1 1-11-16,-1 4-13 0,1 1 7 0,0 0-7 0,1-1 0 15,4-1 0-15,5-5 0 0,5-5 0 16,7-3 0-16,8-7 0 0,8-2-6 15,7-6 12-15,7-1-13 0,4-4 14 0,7-2-7 16,2-3 0-16,6-2 0 0,3-4 0 0,3-2 0 16,4-2 0-16,2-3 0 0,4-3 0 0,-1-2 0 15,0-1 0-15,-1-5-2 0,-1 1-4 0,-5-1-2 16,-3 0-11-16,-4 0 15 0,-5 2-13 0,-6 1 35 16,-21 8-16-16,30-11 17 0,-30 11-17 15,0 0-1-15,0 0 3 0,0 0 1 0,0 0 0 16,0 0-5-16,0 0 0 0,0 0-4 0,0 0 6 15,0 0-16-15,-25 29 30 0,11-11-16 16,-5 3 0-16,4 3 0 0,-1 0 0 0,0 0 0 16,5 2 0-16,1-2 0 0,4-1 0 0,1-1 0 15,4-1 0-15,4 0 0 0,0 0 0 0,5-3 0 16,3 0 0-16,-11-18 0 0,32 30 0 16,-10-15 0-16,4-5 0 0,4 0 0 0,4-3 0 15,6-2 0-15,5-4 0 0,3-1 0 0,5-2 0 16,3-2 0-16,5-3 0 0,1 0 0 0,5-4 0 15,-1-2 0-15,2-2 0 0,1 1 0 0,-2-4 0 16,-1-1 0-16,-2 0 0 0,-4-1 0 0,-4 1 0 16,-4 1 0-16,-2 0 0 0,-5 0 0 15,-4 0 0-15,-2 1 0 0,-6 2 0 16,-3 2 0-16,-5 2 0 0,-5 4 0 0,-20 7 0 16,22-9 0-16,-22 9 0 0,0 0 0 0,0 0 0 15,0 0 0-15,-16 25 0 0,16-25 0 0,-30 30 0 16,9-12 0-16,-2 4 0 0,1 1 0 0,2 1 0 15,1 0 0-15,4-2 0 0,4 1 0 0,6-3 0 16,4-3 0-16,5 0 0 0,-4-17 0 16,27 26 0-16,-3-18 0 0,8-3 0 0,8-4 0 15,8-3 0-15,6-5 0 0,10-3 0 0,3-3 0 16,4-3 0-16,2-2 0 0,5-2 0 0,0-1 0 16,2-2 0-16,3 1 0 0,-3 1 0 15,0 2 0-15,-4 1 0 0,-6 1 0 0,-2 1 0 16,-6 3 0-16,-2 3 0 0,-5 4 0 0,-7 2 0 15,-3 4 0-15,-7 4 0 0,-6 2 0 16,-7 3 0-16,-4 1 0 0,-21-10 0 0,27 28 0 16,-19-11 0-16,-4 0 0 0,-2 3 0 0,-2-1 0 15,-2 0 0-15,1 2 0 0,-1-2 0 0,4 0 0 16,3-2 0-16,-5-17 0 0,15 29 0 0,-15-29 0 16,32 22 0-16,-9-15 0 0,3 0 0 0,3-4 0 15,6 0 0-15,4-2 0 0,5-4 0 16,6 1 0-16,3-3 0 0,7-2 0 15,0 0 0-15,3-4 0 0,-1-1 0 0,0 0 0 16,-2-3 0-16,-1 0 0 0,-3 1 0 0,-4-2 0 16,-1 2 0-16,-1-1 0 0,-4 2 0 0,-3 1 0 15,-6 1 0-15,-1 1 0 0,-8 2 0 0,-4 1 0 16,-5 0 0-16,-19 7 0 0,27-7 0 0,-27 7 0 16,0 0 0-16,20-2 0 0,-20 2 0 15,0 0 0-15,0 0 0 0,0 0 0 0,0 0 0 16,17 8 0-16,-17-8 0 0,0 0 0 0,19 17 0 15,-19-17 0-15,20 14 0 0,-20-14 0 0,25 15 0 16,-25-15 0-16,34 15 0 0,-14-8 0 0,4-2 0 16,4-2 0-16,5-1 0 0,4-4 0 15,8 0 0-15,2-4 0 0,5-2 0 0,6-3 0 16,1-1 0-16,4-2 0 0,1 0 0 16,-2-3 0-16,4-1 0 0,-3 0 0 0,1-3 0 15,-2 3 0-15,-2-2 0 0,0 4 0 0,-5 0 0 16,-3 1 0-16,-7 2 0 0,-5 3 0 0,-3 3 0 15,-8 2 0-15,-5 4 0 0,-6 1 0 0,-18 0 0 16,23 6 0-16,-23-6 0 0,0 0 0 0,15 23 0 16,-15-23 0-16,4 25 0 0,-4-25 0 15,1 29 0-15,-1-29 0 0,5 28 0 0,-5-28 0 16,16 28 0-16,-16-28 0 0,31 23 0 0,-8-14 0 16,7-2 0-16,2-4 0 0,7 0 0 15,5-2 0-15,3-2 0 0,5 0 0 0,1-1 0 16,2 0 0-16,2 0 0 0,-1 0 0 0,1-1 0 15,1-1 0-15,-2 1 0 0,0-2 0 0,-1 0 0 16,0-1 0-16,-4 0 0 0,-1 0 0 16,-4-3 0-16,-4 1 0 0,-3-2 0 0,-3 0 0 15,-5 2 0-15,-2-1 0 0,-3 1 0 0,-3 1 0 16,-3 1 0-16,-3 1 0 0,-17 5 0 0,25-5 0 16,-25 5 0-16,17-1 0 0,-17 1 0 0,0 0 0 15,20 8 0-15,-20-8 0 0,0 0 0 0,20 24 0 16,-20-24 0-16,17 25 0 0,-17-25 0 0,22 29 0 15,-22-29 0-15,28 31 0 16,-11-14 0-16,5-2 0 0,5 0 0 0,3 1 0 16,4-1 0-16,4-1 0 0,2-2 0 0,5-1 0 15,4-5 0-15,3-1 0 0,2-5 0 0,2-2 0 16,3-3 0-16,2-3 0 0,2-1 0 0,3-5 0 16,-1 0 0-16,1-3 0 0,-1-2 0 0,-2-1 0 15,-2 0 0-15,-1-2 0 0,0 3 0 16,-4-1 0-16,-1 5 0 0,-4 1 0 0,-6 5 0 15,-1 3 0-15,-9 3 0 0,-6 4 0 0,-3 4 0 16,-7 1 0-16,-1 4 0 0,-18-10 0 0,25 23 0 16,-25-23 0-16,12 29 0 0,-12-29 0 15,8 29 0-15,-8-29 0 0,9 26 0 0,-9-26 0 16,16 22 0-16,-16-22 0 0,30 14 0 0,-7-13 0 16,6-4 0-16,8-4 0 0,7-4 0 15,7-5 0-15,9-5 0 0,7-6 0 0,5-4 0 16,3-3 0-16,2-1 0 0,-2-2 0 0,-3 0 0 15,-2-3 0-15,-4-1 0 0,-1-1 0 0,-6 2 0 16,-4-1 0-16,-7 1 0 0,-8 0 0 0,-9 1 0 16,-6 2 0-16,-9 2 0 0,-8 3 0 0,-7 4 0 15,-6 6 0-15,-7 3 0 0,-5 5 0 0,-6 0 0 16,-4 5 0-16,-5 1 0 0,-3 4 0 16,-1 1 0-16,-1 2 0 0,1 2 0 15,3 0 0-15,4 1 0 0,5 0 0 0,7 0 0 16,17-2 0-16,-17 2 0 0,17-2 0 0,0 0 0 15,0 0 0-15,0 0 0 0,25-10 0 0,-25 10 0 16,35-12 0-16,-11 2 0 0,1-3 0 0,4-2 0 16,3-2 0-16,-2-2 0 0,-1-3 0 15,-2-1 0-15,-2 0 0 0,-7-2 0 0,-4-2 0 16,-5 1 0-16,-7-3 0 0,-5 0 0 0,-6-3 0 16,-5 0 0-16,-6-2 0 0,-4 0 0 0,-4 0 0 15,-6 1 0-15,-5 1 0 0,-5-1 0 0,-3 0 0 16,-3 2 0-16,-4-1 0 0,0 1 0 0,-4 1 0 15,-2 1 0-15,-4 3 0 0,-1 6 0 16,-2 5 0-16,-1 6 0 0,0 5 0 16,1 5 0-16,2 3 0 0,1 3 0 0,-1 4 0 15,3 2 0-15,0 3 0 0,5 1 0 0,6 0 0 16,6-1 0-16,7-1 0 0,8-4 0 0,8-2 0 16,22-9 0-16,-18 5 0 0,18-5 0 0,0 0 0 15,0 0 0-15,27-15 0 0,-9 4 0 0,4-5 0 16,3-4 0-16,2-4 0 0,1-3 0 0,-1-2 0 15,-4 1 0-15,-3 0 0 0,-6 1 0 16,-6 0 0-16,-5 0 0 0,-8 2 0 0,-7 0 0 16,-6 0 0-16,-8 2 0 0,-4 2 0 0,-9 2 0 15,-5 4 0-15,-8 3 0 0,-6 3 0 16,-4 4 0-16,-2 5 0 0,-4 6 0 0,-5 5 0 16,-5 4 0-16,-2 3 0 0,-2 3 0 0,1 3 0 15,1 2 0-15,2 2 0 0,2 1 0 16,1 0 0-16,4-1 0 0,3-1 0 0,5-2 0 15,5-1 0-15,4-3 0 0,8-3 0 0,7-4 0 16,5 0 0-16,8-3 0 0,5-3 0 0,4-1 0 16,17-7 0-16,-19 8 0 0,19-8 0 0,0 0 0 15,0 0 0-15,0 0 0 0,0 0 0 0,-1-23 0 16,1 23 0-16,6-28 0 0,-6 28 0 0,-2-29 0 16,2 29 0-16,-15-27 0 15,15 27 0-15,-34-24 0 0,9 13 0 0,-9 4 0 16,-5 1 0-16,-6 2 0 0,-6 4 0 0,-5 1 0 15,-4 3 0-15,-3 2 0 0,0 2 0 0,-1 3 0 16,0 3 0-16,1 3 0 0,-1 2 0 0,0 2 0 16,1 0 0-16,-1 2 0 0,4 3 0 0,2-2 0 15,4 1 0-15,4-1 0 0,4-1 0 0,3-1 0 16,4-4 0-16,4-2 0 0,5-1 0 16,3-5 0-16,5 0 0 0,22-10 0 0,-28 12 0 15,28-12 0-15,0 0 0 0,0 0 0 0,0 0 0 16,0 0 0-16,0 0 0 0,10-28 0 0,1 11 0 15,1-1 0-15,0-3 0 0,0-2 0 16,-1-2 0-16,-5 1 0 0,-3 1 0 0,-7 0 0 16,-6 3 0-16,-3 0 0 0,-5 3 0 15,-7 3 0-15,-3 3 0 0,-5 1 0 0,-3 5 0 16,-4 5 0-16,-4 4 0 0,-3 5 0 0,-2 4 0 16,-2 4 0-16,-1 2 0 0,-4 4 0 0,0 3 0 15,-2 1 0-15,3 1 0 0,-1-1 0 0,2-1 0 16,3-1 0-16,4-2 0 0,2-4 0 0,6-2 0 15,3-4 0-15,7-3 0 0,7-4 0 0,4-4 0 16,18-2 0-16,-19-2 0 16,19 2 0-16,-5-17 0 0,5 17 0 0,6-34 0 0,0 10 0 15,1-2 0-15,2-1 0 0,-2-2 0 16,-3 0 0-16,-3 2 0 0,-5 0 0 0,-3 3 0 16,-6 2 0-16,-4 2 0 0,-5 2 0 0,-4 1 0 15,-4 2 0-15,-3 3 0 0,-7 4 0 0,-3 3 0 16,-4 4 0-16,-4 4 0 0,-5 6 0 0,-5 4 0 15,-5 3 0-15,-3 4 0 0,0 2 0 16,-3 4 0-16,-2 1 0 0,-3 2 0 0,-2 0 0 16,0 3 0-16,1-3 0 0,3 1 0 0,4-3 0 15,6-3 0-15,5-2 0 0,5-3 0 0,5-3 0 16,4-3 0-16,6-2 0 0,4-4 0 0,6-3 0 16,6-4 0-16,6-3 0 0,18 3 0 15,-26-15 0-15,26 15 0 0,-14-29 0 16,9 9 0-16,1-3 0 0,0 0 0 0,1-1 0 15,-2 0 0-15,-1 0 0 0,-3 2 0 0,-3 3 0 16,-2 1 0-16,-6 3 0 0,-1 4 0 0,-5 4 0 16,-3 2 0-16,-3 5 0 0,-5 2 0 0,-3 6 0 15,-3 3 0-15,-6 3 0 0,-2 7 0 0,-4 0 0 16,-3 7 0-16,-3 1 0 0,-1 4 0 0,-1 1 0 16,1 0 0-16,2 0 0 0,3-2 0 15,3 0 0-15,5-3 0 0,2-2 0 0,6-5 0 16,6-1 0-16,3-6 0 0,7-4 0 15,6-1 0-15,19-10 0 0,-18 7 0 0,18-7 0 16,0 0 0-16,0 0 0 0,0 0 0 0,21-24 0 16,-21 24 0-16,28-30 0 0,-13 11 0 0,3-3 0 15,-6 2 0-15,-1 1 0 0,-11 19 0 0,6-29 0 16,-6 29 0-16,-12-21 0 0,12 21 0 16,-33-13 0-16,7 10 0 0,-5 3 0 0,-7 2 0 15,-6 4 0-15,-3 1 0 0,-7 3 0 0,-2 3 0 16,-2 2 0-16,-3 0 0 0,0 4 0 0,0-1 0 15,3 1 0-15,1 0 0 0,5 1 0 0,-1 2 0 16,7-2 0-16,4 2 0 0,6-2 0 0,6-1 0 16,9 4 0-16,-10-23-143 15,39 35-412-15,-30-27-135 0,22-8 69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23/07/2015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246928"/>
              </p:ext>
            </p:extLst>
          </p:nvPr>
        </p:nvGraphicFramePr>
        <p:xfrm>
          <a:off x="214283" y="664342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similarity between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Xi’s slide 12 and page 40 of the workbook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There is one useful proof of the formula we are chasing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PhET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sim to investigate the 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slide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value of the correlation between form and formula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meaning of, and the proof for 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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=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dsin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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KEY IDEA in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P.D. stands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HW,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check out the new links on our class website PLUS look ahead to some other changes that will happen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handy stuff and how to influence what handy stuff we see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742844"/>
              </p:ext>
            </p:extLst>
          </p:nvPr>
        </p:nvGraphicFramePr>
        <p:xfrm>
          <a:off x="533400" y="152400"/>
          <a:ext cx="8094663" cy="646230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two source interference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Happy Birthday Hayley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76200"/>
            <a:ext cx="9233877" cy="67524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219040" y="2409480"/>
              <a:ext cx="6688440" cy="2961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10400" y="2392560"/>
                <a:ext cx="6699600" cy="298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878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23953"/>
          <a:stretch/>
        </p:blipFill>
        <p:spPr>
          <a:xfrm>
            <a:off x="0" y="76200"/>
            <a:ext cx="5697188" cy="5322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093680" y="268560"/>
              <a:ext cx="7960320" cy="5248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76760" y="252000"/>
                <a:ext cx="7979760" cy="526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363760" y="172800"/>
              <a:ext cx="5817240" cy="4108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46840" y="156240"/>
                <a:ext cx="5851080" cy="414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306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49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7729</TotalTime>
  <Words>321</Words>
  <Application>Microsoft Office PowerPoint</Application>
  <PresentationFormat>On-screen Show (4:3)</PresentationFormat>
  <Paragraphs>54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331</cp:revision>
  <dcterms:created xsi:type="dcterms:W3CDTF">2006-08-16T00:00:00Z</dcterms:created>
  <dcterms:modified xsi:type="dcterms:W3CDTF">2015-07-23T00:24:37Z</dcterms:modified>
</cp:coreProperties>
</file>