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257" r:id="rId3"/>
    <p:sldId id="258" r:id="rId4"/>
    <p:sldId id="300" r:id="rId5"/>
    <p:sldId id="623" r:id="rId6"/>
    <p:sldId id="62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1:14:04.99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6164 10889 910 0,'26'-10'64'0,"-26"10"-16"15,18-6-19-15,-18 6-7 0,23-3-3 16,-23 3 7-16,28-4-1 0,-28 4 0 0,31-2-3 16,-31 2-2-16,32-1-2 0,-15-1 0 0,3 4 1 15,-3-4 2-15,4 6 3 0,-21-4 3 0,38 5 6 16,-19-6 1-16,5 5-1 0,-2-4-2 15,5 4-3-15,-3-4-3 0,5 2 1 0,0-3-5 16,5 4-2-16,2-6 2 0,4 3-3 0,0-3-1 16,4 1-1-16,-2 1-7 0,5 0-1 15,1 0-2-15,1 1-3 0,1-1 0 0,1 1-2 16,-1 0 0-16,1 1 1 0,3 0-5 0,4 1 1 16,0 2-1-16,0-2 1 0,2 2 2 0,-1 1 1 15,2-3-1-15,1 2 1 0,2-2-1 0,-1 1 2 16,2-2-2-16,5 1 0 0,-1-2 1 0,5 0 1 15,3 2-29-15,2 1 39 0,0-1 1 16,2 0 2-16,-1-7 30 0,2 1-40 16,2 0 1-16,5-1-2 0,-2 0 1 0,3 0 1 15,0-1 2-15,2 1-1 0,1-1-1 0,2 3-1 16,-1-2 0-16,2 2-1 0,-5 0 0 0,2 1 0 16,0 1-3-16,2 1-1 0,-1 1 0 0,-1 2-1 15,-3-1 2-15,0 1-1 0,2-1 0 0,-2-1 1 16,2 2-1-16,4-2 2 0,-1 0 1 15,2 0-2-15,2-1 0 0,-1 0 0 0,4 0 2 16,2-2-1-16,0 0 1 0,3-1 0 0,-2 0-1 16,1-1 1-16,3-1 3 0,2 0 0 0,-1-1 2 15,4 1-2-15,-3-1 1 0,1 0 1 0,0-1-20 16,4 2 19-16,-3-1-20 0,2 0 40 0,0 4-25 16,-5-2 24-16,2 4-24 15,1 4-24-15,-2-2 23 0,0 4-22 0,-1-3 21 16,-1 1 1-16,0 2 19 0,-1 2-20 0,-1 0 19 15,2-1-16-15,-1-1-5 0,1-1 4 0,2 0-3 16,3-1 0-16,-3 1 2 0,1-3 0 0,4 0-1 16,1 0 1-16,4-2 0 0,0-2-1 0,0 1 1 15,-1-1 0-15,3-1-1 0,5 0 2 0,0-1 0 16,1-1-1-16,4-1 3 0,1 3-2 16,-1-2 1-16,1 1-1 0,-1 3-3 0,-4-2-1 15,3 2 1-15,0 1 0 0,-5 0 1 0,-3 0 0 16,2 1-2-16,-4 2 1 0,-1-2 1 0,0 2 0 15,-4-1 1-15,0 0-1 0,0 1 0 16,3-1 0-16,-2 1-1 0,2-1 1 0,1 0-2 16,-1 1 1-16,-1-3-1 0,4 0 1 0,-1-1 2 15,2-1-1-15,2 1 0 0,1 0 0 16,-2-1 0-16,4-2 0 0,-2 3 2 0,0-2-1 16,3 1 2-16,-1 2-2 0,-1-1 0 0,0 1-1 15,-3 2-2-15,0-1 1 0,-1 3 0 0,-2 0 0 16,-1 0-1-16,-1 1 3 0,-1 0-2 0,0 1 1 15,-1 0 1-15,-4-1-1 0,4 1-1 0,-1 0 1 16,1-1-4-16,0 1 5 0,-4 0-3 16,-1 1 6-16,3-1-2 0,2-1 0 15,0 1-2-15,0 0-3 0,0 0 2 0,-3 0 3 16,3 0-3-16,-1-2-5 0,-2 5-25 0,-10-15-58 16,28 15-473-16,-37-12-37 0,6 4-9 0</inkml:trace>
  <inkml:trace contextRef="#ctx0" brushRef="#br0" timeOffset="1761.7831">10598 10333 1426 0,'-25'-4'92'0,"25"4"-47"16,-32-1-13-16,14 6-9 0,-9-2-4 0,3 8 2 16,-9 0-9-16,4 6 7 0,-6-2-2 0,3 6 11 15,-5-2 1-15,7 7 12 0,-6-3-5 0,6 6 8 16,-4-6-11-16,9 3 0 0,-1-6-10 0,7-2-2 15,19-18-8-15,-27 32 0 0,27-32-7 16,-10 20-2-16,10-20-4 0,0 0-1 0,20 16 1 16,-20-16 0-16,36 0 3 0,-10-4-1 0,3-5 3 15,1-2-1-15,6-4 0 0,-1-3-4 0,5 0 0 16,1-3 0-16,1-3 0 0,0 3 0 0,-2-4 0 16,-1 2 0-16,-5 2 0 0,-3 0-4 0,-4 3-1 15,-7 2-6-15,-3 5 5 0,-17 11-1 16,21-14 5-16,-21 14 2 0,0 0 5 15,0 0 0-15,0 0-3 0,0 0 0 0,0 0-4 16,0 0 1-16,-24 26 2 0,24-26 2 0,-20 33-3 16,9-11 5-16,-1 2-5 0,0 0 5 0,2 3-8 15,2-3 5-15,-1-1-7 0,4-2 3 0,4-2-22 16,1-19 2-16,7 30-16 0,-7-30-9 0,23 23-29 16,-23-23-93-16,39 10-121 0,-39-10-211 15,27-20-63-15,7 24 267 0</inkml:trace>
  <inkml:trace contextRef="#ctx0" brushRef="#br0" timeOffset="2105.5351">11025 10352 1231 0,'5'24'489'0,"-5"-24"-433"0,-21 20-26 16,21-20-10-16,-22 29 5 0,22-29-2 0,-23 35 5 15,9-16-8-15,3 2 5 0,-3-2-8 0,3 0 3 16,-1-2-5-16,4 2-1 0,8-19-5 0,-11 26 1 15,11-26-6-15,0 0 1 0,-3 18-2 0,3-18-2 16,0 0 0-16,0 0 0 0,26-5-1 0,-26 5 0 16,27-19 0-16,-27 19 0 0,35-35 0 15,-14 12 0-15,1-2 0 0,2-4 0 16,-1 0 0-16,-1 1 0 0,0 1 0 0,-4 4 0 16,-1 4 0-16,-17 19 0 0,28-29 0 0,-28 29 0 15,0 0 0-15,17-13 0 0,-17 13 0 0,0 0 0 16,1 16 0-16,-1-16 0 0,0 34 0 0,-1-11 0 15,-3 5 0-15,1 1 0 0,-2 1 0 0,1 1 0 16,1-4 0-16,1-2 0 0,5-4 0 16,2-2 0-16,-5-19 0 0,24 22 0 0,-5-14-32 15,3-11-18-15,14 11-77 0,-23-39-152 0,37 22-326 16,-16-16-35-16,4-10 327 0</inkml:trace>
  <inkml:trace contextRef="#ctx0" brushRef="#br0" timeOffset="2277.4313">11780 9947 1825 0,'-18'15'39'0,"2"9"-10"0,-3 2-7 15,2 8 3-15,-3 4-11 0,1 2-17 0,1 3 23 16,1 3-29-16,-2 1 24 0,2 2-8 0,2-2-13 16,0-2 10-16,4-2-14 0,1-5-10 0,5 0-13 15,1-9 2-15,10 9-71 0,-6-38-30 0,13 52-233 16,-13-52-244-16,4 20 93 0,-4-20 353 15</inkml:trace>
  <inkml:trace contextRef="#ctx0" brushRef="#br0" timeOffset="2574.2944">11507 10298 1478 0,'-39'-21'485'0,"39"21"-432"0,0 0-29 0,0 0-17 16,-17 16-7-16,17-16 0 0,0 0 0 0,0 0 0 15,0 0 0-15,13 19 0 0,-13-19 0 0,28 5 0 16,-7-6 0-16,3-3 0 0,4 1 0 0,1-5 0 16,4 2 0-16,0-1-4 0,3 1-15 15,0-1-4-15,-2 2 6 0,-1 1 3 0,-3 2 8 16,-2 3 4-16,-5 2 1 0,-3 0 2 16,-20-3 0-16,24 12 3 0,-24-12-3 0,10 20 7 15,-10-20 1-15,-3 27 4 0,3-27-5 0,-13 33 5 16,3-16-5-16,-1 4 3 0,-2-1-3 0,-1 2-7 15,1 1-1-15,1-1 0 0,0-1 0 0,-1-1 0 16,5-2-1-16,8-18-18 0,-6 24-15 0,6-24-24 16,14 22-114-16,-14-22-452 0,0 0 12 0,0 0 86 15</inkml:trace>
  <inkml:trace contextRef="#ctx0" brushRef="#br0" timeOffset="3043.0173">12048 10118 1948 0,'0'0'33'0,"-20"19"-12"15,20-19-3-15,0 0 3 0,0 0-20 0,-3 19 4 16,3-19-5-16,0 0 0 0,20 9 0 0,-20-9 0 16,25 6 0-16,-25-6 0 0,29 3 0 0,-29-3 0 15,33 4 0-15,-33-4 0 0,30 5 0 0,-30-5 0 16,28 6 0-16,-28-6 0 0,18 12 0 0,-18-12 0 15,8 23 0-15,-8-23 0 0,-2 33 0 16,-1-13 0-16,-2 4 0 0,-4 2 0 16,0 0 0-16,-2 2 0 0,-3 0 0 0,1-1 0 15,-2-1 0-15,3 0 0 0,3-5 0 0,0-4 0 16,9-17 0-16,-5 23 0 0,5-23 0 0,0 0 0 16,0 0 0-16,0 0 0 0,27 3 0 0,-27-3 0 15,25-21 0-15,-25 21 0 0,33-34 0 0,-16 15 0 16,3-2 0-16,-2 0 0 0,-1 0 0 15,-1 1 0-15,-2-1 0 0,-1 2 0 0,-1 2 0 16,-12 17 0-16,20-28 0 0,-20 28 0 0,0 0 0 16,0 0 0-16,0 0 0 0,0 0 0 15,0 0 0-15,0 0 0 0,2 19 0 0,-10 1 0 16,0 0 0-16,-1 3 0 0,2 0 0 0,3-1 0 16,3 0 0-16,5-3 0 0,2-1 0 15,5 0 0-15,-11-18 0 0,35 28-10 0,-14-19-48 16,13 11-75-16,-34-20-329 0,47 3-149 0,-21-6 3 15,5-2 444-15</inkml:trace>
  <inkml:trace contextRef="#ctx0" brushRef="#br0" timeOffset="3449.2627">12919 10292 1708 0,'-22'-8'104'0,"22"8"-49"0,0 0-11 16,0 0 5-16,-27 4-9 0,27-4-2 0,-21 12-29 16,21-12-9-16,-26 23 0 0,26-23 0 0,-34 35 0 15,16-15 0-15,0 1 0 0,1 2 0 0,1 0 0 16,2 0 0-16,0 0 0 0,7-3 0 0,1-1 0 15,6-19 0-15,0 29 0 0,0-29 0 16,12 22 0-16,-12-22 0 0,27 13 0 16,-27-13 0-16,34 4 0 0,-15-5 0 0,2-3 0 15,1-2 0-15,1-3 0 0,-1 0 0 0,0-5 0 16,-3 0 0-16,0-3 0 0,-2-1 0 0,-5-3 0 16,-1 1 0-16,-2-2 0 0,-1 0 0 0,-3 2 0 15,-3-2 0-15,-2 2 0 0,-1 2 0 0,-3 0 0 16,-1 1 0-16,5 17 0 0,-14-28 0 0,14 28 0 15,-15-19 0-15,15 19 0 0,0 0 0 16,0 0 0-16,-19-4 0 0,19 4-30 0,0 0-28 16,-2 34-33-16,2-34-137 0,0 0-383 15,-4 21 38-15,4-21 118 0</inkml:trace>
  <inkml:trace contextRef="#ctx0" brushRef="#br0" timeOffset="3855.5255">13314 10251 1601 0,'0'0'330'16,"-31"0"-272"-16,31 0-13 0,-34-9-32 0,17 8-13 15,-2 0 0-15,1 3 0 0,-4 2 0 0,2 1 0 16,0 3 0-16,0 2 0 0,1 1 0 0,2 4 0 16,-2 2 0-16,4 1 0 15,1 4 0-15,1-1 0 0,4 1 0 0,3 1 0 16,1-3 0-16,4 1 0 0,4-4 0 0,-3-17 0 15,11 26 0-15,-11-26 0 0,22 13 0 0,-5-11 0 16,1-5 0-16,4-3 0 0,2-5 0 0,0-3 0 16,4-6 0-16,0-1 0 0,0-5 0 0,0-3 0 15,-1-2 0-15,1-3 0 0,-3-1 0 0,-1 2 0 16,-5 4 0-16,-4 3 0 0,-4 3 0 16,-4 2 0-16,-3 4 0 0,-4 17 0 0,-2-24 0 15,2 24 0-15,0 0 0 0,0 0 0 0,0 0 0 16,-23-4 0-16,23 4 0 0,-18 28 0 0,6-5 0 15,-2 6 0-15,1 3 0 0,-2 1 0 16,2 4 0-16,1-2 0 0,3 2 0 0,0-3 0 16,4 1 0-16,-1-6 0 0,7 3-14 0,-1-32-189 15,17 44-273-15,-17-44-154 0,6 21 24 16,6 1 489-16</inkml:trace>
  <inkml:trace contextRef="#ctx0" brushRef="#br0" timeOffset="4199.2593">13485 10335 1757 0,'0'0'138'0,"6"22"-108"0,-6-22-5 0,0 0-3 16,8 23 2-16,-8-23-5 0,0 0-1 0,26 6-4 15,-26-6-14-15,31-5 0 0,-13 0 0 0,2-4 0 16,0 0 0-16,0-2 0 0,0 0 0 0,0-1 0 15,-20 12 0-15,30-23 0 0,-30 23 0 16,17-17 0-16,-17 17 0 0,0 0 0 0,0 0 0 16,-3-16 0-16,3 16 0 0,-21-2 0 0,21 2 0 15,-34 8 0-15,11 0 0 0,-3 3 0 0,0 3 0 16,-1 3 0-16,1 0 0 0,3 3 0 0,0-1 0 16,4 2 0-16,2-1 0 0,2-1 0 0,4 2 0 15,4-3 0-15,7-18 0 0,-3 30 0 16,3-30 0-16,11 25 0 0,-11-25 0 15,27 17 0-15,-4-13 0 0,7 0 0 0,6-4 0 16,10-2 0-16,5-8 0 0,12 6 0 0,-18-32-325 16,32 30-343-16,-11-15-11 0,7 1 305 0</inkml:trace>
  <inkml:trace contextRef="#ctx0" brushRef="#br0" timeOffset="5121.1198">16009 10174 1883 0,'0'0'4'0,"0"0"30"16,5-18-23-16,-5 18-5 0,0 0 5 0,0 0 3 15,0 0 6-15,0 0-14 0,0 0 12 16,-4 17-19-16,4-17 25 0,-5 30-17 15,0-9 3-15,0 4-10 0,1 4 0 0,-4 2 0 16,2 0 0-16,-1 2 0 0,0-2 0 0,1-1 0 16,1-2 0-16,1-1 0 0,2-5 0 0,0-3 0 15,2-19 0-15,-3 25 0 0,3-25 0 0,0 0 0 16,0 0 0-16,0 0 0 0,0 0 0 0,0 0 0 16,0 0 0-16,0 0 0 0,0 0 0 15,7-31 0-15,-3 8 0 0,1-1 0 0,1-4 0 16,-3-2 0-16,3-1 0 0,0 1 0 0,2-1 0 15,0-2 0-15,0 1 0 0,0-4 0 0,3 3 0 16,-1 0 0-16,4-1 0 0,2 3 0 0,2 0 0 16,4 5 0-16,4 4 0 0,-1 5 0 0,2 5 0 15,2 4 0-15,-3 1 0 0,-1 5 0 16,-2 2 0-16,-1 2 0 0,-1 3 0 16,-3 3 0-16,-1-1 0 0,-17-7 0 0,29 23 0 15,-29-23 0-15,20 25 0 0,-20-25 0 0,12 23 0 16,-12-23 0-16,4 24 0 0,-4-24 0 0,-10 23 0 15,10-23 0-15,-24 27 0 0,5-14 0 0,-1 2 0 16,-5 0 0-16,0 1 0 0,-3 4 0 0,0-1 0 16,0 3 0-16,0-1 0 0,0 1 0 15,4 1 0-15,1-2 0 0,7 1 0 0,16-22 0 16,-16 31-34-16,16-31-118 0,26 21-368 0,-26-21-81 16,35-3-12-16</inkml:trace>
  <inkml:trace contextRef="#ctx0" brushRef="#br0" timeOffset="5355.4911">16946 10138 1715 0,'-18'3'286'16,"18"-3"-240"-16,-27-4-46 0,27 4 0 0,-23 11 0 15,23-11 0-15,-18 17 0 0,18-17 0 0,-13 29 0 16,7-10 0-16,0 5 0 0,-1 3 0 0,4 0 0 15,0 4 0-15,1-1 0 16,1 3 0-16,0 0 0 0,-2 0 0 0,2 0 0 16,1-2 0-16,0-3 0 0,0-1 0 0,1-7 0 15,5 0-22-15,-6-20-40 0,20 40-107 0,-20-40-447 16,0 0 24-16,0 0 7 0</inkml:trace>
  <inkml:trace contextRef="#ctx0" brushRef="#br0" timeOffset="5652.4482">16904 10053 1504 0,'6'20'278'0,"-6"-20"-22"15,-19 3-247-15,19-3-9 0,0 0 0 16,0 0 0-16,0 0 0 0,0 0 0 0,21 21 0 16,-4-15 0-16,5-1 0 0,5 0 0 15,3-2 0-15,2 0 0 0,3 2 0 0,-2-2 0 16,1 2 0-16,-2 2 0 0,-5 1 0 0,-3 3 0 15,-3 1 0-15,-21-12 0 0,29 29 0 0,-22-11 0 16,-3 2 0-16,-8 3 0 0,-3 4 0 0,-7 2 0 16,-5 1 0-16,-7 3 0 0,-5 2 0 0,-9-1 0 15,-4 2 0-15,-2-1 0 0,-1-2 0 0,5-4 0 16,3-4 0-16,5-3 0 0,7-5 0 16,7-4 0-16,20-13 0 0,-20 11 0 15,20-11 0-15,0 0-63 0,-6-28-286 0,41 26-240 16,-23-22-27-16,21 1 187 0</inkml:trace>
  <inkml:trace contextRef="#ctx0" brushRef="#br0" timeOffset="5871.1093">17591 10379 1913 0,'22'19'134'0,"-22"-19"-134"0,0 0 0 16,0 0 0-16,28-13 0 0,-28 13 0 16,30-12 0-16,-12 7 0 0,2-2 0 0,1 2 0 15,3-1 0-15,0 0 0 0,1 1 0 0,-4-2 0 16,4 5 0-16,-25 2-95 0,58-3-450 0,-58 3-83 16,31-7 5-16</inkml:trace>
  <inkml:trace contextRef="#ctx0" brushRef="#br0" timeOffset="6027.4437">17600 10601 1738 0,'-30'4'309'15,"30"-4"-309"-15,0 0 0 0,0 0 0 16,0 0 0-16,0 0 0 0,0 0 0 0,22 12 0 16,-2-13 0-16,4-2 0 0,6-1 0 0,3-4 0 15,9 2 0-15,0-3 0 0,10 9-57 16,-15-33-297-16,31 33-278 0,-16-19 10 0,20 7 241 15</inkml:trace>
  <inkml:trace contextRef="#ctx0" brushRef="#br0" timeOffset="6730.4985">19435 10165 1205 0,'0'0'620'16,"0"0"-579"-16,0 0-27 0,0 0 1 16,-10-23-4-16,10 23 7 0,0 0 2 0,-13-17 7 15,13 17-5-15,0 0 5 0,-21-7-8 0,21 7-11 16,-24 0-8-16,24 0 0 0,-33 9 0 16,12 0 0-16,0 2 0 0,-2 2 0 0,0 1 0 15,0 3 0-15,-1 4 0 0,1 1 0 0,1 2 0 16,3 1 0-16,4 3 0 0,-1 0 0 0,4 2 0 15,2-1 0-15,3 1 0 0,3-2 0 16,5 1 0-16,4-2 0 0,2-3 0 0,8-1 0 16,4-5 0-16,5-1 0 0,6-4 0 0,3-4 0 15,3-3 0-15,6-6 0 0,-1-7 0 0,4-3 0 16,2-7 0-16,1-4 0 0,-3-3 0 0,-5-4 0 16,-6-2 0-16,-7-1 0 0,-5-1 0 15,-8 2 0-15,-3-1 0 0,-7-1 0 16,-3 1 0-16,-6 1 0 0,-3-1 0 0,-6 5 0 15,-5 2 0-15,-3 2 0 0,-5 1 0 0,0 5 0 16,-1 4 0-16,2 8 0 0,-1 4 0 0,4 8 0 16,0 3 0-16,1 7 0 0,2 3 0 0,3 5 0 15,3 0 0-15,6 5 0 0,0-8-86 0,29 28-196 16,-21-51-217-16,8 39-107 0,9-21 33 0,-17-18 573 16</inkml:trace>
  <inkml:trace contextRef="#ctx0" brushRef="#br0" timeOffset="7183.5942">20207 10116 1253 0,'0'0'576'0,"0"0"-522"16,0 0-23-16,0 0-7 0,6-21 6 16,-6 21 1-16,0 0 8 0,19-5-30 0,-19 5-9 15,17 1 0-15,-17-1 0 0,26 8 0 0,-26-8 0 16,34 20 0-16,-17-8 0 0,4 1 0 0,3 2 0 16,-2 0 0-16,5 1 0 0,-1 2 0 0,1 0 0 15,0 1 0-15,0-1 0 0,-3 0 0 16,-2 0 0-16,0 0 0 0,-4 1 0 0,-2-2 0 15,-2 4 0-15,-5-4 0 0,1 2-18 16,-10-19-53-16,11 40-66 0,-34-43-325 0,31 22-138 16,-8-19 28-16,0 0 386 0</inkml:trace>
  <inkml:trace contextRef="#ctx0" brushRef="#br0" timeOffset="7339.8465">20370 10379 1735 0,'-37'-3'294'15,"18"9"-276"-15,2 3-18 0,17-9 0 16,-29 22 0-16,29-22 0 0,-20 27 0 0,20-27 0 16,-10 30 0-16,10-30 0 0,-2 26 0 0,2-26 0 15,10 19-14-15,10 8-203 0,-20-27-425 0,22 10 22 16,-22-10 67-16</inkml:trace>
  <inkml:trace contextRef="#ctx0" brushRef="#br0" timeOffset="10991.1877">6707 10196 150 0,'19'-9'103'15,"8"0"8"-15,0-2 14 0,2-1 8 0,5 1-24 16,-4-5-33-16,9 7 4 0,-4-6-43 0,8 4 7 15,-4-1-14-15,8 1-6 0,-3-2-1 16,5 2-4-16,1-2-3 0,2 3-6 0,3-1-3 16,1 0-6-16,0 1 3 0,6-2-4 0,0-3 5 15,4 2-3-15,0-4 11 0,7 2 3 0,0-5 16 16,6 2 3-16,0-7 8 0,8 5-5 16,-5-6 3-16,8 3-11 0,-1-3 2 0,5 0-14 15,2-3 2-15,2 2-14 0,3-4 8 0,4 4-13 16,1-2 8-16,-1 2 16 0,6-1-46 0,0 1 43 15,-1 3-45-15,3 0 19 0,-4 1 8 0,0 1-7 16,5 1 8-16,-3 0-7 0,1 2 8 0,0-1-7 16,-4 1 7-16,3 0-9 0,-1-1 8 15,5 0-7-15,-3-2 10 0,4-1-4 16,4-4 12-16,1 3-3 0,9-8-10 0,4 11 31 16,-3-6 5-16,7 4-10 0,-7-2 27 0,10-10-47 15,-2-1-14-15,6 2 38 0,-2-4-41 0,1 4 40 16,-2-2-17-16,3 0-11 0,-4 1 10 0,2 1-13 15,0 0 10-15,0-1-12 0,-1 0 13 0,2 1-13 16,1 1 11-16,-2 2-11 0,2 1 8 16,-2 1-10-16,2 2 10 0,0-1-9 0,-2 3 9 15,-2-4-8-15,0-1-17 0,0 2 41 0,-1-2-41 16,1 3 40-16,4-3-16 0,2-2-9 0,3 0 10 16,4-1-11-16,4 0 12 0,3-1-10 15,1-2 13-15,4-1-9 0,0-3 14 0,3 1-9 16,-3-1 11-16,1 3-12 0,-5-1 7 0,2 1-12 15,-2 2-19-15,-1 1 32 0,-1 1-35 16,-1 3 34-16,0 2-7 0,-1 1-9 0,0 3 7 16,-3 0-7-16,-2 2 5 0,-2 1-3 0,-2 1 5 15,-1 0-6-15,-4-1 6 0,0 1-7 0,-2-1 8 16,-1 0-5-16,0-2 4 0,4 0-6 0,-2-1 7 16,3-1-8-16,0 1 10 0,3-3-10 0,0-1 8 15,0 0-6-15,4-1 7 0,1 2 15 16,0-2-38-16,-4 2 35 0,0 0-36 0,-2 1 14 15,-1 2 8-15,-3-1-4 0,-3 4 6 16,0 0-8-16,-2 3 6 0,-4 1-7 0,1 2 5 16,-6 2-3-16,-2-1 2 0,-3 0-6 0,-7 3-3 15,-5-2-14-15,1 6-12 0,-11-9-31 0,11 21-95 16,-37-26-364-16,19 20-30 0,-19-10 20 0</inkml:trace>
  <inkml:trace contextRef="#ctx0" brushRef="#br0" timeOffset="12475.5798">10597 8799 1023 0,'0'0'550'0,"-5"-18"-477"0,5 18-19 15,-10-18 12-15,10 18-8 0,0 0 0 0,-25-17-14 16,25 17-18-16,-32-3-8 0,13 3 0 0,1 4-3 16,-2 4 2-16,1 3-3 0,-2 4-6 0,0 3-3 15,3 4-5-15,0 4 0 0,1 3 0 0,0 3 0 16,-1 5 0-16,1 0 0 0,1 2 0 0,0-1 0 16,3-1 0-16,0-3 0 0,4-5 0 15,1-5 0-15,6-5 0 0,2-19 0 16,6 24 0-16,-6-24 0 0,18 12 0 0,-18-12 0 15,29-1 0-15,-9-2 0 0,1-7 0 0,5-3 0 16,4-4 0-16,1-5 0 0,2-2 0 0,1-5 0 16,0-3 0-16,0-2 0 0,-2 0 0 0,-2-1 0 15,-3 3 0-15,-3 0 0 0,-3 5 0 0,-3 1 0 16,-3 6 0-16,-4 3 0 0,-11 17 0 16,13-21 0-16,-13 21 0 0,0 0 0 0,0 0 0 15,0 0 0-15,0 0 0 0,0 0 0 0,-4 23 0 16,4-23 0-16,-7 33 0 0,2-10 0 0,0 0 0 15,3 3 0-15,0 0 0 0,-1 0 0 16,6 0 0-16,-2-5 0 0,4 0-25 0,-5-21-18 16,19 33-42-16,-19-33-77 0,35 20-188 0,-35-20-268 15,32-6 16-15,-5 11 441 0</inkml:trace>
  <inkml:trace contextRef="#ctx0" brushRef="#br0" timeOffset="12834.9015">11102 8706 1684 0,'-36'-7'153'16,"36"7"-86"-16,0 0-22 15,-13 27-13-15,13-27-9 0,-13 32-3 0,5-11-9 16,1 2 1-16,1 0-12 0,-1 2 0 0,1-1 0 16,2 2 0-16,-1-2 0 0,3-2 0 0,1-3 0 15,-1-2 0-15,2-17 0 0,5 27 0 0,-5-27 0 16,0 0 0-16,17 10 0 0,-17-10 0 0,22-10 0 15,-22 10 0-15,29-32 0 0,-10 10 0 16,-1-4 0-16,0-2 0 0,1-3 0 0,0-2 0 16,-1 1 0-16,-1 1 0 0,-1 4 0 0,-3 3 0 15,-1 5 0-15,-1 1 0 0,-11 18 0 0,16-23 0 16,-16 23 0-16,0 0 0 0,0 0 0 16,0 0 0-16,0 0 0 0,17 21 0 0,-16-2 0 15,-1 2 0-15,-1 4 0 0,1 0 0 0,-1 3 0 16,1-2 0-16,1 2 0 0,0-1 0 15,2-4 0-15,2-3 0 0,2-3 0 0,-7-17 0 16,22 23 0-16,-22-23 0 0,31 5-27 0,-31-5-51 16,55-4-193-16,-49-20-380 0,28 3 15 0,-5-8 253 15</inkml:trace>
  <inkml:trace contextRef="#ctx0" brushRef="#br0" timeOffset="13022.3957">11793 8079 1667 0,'4'42'283'0,"-36"-12"-209"0,15 4-51 16,-3 6-23-16,3 6 0 0,1 0 0 0,2 3 0 15,0 1 0-15,2-2 0 0,2 1 0 0,3-1 0 16,1-1 0-16,2-2 0 0,6 0 0 16,0-7 0-16,4 1 0 0,-1-6-29 0,5 4-48 15,-10-37-48-15,30 60-344 0,-25-43-173 0,-5-17 24 16,25 33 532-16</inkml:trace>
  <inkml:trace contextRef="#ctx0" brushRef="#br0" timeOffset="13350.5173">11552 8543 1901 0,'22'6'83'0,"-22"-6"-44"0,0 0-15 0,-14 22-24 16,14-22 0-16,0 0 0 0,10 25 0 0,-10-25 0 15,18 15 0-15,-18-15 0 0,31 6 0 0,-13-5 0 16,3-2 0-16,0-2 0 0,3 1 0 0,0-4 0 16,1-3 0-16,3 1 0 0,0-3 0 15,-1 1 0-15,0 0 0 0,-4 0 0 0,-1 1 0 16,0 1 0-16,-5 1 0 0,0 1 0 0,-17 6 0 16,22-8 0-16,-22 8 0 0,0 0 0 15,17-1 0-15,-17 1 0 0,0 0 0 0,0 0 0 16,1 17 0-16,-1-17 0 0,-5 22 0 0,5-22 0 15,-12 32 0-15,6-10 0 0,-3 2 0 16,2 3 0-16,-2 0 0 0,3 2 0 0,0 0 0 16,0 0 0-16,4-3 0 0,1 1 0 0,-1-8 0 15,10 7-78-15,-8-26-91 0,20 15-416 0,-20-15-89 16,0 0 134-16</inkml:trace>
  <inkml:trace contextRef="#ctx0" brushRef="#br0" timeOffset="13834.8936">12050 8206 1926 0,'21'2'63'0,"-21"-2"-29"0,-17 8-13 16,17-8-18-16,0 0-3 0,0 0 0 0,4 19 0 16,-4-19 0-16,0 0 0 0,26 17 0 0,-26-17 0 15,23 9 0-15,-23-9-11 0,27 10 0 16,-27-10-18-16,29 10 15 0,-29-10-4 0,33 8 9 15,-33-8-23-15,34 13 19 0,-34-13-10 0,32 14 9 16,-32-14 7-16,27 17 2 0,-27-17 1 0,19 19 1 16,-19-19 3-16,10 22 1 0,-10-22 13 15,2 26 0-15,-3-9 13 0,1-17 0 0,-8 33 2 16,0-15-4-16,3 0 6 0,-3-1-9 16,2 4-19-16,6-21-3 0,-14 32 0 0,14-32 0 15,-7 27 0-15,7-27 0 0,-2 19 0 0,2-19 0 16,0 0 0-16,0 0 0 0,0 0 0 0,23 11 0 15,-23-11 0-15,17-16 0 0,-17 16 0 0,23-29 0 16,-10 11 0-16,3-1 0 0,-1-3 0 0,-2 0 0 16,2 1 0-16,-2-1 0 0,0 1 0 0,-2 3 0 15,-11 18 0-15,21-29 0 0,-21 29 0 16,13-19 0-16,-13 19 0 0,0 0 0 16,0 0 0-16,0 0 0 0,0 0 0 0,0 0 0 15,17 11 0-15,-17-11 0 0,7 23 0 0,-7-23 0 16,7 30 0-16,-1-12 0 0,-1-1 0 0,2 2 0 15,-1-1 0-15,3-1 0 0,-2 0 0 0,3 1-11 16,-10-18-29-16,24 37-32 0,-24-37-65 0,43 34-296 16,-43-34-184-16,34 15 44 0,-15-5 410 15</inkml:trace>
  <inkml:trace contextRef="#ctx0" brushRef="#br0" timeOffset="14256.7228">12944 8333 1130 0,'6'20'314'0,"-6"-20"-221"0,0 0-8 16,0 0 7-16,0 0-2 0,0 0-18 0,0 0-8 15,0 0-13-15,0 0-3 0,0 0-40 0,0 0-8 16,0 0 0-16,-18 0 0 0,18 0 0 15,-19 15 0-15,19-15 0 0,-22 21 0 0,22-21 0 16,-23 27 0-16,23-27 0 0,-21 31 0 0,14-14 0 16,7-17 0-16,-13 33 0 0,10-16 0 15,3-17 0-15,-3 30 0 0,3-30 0 0,9 24 0 16,-9-24 0-16,14 17 0 0,-14-17 0 0,21 11 0 16,-21-11 0-16,28 0 0 0,-28 0 0 0,32-12 0 15,-14 6 0-15,0-4 0 0,3-3 0 16,-3 0 0-16,-2-5 0 0,-3 0 0 0,-5 1 0 15,-1-2 0-15,-3 1 0 0,-2-1 0 0,-1 1 0 16,-2 0 0-16,-3 0 0 0,-1 1 0 0,5 17 0 16,-18-28 0-16,18 28 0 0,-22-23 0 0,22 23 0 15,-22-17 0-15,22 17 0 0,-17-9 0 0,17 9 0 16,0 0 0-16,0 0-20 16,-20 10-61-16,31 19-91 0,-34-40-278 0,35 31-205 15,-12-20 88-15,0 0 466 0</inkml:trace>
  <inkml:trace contextRef="#ctx0" brushRef="#br0" timeOffset="14678.5955">13373 8226 1366 0,'-21'-17'613'0,"1"16"-569"15,-2-3-20-15,4 2-24 0,0-2 0 0,1 3 0 16,17 1 0-16,-32 4 0 0,32-4 0 0,-28 12 0 15,28-12 0-15,-23 18 0 0,23-18 0 16,-16 28 0-16,11-11 0 0,3 3 0 0,-1 2 0 16,3-1 0-16,3 3 0 0,1-1 0 15,0-1 0-15,5-3 0 0,-9-19 0 0,21 28 0 16,-21-28 0-16,28 12 0 0,-28-12 0 0,34-3 0 16,-16-4 0-16,3-4 0 0,-2-3 0 0,3-4 0 15,-1-4 0-15,-2-4 0 0,-1-6 0 0,-1-1 0 16,-1-4 0-16,-1-2 0 0,-2 4 0 0,0-1 0 15,-2 3 0-15,0 0 0 0,-2 3 0 16,-2 2 0-16,-3 0 0 0,-1 3 0 0,0 2 0 16,-2 2 0-16,-1 21 0 0,1-19 0 15,-1 19 0-15,0 0 0 0,0 0 0 0,-9 23 0 16,3-2 0-16,-2 8 0 0,-2 6 0 0,-2 2 0 16,3 4 0-16,-2-1 0 0,5 0 0 0,1-5 0 15,5-2 0-15,-2-3 0 0,9-3 0 0,-3-7 0 16,9 4-11-16,-13-24-228 0,39 19-187 15,-44-39-35-15,25 19-176 0,5 13 365 0,-24-37 272 16</inkml:trace>
  <inkml:trace contextRef="#ctx0" brushRef="#br0" timeOffset="15037.9819">13652 8158 1683 0,'6'27'364'0,"-6"-27"-364"0,-16 21 0 15,16-21 0-15,-6 18 0 0,6-18 0 0,0 0 0 16,0 0 0-16,20 15 0 0,-20-15 0 0,26-8 0 16,-9 2 0-16,2-4 0 0,0-2 0 0,2 1 0 15,1-3 0-15,1-2 0 0,0-1 0 0,-1 0 0 16,-5-1 0-16,-17 18 0 0,30-33 0 16,-30 33 0-16,18-31 0 0,-18 31 0 0,9-25 0 15,-9 25 0-15,-4-19 0 0,4 19 0 0,0 0 0 16,-28-20 0-16,28 20 0 0,-28 0 0 15,11 5 0-15,-1 4 0 0,-1 3 0 0,-1 5 0 16,2 2 0-16,2 0 0 0,-1 3 0 0,4 1 0 16,2 1 0-16,2 0 0 0,4-2 0 0,4-2 0 15,0 0 0-15,5-2 0 0,-4-18 0 16,13 26 0-16,-13-26 0 0,27 19 0 0,-27-19 0 16,36 12 0-16,-15-14 0 0,8 2 0 0,0-10 0 15,8 4 0-15,2-15 0 0,18 23-214 0,-33-43-138 16,41 24-278-16,-19-9-21 0,1-19 452 0</inkml:trace>
  <inkml:trace contextRef="#ctx0" brushRef="#br0" timeOffset="16241.0766">15777 7507 1760 0,'17'3'64'0,"-17"-3"-33"0,0 0-2 0,0 0-2 16,0 0-3-16,-4 22-3 0,4-22-4 0,1 23-3 15,-1-23 1-15,3 31-6 0,-2-14 2 0,0 1-4 16,3 4-11-16,-2 2 26 0,2 5-22 15,1 4 0-15,-2 1 0 0,0 3 0 16,-2 1 0-16,0-2 0 0,2-1 0 0,-2-2 0 16,1-4 0-16,1-5 0 0,-1-6 0 0,-2-18 0 15,5 20 0-15,-5-20 0 0,0 0 0 0,0 0 0 16,0 0 0-16,5-23 0 0,-5 2 0 0,0-7 0 16,-3-6 0-16,3-1 0 0,2-5 0 15,-1 1 0-15,1-3 0 0,3 3 0 0,-3-1 0 16,3 0 0-16,-1 0 0 0,1-3 0 0,0 1 0 15,1-1 0-15,0-1 0 0,0 2 0 0,1 2 0 16,2 1 0-16,1 5 0 0,2 4 0 0,1 3 0 16,0 6 0-16,2 2 0 0,-15 19 0 15,33-25 0-15,-14 19 0 0,1 2 0 0,-1 4 0 16,-1 4 0-16,1 3 0 0,-2 3 0 16,-17-10 0-16,29 30 0 0,-18-12 0 0,-3 4 0 15,-2 1 0-15,-2 3 0 0,-4 0 0 0,-5 3 0 16,-2 0 0-16,-5 3 0 0,-5 0 0 0,-3 1 0 15,-3 1 0-15,-2-2 0 0,-1 1 0 0,-1-4 0 16,3-4 0-16,0-2 0 0,3-3 0 0,4-4 0 16,17-16 0-16,-27 21 0 0,27-21 0 0,0 0 0 15,0 0 0-15,0 0-83 0,26 11-167 16,-32-40-261-16,35 23-118 0,-10-11 56 0</inkml:trace>
  <inkml:trace contextRef="#ctx0" brushRef="#br0" timeOffset="16506.7009">16469 7384 1399 0,'-11'-23'542'15,"11"23"-503"-15,0 0-12 0,0 0-4 0,0 0-6 16,0 0-17-16,0 0 0 0,0 0 0 0,0 0 0 15,0 0 0-15,14 22 0 16,-9-2 0-16,-3 3 0 0,1 4 0 0,-3 5 0 16,0 3 0-16,0 2 0 0,-3 1 0 0,2-1 0 15,0-2 0-15,2-1 0 0,0-1 0 0,1-4 0 16,-1-4 0-16,1-2 0 0,-2-23-14 0,11 34-58 16,-11-34-44-16,29 27-300 0,-29-27-201 0,0 0 4 15,0 0 415-15</inkml:trace>
  <inkml:trace contextRef="#ctx0" brushRef="#br0" timeOffset="16819.226">16484 7343 1610 0,'0'0'399'16,"0"0"-361"-16,0 0-38 0,0 0 0 15,0 0 0-15,0 0 0 0,17-11 0 0,-17 11 0 16,36-3 0-16,-17 2 0 0,5-2 0 0,3 2 0 15,0-1 0-15,0 2 0 0,-3 1 0 0,0 1 0 16,-2 2 0-16,0 3 0 0,-2 2 0 0,-2 1 0 16,-18-10 0-16,25 31 0 0,-16-13 0 0,-4 4 0 15,-4 2 0-15,-5 5 0 0,-5 1 0 0,-5 3 0 16,-3 0 0-16,-5 1 0 0,-1 1 0 16,-1 2 0-16,-2-5 0 0,1 3 0 15,0-4 0-15,4-6 0 0,2 0 0 0,19-25 0 16,-24 31 0-16,24-31 0 0,0 0 0 0,0 0 0 15,0 19-129-15,-16-49-271 0,44 35-128 0,-24-28-71 16,10-6 209-16</inkml:trace>
  <inkml:trace contextRef="#ctx0" brushRef="#br0" timeOffset="17006.691">17223 7320 1724 0,'18'14'252'16,"-18"-14"-185"-16,0 0-63 0,0 0-4 16,0 0 0-16,0 0 0 0,14-20 0 0,-14 20 0 15,19-15 0-15,-19 15 0 0,25-16-4 0,-25 16-19 16,29-15-15-16,-12 14-19 0,-17 1-41 0,33 5-123 16,-33-5-392-16,0 0-2 0,0 0 238 0</inkml:trace>
  <inkml:trace contextRef="#ctx0" brushRef="#br0" timeOffset="17178.5896">17119 7606 2037 0,'0'0'10'0,"0"0"-10"0,0 0 0 0,0 0 0 15,26-1 0-15,-26 1 0 0,31-15 0 0,-11 4 0 16,0-2 0-16,4 0 0 0,0-6 0 15,7 11-79-15,-16-31-179 0,22 31-378 0,-16-16 2 16,12 2 195-16</inkml:trace>
  <inkml:trace contextRef="#ctx0" brushRef="#br0" timeOffset="18178.6369">18018 6809 1297 0,'17'14'526'0,"-17"-14"-456"16,0 0-24-16,0 0-9 0,0 0-4 0,-10-18-2 15,10 18-24-15,0 0-7 0,0 0 0 0,0 0 0 16,0 0 0-16,0 0 0 0,0 0 0 0,0 0 0 16,15 26 0-16,-7-10 0 0,2 9 0 15,0 4 0-15,1 6 0 0,-3 3 0 16,2 4 0-16,-4 1 0 0,0 3 0 0,-1-1 0 16,-4 1 0-16,3-4 0 0,-1-4 0 0,2-3 0 15,1-5 0-15,3-4 0 0,-2-3 0 0,5-1 0 16,-12-22 0-16,26 30 0 0,-26-30-65 0,41 34-213 15,-41-34-366-15,23 3 8 0,-23-3 213 0</inkml:trace>
  <inkml:trace contextRef="#ctx0" brushRef="#br0" timeOffset="18584.797">18531 6693 1346 0,'0'0'621'0,"0"0"-596"0,0 0-6 16,0 0-5-16,0 0 2 0,0 0-10 0,0 0-6 16,0 0 0-16,0 0 0 0,18 1 0 0,-18-1 0 15,19 5 0-15,-19-5 0 0,26 15 0 0,-9-2 0 16,3 1 0-16,-1 3 0 0,3 2 0 0,-1 3 0 16,-1 1 0-16,4 5 0 0,-3 2 0 15,0 3 0-15,0 2 0 0,-2-1 0 0,-2 0 0 16,0-1 0-16,-5-1 0 0,1-1 0 0,0 1 0 15,-6-6 0-15,4 1 0 0,-6-3 0 0,2-1 0 16,-4-5-31-16,5 3-51 0,-8-21-84 0,21 16-428 16,-21-16-8-16,0 0 31 0</inkml:trace>
  <inkml:trace contextRef="#ctx0" brushRef="#br0" timeOffset="18772.311">18795 7013 2047 0,'-21'21'0'0,"1"2"0"15,0 1 0-15,1 2 0 0,0 3 0 0,4-1 0 16,-1 3 0-16,5-6 0 0,1-2 0 0,2-4 0 16,5-2 0-16,3-17 0 0,5 29 0 15,-5-29-112-15,34 12-496 0,-34-12-53 0,26 4 25 16</inkml:trace>
  <inkml:trace contextRef="#ctx0" brushRef="#br0" timeOffset="20528.6915">7086 12053 859 0,'3'-25'271'16,"-3"25"-124"-16,0 0-37 0,34 9-21 0,-34-9-43 15,25 2 14-15,-25-2-43 0,33 3 15 0,-16-2-9 16,5 4-6-16,0-3 22 0,1 4-26 0,2-3 20 15,3 3-50-15,0-1 22 0,4-1-22 0,-4 1 26 16,0-2-58-16,5 5 60 0,4 2 2 16,0-2-4-16,7 6 62 0,-8-10-66 0,1 1-1 15,-1 2-3-15,2-1 3 0,0 2-5 16,0 0 4-16,4-1-3 0,-1 2 3 0,2-1-8 16,3 1 3-16,-1-1-3 0,6 1 3 0,-2 0 2 15,3 0 3-15,4-1-1 0,-1 0 0 0,4-1-2 16,2-1 2-16,1 0-4 0,4-1 1 15,1-2-1-15,6 1 1 0,0-1 0 0,1 0 2 16,2 0 0-16,2-2 1 0,1 1-2 0,0 1 0 16,0 0-2-16,3 2-1 0,-4 0 1 0,-1 1 2 15,-2 1-2-15,-2 0 3 0,0 4-6 0,-2-1 5 16,4 2-4-16,-4-1 2 0,1 1-2 0,0 0 4 16,-2 2-3-16,2-1 5 0,0 0-6 0,0 0 5 15,2 0-3-15,0 0 6 0,1-1-4 16,2 0 4-16,-2 0-6 0,2 0 1 15,1 0 0-15,-2 0 4 0,5 0-3 0,1-1 4 16,1 1-4-16,1 1 2 0,-3-1-3 0,0 1 4 16,-1 0-4-16,-1 3 4 0,4-2-2 0,-1 2-17 15,1 1 44-15,1 1-44 0,-2 0 40 0,-2 2-20 16,1-2-9-16,1 1 9 0,2 1-4 0,1-2 7 16,-1 1-6-16,3-2 6 0,-2 1-8 15,2-1 5-15,2-2-5 0,0 0 6 0,4 0-4 16,2-2 3-16,2 0-2 0,0 0 2 0,3 0-4 15,-1 1 5-15,4 1-7 0,0-1 4 0,-2 1-5 16,4-1 6-16,-5 2-6 0,1 0 6 0,2 2-7 16,0-1 5-16,-1 2-6 0,3 2 8 15,-4 1-6-15,-1 1 7 0,2 1-6 16,0-1 2-16,-1-1-4 0,0 2-19 0,-4-3 38 16,0 5-35-16,4-1 38 0,2-1-12 0,0 2-7 15,1-4 5-15,1-1-6 0,0 0 5 0,8-2-1 16,2 3 7-16,3-3-5 0,5 1 6 0,1-1-10 15,0 0 6-15,8 3-7 0,-2 0 5 0,0 0-7 16,0 0 4-16,2-1-6 0,0 0 8 0,0 1-6 16,2-1 8-16,-3 0-8 0,4 2 9 15,3-2-10-15,4-2 7 0,4 0-5 0,2-2 2 16,3 0-2-16,7-1-16 0,0-2 41 16,5 1-39-16,5-3 39 0,-2 1-21 0,5-1-3 15,1 0 3-15,0 0-1 0,2-1 2 0,6 3-3 16,1-2 5-16,-1 1-5 0,-1 2 3 0,4 0-4 15,-3 2 4-15,0 1-7 0,-2-1 10 0,-7 3-10 16,-2-1 7-16,-3 3-5 0,-8 4 4 16,-3 1-7-16,-4 2 9 0,-8 0-9 0,-4 1 6 15,-2 3-8-15,-7 1 9 0,-1 1-9 0,-4 1 12 16,-5 3 9-16,-1-2-32 0,-1 3 28 0,-2-2-28 16,-4-1 11-16,-6-2 8 0,-4-2-11 0,-7-2-12 15,2 6-33-15,-16-23-96 0,21 18-425 0,-26-7-20 16,-6-3 135-16</inkml:trace>
  <inkml:trace contextRef="#ctx0" brushRef="#br0" timeOffset="21606.8335">10754 12178 1339 0,'-7'29'375'15,"-19"-24"-319"-15,9 7-15 0,-4-4-10 16,21-8-1-16,-30 20-7 0,30-20-1 0,-26 19-6 16,26-19-3-16,-19 21-3 0,19-21 2 15,-10 23-9-15,10-23 5 0,1 24-6 0,-1-24 1 16,13 21-1-16,-13-21 0 0,26 14-1 0,-9-9 0 15,5-4 2-15,1-3-2 0,4-2 2 0,1-3-2 16,3-1 2-16,1-3-3 0,0-5 4 0,0-1-3 16,-1-4 5-16,1 1-4 0,-3-2 3 15,-1-1-4-15,-4 0 2 0,-1 1-3 0,-7 3 6 16,-16 19-4-16,23-27 5 0,-23 27 0 0,0 0-5 16,9-16-2-16,-9 16 0 0,0 0 0 0,0 0 0 15,0 0 0-15,-26 22 0 0,26-22 0 0,-23 36 0 16,9-13 0-16,-1 2 0 0,0 0 0 0,2 0 0 15,1-1 0-15,2-3 0 16,3-4 0-16,2 3 0 0,5-20 0 0,2 26 0 16,-2-26 0-16,16 21 0 0,-16-21 0 0,28 12-33 15,-28-12-17-15,44 5-40 0,-32-26-111 0,30 19-422 16,-13-10-12-16,7 0 221 0</inkml:trace>
  <inkml:trace contextRef="#ctx0" brushRef="#br0" timeOffset="21966.2017">11503 12216 1768 0,'-22'2'89'0,"22"-2"-34"16,-17 11-13-16,17-11-2 0,0 0-11 15,-22 22-5-15,22-22-24 0,-14 22 0 0,14-22 0 16,-12 26 0-16,12-26 0 0,-13 31 0 0,13-31 0 16,-8 31 0-16,8-31 0 0,-7 30 0 0,7-30 0 15,-8 29 0-15,8-29 0 0,-1 20 0 16,1-20 0-16,0 0 0 0,0 0 0 0,18 14 0 15,-18-14 0-15,0 0 0 0,26-12 0 0,-26 12 0 16,25-23 0-16,-25 23 0 0,31-34 0 0,-14 14 0 16,0-1 0-16,0 0 0 0,-1 1 0 0,-1 3 0 15,-15 17 0-15,27-28 0 0,-27 28 0 0,22-20 0 16,-22 20 0-16,0 0 0 16,20-9 0-16,-20 9 0 0,0 0 0 0,0 0 0 15,10 26 0-15,-10-26 0 0,-1 36 0 0,-4-12 0 16,-1 4 0-16,-2 1 0 0,-2 0 0 0,2-1 0 15,0-2 0-15,1-3 0 0,3-1 0 0,3-4 0 16,1-18 0-16,12 23-6 0,-12-23-43 0,32-1-14 16,2 6-90-16,-27-39-335 0,49 24-43 0,-21-26-33 15,15-6 372-15</inkml:trace>
  <inkml:trace contextRef="#ctx0" brushRef="#br0" timeOffset="22122.4706">12529 11854 1581 0,'-23'6'261'0,"10"17"-174"16,-15 0-31-16,4 10-12 0,-7 3-26 0,0 3-18 16,-2 3 0-16,-1 4 0 0,1 1 0 15,1 3 0-15,6 0 0 0,2-5 0 0,6-1 0 16,2-4 0-16,5 0 0 0,3-8 0 0,4 4-36 16,-1-10-16-16,14 15-93 0,-30-25-466 0,35 7 11 15,-14-23-2-15</inkml:trace>
  <inkml:trace contextRef="#ctx0" brushRef="#br0" timeOffset="22450.5417">12168 12345 1622 0,'-47'-20'366'16,"47"20"-307"-16,0 0-59 0,-27 13 0 0,27-13 0 15,0 0 0-15,0 0 0 0,0 0 0 0,0 0 0 16,0 0 0-16,32 12 0 0,-10-17 0 15,4-1 0-15,6-1 0 0,4-2 0 0,2 3 0 16,2 2 0-16,0 1 0 0,1 3 0 0,-1 1 0 16,-3 2 0-16,0 0 0 0,-5 1 0 0,-3 1 0 15,-4 1 0-15,-3 2 0 0,-2 0 0 0,-20-8 0 16,28 15 0-16,-28-15 0 0,13 20 0 16,-13-20 0-16,2 24 0 0,-2-24 0 0,-11 28 0 15,11-28 0-15,-21 30 0 0,21-30 0 16,-27 29 0-16,27-29 0 0,-28 31 0 0,28-31 0 15,-27 34 0-15,27-34 0 0,-25 33 0 0,25-33 0 16,-19 30 0-16,19-30 0 0,-5 29-49 0,-10-46-247 16,34 33-311-16,-19-16-42 0,0 0 204 0</inkml:trace>
  <inkml:trace contextRef="#ctx0" brushRef="#br0" timeOffset="22950.5547">12759 12256 2047 0,'0'0'0'0,"0"0"0"0,-13 17 0 16,13-17 0-16,0 0 0 0,0 0 0 0,-6 19 0 15,6-19 0-15,7 17 0 0,-7-17 0 16,17 17 0-16,-17-17 0 0,27 16 0 0,-9-8 0 16,4-2 0-16,0 1 0 0,4 1 0 0,-1 0 0 15,1 1 0-15,-2-2 0 0,0 0 0 0,-3 2 0 16,-2-1 0-16,-2-1 0 0,-17-7 0 0,26 17 0 15,-26-17 0-15,15 18 0 0,-15-18 0 0,7 18 0 16,-7-18 0-16,0 0 0 0,-4 25 0 16,4-25 0-16,-10 18 0 0,10-18 0 15,-17 20 0-15,17-20 0 0,-25 23 0 0,25-23 0 16,-29 27 0-16,29-27 0 0,-26 27 0 0,26-27 0 16,-21 25 0-16,21-25 0 0,-12 24 0 0,12-24 0 15,0 0 0-15,-1 22 0 0,1-22 0 0,0 0 0 16,20 7 0-16,-20-7 0 0,29-7 0 0,-9-2 0 15,4-3 0-15,2-3 0 0,3-3 0 16,-1-2 0-16,3 1 0 0,-1-1 0 0,-2 2 0 16,-2 0 0-16,-4 2 0 0,-3 2 0 0,-19 14 0 15,29-22 0-15,-29 22 0 0,0 0 0 0,0 0 0 16,0 0 0-16,0 0 0 0,0 0 0 16,0 0 0-16,-8 17 0 0,-4 1 0 0,-1 4 0 15,-1-1 0-15,3 2 0 0,0-3 0 0,2 1 0 16,5 0 0-16,4-2 0 0,1-2 0 15,-1-17 0-15,18 29 0 0,-18-29 0 0,33 20 0 16,-10-13 0-16,0-5 0 0,6 0 0 0,-3-10-75 16,20 26-212-16,-34-35-307 0,31 17-30 0,-15-16 158 15</inkml:trace>
  <inkml:trace contextRef="#ctx0" brushRef="#br0" timeOffset="23325.5479">13740 12561 1890 0,'-33'-3'114'0,"33"3"-71"15,-23 0-43-15,23 0 0 0,-24 5 0 0,24-5 0 16,-25 10 0-16,25-10 0 0,-26 14 0 0,26-14 0 16,-24 22 0-16,24-22 0 0,-21 24 0 0,13-7 0 15,8-17 0-15,-16 34 0 0,10-16 0 0,2 0 0 16,1-1 0-16,3-17 0 0,2 30 0 16,-2-30 0-16,11 25 0 0,-11-25 0 0,22 18 0 15,-5-10 0-15,4-2 0 0,4-1 0 0,2-3 0 16,6-5 0-16,0-2 0 0,-1-5 0 0,0-2 0 15,0-2 0-15,-1-6 0 0,-1 0 0 0,-4-2 0 16,-1-1 0-16,-6 0 0 0,-4-1 0 0,-6 1 0 16,-5 0 0-16,-6 2 0 0,-3 3 0 15,-6 1 0-15,11 17 0 0,-26-30 0 16,26 30 0-16,-30-21 0 0,13 12 0 0,-1 4 0 16,1 1 0-16,-2 4 0 0,1 5 0 0,18-5 0 15,-32 17 0-15,32-17 0 0,-21 25 0 0,21-25 0 16,-14 28 0-16,14-28 0 0,4 27 0 0,-4-27 0 15,22 19 0-15,-3-9-6 0,1-10-75 0,19 24-146 16,-33-44-202-16,46 38-64 0,-29-29-63 16,11-4 302-16</inkml:trace>
  <inkml:trace contextRef="#ctx0" brushRef="#br0" timeOffset="23669.2763">14259 12527 2047 0,'-18'3'0'0,"-4"1"0"0,1 3 0 0,-1 0 0 15,-1 4 0-15,0 1 0 0,0 3 0 16,0-1 0-16,2 5 0 0,0 0 0 0,6 3 0 16,-1 1 0-16,2 0 0 0,3 0 0 0,4-2 0 15,2-1 0-15,5-20 0 0,10 26 0 0,-10-26 0 16,28 16 0-16,-9-14 0 0,4-3 0 0,5-5 0 16,5-5 0-16,5-3 0 0,3-7 0 0,4-4 0 15,3-7 0-15,4-1 0 0,0-5 0 0,3-1 0 16,-3 3 0-16,-4-4 0 15,-3 4 0-15,-6 1 0 0,-6 0 0 0,-7 2 0 16,-4 0 0-16,-4 3 0 0,-7 0 0 0,-1 3 0 16,-5 3 0-16,-3 5 0 0,-2 19 0 0,-3-22 0 15,3 22 0-15,0 0 0 0,-28 12 0 0,12 5 0 16,-6 7 0-16,-3 8 0 0,-5 6 0 0,0 2 0 16,-2 5 0-16,1 1 0 0,3 0 0 15,1-1 0-15,6-4 0 0,7-2 0 0,3-6 0 16,5-4 0-16,9 0 0 0,2-9 0 0,15 8-47 15,-20-28-163-15,41 35-154 0,-41-35-202 0,24 7-47 16,4 6 367-16</inkml:trace>
  <inkml:trace contextRef="#ctx0" brushRef="#br0" timeOffset="24059.8983">14706 12741 2017 0,'0'0'30'0,"-20"14"-30"0,20-14 0 16,0 0 0-16,-12 18 0 0,12-18 0 0,0 0 0 16,0 0 0-16,25 12 0 0,-25-12 0 0,35-4 0 15,-9 0 0-15,1-4 0 0,2-1 0 16,1-1 0-16,2 1 0 0,-1-3 0 0,3 0 0 16,-6-2 0-16,0 1 0 0,-4-2 0 15,-6 5 0-15,-18 10 0 0,24-25 0 0,-24 25 0 16,7-23 0-16,-7 23 0 0,-7-19 0 0,7 19 0 15,-22-17 0-15,22 17 0 0,-34-10 0 0,13 12 0 16,0 1 0-16,-3 1 0 0,0 4 0 16,-1 2 0-16,-1 5 0 0,1 3 0 0,1 2 0 15,-1 2 0-15,3 3 0 0,1 0 0 0,3 0 0 16,7-1 0-16,3-3 0 0,5-4 0 0,7 0 0 16,-4-17 0-16,19 25 0 0,-2-14 0 0,6-3 0 15,7 0 0-15,4-4 0 0,7 0 0 0,3-4 0 16,7 2 0-16,0-4 0 0,9 8-53 15,-19-24-182-15,36 37-165 0,-31-26-226 16,10 3 19-16,6 17 482 0</inkml:trace>
  <inkml:trace contextRef="#ctx0" brushRef="#br0" timeOffset="24700.5245">16267 12812 1217 0,'0'0'528'0,"-17"-23"-399"0,17 23-68 0,-19-30-16 16,19 30-4-16,-14-24-15 0,14 24-26 0,0 0 0 15,-14-18 0-15,14 18 0 0,0 0 0 0,0 0 0 16,-17-4 0-16,17 4 0 0,0 0 0 0,0 0 0 16,-4 23 0-16,4-23 0 0,-2 34 0 0,2-11 0 15,0 2 0-15,-1 2 0 0,-1 1 0 0,-1 2 0 16,0 0 0-16,-4 3 0 0,1-1 0 16,-3 2 0-16,-1-1 0 0,0-2 0 0,-1 0 0 15,0-2 0-15,2-3 0 0,0-4 0 16,3-4 0-16,6-18 0 0,-7 23 0 0,7-23 0 15,0 0 0-15,0 0 0 0,0 0 0 0,0 0 0 16,0 0 0-16,17-33 0 0,-9 9 0 0,4-4 0 16,1-2 0-16,0 0 0 0,0-3 0 0,1 2 0 15,-1-2 0-15,-1-2 0 0,2 0 0 16,-2-4 0-16,1 1 0 0,2-4 0 0,-3-1 0 16,1-1 0-16,1 3 0 0,0 4 0 0,1 3 0 15,1 9 0-15,-4 6 0 0,-12 19 0 0,28-21 0 16,-28 21 0-16,31-8 0 0,-14 10 0 15,3 1 0-15,2 3 0 0,3 4 0 0,2 1 0 16,-3 2 0-16,2 2 0 0,-4 0 0 16,-3 1 0-16,0 2 0 0,-5 0 0 0,-1 2 0 15,-4-2 0-15,-3-1 0 0,-3 0 0 0,-6 0 0 16,-2 1 0-16,-7 0 0 0,-4 0 0 0,-4 0 0 16,-6 0 0-16,-2-2 0 0,-4 0 0 0,-2-4 0 15,-2 1 0-15,-1-1 0 0,0-1 0 0,-1-1 0 16,3 0 0-16,-2-4 0 0,3 1 0 0,1-4 0 15,7 1 0-15,1 0 0 0,25-4 0 16,-29 5 0-16,29-5-50 0,0 0-49 0,0 19-114 16,-13-40-98-16,47 38-76 0,-34-17-187 15,27-15 162-15,13 28 412 0</inkml:trace>
  <inkml:trace contextRef="#ctx0" brushRef="#br0" timeOffset="24981.7848">16920 12834 1478 0,'5'22'525'0,"-5"-22"-481"0,0 0-44 0,0 0 0 16,0 0 0-16,0 0 0 15,0 0 0-15,0 0 0 0,-17 19 0 0,17-19 0 16,-3 29 0-16,-1-11 0 0,2 3 0 0,-4 0 0 15,-3 6 0-15,1 2 0 0,-5 1 0 0,-2 2 0 16,-1-4 0-16,-1-2 0 0,1-2 0 0,3-1 0 16,0-5 0-16,5 2 0 0,8-20 0 0,-11 29 0 15,11-29-51-15,12 34-247 0,-33-50-232 0,21 16-85 16,17-5 63-16</inkml:trace>
  <inkml:trace contextRef="#ctx0" brushRef="#br0" timeOffset="25356.7567">16934 12758 1788 0,'16'18'259'0,"-16"-18"-259"0,0 0 0 0,0 0 0 16,0 0 0-16,0 0 0 0,23 6 0 0,-23-6 0 15,26 7 0-15,-26-7 0 0,29 11 0 0,-12-5 0 16,0 2 0-16,2 5 0 0,1 0 0 0,3 0 0 15,1-1 0-15,-1 0 0 0,2-1 0 0,-2 1 0 16,2 0 0-16,-1 2 0 0,-1-2 0 16,1 2 0-16,-3-2 0 0,-1 3 0 0,-1-2 0 15,-19-13 0-15,25 27 0 0,-25-27 0 16,9 29 0-16,-9-29 0 0,-8 29 0 0,8-29 0 16,-25 30 0-16,5-15 0 0,-5 0 0 0,-4 2 0 15,-7 0 0-15,-3 1 0 0,-3 1 0 0,-4-1 0 16,-3 1 0-16,-1-1 0 0,-1-1 0 0,4-1 0 15,2-3 0-15,3-2 0 0,11-3 0 16,4-1 0-16,7-4 0 0,20-3 0 0,0 0 0 16,0 0 0-16,0 0 0 0,0 0 0 0,31-5 0 15,-2-8-8-15,22 21-185 0,-22-43-125 0,48 44-167 16,-25-22-166-16,4-10 260 0,18 30 391 0</inkml:trace>
  <inkml:trace contextRef="#ctx0" brushRef="#br0" timeOffset="25575.5063">17707 13362 1741 0,'0'0'306'0,"-21"21"-306"0,21-21 0 15,0 0 0-15,0 0 0 0,0 0 0 0,0 0 0 16,0 0 0-16,0 0 0 0,1-26 0 0,-1 26 0 15,4-20 0-15,-4 20 0 0,-3-24 0 16,3 24 0-16,-12-18 0 0,-11-7-162 0,29 42-316 16,-28-24-218-16,4 2 70 0,1 13 542 0</inkml:trace>
  <inkml:trace contextRef="#ctx0" brushRef="#br0" timeOffset="25809.8792">16417 13227 2047 0,'-29'10'0'0,"29"-10"0"0,0 0 0 0,0 0 0 16,-6-17 0-16,6 17 0 0,0 0 0 0,21-15 0 15,-21 15 0-15,0 0 0 0,25-6 0 0,-23-16-130 16,35 33-413-16,-37-11-143 0,20-13 32 16</inkml:trace>
  <inkml:trace contextRef="#ctx0" brushRef="#br0" timeOffset="26122.4556">18164 13253 1860 0,'0'0'187'0,"0"0"-187"0,0 0 0 16,0 0 0-16,34-15 0 0,-7 4 0 0,1 1 0 16,1 1 0-16,-1 2 0 0,-2-1 0 0,4 3 0 15,-5-3 0-15,3 7-33 0,-8-9-59 0,11 23-74 16,-32-30-324-16,24 24-127 0,-3 0 5 0,-20-7 576 16</inkml:trace>
  <inkml:trace contextRef="#ctx0" brushRef="#br0" timeOffset="26278.7087">18180 13448 1847 0,'-39'14'200'15,"11"-4"-200"-15,5-1 0 0,23-9 0 0,-24 8 0 16,24-8 0-16,0 0 0 0,0 0 0 16,19 4 0-16,-2-6 0 0,7-3 0 0,6-5 0 15,7 0 0-15,2-4 0 0,8 3 0 0,-15-30-264 16,23 34-416-16,-14-21 49 0,8 13 160 0</inkml:trace>
  <inkml:trace contextRef="#ctx0" brushRef="#br0" timeOffset="26700.4921">19677 12833 1988 0,'-21'12'59'0,"21"-12"-59"0,0 0 0 15,0 0 0-15,0 0 0 0,0 0 0 0,0 0 0 16,0 0 0-16,-10 17 0 0,10-17 0 0,-9 37 0 16,0-8 0-16,-4 9 0 0,-4 4 0 0,-3 5 0 15,-2 3 0-15,-2 3 0 0,-3 3 0 16,-1 3 0-16,-2-1 0 0,-1-4 0 0,2-2 0 15,2-7 0-15,8-7 0 0,6-5 0 0,7-6 0 16,9-4 0-16,6-6 0 0,8-1 0 0,1-9 0 16,20 17-156-16,-31-41-345 0,43 21-153 0,-11-16-5 15,2-16 583-15</inkml:trace>
  <inkml:trace contextRef="#ctx0" brushRef="#br0" timeOffset="27075.5011">20360 12972 1615 0,'24'8'327'16,"-43"-21"-254"-16,19 13-41 0,-4-28-32 0,4 28 0 16,2-19 0-16,-2 19 0 0,0 0 0 15,0 0 0-15,0 0 0 0,0 0 0 0,0 0 0 16,0 0 0-16,3 21 0 0,0 1 0 0,-1 8 0 16,-1 3 0-16,2 3 0 0,0 3 0 0,0 2 0 15,3 3 0-15,1 1 0 0,-1 0 0 0,4-1 0 16,-5-2 0-16,2-1 0 0,2-3 0 15,-1-2 0-15,1-4 0 0,2-2 0 0,-3-5 0 16,2-1 0-16,-3-3 0 0,3 1-10 16,-10-22-78-16,28 46-234 0,-28-46-306 0,0 0 27 15,0 0 204-15</inkml:trace>
  <inkml:trace contextRef="#ctx0" brushRef="#br0" timeOffset="27278.6392">20408 13345 1612 0,'-32'-13'244'0,"32"13"-53"16,0 0-191-16,-24 33 0 0,8-14 0 15,4 4 0-15,-1 2 0 0,-1 3 0 0,-1 4 0 16,-2-3 0-16,-1 1 0 0,1-1 0 0,-1 0 0 16,2 0 0-16,0-2 0 0,0-2 0 0,2-2 0 15,-2-6 0-15,6 1 0 0,10-18 0 16,3 39-300-16,-24-50-262 0,21 11-101 0,17 2 142 15</inkml:trace>
  <inkml:trace contextRef="#ctx0" brushRef="#br1" timeOffset="31716.0594">7211 11632 1474 0,'0'0'45'0,"0"0"-36"0,13-17-19 0,-13 17-10 15,0 0-6-15,0 0 0 0,0 0 1 0,18-7 3 16,-18 7 3-16,0 0 5 0,0 0 5 0,20 0 9 15,-20 0 4-15,17-2 3 0,-17 2 9 0,22-1 6 16,-22 1 11-16,27-2 7 0,-7 4-2 0,-20-2 4 16,36-5-8-16,-36 5-4 0,38-5-5 0,-19 3-7 15,3 2-7-15,-1-1-4 0,1 2-3 16,0 1-2-16,1 1 0 0,0 0-2 16,0 2 1-16,1 3-2 0,1-1 2 0,-1 0-3 15,0 2 3-15,0-1-3 0,1 2 3 0,-1-1-3 16,3 1 3-16,1 0-1 0,0-1 1 0,3-1-1 15,2 0 2-15,4-3-6 0,3 0 4 0,0-3-1 16,5 2 4-16,0-4 7 0,5 2 5 0,0-4 4 16,3 2 2-16,2-3-3 0,3 2-1 15,0-2-2-15,2 1-3 0,2 0-5 0,2 0-2 16,-1 0-3-16,2 2-2 0,-1 0 4 0,0 2-3 16,2 0 0-16,-3 0 2 0,0 3-3 0,1 0-2 15,0 1-2-15,2 1 2 0,-3 1-3 0,3 0 6 16,-3 2-2-16,-2-3 2 0,-1 1-3 0,1 1 4 15,1-1-4-15,-1 1 5 16,4-2-3-16,-1-1 0 0,2-1-1 0,1 0 2 16,1 0-3-16,0-4 3 0,2 1 0 0,0 0 0 15,4-1 2-15,1 1 1 0,1-1-1 0,1 2-1 16,-1-2 0-16,0 3 0 0,1-2-2 0,-2 2 2 16,2-1-2-16,0 3 2 0,3-1-2 0,1 1 2 15,0 0 0-15,0 0 0 0,-1 0-3 0,1 0 3 16,0 0 2-16,1-1-1 0,2 0 2 15,1-1 0-15,-1-2-6 0,-2 2 4 0,2-3-2 16,-1 1 2-16,1 0 4 0,2-2-3 0,-1 0 2 16,2 0-2-16,-3-3-1 0,1 2-2 0,-3 0 2 15,0-2-2-15,1 2 2 0,0 0-1 16,-1 1 1-16,2 0 0 0,-4 2-2 0,-2 0 1 16,1 1-1-16,-2 0 1 0,3 0-3 0,0 2 2 15,-2-1-4-15,2 1 3 0,-1 1 1 16,0-3-1-16,3 2 0 0,-1-2 0 0,3-2-1 15,5 0 1-15,0-1 0 0,4 0 1 0,0-2 1 16,-2 0-2-16,3-1 3 0,1-1-3 0,-1-1 2 16,3 0-1-16,-3 1 1 0,0-1-1 0,2 0-1 15,-2 0 2-15,1 0 0 0,1 3-1 0,-3-2 3 16,0 3-4-16,-2 1 0 0,-4 0-1 16,3 4 2-16,0-2 2 0,-3 2-2 15,-1 0 3-15,-2 0-4 0,-4 2 0 0,3-1-2 16,-3 1 2-16,3 1-3 0,0 1 2 0,-3-2-1 15,3 0 1-15,-3 0-1 0,0 1 2 0,2-1-1 16,-2 1 0-16,0-1 0 0,3 0 0 0,0 2 0 16,-1-2 2-16,1 1-2 0,-2 0 3 0,3 2-3 15,-2-3-20-15,4 1 41 0,-1 0-41 16,-1 0 43-16,1 4-19 0,-3 0-5 0,-1 0 4 16,3 1-5-16,0 0 4 0,1 0-3 0,0 3 5 15,-1-2-5-15,-1-1 4 0,3 2-4 0,1-2 4 16,1-1-4-16,2-3 4 0,0 0-3 0,4 0 3 15,-3-1-2-15,2-1 2 0,4-1-2 16,2 0 0-16,0 0-1 0,2-3 3 0,0 3-2 16,-1 0 0-16,1-1 0 0,-1 3-2 15,2-1 0-15,0-3 2 0,-1 3-1 0,-2-2 1 16,2-1 0-16,-1 1-1 0,2 0-1 0,0-1 1 16,1 2-1-16,-2-1 1 0,1-2 1 0,-1 1 2 15,2-1 1-15,0-1-1 0,0-1 0 0,0 0-1 16,-2 0-4-16,-3-1 6 0,2 0-2 0,0 0 0 15,-3-1-1-15,-2 2-9 0,-3 0 1 16,-4-1-6-16,1 4-5 0,-5-7-6 0,0 8-14 16,-10-10-18-16,5 13-37 0,-26-25-95 15,24 23-335-15,-22-15 9 0,-4-1 65 0</inkml:trace>
  <inkml:trace contextRef="#ctx0" brushRef="#br1" timeOffset="33091.0589">11192 11445 1349 0,'7'-24'108'0,"-7"24"-29"16,0 0-39-16,24-17 8 0,-24 17-27 0,0 0 22 16,0 0 2-16,0 0-3 0,0 0 0 15,0 0-9-15,0 0-8 0,0 0-5 0,0 0-1 16,0 0-2-16,0 0 2 0,0 0-5 0,0 0 1 15,0 0-3-15,0 0-3 0,0 0-19 0,-11 28 30 16,8-10-32-16,-3 4 30 0,1 5-10 0,-1 3-8 16,-3 4 6-16,-1 3-9 0,0 1 8 0,-4 2-8 15,1-3 9-15,-2-2-8 16,2-1 8-16,2-5-3 0,1-5 2 0,4-4-5 16,6-20 0-16,-2 18 0 0,2-18 0 0,0 0 0 15,0 0 0-15,17-4 0 0,-17 4 0 0,18-19 0 16,-18 19 0-16,25-40 0 0,-10 12 0 0,3-5 0 15,1-4 0-15,0-2 0 0,3-1 0 0,0 0 0 16,0 1 0-16,-2 0 0 0,0 3 0 0,-2 0 0 16,0 4 0-16,-2 5 0 0,1 3 0 15,-2 5 0-15,-15 19 0 0,26-27 0 0,-26 27 0 16,20-12 0-16,-20 12 0 0,0 0 0 0,22-1 0 16,-22 1 0-16,0 0 0 0,20 18 0 15,-20-18 0-15,17 22 0 0,-17-22 0 0,19 34 0 16,-12-15 0-16,2 4 0 0,-2 1 0 0,0 3 0 15,2 0 0-15,-3 4 0 0,2 0 0 0,1 2 0 16,-2 1 0-16,0-4 0 0,-1-1 0 16,1-4 0-16,-3-5 0 0,4-3 0 0,-8-17 0 15,18 19 0-15,-18-19 0 0,21 6 0 0,-21-6 0 16,26-8 0-16,-26 8 0 0,30-28 0 0,-15 6 0 16,1-5 0-16,1-4 0 0,0-4 0 0,-2 0 0 15,-1-2 0-15,-3 2 0 0,-2 2 0 0,-3 1 0 16,-1 3 0-16,-2 1 0 15,-1 2 0-15,-2 0 0 0,0 2 0 0,0 2 0 16,0 3 0-16,1 1 0 0,-1 18 0 0,4-26 0 16,-4 26 0-16,0 0 0 0,20-15 0 0,-20 15 0 15,28 2-47-15,-28-2-146 0,52 0-352 0,-52 0-90 16,43 3 29-16</inkml:trace>
  <inkml:trace contextRef="#ctx0" brushRef="#br1" timeOffset="33544.1798">12272 11541 1430 0,'-13'-22'163'0,"13"22"-75"0,3-19-25 15,-3 19-10-15,0-19-9 0,0 19-7 0,0 0-6 16,-9-19 1-16,9 19-3 0,0 0 1 0,-24-3-9 16,24 3 0-16,-19 8-16 0,19-8-5 0,-23 20 0 15,23-20 0-15,-27 30 0 0,15-11 0 16,-2 3 0-16,2 1 0 0,-1 1 0 0,2 0 0 16,1 0 0-16,4-1 0 0,2-1 0 15,3-4 0-15,4 1 0 0,-3-19 0 0,13 25 0 16,-13-25 0-16,25 18 0 0,-25-18 0 0,36 11 0 15,-17-11 0-15,1-2 0 0,1-3 0 0,1-4 0 16,1-2 0-16,-1-2 0 0,-2-3 0 0,-3-2 0 16,-4-1 0-16,-2-1 0 0,-4 0 0 15,-3-1 0-15,-3 0 0 0,-2-1 0 0,-4 1 0 16,-3 1 0-16,-2 2 0 0,-2-1 0 0,-2 2 0 16,2 1 0-16,12 16 0 0,-24-28 0 0,24 28 0 15,-18-20 0-15,18 20-18 0,0 0-19 0,0 0 9 16,0 0-38-16,0 0-86 0,13 21-282 0,-13-21-120 15,0 0-20-15,20 31 391 0</inkml:trace>
  <inkml:trace contextRef="#ctx0" brushRef="#br1" timeOffset="34044.155">12893 11529 1538 0,'0'0'144'0,"-23"-5"-57"16,23 5-14-16,-32-7-18 0,32 7-11 0,-34-7-13 16,34 7-5-16,-33-4-4 0,33 4 0 15,-29-1-17-15,29 1-5 0,-25 2 0 0,25-2 0 16,-22 6 0-16,22-6 0 0,0 0 0 0,-20 7 0 16,20-7 0-16,0 0 0 0,0 0 0 0,-17 21 0 15,17-21 0-15,0 0 0 0,-15 27 0 16,15-27 0-16,-11 31 0 0,6-13 0 0,0 2 0 15,0-1 0-15,3 0 0 0,0-1 0 0,4 1 0 16,-2-19 0-16,11 31 0 0,-11-31 0 0,21 21 0 16,-21-21 0-16,33 9 0 0,-11-10 0 0,1-4 0 15,2-5 0-15,0-6 0 0,1-4 0 0,0-4 0 16,0-4 0-16,-2-2 0 0,-1-4 0 16,-2-1 0-16,0-2 0 0,-4-1 0 0,-1 2 0 15,-3 0 0-15,-2 3 0 0,-4-1 0 16,0 3 0-16,0-2 0 0,-3 1 0 0,1 0 0 15,-1 2 0-15,0-3 0 0,-2 1 0 0,2 6 0 16,-3 4 0-16,-1 22 0 0,4-20 0 0,-4 20 0 16,0 0 0-16,0 0 0 0,-10 21 0 0,4 1 0 15,-4 8 0-15,-2 8 0 0,-2 2 0 16,-1 3 0-16,-1 4 0 0,1 4 0 0,-1 0 0 16,4 0 0-16,3-5 0 0,6-2 0 0,2-7 0 15,7-2 0-15,1-7 0 0,9 2-58 0,-16-30-151 16,46 37-266-16,-46-37-162 0,47 15 33 0,-15-3 541 15</inkml:trace>
  <inkml:trace contextRef="#ctx0" brushRef="#br1" timeOffset="34403.558">13260 11574 2043 0,'0'0'4'0,"-18"19"-4"15,18-19 0-15,-6 18 0 0,6-18 0 16,5 20 0-16,-5-20 0 0,0 0 0 0,28 18 0 16,-28-18 0-16,35 1 0 0,-13-4 0 15,1-1 0-15,4-2 0 0,1-4 0 0,2 1 0 16,-1-4 0-16,1 0 0 0,-6-3 0 0,-2 0 0 16,-4 1 0-16,-18 15 0 0,27-29 0 0,-27 29 0 15,12-28 0-15,-12 28 0 0,-2-24 0 0,2 24 0 16,-14-20 0-16,14 20 0 0,-24-17 0 15,24 17 0-15,-34-7 0 0,16 12 0 0,-3 2 0 16,-1 5 0-16,1 5 0 0,-2 3 0 0,1 3 0 16,2 2 0-16,-2 2 0 0,4-1 0 0,2 0 0 15,4-2 0-15,5-3 0 0,6-1 0 0,1-20 0 16,14 29 0-16,-14-29 0 0,32 19 0 0,-5-13 0 16,5-5 0-16,9-3 0 0,5-8 0 0,15 1 0 15,4-14 0-15,28 24-282 16,-20-36-337-16,21 12-46 0,-10-12 185 0</inkml:trace>
  <inkml:trace contextRef="#ctx0" brushRef="#br1" timeOffset="35231.6555">15421 11380 1859 0,'0'0'65'0,"0"0"-26"0,0 0-10 0,-4-17-1 15,4 17-5-15,0 0-19 0,0 0-4 0,0 0 0 16,0 0 0-16,-4 18 0 0,4-18 0 0,-1 28 0 16,2-7 0-16,0 2 0 0,2 3 0 15,-2 2 0-15,0 1 0 0,-1 0 0 0,0 1 0 16,-1 2 0-16,0-2 0 0,-2 2 0 15,1-5 0-15,-2-1 0 0,0-3 0 0,1-3 0 16,-2 0 0-16,5-20 0 0,-5 26 0 0,5-26 0 16,0 0 0-16,0 0 0 0,0 0 0 0,0 0 0 15,0 0 0-15,0 0 0 0,2-29 0 0,2 6 0 16,2-3 0-16,1-3 0 0,3-2 0 0,0-1 0 16,1-1 0-16,-3 0 0 0,2 0 0 0,-1-4 0 15,-2 0 0-15,1-3 0 0,1 0 0 16,-2-1 0-16,3 1 0 0,0 2 0 0,-1 6 0 15,2 5 0-15,2 7 0 0,-13 20 0 16,23-26 0-16,-23 26 0 0,24-11 0 0,-24 11 0 16,27-1 0-16,-27 1 0 0,33 3 0 0,-14-2 0 15,3 1 0-15,0 3 0 0,2 1 0 0,-2 3 0 16,0 0 0-16,-3 1 0 0,-2 1 0 16,-17-11 0-16,28 23 0 0,-28-23 0 0,17 25 0 15,-17-25 0-15,5 28 0 0,-8-11 0 0,-3 0 0 16,-7 2 0-16,-4 2 0 0,-5 1 0 0,-4 1 0 15,-2-1 0-15,-4 1 0 0,0-1 0 0,1-1 0 16,0-2 0-16,5-4 0 0,5-2 0 0,3-5 0 16,18-8 0-16,-21 10 0 0,21-10 0 0,0 0-1 15,0 0-47-15,0 0-22 16,32-5-90-16,-32-30-161 0,45 36-185 0,-29-27-23 16,15-3 118-16</inkml:trace>
  <inkml:trace contextRef="#ctx0" brushRef="#br1" timeOffset="35434.7841">16079 11341 1281 0,'0'0'621'0,"-24"16"-571"15,24-16-22-15,-16 28-3 0,9-11-19 0,-2 1 28 16,2 4-32-16,-1 1-2 0,-1 3 0 0,2 1 0 16,1-2 0-16,2 2 0 0,2 0 0 15,0-2 0-15,1-2 0 0,1-1 0 0,0 0 0 16,3-2 0-16,-3-20 0 0,6 33 0 0,-6-33-30 15,11 22-27-15,-11-22-37 0,24 27-204 16,-24-27-287-16,0 0 0 0,0 0 188 0</inkml:trace>
  <inkml:trace contextRef="#ctx0" brushRef="#br1" timeOffset="35747.2737">16099 11300 1535 0,'11'17'444'0,"-11"-17"-402"0,0 0-16 0,0 0-26 16,0 0 0-16,0 0 0 0,13 18 0 16,-13-18 0-16,17 10 0 0,-17-10 0 0,24 11 0 15,-6-5 0-15,0-2 0 0,2 1 0 0,1-2 0 16,0 1 0-16,-2 1 0 0,1-2 0 0,-3 1 0 16,1 1 0-16,-18-5 0 0,27 12 0 0,-27-12 0 15,16 17 0-15,-16-17 0 0,2 21 0 16,-2-21 0-16,-10 33 0 0,-1-11 0 0,-5-2 0 15,-4 5 0-15,-7 0 0 0,-2 3 0 0,-3-2 0 16,-3 1 0-16,0 0 0 0,1-2 0 0,1-1 0 16,4-3 0-16,4-2 0 0,5-3 0 0,3-3 0 15,17-13 0-15,-16 17 0 0,16-17 0 16,0 0 0-16,17 7-78 0,-20-33-179 16,45 34-226-16,-33-32-123 0,21 10 22 0,7 4 546 15</inkml:trace>
  <inkml:trace contextRef="#ctx0" brushRef="#br1" timeOffset="35950.4679">16736 11479 1596 0,'0'0'319'0,"0"0"-187"0,0 0-132 0,0 0 0 16,10-18 0-16,-10 18 0 0,31-17 0 0,-12 9 0 15,1-1 0-15,3 0 0 0,3 1 0 0,1 0 0 16,1 3 0-16,0-1 0 0,1 6-8 0,-5-5-50 16,11 21-115-16,-35-16-469 0,26 1 29 15,-26-1 61-15</inkml:trace>
  <inkml:trace contextRef="#ctx0" brushRef="#br1" timeOffset="36137.8792">16729 11632 1996 0,'-18'23'51'16,"18"-23"-51"-16,0 0 0 0,0 0 0 0,-8 19 0 15,8-19 0-15,18 7 0 0,-18-7 0 0,36 3 0 16,-10-6 0-16,6 0 0 0,7-5 0 0,8 1 0 16,3-6 0-16,12 8-83 0,-19-29-163 0,25 29-400 15,-14-18 37-15,12 11 147 0</inkml:trace>
  <inkml:trace contextRef="#ctx0" brushRef="#br1" timeOffset="36481.6533">17895 11159 2046 0,'0'0'1'0,"0"0"-1"0,0 0 0 16,0 0 0-16,0 0 0 0,0 0 0 0,-13 17 0 15,13-17 0-15,-8 25 0 0,8-25 0 0,-6 32 0 16,6-32 0-16,-3 31 0 0,1-14 0 0,2 1 0 16,3-1 0-16,-3-17 0 0,8 28 0 0,-8-28 0 15,15 22-7-15,-15-22-40 0,27 15-33 16,-27-15-76-16,45 2-329 0,-45-2-118 0,30-16 63 16,-13 11 412-16</inkml:trace>
  <inkml:trace contextRef="#ctx0" brushRef="#br1" timeOffset="36669.2139">18237 11136 1907 0,'0'0'81'0,"-21"23"-38"15,21-23-27-15,-29 35-16 0,13-13 0 0,-2 4 0 16,-2 3 0-16,0 3 0 0,-3 2 0 0,1 2 0 16,-1 3 0-16,-1-3 0 0,5 0 0 0,2-4 0 15,2-3 0-15,4-3 0 0,3-4 0 0,4-1 0 16,4-21 0-16,2 33-55 0,-2-33-133 0,18 15-413 15,-18-15-11-15,18-1 22 0</inkml:trace>
  <inkml:trace contextRef="#ctx0" brushRef="#br1" timeOffset="37059.7617">18358 11560 1537 0,'0'0'317'0,"-19"-1"-124"0,19 1-193 16,0 0 0-16,0 0 0 0,0 0 0 0,0 0 0 15,0 0 0-15,0 0 0 0,15-18 0 0,-15 18 0 16,31-14 0-16,-10 5 0 0,-1 1 0 0,2-2 0 16,0 3 0-16,-1 1 0 0,-2 1 0 15,0 1 0-15,-19 4 0 0,28-2 0 16,-28 2 0-16,0 0 0 0,19 8 0 0,-19-8 0 15,0 0 0-15,-2 24 0 0,2-24 0 0,-16 22 0 16,16-22 0-16,-29 28 0 0,9-12 0 0,-3 1 0 16,-1 2 0-16,-2 0 0 0,-1 1 0 0,-1 3 0 15,2-3 0-15,-1 2 0 0,4 1 0 0,3-1 0 16,3-2 0-16,5 0 0 0,2-3 0 16,6-1 0-16,4-16 0 0,3 28 0 0,-3-28 0 15,22 23 0-15,-2-15 0 0,3-2 0 0,7-5 0 16,7-2 0-16,4-2 0 0,3-3 0 15,6-1 0-15,2-5 0 0,7 1 0 0,2-5 0 16,7 6-14-16,-13-26-238 0,24 28-398 0,-19-15-14 16,3 7 198-16</inkml:trace>
  <inkml:trace contextRef="#ctx0" brushRef="#br1" timeOffset="37372.2395">19152 11340 1825 0,'27'-6'89'0,"-27"6"-31"15,0 0-13-15,0 0-15 0,0 0-30 0,0 0 0 16,0 0 0-16,0 0 0 0,0 0 0 0,0 0 0 15,4 34 0-15,-2-12 0 0,2 4 0 16,-2 3 0-16,2 1 0 0,1 2 0 0,0 0 0 16,1-1 0-16,1 2 0 0,0-2 0 0,0 2 0 15,0-2 0-15,-1-1 0 0,1-1 0 0,3-1 0 16,0-1 0-16,-1-5 0 0,2 2 0 16,-11-24-5-16,25 53-213 0,-44-42-435 0,33 10 24 0,-14-21 88 15</inkml:trace>
  <inkml:trace contextRef="#ctx0" brushRef="#br1" timeOffset="37575.3815">19317 11691 1368 0,'-28'-10'641'0,"11"21"-603"16,-4 1-38-16,2 5 0 0,-6 4 0 15,1 3 0-15,-2 4 0 0,0 1 0 0,-2 2 0 16,1 1 0-16,-1-1 0 0,2 1 0 0,3-5 0 15,1-2 0-15,7-4 0 0,15-21 0 16,-19 29 0-16,19-29-23 0,2 17-29 0,-2-17-95 16,28 10-351-16,-28-10-78 0,0 0-31 0,26-15 464 15</inkml:trace>
  <inkml:trace contextRef="#ctx0" brushRef="#br1" timeOffset="39059.802">7794 10470 1322 0,'0'0'146'16,"17"-4"-97"-16,-17 4-17 0,22-9 5 0,-4 2-7 15,5 4-36-15,8 1 36 0,-2-4-14 0,5 6 1 16,-6-12 34-16,3 4-47 0,3-2 1 0,3 0-4 16,2-1 2-16,2 2-3 0,2-2 3 0,1 0-4 15,2 0 4-15,0 0-4 0,3 2 3 16,0-1-2-16,5-1 3 0,1 0-6 0,2-1 4 0,5-1-4 15,1-1 4-15,4 0 0 0,0-4 4 16,5 1 20-16,1-4-38 0,4 2 41 16,7-4-37-16,6 1 17 0,0-2 6 0,4 1-8 15,-4-1 2-15,1 3-6 0,4 0 4 0,0 1-8 16,0 3 7-16,1 0-8 0,-4 2 7 0,-1 0-6 16,1 2 5-16,-2-1-6 0,1 2 5 0,1 2-4 15,0-1 2-15,0 0-1 0,-1 1 3 0,-3-1-3 16,3-1 5-16,1 1-2 0,2-1 2 15,2-1-4-15,0 0 4 0,1-3-5 0,4-1 6 16,2 0-5-16,2-2 6 0,2-1-7 0,-1 1 6 16,0-2-5-16,2 1 7 0,2-2-7 0,-3 4 7 15,3 0 15-15,-3 0-42 0,0 1 42 16,2-2-43-16,-1 1 19 0,1 0 5 0,3 1-6 16,-1-1 5-16,-1 0-5 0,7 1 5 15,0-1-4-15,1 0 6 0,4 0-6 0,-1-2 6 16,2 1-5-16,5-4 6 0,3 1-5 0,0-2 6 15,1 1-7-15,0-1 5 0,1 0-5 0,-1 1 6 16,3 1-4-16,-3-1 7 0,-1 1-3 0,0 0 4 16,3 2-5-16,-2 2 4 0,-1 0-7 0,0 1 4 15,2 1-6-15,-2 1-15 0,0 0 14 0,1 1-16 16,-1 1 39-16,-3-1-19 0,2 1 17 16,-5-1-17-16,0-2-5 0,3 3 3 0,1-3-2 15,2 0 3-15,2 1-3 0,3-2 4 16,-1 0-4-16,5 0 5 0,2 0-6 0,1 1 6 15,3 2-4-15,-2-1 4 0,2 0-3 0,-4 0 4 16,1-1-5-16,-1 2 3 0,0-1-3 0,-3 1 0 16,0 0 0-16,-2 2 3 0,3 0-3 0,-3 3 4 15,6-3-5-15,3-2 2 0,1 2-4 16,2-4 4-16,4 1-3 0,6-3 4 0,1-4-5 16,6 0 7-16,1-2-7 0,4-2 6 0,-1 0-7 15,4-4-12-15,-3 1 36 0,-2-2-34 0,4 2 34 16,-4 0-16-16,0 0-12 0,-1 3 3 0,-4-3-12 15,1 6-6-15,-9-6-21 0,6 9-13 0,-17-15-50 16,18 29-189-16,-33-22-265 16,-1 4 8-16,-9 7 300 0</inkml:trace>
  <inkml:trace contextRef="#ctx0" brushRef="#br1" timeOffset="40794.0987">15106 8865 910 0,'0'0'152'16,"21"-6"-11"-16,-21 6-32 0,0 0 16 0,5-28-17 16,-5 28-29-16,0 0-23 0,0 0-14 0,11-22 0 15,-11 22-1-15,0 0 5 0,0 0-7 16,0 0-1-16,0 0-10 0,-21-14-6 0,21 14-7 15,-18 4-5-15,18-4-3 0,-24 11 0 16,24-11-2-16,-31 16 0 0,31-16 1 0,-33 25-2 16,15-10 4-16,1 1-6 0,-1 1-8 0,18-17 12 15,-32 35-6-15,18-18 0 0,0-1 0 0,2 3 0 16,12-19 0-16,-16 29 0 0,16-29 0 0,-4 21 0 16,4-21 0-16,6 19 0 0,-6-19 0 15,17 10 0-15,-17-10 0 0,28 4 0 0,-8-6 0 16,1-2 0-16,2-4 0 0,3-3 0 0,-1-3 0 15,-1-3 0-15,0-1 0 0,-3-3 0 0,0 0 0 16,-3-1 0-16,-1 3 0 0,-2 2 0 0,-15 17 0 16,21-28 0-16,-21 28 0 0,0 0 0 0,8-17 0 15,-8 17 0-15,0 0 0 0,0 0 0 16,0 0 0-16,0 0 0 0,-18 16 0 16,18-16 0-16,-11 23 0 0,11-23 0 0,-12 31 0 15,12-31 0-15,-9 34 0 0,8-17 0 0,0 0 0 16,3 0 0-16,-2-17-1 0,10 30-28 0,-10-30-8 15,16 26-14-15,-16-26-41 0,31 31-194 0,-31-31-322 16,28 7-10-16,-28-7 294 0</inkml:trace>
  <inkml:trace contextRef="#ctx0" brushRef="#br1" timeOffset="41153.4465">15503 8788 1663 0,'0'0'69'0,"-21"17"-25"16,21-17-5-16,-14 23 3 0,14-23-7 16,-16 34-3-16,7-17-7 0,4 4-23 0,5-21 32 15,-7 34-38-15,7-34 31 0,-1 29-13 0,1-29-7 16,2 25 4-16,-2-25-5 0,0 0-5 0,16 18-1 16,-16-18 0-16,20 0 0 0,-20 0 0 0,26-13 0 15,-26 13 0-15,32-28 0 0,-14 11 0 0,0-3 0 16,2-2 0-16,-2-2 0 0,-1-2 0 0,-1 3 0 15,0 0 0-15,-4 3 0 16,0 3 0-16,-2 0 0 0,-10 17 0 0,14-22 0 16,-14 22 0-16,0 0 0 0,0 0 0 0,0 0 0 15,0 0 0-15,0 0 0 0,0 0 0 0,0 0 0 16,7 21 0-16,-7-21 0 0,2 32 0 0,-1-12 0 16,2-1 0-16,2 0 0 0,-1 1 0 0,2-2 0 15,-2-1 0-15,-4-17 0 0,17 24 0 16,-17-24-21-16,26 8-48 0,0 11-101 0,-26-19-451 15,20-11-33-15,-20 11 143 0</inkml:trace>
  <inkml:trace contextRef="#ctx0" brushRef="#br1" timeOffset="41356.5688">16054 8468 1445 0,'19'22'401'0,"-19"-22"-335"0,-18 7-17 16,18-7-13-16,-15 17-2 0,15-17-18 0,-12 31-16 15,7-9 0-15,3 4 0 0,0 3 0 0,-1 2 0 16,2 3 0-16,-2 1 0 0,2 0 0 0,-1 0 0 16,-2 1 0-16,2 2 0 0,-1-1 0 0,2-2 0 15,1 1 0-15,-1-9-21 0,6 5-52 0,-5-32-79 16,14 36-426-16,-14-36-46 0,3 21 26 16</inkml:trace>
  <inkml:trace contextRef="#ctx0" brushRef="#br1" timeOffset="41700.3153">15984 8707 2015 0,'0'0'32'0,"-13"17"-32"16,13-17 0-16,0 0 0 0,6 25 0 0,-6-25 0 15,17 12 0-15,-17-12 0 0,27 7 0 0,-9-7 0 16,2-2 0-16,3-3 0 0,1-3 0 0,2 0 0 15,0-2 0-15,2-2 0 0,0 0 0 16,2-1 0-16,-1-1 0 0,-3 1 0 16,-1 0 0-16,-3 0 0 0,-3 0 0 0,-19 13 0 15,27-16 0-15,-27 16 0 0,0 0 0 0,18-14 0 16,-18 14 0-16,0 0 0 0,0 0 0 0,0 0 0 16,0 0 0-16,0 0 0 0,0 0 0 0,-7 23 0 15,7-23 0-15,-9 32 0 0,3-13 0 0,0 3 0 16,-1 0 0-16,0 3 0 0,-1-1 0 0,1 3 0 15,1-3 0-15,1-2 0 0,0-2 0 16,5-2 0-16,0-18 0 0,3 29 0 0,-3-29-53 16,20 37-209-16,-20-37-380 0,0 0-26 15,0 0 247-15</inkml:trace>
  <inkml:trace contextRef="#ctx0" brushRef="#br1" timeOffset="42122.2172">16610 8439 2037 0,'-17'-5'10'0,"17"5"-10"0,0 0 0 15,0 0 0-15,6 24 0 0,-6-24 0 0,7 18 0 16,-7-18 0-16,6 21 0 0,-6-21 0 0,4 24 0 16,-4-24 0-16,1 28 0 15,-1-28 0-15,-3 31 0 0,1-14 0 0,-3 3 0 16,1-1 0-16,-2 0 0 0,0 0 0 0,3-2 0 15,3-17 0-15,-9 27 0 0,9-27 0 0,-2 18 0 16,2-18 0-16,0 0 0 0,0 0 0 0,0 0 0 16,0 0 0-16,17 0 0 0,-17 0 0 0,0 0 0 15,24-29 0-15,-24 29 0 0,28-30 0 0,-13 12 0 16,0-1 0-16,-1-1 0 0,-2 2 0 16,0 0 0-16,-1 1 0 0,2 0 0 0,-13 17 0 15,21-25 0-15,-21 25 0 0,18-18 0 0,-18 18 0 16,0 0 0-16,19-11 0 0,-19 11 0 0,0 0 0 15,0 0 0-15,0 0 0 0,6 26 0 0,-6-26 0 16,2 28 0-16,-2-28 0 0,3 33 0 16,-1-16 0-16,2 0 0 0,2 0 0 15,-6-17 0-15,18 25 0 0,-18-25 0 0,26 18 0 16,-26-18 0-16,31 9 0 0,-31-9-11 0,35-2-25 16,-18-6-13-16,9 9-45 0,-22-30-120 0,35 24-341 15,-27-15-38-15,5 4 99 0</inkml:trace>
  <inkml:trace contextRef="#ctx0" brushRef="#br1" timeOffset="42450.3309">17122 8463 1462 0,'0'0'307'0,"0"0"-189"0,0 0-41 15,-22-1-25-15,22 1-21 0,-17 10-31 16,17-10 0-16,-20 14 0 0,20-14 0 0,-17 21 0 16,17-21 0-16,-16 25 0 0,16-25 0 0,-12 30 0 15,7-13 0-15,2 0 0 0,0 1 0 0,2 0 0 16,2-1 0-16,-1-17 0 0,6 29 0 0,-6-29 0 15,10 21 0-15,-10-21 0 0,0 0 0 16,27 16 0-16,-27-16 0 0,31 0 0 0,-11-4 0 16,-2-4 0-16,2-3 0 0,-1-3 0 0,-2 1 0 15,0-4 0-15,-2 0 0 0,-1-2 0 0,-4-2 0 16,-3 3 0-16,-2-2 0 0,-1 2 0 0,-3-1 0 16,-1 19 0-16,-6-29 0 0,6 29 0 0,-15-23 0 15,15 23 0-15,-19-20 0 16,19 20 0-16,-21-15 0 0,21 15 0 0,-22-6 0 15,22 6 0-15,-17 4 0 0,17-4 0 0,0 0 0 16,-17 26 0-16,17-26 0 0,-5 31-9 0,5-31-34 16,8 35-44-16,-8-35-144 0,17 19-321 0,-17-19-56 15,18 16 92-15</inkml:trace>
  <inkml:trace contextRef="#ctx0" brushRef="#br1" timeOffset="42872.1775">17652 8475 1706 0,'0'0'151'0,"-29"-13"-84"0,29 13-15 16,-34-7-14-16,15 4-5 0,0 0-33 0,-1 1 0 15,1 1 0-15,1 4 0 0,1 0 0 0,17-3 0 16,-31 14 0-16,31-14 0 0,-20 17 0 16,20-17 0-16,-15 23 0 0,15-23 0 0,-7 32 0 15,4-12 0-15,2 0 0 0,3 3 0 0,0-2 0 16,0-1 0-16,3-3 0 0,-5-17 0 0,16 27 0 15,-16-27 0-15,24 14 0 0,-24-14 0 0,29 1 0 16,-29-1 0-16,32-10 0 0,-15 0 0 0,1-6 0 16,0-3 0-16,-1-5 0 0,2-4 0 15,-2-1 0-15,0 0 0 0,-3-1 0 16,0-1 0-16,-2 3 0 0,-2-1 0 0,-1 2 0 16,0 0 0-16,-2-1 0 0,-2 4 0 0,-1-1 0 15,-1 2 0-15,-1 6 0 0,-2 17 0 0,1-23 0 16,-1 23 0-16,0 0 0 0,0 0 0 0,-8 18 0 15,2 2 0-15,-2 9 0 0,-2 7 0 0,-1 1 0 16,0 3 0-16,0 1 0 0,0-2 0 16,2 2 0-16,1-2 0 0,5-3 0 0,1-5 0 15,9-3 0-15,0-6 0 0,6-3 0 0,-13-19-21 16,39 30-76-16,-39-30-125 0,56 15-195 0,-35-21-197 16,9 1 42-16,8 10 469 0</inkml:trace>
  <inkml:trace contextRef="#ctx0" brushRef="#br1" timeOffset="43247.1707">17972 8499 1879 0,'-36'10'140'0,"36"-10"-112"16,-14 19-28-16,14-19 0 0,-8 25 0 0,8-25 0 16,4 24 0-16,-4-24 0 0,11 20 0 0,-11-20 0 15,21 15 0-15,-21-15 0 0,30 4 0 16,-13-6 0-16,4-1 0 0,4-2 0 0,2-1 0 15,4-4 0-15,-1 0 0 0,-1-2 0 16,-3-1 0-16,-3 0 0 0,-3-2 0 0,-1 1 0 16,-19 14 0-16,28-30 0 0,-28 30 0 0,15-31 0 15,-15 31 0-15,5-26 0 0,-5 26 0 0,-8-22 0 16,8 22 0-16,-18-19 0 0,18 19 0 0,-28-6 0 16,11 8 0-16,0 4 0 0,-4 2 0 15,-1 7 0-15,-2 3 0 0,-2 5 0 0,1 2 0 16,0 5 0-16,2 0 0 0,4 2 0 0,2 0 0 15,5-2 0-15,5-2 0 0,4-6 0 0,4-2 0 16,-1-20 0-16,13 28 0 0,-13-28 0 0,34 17 0 16,-12-13 0-16,9-3 0 0,4-6 0 15,9-1 0-15,2-7 0 0,11 5 0 0,-17-28-224 16,45 36-223-16,-34-33-198 0,20 8 38 16,11 8 484-16</inkml:trace>
  <inkml:trace contextRef="#ctx0" brushRef="#br1" timeOffset="43887.789">19267 8051 1510 0,'0'0'310'0,"0"0"-188"0,0 0-83 16,-18-1-5-16,18 1-4 0,0 0-28 0,0 0-2 16,-17 0 0-16,17 0 0 0,0 0 0 0,-14 23 0 15,14-23 0-15,-11 32 0 0,6-11 0 0,2 5 0 16,-2 3 0-16,1 3 0 0,-1 0 0 15,0 5 0-15,2-1 0 0,-1 2 0 16,2-2 0-16,-1-2 0 0,2-2 0 0,-1-4 0 16,2-4 0-16,0-2 0 0,1-4 0 0,-1-18 0 15,7 28 0-15,-7-28 0 0,0 0 0 0,0 0 0 16,22 12 0-16,-22-12 0 0,0 0 0 0,15-23 0 16,-15 23 0-16,12-32 0 0,-9 10 0 0,1-1 0 15,-1-3 0-15,-1 0 0 0,-1-1 0 16,2 1 0-16,-3-1 0 0,-2-1 0 0,4-2 0 15,-4-2 0-15,2-3 0 0,2 2 0 0,-4-3 0 16,4 1 0-16,-1 2 0 0,1 0 0 0,3 1 0 16,0 5 0-16,2 2 0 0,2 6 0 0,-9 19 0 15,25-24 0-15,-25 24 0 0,36-9 0 16,-17 9 0-16,3 2 0 0,0 1 0 0,-1 5 0 16,-2 1 0-16,-1 3 0 0,-18-12 0 15,29 33 0-15,-19-14 0 0,-3 2 0 0,-3 1 0 16,-3 1 0-16,-1 0 0 0,-3 0 0 0,-3 1 0 15,-4-1 0-15,-2 1 0 0,-4-2 0 0,-4-1 0 16,-1 2 0-16,-4 0 0 0,2-1 0 0,-2-1 0 16,3-7 0-16,0-4 0 0,4-2 0 0,18-8 0 15,-24 5 0-15,24-5 0 0,0 0 0 16,0 0 0-16,-2-24 0 0,13 7 0 0,2-5 0 16,9 1 0-16,3-6-6 0,11 15-130 0,-21-33-161 15,42 41-154-15,-32-26-163 0,11 7 91 16,5 20 504-16</inkml:trace>
  <inkml:trace contextRef="#ctx0" brushRef="#br1" timeOffset="44090.9421">19748 8037 1520 0,'-17'-9'527'0,"17"9"-527"0,0 0 0 16,0 0 0-16,-18 8 0 0,18-8 0 0,0 0 0 16,-12 22 0-16,12-22 0 0,-5 28 0 0,4-8 0 15,-2 5 0-15,1 4 0 0,1 1 0 0,-3 3 0 16,1 2 0-16,-1-2 0 0,1 4 0 0,0-6 0 15,2 1 0-15,-2-3 0 0,2-3 0 16,0-4 0-16,2-1 0 0,-1-21 0 16,4 30 0-16,-4-30-128 0,23 29-302 0,-23-29-199 15,0 0 5-15,0 0 389 0</inkml:trace>
  <inkml:trace contextRef="#ctx0" brushRef="#br1" timeOffset="44403.4561">19798 7937 1773 0,'-31'30'252'0,"18"-7"-230"0,13-23-22 15,0 0 0-15,0 0 0 0,0 0 0 16,0 0 0-16,0 0 0 0,0 0 0 0,26 9 0 16,-26-9 0-16,34-5 0 0,-12 1 0 0,0 2 0 15,0 1 0-15,1-2 0 0,-2 3 0 16,0 0 0-16,0 3 0 0,-1-1 0 0,-2 3 0 15,-18-5 0-15,29 13 0 0,-29-13 0 0,16 22 0 16,-16-22 0-16,3 28 0 0,-3-28 0 0,-4 32 0 16,-5-12 0-16,-2-1 0 0,-3 3 0 0,-5 3 0 15,-3 1 0-15,-2-1 0 0,-4 3 0 0,1 0 0 16,-1-2 0-16,0 1 0 0,2-4 0 0,1 0 0 16,3-1 0-16,4-3 0 0,1-3 0 15,17-16 0-15,-21 20 0 0,21-20-7 16,0 0-85-16,0 22-129 0,-23-45-169 0,23 23-206 15,0 0 46-15,4-25 360 0</inkml:trace>
  <inkml:trace contextRef="#ctx0" brushRef="#br1" timeOffset="44669.0378">20375 8120 2047 0,'0'0'0'16,"0"0"0"-16,-4-22 0 0,4 22 0 0,24-16 0 16,-24 16 0-16,31-15 0 0,-31 15 0 0,34-19 0 15,-16 12 0-15,-1-3 0 0,3 4-22 0,-20 6-34 16,36-11-9-16,-36 11-18 0,38 2-98 0,-38-2-426 15,0 0 21-15,0 0 140 0</inkml:trace>
  <inkml:trace contextRef="#ctx0" brushRef="#br1" timeOffset="44840.9032">20238 8349 1637 0,'24'16'195'16,"-24"-16"-129"-16,17 0-17 0,-17 0-23 15,30-9-12-15,-9-1-6 0,2-1-5 0,2-5-20 16,6-2 32-16,3 0-34 0,5-5 21 0,11 10-47 16,-18-30-171-16,27 28-409 0,-12-14-30 0,8 4 218 15</inkml:trace>
  <inkml:trace contextRef="#ctx0" brushRef="#br1" timeOffset="45778.3893">21238 7641 1158 0,'0'0'615'0,"0"0"-521"0,0 0-51 15,0 0-11-15,0 0-8 0,6-18 0 0,-6 18-5 16,0 0 6-16,0 0-12 0,0 0-13 0,0 0 0 16,0 0 0-16,0 0 0 0,-16 21 0 0,16-21 0 15,-11 26 0-15,11-26 0 16,-9 32 0-16,5-13 0 0,3 2 0 0,1-1 0 16,2 2 0-16,0-4-23 0,5 1-15 0,-7-19-12 15,21 30-33-15,-21-30-67 0,35 20-284 0,-35-20-127 16,27 1 18-16,-9 1 379 0</inkml:trace>
  <inkml:trace contextRef="#ctx0" brushRef="#br1" timeOffset="45965.9222">21603 7589 1843 0,'0'0'73'16,"0"0"-30"-16,0 0-8 0,0 0-10 15,-23 26-3-15,23-26-16 0,-26 38-6 0,11-10 0 16,-5 4 0-16,-1 3 0 0,2 5 0 0,-1 1 0 15,1 4 0-15,-2 1 0 0,-2 0 0 0,0 2 0 16,1-4 0-16,2-2 0 0,1-3 0 16,5-5 0-16,3-3 0 0,2-4 0 0,7 2-20 15,2-29-83-15,16 54-148 0,-16-54-357 0,14 17-8 16,-14-17 168-16</inkml:trace>
  <inkml:trace contextRef="#ctx0" brushRef="#br1" timeOffset="46356.5072">21612 7993 1394 0,'-11'21'613'0,"11"-21"-589"16,0 0-9-16,0 0-14 0,0 0-1 0,0 0 0 15,26-4 0-15,-26 4 0 0,23-11 0 16,-23 11 0-16,32-17 0 0,-15 8 0 0,0-2 0 15,-17 11 0-15,30-18 0 0,-30 18 0 0,30-12 0 16,-30 12 0-16,23-7 0 0,-23 7 0 0,18-2 0 16,-18 2 0-16,0 0 0 0,0 0 0 0,0 0 0 15,13 17 0-15,-13-17 0 0,-4 18 0 16,4-18 0-16,-15 27 0 0,15-27 0 0,-26 34 0 16,13-17 0-16,-3 1 0 0,2-1 0 15,14-17 0-15,-31 33 0 0,31-33 0 0,-25 29 0 16,25-29 0-16,-14 24 0 0,14-24 0 0,-2 17 0 15,2-17 0-15,0 0 0 0,11 19 0 0,-11-19 0 16,20 5 0-16,-20-5 0 0,35-3 0 0,-16-2 0 16,5-1 0-16,1-3 0 0,1 1 0 0,0-4 0 15,4 6-51-15,-15-22-145 0,24 26-424 16,-23-17-30-16,7 8 121 0</inkml:trace>
  <inkml:trace contextRef="#ctx0" brushRef="#br1" timeOffset="46747.2153">22222 7589 1880 0,'0'0'76'15,"0"0"-31"-15,0 0-10 0,0 0-24 0,0 0-11 16,17 22 0-16,-17-22 0 0,2 24 0 15,0-6 0-15,-1 4 0 0,0 3 0 0,0 5 0 16,1 2 0-16,0 2 0 0,0 1 0 0,3-1 0 16,1 1 0-16,0-2 0 0,4-1 0 0,0-3 0 15,2 0 0-15,1-6 0 0,2-1 0 16,-2-2 0-16,4-2 0 0,-17-18 0 0,32 32-1 16,-32-32-131-16,45 14-495 0,-45-14-25 0,22 3 32 15</inkml:trace>
  <inkml:trace contextRef="#ctx0" brushRef="#br1" timeOffset="46950.2752">22398 7927 1538 0,'-28'20'437'0,"4"12"-365"0,9-15-72 15,0 3 0-15,0 3 0 0,-1 0 0 16,-1 1 0-16,-1 2 0 0,0 0 0 0,1 2 0 15,-2-1 0-15,1-2 0 0,4-1 0 0,-1-4 0 16,5 0 0-16,10-20 0 0,-6 31-78 0,-11-49-307 16,17 18-266-16,0 0 27 0,27-7 316 0</inkml:trace>
  <inkml:trace contextRef="#ctx0" brushRef="#br1" timeOffset="47106.5354">22435 8174 1780 0,'-45'-12'267'0,"45"12"-267"16,-26-7 0-16,26 7 0 0,0 0 0 0,-20-23 0 16,20 23 0-16,-8-26 0 0,8 26 0 15,3-29 0-15,-3 29 0 0,2-36-30 0,24 30-537 16,-34-16-113-16,8 22 27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22/07/2015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731447"/>
              </p:ext>
            </p:extLst>
          </p:nvPr>
        </p:nvGraphicFramePr>
        <p:xfrm>
          <a:off x="214283" y="664342"/>
          <a:ext cx="8750332" cy="40233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NCEA2 two source interference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establish our foundation before we build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effect of phase on interference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Which phases construct and which ones “destruct”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KEY IDEA in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P.D. stands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check out the new links on our class website PLUS look ahead to some other changes that will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handy stuff and how to influence what handy stuff we see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1912673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6200"/>
            <a:ext cx="9233877" cy="675242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219040" y="2409480"/>
              <a:ext cx="6688440" cy="2961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10400" y="2392560"/>
                <a:ext cx="6699600" cy="298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87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0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7560</TotalTime>
  <Words>283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325</cp:revision>
  <dcterms:created xsi:type="dcterms:W3CDTF">2006-08-16T00:00:00Z</dcterms:created>
  <dcterms:modified xsi:type="dcterms:W3CDTF">2015-07-21T21:48:16Z</dcterms:modified>
</cp:coreProperties>
</file>