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616" r:id="rId3"/>
    <p:sldId id="257" r:id="rId4"/>
    <p:sldId id="258" r:id="rId5"/>
    <p:sldId id="300" r:id="rId6"/>
    <p:sldId id="615" r:id="rId7"/>
    <p:sldId id="617" r:id="rId8"/>
    <p:sldId id="618" r:id="rId9"/>
    <p:sldId id="61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39:49.6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2205 1056 1282 0,'0'0'102'0,"0"0"-82"15,17 1-6-15,-17-1 0 0,0 0 8 0,0 0 12 16,0 0 22-16,0 0 3 0,13 21 5 0,-13-21-17 16,0 20-10-16,0-20-7 0,-1 35-3 15,-3-12 1-15,5 10-27 0,-4 4 37 0,1 9-35 16,-4 6 24-16,0 5-3 0,-2 1-23 0,-1 7 13 15,0-3-18-15,0 5 15 0,2-3-17 0,-1-3 14 16,4 0-15-16,0-8-1 0,3-2 24 0,-1-4-37 16,5-3 26-16,-1-11-36 0,12 5-62 0,-14-38-70 15,28 42-226-15,-28-42-192 0,18 0 6 0,3 8 470 16</inkml:trace>
  <inkml:trace contextRef="#ctx0" brushRef="#br0" timeOffset="218.7652">1862 1064 1703 0,'-32'6'306'0,"11"-6"-280"0,4 2-14 15,17-2-12-15,0 0 0 0,0 0 0 0,0 0 0 16,0 0 0-16,22-25 0 0,3 13 0 0,7-4 0 16,10-2 0-16,6-2 0 0,7-3 0 0,5-1 0 15,3-4 0-15,4 2 0 0,5-1 0 0,-1 6 0 16,-1 3 0-16,-2 3-5 0,-6 6-41 0,0 6-5 15,-10-4-39-15,16 16-172 0,-27-6-341 0,7 12-33 16,-9 14 283-16</inkml:trace>
  <inkml:trace contextRef="#ctx0" brushRef="#br0" timeOffset="609.3786">2888 1511 1917 0,'0'0'21'0,"0"0"-8"0,0 0-6 0,0 0 8 16,0 0-3-16,0 0 7 0,-18 7-3 0,18-7 0 15,-20 17-7-15,7 0-7 0,-3 3-2 0,-2 6 0 16,0 1 0-16,-1 5 0 0,2 4 0 16,4 2 0-16,1-1 0 0,3 1 0 0,2-7 0 15,5-2 0-15,2-4 0 0,4-6 0 0,-4-19 0 16,25 27 0-16,-7-19 0 0,5-5 0 0,5-8 0 15,4-2 0-15,2-9 0 0,6-6 0 0,1-8 0 16,3-2 0-16,0-3 0 0,-2-2 0 0,-1-2 0 16,-4-3 0-16,-3 3 0 0,-3 1 0 0,-6 7 0 15,-4 4 0-15,-4 6 0 0,-4 3 0 0,-13 18 0 16,14-19 0-16,-14 19 0 0,0 0 0 0,0 0 0 16,0 0 0-16,0 0 0 0,0 0 0 0,-14 19 0 15,14-19 0-15,-17 37 0 0,8-14 0 0,0 2 0 16,1 3 0-16,1 1 0 0,4-1 0 0,2 1 0 15,2-5-9-15,5 1-17 0,2-3 3 16,6 0-17-16,-14-22-3 0,37 37-50 0,-37-37-106 16,61 11-249-16,-33-23-174 0,12-6 79 0,11 11 543 15</inkml:trace>
  <inkml:trace contextRef="#ctx0" brushRef="#br0" timeOffset="1055.4058">3928 837 1883 0,'-29'14'68'16,"29"-14"-29"-16,-20 8-18 0,20-8-1 0,-17 17-7 16,10 0-10-16,-4 5-3 0,1 9 0 0,-2 6 0 15,0 12 0-15,-2 4 0 16,4 7 0-16,1 3 0 0,3 0 0 0,1 1 0 16,1 3 0-16,3-2 0 0,0-1 0 0,2-5 0 15,2 1 0-15,-1-8 0 0,3-4 0 0,1-6 0 16,0-8 0-16,3-6 0 0,-2-5 0 0,-7-23 0 15,13 28 0-15,-13-28 0 0,0 0 0 0,0 0 0 16,0 0 0-16,0 0 0 0,0 0 0 0,16-22 0 16,-12-3 0-16,2-6 0 0,2-4 0 15,3-2 0-15,1-1 0 0,3-3 0 0,-2 0 0 16,4 1 0-16,0 1 0 0,2 4 0 0,0 4 0 16,3 3 0-16,-1 5 0 0,1 6 0 15,-3 4 0-15,-1 4 0 0,-1 2 0 0,0 6 0 16,0 2 0-16,-17-1 0 0,33 12 0 0,-33-12 0 15,31 22 0-15,-18-5 0 0,-1 1 0 0,-2 1 0 16,-2 2 0-16,-2 1 0 0,-3-2 0 16,-3 5 0-16,-5-1 0 0,-3 0 0 0,-7 5 0 15,-2-4 0-15,-4 3 0 0,-4-1 0 0,-2-5 0 16,-3-1 0-16,-3-3-4 0,0-1-10 0,1-2 1 31,3-2-9-31,2-7-2 0,8 1-21 0,-2-13-22 16,21 6-140-16,-24 2-417 0,24-2 35 0,4-21 152 15</inkml:trace>
  <inkml:trace contextRef="#ctx0" brushRef="#br0" timeOffset="1419.2136">4403 1592 1921 0,'0'0'31'16,"-12"19"-19"-16,12-19 2 0,0 0 2 15,-8 23 2-15,8-23-3 0,0 0-2 0,2 20-6 16,-2-20-7-16,0 0 0 0,27 14 0 0,-10-15 0 16,4-6 0-16,5-1 0 0,6-7 0 0,3-1 0 15,5-5 0-15,7-2 0 0,1-2 0 0,2-2 0 16,0-2 0-16,-4 1 0 0,-5 2 0 0,-8-1 0 16,-7 5 0-16,-9 4 0 0,-6 1 0 15,-11 17 0-15,0-19 0 0,0 19 0 0,-22-15 0 16,4 14 0-16,-4 1 0 0,-6 6 0 15,-3 4 0-15,-3 2 0 0,-2 6 0 0,-3 6 0 16,0 6 0-16,-1 4 0 0,2 4 0 0,2-1 0 16,3 3 0-16,2 1 0 0,7-1 0 0,5-6 0 15,7-1 0-15,7-8 0 0,7-6 0 0,7 0 0 16,-9-19 0-16,37 18 0 0,-10-15 0 16,8-6 0-16,4-6 0 0,10-4 0 0,2-10 0 15,10 1-8-15,-3-21-109 0,25 23-453 0,-25-18-78 16,12 9 17-16</inkml:trace>
  <inkml:trace contextRef="#ctx0" brushRef="#br0" timeOffset="1730.2052">5354 1218 2047 0,'0'0'0'0,"-29"12"0"0,7-7 0 16,4 2 0-16,-1 0 0 0,0 3 0 0,0 4 0 0,2 2 0 0,0 1 0 15,17-17 0-15,-25 30 0 0,25-30 0 0,-14 31 0 16,14-31 0-16,-3 29 0 0,3-29 0 0,11 25 0 15,-11-25 0-15,24 18 0 0,-24-18 0 16,30 13 0-16,-11-8 0 0,2-2 0 16,3 0 0-16,-1-1 0 0,4-1 0 0,0 0 0 15,0 1 0-15,-4 1 0 0,-1 0 0 0,-4 2 0 16,1 0 0-16,-2 2 0 0,-17-7 0 0,27 20 0 16,-27-20 0-16,14 29 0 0,-13-11 0 0,-4 1 0 15,-3 7 0-15,-6 1 0 0,-4 6 0 0,-3 3 0 16,-5 1 0-16,-3-1 0 0,-1-3 0 15,-1-1 0-15,1-5 0 0,1-2 0 0,3-5 0 16,5-2-15-16,-3-12-67 0,31 28-366 0,-9-34-225 16,-21-5 53-16,21 5 412 0</inkml:trace>
  <inkml:trace contextRef="#ctx0" brushRef="#br0" timeOffset="2455.341">1667 1844 1787 0,'0'0'38'0,"0"0"-26"16,0 0-6-16,0 0 3 0,23-6 6 0,-3 5-3 15,0-1-2-15,5 0-4 0,0 1-3 16,4-1-1-16,2-1 1 0,3 2-3 0,2-1 0 16,3-1-2-16,1 1 2 0,4-1 0 0,2 0 2 15,3 0-1-15,4-1 2 0,5-1 3 16,2-3 5-16,7-1 0 0,1-2 6 0,8 1-4 0,0-3 3 15,5-3-4-15,6 1 0 0,4-2-11 16,4-3 3-16,3 3-7 0,-1 0 3 16,0 0 0-16,3 4 2 0,-2 1-2 0,1 4 6 15,-1 0-5-15,0 2 1 0,-3 1-2 0,-3 2-1 16,-3 3 0-16,0 2 3 0,-3 1 2 0,-3 0-1 16,-2 1 0-16,-4 0-4 0,-4-1 1 0,-2 2-2 15,1-1 4-15,-1-2 5 0,2-1-2 0,-3 0 2 16,2-2-6-16,-3 1-1 0,1-2 0 0,-2 3 0 15,-1-1 0-15,-2 0 0 0,-3 2 0 16,0 0 0-16,3-1 0 0,-4 3 0 0,-2-1 0 16,-2 1 0-16,-2 1 0 0,-4-1 0 15,-3 1 0-15,-2 0 0 0,-5 0 0 0,-2-1 0 16,-2-3 0-16,-5 2 0 0,-2-1 0 0,-5-2 0 16,-5 2 0-16,-20-2 0 0,23 1 0 0,-23-1 0 15,0 0 0-15,0 0 0 0,0 0 0 0,0 0 0 16,0 0 0-16,-22-12 0 0,22 12-9 15,-27-11-21-15,10 4-13 0,17 7-30 0,-39-19-116 16,39 19-420-16,0 0-26 0,-22-4 177 0</inkml:trace>
  <inkml:trace contextRef="#ctx0" brushRef="#br0" timeOffset="3377.2446">7585 1041 1432 0,'-23'4'228'0,"23"-4"-198"16,0 0-7-16,-15 19 0 0,15-19-1 0,-13 23 4 16,13-23-3-16,-15 35 4 0,7-12-6 15,3 9-23-15,-3 2 36 0,7 7-36 0,-3 3 31 16,6 7-4-16,0-1-17 0,2 3 13 15,1-2-18-15,2 0 10 0,-1-4-13 0,-1-1 9 16,1-5-11-16,-1-4 7 0,-2-3-7 0,2-8 6 16,-1-6-5-16,-4-20 4 0,5 26-1 0,-5-26 4 15,0 0 7-15,0 0 3 0,0 0-6 0,0 0-10 16,-3-23 0-16,0-2 0 0,-1-7 0 0,-1-12 0 16,3-1 0-16,1 0 0 0,1-4 0 15,1 1 0-15,-1 1 0 0,1-7 0 0,-1 0 0 16,0-2 0-16,0-3 0 0,0-3 0 15,2 1 0-15,2 0 0 0,1 8 0 0,4 5 0 16,1 8 0-16,4 3 0 0,4 2 0 0,3 5 0 16,4 0-3-16,2 7 6 0,3 2-10 0,1 6 10 15,2 3 1-15,2 2-4 0,1 5 0 0,2 0 0 16,0 6 0-16,-2 3 0 0,-3 3 0 16,0 4 0-16,-5-2 0 0,-1 5 0 0,-4-1 0 15,-5 8 0-15,-5 0 0 0,-4-1 0 0,-5 3 0 16,-6 0 0-16,-7 3 0 0,-5 1 0 0,-6 1 0 15,-8 0 0-15,-5 0 0 0,-2 3 0 0,-7 4 0 16,1 0 0-16,-3 3 0 0,-1-4 0 0,4-5 0 16,-1 3 0-16,6-4 0 0,3-4 0 15,4-1 0-15,2-6 0 0,9-2-14 16,0-7-59-16,19 12-89 0,-22-22-354 0,21 2-136 16,24 10 49-16</inkml:trace>
  <inkml:trace contextRef="#ctx0" brushRef="#br0" timeOffset="3611.6035">8410 1202 1569 0,'-17'24'296'16,"17"-24"-306"-16,-14 32 43 0,9-10-5 0,-5 2-9 15,2 2 20-15,-4 1-17 0,-1 2 2 0,0 0-13 16,1 5 0-16,-2-2-9 0,2 1 1 0,0-1-3 15,1-3 0-15,3-5 0 0,3 0 0 16,2-6 0-16,1-1 0 0,2-17-3 0,7 22-21 16,-7-22-21-16,17 0-29 0,10 16-165 0,-14-33-406 15,8 1 4-15,-1-6 266 0</inkml:trace>
  <inkml:trace contextRef="#ctx0" brushRef="#br0" timeOffset="3767.8738">8427 932 1933 0,'-24'9'16'0,"-1"1"-8"16,5-1-8-16,20-9 2 0,-24 16-7 0,24-16-4 15,0 0-16-15,-7 19-7 0,7-19-26 0,17 10-10 16,6-6-32-16,-23-4-17 0,47 0-19 0,-30-9-61 16,27 12-149-16,-2 3-134 0,-14-5 95 15,24 13 385-15</inkml:trace>
  <inkml:trace contextRef="#ctx0" brushRef="#br0" timeOffset="4330.3623">8786 1090 530 0,'4'17'190'0,"-5"2"-40"16,8 9 26-16,-18-6 15 0,18 14-67 0,-22-11 8 16,19 13-61-16,-18-9 6 0,14 9-1 15,-11-6-33-15,6 7 5 0,-6-6-21 0,6 4 7 16,-2-6-16-16,3 3 6 0,1-4-12 16,0 2 6-16,1-3-6 0,0 0 6 0,0-5-7 15,1-1 4-15,1-6-5 0,0-17 2 0,3 22-3 16,-3-22 0-16,0 0-1 0,0 0-6 0,0 0-2 15,0 0 0-15,18-13 0 0,-18 13 0 0,14-36 0 16,-3 7 0-16,1-2 0 0,2-6 0 0,-1 4 0 16,0-4 0-16,0 0 0 0,-1-5 0 15,-1-4 0-15,1-3 0 0,1-3 0 0,2-1 0 16,2 2 0-16,0 2 0 0,3 6 0 16,1 8 0-16,2 7 0 0,2 9 0 0,-2 6 0 15,0 4 0-15,-3 3 0 0,0 3 0 0,-2 3 0 16,0 1 0-16,-1 4 0 0,0 2 0 0,-17-7 0 15,30 22 0-15,-30-22 0 0,26 34 0 0,-16-12 0 16,0 3 0-16,-3-4 0 0,-1 8 0 16,-5-1 0-16,-1 1 0 0,-4 4 0 0,-4-2 0 15,-3 2 0-15,-3 6 0 0,-6-3 0 0,1 3 0 16,-3-2 0-16,-1-5 0 0,1-2 0 0,2-2 0 16,0-4 0-16,2-1 0 0,1-7 0 0,1 2 0 15,16-18 0-15,-27 24 0 0,27-24 0 0,-23 10 0 16,23-10 0-16,-21-8 0 0,21 8 0 15,-18-13 0-15,18 13 0 0,0 0 0 16,-23-25 0-16,23 25 0 0,-12-18 0 0,12 18 0 16,0 0 0-16,-11-19 0 0,11 19 0 0,0 0 0 15,0 0 0-15,0 0 0 0,-15 22 0 0,9 1 0 16,-4 9 0-16,1 6 0 0,-4 5 0 0,1 3 0 16,-1 2 0-16,0 2 0 0,-2 6 0 0,-2 2 0 15,-1-2 0-15,-1 0 0 0,0-12 0 16,3-2 0-16,3-4 0 0,2-3 0 0,6-2 0 15,0-10-8-15,14 8-120 0,-9-31-258 0,0 0-268 16,0 0 4-16,30-17 430 0</inkml:trace>
  <inkml:trace contextRef="#ctx0" brushRef="#br0" timeOffset="4721.02">9316 1526 1838 0,'0'0'77'16,"0"0"-44"-16,0 0 2 16,28 6 0-16,-6-11-6 0,5 1-29 0,3-6 0 15,5-2 0-15,6-4 0 0,4-2 0 0,5-4 0 16,0-1 0-16,-1-1 0 0,0-3 0 0,0 2 0 15,-4-2 0-15,-8 4 0 0,-4-2 0 0,-6 3 0 16,-7 2 0-16,-8 0 0 0,-6 3 0 0,-6 17 0 16,-8-27 0-16,8 27 0 0,-29-25 0 15,6 12 0-15,-4 2 0 0,-3 4 0 0,-2 2 0 16,-3 5 0-16,-3 9 0 0,1 3 0 0,0 5 0 16,1 4 0-16,2 5 0 0,2 3 0 0,4 6 0 15,4 1 0-15,2 4 0 0,4-2 0 0,4-1 0 16,8-1 0-16,5-2 0 0,8-2 0 0,7-2 0 15,8-3 0-15,2-6 0 0,9 0 0 16,2-5 0-16,8-3 0 0,2-7 0 16,8 1 0-16,-2-13-110 0,29 29-331 0,-22-31-222 15,2 4 21-15,2 2 452 0</inkml:trace>
  <inkml:trace contextRef="#ctx0" brushRef="#br0" timeOffset="5064.7678">10430 1041 2047 0,'-28'15'0'15,"2"-2"0"-15,1 3 0 0,1 2 0 0,2 1 0 16,0 1 0-16,3-1 0 0,3-1 0 0,4 0 0 16,5 0 0-16,4 1 0 0,4-1 0 0,3-1 0 15,-4-17 0-15,18 25 0 0,-18-25 0 16,29 19 0-16,-10-8 0 0,3-2 0 0,1 0 0 15,2-1 0-15,1-5 0 0,0 6 0 0,-2-3 0 16,-1 2 0-16,-1 2 0 0,-3 0 0 0,-2-1 0 16,-17-9 0-16,23 24 0 0,-23-24 0 0,10 28 0 15,-10-11 0-15,-5 0 0 0,-5 1 0 0,-2 0 0 16,-5 2 0-16,-5-3 0 0,-2 4 0 16,-6 1 0-16,-5 2 0 0,1 2 0 15,-3-2 0-15,4-1 0 0,-1-4 0 0,5 3 0 16,-2-13 0-16,22 23-264 0,-30-41-282 0,39 9-111 15,-20 6 78-15</inkml:trace>
  <inkml:trace contextRef="#ctx0" brushRef="#br0" timeOffset="5902.3827">7856 2206 1777 0,'0'0'45'16,"0"0"-17"-16,0 0-2 0,0 0 5 0,23-9 5 15,-23 9-2-15,33-3-6 0,-12 2-3 16,4-2-8-16,8 1-17 0,8-3 0 0,10 1 0 16,9-3 0-16,9-1 0 0,9-2 0 0,6-1 0 15,11-1 0-15,7-1 0 0,6-3 0 0,7 0 0 16,3 0 0-16,1 0 0 0,4-4 0 0,1 2 0 15,0 4 0-15,-3-1 0 0,-5 9 0 0,-7 2 0 16,-3 2 0-16,-5 2 0 0,-9 4 0 0,-7 2 0 16,-12 0 0-16,-6 8 0 0,-9-3 0 15,-9 2 0-15,-5 4 0 0,-7-6 0 0,-7 5 0 16,-8-6 0-16,-1 2-34 0,-21-12-51 0,30 30-145 16,-30-30-396-16,0 0-32 0,0 0 245 0</inkml:trace>
  <inkml:trace contextRef="#ctx0" brushRef="#br1" timeOffset="13363.6128">2161 2941 1646 0,'-3'-17'139'0,"3"17"-124"0,-18-25-8 16,18 25 3-16,-14-21-2 0,14 21 5 0,-19-15-2 16,19 15-3-16,-28-5-5 0,10 8-3 0,-1 6 1 15,-4 4 1-15,-3 5 10 0,-3 4 2 0,1 8 14 16,-6 1 0-16,3 5 8 0,0 2-9 0,2 4 2 16,1 2-19-16,0 5-10 0,3 0 0 15,1 3 0-15,3-1 0 0,4-1 0 0,3-4 0 16,5-5 0-16,7-5 0 0,5-2 0 15,6-5 0-15,8-4 0 0,6-4 0 0,9-4 0 16,5-5 0-16,7-5 0 0,8-4 0 0,4-9 0 16,5-3-26-16,0-11-35 0,11 6-47 0,-22-37-229 15,30 26-285-15,-13-12 6 0,1-6 340 0</inkml:trace>
  <inkml:trace contextRef="#ctx0" brushRef="#br1" timeOffset="13566.7298">2723 2927 1787 0,'-50'24'62'0,"50"-24"-21"0,-25 28-15 0,17-11 1 15,-2 2-4-15,4 4 2 0,-1 4-11 0,1 2 1 16,0 3-7-16,1 6 3 0,0 0-3 16,0 5-8-16,1-1 0 0,1 3 0 0,2-2-2 15,-1 0 1-15,5-1-17 0,-2-5-5 0,8 2-38 16,-8-19-67-16,30 26-304 0,-31-46-193 0,33 32 15 15,-7-15 464-15</inkml:trace>
  <inkml:trace contextRef="#ctx0" brushRef="#br1" timeOffset="13879.2594">3117 3239 1691 0,'-33'19'164'16,"15"-8"-134"-16,-4-1 15 0,2 7-9 0,-2-1-5 15,3 5 6-15,-4 2-24 0,3 4-13 0,0 0 0 16,1 2 0-16,4 2 0 0,2 0 0 16,5-1 0-16,3-1 0 0,4-2 0 0,2-5 0 15,5-3 0-15,6-2 0 0,-12-17 0 0,38 22 0 16,-15-17 0-16,4-5 0 0,3-5 0 0,2-2 0 16,3-8 0-16,-1-3 0 0,-1-6 0 15,-1-2 0-15,-6-3 0 0,-1 0 0 0,-3 3 0 16,-5-3 0-16,-4 0 0 0,-4 0 0 0,-6 1 0 15,-2-1 0-15,-3 1 0 0,-5 1 0 16,-3 4 0-16,-7 3 0 0,-3 4 0 0,-4 4 0 16,0 5 0-16,-2 4-11 0,4 5-5 0,2 2 0 15,20-4-12-15,-32 20-29 0,26-2 17 0,6-18-64 16,0 34-14-16,0-34-214 0,0 0-262 0,13 19 69 16,-13-19 320-16</inkml:trace>
  <inkml:trace contextRef="#ctx0" brushRef="#br1" timeOffset="14222.9827">3669 3204 1050 0,'20'1'284'0,"-28"-31"-124"0,25 30-9 15,-28-21-28-15,11 21-44 0,-5-18-17 0,5 18-19 16,-21-10-3-16,21 10-10 0,-31 1-7 0,11 3-21 16,-3 5-2-16,0 1 0 0,-2 5 0 15,-1 3 0-15,-1 3 0 0,3 0 0 0,0 2 0 16,2 2 0-16,4-4 0 0,3 0 0 0,5-3 0 15,10-18 0-15,-8 28 0 0,8-28 0 0,9 22 0 16,-9-22 0-16,25 17 0 0,-7-13 0 16,4-1 0-16,3-3 0 0,5-3 0 0,2 1 0 15,1-2 0-15,0-1 0 0,-2 3 0 0,-5 0 0 16,-3 2 0-16,-4 2 0 0,-19-2 0 16,20 12 0-16,-20-12 0 0,8 24 0 0,-12-6 0 15,-2 3 0-15,-6 4 0 0,-5 6 0 0,-4-1 0 16,-3 1 0-16,-2 0 0 0,-1-5 0 0,2 0 0 15,1-5 0-15,4-1 0 0,3-6 0 0,17-14 0 16,-17 14 0-16,17-14 0 0,0 0-14 0,27 0-151 16,-30-22-489-16,37 6 15 0,-7-13 65 0</inkml:trace>
  <inkml:trace contextRef="#ctx0" brushRef="#br1" timeOffset="14566.7456">3874 3393 1957 0,'0'0'29'16,"-13"26"-12"-16,13-26 6 0,0 0-4 0,10 20-17 15,-10-20-2-15,24 2 0 0,-6-5 0 0,5-3 0 16,5-6 0-16,4-2 0 0,3-6 0 0,3-3 0 16,-2 0 0-16,1 2 0 0,-7-1 0 0,-5 4 0 15,-8 1 0-15,-17 17 0 0,17-29 0 0,-17 29 0 16,0-23 0-16,0 23 0 0,-15-20 0 15,15 20 0-15,-28-9 0 0,9 9 0 16,-3 2 0-16,-3 5 0 0,0 4 0 0,-1 4 0 16,1 3 0-16,-2 5 0 0,3 1 0 0,1 4 0 15,-1 2 0-15,5 3 0 0,1-2 0 0,3 1 0 16,5-5 0-16,4-1 0 0,5-2 0 0,5-2 0 16,4-2 0-16,-8-20 0 0,32 31 0 0,-8-24 0 15,9-2 0-15,4-7 0 0,9-5 0 0,2-6 0 16,11 3-51-16,-9-26-142 0,26 25-456 15,-22-17 14-15,7 9 117 0</inkml:trace>
  <inkml:trace contextRef="#ctx0" brushRef="#br1" timeOffset="14894.8902">4570 3291 2047 0,'-34'12'0'15,"1"5"0"-15,-1-2 0 0,1 6 0 0,2 1 0 16,1 1 0-16,4 0 0 0,5 2 0 0,4-2 0 15,5 1 0-15,6-1 0 0,6-1 0 0,6 0 0 16,5-4 0-16,7-5 0 0,3-3 0 0,5-6 0 16,6-7 0-16,4-5 0 0,6-6 0 0,0-9 0 15,0-6 0-15,0-5 0 0,1-5 0 0,-3-5 0 16,0-4 0-16,-2-3 0 16,0 0 0-16,-4 2 0 0,-5 1 0 0,-5 0 0 15,-6 2 0-15,-2 1 0 0,-4 1 0 0,-3 1 0 16,-3 3 0-16,-2 5 0 0,-4 7 0 0,-2 9 0 15,2 19 0-15,0 0 0 0,-25-8 0 0,25 8 0 16,-35 37 0-16,10-1 0 0,-4 8 0 0,-1 8 0 16,-2 4 0-16,0 3 0 0,4 1 0 0,4 1 0 15,3-2 0-15,10-3 0 0,2-8 0 16,11 0 0-16,3-10 0 0,12 2 0 0,-17-40-171 16,63 58-332-16,-35-45-163 0,20 3 28 0,6 3 570 15</inkml:trace>
  <inkml:trace contextRef="#ctx0" brushRef="#br1" timeOffset="15638.1422">5819 3075 1858 0,'24'-18'37'15,"-24"18"-19"-15,-5-21-9 0,5 21 2 0,0 0 4 16,0 0 9-16,0 0 0 0,0 0-2 0,0 0-6 16,0 0-8-16,0 0-3 0,-12 27-5 15,11-6 0-15,0 3 0 0,0 4 0 0,-1 3 0 16,1 2 0-16,0 1 0 0,0 3 0 0,-1 2 0 15,1 1 0-15,1-1 0 0,0-3 0 0,1-2 0 16,1-3 0-16,0-4 0 0,-1-2 0 0,3-5 0 16,-4-20 0-16,6 24 0 0,-6-24 0 0,0 0 0 15,0 0 0-15,0 0 0 0,0 0 0 16,13-18 0-16,-10 0 0 0,-1-9 0 16,1-7 0-16,-1-3 0 0,1-3 0 0,-1-1 0 15,-1-2 0-15,0 2 0 0,1-1 0 0,0-2 0 16,1-1 0-16,0 0 0 0,2-1 0 0,1 0 0 15,3 0 0-15,0 2 0 0,4 4 0 0,1 6 0 0,1 7 0 16,1 5 0-16,-1 5 0 0,-15 17 0 0,32-22 0 16,-32 22 0-16,33-11 0 15,-14 10 0-15,1 1 0 0,0 2 0 0,2 3 0 16,-2 2 0-16,-2 3 0 0,-18-10 0 0,29 26 0 16,-29-26 0-16,21 31 0 0,-14-14 0 0,-3 5 0 15,-4 1 0-15,-3 2 0 0,-4 4 0 0,-5 3 0 16,-5-1 0-16,-4 4 0 0,-3-1 0 0,-3 1 0 15,-1 0 0-15,-1-1 0 0,0-3 0 0,0 1 0 16,3-6 0-16,1-3 0 0,5-1 0 16,1-7 0-16,19-15 0 0,-25 20 0 0,25-20 0 15,0 0-18-15,0 0-50 0,0 0-70 0,40-5-277 16,-26-18-188-16,17 8-13 0,0 4 428 16</inkml:trace>
  <inkml:trace contextRef="#ctx0" brushRef="#br1" timeOffset="15825.6734">6470 3078 1697 0,'-5'26'156'0,"-8"-9"-110"16,6 6-3-16,-5-2-2 0,2 6-3 0,-3 0-12 15,0 2-26-15,-2 2 0 0,0-1 0 0,2-2 0 16,1-2 0-16,2-2 0 0,3-3 0 0,3-2 0 16,4-19 0-16,-1 27 0 0,1-27 0 0,0 0 0 15,10 19 0-15,-10-19 0 0,0 0 0 16,24-2 0-16,-24 2 0 0,28-18-50 15,-17-11-68-15,29 9-523 0,-27-16 14 0,11 3 17 16</inkml:trace>
  <inkml:trace contextRef="#ctx0" brushRef="#br1" timeOffset="16425.4208">6753 2985 2000 0,'-11'19'25'0,"4"-1"-5"16,4 2-18-16,3-20-2 0,-1 31 0 0,1-31 0 16,2 33 0-16,-2-33 0 0,10 31 0 0,-10-31 0 15,16 29 0-15,-16-29 0 0,17 33 0 0,-10-16 0 16,1 1 0-16,-8-18 0 0,7 34 0 16,-6-15 0-16,-2 2 0 0,-2 0 0 0,-1 0 0 15,-3 1 0-15,-1-1 0 0,-3 2 0 0,1-3 0 16,-2-3 0-16,12-17 0 0,-18 20 0 0,18-20 0 15,0 0 0-15,0 0 0 0,0 0 0 16,0 0 0-16,0 0 0 0,2-19 0 0,8 0 0 16,2-7 0-16,3-4 0 0,2-3 0 0,-1 2 0 15,-1-2 0-15,0-1 0 0,-2 2 0 16,1-2 0-16,-2 0 0 0,1 3 0 0,1-2 0 16,2 3 0-16,1 1 0 0,0 2 0 0,1 5 0 15,0 5 0-15,0 3 0 0,-1 4 0 0,-17 10 0 16,31-12 0-16,-31 12 0 0,31 0 0 0,-31 0 0 15,30 7 0-15,-30-7 0 0,26 16 0 0,-26-16 0 16,25 22 0-16,-25-22 0 0,17 29 0 16,-10-11 0-16,-3 1 0 0,-3 2 0 15,-2 2 0-15,-3 2 0 0,-3 1 0 0,-3-1 0 16,-1 2 0-16,-4-2 0 0,1 2 0 0,-3-2 0 16,0-1 0-16,-3 3 0 0,0-4 0 0,-1-1 0 15,-1-2 0-15,3-2 0 0,-2-2 0 0,3-3 0 16,1 1 0-16,17-14 0 0,-28 19 0 0,28-19 0 15,-27 16 0-15,27-16 0 0,-26 12 0 16,26-12 0-16,-25 13 0 0,25-13 0 0,-26 19 0 16,26-19 0-16,-25 32 0 0,10-12 0 0,-1 8 0 15,-2 1 0-15,-1 5 0 0,0 2 0 0,1 2 0 16,1 1 0-16,3 1 0 0,0-2 0 0,6 1 0 16,0-5 0-16,7-2 0 0,2-9 0 0,9-2 0 15,-10-21-88-15,49 36-287 0,-49-36-265 16,40 5-20-16,-12-7 377 0</inkml:trace>
  <inkml:trace contextRef="#ctx0" brushRef="#br1" timeOffset="16800.4413">7211 3315 1970 0,'0'0'46'0,"0"0"-33"15,0 0-3-15,0 0-2 0,4 17-8 16,-4-17 0-16,23 6 0 0,-23-6 0 0,35 1 0 16,-10-2 0-16,1-5 0 0,7-1 0 0,1-3 0 15,4-3 0-15,1-2 0 0,-1-2 0 0,-3-1 0 16,-2 0 0-16,-4-1 0 0,-4-1 0 16,-3 2 0-16,-3-1 0 0,-5-1 0 0,-3 2 0 15,-2-1 0-15,-3 1 0 0,-5 0 0 0,-1 1 0 16,0 17 0-16,-10-29 0 0,10 29 0 0,-16-25 0 15,16 25 0-15,-24-13 0 0,24 13 0 0,-32 1 0 16,14 5 0-16,-1 4 0 0,-2 7 0 0,-2 4 0 16,-1 3 0-16,-1 5 0 0,0 3 0 15,3 2 0-15,-1 1 0 0,6 2 0 16,5-2 0-16,1-1 0 0,5-4 0 0,3-2 0 16,8-4 0-16,5-4 0 0,6-4 0 0,8-5 0 15,10-5 0-15,4-7 0 0,10-5 0 0,1-10 0 16,12 5 0-16,-19-34-294 0,43 33-286 0,-27-23-90 15,7 1 168-15</inkml:trace>
  <inkml:trace contextRef="#ctx0" brushRef="#br1" timeOffset="17097.3417">8283 2947 2047 0,'0'0'0'0,"-48"5"0"15,17 14 0-15,0 0 0 0,3 1 0 16,-3 2 0-16,3-2 0 0,2 0 0 0,8-3 0 15,18-17 0-15,-12 24 0 0,12-24 0 16,17 16 0-16,0-12 0 0,5 0 0 0,3-3 0 16,3 1 0-16,3-4 0 0,-1 1 0 0,0 1 0 15,-2 0 0-15,-2 3 0 0,-5 0 0 0,-21-3 0 16,26 13 0-16,-26-13 0 0,13 25 0 0,-13-25 0 16,-3 34 0-16,-4-15 0 0,-4 1 0 0,-2 2 0 15,-3-1 0-15,-3 1 0 0,1-6 0 16,-4 3 0-16,0-4 0 0,2 1 0 0,-3-3 0 15,3 2 0-15,-2-5 0 0,22-10 0 16,-35 10 0-16,37 15-196 0,-38-45-285 0,36 20-203 16,0 0 41-16,-30-11 601 0</inkml:trace>
  <inkml:trace contextRef="#ctx0" brushRef="#br1" timeOffset="17925.4729">2667 4748 1551 0,'35'-12'103'0,"20"13"-41"0,-1-8-17 16,12 6-13-16,2-4-4 0,8 2-8 0,0 0-6 15,4 0-3-15,6-2-2 0,5 2-4 0,7-1 0 16,6 1-1-16,5-2 1 0,4 0-2 0,5 0 1 16,4 1-3-16,7 2 1 0,6 0 2 0,3 0 0 15,5 2 1-15,6 0 1 0,3 2 1 16,4-1-1-16,8 1 3 0,-2-1 0 0,8 2 1 15,6-3 1-15,6 0 0 0,5-3-2 0,5 1-2 16,11-2-2-16,6-2-2 0,5 0-1 0,6-2-2 16,4-1 2-16,4-1-3 0,11 0 2 0,1-2-1 15,7 0 3-15,4 0-3 0,2-1 2 16,8 3-2-16,0-1 2 0,2 0-2 0,6 1-13 16,-1 3 15-16,1 0-13 0,2 2 13 15,10 0 4-15,-2 1 14 0,9 1-15 0,-2-2 10 16,-1 0-15-16,7-2 0 0,-5 0 0 0,10-2 0 15,1-2 0-15,9 0 0 0,6-2 0 0,5 0 0 16,4-2 0-16,-1 1 0 0,-1-2 0 0,2 0 0 16,5 0 0-16,4 1 0 0,8-1 0 0,2 0 0 15,-2-1 0-15,-6 3 0 0,1-2 0 0,-4 3 0 16,6 1 0-16,-3 3 0 0,-4 3 0 16,-8 3 0-16,-15 1 0 0,-7 2 0 15,-14 3 0-15,-9-1 0 0,-15 4 0 0,-8-2 0 16,-17 10-29-16,-25-26-212 0,-2 34-392 0,-33-13-21 15,-13 5 165-15</inkml:trace>
  <inkml:trace contextRef="#ctx0" brushRef="#br1" timeOffset="19144.2239">21635 6607 1467 0,'-23'3'-18'0,"4"-9"-49"0,19 6-1 15,-30 6 16-15,30-6 32 0,-37 13 31 0,13-10 1 16,1 3-4-16,-4-1-11 0,-2-1-3 0,1 0 0 16,-6 1 12-16,-3-3 22 0,2 4 17 0,-13-10 13 15,7 11 7-15,-17-12 0 0,12 13 1 0,-20-14 0 16,10 10-3-16,-14-8-9 0,2 5-8 0,-11-7-11 15,-3 3-6-15,-8-3-4 0,1 3-3 0,-7-2-2 16,0 0-5-16,-8 0 0 0,-5 0-7 16,-5 0-2-16,-4 1 0 0,-5-1-2 0,-1 0 1 15,-6-1 1-15,-5 2-2 0,-5-2-1 16,-4 3 0-16,-4-2-2 0,-4 1-2 0,-5-1 2 16,-2 2-1-16,-5-1 0 0,0 3 1 0,0-2 0 15,-3 2 0-15,-1 0 3 0,-1 0-1 0,-2 0 0 16,-4-1 0-16,-2 1 1 0,-3 0-4 0,-1-1 0 15,-4-1 0-15,3 1 0 0,1-2 0 16,3 2 0-16,-1-2 0 0,3 0 0 0,-2 2 0 16,1 1 0-16,-3-2 0 0,-5 2 0 0,-8 1 0 15,-3 1 0-15,-2 2 0 0,-4-1 0 0,1 2 0 16,-2 1 0-16,1-1 0 0,4 3 0 0,-2-1 0 16,1 1 0-16,-7 0 0 0,2 0 0 0,1-2 0 15,-1 1 0-15,5-2 0 16,2-2 0-16,-1 1 0 0,5-1 0 0,3-2 0 15,3 1 0-15,1-1 0 0,2 0 0 0,1 0 0 16,-4 0 0-16,3 2 0 0,-6-2 0 0,-1 2 0 16,-1 0 0-16,2 2 0 0,-2 1 0 0,2 2 0 15,3 0 0-15,-3 2 0 0,2 2 0 0,3 0 0 16,-4-1 0-16,0 3 0 0,3-1 0 0,1 1 0 16,0 0 0-16,4-1 0 0,3 0 0 15,4-1 0-15,3 0 0 0,2-1 0 0,3 0 0 16,3-2 0-16,2-1 0 0,5 2 0 0,-1-3 0 15,5 1 0-15,-1-2 0 0,4-1 0 16,5-1 0-16,3 1 0 0,4-2 0 0,7 2 0 16,3-3 0-16,3 0 0 0,6 0 0 0,6-1 0 15,5 0 0-15,3-2-7 0,9 2-36 0,2-8-33 16,24 25-178-16,-14-31-398 0,20 11 9 16,3-6 272-16</inkml:trace>
  <inkml:trace contextRef="#ctx0" brushRef="#br1" timeOffset="21639.5389">3623 6854 669 0,'0'0'370'0,"0"0"36"0,0 0-318 16,-21-9-27-16,21 9-14 15,0 0-5-15,0 0-4 0,0 0-9 0,0 0-9 16,-18-11-9-16,18 11-6 0,0 0-1 0,0 0-4 16,-14-22 2-16,14 22 0 0,0 0 1 0,0 0 1 15,-16-17 2-15,16 17 1 0,0 0 4 0,0 0 2 16,0 0 3-16,-20-3-1 0,20 3-3 0,0 0-2 15,-26 8-2-15,26-8 0 0,-22 14 1 16,22-14 1-16,-23 14 0 0,23-14 2 0,-25 13-1 16,25-13 2-16,-26 13-2 0,26-13 0 0,-24 9-2 15,24-9-1-15,-24 6-2 0,24-6-1 0,-21 4-1 16,21-4 0-16,-21 1-2 0,21-1 1 0,-19-2-1 16,19 2 0-16,-20-2 0 0,20 2 0 15,0 0-1-15,-24-1 2 0,24 1-3 0,0 0 0 16,-20 1 0-16,20-1 0 0,0 0 0 15,0 0 0-15,-21 11 0 0,21-11 0 0,0 0 0 16,-21 15 0-16,21-15 0 0,0 0 0 0,-22 16 0 16,22-16 0-16,0 0 0 0,0 0 0 0,0 0 0 15,0 0 0-15,0 0-12 0,0 0-20 0,0 0-39 16,0 0-42-16,28-16-504 0,-22-8-42 0,15-3 117 16</inkml:trace>
  <inkml:trace contextRef="#ctx0" brushRef="#br1" timeOffset="23264.5713">21951 4432 1144 0,'-7'-17'25'0,"7"17"-20"0,0 0 1 0,26-15-6 16,-26 15 5-16,26-12-1 0,-26 12-2 0,23-10 1 16,-23 10 1-16,18-7 1 0,-18 7 10 15,0 0 10-15,0 0 29 0,20-2 33 0,-20 2 18 16,0 0 3-16,0 0-20 0,0 0-26 0,0 0-18 15,0 0-10-15,-17-3-4 0,17 3-5 16,0 0-5-16,0 0-4 0,-21 1 0 0,21-1-3 16,0 0-1-16,0 0-1 0,0 0 0 0,0 0-1 15,0 0 1-15,0 0-2 0,-17-16 1 0,17 16-1 16,0 0-1-16,0 0-2 0,-3-18-1 16,3 18-5-16,0 0 0 0,0 0 0 0,0 0 0 15,0 0 0-15,0 0 0 0,-1-17 0 0,1 17 0 16,0 0 0-16,0 0 0 0,0 0 0 0,0 0 0 15,0 0 0-15,0 0 0 0,-6 23 0 0,6-23 0 16,-2 22 0-16,2-22 0 0,-5 31 0 16,2-14 0-16,1 4 0 0,1 1 0 15,-3 2 0-15,0 1 0 0,2 2 0 0,0-1 0 16,-1 4 0-16,1-1 0 0,1 1 0 0,-1 0 0 16,1 1 0-16,1 1 0 0,0-1 0 0,3 3 0 15,-2 2 0-15,1 1 0 0,1-1 0 0,-2 3 0 16,0-2 0-16,0 3 0 0,-2 1 0 0,-1 2 0 15,-1 0 0-15,-2-1 0 0,2 2 0 0,-5-3 0 16,2-1 0-16,0-1 0 0,-1-3 0 16,1 0 0-16,0-3 0 0,0 0 0 0,0-2 0 15,2-1 0-15,0 1 0 0,2-1 0 0,-1 0 0 16,1-1 0-16,0 0 0 0,-2 0 0 0,0-2 0 16,2-1 0-16,-1 2 0 0,0-1 0 0,-1 2 0 15,-1 0 0-15,-1 0 0 0,0 0 0 16,-1 2 0-16,-1-1 0 0,1 1 0 0,-1-2 0 15,2 0 0-15,0-1 0 0,-1-2 0 16,3-2 0-16,0 1 0 0,3-4 0 0,-2 2 0 16,2-1 0-16,1-1 0 0,0-1 0 0,1 1 0 15,3-2 0-15,-2 3 0 0,4-2 0 0,-1 2 0 16,0 0 0-16,-1 0 0 0,-1-2 0 0,0 1 0 16,-1-2 0-16,1 1 0 0,-2-2 0 0,-1-18 0 15,0 32 0-15,0-32 0 0,-2 27 0 16,2-27 0-16,-5 20 0 0,5-20 0 0,0 0 0 15,-4 19 0-15,4-19 0 0,0 0 0 16,0 0 0-16,0 0 0 0,0 0 0 0,0 0 0 16,0 0 0-16,7 17 0 0,-7-17 0 0,0 0 0 15,0 0 0-15,0 0 0 0,12 18 0 0,-12-18-18 16,0 0-35-16,0 0-140 0,0 0-424 0,0 0-15 16,0 0 99-16</inkml:trace>
  <inkml:trace contextRef="#ctx0" brushRef="#br1" timeOffset="23608.3554">21802 6673 1753 0,'0'0'71'16,"-18"5"-21"-16,18-5-10 0,-22 1-4 0,22-1 4 16,-17 3-7-16,17-3-9 0,-19-1-24 15,19 1 0-15,-25-4 0 0,25 4 0 0,-24-10 0 16,24 10 0-16,-25-11 0 0,25 11 0 0,-26-11 0 15,26 11 0-15,-24-13 0 0,24 13 0 0,-20-11 0 16,20 11-34-16,0 0-92 0,-41-15-491 16,41 15-41-16,0 0 47 0</inkml:trace>
  <inkml:trace contextRef="#ctx0" brushRef="#br1" timeOffset="24702.1443">3174 6838 613 0,'0'0'178'16,"0"0"-14"-16,-28 3-35 0,28-3-8 0,0 0-8 15,0 0-7-15,-28 9-17 0,28-9-14 0,0 0-14 16,0 0-13-16,-23 2-7 0,23-2-6 0,0 0-2 16,-18 0-4-16,18 0 0 0,0 0-4 0,-26-2-1 15,26 2-2-15,-18 1-1 16,18-1-5-16,-18 4 1 0,18-4-2 0,-21 5-2 15,21-5 2-15,-22 8-4 0,22-8-7 0,-18 7-4 16,18-7 0-16,0 0 0 0,0 0 0 0,0 0 0 16,-17 5 0-16,17-5 0 0,0 0 0 0,0 0 0 15,0 0 0-15,19-2 0 0,-19 2 0 0,28 3 0 16,-10 0 0-16,4 2 0 0,1-1 0 0,3 1 0 16,-3 0 0-16,3 0 0 0,-1 0 0 15,2-2 0-15,-3 0 0 0,4-3 0 0,0-4 0 16,4 1-40-16,-3-12-31 0,15 11-67 0,-26-33-329 15,31 21-163-15,-7-7 3 0,1-6 554 0</inkml:trace>
  <inkml:trace contextRef="#ctx0" brushRef="#br2" timeOffset="49582.224">2195 5314 948 0,'0'0'159'0,"0"0"-34"0,0 0-30 0,0 0-19 16,0 0-8-16,0 0-8 0,0 0-9 0,0 0-13 15,0 0-13-15,0 0-12 0,0 0 0 0,0 0 3 16,0 0 6-16,0 0 1 0,21-5 1 16,-21 5-1-16,27 4 3 0,-9-3-1 0,7 3-4 15,2-2-4-15,8 2-5 0,4-3-5 0,5 0-1 16,3 1-3-16,4-2-1 0,3 0-1 15,1 0 0-15,2-2 0 0,2 1-1 0,6-3 3 16,2 1-1-16,1-2 0 0,1 0 0 0,-2-2 0 16,-1-2-2-16,-2 0 2 0,-1-1-2 0,2 0 3 15,-6 1-3-15,1-2 2 0,-1 2-1 16,-4 1 2-16,-1-1-2 0,-7 1 3 0,-5-1-3 16,-6 3 1-16,-6 3-2 0,-5 0 0 0,-7 2-1 15,-18 1 1-15,22 0-1 0,-22 0-1 0,0 0-1 16,0 0-1-16,0 0 1 0,0 0 1 0,0 0 0 15,0 0 0-15,3 17 1 0,-3-17-2 0,0 0 1 16,0 0-1-16,0 0 1 0,-3 17-1 16,3-17 0-16,0 0 0 0,0 0 2 15,0 0 0-15,0 0 2 0,0 0 0 0,0 0 1 16,18 11 1-16,-18-11 0 0,0 0 1 0,0 0 2 16,0 0 0-16,0 0 2 0,0 0 2 0,0 0-2 15,0 0-1-15,0 0-3 0,0 0-1 0,0 0-1 16,-17-17 0-16,17 17 0 0,-22-7-1 0,22 7 0 15,-31-10 1-15,12 6 0 0,-1-1 0 16,-1 2 0-16,-3-2 0 0,-1 0 1 0,0 0 3 16,-2-1-1-16,0-1-15 0,1 3 13 0,0-2-13 15,2 4 15-15,1-2 2 0,2 2 0 0,4-1 2 16,17 3-1-16,-20-4-2 0,20 4-3 16,0 0-5-16,0 0-1 0,0 0-1 0,0 0 1 15,0 0 3-15,28 3 2 0,-11 1-1 0,6-1 1 16,4 0-1-16,5-2 0 0,4 0 13 15,2 0-14-15,1 1 14 0,0 0-14 0,-3 3-1 16,-2-1 1-16,-3 2-1 0,-4-2 1 16,-4 1 0-16,-5 1 2 0,-18-6-2 0,28 12 2 15,-28-12 0-15,0 0 2 0,13 20-3 0,-13-20-1 16,-2 18 0-16,2-18 0 0,-12 23 0 0,12-23 0 16,-30 28 0-16,7-11 0 0,-7 1 0 0,-4 0 0 15,-5 1 0-15,-2 1 0 0,-4-1 0 16,0 2 0-16,-2-2 0 0,5 0 0 0,4-1-3 15,7-3-19-15,12 1-31 0,-4-19-76 0,39 21-422 16,-16-18-95-16,0 0 13 0</inkml:trace>
  <inkml:trace contextRef="#ctx0" brushRef="#br2" timeOffset="50660.4216">2455 5455 1326 0,'0'0'72'0,"0"0"-25"0,0-18 7 15,0 18 4-15,0 0 7 0,0 0-11 0,3-21-14 16,-3 21-11-16,0 0-6 0,0 0-6 16,-7-20-4-16,7 20-4 0,0 0-1 15,0 0-3-15,-13-17 2 0,13 17-2 0,0 0 4 16,0 0 1-16,0 0-2 0,-18-12-2 0,18 12-2 15,0 0-3-15,-18-1 0 0,18 1 1 0,0 0-1 16,-24 8 0-16,24-8-1 0,-18 9 2 0,18-9-2 16,-22 11 3-16,22-11-1 0,-25 13 4 0,25-13 0 15,-31 11 5-15,31-11-1 0,-32 10 1 16,13-6-2-16,2 1 2 0,-2-2-3 0,1 0 2 16,-2 0-1-16,2-1-1 0,-3-1 1 0,2 1-2 15,-3-2-2-15,-1 0-1 0,0-2-1 0,-2 1-1 16,0 0 1-16,-2 0-2 0,-2 0 0 15,0-1 0-15,-2 2 0 0,0-1-1 0,-3 2 1 16,0 1-2-16,-3-1 1 0,1 1 0 0,-3-1-1 16,2 3 1-16,-1 0 0 0,3-1 1 15,1 0 2-15,3-1-1 0,3-1 0 0,2 1 0 16,2-2-1-16,3 0 0 0,4-2 1 0,17 2-1 16,-29-3 1-16,29 3-1 0,-17-5 0 0,17 5-2 15,0 0-1-15,0 0-1 0,0 0-1 0,-15-19 0 16,15 19 1-16,0 0-1 0,0 0 3 0,1-19 1 15,-1 19 0-15,0 0 3 0,0 0-1 16,0 0-2-16,-7-17 3 0,7 17-2 16,0 0 0-16,0 0 0 0,-21-1-2 0,21 1 0 15,-17 4-1-15,17-4 1 0,-21 6-1 0,21-6-1 16,-22 8 0-16,22-8-1 0,-20 9-3 0,20-9-1 16,0 0-9-16,-19 8-10 0,19-8-20 0,0 0-30 15,3 17-52-15,-22-32-302 0,19 15-166 0,22 8 9 16,-22-8 509-16</inkml:trace>
  <inkml:trace contextRef="#ctx0" brushRef="#br2" timeOffset="51254.1465">1363 5226 923 0,'0'0'273'0,"-28"0"-178"0,28 0-20 15,0 0-10-15,0 0-8 0,-18-4-1 0,18 4-3 16,0 0-6-16,0 0-2 0,0 0-4 0,0 0-5 15,0 0-6-15,0 0-4 0,0 0-7 0,-17 9 0 16,17-9-5-16,0 0 4 0,0 0-3 16,-18 18 1-16,18-18-3 0,-20 18 2 15,20-18-5-15,-29 25 3 0,11-10-3 0,-2-1 2 16,-2 2-4-16,-2-2 4 0,-2 2-5 0,1 1 2 16,-1 0-2-16,4 1 1 0,1-1-8 0,1 1 0 15,7 2 0-15,3-2 0 0,6 1 0 0,7-1 0 16,7 0 0-16,4-1 0 0,6-2 0 0,6-1 0 15,5-2 0-15,4-2 0 0,8-1 0 16,2-5 0-16,1-1 0 0,1-4 0 0,-2 1-19 16,-3-2-8-16,0 4-9 0,-5-4-1 0,-1 5-7 15,-6-7-11-15,9 11-23 0,-15-17-41 0,27 30-234 16,-25-21-236-16,2 1 31 0,5 11 427 16</inkml:trace>
  <inkml:trace contextRef="#ctx0" brushRef="#br2" timeOffset="52519.8065">1237 6031 952 0,'21'-3'199'0,"-21"3"-59"16,0 0-23-16,0 0-26 0,33-3-16 0,-33 3-21 15,22-1-13-15,-22 1-13 0,28 0-2 0,-28 0-3 16,33-1-2-16,-15-2-1 0,8 3-4 0,-1-3-4 16,6-1-3-16,3 0-2 0,5 1-3 0,3-2 2 15,6 0-3-15,0 0 1 0,5 0-3 0,-1 1 0 16,3-1-1-16,1 0 2 0,1 1-3 15,2-1 2-15,1 1-2 0,4-2 2 16,2-1 0-16,3 1 1 0,3-1-2 0,0 0 2 16,1 1-2-16,-3-3 3 0,0 2-1 0,-1 0 4 15,3 0 3-15,-2-2 3 0,2 2-1 0,-3-2 2 16,1 1-6-16,-2 0 0 0,-4 0-1 0,-1 2-2 16,2 1-2-16,-6 1-1 0,1 1 0 15,-2 2 0-15,0 0 0 0,-6 2 1 0,-2 0-3 16,-5-1-1-16,-6 3-1 0,-3-2 0 0,-5 2 0 15,-6 0-1-15,-5 0 2 0,-20-3-1 0,25 6-1 16,-25-6 1-16,0 0 3 0,0 0 1 0,0 0 2 16,0 0 1-16,0 0 0 0,-25 19-1 15,25-19 0-15,-25 3-2 0,25-3 1 0,-25 0 0 16,25 0 1-16,-22-1 0 0,22 1-1 16,0 0-2-16,0 0-2 0,0 0-3 0,0 0-2 15,0 0 0-15,0 0 1 0,0 0 1 0,0 0 3 16,0 0 0-16,0 0-1 0,0 0 2 0,17-13-3 15,-17 13 2-15,0 0 0 0,19-6 2 0,-19 6 2 16,0 0 2-16,19-8 3 0,-19 8 1 0,0 0 2 16,0 0 0-16,0 0-1 0,9-17-3 0,-9 17-3 15,0 0-1-15,-5-16-1 0,5 16 2 16,0 0-2-16,-12-21-15 0,12 21 14 16,0 0-14-16,-16-21 35 0,16 21-15 0,0 0 18 15,-25-18-17-15,25 18-2 0,-21-9 1 0,21 9-3 16,-27-8 1-16,27 8-1 0,-31-4 0 0,11 4-1 15,1 0 2-15,-2 1 1 0,2-1 1 0,1 2 1 16,-1-1-4-16,19-1-3 0,-29 3 0 16,29-3 0-16,0 0 0 0,-17 0 0 0,17 0 0 15,0 0 0-15,0 0-2 0,0 0 1 0,24 6 2 16,-5-3 1-16,4 0-2 0,8 1 0 0,6-2 0 16,3 3 0-16,4 0 0 0,0 2-12 0,1-1 13 15,-4 1 0-15,-3 0 9 0,-6 2-10 0,-4 2 0 16,-4 0 0-16,-7 2 0 0,-17-13 0 0,13 24 0 15,-13-24 0-15,-10 32 0 16,-3-13 0-16,-9 0 0 0,-7 2 0 0,-7-2 0 16,-4 1 0-16,-3-2 0 0,-2 0 0 0,-2-2 0 15,2-2 0-15,0-1 0 0,4-1 0 0,3-2 0 16,5-5 0-16,9 0-31 0,5-10-30 0,19 5-124 16,-22-10-335-16,22 10-119 0,22-24 29 0</inkml:trace>
  <inkml:trace contextRef="#ctx0" brushRef="#br2" timeOffset="53114.2673">1372 5869 1346 0,'25'4'120'0,"-25"-4"-38"0,0 0-13 16,0 0-9-16,26-4-8 0,-26 4-15 0,0 0-10 15,17-5-10-15,-17 5-1 0,0 0 2 0,0 0 8 16,0 0 0-16,0 0 0 0,0 0-9 16,0 0-7-16,-20 12-6 0,20-12 2 0,-39 17 1 15,14-5 3-15,-7 2-1 0,-2 1 6 0,-2 2-4 16,-2-1 6-16,0 2-5 0,-1 2-5 0,4-2-7 16,1 1 0-16,5-1 0 0,4 0 0 0,7 0 0 15,18-18 0-15,-22 33 0 0,22-33 0 0,0 29 0 16,0-29 0-16,26 29 0 0,-1-19 0 0,6-2 0 15,9-3 0-15,10-5 0 0,4-2 0 16,9-3 0-16,0-1-4 0,6 0-24 16,0-3-10-16,4 6-19 0,-9-15-62 0,22 32-350 15,-34-22-162-15,5 11 10 0,-6 7 542 0</inkml:trace>
  <inkml:trace contextRef="#ctx0" brushRef="#br2" timeOffset="54192.4096">1358 6590 1610 0,'0'0'66'0,"0"0"-26"0,-21-26-9 16,21 26-5-16,0 0 2 0,0 0-3 0,16-19-3 15,-16 19-3-15,20-5-4 0,-20 5-1 0,28-2-3 16,-8 3-1-16,2 0-2 0,4 2 0 0,2-1-2 15,3 1 1-15,5-1-3 0,4 2 3 0,4-2-2 16,7-1 1-16,3-2 0 0,6 0-3 16,4-4 0-16,2 0-2 0,3-2 1 0,4-2-3 15,6 0 3-15,4-1-3 0,3-1 4 0,4-1-3 16,-2-1 1-16,1 1-2 0,2-2 2 16,1 2-1-16,1 1-13 0,2 1 15 0,-5 1-15 15,-3-1 29-15,-5 3-16 0,-3 0 15 0,-4 1-15 16,-4 2 1-16,-4 1 1 0,-4 0-2 0,-6 2 1 15,-7 1-3-15,-6 1-4 0,-9 0 1 16,-7 2-5-16,-6 0 1 0,-22-3-6 0,24 9 3 16,-24-9 2-16,0 0-11 0,0 0 22 0,-7 22-12 15,7-22 35-15,-18 11-20 0,18-11 17 0,-24 9-19 16,24-9-3-16,-21 9 3 0,21-9-3 0,-22 6 1 16,22-6 1-16,-17 3-2 0,17-3 1 0,0 0 0 15,0 0-1-15,-17 0 1 0,17 0 0 16,0 0-3-16,0 0 0 0,0 0 0 15,0 0 1-15,0 0 2 0,15-17 2 0,-15 17 0 16,21-10-19-16,-21 10 18 0,26-10-18 0,-26 10 36 16,29-10-17-16,-29 10 17 0,28-10-17 0,-28 10-1 15,25-8 1-15,-25 8-1 0,20-7 0 0,-20 7-1 16,0 0 2-16,18-9-1 0,-18 9 2 0,0 0-1 16,0 0 2-16,0 0-1 0,7-17 1 15,-7 17-3-15,0 0 1 0,0 0-1 0,-12-20 1 16,12 20-2-16,0 0 3 0,-25-20-3 0,25 20 2 15,-25-12 0-15,25 12 2 0,-31-11-1 0,14 7 2 16,-3 0-1-16,1 2 0 0,-2 0-1 16,0 4 1-16,2 0-2 0,-2 0 1 0,3 3 1 15,1 0-1-15,17-5 1 0,-27 10 0 0,27-10-2 16,0 0-3-16,-18 11 2 0,18-11-4 16,0 0 4-16,0 0 2 0,18 15 0 0,-18-15 4 15,33 4-7-15,-7-5 0 0,3-3 0 0,6-1 0 16,3-1 0-16,4 0 0 0,0-1 0 0,0 1 0 15,0 0 0-15,-5 2 0 0,-1 2 0 0,-5 2 0 16,-4 1 0-16,-6 3 0 0,-4 1 0 0,-17-5 0 16,0 0 0-16,13 19 0 0,-13-19 0 15,-12 30 0-15,-4-8 0 0,-6 1 0 0,-7 1 0 16,-5 1 0-16,-5 1 0 0,-1 0 0 16,-1-1 0-16,-2-2 0 0,2-2 0 0,4-1 0 15,3-5 0-15,6-1 0 0,6-6 0 0,5-2 0 16,17-6 0-16,0 0-35 0,-23 0-65 0,47 20-253 15,-24-20-251-15,14-17-29 0,6 5 312 0</inkml:trace>
  <inkml:trace contextRef="#ctx0" brushRef="#br2" timeOffset="54879.9502">1453 6358 1226 0,'0'0'66'0,"0"0"-7"0,23-21-7 16,-6 22 0-16,-17-1 3 0,26-9-4 0,-26 9-2 15,0 0-6-15,18-14 2 0,-18 14-4 0,0 0 3 16,0 0-4-16,0 0-2 0,0 0-11 0,0 0-10 15,0 0-9-15,-21 15-3 0,21-15 2 0,-28 17 2 16,10-6 3-16,-3 1 0 0,-2 0-15 0,-4 0 14 16,2 2-13-16,-4 1 30 0,0 1-12 15,-2-1 10-15,-2 2-13 0,3-1-13 0,1 0 0 16,1-2 0-16,1 1 0 0,3-3 0 0,2 0 0 16,5-1 0-16,17-11 0 0,-21 17 0 0,21-17 0 15,0 0 0-15,-2 22 0 0,2-22 0 0,20 23 0 16,0-13 0-16,7 1 0 0,3-1 0 15,5-2 0-15,4 1 0 0,1-1 0 0,2 0 0 16,-1-1 0-16,-3-2 0 0,-1 1 0 16,-4-1 0-16,0 1 0 0,-3-1 0 0,1-2 0 15,-1 1 0-15,-3-4 0 0,3 2 0 0,-2-4 0 16,5 4-52-16,-10-18-81 0,31 35-324 0,-36-31-188 16,11 9 19-16,-8 6 493 0</inkml:trace>
  <inkml:trace contextRef="#ctx0" brushRef="#br2" timeOffset="93108.1185">6538 5274 838 0,'0'0'162'0,"0"0"-80"0,0 0-11 15,0 0-3-15,0 0 9 0,0 0-1 0,0 0-3 16,0 0-13-16,0 0-38 0,0 0-7 0,0 0-9 15,0 0 3-15,0 0 27 0,0 0 2 0,0 0 3 16,0 0 2-16,0 0-5 0,18 10-1 0,-18-10-4 16,0 0-3-16,23 2-7 0,-23-2-4 15,27 1-5-15,-10-1-2 0,0-2-2 0,5 0 1 16,2-2-1-16,4 0-3 0,2-2 1 0,3 0-4 16,1-1 0-16,0 0-3 0,0 1 1 0,0 0-2 15,0 0 2-15,1 1-2 0,-1 0 1 0,-2 0-2 16,1 1 2-16,0 1-1 0,0 0 1 0,0 0-1 15,1 0 0-15,0 1-1 0,1-1 2 0,0 1 0 16,1-2 0-16,-1 1 0 0,-1-2 0 0,2-1-1 16,1 0-18-16,1-1 17 0,1-2-17 0,-1 1 33 15,4-1-12-15,-4 2 14 0,-2 0-14 0,-1-2-3 16,-3 4 2-16,-2 1-3 0,-2 2 1 0,-2 0-1 16,-2 3 1-16,-2-1 1 0,-3 1 0 0,-2 1 0 15,-17-2 0-15,30 2-1 0,-30-2 0 16,24 2-1-16,-24-2 1 0,23 4 1 0,-23-4-2 15,20 1 3-15,-20-1-2 0,0 0 0 0,21-2 2 16,-21 2-2-16,17-7 3 0,-17 7-3 0,24-11 1 16,-24 11 0-16,29-16 0 0,-12 7-2 0,1 0 3 15,0 0-4-15,3 3 4 0,-2-1-3 0,3 1 2 16,-2 1 0-16,0 2-3 0,1 0 1 0,0 2 0 16,-3 1 1-16,-1 1 0 0,-17-1 0 0,28 3-1 15,-28-3 0-15,19 6-1 0,-19-6 1 0,0 0-1 16,18 9 2-16,-18-9-1 0,0 0 0 0,0 0 1 15,0 0 0-15,0 0 1 16,0 0-1-16,0 0 1 0,0 0 1 0,0 0-1 16,0 0 1-16,0 0-1 0,0 0 1 0,18 11 0 15,-18-11-2-15,0 0 2 0,0 0-1 0,0 0 0 16,20-12 0-16,-20 12 0 0,0 0-1 0,0 0 0 16,19-8-1-16,-19 8 1 0,0 0 0 0,0 0 2 15,0 0 1-15,0 0-1 0,0 0 2 0,0 0-3 16,0 0-2-16,0 0 0 0,-20-9-1 15,20 9 1-15,-25-2 2 0,25 2 0 0,-31-5 0 16,14 1 3-16,0 1-1 0,-1-2 5 0,1 0-1 16,-1-1 0-16,-1 0-7 0,0 0 0 15,0 0 0-15,-1 0 0 0,1 0 0 0,-2 1 0 16,2 0 0-16,1 3 0 0,1-1 0 0,17 3 0 16,-28-1 0-16,28 1 0 0,-25 0 0 15,25 0 0-15,-20 2 0 0,20-2 0 0,0 0 0 16,0 0 0-16,0 0 0 0,0 0 0 0,0 0 0 15,0 0 0-15,24 16 0 0,-6-14 0 0,3 0 0 16,5-2 0-16,6-2 0 0,1 0 0 0,2 0 0 16,0-1 0-16,-1 1 0 0,-2 1 0 0,-2 1 0 15,-3 0 0-15,-3 3 0 0,-4 0 0 0,-20-3 0 16,27 9 0-16,-27-9 0 0,0 0 0 16,13 21 0-16,-13-21 0 0,-5 25 0 0,-2-7 0 15,-5 3 0-15,-5 2 0 0,-5 5 0 16,-4 2 0-16,-3 1 0 0,-4 0 0 0,-1-4 0 15,0 0 0-15,1-4 0 0,3-1 0 0,3-4 0 16,9-1 0-16,0-9 0 0,13 9-97 0,-18-31-363 16,23 14-190-16,0 0 14 0,23 0 433 0</inkml:trace>
  <inkml:trace contextRef="#ctx0" brushRef="#br2" timeOffset="93780.0023">6884 5095 1425 0,'-2'-17'76'0,"2"17"4"15,17-13-11-15,-17 13-10 0,19-16 0 0,-19 16-16 16,21-11-9-16,-21 11-11 0,0 0-4 0,0 0-1 16,0 0 8-16,0 0-1 0,0 0 1 0,0 0-7 15,0 0-9-15,0 0-4 0,0 0-5 0,-22 23 2 16,22-23-1-16,-36 26 2 0,10-11-2 16,-4 5-14-16,-6-1 29 0,-1 4-25 0,-5-1 27 15,1 2-17-15,-2-1-2 0,2 1 0 16,1 0 0-16,2 1 0 0,3-3 0 0,3 1 0 0,6-1 0 15,2-2 0-15,5-1 0 0,6-1 0 16,13-18 0-16,-11 30 0 0,11-30 0 0,14 23 0 16,6-12 0-16,6-2 0 0,10-3 0 0,9-5 0 15,11-6 0-15,9-5 0 0,10-4 0 16,2-3 0-16,1 1 0 0,-5-4-12 0,1 14-94 16,-31-26-323-16,18 32-215 0,-26-5 5 0,-2 4 423 15</inkml:trace>
  <inkml:trace contextRef="#ctx0" brushRef="#br2" timeOffset="95152.9125">6969 5871 893 0,'-25'-9'224'15,"25"9"-68"1,0 0-39-16,0 0-21 0,0 0-20 0,0 0-17 16,0 0-11-16,0 0-5 0,0 0-9 15,0 0-1-15,0 0-5 0,0 0-2 0,0 0-2 16,0 0-2-16,0 0-4 0,0 0-2 0,0 0-3 16,0 0-2-16,0 0-2 0,0 0-1 0,0 0-2 15,-18 7 1-15,18-7-2 0,0 0 2 0,0 0-1 16,-19 11 0-16,19-11-2 0,0 0 2 0,0 0-3 15,0 0 1-15,0 0-3 0,0 0-1 0,0 0 0 16,0 0-1-16,-14 17 1 0,14-17 1 0,0 0 0 16,0 0 3-16,17 5-1 0,-17-5 0 0,24 1 1 15,-6-1 0-15,5 0 0 0,4 0 2 0,6-1 1 16,2 0-5-16,4-2-2 0,3-1 0 0,4 2 0 16,2-3 0-16,1-1 0 0,3 0 0 0,-1 0 0 15,2 0 0-15,-2-1 0 0,-3 0 0 0,1-1 0 16,-3 1 0-16,1 1 0 0,-5-1 0 15,2 2 0-15,-3-1 0 0,2 2 0 0,-2 3 0 16,0 0 0-16,2 0 0 0,-4 1 0 16,0 0 0-16,-1 2 0 0,-3 0 0 0,0 1 0 15,-1 0 0-15,-2-1 0 0,-3-1 0 0,-1-1 0 16,-3 0 0-16,0-1 0 0,-5 1 0 0,0-3 0 16,-2 0 0-16,-18 3 0 0,31-8 0 15,-31 8 0-15,24-8 0 0,-24 8 0 0,17-9 0 16,-17 9 0-16,0 0 0 0,17-14 0 0,-17 14 0 15,0 0 0-15,0 0 0 0,2-18 0 0,-2 18 0 16,0 0 0-16,0 0 0 0,0 0 0 0,-23-20 0 16,23 20 0-16,-19-4 0 0,19 4 0 0,-26-5 0 15,26 5 0-15,-28-5 0 0,28 5 0 0,-28-5 0 16,28 5 0-16,-30-7 0 0,13 2 0 16,-3 0 0-16,-1 0 0 0,-4 0 0 0,-2 1 0 15,-2-1 0-15,-1 1 0 0,-2 1 0 0,1 0 0 16,-3 1 0-16,-2 0 0 0,2 1 0 0,1 1 0 15,2 1 0-15,4 1 0 0,4 0 0 0,5 1 0 16,18-3 0-16,-20 2 0 0,20-2 0 16,0 0 0-16,0 0 0 0,0 0 0 0,32 11 0 15,-9-9 0-15,7-3 0 0,11-1 0 16,7-4 0-16,6-4 0 0,6-1 0 0,3 0 0 16,-1-1 0-16,1 2 0 0,-5 1 0 0,-3 1 0 15,-4 2 0-15,-5 3 0 0,-3 0 0 0,-10 3 0 16,-7 3 0-16,-7 0 0 0,-19-3 0 0,0 0 0 15,13 20 0-15,-13-20 0 0,-24 25 0 0,2-8 0 16,-9 2 0-16,-8 4 0 0,-7 3 0 16,-7-1 0-16,-3 2 0 0,-1-2 0 0,-2 1 0 15,3-2 0-15,4-1 0 0,6-4 0 16,6-2 0-16,9-1 0 0,7-8-5 0,15 9-102 16,-22-29-410-16,31 12-133 0,0 0 10 0</inkml:trace>
  <inkml:trace contextRef="#ctx0" brushRef="#br2" timeOffset="95777.9054">6829 5792 1261 0,'27'2'133'0,"-27"-2"-29"0,0 0-6 0,14-22-33 15,4 24 10-15,-18-2-41 0,23-9 8 0,-23 9-3 16,27-8-10-16,-27 8-3 0,25-6-9 0,-25 6-1 16,17-2-5-16,-17 2 6 0,0 0 0 15,0 0 6-15,0 0-19 0,-2 17 11 16,2-17-19-16,-17 14 25 0,17-14-17 0,-28 20-4 16,10-8 0-16,-4 3 0 0,-1-1 0 0,-4 2 0 15,0 0 0-15,0-2 0 0,-1 2 0 0,3-2 0 16,2 0 0-16,5-3 0 0,18-11 0 0,-26 18 0 15,26-18 0-15,0 0 0 0,-5 18 0 0,5-18 0 16,0 0 0-16,28 19 0 0,-11-14 0 16,3 0 0-16,4-3 0 0,4 0 0 0,3-4 0 15,5 1 0-15,-1-4 0 0,4 2 0 0,0-5 0 16,5 5 0-16,-5-9-70 0,21 27-238 0,-26-29-328 16,14 13-8-16,-10-5 256 0</inkml:trace>
  <inkml:trace contextRef="#ctx0" brushRef="#br2" timeOffset="96809.1662">6893 6393 1217 0,'0'0'127'0,"-29"7"-49"0,29-7-14 0,-27-1 5 15,27 1 11-15,-21 0-23 0,21 0 12 0,0 0-40 16,0 0 8-16,0 0-7 0,0 0-12 0,0 0 0 16,0 0-1-16,18-10 7 0,-18 10-5 15,34-6 2-15,-9 4-6 0,4-2-2 0,5 0-2 16,4-2 1-16,4 1-5 0,4-2 3 0,1 1-5 16,4-1-5-16,1 1 0 0,2-3 0 15,0 2 0-15,1 1 0 0,0-1 0 0,-1 2 0 16,1-2 0-16,-1 0 0 0,-3-1 0 0,1-1 0 15,-3 1 0-15,-1-1 0 0,1 0 0 0,-5 2 0 16,-3 0 0-16,-3 2 0 0,-4-1 0 16,-4 2 0-16,-4 1 0 0,-6-1 0 0,-20 4 0 15,26-3 0-15,-26 3 0 0,0 0 0 0,0 0 0 16,0 0 0-16,0 0 0 0,0 0 0 0,0 0 0 16,0 0 0-16,0 0 0 0,0 0 0 0,0 0 0 15,0 0 0-15,0 0 0 0,0 0 0 0,0 0 0 16,6 19 0-16,-6-19 0 0,0 0 0 0,22 8 0 15,-22-8 0-15,23 1 0 16,-23-1 0-16,24-1 0 0,-24 1 0 0,24-4 0 16,-24 4 0-16,18-3 0 0,-18 3 0 0,0 0 0 15,0 0 0-15,0 0 0 0,0 0 0 0,0 0 0 16,0 0 0-16,0 0 0 0,3-20 0 0,-3 20 0 16,0 0 0-16,-17-12 0 0,17 12 0 0,0 0 0 15,-20-14 0-15,20 14 0 0,0 0 0 16,-21-16 0-16,21 16 0 0,0 0 0 0,-21-14 0 15,21 14 0-15,-17-6 0 0,17 6 0 0,-23-4 0 16,23 4 0-16,-27 0 0 0,27 0 0 0,-30 4 0 16,30-4 0-16,-25 4 0 0,25-4 0 0,-20 4 0 15,20-4 0-15,0 0 0 0,0 0 0 16,0 0 0-16,0 0 0 0,0 0 0 0,0 0 0 16,21-1 0-16,-3 0 0 0,4-3 0 15,3 0 0-15,3 1 0 0,3-1 0 0,-2 2 0 16,1-1 0-16,0 2 0 0,-5 1 0 0,-1 0 0 15,-4 3 0-15,-3-1 0 0,-17-2 0 0,23 7 0 16,-23-7 0-16,0 0 0 0,0 0 0 0,10 21 0 16,-10-21 0-16,0 0 0 0,-22 24 0 0,22-24 0 15,-33 23 0-15,10-10 0 0,-5 2 0 0,-2 2 0 16,-3-3 0-16,0 2 0 0,1-2 0 16,2-2 0-16,3 1 0 0,4-1 0 0,4-4 0 15,19-8 0-15,-25 12 0 0,25-12-95 16,-23-9-287-16,23 9-240 0,0 0-23 0,0 0 343 15</inkml:trace>
  <inkml:trace contextRef="#ctx0" brushRef="#br2" timeOffset="97371.6919">7106 6214 1245 0,'0'0'171'0,"0"0"-72"16,-8-24-13-16,8 24-10 0,0 0-4 0,0 0-12 15,0 0-8-15,0 0-7 0,0 0-7 16,0 0-6-16,0 0-6 0,0 0-7 0,0 0-5 15,0 0-5-15,0 0-6 0,0 0-3 0,-28 15 0 16,28-15 0-16,-35 24 0 0,13-7 0 0,-3 0 0 16,-2 3 0-16,-1-1 0 0,-1 0 0 0,-1 1 0 15,4 0 0-15,-2-2 0 0,5 1 0 0,2-4 0 16,4 0 0-16,17-15 0 0,-22 23 0 0,22-23 0 16,-8 18 0-16,8-18 0 15,0 0 0-15,9 24 0 0,-9-24 0 0,22 17 0 16,-22-17 0-16,37 17 0 0,-15-10 0 0,4-2 0 15,3 0 0-15,2-3 0 0,3 0 0 0,1-2 0 16,2-2 0-16,0 1 0 0,0-4 0 0,2 3 0 16,-5-8-75-16,27 26-398 0,-30-28-156 0,18 9-27 15,-10 0 443-15</inkml:trace>
  <inkml:trace contextRef="#ctx0" brushRef="#br2" timeOffset="99071.2916">13859 5088 1104 0,'-9'-18'294'0,"9"18"-165"0,0 0-31 15,0 0-17-15,0 0-12 0,0 0-13 0,0 0-6 16,0 0-10-16,0 0-3 0,0 0-10 0,0 0-2 15,0 0-9-15,0 0-5 0,0 0-5 0,0 0-2 16,0 0-4-16,0 0 0 0,0 0 0 16,0 0 0-1,0 0 0-15,0 0 0 0,23 2 0 0,-23-2 0 16,31 1 0-16,-12-1 0 0,5-1 0 16,4 0 0-16,4-2 0 0,5-1 0 0,1 0 0 0,5-2 0 15,3-1 0-15,7 1 0 0,-1 0 0 0,0 0 0 16,2 0 0-16,-6 1 0 0,-2 1 0 0,-2 0 0 15,-6 3 0-15,-2-1 0 0,-5 2 0 0,-7 0 0 16,-3 0 0-16,-21 0 0 0,27 1 0 0,-27-1 0 16,0 0 0-16,0 0 0 0,0 0 0 15,0 0 0-15,0 0 0 0,0 0 0 0,0 0 0 16,0 0 0-16,0 0 0 0,0 0 0 0,0 0 0 16,0 0 0-16,-20-4 0 0,20 4 0 0,0 0 0 15,-22-13 0-15,22 13 0 0,0 0 0 16,-16-18 0-16,16 18 0 0,0 0 0 0,-17-18 0 15,17 18 0-15,0 0 0 0,-18-18 0 0,18 18 0 16,0 0 0-16,-27-16 0 0,27 16 0 16,-23-9 0-16,23 9 0 0,-24-3 0 0,24 3 0 15,-24 0 0-15,24 0 0 0,-23 3 0 0,23-3 0 16,-19 5 0-16,19-5 0 0,0 0 0 0,0 0 0 16,0 0 0-16,0 0 0 0,0 0 0 0,0 0 0 15,0 0 0-15,5 18 0 0,-5-18 0 0,28 3 0 16,-7-3 0-16,2 0 0 0,4-1 0 0,4 1 0 15,0-2 0-15,-1 2 0 0,1 2 0 16,-2-1 0-16,-3 1 0 0,-2 1 0 0,-5-1 0 16,-19-2 0-16,26 9 0 0,-26-9 0 15,0 0 0-15,0 0 0 0,4 20 0 0,-4-20 0 16,-20 17 0-16,0-6 0 0,-4 0 0 0,-4 1 0 16,-5 0 0-16,-2 0 0 0,-2 0 0 0,2-1 0 15,1-1 0-15,5-2 0 0,6-1 0 16,5-2 0-16,18-5 0 0,-17 6 0 0,17-6-37 15,0 0-103-15,30 0-401 0,-30 0-96 0,28-15 65 16</inkml:trace>
  <inkml:trace contextRef="#ctx0" brushRef="#br2" timeOffset="99579.6889">14019 5014 1057 0,'0'0'252'15,"8"-21"-129"-15,-8 21-21 0,0 0-11 0,24-3-14 16,-24 3-15-16,0 0-11 0,0 0-3 0,0 0-6 15,6-19-2-15,-6 19-7 0,0 0-2 0,0 0-8 16,0 0-8-16,0 0-15 0,-24-3 0 16,24 3 0-16,-22 6 0 0,22-6 0 0,-32 13 0 15,13-3 0-15,-6 2 0 0,0 0 0 16,-1 0 0-16,1 2 0 0,2-1 0 0,-2 2 0 16,5-1 0-16,1-1 0 0,19-13 0 0,-20 25 0 15,20-25 0-15,-5 19 0 0,5-19 0 0,14 19 0 16,3-9 0-16,7-3 0 0,6-1 0 0,9-1 0 15,7-5 0-15,4-1 0 0,3 0 0 16,0-5 0-16,4 7-30 0,-12-21-111 0,22 28-505 16,-28-17 45-16,3 12-27 0</inkml:trace>
  <inkml:trace contextRef="#ctx0" brushRef="#br2" timeOffset="100956.2624">14046 5836 1468 0,'0'0'142'0,"0"0"-62"16,0 0-20-16,0 0-17 0,-4 17-6 0,4-17-8 15,0 0-3-15,0 0-5 0,0 0-4 0,0 0-5 16,0 0-2-16,0 0-1 0,0 0 2 0,0 0 1 15,0 0 1-15,0 0-2 0,0 0 3 16,0 0-2-16,0 0 3 0,0 0-10 16,0 0-5-16,0 0 0 0,0 0 0 0,0 0 0 0,0 0 0 15,0 0 0-15,0 0 0 0,0 0 0 16,0 0 0-16,0 0 0 0,0 0 0 0,20-7 0 16,-20 7 0-16,25-4 0 0,-6 2 0 0,1-2 0 15,5 0 0-15,-1-2 0 0,3-1 0 0,2 1 0 16,0-1 0-16,-1 0 0 0,5-2 0 15,-3 1 0-15,2 1 0 0,1-3 0 0,-3 3 0 16,-1-3 0-16,-2 2 0 0,-4 0 0 0,-1 1 0 16,-5 1 0-16,-17 6 0 0,26-7 0 0,-26 7 0 15,0 0 0-15,0 0 0 0,0 0 0 0,0 0 0 16,0 0 0-16,0 0 0 0,0 0 0 16,0 0 0-16,0 0 0 0,0 0 0 15,0 0 0-15,0 0 0 0,0 0 0 0,0 0 0 16,0 0 0-16,0 0 0 0,0 0 0 0,0 0 0 15,0 0 0-15,0 0 0 0,0 0 0 0,0 0 0 16,0 0 0-16,0 0 0 0,0 0 0 0,0 0 0 16,0 0 0-16,0 0 0 0,0 0 0 0,0 0 0 15,0 0 0-15,0 0 0 0,0 0 0 0,0 0 0 16,0 0 0-16,0 0 0 0,0 0 0 16,0 0 0-16,0 0 0 0,0 0 0 0,0 0 0 15,0 0 0-15,0 0 0 0,0 0 0 0,0 0 0 16,0 0 0-16,0 0 0 0,0 0 0 15,23 2 0-15,-23-2 0 0,18-1 0 0,-18 1 0 16,22-4 0-16,-22 4 0 0,23-4 0 0,-23 4 0 16,19-3 0-16,-19 3 0 0,0 0 0 0,0 0 0 15,0 0 0-15,0 0 0 0,0 0 0 16,0 0 0-16,0 0 0 0,0 0 0 0,0 0 0 16,0 0 0-16,0 0 0 0,0 0 0 0,0 0 0 15,0 0 0-15,0 0 0 0,-21-17 0 0,21 17 0 16,0 0 0-16,-19-7 0 0,19 7 0 0,0 0 0 15,-23-10 0-15,23 10 0 0,0 0 0 0,-24-7 0 16,24 7 0-16,-22-5 0 16,22 5 0-16,-26-3 0 0,26 3 0 0,-23-3 0 0,23 3 0 15,-22 0 0-15,22 0 0 0,-19 1 0 16,19-1 0-16,0 0 0 0,-18 5 0 0,18-5 0 16,0 0 0-16,0 0 0 0,0 0 0 0,0 0 0 15,0 0 0-15,0 0 0 0,22 14 0 0,-22-14 0 16,28 0 0-16,-9-2 0 0,3-1 0 0,2-1 0 15,2-1 0-15,-1 0 0 0,1 1 0 16,-1-2 0-16,1 1 0 0,-3 1 0 0,-1 0 0 16,-4 2 0-16,-18 2 0 0,27-2 0 0,-27 2 0 15,0 0 0-15,0 0 0 0,0 0 0 0,0 0 0 16,0 0 0-16,-6 20 0 0,6-20 0 0,-33 21 0 16,10-9 0-16,-3 2 0 0,-2 1 0 15,-1-2 0-15,1 3 0 0,1-4 0 0,4 0 0 16,4-4 0-16,19-8 0 0,-22 16 0 15,22-16 0-15,0 0 0 0,0 0 0 0,0 0-95 16,19 38-297-16,-19-38-237 0,0 0-4 0,21-5 336 16</inkml:trace>
  <inkml:trace contextRef="#ctx0" brushRef="#br2" timeOffset="101425.056">14158 5728 1337 0,'1'-25'98'16,"-1"25"-41"-16,0 0-10 0,0 0 3 0,0 0 12 16,0 0-1-16,0 0-7 0,0 0-12 0,0 0-12 15,0 0-11-15,0 0-3 0,0 0 0 0,-21 2 4 16,21-2 1-16,-21 10-2 0,21-10 1 0,-30 15-1 15,30-15 0-15,-34 17 2 0,17-6-20 0,-5 0 16 16,3 1-17-16,-2-1 1 0,1 2-1 16,0 0 0-16,-1 1 0 0,2 0 0 0,0 1 0 15,1-2 0-15,18-13 0 0,-25 24 0 16,25-24 0-16,-7 18 0 0,7-18 0 0,0 0 0 0,32 21 0 16,-4-19 0-16,9-2 0 0,9-3 0 15,6-5 0-15,9 1 0 0,-1-4 0 0,7 4-3 16,-8-5-71-16,11 22-98 0,-30-26-427 0,16 17-43 15,-19-7 86-15</inkml:trace>
  <inkml:trace contextRef="#ctx0" brushRef="#br2" timeOffset="102471.9903">14058 6275 1520 0,'0'0'46'0,"-22"0"-16"0,22 0 0 15,0 0 0-15,-23-3 5 0,23 3-1 0,0 0 2 16,0 0-1-16,-21-4-1 0,21 4-4 16,0 0 0-16,0 0-2 0,0 0-1 0,0 0-5 15,0 0-2-15,0 0-4 0,0 0-2 0,0 0-2 16,0 0-2-16,0 0-2 0,0 0-8 0,0 0 0 16,0 0 0-16,0 0 0 0,0 0 0 0,0 0 0 15,0 0 0-15,13 18 0 0,-13-18 0 0,28 2 0 16,-5-5 0-16,3 1 0 0,9-3 0 15,2-1 0-15,5 0 0 0,1-2 0 16,2 2 0-16,0 0 0 0,0 2 0 0,-1-2 0 16,-1 1 0-16,-3 1 0 0,-2 2 0 0,-3-1 0 15,-2 1 0-15,-5-1 0 0,-5 1 0 0,-5 1 0 16,-18 1 0-16,24-3 0 0,-24 3 0 0,0 0 0 16,0 0 0-16,0 0 0 0,0 0 0 0,0 0 0 15,0 0 0-15,0 0 0 0,-26-1 0 16,26 1 0-16,-31-1 0 0,14 0 0 0,-1 1 0 15,18 0 0-15,-34-3 0 0,34 3 0 0,-29-3 0 16,29 3 0-16,-26-5 0 0,26 5 0 16,-23-7 0-16,23 7 0 0,-21-5 0 0,21 5 0 15,-18-6 0-15,18 6 0 0,-18-5 0 0,18 5 0 16,0 0 0-16,-20-3 0 0,20 3 0 0,0 0 0 16,0 0 0-16,0 0 0 0,0 0 0 15,0 0 0-15,0 0 0 0,0 0 0 0,0 0 0 16,10 19 0-16,-10-19 0 0,24 3 0 0,-5-2 0 15,0-2 0-15,5-1 0 0,4-1 0 0,2 0 0 16,2-1 0-16,-1-1 0 0,-2 2 0 0,-1-1 0 16,-2 0 0-16,-3 2 0 0,-2 1 0 0,-3 1 0 15,-18 0 0-15,20 1 0 0,-20-1 0 0,0 0 0 16,0 0 0-16,0 0 0 0,0 0 0 16,-1 18 0-16,1-18 0 0,-22 16 0 0,22-16 0 15,-35 16 0-15,13-7 0 0,0 0 0 16,-2 2 0-16,1-1 0 0,-3 1 0 0,2 1 0 15,-2-1 0-15,4 0 0 0,2-1 0 0,20-10 0 16,-32 19 0-16,32-19 0 0,-21 16-30 0,26 8-135 16,-30-34-414-16,25 10-17 0,0 0-23 15</inkml:trace>
  <inkml:trace contextRef="#ctx0" brushRef="#br2" timeOffset="102847.0314">14245 6229 1647 0,'0'0'84'0,"0"0"-16"0,0 0-6 0,0 0-11 15,0 0-23-15,-20 4-16 0,20-4-6 16,-31 11-4-16,11-3 1 0,-5 1 0 0,-3 2 6 16,-2 0 4-16,-2 1 5 0,-3 1 3 0,1 2-1 15,-2 0-20-15,2 1 0 0,3-1 0 16,7-1 0-16,4-2 0 0,20-12 0 0,-15 21 0 15,15-21 0-15,0 0 0 0,27 21 0 0,-1-16 0 16,11-3 0-16,9-5 0 0,6-4 0 0,14 1-22 16,-14-29-216-16,32 31-393 0,-18-16-24 0,9 3 155 15</inkml:trace>
  <inkml:trace contextRef="#ctx0" brushRef="#br2" timeOffset="104289.6123">19748 4862 1122 0,'17'15'207'0,"-17"-15"-111"0,0 0-26 15,0 0-14-15,0 0-11 0,0 0-15 0,0 0-11 16,0 0-8-16,0 0-1 0,0 0 3 0,0 0 7 16,0 0 10-16,20-3 2 0,-20 3 1 15,27-5-2-15,-27 5-8 0,36-9-6 0,-14 5-4 16,1 0-6-16,0-1-3 0,0 2 0 0,-3 0-2 16,-2 1 1-16,-18 2-2 0,27-4 0 15,-27 4-2-15,0 0 1 0,19 0 4 0,-19 0 4 16,0 0 1-16,0 0-1 0,0 0-2 0,-27 10-5 15,27-10-3-15,-29 7 3 0,11-2 1 0,0-2 4 16,-3 1 7-16,0 0 1 0,2-2 1 0,1 2 1 16,18-4-4-16,-28 2 0 0,28-2-3 0,-18 3-3 0,18-3-4 15,0 0-1-15,0 0-3 0,0 0-1 16,0 0-1-16,0 0-2 0,0 0-3 0,0 0-11 16,0 0-16-16,0 0-35 0,35 18-133 0,-35-18-396 15,0 0-8-15,19-3 130 0</inkml:trace>
  <inkml:trace contextRef="#ctx0" brushRef="#br2" timeOffset="105229.2404">19928 5534 790 0,'0'0'251'0,"0"0"-71"0,0 0-27 0,0 0-25 16,0 0-24-16,0 0-20 0,0 0-18 0,0 0-6 16,0 0-16-16,0 0-8 0,-19-6-10 0,19 6-5 15,0 0-3-15,-22-2-5 0,22 2-1 16,0 0-3-16,-24 4-3 0,24-4-3 0,0 0-1 15,-17 5-2-15,17-5-1 0,0 0 1 16,0 0-1-16,0 0-1 0,0 0 1 0,0 0 1 16,23 14 2-16,-23-14-1 0,27-2 1 0,-27 2-1 15,32-2-1-15,-15 0 1 0,2-1 0 0,-19 3 3 16,31-5-3-16,-31 5 2 0,26-6-1 0,-26 6 0 16,18-5 1-16,-18 5 5 0,0 0 2 0,0 0-5 15,0 0-5-15,0 0 0 0,0 0 0 0,-17-6 0 16,17 6 0-16,-28 4 0 0,11 0 0 15,-2-1 0-15,-2 2 0 0,0 1 0 0,2-1 0 16,1 2 0-16,0-1 0 0,18-6 0 16,-20 9-29-16,20-9-48 0,0 0-117 0,0 0-412 15,0 0-34-15,0 0 140 0</inkml:trace>
  <inkml:trace contextRef="#ctx0" brushRef="#br2" timeOffset="105947.9954">19949 6268 1485 0,'0'0'139'0,"0"0"-63"15,0 0-25-15,0 0-11 16,0 0-16-16,0 0-7 0,0 0 0 0,-24 7-2 16,24-7-1-16,-22 2-1 0,22-2-1 0,-24 4 0 15,24-4-2-15,-22 5 1 0,22-5-3 0,-19 4-1 16,19-4-3-16,0 0-3 0,0 0-1 0,0 0-3 16,0 0 2-16,0 0 1 0,0 0 1 0,0 0 1 15,0 0-1-15,20 6 0 0,-20-6 0 0,25-5-1 16,-25 5 1-16,30-7 1 0,-30 7-1 15,29-9 1-15,-29 9-1 0,24-8 0 0,-24 8-1 16,20-6 3-16,-20 6 2 0,0 0 0 0,0 0 3 16,18-7 1-16,-18 7 1 0,0 0 3 0,0 0-2 15,0 0-2-15,0 0-5 0,0 0-2 16,-17 1-2-16,17-1 1 0,-25 6 0 0,25-6-1 16,-32 11 0-16,12-6 0 0,2-1 0 15,1 0 0-15,0-1 0 0,17-3 0 0,-26 4 0 16,26-4 0-16,0 0-2 0,0 0-16 0,-17 4-9 15,17-4-28-15,0 0-40 0,36 13-231 0,-36-13-292 16,26-15 28-16,-6 9 275 0</inkml:trace>
  <inkml:trace contextRef="#ctx0" brushRef="#br2" timeOffset="106948.1778">21791 4845 2030 0,'0'0'17'0,"0"0"-17"0,0 0 0 16,0 0 0-16,0 0 0 0,0 0 0 0,0 0 0 16,0 0 0-16,-14-18 0 0,14 18 0 0,0 0 0 15,0 0 0-15,0 0 0 0,0 0 0 0,0 0 0 16,0 0 0-16,0 0 0 0,0 0 0 0,0 0-12 15,-3-27-174-15,3 27-443 0,0 0 4 16,17 0 31-16</inkml:trace>
  <inkml:trace contextRef="#ctx0" brushRef="#br2" timeOffset="107620.1839">21729 5660 2006 0,'0'0'41'0,"0"0"-41"0,0 0 0 0,0 0 0 16,0 0 0-16,0 0 0 0,0 0 0 15,0 0 0-15,0 0 0 0,0 0 0 16,0 0 0-16,0 0 0 0,10-18 0 0,-10 18 0 16,0 0 0-16,0 0 0 0,0 0-24 0,0 0-67 15,26 9-160-15,-26-9-370 0,0 0 17 0,0 0 149 16</inkml:trace>
  <inkml:trace contextRef="#ctx0" brushRef="#br2" timeOffset="108274.3462">21644 6489 1892 0,'3'-29'155'0,"-3"29"-155"0,0 0 0 0,0 0 0 16,0 0 0-16,0 0 0 0,0 0 0 0,-10-18 0 15,10 18 0-15,0 0 0 0,0 0 0 0,0 0 0 16,0 0 0-16,0 0 0 0,0 0-17 0,-17-29-85 16,32 52-280-16,-15-23-242 0,0 0-20 0,0 0 367 15</inkml:trace>
  <inkml:trace contextRef="#ctx0" brushRef="#br2" timeOffset="112877.7048">9820 5266 257 0,'0'0'40'0,"0"0"-36"16,0 0-72-16,-28-2-149 0,28 2 202 16,0 0 15-16</inkml:trace>
  <inkml:trace contextRef="#ctx0" brushRef="#br2" timeOffset="113370.0244">9826 5322 297 0,'-11'-18'147'0,"11"18"-10"0,0 0 28 15,0 0 2-15,-2-26 14 0,2 26-32 16,0 0-30-16,0 0-29 0,0 0-19 0,0 0-10 15,-15-26-4-15,15 26-2 0,0 0-5 16,-18-15-4-16,18 15-9 0,-25-13-4 0,25 13-3 16,-26-7-1-16,9 4-4 0,17 3 0 0,-32 1-8 15,32-1-1-15,-33 8-5 0,16-2 0 0,-1 4-2 16,1 1 3-16,-1 1-12 0,-1 2 0 0,1 2 0 16,18-16 0-16,-30 30 0 0,30-30 0 0,-27 32 0 15,27-32 0-15,-22 31 0 0,22-31 0 0,-17 32 0 16,17-32 0-16,-10 28 0 0,10-28 0 15,-1 19 0-15,1-19 0 0,0 0 0 0,20 19 0 16,-20-19 0-16,28 8 0 0,-11-8 0 16,3-2 0-16,2-3 0 0,1-2 0 0,4-2 0 15,-3-4 0-15,3-1 0 0,0-3 0 0,0-1 0 16,-2 0 0-16,1-2 0 0,-3 2 0 0,-2 3 0 16,-3 0 0-16,-18 15 0 0,25-25 0 15,-25 25 0-15,0 0 0 0,16-20 0 0,-16 20 0 16,0 0 0-16,0 0 0 0,0 0 0 0,0 0 0 15,0 0 0-15,0 0 0 0,-6 21 0 0,6-21 0 16,-4 24 0-16,4-24 0 0,2 29 0 0,-2-29-2 16,8 29-28-16,-8-29-13 0,21 28-27 0,-21-28-59 15,40 28-277-15,-40-28-199 0,34 6 2 16,-8 3 445-16</inkml:trace>
  <inkml:trace contextRef="#ctx0" brushRef="#br2" timeOffset="113620.4871">10342 5261 1779 0,'-39'0'73'0,"39"0"-46"0,-18 0-7 16,18 0 0-16,-20 5 3 0,20-5 2 0,-22 9-7 16,22-9 4-16,-29 14-7 0,29-14 2 0,-30 19-9 15,30-19-8-15,-30 22 0 0,30-22 0 16,-24 20 0-16,24-20 0 0,-15 23 0 0,15-23 0 15,-4 24 0-15,4-24 0 0,4 23 0 0,-4-23 0 16,20 21 0-16,-20-21 0 0,32 12 0 16,-14-11 0-16,4-2-19 0,0-9-26 0,8 6-25 15,-12-25-77-15,27 18-472 0,-18-16 9 0,12 3 74 16</inkml:trace>
  <inkml:trace contextRef="#ctx0" brushRef="#br2" timeOffset="113823.6104">10722 4931 1349 0,'-22'-22'445'0,"22"22"-399"16,-20 6-17-16,20-6-2 0,-21 13 0 15,21-13-1-15,-21 20-7 0,21-20-2 0,-18 31-7 16,10-10-2-16,0 2-6 0,2 2 3 0,1 2-5 16,2 3-9-16,0 0 27 0,2 1-28 0,0 0 25 15,0-2-17-15,2 1-22 0,-1-3 0 0,4 3-19 16,-4-30-71-16,14 58-158 0,-32-45-318 15,23 6-38-15,-3 3 302 0</inkml:trace>
  <inkml:trace contextRef="#ctx0" brushRef="#br2" timeOffset="114323.6349">10494 5188 1917 0,'0'0'31'0,"-27"17"-22"0,27-17-1 16,0 0-2-16,-15 17 0 0,15-17-3 0,0 0 1 16,0 0-2-16,0 0 3 0,26 17 2 0,-26-17 2 15,27-2-1-15,-10-2-1 0,2-3-2 0,2-2-2 16,2 1 1-16,1-1-4 0,2 0 2 16,-3 0-1-16,1-1-19 0,-3 2 19 0,-2 1-18 15,1 1 18-15,-3-2 3 0,-17 8 0 0,30-6 1 16,-30 6-1-16,23 0 1 0,-23 0 0 0,0 0 1 15,0 0 4-15,20 12-10 0,-20-12 0 16,0 0 0-16,-1 23 0 0,1-23 0 0,-8 22 0 16,8-22 0-16,-17 30 0 0,7-13 0 0,2 3 0 15,-3-1 0-15,1 3 0 0,1-3 0 16,0-1 0-16,2-1 0 0,7-17 0 0,-8 28 0 16,8-28 0-16,2 19 0 0,-2-19 0 0,0 0 0 15,19 17 0-15,-19-17 0 0,28 0 0 0,-8-4 0 16,1-5 0-16,5-2 0 0,1-2 0 0,1-2 0 15,2-2 0-15,-1 1 0 0,1-1 0 0,-3-2 0 16,-1 5 0-16,-3 1 0 0,-2 1 0 16,-21 12 0-16,25-17 0 0,-25 17 0 15,0 0 0-15,0 0 0 0,0 0 0 0,0 0 0 16,0 0 0-16,0 0 0 0,0 0 0 0,0 0 0 16,-22 17 0-16,22-17 0 0,-14 21 0 0,14-21 0 15,-11 27 0-15,11-27 0 0,-6 25-8 0,6-25-33 16,3 25-18-16,11-5-57 0,-14-20-104 0,23 7-376 15,-23-7 12-15,24 4 162 0</inkml:trace>
  <inkml:trace contextRef="#ctx0" brushRef="#br2" timeOffset="114729.9036">11422 5247 1677 0,'-25'-19'86'16,"25"19"-40"-16,-17-18 0 0,17 18 3 15,0 0-6-15,-18-13-5 0,18 13-10 0,0 0 2 16,-22-3-26-16,22 3-4 0,0 0 0 0,-24 14 0 16,24-14 0-16,-20 20 0 0,20-20 0 0,-23 30 0 15,23-30 0-15,-24 37 0 0,12-18 0 0,0 2 0 16,2-1 0-16,1-2 0 0,2 0 0 0,7-18 0 16,-5 27 0-16,5-27 0 0,6 19 0 15,-6-19 0-15,18 14 0 0,-18-14 0 0,31 3 0 16,-13-4 0-16,2-4 0 0,0-6 0 15,2-1 0-15,1-2 0 0,-1-3 0 0,0 0 0 16,-2 0 0-16,-2 0 0 0,-2 0 0 0,-4 0 0 16,-3 0 0-16,-9 17 0 0,14-30 0 0,-14 30 0 15,3-24 0-15,-3 24 0 0,-3-18 0 0,3 18 0 16,0 0 0-16,0 0 0 0,-18-12 0 16,18 12 0-16,0 0 0 0,-17 9 0 0,17-9 0 15,-10 17 0-15,10-17 0 0,-9 27 0 0,9-27 0 16,-5 31 0-16,5-31 0 0,2 32 0 0,-2-32 0 15,6 27 0-15,-6-27 0 0,16 25-2 0,-16-25-35 16,23 14-10-16,-5-4-22 0,-18-10-79 0,47-4-373 16,-47 4-75-16,37-19-3 0</inkml:trace>
  <inkml:trace contextRef="#ctx0" brushRef="#br2" timeOffset="114948.6309">11910 4892 1463 0,'-1'-21'451'0,"1"21"-384"16,0 0-29-16,-11 22-10 0,11-22-28 0,-13 27 0 15,4-9 0-15,-2 4 0 0,1 3 0 0,0 4 0 16,-2 2 0-16,1 3 0 0,-1 1 0 0,1 4 0 16,0-3 0-16,2 1 0 0,2-2 0 15,1-4 0-15,3-2 0 0,2-3 0 0,5-3 0 16,-1-5 0-16,6-1-8 0,-9-17-52 0,28 29-79 15,-28-29 22-15,31 21-40 0,-31-21-391 16,0 0 32-16,36-7 15 0</inkml:trace>
  <inkml:trace contextRef="#ctx0" brushRef="#br2" timeOffset="115136.1329">12087 5189 1828 0,'0'0'135'0,"0"0"-97"16,-12 22-4-16,12-22-22 0,-15 23-12 0,15-23 0 15,-17 33 0-15,10-14 0 0,-2 2 0 16,3 2 0-16,0 0 0 0,0 0 0 0,1-2 0 16,-1 1 0-16,2-2 0 0,2-4 0 0,2-16 0 15,4 26-3-15,-4-26-62 0,15 19-82 0,-32-22-463 16,17 3-15-16,21-3 29 0</inkml:trace>
  <inkml:trace contextRef="#ctx0" brushRef="#br2" timeOffset="115292.4672">12255 4993 2047 0,'-26'-15'0'0,"8"9"0"0,0 2 0 15,1 2 0-15,0 3 0 0,17-1 0 16,-33 5 0-16,33-5 0 0,-27 6 0 16,27-6 0-16,0 0 0 0,0 0 0 0,0 0-54 15,-5-18-136-15,26 25-433 0,-21-7-16 0,35-6 99 16</inkml:trace>
  <inkml:trace contextRef="#ctx0" brushRef="#br2" timeOffset="115604.9084">12514 4912 1689 0,'17'-16'89'0,"-17"16"-29"15,19-11-2-15,-19 11-8 0,0 0-8 0,0 0-8 16,0 0-9-16,0 0-25 0,0 0 0 0,7 26 0 16,-13-9 0-16,-2 5 0 0,-2 2 0 0,-2 5 0 15,0 3 0-15,0 4 0 0,-2 1 0 0,1 3 0 16,0 1 0-16,-1 1 0 0,2-1 0 0,0-1 0 15,2-2 0-15,0 0 0 16,3-2 0-16,0-3 0 0,3-2 0 0,-2-5 0 16,10 1-63-16,-9-10-25 0,19 17-90 0,-33-23-426 15,19-11 12-15,15 24 71 0</inkml:trace>
  <inkml:trace contextRef="#ctx0" brushRef="#br2" timeOffset="116229.9013">12328 5224 1880 0,'0'0'159'15,"0"0"-151"-15,0 0-8 0,0 0 0 0,0 0 0 16,0 0 0-16,0 0 0 0,0 0 0 0,24 15 0 16,-24-15 0-16,36 1 0 0,-14-1 0 15,1-2 0-15,2-1 0 0,0 0 0 0,3-2 0 16,0-1 0-16,1 1 0 0,-2-3 0 0,2 3 0 15,-4-1-27-15,1 3-13 0,-6-3-10 0,3 7 2 16,-23-1-19-16,34 2-10 0,-34-2-24 0,26 6-90 16,-26-6 0-16,0 0 4 0,0 0 64 0,0 0 113 15,0 0 77-15,0 0 40 0,-14 17 13 0,14-17 37 16,0 0-19-16,-25 1 2 0,25-1-27 16,0 0-40-16,-6 22-18 0,6-22-20 15,0 0-3-15,-14 19-9 0,14-19 1 0,-5 22-9 16,5-22-2-16,-6 25-13 0,6-25 0 0,-3 23 0 15,3-23 0-15,-2 19 0 0,2-19 0 0,0 0 0 16,0 0 0-16,9 20 0 0,-9-20 0 0,0 0 0 16,0 0 0-16,23-3 0 0,-23 3 0 15,0 0 0-15,21-15 0 0,-21 15 0 0,19-21 0 16,-19 21 0-16,22-28 0 0,-22 28 0 0,26-31 0 16,-14 14 0-16,-12 17 0 0,29-34 0 0,-14 17 0 15,-15 17 0-15,27-30 0 0,-27 30 0 0,27-22 0 16,-27 22 0-16,25-14 0 0,-25 14 0 0,19-5 0 15,-19 5 0-15,0 0 0 0,17 13 0 16,-17-13 0-16,0 27 0 0,-2-7 0 16,-3 6 0-16,-3 4 0 0,1 4 0 0,-3 3 0 15,1 3 0-15,-1 2 0 0,-1 1 0 0,-1-2 0 16,0-1 0-16,0-3 0 0,-2 1 0 0,3-3 0 16,-2-3 0-16,1 0 0 0,0-2 0 0,-1-2 0 15,2-3 0-15,-1-2 0 0,0-2 0 0,2-4 0 16,10-17 0-16,-19 23 0 0,19-23 0 0,0 0 0 15,0 0 0-15,-18 9 0 0,18-9 0 16,0 0 0-16,0 0 0 0,-6-30-68 0,24 40-262 16,-22-34-320-16,4 24-5 0,14-37 312 15</inkml:trace>
  <inkml:trace contextRef="#ctx0" brushRef="#br2" timeOffset="116401.7677">13343 5368 1817 0,'-21'32'230'0,"21"-32"-230"0,-29 13 0 15,29-13 0-15,-29 7 0 0,29-7 0 0,-28 0 0 16,28 0 0-16,0 0-163 0,-34-3-529 0,34 3-12 16,0 0 217-16</inkml:trace>
  <inkml:trace contextRef="#ctx0" brushRef="#br1" timeOffset="160303.7383">3063 8556 971 0,'0'0'126'0,"0"0"-45"15,0 0-18-15,0 0-2 0,-22-6 6 0,22 6 1 16,0 0-1-16,0 0-5 0,0 0-9 0,0 0-4 16,0 0-7-16,0 0-5 0,0 0-8 15,0 0-5-15,0 0-5 0,0 0-4 0,0 0-3 16,0 0-3-16,0 0-2 0,0 0-2 0,0 0-1 15,0 0 1-15,0 0-2 0,20 4 0 0,-20-4 0 16,17-1-3-16,-17 1 2 0,20 1-1 0,-20-1-2 16,27 1 2-16,-27-1-2 0,35 1 1 0,-15-1 1 15,3 2 0-15,4-2 0 0,0 0-1 16,2 1 0-16,2-1 0 0,3 1-1 0,2 0 0 16,4 0 1-16,1 1 1 0,3-1 0 0,5 0 1 15,2-1-1-15,2 0 0 0,4 0 1 0,2-2-2 16,3 0 1-16,1-1-1 0,6-1 1 0,2 0 0 15,5 0 3-15,7-1-2 0,1-1 0 16,4 1-3-16,0-1 3 0,1 1-3 0,6 0 3 16,3 0-1-16,3 2-1 0,5-1 0 15,-1-1 0-15,-1 2 0 0,7-2 3 0,-3 1-2 16,5-1 3-16,3 0-3 0,-3 1-1 0,1-1 0 16,6-1 2-16,0 0 0 0,4 0 1 0,0-2-1 15,1 2 0-15,2-1-3 0,3 1 4 0,4 0-3 16,-2 0 2-16,3 1-1 0,1-1 0 0,-1 1 0 15,2 2 0-15,-4-1-2 0,-1 2 2 0,1 2-1 16,-1-3 0-16,0 3 1 0,1 0-1 16,-2 0-1-16,4 3 2 0,1-2 0 0,2-1-1 15,2 0 0-15,4 0 1 0,2 0 0 16,4-3 2-16,0 2-2 0,3-1 2 0,2-3-2 16,1 1 3-16,1-2-2 0,0-1 0 0,1-2-2 15,3 1 2-15,0 0-1 0,2-1 3 0,3 1-1 16,0-3-14-16,2 1 14 0,4-1-13 15,0 2 35-15,0 1-21 0,-1 2 22 0,-8 0-23 16,0 4-1-16,-4-1 1 0,1 2-1 0,-6 1 0 16,1 0 0-16,-3 0 0 0,0 1-1 0,1 2-1 15,0-1-1-15,2 1 1 0,1-1-1 0,0-1-1 16,2 2 1-16,0-2-1 0,0-1 4 16,0 0-1-16,-1-1 1 0,0-1 2 0,0 0-5 15,2 0 1-15,2-2-1 0,1 2 0 16,1-2 2-16,1 1 2 0,1 2-3 0,1 0 0 15,-3 0 0-15,-3 1 1 0,-3 1 0 0,-5 0-1 16,-4 3 0-16,-3 0-2 0,-4 0 1 0,-3 1 1 16,-2 0 0-16,-2 0-2 0,-4 3-16 0,-1-2 15 15,-3 3-13-15,1-6 16 0,-6 4 3 0,2 0 18 16,0-4-17-16,-4 5 20 0,-1-5-17 0,-1 0-4 16,-4-1-3-16,-1-1 0 0,1 1 0 15,-6-4 0-15,1 1 0 0,-5 0 0 0,-2-1 0 16,-1-1 0-16,-3-1 0 0,-3 2 0 15,-2 0 0-15,-4 0 0 0,-6 1 0 0,0-4 0 16,0 3 0-16,-3-3 0 0,1 4 0 0,-7 0 0 16,-3-2 0-16,-1 2 0 0,-5-1 0 0,1-1 0 15,-5-2 0-15,-3 2 0 0,1-2 0 16,-7 3 0-16,-3-2 0 0,-4 0 0 0,-4 1 0 16,-4-2 0-16,-4 2 0 0,-1-1 0 0,-6-1 0 15,1 1 0-15,-2-1 0 0,-2 0 0 0,2 2 0 16,-2-2 0-16,-1 1 0 0,-2-1 0 0,0 2 0 15,-1-1 0-15,0 2 0 0,-18 2 0 0,32-3 0 16,-32 3 0-16,23-3 0 0,-23 3 0 0,17 0 0 16,-17 0 0-16,0 0 0 15,0 0 0-15,0 0 0 0,0 0 0 0,0 0 0 16,0 0 0-16,0 0 0 0,0 0 0 0,0 0 0 16,0 0 0-16,0 0 0 0,0 0 0 0,0 0 0 15,0 0-12-15,0 0-4 0,0 0-8 0,0 0-5 16,0 0-22-16,0 0-39 0,40 5-157 0,-40-5-357 15,24-16 18-15,-24 16 199 0</inkml:trace>
  <inkml:trace contextRef="#ctx0" brushRef="#br1" timeOffset="161131.8222">21879 8236 1152 0,'0'0'167'0,"-8"-27"-41"0,8 27-26 0,0 0-20 16,0 0-9-16,0 0-5 0,0 0-16 15,0-20-8-15,0 20-15 0,0 0-2 0,0 0-12 16,0 0-3-16,0 0 0 0,0 0-7 0,0 0 2 15,0 0 1-15,0 0 3 0,0 0 3 0,0 0 1 16,0 0 1-16,0 0-2 0,12 24-3 0,-12-24-1 16,5 23-4-16,-5-23-18 0,1 30 16 15,-2-12-16-15,-3 3 30 0,0-1-14 16,-2 2 12-16,0-1-11 0,1-1-6 0,-2 3 7 16,2 1-7-16,-2 1 7 0,2 1-6 0,0 0 3 15,-1-1-3-15,1 4 5 0,0-1-6 0,0 2 8 16,1 0-7-16,0-1 4 0,1-1-2 0,-1 1 0 15,0 1 0-15,1 2 0 0,0 0 0 0,3 0-6 16,-3 1 12-16,2-1-9 0,0 1 6 0,-1 0-3 16,0-2 0-16,2 2 0 0,-2-2 0 15,2 2 0-15,0 1 0 0,-3-3 0 0,2 3 0 16,1-1 0-16,-1-1 0 0,1 0 0 0,1 0 0 16,0 2 0-16,1 0 0 0,-1 1 0 15,0-1 0-15,2-3 0 0,-1 1 0 0,0 0 0 16,1 1 0-16,-1 2 0 0,-2 1 0 0,0-2 0 15,-1-1 0-15,0 1 0 0,1-3 0 0,-3 1 0 16,1 0 0-16,0-1 0 0,-1-1 0 16,1 1 0-16,0 1 0 0,1-1 0 0,1-1 0 15,0 1 0-15,1-4 0 0,3 1 0 0,0-1 0 16,1 0 0-16,1-3 0 0,1 1 0 0,-1-2 0 16,3 0 0-16,-2 0 0 0,-1-1 0 0,0 0 0 15,-1-2 0-15,0 2 0 0,1 0 0 0,-2 1 0 16,-1 0 0-16,-2-2 0 15,1 1 0-15,-2-1 0 0,-3-2 0 0,2 0 0 16,-3 1 0-16,3-1 0 0,-1-1 0 0,-1-1 0 16,3-17 0-16,-7 28 0 0,7-28 0 0,-4 23 0 15,4-23 0-15,0 0 0 0,1 19-23 0,-1-19-36 16,0 0-32-16,20 20-115 0,-20-20-411 0,0 0 25 16,0 0 134-16</inkml:trace>
  <inkml:trace contextRef="#ctx0" brushRef="#br1" timeOffset="162553.7186">21845 10674 1001 0,'17'12'232'0,"-17"-12"-82"0,0 0-31 15,0 0-23-15,0 0-15 0,0 0-16 16,0 0-16-16,0 0-13 0,0 0-9 0,0 0-6 16,0 0-7-16,0 0-3 0,0 0-6 15,0 0 0-15,0 0-2 0,-21-12 0 0,21 12-1 16,0 0-1-16,-20 5 2 0,20-5-2 0,-20 3 0 15,20-3 1-15,-22 3-2 0,22-3 1 0,-24 1 0 16,24-1 0-16,-27 1 0 0,27-1 1 0,-29-2 0 16,29 2 1-16,-30-3 0 0,30 3 2 15,-33-4-1-15,13 0 1 0,1 0-1 0,-3 1 3 16,-1-1-4-16,-4 0 2 0,-1 2-1 0,-3-2 0 16,-3 3 0-16,-3-1 1 0,-2 1-1 0,-3 1 0 15,-2-2 1-15,-4 2-2 0,1 0 1 0,-3-1-1 16,0 2-1-16,-1-2 1 0,-2 2-3 0,-2 1 2 15,-3-2-1-15,-1 1 0 0,-3 0 0 16,-1 1 0-16,-2 0 0 0,-3 0 0 16,3-1 2-16,-2 2-2 0,1-2 2 0,0 0-1 15,-3 0 1-15,0-1 0 0,-3 3-1 0,-1-2 0 16,1-1-2-16,1 1 0 0,2-1 0 0,1 0 0 16,-1 1 0-16,-2-1 0 0,0-1 0 0,-2 0 0 15,-1 1 0-15,-2-1 0 0,2 1 0 0,-1-2 0 16,-2 2 0-16,0-1 0 0,-3 1 0 15,-1 0 0-15,-2-1 0 0,-1 0 0 0,1 0 0 16,-1-3 0-16,2 2 0 0,-2-2 0 16,-3-1 0-16,2 0 0 0,0 0 0 0,0-1 0 0,1 0 0 15,-2 0 0-15,-1-1 0 0,0 0 0 16,-3 0 0-16,0 0 0 0,-1 1 0 0,0-1 0 16,-2 1 0-16,-2-1 0 0,-2 1 0 0,-2 0 0 15,-2 1 0-15,-3 3 0 0,1-2 0 16,-3 1 0-16,-5 2 0 0,2 0 0 0,-4 1 0 15,-2 1 0-15,2 2 0 0,0-1 0 0,-3 3 0 16,1-1 0-16,3 0 0 0,0 1 0 0,4-1 0 16,2-1 0-16,-2 0 0 0,2-1 0 0,3 1 0 15,2-2 0-15,3-1 0 0,0 0 0 0,-2 0 0 16,2-1 0-16,-1 0 0 0,4-2 0 16,2-1 0-16,0 2 0 0,0-2 0 15,0 0 0-15,0 0 0 0,-1-1 0 0,3 0 0 16,-2 2 0-16,1-2 0 0,-2 0 0 0,-1 1 0 15,2 1 0-15,-1 0 0 0,2 1 0 0,-2 1 0 16,-1-1 0-16,-2 1 0 0,0 1 0 0,-3 0 0 16,0 1 0-16,0 2 0 0,-3 1 0 0,0-2 0 15,-1 2 0-15,-1-1 0 0,2 1 0 16,2-1 0-16,-1 1 0 0,3 0 0 0,-1-1 0 16,1 1 0-16,2-2 0 0,3 2 0 0,3-2 0 15,-1 1 0-15,2 0 0 0,-4 0 0 0,2-1 0 16,1 1 0-16,1 0 0 0,2-1 0 0,-1 1 0 15,-2 1 0-15,-1-2 0 0,-2 2 0 16,0-2 0-16,2 1 0 0,-1-1 0 0,2 1 0 16,-5-1 0-16,0-1 0 0,-1 0 0 15,1 2 0-15,1-2 0 0,-1 1 0 0,0 0 0 16,-2 0 0-16,1 0 0 0,0 0 0 0,1-1 0 16,0 1 0-16,2 0 0 0,-3-1 0 0,1 0 0 15,-2 0 0-15,0 0 0 0,2 1 0 0,-3-1 0 16,2 0 0-16,-5 1 0 0,1 1 0 0,-1-1 0 15,0 1 0-15,-3-1 0 0,3-1 0 16,-3 2 0-16,2-2 0 0,0 1 0 0,2 0 0 16,1-2 0-16,0 0 0 0,0-2 0 15,1 1 0-15,0 0 0 0,3 0 0 0,2-2 0 16,2 1 0-16,1-3 0 0,0 1 0 0,1 0 0 16,0-2 0-16,5 1 0 0,1-3 0 0,0 4 0 15,0-2 0-15,0 0 0 0,0 1 0 0,-1 0 0 16,5-1 0-16,0 2 0 0,4-2 0 15,0 0 0-15,0 0 0 0,-2 0 0 0,1 1 0 16,1 0 0-16,2-1 0 0,2 1 0 0,3 1 0 16,0-2 0-16,3 1 0 0,-1-1 0 0,1 0 0 15,4 0 0-15,1 1 0 0,3-3 0 0,4 2 0 16,3-1 0-16,5 1 0 0,2-1 0 0,3 0 0 16,1 2 0-16,2-3 0 0,4 4 0 15,-1-1 0-15,1 0 0 0,3 0 0 16,1 2 0-16,1-1 0 0,3 0 0 0,2 2 0 15,2-1 0-15,1 1 0 0,2 1 0 0,1-2 0 16,18 3 0-16,-31-3 0 0,31 3 0 0,-23-3 0 16,23 3 0-16,0 0 0 0,-21-1 0 0,21 1 0 15,0 0 0-15,0 0 0 0,0 0 0 0,0 0 0 16,0 0 0-16,0 0-1 0,0 0-2 16,0 0 1-16,0 0-3 0,0 0-2 0,0 0-7 15,0 0-8-15,0 0-10 0,17 3-20 0,-17-3-45 16,0 0-123-16,0 0-399 0,0 0 3 15,0 0 260-15</inkml:trace>
  <inkml:trace contextRef="#ctx0" brushRef="#br1" timeOffset="173044.4844">21659 9342 897 0,'17'22'156'0,"-17"-22"-49"0,0 0 107 16,-18-11 9-16,18 11-154 0,0 0-26 0,0 0-13 16,-25 0-4-16,25 0 0 0,0 0-1 0,-18 4-4 15,18-4-4-15,0 0-2 0,-18 13-3 0,18-13-2 16,0 0 1-16,-18 23 0 0,18-23-2 0,-11 18 6 15,11-18-5-15,0 0 1 0,-9 21-2 0,9-21-3 16,0 0-4-16,0 0 0 0,0 0-1 0,0 0-2 16,0 0 4-16,23 8 0 0,-23-8 0 0,20-8 4 15,-20 8 4-15,22-11-7 0,-22 11 3 0,23-15-6 16,-23 15 0-16,23-14 1 0,-23 14 0 0,18-11-5 16,-18 11 3-16,0 0 0 0,18-12-1 0,-18 12 4 15,0 0 0-15,0 0 0 0,0 0 4 0,0 0-2 16,0 0 0-16,0 0-2 0,0 0-2 0,0 0-1 15,0 0 0-15,-22-13 0 0,22 13 0 16,0 0 0-16,0 0 0 0,-20 2 0 0,20-2 0 16,0 0 0-16,0 0 0 0,-21 18 0 0,21-18 0 15,-12 21 0-15,12-21 0 0,-11 26 0 0,11-26 0 16,-7 29 0-16,7-29 0 0,-5 27 0 0,5-27 0 16,1 22 0-16,-1-22 0 0,0 0 0 0,0 0 0 15,21 16 0-15,-21-16 0 0,18-8 0 0,-18 8 0 16,23-18 0-16,-23 18 0 0,26-29 0 0,-15 12 0 15,1 0 0-15,-1 0 0 0,-4 0 0 0,-7 17 0 16,7-30 0-16,-7 30 0 0,-2-23 0 0,2 23 0 16,-11-17 0-16,11 17 0 0,-20-13 0 0,20 13 0 15,-25-7 0-15,25 7 0 0,-27-2 0 0,27 2 0 16,-28 4 0-16,28-4 0 0,-24 7 0 16,24-7 0-16,-18 5 0 0,18-5 0 0,0 0 0 15,0 0-84-15,-22-1-562 0,22 1-23 0,0 0 22 16</inkml:trace>
  <inkml:trace contextRef="#ctx0" brushRef="#br2" timeOffset="179286.4811">2926 10499 995 0,'0'0'209'0,"0"0"-107"16,0 0-39-16,0 0-23 0,0 0-13 0,0 0-15 15,0 0-7-15,0 0-2 0,0 0 1 0,0 0 1 16,0 0 3-1,19 4 0-15,-19-4 4 0,0 0-1 0,18 9 2 16,-18-9 2-16,17 3 4 0,-17-3 5 0,20 2 1 16,-20-2 0-16,23-2-6 0,-23 2-4 0,28-1-4 15,-28 1-1-15,29 0-2 0,-29 0 1 0,29-1-1 16,-29 1 0-16,31 1-1 0,-31-1-2 16,30 4-1-16,-30-4 0 0,29 6-1 0,-29-6 1 15,31 6 0-15,-31-6-1 0,31 8 1 16,-14-4-2-16,2 1 2 0,-2-1 0 0,2-1 3 15,2 0 1-15,2 0 2 0,1-2 0 0,3 2 1 16,0-2-2-16,2 0 0 0,1-2-2 0,4 0 0 16,2 0-1-16,1-1 0 0,2 0 0 0,1 1-1 15,1-3 2-15,1 2-3 0,1-1 1 0,0 1-2 16,2 0 0-16,0-1-1 0,2 1 1 0,-1 0-2 16,1 0 3-16,3 1 0 0,-2 0-1 15,1 1 0-15,-1 0-1 0,1 0 0 16,-1 0 1-16,-2 1 0 0,2 1-1 0,-3-1 0 15,1 1-1-15,0-1 0 0,0-1-1 0,4 1 5 16,-1-1 0-16,3 0 0 0,-1-1 2 0,3 0-4 16,-1-2 2-16,2 1-1 0,0-3 1 0,1 1-1 15,1 1 0-15,-1-2-2 0,1 1 1 16,3-1 1-16,0 1 1 0,5-2 0 0,-3-1-1 16,0 3-4-16,1-2 0 0,-3 0 0 0,1 1 0 15,-3 0 0-15,1 0 1 0,2 0 0 0,3 0 3 16,0 1-1-16,-1-1 0 0,2 0-5 0,-2 0 3 15,-1 0-1-15,1 0 2 0,-1 1-2 16,0-3 0-16,1 1 2 0,3 2 1 0,1-4-1 16,-3 3 0-16,3 1-3 0,-1 0 1 15,-3-1 0-15,2 3 1 0,-3-1-1 0,0 1 1 16,-1 0-3-16,1 0 1 0,2 0-1 0,-2 2-1 16,-1 0 3-16,-2 1-1 0,0 0 0 0,-1 1 1 15,-1-1 0-15,1 0 0 0,-1 0 1 0,2 0-3 16,2 1 1-16,0-1 1 0,1-1-2 0,-1 1 1 15,-2-2 1-15,3 1 1 0,-3-1 0 0,2 1 0 16,-1 0 0-16,2 0-3 0,3 0 1 16,-1-2 0-16,1 1-1 0,-1 1 3 0,1-1 0 15,-1 0-1-15,2 1 0 0,-2-1 1 16,1 1-2-16,3-3 0 0,0 2 0 0,0 0-1 16,1-1 1-16,-1 2 2 0,-1-1-2 0,-1 1 2 15,0-1-2-15,2 0 1 0,1 0-1 0,0 1 0 16,3 0-1-16,-4-2 1 0,3 2 1 15,-3-1 0-15,-2 1 1 0,0 1-1 0,-1-1 0 16,2 2 0-16,1-1 0 0,-1 0 0 0,2 0 1 16,-1 0-1-16,0-1 1 0,2 0-1 0,-2 0 1 15,1 0-1-15,-1 0 1 0,4 0 0 0,2-1 0 16,-1 0 0-16,5-1 1 0,-4-1 0 0,1 0-2 16,3-2 1-16,1 0 0 0,3-1 2 0,3-1-3 15,0-1 3-15,4 0-1 16,-4 1-1-16,1-1-1 0,1 1 2 0,-2 0 0 15,0 1 1-15,1-1-2 0,-1 1 2 0,0 1-4 16,1 0 3-16,-4 0-2 0,2-1 0 0,-1 0 0 16,2 0 0-16,1 0-1 0,2 0 2 0,0 0-1 15,-1 0 0-15,-1 0 0 0,4 0-17 0,2 0 18 16,-2-1-16-16,3 1 31 0,-2-2-14 0,-1 2 13 16,4-3-13-16,-3 2-3 0,3-1 2 15,0 0-2-15,-1 0 3 0,0 1-2 0,-5-1 1 16,-1 2-2-16,0 0 0 0,2 0 0 0,-1 2 0 15,-1-3 0-15,-2 3 2 0,-2-2-2 16,2 0 2-16,-2-1 0 0,2 1 0 0,1 0 0 16,1-1 1-16,-1 0-3 0,-2 0 3 0,0-1-3 15,1 1 2-15,0-3-1 0,3 3 1 16,-1-2 0-16,0 1 2 0,-1 0-3 0,-2-2 0 16,-1 3-2-16,-1-3 3 0,3 2-3 0,-3-2 3 15,-1 2-2-15,0-2 1 0,-5 1-1 0,2 1 1 16,-1 0-1-16,-1 0 3 0,3 1-2 0,-3 1 2 15,0 0-2-15,0-1 0 0,-4 1-1 0,0 0-1 16,-1-2 0-16,1 1 0 0,-3 0-3 0,3 0 2 16,-2-2-2-16,0 1 3 0,-1-1 0 15,0 1 3-15,-2-3-2 0,-1 1 3 0,-3 0-2 16,3-2 3-16,-1 0-2 0,1 0 1 16,-1-1-1-16,-2 1 0 0,-1 0-2 0,0 1 2 15,-3-1-3-15,2 1 4 0,-2 1-4 0,-2-1 3 16,0 3-3-16,-2-1 2 0,-2 1-2 0,-2 3-1 15,-3-1-3-15,-1 2-18 0,-4 2 16 0,-1-1-16 16,-4 0 22-16,0 3-1 0,-3-3 2 16,0 3 0-16,-1 0 0 0,2 0 1 0,-2 0 0 15,0 0 0-15,2-1 1 0,-1 1 0 0,2-2 0 16,-1-1 0-16,2 2 17 0,0-2-18 0,3 0 18 16,2-2-16-16,-1 2-2 0,2-3 1 0,0-2 0 15,1 2 0-15,1-1-2 0,0-1 1 16,3-1-2-16,-1 1 3 0,4-2-1 15,-3 2 1-15,1-2-3 0,-1 1 3 0,0 1-3 16,-3-1 4-16,0 1-2 0,-2 0 3 0,-3 0-4 16,-1 2 2-16,-2 0-3 0,-2 1 2 0,-1 1 0 15,-4 1-1-15,2-1 1 0,-5 3-1 0,-1-1 0 16,-3-1 0-16,-1 1 0 0,0 0-1 0,-2 0-5 16,0 2-10-16,-21 0-15 0,36-1-21 0,-36 1-27 15,38 10-154-15,-38-10-340 0,17-7 11 16,-17 7 144-16</inkml:trace>
  <inkml:trace contextRef="#ctx0" brushRef="#br2" timeOffset="180880.2487">21222 9465 191 0,'-29'-2'33'0,"-1"-3"-1"15,-3 3 13-15,0-3 37 0,-2 2 13 0,0 1 25 16,-4-2-14-16,2 4 4 0,-5-9-12 0,8 10 5 16,-13-10-14-16,13 10-9 0,-12-10-17 0,7 9-8 15,-8-8-7-15,7 7-7 0,-8-7-4 16,8 6-8-16,-5-5-6 0,4 4-7 0,-4-3-3 15,1 3-2-15,-4-5 3 0,3 5 1 16,-3-6 5-16,3 6-1 0,-5-5 1 0,5 4-3 16,-6-4 1-16,3 4-1 0,-5-4 5 0,4 2-1 15,-3-2 4-15,3 3-3 0,-5-5 2 0,4 7-4 16,-5-6 0-16,0 4-4 0,-2-2-2 0,-1 1-4 16,-3-1 0-16,1 2-4 0,-3-2 0 0,0 2-3 15,-3-1 0-15,-1 1-2 0,0 0 2 16,-3 1-2-16,-1 0 0 0,-4 0-1 0,0 2 1 15,0-2-1-15,1 0 2 0,4 1 0 0,-1-1 2 16,1-1-1-16,-1 0 0 0,2 1-1 0,1-3 2 16,1 1-2-16,-1 0 3 0,4-1-3 0,-1 0 1 15,2 1-1-15,1-3 1 0,-2 2-3 0,1 0 4 16,-1 1-4-16,-2-1 2 0,-1-1-1 16,-1 1 0-16,0 1-1 0,0 0 2 15,-2-1-3-15,0 2 3 0,-4 0-2 0,-3 0 2 16,-1 0-2-16,-2 1 2 0,0 0-2 0,1 0 2 15,-3 2-1-15,2-2 2 0,-3 2 0 0,2-2-1 16,0 1 1-16,-1 0-1 0,4-1 0 0,-1 1 1 16,2-1 0-16,4-1 0 0,-2 2-3 0,0-1 1 15,-1 1-2-15,1-1 0 0,1 1-1 16,1 0 2-16,0 0 0 0,1 0 1 0,-2-1-2 16,-2 1 2-16,-2-1-1 0,1 0 2 0,0 1-2 15,0-1 1-15,2-1-1 0,-2-1-1 16,-4 1 1-16,3 0 1 0,-5-1-2 0,4 3-14 15,1-3 13-15,1 0-15 0,0 0 39 0,2-2-22 16,2 1 21-16,-3-1-19 0,0 0-5 0,1 0 2 16,-1 1-1-16,2-1 2 0,2 1-1 15,-2 0 2-15,0-2-3 0,-2 2 2 0,-2 0-1 16,2 0 2-16,-1-1-2 0,0 1 3 0,2-1-3 16,-2 2 1-16,1-3-2 0,-3 2 2 0,-3 0-2 15,1-1 1-15,-2 2-1 0,-2 0 0 0,1 1 0 16,-1-1 3-16,-3 2-2 0,1-1 2 0,-4 1-3 15,-1 1 1-15,0-1-1 0,1 1 2 16,0 0-2-16,-1 0 3 0,-1 1-1 16,-1 0 1-16,0-1-1 0,2 2 1 0,2-3-2 15,-1 3 0-15,1-1 1 0,1-1-1 0,-2 1 1 16,2-1 0-16,0-1-1 0,2 0 2 0,2-1-3 16,-2 2 2-16,1-2-1 0,-2 1 2 0,1-1-2 15,-1 0 1-15,1-1-2 0,0 0 3 0,2 1-1 16,1-1 1-16,-5 3-2 0,3-2-1 15,-3 1 0-15,1 1 2 0,2 0-1 0,-1 1 1 16,1-1 2-16,-2 3-2 0,-2 0-1 0,2 2 1 16,1-1-1-16,1 1 1 0,2-1 1 0,-2 2-2 15,0-2 1-15,1 3-1 0,-3-1 1 16,3 2 0-16,0-2 2 0,1 0-3 0,0 0 2 16,0 0-2-16,-1-2 1 0,0 3-1 0,1-1 0 15,0-1-2-15,3 2 3 0,-3-1-1 16,4 0 2-16,-2 0 0 0,0 0-2 0,-1-1 0 15,3 1 1-15,1-1 0 0,2 0 5 0,1 1-2 16,0-1 2-16,-1 1 1 0,1-1 0 0,-1-1-2 16,2 2-1-16,0-2-2 0,4 0 1 0,-1 0 1 15,0-1 1-15,2 1-1 0,-3 1-1 0,1-1-2 16,-1-1-1-16,1 0 1 0,2 1-1 16,0 0 1-16,0 2 1 0,-1-1 0 0,1 1-1 15,-1-2 1-15,1 1-2 0,-1 1 0 0,4-1 1 16,0 0-1-16,4 2 1 0,1-1 0 15,-1-1 0-15,1 0 1 0,0 1 0 0,1-1 1 16,0 2-1-16,2-2-2 0,0 1 1 0,2-1-3 16,4 0 4-16,0 0 1 0,3 1 1 0,2-1 0 15,0 0-1-15,2-1-1 0,1 0 0 16,1 2 1-16,3-2 0 0,0 0-1 0,1 0-1 16,-1 2-2-16,5-2 2 0,-1 1-1 0,3 1 1 15,2-2 0-15,-1-1 1 0,2 1 0 0,0 1 0 16,2 0-1-16,-3-1 0 0,1 2 1 0,1-1 0 15,0 0 0-15,1 1 1 0,-1 0-2 16,2 0 1-16,2 2-1 0,0-3 0 0,4 2-2 16,5-2-1-16,17-2-9 0,-23 1-20 15,23-1-46-15,0 0-45 0,22 9-330 0,-22-9-168 16,0 0 51-16,32-10 456 0</inkml:trace>
  <inkml:trace contextRef="#ctx0" brushRef="#br2" timeOffset="182856.9627">3041 9254 1685 0,'0'0'114'16,"0"0"-90"-16,16-19-10 0,-16 19-5 0,0 0 7 15,26-17-2-15,-26 17 1 0,20-3-2 16,-20 3-3-16,20 14 2 0,-20-14-3 0,20 31 6 16,-10-8-1-16,0 1 3 0,-4 3-5 0,-1 4-1 15,-3 2-9-15,-1 3 3 0,-2 2-6 0,0-2-8 16,-1-2 23-16,-4 0-23 0,1-2 19 0,-1 1-14 15,-1-3-8-15,4-3-3 0,2-3-18 16,1-24-23-16,1 38-51 0,-21-50-280 0,20 12-246 16,0 0 20-16,0 0 458 0</inkml:trace>
  <inkml:trace contextRef="#ctx0" brushRef="#br2" timeOffset="183347.4672">2894 9223 2005 0,'-28'11'27'0,"28"-11"-12"0,-24 15-15 0,24-15 0 16,0 0 0-16,0 0 0 0,0 0 0 0,0 0 0 16,25 6 0-16,-25-6 0 0,38-7 0 0,-12 0 0 15,5-5 0-15,6-2 0 0,3-3 0 0,1-1 0 16,4 0 0-16,1-1 0 0,-3 1 0 0,0 1 0 15,-3 1 0-15,-4 3 0 0,-3 3 0 16,-4 4 0-16,-3 5 0 0,-4 1 0 16,-22 0 0-16,30 11 0 0,-30-11 0 0,18 20 0 15,-18-20 0-15,9 34 0 0,-8-13 0 0,-2 4 0 16,-4 2 0-16,-2 4 0 0,-3 2 0 0,0 1 0 16,-1 1 0-16,-1 1 0 0,0 0 0 0,0 1 0 15,0 0 0-15,2-4 0 0,1-2 0 16,2-2 0-16,2-5 0 0,3-2 0 0,0-4 0 15,2-18 0-15,4 26 0 0,-4-26 0 0,0 0 0 16,24 17 0-16,-24-17 0 0,28-6 0 0,-9-3 0 16,0-3 0-16,3-5 0 0,1-2 0 0,-1 1 0 15,1-4 0-15,-2 2 0 0,-3 1 0 0,-1 1 0 16,-17 18 0-16,27-30 0 0,-27 30 0 0,17-21 0 16,-17 21 0-16,0 0 0 15,0 0 0-15,0 0 0 0,0 0 0 0,0 0 0 16,0 0 0-16,0 27 0 0,-5-10 0 0,1 2 0 15,-3-1 0-15,1 2 0 0,0-2 0 0,1 0 0 16,0 0 0-16,4-1-13 0,1-17-38 0,6 30-26 16,-6-30-52-16,28 28-219 0,-28-28-254 0,26 0-2 15,-8 5 382-15</inkml:trace>
  <inkml:trace contextRef="#ctx0" brushRef="#br2" timeOffset="183550.5818">3962 9400 1679 0,'6'29'104'0,"-6"-29"-42"0,-15 38-9 15,8-17-10-15,2 4-27 0,0-1 18 0,0 1-32 16,1 1 21-16,0-1-9 0,0-2-9 0,2-3-2 16,3-2-5-16,-1-18-1 0,5 25-9 0,-5-25-15 15,0 0-19-15,0 0-35 0,34 24-112 0,-34-24-424 16,12-20-32-16,-12 20 242 0</inkml:trace>
  <inkml:trace contextRef="#ctx0" brushRef="#br2" timeOffset="183691.2221">4052 9094 1832 0,'-31'10'46'0,"31"-10"-7"15,-26 15-21-15,26-15-7 0,0 0-13 0,-21 21-17 16,21-21-29-16,0 0-41 0,27 35-86 0,-27-35-131 15,35 5-158-15,-9 0-75 0,3-15 236 16</inkml:trace>
  <inkml:trace contextRef="#ctx0" brushRef="#br2" timeOffset="183972.4838">4533 9225 1085 0,'25'24'338'16,"-45"-31"-158"-16,25 25-26 0,-22-17-71 0,17-1-28 15,-29 15-17-15,11-8-8 0,-7 0-2 16,1 1-1-16,-3 0-3 0,2 3-19 0,-2 0-5 15,3 1 0-15,-1 0 0 0,3 3 0 0,4-2 0 16,18-13 0-16,-25 26 0 0,25-26 0 0,-8 21 0 16,8-21 0-16,0 0 0 0,17 21 0 0,-17-21 0 15,31 8 0-15,-9-7 0 0,3-2 0 0,3-4 0 16,5-1 0-16,2 0 0 0,1 0 0 0,-1 1 0 16,-3 3 0-16,-3 1 0 0,-5 1 0 15,-6 2 0-15,-18-2 0 0,27 11 0 0,-27-11 0 16,10 19 0-16,-10-19 0 0,-8 32 0 0,-3-14 0 15,-1 4 0-15,-3-2 0 0,-4 4 0 16,-1 2 0-16,-2-2 0 0,-1 0 0 0,3-1 0 16,2-5-18-16,8 4-57 0,-9-27-94 0,26 22-487 15,-7-17 21-15,0 0 142 0</inkml:trace>
  <inkml:trace contextRef="#ctx0" brushRef="#br2" timeOffset="184284.9771">5688 9347 1632 0,'-24'-6'313'0,"24"6"-264"16,0 0-15-16,0 0-15 0,0 0-19 16,-15 21 0-16,15-21 0 0,-6 25 0 0,6-25 0 15,-10 35 0-15,5-14 0 0,0 3 0 0,-1 1 0 16,0 0 0-16,-1 0 0 0,2-1 0 0,-1-1 0 16,3 0 0-16,2-2 0 0,1-21 0 15,2 32 0-15,-2-32-97 0,16 33-136 0,-16-33-409 16,0 0-29-16,27 1 268 0</inkml:trace>
  <inkml:trace contextRef="#ctx0" brushRef="#br2" timeOffset="184441.2324">5716 9034 1857 0,'-49'11'46'15,"49"-11"-18"-15,-28 8-19 0,28-8-4 16,0 0-9-16,-17 21-13 0,17-21-14 15,0 0-21-15,22 31-38 0,-22-31-90 0,39 2-359 16,-20 4-38-16,4-4 123 0</inkml:trace>
  <inkml:trace contextRef="#ctx0" brushRef="#br2" timeOffset="184738.1012">6196 9197 967 0,'23'20'213'0,"-23"-20"-64"0,15 19-24 15,-15-19-24-15,0 23 0 0,0-23-35 0,-14 24-7 16,14-24-11-16,-24 28 7 0,3-16-8 0,4 5-8 15,-6-3-7-15,2 3 3 0,0-1-25 0,1 1-10 16,1-1 0-16,2-4 0 0,17-12 0 0,-24 19 0 16,24-19 0-16,0 0 0 0,0 0 0 15,0 0 0-15,11 18 0 0,-11-18 0 0,33-1 0 16,-10-5 0-16,7-1 0 0,1-3 0 16,4-1 0-16,1 0 0 0,-1 3 0 0,-2 2 0 15,-2 1 0-15,-1 3 0 0,-7 2 0 0,-5 2 0 16,-18-2 0-16,21 11 0 0,-21-11 0 0,2 23 0 15,-7-6 0-15,-3 2 0 0,-6 3 0 0,-3 0 0 16,-2 1 0-16,-3 1 0 0,0-1 0 0,1 0 0 16,3 0 0-16,-1-9-45 0,13 13-76 15,-26-28-410-15,32 1-128 0,0 0 37 0</inkml:trace>
  <inkml:trace contextRef="#ctx0" brushRef="#br2" timeOffset="185394.3447">7502 9347 1285 0,'0'0'522'0,"0"0"-453"0,-2-18-20 16,2 18-10-16,0 0-2 0,0 0-6 0,0 0-16 15,0 0-15-15,0 0 0 0,0 0 0 16,0 0 0-16,0 0 0 0,0 0 0 0,0 0 0 15,0 0 0-15,-20 22 0 0,20-22 0 0,-17 33 0 16,7-14 0-16,1 4 0 0,-2-1 0 0,2 2 0 16,-1-4 0-16,6-2 0 0,-1-1 0 15,5-17 0-15,-3 25 0 0,3-25 0 0,6 17 0 16,-6-17 0-16,0 0 0 0,23 15 0 0,-23-15 0 16,31 1 0-16,-13-3 0 0,0-5 0 15,2-2 0-15,0-3 0 0,-1 1 0 0,-1-1 0 16,-1-2 0-16,-17 14 0 0,28-27 0 0,-28 27 0 15,22-28 0-15,-22 28 0 0,16-26 0 0,-16 26 0 16,12-23 0-16,-12 23 0 0,8-20 0 0,-8 20 0 16,0 0 0-16,0 0 0 0,0 0 0 0,0 0 0 15,0 0 0-15,0 0 0 0,0 0 0 16,0 0 0-16,9 25 0 0,-8-8 0 0,-1 3 0 16,1 3 0-16,1-2 0 0,-1-3 0 15,0 0 0-15,-1-18 0 0,6 26 0 0,-6-26 0 16,9 20 0-16,-9-20 0 0,0 0 0 0,21 8 0 15,-21-8 0-15,24-7 0 0,-24 7 0 0,26-17 0 16,-26 17 0-16,27-31 0 0,-11 9 0 0,-4-1 0 16,3-2 0-16,-3-1 0 0,-1 2 0 15,-2-3 0-15,1 4 0 0,-4-1 0 0,2 2 0 16,-5-1 0-16,4 3 0 0,-5-7-14 0,-2 27-165 16,-3-37-406-16,3 37-60 0,11-35 22 0</inkml:trace>
  <inkml:trace contextRef="#ctx0" brushRef="#br2" timeOffset="185831.9358">8319 8928 1973 0,'0'0'39'0,"0"0"-16"15,0 0-11-15,0 0-12 0,0 0 0 0,0 0 0 16,0 0 0-16,0 0 0 0,0 0 0 15,-18 19 0-15,8-1 0 0,-1 6 0 0,-2 4 0 16,1 2 0-16,0 2 0 0,-2 0 0 0,2 2 0 16,1 1 0-16,1 3 0 0,2-1 0 15,-1 0 0-15,2-4 0 0,1 1 0 0,0-2 0 16,2-3 0-16,2-3 0 0,3-3 0 0,0-4 0 16,-1-19 0-16,9 25 0 0,-9-25 0 0,0 0 0 15,24 13 0-15,-24-13 0 0,18-6 0 16,-18 6 0-16,21-13 0 0,-21 13 0 0,26-28 0 15,-13 10 0-15,0-3 0 0,1 0 0 0,-2 0 0 16,0 3 0-16,-1 0 0 0,0 1 0 0,-11 17 0 16,22-29 0-16,-22 29 0 0,19-20 0 0,-19 20 0 15,19-10 0-15,-19 10 0 0,18 0 0 0,-18 0 0 16,17 8 0-16,-17-8 0 0,16 19 0 0,-16-19 0 16,15 23 0-16,-15-23 0 15,17 29 0-15,-8-12 0 0,1 1 0 0,-10-18 0 16,25 32 0-16,-25-32 0 0,34 28-2 0,-13-21-43 15,7 6-31-15,-5-18-31 0,31 31-256 0,-28-32-268 16,17 7 58-16,-4 0 324 0</inkml:trace>
  <inkml:trace contextRef="#ctx0" brushRef="#br2" timeOffset="186191.2861">9036 9283 1966 0,'-30'5'62'0,"1"2"-43"0,-1 3-19 15,2 1 0-15,0 1 0 0,2 0 0 16,2 2 0-16,1 2 0 0,1 1 0 0,4 2 0 16,1 1 0-16,1-1 0 0,3-1 0 15,2 2 0-15,2-2 0 0,9-18 0 0,-6 31 0 16,6-31 0-16,7 23 0 0,-7-23 0 0,19 18 0 16,-19-18 0-16,30 9 0 0,-12-9 0 0,5-4 0 15,0-1 0-15,2-1 0 0,3-2 0 16,-2-2 0-16,-1-2 0 0,0-4 0 0,-6 1 0 0,0-3 0 15,-3-2 0-15,-3-2 0 0,-1 1 0 0,-1 0 0 16,0-2 0-16,-3 1 0 0,-1 1 0 16,-1 1 0-16,-6 20 0 0,6-30 0 15,-6 30 0-15,1-18 0 0,-1 18 0 0,0 0 0 16,0 0 0-16,0 0 0 0,0 0 0 0,-10 20 0 16,8-3 0-16,-2 4 0 0,1 1 0 0,2 3 0 15,-2-1 0-15,4 3 0 0,-1-5 0 0,8 4-60 16,-8-26-51-16,30 47-158 0,-30-47-369 15,22 21 31-15,-1-13 246 0</inkml:trace>
  <inkml:trace contextRef="#ctx0" brushRef="#br2" timeOffset="186378.8157">9696 8983 1978 0,'-20'22'69'0,"2"3"-69"0,0 3 0 16,0 6 0-16,-1 2 0 0,0 3 0 0,2 1 0 16,-1 2 0-16,1 1 0 0,2-1 0 0,3-2 0 15,2-1 0-15,3-7 0 0,14 9-74 0,-7-41-106 16,16 44-438-16,-16-44-27 0,4 22 116 0</inkml:trace>
  <inkml:trace contextRef="#ctx0" brushRef="#br2" timeOffset="186566.2892">9475 9227 1213 0,'0'0'303'15,"-16"-24"210"-15,16 24-495 0,0 0-18 16,-21-7 0-16,21 7 0 0,0 0 0 0,0 0 0 16,0 0 0-16,0 0 0 0,18 15 0 0,-18-15 0 15,36 4 0-15,-8-5 0 0,3 0 0 0,12-3 0 16,4-2 0-16,12 3 0 0,0-13-102 0,32 27-318 15,-25-28-225-15,14 11 14 0,-6-3 383 16</inkml:trace>
  <inkml:trace contextRef="#ctx0" brushRef="#br2" timeOffset="187150.4626">10603 9295 1610 0,'-21'-18'288'15,"21"18"-213"-15,0 0-21 0,0 0-34 0,-18-7-20 16,18 7 0-16,0 0 0 0,-20 6 0 15,20-6 0-15,-19 17 0 0,19-17 0 0,-17 25 0 16,17-25 0-16,-17 32 0 0,9-15 0 16,0 2 0-16,1 0 0 0,0 2 0 0,3-1 0 15,1-1 0-15,3-19 0 0,0 30 0 0,0-30 0 16,4 20 0-16,-4-20 0 0,0 0 0 0,24 15 0 16,-24-15 0-16,23-1 0 0,-23 1 0 0,29-14 0 15,-29 14 0-15,31-24 0 0,-31 24 0 16,31-31 0-16,-18 14 0 0,-1 0 0 0,1-1 0 15,-4 0 0-15,0 1 0 0,-9 17 0 0,16-32 0 16,-16 32 0-16,14-25 0 0,-14 25 0 0,10-20 0 16,-10 20 0-16,0 0 0 0,0 0 0 0,0 0 0 15,0 0 0-15,0 0 0 0,0 0 0 0,13 21 0 16,-13-21 0-16,3 30 0 0,-2-12 0 16,0 3 0-16,-1-1 0 0,3 3 0 15,-1-1 0-15,3-1 0 0,0-4 0 0,-5-17 0 16,14 26 0-16,-14-26 0 0,21 12 0 0,-21-12 0 15,27-1 0-15,-27 1 0 0,34-14 0 0,-34 14 0 16,31-28 0-16,-15 10 0 0,-1-3 0 0,-1-1 0 16,-3 2 0-16,0-2 0 0,-3 2 0 0,-2 0 0 15,-3 2 0-15,1 0 0 0,-3 0 0 16,-1 1 0-16,0 17 0 0,-2-30 0 0,2 30-69 16,-16-35-243-16,16 35-327 0,0 0 17 0,0 0 218 15</inkml:trace>
  <inkml:trace contextRef="#ctx0" brushRef="#br2" timeOffset="187572.3227">11283 9437 1921 0,'-20'1'57'16,"20"-1"-24"-16,-26 2-5 0,26-2-20 0,-20 0-8 15,20 0 0-15,0 0 0 0,0 0 0 16,0 0 0-16,0 0 0 0,0 0 0 0,0 0 0 16,0 0 0-16,22-7 0 0,-22 7 0 15,33-6 0-15,-14 1 0 0,2 3 0 0,2-3 0 16,3-1 0-16,2 0 0 0,0-4 0 0,1 2 0 16,-2-3 0-16,-2 1 0 0,-3 0 0 0,-4 0 0 15,-18 10 0-15,23-20 0 0,-23 20 0 0,10-18 0 16,-10 18 0-16,1-19 0 0,-1 19 0 15,-7-17 0-15,7 17 0 0,0 0 0 0,-28-18 0 16,28 18 0-16,-30-5 0 0,13 7 0 0,0 2 0 16,-3 3 0-16,3 4 0 0,-2 1 0 0,2 5 0 15,-3 2 0-15,2 1 0 0,0 2 0 0,1 1 0 16,2-1 0-16,4 3 0 0,1-2 0 0,6-4 0 16,4-19 0-16,-2 27 0 0,2-27 0 15,22 17 0-15,0-11 0 0,5-8 0 16,11 0 0-16,5-8 0 0,12 1 0 0,-1-16-51 15,32 34-311-15,-36-36-304 0,28 10 38 0,-8-2 289 16</inkml:trace>
  <inkml:trace contextRef="#ctx0" brushRef="#br2" timeOffset="188197.3298">12717 9323 1841 0,'0'0'92'16,"0"0"-35"-16,-26-19-11 0,26 19-35 0,-27-11-11 16,27 11 0-16,-34-6 0 0,16 6 0 0,-3 2 0 15,0 4 0-15,-4 3 0 0,1 2 0 0,-3 3 0 16,2 3 0-16,-2 2 0 0,1 2 0 0,1 2 0 15,2 2 0-15,1 1 0 0,4 0 0 16,3 0 0-16,3-2 0 0,6-2 0 0,2-2 0 16,4-20 0-16,7 30 0 0,-7-30 0 0,27 17 0 15,-6-13 0-15,4-3 0 0,5-6 0 16,5-4 0-16,4-5 0 0,3-7 0 0,3-4 0 0,3-5 0 16,0-6 0-16,2-4 0 0,-1-2 0 15,-3-3 0-15,2 1 0 0,-6 2 0 0,-2 1 0 16,-5 2 0-16,-7 3 0 0,-6 3 0 15,-6 2 0-15,-6 3 0 0,-6 1 0 0,-4 4 0 16,-5 5 0-16,5 18 0 0,-14-20 0 0,14 20 0 16,-18 2 0-16,18-2 0 0,-24 26 0 0,7-6 0 15,1 7 0-15,-1 3 0 0,2 1 0 0,2 3 0 16,2 1 0-16,2 2 0 0,3-1 0 0,3-2 0 16,5-2 0-16,2-4 0 0,7 0 0 15,1-5 0-15,7 0 0 0,3-6 0 0,5 1 0 16,-1-9-29-16,9 11-105 0,-35-20-175 0,58-1-283 15,-33 0-31-15,4 1 264 0</inkml:trace>
  <inkml:trace contextRef="#ctx0" brushRef="#br2" timeOffset="188509.8365">13287 9384 1898 0,'0'0'69'0,"-18"20"-28"0,18-20-14 16,-15 32-15-16,8-12-12 0,1 2 0 0,0 0 0 15,1-1 0-15,0 0 0 0,3-2 0 0,-1-2 0 16,3-17 0-16,-1 29 0 0,1-29 0 0,4 18 0 16,-4-18 0-16,0 0 0 0,0 0 0 15,17 6 0-15,-17-6 0 0,0 0 0 16,22-26 0-16,-22 26 0 0,19-33 0 0,-9 11 0 16,1 1 0-16,-2-4 0 0,0 1 0 0,-2 1 0 15,-1-1 0-15,0 1 0 0,0 1 0 0,-1 1 0 16,1-1 0-16,1 1 0 0,-3 3 0 0,-4 18 0 15,11-28 0-15,-11 28 0 0,0 0 0 0,11-18 0 16,-11 18 0-16,0 0 0 0,0 0 0 16,0 0 0-16,0 0 0 0,22 10 0 0,-22-10 0 15,20 12 0-15,-20-12-9 0,26 13-65 0,-26-13-11 16,41 20-57-16,-41-20-240 0,37-5-198 0,-12 2 38 16,7 3 310-16</inkml:trace>
  <inkml:trace contextRef="#ctx0" brushRef="#br2" timeOffset="188916.1069">13977 9315 1394 0,'-10'23'550'16,"-14"-23"-475"-16,3 1-47 0,-1 0-28 0,3 1 0 16,2 3 0-16,17-5 0 0,-32 11 0 0,32-11 0 15,-28 19 0-15,28-19 0 0,-28 32 0 0,16-12 0 16,-2 2 0-16,1 2 0 0,-2 1 0 15,1 1 0-15,3-4 0 0,1 0 0 16,3-5 0-16,3 0 0 0,4-17 0 0,3 24 0 16,-3-24 0-16,0 0 0 0,26 14 0 0,-26-14 0 15,31-7 0-15,-12-1 0 0,3-5 0 0,1-2 0 16,4-2 0-16,-3-4 0 0,2 0 0 0,1-4 0 16,-4-2 0-16,0 0 0 0,-1-1 0 15,-3 1 0-15,-2 3 0 0,-2 0 0 0,-3 4 0 16,-2 0 0-16,-3 2 0 0,-7 18 0 0,10-25 0 15,-10 25 0-15,0 0 0 0,0 0 0 0,0 0 0 16,0 0 0-16,0 0 0 0,-20 6 0 0,20-6 0 16,-17 31 0-16,9-11 0 0,-1 0 0 15,0 2 0-15,1 1 0 0,2 0 0 0,-1 0 0 16,3 0 0-16,1-3 0 0,3 2 0 16,0-22 0-16,3 34-31 0,-3-34-94 0,25 35-203 15,-25-35-142-15,0 0-56 0,20 12-2 0,-20-12 490 16</inkml:trace>
  <inkml:trace contextRef="#ctx0" brushRef="#br2" timeOffset="189400.4705">14376 9319 1693 0,'19'3'185'0,"-19"-3"-124"0,0 0-19 16,0 0-5-16,0 0-8 0,0 0-29 15,0 0 0-15,-19 13 0 0,19-13 0 0,-13 24 0 16,13-24 0-16,-13 33 0 0,5-15 0 0,1-1 0 15,1 0 0-15,0 1 0 0,6-18 0 0,-9 32 0 16,9-32 0-16,-8 27 0 0,8-27 0 16,-2 19 0-16,2-19 0 0,0 0 0 0,0 0 0 15,0 0 0-15,17 15 0 0,-17-15 0 0,21-5 0 16,-21 5 0-16,31-15 0 0,-11 3 0 0,3-1 0 16,1 0 0-16,2-3 0 0,2 1 0 0,-2-2 0 15,1 0 0-15,1 0 0 0,0 0 0 0,-4 1 0 16,-1 2 0-16,-2 0 0 0,-4 2 0 15,-17 12 0-15,22-13 0 0,-22 13 0 16,0 0 0-16,0 0 0 0,0 0 0 0,0 0 0 16,0 0 0-16,-9 22 0 0,9-22 0 0,-19 30 0 15,8-13 0-15,1 4 0 0,1-1 0 0,-1 2 0 16,0 2 0-16,4-2 0 0,0 2 0 0,1-5 0 16,4-2 0-16,2 0 0 0,-1-17 0 0,11 22 0 15,-11-22 0-15,20 8 0 0,-20-8 0 0,31-7 0 16,-10-2 0-16,2-5 0 0,1-3 0 15,1-2 0-15,-1-4 0 0,0-1 0 0,-3-5 0 16,1 1 0-16,-4-1 0 0,-2 0 0 0,-4 4 0 16,-1-1 0-16,-1 2 0 0,-1 1 0 15,2 1 0-15,-2 3 0 0,-9 19 0 0,13-29 0 16,-13 29 0-16,0 0 0 0,18-1-123 0,-39-21-259 16,21 22-273-16,0 0 25 0,0 0 374 15</inkml:trace>
  <inkml:trace contextRef="#ctx0" brushRef="#br2" timeOffset="300270.8716">975 8238 1615 0,'-17'-1'23'0,"17"1"-8"16,0 0-2-16,0 0 5 0,0 0 10 0,21 15 9 15,-21-15-4-15,29 4 0 0,-7-4-5 0,-2-4-4 16,7-3-2-16,4-3-1 0,4-4-7 0,1-4 6 16,5-2-10-16,0-3 3 0,-2 0-10 0,-2-2 3 15,-2 1-7-15,-4 3 6 0,-2-1-5 0,-7 4 5 16,-5 1-3-16,-17 17 5 0,16-25 0 0,-16 25 1 16,-6-19-1-16,6 19 0 0,-26-13-4 0,7 10-1 15,-3 7-1-15,-5 2 0 0,-2 5 2 16,-4 5-1-16,-2 3 6 0,-1 5-4 0,0 2-4 15,-1 3 0-15,1 2 0 0,3 2 0 0,4 3 0 16,5-1 0-16,8 0 0 0,4-2 0 0,7-4 0 16,8-5 0-16,6-3 0 0,7-3 0 0,5-5 0 15,9-3 0-15,4-4 0 0,9-6 0 0,3-6 0 16,8-2-5-16,-2-10-57 0,15 6-37 0,-24-29-420 16,33 17-117-16,-9-11-6 0</inkml:trace>
  <inkml:trace contextRef="#ctx0" brushRef="#br2" timeOffset="300442.7798">2223 7908 1771 0,'-40'32'26'0,"-2"0"-12"0,5 6 13 0,-4-1-4 16,4 4 12-16,-5 2-12 0,1 1 0 0,-1 4 2 15,0 2-27-15,1 0 19 0,3-1-26 0,5-5 6 16,4-8 5-16,10-7-11 0,4-12-13 0,13 0-36 15,2-17-39-15,12 21-115 0,-12-21-383 0,0 0-17 16,20-28 246-16</inkml:trace>
  <inkml:trace contextRef="#ctx0" brushRef="#br2" timeOffset="300614.632">1862 8056 1680 0,'0'0'200'15,"-28"7"-145"-15,28-7-27 0,-15 23-5 0,11-4 0 16,2 3-2-16,3 3-4 0,3 1-17 0,3-1 0 15,5 1 0-15,7-2 0 0,4-5 0 0,6 0 0 16,7-4 0-16,6-7 0 0,5 0 0 0,4-12-18 16,10 2-40-16,-3-18-18 0,29 30-350 0,-20-37-209 15,12 7 7-15,-3-2 423 0</inkml:trace>
  <inkml:trace contextRef="#ctx0" brushRef="#br2" timeOffset="300974.0281">2768 7975 1911 0,'-34'13'29'0,"-2"0"-6"16,5 2 8-16,-2-2-1 0,2 2-7 0,1 0-23 15,0 1 0-15,2 1 0 0,1 2 0 0,3 1 0 16,3 0 0-16,3 1 0 0,3 0 0 0,5-1 0 16,3 0 0-16,5 0 0 0,3-2 0 0,-1-18 0 15,17 29 0-15,-17-29 0 0,31 17 0 0,-7-14 0 16,1-5 0-16,6-8 0 0,4-4 0 0,3-4 0 15,0-4 0-15,0-1 0 0,-3-4 0 0,-1 0 0 16,-1-2 0-16,-5 0 0 0,-3 1 0 0,-5 4 0 16,-3-1 0-16,-6 1 0 0,-1 4 0 15,-4-1 0-15,-6 21 0 0,4-28 0 0,-4 28 0 16,0 0 0-16,-10-18 0 0,10 18 0 0,0 0 0 16,-24 15 0-16,13 1 0 0,-3 7 0 15,-2 4 0-15,2 5 0 0,1-3 0 0,0 1 0 16,4-4 0-16,6-1 0 0,3-4 0 0,9 0 0 15,0-3 0-15,6-1 0 0,3-4 0 0,5-1-28 16,2-9-26-16,11 6-50 0,-19-32-156 0,27 22-344 16,-10-16-27-16,7-2 266 0</inkml:trace>
  <inkml:trace contextRef="#ctx0" brushRef="#br2" timeOffset="301474.0304">3311 7961 1947 0,'-18'10'29'0,"-4"1"-10"15,4 0 6-15,0 3-4 0,1 0-15 0,-2 2-6 16,2 0 0-16,2 1 0 0,2 0 0 0,13-17 0 16,-19 30 0-16,19-30 0 0,-10 27 0 15,10-27 0-15,-1 25 0 0,1-25 0 0,8 22 0 16,-8-22 0-16,0 0 0 0,25 19 0 0,-25-19 0 16,23 2 0-16,-23-2 0 0,30-11 0 0,-13 0 0 15,0-4 0-15,-1-2 0 0,1-2 0 0,-1-3 0 16,-1-1 0-16,-3-1 0 0,0-1 0 0,-1-1 0 15,-3-3 0-15,1 0 0 0,-2 0 0 16,-1 0 0-16,2 4 0 0,-4 3 0 16,3 3 0-16,-7 19 0 0,6-23 0 0,-6 23 0 15,0 0 0-15,0 0 0 0,0 0 0 0,0 0 0 16,-10 26 0-16,5-6 0 0,0 3 0 0,1 0 0 16,1 0 0-16,3 0 0 0,2-2 0 0,2 1 0 15,3-3 0-15,2-2 0 0,-9-17 0 0,23 23 0 16,-23-23 0-16,30 11 0 0,-10-9 0 0,3-5 0 15,2-4 0-15,5-3 0 0,-1-4 0 16,1-5 0-16,-1-2 0 0,-1-3 0 0,0-1 0 16,-3 1 0-16,-4 1 0 0,-1 1 0 0,-5 3 0 15,-15 19 0-15,20-30 0 0,-20 30 0 16,0 0 0-16,7-20 0 0,-7 20 0 0,0 0 0 16,0 0 0-16,-18 20 0 0,9-3 0 0,-2 5 0 15,-3 4 0-15,2 4 0 0,1 1 0 16,4-2 0-16,1-3 0 0,2-2 0 0,3-2 0 15,2-1 0-15,4-3 0 0,-5-18 0 0,18 30 0 16,-18-30 0-16,32 19 0 0,-15-20-11 0,22 21-264 16,-36-41-205-16,34 21-155 0,-14-12 7 0,-2-18 611 15</inkml:trace>
  <inkml:trace contextRef="#ctx0" brushRef="#br2" timeOffset="302020.9">4188 7773 1956 0,'-18'14'55'0,"18"-14"-19"0,-24 17-36 16,24-17 0-16,-20 27 0 0,12-10 0 0,0 3 0 16,2 4 0-16,0 3 0 0,1 2 0 0,2 1 0 15,-1-1 0-15,3 0 0 0,-2-2 0 0,2-3 0 16,-1-1 0-16,0-4 0 0,2 1 0 16,3-2 0-16,-3-18 0 0,3 25 0 0,-3-25 0 15,0 0 0-15,0 0 0 0,0 0 0 0,0 0 0 16,0 0 0-16,0 0 0 0,0 0 0 15,18-25 0-15,-10 4 0 0,1-3 0 0,3 0 0 16,0-1 0-16,-1-3 0 0,1 0 0 0,-1-4 0 16,1 0 0-16,1-3 0 0,2-2 0 15,1 1 0-15,1 1 0 0,1 2 0 0,2 6 0 16,-3 4 0-16,1 6 0 0,-18 17 0 0,29-18 0 16,-29 18 0-16,23-5 0 0,-23 5 0 0,24 5 0 15,-24-5 0-15,31 10 0 0,-14-2 0 0,0 0 0 16,0 1 0-16,0 0 0 0,1 2 0 0,-18-11 0 15,29 21 0-15,-29-21 0 0,24 22 0 0,-24-22 0 16,9 18 0-16,-9-18 0 0,-2 20 0 16,2-20 0-16,-20 23 0 0,3-11 0 15,-3 0 0-15,-5 2 0 0,-1-2 0 0,-4 0 0 16,1 0 0-16,1 0 0 0,0-1 0 0,3 0 0 16,3-1 0-16,1 0 0 0,3 1 0 0,1 1 0 15,17-12 0-15,-31 28 0 0,17-11 0 0,2 1 0 16,-2 3 0-16,3 3 0 0,0 1 0 0,1 3 0 15,-3 4 0-15,1 2 0 0,0-1 0 16,1 2 0-16,1-3 0 0,2-4 0 0,3-4 0 16,1-4 0-16,4-1 0 0,0-19 0 0,10 26 0 15,-10-26 0-15,22 6 0 0,-22-6 0 0,35-15-2 16,-17-10-99-16,26 23-176 0,-36-48-212 0,28 23-157 16,-4-13 115-16,-4-21 531 0</inkml:trace>
  <inkml:trace contextRef="#ctx0" brushRef="#br2" timeOffset="302208.3988">4875 7307 1719 0,'7'-21'324'0,"-7"21"-320"0,0 0-4 15,0 0 0-15,-15 28 0 0,6-7 0 0,-7 9 0 16,-2 9 0-16,-1 3 0 0,-1 4 0 0,3 0 0 16,1 4 0-16,1-1 0 0,2 1 0 15,2-2 0-15,2-2 0 0,3-2 0 0,-2-4 0 16,3 1 0-16,1-5 0 0,2 0 0 0,0-4 0 15,2-3 0-15,-2-10 0 0,8 5-59 16,-6-24-100-16,25 38-256 0,-25-38-211 0,0 0 33 16,26 14 399-16</inkml:trace>
  <inkml:trace contextRef="#ctx0" brushRef="#br2" timeOffset="302552.2011">4941 7850 1984 0,'0'0'63'0,"-12"21"-63"0,12-21 0 0,-11 18 0 16,11-18 0-16,0 0 0 0,2 20 0 0,-2-20 0 16,0 0 0-16,24 5 0 15,-24-5 0-15,31-8 0 0,-12 0 0 0,1-2 0 16,2-1 0-16,2-3 0 0,2-1 0 0,2-2 0 16,-3-3 0-16,-1 1 0 0,2-2 0 0,-7 1 0 15,-2-2 0-15,-2 2 0 0,-5 0 0 0,-3 2 0 16,-7 18 0-16,2-25 0 0,-2 25 0 0,0 0 0 15,-20-21 0-15,20 21 0 0,-27 2 0 0,10 3 0 16,-4 5 0-16,-2 2 0 0,-2 6 0 16,-3 4 0-16,-1 2 0 0,1 3 0 0,1 1 0 15,5-2 0-15,4 1 0 0,6-2 0 0,4 1 0 16,5-5 0-16,4 1 0 0,2-4 0 0,6-1 0 16,-9-17 0-16,28 26 0 0,-9-20 0 15,8 0 0-15,2-5 0 0,10-1 0 0,-6-15-108 16,30 26-205-16,-42-43-172 0,30 18-147 0,-6-3 124 15,-7-21 508-15</inkml:trace>
  <inkml:trace contextRef="#ctx0" brushRef="#br2" timeOffset="302836.5979">5723 7608 1898 0,'0'0'149'0,"-48"17"-149"0,12-2 0 16,-5 3 0-16,-3 4 0 0,-2 0 0 0,2 1 0 15,6-1 0-15,10-2 0 16,7-3 0-16,21-17 0 0,-19 27 0 0,19-27 0 15,1 21 0-15,-1-21 0 0,22 11 0 0,-2-9 0 16,4-3 0-16,7-3 0 0,4-2 0 0,1-1 0 16,2-3 0-16,-4 2 0 0,-3-3 0 0,-3 1 0 15,-3 3 0-15,-5 1 0 0,-3 2 0 0,-17 4 0 16,19-2 0-16,-19 2 0 0,0 0 0 0,0 0 0 16,-6 24 0-16,6-24 0 0,-22 33 0 15,3-14 0-15,-1 3 0 0,-5 0 0 0,0 1 0 16,1-2 0-16,2 1 0 0,3-5 0 0,10 1 0 15,9-18 0-15,-6 24 0 0,6-24 0 16,18 26-188-16,-27-45-175 0,49 29-186 0,-19-18-74 16,7-13 300-16</inkml:trace>
  <inkml:trace contextRef="#ctx0" brushRef="#br2" timeOffset="302992.8248">6163 7504 2047 0,'-38'9'0'0,"10"-3"0"0,-3 2 0 15,-2 3 0-15,-1 2 0 0,1 1 0 0,5-1 0 16,6-2 0-16,22-11 0 0,-19 19 0 0,19-19 0 16,5 18 0-16,15 14-174 15,-20-32-350-15,25 1-147 0,-2-1 8 0,5-12 649 16</inkml:trace>
  <inkml:trace contextRef="#ctx0" brushRef="#br2" timeOffset="303133.5307">6238 7904 2047 0,'-74'26'0'0,"38"-8"0"0,1-6 0 16,4 0 0-16,1-3 0 0,4-5 0 16,7 0 0-16,19-4 0 0,-20 3 0 0,20-3 0 15,0 0 0-15,0 0 0 0,0 0 0 0,11-28-155 16,34 42-318-16,-23-27-204 0,12 8 27 0,10 15 559 16</inkml:trace>
  <inkml:trace contextRef="#ctx0" brushRef="#br2" timeOffset="306890.2747">7377 7704 1655 0,'0'0'83'16,"0"0"-56"-16,-10-20-10 0,10 20-3 0,0 0-14 15,-10-18 51-15,10 18-37 0,-18-12 40 0,18 12-21 16,-30-8-16-16,9 4-1 0,-1 4-7 16,-2 1 0-16,-2 4-13 0,-1 2 15 15,1 3-13-15,1 1 29 0,2 5-15 0,1 1-8 16,4 2-4-16,1 3 0 0,3 2 0 0,1 0 0 15,5 1 0-15,3 0 0 0,5-5 0 0,6-2 0 16,-6-18 0-16,28 28 0 0,-6-18 0 0,6-5 0 16,6-7 0-16,7-6 0 0,7-8 0 0,9-3 0 15,0-11-47-15,12 7-65 0,-22-37-274 16,24 25-265-16,-10-11 14 0,-4-3 424 0</inkml:trace>
  <inkml:trace contextRef="#ctx0" brushRef="#br2" timeOffset="307077.7941">7928 7059 1830 0,'-39'21'52'0,"22"-8"-4"15,-3-1-15-15,4 7-1 0,-1 2-12 0,3 7 0 16,-1 4-14-16,1 5 0 0,1 3-6 0,0 0 0 16,3 2 0-16,2-1 0 0,1-1 0 0,3 0 0 15,1 0 0-15,3-3 0 0,5-1-5 0,1-2-22 16,7-3 8-16,-2-8-53 0,14 6-15 0,-25-29-138 15,40 14-406-15,-11-8 35 0,5-7 212 16</inkml:trace>
  <inkml:trace contextRef="#ctx0" brushRef="#br2" timeOffset="307452.7838">8289 7485 1725 0,'-17'8'43'0,"-3"-4"-9"15,20-4 8-15,-36 19 5 0,19-4 0 0,-3-3-11 16,1 6-8-16,-3 0-6 0,1 4-4 0,1 0-13 16,0 2-5-16,2-1 0 0,3 3 0 0,1-1 0 15,3-2 0-15,1-2 0 0,10-21 0 0,-6 31 0 16,6-31 0-16,10 18 0 0,-10-18 0 0,25 8 0 16,-6-8 0-16,5-3 0 15,1-6 0-15,5-4 0 0,0-3 0 0,0-4 0 16,2-2 0-16,-3-1 0 0,-1-3 0 0,-5 3 0 15,-2 0 0-15,-3 2 0 0,-3 1 0 0,-3 2 0 16,-4 1 0-16,-8 17 0 0,10-25 0 0,-10 25 0 16,0 0 0-16,0 0 0 0,0 0 0 0,0 0 0 15,0 0 0-15,-19-4 0 0,19 4 0 0,-11 22 0 16,11-22 0-16,-10 33 0 0,6-15 0 16,3 0 0-16,2-1 0 0,3 0 0 0,-4-17 0 15,13 30 0-15,-13-30 0 0,25 25-12 0,-25-25-44 16,39 21-14-16,-39-21-35 0,51 18-103 15,-51-18-258-15,33-7-130 0,-9 10 63 0</inkml:trace>
  <inkml:trace contextRef="#ctx0" brushRef="#br2" timeOffset="307765.6087">8738 7625 1707 0,'-17'-5'77'0,"17"5"-36"15,0 0-2-15,0 0-5 0,-19 6-4 0,19-6-8 16,0 0-5-16,-13 26-19 0,13-26 29 0,-9 26-33 15,9-26 28-15,-3 33-13 0,0-15-6 0,3 0 4 16,0-18-2-16,3 32 2 0,-3-32 0 16,5 20-6-16,-5-20-1 0,0 0 0 15,0 0 0-15,15 17 0 0,-15-17 0 0,0 0 0 16,0 0 0-16,19-17 0 0,-19 17 0 0,17-28 0 16,-6 9 0-16,0-3 0 0,2-2 0 0,-1-1 0 15,0-1 0-15,2 0 0 0,-2 0 0 0,0 1 0 16,0 1 0-16,-2 1 0 0,-2 1 0 0,-1 3 0 15,-1 2 0-15,-6 17 0 0,11-29 0 16,-11 29 0-16,8-18 0 0,-8 18 0 0,0 0 0 16,0 0 0-16,0 0 0 0,18-4-28 0,-18 4-22 15,0 0-20-15,29 23-44 0,-29-23-128 0,0 0-344 16,26 10-13-16,-26-10 242 0</inkml:trace>
  <inkml:trace contextRef="#ctx0" brushRef="#br2" timeOffset="307940.8874">9336 7461 1814 0,'0'0'108'0,"0"0"-56"16,-15 26-9-1,15-26-13-15,-19 30-30 0,6-8 0 0,-2 2 0 16,-2 4 0-16,2 2 0 0,1 1 0 0,-1 1 0 16,3 0 0-16,2-3 0 0,3-3 0 0,3-5 0 15,4-3 0-15,0-18 0 0,10 27 0 16,-10-27 0-16,23 12 0 0,-23-12-29 15,34-5-39-15,-20-14-45 0,29 26-224 0,-26-34-265 16,13 2-23-16,-1 1 353 0</inkml:trace>
  <inkml:trace contextRef="#ctx0" brushRef="#br2" timeOffset="308362.8509">9520 7369 1977 0,'-26'21'62'0,"26"-21"-54"0,-6 29-8 15,6-29 0-15,12 23 0 0,-12-23 0 0,22 19 0 16,-22-19 0-16,28 18 0 0,-11-10 0 0,1 1 0 16,-1-1 0-16,2-1 0 0,-19-7 0 15,29 19 0-15,-29-19 0 0,24 19 0 16,-24-19 0-16,12 25 0 0,-12-25 0 0,-3 31 0 16,-2-15 0-16,-4 4 0 0,-1-1 0 0,-3 1 0 15,-2-1 0-15,1 0 0 0,0 1 0 0,14-20 0 16,-24 27 0-16,24-27 0 0,0 0 0 0,0 0 0 15,0 0 0-15,0 0 0 0,0 0 0 0,18-9 0 16,-1-6 0-16,5-4 0 0,4-3 0 0,2-2 0 16,2 1 0-16,1-1 0 0,-2 2 0 15,-1 0 0-15,0 3 0 0,-3 1 0 0,1 2 0 16,-3 3 0-16,-2 1 0 0,-4 4 0 0,-17 8 0 16,19-5 0-16,-19 5 0 0,0 0 0 15,0 0 0-15,1 25 0 0,-1-25 0 0,-8 32 0 16,2-14 0-16,-3 4 0 0,1 0 0 0,2 1 0 15,0 0 0-15,1 0 0 0,1 0 0 0,3 1 0 16,-2-2 0-16,7-2 0 0,0-3 0 16,5 0 0-16,-9-17-73 0,31 32-110 0,-31-32-186 15,24-11-252-15,-7 12 35 0,1-15 372 0</inkml:trace>
  <inkml:trace contextRef="#ctx0" brushRef="#br2" timeOffset="308722.2122">10224 7557 1960 0,'-16'17'59'0,"16"-17"-31"0,-22 34-28 15,22-34 0-15,-9 28 0 0,9-28 0 0,8 21 0 16,-8-21 0-16,22 14 0 0,-22-14 0 0,31 4 0 16,-11-4 0-16,0-3 0 0,4 0 0 0,2-5 0 15,2-1 0-15,1-3 0 0,-2-3 0 16,-1 1 0-16,-3-2 0 0,-5 0 0 0,-3-1 0 15,-3 0 0-15,-5 0 0 0,-2-1 0 0,-5 1 0 16,-2-1 0-16,2 18 0 0,-13-31 0 0,13 31 0 16,-21-27 0-16,3 16 0 0,0 5 0 0,-4 5 0 15,0 2 0-15,1 5 0 0,-1 4 0 16,0 2 0-16,0 6 0 0,1 5 0 0,2 2 0 16,2 2 0-16,3 2 0 0,6-2 0 15,3-3 0-15,6-2 0 0,5-2 0 0,5-3 0 16,-11-17 0-16,38 22 0 0,-11-17 0 0,8-4 0 15,1-7 0-15,8 1 0 0,1-7 0 0,4-3 0 16,-2-6-28-16,8 4-73 0,-16-30-123 0,35 37-190 16,-33-24-203-16,15-1 42 0,0 14 488 0</inkml:trace>
  <inkml:trace contextRef="#ctx0" brushRef="#br2" timeOffset="308894.0896">11118 7001 1914 0,'-11'18'87'0,"-14"-2"-41"0,2 6-46 0,0 4 0 15,-2 5 0-15,0 5 0 0,2 2 0 0,1 4 0 16,2-1 0-16,1 2 0 0,3 1 0 0,2-1 0 16,1-2 0-16,4 1 0 0,2-5 0 15,4 1 0-15,1-7 0 0,7-1 0 0,-5-8 0 16,7 2-41-16,-7-24-99 0,21 41-173 0,-21-41-237 16,0 0-82-16,2 18 262 0</inkml:trace>
  <inkml:trace contextRef="#ctx0" brushRef="#br2" timeOffset="309065.9719">10816 7390 1842 0,'-24'-30'113'0,"20"12"-42"0,-5 0-50 0,9 18-21 15,0 0 0-15,-7-18 0 0,7 18 0 0,0 0 0 16,0 0 0-16,20 2 0 0,-2-3 0 0,5 1 0 16,6-4 0-16,0 1 0 0,4-1 0 0,0-1 0 15,0 2 0-15,-2 0 0 0,4 4 0 0,-7-2 0 16,6 13-37-16,-27-29-274 0,39 39-237 15,-29-19-89-15,5 5 124 0</inkml:trace>
  <inkml:trace contextRef="#ctx0" brushRef="#br2" timeOffset="309190.9679">11158 7734 2047 0,'-12'29'0'0,"-7"-2"0"15,5-6 0-15,2-4 0 0,3 0 0 16,9-17 0-16,-8 33-38 0,-13-44-319 0,21 11-318 15,8 22 9-15,-8-22 356 0</inkml:trace>
  <inkml:trace contextRef="#ctx0" brushRef="#br2" timeOffset="311800.6505">11751 7150 974 0,'21'9'226'0,"-21"-9"-41"0,0 0-156 16,0 0 2-16,-6 19 16 0,6-19 4 0,-9 30 5 15,0-11-17-15,6 11-6 0,-2 3-24 0,2 6 7 16,0 4-17-16,3 3 13 0,0 5-20 16,1 0 16-16,3 1 8 0,0-1-36 0,3-2 24 15,-6-8-58-15,14 9-57 0,-26-29-204 16,19 10-242-16,4-4 48 0,-12-27 349 0</inkml:trace>
  <inkml:trace contextRef="#ctx0" brushRef="#br2" timeOffset="312285.0481">11668 7588 1387 0,'8'24'396'0,"-51"-23"-325"16,43-1-22-16,-27 6 2 0,27-6-17 0,0 0-9 15,0 0-10-15,0 0-6 0,0 0-2 0,21 0-4 16,-1-5-3-16,5-2 0 0,6-3 0 16,1-2 0-16,5 0 0 0,-1 1 0 15,2-1 0-15,0 1 0 0,-3 0 0 0,-2 2 0 16,-3-1 0-16,-4 3-8 0,-3 2-7 0,-4 2-1 16,-19 3 2-16,27 2 2 0,-27-2 6 0,0 0 2 15,13 17 3-15,-13-17 0 0,0 20 2 0,0-20-3 16,-3 27 3-16,3-27-2 0,-9 30 2 0,4-13-6 15,1 1 5-15,0-1-5 0,1 0-11 16,2 0 35-16,0 0-33 0,1-17 36 0,1 29-20 16,-1-29-3-16,3 24 1 0,-3-24 0 0,6 19 3 15,-6-19 1-15,7 19 3 0,-7-19-4 0,0 0 1 16,7 18-2-16,-7-18 0 0,0 0 0 16,0 0 2-16,0 0 1 0,0 0 2 0,0 0 4 15,0 0 0-15,0 0-1 0,11-20-10 0,-11 20 0 16,9-35 0-16,-4 12 0 0,0 0 0 15,-1-5 0-15,3 2 0 0,-3-4 0 0,4-1 0 16,-2 2 0-16,1 0 0 0,0 3 0 0,1 2 0 16,0 3 0-16,1 4 0 0,-9 17 0 0,17-23 0 15,-17 23 0-15,0 0 0 0,20-11 0 0,-20 11 0 16,0 0 0-16,0 0 0 0,23 15 0 0,-23-15 0 16,0 0-28-16,20 20-31 0,-20-20-36 15,0 0-73-15,49 26-323 0,-49-26-81 16,25 6 42-16</inkml:trace>
  <inkml:trace contextRef="#ctx0" brushRef="#br2" timeOffset="312672.7348">12544 7461 1663 0,'-18'-9'100'0,"18"9"-37"16,0 0-15-16,0 0-11 0,0 0-2 0,-17 3-8 16,17-3-5-16,0 0-3 0,0 0-2 0,-20 15-1 15,20-15-16-15,-11 20 0 0,11-20 0 0,-9 29 0 16,4-11 0-16,2 0 0 0,1 2 0 0,0 1 0 15,2 0 0-15,0-1 0 0,1-2 0 0,2 0 0 16,1-1 0-16,-4-17 0 0,13 29 0 0,-13-29 0 16,19 21 0-16,-19-21 0 15,28 12 0-15,-28-12 0 0,34 0 0 0,-34 0 0 16,32-10 0-16,-13 1 0 0,-19 9 0 0,33-29 0 16,-15 9 0-16,-1-1 0 0,1-5 0 0,2 0 0 15,-2-3 0-15,0 1 0 0,-1 0 0 0,-1 0 0 16,-2 4 0-16,-1 1 0 0,-4 4 0 0,-9 19 0 15,14-27 0-15,-14 27 0 0,0 0 0 0,0 0 0 16,0 0 0-16,0 0 0 0,0 0 0 16,0 0 0-16,0 0 0 0,-5 33 0 0,0-13 0 15,-4 3 0-15,5 1 0 0,-1 2 0 0,0 0 0 16,2 1 0-16,0-2 0 0,0 0 0 0,6-2 0 16,-1-5 0-16,6 0 0 0,-8-18-79 15,23 30-79-15,-23-30-291 0,22 1-101 0,-22-1 1 16,26-19 288-16</inkml:trace>
  <inkml:trace contextRef="#ctx0" brushRef="#br2" timeOffset="313220.66">13151 7444 1612 0,'7'19'301'0,"-7"-19"-251"15,-20 8-14-15,20-8-7 0,0 0-10 0,-21 25-19 16,21-25 0-16,-11 29 0 0,11-29 0 15,-11 32 0-15,7-14 0 0,2 1 0 0,-1-1 0 16,2-1 0-16,1 0 0 0,0-17 0 0,0 26 0 16,0-26 0-16,1 20 0 0,-1-20 0 0,0 0 0 15,0 0 0-15,4 18 0 0,-4-18 0 0,0 0 0 16,0 0 0-16,0 0 0 0,21-23 0 16,-21 23 0-16,20-34 0 0,-7 15 0 0,-1-4 0 15,2 1 0-15,0-1 0 0,-2 1 0 16,0 3 0-16,-1-1 0 0,-1 3 0 0,-10 17 0 15,16-27 0-15,-16 27 0 0,11-19 0 0,-11 19 0 16,0 0 0-16,0 0 0 0,0 0 0 0,0 0 0 16,0 0 0-16,0 0 0 0,0 0 0 0,0 0 0 15,6 21 0-15,-6-21 0 0,1 19 0 0,-1-19 0 16,2 23 0-16,-2-23 0 0,1 27 0 16,-1-27 0-16,7 25 0 0,-7-25 0 0,10 23 0 15,-10-23 0-15,15 18 0 0,-15-18 0 0,22 13 0 16,-22-13 0-16,28 6 0 0,-28-6 0 15,32-3 0-15,-14-2 0 0,2-3 0 0,1-3 0 16,2-2 0-16,2-4 0 0,-2-1 0 0,0-3 0 16,1-1 0-16,-1 1 0 0,0 0 0 0,-2 2 0 15,-3 2 0-15,-18 17 0 0,28-27 0 16,-28 27 0-16,16-17 0 0,-16 17 0 0,0 0 0 16,0 0 0-16,0 0 0 0,0 0 0 0,0 0 0 15,-4 21 0-15,-1-4 0 0,-3 3 0 0,-1 3 0 16,0 0 0-16,0 3 0 0,1-1 0 0,2-1 0 15,0 0 0-15,2-1 0 0,1-2 0 0,6-1-19 16,-3-20-65-16,11 32 5 0,-11-32-57 16,33 29-203-16,-33-29-135 0,18-3-83 15,1 10 199-15</inkml:trace>
  <inkml:trace contextRef="#ctx0" brushRef="#br2" timeOffset="313783.1825">13913 7479 1361 0,'14'18'541'0,"-14"-18"-480"0,0 0-25 16,-18 11-9-16,18-11-7 0,-7 18-19 0,7-18-1 15,-4 28 0-15,2-11 0 0,1 3 0 0,1 2 0 16,0 1 0-16,0 0 0 0,0 1 0 16,-1 0 0-16,0 1 0 0,-2-4 0 0,1-1 0 15,1-3 0-15,1-17 0 0,-4 23 0 0,4-23 0 16,0 0 0-16,0 0 0 0,0 0 0 15,0 0 0-15,0 0 0 0,0 0 0 0,12-17 0 16,-5-2 0-16,3-2 0 0,0-3 0 0,1-4 0 16,-1 0 0-16,-1 0 0 0,1-1 0 0,0 1 0 15,0-1 0-15,0 0 0 0,0 0 0 0,1 0 0 16,3-1 0-16,-1 1 0 0,1 2 0 0,2 3 0 16,-1 6 0-16,-15 18 0 0,29-29 0 15,-29 29 0-15,32-17 0 0,-32 17 0 16,31-11 0-16,-31 11 0 0,30-4 0 0,-30 4 0 15,27 2 0-15,-27-2 0 0,22 6 0 0,-22-6 0 16,0 0 0-16,21 23 0 0,-21-23 0 0,7 21 0 16,-7-21 0-16,2 27 0 0,-2-27 0 0,-8 32 0 15,0-14 0-15,-1 0 0 0,-3 0 0 0,-1 2 0 16,-2 2 0-16,-3 0 0 0,0 0 0 16,-1-2 0-16,0 2 0 0,-1-3 0 0,2 1 0 15,0-1 0-15,1-1 0 0,0-1 0 0,0 0 0 16,17-17 0-16,-32 29 0 0,32-29 0 0,-24 26 0 15,24-26 0-15,-17 21 0 0,17-21 0 0,-7 22 0 16,7-22 0-16,-5 27 0 0,5-27 0 0,-5 34 0 16,4-16 0-16,-1 4 0 0,1 2 0 15,-1 2 0-15,-3 3 0 0,1-1 0 16,-1 0 0-16,-1-3 0 0,0-3 0 0,1-1 0 16,5-21 0-16,-1 34-91 0,1-34-180 0,0 0-215 15,0 0-134-15,18 7 55 0,1 1 552 0</inkml:trace>
  <inkml:trace contextRef="#ctx0" brushRef="#br2" timeOffset="314189.422">14300 7612 1785 0,'0'0'223'16,"4"-20"-184"-16,-4 20-39 0,0 0 0 0,0 0 0 15,0 0 0-15,19-3 0 0,-19 3 0 16,29-5 0-16,-8 0 0 0,2-2 0 0,4-2 0 16,2 1 0-16,-1-2 0 0,3 2 0 0,-1-1 0 15,0 0 0-15,0-2 0 0,-4 1 0 0,-4-1 0 16,-4 3 0-16,-18 8 0 0,21-16 0 0,-21 16 0 16,0 0 0-16,3-21 0 0,-3 21 0 0,0 0 0 15,-15-19 0-15,15 19 0 0,-17-14 0 0,17 14 0 16,-22-12 0-16,22 12 0 15,-22-8 0-15,22 8 0 0,-23 1 0 0,23-1 0 16,-24 13 0-16,24-13 0 0,-22 23 0 0,22-23 0 16,-23 32 0-16,11-10 0 0,2 2 0 0,-1 2 0 15,1 1 0-15,3 2 0 0,1-3 0 0,3-1 0 16,5-4 0-16,2-3 0 0,-4-18 0 0,21 25 0 16,-21-25 0-16,34 14 0 0,-13-13 0 15,-1-5 0-15,7-1 0 0,-2-8 0 0,9 7 0 16,-11-22-138-16,30 32-216 0,-41-42-173 0,26 17-56 15,-5-2 139-15</inkml:trace>
  <inkml:trace contextRef="#ctx0" brushRef="#br2" timeOffset="314361.2995">15229 7005 1471 0,'-2'31'510'0,"-30"-18"-444"15,18 4-66-15,-3 4 0 0,0 4 0 0,-5 6 0 16,1 2 0-16,-3 5 0 0,-1 2 0 0,2 0 0 15,3 0 0-15,1-2 0 0,7-4 0 0,2-1 0 16,4-3 0-16,5-2 0 0,-1-4 0 0,4 0 0 16,-2-6 0-16,14 13-67 0,-14-31-172 0,20 29-247 15,-20-29-173-15,0 0 144 16,8 20 435-16</inkml:trace>
  <inkml:trace contextRef="#ctx0" brushRef="#br2" timeOffset="314548.8023">14908 7308 1646 0,'17'20'389'16,"-40"-17"-377"-16,23-3-12 0,0 0 0 0,0 0 0 15,0 0 0-15,0 0 0 0,0 0 0 0,0 0 0 16,27-2 0-16,-8 2 0 0,3-4 0 0,3 1 0 16,1-2 0-16,2-3 0 0,3 4 0 0,-3-2 0 15,2 3 0-15,-6-4 0 0,7 17-72 0,-29-33-280 16,36 36-246-16,-38-13-29 0,28-6 230 15</inkml:trace>
  <inkml:trace contextRef="#ctx0" brushRef="#br2" timeOffset="314683.2109">15244 7773 1663 0,'-12'30'-48'16,"-16"-8"-461"-16,20-5-107 0,8-17 127 0</inkml:trace>
  <inkml:trace contextRef="#ctx0" brushRef="#br2" timeOffset="318092.5114">15904 7139 1469 0,'0'0'38'15,"0"0"-20"-15,0 0 7 0,-10 18 22 0,10-18 12 16,-8 25 5-16,8-25-10 0,-13 38-4 0,3-16-19 16,6 6 1-16,-3 1-15 0,4 4 4 15,0 4-13-15,2 3 7 0,-1 2-14 0,2 5 11 16,0-1-15-16,0 1-11 0,-1-2 27 0,-1-3-38 15,4 2-6-15,-8-18-56 0,26 25-201 16,-23-34-302-16,13 3-16 0,-2-4 277 0</inkml:trace>
  <inkml:trace contextRef="#ctx0" brushRef="#br2" timeOffset="319311.2837">15715 7611 1856 0,'0'0'117'16,"0"0"-74"-16,-19 0-19 0,19 0-17 0,0 0-7 16,0 0 0-16,0 0 0 0,23-19 0 15,-23 19 0-15,36-20 0 0,-11 4 0 16,6-1 0-16,3-1 0 0,2-1 0 0,1 1 0 16,-1 3 0-16,1 1 0 0,-3 4 0 0,0 1 0 15,-3 5 0-15,-3 1 0 0,-2 4 0 0,-3 2 0 16,-4 2 0-16,1 1 0 0,-20-6 0 0,29 14 0 15,-29-14 0-15,22 22 0 0,-22-22 0 0,13 28 0 16,-13-28 0-16,1 29 0 16,-2-12 0-16,-2 2 0 0,-3 0 0 0,-1 2 0 0,0 0 0 15,-1-1 0-15,-3-1 0 0,1 0 0 0,10-19 0 16,-19 27 0-16,19-27 0 0,-13 19 0 0,13-19 0 16,0 0 0-16,0 0 0 0,0 0 0 15,0 0 0-15,0 0 0 0,0 0 0 0,8-17 0 16,-8 17 0-16,17-34 0 0,-5 13 0 15,1-3 0-15,2-3 0 0,-1 1 0 0,1-1 0 16,0 3 0-16,-2 1 0 0,0 2 0 0,-2 5 0 16,0-1 0-16,-11 17 0 0,20-29 0 0,-20 29 0 15,18-22 0-15,-18 22 0 0,21-16 0 0,-21 16 0 16,25-12 0-16,-25 12 0 0,34-8 0 0,-12 5 0 16,-1 1 0-16,2 0 0 0,1 0 0 0,1 0 0 15,-1 0 0-15,0 0 0 0,0 1 0 16,-2 1 0-16,-1-1 0 0,-1 1 0 0,-20 0 0 15,27 1 0-15,-27-1 0 0,0 0 0 16,20 11 0-16,-20-11 0 0,0 0 0 0,-6 23 0 16,6-23 0-16,-18 20 0 0,18-20 0 0,-28 27 0 15,9-13 0-15,0 3 0 0,-1 1 0 0,-1 2 0 16,0 2 0-16,0 1 0 0,1-1 0 0,-1 1 0 16,3 0 0-16,2-1 0 0,5-2 0 15,4-3 0-15,7-17 0 0,-3 26 0 0,3-26 0 16,16 17 0-16,-16-17 0 0,28 6 0 0,-10-7 0 15,4-5 0-15,4-3 0 0,2-3 0 0,1-3 0 16,2-4 0-16,0-1 0 0,-2-4 0 0,0-1 0 16,-1 0 0-16,-4-2 0 0,-2 1 0 15,-1-1 0-15,-6 2 0 0,-3-1 0 16,-2 3 0-16,-6 2 0 0,-2 1 0 0,-4 1 0 16,2 19 0-16,-9-28 0 0,9 28 0 0,-20-23 0 15,20 23 0-15,-23-12 0 0,23 12 0 0,-17-3 0 16,17 3 0-16,0 0 0 0,0 0 0 0,-17 9 0 15,17-9 0-15,0 0 0 0,0 0 0 0,18 20 0 16,-18-20 0-16,21 9 0 0,-21-9 0 0,28 9 0 16,-11-6 0-16,-17-3 0 0,33 8 0 15,-15-6 0-15,-1-1 0 0,0 2 0 0,-17-3 0 16,30 2 0-16,-30-2 0 0,24 4 0 0,-24-4 0 16,17 6 0-16,-17-6 0 0,0 0 0 15,0 0 0-15,14 19 0 0,-14-19 0 0,-2 19 0 16,2-19 0-16,-6 26 0 0,6-26 0 0,-11 32 0 15,3-13 0-15,0 0 0 0,1-1 0 0,-3 0 0 16,10-18 0-16,-12 29 0 0,12-29 0 16,-8 21 0-16,8-21 0 0,0 0 0 0,0 0 0 15,2 17 0-15,-2-17 0 0,0 0 0 0,18-8 0 16,-18 8 0-16,25-24 0 0,-8 7 0 0,3-3 0 16,1-1 0-16,-1 1 0 0,0-1 0 0,-1 2 0 15,-4 2 0-15,-15 17 0 0,23-24 0 0,-23 24 0 16,0 0 0-16,0 0 0 15,0 0 0-15,0 0 0 0,0 0 0 0,0 0 0 16,0 0 0-16,0 0 0 0,-15 25 0 0,15-25 0 16,-20 31 0-16,20-31 0 0,-20 31 0 0,20-31 0 15,-12 25 0-15,12-25 0 0,-1 18 0 0,1-18 0 16,0 0 0-16,0 0 0 0,27 12 0 0,-27-12 0 16,30-7 0-16,-9 0 0 0,2-2 0 0,2-2 0 15,2-1 0-15,0 0 0 0,0 1 0 16,-3 1 0-16,-1 0 0 0,-2 4 0 0,-4 0 0 15,-17 6 0-15,22-6 0 0,-22 6 0 0,0 0 0 16,0 0 0-16,0 0 0 0,0 0 0 0,0 0 0 16,0 0 0-16,0 0 0 0,-9 21 0 0,9-21 0 15,0 0 0-15,-15 23 0 0,15-23 0 16,-4 19 0-16,4-19 0 0,-3 23 0 0,3-23 0 16,-1 25 0-16,1-25 0 0,2 24 0 15,-2-24 0-15,10 18 0 0,-10-18 0 0,0 0-46 16,32 20-76-16,-37-47-190 0,30 29-276 0,-15-20-28 15,11 4 254-15</inkml:trace>
  <inkml:trace contextRef="#ctx0" brushRef="#br2" timeOffset="319764.3968">17828 7089 1798 0,'-23'25'219'0,"11"-9"-189"0,12-16-30 0,-21 36 0 15,11-17 0-15,3-1 0 0,-1 3 0 0,2-1 0 16,-1 3 0-16,3 0 0 0,1 2 0 0,0 1 0 16,-1 2 0-16,0 0 0 0,-1-1 0 15,1 1 0-15,0-1 0 0,-1-2 0 0,0-2 0 16,3-4 0-16,2-19 0 0,-6 29 0 0,6-29 0 16,0 0 0-16,2 19 0 0,-2-19 0 0,0 0 0 15,0 0 0-15,0 0 0 0,13-22 0 0,-13 22 0 16,11-30 0-16,-6 11 0 0,3 1 0 0,-2-1 0 15,0-2 0-15,1 2 0 0,-1-1 0 16,3 1 0-16,-1 1 0 0,2-1 0 16,0 1 0-16,1-3 0 0,1 2 0 0,1 0 0 15,3 2 0-15,-16 17 0 0,28-22 0 0,-28 22 0 16,25-7 0-16,-25 7 0 0,26 6 0 0,-26-6 0 16,22 21 0-16,-22-21 0 0,18 34 0 0,-12-12 0 15,-1 0 0-15,-3 1 0 0,0 0 0 0,-4 0 0 16,0-2 0-16,-3 2 0 0,-1-1 0 15,-1 0 0-15,-2-1 0 0,-2-5 0 0,0 3 0 16,11-19 0-16,-25 27 0 0,25-27 0 0,-28 19 0 16,28-19 0-16,-23 9 0 0,23-9 0 15,-17 0 0-15,17 0-8 0,0 0-59 0,0 0-169 16,-23-14-394-16,23 14 27 0,6-20 101 0</inkml:trace>
  <inkml:trace contextRef="#ctx0" brushRef="#br2" timeOffset="320420.6663">18210 7296 1974 0,'0'0'72'0,"0"0"-71"16,-24 15-1-16,24-15 0 0,-17 17 0 15,17-17 0-15,-19 25 0 0,19-25 0 0,-19 34 0 16,10-16 0-16,1 0 0 0,1 0 0 0,1 0 0 15,-1 1 0-15,5-3 0 0,2-16 0 0,-1 29 0 16,1-29 0-16,8 20 0 0,-8-20 0 0,0 0 0 16,21 14 0-16,-21-14 0 0,18-4 0 0,-18 4 0 15,22-15 0-15,-22 15 0 0,23-24 0 16,-12 6 0-16,3 1 0 0,-2-4 0 0,1 2 0 16,-2 1 0-16,0-2 0 0,-2 1 0 0,-2 2 0 15,-2-1 0-15,0 1 0 0,-3 0 0 0,-2 17 0 16,4-28 0-16,-4 28 0 0,-2-18 0 0,2 18 0 15,0 0 0-15,0 0 0 0,0 0 0 16,0 0 0-16,0 0 0 0,0 0 0 0,0 0 0 16,0 0 0-16,4 21 0 0,-4-21 0 15,0 0 0-15,23 12 0 0,-23-12 0 0,26 2 0 16,-8-2 0-16,4-1 0 0,2 0 0 0,-1-3 0 16,2 2 0-16,-5 1 0 0,0 1 0 0,-3 2 0 15,-17-2 0-15,26 8 0 0,-26-8 0 0,0 0 0 16,14 23 0-16,-14-23 0 0,-9 25 0 0,9-25 0 15,-18 31 0-15,5-14 0 0,-3 1 0 16,-1 0 0-16,0 2 0 0,-1-1 0 0,1 1 0 16,0 0 0-16,2-2 0 0,15-18 0 0,-17 28 0 15,17-28 0-15,0 0 0 0,-4 18 0 16,4-18 0-16,0 0 0 0,26-10 0 0,-9-1 0 16,1-3 0-16,4-6 0 0,0 0 0 0,-1-1 0 15,0 1 0-15,0 0 0 0,0 1 0 0,-3 1 0 16,0 1 0-16,-18 17 0 0,32-28 0 15,-32 28 0-15,25-18 0 0,-25 18 0 0,0 0 0 16,0 0 0-16,0 0 0 0,0 0 0 0,0 0 0 16,-2 27 0-16,-5-9 0 0,-2 4 0 0,-1-2 0 15,2 3 0-15,-1 0 0 0,3 3 0 0,2-4 0 16,0 4 0-16,1-4 0 0,5-1 0 0,-1-1 0 16,6-1 0-16,-7-19-42 0,17 32-39 15,-17-32-263-15,0 0-250 0,0 0-28 16,29-2 259-16</inkml:trace>
  <inkml:trace contextRef="#ctx0" brushRef="#br2" timeOffset="320795.6474">18823 7342 1871 0,'0'0'103'0,"0"0"-63"15,0 0-7-15,4 24-33 0,-4-24 0 0,1 20 0 16,-1-20 0-16,5 19 0 0,-5-19 0 0,9 17 0 15,-9-17 0-15,20 10 0 0,-20-10 0 16,31 0 0-16,-11-4 0 0,-1-3 0 0,2-1 0 16,1-1 0-16,0-2 0 0,-3-1 0 0,0-3 0 15,-19 15 0-15,24-24 0 0,-24 24 0 16,18-27 0-16,-18 27 0 0,12-29 0 0,-12 29 0 16,0-27 0-16,0 27 0 0,-13-25 0 0,13 25 0 15,-24-19 0-15,7 12 0 0,17 7 0 0,-35-1 0 16,17 5 0-16,0 6 0 0,-3 5 0 0,-1 4 0 15,1 4 0-15,-4 5 0 0,3 1 0 0,-1 5 0 16,3 0 0-16,1 2 0 0,2 1 0 0,5-2 0 16,5-2 0-16,2-4 0 0,7-6 0 15,4-5 0-15,-6-18 0 0,24 22 0 16,-24-22 0-16,35 10 0 0,-10-10 0 0,9 0 0 16,0-9 0-16,20 16-94 0,-37-42-447 0,39 24-110 15,-12-15-26-15,4-13 594 0</inkml:trace>
  <inkml:trace contextRef="#ctx0" brushRef="#br2" timeOffset="324943.3665">19313 7768 1167 0,'0'0'595'0,"0"0"-536"15,0 0-30-15,-18 13-20 0,18-13-9 0,-11 21 3 16,11-21-9-16,-18 23-3 0,18-23-12 15,-21 21-30-15,25 10-138 0,-31-22-374 0,21 11-41 16,-4-1 186-16</inkml:trace>
  <inkml:trace contextRef="#ctx0" brushRef="#br2" timeOffset="325818.3949">20011 7559 1158 0,'-10'-29'388'16,"10"29"-292"-16,0 0-21 0,0 0-20 0,-6-22-7 15,6 22-8-15,0 0-4 0,-12-21-6 0,12 21-2 16,-17-16-5-16,17 16 0 0,-22-10-6 0,22 10 4 16,-27-6-12-16,27 6-9 0,-29 0 0 0,29 0 0 15,-33 7 0-15,33-7 0 0,-31 18 0 0,31-18 0 16,-27 28 0-16,16-9 0 15,0 2 0-15,4 2 0 0,0 1 0 0,0 0 0 16,5 1 0-16,0-3 0 0,0 0 0 0,2-3 0 16,0-2 0-16,0-17 0 0,8 26 0 0,-8-26 0 15,18 12 0-15,-18-12 0 0,30 0 0 0,-10-6 0 16,2-4 0-16,3-6 0 0,4-3 0 0,2-6 0 16,4-3 0-16,2-5 0 0,1-1 0 15,0-2 0-15,-3-3 0 0,0 3 0 0,-4 1 0 16,-4 1 0-16,-2 4 0 0,-4 2 0 0,-5 3 0 15,-3 2 0-15,-3 3 0 0,-1 2 0 0,-3 1 0 16,-6 17 0-16,6-22 0 0,-6 22 0 16,0 0 0-16,0 0 0 0,0 0 0 0,0 0 0 15,0 0 0-15,-3 21 0 0,2 0 0 0,-3 4 0 16,1 3 0-16,-1 1 0 0,-2 0 0 16,1 2 0-16,1 1 0 0,2 0 0 0,-2 0 0 15,3-1 0-15,1-3 0 0,1 0 0 0,3-5 0 16,2-3-6-16,-6-20-47 0,17 34 12 0,-17-34-78 15,27 24-32-15,-27-24-202 0,0 0-242 0,33-8 38 16,-33 8 386-16</inkml:trace>
  <inkml:trace contextRef="#ctx0" brushRef="#br2" timeOffset="326037.1151">20566 7411 1507 0,'0'0'253'15,"-2"-21"-135"-15,2 21-37 0,0 0-23 0,0 0-28 16,0 0-30-16,0 0 0 0,-14 22 0 0,14-22 0 15,-9 29 0-15,4-8 0 0,2 2 0 0,-2 2 0 16,1-1 0-16,1 3 0 0,-1-2 0 16,0 2 0-16,2-2 0 0,-1-2 0 0,5-3 0 15,-2-2 0-15,0-18 0 0,6 26 0 0,-6-26 0 16,0 0 0-16,24 19-37 0,-24-19-21 0,23 0-33 16,-29-33-240-16,28 22-311 0,-13-12 21 0,6-4 355 15</inkml:trace>
  <inkml:trace contextRef="#ctx0" brushRef="#br2" timeOffset="326162.9212">20710 7170 1715 0,'0'0'52'0,"-17"4"-13"0,17-4-24 16,0 0-5-16,-9 24-12 0,9-24 1 0,4 22-17 16,-4-22-26-16,16 24-61 0,-16-24-54 0,22 21-34 15,-22-21-296-15,0 0-20 0,37 30 199 0</inkml:trace>
  <inkml:trace contextRef="#ctx0" brushRef="#br2" timeOffset="326569.7513">21069 7505 1513 0,'-33'-12'350'0,"33"12"-295"0,-17-5-13 0,17 5-10 16,-18-4-4-16,18 4-5 0,-23-4-19 0,23 4-4 15,-27-2 0-15,27 2 0 0,-30 2 0 0,30-2 0 16,-32 13 0-16,32-13 0 0,-31 24 0 0,31-24 0 16,-30 34 0-16,17-14 0 0,1 0 0 0,3 1 0 15,3 1 0-15,4-2 0 0,1-2 0 0,1-18 0 16,9 26 0-16,-9-26 0 0,23 9 0 16,-6-9 0-16,3-5 0 0,4-4 0 15,2-4 0-15,3-4 0 0,4-9 0 0,1-3 0 16,2-7 0-16,2-4 0 0,2-2 0 0,1-4 0 15,0 2 0-15,0 1 0 0,-6 3 0 0,-1 1 0 16,-6 3 0-16,-5 2 0 0,-3 2 0 0,-6 5 0 16,-4 4 0-16,-5 4 0 0,-5 19 0 0,-2-24 0 15,2 24 0-15,0 0 0 0,-21 0 0 16,21 0 0-16,-26 28 0 0,11-4 0 0,-4 8 0 16,-1 3 0-16,-1 5 0 0,0 1 0 0,1 4 0 15,0-2 0-15,6 1 0 0,-2-2 0 0,6-2 0 16,3-5 0-16,8-1-7 0,-1-14-77 0,30 26-243 15,-30-46-312-15,31 29 9 0,-9-18 271 0</inkml:trace>
  <inkml:trace contextRef="#ctx0" brushRef="#br2" timeOffset="327069.7623">21524 7494 1981 0,'-28'-3'44'0,"10"-1"-22"0,1-1-22 15,17 5 0-15,-31-1 0 0,31 1 0 16,-23 10 0-16,23-10 0 0,-19 17 0 0,19-17 0 16,-19 23 0-16,19-23 0 0,-10 28 0 0,10-28 0 15,-5 30 0-15,5-30 0 0,3 29 0 0,-3-29 0 16,11 22 0-16,-11-22 0 0,17 17 0 0,-17-17 0 16,22 6 0-16,-22-6 0 0,23-8 0 0,-23 8 0 15,28-14 0-15,-28 14 0 0,28-26 0 16,-14 9 0-16,-1-2 0 0,0 0 0 15,-2-2 0-15,-1 2 0 0,0-2 0 0,0 2 0 16,-3 1 0-16,-1 1 0 0,-6 17 0 0,10-28 0 16,-10 28 0-16,0 0 0 0,8-18 0 0,-8 18 0 15,0 0 0-15,0 0 0 0,0 0 0 0,-4 31 0 16,1-6 0-16,-2 4 0 0,-2 7 0 0,-3 6 0 16,-1 4 0-16,-2 5 0 0,-2 5 0 15,-3-1 0-15,0 6 0 0,-1-4 0 0,-3-2 0 16,2-4 0-16,0-5 0 0,3-5 0 15,0-5 0-15,3-4 0 0,0-7 0 0,3-4 0 16,11-21 0-16,-12 24 0 0,12-24 0 0,0 0 0 16,0 0 0-16,0 0 0 0,-2-26 0 0,5 6 0 15,5-4 0-15,0-3 0 0,2-2 0 0,1 0 0 16,1-4 0-16,1 1 0 0,1-2 0 16,-1-4 0-16,1 2 0 0,0-3 0 0,4 1 0 15,1 0 0-15,-1 3 0 0,0 5 0 0,0 5 0 16,-1 3 0-16,0 6 0 0,-6-1 0 0,21 30-324 15,-37-31-322-15,23 19 8 0,-18-1 200 0</inkml:trace>
  <inkml:trace contextRef="#ctx0" brushRef="#br2" timeOffset="327585.4002">21779 7601 1965 0,'-13'20'41'16,"13"-20"-17"-16,0 0-9 0,0 0-13 0,0 0-2 16,22 13 0-16,-22-13 0 0,27 1 0 0,-27-1 0 15,36-8 0-15,-14 1 0 0,4-2 0 0,1-1 0 16,1-2 0-16,2 0 0 0,-1-2 0 0,0 1 0 16,-2 0 0-16,-3 1 0 0,-1 0 0 0,-3 1 0 15,-20 11 0-15,24-18 0 0,-24 18 0 16,0 0 0-16,11-19 0 0,-11 19 0 0,0 0 0 15,0 0 0-15,-21-18 0 0,21 18 0 16,-27-6 0-16,7 6 0 0,-1 1 0 0,-1 2 0 16,-1 1 0-16,0-1 0 0,-1 4 0 0,1 3 0 15,0 1 0-15,1 3 0 0,1 2 0 0,1 1 0 16,3 1 0-16,4 2 0 0,3-1 0 0,3 2 0 16,2 0 0-16,5 1 0 0,3 1 0 15,3-1 0-15,3-2 0 0,4-1 0 0,2-3 0 16,4-2 0-16,5-5 0 0,2-4 0 0,6-2 0 15,0-6 0-15,7 1 0 0,-3-9 0 0,11 9-98 16,-26-35-317-16,31 30-227 0,-21-15 21 0,13 4 351 16</inkml:trace>
  <inkml:trace contextRef="#ctx0" brushRef="#br2" timeOffset="327866.6682">22525 7498 1866 0,'0'0'81'0,"-25"21"-37"16,25-21-12-16,-29 26-8 0,15-8-24 0,-1 1 0 15,2 2 0-15,-1 1 0 0,3 2 0 0,2-1 0 16,0 0 0-16,3 1 0 0,0-3 0 0,1 0 0 16,3-3 0-16,2-18 0 0,-2 26 0 15,2-26 0-15,0 0 0 0,9 17 0 0,-9-17 0 16,0 0 0-16,18-7 0 0,-18 7 0 0,14-21 0 16,-14 21 0-16,20-36 0 0,-9 12 0 15,3-3 0-15,-1 0 0 0,0-3 0 0,1 1 0 16,-1 2 0-16,-1-2 0 0,0 1 0 0,-1 4 0 15,-1 1 0-15,-1 2 0 0,-2 4 0 0,-7 17 0 16,11-25 0-16,-11 25 0 0,0 0 0 16,0 0 0-16,14-18 0 0,-14 18 0 0,0 0-100 15,42 6-451-15,-42-6-87 0,21 0 28 0</inkml:trace>
  <inkml:trace contextRef="#ctx0" brushRef="#br2" timeOffset="328054.1465">22907 7365 2047 0,'-19'21'0'0,"19"-21"0"16,-19 15 0-16,19-15 0 0,-21 27 0 0,10-10 0 15,-3 5 0-15,2 2 0 0,-2 2 0 0,2 5 0 16,0 1 0-16,0 0 0 0,3-2 0 0,2-2 0 16,3-2 0-16,2-4 0 0,3-1 0 0,-1-21 0 15,11 28 0-15,-11-28 0 0,21 19-60 16,-21-19-489-16,0 0-105 0,15-24 24 0</inkml:trace>
  <inkml:trace contextRef="#ctx0" brushRef="#br2" timeOffset="328194.786">22937 7195 2047 0,'1'-20'0'15,"-14"3"0"-15,13 17 0 0,-21-20 0 0,21 20 0 16,0 0 0-16,0 0 0 0,-17-15 0 0,17 15 0 15,0 0-103-15,31 4-532 0,-31-4-7 0,34 8-11 16</inkml:trace>
  <inkml:trace contextRef="#ctx0" brushRef="#br2" timeOffset="328694.8128">23459 7589 1979 0,'0'0'50'0,"-18"-14"-32"16,18 14-18-16,0 0 0 0,-5-22 0 0,5 22 0 15,-10-17 0-15,10 17 0 0,-19-14 0 0,19 14 0 16,-30-9 0-16,11 7 0 0,-4 2 0 0,-3 5 0 15,-3 2 0-15,1 3 0 0,-2 3 0 16,-1 4 0-16,1 2 0 0,1 4 0 16,1-3 0-16,3 5 0 0,5 0 0 0,3-1 0 15,5 0 0-15,2-1 0 0,6-4 0 0,4-19 0 16,10 28 0-16,-10-28 0 0,35 12 0 0,-6-12 0 16,5-6 0-16,8-5 0 0,3-6 0 0,1-6 0 15,4-3 0-15,1-6 0 0,2-6 0 0,0-5 0 16,-2-3 0-16,0-1 0 0,-6 5 0 0,-5 0 0 15,-6 7 0-15,-6-1 0 0,-9 4 0 16,-2 2 0-16,-6 1 0 0,-2 1 0 0,-5 0 0 16,-3 2 0-16,-2 2 0 0,-4 4 0 15,5 20 0-15,-20-27 0 0,20 27 0 0,-23-3 0 16,23 3 0-16,-25 22 0 0,10 3 0 0,-2 4 0 16,-2 7 0-16,-2 4 0 0,0 5 0 0,0 1 0 15,4 1 0-15,2-1 0 0,4 0 0 16,1-4 0-16,9 2 0 0,0-8 0 0,9 3 0 15,-8-39-249-15,26 47-363 0,-26-47-11 0,29 36 61 16</inkml:trace>
  <inkml:trace contextRef="#ctx0" brushRef="#br2" timeOffset="329038.5338">23931 7474 1765 0,'0'0'208'0,"-20"22"-155"16,20-22-32-16,-31 27-21 0,15-8 0 0,0 1 0 16,0 2 0-16,-2 2 0 0,2 2 0 0,2 0 0 15,3 1 0-15,2-3 0 0,2-1 0 0,2-4 0 16,5-2 0-16,0-17 0 0,11 26 0 16,-11-26 0-16,21 12 0 0,-21-12 0 0,30 0 0 15,-30 0 0-15,34-14 0 0,-16 4 0 0,-1-5 0 16,3-1 0-16,-2-4 0 0,0-2 0 15,-1 0 0-15,-1-2 0 0,-1 1 0 0,-2-2 0 16,-2-1 0-16,0 1 0 0,0-1 0 0,-3 2 0 16,-2 0 0-16,-3 1 0 0,-4 1 0 15,-4 5 0-15,-1-2 0 0,6 19 0 0,-19-27 0 16,19 27 0-16,-23-10 0 0,23 10 0 0,-28 7 0 16,28-7 0-16,-28 19 0 0,28-19 0 0,-22 21-44 15,37 13-291-15,-15-34-300 0,-5 16-1 0,5-16 240 16</inkml:trace>
  <inkml:trace contextRef="#ctx0" brushRef="#br2" timeOffset="329397.9354">24226 7487 2043 0,'0'0'4'0,"-21"-8"-4"0,21 8 0 15,-19-1 0-15,19 1 0 0,-19 1 0 0,19-1 0 16,-20 5 0-16,20-5 0 0,-19 14 0 0,19-14 0 15,-16 25 0-15,16-25 0 0,-14 36 0 16,10-16 0-16,-1-1 0 0,2 3 0 0,2-2 0 16,1-2 0-16,4 0 0 0,-4-18 0 0,13 28 0 15,-13-28 0-15,23 18 0 0,-23-18 0 0,28 3 0 16,-28-3 0-16,35-7 0 0,-15 0 0 16,1-4 0-16,-1-3 0 0,0-3 0 0,-1-2 0 15,-1-2 0-15,-1-1 0 0,-1-2 0 16,-5 0 0-16,0 1 0 0,-1 1 0 0,-8 0 0 15,1 3 0-15,-6-1 0 0,-3 2 0 0,-1 1 0 16,-3 0 0-16,0 0 0 0,10 17 0 0,-23-26 0 16,23 26 0-16,-20-15 0 0,20 15 0 0,-20 4 0 15,20-4 0-15,-19 23 0 0,19-23 0 0,-23 37 0 16,9-17 0-16,9 16-30 0,-25-35-447 0,32 29-177 16,-12-10-19-16,10-20 461 0</inkml:trace>
  <inkml:trace contextRef="#ctx0" brushRef="#br2" timeOffset="329538.5394">24906 7971 2047 0,'-19'23'0'0,"19"-23"0"0,0 0 0 16,0 0 0-16,-22-7 0 0,22 7 0 16,-31-21 0-16,4-7 0 0,27 28-448 0,-32-29-264 15,10 9-4-15,-7-1 546 0</inkml:trace>
  <inkml:trace contextRef="#ctx0" brushRef="#br1" timeOffset="340502.2209">3188 12517 1348 0,'0'0'68'0,"19"-11"-32"0,-19 11-20 16,19-11 1-16,-19 11 4 0,0 0 10 0,27-8 3 16,-27 8-1-16,0 0-10 0,17-5-9 15,-17 5-7-15,0 0-5 0,0 0 2 0,19 6-1 16,-19-6 1-16,0 0-1 0,21 11 0 0,-21-11-1 16,18 8 1-16,-18-8 0 0,28 5 0 0,-10-2 0 15,2-2 0-15,2-1 0 0,3-1 2 0,3-2-1 16,3 1 0-16,2-3 2 0,4 1-2 0,2 1 2 15,5 0-1-15,1 1-1 0,2-1-1 16,4 0 0-16,1 0 1 0,2 0-3 0,1 0 0 16,2 2 2-16,3-1-2 0,2 2 1 15,3-2 0-15,2 2 0 0,4 0-2 0,1-1 2 16,-1-1-2-16,6-2 2 0,0 1-2 0,4-1 3 16,4 0 0-16,2 1 0 0,1-1 0 0,0 0-1 15,2 2-1-15,2 0 0 0,-2 0 5 0,4 2 0 16,2 0 2-16,0 2-1 0,-1 0-4 15,1 0-4-15,-1 1 6 0,2 0 0 0,5 0 1 16,3-1 1-16,2 0-5 0,2-2-1 0,4-2 3 16,3 0 0-16,7-2 0 0,5-2 1 0,0 0-5 15,10-1 1-15,-1-2-2 0,3 0 3 0,2-3-1 16,0-2 5-16,0 2-7 0,1 0 5 0,6 0-2 16,-2 2 2-16,4 1-2 0,-1-1 1 15,4 2-4-15,-2-1 4 0,2 4-5 16,-2 0 2-16,0 3-3 0,-2-2 1 0,-1 2 1 15,2 0-1-15,-3 0 0 0,3 1 0 0,-1-2 1 16,3 1 2-16,2-1 0 0,1-1 0 0,5 0 0 16,1 0-1-16,1-2 1 0,1 0 0 0,2-1 3 15,0 1 2-15,2-1-1 0,-1 0 1 0,3 1 0 16,-5 0 1-16,2 0-3 0,-1 1 4 16,-2 0-6-16,-1 1 2 0,-2 1-2 0,-2 2-2 15,-1-2 0-15,-1 2-1 0,-4 1 0 0,-1-1 1 16,-2 2 0-16,0 1 0 0,-3 1 1 0,0 0-2 15,-5 0 1-15,-2-1-1 0,0 1 2 16,-3-3-1-16,2 1 2 0,1-2-1 0,-3 0 0 16,1-3 4-16,-2 0-1 0,-2-1 2 0,1 1 6 15,2-1-1-15,2-1 0 0,-2-2 1 16,-2 0-7-16,0 1 3 0,-1 1-1 0,-3 1 0 16,-3 1-1-16,-2 1-3 0,-2 0-1 0,-2 3-1 15,-3 1-1-15,-6 2 0 0,-3 0 1 0,-1 1-1 16,-1 0 1-16,-3 0 1 0,0 3-1 0,-6-3-2 15,-1 4 2-15,0-2-3 0,-2 0 3 0,1-1-1 16,1-2 1-16,-3 0 0 0,-3-2-1 0,4-1 0 16,-2 0 0-16,-1 0 1 0,2-1-1 15,-4-1 1-15,-2 1 1 0,-2-2-2 16,-1 0 1-16,0 0 1 0,1-1-3 0,-5 1 3 16,-3 0-3-16,-2 0 1 0,-5 1 0 0,-2 0 1 15,-5 2-2-15,-2-2 2 0,-2 1-1 0,-5 0 0 16,-2 1 0-16,-4 0 0 0,-6 0 0 0,-1 1 1 15,-4 2 0-15,-3-2-2 0,0 0 2 16,0-1-3-16,-1-1 3 0,0 0 0 0,2-2-1 16,0 1 1-16,4-1-1 0,-1 0 1 0,2 1-1 15,1 0 2-15,1 1-2 0,-1 2 0 0,-1-2-1 16,-1 1 1-16,0 0 0 0,-4-1 0 0,-3-1-2 16,-2 2 2-16,-6-1-1 0,-1 0-2 15,-5-1-4-15,-3 2-2 0,-17 0-7 0,33-3-3 16,-33 3-6-16,31-2-2 0,-31 2-4 15,34-4 1-15,-16-1-6 0,7 4 1 0,-1-6-7 16,8 6 3-16,-5-8-1 0,10 8 2 0,-8-6-2 16,6 8-1-16,-9-6 20 0,5 10-38 0,-13-11-18 15,14 17-46-15,-32-11-135 0,20-10-210 0,1 23 42 16,-21-13 310-16</inkml:trace>
  <inkml:trace contextRef="#ctx0" brushRef="#br1" timeOffset="341189.7244">22007 12131 1253 0,'0'0'302'0,"0"0"-255"0,22-20-28 0,-22 20-7 16,17-14 3-16,-17 14 7 0,0 0 3 15,0 0 0-15,22-11-7 0,-22 11-10 0,0 0-2 16,0 0-2-16,0 0 4 0,8 19 3 0,-8-19 2 16,4 19-1-16,-4-19 2 0,6 27-5 15,-6-27 4-15,8 31-5 0,-4-12 6 0,0-1-5 16,2 4 6-16,-4-2-7 0,3 3 6 0,-3 0-10 15,2 2 6-15,-2 2-9 0,1 2 5 16,-3 1-8-16,0 2 8 0,-1 4-9 0,-3-3 10 16,0 4-10-16,2 4 11 0,-3 4 10 0,0 4-29 15,2 1 28-15,-2 2-29 0,4-3 6 0,-2 1 12 16,2 2-13-16,0-1 13 0,1 1-13 0,-2-3 12 16,1 0-11-16,0-1 12 0,-1-1-14 0,-2 2-8 15,1-1 28-15,-1-1-28 0,-1-1 29 0,-1-1-6 16,-2-2-12-16,1 2 10 0,-1 2-11 15,-2 0 14-15,0-1-10 0,0 0 12 16,1-5-9-16,1 1 7 0,1 0-11 0,2-1-13 16,0 0 32-16,4 1-29 0,0 0 26 0,0 2-7 15,1 3-13-15,0-3 11 0,1 0-10 0,0-3 12 16,2-3-12-16,-2 1 9 0,1 1-10 0,-1 0 11 16,2 0-11-16,-1-3 11 0,0-2-9 0,-1-3-15 15,0 0 24-15,-5-1-41 0,3 0 17 16,-7-9-39-16,10 13-54 0,-28-34-184 0,25 21-314 15,-6-1 43-15,7-21 346 0</inkml:trace>
  <inkml:trace contextRef="#ctx0" brushRef="#br1" timeOffset="342330.3845">22027 14757 1558 0,'-25'-5'114'16,"25"5"-61"-16,0 0-19 0,0 0-12 15,0 0-4-15,0 0 2 0,0 0-2 0,0 0 0 16,0 0-5-16,0 0-5 0,0 0-2 0,0 0-2 16,0 0-1-16,0 0 2 0,0 0-4 0,0 0-2 15,-20-7 0-15,20 7-3 0,0 0 4 0,-28-9-2 16,28 9 4-16,-31-3-3 0,11 3 0 15,-2-2 2-15,-2 1 0 0,-3 0 0 16,-2 1 3-16,0 1-1 0,-4 0 0 0,0 1-1 16,-4-1-1-16,-3 1 0 0,-3 1 0 0,-3-1 2 15,-5 0 0-15,-5 2 1 0,-3-3 0 0,-4 2-1 16,-4-1-1-16,0-1 0 0,-2-1 0 0,-2 2-1 16,1-2 3-16,-2 0 0 0,-3 0-1 0,-2 1 0 15,-2-2-2-15,-2 1 2 0,-2 0 0 0,0-2 0 16,-1 2-1-16,-1 2 0 0,-5-2-1 15,-2 1-1-15,-3 0-1 0,0 0 1 0,-2 2 0 16,0-2 3-16,-3 1 0 0,-5 2-1 0,-3-2-1 16,0 1 0-16,-2-1 1 0,1 1-1 15,-3-2-2-15,-4 0 1 0,0 0 0 0,-1-1 1 16,-1 0 2-16,0 1-1 0,-1-3 2 0,-4 2-1 16,1-1 0-16,1 0 0 0,-3-1 0 0,-3 1-1 15,-2 0 0-15,0 0 2 0,-1 1-1 16,0 1 2-16,-2-1-1 0,-6 2-1 0,-2 1-1 15,0 0 0-15,-3 1-3 0,1 1 0 0,-4 0-1 16,-1 1 2-16,1 0 0 0,-5 2 2 0,-1-1-3 16,0 2 1-16,-1-2-1 0,-1 2 2 0,0-2-4 15,1-1 3-15,1-2-2 0,0 0-1 0,3-2 5 16,2-2-2-16,4-2 0 0,2-1 0 16,3-1-2-16,-2 2 2 0,2-3 0 15,-1 1 0-15,-2-1 2 0,0-1-3 0,-1 2 2 16,-1-1-2-16,0-3-1 0,1 5 2 0,-3-2-1 15,1 1 0-15,-2 1 2 0,-1 0-1 0,2 1 0 16,1-1 2-16,-3 3 0 0,1-1-1 0,-4 0 0 16,2 0-1-16,-1 0 2 0,0-2-1 0,2 1 1 15,3-1 1-15,2 0 0 0,4-1 0 16,5-1 2-16,-4-1-3 0,4-2 2 0,4 1-1 16,3-2 0-16,-1 1 0 0,-1 0-1 0,2 0-2 15,-1 2 0-15,1 1 0 0,-1 0 0 0,-2 2 0 16,0-1 0-16,2 1 0 0,-2 2 0 0,-3 1 0 15,4 0 0-15,0 3 0 0,0-3 0 16,4 2 0-16,-4-1 0 0,4 1 0 0,0 1 0 16,3 0 0-16,-1-1 0 0,2 0 0 15,1-2 0-15,2 2 0 0,1-1 0 0,4 1 0 16,2 1 0-16,-3-2 0 0,2 1 0 0,3 1 0 16,1-1 0-16,4 3 0 0,-1-1 0 0,-2 0 0 15,2 1 0-15,4 1-2 0,-1 3-2 0,0-2 3 16,1 4-1-16,-1-1 0 0,2 0-2 0,1 1 4 15,3 0-3-15,4-1 4 0,4 1-5 16,-1-2 2-16,4-1 0 0,4-1 0 0,3-2 3 16,7 0 2-16,5-3 0 0,4-2-3 0,4-1 0 15,4-3-2-15,2 1 1 0,2-2 1 16,3-1 1-16,0 0 0 0,2 1 1 0,3-2-1 16,0-1 0-16,4 2-1 0,0 0 1 0,2 0 0 15,2 3 3-15,0-2 1 0,3 1 0 0,2 2-4 16,2 0-1-16,2 2 0 0,5-1 0 15,2 1 0-15,17 0-6 0,-25 1-11 0,25-1-19 16,0 0-24-16,0 0-68 0,-22-6-386 0,22 6-132 16,0 0 32-16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6:56.318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718.7597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453.1376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08.914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3.46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7.78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22.48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33.00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22789 2344 1280 0,'0'0'4'0,"-9"-18"55"0,9 18-8 0,0 0 110 16,0 0 0-16,0 0-109 0,0 0-14 0,-19-4-7 16,19 4-2-16,0 0-2 0,0 0-1 15,-20 0-9-15,20 0 0 0,0 0-2 0,-18 5-4 16,18-5 0-16,0 0-4 0,-23 12-4 0,23-12 3 16,-21 13-4-16,21-13 3 0,-26 17 0 0,26-17 2 15,-28 20 1-15,28-20 1 0,-22 19-5 16,22-19-3-16,0 0-1 0,-19 18 0 0,19-18 0 15,0 0 0-15,0 0 0 0,0 0 0 0,9 18-1 16,-9-18 1-16,18 4 1 0,-18-4-1 0,28 0 0 16,-10-3 0-16,3 0 0 0,0-5 0 0,-1 1 0 15,2-1 0-15,-1-2 0 0,-2 0 0 0,-2-2 0 16,-17 12 0-16,28-23 0 0,-28 23 0 0,16-20 0 16,-16 20 0-16,4-21 0 15,-4 21 0-15,-9-20 0 0,9 20 0 0,-19-15 0 16,19 15 0-16,-32-7 0 0,13 7 0 0,-3 1 0 15,-2 4 0-15,-3 1 0 0,0 4 0 0,-1 2 0 16,0 1 0-16,-1 3 0 0,2-1 0 0,2 2 0 16,3-1 0-16,1 1 0 0,21-17 0 0,-27 28 0 15,27-28 0-15,-11 20 0 0,11-20 0 16,6 19 0-16,-6-19 0 0,21 12 0 0,-21-12 0 16,35 8 0-16,-13-5 0 0,6-6 0 0,3 0 0 15,0-5 0-15,2 0 0 0,-1 1 0 0,-3-2 0 16,0 1 0-16,-2-2 0 0,-4 3 0 0,-5-2 0 15,-18 9 0-15,25-13 0 0,-25 13 0 16,0 0 0-16,0 0 0 0,-3-18 0 0,3 18 0 16,-19-11 0-16,19 11 0 0,-36-5 0 15,15 5 0-15,-4 1 0 0,-2 2 0 0,2-1 0 16,-3 2 0-16,1 2 0 0,2-1 0 0,0 1 0 16,3 1 0-16,2 0 0 0,20-7 0 0,-32 17 0 15,32-17 0-15,-17 16 0 0,17-16 0 0,0 0 0 16,-5 24 0-16,5-24 0 0,0 0 0 0,18 22 0 15,-18-22 0-15,27 9 0 0,-27-9 0 0,36 4 0 16,-17-5 0-16,3-2 0 0,0-1 0 16,1-4 0-16,-1 2 0 0,-2-3 0 15,0-2 0-15,-2 1 0 0,-1-2 0 0,-17 12 0 16,28-22 0-16,-28 22 0 0,13-18-56 0,-16 1-38 16,21 32-258-16,-30-33-263 0,12 18 12 0,0 0 277 15</inkml:trace>
  <inkml:trace contextRef="#ctx0" brushRef="#br0" timeOffset="749.9834">23219 2277 1679 0,'0'0'25'0,"1"-17"-10"0,-1 17-2 0,0 0 15 16,3-18 9-16,-3 18 10 0,0 0 0 0,0 0-6 15,0 0-7-15,0 0-8 0,0 0 0 16,-18-7-14-16,18 7-2 0,0 0-3 0,-22 18-7 16,22-18 0-16,-21 28 0 0,10-9 0 0,-1 3 0 15,0 1 0-15,-2 1 0 0,2 2 0 0,-1-1 0 16,1-1 0-16,0 2 0 0,-1-3 0 0,1-2 0 15,1 0 0-15,11-21 0 0,-18 28 0 16,18-28 0-16,0 0 0 0,-11 19 0 0,11-19 0 0,0 0 0 16,0 0 0-16,0 0 0 15,0 0 0-15,0 0 0 0,9-25 0 0,-9 25 0 16,18-35 0-16,-6 12 0 0,4-3 0 0,0 1 0 16,1-2 0-16,0 1 0 0,-2-2 0 0,-1 1 0 15,-1 2 0-15,-1 1 0 0,-2 2 0 0,1 2 0 16,-4 3 0-16,-7 17 0 0,11-21 0 0,-11 21 0 15,0 0 0-15,0 0 0 0,0 0 0 0,0 0 0 16,0 0 0-16,0 0 0 0,-3 26 0 16,-1-5 0-16,-1 6 0 0,0 3 0 0,-1 2 0 15,1 2 0-15,0-1 0 0,3 0 0 0,2-2 0 16,4-2 0-16,3-2 0 0,6-4 0 0,6-4 0 16,3-2 0-16,4-6 0 0,3-4 0 15,4-7 0-15,4-5 0 0,-1-6 0 0,2-4 0 16,-2-8 0-16,-2-4 0 0,-2-4 0 15,-3-3 0-15,-3-1 0 0,-4-2 0 0,-5-1 0 16,-4 0 0-16,-6 1 0 0,-7 0 0 0,-1 4 0 16,-5-1 0-16,-4 3 0 0,-1 0 0 0,-2 2 0 15,-2 0 0-15,3 4 0 0,-3-1 0 0,1 8 0 16,-3-1-6-16,17 19-163 0,-49-21-313 0,49 21-167 16,-31 3 26-16,11-11 506 0</inkml:trace>
  <inkml:trace contextRef="#ctx0" brushRef="#br0" timeOffset="2007.5122">1956 1593 1086 0,'-9'23'120'0,"-13"-26"-34"0,22 3-96 15,-17 10-25-15,17-10 81 0,0 0 2 16,-14 28 84-16,-4-38 4 0,18 10-86 0,0 0-16 15,-18 6-6-15,18-6-3 0,0 0-1 0,0 0 1 16,0 0-7-16,0 0-1 0,0 0-3 0,0 0 1 16,0 0-3-16,0 0 1 0,0 0-2 0,0 0-2 15,23-14-2-15,-23 14-3 0,18-5-1 16,-18 5-1-16,27-4-2 0,-10 3-1 0,-17 1 0 16,35 0 0-16,-16 0 2 0,1 1-1 15,2 0 0-15,2-1-2 0,1 0-1 0,0 0-1 16,0 0 0-16,0 0 1 0,0 0 1 0,-4 0 1 15,0 0 3-15,-3 0 1 0,-18 0 0 0,26 2-1 16,-26-2 0-16,0 0 3 0,0 0 1 0,0 0 3 16,0 0 2-16,0 0-4 0,-17 25 2 0,-4-13-4 15,-3-1 0-15,-5 2 1 0,-2-1 2 16,-3 0-2-16,0 1 3 0,0-4-1 0,-1 1 1 16,0-3-2-16,2 0 0 0,0-2-2 0,5-2 0 15,1-1 0-15,5-3-1 0,5-2-4 16,17 3 0-16,-25-6 0 0,25 6 0 0,0 0 0 15,0 0 0-15,0 0 0 0,-8-17 0 0,8 17 0 16,0 0 0-16,28-13 0 0,-28 13 0 0,37-7 0 16,-13 5 0-16,3 0 0 0,3-1 0 15,1 0 0-15,-1 1 0 0,2-1 0 0,-1 2 0 16,1 1 0-16,1-2 0 0,-2 2 0 0,2-4 0 16,-1 1 0-16,0-4 0 0,-2-1 0 0,-2 0 0 15,-4-5 0-15,-2 4 0 0,-22 9 0 0,26-20 0 16,-26 20 0-16,7-18 0 0,-7 18 0 0,-11-19 0 15,11 19 0-15,-29-23 0 0,8 16 0 16,-3-3 0-16,-7 4 0 0,0 4 0 16,-4 2 0-16,-3 2 0 0,1 4 0 0,1 3 0 15,1 3 0-15,3 2 0 0,3 1-7 0,2 0-14 16,5 3-15-16,2-1-6 0,10 9-34 0,-7-25-74 16,29 24-452-16,-12-25-36 0,15 26 164 0</inkml:trace>
  <inkml:trace contextRef="#ctx0" brushRef="#br0" timeOffset="2882.5019">2292 3354 1388 0,'0'0'122'15,"-24"0"-52"-15,24 0-12 0,-29 2-7 0,29-2 4 16,-30 5-10-16,30-5-6 0,-31 6-11 0,14-1 0 15,-1-4-6-15,18-1 1 0,-35 5-5 16,35-5 1-16,-31 2-3 0,31-2 0 0,-32 0-1 16,32 0 0-16,-31-2-3 0,31 2-5 0,-33-3-7 15,16 2 0-15,17 1 0 0,-31-1 0 16,31 1 0-16,-24 1 0 0,24-1 0 0,-18 3 0 16,18-3 0-16,0 0 0 0,0 0 0 0,0 0 0 15,0 0 0-15,0 0 0 0,0 0 0 0,0 0 0 16,0 0 0-16,19 13 0 0,-19-13 0 15,28 1 0-15,-8-3 0 0,0-2 0 0,5-2 0 16,-1-1 0-16,4-1 0 0,1-1 0 0,3-2 0 16,1 1 0-16,-2 1 0 0,1-1 0 0,-3 1 0 15,-2 2 0-15,-4 1 0 0,-5 2 0 0,-18 4 0 16,21-2 0-16,-21 2 0 0,0 0 0 0,0 0 0 16,0 0 0-16,0 0 0 0,-26 16 0 0,8-8 0 15,-6 1 0-15,-4 0 0 0,-4 2 0 16,-2 0 0-16,-1 0 0 0,-2-1 0 15,1-1 0-15,2-1 0 0,0-1 0 0,2-1 0 16,3-2 0-16,3-2 0 0,5-2 0 0,2 0 0 16,19 0 0-16,-25-5 0 0,25 5 0 0,0 0 0 15,0 0 0-15,0 0 0 0,0-19 0 0,0 19 0 16,35-16-24-16,-3 14-43 0,-8-21-91 16,29 24-483-16,-17-16 18 0,11 7 90 0</inkml:trace>
  <inkml:trace contextRef="#ctx0" brushRef="#br0" timeOffset="4007.5383">1762 2401 1075 0,'0'0'163'15,"0"0"-79"-15,0 0-12 0,0 0-7 0,-10 21 0 16,10-21-15-16,0 0-11 0,-28 20-7 0,28-20 1 16,-23 30-9-16,12-8 5 0,-5-2-10 15,3 7 3-15,-3-3-10 0,2 3-20 0,-3 0 38 16,2 1-42-16,0-2 40 0,3 2-14 0,-1-5-7 16,2 1 9-16,0-5-7 0,4-1 6 0,7-18-6 15,-10 23 3-15,10-23-3 0,0 0-1 0,0 0-1 16,0 0 0-16,0 0 3 0,0 0 3 15,0 0 3-15,12-23 0 0,-5 5-2 16,3-6-6-16,3-6 2 0,1-5-8 0,3-4-8 16,2-1 24-16,1-2-23 0,2-1 21 0,-2 1-16 15,2 2 0-15,-1 1 0 0,0 1 0 0,-1 3 0 16,0 1 0-16,0 2 0 0,0 6 0 0,-2 3 0 16,2 3 0-16,-1 2 0 0,0 5 0 0,0 3 0 15,-1 4 0-15,-18 6 0 0,29 1 0 0,-29-1 0 16,24 19 0-16,-24-19 0 0,21 36 0 15,-14-10 0-15,1 5 0 0,-3 4 0 0,-2 5 0 16,0 2 0-16,-2 3 0 0,0 2 0 16,-2-1 0-16,0 2 0 0,-1-3 0 0,1 0 0 15,0-2 0-15,0 0-5 0,0-5-19 0,-1 0-1 16,1-7 0-16,4-1-21 0,-3-30-35 0,11 54-140 16,-28-50-375-16,17-4-19 0,0 0 207 0</inkml:trace>
  <inkml:trace contextRef="#ctx0" brushRef="#br0" timeOffset="4679.4023">1876 2517 1877 0,'-28'7'56'0,"28"-7"-16"16,-30 10-7-16,30-10-7 16,-20 12-11-16,20-12-15 0,0 0 0 0,0 0 0 15,-2 18 0-15,2-18 0 0,19 6 0 0,-19-6 0 16,33-1 0-16,-10-4 0 0,5-4 0 0,5-3 0 15,4-2 0-15,-1-4 0 0,3 0 0 0,0-2-4 16,1 0 0-16,0-1-3 0,-1 2 7 0,-2 1-2 16,-3 1 3-16,-1 1-2 0,-6 1 2 0,-2 3-3 15,-6 1 4-15,-19 11-2 0,27-14 2 16,-27 14 0-16,0 0 2 0,0 0 1 0,0 0-2 16,0 0-3-16,0 0 0 0,0 0 0 0,-5 18 0 15,5-18 0-15,-14 28 0 0,14-28 0 16,-17 35 0-16,7-15 0 0,0 2 0 0,-1 4 0 15,0-1 0-15,1 0 0 0,1 0 0 0,0-2 0 16,2-2 0-16,1-1 0 0,2-3 0 0,4-17 0 16,-5 27 0-16,5-27 0 0,-1 17 0 15,1-17 0-15,0 0 0 0,0 0 0 0,0 0 0 16,0 0 0-16,17-6 0 0,-17 6 0 0,17-25 0 16,-5 6 0-16,2-6 0 0,2-1 0 0,-2-2 0 15,1 0 0-15,-1 2 0 0,0-1 0 0,-2 0 0 16,-1 1 0-16,-2 2 0 0,-1-1 0 0,-1 2 0 15,-2 3 0-15,0 1 0 0,-2 2 0 16,-3 17 0-16,5-21 0 0,-5 21 0 16,0 0 0-16,0 0 0 0,0 0 0 0,0 0 0 15,0 0 0-15,8 22 0 0,-5-4 0 0,2 1 0 16,2 5 0-16,0 2 0 0,1-1 0 0,2 1 0 16,-1 1 0-16,4 0 0 0,0 1 0 0,2-2 0 15,2 0 0-15,1-3 0 0,-1-3 0 0,0-3 0 16,-17-17 0-16,32 25 0 0,-32-25 0 15,26 13 0-15,-26-13 0 0,20 5 0 0,-20-5 0 16,0 0 0-16,0 0 0 0,17-9 0 0,-17 9 0 16,1-17 0-16,-1 17 0 0,-1-32 0 0,0 6 0 15,-2 0 0-15,3-2 0 0,-1-1 0 0,2 0 0 16,0-3 0-16,-1 1 0 0,4-3 0 16,0-1 0-16,1 1 0 0,3 1 0 0,2 4 0 15,2 2 0-15,0 6 0 0,-2 2 0 16,-10 19 0-16,19-22 0 0,-19 22 0 0,6-21-211 15,19 32-385-15,-25-11-52 0,0 0 57 0</inkml:trace>
  <inkml:trace contextRef="#ctx0" brushRef="#br0" timeOffset="9097.2217">2049 3485 655 0,'0'0'32'0,"0"0"-65"15,0 0-16-15,0 0-27 0,0 0 127 0,0 0 47 16,0 0 3-16,0 0-2 0,0 0-72 0,0 0-32 16,11-17-3-16,-11 17 2 0,0 0 4 0,0 0 3 15,0 0 2-15,0 0 1 0,0 0 2 16,0 0 5-16,0 0 8 0,0 0 27 0,0 0 28 15,0 0 33-15,0 0 8 0,0 0-11 0,0 0-22 16,0 0-24-16,0 0-12 0,0 0-4 16,0 0-3-16,0 0-7 0,0 0-5 0,0 0-9 15,0 0-7-15,0 0-8 0,0 0-3 0,0 0-1 16,0 0-1-16,0 0 2 0,0 0 0 16,0 0-1-16,0 0 2 0,0 0-2 0,8 21 3 15,-8-21-3-15,0 0 3 0,17 13 0 0,-17-13 3 16,17 8 3-16,-17-8 2 0,24 4 1 0,-24-4 1 15,32 3-1-15,-12-2 0 0,0-2-2 0,5 1 0 16,-1-1-2-16,3 1-1 0,-2-2-2 0,2 1-3 16,0 0 1-16,0 1-1 0,-1-1 0 0,2 1 0 15,-2-1 0-15,-1 1-1 16,1 0-1-16,-2 1 1 0,1 1-1 0,-1-1 2 16,0 2-1-16,-2-3 0 0,1 1 0 0,0 0 0 15,2 0 1-15,-1 1-1 0,3-2 1 0,3-2-1 16,1 2 1-16,0-2 0 0,2 1 0 0,4-2-1 15,-2 2 1-15,3-1 0 0,-1-1 0 0,1 1-1 16,1 1 1-16,1-2-1 0,-1 2 1 0,2-1-2 16,1 0 2-16,0 1-2 0,0 0 1 15,0 1 0-15,1-1 0 0,2-2 0 0,-2 3-1 16,4-2 1-16,-2 1-1 0,2 1 1 0,-1-3 1 16,2 1-1-16,0 0 0 0,1-2 0 0,-2 0 1 15,2 2-1-15,1-2 0 0,-1-1 0 0,3 2 0 16,0-2 0-16,-1 0 4 0,3 0-2 15,-4-2 3-15,2 1-1 0,-2-1 2 16,1-1-2-16,-1 1 1 0,-2 1-2 0,2-1 1 16,-2 0-2-16,1 1 0 0,1 1-2 0,-1-1 2 15,2 2-3-15,-3 0 2 0,-1 1-1 0,-1-1 2 16,-2 1-3-16,0 1 2 0,-1 0 0 0,-1 1-2 16,0 0 2-16,-1-1 0 0,0 1-2 0,0 0 2 15,3 1-1-15,0-1 1 0,0 1 1 0,-1-2-1 16,2 1 0-16,0 0-1 0,0 0 1 15,2-2-1-15,0 2 0 0,2-1 2 0,-1-2-1 16,2 1 1-16,1-1 1 0,2 0 0 16,1 1-1-16,1 0 1 0,1 0-2 0,0-1 1 15,-1 0-1-15,2 2 0 0,-3-2-1 0,0 3 1 16,-1-1-1-16,1 0 0 0,-1 1 0 0,2-1 0 16,1 2 0-16,0-1-1 0,0-1 1 0,0 1 0 15,-1 0 0-15,-1 0 1 0,0 0-1 16,2-2 1-16,-5 2-2 0,2-1 2 0,2 0 0 15,0 0-19-15,2 0 19 0,-2-1-18 0,2-1 18 16,-2 1 2-16,-1-1 19 0,0 1-19 0,-3-1 20 16,3 2-20-16,-2-1-1 0,0 1 1 0,3-1-3 15,-2 1 1-15,2 1-1 0,-3-1 0 0,2 1 1 16,-3 0-1-16,0 1 0 16,-2 0-1-16,-2 0 1 0,1 0 0 0,-3 0 0 15,1 0 0-15,0 0 1 0,3 0-1 0,-1-1 1 16,1 1-1-16,2-1-1 0,-2-1 2 0,0 1-2 15,1 0 2-15,1 0-1 0,2-2 0 0,-3 2 0 16,2-1 1-16,0-1 0 0,3 2-1 0,2-1 1 16,-1 0-1-16,2-1 0 0,1 0-1 0,0 1 0 15,1 0 2-15,-2 0-2 0,3 0 2 16,0 0-1-16,0 0-1 0,1 0 1 0,-1 1 0 16,2-2-1-16,-1 2 1 0,0-1 0 0,0 0-1 15,-1 1 2-15,-1 0-1 0,1-1 1 0,2 0 0 16,-1 0-2-16,3 1 1 0,-1 0 0 15,0 1 1-15,0-2-1 0,1 2 0 0,-2-1-1 16,2 1 1-16,-1-1 0 0,1 1 0 0,2 0 3 16,1 0 0-16,3-1-1 0,-4 1 1 15,3 0-3-15,0 0 1 0,-2 0-1 0,0 0 0 16,-1 0 0-16,1 0 1 0,1 1 1 0,0 0-2 16,0 0 1-16,-3 1 0 0,1-1-1 0,-1 0 0 15,0 0 0-15,1 2-1 0,-3-2 1 0,3 0 1 16,3 0-1-16,-1 0 0 0,0-1 0 0,1 2-1 15,0-2 2-15,0 0-1 0,0 0 0 16,0 0 0-16,1 0 0 0,0 0 1 16,2 0 0-16,0-2 2 0,2 1-2 0,-3 0-1 15,0 1 1-15,2 0 0 0,-2-1 1 0,4 0 1 16,0-1-1-16,0 2 1 0,1 0-3 0,1-1 1 16,-2 1-1-16,1 0 1 0,-1 0 2 0,2 1-1 15,1-1 1-15,-1 0 1 0,2 3-3 0,-2-3-2 16,0 1 3-16,-2 0-3 0,0 0 2 15,-1 1 0-15,4-2 0 0,-2 0 1 0,0-2 0 16,0 2 0-16,-2-1 1 0,2 0 1 0,-2 0 1 16,2 0 0-16,2-2-1 0,-2 1 0 0,2 1 0 15,-1-1-3-15,-1 1-1 0,5 0 0 0,-1 1 0 16,6-2 0-16,-1 0 0 0,-1 1 0 16,4 0 0-16,-3 1 0 0,-2-1 0 0,1-1 0 15,-1 1 0-15,3 1 0 0,-1-1 0 16,-1 1 0-16,1-1 0 0,-2 0 0 0,0-1 0 15,1 0 0-15,1 0 0 0,-1 0 0 0,-1 1 0 16,-2-1 0-16,1 1 0 0,0-1 0 0,1 0 0 16,-2 1 0-16,6-1 0 0,-2 0 0 0,3 0 0 15,1-1 0-15,-2 0 0 0,2 0 0 0,-2 0 0 16,1 0 0-16,-1 0 0 0,-2-2 0 16,0 0 0-16,-3-1 0 0,1 0 0 0,-3 0 0 15,-3-2 0-15,0 2 0 0,-2 0 0 16,-1 0 0-16,2 0 0 0,-3 0 0 0,1-1 0 15,-1 0 0-15,2 1 0 0,0-3 0 0,3 3 0 16,-2-1 0-16,3 1 0 0,0 0 0 0,-2 0 0 16,0 0 0-16,0 0 0 0,-1 2 0 0,2-1 0 15,-3 2 0-15,2-2 0 0,-2 1 0 16,-5 0 0-16,2 0 0 0,-3 1 0 0,-1-3 0 16,-2 1 0-16,-3 0 0 0,-2-2 0 0,-5 1 0 15,1-2 0-15,-6-1 0 0,-4 1 0 0,-1-3 0 16,-5 1 0-16,0-1 0 0,-3 0 0 0,-1 1 0 15,-1-1 0-15,-2-1 0 0,2-1 0 0,-1 3 0 16,-1-2 0-16,2 1 0 0,-3 1 0 16,-1 1 0-16,1 0 0 0,-5 0 0 15,0 2 0-15,-2-3 0 0,-3 4 0 0,-1 0 0 16,-2 0 0-16,-1 1 0 0,-2-1 0 0,1 3 0 16,-1-2 0-16,1 0 0 0,-19 5 0 0,28-7 0 15,-28 7-7-15,22-7 0 0,-22 7-2 0,0 0 4 16,20-11 1-16,-20 11 4 0,0 0 1 0,0 0-1 15,0 0 0-15,0 0 0 0,0 0 1 16,0 0-27-16,0 0 14 0,18-11-7 0,-18 11-21 16,0 0 12-16,0 0-24 0,0 0-79 0,0 0-286 15,0 0-162-15,0 0 12 0,0 0 422 0</inkml:trace>
  <inkml:trace contextRef="#ctx0" brushRef="#br0" timeOffset="9581.6295">22119 2812 1535 0,'0'0'95'0,"-8"-17"-23"16,8 17-11-16,0 0-8 0,26-17-5 16,-26 17-11-16,22-17-7 0,-22 17-7 0,33-18-4 15,-12 7-3-15,3 1-4 0,2-2 2 16,4 1-6-16,-1 0 3 0,1-1-7 0,1 3 1 16,-2-2-3-16,-3 1-20 0,-2-1 21 0,-6 2-22 15,-18 9 32-15,23-20-13 0,-23 20 9 0,12-17-14 16,-12 17-8-16,0 0-8 0,-1-23-5 0,1 23-14 15,0 0-1-15,-17-11-5 0,17 11-2 0,0 0-3 16,-27-8-17-16,27 8-70 0,0 0-171 16,0 0-165-16,0 0-48 0,0 0 292 0</inkml:trace>
  <inkml:trace contextRef="#ctx0" brushRef="#br0" timeOffset="11269.3447">22524 2547 962 0,'-15'-18'154'0,"15"18"-83"16,0 0-20-16,0 0-5 0,-17-1-2 0,17 1-7 16,0 0-11-16,0 0-9 0,-22 6-7 0,22-6 1 15,0 0 1-15,0 0 2 0,0 0 1 0,0 0 2 16,-18 7 0-16,18-7 0 0,0 0 3 0,0 0 5 16,0 0 5-16,0 0 0 0,0 0 0 15,0 0-3-15,-20 6-3 0,20-6-3 0,0 0 4 16,-23 0-10-16,23 0 2 0,-23-1-4 0,23 1-1 15,-29-3 2-15,10 1-4 0,0-1 0 0,-3 1 1 16,1 1-4-16,-3-2 3 0,0 1-4 16,0-2 0-16,-4 2-2 0,-1-2 2 0,-1 1-4 15,1-2 3-15,-1 1-1 0,1 2-3 0,-2-2-1 16,0 2-1-16,-1 1 1 0,0-3 2 16,2 0-1-16,-2 2-1 0,1-2 1 0,-1 2-1 15,0-1-1-15,0 1 2 0,1 1 1 0,0 0-1 16,-1-1-1-16,-2 0 0 0,-3 0-4 0,1 0 5 15,0 0-2-15,-2 2 1 0,0-1 0 0,-1-1 0 16,-2 1 1-16,-1-1 0 0,0-1 0 0,-2 0 0 16,0 0-3-16,-1 1 3 0,0-2-1 0,-1 1 1 15,-1-1 2-15,1 0-3 0,-3 1-1 16,0-2 2-16,-1 0-3 0,1 0 4 16,-1 0 0-16,0-1 3 0,0 0-2 0,1 0 2 15,2-1-4-15,-1 1 1 0,2-1-3 0,0 0 4 16,1 0-2-16,1-1 1 0,-2 1-2 0,1-2 3 15,-1 2-6-15,1 0 5 0,-3 0-1 0,1 0 1 16,-2 0-1-16,1 1 2 0,-2 0-4 16,0 1 0-16,-1 0 1 0,-3 2 0 0,1-2 0 15,-3 0 5-15,-1 2-4 0,0-1-1 0,-3 0 0 16,0 1-2-16,0-2 1 0,-1 1 2 0,1-1 0 16,-2 2 3-16,0 0-1 0,-1-2 2 0,0 3-1 15,1-3-1-15,-3 2-1 0,1-1-2 16,-2 0-1-16,2 1 0 0,-1-1 0 0,1 0 2 15,-1 1-2-15,0-1 2 0,0-1-1 16,1 0 0-16,-1 1 0 0,0-1 0 0,1 0-2 16,0-1 3-16,-1 0-1 0,1 0 1 0,-1 0-2 15,0 1 2-15,-2 0-1 0,1 0 0 0,2-1 0 16,-3 0 0-16,1 0 0 0,-2-1 2 0,0 1-1 16,1-1 3-16,3-1-2 0,-3 2 1 0,0 0-4 15,0-1 4-15,-1 0-3 0,0-7 1 0,1 6-2 16,-1-4 0-16,0 0 0 0,0 5 0 15,-4-4 1-15,1 5 0 0,-2-2-2 0,2 0-23 16,-1 1 24-16,0 1-25 0,0-2 42 0,-1 2-19 16,2-1 17-16,-2 1-16 0,-4 0 5 15,2 1 1-15,-1-1-2 0,1 0 2 0,2 1-6 16,-1 0 2-16,-3 2-1 0,0-1 1 0,0 2-1 16,-2-1-9-16,0 2-3 0,-2 0 1 15,1 1 1-15,-3 0 10 0,-1 1 0 0,-1 0-1 16,-3-1 1-16,0 1 1 0,-1 1 2 0,-1-1-1 15,1-1-1-15,-1 2-2 0,-1-2 0 0,0 1 0 16,1-1 1-16,-1 0-1 0,2 0 1 0,1-1 0 16,2 1 1-16,1-1 2 0,-3 0 0 0,3-2 3 15,0 1 1-15,0 0 1 0,4-2-2 0,-3 0-1 16,1 1-4-16,-1-2 2 16,-1 1 0-16,0-1 1 0,-2-1-1 0,2 1 0 15,0-1-1-15,-1 2-1 0,-1-2-1 0,-3 1-1 16,1-1-3-16,-4 1 4 0,2-1-4 0,-3 2 6 15,1 1-1-15,-2-1 0 0,-4 1-2 0,2 1 1 16,0 0-2-16,1-1 3 0,1 1 0 0,-1 1 0 16,0-2 0-16,1 2-1 0,0 0 0 0,0 0 1 15,1-1 1-15,-1 1 0 0,1 0-1 16,-2 0-1-16,-1 0 0 0,-1-1 1 0,-1 2 0 16,0 0 2-16,-1 0-2 0,0 0 2 0,-3 2-7 15,1-2-1-15,3 0 1 0,0-2 0 0,0 1 5 16,2 1 1-16,-3-1-3 0,2 2 2 15,-1-1-1-15,2 1 0 0,1 1 2 0,1-1-1 16,-2 0 0-16,0-1 10 0,0 2 0 16,2 1 0-16,-1-1 0 0,0 1-10 0,0 0-1 15,-2 1 0-15,0-2 2 0,0 2-3 0,0 0 4 16,-1-2-3-16,1 2 0 0,0-2 2 0,-2-1-2 16,2 0-1-16,3 3 2 0,0-3-1 0,3 0 1 15,2 1 0-15,0-1 2 0,2-1-3 0,2 0 2 16,2-3 0-16,4 2-2 0,0 0 2 0,4 1-1 15,-1-2 1-15,-1 2-2 0,3-2 1 16,0 0-2-16,-1 2 2 0,3-1 0 16,-3 0 0-16,-1 1 0 0,2 0 0 0,-3 1 1 15,2-1-7-15,0 2 0 0,0-2 0 0,5 1 0 16,-4 1 5-16,4-2 1 0,0 1 0 0,-1-1-1 16,3 1-1-16,1-1-2 0,0 1 1 0,2-1 0 15,3 1 3-15,2-1 1 0,2 0 0 0,3 2 1 16,0-4 0-16,2 2-2 0,3 0 3 15,0 0-3-15,0 0 0 0,1 3 0 0,0-2-1 16,-1 3 2-16,1-2-1 0,0 2 2 0,-1 1-2 16,1-1 1-16,2 0-1 0,-2 2 2 0,3-2-1 15,-1-1 2-15,3 2 0 0,0-1 5 0,4-2 1 16,1 1 0-16,2-2 0 0,1 0-6 0,2-1 2 16,5-1-1-16,1 0 2 15,1-2-1-15,0 1 1 0,2-1-2 0,-2 1-1 16,0 1 0-16,0-2-3 0,0 2 1 0,0 0 1 15,-1 2-3-15,1-1 2 0,0 3 0 0,0-2 0 16,1 1 0-16,1 1-2 0,0 0-1 0,2 1-2 16,-1 1 3-16,1-2 1 0,1 2 1 0,2-1-1 15,1 1 0-15,0-2 0 0,20-3 0 0,-31 9 0 16,31-9 2-16,-24 6-2 0,24-6-2 16,0 0-1-16,-17 2-8 0,17-2-17 0,0 0-13 15,0 0-60-15,0 0-257 0,0 0-234 16,0 0-43-16,8-19 409 0</inkml:trace>
  <inkml:trace contextRef="#ctx0" brushRef="#br0" timeOffset="16831.9469">5187 2368 1301 0,'-13'-17'80'16,"13"17"-56"-16,-12-29 17 0,12 29 15 0,-7-34 24 15,7 34-5-15,-4-35-7 0,4 35-22 0,-5-31-11 16,5 31-8-16,-7-23 2 0,7 23-3 0,0 0 1 16,0 0 4-16,-15-19-4 0,15 19-4 15,0 0-9-15,-26 10-5 0,26-10-7 0,-29 26 6 16,13-8-4-16,-4 6 4 0,2 5-3 0,-1 4-4 16,-2 5-1-16,0 5 0 0,-1 3 0 15,2 2 0-15,1 3 0 0,4 0 0 0,1 3 0 0,3 0 0 16,3-2 0-16,2-1 0 0,4-6 0 0,2-5 0 15,5-5 0-15,0-6-26 0,7 0-25 16,-3-12-13-16,12 8-41 0,-21-25-105 16,20 8-382-16,-20-8-20 0,22 2 226 0</inkml:trace>
  <inkml:trace contextRef="#ctx0" brushRef="#br0" timeOffset="17003.8425">4761 2815 1852 0,'0'0'48'0,"-17"-1"-16"16,17 1-7-16,0 0-9 0,0 0-5 0,0 0-7 16,0 0-4-16,18-1 2 0,-1-3 0 15,7-3 0-15,8-4-4 0,3-3-7 0,4-7-24 16,7 9-31-16,-15-25-123 0,17 21-465 0,-9-7 42 16,5 2 174-16</inkml:trace>
  <inkml:trace contextRef="#ctx0" brushRef="#br0" timeOffset="17394.4236">5340 2680 1844 0,'0'0'25'0,"-19"0"-4"0,19 0 6 16,0 0 2-16,0 0 2 0,-21 6-13 15,21-6-2-15,-13 17-7 0,13-17 3 0,-14 27-4 16,7-9-1-16,-1 1-7 0,2 3 0 0,1 1 0 15,2 0 0-15,0 0 0 0,3 0 0 0,1-4 0 16,2-1 0-16,-3-18 0 0,14 29 0 0,-14-29 0 16,26 17 0-16,-10-12 0 0,3-4 0 0,2-2 0 15,2-5 0-15,1-4 0 0,2-3 0 0,-2-2 0 16,3-1 0-16,-4-4 0 0,1 1 0 16,-2-2 0-16,-2 2 0 0,-3-2 0 0,-3 1 0 15,1 0 0-15,-5 2 0 0,-10 18 0 0,14-29 0 16,-14 29 0-16,5-18 0 0,-5 18 0 15,0 0 0-15,0 0 0 0,0 0 0 0,0 0 0 16,0 0 0-16,0 0 0 0,-10 18 0 0,10-18 0 16,-9 34 0-16,3-12 0 0,1 1 0 15,0 0 0-15,1-3 0 0,2 2 0 0,-2-1 0 16,5-2 0-16,-1-19-2 0,5 32-32 0,-5-32-5 16,15 23-12-16,-15-23-13 0,25 10-19 0,-25-10-34 15,41 4-109-15,-22-14-358 0,4-3 21 0,6 7 280 16</inkml:trace>
  <inkml:trace contextRef="#ctx0" brushRef="#br0" timeOffset="17706.9256">5906 2762 1079 0,'3'-35'399'0,"-3"35"-249"0,0 0-57 15,0 0-21-15,0 0-20 0,-20 7-8 16,20-7-14-16,-18 14-2 0,18-14-8 0,-17 23 4 16,17-23-6-16,-13 29 3 0,13-29-8 0,-10 31-9 15,10-31-4-15,-6 33 0 0,6-33 0 0,0 31 0 16,0-31 0-16,4 26 0 0,-4-26 0 0,9 19 0 15,-9-19 0-15,0 0 0 0,19 13 0 16,-19-13 0-16,0 0 0 0,24-3 0 0,-24 3 0 16,21-16 0-16,-21 16 0 0,24-28 0 0,-12 11 0 15,1-2 0-15,0 2 0 0,-2 0 0 0,-2 0 0 16,-9 17 0-16,16-30 0 0,-16 30 0 0,12-24 0 16,-12 24 0-16,6-19 0 0,-6 19 0 15,0 0 0-15,0 0 0 0,0 0 0 16,0 0 0-16,0 0 0 0,0 0 0 0,0 0 0 15,16 26-7-15,-16-26-13 0,9 28-3 0,-9-28-4 16,14 26-5-16,-14-26-20 0,18 20-29 0,9 9-114 16,-27-29-399-16,21 13-16 0,-2-5 205 0</inkml:trace>
  <inkml:trace contextRef="#ctx0" brushRef="#br0" timeOffset="18081.9627">6390 2720 1656 0,'-60'-5'108'16,"60"5"-41"-16,-31 6-11 0,31-6 3 0,-25 13-15 15,25-13-4-15,-23 20-23 0,23-20-17 0,-19 26 0 16,19-26 0-16,-11 27 0 0,11-27 0 16,2 24 0-16,-2-24 0 0,11 21 0 0,-11-21 0 15,19 13 0-15,-19-13 0 0,29 1 0 0,-9-4 0 16,0-6 0-16,3-3 0 0,2-4 0 0,-2-4 0 15,1-6 0-15,-2-1 0 0,1-5 0 0,-1-2 0 16,0-2 0-16,0-3 0 0,0-1 0 0,-3 0 0 16,-1 1 0-16,0 1 0 15,-6 4 0-15,-3 3 0 0,-1 0 0 0,-3 4 0 16,-3 2 0-16,-1 7 0 0,-1 18 0 0,-2-17 0 16,2 17 0-16,0 0 0 0,-21 14 0 0,9 4 0 15,-1 5 0-15,-2 6 0 0,-1 5 0 0,0 1 0 16,1 1 0-16,1 2 0 0,6-2 0 0,-1-4 0 15,7 1 0-15,2-6 0 0,5-2-4 0,3-4-49 16,9 2-12-16,-17-23-6 0,49 37-54 16,-49-37-366-16,45 6-134 0,-9-3 38 0</inkml:trace>
  <inkml:trace contextRef="#ctx0" brushRef="#br0" timeOffset="18550.7058">6973 2636 1243 0,'0'0'146'0,"0"0"-46"0,0 0 5 0,-7-26-18 16,7 26 3-16,0 0-43 0,0 0 11 0,0 0-5 15,0 0-27-15,-19-3 11 0,19 3-23 16,-18 12 27-16,18-12-41 0,-25 21 0 0,25-21 0 15,-32 31 0-15,16-12 0 0,-2 0 0 16,1 2 0-16,0 0 0 0,2 2 0 0,2-1 0 16,2 1 0-16,1-2 0 0,4-3 0 0,3-1 0 15,3-17 0-15,1 29 0 0,-1-29 0 0,13 23 0 16,-13-23 0-16,24 15 0 0,-24-15 0 0,33 6 0 16,-13-7 0-16,0-2 0 0,2-5 0 15,1-3 0-15,2-2 0 0,-1-3 0 0,-1-2 0 16,-2-3 0-16,-2-1 0 0,0-2 0 0,-4-1 0 15,1 0 0-15,-4 0 0 0,-2 2 0 0,-3 0 0 16,1 2 0-16,-6 2 0 0,3 2 0 0,-5 17 0 16,2-26 0-16,-2 26 0 0,0 0 0 15,-1-17 0-15,1 17 0 0,0 0 0 0,0 0 0 16,-8 22 0-16,8-22 0 0,-10 34 0 16,5-12 0-16,3 0 0 0,-1-1 0 0,2 1 0 15,3 0 0-15,0-4-22 0,5 3-11 0,-7-21-3 16,13 30-7-16,-13-30-7 0,22 23-22 0,-22-23-43 15,35 23-168-15,-35-23-290 0,26-3-7 0,-3 8 341 16</inkml:trace>
  <inkml:trace contextRef="#ctx0" brushRef="#br0" timeOffset="19066.369">7408 2610 1722 0,'-2'-17'190'0,"2"17"-147"16,0 0-11-16,0 0-25 0,0 0 17 0,-18 16-26 15,18-16 27-15,-15 25-19 0,15-25-6 0,-17 37 0 16,7-16 0-16,3 1 0 0,-1 1 0 16,0-3 0-16,3-1 0 0,3-3 0 0,2-16 0 15,-2 22 0-15,2-22 0 0,0 0 0 0,0 0 0 16,0 0 0-16,21 16 0 0,-21-16 0 0,19-10 0 16,-19 10 0-16,24-24 0 0,-9 6 0 0,-1-3 0 15,0-2 0-15,-1 2 0 0,2-1 0 0,-5 1 0 16,1 1 0-16,0 2 0 0,-11 18 0 15,17-33 0-15,-17 33 0 0,13-23 0 16,-13 23 0-16,0 0 0 0,0 0 0 0,0 0 0 16,0 0 0-16,0 0 0 0,0 0 0 0,0 0 0 15,0 0 0-15,0 0 0 0,4 24 0 0,-4-24 0 16,2 21 0-16,-2-21 0 0,7 19 0 0,-7-19 0 16,0 0 0-16,22 18 0 0,-22-18 0 0,25 4 0 15,-8-7 0-15,-17 3 0 0,34-10 0 16,-15 1 0-16,0-1 0 0,-1-2 0 0,-1 1 0 15,-17 11 0-15,31-26 0 0,-31 26 0 0,24-23 0 16,-24 23 0-16,15-17 0 0,-15 17 0 16,0 0 0-16,0 0 0 0,0 0 0 0,0 0 0 15,0 0 0-15,0 0 0 0,0 0 0 0,0 0 0 16,0 0 0-16,7 17 0 0,-7-17 0 0,0 37 0 16,-1-14 0-16,1 1 0 0,1-1 0 15,1 0 0-15,1-1 0 0,2-1 0 0,0-2 0 16,2 2 0-16,-7-21 0 0,18 35-9 0,-18-35-69 15,28 38-115-15,-28-38-249 0,0 0-194 0,0 0 25 16,22-6 534-16</inkml:trace>
  <inkml:trace contextRef="#ctx0" brushRef="#br0" timeOffset="19753.8465">7979 2601 1519 0,'-6'-21'412'0,"6"21"-375"15,0 0-17-15,-4 20-20 0,4-20 21 0,-1 21-16 16,1-21 28-16,5 20-33 0,-5-20 0 0,13 20 0 16,-13-20 0-16,26 10 0 0,-9-7 0 15,4-4 0-15,6-4 0 0,2-2 0 0,4-4 0 16,3-3 0-16,1 1 0 0,-2-1 0 0,1-1 0 16,-7-1 0-16,-4 1 0 0,-4-2 0 0,-4 1 0 15,-17 16 0-15,22-28 0 0,-22 28 0 0,7-24 0 16,-7 24 0-16,-8-22 0 0,8 22 0 0,-21-18 0 15,21 18 0-15,-33-13 0 0,15 9 0 16,-4 3 0-16,2 2 0 0,-2 3 0 16,0 3 0-16,1 2 0 0,0 3 0 0,3 3 0 15,2 3 0-15,1 3 0 0,2 1 0 0,1 1 0 16,5 2 0-16,2-2 0 0,4-1 0 0,3-3 0 16,4-1 0-16,-6-18 0 0,21 31 0 0,-21-31 0 15,29 20 0-15,-29-20 0 0,34 10 0 0,-15-10 0 16,1-3 0-16,2-3 0 0,-1-1 0 15,1-5 0-15,0-2 0 0,-1-3 0 0,-1-2 0 16,1 0 0-16,-2 2 0 0,-1-2 0 0,-2 1 0 16,-16 18 0-16,24-32 0 0,-24 32 0 15,21-28 0-15,-21 28 0 0,16-21 0 0,-16 21 0 16,0 0 0-16,0 0 0 0,0 0 0 0,0 0 0 16,0 0 0-16,0 0 0 0,0 0 0 0,-7 21 0 15,1-4 0-15,-1 3 0 0,3 0 0 16,0 1 0-16,1-1 0 0,2 0 0 0,1-2 0 15,0-18 0-15,0 26 0 0,0-26 0 0,0 0 0 16,9 21 0-16,-9-21 0 0,0 0 0 0,0 0 0 16,19-6 0-16,-19 6 0 0,17-22 0 0,-17 22 0 15,21-31 0-15,-9 13 0 0,-1 0 0 0,0-2 0 16,0 2 0-16,0 0 0 0,-11 18 0 16,18-32 0-16,-18 32 0 0,17-26 0 15,-17 26 0-15,16-20 0 0,-16 20 0 0,0 0 0 16,0 0 0-16,17-8 0 0,-17 8 0 0,0 0 0 15,5 17 0-15,-5-17 0 0,6 25 0 0,-6-25 0 16,8 32 0-16,-1-15 0 0,-7-17 0 0,19 30 0 16,-19-30 0-16,27 27 0 0,-9-19 0 0,0-3 0 15,5-5 0-15,0-4 0 0,7-3 0 16,0-5 0-16,8-3 0 0,-3-9 0 0,12 13-121 16,-31-41-227-16,40 38-179 0,-27-19-136 0,-4-7 276 15</inkml:trace>
  <inkml:trace contextRef="#ctx0" brushRef="#br0" timeOffset="19910.1634">9189 2112 1383 0,'0'0'362'0,"-34"-11"-235"0,34 11-39 16,-23 14-34-16,23-14-21 0,-36 33-33 15,18-9 0-15,-1 3 0 0,0 2 0 0,2 3 0 16,0 6 0-16,3 1 0 0,0 0 0 0,2 1 0 16,4-1 0-16,3-4 0 0,2-1 0 0,7-1 0 15,0-6 0-15,4 1 0 0,-2-8-59 0,5 4-14 16,-11-24-251-16,0 0-360 0,0 0 54 0,0 0 354 15</inkml:trace>
  <inkml:trace contextRef="#ctx0" brushRef="#br0" timeOffset="20081.9588">8939 2291 2047 0,'-32'-2'0'0,"32"2"0"0,0 0 0 15,-17-2 0-15,17 2 0 0,0 0 0 0,0 0 0 16,0 0 0-16,0 0 0 0,29 19 0 15,-7-15 0-15,2-2 0 0,9 0 0 0,3-4 0 16,9 1 0-16,5-5 0 0,11 5 0 0,-3-10-17 16,27 32-314-16,-32-28-351 0,17 4 11 0,-6-1 326 15</inkml:trace>
  <inkml:trace contextRef="#ctx0" brushRef="#br0" timeOffset="20644.4639">9624 2474 1820 0,'-35'3'58'0,"35"-3"-17"0,-35-18 1 16,35 18-7-16,-33-14-1 0,16 11-17 0,-1-1-17 16,0 4 0-16,1 1 0 0,0 3 0 0,0 1 0 15,17-5 0-15,-31 15 0 0,31-15 0 0,-31 27 0 16,31-27 0-16,-26 32 0 0,15-14 0 0,1-1 0 15,4 0 0-15,6-17 0 0,-6 30 0 0,6-30 0 16,6 24 0-16,-6-24 0 0,14 18 0 0,-14-18 0 16,22 15 0-16,-22-15 0 15,31 8 0-15,-13-8 0 0,0-1 0 0,3-5 0 16,0 0 0-16,-1-5 0 0,2 0 0 0,0-1 0 16,-5-1 0-16,3-1 0 0,-20 14 0 0,29-28 0 15,-29 28 0-15,20-26 0 0,-20 26 0 0,14-19 0 16,-14 19 0-16,0 0 0 0,0 0 0 0,0 0 0 15,0 0 0-15,0 0 0 0,0 0 0 0,0 0 0 16,0 0 0-16,0 0 0 0,-10 26 0 16,10-26 0-16,-6 30 0 0,6-30 0 0,-2 29 0 15,2-29 0-15,6 25 0 0,-6-25 0 0,12 17 0 16,-12-17 0-16,19 7 0 0,-19-7 0 0,31-5 0 16,-11 0 0-16,-1-14-71 0,24 26-260 15,-38-41-206-15,27 11-110 0,-3-2 187 0</inkml:trace>
  <inkml:trace contextRef="#ctx0" brushRef="#br0" timeOffset="20813.852">9998 2142 2017 0,'-15'20'30'16,"0"6"-30"-16,2 3 0 0,1 5 0 0,-4 4 0 15,3 7 0-15,-2 0 0 0,4 3 0 0,0-2 0 16,5 0 0-16,2-2 0 0,3-3 0 15,5-5 0-15,1-5 0 0,6 0 0 0,-2-7 0 16,14 12-112-16,-23-36-312 0,0 0-273 0,32 21 34 16,-15-28 513-16</inkml:trace>
  <inkml:trace contextRef="#ctx0" brushRef="#br0" timeOffset="23204.5413">22679 5683 1609 0,'-16'-21'102'0,"16"21"-45"15,0 0-13-15,11-18-12 0,-11 18 4 0,9-19-9 16,-9 19-4-16,7-20-9 0,-7 20-3 0,0 0-7 15,0 0 1-15,9-19 3 0,-9 19 7 16,0 0 3-16,0 0 4 0,0 0-5 0,-17 0-14 16,17 0-3-16,-17 7 0 0,17-7 0 0,-22 15 0 15,22-15 0-15,-25 19 0 0,25-19 0 0,-25 23 0 16,25-23 0-16,-26 24 0 0,26-24 0 0,-19 23 0 16,19-23 0-16,-10 23 0 0,10-23 0 0,-1 20 0 15,1-20 0-15,8 17 0 0,-8-17 0 0,0 0 0 16,27 20 0-16,-27-20 0 0,28 7 0 15,-28-7 0-15,34 0 0 0,-15-3 0 0,-1-4 0 16,-1-2 0-16,0-1 0 0,-17 10 0 16,31-27 0-16,-31 27 0 0,31-34 0 0,-18 17 0 15,-2-1 0-15,-2 0 0 0,-4 1 0 0,-5 17 0 16,2-32 0-16,-2 32 0 0,-6-24 0 0,6 24 0 16,-14-18 0-16,14 18 0 0,-17-12 0 0,17 12 0 15,-21-6 0-15,21 6 0 0,-22 1 0 16,22-1 0-16,-25 11 0 0,25-11 0 0,-28 18 0 15,28-18 0-15,-29 27 0 0,29-27 0 0,-29 30 0 16,29-30 0-16,-22 29 0 0,22-29 0 0,-13 24 0 16,13-24 0-16,-5 18 0 0,5-18 0 0,0 0 0 15,11 19 0-15,-11-19 0 0,21 6 0 0,-21-6 0 16,31-1 0-16,-13-2 0 16,3-2 0-16,1-4 0 0,1 0 0 0,3-3 0 15,-3-2 0-15,1 2 0 0,-3-1 0 0,-3 2 0 16,-18 11 0-16,29-22 0 0,-29 22 0 0,0 0 0 15,16-19 0-15,-16 19 0 0,0 0 0 0,0 0 0 16,0 0 0-16,-23-12 0 0,23 12 0 0,-23-1 0 16,23 1 0-16,-28 3 0 0,28-3 0 0,-29 7 0 15,29-7 0-15,-31 14 0 0,31-14 0 16,-25 19 0-16,25-19 0 0,-22 23 0 0,22-23 0 16,-15 29 0-16,15-29 0 0,-8 29 0 0,8-29 0 15,1 26 0-15,-1-26 0 0,13 18 0 16,-13-18 0-16,21 9 0 0,-21-9 0 0,29 0 0 15,-29 0 0-15,33-11 0 0,-15 2 0 0,-1-1 0 16,-17 10 0-16,31-24 0 0,-31 24 0 0,20-28 0 16,-20 28 0-16,11-25 0 0,-11 25 0 15,-2-22 0-15,2 22 0 0,-12-21 0 0,12 21 0 16,-25-14 0-16,25 14 0 0,-30-9 0 0,12 9 0 16,-3 3 0-16,-1 3 0 0,-5 4 0 0,1 2 0 15,-1 2 0-15,-1 1 0 0,2-1 0 0,4-1 0 16,4 0 0-16,18-13 0 0,-24 18 0 0,24-18 0 15,0 0 0-15,0 0 0 0,0 0 0 16,17 31-77-16,-27-56-232 0,44 33-160 0,-34-30-179 16,5-8 138-16,15 25 477 0</inkml:trace>
  <inkml:trace contextRef="#ctx0" brushRef="#br0" timeOffset="24298.2836">2110 4943 1213 0,'0'0'194'0,"-27"-10"-64"16,27 10-29-16,-18-2-25 0,18 2-16 0,-22-4-12 16,22 4-13-16,-27-8-4 0,27 8-6 15,-30-11-3-15,30 11-4 0,-33-11 1 16,33 11-4-16,-32-10 1 0,32 10-2 0,-30-8-3 15,30 8-2-15,-28-3-2 0,28 3-4 0,-22 0-3 16,22 0 0-16,0 0 0 0,-18 11 0 0,18-11-2 16,0 0 0-16,0 21-1 0,0-21 3 0,11 20-3 15,-11-20 3-15,22 18-1 0,-22-18 0 0,34 14 0 16,-13-8 3-16,4-4-3 0,2-1 2 16,2-3-1-16,0-2-1 0,5 1 2 0,-1-5-2 15,1 2 1-15,1-2-1 0,-2-1 2 0,0 1 0 16,-4-1 2-16,-1 1-1 0,-5 1 2 0,-5 1-4 15,-18 6 1-15,23-9 0 0,-23 9-1 0,0 0 0 16,0 0 0-16,0 0 0 0,-18-3 0 0,18 3 0 16,-36 1 0-16,13 1 0 0,-4 2 0 15,-2 1 0-15,-2 0 0 0,-2 1 0 16,2 0 0-16,-3 0 0 0,2 0 0 0,2-3 0 16,2 1 0-16,5-3 0 0,3-2 0 0,20 1 0 15,-25-4 0-15,25 4 0 0,0 0 0 0,-8-17 0 16,8 17-63-16,14-33-88 0,26 37-346 0,-24-24-150 15,14 7 17-15,-1 8 572 0</inkml:trace>
  <inkml:trace contextRef="#ctx0" brushRef="#br0" timeOffset="25195.8858">2179 6548 1305 0,'0'0'187'0,"-7"-22"-92"0,7 22-22 0,0 0-21 0,-22-6-6 31,5 3-11-31,17 3-8 0,-34 6-9 0,14 3 1 15,-3-2-2-15,1 5 3 0,-3 0-5 0,2 2 6 16,-3-1-6-16,4-2 6 0,0-2-4 0,3 0 1 16,2-3-6-16,17-6 1 0,-23 8-4 15,23-8-1-15,0 0-4 0,0 0-4 0,0 0-4 16,0 0 0-16,0 0 0 0,0 0 3 0,19-7 3 16,-19 7-3-16,35-7 1 0,-13 3 0 15,4-1 0-15,1 1-1 0,1-1 2 0,2 0-2 16,0 0 2-16,1 0-1 0,0 2 1 0,1 0 0 15,-2 0-1-15,0 0 1 0,-2 0 1 0,-3-1-3 16,-4 1 2-16,-3 0-2 0,-18 3 1 16,23-4 2-16,-23 4 1 0,0 0 0 0,0 0-3 15,0 0 0-15,0 0 0 0,0 0 0 0,0 0 0 16,-23-20 0-16,6 14 0 0,-4 0 0 0,-3 1 0 16,-1 1 0-16,-6 0 0 0,1 4 0 0,-4 0 0 15,0 3 0-15,2-1 0 0,0 3 0 0,2 0 0 0,3 0 0 0,2 1 0 31,3-1 0-31,5 0 0 0,17-5 0 0,-21 3 0 16,21-3 0-16,0 0 0 0,0 0 0 0,0 0 0 16,18-2-19-16,5 11-97 0,-18-36-244 0,34 24-308 15,-13-14 31-15,5-5 391 0</inkml:trace>
  <inkml:trace contextRef="#ctx0" brushRef="#br0" timeOffset="63511.9746">8111 5581 744 0,'0'0'121'0,"0"0"-32"0,0 0-138 16,0 0-39-16,21-2 110 0,-21 2 53 16,0 0 107-16,0 0 32 0,0 0-117 0,0 0-47 15,0 0-5-15,-19 24 3 0,19-24 5 0,0 0 4 16,-31 16 0-16,31-16-7 0,-18 17-9 0,18-17-4 15,-15 18-9-15,15-18-4 0,0 0-8 0,-14 23-5 16,14-23-5-16,0 0-1 0,-2 18-5 0,2-18 2 16,0 0-3-16,14 22 2 0,-14-22 0 0,0 0-1 15,25 19 0-15,-25-19 1 0,25 6-3 0,-25-6 2 16,25 1 0-16,-25-1 1 0,25-7 4 0,-25 7-3 16,21-14 3-16,-21 14-2 0,20-21 3 15,-20 21-2-15,15-25 4 0,-15 25-4 0,6-31 4 0,-6 31-5 16,-2-32 5-16,2 32-4 0,-7-31 3 15,7 31-3-15,-12-24 3 0,12 24-3 0,-20-19 2 16,20 19-2-16,-21-11 2 0,21 11-2 0,-27-2 3 16,27 2-7-16,-29 7 0 0,29-7 0 0,-32 17 0 15,32-17 0-15,-28 26 0 0,28-26 0 0,-26 33 0 16,18-15 0-16,3-1 0 0,5-17 0 0,-2 28 0 16,2-28 0-16,8 25 0 0,-8-25 0 0,20 20 0 15,-20-20 0-15,28 13 0 0,-11-11 0 0,1 0 0 16,3-4 0-16,0-1 0 0,1-2 0 0,0-1 0 15,0-3 0-15,-1 0 0 0,-3-2 0 16,-1 1 0-16,-17 10 0 0,23-19 0 16,-23 19 0-16,9-17 0 0,-9 17 0 0,-2-17 0 15,2 17 0-15,-10-18 0 0,10 18 0 0,-20-16 0 16,20 16 0-16,-27-11 0 0,27 11 0 0,-31-6 0 16,31 6 0-16,-32 3 0 0,32-3 0 0,-28 9 0 15,28-9 0-15,-24 16 0 0,24-16 0 0,-18 23 0 16,18-23 0-16,-10 24 0 0,10-24 0 15,-1 23 0-15,1-23 0 0,6 21 0 0,-6-21 0 16,15 18 0-16,-15-18 0 0,21 7 0 0,-21-7 0 16,22-1 0-16,-22 1 0 0,18-6 0 0,-18 6 0 15,0 0 0-15,0 0 0 0,15-21 0 0,-15 21 0 16,0 0 0-16,-7-17 0 0,7 17 0 16,0 0 0-16,0 0 0 0,0 0 0 0,0 0 0 15,-19-14-70-15,19 14-83 0,0 0-378 16,0 0-71-16,0 0-24 0</inkml:trace>
  <inkml:trace contextRef="#ctx0" brushRef="#br0" timeOffset="64480.7326">7928 4927 1648 0,'0'0'49'16,"0"0"-23"-16,0 0-11 0,0 0 0 0,0 0 1 16,-20-13 3-16,20 13-2 0,0 0-3 0,-17 8-3 15,17-8-6-15,-18 16 1 0,18-16-5 16,-18 28 5-16,8-10-4 0,1 4 4 15,1-1-3-15,1 2 7 0,-1 0-3 0,3 1 7 16,1-1 15-16,1-1-35 0,1-2 33 0,2-3-38 16,0-17 14-16,3 23 1 0,-3-23-3 0,0 0 3 15,0 0 0-15,19 15 5 0,-19-15 3 0,0 0 4 16,17-14 1-16,-17 14-1 0,14-24-20 16,-8 7 26-16,3-5-32 0,-1-4 25 0,2-1-9 15,0-4-7-15,-2 1 5 0,0 0-4 0,-2 2 0 16,0 1 0-16,-3 3 0 0,0 1 0 0,-2 3 0 15,-1 2 0-15,0 18 0 0,-1-27 0 0,1 27 0 16,0 0 0-16,0 0 0 0,0 0 0 16,0 0 0-16,0 0 0 0,0 0 0 0,1 31 0 15,3-9 0-15,1 2 0 0,1 2 0 16,1 0 0-16,1 1 0 0,5 0 0 0,0-1 0 16,2-3 0-16,2-1 0 0,0-1 0 0,3-8 0 15,2-1 0-15,3-6 0 0,-1-4 0 0,0-3 0 16,1-6 0-16,-2-4 0 0,0-3 0 0,-3-6 0 15,0-2 0-15,-3-4 0 0,-3-2 0 0,-3-2 0 16,-1 0 0-16,-5 1 0 0,-3 2 0 0,-4 3 0 16,-4 1 0-16,-4 2 0 0,-3 2 0 15,13 19 0-15,-33-33 0 0,33 33 0 16,-33-29-65-16,33 29-308 0,0 0-273 0,0 0-11 16,0 0 352-16</inkml:trace>
  <inkml:trace contextRef="#ctx0" brushRef="#br0" timeOffset="68138.7739">2136 6704 760 0,'-18'10'230'0,"18"-10"-111"16,0 0-10-16,0 0-24 0,0 0-20 0,0 0-24 15,0 0-19-15,-18-14-11 0,18 14-8 0,0 0 1 16,-1-17-3-16,1 17 4 0,0 0 1 0,-3-21 6 16,3 21 2-16,0 0 5 0,0 0 3 0,-3-17 3 15,3 17-1-15,0 0-4 0,0 0-5 16,0 0-5-16,0 0-7 0,0 0-2 0,0 0 0 16,0 0 0-16,-19 11 2 0,19-11-1 0,0 0 3 15,0 0-3-15,0 0 2 0,-8 19-1 0,8-19 2 16,0 0 1-16,0 0 1 0,0 0 3 15,0 0 2-15,0 0 3 0,0 0 1 0,0 0 0 16,0 0 0-16,0 0-2 0,0 0 1 0,0 0-3 16,21 9-2-16,-21-9-3 0,0 0-3 15,0 0-21-15,26 15 19 0,-26-15 0 0,22 18 1 16,-22-18 20-16,0 0-18 0,21 24-5 0,-21-24 2 16,0 0-3-16,19 23 3 0,-19-23-2 0,19 12 2 15,-19-12 0-15,22 12 1 0,-22-12 0 0,29 7 4 16,-29-7-2-16,35 4 1 0,-16-3 0 0,5-1-3 15,-1-1 0-15,2-1-1 0,2 0 0 0,0-1-2 16,2 0 2-16,-1 1-1 16,0 1-1-16,1 0 0 0,0 1 1 0,-2 0-2 15,0 2 1-15,-3 0 0 0,-1 2-1 0,-1 1 0 16,1-2-2-16,-1 2 1 0,0 1-1 0,0-1 2 16,0 1-1-16,-2 0 4 0,1-1-3 0,1-1 4 15,0-1-2-15,1 1 1 0,0-2 0 0,3 1-1 16,-1-2 0-16,2-1-1 0,2-2 1 15,0 0-2-15,0 0 1 0,3 0 0 0,-2-2 1 16,1 2-1-16,0-3 1 0,0 2-1 0,0 0 0 16,1-1-1-16,-1 2 2 0,-1-1-2 0,2 1 2 15,-1-1-2-15,1 1 1 0,-1-2 2 16,1 3-1-16,1-1 1 0,-2-1 0 0,2 1-2 16,0-2 1-16,0-1-1 0,0 1 1 0,0 0-1 0,-1-1 0 15,1 0-1-15,0 0 2 0,0 1-1 16,0-1 2-16,-2 0-3 0,2 0 2 15,-1-1-2-15,1 0 1 0,1-1 0 0,0 1 3 16,1 0-2-16,0 0 1 0,1 0-2 0,-1 1 1 16,0 0-1-16,0-1 0 0,-1 1-1 0,1 0 2 15,-1 0-3-15,-2 0 2 0,1 1-1 0,-1-1 2 16,0 1-1-16,-2-1 0 0,0 0 0 0,2 1 1 16,-2-2-2-16,2 1 2 0,0 0-1 15,0 0 1-15,1 0 0 0,0-1 1 0,-1 0-3 16,-2 0 3-16,2 1-2 0,-2-2 1 0,1 1-2 15,0 0 3-15,1-1-3 0,-1 1 3 0,2 1-3 16,-2 0 1-16,-2 0-1 0,0 1 0 16,-2 1 1-16,1 0-1 0,-3 1 1 0,2 0-1 15,0-2 1-15,-2 3 1 0,3 0 0 16,-1-1 0-16,2 0-1 0,-1-2 1 0,1 1-1 16,-1 0 1-16,2 0-2 0,-2-1 2 0,2 2-2 15,0-2 2-15,1 2-1 0,0-2 0 0,0 1 0 16,-1 1 0-16,-2 0-1 0,1-2 2 0,0 2-2 15,-1-2 1-15,3 2 1 0,-2-2-1 0,1-1 1 16,0 1 0-16,0 1 0 0,0-2 1 0,1 0-1 16,-2-1 0-16,1 1-1 0,0-1 1 15,0-1-1-15,-2 1-21 0,1-1 40 0,0-1-39 16,1 0 38-16,1-1-16 0,0 0-3 0,0-2 4 16,1 1-4-16,2-1 1 0,-1-1-1 0,1 0 2 15,0 1-2-15,1-1 3 0,0 0-3 16,-1 1 4-16,2 0-4 0,-1-1 2 0,0 0-2 15,0 1 3-15,1-1-3 0,0 1 3 0,-1 2-3 16,1-3 2-16,-2 1-3 0,0-1 3 16,-3 1-2-16,2 0 3 0,-2 1-4 0,0-1 4 15,1 0-3-15,0-1 3 0,-1 1-1 0,2 0 2 16,0-1-3-16,0 0 3 0,0 1-4 0,2 1 2 16,-2-1-2-16,-2 0 3 0,1 0-4 0,-2 1 3 15,1-1-2-15,-1 2 2 0,-1-2-2 0,-2 0 2 16,-1 1-2-16,-1-1 3 0,-1 2-4 15,0-1 4-15,-1 0-3 0,0-1 2 16,-1 2-1-16,1-2 2 0,1 1-2 0,0-1 3 16,2-1-4-16,1 0 3 0,2 0-3 0,0 0-18 15,1 1 40-15,1-1-39 0,0 1 38 0,-1-1-19 16,1 1-3-16,0 0 3 0,-2 0-3 0,1 2 3 16,-2-2-2-16,1 1 2 0,-1 0-2 0,2 1 3 15,-2 0-3-15,1 0 3 0,0 0-3 16,0-1 2-16,0 2-2 0,-1-2 3 0,3 1-4 15,-2 0 4-15,0 1-3 0,0 0 2 0,0 0-1 16,1-1 2-16,0 2-3 0,0-1 2 0,2-1-1 16,1 1 2-16,1-1-3 0,2 1 2 0,0-1-2 15,0 1 3-15,1-2-3 0,0 1 3 0,2-1-3 16,3-1 2-16,-1 3-1 0,0-2 1 16,3 0-1-16,-1 1 1 0,-1-2-2 15,1 1 3-15,1 0-4 0,-2-1 4 0,1 2-3 16,0-1 3-16,0 0-3 0,1 1 2 0,1-1-1 15,3-1 2-15,1 2-1 0,0-1 2 0,1-1-3 16,-1 0 2-16,1 0-4 0,1 0 4 0,-1 2-3 16,1-2 3-16,-2 1-3 0,1-1 2 0,0 2-2 15,0-1 2-15,1 0-2 0,-1 2-20 16,3-1 22-16,-1 0-22 0,2-2 38 0,-2 0-16 16,0 1 15-16,-1 2-15 0,3-1-1 0,-3-1 1 15,0 2-2-15,1-2 3 0,1 2-2 16,0-1 2-16,2 1-1 0,-2 1 1 0,1-2-3 15,0 2 2-15,-2 0-2 0,-1-1 2 0,-1 1-1 16,1 0 1-16,-3 1-2 0,4 0 2 0,-3-1-1 16,2 1 2-16,2-2-2 0,-1 2 3 15,-1-1-4-15,1 1 2 0,1-1-1 0,0 1 1 16,0-2-2-16,1 0 2 0,-1 1-2 0,0-2 1 16,2 1-1-16,0 0 2 0,2 0-2 0,-1 1 3 15,0-2-3-15,-2 1 2 0,0 1-2 0,-1-1 2 16,-2 2-1-16,0 0 1 0,-3 0-2 0,1 1 2 15,-2 1-2-15,-1 0 3 0,0 1-1 16,-2 1 0-16,1 0 0 0,-2 2-1 16,-2-2 0-16,0 2 0 0,0 0 0 0,-1 0 1 15,-1 0-1-15,-2 0 0 0,1 2 1 0,0-1-2 16,-1-1 1-16,4 0 0 0,-1-1 1 0,1 1 1 16,3-2 0-16,-2 0 1 0,2 0-3 0,0-1 0 15,1 0 0-15,2 0 0 0,0-1 0 0,0 0 1 16,-1-1-1-16,-1 0 1 0,1 1-2 15,2 0 2-15,-1 0-3 0,-1 0 2 0,2-1-1 16,-3 2 1-16,0 0 1 0,0 0 0 0,-3 2-2 16,0-2 2-16,-1 2-1 0,-1 0 0 0,-3-1 1 15,-1 1-1-15,0 1 0 0,0 0 1 16,0 0-1-16,0 0 1 0,0 0-2 0,0 0 1 16,0 0 0-16,-1 0 0 0,4 0 0 0,-2-1 1 15,-1 1-1-15,1-1 0 0,-2 0 0 16,3-1 1-16,-1 1-1 0,2 0 2 0,-1 1-1 15,1-1 0-15,-1 1-1 0,2-1 1 0,-3-1-1 16,2 1 1-16,1 0 1 0,-2 1 0 0,2-1-1 16,0 1-1-16,-1-1 0 0,0 1 0 0,0-2 1 15,1 2 0-15,-1-1-1 0,0 1 0 0,0 0 0 16,0 0 0-16,0 0 1 0,0 0-1 16,0 0 2-16,1 0-1 0,1 1 0 0,-2-1 0 15,2 2-1-15,-2-2 1 0,-1 2-1 16,1-1-1-16,0 0 1 0,-1 1 0 0,3-1 0 15,-2-1 1-15,-1 1-1 0,-2 0 0 0,2 0 0 16,-1 1-1-16,2-1 2 0,1 1-2 0,1-1 2 16,-2 1-1-16,1 0 0 0,0-1 0 0,-1 1 0 15,1-1 0-15,0 0 0 0,0 0 0 16,0 0 1-16,0 2-2 0,-1-2 2 0,-1 1-1 16,0 1 0-16,1-1 0 0,-2 1-2 0,1 0 1 15,0 1 2-15,-1 0-1 0,1 0 0 0,-3 1-1 16,2 1 2-16,-3 0-2 0,0-1 1 0,1 1 0 15,-1 0 1-15,2 0-1 0,-2 0 0 16,0 0 0-16,0 0 1 0,1 0-1 0,0 1 2 16,2-1-2-16,-1 0 1 0,2 0-1 15,2-3 0-15,1 2 0 0,2-1 0 0,-1 1-1 16,1-2 3-16,0 2-3 0,-1-1 1 0,1 1 0 16,-1-1 1-16,1 1-1 0,-3 0 1 0,1 0-1 15,-2 0 1-15,1 0-1 0,1-1 0 0,-4 2-2 16,2-1 2-16,-2 0-1 0,0 1 2 0,1 0-2 15,-4 0 2-15,3 0-1 0,-1 0 0 16,1 2 0-16,0-2 0 0,1 0-1 0,0 0 2 16,3 0-2-16,-2-1 2 0,1-1-1 0,1 3 0 15,2-1-1-15,0-2 0 0,-1 2-1 16,1 0 1-16,-3-1 0 0,0 1 2 0,0-1-2 16,0 1 2-16,-1 0-2 0,0 0 2 0,0 0-1 15,0 0 0-15,0 0 0 0,-2 1 1 0,4-1-2 16,-3-2 2-16,1 1-1 0,2 1 1 15,-4-1-2-15,2 4-15 0,-1-3 16 0,-5 1-17 16,1-2 37-16,-1 1-20 0,1 1 19 0,-3-1-20 16,1 1 1-16,-3-1 1 0,1-1-1 0,1 1 5 15,-1-1-4-15,1 1 3 0,0-1-2 0,2 0 2 16,0-2-1-16,0 1 0 0,0 0-1 0,-1-1 1 16,1 1-3-16,0 0 2 0,0-1-2 0,-3 1 1 15,1 0 0-15,-3 0 0 16,-1 0-1-16,-1 1 4 0,-1 0-5 0,-2 1 2 15,-3 0-1-15,1-1-1 0,-2 1 0 0,0 1 2 16,-2-1-2-16,0 0 2 0,1 0-2 0,1 0 2 16,1 0-1-16,-1-1 1 0,3 0-1 0,0-2 1 15,1 1-1-15,2-2 0 0,0 1-2 0,3-1 2 16,1 1-1-16,3-2 2 0,1 0-1 16,0 0 0-16,2 1 0 0,1-1 0 0,1 0 0 15,-2 0 0-15,2 0 0 0,-2 2 0 0,-1-2 0 16,0 1 0-16,-1 1 0 0,0-1 0 0,-2 2-1 15,-2 1 1-15,-1 1-2 0,-2 1 2 16,-3 0-2-16,-1 1 1 0,-3 0-1 0,0 0 1 16,-19-8-3-16,29 17 3 0,-29-17-2 0,24 16 1 15,-24-16-7-15,24 18 1 0,-24-18-7 16,26 15-3-16,-26-15-6 0,27 13-5 0,-7-3-11 16,-20-10-3-16,45 13-14 0,-25-15-20 0,18 20-75 15,-38-18-162-15,49-5-196 0,-19 9 4 0,0-7 287 16</inkml:trace>
  <inkml:trace contextRef="#ctx0" brushRef="#br0" timeOffset="68670.0126">22016 5556 1286 0,'39'10'188'0,"-39"-10"-78"0,0 0-32 16,17 2-20-16,-17-2-15 0,25 11-8 0,-25-11-10 15,33 12-7-15,-12-5 0 0,1-1-4 0,5 1-1 16,1 0-2-16,2 0 2 0,5-4-6 16,1 2 1-16,3-1-3 0,1-2-3 0,-2 3-1 15,-2-1 0-15,0 2-6 0,-5-1-5 0,0 2-11 16,-7-3-10-16,0 6-24 0,-24-10-36 0,38 23-137 15,-38-23-306-15,0 0 19 0,-3 17 72 0</inkml:trace>
  <inkml:trace contextRef="#ctx0" brushRef="#br0" timeOffset="71795.1026">22599 5648 856 0,'-22'-16'218'0,"22"16"-69"0,0 0-51 15,0 0-29-15,0 0-18 0,0 0-12 0,0 0-12 16,0 0-13-16,0 0-6 0,0 0-5 0,0 0-2 16,0 0-1-16,0 0 0 0,0 0 0 0,-17 9 0 15,17-9 1-15,0 0 0 0,0 0 1 16,-21 8 0-16,21-8 5 0,0 0 2 16,-19 8 4-16,19-8 5 0,0 0 1 0,-28 8 3 15,28-8 3-15,-17 7-5 0,17-7 0 0,0 0-9 16,-22 14-3-16,22-14-4 0,0 0-2 0,-23 14 0 15,23-14 0-15,-17 9-2 0,17-9 1 0,-17 11-1 16,17-11 2-16,0 0-2 0,-24 15 3 0,24-15-4 16,-17 11 3-16,17-11-2 0,-17 13 2 0,17-13 3 15,-19 11 3-15,19-11 24 0,0 0-46 16,-23 14 47-16,23-14-50 0,0 0 23 0,-17 17 1 16,17-17-5-16,0 0 1 0,-21 18-2 0,21-18 1 15,0 0-3-15,-23 17 3 0,23-17-2 16,-15 11 2-16,15-11-1 0,-17 12 1 0,17-12-3 15,-17 10 5-15,17-10-3 0,-22 10 0 0,22-10 1 16,-27 11-3-16,27-11 3 0,-29 11 1 0,29-11-1 16,-33 12 1-16,16-5-2 0,0-1 2 15,-1 1-2-15,-3 2 3 0,0-3-3 0,2 1 1 16,-2 0-3-16,2-2 2 0,-2 1-2 0,0 0 2 16,1 0-1-16,-1 1 1 0,0-1-1 0,-1 2 1 15,0-1-2-15,1-1 1 0,-1 0-1 0,-1 0 2 16,-1 0-2-16,1 0 2 0,-1 0-2 15,0 0 2-15,-3 0 0 0,0 0 0 0,-1-1 0 16,1 1 3-16,0 0-1 0,-1 0 1 16,0-1-1-16,0 1 2 0,-2 0-2 0,2-1 0 15,0 1-1-15,-2-1-1 0,2 0-1 0,0 0 2 16,1-2-2-16,2 2 2 0,-1 0-3 0,1 0 2 16,-2-2-2-16,3 2 1 0,-1 0 0 0,1 0 1 15,0 0-2-15,-1 0 2 0,1 0-2 0,-1-2 1 16,0 2-1-16,0 0 2 0,-1-2-1 15,2 2 2-15,-2 0-2 0,1-1 0 0,-2 2 0 16,-1-1-1-16,-1-1-1 0,0 1 3 0,-3 1-4 16,2 0 3-16,-3-1-2 0,1 0 1 0,1 0 1 15,0-1 0-15,1 0-1 0,1 1 2 0,-2-1-1 16,3-1 1-16,-2 1-1 0,1 0 1 16,-2-1-2-16,1 2 3 0,-2-1-3 0,2-1 2 15,-1 2-1-15,1 0 1 0,-3 1-3 16,0 0 4-16,2-1-4 0,-2 1 3 0,-1 0-2 15,1 0 1-15,-1-1-1 0,1 1 3 0,0-1-3 16,0 0 2-16,-1 0-2 0,1-2 1 0,-2 2 0 16,0 0 1-16,-2-1-1 0,1-1 1 0,1 1-1 15,-2-1-22-15,2 0 22 0,-3 0-22 0,2 1 20 16,-1-1 3-16,1 0 23 0,1 1-22 16,-1-2 23-16,0 1-24 0,2-1 0 0,-2-1 1 15,1 2-1-15,1-1 0 0,-1 0-1 16,-2 2 1-16,1-1 0 0,1-1 1 0,-2 2-2 15,1-1 1-15,-1 0-2 0,-2 0 2 0,3 0-1 16,-1 0 0-16,1 0 1 0,2-1-1 0,-1 2 0 16,-1-2 0-16,2 1-1 0,-1 0 2 0,0 0-1 15,-1-1 1-15,0 2-1 0,-1-2-1 16,0 2-1-16,-1-2 3 0,0 2 0 0,1-1 0 16,-2 1 2-16,0 1-1 0,-1-1-2 0,1 0 1 15,-1 0-2-15,2 1 2 0,0 0-1 0,-1-1 1 16,3 1-1-16,-2-1 0 0,-1 1 0 0,0 0 1 15,0-2-1-15,0 2 1 0,2-1-1 0,-2-1 1 16,0 1-1-16,-1 0 1 0,1-1-1 16,0 1 2-16,-1-1-2 0,3 0 1 15,-2 1-1-15,2-1 1 0,0 0-2 0,0 0 2 16,-1 0-1-16,1 0 1 0,0-2-1 0,0 2 0 16,1-2 1-16,-2 0 0 0,3 1 0 0,-2-2 2 15,1 0 0-15,0 0 1 0,1 0 0 0,0-2 0 16,3 1-2-16,1 0 0 0,0-2 0 0,1 1-2 15,1 1 2-15,1-2 0 0,-3 0-2 16,2 0 2-16,0 1 0 0,-3 0-1 0,2-1 1 16,1 2-1-16,-2 0-1 0,0-2 2 0,0 2-1 15,-2 0-1-15,1 0 1 0,-1 1 0 0,0-2 0 16,0 2 1-16,0 0 0 0,2 0 0 16,-2 0 2-16,0 2 2 0,1-2 0 0,1 0 0 15,-2 1 0-15,0 0 0 0,0 0-1 0,-2 0-1 16,0 2 0-16,1-2 0 0,-2 2-1 15,0-2 0-15,1 1-2 0,-3 2 0 0,0-1-1 16,1 1 0-16,-2 0 0 0,2-1-1 0,-2 2 1 16,0-1 0-16,2 1-1 0,-2-1 2 0,-1 0-2 15,-1 1 2-15,1 0-1 0,1-2 0 0,1 2 0 16,-3-2 0-16,2-1 0 0,-1 0 0 0,1 1 0 16,0-2 2-16,1 0 0 0,0 1 2 15,0-2-2-15,0 1-1 0,2-1 1 16,0 0-1-16,-2 0-1 0,0 0 1 0,-1 1-1 15,0-1 0-15,-1 0 0 0,0 0 0 0,0 0 0 16,-1 1 0-16,-1-1 1 0,1 1-2 0,-1 1 2 16,1-1 0-16,0 1-2 0,-1 1 0 0,1-2 1 15,0 1 0-15,-2 1-1 0,1-1 2 0,0-1-2 16,0 2 1-16,0-2 0 0,1 0-1 16,0 0 3-16,1 1-1 0,-1-2 0 0,1 1 0 15,3-1-2-15,-1 0 1 0,1 0-1 0,1 0 2 16,1-1-1-16,-2 1 0 0,-1-2 0 0,1 1 1 15,-2 1-1-15,0 0 0 0,0 1 0 0,-1 1 0 16,1-2-1-16,-1 2 2 0,-2-1-2 16,2 2 2-16,-1-1-2 0,1-1 2 0,-1 2-1 15,0-2 0-15,1 0 1 0,0 0-2 16,-1 0 1-16,-2-1-1 0,4 0 1 0,-1-1 1 16,1 0-1-16,2-1 1 0,-1-2 0 0,1-1 0 15,1 2-1-15,1-4-2 0,-1 1 3 0,2 0-4 16,-1 0 5-16,1 0-2 0,0-1 1 0,1 1-1 15,-1-1 1-15,-1-1-2 0,-1 2 2 0,0-1-1 16,0 1 1-16,-2-1-2 0,0 1 1 16,-2-1-1-16,0 1 2 0,-1-1-3 0,-2 1 2 15,2 2-1-15,-2-4 0 0,2 2 1 0,1 0 1 16,-1-1-2-16,1 0 1 0,1-1 0 16,-2 1 1-16,-2-1-2 0,2 1 3 0,0-2-4 15,-1 2 4-15,0-2-3 0,0 1 2 0,1-1-2 16,-1 0 2-16,0 0-1 0,1 0 1 0,0 0-2 15,2 1-16-15,-2-2 15 0,-1 2-16 16,-1 0 31-16,1 0-12 0,-1-2 14 0,1 2-14 16,-2-1-1-16,1 1 1 0,0 0-2 0,0 1 1 15,2-1-3-15,-1 0 3 0,2 0-2 0,0 1 3 16,0-2-2-16,1 2 1 0,0 0-1 0,-1 0 2 16,0-1-1-16,0 1 0 0,0 0-1 0,-1-1 2 15,1 1-2-15,0-1 1 0,-1 1-2 0,1 0 3 16,-2 0-1-16,2 2 1 15,-1-2-1-15,2 1 0 0,1 0-1 0,2 1 1 16,-1-1-1-16,0-1 1 0,1 1 0 0,-1-1-1 16,0 1 0-16,1-2 2 0,-1 1-1 0,-1 1 0 15,1-1-1-15,1-1 1 0,1 1-2 0,0-2 2 16,1 0-2-16,0-2 3 0,1 2-2 0,1-1 2 16,1-1-2-16,-1 1 3 0,2-1-3 15,-4 2 3-15,3-2-3 0,0-1 3 0,0 1-3 16,3-1 3-16,2 1-3 0,-1-1 2 0,0-2-2 15,0 1 2-15,0 0-2 0,1-2 3 0,-1 3-3 16,0-1 2-16,0 1-4 0,-2 0 4 0,1 1-4 16,0-1 5-16,-1 0-2 0,1 1 1 15,0 0-2-15,0 0-14 0,-1 1 32 0,0-1-32 16,0 1 33-16,-2-1-17 0,1 0-3 16,1 1 3-16,1-1-3 0,-1-1 5 0,1 0-3 15,-2 0 3-15,1 0-3 0,1 0 3 0,0-1-2 16,0-1 0-16,2 0-3 0,-4 0 3 0,2 1-4 15,-1 2 5-15,0-1-3 0,-1-1 2 0,0 2-2 16,-1-1 2-16,-1 1-2 0,-2-1 2 0,-1 1-2 16,-3 0 2-16,0 1-2 0,1 1 3 0,-3-2-2 15,-1 1 1-15,1-1-2 0,-1 2 1 16,0-1-2-16,-1-1 2 0,2 1-3 16,-1-1 5-16,1 2-3 0,0-1 2 0,1-1-2 15,-3 0 3-15,3 2-3 0,-1-3 3 0,0 1-3 16,0-1 3-16,-1-2-4 0,-1 2 4 0,-1 0-4 15,0 0 3-15,0 0-3 0,0-1 2 0,-1 2-2 16,0-1 3-16,0 0-3 0,0 1-12 16,-3 0 13-16,1 1-16 0,-3-1 34 0,-2 3-17 15,1-2 16-15,-3 3-16 0,0-2-3 0,-1 2 2 16,0 0-1-16,1 1 2 0,-1-1 0 0,2 2 1 16,-2-1-2-16,0 0 2 0,0 0-2 0,-1 0 2 15,-1 1-1-15,1 0 1 0,-3 1-1 16,2-1 1-16,0 2-2 0,2 0 1 0,-1 1 0 15,-2 0 0-15,-1-1 1 0,0 2-2 16,0 1 1-16,0 1 0 0,-2-1-2 0,0 1 1 16,2 1 0-16,0-1 0 0,3 1 1 0,3-1 0 15,-2 1 1-15,1-2-2 0,-1 1 2 0,1-1-2 16,0 1 2-16,2-1-1 0,-1 0 1 0,2-1-1 16,1 1 0-16,2-1 0 0,1-1 0 0,4-1 1 15,0 0-1-15,2-2 1 0,0 2 0 0,-2-1-1 16,2-2 0-16,1 1 1 0,0 0-1 15,2-1 1-15,-1 0 0 0,3 0-1 0,-1 0-1 16,2-1 1-16,-1 1-2 0,1 0 3 16,1 0-2-16,0 1 2 0,1 0-2 0,0 2 2 15,-2-1-1-15,1 0 0 0,0 2 0 0,-1-2 0 16,2 1 0-16,0-1 1 0,0 0 0 0,-1 1 1 16,0 0-1-16,-1 1 2 0,0 0 0 15,0 0-2-15,-1 0 0 0,1-1 0 0,0 2 0 16,1 0 3-16,-1 1-1 0,1 0 0 0,0 1-1 15,0 0-1-15,2 1 1 0,-4 0-2 0,-1 2 2 16,1-2-2-16,-1 2 0 0,0 1 0 0,0-2 0 16,-1 2 0-16,2 0 0 0,1 0 0 0,0 0 0 15,1-1 0-15,1 1-1 0,3 0 1 16,1-1 0-16,0 1-1 0,3-1 2 16,0 0-2-16,2 1 1 0,2 0-1 0,0 0 1 15,0-1 0-15,2 1 0 0,0-1-1 0,2 1 1 16,17-5-3-16,-31 7 0 0,31-7-7 0,-26 6-5 15,26-6-22-15,-19 1-32 0,29 21-194 0,-10-22-380 16,0 0 31-16,-5-18 225 0</inkml:trace>
  <inkml:trace contextRef="#ctx0" brushRef="#br0" timeOffset="74392.8296">10052 1154 1305 0,'0'0'113'0,"0"0"-16"0,-19 7-25 0,19-7-6 16,0 0-9-16,0 0-10 0,0 0-12 0,0 0-13 16,0 0-11-16,0 0-1 0,0 0 1 0,0 0 0 15,17 17 7-15,-17-17-3 0,20 1 6 16,-20-1-8-16,35-8 1 0,-12-1-5 0,2-2-2 15,3-3-3-15,4-4 2 0,-1-3-7 0,3-1 7 16,3-1-7-16,1 2 11 0,1-2-12 0,-2 2 12 16,1 0-6-16,-2-1 5 0,1-1-7 0,-2-3 9 15,2 0-11-15,-5-2 11 0,0-3-12 16,-1-1-14-16,-2-1 51 0,-4 4-32 0,1 0-4 16,-6 5 0-16,-3-3 0 0,-7 7 0 15,-4 3 0-15,-6 17 0 0,0-18 0 0,0 18 0 16,0 0 0-16,-30-5 0 0,12 10 0 0,-3 3 0 15,-7 7 0-15,-1 9 0 0,-3 1 0 0,-4 2 0 16,-1 7 0-16,0-6 0 0,0 7 0 0,2-2 0 16,6 0 0-16,1 0 0 0,6-4 0 0,5-3 0 15,5-3 0-15,7-2 0 0,5-3 0 16,7-1 0-16,3 0 0 0,-10-17 0 0,36 30 0 16,-10-15 0-16,3-4 0 0,5-1 0 0,-1-6-26 15,11 5-101-15,-20-25-125 0,22 17-366 0,-9-2-9 16,-2-6 231-16</inkml:trace>
  <inkml:trace contextRef="#ctx0" brushRef="#br0" timeOffset="74799.1023">11256 959 1913 0,'0'0'36'16,"0"0"-16"-16,0 0-3 0,0 0-8 0,0 0 1 15,0 0 3-15,0 0-3 0,0 0 0 16,27-13-3-16,-8 8-5 0,5-1-2 0,1-3 0 16,5 2 0-16,5-4-10 0,0 3-14 0,-4-4-12 15,3 3-11-15,-9-2-21 0,8 5-45 16,-27-15-154-16,12 17-348 0,-18 4 27 0,0 0 310 15</inkml:trace>
  <inkml:trace contextRef="#ctx0" brushRef="#br0" timeOffset="74955.36">11298 1134 1898 0,'-21'19'59'0,"21"-19"-27"0,0 0-9 0,0 0-11 16,0 0-2-16,0 0-1 0,28-7-5 15,-7 1-4-15,3-4 0 0,6-5 0 0,8-1 0 16,2-2-6-16,7 2-37 0,-4-5-56 0,26 7-304 16,-21 0-252-16,4 4 23 0,2 8 424 0</inkml:trace>
  <inkml:trace contextRef="#ctx0" brushRef="#br0" timeOffset="75959.0399">12371 519 642 0,'0'0'14'0,"0"0"-5"0,0 0 4 0,0 0 32 15,0 0 33-15,0 0 29 0,-7-17 21 0,7 17-4 16,0 0-13-16,0 0-12 16,0 0-15-16,0 0-10 0,0 0-3 0,0 0-10 15,0 0-7-15,0 0-4 0,0 0-10 0,0 0 3 16,0 0-5-16,0 0-3 0,0 0-4 0,0 0-16 16,0 0-5-16,0 0-5 0,0 0 0 0,0 0 6 15,5 22-1-15,-5-22-4 0,11 36-3 0,-4-11 3 0,2 7-4 16,2-4 4-16,1 2-2 0,1-4-1 15,-1-6-27-15,3-1-12 0,-15-19 17 0,30 29-20 16,-11-11 41-16,-2-4-19 0,3 0-18 0,-20-14-18 16,42 18-58-16,-42-18-246 0,19-1-264 0,3 7 38 15,-22-6 440-15</inkml:trace>
  <inkml:trace contextRef="#ctx0" brushRef="#br0" timeOffset="76182.6322">12500 733 1591 0,'0'0'-33'0,"-23"12"35"0,23-12-59 15,-24 22 61-15,9-5 9 0,-5-2 0 0,3 5 11 16,-7 0-9-16,4 2 9 0,-2-3-16 0,4 1 3 15,18-20-18-15,-27 26-12 0,27-26-56 0,0 0-121 16,0 0-261-16,12 17-85 0,-12-17 224 0</inkml:trace>
  <inkml:trace contextRef="#ctx0" brushRef="#br0" timeOffset="76417.0132">13099 479 1604 0,'-25'1'5'0,"6"20"-7"0,-1-6 3 0,-3 13 8 16,-1-1-3-16,-5 3 6 0,-2 11-1 0,-5-6-23 15,-2 8-19-15,-2 3 14 0,-1-2-12 0,-3 9 27 16,0-5 18-16,2 0-43 0,-2-10-14 0,16 12-103 15,-15-10-279-15,13-2-95 0,24 6 101 0</inkml:trace>
  <inkml:trace contextRef="#ctx0" brushRef="#br0" timeOffset="76760.7761">13122 813 1219 0,'0'0'181'0,"0"0"-138"0,0 0 13 0,-25 0 9 15,25 0 11-15,0 0-5 0,-14 25-14 16,14-25-11-16,-18 21-5 0,18-21-10 0,-16 26 1 15,16-26-9-15,-11 29 2 0,11-29-8 0,-1 29 3 16,1-29-10-16,13 22 1 0,-13-22-7 0,33 15 0 16,-10-11-2-16,5-5-3 0,2-2 5 0,3-2-2 15,2-3 0-15,1-1-7 0,1-1-17 0,-1-4-14 16,4 0-11-16,-12-4-26 0,8 1-16 0,-18-9-51 16,23 11-126-16,-41 15-264 0,30-33-46 15,-2 27 320-15</inkml:trace>
  <inkml:trace contextRef="#ctx0" brushRef="#br0" timeOffset="76885.7634">13392 776 1691 0,'-19'35'86'15,"-9"-2"-36"-15,10 5 12 0,-5-5-19 0,6 1 2 16,0-3-20-16,4 0-5 0,1-1-16 16,4 2 2-16,3-1-14 0,3-5-14 0,9 3-64 15,-7-29-220-15,-2 23-376 0,12-4 32 0,-10-19 373 16</inkml:trace>
  <inkml:trace contextRef="#ctx0" brushRef="#br0" timeOffset="78510.7863">11350 4452 1818 0,'0'0'36'15,"-17"14"-21"-15,17-14-9 0,0 0-7 0,0 0 3 16,18-6 3-16,-18 6 7 0,33-12 0 15,-10 0 4-15,6-3-5 0,5-5 0 0,3-3-8 16,3-4 6-16,4 1-9 0,1-5 7 0,1 1-7 16,0-1 6-16,1-2-6 0,-4 0 8 0,0 1-9 15,-6 0 10-15,-3 3-8 0,-6 2 8 16,-5 0-4-16,-4 3 5 0,-5 2-3 0,-4 1 2 16,-5 5-3-16,-5 16 2 0,-4-27-3 0,4 27-17 15,-18-15 16-15,18 15-16 0,-33-2 16 0,9 7 15 16,-4 6-19-16,-5 6 0 0,-1 6 0 0,-5 4 0 15,0 6 0-15,0 3 0 0,0 3 0 0,3 2 0 16,4-1 0-16,4 1 0 0,5-3 0 16,6-4 0-16,6-7 0 0,9-2 0 15,5-6 0-15,7-2 0 0,7-3 0 0,6-3 0 16,5-4 0-16,5-3 0 0,6-6 0 0,7-1 0 16,4-5 0-16,7 3-61 0,-9-18-89 0,28 19-459 15,-28-13-41-15,6 7 74 0</inkml:trace>
  <inkml:trace contextRef="#ctx0" brushRef="#br0" timeOffset="78745.1658">12279 4235 1938 0,'0'0'67'0,"0"0"-52"0,-20-8-10 0,20 8-1 16,0 0-2-16,0 0 1 0,20-12 2 15,-20 12 1-15,27-11-4 0,-8 4-2 0,1-1 0 16,3 1 0-16,2 0 0 0,0-1-4 0,0 2-15 16,-2 2-8-16,-2-1-6 0,-2 4 1 0,-19 1-1 15,34 0-13-15,-34 0-28 0,30 6-80 0,-30-6-263 16,0 0-174-16,0 0 32 0,1-23 502 0</inkml:trace>
  <inkml:trace contextRef="#ctx0" brushRef="#br0" timeOffset="78870.1666">12294 4322 1824 0,'-17'18'48'16,"17"-18"-22"-16,-21 26-2 0,21-26-2 0,-3 17-2 15,3-17-7-15,0 0-3 0,26 13-6 0,-9-14-5 16,6-3-3-16,4-3-4 0,6-1-18 16,0-13-46-16,27 10-475 0,-22-12-109 0,9 7 28 15</inkml:trace>
  <inkml:trace contextRef="#ctx0" brushRef="#br0" timeOffset="80087.5296">13140 3904 1574 0,'0'0'116'0,"-21"-3"-93"0,21 3-8 16,0 0-8-1,0 0 22-15,0 0-17 0,26-12 25 16,-26 12-44-16,31-11 22 0,-14 2-22 0,8 3 21 16,-3-4 3-16,6 2-4 0,0-3 1 0,2 1-6 15,-1 0 1-15,-1 1-7 0,-1 1 1 0,-3 2 0 16,-4 2-1-16,-3 2 0 0,-17 2-1 0,20 0 0 16,-20 0 5-16,0 0 4 0,0 0 4 0,0 0 0 15,-1 20-4-15,1-20-3 0,-18 19-3 16,18-19 0-16,-27 23 0 0,27-23-15 15,-33 27 16-15,16-12-12 0,0 0 31 0,17-15-17 16,-28 24 14-16,28-24-19 0,0 0-3 0,-15 21 0 16,15-21-3-16,0 0 0 0,0 0 2 0,18 10 0 15,-18-10 1-15,24 3 3 0,-24-3-1 0,29 1 1 16,-29-1-1-16,31 0 1 0,-31 0-1 0,28 1 1 16,-28-1-1-16,19 4 1 0,-19-4 0 0,0 0 5 15,0 0 2-15,0 0 3 0,0 0-11 16,-2 23-1-16,2-23 0 0,-22 16 0 0,22-16 0 15,-31 19 0-15,13-8 0 0,0-1 0 16,1-1 0-16,17-9 0 0,-29 15 0 0,29-15 0 16,0 0-2-16,-17 7-38 0,17-7-29 0,0 0-57 15,25 16-261-15,-25-16-228 0,21-10 2 0,-2 8 419 16</inkml:trace>
  <inkml:trace contextRef="#ctx0" brushRef="#br0" timeOffset="80353.5804">13836 3754 1756 0,'0'0'27'0,"-9"-21"-15"15,9 21 1-15,9-18 14 0,-9 18 5 0,0 0 6 16,21-17-8-16,-21 17-6 0,0 0-6 0,22-5-3 15,-22 5-2-15,0 0-2 0,26 17-1 0,-26-17-3 16,22 27 0-16,-10-6-3 0,1-1-1 0,0 3-4 16,-4 1 2-16,0 0-2 0,-2 1-13 15,2-1 18-15,-7-2-55 0,7 2 18 0,-9-24-40 16,14 45-61-16,-14-45-322 0,-5 22-170 0,5-22 47 16,0 0 496-16</inkml:trace>
  <inkml:trace contextRef="#ctx0" brushRef="#br0" timeOffset="80572.3014">13972 3891 1868 0,'-21'7'49'0,"3"4"-31"15,-2 1-7-15,1 2 2 0,1 1-5 0,-1 3 2 16,1-1-7-16,0 0 2 0,18-17-6 15,-28 30-5-15,28-30-17 0,-18 22-31 0,25 3-103 16,-29-24-432-16,22-1-46 0,0 0 116 16</inkml:trace>
  <inkml:trace contextRef="#ctx0" brushRef="#br0" timeOffset="81029.4126">14554 3783 1759 0,'0'0'37'16,"0"0"-16"-16,-30 16 0 0,30-16 4 0,-32 21 3 15,14-4 0-15,-7 0-11 0,-6 6-26 0,-5 5 29 16,-6 5-36-16,-3 4 33 0,-3 7-7 0,-6 2-10 16,3 2 10-16,-1 0-14 0,2 2 12 0,2-3-16 15,5-3 6-15,5-2-27 0,3-10-14 0,20 9-71 16,-20-35-247-16,34 17-238 0,1-23-20 0,0 0 423 15</inkml:trace>
  <inkml:trace contextRef="#ctx0" brushRef="#br0" timeOffset="81310.6797">14472 4077 1632 0,'0'0'187'16,"-20"3"-170"-16,20-3 2 0,0 0 6 0,-18 9 8 15,18-9 1-15,0 0-3 0,0 0-10 16,0 0-2-16,-7 19-8 0,7-19 1 0,6 17-6 16,-6-17-6-16,17 21 0 0,-17-21 0 15,23 21 0-15,-6-11 0 0,4-1 0 0,4-3 0 16,4-3 0-16,4-3 0 0,1-1 0 0,-1-5 0 15,5-1 0-15,-4-5-21 0,5 3-31 0,-5-11-34 16,14 20-106-16,-31-25-398 0,20 9-37 0,-8-5 149 16</inkml:trace>
  <inkml:trace contextRef="#ctx0" brushRef="#br0" timeOffset="81482.6172">14703 3986 1942 0,'-28'22'105'0,"-8"14"-105"0,4 4 0 16,1 1 0-16,7 1 0 0,3 0 0 0,5-4 0 16,4-1 0-16,6-4 0 0,5-2 0 0,3-5 0 15,9 0 0-15,0-7 0 0,9 4-18 16,-20-23-118-16,46 21-485 0,-27-20-55 0,9 2 81 16</inkml:trace>
  <inkml:trace contextRef="#ctx0" brushRef="#br1" timeOffset="127766.2861">2171 8431 877 0,'-9'-19'259'0,"9"19"-151"0,0 0-30 0,0 0-15 16,-22-15-6-16,22 15-11 0,0 0-11 0,-18-10-10 15,18 10-7-15,-20-7-6 0,20 7-2 0,-19-6 0 16,19 6 2-16,-21-3 5 0,21 3 0 0,-24-1 3 16,24 1 1-16,-24 0 0 0,24 0 1 15,-26 0-1-15,26 0-2 0,-24 0 0 0,24 0-4 16,-20-1 3-16,20 1-4 0,0 0 0 0,0 0-2 16,0 0-5-16,-17-10-4 0,17 10-3 0,0 0 0 15,0 0 1-15,0 0 0 0,21-10 0 16,-21 10-1-16,26-3 0 0,-26 3 2 0,34-4-1 15,-14 3-1-15,3 0 0 0,0-2-1 16,2 2 1-16,-1-1 1 0,2 1-1 0,-2-2 1 16,0 2-2-16,-1-1 3 0,0-1-2 0,-2-1 1 15,0 1 1-15,-2-1 0 0,-2 2-1 0,-17 2 0 16,26-7-2-16,-26 7 2 0,0 0 1 0,0 0 2 16,0 0 3-16,0 0-1 0,0 0-2 0,0 0-3 15,0 0 1-15,-31 1-4 0,11 1 2 0,-6 7-2 16,-3-3 2-16,-4 2-1 0,-2 3 5 15,-3-1-1-15,1 1 4 0,0-2 2 16,2 2 2-16,1-4-2 0,5 2 3 0,3-4-6 16,4 0 0-16,22-5-4 0,-28 4 0 0,28-4-3 15,0 0-4-15,0 0-1 0,0 0-5 0,0 0 0 16,0 0-7-16,24-17-5 0,-5 5-18 0,11 8-20 16,-9-26-60-16,32 24-494 0,-20-10 25 0,5 1 117 15</inkml:trace>
  <inkml:trace contextRef="#ctx0" brushRef="#br1" timeOffset="128610.0473">2284 9957 1380 0,'-22'-6'87'0,"22"6"-17"16,-27 1-15-16,27-1-4 0,-29-1-2 15,29 1-3-15,-31 0-10 0,31 0-8 0,-32 0-6 16,32 0-6-16,-33 3-3 0,33-3-2 0,-31 5-3 16,31-5-1-16,-24 7-2 0,24-7-1 15,-19 8-3-15,19-8 1 0,0 0-2 0,0 0-1 16,-19 13-1-16,19-13-1 0,0 0 1 0,0 0 2 15,0 0-1-15,21 14 1 0,-21-14-1 0,19 2 1 16,-19-2 0-16,30-4-1 0,-12 0 2 0,3 0-2 16,-1 0 2-16,2-3-2 0,0 2 2 0,0-1-2 15,0 1 1-15,-3 1-1 0,-2 0 1 0,-17 4-1 16,27-8 3-16,-27 8-2 0,0 0 3 16,19-2-1-16,-19 2 2 0,0 0 1 0,0 0 0 15,0 0 0-15,-19-4 1 0,19 4 0 16,-24 0 0-16,24 0 1 0,-34 3-1 0,14-1 0 15,-3-1 0-15,1 3 0 0,-1 0-1 0,2-2 1 16,2 0-2-16,2-2-1 0,17 0-3 0,-22 0-1 16,22 0-7-16,0 0-10 0,0 0-18 0,0 0-24 15,0 0-53-15,-6-36-129 0,27 29-368 16,-21 7 6-16,37-34 326 0</inkml:trace>
  <inkml:trace contextRef="#ctx0" brushRef="#br1" timeOffset="155393.1572">22750 8886 1162 0,'-12'-21'165'0,"12"21"-53"16,0 0-46-16,0 0-12 0,0 0-7 0,0 0-3 16,0 0 1-16,0 0-9 0,0 0-10 15,0 0-10-15,0 0-2 0,0 0-3 0,-22 15 3 16,22-15 5-16,0 0-3 0,-20 21-19 0,20-21 21 16,0 0-21-16,-25 22 39 0,25-22-22 0,0 0 13 15,-15 17-25-15,15-17-1 0,0 0 3 0,-3 23-5 16,3-23 4-16,3 17-4 0,-3-17 0 0,0 0 1 15,10 23 2-15,-10-23-3 0,0 0 3 16,21 14-3-16,-21-14 1 0,0 0 1 0,20 0-3 16,-20 0 2-16,0 0 1 0,21-8 0 0,-21 8 1 15,0 0 3-15,18-26-3 0,-18 26 5 0,9-23-6 16,-9 23-16-16,6-25 14 0,-6 25-14 0,2-26 35 16,-2 26-16-16,1-21 19 0,-1 21-16 0,0 0 0 15,-6-23 5-15,6 23-4 0,0 0 4 0,0 0-5 16,0 0-1-16,-20-9-1 0,20 9-1 15,0 0-4-15,-23 11 0 0,23-11 0 0,-22 17 0 16,22-17 0-16,-26 21 0 0,26-21 0 0,-24 19 0 16,24-19 0-16,-16 19 0 0,16-19 0 0,0 0 0 15,-11 20 0-15,11-20 0 0,0 0 0 16,0 0 0-16,12 19 0 0,-12-19 0 0,0 0 0 16,28 5 0-16,-28-5 0 0,28-5 0 0,-28 5 0 15,33-10 0-15,-15 4 0 0,-1-2 0 16,1 1 0-16,-18 7 0 0,30-16 0 0,-30 16 0 15,23-13 0-15,-23 13 0 0,0 0 0 0,12-17 0 16,-12 17 0-16,0 0 0 0,-7-17 0 0,7 17 0 16,0 0 0-16,-21-17 0 0,21 17 0 0,-24-8 0 15,24 8 0-15,-31-2 0 0,14 3 0 0,0-2 0 16,-2 2 0-16,-1 3 0 0,2 1 0 16,-1 3 0-16,0-2 0 0,19-6 0 15,-30 20 0-15,30-20 0 0,-23 21 0 0,23-21 0 16,-18 22 0-16,18-22 0 0,-8 21 0 0,8-21 0 15,1 17 0-15,-1-17 0 0,0 0 0 0,18 19 0 16,-18-19 0-16,21 8 0 0,-21-8 0 0,27 2 0 16,-27-2 0-16,27-5 0 0,-27 5 0 0,29-10 0 15,-29 10 0-15,26-14 0 0,-26 14 0 16,20-17 0-16,-20 17 0 0,16-18 0 0,-16 18 0 16,13-17 0-16,-13 17 0 0,0 0 0 0,7-22 0 15,-7 22 0-15,0 0 0 0,-4-17 0 0,4 17 0 16,0 0 0-16,0 0 0 0,-23-11 0 0,23 11 0 15,-18 1 0-15,18-1 0 0,-26 6 0 16,26-6 0-16,-29 12 0 0,29-12 0 0,-29 14 0 16,29-14 0-16,-23 12 0 0,23-12 0 15,0 0 0-15,-17 13 0 0,17-13 0 0,0 0 0 16,0 0 0-16,0 0 0 0,9 22 0 0,-9-22 0 16,17 11 0-16,-17-11 0 0,28 7 0 0,-9-5 0 15,1 1 0-15,1-2 0 0,0-2 0 0,0 0 0 16,0-2 0-16,-1 1 0 0,-1-3 0 0,-2-1 0 15,-17 6 0-15,26-13 0 0,-26 13 0 16,0 0 0-16,15-22 0 0,-15 22 0 0,-2-20 0 16,2 20 0-16,-12-18 0 0,12 18 0 15,-23-15 0-15,23 15 0 0,-31-14 0 0,14 11 0 16,-1-2 0-16,0 2 0 0,0 2 0 0,-1 1 0 16,1 1 0-16,1 3 0 0,-1 0 0 0,18-4 0 15,-28 12 0-15,28-12 0 0,-21 14 0 0,21-14 0 16,0 0 0-16,-17 23 0 0,17-23 0 15,-2 17 0-15,2-17 0 0,0 0 0 0,12 21 0 16,-12-21 0-16,17 11 0 0,-17-11 0 0,24 6 0 16,-24-6 0-16,28 1 0 0,-28-1 0 0,32-4 0 15,-32 4 0-15,30-6 0 0,-30 6 0 0,24-9 0 16,-24 9 0-16,20-11 0 0,-20 11 0 0,0 0 0 16,16-17 0-16,-16 17 0 0,0 0 0 15,5-20 0-15,-5 20 0 0,0 0 0 16,0 0 0-16,-4-18 0 0,4 18 0 0,0 0 0 15,0 0 0-15,-17-8 0 0,17 8 0 0,-17 2 0 16,17-2 0-16,-21 11 0 0,21-11 0 0,-26 16 0 16,26-16 0-16,-30 18 0 0,30-18 0 0,-25 22 0 15,25-22 0-15,-20 19 0 0,20-19 0 0,0 0 0 16,-13 21 0-16,13-21 0 0,0 0 0 16,2 17 0-16,-2-17 0 0,0 0-33 0,0 0-267 15,32-5-306-15,-31-12-18 0,-1 17 141 0</inkml:trace>
  <inkml:trace contextRef="#ctx0" brushRef="#br1" timeOffset="156690.0489">23272 8683 1417 0,'0'0'118'0,"18"-11"-32"0,-18 11-29 16,0 0-14-16,0 0 2 0,0 0-2 0,0 0 2 15,0 0-5-15,0 0-9 0,0 0-7 0,0 0-8 16,0 0-5-16,0 0-2 0,0 0-2 0,0 0-6 16,-17-2 1-16,17 2-2 0,-12 18 3 0,12-18-1 15,-16 27 1-15,16-27-1 0,-18 35 3 16,7-17-5-16,1 2 6 0,-1 1-6 0,1 0 8 15,0 0-3-15,-2 1-18 0,0-1 16 16,0-2-14-16,1-2 28 0,11-17-10 0,-16 29 8 16,16-29-15-16,-10 19 0 0,10-19 0 0,0 0 0 15,0 0 0-15,0 0 0 0,0 0 0 0,0 0 0 16,0 0 0-16,0 0 0 0,20-23 0 0,-20 23 0 16,23-35 0-16,-10 14 0 0,1-2 0 0,-2-2 0 15,3 2 0-15,-2 0 0 0,-2 0 0 0,1 3 0 16,-2-2 0-16,-1 2 0 0,1 3 0 15,-2 0 0-15,-8 17 0 0,10-27 0 0,-10 27 0 16,8-20 0-16,-8 20 0 0,0 0 0 16,0 0 0-16,0 0 0 0,0 0 0 0,0 0 0 15,0 0 0-15,0 0 0 0,0 0 0 0,0 0 0 16,8 23 0-16,-8-23 0 0,4 33 0 0,1-14 0 16,0-1 0-16,3 1 0 0,1 2 0 15,3-1 0-15,0 1 0 0,1-2 0 0,3 0 0 16,1 0 0-16,0-3 0 0,1-1 0 0,1-2 0 15,0-3 0-15,-2-3 0 0,0-2 0 0,-17-5 0 16,31 5 0-16,-31-5 0 0,22-4 0 0,-22 4 0 16,17-13 0-16,-17 13 0 0,15-28 0 0,-6 10 0 15,-1-4 0-15,2-1 0 0,0-3 0 16,0-2 0-16,-3 0 0 0,1 1 0 16,0 0 0-16,-2-1 0 0,-1 0 0 0,-3 0 0 15,-1 2 0-15,-1 1 0 0,-1 2 0 0,0 4 0 16,1 19 0-16,-6-27 0 0,6 27 0 0,0 0 0 15,-16-18 0-15,16 18 0 0,0 0 0 0,-18-6 0 16,18 6-95-16,-23-11-294 0,34 29-173 0,-11-18-49 16,0 0 222-16</inkml:trace>
  <inkml:trace contextRef="#ctx0" brushRef="#br1" timeOffset="158330.7508">1829 8912 949 0,'0'0'223'0,"0"0"-76"0,0 0-29 16,0 0-50-16,0 0 12 0,0 0-34 0,0 0 13 16,0 0-13-16,0 0-12 0,0 0-11 0,0 0-32 15,0 0 39-15,0 0-42 0,-15 25 39 0,15-25-14 16,-12 33-7-16,2-14 4 0,1 1-5 0,-2 1 3 15,0 1-6-15,-1 1 6 0,-1 1-8 0,2-1 5 16,-1 0-5-16,1-2 6 0,2-3-5 16,-1-1 6-16,10-17-6 0,-12 22 2 15,12-22-2-15,0 0 0 0,0 0 0 0,0 0-2 16,0 0 1-16,0 0 0 0,0 0 3 0,0 0 1 16,17-10 3-16,-17 10-3 0,17-29 4 0,-6 10-3 15,0-7 4-15,1 0-2 0,0-5 6 0,1 0-6 16,-1-2 5-16,1 2-6 0,-5 1-8 15,1 2 24-15,-2 1-25 0,-1 3 23 0,1 3-12 16,-2 2-6-16,-5 19 3 0,8-30-3 0,-8 30 0 16,9-23-3-16,-9 23 2 0,0 0-1 0,14-21 0 15,-14 21 0-15,0 0 0 0,0 0 0 0,17-2 0 16,-17 2 0-16,0 0 0 0,15 18 0 0,-15-18 0 16,14 28 0-16,-7-9 0 0,-1 4 0 0,0 5 0 15,2 1 0-15,-1 2 0 16,-1 2 0-16,-2 0 0 0,-1 1 0 0,1 1 0 15,0-4-1-15,-1 1-16 0,0-3 0 0,0 0-14 16,-3-5-5-16,4 2-23 0,-4-26-27 0,10 48-137 16,-10-48-367-16,-11 17-13 0,11-17 220 0</inkml:trace>
  <inkml:trace contextRef="#ctx0" brushRef="#br1" timeOffset="158533.8757">1812 9051 1657 0,'-17'-2'75'0,"17"2"-11"16,-19 7-18-16,19-7-8 0,0 0-12 16,0 0-8-16,0 0-12 0,0 0-3 0,0 0 1 15,0 0-1-15,19 1 2 0,-19-1-4 16,34-16 2-16,-12 3-1 0,2-3 1 0,3-2-5 16,3-1-5-16,-3-4-21 0,5 5-32 0,-8-10 10 15,14 21-103-15,-28-35-134 0,21 29-295 0,-8-3-23 16,-6-5 426-16</inkml:trace>
  <inkml:trace contextRef="#ctx0" brushRef="#br1" timeOffset="158974.5373">2269 8878 1544 0,'-23'17'105'0,"23"-17"-73"0,-10 25 31 16,9-8-46-16,1-17 19 0,-10 30 1 0,10-30-14 15,-9 32 1-15,4-15-11 0,1 0 5 16,4-17-7-16,-6 31 3 0,6-31-3 0,-4 28 1 16,4-28-4-16,0 17 1 0,0-17-3 0,0 0 0 15,0 0 1-15,0 0 0 0,17 5 0 0,-17-5 1 16,0 0-2-16,19-18-3 0,-19 18 2 16,17-25-1-16,-9 9 1 0,2-1-1 0,-2-2-2 15,1 1-2-15,-1 1 0 0,0 0 0 0,-8 17 0 16,12-27 0-16,-12 27-2 0,7-20 4 15,-7 20-2-15,0 0 0 0,0 0 0 0,0 0 0 16,0 0 0-16,0 0 0 0,0 0 0 0,0 0 0 16,6 29 0-16,-6-29 0 0,4 34 0 0,-2-16 0 15,1 0 0-15,-1-1 0 0,3 0 0 0,0 0 0 16,-5-17 0-16,16 28 0 0,-16-28 0 0,17 19 0 16,-17-19 0-16,20 11 0 0,-20-11 0 0,21 3 0 15,-21-3 0-15,21-8 0 16,-21 8 0-16,20-15 0 0,-20 15 0 0,17-28 0 15,-17 28 0-15,17-34 0 0,-9 16 0 0,-2-3 0 16,-3 1 0-16,1-2 0 0,-1-1 0 0,-2 1 0 16,0 1 0-16,-1-1 0 0,2 2-28 0,-4-4-38 15,2 24-69-15,-13-48-316 0,13 48-172 0,11-39 9 16,-4 14 485-16</inkml:trace>
  <inkml:trace contextRef="#ctx0" brushRef="#br1" timeOffset="162565.1981">5927 9044 345 0,'0'0'179'0,"0"0"-4"0,0 0-30 0,0 0-8 16,0 0-24-16,0 0-14 0,0 0-19 0,0 0-11 15,0 0-11-15,0 0-8 0,0 0-6 16,0 0-4-16,0 0-3 0,0 0-5 16,0 0-2-16,0 0-4 0,0 0-3 0,0 0-7 15,0 0-1-15,0 0-5 0,-10 21 1 0,10-21-1 16,0 0 3-16,-14 19-3 0,14-19 3 0,0 0-3 15,-14 21 1-15,14-21-3 0,0 0 0 0,0 0-4 16,0 0-1-16,0 0-3 0,-12 17 0 0,12-17-1 16,0 0 2-16,0 0 2 0,0 0 1 0,23 3 1 15,-23-3 0-15,17-3-1 0,-17 3-1 16,21-5-1-16,-21 5-1 0,24-9 1 0,-24 9-1 16,25-14 2-16,-25 14-2 0,22-13 1 15,-22 13-2-15,17-12 1 0,-17 12 0 0,0 0 1 16,0 0 1-16,13-19 2 0,-13 19-2 0,0 0 1 15,0 0 0-15,0 0 2 0,-16-17 0 0,16 17 2 16,0 0 1-16,-23-3 0 0,23 3 2 0,-17 3-4 16,17-3 2-16,-17 7-4 0,17-7 2 15,-17 15-2-15,17-15 0 0,-17 16-3 0,17-16 1 16,-16 23-2-16,16-23 3 0,-12 25-3 0,12-25 2 16,-10 20-3-16,10-20 0 0,-1 20 0 0,1-20 0 15,0 0-1-15,12 16 2 0,-12-16-1 0,0 0 1 16,25-1 2-16,-25 1 0 0,21-7 1 0,-21 7-1 15,25-14 1-15,-25 14-1 16,25-19 1-16,-25 19-2 0,22-19 1 0,-22 19-1 16,17-16 0-16,-17 16 1 0,0 0 0 0,0 0 0 15,10-19 2-15,-10 19-2 0,0 0 0 0,0 0-2 16,-19-4 1-16,19 4 0 0,-22 5 1 0,22-5-2 16,-23 13-1-16,23-13 0 0,-25 19 0 0,25-19 0 15,-23 19 0-15,23-19 0 0,-18 17 0 0,18-17 0 16,0 0 0-16,-11 17 0 0,11-17 0 15,0 0 0-15,0 0 0 0,17 11-2 0,-17-11-23 16,22-4-31-16,2 16-106 0,-28-29-414 0,28 17-71 16,-24 0 69-16</inkml:trace>
  <inkml:trace contextRef="#ctx0" brushRef="#br1" timeOffset="163612.1972">10366 8229 211 0,'0'0'123'15,"23"-4"-15"-15,-23 4-26 0,0 0-28 0,0 0-13 16,0 0 7-16,17-10 6 0,-17 10-4 0,0 0 11 15,0 0-25-15,0 0 0 0,0 0-17 0,0 0-7 16,0 0-6-16,0 0-2 0,0 0-3 16,-17-15-1-16,17 15 0 0,0 0-6 0,0 0-9 15,0 0-16-15,0 0-13 0,0 0-27 0,0 0-36 16,0 0-92-16,-24-19-63 0,24 19 52 16,0 0 210-16</inkml:trace>
  <inkml:trace contextRef="#ctx0" brushRef="#br1" timeOffset="164237.2517">10398 8162 939 0,'-17'-16'162'15,"17"16"-32"-15,0 0-30 0,0 0-5 0,0 0-12 16,0 0-16-16,0 0-16 0,0 0-16 0,0 0-14 16,0 0-8-16,0 0-3 0,-17-12-1 15,17 12 2-15,0 0 2 0,-22-6 4 0,22 6 3 16,-20-1 2-16,20 1 2 0,-23 1 1 0,23-1-1 15,-25 5-2-15,25-5-2 0,-27 7-2 0,27-7-3 16,-28 10-3-16,28-10-1 0,-26 11-3 16,26-11-1-16,-20 8-4 0,20-8 1 0,0 0-3 15,0 0-1-15,0 0 2 0,0 0-4 0,0 0 2 16,0 0 0-16,0 0 0 0,19 0 0 16,-19 0 1-16,24-6 0 0,-24 6-1 0,30-6 1 15,-30 6 1-15,31-7-2 0,-14 3 2 0,1 1-1 16,2-2 1-16,1 0-1 0,1-2 1 0,1 1-2 15,0 0 2-15,-1-2-2 0,-1 4 4 0,0-4-3 16,-3 2 3-16,-1 0-2 0,-17 6 0 0,28-8-2 16,-28 8 1-16,17-6-2 0,-17 6 2 0,0 0 2 15,0 0 2-15,0 0 0 0,0 0-1 16,0 0-3-16,-20 5-4 0,20-5 4 16,-33 9-4-16,11-3 3 0,-2 3 0 0,-3-2 0 15,-1 1 1-15,-1 2 2 0,-2 0 1 0,2-1 1 16,0 0-5-16,1-1 0 0,3 0 0 0,1-2 0 15,3-1 0-15,2-2 0 0,19-3 0 0,-28 4 0 16,28-4 0-16,0 0 0 0,0 0 0 16,0 0 0-16,0 0 0 0,0 0 0 0,16-18 0 15,1 10 0-15,5 1 0 0,0-5-24 0,7 6-35 16,-7-15-54-16,28 31-278 0,-25-27-241 0,12 8 39 16,-4 2 359-16</inkml:trace>
  <inkml:trace contextRef="#ctx0" brushRef="#br1" timeOffset="164834.996">10725 9943 221 0,'0'0'39'0,"0"0"-23"0,0 0-13 16,0 0-15-16,-17 5-12 0,17-5-10 16,0 0-16-16,0 0-16 0,-17 5-9 0,17-5 58 15</inkml:trace>
  <inkml:trace contextRef="#ctx0" brushRef="#br1" timeOffset="165241.1953">10634 9954 556 0,'-26'-7'229'0,"26"7"-7"15,-26-5-39-15,26 5-34 0,-26 0-35 0,26 0-25 16,-32 4-22-16,32-4-15 0,-35 6-13 0,17-1-7 15,-6-4-7-15,5 3-5 0,-3-1-3 16,1 2-2-16,1-1-1 0,0 1-2 16,0-2 1-16,1 1 3 0,19-4-3 0,-28 5 2 15,28-5-2-15,-17-2-3 0,17 2 0 0,0 0-4 16,0 0-1-16,0 0-2 0,10-20 3 0,-10 20-2 16,26-18 2-16,-8 7-2 0,5 0 0 0,3-1-3 15,2 1 2-15,2-1-3 0,2 0 2 16,0 1-3-16,2 1 1 0,0 2-3 0,-2 0 3 15,1 4-1-15,-4-2 2 0,-1 2-1 0,-4 2 1 16,-3 2-2-16,-3 1-1 0,-18-1 0 0,26 6-1 16,-26-6 3-16,0 0-1 0,16 18 2 0,-16-18-1 15,0 0 2-15,-12 22-3 0,12-22 2 16,-22 19-1-16,22-19 3 0,-32 18-4 0,14-9 3 16,-3-2-1-16,-1 0 1 0,-2 0 2 15,-2 1 2-15,0-1 0 0,-2 0 3 0,0 0 1 16,1 1 1-16,0-2-1 0,2 0-1 0,3-1-1 15,3-2-1-15,19-3-7 0,-23 4 0 0,23-4 0 16,0 0 0-16,0 0 0 0,0 0-3 0,0 0-8 16,0 0-4-16,31-17-15 0,-31 17-26 0,48-8-69 15,-42-20-335-15,33 20-159 0,-6-7 7 0,1-7 497 16</inkml:trace>
  <inkml:trace contextRef="#ctx0" brushRef="#br1" timeOffset="166616.1811">14142 9016 881 0,'0'0'166'0,"0"0"-60"16,0 0-24-16,0 0-17 0,0 0-11 0,0 0-2 16,0 0-5-16,-12-17-9 0,12 17-5 0,0 0-7 15,0 0-3-15,0 0-1 0,0 0-1 0,-18 8-3 16,18-8 2-16,-17 9-2 0,17-9 3 0,-22 11 6 16,22-11 6-16,-28 13 1 0,28-13 2 0,-29 12-6 15,29-12-1-15,-22 12-9 16,22-12 0-16,0 0-8 0,0 0-3 0,-19 11-4 15,19-11-3-15,0 0-2 0,0 0 0 0,0 0 0 16,17 10 0-16,-17-10-1 0,19 6 1 0,-19-6 1 16,23 5 0-16,-23-5-1 0,29 1 1 0,-29-1-3 15,32-4 4-15,-15 2-2 0,0-2 1 0,0 1 0 16,-17 3-2-16,26-10 2 0,-26 10-1 0,21-12 4 16,-21 12-1-16,0 0 2 0,17-17 3 15,-17 17 0-15,0 0 0 0,-1-18 5 0,1 18-4 16,0 0 2-16,-17-15-2 0,17 15-3 0,-17-7 1 15,17 7-5-15,-22-4-2 0,22 4 0 0,-23 2 0 16,23-2 0-16,-23 4 0 0,23-4 0 16,-21 9 0-16,21-9 0 0,0 0 0 0,-19 18 0 15,19-18 0-15,0 0 0 0,-6 19 0 0,6-19 0 16,0 0 0-16,0 0 0 0,0 0 0 16,19 17 0-16,-19-17 0 0,17 3 0 0,-17-3 0 15,21-3 0-15,-21 3 0 0,22-5 0 0,-22 5 0 16,20-8 0-16,-20 8 0 0,19-10 0 0,-19 10 0 15,0 0 0-15,19-11 0 0,-19 11 0 0,0 0 0 16,0 0 0-16,0 0 0 0,0 0 0 0,0 0 0 16,0 0 0-16,0 0 0 0,0 0 0 15,0 0 0-15,0 0 0 0,-21 10 0 0,21-10 0 16,0 0-67-16,9 28-227 0,-9-28-334 16,0 0-24-16,0 0 247 0</inkml:trace>
  <inkml:trace contextRef="#ctx0" brushRef="#br1" timeOffset="168006.8411">18965 8225 1308 0,'-3'-21'211'0,"3"21"-165"0,0 0-6 16,0 0-19-16,0 0 2 0,0 0-7 0,0 0 2 15,0 0-6-15,-22-4-6 0,22 4 0 0,0 0-3 16,-19 3 0-16,19-3-1 0,0 0 1 0,-24 5 1 15,24-5 7-15,-21 2 6 0,21-2 7 0,-20 3 9 16,20-3-2-16,-21 5 2 0,21-5-4 0,-19 2-3 16,19-2-6-16,0 0-3 0,0 0-6 15,-20-1-3-15,20 1-5 0,0 0-1 0,0 0-2 16,0 0-1-16,0 0 0 0,0 0-1 16,0 0 1-16,21-9 1 0,-21 9 0 0,21-6 1 15,-21 6 1-15,25-4-2 0,-25 4 0 0,28-4 1 16,-28 4-4-16,28-5 4 0,-28 5-1 0,24-2-1 15,-24 2 2-15,22-3-1 0,-22 3 1 0,20-3 0 16,-20 3-1-16,0 0 2 0,20-3-3 16,-20 3 1-16,0 0 0 0,0 0 0 0,0 0 4 15,0 0 3-15,0 0 0 0,0 0 3 0,0 0-5 16,0 0 1-16,0 0-4 0,-22-8 1 0,22 8-1 16,-25 5 0-16,25-5 0 0,-34 7-1 0,16-4 0 15,-2 2 2-15,-1 0 1 0,1 0-3 16,-1 0-1-16,0 0 0 0,3-1 0 15,18-4 0-15,-28 8 0 0,28-8 0 0,0 0 0 16,-18 3 0-16,18-3 0 0,0 0 0 0,0 0 0 16,0 0 0-16,19-6 0 0,-19 6 0 0,28-8 0 15,-8 2 0-15,-1-1 0 0,3 0 0 0,1 0 0 16,0 0 0-16,-1 1 0 0,-1 0 0 0,-2 1 0 16,-1 1 0-16,-18 4 0 0,26-6 0 0,-26 6 0 15,0 0 0-15,0 0 0 0,0 0 0 16,0 0 0-16,0 0 0 0,0 0 0 0,-19 8 0 15,2-2 0-15,-1 0 0 0,-3 0 0 0,-3 0 0 16,-1 1 0-16,1-1 0 0,-2 3 0 16,3-2 0-16,3 0 0 0,-1-1 0 0,21-6 0 15,-28 10 0-15,28-10 0 0,0 0 0 0,-18 8 0 16,18-8-2-16,0 0-69 0,18 32-140 16,-18-32-435-16,0 0 41 0,24 2 94 0</inkml:trace>
  <inkml:trace contextRef="#ctx0" brushRef="#br1" timeOffset="168991.2127">19077 9910 1029 0,'-35'2'153'16,"35"-2"-26"-16,0 0-16 0,0 0-28 0,-27-1-18 15,27 1-12-15,0 0-10 0,0 0-10 0,-21-5-4 16,21 5-6-16,0 0-3 0,-20-4 2 0,20 4 0 16,-22-1 0-16,22 1-2 0,-26 3-3 0,26-3-1 15,-33 4 1-15,14-1 0 0,2 3 1 16,-5 0 0-16,4 1 1 0,-3-1-2 0,3 3-2 16,18-9-4-16,-29 11-4 0,29-11-3 0,0 0-2 15,-19 7-2-15,19-7 1 0,0 0-2 0,0 0 3 16,22-5-1-16,-22 5 0 0,30-7 1 15,-12 1-1-15,2-2 1 0,2 1-4 0,4 0 3 16,-1-2-1-16,0 1 2 0,-1 1-1 0,0-3 2 16,0 4-4-16,-1 1 2 0,-3-1-2 15,-1 4 1-15,-19 2 0 0,30-6 0 0,-30 6-1 16,19-2 1-16,-19 2 2 0,0 0-2 0,0 0 0 16,0 0 0-16,0 0 0 0,0 0 0 0,0 0 0 15,-25 21 0-15,8-14 0 0,-4 3 0 0,-3 0 0 16,-2-2 0-16,-2 2 0 0,0-2 0 0,2 1 0 15,-2-2 0-15,2-1 0 0,3-1 0 16,4-2 0-16,19-3 0 0,-30 3 0 16,30-3 0-16,0 0 0 0,-18 1 0 0,18-1 0 15,0 0 0-15,0 0 0 0,0 0 0 0,22-12 0 16,-3 13-72-16,-10-21-109 0,27 22-425 0,-15-14-27 16,13 6 79-16</inkml:trace>
  <inkml:trace contextRef="#ctx0" brushRef="#br1" timeOffset="173085.0126">22721 8989 582 0,'0'0'178'0,"0"0"-12"0,24-3-58 0,-24 3-8 16,0 0-23-16,0 0-12 0,0 0-16 0,0 0-2 16,17-3 4-16,-17 3 7 0,0 0 7 0,0 0-11 15,0 0-13-15,0 0-19 0,0 0-11 0,0 0-1 16,0 0-2-16,-17 9 0 0,17-9 1 16,0 0-1-16,0 0 2 0,0 0 1 0,-17 11-1 15,17-11-2-15,0 0-1 0,0 0-3 0,0 0 3 16,0 0-2-16,0 0 0 0,0 0 4 0,0 0 1 15,0 0 9-15,0 0-1 0,0 0-2 0,0 0-2 16,0 0-8-16,0 0 1 0,-9-20-3 16,9 20 0-16,0 0 2 0,0 0-4 0,-21-17 3 15,21 17-1-15,-22-3-1 0,22 3-2 16,-30-5 2-16,30 5-6 0,-32-4 5 0,12 3 3 16,1-1 0-16,-1-1 2 0,2 1-1 0,-3-1-1 15,1 0-1-15,0 1 2 0,-3-1-22 0,5 0 20 16,-3-1-17-16,2-1 17 0,19 5 3 0,-33-11 16 15,33 11-16-15,-31-11 18 0,31 11-17 0,-29-12-6 16,29 12 2-16,-29-15-4 0,29 15 2 0,-30-13-1 16,30 13 2-16,-32-11 1 0,32 11-1 15,-34-12-3-15,17 7-1 0,-2-2-3 0,-1 2 1 16,-2-1 3-16,0-1 2 0,-1 1-1 16,0 0 1-16,0-2-3 0,-1 1 2 0,-2-1-2 15,1-1 3-15,-1 1-1 0,0-1 2 0,1 1 1 16,-1 1 2-16,1-2-4 0,-1 1 3 0,1 0-4 15,0-1 1-15,0 0 1 0,-1 0-1 16,1-1-2-16,-2 2 0 0,3 0 0 0,-4 0 0 16,0 2 0-16,-1-4 0 0,-1 2 0 0,2-1 0 15,-2 1 0-15,0 0 0 0,-2-1 0 0,0 1 0 16,1-1 0-16,-2 0 0 0,1 1 0 0,-2-1 0 16,1 1 0-16,1-1 0 0,0 1 0 0,0 0 0 15,2-1 0-15,-2 2 0 0,1-2 0 0,-1 1 0 16,1-1 0-16,-1-1 0 15,-1 2 0-15,0 0 0 0,0 1 0 0,2-1 0 16,-1 0 0-16,-1 1 0 0,-2-1 0 0,0 2 0 16,1 0 0-16,-2-1 0 0,2 1 0 0,-1-1 0 15,0 1 0-15,1-2 0 0,-1 0 0 0,-2 1 0 16,-2-1 0-16,1 2 0 0,1 0 0 0,-3-3 0 16,1 3 0-16,-1-2 0 0,-2 2 0 15,1 3 0-15,-2-1 0 0,1 0 0 0,-1 2 0 16,1-2 0-16,3-2 0 0,0 3 0 0,1-2 0 15,0 0 0-15,1 1 0 0,0 2 0 0,1 0 0 16,-1-1 0-16,2 1 0 0,0-1 0 0,-1 1 0 16,1-1 0-16,0 2 0 0,2 0 0 15,1 1 0-15,3-1 0 0,1 0 0 0,2-1 0 16,-1 2 0-16,2 0 0 0,1-1 0 16,0 1 0-16,-1 0 0 0,4 3 0 0,-2-2 0 15,-1 1 0-15,3-1 0 0,-1 2 0 0,0-1 0 16,2 1 0-16,1-1 0 0,2-1 0 0,17-1 0 15,-33 2 0-15,33-2 0 0,-30 1 0 0,30-1 0 16,-31 0 0-16,31 0 0 0,-28-1 0 0,28 1 0 16,-28 1 0-16,28-1 0 0,-33 1 0 0,33-1 0 15,-32 5 0-15,15-3 0 0,-2 1 0 16,1-1 0-16,-1 0 0 0,-1 3 0 16,1-2 0-16,-2 3 0 0,2-3 0 0,-2 1 0 15,3-3 0-15,-2 3 0 0,-1-2 0 0,2 1 0 16,-3 0 0-16,1 0 0 0,-2 2 0 0,3-3 0 15,-3 2 0-15,-1-2 0 0,3 0 0 0,-3 1 0 16,0 1 0-16,0-1 0 0,-3 0 0 16,-1 1 0-16,0 0 0 0,-2 1 0 0,-1 0 0 15,1 0 0-15,1-2 0 0,-2 1 0 0,0-1 0 16,-1 1 0-16,0 1 0 0,1-3 0 0,-2 3 0 16,0 0 0-16,-1-1 0 0,-1-1 0 0,1 1 0 15,-3-1 0-15,2 2 0 0,-3 0 0 16,1 0 0-16,-2-1 0 0,0-1 0 0,0 2 0 15,-1 0 0-15,1 0 0 0,0 0 0 16,0-1 0-16,1 1 0 0,-1 0 0 0,0 0 0 16,-1-1 0-16,0-1 0 0,0 1 0 0,0 1 0 15,1-2 0-15,-2 1 0 0,1-2 0 0,-1 1 0 16,0 0 0-16,0 1 0 0,2-2 0 0,0 2 0 16,0 0 0-16,0-2 0 0,1 3 0 0,-1-1 0 15,1-1 0-15,-3 2 0 0,4 0 0 0,-3 0 0 16,1 0 0-16,0 1 0 0,-1-2 0 15,2 1 0-15,-1 1 0 0,0 0 0 0,1 3 0 16,1-3 0-16,1 1 0 0,1 0 0 16,1 2 0-16,1 1 0 0,-1-3 0 0,0 2 0 15,-1-1 0-15,1 0 0 0,-1 2 0 0,1-2 0 16,-1 2 0-16,0 0 0 0,1-2 0 0,-1 2 0 16,1-2 0-16,0 2 0 0,-2 0 0 15,1-2 0-15,1 2 0 0,1-1 0 0,1 0 0 16,-1 1 0-16,1-2 0 0,-2 1 0 0,1-1 0 15,0 0 0-15,0 0 0 0,1 0 0 0,-1 1 0 16,0 0 0-16,0 0 0 0,2 0 0 0,-2 1 0 16,1 0 0-16,0 0 0 0,2-2 0 0,1 2 0 15,0-1 0-15,-2 0 0 0,6-1 0 0,-3 0 0 16,2 0 0-16,2-2 0 16,-4 1 0-16,4 1 0 0,-6-2 0 0,4 1 0 15,-1 0 0-15,-1 0 0 0,1-1 0 0,-2 0 0 16,0 2 0-16,0-2 0 0,-1 1 0 0,0 0 0 15,1 1 0-15,-2 0 0 0,0 0 0 0,0 2 0 16,-1 0 0-16,-1-1 0 0,1 2 0 0,-1-1 0 16,2 1 0-16,-1-3 0 0,-2 2 0 0,0-1 0 15,0-1 0-15,-1 0 0 0,1 2 0 16,-2 0 0-16,1-2 0 0,0 1 0 0,1-1 0 16,-2 1 0-16,1-1 0 0,2-1 0 0,1 1 0 15,-1-1 0-15,2-1 0 0,1 1 0 16,-1-1 0-16,2 1 0 0,-2 1 0 0,-1-1 0 15,-1 0 0-15,0 2 0 0,2-1 0 0,-1 1 0 16,-1-1 0-16,2 1 0 0,-2-1 0 16,-1 2 0-16,1-1 0 0,-1 1 0 0,1 0 0 15,0 1 0-15,-1-2 0 0,3 1 0 0,0 0 0 16,2-1 0-16,0 0 0 0,0 0 0 0,-1-1 0 16,1 0 0-16,0 1 0 0,1-2 0 0,1 1 0 15,2-2 0-15,-2 2 0 0,0-1 0 0,1 0 0 16,-1-1 0-16,-1 2 0 0,2-2 0 0,0 0 0 15,-4 0 0-15,4 0 0 0,-4 2 0 16,2-1 0-16,0 1 0 0,-1 1 0 16,-1 1 0-16,1 0 0 0,-2 1 0 0,1-2 0 15,-2 2 0-15,1 0 0 0,-2 1 0 0,2-1 0 16,-1 1 0-16,0-1 0 0,0 1 0 0,-2 0 0 16,1-1 0-16,1 0 0 0,-1 0 0 0,1-1 0 15,2 0 0-15,-1 0 0 0,2 1 0 0,1-1 0 16,0-1 0-16,1 0 0 0,1 0 0 15,0-1 0-15,-1-1 0 0,1 0 0 0,-2-1 0 16,1 0 0-16,0 2 0 0,2-2 0 0,-1 1 0 16,1 0 0-16,-1 0 0 0,-2 1 0 0,2-1 0 15,0 0 0-15,-1 0 0 0,1 2 0 0,0-2 0 16,1 0 0-16,1-2 0 0,1 1 0 16,0-1 0-16,2-1 0 0,0 1 0 15,2-2 0-15,-2 1 0 0,3-2 0 0,1-1 0 16,-1 2 0-16,1-2 0 0,-1 1 0 0,-1 0 0 15,0-1 0-15,-1 1 0 0,2 1 0 0,-1-2 0 16,-1 3 0-16,0-3 0 0,-1 2 0 0,0 1 0 16,-1 0 0-16,2-2 0 0,-2 1 0 0,-1-1 0 15,0 0 0-15,-1 0 0 0,1 0 0 0,-1 2 0 16,0-3 0-16,-1 2 0 0,0 0 0 16,1-1 0-16,-2 1 0 0,-1 0 0 0,0 1 0 15,1 0 0-15,-2-1 0 0,0 1 0 16,-3-1 0-16,1 0 0 0,-2 1 0 0,1-2 0 15,-1 0 0-15,0 0 0 0,0-1 0 0,-1-1 0 16,0 1 0-16,-1-2 0 0,1 1 0 0,0-1 0 16,0-1 0-16,1 2 0 0,-4-2 0 0,3 1 0 15,1-2 0-15,0 1 0 0,-1 1 0 16,0-1 0-16,-1 1 0 0,0 0 0 0,-1 1 0 16,-1-1 0-16,-1 1 0 0,1 0 0 0,-3 0 0 15,-1 1 0-15,1-1 0 0,-2 1 0 0,1-1 0 16,3 1 0-16,-1-2 0 0,1 0 0 0,3 0 0 15,0 0 0-15,0-2 0 0,0 0 0 0,1-1 0 16,1 2 0-16,0-2 0 16,0-1 0-16,1 1 0 0,-1 0 0 0,0 0 0 15,0 0 0-15,1 1 0 0,0-1 0 0,-1 2 0 16,0-2 0-16,2 0 0 0,-2 1 0 0,1-1 0 16,-1 1 0-16,0 0 0 0,1-1 0 0,-1 2 0 15,1-2 0-15,-1 1 0 0,2-1 0 0,-1-1 0 16,1-1 0-16,1 1 0 0,-1-1 0 0,1-1 0 15,1 0 0-15,0 0 0 0,2-2 0 16,-2 2 0-16,1 0 0 0,-1-2 0 0,1 1 0 16,0-1 0-16,1 1 0 0,-1 1 0 0,0-3 0 15,2 3 0-15,-3-1 0 0,1 0 0 0,-2 2 0 16,-2-1 0-16,1 1 0 0,-2-3 0 16,1 2 0-16,-1-2 0 0,-1 2 0 0,0 0 0 15,-1-2 0-15,1 2 0 0,1-1 0 0,-1 0 0 16,0 0 0-16,1-2 0 0,2 1 0 15,1-3 0-15,-2-1 0 0,3 3 0 0,0-3 0 16,0 1 0-16,-2 0 0 0,0 1 0 0,-1 2 0 16,1-2 0-16,-2 1 0 0,2-2 0 0,-2 2 0 15,0 2 0-15,1-3 0 0,-1 3 0 0,2-3 0 16,-2 2 0-16,2 1 0 0,-1-2 0 0,2 2 0 16,1-3 0-16,2-1 0 0,1 1 0 15,0-3 0-15,0 4 0 0,1-3 0 0,1 1 0 16,0 1 0-16,-2-2 0 0,2 1 0 15,-1 1 0-15,0-2 0 0,1 2 0 0,-2-1 0 16,1 2 0-16,0-1 0 0,-2 2 0 0,2 0 0 16,-1 0 0-16,0 1 0 0,-1 0 0 0,1-1 0 15,1 1 0-15,-2-1 0 0,2 1 0 0,-1-1 0 16,1 2 0-16,1-1 0 0,-1 0 0 16,2 1 0-16,-1 0 0 0,1 0 0 0,-1-1 0 15,-1 1 0-15,1 0 0 0,-1 1 0 0,-1 0 0 16,-1 0 0-16,-1 0 0 0,2 0 0 0,-3 1 0 15,1 1 0-15,-1-1 0 0,1 1 0 0,-1-1 0 16,2 0 0-16,-2 0 0 0,0 0 0 0,1-1 0 16,-1 1 0-16,1-1 0 0,2-1 0 15,-1 1 0-15,-1-1 0 0,3-1 0 16,-2 1 0-16,1-1 0 0,-1 2 0 0,-2-2 0 16,0 1 0-16,-1 1 0 0,0 0 0 0,1 0 0 15,-1 0 0-15,1 0 0 0,-1 0 0 0,-2-1 0 16,1-1 0-16,-1 1 0 0,1 0 0 0,1-2 0 15,-2 2 0-15,2 0 0 0,0 1 0 0,1 0 0 16,0-3 0-16,1 2 0 0,1-1 0 16,-1-1 0-16,1 2 0 0,0 0 0 0,-2-2 0 15,0 2 0-15,0 0 0 0,0-1 0 0,1 0 0 16,-1 1 0-16,-1 1 0 0,-2-2 0 0,2 2 0 16,-2 2 0-16,0-1 0 0,0-1 0 15,0 1 0-15,1-1 0 0,-1 0 0 0,2 1 0 16,-1-1 0-16,2 0 0 0,1-1 0 0,0-1 0 15,2 1 0-15,-2 0 0 0,0-1 0 16,1 1 0-16,-1-1 0 0,1-1 0 0,1 1 0 16,-1-1 0-16,1 1 0 0,-1-1 0 0,1 1 0 15,-1 1 0-15,0-1 0 0,0 0 0 0,-1 2 0 16,0-3 0-16,0 3 0 0,2 0 0 0,-2 0 0 16,2 2 0-16,-1-3 0 0,2 1 0 0,-1 0 0 15,2 0 0-15,-2-1 0 0,0 2 0 16,1-1 0-16,0 0 0 0,-1 0 0 15,2 0 0-15,-1 1 0 0,1-1 0 0,0 0 0 16,1 0 0-16,0-1 0 0,0 1 0 0,-1 0 0 16,1 1 0-16,0 0 0 0,0 0 0 0,0 2 0 15,1-2 0-15,-1 2 0 0,0 0 0 0,0 0 0 16,1 0 0-16,1 0 0 0,-2 1 0 0,0-1 0 16,2 2 0-16,1 0 0 0,-1 1 0 15,1-1 0-15,-2 0 0 0,2-2 0 0,-1 2 0 16,3 0 0-16,-2-1 0 0,2 1 0 0,0-1 0 15,0-1 0-15,17 3 0 0,-31-4 0 0,31 4 0 16,-25-6 0-16,25 6 0 0,-26-6 0 16,26 6 0-16,-25-8 0 0,25 8 0 0,-26-7 0 15,26 7 0-15,-26-7 0 0,26 7 0 0,-30-1 0 16,30 1 0-16,-30 0 0 0,30 0 0 16,-34 1 0-16,14 1 0 0,1 1 0 0,-1-1 0 15,2 0 0-15,-1 1 0 0,-1-1 0 0,2-1 0 16,0 1 0-16,18-2 0 0,-33 0 0 0,33 0 0 15,-27-2 0-15,27 2 0 0,-20-4 0 0,20 4 0 16,-19-6 0-16,19 6 0 0,-17-8-35 0,17 8-103 16,-26-11-397-16,26 11-100 0,0 0 21 15</inkml:trace>
  <inkml:trace contextRef="#ctx0" brushRef="#br1" timeOffset="177231.2719">22718 9042 456 0,'0'0'145'0,"0"0"-104"0,0 0-23 16,-5-16-5-16,5 16 14 0,0 0 25 15,3-19 10-15,-3 19 18 0,0 0-21 0,0 0-13 16,8-17-17-16,-8 17-3 0,0 0 18 0,0 0-14 15,18-16 24-15,-18 16-21 0,0 0 3 0,19-21 2 16,-19 21 4-16,0 0 8 0,25-10-6 0,-25 10 2 16,0 0-2-16,0 0-2 0,0 0-19 0,0 0 31 15,20-3-19-15,-20 3 27 0,0 0-1 16,0 0-18-16,0 0-15 0,0 0-14 16,0 0-6-16,0 0-6 0,0 0 5 0,-17 11-6 15,17-11 0-15,0 0 0 0,0 0 0 0,-21 14 0 16,21-14 1-16,0 0-1 0,-18 15-1 0,18-15 1 15,0 0 1-15,-17 18 2 0,17-18 1 0,0 0-1 16,-18 20 5-16,18-20-3 0,0 0 2 0,-24 18-3 16,24-18-1-16,-21 16-4 0,21-16 5 15,-27 17-2-15,27-17 1 0,-31 16 0 0,31-16 1 16,-31 17-3-16,14-10 6 0,-2 1-8 0,1 1 5 16,1-2-3-16,0 0 0 0,0-1-1 0,-1 3 1 15,0-2-1-15,-1 2 0 0,0-2-1 0,-2 1 1 16,2 0-2-16,-1 0 3 0,2-2-2 15,0 1 3-15,-2 1-2 0,1-2 1 0,-2 1 0 16,2 1 1-16,-1 0-3 0,0-1 0 16,-3 0-3-16,0-1 4 0,-1 1-1 0,-1 1 3 15,2 0 2-15,-3 1-2 0,-1-1 0 0,0 2 2 16,-3 0-5-16,1-1 4 0,-1 1-2 0,-2 1 1 16,2 0-1-16,-1 1 2 0,0-1-4 0,1-1 3 15,0 1-2-15,1-2 1 0,1-1-2 0,0 1 1 16,0-2-1-16,2 0 0 0,-2-1 0 0,2 2 0 15,-1-2 0-15,0 0 0 0,-1 0 0 16,1-1 0-16,2 1 0 0,-2-2 0 16,0 2 0-16,-2 1 0 0,0-1 0 0,-1 0-2 15,-2 1 3-15,0-1-15 0,1 1 14 0,-1 0 2 16,1-1 11-16,-1 3-13 0,2-3 0 0,-2 4 0 16,0-1 0-16,1 0 0 0,-1 0 0 0,0 0 0 15,3-2 0-15,0 0 0 0,-1 2 0 16,3-3 0-16,-2 0 0 0,2 0 0 0,0-1 0 15,2 0 0-15,-2 0 0 0,3-1 0 0,-2 2 0 16,2-2 0-16,-1 1 0 0,1 0 0 0,1-2 0 16,-4 2 0-16,3 1 0 0,0 0 0 0,-2 0 0 15,3 0 0-15,-4 0 0 0,2 2 0 0,-1-1 0 16,-1-1 0-16,-1 1 0 0,2 1 0 16,-2-1 0-16,1 0 0 0,0 0 0 15,-1-1 0-15,1 2 0 0,-1-2 0 0,0 0 0 16,2-1 0-16,-1-1 0 0,0 2 0 0,2-2 0 15,2 0 0-15,-2 2 0 0,2-3 0 0,0 2 0 16,0 0 0-16,2 0 0 0,1 0 0 0,-2 0 0 16,0 1 0-16,0 0 0 0,-1 0 0 0,1 0 0 15,-1 1 0-15,1-1 0 0,1-1 0 0,-1 0 0 16,3-2 0-16,-3 1 0 0,3 0 0 16,0-1 0-16,0 0 0 0,19-3 0 0,-33 3 0 15,16-2 0-15,-1 2 0 0,0-2 0 16,-2 0 0-16,2 1 0 0,-2-1 0 0,1 0 0 15,-1 0 0-15,0 0 0 0,0 1 0 0,0 0 0 16,-1-1 0-16,0 2 0 0,1-1 0 0,-4 0 0 16,4 2 0-16,-4 0 0 0,-1-1 0 15,0 1 0-15,-2 1 0 0,0-2 0 0,0 2 0 16,-1-1 0-16,2 0 0 0,-2-1 0 0,1 0 0 16,0-1 0-16,2-1 0 0,-1 0 0 0,1-1 0 15,-1 0 0-15,0 0 0 0,2 0 0 0,-1-1 0 16,-1 1 0-16,2-1 0 0,-2-1 0 0,1 0 0 15,-2 1 0-15,0 0 0 0,-1 0 0 16,-1-2 0-16,-1 2 0 0,0-1 0 16,-1-1 0-16,-1 2 0 0,2-1 0 0,-3-1 0 15,-1 2 0-15,-1-1 0 0,-1-1 0 0,0 2 0 16,1-1 0-16,-1-1 0 0,1 1 0 0,-1-1 0 16,2 1 0-16,-2-2 0 0,1 2 0 0,1-2 0 15,-1 2 0-15,-2-2 0 0,1 1 0 0,0-1 0 16,-1-1 0-16,1 1 0 0,0 0 0 0,-2 0 0 15,2-1 0-15,-2 0 0 0,0-1 0 16,2 1 0-16,-2-1 0 0,1 3 0 0,0-2 0 16,1 0 0-16,-2-1 0 0,0 1 0 0,-1 0 0 15,0-1 0-15,0 3 0 0,0-3 0 0,-1 0 0 16,0 2 0-16,0-3 0 0,-1 2 0 16,-1-2 0-16,2-1 0 0,1 1 0 0,2-1 0 15,-1-1 0-15,0 2 0 0,3-2 0 16,-3 2 0-16,3-1 0 0,-3-1 0 0,2 0 0 15,-1 0 0-15,0 1 0 0,-1 0 0 0,-1-1 0 16,-1 0 0-16,1 1 0 0,0-2 0 0,1 3 0 16,-1-2 0-16,2 1 0 0,0-1 0 0,1 1 0 15,-1 1 0-15,0-3 0 0,-2 2 0 0,0-1 0 16,0 1 0-16,0-1 0 0,1 1 0 0,-1-1 0 16,0 2 0-16,2 0 0 0,-3-1 0 15,2 2 0-15,0 0 0 0,-2-2 0 0,5 1 0 16,-3-2 0-16,2 1 0 0,-1-1 0 15,-1 2 0-15,1-1 0 0,-1-1 0 0,2 2 0 16,-1-2 0-16,1 1 0 0,-1-2 0 0,1 1 0 16,0 0 0-16,2-2 0 0,1 2 0 0,1-2 0 15,1-1 0-15,1 1 0 0,1-1 0 0,-1 1 0 16,1-1 0-16,0 1 0 0,0 0 0 16,1-1 0-16,-4 1 0 0,2 0 0 0,-1 0 0 15,-1 1 0-15,0 0 0 0,-1-1 0 0,2 1 0 16,0-1 0-16,0 0 0 0,3 0 0 0,-2 0 0 15,2-1 0-15,3 0 0 0,-1 0 0 0,1 0 0 16,2-1 0-16,0-1 0 0,-1 0 0 16,3 1 0-16,0-2 0 0,-1 1 0 15,0-1 0-15,0 2 0 0,0-2 0 0,-1 2 0 16,-1 0 0-16,0-1 0 0,-2 1 0 0,-2 1 0 16,1 1 0-16,1-2 0 0,-4 2 0 0,2-1 0 15,-2 0 0-15,-2 1 0 0,1 0 0 0,-1 0 0 16,-1 0 0-16,2 0 0 0,-1-1 0 0,0 1 0 15,1-1 0-15,-1 3 0 0,-1-2 0 0,-1 0 0 16,0 0 0-16,0-1 0 0,0 1 0 16,0 1 0-16,-1 1 0 0,0 0 0 0,-3 1 0 15,1-1 0-15,-2 1 0 0,3-1 0 0,0 1 0 16,-2 1 0-16,1-1 0 0,1 2 0 16,1-2 0-16,-2 0 0 0,-1 0 0 0,-1 1 0 15,2 0 0-15,-1-2 0 0,0 2 0 0,2-2 0 16,-3 2 0-16,1-1 0 0,2 0 0 0,-1 0 0 15,3-1 0-15,-1 1 0 0,2-1 0 16,2-1 0-16,0 1 0 0,1-2 0 0,1 0 0 16,-1 0 0-16,0 1 0 0,1 0 0 0,0-1 0 15,-2 0 0-15,2 1 0 0,0 0 0 0,-2 0 0 16,2 0 0-16,-2-1 0 0,-1 3 0 0,-1-3 0 16,2 1 0-16,-2 1 0 0,0-1 0 0,2 2 0 15,1-1 0-15,1-3 0 0,-2 0 0 16,2 0 0-16,0 2 0 0,-1 0 0 15,1 3 0-15,-3 0 0 0,0-2 0 0,2 3 0 16,-3-1 0-16,0 1 0 0,0 1 0 0,-2 0 0 16,1 2 0-16,0-1 0 0,-1 2 0 0,-1-2 0 15,1 2 0-15,1-1 0 0,1 1 0 0,2-1 0 16,-1 1 0-16,3 1 0 0,1-2 0 0,-1 1 0 16,0 0 0-16,2-2 0 0,0 0 0 15,3 1 0-15,-1-1 0 0,3 0 0 0,-1 2 0 16,1-2 0-16,1 1 0 0,-1 0 0 0,0 0 0 15,1 0 0-15,-1 2 0 0,-1 0 0 0,0 1 0 16,0-1 0-16,1 2 0 0,0-1 0 0,-1 1 0 16,1 0 0-16,-1 0 0 0,1 2 0 15,-1-1 0-15,0 2 0 0,1-2 0 0,0 2 0 16,-1 0 0-16,0-2 0 0,-1 2 0 16,-2-1 0-16,1 1 0 0,0 1 0 0,0 0 0 15,-1-2 0-15,3 1 0 0,-2-1 0 0,-1 0 0 16,2-1 0-16,-2 1 0 0,2 0 0 0,-2 1 0 15,2-2 0-15,-3 3 0 0,0-2 0 0,1-1 0 16,-1 1 0-16,0-1 0 0,2-2 0 0,-3 2 0 16,1 1 0-16,0-1 0 0,-2 2 0 15,0-1 0-15,-2 1 0 0,0-2 0 0,-2 2 0 16,0-1 0-16,-1 0 0 0,0 1 0 16,-3-1 0-16,0 3 0 0,0-2 0 0,-2 3 0 15,2-2 0-15,-2 0 0 0,0 0 0 0,-1 1 0 16,0 1 0-16,-1 0 0 0,-1 3 0 0,-1-3 0 15,2 2 0-15,-3-1 0 0,-1 1 0 0,1-1 0 16,-2-1 0-16,1 2 0 0,0-1 0 16,0 1 0-16,0-1 0 0,1 1 0 0,2-1 0 15,1 1 0-15,-2-1 0 0,-1 2 0 0,0-2 0 16,-1 1 0-16,2 2 0 0,-2-3 0 0,0 2 0 16,-2 0 0-16,1-1 0 0,0 2 0 0,0 0 0 15,1 1 0-15,1 0 0 0,0 0 0 0,0 0 0 16,-1 3 0-16,-1-2 0 0,-1 2 0 15,1 0 0-15,-2-1 0 0,1 0 0 16,-1 1 0-16,1-1 0 0,1 1 0 0,-1-1 0 16,2 0 0-16,2 0 0 0,0-1 0 0,2 1 0 15,-2-1 0-15,2-1 0 0,-1 0 0 0,1 0 0 16,-1 0 0-16,-1 2 0 0,0-1 0 0,1 0 0 16,-2 2 0-16,3-1 0 0,-2 2 0 0,1 1 0 15,0-1 0-15,1 1 0 0,0 1 0 16,-2 0 0-16,0 0 0 0,1-1 0 0,-2 1 0 15,2 0 0-15,-2-1 0 0,1-1 0 16,1 0 0-16,-1-1 0 0,3 0 0 0,-1 1 0 16,0-1 0-16,3 1 0 0,-1-2 0 0,1 1 0 15,1-2 0-15,-1 2 0 0,-3-1 0 0,2 0 0 16,-2 0 0-16,0-1 0 0,-1 1 0 0,0-1 0 16,-1 2 0-16,1-2 0 0,0 1 0 15,0 1 0-15,2-1 0 0,0 2 0 0,-2-1 0 16,0-1 0-16,-1 1 0 0,2-1 0 0,-2-1 0 15,2 3 0-15,-2-6 0 0,1 3 0 0,-1-2 0 16,2 0 0-16,1 2 0 0,-3-1 0 0,3 2 0 16,-1-1 0-16,0-1 0 0,3 0 0 0,-3 0 0 15,3-1 0-15,-4 0 0 0,3-3 0 16,0 2 0-16,0-1 0 0,2-2 0 16,-1 0 0-16,0-1 0 0,1-1 0 0,0 0 0 15,1 1 0-15,0-1 0 0,2 0 0 0,1-2 0 16,1 1 0-16,0-2 0 0,2 2 0 0,-1-2 0 15,0 0 0-15,-2 0 0 0,0 0 0 0,0 2 0 16,-1-2 0-16,0 2 0 0,-2 1 0 0,0 0 0 16,0 1 0-16,0-1 0 0,0 1 0 15,0 0 0-15,-2 0 0 0,1 0 0 0,2 1 0 16,0-1 0-16,-3 3 0 0,3-2 0 0,-3 1 0 16,2 1 0-16,-3-1 0 0,1 2 0 0,0-2 0 15,1 1 0-15,0 0 0 0,1 0 0 0,2-1 0 16,0 0 0-16,0-2 0 0,2-1 0 15,0-1 0-15,2 1 0 0,2-1 0 0,1-1 0 16,2 0 0-16,-1-1 0 0,1 1 0 16,0-1 0-16,0 1 0 0,0 0 0 0,1-2 0 15,1 1 0-15,0 0 0 0,0-1 0 0,1 0 0 16,-1 1 0-16,1-2 0 0,1 1 0 0,0-1 0 16,3 0 0-16,-1 0 0 0,2 0 0 0,-1 0 0 15,0 1 0-15,1-2 0 0,17 1 0 0,-31 0 0 16,31 0 0-16,-31 0 0 0,31 0 0 15,-28 1 0-15,28-1 0 0,-23 4 0 0,23-4 0 16,-19 3 0-16,19-3 0 0,0 0 0 16,-17 0 0-16,17 0 0 0,0 0 0 0,0 0 0 15,0 0-46-15,0 0-32 0,8-32-90 0,25 44-235 16,-33-12-182-16,16-23-13 0,2 22 430 0</inkml:trace>
  <inkml:trace contextRef="#ctx0" brushRef="#br1" timeOffset="179811.5056">12375 7843 1309 0,'-6'28'133'0,"6"-28"-47"0,0 0-17 16,-18 18-24-16,18-18-5 0,0 0-7 0,6 20-1 16,-6-20-4-16,0 0 5 0,0 0 1 0,27 9 3 15,-27-9 0-15,30-10-4 0,-9-1-5 0,4-2-8 16,3-4-2-16,6-4-9 0,1-4 4 16,6-3-9-16,1-4 2 0,2-4-6 0,3 0-10 15,-3-1 20-15,0-1-19 0,-2 3 18 0,-4-1-9 16,-1 2 0-16,-7 3 0 0,-3 2 0 15,-7 3 0-15,-2 4 0 0,-9 4 0 0,-3 1 0 16,-6 17 0-16,-5-23 0 0,5 23 0 0,-18-13 0 16,18 13 0-16,-29-4 0 0,8 9 0 0,-1 2 0 15,-3 6 0-15,-3 3 0 0,-2 5 0 0,-1 4 0 16,0 4 0-16,0 4 0 0,2 3 0 0,1 1 0 16,1 1 0-16,7-1 0 0,4-5 0 15,4 0 0-15,8-4 0 0,5-4 0 16,9-4 0-16,-10-20 0 0,36 27 0 0,-9-21 0 15,4-4 0-15,0-4 0 0,7-2 0 0,-2-5 0 16,8 4-64-16,-9-18-69 0,29 33-233 0,-27-33-219 16,10 9-31-16,-6 2 334 0</inkml:trace>
  <inkml:trace contextRef="#ctx0" brushRef="#br1" timeOffset="180014.7205">13273 7562 1905 0,'0'0'49'0,"-22"18"-23"0,22-18-8 16,0 0-6-16,0 0-1 0,0 0-2 15,0 0 0-15,20-6-2 0,-20 6-6 16,33-13-1-16,-10 2 0 0,3-1 0 0,2 1-6 16,-4-2-17-16,4 4-17 0,-7-5-27 0,10 17-56 15,-27-30-185-15,19 29-292 0,-23-2-1 0,0 0 323 16</inkml:trace>
  <inkml:trace contextRef="#ctx0" brushRef="#br1" timeOffset="180186.5411">13190 7850 1827 0,'0'0'137'0,"0"0"-91"16,-17 21-14-16,17-21-27 0,0 0-5 0,23 0 0 15,-23 0 0-15,38-14 0 0,-12 2 0 0,7-5 0 16,7-2 0-16,7-3 0 0,4-2 0 0,8 1 0 15,2-10-18-15,34 30-391 0,-22-34-260 16,10 13 5-16,-6-2 378 0</inkml:trace>
  <inkml:trace contextRef="#ctx0" brushRef="#br1" timeOffset="181639.6597">14515 7309 1450 0,'0'0'183'0,"0"0"-123"15,0 0-11-15,0 0-7 0,0 0-4 0,-17-9-3 16,17 9-4-16,0 0-6 0,0 0-2 0,-18 14-3 15,18-14-2-15,0 0-4 0,-19 20 0 16,19-20-2-16,0 0-1 0,-26 21-1 0,26-21 1 16,0 0-10-16,-18 23-1 0,18-23 0 15,0 0 0-15,-1 17 0 0,1-17 0 0,0 0 0 16,0 0 0-16,24 20 0 0,-24-20 0 0,27 6 0 16,-27-6 0-16,31 2 0 0,-12-1 0 0,0-2 0 15,2 1 0-15,-1 0 0 0,0 0 0 16,-3 1 0-16,-17-1 0 0,23 6 0 0,-23-6 0 15,0 0 0-15,17 20 0 0,-17-20 0 0,-1 23 0 16,1-23 0-16,-10 30 0 0,2-13 0 0,-2 0 0 16,-5 1 0-16,1 0 0 0,-6 0 0 0,2-2 0 15,1 0 0-15,17-16 0 0,-28 23 0 0,28-23 0 16,0 0 0-16,-18 15 0 0,18-15-22 16,0 0 0-16,0 0-36 0,0 0-10 15,25-4-70-15,-37-26-324 0,29 23-116 0,-17 7-15 16,21-42 488-16</inkml:trace>
  <inkml:trace contextRef="#ctx0" brushRef="#br1" timeOffset="181827.2359">14660 7291 1718 0,'-42'-13'110'0,"42"13"-37"16,-20-5-12-16,20 5-12 0,0 0-13 16,-21 0-36-16,21 0 0 0,0 0 0 0,0 0 0 15,0 0 0-15,0 0 0 0,0 0 0 0,0 0 0 16,0 0 0-16,24 6 0 0,-7-6 0 15,6-2 0-15,3-2 0 0,6-2 0 0,3-1 0 16,4-2 0-16,4 0 0 0,2 0 0 0,-1 0 0 16,3 5-53-16,-13-17-115 0,31 30-412 15,-31-20-42-15,9 12 11 0</inkml:trace>
  <inkml:trace contextRef="#ctx0" brushRef="#br1" timeOffset="183468.0901">15352 7289 1380 0,'0'0'107'16,"0"0"-19"-16,0 0-7 0,0 0-20 15,0 0-9-15,0 0-11 0,0 0-8 16,0 0-4-16,0 0-4 0,-5-21-1 0,5 21-2 16,0 0-1-16,0 0 1 0,0 0-1 0,18-12-2 15,-18 12-4-15,0 0-9 0,18-1-6 0,-18 1 0 16,17 8 0-16,-17-8 0 0,23 19 0 0,-23-19 0 16,26 29 0-16,-11-11 0 0,0 1 0 0,-1 2 0 15,1 0 0-15,-3 0 0 0,0-2 0 16,-1 1 0-16,-11-20 0 0,19 34 0 0,-19-34 0 15,16 29 0-15,-16-29 0 0,17 25 0 0,-17-25 0 16,15 18-11-16,-15-18-29 0,0 0-9 0,25 26-28 16,-25-26-18-16,0 0-54 0,0 0-161 0,0 0-234 15,20-4-17-15,-20 4 351 0</inkml:trace>
  <inkml:trace contextRef="#ctx0" brushRef="#br1" timeOffset="183671.2324">15587 7451 1781 0,'-17'0'56'16,"17"0"-23"-16,0 0-4 0,0 0-5 0,-23 5-1 15,23-5-3-15,0 0-7 0,-20 23-1 16,20-23-7-16,-20 31 3 0,6-13-4 0,1 2 1 16,-3-2-2-16,0 4 2 0,0-1-7 15,1 1-8-15,1-1 26 0,2-3-35 0,4-1 20 16,8-17-33-16,-9 29-36 0,9-29-55 0,13 28-191 15,-13-28-273-15,0 0-17 0,26 1 326 0</inkml:trace>
  <inkml:trace contextRef="#ctx0" brushRef="#br1" timeOffset="184280.5937">14649 7975 1335 0,'0'0'118'0,"-19"7"-56"16,19-7-4-16,0 0-12 15,0 0-6-15,0 0-6 0,0 0-9 0,0 0-7 16,0 0-3-16,0 0 6 0,0 0 11 0,0 0 10 15,0 0 8-15,0 0-3 0,35 7-8 0,-13-13-5 16,8 2-9-16,8-5-19 0,6-1-6 0,10-2 0 16,6-1 0-16,8-2 0 0,5-2 0 0,3 2 0 15,3-1 0-15,0-1 0 0,-2 1 0 16,0 2 0-16,-4-1 0 0,-5 4 0 0,-3 2 0 16,-11 3 0-16,-5-1 0 0,-8 5 0 0,-8 0 0 15,-2 5-38-15,-13-5-37 0,6 21-70 0,-24-19-325 16,0 0-154-16,0 0 46 0,0 0 462 15</inkml:trace>
  <inkml:trace contextRef="#ctx0" brushRef="#br1" timeOffset="184749.3534">15250 8071 1725 0,'0'0'60'16,"0"0"-26"-16,0 0-6 0,0 0-2 0,0 0 8 16,0 0 0-16,0 0-4 0,0 0-6 0,0 0-6 15,-18-6-5-15,18 6 1 0,0 0-7 0,-27 20-7 16,27-20 0-16,-24 21 0 0,24-21 0 0,-27 28 0 16,27-28 0-16,-26 30 0 0,26-30 0 15,-22 29 0-15,22-29 0 0,-10 26 0 16,10-26 0-16,2 22 0 0,-2-22 0 0,0 0 0 15,25 21 0-15,-8-16 0 0,7-2 0 0,6-3 0 16,6-4 0-16,6-6 0 0,3-2 0 0,5-5 0 16,2-3 0-16,3 2 0 0,-1-4 0 0,-1 1 0 15,-3 1 0-15,-4 2 0 0,-8-1 0 0,-6 5 0 16,-6-1 0-16,-5 6-14 0,-21 9-57 0,32-5-106 16,-50-16-370-16,18 21-72 0,0 0 12 15</inkml:trace>
  <inkml:trace contextRef="#ctx0" brushRef="#br1" timeOffset="184936.8877">15401 8132 1993 0,'0'0'54'0,"-27"46"-54"0,14-16 0 16,4 3 0-16,2 2 0 0,2-1 0 0,1 1 0 15,3-4 0-15,0-4 0 0,2-2 0 0,2-2 0 16,0-4 0-16,-3-19 0 0,12 28 0 0,-12-28 0 15,20 17 0-15,-20-17-35 0,36 18-161 0,-36-18-367 16,19-6-90-16,-19 6 54 0</inkml:trace>
  <inkml:trace contextRef="#ctx0" brushRef="#br1" timeOffset="450586.5893">10878 11895 1805 0,'0'0'52'0,"-6"20"-28"15,6-20-9-15,0 0-3 0,-7 17 4 0,7-17 5 16,0 0 7-16,29-5 4 0,-7-4-6 16,4-5-10-16,10-9-16 0,5-10 0 0,9-4 0 15,6-12 0-15,8-3 0 0,4-3 0 0,3-6 0 16,1 0 0-1,-5-1 0-15,-3 0 0 0,-3 5 0 0,-6 5 0 16,-2 2 0-16,-7 6 0 0,-3 2 0 0,-9 2 0 16,-7 6 0-16,-10 5 0 0,-6 5 0 0,-11 24 0 15,1-31 0-15,-1 31 0 0,-17-13 0 0,-1 13 0 16,-7 4 0-16,-5 7 0 0,-7 7 0 0,-6 10 0 16,-4 10 0-16,-4 10 0 0,-2 5 0 0,-1 5 0 15,2 1 0-15,3 0 0 0,4 3 0 0,8-5 0 16,6-3 0-16,11-8 0 0,10-10 0 0,11-8 0 15,11-8 0-15,11-2 0 0,7-5 0 0,8-1 0 16,6-6 0-16,7-3 0 0,3-7 0 0,5-2 0 16,2-6 0-16,6 2-19 0,-4-8-68 15,14 16-67-15,-33-29-335 0,24 18-157 0,-13-5 50 16,-8-6 541-16</inkml:trace>
  <inkml:trace contextRef="#ctx0" brushRef="#br1" timeOffset="450758.4612">12233 11423 1975 0,'0'0'60'0,"0"0"-48"0,0 0-12 16,0 0 0-16,0 0 0 0,0 0 0 0,0 0 0 15,13-20 0-15,-13 20 0 0,33-17 0 0,-11 5 0 16,5-2 0-16,3-1 0 0,2 3 0 16,0-1 0-16,0 2 0 0,-2 1 0 0,-2 2 0 15,-3 0 0-15,-1 7 0 0,-24 1-92 0,48 0-432 16,-48 0-147-16,0 0 39 0</inkml:trace>
  <inkml:trace contextRef="#ctx0" brushRef="#br1" timeOffset="450930.3474">12280 11661 2047 0,'-22'0'0'0,"22"0"0"15,17 0 0-15,-17 0 0 0,37-9 0 0,-13 0 0 16,5-2 0-16,2-4 0 0,5-2 0 15,4 0 0-15,3-2 0 0,6 3 0 0,-2-3 0 16,6 13-40-16,-31-17-606 0,33 13-57 0,-12-10 46 16</inkml:trace>
  <inkml:trace contextRef="#ctx0" brushRef="#br1" timeOffset="451519.4134">13534 10975 1928 0,'0'0'79'15,"0"0"-42"-15,0 0-34 0,0 0-3 0,-6-17 0 16,6 17 0-16,0 0 0 0,0 0 0 0,19 1 0 16,-19-1 0-16,26 3 0 0,-8-4 0 15,4-1 0-15,4-1 0 0,4-1 0 0,0-2 0 16,4-1 0-16,-3-3 0 0,2 0 0 16,-2 1 0-16,1-1 0 0,-3-1 0 0,-2 1 0 15,-6 2 0-15,-3 1 0 0,-18 7 0 0,20-9 0 16,-20 9 0-16,0 0 0 0,0 0 0 0,0 0 0 15,0 0 0-15,0 0 0 0,-7 22 0 0,7-22 0 16,-23 38 0-16,7-13 0 0,-2 5 0 16,-5 0 0-16,0 6 0 0,-3 1 0 0,2-1 0 15,1 2 0-15,3-4 0 0,5-7 0 0,1-1 0 16,6-6 0-16,4 1 0 0,4-21 0 0,5 30 0 16,-5-30 0-16,28 29-153 0,-28-29-500 0,35-2 10 15,-11-10 46-15</inkml:trace>
  <inkml:trace contextRef="#ctx0" brushRef="#br1" timeOffset="451941.2964">14639 10820 1761 0,'0'0'67'0,"0"0"-12"15,-6 27-27-15,-3-9-1 0,-8 6-8 16,-4 8 6-16,-7 5-12 0,-5 7 7 0,-5 4-12 16,-7 6 10-16,-3 3-15 0,-2 1 0 15,-4 3-3-15,1-2 0 0,1 2 0 0,-2 0 0 16,4-4 0-16,2 0 0 0,3-6 0 0,4-5 0 15,9-4-8-15,2-7-20 0,12 3-39 0,-6-24-61 16,40 13-488-16,-16-27-32 0,-3 24 97 0</inkml:trace>
  <inkml:trace contextRef="#ctx0" brushRef="#br1" timeOffset="452847.5627">14342 10760 1625 0,'0'0'76'0,"0"0"-19"16,-18 7-11-16,18-7-3 16,0 0-7-16,0 0-3 0,0 0-10 0,-17-10-4 15,17 10-7-15,0 0 3 0,0 0-2 0,0 0 4 16,0 0-2-16,0 0 0 0,0 0-13 0,0 0-2 16,0 0 0-16,0 0 0 0,0 0 0 0,0 0 0 15,11 22 0-15,-6-4 0 0,-2 4 0 0,0 5 0 16,-3 2 0-16,2 2 0 0,-2 2 0 15,-3-1 0-15,1 0 0 0,0-3 0 0,1-3 0 16,1-1 0-16,3-4 0 0,2 0 0 0,-5-21 0 16,17 31-38-16,-17-31-32 0,30 26-65 0,-35-44-238 15,26 26-244-15,-21-8 6 0,23-8 409 0</inkml:trace>
  <inkml:trace contextRef="#ctx0" brushRef="#br1" timeOffset="453082.0148">14441 10931 1690 0,'0'0'63'0,"0"0"-12"0,-18-8-6 0,18 8-5 16,0 0-14-16,0 0-7 0,-26 23-10 15,26-23 3-15,-30 30-6 0,11-12 5 0,-3 2-3 16,-1 2 4-16,-3-2-4 0,2 3 2 0,-1-1-7 15,4-2 1-15,1 1-6 0,3-5 2 16,17-16-12-16,-21 23-12 0,21-23-47 0,0 0-104 16,0 0-452-16,0 0-12 0,27 4 173 0</inkml:trace>
  <inkml:trace contextRef="#ctx0" brushRef="#br1" timeOffset="453597.5777">14457 11400 1913 0,'0'0'26'0,"0"0"-15"16,-16 21-4-16,16-21-20 0,-19 23 39 0,8-5-31 16,-5 1 37-16,0 1-11 0,-2 3-8 0,0 0 3 15,1 1-16-15,3-1 0 0,3 0 0 16,4-3 0-16,5-4 0 0,3 1 0 15,-1-17 0-15,19 26 0 0,-19-26 0 0,39 19 0 16,-13-13 0-16,4-5 0 0,5-2 0 0,4-4 0 16,6-4 0-16,0-6 0 0,8-3-11 0,-7-10-75 15,15 11-30-15,-20-30-82 0,17 24-446 0,-9-9 66 16,-6-1 165-16</inkml:trace>
  <inkml:trace contextRef="#ctx0" brushRef="#br1" timeOffset="453769.4607">14705 11485 1823 0,'-42'45'175'0,"9"-1"-135"0,1 2-31 16,4 0-9-16,4-2 0 0,4 0 0 15,6-4 0-15,5-3 0 0,7-2 0 16,5-3 0-16,7-2 0 0,4-5 0 0,12 17-149 16,-26-42-538-16,49 36 30 0,-27-27 104 0</inkml:trace>
  <inkml:trace contextRef="#ctx0" brushRef="#br1" timeOffset="454613.2157">11954 14188 1815 0,'-25'3'42'0,"25"-3"-16"15,0 0-12-15,0 0-8 0,0 0 0 16,0 0 2-16,0 0 5 0,0 0 0 0,17 15 2 16,-17-15-3-16,31 5-1 0,-9-6 4 15,6-3 0-15,3-5 0 0,3-3-4 0,6-3-2 16,-1-3-8-16,4-5-1 0,1-2 0 0,1-3 0 15,-1 0 0-15,-3 0 0 0,0-1 0 0,-7 0 0 16,-2 1 0-16,-6 1 0 0,-5 2 0 0,-6 4 0 16,-5-2 0-16,-6 4 0 0,-3 1 0 15,-1 18 0-15,-8-29 0 0,8 29 0 0,-21-20 0 16,21 20 0-16,-33-8 0 0,14 11 0 0,-2 5 0 16,-2 6 0-16,-3 5 0 0,-1 9 0 0,-2 7 0 15,1 5 0-15,2 7 0 0,0 1 0 0,5 3 0 16,3 0 0-16,2 0 0 0,7-5 0 0,2-3 0 15,7-5 0-15,7-4 0 0,5-7 0 16,5-5 0-16,8-4 0 0,3-6 0 16,9-2 0-16,4-6 0 0,8-4 0 0,4-10 0 15,8 0-42-15,-6-15-66 0,25 26-282 0,-24-30-267 16,13 7 21-16,-9-1 423 0</inkml:trace>
  <inkml:trace contextRef="#ctx0" brushRef="#br1" timeOffset="454816.3232">13123 14119 2036 0,'-26'15'11'0,"7"-5"-11"0,19-10 0 0,-21 9 0 16,21-9 0-16,0 0 0 0,0 0 0 0,0 0 0 16,23-1 0-16,-23 1 0 0,37-17 0 0,-13 5 0 15,7-5 0-15,3-1 0 0,5 0 0 16,-1-2 0-16,4 2 0 0,-2 1 0 0,1 5-30 15,-4-2-27-15,3 13-23 0,-19-25-116 0,14 29-454 16,-18-7 49-16,-17 4 169 0</inkml:trace>
  <inkml:trace contextRef="#ctx0" brushRef="#br1" timeOffset="454988.2015">13204 14348 1925 0,'-30'19'63'0,"30"-19"-38"0,0 0-13 15,0 0-5-15,0 0 0 0,27-19-1 0,-8 7-4 16,4-4-2-16,7-2 0 0,5-3 0 0,5-2 0 16,2 0 0-16,6 1-2 0,2-3-24 0,7 6-13 15,-2-9-39-15,19 23-96 0,-18-20-451 16,12 10-23-16,-4 1 194 0</inkml:trace>
  <inkml:trace contextRef="#ctx0" brushRef="#br1" timeOffset="455477.0361">14653 13784 1578 0,'-21'-27'158'15,"21"27"-78"-15,-2-19-20 0,2 19-14 16,-11-16-1-16,11 16-11 0,-18-11-3 0,18 11-16 16,-32-4-15-16,11 5 0 0,-2 5 0 0,-1 2 0 15,-3 2 0-15,0 2 0 0,-2 3 0 16,1 1 0-16,3 1 0 0,-1 0 0 0,2 1 0 16,2 1 0-16,2-2 0 0,5 2 0 0,2-2 0 15,13-17 0-15,-12 27 0 0,12-27 0 0,0 0 0 16,12 17 0-16,-12-17 0 0,33 5 0 15,-11-7 0-15,6 0 0 0,1-5 0 0,5-4 0 16,0-2 0-16,4-3 0 0,-1 1 0 0,-1 0 0 16,-1 1 0-16,-2 0 0 0,-5-1 0 0,-5 3 0 15,-2-1 0-15,-21 13 0 0,25-18 0 0,-25 18 0 16,0 0 0-16,0 0 0 0,0 0 0 0,0 0 0 16,0 0 0-16,0 0 0 0,0 0 0 15,0 0 0-15,0 0 0 0,-9 36 0 16,-5-11 0-16,0 3 0 0,-2 4 0 0,-1-2 0 15,1 5 0-15,0 1 0 0,2 1 0 0,-2-2 0 16,1 1 0-16,2-2 0 0,2 0 0 0,2-5 0 16,6-2 0-16,0-6 0 0,11 0-32 0,-8-21-82 15,35 33-195-15,-35-33-321 0,45-2 6 0,-13-3 287 16</inkml:trace>
  <inkml:trace contextRef="#ctx0" brushRef="#br1" timeOffset="456139.7907">14166 14477 1932 0,'0'0'25'16,"0"0"-11"-16,0 0-7 0,0 0 4 0,22-7 6 16,6-3 8-16,10 2-9 0,6-7-16 0,8 1 0 15,5-2 0-15,6-3 0 0,4 1 0 0,1 0 0 16,1-1 0-16,-4 4 0 0,0 0 0 16,-3 4 0-16,-4 3 0 0,-4 1-26 0,-2 9-46 15,-19-19-105-15,8 28-469 0,-20-11-1 0,1 10 169 16</inkml:trace>
  <inkml:trace contextRef="#ctx0" brushRef="#br1" timeOffset="456467.9409">14598 14532 1721 0,'0'0'86'0,"-10"23"-32"0,10-23-34 0,-31 28 36 16,31-28-40-16,-29 29 28 0,13-11-18 15,-2-1-9-15,-2 2-10 0,1 2-7 16,-2 0 0-16,4 0 0 0,2-2 0 0,3-1 0 16,5-1 0-16,7-17 0 0,-4 26 0 0,4-26 0 15,16 19 0-15,-16-19 0 0,36 16 0 0,-8-13 0 16,3 0 0-16,8-7 0 0,3-3 0 0,8-4 0 15,3-3 0-15,2-2 0 0,3-6 0 0,2 0 0 16,1-2 0-16,-1-2 0 0,-3 0 0 16,-5 3 0-16,-4-3-1 0,-3 3-73 0,-19-15-35 15,22 32-379-15,-34-27-154 0,10 16 39 0,-24 17 474 16</inkml:trace>
  <inkml:trace contextRef="#ctx0" brushRef="#br1" timeOffset="456624.1639">14845 14682 2016 0,'-27'36'31'0,"3"0"-31"0,3 1 0 0,7-2 0 16,4-4 0-16,4 1 0 0,5-5 0 0,2-4 0 15,6-3 0-15,-7-20 0 0,32 25 0 0,-10-19 0 16,7-3 0-16,1-11-22 0,14 11-125 0,-10-25-520 16,15 7 0-16,-9-12 124 0</inkml:trace>
  <inkml:trace contextRef="#ctx0" brushRef="#br1" timeOffset="456999.171">15224 13464 2047 0,'-20'11'0'0,"19"7"0"15,2 1 0-15,6 2 0 0,4 1 0 0,1-1 0 16,2 2 0-16,0 0 0 0,1-2 0 0,3 2 0 16,1-4 0-16,2-1 0 0,1-1 0 15,2-1 0-15,1 0 0 0,0-3 0 0,1 0 0 16,-1 1 0-16,0-2-13 0,-1 2-18 0,-5-4-13 16,9 15-104-16,-28-25-333 0,0 0-141 0,0 0-22 15,0 0 581-15</inkml:trace>
  <inkml:trace contextRef="#ctx0" brushRef="#br1" timeOffset="457186.6911">15362 13743 1989 0,'0'0'53'0,"-12"21"-48"0,12-21-5 15,-25 35 0-15,16-16 0 0,-1 4 0 0,0 1 0 16,-1 3 0-16,1 1 0 0,0-2 0 15,1 1 0-15,2-3 0 0,1-3 0 16,4-1 0-16,2-20-90 0,19 29-527 0,-19-29-39 16,0 0-11-16</inkml:trace>
  <inkml:trace contextRef="#ctx0" brushRef="#br1" timeOffset="458358.5804">15069 15781 2047 0,'0'0'0'0,"-20"-6"0"0,20 6 0 15,-9-23-3-15,9 23-50 0,0 0-76 16,-11-27-513-16,11 27-10 0,0 0 85 16</inkml:trace>
  <inkml:trace contextRef="#ctx0" brushRef="#br1" timeOffset="458499.1883">14969 16127 2047 0,'17'19'0'0,"-33"-1"0"16,16-18 0-16,-24 17 0 0,24-17 0 0,0 0 0 16,0 0-35-16,32-4-73 0,-32 4-430 0,0 0-133 15,24-22 8-15</inkml:trace>
  <inkml:trace contextRef="#ctx0" brushRef="#br1" timeOffset="458639.8152">15044 16689 1977 0,'-9'28'-21'0,"9"-28"-25"0,-8 42-96 15,-13-58-277-15,21 16-242 0,23 10 27 0,-23-10 581 16</inkml:trace>
  <inkml:trace contextRef="#ctx0" brushRef="#br1" timeOffset="458780.4689">15102 17406 2047 0,'-25'22'-6'0,"12"1"-54"16,-8-26-99-16,46 5-426 0,-25-2-71 15,24-8 76-15</inkml:trace>
  <inkml:trace contextRef="#ctx0" brushRef="#br1" timeOffset="459770.2976">16400 15918 1800 0,'-19'8'51'0,"19"-8"-22"0,-32 15-20 0,14-3 0 15,-3 0-2-15,1 4 9 0,-3 1-1 0,0 3 9 16,-2 1-10-16,2 2 3 0,1 1-8 16,0 2 4-16,4 0-6 0,3 0 6 0,2 0-9 15,5-3 4-15,3-1-7 0,4-3 0 0,1-19-4 16,13 28 5-16,-13-28-4 0,32 9 1 16,-8-9 1-16,4-1-2 0,1-1 1 0,7-3 1 15,0-4 1-15,0-3-1 0,1-2 2 0,-1-3-4 16,-2-4 5-16,-1 0-4 0,-4-6 4 0,-3 0-4 15,-7 0 3-15,-3-1-2 0,-6 0 0 0,-5 1 0 16,-4 0 0-16,-4-1 0 0,-3 2 0 0,-1 1 0 16,-4 2 0-16,-3 4 0 0,-2 2-10 15,-1 1 7-15,-2 6-13 0,0 2 29 0,2 4-14 16,0 3 0-16,17 1-3 0,-28 10-19 16,28-10 28-16,-19 21-27 0,19-21 7 0,-13 31-35 15,16-6-29-15,-3-25-48 0,13 48-254 0,-9-31-213 16,7 2-10-16,9 5 470 0</inkml:trace>
  <inkml:trace contextRef="#ctx0" brushRef="#br1" timeOffset="460192.8304">17198 15985 1795 0,'-42'-2'57'0,"17"1"-33"15,-5-3-5-15,1 4 2 0,-3-2 3 16,2 4 8-16,-3-1-6 0,1 4 2 0,1 0-9 16,1 4-17-16,2-1-2 0,5 2 0 0,1 2 0 15,3 2 0-15,19-14 0 0,-33 33 0 0,23-16 0 16,3 1 0-16,3 0 0 0,6-1 0 0,4 1 0 16,-6-18 0-16,20 30 0 0,-1-17 0 0,1-4 0 15,8-3 0-15,2-5 0 0,6-4 0 16,3-8 0-16,2-7 0 0,5-9 0 0,2-5 0 15,1-8 0-15,-1-6 0 0,0-4 0 0,-2-5 0 16,-1-2 0-16,0 1 0 0,0 2 0 0,-1 2 0 16,-9 3 0-16,-2 4 0 0,-9 6 0 0,-6 2 0 15,-6 6 0-15,-5 8 0 0,-7 6 0 16,0 17 0-16,0 0 0 0,0 0 0 0,-27 2 0 16,13 15 0-16,-3 6 0 0,-2 8 0 15,-3 7 0-15,-1 3 0 0,0 8 0 0,1 0 0 16,5 3 0-16,0 1 0 0,6 1 0 0,0-2 0 15,7 0 0-15,-1-10-34 0,14 4-76 0,-9-46-96 16,17 39-429-16,2-27 6 0,16-7 197 0</inkml:trace>
  <inkml:trace contextRef="#ctx0" brushRef="#br1" timeOffset="460583.4344">17940 15857 1923 0,'-21'1'56'0,"-3"6"-23"0,0-3-14 0,2 5-3 16,1-2-16-16,3 3 0 0,0 2 0 15,1 0 0-15,0 1 0 0,17-13 0 0,-27 34 0 16,16-16 0-16,4-1 0 0,3 0 0 0,4-17 0 16,0 30 0-16,0-30 0 0,12 25 0 0,-12-25 0 15,24 15 0-15,-7-12 0 0,-17-3 0 0,37-6 0 16,-15-3 0-16,1-4 0 0,1-4 0 0,1-4 0 15,0-2 0-15,-1-3 0 0,2-2 0 0,-2-3 0 16,3-1 0-16,-1-2 0 16,0 2 0-16,-1-2 0 0,0-1 0 0,-3 0 0 15,-2 1 0-15,-3 3 0 0,-5 4 0 0,-3 1 0 16,-2 4 0-16,-3 4 0 0,-4 18 0 0,3-20 0 16,-3 20 0-16,0 0 0 0,0 0 0 0,-17 19 0 15,8-2 0-15,-2 8 0 0,-2 7 0 0,0 4 0 16,-1 3 0-16,3 3 0 0,0-2 0 15,4 0 0-15,2 0 0 0,4-1 0 0,1-2 0 16,6-2 0-16,4-3 0 0,7-2-15 0,1-10-60 16,21 13-83-16,-39-33-370 0,56 19-100 0,-17-14 21 15</inkml:trace>
  <inkml:trace contextRef="#ctx0" brushRef="#br1" timeOffset="461036.5766">18981 15884 1609 0,'0'0'133'0,"0"0"-51"0,0 0-7 16,0 0-19-16,0 0-4 0,0 0-17 0,0 0-30 15,7 22-5-15,-7-22 0 0,-13 24 0 0,3-7 0 16,-1 2 0-16,-1 2 0 0,-1 2 0 0,-1-2 0 16,2 1 0-16,1-2 0 0,2-2 0 0,9-18 0 15,-13 27 0-15,13-27 0 0,0 0 0 16,4 21 0-16,-4-21 0 0,17-1 0 0,-17 1 0 16,26-13 0-16,-26 13 0 0,30-25 0 0,-13 7 0 15,0-1 0-15,1-3 0 0,3-1 0 0,-2-1 0 16,-2 0 0-16,-1 2 0 0,-1 0 0 0,-4 3 0 15,-11 19 0-15,17-32 0 0,-17 32 0 0,12-17 0 16,-12 17 0-16,0 0 0 0,0 0 0 16,0 0 0-16,0 0 0 0,0 0 0 15,1 21 0-15,-1-21 0 0,-2 30 0 0,1-13 0 16,1-17 0-16,0 33 0 0,0-33 0 0,8 29 0 16,-8-29 0-16,18 26 0 0,-18-26 0 0,29 19 0 15,-10-15 0-15,4 4-31 0,-5-9-52 0,21 19-80 16,-39-18-343-16,34-8-120 0,-7 8 34 0</inkml:trace>
  <inkml:trace contextRef="#ctx0" brushRef="#br1" timeOffset="461395.9561">19740 15792 1585 0,'-7'21'247'0,"-14"-20"-186"16,21-1-40-16,-32 13 16 0,32-13-21 15,-31 16 32-15,31-16-19 0,-34 22-26 0,17-8-3 16,17-14 0-16,-32 30 0 0,20-13 0 0,1 1 0 16,1 0 0-16,2 2 0 0,2 0 0 0,3 0 0 15,3 0 0-15,4-2 0 0,3-1 0 0,-7-17 0 16,24 27 0-16,-24-27 0 0,34 10 0 0,-10-9 0 16,1-5 0-16,4-2 0 0,3-3 0 15,0-4 0-15,0-4 0 0,-1-3 0 16,-1-4 0-16,2-4 0 0,-2-4 0 0,1 0 0 15,-3-1 0-15,-5-1 0 0,-4 0 0 0,-4 2 0 16,-10 3 0-16,-2 2 0 0,-6 3 0 0,-6 3 0 16,-2 1 0-16,-1 2 0 0,12 18 0 0,-26-28 0 15,26 28 0-15,-25-10 0 0,25 10 0 0,-27 9 0 16,27-9 0-16,-29 29 0 0,14-9 0 0,1 2 0 16,0 3 0-16,2-3-37 0,10 11-65 15,-18-27-465-15,28 16-91 0,-8-22-8 0</inkml:trace>
  <inkml:trace contextRef="#ctx0" brushRef="#br1" timeOffset="461786.594">20412 15756 1547 0,'-29'-28'432'15,"29"28"-394"-15,-30-7-17 0,30 7-12 0,-28-8-9 16,28 8 0-16,-22-3 0 0,22 3 0 0,-17 1 0 16,17-1 0-16,0 0 0 0,-20 13 0 15,20-13 0-15,-10 22 0 0,10-22 0 0,-8 30 0 16,7-13 0-16,1-17 0 0,0 29 0 16,0-29 0-16,9 28 0 0,-9-28 0 0,18 28 0 15,-18-28 0-15,20 25 0 0,-20-25 0 0,25 20 0 16,-25-20 0-16,27 14 0 0,-27-14 0 0,27 9 0 15,-27-9 0-15,28 6 0 0,-28-6 0 0,27 2 0 16,-27-2 0-16,23 2 0 0,-23-2 0 16,0 0 0-16,0 0 0 0,0 0 0 0,4 22 0 15,-4-22 0-15,-17 23 0 0,17-23 0 0,-28 34 0 16,7-15 0-16,-3 4 0 0,-3 2 0 0,-2-2 0 16,0 1 0-16,0-4 0 0,2 0 0 15,4-2 0-15,3-3 0 0,3-5-11 0,12 12-143 16,-26-27-463-16,31 5-45 0,0 0 60 15</inkml:trace>
  <inkml:trace contextRef="#ctx0" brushRef="#br1" timeOffset="461942.8272">20243 16065 2047 0,'-22'5'0'15,"3"1"0"-15,0-3 0 0,2 0 0 16,17-3 0-16,-27 0 0 0,27 0 0 0,-17-3 0 15,17 3 0-15,0 0-17 0,-26-43-345 16,26 43-335-16,10-29 29 0,2 9 366 0</inkml:trace>
  <inkml:trace contextRef="#ctx0" brushRef="#br1" timeOffset="462474.0849">21368 15921 1273 0,'-9'-40'365'0,"9"40"-269"0,-5-16-42 16,5 16-10-16,0 0-28 0,-17-19 25 0,17 19-24 16,-20-2 19-16,20 2-5 0,-28 5-7 15,28-5 10-15,-34 13-18 0,15-3-16 0,-1 3 0 16,0 0 0-16,0 2 0 0,3 1 0 0,0 1 0 16,1-1 0-16,4 3 0 0,0-1 0 0,2 0 0 15,4-1 0-15,6-17 0 0,-5 30 0 16,5-30 0-16,12 25 0 0,-12-25 0 0,24 19 0 15,-24-19 0-15,34 10 0 0,-13-7 0 0,3-6 0 16,0-1 0-16,1-6 0 0,3-3 0 16,-1-4 0-16,-3-1 0 0,1-4 0 0,-5-1 0 15,-1-3 0-15,-3 0 0 0,-4 0 0 0,-4 2 0 16,-2 2 0-16,-3 2 0 0,-3 2 0 0,-4 1 0 16,4 17 0-16,-8-27 0 0,8 27 0 0,-11-18 0 15,11 18 0-15,0 0 0 0,0 0 0 0,-17-14 0 16,17 14 0-16,0 0 0 0,0 0 0 15,-11 24 0-15,11-24 0 0,2 24 0 0,-2-24 0 16,13 25 0-16,4-13-13 0,-17-12-30 16,44 23-25-16,-24-25-47 0,20 19-19 0,-18-28-30 15,34 33-137-15,-9-19-221 0,-6-16-22 0,23 17 402 16</inkml:trace>
  <inkml:trace contextRef="#ctx0" brushRef="#br1" timeOffset="462677.2959">22262 15436 1767 0,'0'0'133'0,"-41"-17"-97"0,18 10-16 0,-2 0-2 15,6 6 3-15,-2 3 0 0,4 5 3 0,17-7-17 16,-33 29-7-16,16-10 0 0,2 4 0 16,-3 2 0-16,5 5 0 0,1 3 0 15,1 1 0-15,4 2 0 0,1 0 0 0,3 3 0 16,3 1 0-16,1-1 0 0,2-3 0 0,2-2 0 15,-3-6-18-15,22 24-286 0,-24-52-357 0,17 38-24 16,-17-38 307-16</inkml:trace>
  <inkml:trace contextRef="#ctx0" brushRef="#br1" timeOffset="462864.801">21913 15776 2047 0,'0'0'0'0,"0"0"0"0,0 0 0 16,0 0 0-16,23 5 0 0,-6-6 0 0,8-3 0 16,4-2 0-16,2-5 0 0,5-3 0 15,0-1 0-15,-3-2 0 0,3 8-45 0,-11-13-69 16,22 32-329-16,-25-23-227 0,0 9 40 0,-5 8 486 16</inkml:trace>
  <inkml:trace contextRef="#ctx0" brushRef="#br1" timeOffset="463958.4944">16646 16668 720 0,'0'0'254'16,"0"0"-64"-16,0 0-46 0,0 0-29 0,0 0-25 15,0 0-17-15,0 0-8 0,0 0-10 16,-17-20-4-16,17 20-9 0,0 0-10 0,0 0-8 16,-22 0-11-16,22 0 1 0,-17 4 0 0,17-4 0 15,-23 12-4-15,23-12 2 0,-30 24-6 0,13-7 5 16,-3 0-1-16,2 4 8 0,-3 0-8 15,3 2 6-15,1 0-9 0,0 0 2 0,2-2-4 16,4-2 1-16,2 2-2 0,9-21 3 0,-10 32-5 16,10-32 2-16,2 25-4 0,-2-25 0 0,19 12 0 15,-19-12 0-15,34-4 0 0,-11-3 0 0,4-7 0 16,0-1 0-16,4-3 0 0,-1-3 0 0,2-2 0 16,-2-1 0-16,-1-3 0 0,1 2 0 0,-5-2 0 15,0 2 0-15,-6 2 0 16,-3 4 0-16,-16 19 0 0,20-25 0 0,-20 25 0 15,0 0 0-15,0 0 0 0,0 0 0 0,0 0 0 16,0 0 0-16,-26 6 0 0,26-6 0 0,-28 31 0 16,10-10 0-16,-2 6 0 0,1 3 0 0,-3 3 0 15,-1 4 0-15,1 3 0 0,-1 0 0 0,-2 12 0 16,3-2 0-16,-1-1 0 0,0 5 0 16,1-11 0-16,2 5 0 0,3-3 0 0,3-6 0 15,4 2 0-15,6-12 0 0,2-4 0 0,6-3 0 16,-4-22 0-16,24 4 0 0,-4-13 0 0,5-4 0 15,5-7 0-15,0-2 0 0,6-8 0 0,3-10 0 16,6-4 0-16,3-4 0 0,5 2 0 16,-2-1-48-16,9 18-123 0,-32-32-389 0,27 24-74 15,-12-7 1-15</inkml:trace>
  <inkml:trace contextRef="#ctx0" brushRef="#br1" timeOffset="464442.8564">17327 16609 1664 0,'-23'-8'178'16,"23"8"-125"-16,0 0-33 0,-24 22-2 0,24-22-8 16,-20 24 5-16,9-7-3 0,3 3 4 0,-3 2-8 15,1 1 3-15,2 0-6 0,-1-1 1 0,2 1-3 16,1-2 4-16,2-1-4 0,3-2 4 0,1-1-7 16,0-17 4-16,7 27-8 0,-7-27 4 0,17 17-3 15,-17-17 1-15,26 2 6 0,-26-2-7 0,33-8 6 16,-14-1-5-16,2-2 3 15,-2-1 0-15,1-2 2 0,1-2-2 0,-1-3 2 16,-1-2-3-16,0 0 5 0,-4 0-7 0,0-1 4 16,-2 4-2-16,-3 0 0 0,-10 18 0 0,16-29 0 15,-16 29 0-15,10-20 0 0,-10 20 0 0,0 0 0 16,0 0 0-16,0 0 0 0,0 0 0 0,0 0 0 16,0 0 0-16,0 0 0 0,-3 27 0 0,1-10 0 15,-2 0 0-15,-1 3-5 0,3 1-6 16,-2-1-4-16,4 2 2 0,3-5-11 0,-3-17 0 15,7 33-8-15,-7-33 0 0,17 23-11 0,-17-23-12 16,33 19-50-16,-33-19-70 0,41-10-413 16,-19 13-13-16,-4-14 278 0</inkml:trace>
  <inkml:trace contextRef="#ctx0" brushRef="#br1" timeOffset="465119.7789">17901 16653 1753 0,'0'0'79'0,"-32"18"-47"0,14-8-6 0,-2-2-1 16,1 3 2-16,0-1-8 0,1 2 2 0,-2-2-7 15,3 1-1-15,0-2-3 0,17-9 2 0,-27 24-3 16,27-24-2-16,-19 23-7 0,19-23 0 16,-9 20 0-16,9-20 0 0,3 17 0 0,-3-17 0 15,13 18 0-15,-13-18 0 0,21 17 0 0,-21-17 0 16,28 8 0-16,-11-7 0 0,1-2 0 15,4-2-1-15,0-2 0 0,-1-3-5 0,-1-2 7 16,0 0-4-16,-1-3 4 0,2-2 1 0,-3-1-4 16,0-3 3-16,-2 1 0 0,-2 1-2 15,-4 0 7-15,-10 17-12 0,16-27 8 0,-16 27-2 16,9-21 2-16,-9 21 2 0,0 0-4 0,0 0 0 16,-6-20 0-16,6 20 0 0,0 0 0 0,0 0 0 15,-17 12 0-15,17-12 0 0,-12 17 0 0,12-17 0 16,-10 23 0-16,10-23 0 0,-9 26 0 0,9-26 0 15,0 23 0-15,0-23 0 0,0 0 0 0,16 19 0 16,-16-19 0-16,20 10 0 16,-20-10 0-16,24 8 0 0,-24-8 0 0,33 1 0 15,-15-1 0-15,1-2 0 0,2 2 0 0,2-1 0 16,-2-2 0-16,-2 1 0 0,-2-3 0 0,-17 5 0 16,28-8 0-16,-28 8 0 0,17-4 0 0,-17 4 0 15,0 0 0-15,0 0 0 0,0 0 0 0,0 0 0 16,-6 22 0-16,6-22 0 0,-13 19 0 0,13-19 0 15,-17 28 0-15,17-28 0 0,-21 33 0 16,11-15 0-16,2-1 0 0,8-17 0 0,-10 27 0 16,10-27 0-16,-2 17 0 0,2-17 0 0,0 0 0 15,0 0 0-15,18 2 0 0,-18-2 0 0,19-13 0 16,-19 13 0-16,26-29 0 0,-9 9 0 0,0-4 0 16,1-2 0-16,-2 1 0 0,-1 2 0 15,-2 0 0-15,2 1 0 0,-3-1 0 16,-2 1 0-16,1 4 0 0,-3 1 0 0,-8 17 0 15,11-21 0-15,-11 21 0 0,0 0 0 0,0 0 0 16,0 0 0-16,0 0 0 0,0 0 0 0,0 0 0 16,0 0 0-16,0 0 0 0,0 0 0 0,0 25 0 15,0-25 0-15,0 0-11 0,19 17-12 0,-19-17-9 16,30-1-21-16,-5 4-48 0,-15-30-91 0,31 19-426 16,-15-6 5-16,3-8 210 0</inkml:trace>
  <inkml:trace contextRef="#ctx0" brushRef="#br1" timeOffset="465307.4735">19024 16267 1580 0,'-25'-14'229'15,"25"14"-138"-15,0 0-35 0,-19 13-17 0,19-13-14 16,-17 17-6-16,17-17-11 0,-22 28-8 16,12-9 0-16,-1 2 0 0,1 2 0 0,3 4 0 15,-1 3 0-15,0 1-1 0,1 3 2 0,1 2-24 16,0 4 23-16,0-3-3 0,2 3-12 0,-2-1 0 15,2 0-13-15,-2-5-4 0,9 10-90 0,-24-35-94 16,39 34-193-16,-21-24-231 0,3-19 97 0,12 35 543 16</inkml:trace>
  <inkml:trace contextRef="#ctx0" brushRef="#br1" timeOffset="465526.2411">18818 16576 1652 0,'0'0'234'15,"-28"-20"-182"-15,28 20-11 0,-27-13-7 0,27 13-3 16,-19-4-28-16,19 4-3 0,0 0 0 16,0 0 0-16,0 0 0 0,0 0 0 0,-4 17 0 15,4-17 0-15,21 10 0 0,-21-10 0 0,30 8 0 16,-30-8 0-16,36 2 0 0,-15-5 0 0,4 1 0 16,3-3 0-16,1 0 0 0,3-1 0 15,3 0 0-15,-1-4-36 0,6 4-11 0,-8-8-38 16,17 21-70-16,-34-24-332 0,24 16-171 0,-6 1 80 15</inkml:trace>
  <inkml:trace contextRef="#ctx0" brushRef="#br1" timeOffset="466182.5162">19145 16700 1731 0,'0'0'177'0,"-20"13"-147"0,20-13-19 16,0 0-7-16,0 0-2 0,0 0 4 0,29-3 3 15,-12 0 4-15,3 2 3 0,2-5 0 16,4-1-4-16,1-2 3 0,3 2-10 0,0 1-5 16,2-1 0-16,0-2 0 0,-3 0 0 0,0-3 0 15,-2 2 0-15,-3-3 0 0,-3 2 0 0,-4-1 0 16,-17 12 0-16,22-26 0 0,-22 26 0 0,7-21 0 16,-7 21 0-16,-7-17 0 0,7 17 0 15,-19-8 0-15,19 8 0 0,-29 0 0 0,10 3 0 16,-2 2 0-16,0 3 0 0,0 1 0 0,-3 1 0 15,1 4 0-15,-1 1 0 0,2 5 0 0,1-1 0 16,3 1 0-16,1 0 0 0,3 1 0 0,1-1 0 16,4 0 0-16,3-1 0 0,4-2 0 15,2-17 0-15,6 32 0 0,-6-32 0 0,24 23 0 16,-24-23 0-16,36 11 0 0,-12-8 0 16,6-3 0-16,4-5 0 0,2-1 0 0,4-5 0 15,2-1 0-15,0-1 0 0,2-4 0 0,-3-1 0 16,-1-1 0-16,-4 1 0 0,-5 4 0 0,-4-1 0 15,-5 6 0-15,-5 1 0 0,-17 8 0 0,19-8 0 16,-19 8 0-16,0 0 0 0,0 0 0 0,0 0 0 16,0 0 0-16,-20 28 0 0,9-10 0 15,-4 2 0-15,1 2 0 0,-2 1 0 0,0 1 0 16,1-4 0-16,2 1 0 0,2-4 0 0,11-17 0 16,-16 32 0-16,16-32 0 0,0 0 0 15,-7 22 0-15,7-22 0 0,0 0 0 0,0 0 0 16,19-14 0-16,-19 14 0 0,22-25 0 0,-7 8 0 15,2-7 0-15,0-2 0 0,-1 1 0 0,1-3 0 16,-1 4 0-16,-1 3 0 0,-5 1 0 16,-3 2 0-16,-3 0 0 0,-4 18 0 0,4-31 0 15,-4 31 0-15,3-20 0 0,-3 20 0 0,4-20 0 16,-4 20 0-16,7-18 0 0,-7 18 0 0,21-17 0 16,-21 17 0-16,37-11 0 0,-11 9 0 0,5 0 0 15,3 0 0-15,5 2 0 0,1 0 0 0,4 5 0 16,1-5 0-16,8 6 0 0,-8-20-123 15,28 40-316-15,-33-27-200 0,16 13-17 16,-6 8 467-16</inkml:trace>
  <inkml:trace contextRef="#ctx0" brushRef="#br1" timeOffset="466541.8798">21247 16274 1964 0,'0'0'54'0,"0"0"-29"0,0 0-21 0,0 0-4 16,0 0 0-16,0 0 0 0,0 0 0 0,0 0 0 16,15 27 0-16,-15-27 0 0,20 30 0 0,-7-10 0 15,-1 3 0-15,3 3 0 0,2 1 0 16,-2 1 0-16,4 0 0 0,1-2 0 0,0 3 0 16,3 0 0-16,2-2 0 0,-1-1 0 0,0-5 0 15,2-4 0-15,-2 1 0 0,-2-3 0 16,4 0 0-16,-6-4 0 0,1 0 0 0,-21-11-25 15,34 22-67-15,-34-43-200 0,18 32-364 0,-18-11 13 16,0 0 305-16</inkml:trace>
  <inkml:trace contextRef="#ctx0" brushRef="#br1" timeOffset="466776.2632">21574 16577 1771 0,'-59'22'96'0,"39"-8"-50"0,-5-3-21 16,1 6 0-16,-1-5 0 0,0 6 5 0,-3 0-8 15,0 4-15-15,0 0-7 0,4-3 0 0,0-2 0 16,-1 1 0-16,5 0 0 0,3 1 0 0,6 0 0 16,11-19 0-16,-11 20 0 0,11-20 0 0,0 0-4 15,18 11-27-15,3-5-32 0,-8-23-91 0,31 15-504 16,-15-8-2-16,5 4 184 0</inkml:trace>
  <inkml:trace contextRef="#ctx0" brushRef="#br1" timeOffset="466916.8688">22053 16706 2047 0,'-21'24'0'0,"3"-13"0"15,0 0 0-15,0-1 0 0,18-10 0 16,-31 16 0-16,31-16 0 0,-24 12 0 0,24-12 0 15,0 0 0-15,0 0 0 0,0 0-94 0,-28-24-478 16,28 24-111-16,31-36 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5:50.5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1717 16121 998 0,'0'0'467'15,"0"0"-436"-15,0 0-17 0,-5-17 0 0,5 17 11 16,0 0 8-16,-24-22 8 0,24 22-1 0,-27-3-5 16,27 3-3-16,-43 0 2 0,20 6 2 0,-10-4 1 15,3 8 1-15,-8-3-5 16,3 5-3-16,-4 0-5 0,0 4 3 0,-1 2-8 16,2 3 2-16,0 2-8 0,1 2-14 0,1 5 0 15,1 3 0-15,-1 4 0 0,2 3 0 0,4 4 0 16,2 3 0-16,2 0 0 0,5 3 0 0,3-3 0 15,5-2 0-15,5-5 0 0,4-3 0 0,6-3 0 16,4-6 0-16,9-3 0 0,7-7 0 0,6-2 0 16,8-5 0-16,7-4 0 0,6-4 0 15,7-6 0-15,3-4 0 0,4-4-29 0,-3-6-23 16,8 5-26-16,-15-26-94 0,27 23-456 0,-19-9-6 16,-2-1 181-16</inkml:trace>
  <inkml:trace contextRef="#ctx0" brushRef="#br0" timeOffset="296.9011">2172 16011 1784 0,'5'-17'44'0,"-5"17"-18"16,0 0-10-16,0 0 3 0,0 0 10 16,0 0 1-16,0 0 3 0,0 0-14 0,-3 29-5 15,2-7-8-15,1 7 5 0,-1 5-6 0,-3 6 6 16,-1 3-11-16,-2 7 0 0,-3 4 0 0,0 2 0 16,-3 2 0-16,0-1 0 0,-2-4 0 0,-1-2 0 15,5-5 0-15,3-5 0 0,3-4-10 16,1-8-15-16,8-3-23 0,-4-26-30 0,21 38-122 15,-21-38-432-15,28 0-10 0,-6-2 231 0</inkml:trace>
  <inkml:trace contextRef="#ctx0" brushRef="#br0" timeOffset="625.0047">2582 16337 1794 0,'-21'15'39'0,"-2"-1"-23"16,2 5 2-16,-2 1 6 0,2 4 8 0,-4-1 20 16,3 8-36-16,-1-2 24 0,1 4-34 0,4-1 4 15,3-3-10-15,4-4 0 0,6-4 0 16,5-4 0-16,0-17 0 0,17 25 0 0,-17-25 0 16,33 12 0-16,-11-12 0 0,2-2 0 15,4-2 0-15,3-4 0 0,0-6 0 0,2-4 0 16,1-6 0-16,0-1 0 0,-2-4 0 0,-4-3 0 15,-4 2 0-15,-6 1 0 0,-3 1 0 0,-6 2 0 16,-6 1 0-16,-4 1 0 0,-6 2 0 0,-4 3 0 16,-4 0 0-16,-2 3 0 0,-1 1-11 15,-2 5-1-15,0 0-1 0,-1 6-1 0,0 3 1 16,2 6-4-16,1 0-8 0,18-5-30 0,-31 7-82 16,48 11-359-16,-17-18-159 0,0 0 57 0</inkml:trace>
  <inkml:trace contextRef="#ctx0" brushRef="#br0" timeOffset="984.4126">3231 16239 1969 0,'-29'10'29'0,"0"1"-10"15,-5 0-5-15,0 1 2 0,-3 0-16 0,1 0 0 16,-2 1 0-16,-1 1 0 0,2-1 0 15,3 3 0-15,3 1 0 0,4 1 0 0,4 0 0 16,3-2 0-16,20-16 0 0,-23 29 0 0,23-29 0 16,-2 24 0-16,2-24 0 0,16 23 0 0,-16-23 0 15,29 19 0-15,-8-11 0 0,3-5 0 16,4 0 0-16,5-3 0 0,1-3 0 0,1 2 0 16,2-3 0-16,-1 3 0 0,-2 1 0 0,-4 1 0 15,-3 4 0-15,-4 2 0 0,-23-7 0 16,27 21 0-16,-27-21 0 0,9 29 0 0,-9-12 0 15,-4 1 0-15,-3 3 0 0,-3-1 0 0,-2 3 0 16,-5 1 0-16,-3 1 0 0,0-2 0 0,-5-1 0 16,1-1 0-16,2-2 0 0,1-3 0 0,21-16 0 15,-26 21 0-15,26-21-4 0,0 0-58 0,0 0-55 16,-11-20-192-16,11 20-343 0,24-21 12 16,-6-4 378-16</inkml:trace>
  <inkml:trace contextRef="#ctx0" brushRef="#br0" timeOffset="1359.4205">3399 16543 1881 0,'0'0'31'0,"0"0"-18"15,-18 18-5-15,18-18 8 0,0 0 4 0,0 0 7 16,29-8-2-16,-11-1-1 0,3-4-22 0,3-5-2 15,5-3 0-15,3-2 0 0,-1 1 0 16,3-2 0-16,-3 0 0 0,-1-1 0 0,-5 0 0 16,-5 4 0-16,-5 1 0 0,-15 20 0 15,12-26 0-15,-12 26 0 0,-5-21 0 0,5 21 0 16,-22-12 0-16,3 8 0 0,-4 2 0 0,-4 3 0 16,-2 3 0-16,0 3 0 0,-3 3 0 0,3 3 0 15,0 4 0-15,2 2 0 0,3 4 0 0,2 2 0 16,2 0 0-16,4 2 0 0,2-2 0 0,2 3 0 15,3-3 0-15,3 3 0 0,4-4 0 16,2-3 0-16,6-3 0 0,-6-18 0 0,26 26 0 16,-4-19 0-16,9-6 0 0,0-4 0 0,12-3 0 15,3-9-11-15,11 5-80 0,-13-35-167 0,23 27-431 16,-7-10 30-16,3 0 321 0</inkml:trace>
  <inkml:trace contextRef="#ctx0" brushRef="#br0" timeOffset="1765.6553">4385 16249 2004 0,'-30'1'25'0,"-3"-1"-10"0,1 0-12 16,2 3-3-16,1-1 0 0,-1 3 0 0,1 1 0 16,0 4 0-16,-1 2 0 0,-1 5 0 15,1 1 0-15,1 2 0 0,2 2 0 16,1 2 0-16,3 1 0 0,3 1 0 0,1-2 0 15,6 3 0-15,2-3 0 0,4-2 0 0,3-4 0 16,4-18 0-16,6 25 0 0,-6-25 0 0,26 11 0 16,-7-12 0-16,8-9 0 0,5-5 0 0,5-7 0 15,7-7 0-15,5-4 0 0,2-3 0 0,-1-5 0 16,1-1 0-16,-3-3 0 0,-3 4 0 16,-3 0 0-16,-6 1 0 0,-3 3 0 0,-7 4 0 15,-6 1 0-15,-5 4 0 0,-8 2 0 0,-4 4 0 16,-5 3 0-16,2 19 0 0,-12-26 0 0,12 26 0 15,-21-3 0-15,21 3 0 0,-31 24 0 16,11 0 0-16,-4 9 0 0,-1 5 0 0,0 3 0 16,0 4 0-16,2 1 0 0,2 4 0 0,5 2 0 15,4-2 0-15,6-4 0 0,5-3 0 16,7-8 0-16,6-4 0 0,11-3 0 0,5-11 0 16,12 0 0-16,0-18-63 0,30 27-349 0,-22-34-247 15,12 4-28-15,-4 1 462 0</inkml:trace>
  <inkml:trace contextRef="#ctx0" brushRef="#br0" timeOffset="2437.5493">5307 16289 1695 0,'0'0'55'0,"11"-39"-12"0,0 21-15 16,-1-4 2-16,4 4-4 0,-2-1 2 15,-12 19-12-15,23-29 3 0,-23 29-6 0,0 0 4 16,17-12 11-16,-17 12 5 0,0 0-17 0,0 0-16 16,0 0 0-16,-6 19 0 0,6-19 0 0,-9 24 0 15,4-6 0-15,-1 4 0 0,0 5 0 0,-2 1 0 16,3 3 0-16,-2 2 0 0,3 1 0 0,-2 3 0 16,3 2 0-16,0 2 0 0,0-1 0 15,1-1 0-15,2-4 0 0,3-5 0 0,-1-5 0 16,3-4 0-16,-5-21 0 0,14 29 0 0,-14-29 0 15,0 0 0-15,20 11 0 0,-20-11 0 16,0 0 0-16,22-22 0 0,-15 5 0 0,1-8 0 16,-3-8 0-16,1-3 0 0,0-7 0 0,0 3 0 15,1 2 0-15,-2-2 0 0,0 4 0 0,-4-3 0 16,-2 1 0-16,-2 1 0 0,0-3 0 16,-2 0 0-16,1-2 0 0,2-2 0 0,3 1 0 15,4-1 0-15,3 5 0 0,5 8 0 0,2 4 0 16,1 9 0-16,-16 18 0 0,32-18 0 0,-32 18 0 15,30-1 0-15,-30 1 0 0,31 16 0 0,-31-16 0 16,31 24 0-16,-31-24 0 0,31 30 0 0,-17-12 0 16,0 2 0-16,-1-1 0 0,-3 3 0 0,-2-1 0 15,-2 4 0-15,-3 0 0 16,-2 0 0-16,-5 2 0 0,-2 1 0 0,-4-4 0 16,-2 3 0-16,-5-3 0 0,-1 0 0 0,-3-1 0 15,-2 0 0-15,-1-3 0 0,-2 0 0 0,1-4 0 16,2-3 0-16,1-5 0 0,4-2 0 0,1-4 0 15,17-2 0-15,-19-4-53 0,19 4-63 0,-15-29-276 16,15 29-243-16,21-23-16 0,-7 4 452 16</inkml:trace>
  <inkml:trace contextRef="#ctx0" brushRef="#br0" timeOffset="2656.2924">6009 16311 2006 0,'0'0'41'16,"-20"20"-41"-16,20-20 0 0,-21 22 0 0,21-22 0 16,-23 29 0-16,23-29 0 0,-25 33 0 0,11-15 0 15,2-1 0-15,1 1 0 0,0-1 0 0,11-17 0 16,-14 31 0-16,14-31 0 0,-6 25 0 0,6-25 0 16,1 20 0-16,-1-20 0 0,0 0 0 0,21 19 0 15,-21-19-77-15,36 15-186 0,-36-15-398 0,40-23-17 16,-15 8 311-16</inkml:trace>
  <inkml:trace contextRef="#ctx0" brushRef="#br0" timeOffset="3329.0573">6007 16122 1912 0,'-40'34'134'0,"40"-34"-133"0,-25 11-1 0,25-11 0 16,0 0 0-16,0 0-5 0,0 0 2 0,0 0 1 15,19 7-3-15,-2-9 0 0,3-1 2 0,4-2 1 16,4 2 3-16,4-2-3 0,0 4 1 0,0-2-7 16,0 5-1-16,-3 0 2 0,-1 3-1 0,-4 2 4 15,-2 4 1-15,-5 2 2 0,-17-13-2 0,26 33 8 16,-20-13-4-16,-4 3 6 16,-3 2 0-16,-3 1 8 0,-3 2-6 0,-2 2 12 15,0-1-16-15,-1-2-5 0,-1-2 0 0,1 2 0 16,2-3 0-16,0 3 0 0,2-4 0 0,0 1 0 15,1-4 0-15,2 0 0 0,-1-3 0 0,4-17 0 16,-1 24 0-16,1-24 0 0,0 0 0 0,0 0 0 16,0 0 0-16,0 0 0 0,22 7 0 0,-22-7 0 15,13-20 0-15,-13 20 0 0,17-37 0 16,-8 13 0-16,-2 0 0 0,0-3 0 0,-1 3 0 16,1 0 0-16,-4 1 0 0,1 1 0 0,-1-2 0 15,0 0 0-15,2-3 0 0,1 1 0 16,1 0 0-16,3 3 0 0,1 3 0 0,2 2 0 15,-13 18 0-15,29-27 0 0,-12 17 0 0,-17 10 0 16,33-17 0-16,-16 11 0 0,0 0 0 16,2 1 0-16,-1 3 0 0,-1 0 0 0,0 3 0 15,-17-1 0-15,28 5 0 0,-28-5 0 0,20 14 0 16,-20-14 0-16,13 21 0 0,-13-21 0 0,3 29 0 16,-4-11 0-16,-5 4 0 0,-1 2 0 0,-4 1 0 15,-3 3 0-15,0 0 0 0,-2-3 0 0,-1 1 0 16,0 1 0-16,0-1 0 0,-1 0 0 0,1 2 0 15,-3-5 0-15,-1 0 0 16,0 0 0-16,-3-5 0 0,1 0 0 0,0-2 0 16,0-2 0-16,2 0 0 0,1-4 0 0,2-3 0 15,18-7 0-15,-31 8 0 0,31-8 0 0,-23 2 0 16,23-2 0-16,0 0 0 0,-18 2 0 0,18-2 0 16,0 0 0-16,0 0 0 0,-9 28 0 0,8-9 0 15,-1 7 0-15,-2 3 0 0,-1 3 0 0,-3 6 0 16,-2 4 0-16,-1 8 0 0,-6 3 0 15,-1 0 0-15,-3 0 0 0,-1-5 0 0,0-7 0 16,8-3 0-16,-2-13-54 0,15 10-48 0,-16-44-209 16,17 9-365-16,18 16 46 0,-18-16 357 0</inkml:trace>
  <inkml:trace contextRef="#ctx0" brushRef="#br0" timeOffset="3750.9655">6845 16347 2030 0,'0'0'17'0,"0"0"-17"0,0 0 0 0,26-2 0 16,-26 2 0-16,36-18 0 0,-14 4 0 0,3 0 0 15,4-2 0-15,2-1 0 0,0 0 0 16,0 0 0-16,-3 0 0 0,-3 2 0 0,-1-2 0 16,-2 0 0-16,-3 3 0 0,0-1 0 0,-19 15 0 15,28-28 0-15,-28 28 0 0,12-20 0 16,-12 20 0-16,0 0 0 0,0 0 0 0,-28-18 0 16,28 18 0-16,-36 3 0 0,15 0 0 0,-3 5 0 15,0 3 0-15,-1 1 0 0,-1 2 0 0,-4 1 0 16,0 4 0-16,0 0 0 0,1 6 0 0,1 1 0 15,1 3 0-15,2 1 0 0,2 1 0 0,3 0 0 16,3-2 0-16,5 0 0 0,5-6 0 16,4-1 0-16,7-2 0 0,-4-20 0 0,24 32 0 15,-3-20 0-15,3-6 0 0,8-4 0 16,2-4 0-16,8-3 0 0,3-7 0 0,8 0 0 16,-5-9-40-16,18 25-220 0,-21-26-422 0,16 3 31 15,-7-4 238-15</inkml:trace>
  <inkml:trace contextRef="#ctx0" brushRef="#br0" timeOffset="4082.4412">7513 15937 2047 0,'-28'19'0'0,"-6"2"0"16,-3 2 0-16,5 1 0 0,-1 2 0 0,2-1 0 15,2-2 0-15,6-1 0 0,4-3 0 16,5-2 0-16,14-17 0 0,-9 24 0 0,9-24 0 15,0 0 0-15,21 21 0 0,-4-19 0 0,5-1 0 16,6-1 0-16,4-3 0 0,4 0 0 0,1 0 0 16,3-2 0-16,-4 1 0 0,-1 2 0 0,-3-1 0 15,-2 3 0-15,-5 4 0 0,-4 1 0 16,-4 1 0-16,-17-6 0 0,20 17 0 0,-20-17 0 0,8 26 0 16,-9-7 0-16,-6 0 0 0,-3 4 0 15,-6 1 0-15,-4 3 0 0,-3-1 0 16,-4 2 0-16,-2-1 0 0,0-1 0 0,0 0 0 15,3-3 0-15,6-3 0 0,-1-5 0 0,21-15 0 16,-17 12 0-16,17-12 0 0,0 0-53 0,21 8-181 16,-21-8-420-16,11-31-49 0,9 12 301 0</inkml:trace>
  <inkml:trace contextRef="#ctx0" brushRef="#br0" timeOffset="4254.3463">8050 16288 2047 0,'-40'20'0'0,"22"-3"0"0,-4-1 0 0,2-4 0 16,0 0 0-16,2-5 0 0,18-7 0 16,-32 9 0-16,32-9 0 0,-23-1 0 15,23 1 0-15,0 0 0 0,-21-12 0 0,21 12 0 16,0 0 0-16,-24-33 0 0,24 33-335 0,0 0-368 16,0 0 22-16,0 0 354 0</inkml:trace>
  <inkml:trace contextRef="#ctx0" brushRef="#br0" timeOffset="6944.8665">11363 2212 1154 0,'-2'-27'217'0,"2"27"53"0,0 0-230 0,0 0-7 15,0 0 7-15,0 0 3 0,0 0 1 16,0 0-2-16,0 0-11 0,0 0-8 0,0 0-9 16,-17 22-2-16,17-22-3 0,-14 40 9 0,7-12-8 15,1 6 7-15,-1 3-10 0,-2 3 3 0,3 4-11 16,-1-2 6-16,0 1-9 0,2-1-10 15,-1-4 23-15,1-1-34 0,2-2 20 0,1-6-25 16,5 3-26-16,-3-32-56 0,20 56-187 16,-20-56-304-16,11 30-25 0,2-9 358 0</inkml:trace>
  <inkml:trace contextRef="#ctx0" brushRef="#br0" timeOffset="7278.7123">11685 2514 1756 0,'0'0'20'0,"-27"11"-11"16,27-11 5-16,-24 11 10 0,24-11 8 0,-24 16 3 16,24-16-2-16,-24 19-7 0,24-19-3 0,-20 19-2 15,20-19-24-15,-13 17 19 0,13-17-23 0,0 0 15 16,-4 19 1-16,4-19 9 0,0 0-15 0,0 0 7 0,22 18-10 15,-22-18 0-15,26 7 0 0,-8-6 0 0,-18-1 0 16,32 4 0-16,-14-3 0 0,-18-1 0 0,31 4 0 16,-31-4 0-16,25 8 0 0,-25-8 0 0,0 0 0 15,17 15 0-15,-17-15 0 0,0 0 0 0,-3 25 0 16,3-25 0-16,-13 24 0 0,13-24 0 0,-26 27 0 16,26-27 0-16,-30 25 0 15,30-25 0-15,-24 21-7 0,24-21-15 0,0 0-25 16,0 0-30-16,-20 0-36 0,41 11-104 0,-21-11-366 15,4-32-25-15,17 18 236 0</inkml:trace>
  <inkml:trace contextRef="#ctx0" brushRef="#br0" timeOffset="7497.5185">12131 2208 1879 0,'0'0'11'15,"-27"29"-10"-15,16-7 11 0,-1-1 2 0,2 8 11 16,-2-1-9-16,1 4 2 0,-1 2-13 0,2 0 2 16,1 1-6-16,2 1 5 0,1-1-10 15,2-1-13-15,2-4 27 0,0-3-44 0,5 2 15 16,-4-8-19-16,8 5-16 0,-7-26-84 0,19 40-230 16,-19-40-212-16,8 18-41 0,4-1 490 0</inkml:trace>
  <inkml:trace contextRef="#ctx0" brushRef="#br0" timeOffset="7653.7091">11963 2530 1959 0,'-38'-11'45'16,"38"11"-33"-16,0 0-12 0,0 0-1 0,0 0 2 16,18 4 2-16,-18-4 0 0,36-5-5 0,-10 0-11 15,7-8-17-15,11 4-33 0,-8-23-91 0,33 16-479 16,-15-7-22-16,8-4 184 0</inkml:trace>
  <inkml:trace contextRef="#ctx0" brushRef="#br0" timeOffset="8248.6965">13052 2216 1673 0,'-20'-15'59'0,"20"15"-30"15,0 0-3-15,0 0 3 0,0 0 7 16,0 0 5-16,0 0-13 0,0 0-7 0,0 0-11 16,-16 21-3-16,16-21 1 0,-12 26 8 0,12-26-2 15,-15 38 8-15,5-13-6 0,3 5-4 0,-3 3-12 16,2 2 0-16,-3 4 0 0,0 3 0 0,-1 3 0 15,-2-2 0-15,1 2 0 0,0-1 0 0,1-6 0 16,1-1 0-16,3-8 0 0,3-6 0 0,5-6 0 16,0-17 0-16,11 18 0 0,-11-18 0 15,24 1 0-15,-24-1 0 0,32-17 0 0,-11 2 0 16,1-5 0-16,1-5 0 0,1-3 0 0,2-1 0 16,-1-2 0-16,1 1 0 0,-2 1 0 15,-2 1 0-15,-1 3 0 0,-3 3 0 0,-2 5 0 16,-16 17 0-16,24-24 0 0,-24 24 0 0,0 0 0 15,0 0 0-15,0 0 0 0,0 0 0 0,0 0 0 16,17 19 0-16,-17-19 0 0,-1 37 0 16,0-16 0-16,0 2 0 0,-1 2 0 0,0-4 0 15,3 2 0-15,0-1 0 0,5 0 0 0,-6-22 0 16,27 33-26-16,-10-27-44 0,14 11-44 0,-20-37-176 16,20 23-357-16,0-6 45 0,-2-9 305 0</inkml:trace>
  <inkml:trace contextRef="#ctx0" brushRef="#br0" timeOffset="8951.8364">13544 2531 1584 0,'-16'34'369'16,"-5"-23"-347"-16,1 2-25 0,0 2 23 0,3 0-15 15,17-15 30-15,-32 32-20 0,18-15-15 16,2 2 0-16,1 1 0 0,1-3 0 0,10-17 0 15,-10 29 0-15,10-29 0 0,2 24 0 0,-2-24 0 16,10 18 0-16,-10-18 0 0,25 10 0 0,-7-10 0 16,4-4 0-16,3-5 0 0,3-3 0 15,2-1 0-15,0-4 0 0,-1-1 0 0,0-3 0 16,-3 2 0-16,-1-2 0 0,-3 5 0 0,-1-3 0 16,-4 2 0-16,-1 1 0 0,-4-1 0 15,-12 17 0-15,12-28 0 0,-12 28 0 0,1-22 0 16,-1 22 0-16,0 0 0 0,0 0 0 0,-21-16 0 15,21 16 0-15,-22 8 0 0,22-8 0 0,-27 21 0 16,11-4 0-16,1 0 0 0,1 3 0 0,2-2 0 16,2 0 0-16,10-18 0 0,-9 30 0 0,9-30 0 15,5 25 0-15,-5-25 0 0,21 20 0 16,-4-13 0-16,5-4 0 0,2-1 0 0,4-3 0 16,0-2 0-16,4-2 0 0,-1-1-13 15,1-3-7-15,2 0 1 0,-2-3-7 0,2 2 2 16,-6-3-7-16,1 5 7 0,-7-2-2 0,0 4 10 15,-22 6 1-15,30-10 3 0,-30 10 23 0,18-7-17 16,-18 7 31-16,0 0-14 0,0 0-20 0,0 0 25 16,0 0-24-16,-17 17 20 0,17-17 5 15,-23 22-2-15,23-22 6 0,-24 30-6 0,12-11 6 16,-2-2-8-16,3 0 2 0,2 0-7 0,0 1 7 16,3-1-7-16,6-17 4 0,-8 28-5 0,8-28-3 15,0 22-4-15,0-22 3 0,6 18-4 0,-6-18 2 16,0 0-1-16,0 0 0 0,23 11 0 0,-23-11 0 15,17-9 0-15,-17 9 0 0,20-19 0 16,-20 19 0-16,21-28 0 0,-11 11 0 16,-2-2 0-16,1 0 0 0,-2-2 0 0,0 0 0 15,0 1 0-15,-3 1 0 0,1-1 0 0,-1 2 0 16,-2 1 0-16,-2 17 0 0,6-31 0 0,-6 31 0 16,4-22 0-16,-4 22 0 0,0 0 0 0,0 0 0 15,0 0 0-15,0 0 0 0,0 0 0 0,0 0 0 16,17 2 0-16,-17-2 0 0,17 6 0 15,-17-6 0-15,28 5 0 0,-11-4 0 0,5 1 0 16,0-6 0-16,3 3-14 0,0-8-36 16,5 8-28-16,-12-19-62 0,31 32-291 0,-23-23-214 15,4 1 67-15,3 13 468 0</inkml:trace>
  <inkml:trace contextRef="#ctx0" brushRef="#br0" timeOffset="9467.4696">14588 2541 1698 0,'-17'23'146'0,"17"-23"-124"0,-20 26-19 0,20-26 50 16,-19 27-33-16,19-27 32 0,-18 28-24 0,18-28-15 16,-14 31-1-16,8-14-12 0,6-17 0 0,-7 27 0 15,7-27 0-15,-3 20 0 0,3-20 0 0,0 0 0 16,1 19 0-16,-1-19 0 0,0 0 0 16,0 0 0-16,0 0 0 0,0 0 0 15,0 0 0-15,0 0 0 0,18-20 0 0,-18 20 0 16,12-22 0-16,-12 22 0 0,15-26 0 0,-15 26 0 15,15-30 0-15,-15 30 0 0,19-32 0 0,-9 14 0 16,3 0 0-16,-2 0 0 0,0 0 0 0,-11 18 0 16,22-32 0-16,-22 32 0 0,19-22 0 0,-19 22 0 15,0 0 0-15,0 0 0 0,17-9 0 16,-17 9 0-16,0 0 0 0,0 0 0 0,-4 24 0 16,4-24 0-16,-5 25 0 0,5-25 0 0,-9 29 0 15,9-29 0-15,-6 25 0 0,6-25 0 0,-1 16 0 16,1-16 0-16,0 0 0 0,0 0 0 15,0 0 0-15,25 15 0 0,-25-15 0 0,25-6 0 16,-25 6 0-16,33-16 0 0,-16 7 0 0,1-4 0 16,0 3 0-16,0-1 0 0,-1 0 0 15,-17 11 0-15,30-20 0 0,-30 20 0 0,25-18 0 16,-25 18 0-16,18-14 0 0,-18 14 0 0,0 0 0 16,0 0 0-16,0 0 0 0,0 0 0 0,14-17 0 15,-14 17 0-15,0 0 0 0,0 0 0 0,0 0 0 16,0 0 0-16,0 0 0 0,-5 18 0 0,5-18 0 15,-4 22 0-15,4-22 0 0,-6 31 0 16,6-31 0-16,-4 33 0 0,4-33 0 0,4 31 0 16,-4-31 0-16,9 29 0 0,-9-29-68 15,24 37-144-15,-24-37-380 0,0 0-67 0,28 15 144 16</inkml:trace>
  <inkml:trace contextRef="#ctx0" brushRef="#br0" timeOffset="10139.3478">15252 2463 1944 0,'-19'11'41'0,"19"-11"-23"0,-28 9 3 15,28-9 2-15,-26 17-23 0,26-17 0 0,-26 26 0 16,26-26 0-16,-26 34 0 0,16-16 0 16,2 1 0-16,2-1 0 0,2 1 0 0,2 0 0 15,2-1 0-15,2-1 0 0,-2-17 0 16,10 31 0-16,-10-31 0 0,17 23 0 0,-17-23 0 15,22 13 0-15,-22-13 0 0,27 5 0 0,-27-5 0 16,28-3 0-16,-28 3 0 0,24-13 0 0,-24 13 0 16,24-25 0-16,-24 25 0 0,23-35 0 0,-13 15 0 15,-1 0 0-15,0-3 0 0,2 0 0 0,1-4 0 16,-1 1 0-16,-1 1 0 0,-3 4 0 16,-3 2 0-16,-4 19 0 0,5-27 0 0,-5 27 0 15,0 0 0-15,-1-20 0 0,1 20 0 0,0 0 0 16,0 0 0-16,0 0 0 0,0 0 0 0,0 0 0 15,0 0 0-15,-16 17 0 0,16-17 0 16,0 0 0-16,3 21 0 0,-3-21 0 0,0 0 0 16,27 17 0-16,-27-17 0 0,29 3 0 0,-9-3 0 15,1 2 0-15,-1-2 0 0,2 0 0 16,-4 0 0-16,1 1 0 0,-19-1 0 0,28 5 0 16,-28-5 0-16,20 8 0 0,-20-8 0 0,0 0 0 15,16 21 0-15,-16-21 0 0,-1 23 0 0,1-23 0 16,-10 32 0-16,2-15 0 0,-3 0 0 0,-2 1 0 15,13-18 0-15,-21 33 0 0,21-33 0 0,-19 29 0 16,19-29 0-16,-11 20 0 0,11-20 0 16,0 0 0-16,-2 20 0 0,2-20 0 15,0 0 0-15,0 0 0 0,27-6 0 0,-27 6 0 16,30-20 0-16,-12 5 0 0,2-3 0 0,-1-2 0 16,1 1 0-16,0 1 0 0,0-2 0 0,-1 2 0 15,-2 1 0-15,-17 17 0 0,30-28 0 0,-30 28 0 16,19-18 0-16,-19 18 0 0,0 0 0 0,0 0 0 15,0 0 0-15,0 0 0 0,0 0 0 16,0 0 0-16,-4 28 0 0,4-28 0 0,-14 32 0 16,14-32 0-16,-15 33 0 0,15-33 0 0,-7 32 0 15,7-32 0-15,0 30 0 0,0-30 0 0,8 26 0 16,-8-26 0-16,17 19-5 0,-17-19-44 16,28 11 3-16,-28-11-9 0,41 2-21 0,-33-22-100 15,35 31-246-15,-20-21-161 0,2-6-6 0,12 17 544 16</inkml:trace>
  <inkml:trace contextRef="#ctx0" brushRef="#br0" timeOffset="10326.9311">16104 2460 2047 0,'0'0'0'0,"-23"20"0"0,23-20 0 0,-21 33 0 16,11-12 0-16,0 0 0 0,2 4 0 0,1 0 0 15,1 0 0-15,1-2 0 0,0 2 0 16,1-6 0-16,3-1 0 0,2-1 0 0,-1-17 0 15,6 24 0-15,-6-24 0 0,0 0 0 16,17 9 0-16,-17-9 0 0,22-12 0 0,-1 8-48 16,-26-37-382-16,27 24-257 0,-9-11 46 0,3-1 401 15</inkml:trace>
  <inkml:trace contextRef="#ctx0" brushRef="#br0" timeOffset="10451.8648">16246 2206 1899 0,'-24'-1'-4'0,"24"1"-22"0,0 0-32 16,8 17-120-16,-8-17-406 0,0 0-33 15,0 0 186-15</inkml:trace>
  <inkml:trace contextRef="#ctx0" brushRef="#br0" timeOffset="10701.8727">16524 2410 2004 0,'0'0'43'0,"-45"32"-43"0,19-11 0 0,3-1 0 16,3-1 0-16,4 1 0 0,4-1 0 15,6 0 0-15,5-2 0 0,1-17 0 0,12 29 0 16,-12-29 0-16,34 18 0 0,-6-10 0 0,6-8 0 15,10-2 0-15,5-5 0 0,8 0 0 16,-16-33-332-16,28 24-338 0,-10-8-24 0,2 2 344 16</inkml:trace>
  <inkml:trace contextRef="#ctx0" brushRef="#br0" timeOffset="11654.9992">11368 5641 1697 0,'0'0'242'0,"20"-5"-235"0,-20 5-5 16,35-26 8-16,-6 9-1 0,6-1 5 0,4 1-6 15,4-1 0-15,2 1-7 0,1 4 1 0,-1 2-3 16,-1 3 4-16,-4 3-2 0,-6 2 1 0,-5 4-3 15,-6 4-1-15,-6 1 4 0,-17-6 3 16,18 19 3-16,-18-19-1 0,-3 25 3 0,3-25-7 16,-22 33 3-16,5-15-2 0,-4 0-4 0,-2 1 0 15,-1-1 0-15,-4 2 0 0,1-1 0 16,0-1 0-16,2-1 0 0,3-2 0 0,2-3 0 16,20-12 0-16,-20 12 0 0,20-12 0 0,0 0 0 15,0 0 0-15,0 0 0 0,16 2 0 0,-16-2 0 16,34-5 0-16,-12 2 0 0,-1-2 0 15,4 0 0-15,-2 3 0 0,-1-1 0 0,-4 4 0 16,-18-1 0-16,23 5 0 0,-23-5 0 0,0 0 0 16,5 27 0-16,-5-27 0 0,-15 33 0 0,1-15 0 15,-3 2 0-15,-4 0 0 0,-1-1 0 0,0-2 0 16,2-1 0-16,-1-2 0 0,4-2 0 0,17-12 0 16,-22 16 0-16,22-16 0 15,0 0 0-15,0 0 0 0,0 0-11 0,0 0-51 16,23-12-45-16,14 28-208 0,-37-16-315 0,40-23-6 15,-15 17 351-15</inkml:trace>
  <inkml:trace contextRef="#ctx0" brushRef="#br0" timeOffset="11983.1391">12098 5730 1936 0,'0'0'47'0,"0"0"-27"15,-18 6-1-15,18-6-3 0,0 0-7 0,-16 17-15 16,16-17 12-16,-20 23-14 0,20-23 16 0,-22 33-8 15,13-13 0-15,-2 3 0 0,2 0 0 16,1 1 0-16,0-2 0 0,2-3 0 0,1 0 0 16,5-19 0-16,-4 27 0 0,4-27 0 0,1 19 0 15,-1-19 0-15,0 0 0 0,0 0 0 16,0 0 0-16,0 0 0 0,17 3 0 0,-17-3 0 16,0 0 0-16,20-25 0 0,-20 25 0 0,25-33 0 15,-12 11 0-15,3 1 0 0,0-4 0 0,-3-1 0 16,2 2 0-16,-1-2 0 0,-1 3 0 0,-3 3 0 15,-1 0 0-15,-9 20 0 0,15-29 0 0,-15 29 0 16,8-18 0-16,-8 18 0 0,0 0 0 16,0 0 0-16,0 0 0 0,20-3 0 0,-20 3 0 15,17 9-31-15,-17-9-48 0,19 3-77 16,20 6-412-16,-39-9-86 0,34 4 96 0</inkml:trace>
  <inkml:trace contextRef="#ctx0" brushRef="#br0" timeOffset="12342.5193">12604 5626 1465 0,'-8'23'395'0,"-9"-27"-353"0,17 4-10 0,-36 3 5 15,16 3-2-15,-4-3-2 0,1 6-25 0,-4-1-8 16,3 4 0-16,-3 3 0 0,3 4 0 0,-2 1 0 16,4 3 0-16,3-3 0 0,2 2 0 15,5-3 0-15,2-2 0 0,10-17 0 0,-7 27 0 16,7-27 0-16,7 17 0 0,-7-17 0 15,27 6 0-15,-7-11 0 0,6-5 0 0,4-7 0 16,6-3 0-16,-1-8 0 0,4-2 0 0,-3-3 0 16,1-1 0-16,-4-1 0 0,-2 1 0 0,-4 2 0 15,-1 0 0-15,-5 2 0 0,0 1 0 0,-5-1 0 16,-4 1 0-16,-2 1 0 0,-3 1 0 0,-3 6 0 16,-2 1 0-16,-2 20 0 0,-3-22 0 15,3 22 0-15,0 0 0 0,0 0 0 0,-26 13 0 16,26-13 0-16,-27 42 0 0,10-11 0 0,0 7 0 15,0 3 0-15,0 0 0 0,4 1 0 16,-1-3 0-16,7 1 0 0,0-6 0 0,7 1 0 16,2-9 0-16,12 12-76 0,-14-38-360 0,14 23-238 15,-14-23 44-15,37 12 400 0</inkml:trace>
  <inkml:trace contextRef="#ctx0" brushRef="#br0" timeOffset="12936.2569">13761 5390 1606 0,'2'-23'184'16,"-2"23"-155"-16,13-36-1 0,-13 36-7 15,15-27 5-15,-15 27 1 0,0 0 3 0,0 0 3 16,0 0 2-16,0 0-7 0,0 0-28 0,0 0 0 15,0 0 0-15,0 0 0 0,-4 27 0 16,-5-9 0-16,0 3 0 0,-1 4 0 0,-2 3 0 16,-2 4 0-16,1 6 0 0,-2-1 0 0,1 5 0 15,-1-1 0-15,1-1 0 0,0 0 0 0,3-4 0 16,3-2 0-16,1-7 0 0,3-1 0 0,4-4 0 16,0-4 0-16,0-18 0 0,7 25 0 0,-7-25 0 15,17 10 0-15,-17-10 0 0,27-3 0 16,-10-4 0-16,2-3 0 0,2-4 0 0,1-4 0 15,0-3 0-15,1-2 0 0,-1 2 0 16,0-1 0-16,-2-1 0 0,-2 2 0 0,-1 1 0 16,-2 3 0-16,-15 17 0 0,27-29 0 0,-27 29 0 15,18-18 0-15,-18 18 0 0,0 0 0 0,0 0 0 16,0 0 0-16,0 0 0 0,0 0 0 0,17 24 0 16,-17-7 0-16,-1 2 0 0,0 0 0 15,0 4 0-15,1-3 0 0,1 0 0 0,0 0 0 16,3 0 0-16,-1-2 0 0,7-1 0 0,-10-17 0 15,25 28 0-15,-25-28 0 0,36 19-24 0,-36-19-77 16,60 23-245-16,-42-29-271 0,15 6-28 0,-5-6 332 16</inkml:trace>
  <inkml:trace contextRef="#ctx0" brushRef="#br0" timeOffset="14108.2086">14310 5671 1938 0,'-26'1'44'0,"4"5"-14"15,-2-1 5-15,2 3-35 0,0 1 0 0,0 0 0 16,1 2 0-16,1 1 0 0,2 2 0 0,1-1 0 16,17-13 0-16,-27 28 0 0,27-28 0 15,-21 29 0-15,21-29 0 0,-12 29 0 0,12-29 0 16,-2 25 0-16,2-25 0 0,10 21 0 0,-10-21 0 16,23 13 0-16,-23-13 0 0,35 5 0 15,-13-7 0-15,2-3 0 0,2-3 0 0,-1-1 0 16,2-3 0-16,-1-2 0 0,-3 0 0 0,1-2 0 15,-5 0 0-15,1 0 0 0,-3 0 0 0,-17 16 0 16,28-33 0-16,-28 33 0 0,17-31 0 16,-17 31 0-16,7-26 0 0,-7 26 0 0,0-23 0 15,0 23 0-15,0 0 0 0,-10-20 0 0,10 20 0 16,0 0 0-16,-17 1 0 0,17-1 0 0,-18 14 0 16,18-14 0-16,-22 27 0 0,22-27 0 0,-20 32 0 15,20-32 0-15,-14 31 0 0,14-31 0 0,-2 23 0 16,2-23 0-16,8 17 0 0,-8-17 0 0,19 12 0 15,-19-12 0-15,32 5 0 16,-12-5 0-16,4-3 0 0,-1-1 0 0,5-1-26 16,-2-4-23-16,1 4-15 0,-4-4 32 0,7 6-37 15,-30 3 6-15,47-9-58 0,-48-17-139 0,30 36 54 16,-29-10 16-16,0 0 89 0,17-13 156 0,-17 13 27 16,0 0 5-16,0 0 4 0,0 0 3 0,-19-9-15 15,19 9 41-15,0 0-16 0,-13 26 11 16,-6-25-23-16,19-1-47 0,-19 22 25 0,19-22-52 15,-23 26 24-15,13-9-16 0,10-17-11 0,-17 30 4 16,17-30-3-16,-12 27-5 0,12-27-11 0,-4 24 0 16,4-24 0-16,0 0 0 0,3 17 0 15,-3-17 0-15,0 0 0 0,0 0 0 0,19-5 0 16,-19 5 0-16,17-19 0 0,-17 19 0 0,23-32 0 16,-11 14 0-16,-1-1 0 0,-1 1 0 15,-1 1 0-15,-2 0 0 0,-7 17 0 0,10-32 0 16,-7 16 0-16,-3 16 0 0,4-31 0 0,-4 31 0 15,4-25 0-15,-4 25 0 0,2-18 0 0,-2 18 0 16,0 0 0-16,6-20 0 0,-6 20 0 0,0 0 0 16,21-14 0-16,-21 14 0 0,19-9 0 0,-19 9 0 15,28-7 0-15,-11 4 0 0,1-1 0 0,1 0 0 16,0 2 0-16,1-1 0 0,-2 1 0 16,0 2 0-16,-18 0 0 0,31 0 0 15,-31 0 0-15,24 4 0 0,-24-4 0 0,18 3 0 16,-18-3 0-16,0 0 0 0,0 0 0 0,11 20 0 15,-11-20 0-15,-4 17 0 0,4-17 0 0,-8 19 0 16,8-19 0-16,-13 23 0 0,13-23 0 0,-15 25 0 16,15-25 0-16,-15 29 0 0,15-29 0 15,-11 29 0-15,11-29 0 0,-7 29 0 0,7-29 0 16,-6 26 0-16,6-26 0 0,-1 18 0 0,1-18 0 16,0 0 0-16,0 0 0 0,0 0 0 0,0 0 0 15,23 6 0-15,-23-6 0 0,17-16 0 0,-17 16 0 16,23-26 0-16,-23 26 0 0,27-33 0 0,-14 16 0 15,1 0 0-15,-1 0 0 0,-13 17 0 16,22-30 0-16,-22 30 0 0,17-24 0 16,-17 24 0-16,12-22 0 0,-12 22 0 0,0 0 0 15,13-18 0-15,-13 18 0 0,0 0 0 0,0 0 0 16,0 0 0-16,0 0 0 0,0 0 0 0,0 0 0 16,0 0 0-16,0 0 0 0,5 22 0 0,-5-22 0 15,3 20 0-15,-3-20 0 0,2 22 0 0,-2-22 0 16,4 23 0-16,-4-23 0 0,8 22 0 0,-8-22 0 15,0 0 0-15,23 20 0 0,-23-20 0 16,22 6 0-16,-22-6 0 0,23-2 0 0,-23 2 0 16,26-6 0-16,-26 6 0 0,25-15 0 15,-25 15 0-15,25-20 0 0,-25 20 0 0,24-26 0 16,-24 26 0-16,24-30 0 0,-24 30 0 0,25-31 0 16,-14 14 0-16,-11 17 0 0,18-28 0 0,-18 28 0 15,18-22 0-15,-18 22 0 0,0 0 0 16,0 0 0-16,0 0 0 0,0 0 0 0,17-3 0 15,-17 3 0-15,0 0 0 0,6 26 0 0,-6-26 0 16,4 29 0-16,-4-12 0 0,1 1 0 0,-2 0 0 16,2-1 0-16,-1-17 0 0,6 31 0 0,-6-31 0 15,12 21 0-15,-12-21-29 0,22 18-78 0,-22-18-106 16,38 8-185-16,-38-8-227 0,28-17 66 0,0 19 444 16</inkml:trace>
  <inkml:trace contextRef="#ctx0" brushRef="#br0" timeOffset="14826.9643">15730 5520 2033 0,'0'0'14'16,"-17"4"-14"-16,17-4 0 0,0 0 0 16,-23 14 0-16,23-14 0 0,-20 17 0 0,20-17 0 15,-25 26 0-15,12-9 0 0,1 3 0 0,-2 0 0 16,1 4 0-16,-2-1 0 0,3 1 0 15,2-1 0-15,4 0 0 0,3-3 0 0,1-3 0 16,2-17 0-16,2 21 0 0,-2-21 0 0,0 0 0 16,18 17 0-16,-18-17 0 0,22 3 0 15,-22-3 0-15,27-10 0 0,-27 10 0 0,30-23 0 16,-30 23 0-16,32-33 0 0,-17 14 0 0,2-3 0 16,-2 1 0-16,-2-4 0 0,2 1 0 0,-2 0 0 15,0 0 0-15,-4 0 0 0,-1 2 0 0,-4 3 0 16,-1-1 0-16,-2 2 0 0,-1 18 0 0,-1-30 0 15,1 30 0-15,0 0 0 0,-3-20 0 0,3 20 0 16,0 0 0-16,0 0 0 0,0 0 0 16,-18 20 0-16,18-20 0 0,-11 22 0 0,11-22 0 15,-9 24 0-15,9-24 0 0,-5 22 0 16,5-22 0-16,3 18 0 0,-3-18 0 0,0 0 0 16,17 14 0-16,-17-14 0 0,25 1 0 0,-25-1 0 15,34-4 0-15,-15-1 0 0,2 0 0 0,-2-2 0 16,2 1 0-16,-2 0 0 0,-2-1 0 0,-17 7 0 15,26-4 0-15,-26 4 0 0,0 0 0 16,17 0 0-16,-17 0 0 0,0 0 0 0,0 0 0 16,0 21 0-16,0-21 0 0,-12 27 0 0,2-9 0 15,-1 3 0-15,0-1 0 0,-1 3 0 0,0 0 0 16,0 0 0-16,2 0 0 0,0-2 0 0,3-2 0 16,7-19 0-16,-9 28 0 0,9-28 0 15,3 17 0-15,-3-17 0 0,0 0 0 16,21 0 0-16,-21 0 0 0,25-22 0 0,-25 22 0 15,34-36 0-15,-14 15 0 0,-2-3 0 0,0 0 0 16,0 0 0-16,-1 0 0 0,0-1 0 0,3 1 0 16,-4 2 0-16,1 2 0 0,-3 2 0 0,-14 18 0 15,25-28 0-15,-25 28 0 0,18-16 0 0,-18 16 0 16,0 0 0-16,0 0 0 0,0 0 0 0,-1 27 0 16,-2-9 0-16,-3-1 0 0,5 3 0 15,-2-1 0-15,6 1 0 0,2-1 0 0,3 0 0 16,2-3 0-16,-10-16 0 0,26 28 0 0,-26-28 0 15,26 24 0-15,-26-24-22 0,25 15-22 0,-8-3-33 16,-17-12-126-16,31 5-194 0,-31-5-228 16,0 0 54-16,20-4 464 0</inkml:trace>
  <inkml:trace contextRef="#ctx0" brushRef="#br0" timeOffset="14998.8599">16453 5454 2024 0,'0'0'23'15,"0"0"-23"-15,-14 20 0 0,14-20 0 0,-15 30 0 16,6-11 0-16,-1 2 0 0,1 3 0 0,-2 1 0 16,1 3 0-16,-1 1 0 0,2 0 0 15,1-2 0-15,3-4 0 0,1-4 0 16,4-19 0-16,-2 28 0 0,2-28 0 0,0 0 0 16,0 0-43-16,24 28-95 0,-40-54-322 0,33 22-213 15,-17 4 44-15,22-40 526 0</inkml:trace>
  <inkml:trace contextRef="#ctx0" brushRef="#br0" timeOffset="15170.7453">16522 5171 1772 0,'-19'1'275'0,"19"-1"-275"0,-28 9 0 0,28-9 0 16,-24 14 0-16,24-14 0 0,-14 20 0 0,14-20 0 15,-5 19-1-15,5-19-68 0,12 23-43 16,-12-23-159-16,0 0-380 0,0 0 46 0,28 19 268 15</inkml:trace>
  <inkml:trace contextRef="#ctx0" brushRef="#br0" timeOffset="15405.1097">16956 5374 2047 0,'0'0'0'0,"-25"14"0"16,25-14 0-16,-33 7 0 0,13-2 0 0,-3 1 0 15,0 2 0-15,-1 0 0 0,-2 4 0 16,-2-1 0-16,4 3 0 0,1 1 0 0,5-3 0 16,18-12 0-16,-26 28 0 0,26-28 0 0,-11 26 0 15,11-26 0-15,0 27 0 0,0-27 0 0,15 25 0 16,-15-25 0-16,35 21 0 0,-9-15 0 0,4-3 0 16,5-1 0-16,4-6 0 0,6 2 0 15,-1-8 0-15,11 9 0 0,-24-31-233 0,39 39-291 16,-32-25-177-16,6 1 113 0,6 17 588 0</inkml:trace>
  <inkml:trace contextRef="#ctx0" brushRef="#br0" timeOffset="16905.1595">16298 8905 943 0,'8'17'314'0,"-33"-32"125"15,25 15-365-15,0 0-18 0,0 0-31 0,-33 16 18 16,16-9-2-16,-5-2 8 0,1 5-16 0,-5 0-3 16,2 2-30-16,-3 2 0 0,4-1 0 0,-1 3 0 15,3 1 0-15,3-2 0 0,18-15 0 16,-25 28 0-16,25-28 0 0,-9 26 0 0,9-26 0 16,4 24 0-16,-4-24 0 0,21 23 0 0,-21-23 0 15,32 19 0-15,-14-12 0 0,3-2 0 0,1 0 0 16,-1-2 0-16,3-2 0 0,-4 1 0 0,1-2 0 15,-3 1 0-15,-1 1 0 0,-17-2 0 16,26 7 0-16,-26-7 0 0,0 0 0 0,15 22 0 16,-15-22 0-16,-2 29 0 0,-3-12 0 15,-5 2 0-15,-3 0 0 0,-3 3 0 0,-2-1 0 16,-3 0 0-16,1 0 0 0,0-2 0 0,1-2 0 16,19-17 0-16,-28 21 0 0,28-21 0 0,0 0 0 15,0 0 0-15,0 0-23 0,0 0-144 0,-3-37-474 16,25 17 1-16,-10-14 65 0</inkml:trace>
  <inkml:trace contextRef="#ctx0" brushRef="#br0" timeOffset="17077.0369">16310 8870 1902 0,'-45'32'103'0,"25"-22"-83"0,1-2 2 0,19-8-22 15,-24 15 0-15,24-15 0 0,0 0 0 0,0 0 0 16,1 20 0-16,-1-20 0 0,30 5 0 15,-10-6 0-15,5-4 0 0,3-1 0 0,7-5 0 16,3-2 0-16,3-3 0 0,0-3 0 0,5 0 0 16,-5-6-33-16,11 19-125 0,-34-19-500 0,32 12 28 15,-15-10 63-15</inkml:trace>
  <inkml:trace contextRef="#ctx0" brushRef="#br0" timeOffset="17311.4156">16799 8805 1933 0,'0'0'37'0,"-22"26"-9"15,22-26 2-15,-4 31-11 0,6-11-19 0,-2-1 0 16,1 3 0-16,0 3 0 0,-1 3 0 0,-2 2 0 16,-2 3 0-16,-2-1 0 0,-1 2 0 15,-3 0 0-15,-1-1 0 0,-1 0 0 0,0-1 0 16,1-2 0-16,-1-3 0 0,3-3 0 0,0-4 0 15,4-1-34-15,5-19-30 0,-1 33-67 16,-20-41-376-16,21 8-110 0,0 0-2 0</inkml:trace>
  <inkml:trace contextRef="#ctx0" brushRef="#br0" timeOffset="17483.3254">16613 9151 1443 0,'0'0'383'0,"-31"9"-326"0,31-9-7 16,-34-1-8-16,34 1-1 0,-25 3-10 0,25-3-31 15,0 0 0-15,0 0 0 0,0 0 0 0,0 0 0 16,0 0 0-16,21 4 0 0,1-11 0 0,6-6 0 16,6-1 0-16,1-5-11 0,11 0-52 15,-12-24-135-15,19 24-462 0,-12-14 34 16,8 8 138-16</inkml:trace>
  <inkml:trace contextRef="#ctx0" brushRef="#br0" timeOffset="17795.8076">17049 8797 1891 0,'0'0'76'0,"-21"33"-45"15,8-12-4-15,-2 1-5 0,4 1-22 0,-1 1 0 16,2 1 0-16,3-1 0 0,-2-1 0 0,3 1 0 16,1-1 0-16,0 0 0 0,2 0 0 15,-2 0 0-15,3-3 0 0,-1 0 0 0,3-1 0 16,0-19 0-16,4 28 0 0,-4-28 0 15,0 0 0-15,24 16 0 0,-24-16 0 0,28-5 0 16,-28 5 0-16,32-17 0 0,-14 5 0 0,-1-4 0 16,1-1 0-16,-1-1 0 0,1 0 0 0,-1 0 0 15,-1 1 0-15,-16 17 0 0,28-27 0 0,-28 27 0 16,19-11 0-16,-19 11 0 0,0 0 0 0,0 0 0 16,18 16 0-16,-18-16 0 0,8 28 0 0,-3-9 0 15,-2 4 0-15,1 1 0 0,-1 0 0 16,2 2 0-16,0-4 0 0,3 3 0 0,1-7 0 15,8 11-31-15,-17-29-381 0,0 0-261 16,28 16 8-16,-7-15 400 0</inkml:trace>
  <inkml:trace contextRef="#ctx0" brushRef="#br0" timeOffset="18830.2337">18028 8721 1771 0,'0'0'17'0,"0"0"-8"16,0 0-3-16,7-17 3 0,-7 17 20 0,0 0 9 15,0 0 2-15,0 0-3 0,0 0-17 0,-6 24-8 16,6-24-2-16,-9 28-1 0,3-9 1 0,0 3-2 16,-2 1 4-16,0 1-3 0,2 2-8 0,-1-2-1 15,-2 1 0-15,2 2 0 16,0 1 0-16,-2-1 0 0,4 2 0 0,-2 2 0 16,0-1 0-16,1 0 0 0,0 0 0 0,2-2 0 15,2-2 0-15,0-4 0 0,4-3 0 0,-2-19 0 16,6 24 0-16,-6-24 0 0,0 0 0 0,20 12 0 15,-20-12 0-15,20-5 0 0,-20 5 0 0,24-19 0 16,-24 19 0-16,31-31 0 0,-13 11 0 0,2-2 0 16,1 0 0-16,0-1 0 0,1 3 0 15,-4-1 0-15,-1 4 0 0,-17 17 0 0,26-25 0 16,-26 25 0-16,0 0 0 0,18-12 0 0,-18 12 0 16,0 0 0-16,0 0 0 0,1 19 0 0,-1-19 0 15,-2 33 0-15,-1-15 0 0,-1 3 0 16,1-2 0-16,0 0 0 0,1-1 0 0,2 1 0 15,0-19 0-15,4 29 0 0,-4-29 0 16,12 24 0-16,-12-24-48 0,25 15-32 0,-25-15-84 16,45-9-404-16,-45 9-57 0,38-12 64 0</inkml:trace>
  <inkml:trace contextRef="#ctx0" brushRef="#br0" timeOffset="19252.0985">18572 9036 1791 0,'-47'-4'72'0,"47"4"-38"16,-26 2-3-16,26-2-1 0,-26 8-4 0,26-8 2 15,-27 16-10-15,27-16-1 0,-29 24-17 0,29-24 0 16,-31 33 0-16,17-15 0 0,0 3 0 0,2 0 0 16,-1 0 0-16,4 3 0 0,1-2 0 0,2-1 0 15,1-3 0-15,5-18 0 0,-3 26 0 16,3-26 0-16,0 0 0 0,16 20 0 0,-16-20 0 15,22 5 0-15,-22-5 0 0,26-3 0 0,-26 3 0 16,31-16 0-16,-11 3 0 0,2-4 0 0,0-3 0 16,2-3 0-16,3-3 0 0,-2 0 0 0,2-1 0 15,0 0 0-15,-4 1 0 0,-1 3 0 16,-3 1 0-16,-4 1 0 0,-15 21 0 16,22-29 0-16,-22 29 0 0,0 0 0 0,0 0 0 15,0 0 0-15,0 0 0 0,0 0 0 0,0 0 0 16,0 0 0-16,-20 26 0 0,8-8 0 0,0 1 0 15,-3 3 0-15,2-1 0 0,2-1 0 0,2-2 0 16,2 0 0-16,7-18 0 0,-1 27 0 0,1-27 0 16,0 0 0-16,24 22 0 0,-24-22 0 0,35 5 0 15,-15-7 0-15,5 1 0 0,1-6-40 16,6 2-25-16,-9-15-61 0,28 32-200 0,-27-29-290 16,11 10 11-16,-7 2 337 0</inkml:trace>
  <inkml:trace contextRef="#ctx0" brushRef="#br0" timeOffset="19548.991">19018 9109 1337 0,'-20'-17'334'16,"20"17"-236"-16,0 0-45 0,-16 17-14 0,16-17-9 16,-17 10-3-16,17-10-11 0,0 0-1 15,-23 26-8-15,23-26 0 0,-10 28-2 0,10-28-1 16,-6 29 1-16,6-29 5 0,-2 29-4 0,2-29 6 16,4 28-6-16,-4-28 3 0,6 19-1 0,-6-19 3 15,0 0-3-15,0 0-8 0,12 18 0 0,-12-18 0 16,0 0 0-16,0 0 0 0,0 0 0 0,0 0 0 15,14-20 0-15,-14 20 0 16,11-24 0-16,-11 24 0 0,14-29 0 0,-8 11 0 16,1-1 0-16,2 0 0 0,-1 0 0 0,1-1 0 15,-2 1 0-15,0 0 0 0,2-2 0 0,-2 2 0 16,2-1 0-16,-1 2 0 0,-8 18 0 0,16-29 0 16,-16 29 0-16,14-19 0 0,-14 19 0 0,0 0 0 15,0 0 0-15,20-11 0 0,-20 11 0 0,0 0 0 16,18 1-32-16,-18-1-54 0,26 16-121 15,-26-16-402-15,0 0-34 0,0 0 174 0</inkml:trace>
  <inkml:trace contextRef="#ctx0" brushRef="#br0" timeOffset="20095.8566">19360 9006 1758 0,'0'0'123'15,"0"0"-71"-15,0 0-1 0,0 0-12 16,0 0-15-16,-15 18-24 0,15-18 0 0,0 0 0 15,-22 25 0-15,22-25 0 0,-17 25 0 0,17-25 0 16,-20 30 0-16,9-13 0 0,3 1 0 0,-3 0 0 16,0 2 0-16,1-2 0 0,0 0 0 0,10-18 0 15,-12 28 0-15,12-28 0 0,0 0 0 0,-2 18 0 16,2-18 0-16,0 0 0 0,0 0 0 16,0 0 0-16,19-10 0 0,-19 10 0 0,19-23 0 15,-19 23 0-15,26-34 0 0,-10 16 0 16,1-1 0-16,0-2 0 0,-1 3 0 0,-1-1 0 15,-2 1 0-15,-2 1 0 0,-1 0 0 0,-10 17 0 16,13-28 0-16,-13 28 0 0,7-20 0 0,-7 20 0 16,0 0 0-16,0 0 0 0,0 0 0 0,0 0 0 15,0 0 0-15,0 0 0 0,0 0 0 16,0 0 0-16,4 18 0 0,-4-18 0 0,1 21 0 16,-1-21 0-16,4 20 0 0,-4-20 0 0,7 17 0 15,-7-17 0-15,0 0 0 0,20 18 0 0,-20-18 0 16,19 5 0-16,-19-5 0 0,28-4 0 0,-11-1 0 15,2-3 0-15,2-3 0 0,0-1 0 0,0-3 0 16,-1 2 0-16,0-2 0 0,-1 2 0 16,-2 0 0-16,-17 13 0 0,28-22 0 15,-28 22 0-15,0 0 0 0,20-22 0 0,-20 22 0 16,0 0 0-16,0 0 0 0,0 0 0 0,0 0 0 16,0 0 0-16,-9 23 0 0,9-23 0 0,-15 28 0 15,7-10 0-15,-2-1 0 0,0 3 0 0,3-1 0 16,-3 0 0-16,4-2 0 0,6-17 0 0,-8 27 0 15,8-27 0-15,1 19 0 0,-1-19 0 16,0 0 0-16,0 0 0 0,23 16 0 0,-23-16 0 16,26-5 0-16,-4 5-89 0,-21-30-205 0,41 29-298 15,-26-19-30-15,12 6 173 0</inkml:trace>
  <inkml:trace contextRef="#ctx0" brushRef="#br0" timeOffset="20767.7396">19959 8949 1982 0,'0'0'56'0,"-22"12"-47"0,22-12-9 16,0 0 0-16,-23 4 0 0,23-4 0 0,0 0 0 16,-17 9 0-16,17-9 0 0,0 0 0 0,-15 20 0 15,15-20 0-15,-11 23 0 0,11-23 0 0,-16 28 0 16,8-11 0-16,8-17 0 0,-12 31 0 0,12-31 0 16,-5 28 0-16,5-28 0 0,4 19 0 15,-4-19 0-15,0 0 0 0,17 17 0 16,-17-17 0-16,0 0 0 0,24 0 0 0,-24 0 0 15,18-8 0-15,-18 8 0 0,22-16 0 0,-22 16 0 16,22-25 0-16,-22 25 0 0,24-34 0 0,-9 17 0 16,-2-4 0-16,1 2 0 0,0-1 0 0,-2-1 0 15,-1 0 0-15,-3 3 0 0,-8 18 0 0,6-29 0 16,-6 29 0-16,-3-24 0 0,3 24 0 16,0 0 0-16,-8-17 0 0,8 17 0 0,0 0 0 15,0 0 0-15,-19 7 0 0,19-7 0 0,0 0 0 16,-8 19 0-16,8-19 0 0,0 0 0 0,-2 22 0 15,2-22 0-15,0 0 0 0,9 17 0 16,-9-17 0-16,0 0 0 0,22 13 0 0,-22-13 0 16,21 3 0-16,-21-3 0 0,24 1 0 0,-24-1 0 15,26-2 0-15,-26 2 0 0,29 0 0 16,-29 0 0-16,24-1 0 0,-24 1 0 0,17 1 0 16,-17-1 0-16,0 0 0 0,0 0 0 0,12 20 0 15,-12-20 0-15,0 0 0 0,-3 25 0 0,3-25 0 16,-6 23 0-16,6-23 0 0,-10 26 0 0,10-26 0 15,-13 27 0-15,13-27 0 0,-11 24 0 0,11-24 0 16,-4 18 0-16,4-18 0 0,0 0 0 16,0 0 0-16,0 0 0 0,0 0 0 0,17 9 0 15,-17-9 0-15,18-17 0 0,-18 17 0 16,29-28 0-16,-10 11 0 0,0-1 0 0,1-2 0 16,0 0 0-16,2-1 0 0,2 1 0 0,-2 0 0 15,0 2 0-15,-4 5 0 0,-18 13 0 0,27-19 0 16,-27 19 0-16,0 0 0 0,0 0 0 0,0 0 0 15,0 0 0-15,0 0 0 0,-5 25 0 16,5-25 0-16,-19 32 0 0,9-14 0 0,0 1 0 16,2-2 0-16,2 0 0 0,6-17 0 0,-10 31 0 15,10-31 0-15,-1 27 0 0,1-27 0 0,6 19 0 16,-6-19 0-16,0 0 0 0,23 15-30 0,-5-7-66 16,-19-31-183-16,42 37-204 0,-24-27-130 0,8 4 68 15,10 15 545-15</inkml:trace>
  <inkml:trace contextRef="#ctx0" brushRef="#br0" timeOffset="20939.6155">20691 8906 1765 0,'-11'-20'240'0,"11"20"-198"0,0 0-42 15,0 0 0-15,-20-2 0 0,20 2 0 0,0 0 0 16,-18 21 0-16,18-21 0 0,-17 30 0 0,7-12 0 16,0 4 0-16,-3 2 0 0,4-2 0 15,-2 3 0-15,1-1 0 0,0-1 0 0,2-3 0 16,0-1 0-16,2-2 0 0,6-17 0 0,-3 25 0 15,3-25-2-15,0 0-90 0,30 31-245 16,-30-31-316-16,21-13 6 0,-21 13 332 0</inkml:trace>
  <inkml:trace contextRef="#ctx0" brushRef="#br0" timeOffset="21095.8826">20819 8703 2028 0,'-44'15'19'0,"44"-15"-19"0,-31-2 0 0,31 2 0 15,0 0 0-15,-20 1 0 0,20-1 0 0,0 0 0 16,0 0 0-16,0 0 0 0,0 0 0 0,19 3 0 16,-19-3 0-16,31 1 0 0,3 23-264 0,-34-24-414 15,34 6 26-15,-17-5 200 16</inkml:trace>
  <inkml:trace contextRef="#ctx0" brushRef="#br0" timeOffset="21283.3744">21019 8791 2008 0,'-54'23'39'0,"35"-13"-39"16,1 0 0-16,0 5 0 0,-3-1 0 16,3 6 0-16,-3-2 0 0,4 5 0 0,0 0 0 15,3 1 0-15,3 0 0 0,3-2 0 0,2-1 0 16,6-2 0-16,0-19 0 0,8 30 0 0,-8-30 0 16,21 26 0-16,-4-17 0 0,3-1 0 0,7-4 0 15,2-4 0-15,7 2 0 0,-2-10 0 16,15 22-96-16,-32-41-401 0,28 26-198 0,-15-10 38 15,-3-11 556-15</inkml:trace>
  <inkml:trace contextRef="#ctx0" brushRef="#br0" timeOffset="22107.2367">15353 11315 1172 0,'32'17'452'0,"-49"-26"-212"0,17 9-187 0,0 0-14 15,0 0-5-15,18-2 5 0,-18 2-21 16,26-9-18-16,-8 2 0 16,4-4 0-16,3-2 0 0,6-2 0 0,3-3 0 15,1 0 0-15,6-1 0 0,0 0 0 0,0 2 0 16,-1 0 0-16,-3 3 0 0,-5 2 0 0,-4 5 0 16,-3 3 0-16,-25 4 0 0,26 4 0 0,-26-4 0 15,9 18 0-15,-9-18 0 0,-3 35 0 0,-1-12 0 16,-6 6 0-16,-1 6 0 0,-6 4 0 15,-3 3 0-15,-1 4 0 0,-1 1 0 0,-1 3 0 16,1 1 0-16,1-5 0 0,2-4 0 0,3-4 0 16,2-9 0-16,7-5 0 0,7-24 0 0,3 28 0 15,-3-28 0-15,23 9-41 0,-16-28-151 16,34 15-468-16,-26-15 17 0,14 0 133 0</inkml:trace>
  <inkml:trace contextRef="#ctx0" brushRef="#br0" timeOffset="22329.2041">16387 11182 1517 0,'-27'-6'515'16,"27"6"-500"-16,-18 12-15 0,18-12 0 16,0 0 0-16,-12 25 0 0,12-25 0 15,-11 31 0-15,4-11 0 0,-2 3 0 0,1 4 0 0,-2 2 0 16,0 2 0-16,-1 1 0 0,0 1 0 0,0 1 0 15,2 1 0-15,-2-1 0 0,5 3-55 0,-11-18-75 16,32 28-330-16,-28-29-188 0,15 8 14 0,-2-2 515 16</inkml:trace>
  <inkml:trace contextRef="#ctx0" brushRef="#br0" timeOffset="22502.108">16179 11423 2046 0,'0'0'1'16,"0"0"-1"-16,0 0 0 16,0 0 0-16,0 0 0 0,0 0 0 0,0 0 0 15,18-7 0-15,1 3 0 0,2-5 0 0,5-2 0 16,2-2 0-16,4 0 0 0,-2-7 0 0,4 6-1 16,-7-15-110-16,24 31-195 0,-22-28-354 0,8 9 41 15,-7-1 270-15</inkml:trace>
  <inkml:trace contextRef="#ctx0" brushRef="#br0" timeOffset="22831.7716">16808 10987 1968 0,'0'0'61'0,"-31"24"-43"16,16-6-18-16,-2 3 0 0,-2 6 0 0,0 3 0 0,-3 5 0 16,1 0 0-16,2 1 0 0,-1-1 0 0,5 2 0 15,0-2 0-15,4 1 0 0,1-5 0 16,4 0 0-16,3-5 0 0,0-4 0 15,4-3 0-15,-1-19 0 0,8 29 0 0,-8-29 0 16,15 17 0-16,-15-17 0 0,17 5 0 0,-17-5 0 16,25-7 0-16,-25 7 0 0,31-19 0 0,-14 4 0 15,-17 15 0-15,35-34 0 0,-20 16 0 0,1 1 0 16,1-1 0-16,-17 18 0 0,31-28 0 0,-31 28 0 16,23-22 0-16,-23 22 0 0,18-10 0 15,-18 10 0-15,0 0 0 0,0 0 0 0,17 2 0 16,-17-2 0-16,4 22 0 0,-4-22 0 0,-3 38 0 15,0-13 0-15,-5 4 0 0,2-2 0 0,0 5 0 16,-1-7 0-16,12 15-91 0,-31-37-309 0,36 27-257 16,-10-30 20-16,3 20 376 0</inkml:trace>
  <inkml:trace contextRef="#ctx0" brushRef="#br0" timeOffset="23863.0601">16434 11910 1850 0,'0'0'54'16,"0"0"-26"-16,2-23-3 0,-2 23-9 0,0 0 1 16,0 0-2-16,0 0 6 0,0 0-3 15,0 0-15-15,0 0-3 0,0 0 0 0,12 19 0 16,-13 1 0-16,-2 1 0 0,1 5 0 0,-3 0 0 16,-1 3 0-16,1 3 0 0,-1-1 0 0,-1 2 0 15,-2 1 0-15,-1 2 0 0,-2-1 0 0,1-1 0 16,-1-1 0-16,1-2 0 0,-1-3 0 15,2-3 0-15,2-4 0 0,3-4 0 0,5-17 0 16,-3 18 0-16,3-18 0 0,0 0 0 16,0 0 0-16,21-2 0 0,-21 2 0 0,26-21 0 15,-26 21 0-15,35-34 0 0,-16 11 0 0,3-2 0 16,1-1 0-16,0 0 0 0,-2 2 0 0,-1 2 0 16,-2 1 0-16,-4 3 0 0,-14 18 0 0,27-25 0 15,-27 25 0-15,20-12 0 0,-20 12 0 0,0 0 0 16,0 0 0-16,18 9 0 0,-18-9 0 15,7 26 0-15,-4-8 0 0,-2 2 0 0,0 2 0 16,1 0 0-16,2-2 0 0,1-1 0 0,3-1 0 16,-8-18 0-16,27 29 0 0,-9-20 0 0,6 4-51 15,-5-15-47-15,28 28-195 0,-23-30-349 16,12 8 20-16,-4-5 282 0</inkml:trace>
  <inkml:trace contextRef="#ctx0" brushRef="#br0" timeOffset="24269.2902">17192 12176 1614 0,'0'0'292'0,"-17"5"-234"15,17-5-13-15,-25-7-9 0,25 7-34 0,-26-4-2 16,26 4 0-16,-28 1 0 0,28-1 0 16,-28 9 0-16,28-9 0 0,-29 17 0 15,29-17 0-15,-29 29 0 0,17-11 0 0,-1 1 0 16,2 2 0-16,2 3 0 0,1 0 0 0,2-1 0 15,1 0 0-15,4-1 0 0,4-4 0 0,-3-18 0 16,12 28 0-16,-12-28 0 0,24 14 0 0,-7-10 0 16,0-5 0-16,4-3 0 0,0-3 0 0,-2-3 0 15,2-3 0-15,-1-2 0 0,0-3 0 16,-1-4 0-16,1-2 0 0,-1-3 0 0,-1 0 0 16,-1 0 0-16,-2 0 0 0,-2 2 0 0,1 1 0 15,-4 2 0-15,-1 2 0 0,-1 1 0 0,-8 19 0 16,7-26 0-16,-7 26 0 0,0 0 0 15,0 0 0-15,0 0 0 0,0 0 0 0,0 0 0 16,0 0 0-16,0 0 0 0,-11 29 0 0,7-11 0 16,1-1 0-16,-1 3 0 0,0 1 0 15,1 1 0-15,0-2 0 0,2 1 0 0,1-21 0 16,4 30 0-16,-4-30 0 0,15 21 0 0,-15-21-32 16,27 9-21-16,-27-9-18 0,49 6-97 0,-48-29-285 15,29 16-178-15,-4-6 35 0,-7-13 554 0</inkml:trace>
  <inkml:trace contextRef="#ctx0" brushRef="#br0" timeOffset="24597.4214">17632 12198 1783 0,'-17'6'63'0,"17"-6"-16"16,-24 25-8-16,24-25-4 0,-19 29-14 0,10-12 0 16,9-17-6-16,-17 34 2 0,11-15-11 0,1-2-6 15,5-17 0-15,-5 32 0 0,5-32 0 0,0 23 0 16,0-23 0-16,0 0 0 0,6 18 0 15,-6-18 0-15,0 0 0 0,0 0 0 0,0 0 0 16,23-9 0-16,-23 9 0 0,17-21 0 0,-17 21 0 16,21-33 0-16,-10 12 0 0,0 2 0 0,0-2 0 15,-1 1 0-15,-2-1 0 0,-1 2 0 0,1-2 0 16,-2 5 0-16,-6 16 0 0,8-32 0 0,-8 32 0 16,5-24 0-16,-5 24 0 0,4-18 0 15,-4 18 0-15,0 0 0 0,0 0 0 16,0 0 0-16,0 0 0 0,16-18 0 0,-16 18 0 15,0 0 0-15,25 0 0 0,-25 0 0 0,23-3 0 16,-23 3 0-16,32-3 0 0,-14 0 0 0,3 3 0 16,-3-5 0-16,4 5-40 0,-22 0-59 0,51 9-129 15,-51-9-325-15,22-4-96 0,-22 4 172 0</inkml:trace>
  <inkml:trace contextRef="#ctx0" brushRef="#br0" timeOffset="25097.4269">18032 12088 1429 0,'0'26'409'0,"0"-26"-343"15,0 0-17-15,-18 8-16 0,18-8-2 0,0 0-9 16,-8 16-14-16,8-16-8 0,-9 19 0 0,9-19 0 16,-8 25 0-16,4-8 0 0,-1 1 0 0,2 1 0 15,-2 1 0-15,-1-1 0 0,1 0 0 16,-1 0 0-16,2-1 0 0,4-18 0 0,-6 24 0 16,6-24 0-16,0 0 0 0,0 0 0 0,6 17 0 15,-6-17 0-15,0 0 0 0,0 0 0 0,21-21 0 16,-21 21 0-16,24-29 0 0,-9 9 0 0,0-3 0 15,1-1 0-15,1-1 0 0,-2 2 0 0,-1 0 0 16,-1 2 0-16,-4 1 0 0,2 2 0 16,-11 18 0-16,16-29 0 0,-16 29 0 15,12-20 0-15,-12 20 0 0,0 0 0 0,0 0 0 16,0 0 0-16,0 0 0 0,0 0 0 0,0 0 0 16,0 0 0-16,0 0 0 0,0 0 0 0,5 26 0 15,-5-26 0-15,-2 24 0 0,2-24 0 0,0 25 0 16,0-25 0-16,1 21 0 0,-1-21 0 0,0 0 0 15,11 21 0-15,-11-21 0 0,0 0 0 0,24 5 0 16,-24-5 0-16,27-9 0 0,-9 2 0 16,0-4 0-16,3-2 0 0,1-3 0 0,0-2 0 15,1-3 0-15,1 2 0 0,-1 1 0 0,-2-1 0 16,-3 2 0-16,-2 0 0 0,-16 17 0 16,23-22 0-16,-23 22 0 0,0 0 0 0,0 0 0 15,0 0 0-15,0 0 0 0,0 0 0 0,-1 20 0 16,-9 1 0-16,-1 3 0 0,2 4 0 15,-2 2 0-15,1 2 0 0,1 2 0 0,1-1 0 16,1-4 0-16,3 2 0 0,0-10 0 0,7 0 0 16,-3-21 0-16,13 31 0 0,-13-31-218 0,32 15-237 15,-32-15-193-15,23-6 25 0,7 14 521 0</inkml:trace>
  <inkml:trace contextRef="#ctx0" brushRef="#br0" timeOffset="25941.2056">18793 12039 1894 0,'0'0'73'0,"0"0"-33"0,0 0-4 0,-19-14-32 16,19 14-4-16,0 0 0 0,-24-12 0 0,24 12 0 15,-22 5 0-15,22-5 0 0,-23 16 0 0,23-16 0 16,-26 25 0-16,13-8 0 0,1 1 0 0,0 3 0 16,0 1 0-16,1 1 0 0,3 0 0 15,1 0 0-15,2-3 0 0,4-4 0 0,1-16 0 16,5 27 0-16,-5-27 0 0,18 17 0 0,-18-17 0 16,26 8 0-16,-9-8 0 0,3-3 0 15,2-3 0-15,1-5 0 0,2-2 0 0,0-4 0 16,-1-3 0-16,1 0 0 0,-5-3 0 0,-1-1 0 15,-5-1 0-15,-2 1 0 0,-2 4 0 0,-4-1 0 16,-2 1 0-16,-3 3 0 0,-1-2 0 16,0 19 0-16,-8-29 0 0,8 29 0 0,-15-21 0 15,15 21 0-15,0 0 0 0,-19-15 0 0,19 15 0 16,0 0 0-16,0 0 0 0,0 0 0 0,0 0 0 16,0 0 0-16,0 0 0 0,2 22 0 0,-2-22 0 15,21 10 0-15,-21-10 0 0,29 6 0 0,-10-5 0 16,2-1 0-16,3 0 0 0,-1-1 0 15,2-1 0-15,-2 1 0 0,-1 1 0 16,-3 1 0-16,-1 1 0 0,-18-2 0 0,20 7 0 16,-20-7 0-16,0 0 0 0,11 20 0 0,-11-20 0 15,-4 25 0-15,4-25 0 0,-10 30 0 0,10-30 0 16,-14 31 0-16,14-31 0 0,-20 33 0 0,9-16 0 16,11-17 0-16,-20 31 0 0,20-31 0 0,-16 28 0 15,16-28 0-15,-7 22 0 0,7-22 0 16,0 0 0-16,0 0 0 0,0 0 0 0,17 12 0 15,-17-12 0-15,23-11 0 0,-23 11 0 0,30-24 0 16,-12 8 0-16,1-1 0 0,-3-1 0 0,2-2 0 16,-2 0 0-16,-2 1 0 0,2 1 0 15,-1 1 0-15,0-1 0 0,-15 18 0 0,28-28 0 16,-28 28 0-16,20-19 0 0,-20 19 0 0,0 0 0 16,0 0 0-16,0 0 0 0,0 0 0 15,0 0 0-15,5 20 0 0,-5-20 0 0,-5 29 0 16,2-11 0-16,-1-1 0 0,2 3 0 0,-3-1 0 15,4 3 0-15,1-22-46 0,1 38-33 0,-1-38-55 16,15 39-179-16,-15-39-242 0,-6 17-57 0,6-17 305 16</inkml:trace>
  <inkml:trace contextRef="#ctx0" brushRef="#br0" timeOffset="26144.321">19599 11891 2012 0,'0'0'35'0,"0"0"-35"16,0 0 0-16,0 0 0 0,-17 9 0 0,17-9 0 16,-14 34 0-16,7-11 0 0,0 1 0 15,1 3 0-15,0 1 0 0,-2 1 0 0,1 0 0 16,1 0 0-16,0-3 0 0,3-3 0 0,3-1 0 16,0-5 0-16,7 0 0 0,-7-17-15 0,15 24-81 15,-26-43-239-15,11 19-328 0,21-7 41 0,-21 7 307 16</inkml:trace>
  <inkml:trace contextRef="#ctx0" brushRef="#br0" timeOffset="26316.2387">19664 11606 2047 0,'0'0'0'15,"0"0"0"-15,0 0 0 0,0 0 0 0,0 0 0 16,0 0 0-16,0 0 0 0,0 0 0 15,18 12 0-15,-18-12-46 0,32 25-167 0,-32-25-438 16,0 0-12-16,27 14 190 0</inkml:trace>
  <inkml:trace contextRef="#ctx0" brushRef="#br0" timeOffset="26628.6957">20181 11916 1514 0,'-40'-25'248'0,"40"25"-173"0,0 0-23 0,0 0-12 16,-14-21-3-16,14 21-7 0,0 0 2 16,0 0-13-16,0 0-19 0,0 0 0 15,0 0 0-15,-20-12 0 0,20 12 0 0,-17 12 0 16,17-12 0-16,-28 27 0 0,9-8 0 0,-3 4 0 15,-1 4 0-15,-4 0 0 0,-1 2 0 0,1 2 0 16,0-4 0-16,6 1 0 0,4-6 0 0,6-4 0 16,11-18 0-16,-5 22 0 0,5-22 0 0,18 8 0 15,0-8 0-15,7-6 0 0,9-2 0 16,6-7 0-16,6 1 0 0,5-6 0 0,5 5 0 16,-9-25-149-16,35 40-369 0,-35-28-150 0,8 11 21 15,-1 13 583-15</inkml:trace>
  <inkml:trace contextRef="#ctx0" brushRef="#br0" timeOffset="28741.0256">16726 13766 1095 0,'-2'-29'401'0,"2"29"-285"0,-3-19-46 15,3 19-25-15,-10-27-3 0,10 27-2 0,-15-26 6 16,15 26-6-16,-20-25 0 0,20 25-11 0,-28-18-3 16,28 18-4-16,-34-14 0 15,17 9-9-15,-1 1-13 0,0 3 0 0,0 1 0 16,-2 3 0-16,2 1 0 0,1 4 0 16,-1 1 0-16,-1 3 0 0,2 2 0 0,2 3 0 15,0 0 0-15,0 1 0 0,3 1 0 0,1-1 0 16,3 2 0-16,3-3 0 0,5-17 0 0,-4 29 0 15,4-29 0-15,9 21 0 0,-9-21 0 0,22 15 0 16,-22-15 0-16,33 3 0 0,-13-5 0 0,6-4 0 16,2-4 0-16,1 1 0 0,1-7 0 15,0 0 0-15,1 0 0 0,-2-2 0 0,-1 0 0 16,0 1 0-16,-5 2 0 0,-3 1 0 0,-20 14 0 16,27-14 0-16,-27 14 0 0,0 0 0 0,0 0 0 15,0 0 0-15,0 0 0 0,0 0 0 16,1 29 0-16,-10-10 0 0,0 5 0 0,-6 5 0 15,0 2 0-15,-2 5 0 0,-2 1 0 0,1 0 0 16,-1 0 0-16,1-3 0 0,5 0 0 16,-2-4 0-16,5-2 0 0,3-4 0 0,4-2 0 15,3-22 0-15,0 30 0 0,0-30 0 0,13 17 0 16,-13-17 0-16,28 7-9 0,-28-7-137 0,57-8-390 16,-57 8-115-16,44-24 6 0</inkml:trace>
  <inkml:trace contextRef="#ctx0" brushRef="#br0" timeOffset="28959.7465">17226 13573 1938 0,'0'0'54'0,"0"0"-26"0,0 0-9 15,-10 17-11-15,10-17-8 0,-7 24 0 16,3-7 0-16,0 3 0 0,-2 5 0 0,1 1 0 15,-1 4 0-15,-2 2 0 0,0 0 0 0,-1 5 0 16,0 1 0-16,1 1 0 0,0-1 0 0,-2-1 0 16,0-2 0-16,-1-1 0 0,5-1-23 15,-2-8-17-15,8 4-27 0,0-29-94 0,5 24-488 16,-5-24 23-16,0 0 146 0</inkml:trace>
  <inkml:trace contextRef="#ctx0" brushRef="#br0" timeOffset="29162.892">17063 13881 2005 0,'0'0'42'15,"-25"9"-42"-15,25-9 0 0,0 0 0 0,0 0 0 16,0 0 0-16,0 0 0 0,0 0 0 16,28 2 0-16,-8-8 0 0,5-1 0 15,3-4 0-15,1-4 0 0,4 0 0 0,-2-5 0 0,7 1-22 16,-4-5-41-16,9 7-11 0,-17-22-107 15,23 21-447-15,-15-5-9 0,1 2 196 0</inkml:trace>
  <inkml:trace contextRef="#ctx0" brushRef="#br0" timeOffset="29459.7513">17632 13588 1918 0,'-3'27'81'0,"-16"-2"-44"16,6 5-26-16,-3-1-11 0,2 2 0 0,-1-1 0 15,2 2 0-15,-1-2 0 0,2 0 0 0,2-3 0 16,3-3 0-16,2-5 0 16,5-19 0-16,0 29 0 0,0-29 0 0,0 0 0 15,15 21 0-15,-15-21 0 0,22 5 0 0,-22-5 0 16,30-6 0-16,-12-3 0 0,2-2 0 0,3-3 0 16,-1-1 0-16,1-2 0 0,-1 0 0 0,-3 3 0 15,-2 1 0-15,-17 13 0 0,28-20 0 0,-28 20 0 16,17-13 0-16,-17 13 0 0,0 0 0 0,0 0 0 15,0 0 0-15,0 0 0 0,0 0 0 16,0 0 0-16,0 0 0 0,0 0 0 0,10 22 0 16,-10-22 0-16,-2 17 0 0,2-17 0 15,-6 21-55-15,16 11-156 0,-33-25-453 0,29 10 20 0,-6-17 172 16</inkml:trace>
  <inkml:trace contextRef="#ctx0" brushRef="#br0" timeOffset="30256.6382">17070 14344 1727 0,'-17'-2'270'16,"17"2"-263"-16,0 0-2 0,-17 7 3 16,17-7 2-16,0 0 1 0,-24 26-2 0,24-26-9 15,-25 35 0-15,9-12 0 0,1 3 0 0,-1 4 0 16,2 4 0-16,0 4 0 0,2 4 0 0,1 2 0 15,3 3 0-15,0 0 0 0,1 0 0 16,1-3 0-16,4-4 0 0,0-5 0 0,5-6 0 16,4-6 0-16,3-6 0 0,-10-17 0 0,27 18 0 15,-9-16 0-15,1-3 0 0,3-6 0 0,1-2 0 16,-1-5 0-16,0-3 0 0,-1-5 0 0,-2-1 0 16,1-1 0-16,-2-3 0 0,-1 1 0 0,-1 0 0 15,-2 3 0-15,-1 0 0 16,-2 3 0-16,-2 0 0 0,-9 20 0 0,15-26 0 15,-15 26 0-15,0 0 0 0,13-17 0 0,-13 17 0 16,0 0 0-16,0 0 0 0,0 0 0 0,6 23 0 16,-6-23 0-16,2 35 0 0,-4-12 0 0,1 0 0 15,1 2 0-15,0 1 0 0,3-3 0 0,0-2 0 16,4 0 0-16,-7-21-21 0,25 30-21 0,-25-30-13 16,45 17-52-16,-33-40-148 0,21 23-374 15,-2-8 5-15,3-7 311 0</inkml:trace>
  <inkml:trace contextRef="#ctx0" brushRef="#br0" timeOffset="30928.5315">17669 14654 1639 0,'0'0'145'0,"-27"0"-95"0,27 0-10 0,-28 0-4 15,28 0 2-15,-24 2-6 0,24-2-1 0,-23 9-9 16,23-9-8-16,-22 14-14 0,22-14 0 0,-23 26 0 15,23-26 0-15,-22 32 0 0,11-12 0 0,1-1 0 16,3 0 0-16,2 1 0 0,3-2 0 0,2-18 0 16,4 29 0-16,-4-29 0 0,16 19 0 15,-16-19 0-15,27 10 0 0,-9-10 0 16,2-2 0-16,-1-4 0 0,3-3 0 0,0-2 0 16,-1-2 0-16,-1 0 0 0,0-4 0 0,-1 1 0 15,-1-2 0-15,-1 0 0 0,-2 1 0 0,-2 0 0 16,-3 0 0-16,-10 17 0 0,15-27 0 0,-15 27 0 15,7-22 0-15,-7 22 0 0,0 0 0 0,1-19 0 16,-1 19 0-16,0 0 0 0,0 0 0 16,0 0 0-16,0 0 0 0,-17-4 0 0,17 4 0 15,0 0 0-15,-10 20 0 0,10-20 0 0,-2 18 0 16,2-18 0-16,2 18 0 0,-2-18 0 0,8 18 0 16,-8-18 0-16,0 0 0 0,20 21 0 0,-20-21 0 15,21 8 0-15,-21-8 0 0,23 8 0 16,-23-8 0-16,27 6 0 0,-27-6 0 0,26 4 0 15,-26-4 0-15,21 3 0 0,-21-3 0 16,17 6 0-16,-17-6 0 0,0 0 0 0,0 0 0 16,0 0 0-16,13 18 0 0,-13-18 0 0,0 0 0 15,-9 19 0-15,9-19 0 0,-8 17 0 0,8-17 0 16,-11 21 0-16,11-21 0 0,-13 20 0 0,13-20 0 16,-9 21 0-16,9-21 0 0,0 0 0 0,-5 17 0 15,5-17 0-15,0 0 0 0,0 0 0 16,0 0 0-16,21-13 0 0,-21 13 0 0,19-26 0 15,-19 26 0-15,23-35 0 0,-10 16 0 0,-2-2 0 16,2 2 0-16,-4 0 0 0,1 0 0 16,0 2 0-16,-10 17 0 0,14-30 0 0,-14 30 0 15,11-22 0-15,-11 22 0 0,0 0 0 0,9-16 0 16,-9 16 0-16,0 0 0 0,0 0 0 0,0 0 0 16,0 0 0-16,0 0 0 0,0 0 0 15,0 0 0-15,0 0 0 0,18 9 0 0,-18-9 0 16,17 0 0-16,-17 0 0 0,30-6 0 0,-9 0-12 15,0-5-43-15,9 10-34 0,-24-34-262 0,25 28-321 16,-7-7 30-16,3 0 417 0</inkml:trace>
  <inkml:trace contextRef="#ctx0" brushRef="#br0" timeOffset="31444.1528">18437 14614 1925 0,'0'0'47'15,"-20"11"-17"-15,20-11-12 0,0 0-1 0,-19 23-7 16,19-23-10-16,-8 20 0 0,8-20 0 0,-7 27 0 16,2-10 0-16,5-17 0 0,-10 34 0 15,4-16 0-15,1-1 0 0,5-17 0 0,-8 29 0 16,8-29 0-16,-3 19 0 0,3-19 0 0,0 0 0 16,0 0 0-16,0 0 0 0,20 6 0 15,-20-6 0-15,18-15 0 0,-18 15 0 0,24-29 0 16,-9 10 0-16,-1-1 0 0,1-2 0 0,0-2 0 15,-3 0 0-15,0 2 0 0,-2 0 0 0,-1 2 0 16,-1 3 0-16,-2 0 0 0,-6 17 0 16,8-27 0-16,-8 27 0 0,4-17 0 0,-4 17 0 15,0 0 0-15,0 0 0 0,0 0 0 0,0 0 0 16,0 0 0-16,0 0 0 0,0 0 0 0,0 0 0 16,2 22 0-16,-2-22 0 0,4 24 0 0,-4-24 0 15,4 26 0-15,-4-26 0 0,5 25 0 0,-5-25 0 16,10 21 0-16,-10-21 0 0,0 0 0 15,26 15 0-15,-26-15 0 0,28-1 0 16,-11-5 0-16,2-1 0 0,2-3 0 0,2-2 0 16,0-3 0-16,3-1 0 0,-1-3 0 0,0 0 0 15,-1 0 0-15,0 1 0 0,-1 1 0 0,-1 1 0 16,-3 4 0-16,-19 12 0 0,24-15 0 0,-24 15 0 16,0 0 0-16,0 0 0 0,0 0 0 0,0 0 0 15,2 27 0-15,-2-27 0 0,-11 35 0 16,4-14 0-16,0 0 0 0,-2 4 0 0,0-3 0 15,1 3 0-15,2-2 0 0,0-3 0 0,5 0 0 16,1-20 0-16,4 30 0 0,-4-30-1 0,15 24-103 16,-15-24-117-16,34 13-268 0,-34-13-142 0,36 3 31 15,-7 9 600-15</inkml:trace>
  <inkml:trace contextRef="#ctx0" brushRef="#br0" timeOffset="32320.071">19395 14512 1302 0,'-25'-24'379'0,"25"24"-247"0,0 0-55 16,0 0-25-16,0 0-14 0,0 0-10 15,-23 4 0-15,23-4-17 0,-18-3-11 0,18 3 0 16,-17 2 0-16,17-2 0 0,-21 7 0 0,21-7 0 16,-25 14 0-16,25-14 0 0,-26 23 0 0,26-23 0 15,-24 29 0-15,14-12 0 0,10-17 0 0,-19 32 0 16,19-32 0-16,-14 32 0 0,12-15 0 0,2-17 0 15,-4 31 0-15,4-31 0 0,1 24 0 0,-1-24 0 16,10 18 0-16,-10-18 0 0,0 0 0 16,24 14 0-16,-24-14 0 0,22 2 0 0,-22-2 0 15,25-8 0-15,-25 8 0 0,26-16 0 16,-7 5 0-16,-1-3 0 0,2 0 0 0,2-4 0 16,-2-3 0-16,-2-1 0 0,-2 2 0 0,-3-1 0 15,-2 2 0-15,-2 0 0 0,-4 0 0 0,-1 1 0 16,-4 1 0-16,0 17 0 0,0-30 0 15,0 30 0-15,-4-29 0 0,4 29 0 0,-2-22 0 16,2 22 0-16,0 0 0 0,0 0 0 0,3-17 0 16,-3 17 0-16,0 0 0 0,0 0 0 0,0 0 0 15,0 0 0-15,0 0 0 0,13 18 0 0,-13-18 0 16,0 0 0-16,20 15 0 0,-20-15 0 0,0 0 0 16,24 13 0-16,-24-13 0 0,18 6 0 0,-18-6 0 15,23 3 0-15,-23-3 0 16,29-3 0-16,-29 3 0 0,30-6 0 0,-30 6 0 15,29-3 0-15,-29 3 0 0,24 0 0 0,-24 0 0 16,17 1 0-16,-17-1 0 0,0 0 0 0,0 0 0 16,10 18 0-16,-10-18 0 0,-5 18 0 0,5-18 0 15,-11 24 0-15,11-24 0 0,-16 31 0 0,16-31 0 16,-19 31 0-16,19-31 0 0,-17 28 0 0,17-28 0 16,-11 23 0-16,11-23 0 0,0 0 0 15,0 0 0-15,0 0 0 0,0 0 0 0,19 2 0 16,-19-2 0-16,28-22 0 0,-28 22 0 0,33-32 0 15,-15 12 0-15,1 2 0 0,0-1 0 16,-1 1 0-16,1 0 0 0,-1 2 0 0,-1 0 0 16,-17 16 0-16,29-26 0 0,-29 26 0 0,17-16 0 15,-17 16 0-15,0 0 0 0,0 0 0 16,0 0 0-16,0 0 0 0,0 0 0 0,0 0 0 16,-12 25 0-16,12-25 0 0,-18 35 0 0,8-13 0 15,1 1 0-15,-3 1 0 0,4 1 0 0,-1-3 0 16,6 1 0-16,0-3 0 0,4-1 0 0,-1-19 0 15,10 30 0-15,-10-30 0 0,27 21-18 0,-27-21-51 16,42 7-24-16,-37-33-183 0,44 35-204 0,-24-24-118 16,6-2 86-16,13 13 512 0</inkml:trace>
  <inkml:trace contextRef="#ctx0" brushRef="#br0" timeOffset="32538.8694">20131 14306 1406 0,'7'24'564'0,"-7"-24"-514"0,0 0-23 16,-22 16-27-16,22-16 0 0,-6 16 0 16,6-16 0-16,-6 23 0 0,6-23 0 0,-8 31 0 15,6-13 0-15,-2 4 0 0,-1 1 0 0,2 0 0 16,-5 2 0-16,3 2 0 0,-1 0 0 0,0 0 0 16,4-2 0-16,-3-3 0 0,1-4 0 0,4-18 0 15,-1 27 0-15,1-27 0 0,0 0-2 16,17 19-93-16,-29-45-199 0,30 28-360 15,-19-20 74-15,1 18 159 0</inkml:trace>
  <inkml:trace contextRef="#ctx0" brushRef="#br0" timeOffset="32695.09">20237 14130 1942 0,'19'-5'103'0,"-19"5"-101"15,0 0-2-15,-21-4 0 0,21 4 0 16,0 0 0-16,0 0 0 0,0 0 0 0,0 0 0 15,0 0 0-15,0 0 0 0,-11 19 0 16,11-19-51-16,0 0-60 0,0 0-193 0,0 0-352 16,0 0 30-16,24 4 328 0</inkml:trace>
  <inkml:trace contextRef="#ctx0" brushRef="#br0" timeOffset="32976.3319">20575 14240 1876 0,'-53'17'138'0,"53"-17"-105"15,-20 6-33-15,20-6 0 16,0 0 0-16,-21 10 0 0,21-10 0 0,0 0 0 16,-26 17 0-16,26-17 0 0,-17 18 0 0,17-18 0 15,-18 22 0-15,18-22 0 0,-20 24 0 0,20-24 0 16,-16 25 0-16,16-25 0 0,-8 31 0 0,8-31 0 15,-1 31 0-15,1-31 0 0,5 28 0 0,-5-28 0 16,14 22 0-16,-14-22 0 0,27 18 0 0,-8-10 0 16,2-3 0-16,2-2 0 0,5-2 0 15,-1-6 0-15,3 1 0 0,-3-8 0 0,7 9-13 16,-23-34-289-16,40 34-275 0,-31-19-82 0,5 7 164 16</inkml:trace>
  <inkml:trace contextRef="#ctx0" brushRef="#br0" timeOffset="33132.5848">20797 14516 1875 0,'-22'17'172'0,"22"-17"-172"0,0 0 0 0,0 0 0 16,-16-21 0-16,16 21 0 0,4-29 0 0,-4 29-180 15,-4-23-509-15,11 5 8 0,-5-11 185 0</inkml:trace>
  <inkml:trace contextRef="#ctx0" brushRef="#br0" timeOffset="38874.7386">1162 17432 1359 0,'-6'-22'314'0,"6"22"-145"0,0 0-126 0,4 17-15 15,-4-17-2-15,0 0 1 0,0 0-1 0,0 0-5 16,0 0-9-16,0 0-2 15,0 0-7-15,-12 34-1 0,11-12-3 0,1 3 5 0,0 10-6 0,0 7 8 16,1 2-8-16,-1 8 4 0,1 2-4 0,-1-4 4 16,0 10-5-16,-1-10-13 0,-2 1 20 15,-2-6-19-15,3-12 12 0,1 1-1 0,2-6-14 16,1-9-11-16,12 2-23 0,-14-21-59 0,36 13-170 16,-16-26-370-16,0-6 6 0,7 1 423 0</inkml:trace>
  <inkml:trace contextRef="#ctx0" brushRef="#br0" timeOffset="39093.4999">1311 17515 1819 0,'0'0'84'15,"0"0"-51"-15,0 0-14 0,-12-17-6 0,12 17 2 16,0 0 5-16,25-14-2 0,-25 14-1 0,37-21-8 15,-12 12-9-15,6-6 0 0,4-3 0 0,4-3 0 16,3 1 0-16,1 1 0 0,2 6-13 0,-1 3-20 16,1 2-22-16,-11-7-51 0,19 31-313 0,-25-23-213 15,0 6-13-15,-4 6 502 0</inkml:trace>
  <inkml:trace contextRef="#ctx0" brushRef="#br0" timeOffset="39312.2422">1382 17722 1747 0,'-32'18'92'16,"32"-18"-69"-16,0 0-20 0,-13 20 0 0,13-20-2 16,0 0 7-16,22-2 5 0,-22 2-3 0,33-13 2 15,-10 5-7-15,4-8 4 0,2 1-7 0,3-5 2 16,3 3-2-16,-1 0 0 0,4 1-2 0,-2 3-4 15,-3-2-13-15,1 8-17 0,-7-5-27 0,7 27-98 16,-34-15-412-16,24-5-44 0,-24 5 141 16</inkml:trace>
  <inkml:trace contextRef="#ctx0" brushRef="#br0" timeOffset="39515.3868">1334 18076 1807 0,'20'5'83'16,"-20"-5"-66"-16,0 0-11 0,0 0-8 0,0 0 15 16,27-12 8-16,-27 12-5 0,33-12 3 0,-11 4-9 15,5-6-2-15,4-6-6 0,5-3 4 0,4-1-12 16,2-2-16-16,3-2 17 0,4 3-53 0,-4-5 10 16,8 6-24-16,-8-8-13 0,15 24-55 15,-27-17-425-15,13-4-10 0,5 10 146 16</inkml:trace>
  <inkml:trace contextRef="#ctx0" brushRef="#br0" timeOffset="39906.0019">2191 17567 1472 0,'0'0'257'0,"0"0"-177"0,0 0-33 15,0 0-5-15,0 0-2 0,0 0-5 16,0 0-5-16,0 0-10 0,0 0-7 0,0 0-6 16,0 25-3-16,0-25-4 0,0 32 0 0,0-32 0 15,-2 42 0-15,3-15 0 0,0 1 0 0,2-1 0 16,0-1 0-16,2 1 0 0,1-1 0 0,2 1 0 15,-8-27 0-15,19 28 0 0,-19-28 0 0,30 14 0 16,-10-9 0-16,-1-12 0 0,3 1 0 0,1-4 0 16,4-13 0-16,-1-5 0 15,-1-8 0-15,-1-12 0 0,0 4 0 0,-3 3 0 16,-1 4 0-16,-2 4 0 0,-3 7 0 0,-3-1 0 16,-4 1 0-16,0 4 0 0,-5 1 0 0,1 0 0 15,-3 2 0-15,2 2 0 0,-5-4-71 0,2 21-77 16,-8-36-189-16,8 36-313 0,0 0 54 0,8-22 352 15</inkml:trace>
  <inkml:trace contextRef="#ctx0" brushRef="#br0" timeOffset="40577.8872">2701 17595 1539 0,'-6'32'364'16,"6"-32"-336"-16,0 0-14 0,-12 20-2 0,12-20 2 16,0 0 1-16,0 0-2 0,23 12 0 0,-23-12 0 15,28-2 2-15,-8-2-8 0,5-4-7 0,3-1 0 16,3-5 0-16,3 2 0 0,1-6 0 0,2-2 0 16,-1 1 0-16,0-4 0 0,-2 1 0 0,-6 3 0 15,-5 2 0-15,-5 2 0 0,-18 15 0 16,21-26 0-16,-21 26 0 0,2-26 0 15,-2 26 0-15,0 0 0 0,-27-7 0 0,27 7 0 16,-32 4 0-16,11 3 0 0,-2 3 0 0,-1 3 0 16,-2 6 0-16,2-3 0 0,-2 3 0 0,2 4 0 15,2-1 0-15,0 1 0 0,4 4 0 0,1-1 0 16,3 1 0-16,3 5 0 0,4-2 0 0,3-4 0 16,3 0 0-16,5-8 0 0,-4-18 0 15,19 25 0-15,-19-25 0 0,37 11 0 0,-13-11 0 16,5-6 0-16,3-6 0 0,2-4 0 0,3-8 0 15,0-6 0-15,2 1 0 0,1 1 0 0,-1 1 0 16,-1 7 0-16,1-3 0 0,-5 1 0 0,-1 4 0 16,-5 4 0-16,-5 4 0 0,-5 1 0 15,-18 9 0-15,23-10 0 0,-23 10 0 16,0 0 0-16,0 0 0 0,0 0 0 0,0 0 0 16,0 0 0-16,5 17 0 0,-5-17 0 0,-5 18 0 15,5-18 0-15,-7 27 0 0,7-27 0 0,-7 29 0 16,7-29 0-16,-8 23 0 0,8-23 0 0,-3 23 0 15,3-23 0-15,0 19 0 0,0-19 0 0,0 0 0 16,0 0 0-16,0 0 0 0,0 0 0 0,0 0 0 16,23-9 0-16,-12-9 0 0,-11 18 0 15,29-39 0-15,-12 15 0 0,1-7 0 0,3 0 0 16,-2 6 0-16,3 0 0 0,0 0 0 0,-3 7 0 16,0 0 0-16,-19 18 0 0,25-18 0 0,-25 18 0 15,0 0 0-15,0 0 0 0,17 21 0 16,-17-21 0-16,0 37 0 0,-2-16 0 0,-2 5 0 15,1-4 0-15,0-1 0 0,2-1 0 0,3-2 0 16,-2-18 0-16,11 33-44 0,-11-33-52 16,34 43-298-16,-34-43-260 0,26 6 17 0,-2-2 416 15</inkml:trace>
  <inkml:trace contextRef="#ctx0" brushRef="#br0" timeOffset="41284.1805">4859 16924 1710 0,'0'0'39'0,"0"0"1"0,0 0 5 16,0 0 7-16,0 0-3 0,0 0-15 0,0 0-17 15,-11 22-11-15,11-22-1 0,-14 28-3 0,4-4 5 16,0 0-3-16,1 4 7 0,-2 0-4 0,0 3-10 16,1 3 25-16,2 3-22 0,-1 4 0 15,3-1 0-15,1 1 0 0,0 1 0 0,0 0 0 16,2-1 0-16,-1-10 0 0,2-5 0 0,2-6 0 16,0-20 0-16,4 23 0 0,-4-23 0 0,0 0 0 15,17 11 0-15,-17-11 0 0,19-3 0 16,-19 3 0-16,26-10 0 0,-26 10 0 0,30-23 0 15,-13 8 0-15,2-6 0 0,1-2 0 16,0-1 0-16,1-1 0 0,-2 5 0 0,1 3 0 16,-20 17 0-16,31-28 0 0,-31 28 0 0,27-8 0 15,-27 8 0-15,23-2 0 0,-23 2 0 0,22 6 0 16,-22-6 0-16,23 13 0 0,-23-13 0 0,23 25 0 16,-14-7 0-16,1 3 0 0,-10-21 0 0,18 36-18 15,-18-36-28-15,22 34-25 0,-22-34-28 0,27 31-58 16,-27-31-288-16,0 0-157 0,25 21 34 15,-25-21 528-15</inkml:trace>
  <inkml:trace contextRef="#ctx0" brushRef="#br0" timeOffset="41956.08">5466 17260 1337 0,'-37'-12'450'0,"37"12"-373"15,-37 19-33-15,20-10 2 0,-4 2-12 0,4 3 0 16,-2 0-12-16,1 4-19 0,-1 1-3 0,1 4 0 16,2-1 0-16,2 2 0 0,3-3 0 0,11-21 0 15,-12 31 0-15,12-31 0 0,1 24 0 16,-1-24 0-16,13 18 0 0,-13-18 0 16,27 5 0-16,-9-7 0 0,5-8 0 0,3 2 0 15,3-6 0-15,3-3 0 0,0-7 0 0,5-4 0 16,-1-2 0-16,1-1 0 0,-3 2 0 0,-4-2 0 15,0 4 0-15,-6 0 0 0,-3 2 0 0,-4 4 0 16,-4 4 0-16,-13 17 0 0,13-20 0 0,-13 20 0 16,0 0 0-16,0 0 0 0,0 0 0 0,0 0 0 15,-19 0 0-15,19 0 0 0,-21 27 0 16,10-10 0-16,0 4 0 0,0 2 0 0,2 0 0 16,1 1 0-16,2 1 0 0,4-2 0 0,2-3 0 15,1-1 0-15,-1-19 0 0,16 24 0 16,-16-24 0-16,28 14 0 0,-10-14 0 0,4-4 0 15,4-6 0-15,0 2 0 0,3-6 0 0,1-2 0 16,-1-1 0-16,1-3 0 0,1 0 0 0,-2 0 0 16,-1 3 0-16,-1-6 0 0,-4 11 0 15,-3 0 0-15,-20 12 0 0,27-13 0 0,-27 13 0 16,0 0 0-16,0 0 0 0,0 0 0 0,7 21 0 16,-7-21 0-16,-13 29 0 0,2-9 0 0,0 3 0 15,-1 2 0-15,0 5-3 0,0 0 6 0,-1-5-5 16,1-2 3-16,4-1-3 0,8-22 5 0,-12 31-3 15,12-31 0-15,-5 17 0 0,5-17 0 16,0 0 0-16,0 0 0 0,0 0 0 16,18 0 0-16,-18 0 0 0,18-20 0 0,-18 20 0 15,25-28 0-15,-12 9 0 0,2-4 0 0,-1-2 0 16,1-1 0-16,-3 5 0 0,0 2 0 0,-3 1 0 16,-9 18 0-16,13-29 0 0,-13 29 0 0,7-22 0 15,-7 22 0-15,4-18 0 0,-4 18 0 0,0 0 0 16,0 0 0-16,0 0 0 0,19-17 0 15,-19 17 0-15,27-10 0 0,-7 4 0 0,-1 0 0 16,5 4 0-16,-4-8-69 0,11 20-54 0,-22-28-47 16,36 38-268-16,-24-22-138 0,5-8-12 0,12 23 506 15</inkml:trace>
  <inkml:trace contextRef="#ctx0" brushRef="#br0" timeOffset="42549.8413">6634 17188 1703 0,'0'0'90'16,"0"0"-33"-16,0 0 4 0,0 0-14 16,0 0-1-16,0 0-18 0,0 0-13 0,0 0-15 15,-16 24 0-15,16-24 0 0,-9 28 0 16,3-9 0-16,-1-1 0 0,-2 5 0 0,1-2 0 15,-2 6 0-15,1-4 0 0,0-1 0 0,2-2 0 16,7-20 0-16,-9 19 0 0,9-19 0 0,0 0 0 16,4 17 0-16,-4-17 0 0,0 0 0 0,0 0 0 15,24-9 0-15,-24 9 0 0,22-29 0 16,-9 9 0-16,2-8 0 0,1 6 0 0,1-3 0 16,-3 2 0-16,0-1 0 0,-1-3 0 0,-1 6 0 15,-2 1 0-15,-10 20 0 0,15-28 0 0,-15 28 0 16,8-19 0-16,-8 19 0 0,0 0 0 0,0 0 0 15,1-17 0-15,-1 17 0 0,0 0 0 16,0 0 0-16,0 0 0 0,0 0 0 0,0 0 0 16,4 19 0-16,-4-19 0 0,5 19 0 15,-5-19 0-15,7 21 0 0,-7-21 0 0,9 19 0 16,-9-19 0-16,13 20 0 0,-13-20 0 0,0 0 0 16,27 14 0-16,-27-14 0 0,27 1 0 0,-27-1 0 15,32-10 0-15,-13 0 0 0,-1-3 0 0,1-2 0 16,1 1 0-16,-2-3 0 0,2 1 0 0,-2 0 0 15,-18 16 0-15,30-28 0 0,-30 28 0 16,20-15 0-16,-20 15 0 0,0 0 0 0,0 0 0 16,0 0 0-16,0 0 0 0,0 0 0 0,0 0 0 15,0 0 0-15,0 0 0 0,0 0 0 16,-22 32 0-16,12-11 0 0,0-2 0 0,3-1 0 16,0 1 0-16,3-3 0 0,-1 1 0 0,5 3 0 15,0-20 0-15,4 29 0 0,-4-29-34 0,12 26-42 16,-12-26-25-16,26 34-104 0,-26-34-264 15,0 0-149-15,28-14 75 0,-19-17 543 0</inkml:trace>
  <inkml:trace contextRef="#ctx0" brushRef="#br0" timeOffset="43268.5804">7408 17086 1574 0,'-57'5'231'0,"57"-5"-143"0,-34 12-11 0,34-12-45 15,-30 17 3-15,30-17-37 0,-28 16 14 0,28-16-12 16,-22 15 0-16,22-15 0 0,0 0 0 0,-17 22 0 16,17-22 0-16,0 0 0 0,-5 25 0 0,5-25 0 15,1 25 0-15,2-8 0 0,-3-17 0 0,9 31 0 16,-9-31 0-16,19 28 0 0,-19-28 0 16,25 25 0-16,-8-16 0 0,1-2 0 0,2-6 0 15,2-1 0-15,0-5 0 0,0-3 0 0,-1 2 0 16,1-3 0-16,0-3 0 0,-5-1 0 0,-17 13 0 15,28-35 0-15,-16 14 0 0,-2 2 0 16,0-2 0-16,0 0 0 0,-2-1 0 0,1-2 0 16,-1 3 0-16,1-1 0 0,0-1 0 0,-1 2 0 15,-1-4 0-15,-1 5 0 0,-6 20 0 16,11-24 0-16,-11 24 0 0,0 0 0 0,0 0 0 16,0 0 0-16,0 0 0 0,0 0 0 0,0 0 0 15,-21 29 0-15,21-29 0 0,-16 32 0 0,9-11 0 16,7-21 0-16,-11 33 0 0,11-33 0 0,-2 18 0 15,2-18 0-15,0 0 0 0,0 0 0 0,22 15 0 16,-22-15 0-16,29-6 0 0,-10-1 0 16,7-7 0-16,-3 5 0 0,7-10 0 0,-2 4 0 15,3 2 0-15,0-4 0 0,-4 7 0 16,2-2 0-16,-7 7 0 0,1-1 0 0,-4 5 0 16,-19 1 0-16,25 1 0 0,-25-1 0 0,0 0 0 15,17 25 0-15,-17-25 0 0,-6 24 0 0,0-5 0 16,6-19 0-16,-22 38 0 0,12-19 0 0,-3-1 0 15,1 1 0-15,12-19 0 0,-21 31 0 16,21-31 0-16,-14 25 0 0,14-25 0 0,-9 19 0 16,9-19 0-16,0 0 0 0,0 0 0 0,0 0 0 15,0 0 0-15,23-8 0 0,-23 8 0 0,24-24 0 16,-8 7 0-16,1-1 0 0,-1 0 0 0,1-3 0 16,-1 3 0-16,1 1 0 0,0-6 0 0,0 2 0 15,-2 0 0-15,-1 0 0 0,-14 21 0 16,25-24 0-16,-25 24 0 0,0 0 0 15,18-12 0-15,-18 12 0 0,0 0 0 0,0 0 0 16,0 0 0-16,-6 26 0 0,6-26 0 0,-14 37 0 16,8-13 0-16,0-6 0 0,-1 7 0 0,1-4 0 15,1 1 0-15,-1 4 0 0,2-1 0 0,1-1 0 16,3 0 0-16,2-7 0 0,6 1-18 0,-8-18-45 16,28 23-41-16,-25-40-117 0,36 34-276 15,-39-17-94-15,31-19 39 0</inkml:trace>
  <inkml:trace contextRef="#ctx0" brushRef="#br0" timeOffset="43471.7369">8386 17029 1871 0,'-39'26'126'16,"32"-5"-82"-16,-2 5-38 0,5-3-6 0,0-5 0 15,3 1 0-15,2-1 0 0,-1-18 0 0,8 29 0 16,-8-29 0-16,17 22 0 0,-17-22 0 0,19 18 0 16,-19-18 0-16,22 14 0 0,-22-14-25 0,28 9-59 15,-28-9-82-15,41-13-485 16,-24 8 35-16,0-8 112 0</inkml:trace>
  <inkml:trace contextRef="#ctx0" brushRef="#br0" timeOffset="43643.5915">8502 16550 1944 0,'0'0'102'15,"-21"-5"-101"-15,21 5-1 0,-26 8 0 0,26-8 0 16,0 0 0-16,-23 19 0 0,23-19 0 0,-12 18 0 16,12-18-55-16,0 0-44 0,10 39-87 0,-23-57-127 15,13 18-342-15,21 23 62 0,-21-23 448 16</inkml:trace>
  <inkml:trace contextRef="#ctx0" brushRef="#br0" timeOffset="43924.8729">8627 16870 1688 0,'25'12'132'0,"-25"-12"-74"0,0 0-10 0,0 0-7 15,0 0-9-15,-18 8-4 0,18-8-8 0,0 0-20 16,0 0 0-16,-19 12 0 0,19-12 0 16,0 0 0-16,-20 20 0 0,20-20 0 0,-17 21 0 15,17-21 0-15,-16 32 0 0,10-15 0 0,0 6 0 16,3 0 0-16,0-3 0 0,3 2 0 0,0-22 0 16,12 29 0-16,-12-29 0 0,25 21 0 15,-8-13 0-15,5-1 0 0,2-6 0 0,6-1 0 16,1-8-8-16,3 3-50 0,-4-8-16 0,14 15-92 15,-33-33-421-15,27 20-33 0,-6-2 87 0</inkml:trace>
  <inkml:trace contextRef="#ctx0" brushRef="#br0" timeOffset="44221.7235">9126 16816 1244 0,'0'0'363'0,"0"0"-263"0,0 0-31 0,0 0-8 16,0 0-13-16,0 0-9 0,0 0-8 0,0 0-10 15,-17 20-3-15,17-20-2 0,-22 12 2 16,22-12 1-16,-27 19-19 0,27-19 0 0,-27 27 0 16,27-27 0-16,-23 31 0 0,12-14 0 15,3 2 0-15,-2 1 0 0,3 2 0 0,3-4 0 16,1 2 0-16,5-3 0 0,-2-17 0 0,11 21 0 15,-11-21 0-15,18 6 0 0,-18-6 0 0,24 0 0 16,-24 0 0-16,34-10 0 0,-16 2 0 16,3-8 0-16,-1-2 0 0,1 0 0 0,-1-7 0 15,5 19-96-15,-31-35-376 0,25 28-205 0,-10-4-9 16,-3-8 571-16</inkml:trace>
  <inkml:trace contextRef="#ctx0" brushRef="#br0" timeOffset="45002.9788">9259 17016 1492 0,'0'0'83'16,"0"0"-38"-16,0 0-16 0,10-32 0 0,-10 32-8 15,0 0-1-15,11-21-8 0,-11 21 2 0,0 0 0 16,6-17 8-16,-6 17 6 0,0 0 14 0,0 0 1 15,0 0 0-15,0 0-8 0,0 0-10 0,0 0-5 16,0 0-3-16,0 0-4 16,0 0-13-16,0 0 0 0,0 0 0 0,0 0 0 15,0 0 0-15,0 0 0 0,0 0 0 0,0 0 0 16,0 0 0-16,0 0 0 0,21 7 0 0,-21-7 0 16,17 4 0-16,-17-4 0 0,24 6 0 0,-24-6 0 15,26 6 0-15,-26-6 0 0,23 6 0 0,-23-6 0 16,0 0 0-16,18 17 0 0,-18-17 0 0,-1 21 0 15,-5-4 0-15,-4 4 0 0,-7 2 0 16,-4 0 0-16,-4-1 0 0,-3 2 0 0,-3-1 0 16,-1-1 0-16,-1 3 0 0,2-2 0 0,3-5 0 15,3-1 0-15,8-6 0 0,17-11 0 16,-19 6 0-16,19-6 0 0,0 0 0 0,11-29 0 16,9 22-110-16,-23-31-460 0,33 16-123 0,0-4 20 15</inkml:trace>
  <inkml:trace contextRef="#ctx0" brushRef="#br0" timeOffset="45846.7393">10304 16813 1335 0,'0'0'306'16,"0"0"-234"-16,0 0-21 0,-23-14-1 0,23 14-3 15,-18-8-5-15,18 8-10 0,-30-1-9 16,12 3-5-16,-6 1-2 0,0 5-2 0,-6 3-2 16,1 5 3-16,-1 2-7 0,-1 2-2 0,0 1-6 15,0 1 0-15,2-1 0 0,2 2 0 0,3 2 0 16,5 4 0-16,3-2 0 0,5-2 0 0,5-2 0 16,6-7 0-16,0-16 0 0,13 30 0 0,-13-30 0 15,37 15 0-15,-11-16 0 0,6-3 0 16,5-6 0-16,5-6 0 0,5-8 0 15,3-2 0-15,5-11 0 0,1-3 0 0,1-3 0 16,0-6 0-16,-1 3 0 0,1-1 0 0,-5-3 0 16,-3 2 0-16,-7 1 0 0,-6 2 0 0,-7 5 0 15,-5 4 0-15,-9 4 0 0,-4 6 0 0,-7 6 0 16,-4 20 0-16,-4-27 0 0,4 27 0 0,0 0 0 16,-22-19 0-16,22 19 0 0,0 0 0 15,-20 12 0-15,20-12 0 0,-17 33 0 0,8-5 0 16,-2 5 0-16,0 6 0 0,0 5 0 0,0 0 0 15,4 4 0-15,2-3 0 0,5-1 0 16,1-6 0-16,7-2 0 0,1-7 0 0,6-1-35 16,-2-9-41-16,17 23-126 0,-30-42-389 0,28 14-48 15,-3-7 136-15</inkml:trace>
  <inkml:trace contextRef="#ctx0" brushRef="#br0" timeOffset="46518.6223">10962 16790 1866 0,'-18'6'66'0,"-3"-3"-35"0,4 3-7 16,-3 3-1-16,2 2-1 0,-1 2-7 15,-2 2-15-15,0 0 0 0,2 2 0 16,2 0 0-16,2 3 0 0,4-1 0 0,3 0 0 16,2 1 0-16,2 6 0 0,4-26 0 0,6 34 0 15,-6-34 0-15,23 22 0 0,-23-22 0 0,36 14 0 16,-14-15 0-16,2 1 0 0,3-10 0 0,-1 1 0 15,4-2 0-15,-2-6 0 0,-1 1 0 0,4-4 0 16,-4-2 0-16,-1 0 0 0,-1 0 0 16,-2 2 0-16,-1-1 0 0,-3 1 0 0,-3 3 0 15,-3 0 0-15,-13 17 0 0,16-27 0 0,-16 27 0 16,7-18 0-16,-7 18 0 0,0 0 0 0,0 0 0 16,0 0 0-16,0 0 0 0,0 0 0 0,0 0 0 15,0 0 0-15,0 0 0 0,0 0 0 16,0 0 0-16,0 0 0 0,0 0 0 0,4 18 0 15,-4-18 0-15,0 0 0 0,18 9 0 16,-18-9 0-16,20-2 0 0,-20 2 0 0,29-8 0 16,-11 3 0-16,2-2 0 0,0 2 0 0,2-1 0 15,3 1 0-15,-4 3 0 0,0-1 0 0,-3 5 0 16,-18-2 0-16,27 6 0 0,-27-6 0 0,0 0 0 16,16 20 0-16,-16-20 0 0,0 23 0 0,0-23 0 15,-10 28 0-15,10-28 0 0,-20 31 0 16,6-11 0-16,1-3 0 0,-2 3 0 0,1 0 0 15,0-3 0-15,3 7 0 0,11-24 0 16,-16 36 0-16,16-36 0 0,-3 23 0 0,3-23 0 16,0 0 0-16,21 11 0 0,-21-11 0 0,27-15 0 15,-7 4 0-15,1-8 0 0,3-9 0 0,3 3 0 16,2-7 0-16,0 3 0 0,1 3 0 0,2-2 0 16,0 1 0-16,-6 1 0 0,2 0 0 15,-4 5 0-15,-1 1 0 0,-5 5 0 0,-1 4 0 16,-17 11 0-16,18-12 0 0,-18 12 0 0,0 0 0 15,0 0 0-15,1 18 0 0,-1-18 0 0,-12 35 0 16,2-12 0-16,0 1 0 0,-1 3 0 0,0 0 0 16,2 1 0-16,2-1 0 0,1-2 0 0,2-3 0 15,5-1 0-15,2-1 0 0,-3-20 0 16,20 32 0-16,-1-28 0 0,3-2 0 16,7-6 0-16,1-14-22 0,9 6-25 0,-2-16-11 15,10 9-13-15,-14-31-145 0,35 31-286 0,-22-19-123 16,4-2 120-16</inkml:trace>
  <inkml:trace contextRef="#ctx0" brushRef="#br0" timeOffset="46690.5305">12628 16264 1736 0,'-27'20'103'16,"14"12"-56"-16,-5 1-31 0,1 6 1 0,-4 0 9 15,3 6-33-15,-3-2 33 0,4 6-29 16,-1-1 8-16,1 3 15 0,0-2-23 0,1-5 11 15,4-3-23-15,4-11 14 0,5-6-15 0,3-5-1 16,9-1-26-16,-9-18-322 0,0 0-283 16,19-8-16-16,-19 8 443 0</inkml:trace>
  <inkml:trace contextRef="#ctx0" brushRef="#br0" timeOffset="46909.3368">12267 16520 2011 0,'0'0'36'0,"-18"12"-36"16,18-12 0-16,0 0 0 0,0 0 0 0,0 0 0 15,28 16 0-15,-9-19 0 0,5-1 0 0,5-4 0 16,6-1 0-16,0-3 0 0,0-2 0 0,0 1 0 16,1-2 0-16,-2 3 0 0,-3-2 0 0,0 1 0 15,-6-3 0-15,4 5-81 0,-23-33-235 16,20 31-346-16,-13-7-14 0,0 0 365 0</inkml:trace>
  <inkml:trace contextRef="#ctx0" brushRef="#br0" timeOffset="47065.5305">12275 16140 2043 0,'-35'24'4'0,"11"3"-4"0,2 2 0 16,5 1 0-16,1 2 0 0,5 2 0 0,3-1 0 15,3 5 0-15,1-5-27 0,11 7-51 0,-7-40-169 16,9 43-433-16,4-18 18 0,8-5 310 0</inkml:trace>
  <inkml:trace contextRef="#ctx0" brushRef="#br0" timeOffset="47909.287">10617 17671 1403 0,'-22'40'456'16,"22"-40"-415"-16,0 0-19 0,0 0-12 0,0 0-2 16,0 0-1-16,0 0 4 15,4 18 3-15,-4-18-2 0,26 6-2 0,-9-4-1 16,4 1-5-16,1-2 4 0,3 6 7 0,3-6-7 15,0-6 1-15,2 1-9 0,2-3 0 0,-4 3 0 16,-1-2 0-16,-2-1 0 0,-3-3 0 0,-2-5 0 16,-3 4 0-16,-17 11 0 0,23-17 0 0,-23 17 0 15,0 0 0-15,0 0 0 0,0 0 0 0,4-19 0 16,-4 19 0-16,-15-19 0 0,4 1 0 16,11 18 0-16,-28-18 0 0,28 18 0 0,-33-16 0 15,16 10 0-15,-2-1 0 0,0 1 0 0,-1 1 0 16,0 4 0-16,1 2 0 0,2 5 0 0,-1 3 0 15,1 4 0-15,1 6 0 0,1 3 0 0,3 7 0 16,1 0 0-16,1 7 0 0,4 0 0 16,1-3 0-16,3 5 0 0,4-7 0 15,3-2 0-15,4 4 0 0,3-16 0 0,3 2 0 16,3-5 0-16,6-11 0 0,4 9 0 0,6-13 0 16,4-6-1-16,4-2-47 0,1-15 23 0,10 8-55 15,-8-15-6-15,30 21-184 0,-23-20-361 0,6-5 35 16,9 7 287-16</inkml:trace>
  <inkml:trace contextRef="#ctx0" brushRef="#br0" timeOffset="48065.5479">11650 17570 1592 0,'-50'15'133'0,"24"12"-101"0,-4 3-18 15,4 3 9-15,-1-2-2 0,4 4 4 0,0-8-22 16,1 3 5-16,1-1-15 0,3-1 11 0,2-1-19 15,16-27 8-15,-21 29-17 0,21-29-13 16,-4 28-39-16,4-28-134 0,0 0-287 0,17 4-132 16,-19-23 277-16</inkml:trace>
  <inkml:trace contextRef="#ctx0" brushRef="#br0" timeOffset="48268.6625">11391 17660 1860 0,'0'0'55'15,"0"0"-23"-15,-6 28-5 0,6-28-7 0,6 30-6 16,-6-30-1-16,18 21-5 0,-18-21-3 0,30 23-1 16,-10-17-8-16,2-5 4 0,5-1 2 0,0 0-2 15,4-1-2-15,1-4-2 0,4 4-6 0,1-6-7 16,4-2-9-16,-1-4-22 0,4 0-22 0,-11-14-62 16,19 31-141-16,-23-20-359 0,2-6 31 15,5 16 381-15</inkml:trace>
  <inkml:trace contextRef="#ctx0" brushRef="#br0" timeOffset="48424.8958">12041 17611 1458 0,'-14'36'291'16,"14"-36"-221"-16,-22 12-23 0,22-12-6 0,-15 18-8 15,15-18-5-15,-10 29-7 0,10-29-7 0,-9 31-3 16,9-31-13-16,-5 38 9 0,5-15-10 16,-1-1 6-16,0-1-5 0,1-21 2 0,-2 40-6 15,-1-24-7-15,6 10 0 0,-3-26-38 0,7 30 23 16,-7-30-57-16,13 24-8 0,-13-24-58 0,22 10-297 15,-22-10-158-15,18-40 84 0,5 24 522 0</inkml:trace>
  <inkml:trace contextRef="#ctx0" brushRef="#br0" timeOffset="48581.1487">12161 17304 1569 0,'0'0'44'0,"7"19"-61"15,-7-19-16-15,6 19-29 0,-6-19-38 0,19 22-89 16,-19-22-7-16,17 15-67 0,-17-15-89 16,0 0-30-16,43 31 364 0</inkml:trace>
  <inkml:trace contextRef="#ctx0" brushRef="#br0" timeOffset="48924.9036">12681 17390 654 0,'28'7'267'0,"-28"-7"18"0,0 0-19 0,-23-7-80 15,23 7-59-15,-17 13-50 0,17-13-30 16,-29 7-12-16,29-7-4 0,-34 12-9 0,16-2 4 16,-3-4-12-16,2 0-4 0,-2 5-10 0,3 0 0 15,1 0 0-15,17-11 0 0,-27 21 0 0,27-21 0 16,-17 27 0-16,17-27 0 0,-9 29 0 0,9-29 0 16,2 27 0-16,-2-27 0 0,12 20 0 0,-12-20 0 15,22 13 0-15,-22-13 0 0,29 9 0 16,-12-7 0-16,0-2 0 0,1-1 0 0,-1-1 0 15,0 3 0-15,0-6 0 0,-17 5 0 16,29-8 0-16,-29 8 0 0,20-6 0 0,-20 6 0 16,0 0 0-16,0 0 0 0,0 0 0 0,0 0 0 15,0 0 0-15,11 18 0 0,-11-18 0 0,-11 29 0 16,2-9 0-16,-2 0 0 0,1 1 0 0,10-21 0 16,-24 44 0-16,13-27 0 0,3 1 0 15,8-18 0-15,-16 24 0 0,16-24 0 0,0 0 0 16,0 0-41-16,0 0-28 0,0 0-28 0,22 14-117 15,-22-33-429-15,15-5 31 0,9 1 242 0</inkml:trace>
  <inkml:trace contextRef="#ctx0" brushRef="#br0" timeOffset="49128.0372">13111 17056 1802 0,'-6'30'143'0,"-9"-8"-116"0,3 3-24 0,0 2 36 16,0 4-37-16,-1 3 27 0,0 2-27 0,0 3-2 16,-1 8 0-16,1-1 0 0,1-4 0 15,1 3 0-15,0-7 0 0,4-3-16 0,1-1 6 16,4-4-8-16,1-13-19 0,10 14-57 0,-9-31-85 16,-5 17-480-16,5-17 7 0,0 0 271 0</inkml:trace>
  <inkml:trace contextRef="#ctx0" brushRef="#br0" timeOffset="49331.2411">12953 17265 2047 0,'-19'-7'0'16,"19"7"0"-16,0 0 0 0,-1 24 0 0,1-24 0 15,12 17 0-15,-12-17 0 0,19 12 0 0,-19-12 0 16,28 10 0-16,-8-8 0 0,3 2 0 15,4-7 0-15,1-3 0 0,4-1 0 0,3-8 0 16,0 1 0-16,4 3 0 0,-4-6 0 16,12 24-152-16,-33-28-458 0,22 12-101 0,-5 1 138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7:38.7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1901 1367 409 0,'0'0'135'15,"0"0"-30"-15,0 0 0 0,0 0-15 16,0 0 0-16,0 0-16 0,0 0-10 0,0 0-11 16,0 0-12-16,-11 18-5 0,11-18-7 0,0 0-3 15,0 0 1-15,0 0 7 0,0 0 7 0,0 0 4 16,0 0 3-16,0 0-6 0,0 0-7 0,12 18 0 15,-12-18-6-15,0 0 0 0,0 0-2 0,0 0-3 16,0 0-4-16,22 3-2 0,-22-3-5 0,0 0-1 16,0 0-2-16,22 2-1 0,-22-2-4 0,0 0-2 15,18-4-1-15,-18 4-2 0,0 0 3 0,17 0-3 16,-17 0 1-16,0 0 0 0,0 0-2 0,19 1 0 16,-19-1 1-16,0 0 0 0,0 0 2 15,0 0-1-15,0 0 2 0,0 0 1 0,0 0 4 16,0 0 1-16,0 0 3 0,0 0 3 0,0 0-2 15,0 0-1-15,0 0-1 0,0 0-1 0,0 0-4 16,0 0 3-16,0 0-2 0,0 0-3 0,0 0 2 16,0 0-3-16,0 0-1 0,0 0 1 0,0 0-3 15,0 0 2-15,0 0 0 0,0 0 2 0,0 0 1 16,0 0 2-16,0 0 0 0,-13-17-3 0,13 17 0 16,0 0 0-16,0 0-1 0,0 0 0 0,0 0 2 15,0 0-4-15,0 0 0 0,0 0 2 0,0 0-5 16,0 0 4-16,0 0 0 0,0 0 0 15,0 0 2-15,0 0-1 0,0 0-1 0,0 0-2 16,0 0-1-16,-10-17-1 0,10 17 0 0,0 0 2 16,0 0 0-16,0 0-1 0,0 0 1 0,0 0-1 15,0 0 0-15,21-10 2 0,-21 10-2 0,17-7 3 16,-17 7-2-16,22-2-1 0,-22 2 1 0,25-4-2 16,-25 4 1-16,31-3-1 0,-13 2 4 0,3-1-3 15,-1 0 1-15,3 1 0 0,3 1-2 0,1-1 4 16,1 1 1-16,3-2-1 0,3 1 0 0,3 0-2 15,1 0-1-15,0 0 2 0,1-2-1 0,4 1 1 16,1-2 0-16,1 0-3 0,1 0 4 0,1 0-4 16,3-3 3-16,2 2-1 0,2-1-4 15,2 1-1-15,0 1-1 0,2-2-1 16,-2 0 8-16,3 0-3 0,-1 3 5 0,-1-1-2 16,3 2-1-16,-3-1 0 0,1 1-2 0,2-2 1 15,1 3 4-15,1 0-2 0,-3 1 0 0,2 0 1 16,1-2-1-16,-4 1-2 0,3 0 2 0,-1 1-2 15,2 0 0-15,1 0 5 0,3 0-1 0,2-1 1 16,-2-2-12-16,4 0 7 0,-2 2-11 0,0-3 10 16,2 2 3-16,-1-2-1 0,3 0 2 15,1 2 24-15,-2-2-22 0,4 2 23 0,-4-2-26 16,1 2 0-16,-1 1-3 0,-1 1 2 0,1 1 0 16,-3-2-4-16,2 2 2 0,1 0-2 0,-3 1 0 15,1 2-13-15,-1-2 17 0,-2 3-18 16,0 0 17-16,-1-1 0 0,2-1 4 0,3 1-2 15,-1-2 19-15,1 2-20 0,1-3 12 16,1 2-10-16,-1-2-3 0,1-2 3 0,2 1-1 16,1-3-2-16,0 2 2 0,3 0 0 0,-3 0-1 15,3-1 0-15,-4 1-15 0,2 0 13 0,-3 0-14 16,-2 0 17-16,2 1-5 0,2 0 6 0,-4 1 14 16,2 1-17-16,-1 1 19 0,-5-2-18 0,1 1-1 15,-2 3 1-15,-1-1-2 0,0 2-9 0,-1-1 0 16,3 1 2-16,-2 0-2 0,1 0 12 15,0-1-2-15,-1-2 0 0,3 2 1 16,-1-4-2-16,4 2 5 0,1-2-1 0,2-1-3 16,0 1 4-16,1-1-3 0,-1-1-2 0,0 1 1 15,0-1-1-15,2 1 0 0,0-2 8 0,2 1 0 16,1 0 0-16,-1 1 0 0,-1-1-8 0,-3 3 2 16,-1-1-2-16,2-1 2 0,0 2-1 0,1-2 2 15,2-2 0-15,-3 5 0 0,3-4-2 16,0 1-1-16,-2-2 0 0,3 1 1 0,0-2 1 15,4 0 0-15,1 0 1 0,0-1-2 0,2 0-1 16,2-1 3-16,-3 1-4 0,4-1 6 0,0 0 0 16,1 0-1-16,-2 1 1 0,0 0-3 15,-2 1-1-15,-1 1 1 0,-1-2 0 0,1 3 3 16,2-1-2-16,-3 0 1 0,1 2-2 16,-4 0-2-16,1 2 1 0,-1-1 1 0,-2 1-3 15,2-1 3-15,2-1-3 0,0 3-2 0,1-3 7 16,-2 0-3-16,-1 2 1 0,2-3 0 0,-2 2-4 15,3-1 0-15,2 0 0 0,1 0 1 0,2-1 3 16,-2 0-1-16,1 0 2 0,2-2 2 0,1 1-2 16,1-1 3-16,2 2-1 0,0-2-4 0,-2-1 3 15,2 1-1-15,-3-3-2 0,3 4-4 16,0-2 40-16,1 1-40 0,-2 2 38 0,-1-3-29 16,-4 3-3-16,3-2 3 0,0 2-1 0,-1 0-2 15,3 0-2-15,-5 1 3 0,1-2-2 16,1 0 5-16,1 0-8 0,0-2 2 0,4 0-4 15,0 2 1-15,0-2 6 0,-1 2 1 0,1-2 2 16,3-1-9-16,2-1 1 0,-3 0 0 0,3 3-5 16,-3-2 11-16,-2 5-1 0,1-4-5 15,-1 2 0-15,-3-1 5 0,1 1-10 0,-3 2 10 16,-4 1 2-16,3-1-7 0,-6 0 3 0,0 1-1 16,3-1-2-16,-5 4-1 0,3-2 4 0,-4 2-3 15,-1-3 2-15,3 2 1 0,-3-2 3 0,2 0-3 16,2 2 2-16,-2-3 1 0,2 2-2 0,-1-1-1 15,-3-1 0-15,2 4-1 16,-1-4 5-16,2-1 0 0,-1 3 3 0,-2-2-3 16,2 1-8-16,-5 2 3 0,1-1-1 0,-3 2 2 15,-1-1 7-15,1 1-2 0,-1-2-3 0,-2 1 1 16,1 0-5-16,-3 2 0 0,-3 0-21 0,0 0 23 16,-4 0-25-16,3 0 25 0,3-1 3 0,-2 1-2 15,1-1 3-15,-2 0 6 0,1-2-9 0,3-1 4 16,-3 3-3-16,1-2-3 0,-2-1 1 15,2 4 6-15,0-4-4 0,0 1 2 0,-1 0 0 16,-2-3-6-16,-1 4 2 0,1-3 1 0,-2 3 1 16,0-4-2-16,-1 2 4 0,1-1-4 15,1 0 1-15,-1 1 0 0,0 0-2 0,0 1 3 16,0 0-1-16,-1-1-1 0,-2 0 0 0,2 2-2 16,0-2 2-16,-1 1 0 0,0-2 2 0,0 2-1 15,0-1-2-15,-2 0 1 0,-2 1-1 16,1 0 0-16,-5-1 3 0,-3 0-2 0,-2 0 1 15,-2 1-2-15,-1-1 2 0,-4-1 1 0,-2 1-2 16,-6-1 0-16,-2 0 0 0,-4 1 1 0,-3-1-2 16,-5 1 1-16,-18-1 1 0,28 4 1 0,-28-4-2 15,22 1 2-15,-22-1-3 0,20 3-1 0,-20-3 5 16,22 1-4-16,-22-1 1 0,23 1 3 16,-23-1-1-16,32 1-2 0,-14 2 1 0,3-5-5 15,0 6 1-15,-1-3 3 0,1-1 1 16,1 3-1-16,-1-3 2 0,-1-2-2 0,0 1-1 15,-2 0 1-15,0-1-2 0,0 0 2 0,-1 1 1 16,-17 1 0-16,27-5-1 0,-27 5 1 0,17-6-2 16,-17 6 3-16,0 0-1 0,0 0 0 0,17-12 0 15,-17 12 0-15,0 0-1 0,0 0 0 16,0 0 0-16,9-20 0 0,-9 20 0 0,0 0-1 16,0 0-6-16,0 0-4 0,18-16-6 0,-18 16-10 15,0 0-14-15,18 1-23 0,-18-1-22 0,21 6-133 16,-21-6-334-16,0 0-54 0,19 15 194 0</inkml:trace>
  <inkml:trace contextRef="#ctx0" brushRef="#br0" timeOffset="1640.6601">23060 3264 1212 0,'0'0'123'0,"0"0"-56"0,-3-19-25 0,3 19-6 15,0 0 5-15,0 0 3 0,15-18-29 16,-15 18 23-16,0 0-35 0,0 0 20 0,0 0 0 16,0 0-2-16,0 0 9 0,17-4 6 0,-17 4 3 15,0 0-1-15,0 0-5 0,0 0-9 0,0 0-5 16,0 0-6-16,-17 1-4 0,17-1-3 0,0 0-3 15,-28-1-4-15,11 1 1 0,-4 1 0 0,-3 2 1 16,-3-1 1-16,-2 0-1 0,-1 2 1 16,-3-3 0-16,-2 2 0 0,-3-1 0 15,-1-1 3-15,0 1 0 0,-1-1 1 0,-3-1-3 16,-2 0 0-16,2 0 1 0,-7 1-4 0,1-3 4 16,-1 2 0-16,-2-3 0 0,3 1 0 0,-5-1 0 15,-1 1-1-15,-4-1 1 0,-5 1-4 0,0 0 3 16,-3-1-1-16,-5 2 0 0,-1 0 1 0,0 0-1 15,-1-2-1-15,-3 2 1 0,-2 0-1 16,-6 0 0-16,-1-1 0 0,-3 1 2 0,0-1-2 16,-1 0 0-16,0 0 0 0,0 0 1 0,-5 0-3 15,2 1 1-15,-2-1-1 0,-1 1 0 0,1-2 0 16,-2 1 1-16,-2 1 0 0,2-1 2 0,-3-1-2 16,-2 1 1-16,0 0 1 0,-2-2 0 0,-1 4-1 15,-4-2 2-15,-1 1-1 0,-2 0 2 16,-1-1 0-16,-3 2-3 0,1-1 0 15,-2 0-2-15,0 0 0 0,-2 0 0 0,1-1 0 16,-1 2 0-16,-2-1 1 0,0 1-1 0,3 0 0 16,-3-1 0-16,3 1 2 0,-1 1-1 0,-2-1 0 15,-1 1-1-15,-1-1 1 0,-1 0-1 0,-5 0 1 16,0 0 1-16,-2-1-1 0,0 1 0 0,-1 0-1 16,1 0 3-16,-3 0-1 0,0 0 2 15,3 0-2-15,3 0-1 0,-3 0 2 0,3 0-2 16,2 0 0-16,-1 0 0 0,3 0 0 0,-2 0 0 15,-3 1 0-15,-1 1 0 0,1-1-2 16,-4 1 1-16,-4 1-3 0,1 0 0 0,-3 2 0 16,-1 0 0-16,0 0 2 0,-1 0-2 0,2 1 2 15,-1-2-2-15,0 4 4 0,4-2 0 0,-4-1-1 16,1 1 0-16,2-2-17 0,-3 3 17 16,2-3-18-16,-1 1 19 0,0 0 0 0,-3-1 17 15,-1 1-15-15,3-2 15 0,1 1-16 0,-1-2-1 16,0 2-1-16,0-1-1 0,3 0 2 0,2 0-2 15,1 0 3-15,1-1-1 0,0 2 0 0,0 1 0 16,-1 1 1-16,0 0-1 0,-2 1-1 0,-1 0 0 16,1 2 1-16,-1-1-2 0,4 0 3 0,-1-1-1 15,0-1 0-15,2-1 0 16,3-2 0-16,2 0 1 0,2-2-1 0,3-1 1 16,3-1 1-16,2-2-1 0,3 1-1 0,0 0 0 15,1-2 0-15,1 0 0 0,2-1 0 0,1 1 1 16,-2-1-1-16,2 0 1 0,-2 1-3 0,0 1 3 15,2-1-2-15,-3 2 0 0,0 2 3 0,-1 1-2 16,0 1 1-16,0 2 0 0,3-1 0 16,1 2 0-16,-3-1 0 0,1 2 0 0,4-2 0 15,4 0 0-15,3 0 0 0,3-1 0 0,-2-1 0 16,2 0-2-16,2 0 0 0,5-2 0 0,4 0 1 16,-2-2 0-16,3 1 2 0,1-1 0 0,0-1 0 15,2 0 1-15,2-1-1 0,3 2 0 16,2-3 1-16,2 1 0 0,0 1-1 0,0-1 0 15,0 0-1-15,0 1 1 0,1-1-2 16,1 2 0-16,3 0 0 0,1 0 0 0,1 3 0 16,-1-2 0-16,0 2 0 0,1 0 0 0,2-1 0 15,0 2 0-15,5-2 0 0,2 0 0 0,3-2 0 16,3 1 0-16,4 0 0 0,3-1 0 0,2 0 0 16,4 0 0-16,2 0 0 0,5-2 0 0,0 1 0 15,5 0 0-15,0-1 0 0,3 2 0 0,1-3 0 16,3 3 0-16,0-1 0 0,19 3 0 15,-33-6 0-15,16 2 0 0,17 4 0 16,-31-6 0-16,13 4 0 0,1 0 0 0,0 0 0 16,-1 1 0-16,1-1 0 0,0 1 0 0,17 1 0 15,-30-4 0-15,30 4 0 0,-32-4 0 0,32 4 0 16,-30-3 0-16,30 3 0 0,-27-4 0 0,27 4 0 16,-25-2 0-16,25 2 0 0,-23-2-2 15,23 2-1-15,-20 0-2 0,20 0-3 0,0 0-4 16,-24 0-8-16,24 0-7 0,0 0-11 0,0 0-14 15,-29-11-79-15,40 28-116 0,-11-17-369 0,1-20 36 16,-1 20 275-16</inkml:trace>
  <inkml:trace contextRef="#ctx0" brushRef="#br0" timeOffset="2947.3496">2488 5991 1553 0,'0'0'71'0,"0"0"-46"0,0 0-14 16,0 0-4-16,0 0 2 0,0 0 6 0,0 0 1 15,0 0 1-15,18-7-3 0,-18 7-5 0,0 0-2 16,0 0-3-16,23-5-2 0,-23 5-1 16,25-1 0-16,-8 1 0 0,0 1-1 0,1-1 0 15,3 1 1-15,2-2 0 0,1 1-1 0,5 0 0 16,2-1 0-16,4 1-1 0,4 0 2 16,3-1 3-16,5 1-2 0,1-3 2 0,6 2-2 15,2-1 0-15,1 0 0 0,4 0 0 0,-2 1 1 16,7 0 0-16,1-1 1 0,6 1 2 0,5 1 0 15,2-2 0-15,6 1-1 0,1-3-1 0,2-1-2 16,6 0 0-16,3 2 0 0,4-2 1 0,7 0-1 16,1 0 0-16,2-1-2 0,4 1 2 0,1 2 0 15,3-1 3-15,7 0-3 0,-2 1 3 16,7 0-2-16,-1 0 3 0,4 0 2 16,2 1-1-16,2-1 1 0,2 0 0 0,5 0-1 15,0 1-1-15,5 0 0 0,2-2 0 0,3 0 0 16,4-1 0-16,2 2-2 0,6-3 1 0,1 0-2 15,2 0 1-15,3-3-2 0,5 1 1 0,1-3-1 16,2 0 2-16,2-1-1 0,-2 0-17 0,7 0 35 16,7-2-35-16,2 1 34 0,0 0-15 15,0-1-4-15,1 2 4 0,1 2-4 0,0-1 2 16,-2 2 1-16,0 2 0 0,-2 1 0 0,6 0 1 16,1 1-4-16,-1 0 2 0,2 0 1 0,-2 0 1 15,0 1-1-15,7-1 4 0,-2 0-4 16,-4 0 2-16,0-1 0 0,-1 0-3 0,0 0-1 15,6 0-2-15,3-1 0 0,-3-1 0 16,4 2 0-16,-1-2 0 0,-1-1 0 0,5 2 0 16,-5 0 0-16,-5 1 0 0,-1 0 0 0,-4 1 0 15,1 0 0-15,5 2 0 0,2 0 0 0,-4 2 0 16,0 1 0-16,-2 1 0 0,-6-1 0 0,-4 3 0 16,-5-1 0-16,-8 0 0 0,-1 2 0 0,-2 0 0 15,2-1 0-15,-2 1 0 0,0-1 0 0,5 1 0 16,-1-3 0-16,-3 2 0 0,0-4 0 15,2 1 0-15,-4-2 0 0,-3 1 0 0,-2-3 0 16,-7 1 0-16,-1-1 0 0,-5 1 0 16,-3 1 0-16,-4 0 0 0,-3 1 0 0,-4 0 0 15,-4 1 0-15,-3 0 0 0,-5 2 0 0,-4-1 0 16,-3 2 0-16,-9-1 0 0,-5-1 0 0,-5-1 0 16,-3 1 0-16,-9 2 0 0,-1 0 0 0,-5 2 0 15,-7-1 0-15,1 0 0 0,-6-2 0 16,-1 0 0-16,0 1 0 0,-4-2 0 0,-5 1 0 15,-3-2 0-15,-6 3 0 0,-3-2 0 0,-7-1 0 16,-5 1 0-16,-4-2 0 0,-6 2 0 0,-4-1 0 16,-5 0 0-16,-22 0 0 0,30 3 0 0,-30-3-24 15,20 1-14-15,-20-1-17 0,19 7-71 16,-35-27-269-16,16 20-215 0,0 0 4 16,0 0 414-16</inkml:trace>
  <inkml:trace contextRef="#ctx0" brushRef="#br0" timeOffset="4119.2595">22921 7634 1670 0,'0'0'197'0,"0"0"-165"15,0 0-10-15,0 0-10 0,-22-10-5 16,22 10 1-16,-24-5 2 0,7 3 3 0,-1 2-3 15,-5-2-1-15,0 2-6 0,-3-1 0 0,-2 1-4 16,-2 0 1-16,-3-1-1 0,-4 0-1 0,-3 1 1 16,-4-1-2-16,-4 1 0 0,-5-2 1 0,0 1 0 15,-5-1 4-15,-2 1 2 0,-3-2-1 0,-4 1 0 16,-10-1 4-16,-4 2 0 0,-6-1 6 16,-6 2-2-16,-4-2 2 0,-4 1-10 0,-8 1-3 15,-5-1 0-15,-8 1 0 0,0 0 0 16,-6 1 0-16,-1 2 0 0,-2-1 0 0,-6 0 0 15,-1 1 0-15,0-1 0 0,-3 1 0 0,0-1 0 16,-2 1 0-16,-3-1 0 0,-1 0 0 0,-4 1 0 16,-2 0 0-16,-3 0 0 0,-2 0 0 0,-3 0 0 15,0-2 0-15,-4 3 0 0,0-2 0 16,-2 1 0-16,1 3 0 0,-1-4 0 0,-2 4 0 16,0 0 0-16,-5-1 0 0,-3 0 0 0,-3 0 0 15,-4 0 0-15,-3-1 0 0,-4 1 0 0,2-1 0 16,2-1 0-16,3 0 0 0,0-1 0 0,2-1 0 15,0 2 0-15,-1-2 0 0,4 2 0 0,-8-1 0 16,-3 0 0-16,-4 2 0 0,0-2 0 16,-3 3 0-16,-3 0 0 0,2 0 0 15,-2 1 0-15,5 0 0 0,0 0 0 0,-4 3 0 16,-8 0 0-16,-1 1 0 0,-1 1 0 0,-5 1 0 16,3 0 0-16,1 2 0 0,-5 0 0 0,5 0 0 15,5 1 0-15,2-2 0 0,7 0 0 0,-2-1 0 16,0 2 0-16,1-3 0 0,2 1 0 0,4-3 0 15,4 1 0-15,4-4 0 0,3-1 0 16,5 0 0-16,7-3 0 0,2 1 0 0,0-1 0 16,2-2 0-16,1 0 0 0,3 0 0 0,-1 0 0 15,1 0 0-15,0 1 0 0,0-1 0 16,-2 0 0-16,3 2 0 0,1 0 0 0,1 2 0 16,0 0 0-16,1 2 0 0,-1 2 0 0,2-1 0 15,0 1 0-15,1 1 0 0,2 1 0 0,1-1 0 16,4 1 0-16,2-2 0 0,3-2 0 15,7-1 0-15,5-2 0 0,6-1 0 0,7 1 0 16,5-5 0-16,3 0 0 0,3-3 0 0,6-1 0 16,3-1 0-16,2-2 0 0,3 1 0 0,-1-1 0 15,2 2 0-15,5-3 0 0,0 2 0 0,3 2 0 16,5-1 0-16,-1 2 0 0,2 1 0 0,3 1 0 16,3 3 0-16,6 0-9 0,5 3-10 15,5-2-5-15,8 5-24 0,-3-12-56 0,28 32-279 16,-20-23-278-16,14 6 25 0,2 4 474 15</inkml:trace>
  <inkml:trace contextRef="#ctx0" brushRef="#br0" timeOffset="5431.7575">2625 10922 1225 0,'0'0'24'0,"0"0"-8"15,0 0-6-15,0 0 4 0,25-5 5 0,-8 9 5 16,-17-4 5-16,35 2-1 0,-14-3-5 16,4 3-5-16,3-3-5 0,3 2-3 0,3-3-2 15,3 1-2-15,5-2-1 0,4 1-3 0,3-1 4 16,4 1 2-16,3-3 5 0,5 1 2 0,2-2-2 15,8 2-5-15,0-2-1 0,7-2-4 0,5 2 1 16,4 0-1-16,1 0 4 0,3 1 1 0,0-1 5 16,5 4 4-16,4-4 6 0,6 5 2 0,-3-3 1 15,7 4-1-15,-4-2-3 0,4 4 2 16,2-3-4-16,7 4 2 0,-1 0-4 16,4 0-3-16,1-1 1 0,1 1 2 0,2-2-4 15,7 1 2-15,-2-4-6 0,3 4 2 0,6-5-1 16,3 1-2-16,4-2 0 0,5 1-2 0,4-2-1 15,5-1-1-15,2-2-19 0,4 2 10 0,2-2-16 16,2 2 19-16,0-1 1 0,4 1 22 16,0 0-21-16,-1-2 20 0,6 5-20 0,2-2-3 15,1-1 2-15,4 1-1 0,8-1 1 0,1 1 1 16,0-1 2-16,1 0-2 0,-2-1 3 0,2-1-1 16,7-1 2-16,-1 0-2 0,-1-2 4 0,3 2-2 15,1-2 3-15,2 0-5 0,6 0 4 16,1 0-4-16,-4 2 1 0,2-2 0 0,-4 1 1 15,-2 2-3-15,5-1 4 0,-2 3-5 16,-3 0 2-16,1 1 0 0,0 1 1 0,-1 1 0 16,3-1-1-16,0 1-3 0,-4 0 0 0,-1 0 0 15,-4 0 0-15,-4 1 0 0,2-2 0 0,1 2 0 16,-3-3 0-16,1 0 0 0,5-1 0 0,3 0 0 16,-1-3 0-16,4 0 0 0,-3-3 0 0,-2-2 0 15,6 1 0-15,-1 0 0 0,-6-1 0 0,2 4 0 16,-8 0 0-16,4 3 0 0,4-1 0 15,-3 2 0-15,-2 0 0 0,-6 3 0 0,-3-1 0 16,-5 0 0-16,-2 2 0 0,-5 1 0 16,-4 0 0-16,-6 1 0 0,1 1 0 0,-4 0 0 15,-5 0 0-15,-3-1 0 0,-3 1 0 0,-4-2 0 16,-3 1 0-16,0 0 0 0,-5-1 0 0,-3 0 0 16,-4 0 0-16,-5-2 0 0,-3 2 0 15,-7-1 0-15,-5 0 0 0,-7 1 0 0,-2 1 0 16,-4 1 0-16,-7 1 0 0,-8-1 0 0,-5 0 0 15,-6-1 0-15,-5 2 0 0,-3 1 0 0,-7-1 0 16,-4 1 0-16,-7-1 0 0,-6-2 0 0,-2 1-20 16,-9-4-29-16,7 10-63 0,-30-34-200 0,21 25-338 15,-15-8 33-15,-17 10 331 0</inkml:trace>
  <inkml:trace contextRef="#ctx0" brushRef="#br0" timeOffset="6731.7543">23500 12476 1577 0,'-19'-4'44'0,"19"4"-16"16,-36 0-18-16,16 0-4 0,-2 0 3 0,0 3 7 15,-4-3 6-15,3 3 2 0,-7-3-3 0,0 3-6 16,-6-2-8-16,-1-1-4 0,-5 0-3 0,-4 1-3 15,-5-1 1-15,-3 1 1 0,-4-2 3 0,-2 1 5 16,-5 0 5-16,-5 0 6 0,-6-1 4 0,-4 1-1 16,-9-4-1-16,1 2-3 0,-8-2-3 15,0 2 1-15,-6-3 2 0,-11 1-4 0,-8 0 3 16,-3 1-2-16,-5-1 0 0,-4 2-1 0,-7 1 1 16,-5 0-4-16,-7 1 0 0,-2 1-8 0,-7 0-2 15,-4 3 0-15,-4-1 0 0,-4 1 0 16,-2 0 0-16,1-1 0 0,-5 1 0 0,-1-1 0 15,0 0 0-15,0-2 0 0,-1 0 0 0,2-1 0 16,1-2 0-16,0-1 0 0,-1 0 0 16,6-2 0-16,-2-1 0 0,-1 1 0 0,-3-2 0 15,0 1 0-15,0-3 0 0,-8 1 0 0,0 2 0 16,-3-1 0-16,0 2 0 0,-3 0 0 0,0 1 0 16,-4 3 0-16,-1 1 0 0,-3 2 0 0,-3 2 0 15,-5 1 0-15,-3 1 0 0,-1 1 0 0,-1 2 0 16,7-1 0-16,-1 2 0 0,2-3 0 0,4 0 0 15,1-1 0-15,4-1 0 0,5-1 0 16,-1-1 0-16,-4-1 0 0,2-1 0 0,4-1-5 16,0 0 1-16,1 0-1 0,2 0 1 15,-1 0 0-15,-1 1 1 0,3-1 3 0,-3 3-1 16,-5-2-1-16,2 2 2 0,0 1 0 0,-1 2 1 16,1 3 3-16,-5 1-3 0,-2 2 3 0,-1 4-2 15,-1 1 2-15,-1 1-4 0,-4-1 6 16,7 1-9-16,2 1 7 0,5-3 0 0,11 3-14 15,-2-2 21-15,4-3-11 0,2-3 0 0,5-1 0 16,3-3 0-16,-2 0 0 0,6-1 0 0,4-1 0 16,4-1 0-16,3-1 0 0,6 1 0 0,0-2 0 15,3 1 0-15,2 0 0 0,1 1 0 0,1 0-3 16,3-2-3-16,0 2 5 0,-1 0-2 16,2 1 1-16,3 3 3 0,2-1-3 15,2-1 1-15,4 1 3 0,3-2-4 0,6 0 4 16,5-3 0-16,7-2-1 0,6-1 0 0,3-5-1 15,6 0 1-15,4 0 0 0,7-3 0 0,6 3-1 16,3-2 0-16,6-1-2 0,4 1 6 0,1-2-3 16,3 2 0-16,2-1 0 0,3 3-4 0,2-1 2 15,4 1 2-15,0 0-3 0,4 0-16 0,4 2 18 16,0 2-22-16,1 1 20 0,3 1-4 16,1 1-3-16,5 1 17 0,3-2-31 0,5 5 9 15,0-11-51-15,20 6-77 0,-29-1-370 16,29 1-146-16,0 0 83 0</inkml:trace>
  <inkml:trace contextRef="#ctx0" brushRef="#br1" timeOffset="12689.4055">2314 1615 1356 0,'0'0'77'0,"0"0"-40"16,0 0-9-16,-19-7-1 0,19 7 6 0,-17 4 6 16,17-4 0-16,-20 6-6 0,20-6 1 0,-23 4-5 15,23-4 0-15,-24 0-1 0,24 0-4 0,-27 0-3 16,27 0-5-16,-27-1-4 0,27 1 0 0,-29-4-1 15,29 4 0-15,-34-2 2 0,14 3-2 16,0-1-1-16,-1 1-3 0,-2 4-2 0,2-2 0 16,-2 3-2-16,1 2 2 0,3-2-2 15,2 2 1-15,17-8-5 0,-22 12 3 0,22-12-5 16,0 0 0-16,0 0-1 0,0 0-1 0,0 0 0 16,0 0 1-16,0 0 3 0,30 12 0 0,-9-15 0 15,5-4-1-15,6-4 0 0,2-5-1 16,5 0 7-16,3-2-4 0,1 1 4 0,2 0-3 15,0 1 2-15,0 4-2 0,-3-1 1 0,-2 3-2 16,-5 2 0-16,-4 1-2 0,-6 5 1 0,-4 1-3 16,-21 1 0-16,24 8 1 0,-24-8-2 0,0 0 2 15,5 20 0-15,-5-20 5 0,-16 19-3 0,16-19 6 16,-31 23-5-16,9-11 2 0,-5 3-1 0,-3 0 3 16,-4-2 0-16,-3 4 7 15,-1-6-4-15,2 0 4 0,-3-2-1 0,5-3 1 16,-3-1 1-16,6-1-2 0,3-4-1 0,2-3-6 15,6-2 1-15,1 1-3 0,19 4 1 0,-26-15-3 16,26 15-3-16,-13-17-5 0,13 17 0 0,2-19-6 16,-2 19 0-16,15-20-9 0,4 12-7 0,-2-4-25 15,18 17-83-15,-25-23-358 0,30 16-131 0,-4-1 30 16</inkml:trace>
  <inkml:trace contextRef="#ctx0" brushRef="#br1" timeOffset="13470.664">2623 3135 1322 0,'-26'-11'112'0,"26"11"-22"16,-34-6-19-16,34 6-10 0,-42-7 0 0,21 8-7 15,-9-9-4-15,3 8-13 0,-7-6-6 0,2 5-6 16,-3-2-2-16,0 1-5 0,-1 1-3 0,1 0-6 16,1 1-1-16,4 1-2 0,1 0 0 15,5 2 0-15,4-1-1 0,3 1-2 0,17-3-2 16,-21 4 0-16,21-4-2 0,0 0-3 0,0 0 0 15,0 0 1-15,0 0-1 0,0 0 4 16,18 15-2-16,-18-15 1 0,36 7 1 0,-12-6 0 16,5-1-1-16,4-2 2 0,3-3-1 0,5 0 0 15,-1-1 1-15,5 0-1 0,-2-1 1 0,1 2-1 16,0-1 0-16,-3 1 0 0,-1 2 0 16,-3-1 0-16,-5 3 1 0,-6 2-2 0,-4 0 1 15,-5 2 0-15,-17-3-1 0,21 8 2 0,-21-8 0 16,0 0 2-16,0 19 0 0,0-19 1 0,-17 20-2 15,17-20 1-15,-34 23-1 0,12-10 2 0,-5 0-1 16,-2 1 4-16,-4-2-2 0,-1 0 3 0,1-4-4 16,2 1-7-16,0-4 6 15,5-2-3-15,0-2 0 0,4-3 0 0,5-2 0 16,17 4 0-16,-27-14-10 0,27 14-21 0,-9-27-25 16,3-4-58-16,33 9-515 0,-20-9-28 0,10 2 108 15</inkml:trace>
  <inkml:trace contextRef="#ctx0" brushRef="#br1" timeOffset="14283.1597">1847 797 1233 0,'-2'-19'196'0,"2"19"-137"0,0 0-26 16,0 0 5-16,0 0 9 0,0 0 6 0,0 0 0 15,0 0-8-15,0 0-17 0,-14 19-13 16,14-19-8-16,0 0 1 0,-20 24-6 16,20-24 16-16,-20 30-3 0,20-30 2 0,-21 32-7 15,21-32 2-15,-20 32-9 0,11-15 7 0,1 0-2 16,0 0 0-16,8-17-2 0,-13 29 2 0,13-29-9 15,-11 24 4-15,11-24-7 0,-10 23 8 0,10-23-3 16,0 0 1-16,-7 19 2 0,7-19-3 0,0 0 3 16,0 0 4-16,0 0-2 0,0 0 3 15,0 0 4-15,0 0-1 0,10-20 3 0,-10 20-8 16,11-25 1-16,-5 7-8 0,2-4 4 0,1-6-2 16,1-1 6-16,2-4-7 0,-1 1 7 15,1 0-8-15,-1-3 0 0,0 6 0 0,0 3 0 16,0-8 0-16,1 5 0 0,-1-6 0 0,-2 4 0 15,1 8 0-15,0 4 0 0,-10 19 0 0,17-25 0 16,-17 25 0-16,0 0 0 0,23 3 0 16,-23-3 0-16,17 10 0 0,-17-10 0 0,21 24 0 15,-8-1 0-15,-1 6 0 0,3 4 0 0,-2 0 0 16,1-3 0-16,-1-2 0 0,0-3 0 0,0 4 0 16,0-1 0-16,0 2 0 0,1 0 0 0,-2-3 0 15,-1 1 0-15,-3-2-5 0,0 0-12 0,-5-1 5 16,1 1-13-16,-5-3 4 0,2 2-25 15,-6-7-7-15,7 3-22 0,-2-21-23 0,0 21-85 16,-17-16-398-16,17-5 21 0,0 0 190 16</inkml:trace>
  <inkml:trace contextRef="#ctx0" brushRef="#br1" timeOffset="14470.709">1778 967 1567 0,'-25'5'253'0,"1"-5"-212"0,24 0-13 0,-28 5-6 15,28-5-5-15,0 0-7 0,0 0-5 0,0 0-8 16,0 0 1-16,21-8 3 0,-1 0-2 0,8-1 3 16,5-5-4-16,5 1 0 0,5-5-15 15,4 2-17-15,-4-8-35 0,12 2-45 0,-19-12-60 16,27 18-132-16,-29-4-223 0,6 3-11 0,11 15 388 16</inkml:trace>
  <inkml:trace contextRef="#ctx0" brushRef="#br1" timeOffset="15027.6023">2467 711 1503 0,'-25'15'108'0,"25"-15"-115"16,0 0 43-16,0 0-43 0,-21 13 51 0,21-13 0 16,-10 17-18-16,10-17-2 0,-11 24-8 15,11-24 7-15,-14 27-5 0,14-27 1 0,-15 26-3 16,15-26 2-16,-14 27 0 0,14-27 4 0,-15 26-6 15,15-26 1-15,-13 25-9 0,13-25 2 0,-14 21-6 16,14-21 4-16,-9 17-4 0,9-17 0 0,0 0-1 16,-8 17-1-16,8-17-4 0,0 0 3 15,4 17-3-15,-4-17 4 0,0 0 1 0,10 18 2 16,-10-18-4-16,0 0-2 0,0 0-2 0,14 21 1 16,-14-21 3-16,0 0 3 0,0 0-5 0,0 0 4 15,0 0 2-15,0 0 5 0,0 0 3 0,0 0-2 31,0 0-9-31,0 0-2 0,6-27 0 0,-6 27 0 16,-3-31 0-16,4 13 0 0,-1 1 0 0,2-4 0 0,2 3 0 16,0 0 0-16,-1 0 0 0,-3 18 0 0,8-28 0 15,-8 28 0-15,8-29 0 0,-8 29 0 0,12-23 0 16,-12 23 0-16,0 0 0 0,22-19 0 0,-22 19 0 16,20-5 0-16,-20 5 0 0,23 7 0 0,-23-7 0 15,29 24 0-15,-12-3 0 0,1-1 0 0,2 3 0 16,0 4 0-16,0 1 0 0,0 2 0 15,1 0 0-15,-3-1 0 0,-1-2 0 16,0-4 0-16,-1-3 0 0,0 0 0 0,-16-20 0 16,32 28 0-16,-32-28 0 0,28 8 0 0,-28-8 0 15,21-5 0-15,-21 5 0 0,22-25 0 0,-8 3 0 16,0-7 0-16,3-1 0 0,0-4 0 0,0-2 0 16,-1-1 0-16,-4-4 0 0,-1 5 0 0,-5 1 0 15,-3-5 0-15,-4 11 0 0,-3-11 0 16,1 3 0-16,-3-1 0 0,4-1 0 0,-3 4 0 15,8 5-64-15,-23-13-347 0,26 15-250 0,-6 28 8 16,3-24 396-16</inkml:trace>
  <inkml:trace contextRef="#ctx0" brushRef="#br1" timeOffset="16457.8147">23092 1583 1102 0,'0'0'178'0,"0"0"-124"0,3-22-13 15,-3 22 0-15,0 0 3 0,6-26 14 0,-6 26 1 16,0 0-1-16,0 0-5 0,0 0-6 0,0 0 0 15,0 0-5-15,0 0-1 0,0 0-7 0,0 0-7 16,0 0-8-16,0 0-4 0,0 0-4 16,-23 0 0-16,23 0 1 0,-30 6-6 0,12 0 0 15,-2-1 0-15,-1 1-6 0,1 0 4 16,1 0-2-16,1 0 1 0,18-6 1 0,-27 11 0 16,27-11-3-16,-17 8 0 0,17-8-5 0,0 0 0 15,0 0 1-15,0 0 1 0,0 0-1 0,17 17 4 16,-17-17-2-16,24 5 0 0,-24-5 1 0,35 1 1 15,-14-2 0-15,2-1-2 0,0-3 2 0,1 1-4 16,0-1 2-16,-2 0 1 0,0 2 1 0,-2-5 0 16,-1 2 1-16,-2 0-3 0,-17 6 1 15,26-9 0-15,-26 9-1 0,17-5 1 16,-17 5 1-16,0 0 1 0,0 0 3 0,0 0 0 16,0 0 0-16,0 0-1 0,0 0-2 0,0 0-1 15,-26-9 0-15,26 9 1 0,-35 6-3 0,13-1 2 16,-5 1 1-16,-2 2 1 0,-1 0-3 0,-2 2 0 15,2-1 0-15,3-3 0 0,3 2 0 0,3-2 0 16,21-6 0-16,-26 12 0 0,26-12 0 16,0 0 0-16,0 0 0 0,0 0 0 0,0 0 0 15,0 0 0-15,0 0 0 0,0 0-3 0,0 0-21 16,0 0-15-16,17 18-58 0,-18-42-194 0,28 27-348 16,-10-11 0-16,7-3 325 0</inkml:trace>
  <inkml:trace contextRef="#ctx0" brushRef="#br1" timeOffset="17239.1063">23149 3079 1274 0,'0'0'194'0,"0"0"-101"0,0 0-18 16,0 0-13-16,-16-23-6 0,16 23-9 0,0 0-6 16,0 0-9-16,-24-11-3 0,24 11-4 0,-26-1-2 15,26 1-4-15,-32 1-2 0,14 2-4 0,0-2-2 16,0 2 0-16,-2 0 1 0,20-3-2 0,-28 7-7 15,28-7-3-15,-17 5 0 0,17-5 0 16,0 0 0-16,0 0 0 0,0 0 0 0,0 0-1 16,0 0 1-16,22 2 0 0,-22-2 1 0,34-3-1 15,-11-1 0-15,3 0 0 0,4-2 0 16,2 0 0-16,2 0 0 0,1 0 0 0,-2 1 0 16,1 3-3-16,-2-2 1 0,-4 3 1 0,-4 0 0 15,-3 1 2-15,-4 1-1 0,-17-1-1 0,19 3 0 16,-19-3 3-16,0 0 2 0,0 0-2 15,0 0-2-15,0 0 0 0,-25 11 0 0,5-9 0 16,-4-1 0-16,-7 2 0 0,-5-1 0 0,-4-1 0 16,-2 2 0-16,1-1 0 0,-4-1 0 0,4 0 0 15,1-1 0-15,3-1 0 0,5-1 0 0,2 1 0 16,6-2 0-16,2 1 0 0,5-1 0 0,17 3 0 16,-22-4 0-16,22 4 0 0,0 0 0 0,0 0-7 15,0 0-141-15,0 0-473 16,30-7-16-16,-13-8 4 0</inkml:trace>
  <inkml:trace contextRef="#ctx0" brushRef="#br1" timeOffset="17973.4747">22839 476 895 0,'-4'30'387'0,"11"-4"-137"0,-7-26-186 0,4 32-19 15,-7-12-14-15,8 7 5 0,-8 4-13 0,3 1 36 16,-10-5-37-16,3 0-8 0,-6-5 24 0,1 4-57 16,1 2 46-16,-1-1-12 0,0 1-5 0,0-8 3 15,-2 1-5-15,4-4 2 0,10-17-5 16,-17 23 10-16,17-23-10 0,0 0 8 15,0 0-3-15,0 0-7 0,0 0 1 0,0 0 3 16,0 0 6-16,0 0 4 0,0 0 7 0,0 0-21 16,21-31-3-16,-10 12 0 0,-2 0 0 0,4-5 0 15,1-8 0-15,3 6 0 0,1-5 0 0,-1 1 0 16,1 6 0-16,-1-14 0 0,-1 5 0 0,2-9 0 16,0 4 0-16,3 6 0 0,0 2 0 0,2 2 0 15,0 6 0-15,0-2 0 0,0 7 0 16,2 2 0-16,-4 1 0 0,-1 11 0 0,-2 0 0 15,-18 3 0-15,31 23 0 0,-31-23 0 16,20 33 0-16,-15-9 0 0,-1 4 0 0,-3 11 0 16,-1 3 0-16,-2 1 0 0,-3 11 0 0,-3-8 0 15,-1-5 0-15,-2 6 0 0,1-11 0 0,0 4 0 16,3-2 0-16,-2-9 0 0,1 0 0 16,1-4-5-16,-1-2-21 0,0-1-4 0,5-2-32 15,3-20-56-15,5 22-266 0,-5-22-256 0,0 0 39 16,0 0 421-16</inkml:trace>
  <inkml:trace contextRef="#ctx0" brushRef="#br1" timeOffset="18160.9893">22907 763 1841 0,'0'0'63'0,"-31"-12"-13"16,14 13-14-16,17-1-3 0,-18-2-9 0,18 2-24 15,0 0 0-15,0 0 0 0,0 0 0 0,0 0 0 16,19 2 0-16,1-3 0 0,4 1 0 0,5-1 0 15,4-5 0-15,7 2 0 0,4-2 0 0,6 0-16 16,-5-5-46-16,16-5-129 0,-34-7-391 0,25 7-73 16,-6 3 115-16</inkml:trace>
  <inkml:trace contextRef="#ctx0" brushRef="#br1" timeOffset="18676.6059">23562 678 1883 0,'-21'7'35'0,"3"-1"-20"0,18-6-19 16,-25 10 26-16,25-10-10 0,-21 17 16 0,21-17-11 15,-22 21-1-15,22-21-7 0,-27 31 2 0,13-8-8 16,2 0-3-16,1-2 0 0,-1-1 0 0,2 0 0 16,10-20 0-16,-16 30 0 0,16-30 0 0,-9 19 0 15,9-19 0-15,-2 17 0 0,2-17 0 0,0 0 0 16,0 0 0-16,0 0 0 0,0 0 0 15,21 14 0-15,-21-14 0 0,18-10 0 16,-18 10 0-16,28-23 0 0,-11 5 0 0,2-2 0 16,0 0 0-16,0-3 0 0,-1-2 0 0,-2-1 0 15,1 3 0-15,-3 0 0 0,-1 6 0 0,-1-3 0 16,-2 0 0-16,-2 2 0 0,-8 18 0 0,13-20 0 16,-13 20 0-16,0 0 0 0,0 0 0 0,0 0 0 15,0 0 0-15,0 0 0 0,2 27 0 16,-2-27 0-16,-5 43 0 0,3-18 0 0,-2-1 0 15,2 7 0-15,2-6 0 0,2-2 0 0,2 1 0 16,3-3 0-16,4-2 0 0,1 2 0 0,5-4 0 16,3-1 0-16,3-3 0 0,5-5 0 0,2-2 0 15,4-2 0-15,3-4 0 0,0-3 0 16,-1-3 0-16,-4-5 0 0,-4-2 0 16,-3-4 0-16,-3-2 0 0,-4-1 0 0,-4 1 0 15,-1-1 0-15,-9-5 0 0,0 4 0 0,-4-1 0 16,-5-4 0-16,-1 7 0 0,-4-1 0 0,-1 3 0 15,11 17 0-15,-24-31 0 0,10 13 0 0,14 18 0 16,-25-25 0-16,25 25 0 0,-19-13 0 0,19 13 0 16,0 0-10-16,0 0-217 0,-20-22-262 0,20 22-179 15,0 0 35-15,0 0 614 0</inkml:trace>
  <inkml:trace contextRef="#ctx0" brushRef="#br1" timeOffset="20320.5266">12722 2274 854 0,'0'0'118'0,"0"0"-75"0,0 0 4 15,-17-9 13-15,17 9 11 0,0 0 5 0,0 0-1 16,0 0-14-16,0 0-6 0,0 0-6 16,-11 22 1-16,11-22-6 0,0 0-4 15,0 0-10-15,0 0-7 0,0 0-6 0,0 0 1 0,0 0 0 16,0 0 3-16,0 0-1 0,0 0 0 0,0 0-4 16,23 11-2-16,-23-11-1 0,0 0-2 0,18-12 0 15,-18 12-3-15,0 0 0 0,23-16-3 0,-23 16 1 16,17-13-4-16,-17 13 1 0,0 0-1 0,20-17 1 15,-20 17-1-15,0 0 2 0,0 0-1 16,0 0 2-16,0 0 4 0,0 0 1 0,0 0-1 16,0 0 0-16,0 0-3 0,0 0-2 15,0 0 2-15,0 0-3 0,0 0 1 0,-22-5 1 16,22 5 1-16,-17 8 0 0,17-8 2 0,0 0-2 16,-23 21 3-16,23-21-2 0,-14 18 2 0,14-18-4 15,-10 21-5-15,10-21 0 0,-4 26 0 0,4-26 0 16,1 29 0-16,-1-29 0 0,6 26 0 15,-6-26 0-15,14 18 0 0,-14-18 0 0,24 8 0 16,-24-8 0-16,25 1 0 0,-25-1 0 0,27-10 0 16,-27 10 0-16,24-19 0 0,-24 19 0 0,20-23 0 15,-20 23 0-15,17-25 0 0,-17 25 0 0,8-28 0 16,-8 28 0-16,1-24 0 0,-1 24 0 16,-3-20 0-16,3 20 0 0,-8-21 0 0,8 21 0 15,-9-17 0-15,9 17 0 0,0 0 0 16,-17-13 0-16,17 13 0 0,0 0 0 0,0 0 0 15,-20-3 0-15,20 3 0 0,0 0 0 0,0 0 0 16,0 0 0-16,-20 14 0 0,20-14 0 0,0 0 0 16,0 0 0-16,-15 23 0 0,15-23 0 0,0 0 0 15,-4 18 0-15,4-18 0 0,0 0 0 0,0 0 0 16,17 36-114-16,-17-36-445 0,0 0-111 16,0 0 12-16</inkml:trace>
  <inkml:trace contextRef="#ctx0" brushRef="#br1" timeOffset="23211.2064">23127 3106 1172 0,'0'0'240'16,"0"0"-145"-16,0 0-30 0,0 0-26 0,0 0-10 15,0 0-2-15,0 0-6 0,0 0 0 0,0 0-5 16,0 0-1-16,0 0-2 0,0 0 1 0,0 0 1 15,-21-16-1-15,21 16 0 0,0 0-2 0,0 0-2 16,0 0-2-16,0 0-1 0,-17 7-1 0,17-7-1 16,0 0 1-16,-17 5 1 0,17-5-1 15,0 0 3-15,-21 6 1 0,21-6 1 0,-17 5 0 16,17-5 0-16,-18 6-1 0,18-6-3 16,-18 4 1-16,18-4-1 0,-20 3 0 0,20-3 0 15,-18 4 1-15,18-4-2 0,-19 2-1 0,19-2-1 16,-19 3-1-16,19-3 0 0,-17 0-1 0,17 0 0 15,-21 0-1-15,21 0-1 0,-25 0 0 0,25 0 2 16,-27-3-2-16,27 3 1 0,-31-3 0 16,14 3-1-16,0-2 0 0,-1 2 1 0,-3 0 0 15,0 0 0-15,-2 2-1 0,-1-1 1 0,-3 1-2 16,-2 1 0-16,0-1 1 0,-2 1 1 0,-2 0-1 16,1 0 2-16,-4 0-1 0,1 1 0 0,-3-2 0 15,3 1 0-15,-1-2-1 0,0 1 0 16,0-2-1-16,-2 2 2 0,-1-2-2 15,0 0 2-15,-2 0 1 0,2-3-2 0,-2 2 2 16,-3-2-2-16,0 1 0 0,-1 0 0 0,-1-2 1 16,-1 3-3-16,-1-2 3 0,-2 0-2 0,0-1 1 15,-2 0 1-15,-3 1-1 0,-1-1 0 0,-4 1 0 16,0-1 0-16,-3 0 1 0,-2 1-2 0,0-1 2 16,-1 0-2-16,-1 0 2 0,0-1-2 0,-2 0 1 15,-2 0 0-15,-2 1 0 0,0 0 0 16,-1 0 1-16,0-1-1 0,-1 2 3 0,-2-1-5 15,0 1 5-15,-5 1-4 0,-2 0 2 0,0 0 2 16,-6 1-2-16,2 0 0 0,0 0-1 0,-2 0 0 16,0 1 0-16,-4-2-1 0,-1 2 4 15,0 2-2-15,2-2 0 0,-4 0 2 0,4 0-3 16,-2-2-1-16,-1 1 1 0,0 0-2 0,-1 0 1 16,2 0 2-16,-3-1-1 0,2 1 0 15,-1 0 0-15,-1-1-3 0,1 0 2 0,3 0 1 16,-1-1-1-16,2 1 0 0,0 0 2 0,-3-2-1 15,1 2 0-15,-1-2 0 0,2-1 0 0,3 0-1 16,-2 0 2-16,1 1-1 0,-2-2-1 0,1-2 0 16,-2 2 0-16,2 0 0 0,2-1 1 0,-1 1-1 15,1-1 1-15,-3 1 0 0,0-2 3 16,3 1-3-16,0 0 3 0,3 0-5 0,3-1 1 16,-2 1 0-16,-1 0 1 0,2 0 1 15,1-2 0-15,2 1-1 0,-1 0 1 0,2 1-3 16,1 1 2-16,-2-1-1 0,2 1 1 0,-1 0-2 15,1-2 3-15,3 2-3 0,1-1 3 0,1 0-2 16,-1-2 1-16,1 0-1 0,0 0 0 0,2 0-3 16,2-1 2-16,2-1-2 0,4-1 5 15,0 0-1-15,3-1 1 0,1-1-2 0,0-1 3 16,1 0-4-16,5 1-15 0,0 0 13 0,3-2-13 16,1 1 33-16,2-3-12 0,0-1 14 0,2 1-17 15,1 1-3-15,-2 0 2 0,1 2-2 16,-2 0 3-16,-1 1-3 0,1 0 4 0,-1 1-4 15,0 0 4-15,1 0-4 0,0-2 3 0,0 2-2 16,3-1 2-16,-1 1-1 0,0-1 2 16,-1 0-2-16,0 0 2 0,1 0-2 0,-2 1 2 15,-1 1-3-15,1 0 2 0,0-1-2 0,0-1 3 16,2 1-3-16,0 1 3 0,1 0-3 0,-2 0 3 16,0 0-3-16,0 0 4 0,-1-2-5 0,-3 3 3 15,0-1-2-15,-3 3 1 0,-2-2-2 0,-1 2 1 16,2 1-2-16,-3 1 5 0,2-1-2 15,-1 2 2-15,-4 0-3 0,0 0 1 0,-2 1-2 16,-2-4 1-16,1 4 0 0,-3-4 1 16,3 7 1-16,0-2 1 0,1-5-2 0,-1 4 0 15,0-5 0-15,2 7 0 0,-3 0 1 0,0 1 0 16,0-2 0-16,0 0 0 0,3 1 0 0,1 0 1 16,-1-1 1-16,2 0-1 0,-1-1-1 0,0 0-27 15,-3 2 26-15,2-2-28 0,1-1 27 16,-3 1 0-16,5 0 11 0,0-2-8 0,0 1 9 15,2-2-10-15,-1 0-2 0,-2 1 1 0,0-3-1 16,0 3-4-16,0-2-2 0,0 1 2 0,1-1 0 16,3 1 7-16,1-1-1 0,-2-1 3 0,2 1-4 15,-1-2 5-15,0 0-4 0,-1 2 2 0,0 0-4 16,-1 0 0-16,0-1-2 0,1 1 3 16,0-3 0-16,1 4 2 0,-3-1-3 15,0 1 3-15,-2 2-3 0,0 0 2 0,0-1 10 16,-3-2-1-16,3 3 1 0,0-4 0 0,-1 3-11 15,2 0 1-15,-1-2-2 0,0 3 2 0,-3-2-1 16,1 3 1-16,-2 0-1 0,0 0 0 0,0 1 0 16,0-1-1-16,1 1 1 0,-2-1 0 0,-1 0-1 15,-2 4 2-15,-2-2-1 0,2 1 0 16,-4 1-1-16,1-1 1 0,1 2-2 0,-1 1 2 16,1 0 2-16,0 2-3 0,-1-2 2 0,0 0-1 15,2 0-2-15,-1-1 1 0,3-1 0 16,0 1 2-16,2-2 1 0,1 0-2 0,2 1 1 15,-1-1-1-15,0-2 0 0,2-1 1 0,1 2-2 16,-2-1 2-16,4 0-2 0,2 1 1 0,-1-3 0 16,-1 1 2-16,2 0-4 0,-2 1 4 15,0 1-2-15,3-1-6 0,-2 2 0 0,1-1 0 16,-1 0-1-16,3-2 8 0,-2 2 0 0,2 0-1 16,1 0 0-16,-1 1 1 0,0 0-2 0,0 0 3 15,1 0-2-15,-1 1-3 0,1 1-1 0,0 0 0 16,2 1 2-16,2 0 2 0,0 0 3 0,1 1-2 15,0-2 0-15,0 2-1 0,-1-1 0 16,3 0 0-16,0 1 1 0,0-1-2 0,3-2 0 16,0 2 0-16,1-1 2 0,1 1 0 15,2-2-1-15,0 1 1 0,-2 1 0 0,2-1 0 16,-2 2 1-16,0 1 0 0,-1-1-1 0,0 3-2 16,0 0 3-16,1 0 2 0,-1 1 1 0,2 0-2 15,-1 1 2-15,-1 2-4 0,0-1 0 0,4 1-1 16,-2-1 0-16,0 2-1 0,1-2 3 15,-1 1-3-15,2-1 4 0,2-1-3 0,1 1 2 16,1-4 2-16,1 2-2 0,4-4-1 0,1 0-1 16,3 1-1-16,3-3 0 0,0-2 1 0,3 0-1 15,3-1-6-15,0-1-2 0,19 4-13 16,-33-11-15-16,33 11-26 0,-27-17-35 0,27 17-101 16,-20-7-334-16,20 7-60 0,0 0 111 0</inkml:trace>
  <inkml:trace contextRef="#ctx0" brushRef="#br1" timeOffset="25759.5366">23082 1596 668 0,'0'0'24'0,"0"0"-32"0,0 0-16 0,-1-17-4 16,1 17-9-16,0 0 4 0,0-16 13 0,0 16 8 16,0 0 12-16,0 0 13 0,2-19 9 0,-2 19 11 15,0 0 15-15,0 0 26 0,0 0 24 0,0 0 28 16,0 0 19-16,0 0-4 0,0 0-19 0,0 0-20 16,0 0-25-16,0 0-17 0,0 0-10 15,-17-4-16-15,17 4-7 0,0 0-7 0,0 0-3 16,0 0-2-16,-18 9-1 0,18-9-3 15,0 0 1-15,0 0-1 0,-20 10 0 0,20-10-1 16,0 0 1-16,-17 4-1 0,17-4-2 0,0 0 2 16,0 0-2-16,-20 4-2 0,20-4 1 0,0 0-2 15,-21 0-2-15,21 0 1 0,0 0 1 0,-26 0-1 16,26 0-1-16,-23-3 1 0,23 3-3 16,-33-1-1-16,14 1 2 0,-4-2-1 0,-1 1 4 15,-4-1-1-15,-2 0 2 0,-1-1 1 0,-2 0-2 16,-1 2 3-16,-4-1-3 0,-1 2 2 0,-3-3-2 15,-3 0-1-15,0 0-1 0,-3-2 1 0,1 4 1 16,-1-4-3-16,-1 3 2 0,-3 0-1 16,0-1 0-16,-5 0-1 0,0-1-2 0,-3-1 0 15,-1 1 0-15,-2 0 1 0,1 0-2 16,-1 2 3-16,-1-1-2 0,-2 1 0 0,-2-2 1 16,-4 0-2-16,-2 3-2 0,0-1 4 0,-3-2-2 15,-1 2 1-15,0-2 0 0,-1 3 0 0,0 0 0 16,1 0 2-16,-3-1-2 0,2 1-1 0,-3-1-1 15,2-1-1-15,-1 0 3 0,-1 0 0 0,-1 2 1 16,-2 1-2-16,0 0 1 0,-1 0-2 16,-2 1 0-16,0-1 2 0,-1 1-7 0,-1 1 8 15,-3 0-1-15,-2 3 10 0,1 0-1 0,-5 1-1 16,3-1 1-16,-2 1-10 0,-2 1 5 16,3-2-4-16,-4 1 1 0,2 0-2 0,2-1 2 0,0 2-1 15,3-2 4-15,1 0-2 0,0-1-1 0,3 0 1 16,1 0-2-16,3 1 0 0,1-1 4 0,-1 1-5 15,4-2-1-15,-2 3-1 16,1-1 0-16,0-2 2 0,0 4 3 0,2-3 0 16,1 2-1-16,0 1-1 0,1-1 0 0,-3 2-3 15,0-1 6-15,-2 0-2 0,0 0 3 0,2 1-1 16,2-2-4-16,2 1-1 0,-3 3 1 0,0-2 3 16,2 2 4-16,-1-1-4 0,2 0 1 0,3-1-4 15,-2 1 2-15,4-1-4 0,-1 2 5 16,1 0-3-16,0-2 3 0,0 2-2 0,3-2 0 15,0 3 0-15,2-1 0 0,1 0 0 0,0 0 0 16,1 1 0-16,-1 0 0 0,-1 1-6 0,2-2-4 16,-2 1-3-16,2-1 4 0,3 0 8 0,1 1 3 15,0 1-4-15,0-1-6 0,0 1 6 16,0 0-5-16,-2 1 35 0,4-3-26 0,-2 4 24 16,2-2-26-16,0 1-2 0,3 5 2 15,0 2-3-15,0-1 4 0,1-1-3 0,-1-2 4 16,2-2-3-16,0 2 4 0,0 1-5 0,1 0 5 15,-1 0-4-15,3 0 3 0,0 0-3 0,1 0 2 16,2 0-1-16,0 2 0 0,2-1 0 0,-2 1 0 16,1 0 0-16,0-1 0 0,0-1 0 0,3-2 0 15,-2 0 0-15,2-1 0 0,2-2 0 0,0 2 0 16,2-3 0-16,1 1 0 0,-1-3 0 16,1 4 0-16,-2-3 0 0,2 1 0 0,-3 0 0 15,0-1 0-15,0 0 0 0,-1-1 0 16,0 1 0-16,0 1 0 0,1 1 0 0,-1-1 0 15,1 0 0-15,-1 0-8 0,2-1 7 0,-3 1-16 16,1 0 32-16,-2 0-14 0,0-1 9 0,-3 1-10 16,0-1 0-16,-1 4 0 0,-2-1 0 15,0-1 0-15,-2 3 0 0,2-2 0 0,0-1 0 16,-2 0 0-16,0 0 0 0,-1 0 0 0,-5 0 0 16,1 1 0-16,-3 0 0 0,-3-1 0 0,0 0-4 15,-4 1 4-15,3 2-1 0,-4 1 3 0,-2-1-3 16,2 2 2-16,-5-1-2 0,-2 1 3 0,-1-1-4 15,1 1 4-15,2-1-3 0,1 1 2 0,-2-2-2 16,1-1 2-16,-3 0-2 16,-2-1 3-16,1 2-4 0,-1-2 3 0,-1-1-3 15,4 0 4-15,-2-1-2 0,1-1 1 0,-3-1-1 16,-3-1 1-16,3-2-2 0,-2 0 2 0,3-3-1 16,1 0 0-16,-1 0 0 0,-1-1 0 0,1-1 0 15,-2-1 0-15,-1 0 0 0,1 0 0 0,3-1 0 16,0-1 0-16,3 0 0 0,-3-1 0 0,0 1 0 15,-2-3 0-15,0 2 0 0,1 0 0 16,0-2 0-16,3 3 0 0,0-2 0 0,-2 1-1 16,-3-1 1-16,-1 2-1 0,0-1-1 0,0 1 1 15,0-1 0-15,3 2 0 0,-2 0 0 16,-1 0 1-16,-2 1 0 0,-3 0 0 0,2 0-1 16,2 1-1-16,0 0 2 0,1 2 1 0,1 0-1 15,-4 1 0-15,1-1 0 0,0 1 0 16,0 2 1-16,1 0 0 0,0 1-2 0,2 1 3 15,-1 0-2-15,-2 1 1 0,1 0-1 0,-1 1 1 16,2-2-1-16,3 1-15 0,-3 1 14 0,2-3-14 16,0 3 31-16,-1-1-15 0,1 0 14 0,0 0-13 15,2 1-3-15,2-2 2 0,2 2-1 0,1-1 1 16,-1-2-2-16,1 0 3 0,2 0-2 0,1-2 0 16,1 0 0-16,4-1 0 0,1-1 0 15,2 0 0-15,2-1 0 0,-1 1 0 16,1-2 0-16,-1 0 0 0,1 0 0 0,1-2 0 15,0 0 0-15,2 0 0 0,2-2 0 0,0 0 0 16,2-2 0-16,2 0 0 0,1 0 0 0,0-1 0 16,0-1 0-16,1 1 0 0,0-2 0 0,1 2 0 15,2 2 0-15,1-1 0 0,1 0 0 0,2 1 0 16,2 1 0-16,2 0 0 0,0 2 0 16,1 1 0-16,3-1 0 0,1 1 0 0,2 0 0 15,1 0 0-15,1 0 0 0,4 0 0 0,1 0 0 16,4-1 0-16,2 2-28 0,-4-12-79 0,33 31-287 15,-31-32-226-15,21 12-45 0,-2-19 433 16</inkml:trace>
  <inkml:trace contextRef="#ctx0" brushRef="#br1" timeOffset="28329.6984">9943 1167 1395 0,'0'0'311'0,"0"0"-244"0,0 0-63 0,0 0-9 16,0 0 13-16,12 18 15 15,-12-18 10-15,28-8 0 0,-10-1 2 0,8-3-16 16,2-6 2-16,6-3-13 0,2-8 5 0,7-1-10 15,-1 1 8-15,3-3-9 0,2 1 15 0,-1 0-11 16,-1-2 10-16,-3-4-12 0,-2 2 9 0,-2 0-13 16,-5-1-7-16,-4 7 24 0,-5 5-17 0,-4-4 0 15,-4 4 0-15,-4-5 0 0,-6 5 0 16,-6 24 0-16,1-28 0 0,-1 28 0 0,0 0 0 16,-24-7 0-16,24 7 0 0,-29 11 0 0,9 5 0 15,-3 3 0-15,-2 10 0 0,-5 4 0 0,1-2 0 16,1 7 0-16,0-8 0 0,4 5 0 15,1 1 0-15,5-3 0 0,4-1 0 0,6-3 0 16,5-4 0-16,6-1 0 0,5-5 0 0,4-1 0 16,5-6 0-16,5-2 0 0,9-3 0 15,3-9 0-15,8-2 0 0,3-9 0 0,12 1-82 16,-15-13-111-16,33 4-359 0,-24 2-86 0,-3 0 57 16</inkml:trace>
  <inkml:trace contextRef="#ctx0" brushRef="#br1" timeOffset="28532.817">11030 848 1525 0,'-19'22'440'0,"-2"-10"-420"0,21-12-9 0,-23 18-3 16,23-18 5-16,0 0 5 0,0 0-6 0,0 0-12 16,0 0 0-16,0 0 0 0,29 8 0 0,-12-10 0 15,7-3 0-15,4-2 0 0,6-3 0 0,4-1 0 16,1-2-7-16,3 3-36 0,-5-7-32 15,8 5-28-15,-22-13-72 0,28 10-248 0,-22 7-157 16,-8 3-9-16,11 13 538 0</inkml:trace>
  <inkml:trace contextRef="#ctx0" brushRef="#br1" timeOffset="28689.0739">11026 994 1933 0,'-26'11'31'0,"9"-3"-14"16,17-8-13-16,0 0 6 0,0 0-3 0,0 0-5 15,18 8 3-15,-1-13-2 0,7 1 0 0,7-5-5 16,7-5-4-16,7 0-19 0,9-4-17 0,-2-4-23 16,16 2-34-16,-15-16-130 0,12 16-400 0,8 3 28 15,-9-3 285-15</inkml:trace>
  <inkml:trace contextRef="#ctx0" brushRef="#br1" timeOffset="29345.3277">12303 518 801 0,'-8'-19'264'0,"8"19"-100"16,0 0-17-16,0 0-17 0,0 0-11 0,24-13-18 15,-24 13-19-15,0 0-22 0,0 0-13 16,0 0-9-16,0 0-3 0,0 0-6 15,0 0-9-15,0 0-10 0,0 0-10 0,0 0 0 16,0 0 0-16,-2 22 0 0,2-22 0 0,-6 22 0 16,6-22 0-16,-5 26 0 0,5-26 0 0,-3 24 0 15,3-24-16-15,1 20-40 0,-1-20-19 0,0 0-49 16,28 18-57-16,-28-18-193 0,0 0-219 0,31 1 45 16,-31-1 469-16</inkml:trace>
  <inkml:trace contextRef="#ctx0" brushRef="#br1" timeOffset="29532.9157">12803 386 1373 0,'-18'-1'218'0,"18"1"-157"0,-20 12-3 16,20-12 10-16,-31 26 0 0,15-5-14 0,-11-1-10 16,4 3-11-16,-5 5-5 0,4 0 0 0,-7 6-14 15,3 5-14-15,-2 5 0 0,1-5-13 0,1-8 2 16,4-2-20-16,0-7 37 0,7 4-2 0,5 0-15 15,3-6 2-15,7-2-24 0,2-18-26 0,11 22-85 16,-11-22-141-16,0 0-351 0,26 7 32 0,-26-7 384 16</inkml:trace>
  <inkml:trace contextRef="#ctx0" brushRef="#br1" timeOffset="29892.2091">12757 827 1921 0,'-35'9'27'0,"35"-9"-17"15,0 0-12-15,-19 5 1 0,19-5 2 0,0 0 6 16,0 0 7-16,26-15-1 0,-26 15-1 0,32-18-5 16,-11 6-3-16,6-2-5 0,2 0-17 0,1 3 14 15,-1-1-16-15,-1 2 21 0,-3 8-3 0,-3-1 45 16,-5 2-8-16,-17 1-35 15,20-5 0-15,-20 5 0 0,0 0-8 0,1 17-22 16,-1-17 59-16,-16 27-20 0,16-27-9 0,-33 33 0 16,9-12 0-16,-3 0 0 0,-3-1 0 0,-2 2 0 15,2-1 0-15,3-1 0 0,4 0 0 0,5-5 0 16,18-15 0-16,-22 22 0 0,22-22 0 0,0 0 0 16,2 21 0-16,-2-21 0 0,22 9 0 0,-4-7 0 15,7-2 0-15,4-3 0 0,7 0 0 16,3-7 0-16,10 1-25 0,-8-10-100 0,27 7-275 15,-22-2-249-15,3 3 4 0,6 6 443 0</inkml:trace>
  <inkml:trace contextRef="#ctx0" brushRef="#br1" timeOffset="30315.3174">13468 495 1848 0,'0'0'37'0,"-5"-17"-20"16,5 17-9-16,0 0 7 0,0 0 6 0,17-4 5 16,-17 4-5-16,18 2 1 0,-18-2-5 0,25 11-2 15,-25-11-15-15,32 21 0 0,-14-9 0 0,1 6 0 16,2 4 0-16,0 3 0 0,-1 10 0 0,3-3 0 15,-2-1 0-15,1-2 0 0,-1-7 0 0,-3 5 0 16,1-1 0-16,-2 3 0 0,0 2 0 16,-3-6 0-16,0-1 0 0,-1-5 0 0,1 2-48 15,-14-21-10-15,29 29-80 0,-29-29-90 16,26 7-238-16,-26-7-154 0,18 16 132 0,9 0 488 16</inkml:trace>
  <inkml:trace contextRef="#ctx0" brushRef="#br1" timeOffset="30534.0889">13797 732 1789 0,'-17'-3'129'0,"-6"3"-74"0,6 8-58 0,-2-1 36 16,19-7 1-16,-30 35-24 0,12-12-10 15,1 2 0-15,-2 3 0 0,-1 2 0 0,-1-2 0 0,3 0 0 16,0-4 0-16,4 0 0 15,2-2 0-15,2 0 0 0,2 0 0 0,4-1 0 16,2-3 0-16,7 2-42 0,-5-20-93 0,23 13-426 16,-23-13-117-16,17 11 59 0</inkml:trace>
  <inkml:trace contextRef="#ctx0" brushRef="#br1" timeOffset="42226.6304">7766 6971 2047 0,'-17'5'0'0,"0"-4"0"0,17-1 0 15,-18-3 0-15,18 3 0 0,0 0 0 16,0 0 0-16,0 0 0 0,7-21 0 0,-7 21 0 16,15-20 0-16,-15 20-5 0,0 0-63 0,17-31-45 15,8 45-273-15,-25-14-279 0,0 0 48 0,0 0 425 16</inkml:trace>
  <inkml:trace contextRef="#ctx0" brushRef="#br1" timeOffset="43887.9228">18668 6627 1527 0,'-17'-9'70'0,"17"9"-13"16,0 0-10-16,-20-6-13 0,20 6-6 0,0 0-7 16,0 0-6-16,0 0-6 0,-22 6-3 15,22-6-3-15,0 0-1 0,-18 24 1 16,18-24 3-16,-16 26-2 0,16-26 6 0,-15 31-5 16,15-31 2-16,-9 24-6 0,9-24 3 0,0 0-1 15,3 18 6-15,-3-18 1 0,0 0 2 0,27-4-1 16,-27 4-4-16,24-12 2 0,-24 12-2 0,29-18 1 15,-29 18-3-15,31-22 3 0,-31 22-6 0,27-21 2 16,-27 21-2-16,25-19 0 0,-25 19-1 0,17-13 6 16,-17 13-1-16,0 0 3 0,0 0 2 15,0 0-6-15,0 0 5 0,0 0-5 0,-17-7 1 16,17 7-1-16,-17 2-2 0,17-2-1 0,-19 6 0 16,19-6 0-16,-19 6 0 0,19-6 0 0,0 0-1 15,-21 10-1-15,21-10 0 0,0 0-3 0,0 0-3 16,-13 18-11-16,13-18-9 0,-3 20-23 0,3-20-48 15,11 24-396-15,-11-24-135 16,-8 20 15-16,8-20 509 0</inkml:trace>
  <inkml:trace contextRef="#ctx0" brushRef="#br1" timeOffset="48044.2721">23152 5686 955 0,'0'0'62'0,"0"0"-16"16,-20-6-23-16,20 6 6 0,0 0 6 15,0 0 16-15,0 0 13 0,0 0-2 0,-23-6-9 16,23 6-10-16,0 0-11 0,0 0 0 0,-24 0-3 15,24 0 4-15,0 0 4 0,-21 8-1 0,21-8-2 16,-21 2-5-16,21-2-2 0,-24 6-4 0,24-6-1 16,-30 7-4-16,30-7-5 0,-30 9-1 15,30-9-4-15,-32 11 2 0,32-11-2 0,-31 11-1 16,12-7-1-16,19-4 1 0,-35 10 1 0,17-5 0 16,-3-1-2-16,1 0-1 0,-1 0-1 0,-2 1 2 15,2-2 0-15,-1 2-21 0,0-2 22 16,-1-1-22-16,0-1 41 0,0 1-19 0,-1 0 17 15,-2-1-21-15,-1 0-2 0,2 2-1 0,-2-2 5 16,0-1-3-16,2 0 2 0,-2-2-3 16,0 0-1-16,-1 2 1 0,2 2-2 0,-4-1 3 15,1-1-3-15,0 0 0 0,-1 0 2 0,-3 0-1 16,-1-1-1-16,0 1 3 0,0-2-2 0,0 2 1 16,0 0 0-16,-3 0-2 0,1 2 2 0,-1-2-1 15,-1 0-3-15,2 2 3 0,-3-1-1 0,1 0 2 16,2 2 1-16,-2-2-2 0,2 2-1 0,-1-1 1 15,-1 2-2-15,1-3 2 0,-2 2-1 16,-2 1 0-16,0 0 0 0,0 0 0 0,0 1-1 16,-1 0 1-16,1 0-1 0,0 1 1 15,1-1 1-15,-1 0 1 0,2 1 1 0,3-1-1 16,-1 1-1-16,1 0 0 0,0-1-2 0,-1-1 3 16,1 2-2-16,0 0 2 0,2 1 0 0,-1-1 0 15,1 0-2-15,-1 0 1 0,2-2-3 16,0 3 3-16,0-1-1 0,2 0 0 0,0 0 0 15,2-1 1-15,0 2 2 0,2-2-2 0,0 1-1 16,2-2 2-16,2 1-5 0,-2 1 5 0,1-1-2 16,0 1 1-16,-1 0-1 0,1 0 1 0,-3 2 0 15,4-1 1-15,-1 0-2 0,-1 0 4 0,1 1-4 16,0 0 1-16,0 1 0 0,0 0 0 16,1 2-2-16,-1 0 3 0,-2 0-2 15,1 2 5-15,-1-2-6 0,2 1 3 0,0 0-3 16,-2-1 1-16,1 2-2 0,-1 0 4 0,1-1-3 15,0 0 1-15,0 1 1 0,-1-1 1 0,1-1-2 16,0 0 2-16,1 0-1 0,0-2 1 0,2 0-2 16,0-1 5-16,2 0-4 0,1 0 1 0,1-2-1 15,-1 1 1-15,2-2 0 0,17-5 0 0,-30 11-2 16,30-11 1-16,-27 10 0 0,27-10 1 16,-25 9-1-16,25-9 1 0,-28 13-4 0,28-13 3 15,-29 14-2-15,29-14-18 0,-28 16 18 0,28-16-17 16,-28 13 39-16,11-6-18 0,17-7 19 15,-33 15-20-15,33-15-1 0,-34 13 0 0,34-13-1 16,-33 14 3-16,16-7-4 0,-1 0 4 0,1-1-2 16,-2 1 2-16,1-1 0 0,1-1 1 15,-1 1-3-15,1 0 2 0,-1 0-3 0,1 0 3 16,17-6-3-16,-31 10 2 0,31-10 0 0,-29 10-1 16,12-5 0-16,17-5 1 0,-32 8-2 0,32-8 1 15,-31 11 0-15,14-5-1 0,17-6 1 0,-33 10 1 16,16-4-1-16,0-3 1 0,0 2-1 0,-1 0-1 15,-1 0 1-15,2 1 1 0,-2 0-2 0,-1 0 2 16,0 0-3-16,0 1 3 0,0-2-1 16,-1 2 2-16,0 1 0 0,1-2-2 15,-1 1-1-15,0 0 2 0,-2-1-2 0,1 0 2 16,-1 0-3-16,0 2 2 0,0-2-1 0,-3 1 2 16,3 0-2-16,-1 0 1 0,-2 1-3 0,1-1 4 15,-2 0-2-15,0 0 2 0,1 2 0 0,-1-3 1 16,0 1-3-16,0-1 1 0,1 0-3 0,0 2 2 15,0-2 2-15,0 0 0 0,-2 1-1 16,1 0 1-16,0 0-3 0,-1-1 2 0,0 1-1 16,0-1 2-16,0-2-1 0,-1 2 2 0,1 0-2 15,0-1 0-15,-1 0-1 0,1 0 1 0,-1 1-1 16,-2-1 1-16,1 1 0 0,-2 0 1 16,1 0-2-16,-2 0 4 0,1 1-4 0,0 1 2 15,-3 0-1-15,1-1 1 0,3 2-1 16,-3-1 2-16,1-1-3 0,0 1 1 0,-3 0-2 15,0 1 2-15,0 0-1 0,-1 0-16 0,0-1 16 16,-3 2-15-16,1 0 37 0,-3 1-19 0,0 1 20 16,0-3-21-16,-1 2-2 0,2 0 3 0,0-1-3 15,1 1 2-15,1-2-1 0,0 2 1 0,-2-1-2 16,-2 2 3-16,1-1-4 0,-1 0 4 0,-1 2-5 16,1-1 5-16,-2 1-3 0,0-2 2 15,0 1-2-15,1-1 2 0,0 0-2 16,3 0 2-16,0-1-3 0,1-1 1 0,1 1-1 15,2-1 4-15,-2 0-3 0,0-2 4 0,0 2-4 16,0-1 1-16,3 0-1 0,-3-1 1 0,1-1-2 16,1 1 3-16,1-1-1 0,0-1 0 0,-1 1-1 15,1 0 2-15,0-1-2 0,1 1 1 0,1 0 0 16,-1-1 1-16,-2 0-2 0,0 0 1 16,0-2-1-16,1 2 1 0,-2-1-1 0,0-1 2 15,0 1-1-15,1-2-1 0,0 1 1 0,1-1 1 16,-2 1-2-16,2-1 2 0,-2-1-2 0,3 2 0 15,-2-2 1-15,1 0 0 0,0 2 0 0,0-1-1 16,-4 0 1-16,1 1 0 0,0-1-1 0,-2 1 1 16,-2 0-2-16,0 1 2 15,2 0 2-15,-1-1 0 0,-2 0-2 0,1 0 2 16,-1 1-4-16,1-1 3 0,1 2-1 0,0 0 1 16,-1 0-2-16,-2 0 1 0,0 0-1 0,-1-2 1 15,1 2-1-15,0-1 1 0,1-1 1 0,-1 1 2 16,0 0-2-16,1-3 2 0,1 1-3 0,-1 1 1 15,4-2-2-15,-3 1 1 0,2 1-1 0,-3-1 0 16,0-1 1-16,-1 2 0 0,0-1-1 16,0 2 2-16,-1-2-2 0,0 2 0 0,0-3-1 15,-1 1 2-15,1 1-1 0,1-1 2 0,1 1 0 16,-1-1 1-16,-1 1-1 0,0-1 0 0,0 2 0 16,-2-2-1-16,1-1 0 0,0 0 0 15,-2-1-2-15,0 2 2 0,1-1-2 0,0 0 1 16,-1-1 1-16,2 0 0 0,0 0-1 0,-2 0-1 15,-1 0 0-15,0 0 1 0,-1 0 0 16,0-1 1-16,0 0 0 0,-2 1-1 0,-1-2 1 16,1 4 0-16,-1-2 1 0,2 1 0 0,-1 1-2 15,0-1 2-15,-3 2-3 0,1-1 2 0,-3 2-1 16,2-2 1-16,-2 2-1 0,0-2 0 0,0 1 0 16,1-1 1-16,2-1 0 0,0-1 0 0,1 2 1 15,-1-2-1-15,0 0-2 0,1 0 3 16,-1-2-1-16,-1 2-1 0,2-2 1 15,0 1-1-15,-1 0 0 0,1-2 2 0,2 0 1 16,1-1-2-16,-3 0 1 0,2 1-3 0,-1-1 0 16,-3-1 0-16,1 2 1 0,-1-1-1 0,-1-1-1 15,0 2 0-15,1-1 3 0,-1 0-2 0,2 1 4 16,1-2-3-16,0 0 2 0,1 0-3 0,0-1 2 16,-2 0 0-16,2 1 3 0,-2-1-1 15,1-1 0-15,2 0-3 0,1-2 2 0,2 1-3 16,2-1 3-16,1 1-2 0,0-2 0 0,-2 2 0 15,2-2 3-15,-2 0-3 0,3-1 3 0,-1 1-2 16,2-3 1-16,1 0-3 0,0 0 4 16,3-3-4-16,1 0 5 0,3-2-5 0,0 0 6 15,2-1-6-15,0-1 5 0,1 1-4 0,1 0 5 16,-2-2-8-16,-1 2 7 0,1-2-5 16,-1 2 5-16,1 1-5 0,-1-2 4 0,-2 2-5 15,2 0 4-15,-3 1-3 0,1 0 5 0,0 2-5 16,-2 0-17-16,3 2 37 0,-2-2-36 0,2 2 36 15,-1 0-15-15,2-2-4 0,-3 2 4 0,0-2-2 16,1 1 2-16,-1 0-4 0,-1 0 4 0,0 1-5 16,-1-2 5-16,1-1-4 0,-1 2 3 15,1-2-4-15,-1 2 4 0,0-2-5 0,-1 0 6 16,-1 0-5-16,1 1 3 0,-2 0-3 0,-2 0 3 16,-1 0-2-16,-3 0 2 0,0 2-3 15,-1 1 3-15,-4 0-3 0,2 1 3 0,0-1-3 16,-3 2 2-16,3-1-2 0,-2 3 3 0,2 0-2 15,-2-1 1-15,-2 2 0 0,0-3 2 0,-1 2-2 16,-1-1 3-16,-1 1-4 0,1-1 2 16,0 1-3-16,2-2 4 0,1 2 0 0,2-3 2 15,-1 0 0-15,1-1 0 0,0 0-2 0,-1 0 2 16,0-2-4-16,-1 2-16 0,1-1 15 0,-2 0-18 16,1 1 35-16,5-2-14 0,-2 2 15 0,1 0-15 15,-2 0-3-15,1 1 2 0,1-1-3 0,-1 3 3 16,-1 0-2-16,1 0 2 0,0 1-2 15,0-2 2-15,2 3-2 0,0-3 3 16,2 2-3-16,2-1 1 0,1 0 0 0,0-1 1 16,0 0-1-16,1 1 2 0,1 0-2 0,-2-2 4 15,2 3-3-15,-1-3 2 0,0 0-2 0,2 1 1 16,-1 1-3-16,2-1 3 0,0 0-2 0,1 1 2 16,1 0-2-16,-2 1 2 0,1-1-2 0,0 1 2 15,-1 1-2-15,-2-1 3 0,1 2-2 16,-1 1 0-16,-1 1 0 0,2-1 0 0,-3 0-1 15,0 1 2-15,0 2-2 0,0-1 1 0,1 1 2 16,-2 0-1-16,1 0 0 0,-3 1 0 0,5 1 0 16,-5-1-1-16,0 1 2 0,-1 0-1 15,-1 0 0-15,0 0-2 0,2 1-2 0,-1-1 1 16,-1 1-1-16,4 1 2 0,2-1 0 0,-1 0 0 16,2 0 1-16,1 0-1 0,-1 1 0 15,2-1 1-15,1 0-2 0,0 0 1 0,2 2 0 16,2-2-2-16,0 0 0 0,3 2 0 0,3-2-1 15,2 0-1-15,4-2-2 0,2 2-6 0,1-5-9 16,21 4-20-16,-31-14-55 0,31 14-150 0,0 0-367 16,-17-13-21-16,17 13 312 0</inkml:trace>
  <inkml:trace contextRef="#ctx0" brushRef="#br1" timeOffset="50928.4518">23202 7395 1145 0,'0'0'173'16,"0"0"-64"-16,0 0-25 0,0 0-25 0,0 0-12 15,0 0-7-15,-10-18-8 0,10 18-5 0,0 0-7 16,0 0-4-16,-17 3-4 0,17-3-1 0,0 0 1 16,-18 4 0-16,18-4 1 0,-17 8-1 0,17-8-4 15,-18 7 0-15,18-7-3 0,-17 10 2 0,17-10-2 16,-21 7 2-16,21-7-2 0,-19 8 1 0,19-8 2 16,-21 8 0-16,21-8-2 0,-23 4 0 15,23-4-4-15,-27 4 1 0,27-4 0 0,-31 4 0 16,12-3 0-16,1 1 0 0,-3 0-1 0,0 0 0 15,-4 0 0-15,0 0 1 0,-3 0 0 0,-1-1-1 16,-2 0-1-16,0 1 0 0,-2-1-1 16,-3 0 1-16,1 1-2 0,-5 0-1 0,1 0-1 15,-1 2 2-15,-4-2-2 0,3 3 4 0,-3-1-2 16,0 0 1-16,2 0 1 0,-3-2 1 16,0 2-1-16,-3-1 1 0,0-2-4 0,0 1 4 15,1-1 0-15,-1-1 1 0,2-1 1 0,-1 0-3 16,1 0-1-16,-1-3-2 0,2 2 3 0,0 0 0 15,0 0-2-15,-1 0 0 0,-3 0 0 0,1 1-1 16,-4 0 2-16,-1 1-1 0,2 0 2 0,-4 1-6 16,2-1 4-16,1 0 0 0,-2-1 0 15,3 1 4-15,0 1-3 0,-1-1 0 16,1 0-3-16,-2 0 5 0,1 0-1 0,0 1-1 16,-3-1 3-16,1-1-3 0,1 0 0 0,2-1 0 15,2-1 1-15,2 0-1 0,3-1 1 0,0-1-1 16,2-1-1-16,-1 1 1 0,2-1 1 0,-2 0-3 15,3-2 6-15,1 0-7 0,-2 0 3 0,-1 1-2 16,2-2 3-16,0 1-3 0,1-2 4 16,2 0-3-16,-1-1-1 0,1 3 1 0,0 0 2 15,0-2-1-15,0 0 4 0,0-1-4 0,1 0 2 16,-1 1-5-16,-1-3 4 0,-1 1-3 0,2 0 4 16,-3 0-3-16,2 1 5 0,-1-1-2 0,0-2 0 15,3 0-3-15,-2 0 1 0,0-1-3 16,2 2 5-16,-1 0-3 0,0-1 7 0,0 1-6 15,-1 0 3-15,-1 0-4 0,1-2 3 16,0 2-4-16,-2 1-15 0,1 0 35 0,0 1-37 16,-1 0 37-16,1-1-16 0,0 1-1 0,0-1 1 15,1 0-1-15,4-2 1 0,-1 1-3 0,2 0 2 16,0-1-2-16,0 0 3 0,2-2-3 0,-2-1 4 16,1 0-5-16,1 2 5 0,-1-1-5 0,1 0 5 15,-1-1-3-15,0 1 2 0,-2 0-4 16,0-1 3-16,0 0-4 0,-1 0 6 0,1 0-6 15,-1 1 6-15,-1 0-3 0,0 1 2 0,-2-1-2 16,0 1 2-16,-2 2-5 0,-1-1 3 16,0-1-2-16,-3-1 5 0,-1 2-5 0,0-1 5 15,-3 1-4-15,0 2 3 0,-1-2-4 0,-1 1 3 16,2 0-2-16,-2 1 2 0,0 0-2 0,-4 0-17 16,2 1 35-16,-3 0-37 0,-2 0 37 15,2-1-16-15,-4 1-2 0,2 0 5 0,-2-1-4 16,2 1 3-16,0-2-3 0,1 1 2 0,-1 1-3 15,0-1 3-15,-3 0-4 0,1-1 4 0,-1 0-4 16,-1 1 5-16,-1 0-3 0,1 0 2 0,1 1 0 16,0 0-1-16,0 1-1 0,1 1-1 0,-1-1 0 15,-2 0 2-15,-1 2-2 0,1 0 3 16,-1 0-4-16,1-1 3 0,1-1-3 16,1 0 2-16,2 1-2 0,-1-1 3 0,2-1-2 15,-1 1 2-15,0 1-1 0,-1-1 1 0,0-1-2 16,1 1 3-16,1 1-3 0,1 0 2 0,2 0-3 15,-1 1 3-15,-1 0-2 0,-2 1 1 0,0 1-1 16,0-2 0-16,-3 2-2 0,2 1 4 0,-2-2-1 16,0 2 1-16,3-1-2 0,0-1 2 15,3 1-4-15,0 0 6 0,0-1-3 0,2-1 1 16,-2 2 2-16,1-2-3 0,1 1-1 0,-2-2 3 16,2 2-1-16,0 0 2 0,3-2-1 15,1 2-1-15,0-2-2 0,-1 2 3 0,0 0-3 16,2 1-17-16,-3-1 17 0,2 1-17 0,-1-2 37 15,0 2-18-15,0 0 17 0,-2 1-17 0,2 2-3 16,0-1 2-16,2 1-1 0,-2 0 0 16,0 1 0-16,-2-1 1 0,-1 2 2 0,0 1-2 15,-1 0 2-15,0 0-4 0,-1 1 0 0,0-1 0 16,0 3 0-16,2-1 2 0,-1 1 0 0,1 0 0 16,-2 0 0-16,-1 0 0 0,0 1-18 0,0-1 18 15,-2 2-18-15,2-1 15 0,-1 1 1 0,1 0 18 16,1-2-18-16,0 3 20 0,2-1-18 15,-2 2 0-15,0 1-1 0,0-1-1 0,-1 3 3 16,0-2-3-16,-2 3 4 0,0 0-2 16,2 0 0-16,0 0-1 0,4-1 2 0,0 1-2 15,-1 0 3-15,0 0-3 0,1 1 3 0,-2 0-3 16,2-1 3-16,-1 1-3 0,1-1 2 0,0-1-3 16,2 1 3-16,0-2-2 0,2 2 3 0,1 1-4 15,1-1 4-15,0 0-5 0,0 1 5 16,-1-1-3-16,0 0 2 0,0 1-3 0,-1-2 3 15,0 1-3-15,-1 0 3 0,0-1-1 0,1 1 1 16,0 0-2-16,2 0 3 0,1 0-4 0,0 0 3 16,-1 1-3-16,1 1 3 0,-3-1-2 0,0 3 3 15,1-1-3-15,1 0 4 0,-1-1-7 0,1 1 5 16,-1 0-4-16,1 2 3 0,1-1-1 16,3 1 5-16,-2 0-4 0,1 1-14 15,-2-2 34-15,0 2-35 0,1-1 34 0,-1 1-14 16,2 1-6-16,-2-1 6 0,0-1-5 0,0 2 3 15,0-1-4-15,0 1 4 0,1 0-4 0,1 0 5 16,1 2-4-16,-1-1 6 0,-2 3-7 0,0 1 6 16,-1 1-7-16,1 0 6 0,-1 0-4 0,-2 0 6 15,1-1-6-15,1 0 4 0,-2 2-5 16,2-2 6-16,0 1-5 0,2-1 3 0,2 0-3 16,-2 0 4-16,0-2-7 0,0 0-8 0,-1 0 26 15,0-1-28-15,0-1 29 0,-2 1-13 16,3-1-5-16,-2-1 3 0,1-1-4 0,0 1 4 15,0-2-3-15,2 0 4 0,1-2-2 0,-2 1 1 16,0-2-2-16,0 0 3 0,-1 0-4 0,2-1 2 16,-2 0-2-16,-2-1 4 0,1 1-5 15,0-1 2-15,-1-1-1 0,0 1 1 0,0 1 0 16,1 1 5-16,1-1-6 0,-2 1 4 0,0-1-1 16,0 0 0-16,-1 0-2 0,-2-1 2 0,2-1-3 15,-2 1 4-15,1 0-5 0,-1-1 2 0,0 1-1 16,2 0 1-16,-1-1 0 0,2-2 3 0,-1 0-4 15,2-1 2-15,0 0-1 0,-3-2 2 16,1 1 0-16,-2-1-1 0,0 0-1 16,-1-2-1-16,1 2-1 0,0-2 3 0,-1 1 0 15,2 0 0-15,-2 0 1 0,-1 0-2 0,-2 1 0 16,1 1 1-16,-2 0 0 0,-1 2 1 0,-1-1-2 16,0 0 1-16,-1 2-3 0,0-1-11 0,2 2 31 15,-1 2-30-15,0-1 31 0,0 2-15 0,-1 0-5 16,-2 1 4-16,0-1-3 0,0 0 1 15,-1-1-2-15,2 0 4 0,2-1-6 0,1 1 5 16,3-1-2-16,-1 0 2 0,0-2 0 0,0-1 0 16,1-1-1-16,0-2 0 0,2 0-1 0,-1-3 0 15,1 1-1-15,1-1 0 0,1 1 1 16,2-1 2-16,2-1 0 0,-1 1 0 0,1-1-2 16,-2 0 1-16,1 1 0 0,0 1 1 0,0-2 0 15,-2 1 1-15,2 0-4 0,1 0 1 16,0-2 0-16,1 0-1 0,2-1 4 0,-1 0 2 15,4-2-1-15,2 1 1 0,0-1-1 0,2 0-1 16,-2-2 1-16,2 0 0 0,1 0-2 0,1-1-1 16,2-1-1-16,0 0-8 0,2-1-12 0,-1-6-28 15,7 8-37-15,-27-32-290 0,28 24-291 0,-15-7 44 16,-2-2 420-16</inkml:trace>
  <inkml:trace contextRef="#ctx0" brushRef="#br1" timeOffset="53073.3981">6034 11690 957 0,'0'0'512'0,"0"0"-416"15,0 0-35-15,0 0-21 0,0 0-10 16,0 0-4-16,0 0-2 0,0 0 2 0,0 0-8 16,0 0 4-16,0 0-4 0,-21 18 2 0,21-18-6 15,-9 18 3-15,9-18-3 0,-9 21 1 16,9-21-1-16,-3 20-1 0,3-20-7 0,2 22 2 15,-2-22-7-15,11 18 4 0,-11-18-3 0,18 10 9 16,-18-10-6-16,22 3 5 0,-22-3 3 0,23-3-7 16,-23 3 9-16,26-12-2 0,-26 12 0 0,23-23-11 15,-23 23-2-15,21-26 0 0,-21 26 0 0,14-28 0 16,-14 28 0-16,7-27 0 0,-7 27 0 16,-1-21 0-16,1 21 0 0,0 0 0 0,-13-17 0 15,13 17 0-15,0 0 0 0,-22-10 0 0,22 10 0 16,-18 3 0-16,18-3 0 0,-20 8 0 15,20-8 0-15,-19 20 0 0,19-20 0 0,-20 31 0 16,8-11 0-16,2-1 0 0,3-2 0 0,1 0 0 16,6-17 0-16,-2 19 0 0,2-19 0 0,0 0 0 15,14 17 0-15,-14-17 0 0,22 5 0 16,-22-5 0-16,30-4 0 0,-17-13-95 0,29 16-488 16,-30-18-64-16,11 8 9 0</inkml:trace>
  <inkml:trace contextRef="#ctx0" brushRef="#br1" timeOffset="54056.6233">12769 11484 750 0,'0'0'512'16,"0"0"-303"-16,0 0-171 0,0 0-16 0,-15-25 4 15,15 25 25-15,0 0-17 0,-8-17 32 16,8 17-26-16,0 0-4 0,-20-12-26 0,20 12-7 16,0 0-3-16,-17 3-5 0,17-3 40 15,-18 10-23-15,18-10 18 0,0 0-22 0,-22 25-4 16,22-25 3-16,-13 19-2 0,13-19 4 0,-11 19-3 16,11-19 2-16,-5 17-3 0,5-17-2 0,0 0 0 15,0 0 3-15,16 18-1 0,-16-18 4 0,25 2-2 16,-25-2 1-16,36-3 0 0,-16-2-1 0,1-3 1 15,3-3-4-15,1-3 1 0,2-1-3 16,0-2-14-16,0 0 11 0,-1-1-11 0,-6-1 28 16,-3 5-14-16,-17 14 15 0,22-21-15 0,-22 21 3 15,0 0 4-15,0 0 2 0,-17-15 3 16,17 15-14-16,-29-2 0 0,11 4 0 0,-4 1 0 16,-2 3 0-16,-2 3 0 0,1 2 0 0,-2 2 0 15,1-1 0-15,2 1 0 0,3 1 0 0,21-14 0 16,-26 18 0-16,26-18 0 0,0 0 0 15,0 0 0-15,12 19 0 0,-12-19 0 0,26 5 0 16,-7-6 0-16,0-2 0 0,4-1 0 0,0-2 0 16,5-2 0-16,-5-5-20 0,16 26-270 0,-23-33-360 15,10 12 3-15,-26 8 208 0</inkml:trace>
  <inkml:trace contextRef="#ctx0" brushRef="#br1" timeOffset="55087.8865">19854 11270 705 0,'0'0'519'0,"-19"-6"-221"15,19 6-220-15,0 0-18 0,-20 15-8 0,20-15-10 16,0 0-3-16,-26 12-5 0,26-12-5 0,0 0-7 15,-20 21-4-15,20-21-6 0,0 0-1 0,-17 23-3 16,17-23 1-16,0 0-1 0,0 0-3 0,-2 19-2 16,2-19 1-16,0 0-3 0,0 0 4 0,17 9 0 15,-17-9 0-15,0 0 2 0,24-1-2 16,-24 1-1-16,19-7 0 0,-19 7 1 16,22-10-2-16,-22 10 2 0,19-11-2 0,-19 11 0 15,0 0 0-15,17-17 1 0,-17 17-1 0,0 0 3 16,0 0 0-16,0 0 4 0,0 0-6 0,4-17-4 15,-4 17 0-15,0 0 0 0,0 0 0 0,-18-8 0 16,18 8 0-16,0 0 0 0,-23 2 0 16,23-2 0-16,-19 5 0 0,19-5 0 0,-20 9 0 15,20-9 0-15,0 0 0 0,-19 14 0 0,19-14 0 16,0 0 0-16,0 0 0 0,0 0 0 0,-8 19 0 16,8-19-22-16,0 0-121 0,19 14-476 15,-19-14-48-15,0 0 72 0</inkml:trace>
  <inkml:trace contextRef="#ctx0" brushRef="#br1" timeOffset="60244.2168">23630 10679 1874 0,'0'0'75'0,"0"0"-62"16,-5-24-8-16,5 24-6 0,0-23 2 15,0 23-1-15,2-23 4 0,-2 23-3 0,-9-19 2 16,9 19-2-16,-18-9 4 0,18 9 3 15,-24-4 4-15,24 4 5 0,-32 6 0 0,15-1-5 16,-3 1-12-16,2 1 0 0,-2 1 0 0,-4 0 0 16,0-1 0-16,1 2 0 0,0-2 0 0,2 0 0 15,-1-2 0-15,4-1 0 0,1-2 0 0,17-2 0 16,-22 0 0-16,22 0 0 0,0 0 0 16,0 0 0-16,0 0 0 0,0 0 0 0,0-20 0 15,0 20 0-15,27-20 0 0,-5 8 0 0,5 0 0 16,1 0 0-16,3 1 0 0,0 1 0 0,0 2 0 15,0 0 0-15,-3 0 0 0,-3 2 0 16,-7 3 0-16,-18 3 0 0,21-3 0 0,-21 3 0 0,0 0 0 16,0 0 0-16,0 0 0 0,0 0 0 15,-24 10 0-15,24-10 0 0,-38 8 0 16,11-3 0-16,-3 1 0 0,-4 0 0 0,-1 0 0 16,-2 2 0-16,-2 0 0 0,1-1 0 0,1 1 0 15,4-4 0-15,4 4 0 0,1-6 0 0,11 13-46 16,-21-29-451-16,38 14-139 0,-24 15-28 0,24-15 461 15</inkml:trace>
  <inkml:trace contextRef="#ctx0" brushRef="#br1" timeOffset="61090.0119">23740 12357 1405 0,'-19'-17'183'0,"19"17"-64"15,0 0-35-15,0 0-24 0,-10-18-7 0,10 18-8 16,0 0-6-16,-15-18-8 0,15 18-8 0,-15-17-18 16,15 17-5-16,-20-13 0 0,20 13 0 0,-23-10 0 15,23 10 0-15,-32-2 0 0,15 3 0 0,17-1 0 16,-30 8 0-16,30-8 0 0,-30 14 0 15,30-14 0-15,-25 16 0 0,25-16 0 0,-17 14 0 16,17-14 0-16,0 0 0 0,0 0 0 16,0 0 0-16,0 0 0 0,0 0 0 0,0 0 0 15,0 0 0-15,0 0 0 0,28 6 0 0,-28-6 0 16,33-14 0-16,-13 3 0 0,3 0 0 0,0-1 0 16,3 1 0-16,-2 0 0 0,-1 1 0 0,-2 3 0 15,-4 0 0-15,-17 7 0 0,17-6 0 0,-17 6 0 16,0 0 0-16,0 0 0 0,0 0 0 15,-23 11 0-15,6-5 0 0,-5 1 0 16,-3 1 0-16,-3 1 0 0,-3-3 0 0,1 2 0 16,-2-2 0-16,2 0 0 0,2-1 0 0,0-1 0 15,6-3 0-15,4-2 0 0,18 1 0 0,-26-9 0 16,26 9 0-16,-16-17 0 0,16 17-97 0,-25-36-284 16,25 36-271-16,-14-35 26 0,6 6 336 0</inkml:trace>
  <inkml:trace contextRef="#ctx0" brushRef="#br1" timeOffset="62061.9478">16640 10702 1297 0,'12'18'366'16,"-12"-18"-244"-16,0 0-47 0,-18-16-20 0,18 16-17 16,0 0-4-16,0 0-10 0,-17-14-2 0,17 14-8 15,0 0-14-15,0 0 0 0,-23-10 0 0,23 10 0 16,0 0 0-16,-17 2 0 0,17-2 0 16,0 0 0-16,0 0 0 0,0 0 0 15,0 0 0-15,0 0 0 0,0 0 0 0,-8 19 0 16,8-19 0-16,19 2 0 0,-19-2 0 0,29-6 0 15,-8 0 0-15,2-3 0 0,1 0 0 0,3-2 0 16,-1 0 0-16,0 1 0 0,0 2 0 0,-5-1 0 16,-1 3 0-16,-3 1 0 0,-17 5 0 0,19-4 0 15,-19 4 0-15,0 0 0 0,0 0 0 16,0 0 0-16,0 0 0 0,0 0 0 0,-19 9 0 16,19-9 0-16,-35 17 0 0,10-6 0 0,-3 1 0 15,-3 0 0-15,-1 3 0 0,-1-1 0 0,2 0 0 16,1 0 0-16,4-2 0 0,3-2 0 0,6-3 0 15,17-7 0-15,0 0 0 0,0 0 0 16,0 0 0-16,0 0 0 0,35-12 0 0,-2-2 0 16,9-5 0-16,6-6 0 0,22 15-167 15,-20-26-469-15,30 17 11 0,-12-12 7 0</inkml:trace>
  <inkml:trace contextRef="#ctx0" brushRef="#br1" timeOffset="62827.5762">16901 12125 1639 0,'27'-8'120'0,"-27"8"-60"16,0 0-20-16,0 0-10 0,0 0-2 0,-19-18-2 16,19 18 0-16,0 0-9 0,0 0 0 0,-26-2-6 15,26 2 1-15,-25 6-3 0,25-6 3 0,-34 15-12 16,14-5 0-16,-1 0 0 0,0 3 0 0,0 0 0 15,1 0 0-15,20-13 0 0,-30 27 0 0,30-27 0 16,0 0 0-16,-18 20 0 0,18-20 0 0,0 0 0 16,19 8 0-16,-19-8 0 15,32-3 0-15,-11-3 0 0,4-2 0 0,4-2 0 16,3-2 0-16,2 0 0 0,0-2 0 0,0 1 0 16,-2 0 0-16,-3 1 0 0,-2 1 0 0,-7 2 0 15,-3 2 0-15,-17 7 0 0,0 0 0 0,0 0 0 16,0 0 0-16,0 0 0 0,0 0 0 0,-19 3 0 15,2 1 0-15,-7 2 0 0,-1 3 0 16,-4-2 0-16,0 0 0 0,0 1 0 0,-1-2 0 16,2 0 0-16,2-3 0 0,1 1 0 0,5-3 0 15,20-1 0-15,-25-2 0 0,25 2 0 0,0 0 0 16,0 0 0-16,-13-40-136 0,32 36-513 16,-26-19-3-16,7 23 43 0</inkml:trace>
  <inkml:trace contextRef="#ctx0" brushRef="#br1" timeOffset="63874.4505">9821 10907 1338 0,'0'0'189'0,"0"0"-78"0,0 0-31 16,0 0-20-16,0 0-13 0,-17-7-9 0,17 7-10 15,0 0-1-15,-25-6-9 0,25 6-1 0,-22-2-4 16,22 2-2-16,-23-2-1 0,23 2 0 0,-26 3 0 16,26-3 3-16,-24 6-2 0,24-6 3 15,-20 10-12-15,20-10-2 0,0 0 0 0,-17 19 0 16,17-19 0-16,0 0 0 0,0 23 0 16,0-23 0-16,0 0 0 0,21 19 0 0,-21-19 0 15,24 10 0-15,-24-10 0 0,33 2 0 0,-15-3 0 16,2-1 0-16,0-1 0 0,0 0 0 0,-1-2 0 15,0-1 0-15,-2 0 0 0,-17 6 0 0,28-12 0 16,-28 12 0-16,0 0 0 0,17-10 0 0,-17 10 0 16,0 0 0-16,0 0 0 0,0 0 0 0,-23-22 0 15,23 22 0-15,-27-8 0 0,27 8 0 16,-33-4 0-16,16 4 0 0,-1 1 0 0,-3 3 0 16,21-4 0-16,-33 13 0 0,33-13 0 15,-29 17 0-15,29-17 0 0,-18 17-18 0,20 0-81 16,-19-29-331-16,17 12-242 0,21 11 34 0,-21-11 449 15</inkml:trace>
  <inkml:trace contextRef="#ctx0" brushRef="#br1" timeOffset="64624.46">10002 12314 1112 0,'-19'-15'229'16,"19"15"-63"-16,0 0-41 0,0 0-21 0,0 0-27 15,0 0-22-15,0 0-21 0,0 0-10 0,0 0-7 16,-21 21 0-16,21-21-5 0,-25 12 1 0,25-12-2 16,-32 14 2-16,15-6-3 0,17-8 1 0,-32 15 1 15,32-15-7-15,-21 13-5 0,21-13 0 16,0 0 0-16,0 0 0 0,0 0 0 0,0 0 0 16,0 0 0-16,35-23 0 0,-12 8 0 0,5-2 0 15,5-3 0-15,3-1 0 0,2 0 0 0,1 1 0 16,0-2 0-16,-4 4 0 0,-1 2 0 0,-6 2 0 15,-7 6 0-15,-21 8 0 0,20-3 0 16,-20 3 0-16,0 0 0 0,-19 29 0 0,-1-11 0 16,-6 5 0-16,-8 2 0 0,-5 3 0 15,-9 2 0-15,-3 3 0 0,-3 1 0 0,-1-1 0 16,1-6 0-16,8-6 0 0,8-5 0 0,10-9 0 16,11-3 0-16,17-4 0 0,0 0 0 0,-6-25 0 15,25 2 0-15,2-12-25 0,32 22-317 0,-23-38-314 16,24 9-10-16,-6-8 309 0</inkml:trace>
  <inkml:trace contextRef="#ctx0" brushRef="#br1" timeOffset="65640.0995">2926 11137 801 0,'0'0'520'16,"0"0"-195"-16,0 0-224 0,0 0-30 0,-15-17-23 16,15 17-9-16,0 0-7 0,-14-19-6 15,14 19-4-15,0 0-4 0,-26-17-3 0,26 17-3 16,-19-7-2-16,19 7-3 0,-24-2-7 15,24 2 0-15,-24 4 0 0,24-4 0 0,-25 10 0 16,25-10 0-16,-25 13 0 0,25-13 0 0,-17 13 0 16,17-13 0-16,0 0 0 0,0 0 0 0,0 0 0 15,0 0 0-15,0 0 0 0,0 0 0 0,0 0 0 16,0 0 0-16,0 0 0 0,0 0 0 0,26 5 0 16,-26-5 0-16,35-12 0 0,-16 2 0 15,1 4 0-15,1 2 0 0,-1-1 0 0,0 1 0 16,-3 2 0-16,-17 2 0 0,24 0 0 0,-24 0 0 15,0 0 0-15,18 4 0 0,-18-4 0 16,0 0 0-16,0 0 0 0,0 0 0 0,-23 21 0 16,23-21 0-16,-27 13 0 0,27-13 0 0,-34 9 0 15,17-4 0-15,-1-4 0 0,18-1 0 0,-31 1 0 16,31-1 0-16,-26-4 0 0,26 4 0 16,-19-8 0-16,19 8 0 0,0 0 0 0,0 0 0 15,-17-18 0-15,17 18 0 0,0 0 0 0,0 0 0 16,0 0 0-16,0 0 0 0,20-11 0 0,-20 11-69 15,35 29-224-15,-35-29-353 0,31 8 6 0,-14-4 242 16</inkml:trace>
  <inkml:trace contextRef="#ctx0" brushRef="#br1" timeOffset="66421.3912">2751 12518 840 0,'21'5'343'16,"-21"-5"-193"-16,0 0-33 0,0 0-23 0,0 0-8 15,0 0-4-15,0 0-15 0,0 0-13 0,0 0-15 16,-7-19-8-16,7 19-7 0,0 0-1 0,-17-6-5 16,17 6-1-16,-17-3-2 0,17 3-2 15,-19 1-2-15,19-1 1 0,-23 6-2 0,23-6-9 16,-25 11-1-16,25-11 0 0,-25 15 0 16,25-15 0-16,-23 18 0 0,23-18 0 0,-17 15 0 15,17-15 0-15,0 0 0 0,0 0 0 0,0 0 0 16,0 0 0-16,0 0 0 0,0 0 0 0,17 13 0 15,-17-13 0-15,31-10 0 0,-10-1 0 0,2 0 0 16,3-3 0-16,2-1 0 0,3 1 0 0,0-1 0 16,0 2 0-16,1 1 0 0,-3 2 0 0,-1 2 0 15,-6 3 0-15,-3 1 0 0,-19 4 0 16,22 3 0-16,-22-3 0 0,0 0 0 0,0 20 0 16,0-20 0-16,-19 22 0 0,19-22 0 15,-36 25 0-15,13-10 0 0,-3-2 0 0,0-2 0 16,-1-1 0-16,2-3 0 0,2-1 0 0,1-3 0 15,5-3 0-15,17 0 0 0,-21-8 0 0,21 8 0 16,-8-18 0-16,8 18 0 0,8-30 0 16,-1 3-72-16,35 21-496 0,-30-22-100 0,16 12 8 15</inkml:trace>
  <inkml:trace contextRef="#ctx0" brushRef="#br1" timeOffset="70312.0417">23574 10661 1064 0,'0'0'238'0,"0"0"-113"0,0 0-59 16,0 0-21-16,4-17-5 0,-4 17 0 0,0 0 1 16,0 0-6-16,0 0-8 0,17-17-12 15,-17 17 0-15,0 0-6 0,0 0 3 0,0 0 4 16,0 0 7-16,0 0 5 0,0 0 0 0,0 0-5 16,0 0-3-16,0 0-6 0,0 0-4 0,0 0 0 15,-17 3-4-15,17-3 2 0,-18 8-1 0,18-8 0 16,-21 8 3-16,21-8-1 0,-21 9 2 0,21-9 0 15,-23 6-1-15,23-6-3 0,-23 2 1 16,23-2-1-16,-24 0-5 0,24 0-2 16,-27 0 0-16,27 0 0 0,-30-2 0 0,11 2 0 15,1-3 0-15,-1 3 0 0,-2-1 0 0,0 0 0 16,-3 0 0-16,0 1 0 0,-2 1 0 0,-1-1 0 16,-3 1 0-16,-2 0 0 0,1 0 0 0,-2 2 0 15,1-1 0-15,-2 2 0 0,0-1 0 0,1 0 0 16,-1 1 0-16,-1-1 0 0,1 0 0 0,-2 0 0 15,0 0 0-15,2-1 0 0,-1-1 0 16,2 2 0-16,-1-2 0 0,1-1 0 0,2 0 0 16,-2 0 0-16,-1-1 0 0,2-1 0 0,2 2 0 15,1-1 0-15,-1 0 0 0,1 0 0 16,0 1 0-16,-1 0 0 0,-1-1 0 0,3 2 0 16,-3-1 0-16,-2 0 0 0,1 0 0 0,-1 0 0 15,0 0 0-15,1 0 0 0,-2 0 0 16,0 0 0-16,-1 0 0 0,1 0 0 0,0 1 0 15,0 0 0-15,1 2 0 0,1 0 0 0,-1-1 0 16,1 1 0-16,1 1 0 0,-2 1 0 0,1-1 0 16,1 2 0-16,-4-1 0 0,4 1 0 0,-3 2 0 15,0-2 0-15,1 1 0 0,-1 0 0 0,-1 2 0 16,1 0 0-16,-2 0 0 0,1 3 0 0,1-1 0 16,0-2 0-16,0 2 0 15,2-2 0-15,3 0 0 0,-1 0 0 0,3-1 0 16,-2 1 0-16,-1-2 0 0,1 2 0 0,-2-1 0 15,0-1 0-15,0 2 0 0,-1-2 0 0,2 1 0 16,-3 1 0-16,0-1 0 0,0 1 0 0,2-1 0 16,-1 0 0-16,0 1 0 0,1-1 0 0,1 0 0 15,1-1 0-15,1 1 0 0,2-1 0 0,-1 0 0 16,1-1 0-16,1 0 0 0,2 0 0 16,-2-1 0-16,3 0 0 0,-1 0 0 0,1 0 0 15,1-1 0-15,-1 0 0 0,1 1 0 0,-1-2 0 16,1 2 0-16,1 0 0 0,-1-1 0 0,-2 2 0 15,3-1 0-15,-1 2 0 0,0-1 0 16,0 0 0-16,-1 2 0 0,2 0 0 0,-1 3 0 16,0-3 0-16,3 2 0 0,-1 1 0 15,0 0 0-15,1-1 0 0,0 0 0 0,0 0 0 16,1-1 0-16,0 1 0 0,0 0 0 0,0 1 0 16,-3-3 0-16,2 2 0 0,0-1 0 0,-1 0 0 15,1 1 0-15,-1-1 0 0,-2-1 0 0,0 0 0 16,1 0 0-16,-2 1 0 0,0 1 0 0,-1-2 0 15,-2 2 0-15,0-1 0 0,-1 1 0 0,1 0 0 16,-2 1 0-16,-1-2 0 0,-1 2 0 16,0 3 0-16,-3-2 0 0,0 1 0 15,2-1 0-15,-3 0 0 0,0 1 0 0,2 1 0 16,-2 0 0-16,0 0 0 0,0-1 0 0,0 0 0 16,-2 0 0-16,1 0 0 0,-1 0 0 0,1-1 0 15,0 0 0-15,-2-1 0 0,1 1 0 0,0 0 0 16,1 0 0-16,0 0 0 0,0 0 0 0,1-1 0 15,0 3 0-15,-1-4 0 0,1 1 0 16,-1 1 0-16,0-1 0 0,-1 0 0 0,0 0 0 16,1 0 0-16,0-1 0 0,1-1 0 0,-1 0 0 15,1-1 0-15,2 0 0 0,1 0 0 0,0-2 0 16,0 1 0-16,1-1 0 0,0 2 0 0,1-1 0 16,0 0 0-16,0 2 0 0,0-1 0 15,0-1 0-15,0 2 0 0,-1-1 0 16,0 1 0-16,0 0 0 0,-1 1 0 0,0-2 0 15,-2 2 0-15,2 1 0 0,-2-1 0 0,1 1 0 16,-1-2 0-16,-1 1 0 0,2-2 0 0,-1 1 0 16,3 1 0-16,-2-2 0 0,1 2 0 0,1-1 0 15,-3 0 0-15,3-1 0 0,1 2 0 0,-2-3 0 16,2 2 0-16,-1-1 0 0,1-2 0 0,1 1 0 16,1 0 0-16,0-1 0 0,0 0 0 15,0-2 0-15,0 1 0 0,-2 0 0 16,2 1 0-16,-1-2 0 0,1 2 0 0,-1-1 0 15,1 0 0-15,0 1 0 0,-1-3 0 0,1 2 0 16,0 0 0-16,0-1 0 0,1-1 0 0,-1 1 0 16,2-2 0-16,-2 1 0 0,1-1 0 0,0-1 0 15,0-1 0-15,0 0 0 0,1 1 0 0,0-2 0 16,-2 1 0-16,1-1 0 0,-2 0 0 16,1 0 0-16,0-1 0 0,-4 1 0 0,1 0 0 15,-2 1 0-15,-1 0 0 0,0 0 0 0,1-1 0 16,-1 1 0-16,-1 1 0 0,0 0 0 0,-1 0 0 15,-1-1 0-15,-1 2 0 0,-1 0 0 0,-2-1 0 16,2 2 0-16,-2-2 0 0,-1-1 0 0,-2 1 0 16,3-1 0-16,0 0 0 15,2-2 0-15,-1-1 0 0,1 1 0 0,0-2 0 16,0-1 0-16,1 2 0 0,-1-3 0 0,2 1 0 16,-3 1 0-16,1-1 0 0,-2 2 0 0,-1-2 0 15,-1 0 0-15,0 0 0 0,2 0 0 0,-2 1 0 16,0 0 0-16,0 0 0 0,-1 2 0 0,0-2 0 15,2 2 0-15,-1-2 0 0,0 2 0 0,-1-2 0 16,0 2 0-16,0-2 0 0,1 0 0 16,-2 0 0-16,3-1 0 0,0-1 0 0,1 0 0 15,2-2 0-15,1 1 0 0,3-2 0 0,1 0 0 16,0-1 0-16,2 1 0 0,-1-2 0 0,3 2 0 16,-1-2 0-16,1 2 0 0,0 0 0 15,0-3 0-15,-1 3 0 0,1-4 0 0,-1 3 0 16,0-3 0-16,-1 3 0 0,0 0 0 0,0-1 0 15,-2 1 0-15,-1 1 0 0,0-2 0 16,1 1 0-16,-1 0 0 0,0 0 0 0,2 0 0 16,1-1 0-16,-2 1 0 0,3-1 0 0,-2 2 0 15,0-2 0-15,0 1 0 0,0-1 0 0,2 0 0 16,1 1 0-16,-1 0 0 0,1-1 0 0,-1 0 0 16,1 1 0-16,2-2 0 0,-1 1 0 0,-1 1 0 15,0-1 0-15,0 1 0 0,2 0 0 16,-1 1 0-16,0-1 0 0,0 2 0 15,1-2 0-15,-1 1 0 0,0 1 0 0,0-1 0 16,-2 1 0-16,0-2 0 0,1 2 0 0,0-2 0 16,0 1 0-16,-1-1 0 0,0 0 0 0,0 0 0 15,-1 1 0-15,1-2 0 0,0 1 0 0,-1 1 0 16,-1-2 0-16,0 0 0 0,0 1 0 0,1-1 0 16,-1 3 0-16,1 1 0 0,0-4 0 15,-2 2 0-15,0 0 0 0,-2 0 0 0,0 1 0 16,-1-1 0-16,1 1 0 0,-3-1 0 0,1 1 0 15,1-1 0-15,-2 1 0 0,2-1 0 0,1 0 0 16,-1-1 0-16,-1 0 0 0,2 1 0 0,1-2 0 16,1 0 0-16,-1 1 0 0,1-1 0 15,2 3 0-15,-2-1 0 0,1 0 0 0,-2 1 0 16,-1 1 0-16,0-1 0 0,0 2 0 16,1-2 0-16,-1 1 0 0,0 1 0 0,0-1 0 15,-2 0 0-15,1-1 0 0,1 2 0 0,-1 1 0 16,2-2 0-16,0 1 0 0,1-1 0 0,2 0 0 15,0 2 0-15,-1-4 0 0,1 3 0 0,-1-2 0 16,2 1 0-16,0-2 0 0,1 2 0 0,0 0 0 16,0-2 0-16,-1 2 0 0,1 0 0 15,-1 1 0-15,0 0 0 0,-1 1 0 0,1 0 0 16,0 1 0-16,-1 2 0 0,0-1 0 16,1 1 0-16,-1 1 0 0,2-2 0 0,-1 2 0 15,1 0 0-15,0 0 0 0,0-1 0 0,0 1 0 16,0-1 0-16,1 1 0 0,0-3 0 0,3 0 0 15,-2 1 0-15,2-1 0 0,0-1 0 0,1 0 0 16,0-1 0-16,0 0 0 0,1 2 0 16,-1-1 0-16,-1-1 0 0,1 0 0 0,0 0 0 15,-1-1 0-15,1 3 0 0,1-1 0 0,-1 0 0 16,-2 1 0-16,2 1 0 0,-1-1 0 0,-2 2 0 16,1-1 0-16,-2 2 0 0,0 0 0 0,-1 0 0 15,-1-1 0-15,0 1 0 0,-1 0 0 0,-1 0 0 16,0 1 0-16,-2-3 0 0,0 2 0 15,-1 0 0-15,1-1 0 0,-2 2 0 16,1 0 0-16,-3 0 0 0,2 0 0 0,0-2 0 16,-1 4 0-16,1-2 0 0,-2 2 0 0,0 0 0 15,-1 2 0-15,1-2 0 0,-1 2 0 0,-1 0 0 16,-1 1 0-16,0-1 0 0,0 2 0 0,-1 0 0 16,0 2 0-16,0-1 0 0,-1-1 0 0,4 1 0 15,-3 1 0-15,1-1 0 0,0 0 0 16,-1 2 0-16,-1-2 0 0,1 1 0 0,0-1 0 15,1 1 0-15,-2-1 0 0,2 0 0 0,-1 2 0 16,-1-2 0-16,2 1 0 0,0 1 0 0,1 1 0 16,2-1 0-16,-2 2 0 0,1 0 0 15,-1 1 0-15,0 3 0 0,1-3 0 0,-1 2 0 16,1-2 0-16,0 2 0 0,-2-1 0 0,2 1 0 16,-1 1 0-16,-1-1 0 0,1 2 0 15,1-1 0-15,1 0 0 0,1 2 0 0,1-1 0 16,0 0 0-16,-2 0 0 0,1-1 0 0,-1 0 0 15,1-1 0-15,1 0 0 0,-1-1 0 0,1 1 0 16,0 0 0-16,0 1 0 0,-1-1 0 0,1-1 0 16,0 0 0-16,1 1 0 0,2 0 0 0,-1-1 0 15,3 1 0-15,-1-1 0 0,2 0 0 16,0 3 0-16,-3 0 0 0,1-3 0 0,-2 2 0 16,1-1 0-16,1-2 0 0,0 4 0 15,0-2 0-15,0 1 0 0,0-1 0 0,-1 1 0 16,1-3 0-16,-2 3 0 0,0-3 0 0,1 2 0 15,1 0 0-15,-1-2 0 0,2 1 0 0,-1-1 0 16,1 0 0-16,-2-1 0 0,2 0 0 0,-1 1 0 16,0 0 0-16,-2 0 0 0,1 1 0 15,-1 0 0-15,1-1 0 0,-2-1 0 0,0 1 0 16,-2-2 0-16,2 3 0 0,-1 1 0 0,1-1 0 16,1 1 0-16,-2-2 0 0,3 0 0 0,-1-1 0 15,-1 2 0-15,3-1 0 0,-5 1 0 0,4 2 0 16,-4-2 0-16,3 1 0 0,-1 0 0 15,0-2 0-15,-1 3 0 0,1-4 0 0,-1-1 0 16,2 0 0-16,0 0 0 0,0 0 0 16,2-1 0-16,-2 1 0 0,1 0 0 0,1-1 0 15,-1 1 0-15,2-2 0 0,-1 2 0 0,0 0 0 16,0-1 0-16,-1 1 0 0,0-1 0 0,-1 1 0 16,0-1 0-16,-1 1 0 0,1 0 0 0,-1-1 0 15,-1 1 0-15,2-1 0 0,-1 0 0 0,1 0 0 16,0-1 0-16,2-1 0 0,-1 1 0 15,2 0 0-15,0-2 0 0,0 1 0 0,0-1 0 16,-2 1 0-16,0 2 0 0,0-1 0 0,-1 2 0 16,-1-1 0-16,0 1 0 0,-2 1 0 15,1-1 0-15,-1-1 0 0,-1 1 0 0,1 1 0 16,-1-1 0-16,1 1 0 0,0-2 0 0,0 1 0 16,-1 0 0-16,2-2 0 0,-1 2 0 0,-1-2 0 15,2-2 0-15,1 0 0 0,-1-2 0 16,-1-5 0-16,0 2 0 0,1-2 0 0,-1-2 0 15,1 1 0-15,-1-1 0 0,0-1 0 0,0-2 0 16,2-1 0-16,-2-1 0 0,2 2 0 0,2 1 0 16,1 0 0-16,0 2-7 0,4 3-47 0,-6-12-49 15,28 33-322-15,-30-33-209 0,35 12 23 0,-35 0 399 16</inkml:trace>
  <inkml:trace contextRef="#ctx0" brushRef="#br1" timeOffset="73874.5784">23544 12294 1228 0,'0'0'107'0,"0"0"-41"0,0 0-9 16,0 0 0-16,0 0 7 0,0 0 3 0,0 0-5 15,-18-1-12-15,18 1-13 0,0 0-13 0,0 0-4 16,0 0-3-16,0 0 2 0,0 0-2 0,0 0 3 15,-17 5-4-15,17-5-3 0,0 0-1 0,0 0-4 16,0 0-1-16,0 0 1 0,-22 6 0 0,22-6 3 16,0 0-2-16,0 0 4 0,-22 9-4 0,22-9-2 15,0 0-2-15,-24 9 0 0,24-9-1 16,-21 9-4-16,21-9 0 0,-24 8 0 16,24-8 0-16,-32 7 0 0,15-2 0 0,-1-1 0 15,-3 1 0-15,0 0 0 0,-1-1 0 0,-3 1 0 16,-1 1 0-16,0-1 0 0,-4 1 0 0,1 0 0 15,-4 2 0-15,1-2 0 0,-4 1 0 0,2 0 0 16,1 0 0-16,-1-1 0 0,0 2 0 16,0-1 0-16,-1-1 0 0,1 0 0 0,-1-1 0 15,1-2 0-15,-3 1 0 0,1-2 0 0,0 1 0 16,-3-1 0-16,3 1 0 0,-1-2 0 0,1-1 0 16,0 0 0-16,-2-1 0 0,1 0 0 0,2-2 0 15,2 2 0-15,-2-2 0 0,3 1 0 0,-3 0 0 16,-1-2 0-16,-1 2 0 0,-2-2 0 0,1 0 0 15,0 2 0-15,-1 0 0 16,-1-2 0-16,-1-1 0 0,2 1 0 0,-2 1 0 16,1-1 0-16,1 2 0 0,-2-2 0 0,2-1 0 15,1 0 0-15,-3 1 0 0,1-1 0 0,0 0 0 16,-2 0 0-16,3-1 0 0,2-1 0 0,-2 0 0 16,0-1 0-16,1 0 0 0,0-1 0 0,2 0 0 15,2-1 0-15,-1-1 0 0,-1 0 0 0,3 0 0 16,2-1 0-16,-2 0 0 0,0-1 0 15,0 0 0-15,-2 0 0 0,1-1 0 0,2 2 0 16,-2-3 0-16,1 2 0 0,1 1 0 0,-4-1 0 16,0-1 0-16,1 1 0 0,-3 0 0 0,3-2 0 15,-1 3 0-15,2-2 0 0,1 2 0 16,3-1 0-16,0-1 0 0,0-1 0 0,1 0 0 16,0-1 0-16,1 0 0 0,-1-1 0 15,2 2 0-15,-1-1 0 0,3-1 0 0,-1 1 0 16,1-1 0-16,0 0 0 0,2 0 0 0,-1-1 0 15,2 1 0-15,-1-1 0 0,1 1 0 0,-1 0 0 16,2 0 0-16,-1-1 0 0,0 0 0 0,1 1 0 16,-3 0 0-16,1 3 0 0,0-1 0 0,-1 1 0 15,-2-1 0-15,1-2 0 0,-1 3 0 0,-2-1 0 16,2 1 0-16,-2 0 0 0,-2 0 0 16,1-1 0-16,0 1 0 0,0-1 0 15,0 0 0-15,-1-1 0 0,0-1 0 0,1 1 0 16,0 1 0-16,-1-1 0 0,0-1 0 0,0 0 0 15,0 1 0-15,0 1 0 0,1-1 0 0,-2 1 0 16,0 1 0-16,-1 0 0 0,-2 1 0 0,-1 0 0 16,1 1 0-16,-1 0 0 0,1 0 0 0,-3 1 0 15,2 0 0-15,-2-1 0 0,1 1 0 16,1 0 0-16,-2-2 0 0,2-1 0 0,1 2 0 16,0 0 0-16,0 1 0 0,-2 2 0 0,2-1 0 15,0 0 0-15,-1-1 0 0,-1 3 0 0,0-2 0 16,0 2 0-16,1-2 0 0,-1 2 0 15,0-2 0-15,-1 0 0 0,2 2 0 0,0-2 0 16,-1 0 0-16,4 2 0 0,-4 0 0 16,4-1 0-16,-1 2 0 0,0 0 0 0,1-1 0 15,1 1 0-15,0 0 0 0,0 0 0 0,0-1 0 16,0 0 0-16,0 2 0 0,0-3 0 0,0 2 0 16,1 1 0-16,1-5 0 0,-1 4 0 0,1-2 0 15,-1 2 0-15,1 0 0 0,-2 1 0 0,2-1 0 16,-1-2 0-16,0 3 0 0,1-4 0 0,0 3 0 15,0 1 0-15,-2-2 0 0,1 0 0 16,0 1 0-16,-1-1 0 0,1-1 0 0,1 2 0 16,-1 0 0-16,1-1 0 0,0 1 0 15,-1 1 0-15,-2-1 0 0,2 1 0 0,-1 0 0 16,-2 1 0-16,4-1 0 0,-1 1 0 0,-1 1 0 16,1 0 0-16,-2 1 0 0,2 1 0 0,-2 1 0 15,1-1 0-15,-3 1 0 0,-3 1 0 0,2 0 0 16,0 0 0-16,-2 1 0 0,1 2 0 15,-3-2 0-15,0 0 0 0,-1 0 0 0,0 2 0 16,0-1 0-16,-1 1 0 0,2 0 0 0,1 1 0 16,-1-2 0-16,1 1 0 0,-1 0 0 0,-1 1 0 15,-1 0 0-15,-1-1 0 0,-2 2 0 0,1-1 0 16,-2 2 0-16,-3 0 0 0,2 1 0 16,-1 2 0-16,0-1 0 0,0 0 0 15,0 1 0-15,-1 1 0 0,1-1 0 0,-2 0 0 16,0 0 0-16,1 0 0 0,-1 1 0 0,-1 0 0 15,3 0 0-15,-2 1 0 0,0 0 0 0,3-1 0 16,0 0 0-16,2-1 0 0,1-1 0 0,0 1 0 16,-1-1 0-16,-1 2 0 0,1-2 0 0,2 1 0 15,-2 1 0-15,1-1 0 0,2 1 0 0,-1 2 0 16,0-1 0-16,2 1 0 0,0 1 0 16,1-2 0-16,3 1 0 0,-1 0 0 0,1 0 0 15,0 1 0-15,0-1 0 0,1 1 0 0,-1 0 0 16,0 4 0-16,2-4 0 0,-2 4 0 0,2 0 0 15,0-2 0-15,-1 2 0 0,2-1 0 16,0-1 0-16,2 0 0 0,0 0 0 0,1 0 0 16,2-1 0-16,-1 2 0 0,2-1 0 0,2-1 0 15,-2 0 0-15,0 0 0 0,0-1 0 16,2 1 0-16,-1-1 0 0,2-1 0 0,1 0 0 16,-2-1 0-16,2 0 0 0,1 1 0 0,2-4 0 15,-2 3 0-15,4-1 0 0,-2 0 0 0,0-1 0 16,0 1 0-16,-1-1 0 0,2-1 0 0,-1 0 0 15,2 1 0-15,0-1 0 0,0 0 0 0,0 0 0 16,1 2 0-16,-1-2 0 0,0 1 0 16,0-1 0-16,1 2 0 0,-1 0 0 0,1-1 0 15,-2 1 0-15,1-3 0 0,-2 2 0 16,0-1 0-16,-1 1 0 0,1 0 0 0,-2 0 0 16,-1 2 0-16,0-2 0 0,-2 1 0 0,1 1 0 15,-2-3 0-15,0 2 0 0,-1-2 0 0,-1 1 0 16,0 2 0-16,0-4 0 0,-1 3 0 0,0-1 0 15,-1 0 0-15,2 1 0 0,-1-1 0 16,0 1 0-16,0 0 0 0,0 0 0 0,0 0 0 16,-4 1 0-16,1 0 0 0,-1 1 0 0,0 0 0 15,-1 0 0-15,0 0 0 0,0 2 0 0,-1-4 0 16,0 4 0-16,-1-2 0 0,1 0 0 0,-1 1 0 16,2-1 0-16,0 0 0 0,1 0 0 15,-1-3 0-15,2 2 0 0,0-3 0 0,1 0 0 16,0 2 0-16,-1-1 0 0,1-1 0 15,1 0 0-15,-1-1 0 0,0-1 0 0,0 2 0 16,-1 1 0-16,0-3 0 0,-1 2 0 0,1 1 0 16,-2-1 0-16,2 2 0 0,-1 0 0 0,0-1 0 15,1 1 0-15,-1 0 0 0,2-1 0 0,-1 1 0 16,1-1 0-16,-3-1 0 0,3 0 0 0,-2 0 0 16,2 0 0-16,-1-1 0 0,2-1 0 15,1 3 0-15,-1-4 0 0,2 0 0 0,2-1 0 16,-1-2 0-16,1 1 0 0,1 0 0 15,-1-2 0-15,1 1 0 0,0 1 0 0,1-2 0 16,1 1 0-16,-1 1 0 0,-1-1 0 0,0 1 0 16,-2-2 0-16,0 2 0 0,-1 1 0 0,0 0 0 15,-1 2 0-15,-1-3 0 0,-1 2 0 0,0 0 0 16,-2 0 0-16,0 0 0 0,-1 0 0 16,0-1 0-16,-1 1 0 0,1-1 0 0,-2 1 0 15,1 0 0-15,0-2 0 0,0 2 0 0,0-1 0 16,0-1 0-16,-1 0 0 0,-1-1 0 0,1 2 0 15,-2-1 0-15,-3 1 0 0,1 0 0 0,-4-2 0 16,0 2 0-16,0-2 0 0,-2 1 0 0,1-1 0 16,0 0 0-16,0 1 0 0,0 0 0 15,1-1 0-15,-1-1 0 0,-1 0 0 16,1-1 0-16,-1 1 0 0,0-1 0 0,-2-1 0 16,-2 0 0-16,0 0 0 0,2 1 0 0,-2-2 0 15,3 1 0-15,-1 0 0 0,1 0 0 0,-1-2 0 16,0 0 0-16,-1-1 0 0,-1-1 0 0,1 0 0 15,0 2 0-15,0-4 0 0,-1-1 0 0,1 0 0 16,2-2 0-16,1 0 0 0,1 0 0 16,1-1 0-16,-1 0 0 0,1-1 0 0,-1 0 0 15,0 0 0-15,0-2 0 0,0 1 0 0,-2-2 0 16,2 3 0-16,-3-2 0 0,3 2 0 0,0-3 0 16,3-1 0-16,-1 2 0 0,2-2 0 15,1-1 0-15,-4 2 0 0,1 0 0 0,1 1 0 16,-3-1 0-16,1 3 0 0,-1-1 0 0,-1 3 0 15,1-2 0-15,-1 1 0 0,2 3 0 16,1-5 0-16,2 4 0 0,1-3 0 0,1 0 0 16,-1-1 0-16,1 0 0 0,-2-1 0 0,2 0 0 15,0 0 0-15,2 1 0 0,1-2 0 0,-1-1 0 16,1 2 0-16,1-2 0 0,-1 0 0 0,1 1 0 16,2-2 0-16,-1 0 0 0,2-1 0 0,1-2 0 15,0 2 0-15,2-1 0 0,-1 1 0 16,-1 0 0-16,-1 1 0 0,-2 0 0 0,-3 1 0 15,1 3 0-15,-3-1 0 0,-1 2 0 16,-2 1 0-16,-2 2 0 0,1 0 0 0,-1 2 0 16,-1 1 0-16,1 0 0 0,0 0 0 0,1 0 0 15,-2 1 0-15,1 0 0 0,-2 0 0 0,-1 2 0 16,1-1 0-16,-1-1 0 0,-1 0 0 0,0 2 0 16,0-1 0-16,1 0 0 0,1 1 0 15,1-2 0-15,0 0 0 0,1 2 0 0,0-2 0 16,0 1 0-16,0-1 0 0,-1 0 0 0,-1 3 0 15,-1-2 0-15,-1 2 0 0,2 1 0 0,-2-1 0 16,3 1 0-16,-2 0 0 0,2 0 0 0,2-2 0 16,0 0 0-16,3 0 0 0,-2 0 0 15,2-1 0-15,0 2 0 0,0-2 0 0,1 0 0 16,0 0 0-16,0-4 0 0,2 2 0 16,-1-1 0-16,3 0 0 0,1 1 0 0,1-3 0 15,0 1 0-15,3-2 0 0,-1 0 0 0,3 2 0 16,-1-2 0-16,0-1 0 0,1 2 0 0,0-3 0 15,0 2 0-15,0 0 0 0,0 2 0 0,0 1 0 16,0-3 0-16,-1 4 0 0,0 0 0 0,1 0 0 16,0 2 0-16,0 1 0 0,1-1 0 15,-1 1 0-15,1 2 0 0,0-1 0 0,1 1 0 16,-2 1 0-16,2 0 0 0,2 2 0 0,1 0 0 16,1 2 0-16,0-1 0 0,1 0 0 15,2 0 0-15,-1 3 0 0,3-3 0 0,17-3-14 16,-32 9-47-16,30 16-223 0,-32-37-194 0,34 12-167 15,0 0 81-15,-30-5 564 0</inkml:trace>
  <inkml:trace contextRef="#ctx0" brushRef="#br1" timeOffset="76843.3681">16139 2107 811 0,'-11'-17'388'0,"11"17"-108"15,0 0-212-15,0 0 9 0,7-27-10 0,-7 27-5 16,0 0-7-16,0 0-5 0,0 0-10 0,0 0-2 15,0 0-10-15,0 0-8 0,0 0-11 16,0 0-2-16,0 0-6 0,-7 17 4 0,1 1-4 16,1 5 3-16,-2 3-6 0,-1-1 5 0,1 2-6 15,1-1 6-15,2-2-5 0,2 1 5 0,2-2-10 16,0-2 0-16,2 2-16 0,0-5-12 0,6 5-27 16,-8-23-43-16,23 42-143 0,-23-42-349 15,0 0 15-15,29 25 236 0</inkml:trace>
  <inkml:trace contextRef="#ctx0" brushRef="#br1" timeOffset="77171.4962">16583 2182 1750 0,'0'0'124'0,"8"-20"-90"16,-8 20-9-16,0 0 0 0,0 0-1 0,-25-2-3 15,25 2-3-15,-20 11-11 0,20-11 0 16,-28 16-3-16,28-16 1 0,-34 19-2 0,17-8-3 15,17-11 0-15,-31 24 0 0,31-24 0 16,-19 21 0-16,19-21 0 0,0 0 0 0,-6 21 0 16,6-21 0-16,0 0 0 0,16 22 0 0,-16-22 0 15,18 12 0-15,-18-12 0 0,27 10 0 0,-27-10 0 16,29 6 0-16,-29-6 0 0,27 5 0 16,-27-5 0-16,26 5 0 0,-26-5 0 0,17 4 0 15,-17-4 0-15,0 0 0 0,0 0 0 0,0 0 0 16,0 0-2-16,13 19-1 0,-13-19-4 0,0 0-3 15,0 0-2-15,-7 18-2 0,7-18-12 0,0 0-16 16,0 0-31-16,0 0-47 0,18 8-207 0,-18-8-283 16,17-28 41-16,2 15 338 0</inkml:trace>
  <inkml:trace contextRef="#ctx0" brushRef="#br1" timeOffset="77390.3301">17092 1873 1135 0,'10'-36'293'0,"-3"61"156"0,-7-25-423 0,0 0-6 16,-19 5 3-16,19-5 2 0,0 0-1 0,-23 21-5 16,23-21-6-16,-23 32-11 0,11-10 16 15,-2 8-18-15,1 4 0 0,1 0 0 0,1 5 0 16,1-3 0-16,-1-1 0 0,1 0 0 0,1 0 0 16,1 2 0-16,2-2 0 0,0-1 0 15,1-2 0-15,-1-4-16 0,5-1-17 0,-3-9-3 16,7 4-26-16,-3-22-51 0,11 37-159 0,-11-37-332 15,0 0 24-15,0 0 250 0</inkml:trace>
  <inkml:trace contextRef="#ctx0" brushRef="#br1" timeOffset="77546.5885">16959 2237 1437 0,'-28'-38'492'16,"28"38"-444"-16,-31-5-11 0,31 5-4 0,-25 2-33 15,25-2 0-15,-17 7 0 0,17-7 0 0,0 0 0 16,0 0 0-16,0 0 0 0,0 0 0 15,0 0 0-15,28 15 0 0,-5-15 0 16,7-4 0-16,9 0 0 0,2-9-42 0,14 13-75 16,-20-35-241-16,29 27-290 0,-10-10 37 0,8-5 341 15</inkml:trace>
  <inkml:trace contextRef="#ctx0" brushRef="#br1" timeOffset="78093.4123">18032 2002 1679 0,'30'-10'96'0,"-30"10"-66"16,0 0-2-16,0 0 2 0,0 0 13 0,0 0-3 16,0 0 3-16,0 0-20 0,0 0-9 0,3 25-6 15,-8-8-1-15,-1 1-3 0,6-18-2 16,-14 35-2-16,5-14 0 0,1 2 0 0,0 4 0 15,-1-1 0-15,0 4 0 0,2-1 0 0,-2 4 0 16,1-4 0-16,-1 1 0 0,2-2 0 0,1-6 0 16,2 0 0-16,1-4 0 0,3-18 0 15,-2 28 0-15,2-28 0 0,4 17 0 0,-4-17 0 16,0 0 0-16,0 0 0 0,22 8 0 16,-22-8 0-16,18-6 0 0,-18 6 0 0,23-18 0 0,-23 18 0 15,28-24 0-15,-28 24 0 0,31-28 0 0,-31 28 0 16,29-29 0-16,-29 29 0 0,27-26 0 0,-27 26 0 15,23-18 0-15,-23 18 0 16,19-11 0-16,-19 11 0 0,18-8 0 0,-18 8 0 16,19 0 0-16,-19 0 0 0,19 8 0 0,-19-8 0 15,17 19 0-15,-17-19 0 0,18 24 0 0,-18-24 0 16,15 29 0-16,-6-12-28 0,-9-17-19 0,17 30-30 16,-17-30-33-16,28 29-93 0,-28-29-213 0,0 0-143 15,32 7 13-15,-32-7 486 0</inkml:trace>
  <inkml:trace contextRef="#ctx0" brushRef="#br1" timeOffset="78499.6377">18599 2251 1277 0,'0'0'138'0,"-17"-21"-17"0,17 21-5 0,-24-4-10 16,24 4-19-16,-25 3-34 0,25-3-13 0,-30 10-12 15,13-2 2-15,-1 0-3 0,0 5-3 16,-2 0-24-16,2 4 0 0,0 1 0 0,1 1 0 15,1 1 0-15,1-1 0 0,2-2 0 0,13-17 0 16,-12 29 0-16,12-29 0 0,2 22 0 0,-2-22 0 16,0 0 0-16,27 21 0 0,-27-21 0 0,30 9 0 15,-10-9 0-15,0-1 0 0,5-5 0 0,-1-4 0 16,2-1 0-16,0-2 0 0,1-3 0 16,-1 2 0-16,-1-2 0 0,-2-1 0 0,-2 1 0 15,-3 1 0-15,-18 15 0 0,29-31 0 16,-29 31 0-16,19-28 0 0,-19 28 0 0,6-18 0 15,-6 18 0-15,0 0 0 0,0 0 0 0,0 0 0 16,0 0 0-16,-25-13 0 0,25 13 0 0,-24 11 0 16,24-11 0-16,-29 24 0 0,29-24 0 0,-29 34 0 15,15-17 0-15,3 0 0 0,4 1 0 16,7-18 0-16,-5 33 0 0,5-33 0 0,7 26 0 16,-7-26 0-16,24 17 0 0,-7-11 0 0,6-1-4 15,2-6-40-15,8 2-18 0,-6-14-41 0,24 27-122 16,-34-32-330-16,26 11-25 0,-7 0 107 0</inkml:trace>
  <inkml:trace contextRef="#ctx0" brushRef="#br1" timeOffset="79343.4044">19054 2288 1813 0,'0'0'87'0,"-28"17"-33"16,28-17-8-16,-33 19-6 0,33-19-33 0,-31 22-7 15,31-22 0-15,-30 27 0 0,30-27 0 0,-24 28 0 16,24-28 0-16,-17 26 0 0,17-26 0 0,-11 26 0 15,11-26 0-15,-5 21 0 0,5-21 0 16,0 0 0-16,1 22 0 0,-1-22 0 0,0 0 0 16,0 0 0-16,0 0 0 0,20 10 0 0,-20-10 0 15,0 0 0-15,24-16 0 0,-24 16 0 16,21-24 0-16,-21 24 0 0,24-33 0 0,-12 16 0 16,1-2 0-16,-1 0 0 0,0-2 0 0,1-1 0 15,-2 2 0-15,0-1 0 0,-1 1 0 0,-2 1 0 16,1 1 0-16,-9 18 0 0,16-30 0 15,-16 30 0-15,14-24 0 0,-14 24 0 0,17-19 0 16,-17 19 0-16,0 0 0 0,19-13 0 0,-19 13 0 16,0 0 0-16,19 0 0 0,-19 0 0 0,0 0 0 15,21 14 0-15,-21-14 0 0,0 0 0 0,22 20 0 16,-22-20 0-16,17 16 0 0,-17-16-6 0,20 13-12 16,-20-13-3-16,22 10 2 0,-22-10 2 15,26 4 0-15,-26-4 2 0,24 1 2 16,-24-1 5-16,0 0 5 0,21-1 8 0,-21 1 5 15,0 0 8-15,0 0 8 0,0 0 5 0,0 0 4 16,0 0-23-16,0 0-12 0,0 0 0 0,0 0 0 16,0 0 0-16,0 0 0 0,0 0 0 0,-21 15 0 15,21-15 0-15,0 0 0 0,-19 20 0 0,19-20 0 16,-15 18 0-16,15-18 0 0,-15 25 0 16,15-25 0-16,-13 29 0 0,13-29 0 0,-10 24 0 15,10-24 0-15,-7 20 0 0,7-20 0 0,0 0 0 16,0 0 0-16,0 17 0 0,0-17 0 15,0 0 0-15,0 0 0 0,17-3 0 0,-17 3 0 16,0 0 0-16,26-19 0 0,-26 19 0 0,23-24 0 16,-23 24 0-16,25-30 0 0,-11 13 0 0,-14 17 0 15,23-31 0-15,-23 31 0 0,15-24 0 16,-15 24 0-16,14-20 0 0,-14 20 0 0,0 0 0 16,0 0 0-16,0 0 0 0,12-17 0 0,-12 17 0 15,0 0 0-15,0 0 0 0,0 0 0 0,0 0 0 16,0 0 0-16,-2 18 0 0,2-18 0 0,0 0 0 15,6 23 0-15,-6-23 0 0,0 0 0 0,18 19 0 16,-18-19 0-16,17 12 0 0,-17-12 0 16,23 10 0-16,-23-10 0 0,26 5 0 15,-26-5 0-15,28-3 0 0,-28 3 0 0,29-4 0 16,-29 4 0-16,25-9 0 0,-25 9 0 0,25-17 0 16,-25 17 0-16,21-20 0 0,-21 20 0 0,20-21 0 15,-20 21 0-15,15-17 0 0,-15 17 0 0,0 0 0 16,13-22 0-16,-13 22 0 0,0 0 0 0,0 0 0 15,0 0 0-15,0 0 0 0,0 0 0 16,0 0 0-16,0 0 0 0,0 0 0 0,0 0 0 16,4 28 0-16,-4-28 0 0,0 30 0 0,-2-13 0 15,2 4 0-15,-1-2 0 0,4 3 0 0,-3-4 0 16,6 6 0-16,-6-24-102 0,20 51-248 0,-20-51-227 16,-6 19-40-16,9-2 217 0</inkml:trace>
  <inkml:trace contextRef="#ctx0" brushRef="#br1" timeOffset="84155.9569">10800 6607 1446 0,'32'8'425'15,"-32"-8"-377"-15,0 0-25 0,0 0-12 16,0 0-7-16,0 0-1 0,9-17 3 0,-9 17 3 16,22-19-2-16,-22 19 1 0,30-23-4 0,-12 12 1 15,2 0-4-15,0 2 1 0,2 0-2 0,-1 4 2 16,-3 2-2-16,-1 0 2 0,0 4-3 0,-17-1 2 16,23 6 2-16,-23-6-1 0,0 0 4 0,15 28-3 15,-15-28 3-15,-4 34-5 0,-2-16 4 16,-5 4-5-16,-3-1 5 0,0 2-5 15,-3 2 3-15,-3 0-2 0,1 0 5 0,-3-1-6 16,1-1 0-16,1-2 0 0,0 0 0 0,2-2 0 16,1 0 0-16,17-19 0 0,-27 30 0 0,27-30 0 15,-13 19 0-15,13-19 0 0,0 0 0 0,0 0 0 16,0 0 0-16,20 15 0 0,-20-15 0 0,31-3 0 16,-10 0 0-16,2-5 0 0,3-3 0 15,5 1 0-15,2-4 0 0,2 2 0 0,1-2-19 16,1 3-11-16,-1-3-6 0,3 6-10 0,-7-8-22 15,10 15-30-15,-23-26-85 0,32 35-232 0,-28-17-162 16,0 0 40-16,9 16 500 0</inkml:trace>
  <inkml:trace contextRef="#ctx0" brushRef="#br1" timeOffset="84562.232">11475 6708 1335 0,'-10'-23'302'0,"10"23"-232"15,0 0-17-15,0 0-11 0,0 0-6 0,0 0-2 16,0 0-8-16,0 0-4 0,0 0-11 0,-2 23-3 16,2-23-1-16,-5 22 3 0,5-22 2 15,-10 23 1-15,10-23-1 0,-14 24 4 0,14-24-5 16,-16 27 2-16,16-27-3 0,-17 27-6 0,17-27-4 16,-12 25 0-16,12-25 0 0,-11 27 0 15,11-27 0-15,-9 24 0 0,9-24 0 0,-2 18 0 16,2-18 0-16,0 0 0 0,0 0 0 0,0 0 0 15,21 14 0-15,-21-14 0 0,20-8 0 0,-20 8 0 16,31-18 0-16,-31 18 0 0,34-32 0 16,-17 14 0-16,0 0 0 0,0-1 0 0,0-1 0 15,-3 1 0-15,1 0 0 0,1 2 0 0,-4 0 0 16,-12 17 0-16,24-27 0 0,-24 27 0 0,17-16 0 16,-17 16 0-16,0 0 0 0,0 0 0 0,20 3 0 15,-20-3 0-15,9 22 0 0,-5-5 0 0,-1 3 0 16,-5 2 0-16,1 1 0 0,0 1 0 15,-2-1 0-15,1-1 0 0,3 0 0 16,2-5 0-16,-3-17 0 0,14 27 0 0,-14-27-22 16,29 16-8-16,-7-11-12 0,-2-10-11 0,11 9-31 15,-12-21-31-15,24 26-89 0,-34-36-180 0,20 12-146 16,4 5-2-16,-16-19 482 0</inkml:trace>
  <inkml:trace contextRef="#ctx0" brushRef="#br1" timeOffset="84905.9806">12134 6700 1547 0,'-28'-24'130'0,"28"24"-35"0,-23-1-20 0,23 1-12 16,-31 6-13-16,14 2-12 0,-4 0-12 0,3 5-3 16,-2 1-23-16,2 1 0 0,0 3 0 15,1 0 0-15,-2 2 0 0,4 2 0 0,1 0 0 16,3 1 0-16,5-1 0 0,4-4 0 0,2-18 0 16,8 25 0-16,-8-25 0 0,25 14 0 15,-7-14 0-15,4-5 0 0,2-5 0 0,4-6 0 16,1-2 0-16,3-5 0 0,-1-2 0 0,-1-3 0 15,0-5 0-15,-3-2 0 0,0-3 0 0,-2-1 0 16,1-1 0-16,-3 1 0 0,-3 1 0 0,1-1 0 16,-3 3 0-16,-2-1 0 0,-4 6 0 0,-3 3 0 15,-6 5 0-15,-3 23 0 0,4-27 0 16,-4 27 0-16,0 0 0 0,0 0 0 0,-18 13 0 16,6 3 0-16,-3 11 0 0,-2 7 0 15,-1 7 0-15,-3 4 0 0,0 2 0 0,2 0 0 16,3-1 0-16,3-4 0 0,9 1 0 0,3-8 0 15,8 0 0-15,5-10 0 0,15 13-151 0,-27-38-413 16,43 37-58-16,-13-27 3 0</inkml:trace>
  <inkml:trace contextRef="#ctx0" brushRef="#br1" timeOffset="85640.3522">13300 6379 1238 0,'13'-39'470'0,"-13"39"-440"16,6-32 0-16,-6 32-5 0,9-27 1 0,-9 27-3 16,9-16 4-16,-9 16 2 0,0 0 7 15,0 0-2-15,0 0-2 0,0 0-13 16,0 0-9-16,-17 27-1 0,7-9-3 0,-1 7-3 15,-2 1-3-15,0 3 0 0,-1 2 0 0,2 1 0 16,0 0 0-16,-2 3 0 0,4 0 0 0,-1-1 0 16,1 1 0-16,1 0 0 0,2 0 0 0,1 0 0 15,1-4 0-15,1-3 0 0,3-4 0 16,2-3 0-16,-1-21 0 0,9 29 0 0,-9-29 0 16,19 16 0-16,-19-16 0 0,26 2 0 0,-26-2 0 15,30-10 0-15,-13 2 0 0,0-4 0 0,3-1 0 16,-1-3 0-16,2-2 0 0,-2 1 0 0,0-3 0 15,-2 3 0-15,-1-1 0 0,-2 1 0 16,-14 17 0-16,27-30 0 0,-27 30 0 0,21-19 0 16,-21 19 0-16,17-12 0 0,-17 12 0 15,0 0 0-15,0 0 0 0,18 6 0 0,-18-6 0 16,5 20 0-16,-4-3 0 0,-1 1 0 0,1 3 0 16,-2 0 0-16,2 0 0 0,-1-1 0 0,4-2 0 15,-4-18 0-15,8 32-23 0,-8-32-26 0,21 25-25 16,-21-25-31-16,36 19-83 0,-36-37-163 0,26 18-213 15,-3-3 16-15,-7-13 404 0</inkml:trace>
  <inkml:trace contextRef="#ctx0" brushRef="#br1" timeOffset="86781.0414">13864 6691 697 0,'-3'-19'229'0,"3"19"-59"0,-6-23-21 16,6 23-19-16,-11-17-7 0,11 17-20 0,0 0-17 15,-17-3-16-15,0-1-13 0,17 4-7 0,-24 7-10 16,24-7 0-16,-26 12-10 0,26-12-1 15,-25 17-6-15,25-17-2 0,-26 21-21 0,26-21 0 16,-23 26 0-16,23-26 0 0,-17 28 0 0,17-28 0 16,-11 26 0-16,11-26 0 0,-5 21 0 0,5-21 0 15,3 20 0-15,-3-20 0 0,0 0 0 0,17 20 0 16,-17-20 0-16,18 8 0 0,-18-8 0 0,23 1 0 16,-23-1 0-16,27-6 0 0,-27 6 0 0,26-14 0 15,-26 14 0-15,31-20 0 16,-31 20 0-16,29-27 0 0,-29 27 0 0,27-30 0 15,-15 13 0-15,-12 17 0 0,23-30 0 0,-23 30 0 16,20-27 0-16,-20 27 0 0,12-19 0 0,-12 19 0 16,0 0 0-16,0 0 0 0,0 0 0 0,0 0 0 15,0 0 0-15,0 0 0 0,0 0 0 0,0 0 0 16,-10 24 0-16,10-24 0 0,-10 25 0 0,10-25 0 16,-8 25 0-16,8-25 0 0,0 18 0 15,0-18 0-15,0 0 0 0,0 0 0 0,20 18 0 16,-20-18 0-16,24 0 0 0,-24 0 0 0,31-5 0 15,-14 1 0-15,3-2 0 0,-3 2 0 16,1-2 0-16,-1-1 0 0,-17 7 0 0,29-7 0 16,-29 7 0-16,23-3 0 0,-23 3 0 0,0 0 0 15,0 0 0-15,0 0 0 0,0 0 0 16,0 0 0-16,0 0 0 0,16 18 0 0,-16-18 0 16,-4 18 0-16,4-18 0 0,-8 24 0 0,8-24 0 15,-12 28 0-15,12-28 0 0,-14 30 0 0,14-30 0 16,-12 28 0-16,12-28 0 0,-8 22 0 0,8-22 0 15,0 0 0-15,0 0 0 0,0 0 0 0,0 0 0 16,0 0 0-16,20 6 0 0,-20-6 0 0,17-16 0 16,-17 16 0-16,26-28 0 15,-12 11 0-15,0-2 0 0,-1 1 0 0,-1-2 0 16,1 0 0-16,-5-1 0 0,2 1 0 0,-2 2 0 16,0-1 0-16,-8 19 0 0,11-29 0 0,-11 29 0 15,8-20 0-15,-8 20 0 0,0 0 0 0,0 0 0 16,0 0 0-16,0 0 0 0,0 0 0 0,0 0 0 15,0 0 0-15,0 0 0 0,16-18 0 0,-16 18 0 16,0 0 0-16,27-9 0 0,-27 9 0 16,26-6 0-16,-26 6 0 0,30-7 0 0,-30 7 0 15,29-5 0-15,-29 5 0 0,25 0 0 0,-25 0 0 16,20 5 0-16,-20-5 0 0,0 0 0 0,20 12 0 16,-20-12 0-16,0 0 0 0,9 23 0 15,-9-23 0-15,-4 23 0 0,4-23 0 0,-9 28 0 16,9-28 0-16,-14 32 0 0,6-15 0 15,0 0 0-15,0 0 0 0,8-17 0 0,-16 31 0 16,16-31 0-16,-11 19 0 0,11-19 0 0,0 0 0 16,0 0 0-16,0 0 0 0,0 0 0 0,0 0 0 15,0 0 0-15,20 7 0 0,-20-7 0 0,24-23 0 16,-8 6 0-16,3-1 0 0,2-1 0 0,-2-2 0 16,2 1 0-16,1 0 0 0,-3 2 0 0,1 1 0 15,-1 3 0-15,-19 14 0 0,26-22 0 16,-26 22 0-16,0 0 0 0,19-11 0 0,-19 11 0 15,0 0 0-15,0 0 0 0,0 0 0 16,0 0 0-16,0 0 0 0,0 0 0 0,-8 24 0 16,8-24 0-16,-9 18 0 0,9-18 0 0,-5 17 0 15,5-17 0-15,0 0 0 0,-2 23 0 0,2-23 0 16,0 0 0-16,11 18 0 0,-11-18 0 0,0 0 0 16,27 8 0-16,-27-8 0 0,23 0 0 15,-23 0 0-15,25-5 0 0,-25 5 0 0,25-7 0 16,-25 7 0-16,24-11 0 0,-24 11 0 0,22-14 0 15,-22 14 0-15,16-17 0 0,-16 17 0 0,12-16 0 16,-12 16 0-16,9-17 0 0,-9 17 0 0,9-17 0 16,-9 17 0-16,0 0 0 0,0 0 0 15,0 0 0-15,0 0 0 0,0 0 0 16,0 0 0-16,0 0 0 0,7 18 0 0,-7-18 0 16,-1 30 0-16,1-12 0 0,-2-1 0 0,0 2 0 15,1 0 0-15,2 0 0 0,-1-19 0 0,9 31 0 16,-9-31-12-16,18 21-38 0,-18-21-15 0,28 14-38 15,-28-14 1-15,42 10-90 0,-42-28-234 0,24 13-91 16,-2-5-2-16,-10-11 459 0</inkml:trace>
  <inkml:trace contextRef="#ctx0" brushRef="#br1" timeOffset="87077.9536">15222 6763 2047 0,'-27'12'0'0,"2"-4"0"0,0 0 0 16,1 0 0-16,1-3 0 0,0-1 0 0,1-3 0 15,2 1 0-15,2-5 0 0,18 3 0 0,-29-16 0 16,29 16-469-16,0 0-231 0,0 0 26 0,-22 0 471 16</inkml:trace>
  <inkml:trace contextRef="#ctx0" brushRef="#br1" timeOffset="92343.5608">11796 9911 1882 0,'0'0'34'0,"-19"7"-15"16,19-7-7-16,0 0-8 0,0 0-1 0,0 0 1 15,0 0-1-15,12-24 3 0,5 12-2 16,4-2 2-16,5 0-4 0,6-3 4 0,3 0-6 16,4-3 5-16,2 0-5 0,2 4 3 0,-2 2-3 15,2 3 2-15,-7 4-4 0,-2 1 2 0,-3 3 0 16,-6 5 0-16,-1 0 0 0,-24-2 0 0,27 11 2 16,-27-11-3-16,10 18 5 0,-10-18-3 15,-8 27 3-15,-3-9-3 0,-4 1 4 0,-4 3-4 16,-4 0 5-16,-3-1-3 0,-2 2 7 0,-2-1-3 15,-1 1 4-15,0-2-11 0,1-2 0 0,4-1 0 16,3-1 0-16,4-2 0 0,19-15 0 0,-23 20 0 16,23-20 0-16,0 0 0 0,0 0 0 0,0 0 0 15,0 0 0-15,22 12 0 0,-4-13 0 16,6-4 0-16,1-1 0 0,4-2 0 16,3-2 0-16,2-1 0 0,0 1 0 0,1 1 0 15,-3-1 0-15,-1 3 0 0,-4 2 0 0,-2 5 0 16,-6 1 0-16,-19-1 0 0,21 10 0 0,-21-10 0 15,3 20 0-15,-3-20 0 0,-9 36 0 0,-5-15 0 16,-3 5 0-16,-3 2 0 0,-6-1 0 0,-1 2 0 16,0 0 0-16,1-2 0 0,1 1 0 15,4-4 0-15,2-2 0 0,7-5 0 0,12-17 0 16,-8 19 0-16,8-19 0 0,0 0-41 0,24-6-77 16,21 6-522-16,-24-18 0 0,13 6 33 15</inkml:trace>
  <inkml:trace contextRef="#ctx0" brushRef="#br1" timeOffset="92906.0998">13061 9773 1763 0,'0'-24'39'15,"0"24"-15"-15,8-21-10 0,-8 21 1 16,14-17-2-16,-14 17 2 0,0 0 0 0,0 0 1 15,18-8 4-15,-18 8 1 0,0 0 2 0,-2 18-5 16,2-18-1-16,-8 29-7 0,2-7 5 0,-3 1-7 16,-1 5-7-16,-4 1-1 0,1 2 0 0,0 2 0 15,-2 0 0-15,0 1 0 0,1-1 0 16,-1-3 0-16,3 0 0 0,2-3 0 0,2-3 0 16,2-3 0-16,3-4 0 0,3-17 0 15,2 25 0-15,-2-25 0 0,0 0 0 0,12 20 0 16,-12-20 0-16,19 4 0 0,-19-4 0 0,28-3 0 15,-28 3 0-15,32-12 0 0,-14 3 0 0,-1-1 0 16,3 2 0-16,-2-3 0 0,-1 0 0 0,0 0 0 16,-17 11 0-16,29-20 0 0,-29 20 0 0,27-18 0 15,-27 18 0-15,20-15 0 0,-20 15 0 0,0 0 0 16,21-12 0-16,-21 12 0 0,0 0 0 16,0 0 0-16,20 2 0 0,-20-2 0 15,0 0 0-15,0 0 0 0,20 26 0 0,-20-26 0 16,11 23 0-16,-11-23 0 0,12 24-30 0,-12-24-19 15,15 18-7-15,4-1-39 0,-22-36-180 0,28 24-349 16,-25-5-7-16,36-15 345 0</inkml:trace>
  <inkml:trace contextRef="#ctx0" brushRef="#br1" timeOffset="93656.0769">13597 10074 1704 0,'0'0'39'0,"-17"0"-18"15,17 0 0-15,0 0 0 0,-20-2 4 0,20 2-4 16,0 0-2-16,0 0-1 16,-22 4-1-16,22-4-1 0,0 0-2 0,-20 19 1 15,20-19-3-15,-17 19 1 0,17-19-3 0,-18 24 1 16,18-24-1-16,-15 24-14 0,15-24 30 0,-12 20-33 16,12-20 27-16,0 0-17 0,-5 20-4 0,5-20 1 15,0 0-1-15,0 0 0 0,0 0 1 0,0 0 0 16,21 6 1-16,-21-6 0 0,19-11-15 0,-19 11 14 15,26-19-14-15,-26 19 28 0,30-28-12 16,-13 13 12-16,0-2-13 0,-1 0-1 0,0 0 0 16,-16 17 0-16,27-31 0 0,-27 31 0 0,23-25 0 15,-23 25 0-15,17-19 0 0,-17 19 0 16,0 0 0-16,12-17 0 0,-12 17 0 0,0 0 0 16,0 0 0-16,0 0 0 0,0 0 0 0,0 0 0 15,0 0 0-15,-6 25 0 0,6-25 0 16,-5 23 0-16,5-23 0 0,-4 26 0 0,4-26 0 15,-1 26 0-15,1-26 0 0,4 24 0 0,-4-24 0 16,8 21 0-16,-8-21 0 0,0 0 0 0,27 23-17 16,-27-23-19-16,27 6 9 0,-27-6 17 0,32 0-18 15,-32 0 17-15,37-7-25 0,-37 7-14 0,44-14-39 16,-37-7-43-16,33 27-303 0,-37-34 15 0,27 29 106 16,-22-21 39-16,-8 20 382 15,24-19 37-15,-24 19 31 0,22-13 64 0,-28-5-7 16,23 28 0-16,-29-27-56 0,12 17-41 0,0 0-39 15,0 0-31-15,0 0-21 0,0 0-15 0,0 0-7 16,0 0-6-16,-16 21-5 0,16-21 0 0,-11 23-3 16,11-23 0-16,-11 33-4 0,6-11 7 0,0 0-4 15,0 1-14-15,-1-3 36 0,3 2-32 0,-3-3 35 16,3-1-14-16,3-18-5 0,-4 29 2 16,4-29-6-16,0 17-7 0,0-17-2 0,0 0 0 15,0 0 0-15,0 0 0 0,0 0 0 0,0 0 0 16,21-12 0-16,-21 12 0 0,16-29 0 0,-6 7 0 15,3 0 0-15,2-4 0 0,0-2 0 0,1 2 0 16,-1-2 0-16,-1 2 0 0,-1 1 0 16,-4 3 0-16,0 2 0 0,-1 2 0 15,-8 18 0-15,12-29 0 0,-12 29 0 0,9-20 0 16,-9 20 0-16,0 0 0 0,0 0 0 0,0 0 0 16,0 0 0-16,19-15 0 0,-19 15 0 0,0 0 0 15,22 0 0-15,-22 0 0 0,23 1 0 0,-23-1 0 16,35-1-16-16,-16-2-24 0,7 4-13 0,-7-8-12 15,14 17-51-15,-33-10-73 0,57-4-279 0,-36 0-113 16,3 1 64-16</inkml:trace>
  <inkml:trace contextRef="#ctx0" brushRef="#br1" timeOffset="94140.4643">14504 9958 1554 0,'-21'-5'169'0,"21"5"-77"16,0 0-35-16,-14 26-15 0,14-26-15 0,-19 15-5 15,19-15-5-15,-20 21-2 0,20-21-4 0,-16 25 1 16,16-25-5-16,-13 30 1 0,13-30 0 0,-12 32-2 15,7-15-6-15,5-17 0 0,-8 32 0 16,8-32 0-16,-4 27 0 0,4-27 0 0,2 21 0 16,-2-21 0-16,0 0 0 0,0 0 0 0,0 0 0 15,0 0 0-15,22 11 0 0,-22-11 0 0,17-14 0 16,-17 14 0-16,22-24 0 0,-22 24 0 0,24-33 0 16,-14 16 0-16,0-2 0 0,-2 1 0 0,0 0 0 15,-1 0 0-15,0 1 0 16,-1 0 0-16,-6 17 0 0,14-29 0 0,-14 29 0 15,12-24 0-15,-12 24 0 0,16-17 0 0,-16 17 0 16,0 0 0-16,19-11 0 0,-19 11 0 0,0 0 0 16,0 0 0-16,14 18 0 0,-14-18 0 0,6 20 0 15,-6-20 0-15,2 26 0 0,-2-26 0 0,1 26 0 16,-1-26 0-16,4 21 0 0,-4-21 0 0,0 0 0 16,13 19 0-16,-13-19 0 0,0 0 0 15,26 4 0-15,-26-4 0 0,25-8 0 0,-8-1 0 16,3-2 0-16,2-3 0 0,3-2 0 0,1-2 0 15,1 0 0-15,-2 0 0 0,-1 1 0 16,0 1 0-16,-6 4 0 0,-18 12 0 0,24-16 0 16,-24 16 0-16,0 0 0 0,0 0 0 0,0 0 0 15,0 0 0-15,0 0 0 0,-5 25 0 0,-6-8 0 16,-2 4 0-16,0 2 0 0,-3 0 0 16,2 4 0-16,2-1 0 0,4 1 0 0,2-4 0 15,3-3 0-15,3-3 0 0,0-17 0 0,10 23-55 16,7-3-38-16,-24-37-312 0,33 29-222 0,-26-12-9 15,39-12 406-15</inkml:trace>
  <inkml:trace contextRef="#ctx0" brushRef="#br1" timeOffset="94827.982">15173 9969 1771 0,'-24'8'177'0,"24"-8"-135"0,-19 6-11 0,19-6-5 16,-17 10-26-16,17-10 0 0,-19 16 0 0,19-16 0 15,-18 20 0-15,18-20 0 0,-18 26 0 0,18-26 0 16,-15 28 0-16,15-28 0 0,-10 32 0 16,8-15 0-16,0 0 0 0,2 0 0 0,0-17 0 15,3 27 0-15,-3-27 0 0,9 18 0 0,-9-18 0 16,0 0 0-16,22 15 0 0,-22-15 0 0,20 3 0 16,-20-3 0-16,21-9 0 0,-21 9 0 15,18-17 0-15,-18 17 0 0,18-24 0 0,-18 24 0 16,20-32 0-16,-10 15 0 0,-1-3 0 0,1 1 0 15,1-2 0-15,0 2 0 0,0 1 0 16,-1 0 0-16,-10 18 0 0,17-28 0 0,-17 28 0 16,12-18 0-16,-12 18 0 0,0 0 0 0,0 0 0 15,0 0 0-15,0 0 0 0,0 0 0 0,0 0 0 16,0 0 0-16,-4 17 0 0,4-17 0 0,0 0 0 16,-2 17 0-16,2-17 0 0,0 0 0 0,0 0 0 15,17 13 0-15,-17-13 0 0,22-2 0 16,-4-4 0-16,3-1 0 0,5-1 0 0,4-2 0 15,-1 2 0-15,2-2 0 0,0 2 0 16,-3 3 0-16,-5 1 0 0,-1 3 0 0,-22 1 0 16,28 4 0-16,-28-4 0 0,0 0 0 0,0 0 0 15,12 25 0-15,-12-25 0 0,-11 25 0 0,11-25 0 16,-23 33 0-16,7-15 0 0,0 2 0 0,-1-1 0 16,1 0 0-16,2-1 0 0,-1-1 0 15,15-17 0-15,-17 31 0 0,17-31 0 0,-2 24 0 16,2-24 0-16,0 0 0 0,12 20 0 0,-12-20 0 15,19 3 0-15,-19-3 0 0,28-9 0 0,-28 9 0 16,32-19 0-16,-15 8 0 0,0-2 0 0,0 0 0 16,0-3 0-16,0-2 0 0,0-1 0 0,-1 0 0 15,0-1 0-15,0 1 0 0,-1 0 0 16,2 2 0-16,-17 17 0 0,31-30 0 16,-31 30 0-16,18-18 0 0,-18 18 0 0,0 0 0 15,0 0 0-15,0 0 0 0,0 0 0 0,0 0 0 16,-1 18 0-16,-6-1 0 0,-2 3 0 0,-1 3 0 15,-2 5 0-15,1-1 0 0,0 2 0 0,0 0 0 16,3-3 0-16,2 0 0 0,3-1 0 0,2-3 0 16,3-3 0-16,-2-19 0 0,14 28 0 15,-14-28 0-15,24 11-37 0,-24-11-20 0,37 3-27 16,-31-30-138-16,36 33-189 0,-25-31-176 0,9 2-18 16,10 12 562-16</inkml:trace>
  <inkml:trace contextRef="#ctx0" brushRef="#br1" timeOffset="94999.8674">16077 9810 1586 0,'28'-12'251'16,"-37"-17"-134"-16,9 29-27 0,-3-24-87 16,3 24-3-16,-20-4 0 0,20 4 0 0,-28 13 0 15,28-13 0-15,-30 24 0 0,30-24 0 0,-28 28 0 16,28-28 0-16,-18 21 0 0,18-21 0 0,-8 17 0 16,8-17 0-16,0 0 0 0,0 0 0 0,4 22 0 15,-4-22 0-15,0 0 0 0,0 0-31 0,43 19-294 16,-43-19-326-16,0 0 5 0,25-19 253 15</inkml:trace>
  <inkml:trace contextRef="#ctx0" brushRef="#br1" timeOffset="95453.061">16220 9927 1138 0,'0'0'-203'15,"0"0"-246"-15,-17-11-10 0,17 11 433 0</inkml:trace>
  <inkml:trace contextRef="#ctx0" brushRef="#br1" timeOffset="95687.3575">16062 10041 1858 0,'0'0'75'16,"0"0"-24"-16,0 0 1 0,0 0-41 0,0 0-11 16,0 0 0-16,0 0 0 0,0 0 0 0,0 0 0 15,0 0 0-15,-23 27 0 0,13-9 0 0,-2 4 0 16,-2 2 0-16,2 2 0 0,-4-1 0 15,1 0 0-15,2-2 0 0,-1 0 0 0,6-5 0 16,8-18 0-16,-7 26 0 0,7-26 0 0,0 0 0 16,19 19 0-16,-19-19 0 0,34 1 0 0,-19-24-155 15,35 26-445-15,-30-25-30 0,13 8-26 16</inkml:trace>
  <inkml:trace contextRef="#ctx0" brushRef="#br1" timeOffset="96093.6263">16647 9914 1941 0,'0'0'62'0,"0"0"-24"0,0 0-32 15,0 0-6-15,-17-9 0 0,17 9 0 0,-22 3 0 16,22-3 0-16,-29 14 0 0,29-14 0 0,-34 25 0 15,16-6 0-15,-3 1 0 0,2 4 0 16,-1 0 0-16,2 0 0 0,3 1 0 0,5-3 0 16,2-2 0-16,5-3 0 0,3-17 0 15,7 25 0-15,-7-25 0 0,33 17 0 0,-9-12 0 16,5-6 0-16,8-2 0 0,2-6 0 0,10 1 0 16,-4-22-69-16,37 35-434 0,-32-32-183 0,12 10 35 15,0 8 514-15</inkml:trace>
  <inkml:trace contextRef="#ctx0" brushRef="#br2" timeOffset="103156.2119">21155 2565 1963 0,'-21'12'19'15,"21"-12"-17"-15,-22 12-3 0,22-12-1 0,0 0-1 16,0 0 0-16,26-3-6 0,-2-2-7 0,0-7-15 15,14 4-29-15,-10-22-84 0,34 18-427 16,-19-11-57-16,5 1 113 0</inkml:trace>
  <inkml:trace contextRef="#ctx0" brushRef="#br2" timeOffset="107734.4024">12498 5575 1900 0,'0'0'30'16,"-17"15"-18"-16,17-15-7 0,0 0 2 0,2 19 6 15,-2-19 4-15,20 5 10 0,-3-5 1 16,1-7-20-16,5-3-8 0,6-5 0 16,4-4 0-16,5-6 0 0,6-4 0 0,1-8 0 15,0-3 0-15,1-1 0 0,1-1 0 0,2 0 0 16,-2 1 0-16,-3 1 0 0,-3 1 0 0,-8 5 0 16,-2 1 0-16,-8 3 0 0,-4 4 0 0,-3 0 0 15,-7 6 0-15,-2 2 0 0,-7 18 0 0,2-28 0 16,-2 28 0-16,0 0 0 0,-24-17 0 15,7 18 0-15,-3 9 0 0,-3 5 0 0,-3 7 0 16,-4 7 0-16,0 6 0 0,-2 3 0 0,2 4 0 16,2-1 0-16,4-3 0 0,7-2 0 0,5-6 0 15,8-4 0-15,6-6 0 0,8-3 0 16,-10-17 0-16,38 19 0 0,-13-16 0 0,9-3 0 16,4-7 0-16,7 3-47 0,-10-17-98 15,32 24-370-15,-30-21-112 0,10 6 7 0,-3 4 528 16</inkml:trace>
  <inkml:trace contextRef="#ctx0" brushRef="#br2" timeOffset="107921.8838">13489 5192 1979 0,'19'5'60'0,"-19"-5"-52"0,0 0-8 0,0 0 0 15,0 0 0-15,0 0 0 0,0 0 0 16,0 0 0-16,0 0 0 0,24 1 0 0,-5-10 0 15,3-3 0-15,5-2 0 0,2-2 0 0,1-1 0 16,2 3 0-16,-5-3 0 0,2 7-57 0,-11-7-39 16,17 27-107-16,-35-10-400 0,20-14 14 0,-20 14 91 15</inkml:trace>
  <inkml:trace contextRef="#ctx0" brushRef="#br2" timeOffset="108078.1415">13549 5380 1489 0,'-24'-2'301'0,"24"2"-224"0,0 0-26 15,-8 17-13-15,8-17-8 0,17-5-7 16,-17 5-8-16,36-18-7 0,-11 4-1 16,3-5-4-16,3-2-1 0,6-2-15 0,2 1-10 15,-4-8-58-15,28 27-375 0,-29-26-174 0,13 15-14 16,-11-7 448-16</inkml:trace>
  <inkml:trace contextRef="#ctx0" brushRef="#br2" timeOffset="109359.4119">14481 4914 1468 0,'0'0'219'0,"2"-31"-155"15,-2 31-14-15,4-19-2 0,-4 19-3 0,9-20-1 16,-9 20-9-16,10-19-5 0,-10 19-10 0,0 0-2 15,0 0-12-15,0 0-6 0,0 0 0 0,18-4 0 16,-18 4 0-16,15 19 0 0,-15-19 0 16,21 34 0-16,-8-15 0 0,2 4 0 0,0 1 0 15,1 0 0-15,1 3 0 0,1-2 0 0,2 2 0 16,-1-2 0-16,0 1 0 0,2-2 0 16,0-1 0-16,1-2 0 0,0-3 0 0,1-1 0 0,-3-6-27 15,8 5-52-15,-28-16-97 0,50 7-455 0,-50-7 20 16,34 1 89-16</inkml:trace>
  <inkml:trace contextRef="#ctx0" brushRef="#br2" timeOffset="109562.5478">14755 5125 2007 0,'-22'15'40'16,"0"3"-40"-16,2 3 0 0,1 2 0 0,2-1 0 15,0 1 0-15,3 3 0 0,-1-3 0 0,0 1 0 16,5-1 0-16,0 0 0 0,2-4 0 16,10 10-70-16,-28-20-493 0,36 14-104 0,-10-23 12 15</inkml:trace>
  <inkml:trace contextRef="#ctx0" brushRef="#br2" timeOffset="110843.7952">18122 10229 1817 0,'0'0'31'0,"0"0"-11"16,0 0-9-16,0 0 2 0,0 0 10 0,17-10 8 15,-17 10-1-15,31-18 1 0,-12 6-25 0,7-4 28 16,4-3-34-16,6-3 0 0,5-7 0 0,4-1 0 15,5-3 0-15,0-2 0 0,3 0 0 16,2-2 0-16,0 0 0 0,-3 0 0 0,-1-1 0 16,-2 2 0-16,-7 0 0 0,-3 1 0 0,-7 1 0 15,-4 1 0-15,-8 4 0 0,-3 1 0 0,-4 4 0 16,-5 1 0-16,-6 3 0 0,-2 3 0 16,0 17 0-16,-17-25 0 0,17 25 0 0,-32-9 0 15,10 11 0-15,-3 5 0 0,-4 8 0 16,-1 6 0-16,-3 5 0 0,-2 8 0 0,-2 5 0 15,2 7 0-15,1 3 0 0,1 2 0 0,5 0 0 16,5-3 0-16,7-2 0 0,9-4 0 0,6-4 0 16,7-7 0-16,6-2 0 0,6-4 0 0,9-5 0 15,2-5 0-15,8-3 0 0,4-7 0 0,6-3 0 16,3-8 0-16,7 8-87 0,-24-37-291 0,32 29-247 16,-20-18-17-16,7 1 328 0</inkml:trace>
  <inkml:trace contextRef="#ctx0" brushRef="#br2" timeOffset="111031.3004">19256 9904 1924 0,'-33'14'123'16,"7"-2"-123"-16,7-2 0 0,19-10 0 16,-17 7 0-16,17-7 0 0,0 0 0 0,0 0 0 15,21-4 0-15,-21 4 0 0,37-13 0 0,-10 1 0 16,7-4 0-16,3-1 0 0,3 2 0 0,0-2 0 15,1 5-42-15,-5-8-47 0,11 26-104 16,-35-25-398-16,22 17-26 0,-16-6 103 0</inkml:trace>
  <inkml:trace contextRef="#ctx0" brushRef="#br2" timeOffset="111187.5502">19199 10130 1888 0,'-25'18'159'0,"25"-18"-159"0,0 0 0 0,0 0 0 15,0 0 0-15,27 3 0 0,-4-9 0 0,4-2 0 16,7-3 0-16,7-3 0 0,8-1 0 16,3-6 0-16,5 12-59 0,-21-29-424 0,28 33-163 15,-16-15-4-15,9 5 442 0</inkml:trace>
  <inkml:trace contextRef="#ctx0" brushRef="#br2" timeOffset="115718.856">19945 9492 1095 0,'26'-7'570'0,"-26"7"-534"15,17-5-7-15,-17 5-3 0,34-14-4 0,-12 2 5 16,7 3-6-16,-2-2 0 0,1 2-15 16,0-1 0-16,-1 1-8 0,-2 5 2 0,-2-1 1 15,-2 1 0-15,-4 3 0 0,-17 1-2 0,21 0 2 16,-21 0 4-16,0 0 4 0,0 0 5 0,6 18 2 15,-6-18 0-15,-10 19-2 0,10-19-2 0,-20 26 3 16,20-26-8-16,-21 25 5 0,21-25-4 0,-27 27 0 16,27-27 5-16,-26 24-19 0,26-24 14 15,-16 18-18-15,16-18 11 0,0 0-1 16,0 0 16-16,0 0-17 0,0 0 15 0,27 20-14 16,-27-20 0-16,32 4 1 0,-14-2-1 0,2-1 0 15,-1-1 0-15,-1 1 0 0,2 0-1 0,-3 2 2 16,-17-3-1-16,28 6 1 0,-28-6 0 0,17 8 0 15,-17-8 1-15,0 0 4 0,0 0-2 0,1 22-4 16,-1-22 0-16,-13 19 0 0,13-19 0 0,-26 21 0 16,26-21 0-16,-34 20 0 0,15-10 0 15,0 0 0-15,19-10 0 0,-30 15 0 0,30-15 0 16,-17 9-13-16,17-9-58 0,0 0-85 16,0 0-472-16,0 0 9 0,25-18 60 0</inkml:trace>
  <inkml:trace contextRef="#ctx0" brushRef="#br2" timeOffset="116015.7785">20129 9904 1357 0,'0'23'286'0,"0"-23"3"0,0 0-259 0,-17-13-14 16,17 13-8-16,0 0 2 0,0 0 2 0,28-10 3 16,-28 10-1-16,36-14-4 0,-12 5-10 0,2 0 0 15,2 1 0-15,3-1 0 0,0 1 0 16,2-2-7-16,-4 0-28 0,8 10-50 0,-23-30-197 15,23 31-362-15,-13-13 18 0,3 4 259 0</inkml:trace>
  <inkml:trace contextRef="#ctx0" brushRef="#br2" timeOffset="116390.7775">20330 9957 1404 0,'-6'24'293'15,"6"-24"-96"-15,-22 5-182 0,22-5-16 16,0 0-2-16,0 0-1 0,0 0 7 16,0 0 8-16,24 3 3 0,-24-3 5 0,33-7-5 15,-12 1 3-15,3 0-2 0,1-2-2 0,2 0-2 16,0 0-3-16,-2 2-3 0,0 0-1 0,-5 2-1 15,-20 4-1-15,28-2-1 0,-28 2 3 0,0 0-2 16,0 0-2-16,0 0 0 0,8 18 0 0,-8-18 0 16,-19 23 0-16,19-23 0 0,-29 31 0 15,11-11 0-15,-3-2 0 0,0 1 0 0,-1 2 0 16,0-3 0-16,2 1 0 0,4-2 0 0,16-17 0 16,-18 26 0-16,18-26 0 0,0 0 0 0,8 19 0 15,-8-19 0-15,24 6 0 0,-5-7 0 16,6-4 0-16,0-2 0 0,9-4 0 0,0-5 0 15,8 3-58-15,-11-26-129 0,25 24-424 16,-19-14-44-16,10 6 120 0</inkml:trace>
  <inkml:trace contextRef="#ctx0" brushRef="#br2" timeOffset="116750.221">20922 9474 1187 0,'0'0'577'0,"0"0"-560"0,8-22-13 16,-8 22 7-16,5-21 1 0,-5 21 20 0,15-20 1 15,-15 20 6-15,17-14-2 0,-17 14-5 0,21-10-4 16,-21 10 3-16,25-1-24 0,-25 1-7 0,32 10 0 16,-32-10 0-16,31 21 0 0,-15-4 0 0,0 1 0 15,-1 3 0-15,-1 3 0 0,0 0 0 0,-2 1 0 16,1-2 0-16,-1 1 0 16,0-3 0-16,1 2 0 0,-1-1 0 0,-2-2 0 15,-1 0 0-15,-3-3 0 0,2 2-15 0,-8-19-68 16,19 40-149-16,-36-41-318 0,17 1-84 0,7 22 102 15</inkml:trace>
  <inkml:trace contextRef="#ctx0" brushRef="#br2" timeOffset="116968.9752">21253 9625 1923 0,'0'0'49'16,"-31"15"-13"-16,14-3-19 0,0 5 2 15,-2 2-16-15,1 4-3 0,-4 3 0 0,1-1 0 16,-1 3 0-16,0-2 0 0,3 0 0 0,1-3 0 16,3-4 0-16,5-1 0 0,10-18 0 15,-12 28 0-15,12-28-5 0,0 17-59 0,13 0-69 16,-26-34-289-16,13 17-205 0,23-2 32 0,-23 2 395 16</inkml:trace>
  <inkml:trace contextRef="#ctx0" brushRef="#br2" timeOffset="117094.0584">21391 9875 2047 0,'0'0'0'0,"0"0"0"15,-26 18 0-15,7-15 0 0,19-3 0 0,-29 1 0 16,29-1 0-16,-25-2 0 0,25 2 0 0,-21-4 0 16,6-15-103-16,15 19-562 0,0 0 2 0,0 0 48 15</inkml:trace>
  <inkml:trace contextRef="#ctx0" brushRef="#br2" timeOffset="117922.191">12767 13050 2047 0,'-15'22'0'0,"15"-22"0"0,-29 11 0 16,29-11 0-16,0 0-34 0,0 0-22 0,-18-2-55 16,38 10-505-16,-20-8-35 0,0 0 73 0</inkml:trace>
  <inkml:trace contextRef="#ctx0" brushRef="#br2" timeOffset="118078.4396">12827 13582 2022 0,'-35'43'25'0,"22"-20"-25"0,1-5 0 16,12-18 0-16,-4 18-23 0,4-18-11 15,0 0-36-15,0 0-103 0,29-8-479 0,-29 8-3 16,21-19 216-16</inkml:trace>
  <inkml:trace contextRef="#ctx0" brushRef="#br2" timeOffset="118234.727">12938 13994 2034 0,'-23'38'13'15,"23"-38"-13"-15,-23 25 0 0,23-25 0 16,0 0 0-16,18-5-27 0,0 3-34 16,-12-30-169-16,19 25-450 0,-12-13 38 0,7 2 236 15</inkml:trace>
  <inkml:trace contextRef="#ctx0" brushRef="#br2" timeOffset="118344.0895">12905 14228 2012 0,'-57'73'35'0,"11"-45"-35"0,12-7 0 0,10-12 0 16,24-9 0-16,0 0 0 0,0 0-14 0,-13-21-470 16,35 15-185-16,-8-14-15 0,9-3 489 0</inkml:trace>
  <inkml:trace contextRef="#ctx0" brushRef="#br2" timeOffset="118984.7985">13896 14610 1625 0,'4'29'370'0,"-4"-29"-357"0,0 0-7 0,0 0-3 15,0 0 2-15,28-14 7 0,-7 2 1 0,2-5-13 16,4-1 0-16,3-6 0 0,3-5 0 0,6-4 0 15,2-3 0-15,5-4 0 0,3-1 0 0,1-2 0 16,2 0 0-16,-2-1 0 0,-4 1 0 0,-2 2 0 16,-6 2 0-16,-6 3 0 0,-5 0 0 0,-4 7 0 15,-8 4 0-15,-5 4 0 0,-10 21 0 16,0-27 0-16,0 27 0 0,-23-14 0 0,2 13 0 16,-3 4 0-16,-3 5 0 0,-6 8 0 0,-1 7 0 15,-7 7 0-15,-1 9 0 0,-3 2 0 0,-2 5 0 16,-1 5 0-16,3 2 0 0,2 4 0 15,5 1 0-15,4 0 0 0,5 0 0 0,8-4 0 16,5-3 0-16,6-8 0 0,7-4 0 0,6-5 0 16,8-6 0-16,8-6 0 0,6-7 0 15,12-6 0-15,5-8 0 0,13-9 0 0,7-6 0 16,8-5 0-16,3-10 0 0,9 0 0 0,-4-11 0 16,11 17-118-16,-32-40-373 0,30 29-161 0,-15-11 7 15,0-4 505-15</inkml:trace>
  <inkml:trace contextRef="#ctx0" brushRef="#br2" timeOffset="119172.309">15268 14337 2047 0,'0'0'0'0,"0"0"0"0,0 0 0 15,0 0 0-15,0 0 0 0,18-18 0 0,3 7 0 16,2-5 0-16,5 1 0 0,0-5 0 15,1 1 0-15,3 2 0 0,0 0 0 0,-1 3 0 16,0 0 0-16,1 3 0 0,-2-1 0 0,1 7 0 16,-9-9-102-16,19 26-429 0,-41-12-123 0,31 2 0 15</inkml:trace>
  <inkml:trace contextRef="#ctx0" brushRef="#br2" timeOffset="119359.8117">15312 14573 1886 0,'-40'43'161'0,"16"-26"-161"16,24-17 0-16,-26 19 0 0,26-19 0 0,0 0 0 16,0 0 0-16,0 0 0 0,34-8 0 0,-8-1 0 15,5-6 0-15,7-4 0 0,4-3 0 0,7-1 0 16,3-2 0-16,7 2 0 0,2-3 0 16,2 3 0-16,1-5-66 0,14 22-127 0,-24-21-461 15,21 7 10-15,-9-4 155 0</inkml:trace>
  <inkml:trace contextRef="#ctx0" brushRef="#br2" timeOffset="119859.8583">16809 13955 1784 0,'0'0'96'0,"0"0"-87"0,0 0 29 16,0-19-19-16,0 19 2 0,0 0 6 0,0 0-19 16,0 0 13-16,-17 7-22 0,17-7 24 0,-16 20-21 15,16-20-2-15,-17 35 0 0,6-12 0 0,0 0 0 16,-1 4 0-16,1 0 0 0,-1-1 0 0,0 2 0 15,0-1 0-15,1 0 0 0,1-2 0 16,3-1 0-16,2-5 0 0,1-2 0 0,4-17 0 16,0 18 0-16,0-18 0 0,0 0 0 0,20 10 0 15,-20-10 0-15,24-4 0 0,-7-4 0 0,1-4 0 16,4-5 0-16,0-4 0 0,4-2 0 16,-2-2 0-16,3-1 0 0,-3-1 0 0,-1 1 0 15,-1 0 0-15,-1 1 0 0,-3 1 0 0,0 5 0 16,-1 2 0-16,-17 17 0 0,24-22 0 15,-24 22 0-15,17-8 0 0,-17 8 0 0,19 5 0 16,-19-5 0-16,17 11 0 0,-17-11 0 0,22 20 0 16,-22-20 0-16,25 32 0 0,-11-13 0 0,0 3 0 15,0-3 0-15,3 4 0 0,-2-2 0 0,5 1 0 16,1-1 0-16,3 2 0 0,1-4 0 0,6 2 0 16,-3-4-47-16,14 13-104 0,-42-30-343 15,54 23-130-15,-20-11-6 0,2-6 530 0</inkml:trace>
  <inkml:trace contextRef="#ctx0" brushRef="#br2" timeOffset="120375.533">17952 13501 1839 0,'0'0'137'0,"-17"8"-103"0,17-8-13 0,0 0-6 16,0 0-14-16,0 0-1 0,0 0 0 0,7 18 0 15,-7-18 0-15,24 30 0 0,-10-9 0 16,2 3 0-16,3 2 0 0,2 3 0 0,2 3 0 16,2-1 0-16,0 2 0 0,2 1 0 0,-2-3 0 15,2 2 0-15,-1-2 0 0,-1-2 0 0,2-1 0 16,-3 0 0-16,-1-4 0 0,-2-1 0 0,1-1 0 16,-4-1 0-16,0 0 0 0,-3-1 0 0,0-1-12 15,-15-19-95-15,25 39-106 0,-42-33-387 0,17-6-49 16,9 25 184-16</inkml:trace>
  <inkml:trace contextRef="#ctx0" brushRef="#br2" timeOffset="120578.7642">18386 13888 1942 0,'0'0'70'0,"-26"25"-35"16,7-13-35-16,2 0 0 0,0 2 0 0,-2 4 0 15,-2 2 0-15,-2 2 0 0,-1 1 0 0,1 0 0 16,1-1 0-16,1-1 0 0,3 1 0 16,1-4 0-16,17-18 0 0,-25 30 0 0,25-30 0 15,-12 21 0-15,12-21 0 0,0 0-13 0,19 40-167 16,-19-40-489-16,0 0 1 0,20 7 152 16</inkml:trace>
  <inkml:trace contextRef="#ctx0" brushRef="#br2" timeOffset="121047.4991">16752 14567 1804 0,'21'-6'63'0,"-21"6"-39"16,0 0-15-16,0 0 0 0,19-13 2 15,-19 13 5-15,30-7 0 0,-10 5 3 16,3 1-3-16,3 0 3 0,4 1-3 0,3-2 8 16,4 5-23-16,4-1-1 0,4 1 0 0,1-2 0 15,4 1 0-15,4-2 0 0,4 0 0 0,5-1 0 16,4-1 0-16,6-3 0 0,6-1 0 0,3-3 0 16,3 1 0-16,2-2 0 0,2-1 0 0,3-1 0 15,4 0 0-15,3-1 0 0,-1 1 0 0,-1 0 0 16,-4 0 0-16,0 1 0 0,-1 0 0 15,-2 2 0-15,-3 0 0 0,-4 5-8 0,-13-4-80 16,10 26-170-16,-33-23-402 0,4 11 25 16,-14 0 238-16</inkml:trace>
  <inkml:trace contextRef="#ctx0" brushRef="#br2" timeOffset="121578.806">17665 14785 1923 0,'0'0'50'16,"0"0"-21"-16,14-20 0 0,-14 20-13 0,34-16-16 15,-11 6 0-15,1 0 0 0,4 0 0 16,-1 1 0-16,2 1 0 0,1 0 0 0,1-1 0 16,-1 3 0-16,-1 0 0 0,-1 3 0 0,-1 0 0 15,1 2 0-15,-2 2 0 0,-2 2 0 16,-5 2 0-16,-19-5 0 0,30 14 0 0,-30-14 0 15,18 21 0-15,-18-21 0 0,1 31 0 0,-7-12 0 16,-3 2 0-16,-3 2 0 0,-5 1 0 16,-3 1 0-16,-5 2 0 0,0 1 0 0,-1-1 0 15,-2-1 0-15,3-2 0 0,0 2 0 0,2-5 0 16,3 0 0-16,3-4 0 0,17-17 0 0,-26 27 0 16,26-27 0-16,0 0 0 0,-13 19 0 0,13-19 0 15,0 0 0-15,0 0 0 0,21 13 0 0,-3-12 0 16,3-1 0-16,7-2 0 0,6-4 0 0,7-1 0 15,6-3 0-15,3-1 0 0,3 1 0 16,1 1 0-16,-1 2 0 0,0 2 0 0,-1 0 0 16,0 4 0-16,-4-3 0 0,2 4 0 15,-7-5 0-15,10 14 0 0,-27-32-302 0,39 31-329 16,-27-9-60-16,-1 2 269 0</inkml:trace>
  <inkml:trace contextRef="#ctx0" brushRef="#br3" timeOffset="144479.2564">4959 2026 1769 0,'-35'-23'88'16,"35"23"-65"-16,-17-20-8 0,17 20-11 0,0 0-2 15,1-19-1-15,-1 19-28 0,0 0 30 0,0 0-30 16,0 0 30-16,21-12 32 0,-21 12-29 15,19 13 31-15,-7 8-23 0,4-1-7 0,1 8 10 16,1 2-11-16,4 2 8 0,-1 3-8 16,3 4 8-16,-2 1-12 0,1 2 10 0,-3 1-11 15,-1 3 9-15,-1 0-11 0,-3-2 7 0,-2-2-10 16,-3-3 7-16,0-2-9 0,-2-2-9 0,0-1 17 16,-3-3-39-16,1 0 6 0,-10-12-67 0,17 20-68 15,-30-38-232-15,25 19-229 0,-8-20 71 0,0 0 450 16</inkml:trace>
  <inkml:trace contextRef="#ctx0" brushRef="#br3" timeOffset="144682.3699">5211 2474 1780 0,'-27'26'30'15,"-3"-1"-18"-15,0 7 8 0,-4-2 20 0,4 5-34 16,-2-2 32-16,3-1-40 0,0 0 4 0,2-2 5 16,5-3-10-16,7-6-1 0,10-3-24 0,5-18-29 15,14 28-75-15,-14-28-314 0,25-13-173 0,5 3 44 16,0-18 507-16</inkml:trace>
  <inkml:trace contextRef="#ctx0" brushRef="#br3" timeOffset="144932.4208">5812 2428 1967 0,'0'0'29'0,"0"0"-31"15,0 0-2-15,17-26 2 0,3 13 3 0,5-3-4 16,1 1-6-16,0 0-15 0,3 4-16 0,-7-6-27 16,11 14-24-16,-17-21-56 0,27 36-260 15,-24-18-158-15,-2-2 12 0,7 16 471 0</inkml:trace>
  <inkml:trace contextRef="#ctx0" brushRef="#br3" timeOffset="145088.6947">5816 2657 1593 0,'-8'33'432'16,"8"-33"-422"-16,-22 8-7 0,22-8-4 15,0 0 3-15,0 0 3 0,23-14-2 0,-23 14-3 16,35-26 0-16,-7 8 0 0,3-3 0 0,10-1-35 16,1-10-24-16,20 31-205 0,-16-31-402 0,13 7 32 15,-6 0 246-15</inkml:trace>
  <inkml:trace contextRef="#ctx0" brushRef="#br3" timeOffset="145588.7263">6816 2298 1499 0,'-2'24'474'0,"2"-24"-457"15,12-17-14-15,-12 17-2 0,22-25 0 16,-2 9 7-16,5-1-1 0,4-1 5 0,3 1-3 16,2 0 2-16,0 1-6 0,2 1-5 0,-3 0 0 15,0 3 0-15,-2 2 0 0,0 3 0 16,-3 2 0-16,-4 3 0 0,-2 1 0 0,-5 4 0 16,-17-3 0-16,0 0 0 0,17 28 0 0,-21-10 0 15,-5 5 0-15,-7 5 0 0,-6 3 0 0,-6 6 0 16,-4 1 0-16,-2 2 0 0,-2 1 0 0,-1-1 0 15,0 1 0-15,0-3 0 0,4-2 0 0,7-8 0 16,4-3 0-16,10-5 0 0,12-20 0 0,-11 26 0 16,11-26 0-16,13 17 0 0,-13-17 0 15,41 5 0-15,-10-10 0 0,11-6 0 16,7-4 0-16,8-7 0 0,6-2 0 0,9-3 0 16,-1-9-24-16,22 23-533 0,-22-21-130 0,3 11 32 15</inkml:trace>
  <inkml:trace contextRef="#ctx0" brushRef="#br3" timeOffset="179471.5051">7686 2587 1175 0,'0'0'98'0,"-25"13"-119"15,25-13 87-15,2 24-16 0,-2-24 18 0,6 29 80 16,-6-29-88-16,0 0-20 0,0 0-11 15,0 0 2-15,0 0 1 0,0 0 1 16,23 0-3-16,-6-8-6 0,1-9-23 0,5-1 39 16,3-8-42-16,4-1 34 0,4-8-17 0,3-2-11 15,1-3 9-15,6 0-13 0,-1-2 10 0,2 0-10 16,-1-1 9-16,-2 2-10 0,-3 5 8 0,-2 1-9 16,-6 5 7-16,-5 3-6 0,-7 7 4 0,-7 3-3 15,-12 17 3-15,6-20 0 0,-6 20-2 16,-17-6 0-16,-2 9-2 0,-4 6 1 0,-6 7-1 15,-5 5 5-15,-5 5-2 0,-4 7 9 0,-2 6-5 16,-1 8 14-16,0 4-18 0,3 4-2 0,5 2 0 16,7-4 0-16,7-4 0 0,5-6 0 0,12-8 0 15,8-8 0-15,13-9 0 0,6-6 0 16,13-7 0-16,6-8-2 0,16 3-99 0,-22-25-546 16,33 6-18-16,-4-13 34 0</inkml:trace>
  <inkml:trace contextRef="#ctx0" brushRef="#br3" timeOffset="180924.7571">2577 6766 1584 0,'-9'-17'70'16,"9"17"-21"-16,0 0-15 0,0 0-9 0,3-18 2 15,-3 18 0-15,0 0-1 0,0 0-2 0,0 0-1 16,18-2-2-16,-18 2 0 0,18 12-1 0,-18-12-3 16,28 23-2-16,-12-6-7 0,2 1 1 0,2 4-6 15,1 2 2-15,1 1-5 0,0 3 5 0,0 2-7 16,-1 2 6-16,-3 1-7 0,-2 2-10 15,0-3 21-15,-4 1-29 0,0-2 15 0,-2-2-22 16,1 0-10-16,-5-9-12 0,8 8-45 0,-14-28-179 16,0 0-362-16,10 18 28 0,-10-18 358 15</inkml:trace>
  <inkml:trace contextRef="#ctx0" brushRef="#br3" timeOffset="181096.6442">2802 7071 1685 0,'-26'0'65'0,"8"13"-11"16,-6 0-17-16,5 8 2 0,-3 0-15 0,4 6-1 16,-1 0-16-16,-1 2 3 0,2 0-10 0,2-2 4 15,3-2-7-15,4-3 4 0,4-5-6 0,5-17 0 16,4 24-12-16,-4-24-9 0,22 18-27 0,-22-18-60 16,46 10-216-16,-26-20-297 15,10 0 20-15,5 3 441 0</inkml:trace>
  <inkml:trace contextRef="#ctx0" brushRef="#br3" timeOffset="181299.8035">3396 6987 1870 0,'0'0'10'15,"0"0"-5"-15,-20 14-3 0,20-14 3 0,0 0-1 16,0 0 0-16,0 0 0 0,0 0-1 0,0 0 0 15,0 0-1-15,19-8-1 0,-19 8-3 16,26-10-7-16,-26 10-12 0,35-12-21 0,-35 12-22 16,41-7-51-16,-37-20-133 0,15 22-338 15,1 3-18-15,-20 2 383 0</inkml:trace>
  <inkml:trace contextRef="#ctx0" brushRef="#br3" timeOffset="181456.0838">3361 7157 1867 0,'-17'18'31'0,"17"-18"-19"16,-22 22-2-16,22-22-6 0,0 0 1 16,0 0-3-16,4 17-2 0,-4-17 0 0,21 0-1 15,-21 0-4-15,35-10-8 0,-11 4-12 16,-1-10-30-16,19 22-104 0,-33-22-426 0,29 6-60 16,-2-3 203-16</inkml:trace>
  <inkml:trace contextRef="#ctx0" brushRef="#br3" timeOffset="181862.3968">3869 7282 1864 0,'0'0'13'16,"0"0"-4"-16,27 7 6 0,-10-13 9 0,9-4 2 15,2-7 0-15,3-5-6 0,5-7-3 0,4-2-6 16,2-7 2-16,5-1-8 0,-2-4-5 0,2 0 4 16,-3-6-4-16,-3 3 0 0,-3-2 0 15,-3 3 0-15,-5 2 0 0,-4 0 0 16,-7 5 0-16,-6 4 0 0,-9 5 0 0,-5 5 0 0,-6 3 0 15,-5 4 0-15,-5 4 0 0,-5 6 0 16,-4 7 0-16,-3 8 0 0,-5 11 0 0,-4 10 0 16,-4 14 0-16,-3 10 0 0,-1 12 0 0,-1 7 0 15,4 6 0-15,3 2 0 0,7-3 0 16,6-5 0-16,9-8 0 0,7-12 0 0,10-9 0 16,7-9 0-16,9-8 0 0,9-9 0 0,11-4 0 15,2-13 0-15,24 20-216 0,-12-38-471 0,19 4-8 16,-2-9 247-16</inkml:trace>
  <inkml:trace contextRef="#ctx0" brushRef="#br3" timeOffset="183555.3626">7922 11334 1460 0,'-36'-11'109'16,"36"11"-29"-16,0 0-17 0,0 0-24 0,0 0-8 15,0 0 1-15,5 17 4 0,-5-17 3 16,15 22-4-16,-15-22-7 0,20 30-9 0,-4-9-27 16,1-1 28-16,4 5-34 0,1 0 30 0,0 0-9 15,2 1-6-15,0-2 4 0,1 1-8 0,-1 0 8 16,-1 0-8-16,-1-2 7 0,-1 1-6 15,-2 0 3-15,-1 0-6 0,-2-1 2 0,0 2-20 16,-5-5 1-16,2 4-9 0,-7-5-1 0,4 2-9 16,-10-21-20-16,11 33-45 0,-11-33-25 15,7 25-55-15,-7-25-120 0,0 0-172 0,0 0-22 16,0 0 426-16</inkml:trace>
  <inkml:trace contextRef="#ctx0" brushRef="#br3" timeOffset="183758.4887">8192 11643 1585 0,'-20'-10'117'16,"20"10"-23"-16,0 0-31 0,-21 14-14 0,21-14-10 15,-19 19-5-15,19-19-10 0,-21 35 1 16,10-14-12-16,0 4-9 0,0 0-4 0,1 0 0 16,0 2 0-16,0-4 0 0,2-1 0 0,1-3 0 15,7-19 0-15,-7 29-17 0,7-29-22 0,3 18-13 16,-3-18-42-16,0 0-81 0,46-1-407 15,-46 1-52-15,38-24 181 0</inkml:trace>
  <inkml:trace contextRef="#ctx0" brushRef="#br3" timeOffset="183961.6503">8789 11464 1939 0,'-9'18'12'0,"9"-18"-2"0,0 0-7 16,0 0-2-16,0 0 0 0,0 0-1 0,0 0 1 16,0 0-2-16,0 0-1 0,0 0 0 0,0 0 0 15,18 1-2-15,-18-1-2 0,27-5-10 0,-10 5-7 16,-17 0-12-16,37 0-12 0,-37 0-38 16,43 7-94-16,-43-7-317 0,21-10-122 0,-1 13 168 15</inkml:trace>
  <inkml:trace contextRef="#ctx0" brushRef="#br3" timeOffset="184117.914">8867 11686 1898 0,'-22'23'50'16,"2"-7"-23"-16,20-16-3 0,-23 22-7 0,23-22-5 16,0 0-6-16,0 0-4 0,0 0-1 0,0 0 0 15,22 12 0-15,-5-16 0 0,5-4-5 0,5-3-9 16,4-3-13-16,1-5-35 0,18 19-143 0,-14-25-447 15,9 10-6-15,-3-5 234 0</inkml:trace>
  <inkml:trace contextRef="#ctx0" brushRef="#br3" timeOffset="184680.4693">9442 11270 1895 0,'0'0'13'0,"0"0"-5"0,0 0-7 15,0 0 0-15,0 0 5 0,8-22 5 0,-8 22 2 16,29-19 6-16,-10 7-5 0,3 0 1 15,1-1-4-15,1-2 0 0,2 3-5 0,0-3 3 16,0 6-6-16,-2-2 1 0,-3 4-4 0,-3 3 1 16,-18 4-2-16,24-1 0 0,-24 1 4 0,0 0-1 15,11 18 1-15,-11-18-3 0,-7 29 0 0,-3-10 0 16,-3 2 0-16,-4 1 0 0,-3 1 0 16,0 1 0-16,-2 2 0 0,-1-1 0 0,2-1 0 15,3-2 0-15,2-2 0 0,16-20 0 0,-19 27 0 16,19-27 0-16,0 0 0 0,1 17 0 0,-1-17 0 15,22 4 0-15,-5-5 0 0,5-6 0 0,1-3 0 16,8-4 0-16,1-2 0 0,6 2-26 0,-3-7-23 16,9 10-29-16,-16-19-71 0,29 36-255 0,-24-23-241 15,2 6 57-15,3 10 481 16</inkml:trace>
  <inkml:trace contextRef="#ctx0" brushRef="#br3" timeOffset="185774.3127">9534 11735 1808 0,'-27'9'27'15,"8"0"-5"-15,19-9-10 0,-24 7-4 0,24-7-4 16,0 0 2-16,0 0-3 0,0 0 1 0,3-17 4 16,-3 17-2-16,34-23 4 0,-9 8-2 15,5-3 6-15,7-1-7 0,5-3 4 0,3-2-7 16,7 0 3-16,3-2-7 0,-1 2 3 0,2 0-7 15,-3 4-2-15,-3 0-12 0,-3 7-8 0,-8-3-24 16,5 19-61-16,-29-32-207 0,14 27-338 0,-10 1 57 16,-19 1 416-16</inkml:trace>
  <inkml:trace contextRef="#ctx0" brushRef="#br3" timeOffset="186258.7263">9686 11865 1861 0,'0'0'23'0,"0"0"-12"15,0 0-7-15,0 0-4 0,0 0 3 0,21-28 6 16,-4 16 0-16,4-5 3 0,0 2-7 15,6-2 1-15,0 1-7 0,0 0 4 0,1 2-4 16,-2-1 3-16,0 4-3 0,-4 2 2 16,-3 1-3-16,-19 8 3 0,28-6-3 0,-28 6 2 15,0 0 3-15,0 0 0 0,8 21 5 0,-8-21-5 16,-17 28 2-16,3-10-6 0,-3 1 5 0,-2 2 0 16,-2 2 7-16,0 0 0 0,2-2 8 0,2-1-7 15,5-3 1-15,12-17-8 0,-15 20-4 0,15-20-1 16,0 0 0-16,0 0-1 0,20 11 1 0,-20-11 2 15,30-5-1-15,-12 1 0 0,5-4-1 16,0 0 0-16,3 1 0 0,-2-1 0 0,1 1 0 16,-4 3 0-16,-3 2 0 0,-18 2 0 15,25 2 0-15,-25-2 0 0,0 0 0 0,16 20 0 16,-16-20 0-16,-3 24 0 0,3-24 0 0,-13 33 0 16,1-15 0-16,-4 3 0 0,-1 2 0 0,-2-1 0 15,0-2 0-15,1-3 0 0,18-17 0 0,-27 26 0 16,27-26 0-16,-12 18 0 0,12-18-52 15,0 0-17-15,0 0-72 0,34-3-375 0,-34 3-107 16,33-29-20-16</inkml:trace>
  <inkml:trace contextRef="#ctx0" brushRef="#br3" timeOffset="187100.1176">10507 11340 1771 0,'0'0'21'0,"10"17"-13"0,-10-17-2 16,18-3 3-16,-18 3 8 0,35-15 0 0,-14 2 6 16,7-2-7-16,-1-7 1 0,3 1-11 0,3-6 5 15,1-2-9-15,2-4 11 0,1-2-6 0,1-2 9 16,-2-1-8-16,-3 1 5 0,-3 2-6 16,-3 2 4-16,-4 3-3 0,-6 1 6 0,-5 6-2 15,-5 4 2-15,-7 19-14 0,-4-29 0 0,4 29 0 16,-23-16 0-16,3 13 0 0,-3 8 0 0,-2 2 0 15,-5 9 0-15,0 5 0 0,-4 5 0 0,-1 11 0 16,-2 4 0-16,2 7 0 0,1 5 0 0,5 2 0 16,4-1 0-16,7-3 0 0,7-7 0 15,8-8 0-15,6-7 0 0,8-7 0 16,9-4 0-16,6-11 0 0,13-5 0 0,0-20-54 16,26 5-603-16,-13-20-49 0,12 2 77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30/06/2015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5.emf"/><Relationship Id="rId7" Type="http://schemas.openxmlformats.org/officeDocument/2006/relationships/customXml" Target="../ink/ink6.xml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7.emf"/><Relationship Id="rId5" Type="http://schemas.openxmlformats.org/officeDocument/2006/relationships/customXml" Target="../ink/ink4.xml"/><Relationship Id="rId10" Type="http://schemas.openxmlformats.org/officeDocument/2006/relationships/customXml" Target="../ink/ink8.xml"/><Relationship Id="rId4" Type="http://schemas.openxmlformats.org/officeDocument/2006/relationships/customXml" Target="../ink/ink3.xml"/><Relationship Id="rId9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106234"/>
              </p:ext>
            </p:extLst>
          </p:nvPr>
        </p:nvGraphicFramePr>
        <p:xfrm>
          <a:off x="214283" y="664342"/>
          <a:ext cx="8750332" cy="4328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going over the Mechanics test and see where the marks came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need to DO and SHOW in a test to get the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violins, pianos and guitars make their sounds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standing waves make musical instruments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over the green book’s “take” on standing waves in both open and closed pipes (plus strings)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question that will come up in the Waves booklet.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time on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12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Monica’s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4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65307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4880" y="252000"/>
              <a:ext cx="8621640" cy="5105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480" y="235440"/>
                <a:ext cx="8652600" cy="513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64920" y="459000"/>
              <a:ext cx="7656840" cy="814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2320" y="44352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85800" y="1623720"/>
              <a:ext cx="7656840" cy="814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16082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685800" y="2842920"/>
              <a:ext cx="7656840" cy="814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28274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685800" y="3833520"/>
              <a:ext cx="7656840" cy="814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38180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685800" y="4824120"/>
              <a:ext cx="7656840" cy="814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48086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547200" y="172440"/>
              <a:ext cx="7976160" cy="6110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1000" y="158760"/>
                <a:ext cx="8009280" cy="614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338040" y="786600"/>
              <a:ext cx="7271640" cy="57438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1120" y="770760"/>
                <a:ext cx="7291080" cy="577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52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6240" y="131400"/>
              <a:ext cx="8052480" cy="5315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0040" y="114840"/>
                <a:ext cx="8085240" cy="534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48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7144</TotalTime>
  <Words>308</Words>
  <Application>Microsoft Office PowerPoint</Application>
  <PresentationFormat>On-screen Show (4:3)</PresentationFormat>
  <Paragraphs>55</Paragraphs>
  <Slides>9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315</cp:revision>
  <dcterms:created xsi:type="dcterms:W3CDTF">2006-08-16T00:00:00Z</dcterms:created>
  <dcterms:modified xsi:type="dcterms:W3CDTF">2015-06-30T05:57:15Z</dcterms:modified>
</cp:coreProperties>
</file>