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26/06/2015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3216033"/>
              </p:ext>
            </p:extLst>
          </p:nvPr>
        </p:nvGraphicFramePr>
        <p:xfrm>
          <a:off x="214283" y="664342"/>
          <a:ext cx="8750332" cy="53035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Mechanics test and see the results for HNH, XIG and overall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 two classes produced astonishingly similar sets of results.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time needs to be spent out of class on this course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Xi’s “yardstick”)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violins, pianos and guitars make their sounds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standing waves make musical instruments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over the green book’s “take” on standing waves in both open and closed pipes (plus strings)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question that will come up in the Waves booklet.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due date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time on HRT and HW marking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93031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6901</TotalTime>
  <Words>311</Words>
  <Application>Microsoft Office PowerPoint</Application>
  <PresentationFormat>On-screen Show (4:3)</PresentationFormat>
  <Paragraphs>54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310</cp:revision>
  <dcterms:created xsi:type="dcterms:W3CDTF">2006-08-16T00:00:00Z</dcterms:created>
  <dcterms:modified xsi:type="dcterms:W3CDTF">2015-06-26T05:52:14Z</dcterms:modified>
</cp:coreProperties>
</file>