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"/>
  </p:notesMasterIdLst>
  <p:sldIdLst>
    <p:sldId id="422" r:id="rId2"/>
    <p:sldId id="257" r:id="rId3"/>
    <p:sldId id="258" r:id="rId4"/>
    <p:sldId id="300" r:id="rId5"/>
    <p:sldId id="615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737" autoAdjust="0"/>
  </p:normalViewPr>
  <p:slideViewPr>
    <p:cSldViewPr>
      <p:cViewPr varScale="1">
        <p:scale>
          <a:sx n="87" d="100"/>
          <a:sy n="87" d="100"/>
        </p:scale>
        <p:origin x="152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25T23:19:07.31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21728 6152 958 0,'-23'12'241'0,"23"-12"-218"0,-18 1-7 0,18-1-15 16,-18 3 1-16,18-3-3 0,-17 3-1 0,17-3-1 15,0 0-3-15,-22 14-13 0,22-14-9 0,0 0-22 16,0 0-45-16,0 0-34 0,0 0-26 0,0 0 12 16,0 0 33-16,0 0 49 0,0 0 34 0,0 0 24 15,0 0 18-15,0 0 33 0,0 0 44 16,0 0 42-16,0 0 25 0,0 0-13 0,0 0-26 16,0 0-40-16,0 0-11 0,0 0-8 0,0 0-4 15,0 0-7-15,0 0-11 0,0 0-10 0,0 0-7 16,-18-11-6-16,18 11-4 0,0 0-5 0,0 0-4 15,0 0-1-15,0 0-1 0,0 0-1 0,0 0 2 32,0 0 1-32,0 0 0 0,0 0 1 0,0 0 1 15,0 0 3-15,0 0 2 0,-18 1 2 0,18-1 2 16,0 0-4-16,0 0 2 0,0 0-2 0,0 0 0 16,0 0 1-16,0 0-3 0,0 0 0 0,0 0-2 15,-18 2-2-15,18-2-2 0,0 0-2 0,0 0 0 16,0 0-3-16,-19-3-3 0,19 3-3 0,0 0-8 15,0 0-3-15,-27-10-4 0,27 10-6 0,-19-5-2 16,19 5 3-16,-27-2 3 0,27 2 10 16,-32 1 7-16,14 2 6 0,-3 0 4 0,-1-2 5 15,-1 3 3-15,-2-3 5 0,-1 3 4 0,-3-4 3 16,3 3 6-16,-6-3 1 0,6 4 2 0,-6-5-5 16,8 3-4-16,-4-4-3 0,3 1-6 0,-1-3 1 15,4 3-4-15,-1-3 1 0,2 1-1 0,-2-2 1 16,5 1-1-16,-3-1 0 0,2 0-3 0,0 1 2 15,-1-1-5-15,1-1 0 0,-1 1-2 0,1 0-2 16,-1 0 1-16,0 0 1 0,-1 2-1 0,-2-2 4 16,1 1-5-16,-1 1 3 0,-2-1-2 0,1 2-1 15,-4-2 0-15,0 2 1 0,0-1-1 16,-1 0 2-16,0-1-1 0,0 0 1 0,-2 2 1 16,0-1 1-16,-1 1 1 0,0 1 1 0,0 0 1 15,-4-1 2-15,2 4-1 0,-2-1-1 0,0 1 0 16,0 2-4-16,1 2 4 0,-4-2-2 0,1 2 2 15,-1-2-3-15,-1 1 2 0,0 1-3 0,0 2 2 16,0-1-2-16,1 1 1 0,-1 1-2 0,-1 0 1 16,1 1-3-16,-2 1 4 0,0 1-5 0,1 0 5 15,-1 1-5-15,0 1 4 0,1-2-2 0,-1 1 3 16,2-1-3-16,1-1 3 0,3 0-3 0,1-1 3 16,2-1-4-16,1 1 4 0,1-3-3 0,0 2 3 15,3-2-2-15,-1 1 1 0,0 2-1 16,0 0 1-16,-1 2-1 0,3 0 1 0,-1 1-3 15,0 1-15-15,-2 1 36 0,0 2-37 0,0 1 38 16,-2 3-18-16,2 1-4 0,-1 0 5 0,0 0-5 16,1 1 5-16,0 2-6 0,0-1 5 0,3-1-5 15,0-1 4-15,1-1-3 0,5-1 3 0,-1-3-4 16,2-2 5-16,1-1-6 0,1-2 5 0,1-3-3 16,0-1 3-16,17-8-1 0,-36 9-1 0,19-5-1 15,0-3 1-15,-1 0-1 0,-3-2 1 0,-1 0 1 16,-1 0-2-16,-2-3 2 0,-3-1-2 0,0 0 2 15,-4-1-2-15,-1 0 3 0,-1-1-2 0,0-3 1 16,-3 2-2-16,-4-4 3 0,1-1-4 16,-2-2 4-16,-2-1-5 0,-1-1 5 0,0-2-5 15,-4-1 4-15,1-1-4 0,-1-1 3 16,-3-1-2-16,-1 0 5 0,0 3-4 0,-1 2 4 16,0 3-5-16,-1 5 4 0,-2 3-3 0,-3 5 3 15,-3 4-1-15,-2 5-1 0,-4 3 1 0,-4 5-1 16,-1 1 3-16,0 4-5 0,0 2 5 0,-3-1-6 15,2 2 6-15,-4 3-7 0,-2-1 8 0,3 4-8 16,-1 1 10-16,4-1-9 0,2-1 9 0,3 0-11 16,3-4 7-16,2-2-3 0,4-1 1 15,4-6 0-15,5 0 1 0,5-6-4 16,5-4 5-16,6-3-5 0,5-4 2 0,3-1 1 16,5-5-2-16,4-1 3 0,2-1-3 0,17 10 2 15,-27-24-3-15,27 24 4 0,-21-28-4 0,21 28 5 16,-19-31-5-16,19 31 5 0,-22-33-4 0,9 16 3 15,13 17-3-15,-33-33 6 0,13 18-6 0,0-1 4 16,-4 3-2-16,-1 1 2 0,-2 1-5 16,-4 1 4-16,-3 3-4 0,-4 1 1 0,-5 2 1 15,-1 3 1-15,-4 1 2 0,-2 3 0 0,-4 4 0 16,-1 0-2-16,-3 4 2 0,-2 3-4 0,-5 4 5 16,-2 2-3-16,-3 3 5 0,-1 1-3 0,-2 1 5 15,0 3-6-15,1-3 7 0,-2 3-9 16,3-1 6-16,0 1-6 0,2-1 6 15,1 3-9-15,2-1-9 0,1-2 31 0,3 2-32 16,3-1 33-16,4 1-15 0,3 1-8 0,1 1 7 16,2 0-6-16,3-1 7 0,1 2-8 0,4-2 8 15,2 0-8-15,2 1 8 0,3-2-9 0,5-2 6 16,2 0-5-16,4-3 6 0,6-1-6 0,1-4 7 16,5 0-6-16,11-19 4 0,-11 23-4 0,11-23 1 15,0 0-2-15,0 0 0 0,0 0 0 16,0 0 2-16,25 13-2 0,-25-13 4 0,19-6 0 15,-19 6 0-15,20-11 1 0,-20 11-2 0,0 0 3 16,21-23-3-16,-21 23 3 0,7-17-4 16,-7 17 2-16,0 0-2 0,-3-22 2 0,3 22-1 15,0 0 2-15,-23-15-3 0,23 15 4 0,-26-4-2 16,9 6 0-16,-1 4 3 0,-3 5-6 0,-3 3 5 16,-1 6-3-16,-3 3 5 0,0 7-6 15,-1 5 9-15,-2 5 10 0,2 6-26 0,0 3 29 16,1 3-29-16,2 2 5 0,2 2 11 0,4-1-13 15,5-1 12-15,4-2-12 0,5-5 11 0,4-3-12 16,7-2 11-16,5-5-12 0,5-2-14 0,6-1 31 16,6-6-34-16,6-3 34 0,4-5-10 0,5-6-4 15,2-4 4-15,7-5-1 16,4-7-1-16,3-4 2 0,5-3-1 0,2-6 3 16,2-3-3-16,0-7-13 0,1-2 37 0,-1-3-34 15,-2 0 33-15,2 2-16 0,-4 0-11 0,3 3 5 16,-3 0-5-16,-2 6 4 0,-5 2-5 0,-5 4 7 15,-4 3-4-15,-3 3 1 0,-6 4 0 0,-2 3-2 16,-6 4 3-16,-4 3 0 0,-4 2 1 0,-2 3-3 16,-2 0 4-16,-3 5-5 0,-2 1 9 15,-2 1-6-15,1 2 7 0,-2-1-6 0,2 1 6 16,0 0-7-16,3-2-19 0,2 2 38 0,2-2-39 16,4-1 39-16,6-2-15 0,4-4-3 0,5-3 4 15,3-2-4-15,6-3 2 0,0-1 1 16,5-3 0-16,3-3-1 0,2 0 0 0,4-3-1 15,2-3-1-15,5-2 3 0,4-1-4 0,1-5-15 16,4 0 39-16,-1-3-39 0,-2-1 38 16,3 0-17-16,0 0-7 0,1-1 5 0,1 2-5 15,-4 1 4-15,0 1-4 0,-4 4 4 0,-4 2-2 16,-6 3 3-16,-3 4-3 0,-3 3 1 0,-4 2 0 16,-1 4 0-16,-4 3 2 0,-6 4-2 0,-2 2 3 15,-5 4-4-15,-3 2 5 0,-2 3-6 0,-3 0 6 16,0 1-7-16,-3 0 7 0,1 0 14 15,1 2-37-15,0-3 37 0,3 0-36 0,1-2 16 16,1-5 5-16,4-3-5 0,4-2 4 16,3-4-3-16,4-3 2 0,4-3-2 0,6 0 0 15,-1-3 1-15,4-2-1 0,1-2 1 0,0-2-2 16,1-2 4-16,0-1-5 0,2 1 6 0,-1-2-5 16,2-2-19-16,2 1 41 0,-3-2-42 0,1 2 40 15,-5 2-18-15,0-1-7 0,-2 3 4 16,-3 0 1-16,-2 3 1 0,-3-1 1 0,-2 4 1 15,-2 1-2-15,-3 3 1 0,-4 3 1 0,2 1-5 16,-3 4 3-16,-2 0-2 0,0 3 2 0,-4-1 0 16,3 1 3-16,-2-2-3 0,1 2-18 0,4-5 16 15,1 3-17-15,4-3 43 0,2-5-22 0,3-1 1 16,1-3-2-16,3-3-23 0,3-2 42 16,2 1-16-16,3-4 16 0,0 2-18 15,1-2-2-15,1 1 2 0,-2-2-3 0,1-2 4 16,-1 1-3-16,3 0 2 0,-3-2-3 0,3-1 5 0,0-1-5 15,0-1 5-15,1 0-4 0,-3-1 3 16,1 1-4-16,-2-2 5 0,-3 2-6 0,0 0 6 16,-2 0-6-16,-1 1 6 0,0 2-5 0,0 3 4 15,1 3-3-15,-5 3 2 0,3 2-1 16,-9 5 0-16,1 3 2 0,-5 3-4 0,-2 4 4 0,0 3-3 0,-3 2 3 16,-1 2-3-16,-3 0 4 0,-1 1-4 0,-3-1 4 15,3 0-6-15,-2-1 6 0,4-3-5 0,1-3 3 16,4-5-2-16,4-4 1 0,6-7 1 0,7-6-3 15,4-6 2-15,7-5-3 0,4-3 6 16,3-6-8-16,8-4 11 0,2-3-12 16,8-2 14-16,6-4-14 15,-2 2 11-15,3-2-11 0,-7 1-15 0,-2 2 34 0,2 1-32 16,-3 4 34-16,-2 2-11 0,1 5-8 0,-8 4 7 16,-3 7-7-16,-9 6 5 0,-8 5-3 15,-4 7 0-15,-7 5 0 0,-6 3-1 0,-4 4 3 16,-9 4-3-16,-2 0 5 0,-7 3-4 0,-1 2 8 15,-6 0-6-15,-1 2 7 0,-3-1 17 16,-1-1-41-16,1-1 39 0,1-3-41 0,-6-17 16 16,21 28 3-16,-21-28-3 0,32 17 2 0,-9-13 0 15,4-4 0-15,4-5 2 0,2-5-3 0,3-4 4 16,5-5-4-16,0-3-19 0,4-5 38 0,0-5-36 16,2-3 34-16,3-3-9 0,0-2-13 0,1-3 13 15,0 1-14-15,-3-3 13 0,0-1-12 0,-5 0 14 16,-4-2-14-16,-3 1 15 0,-5-3-15 15,-3 1-9-15,-3-1 31 0,-5 2-30 0,-3 1 30 16,-4 1-7-16,-3 3-13 0,-4 5 13 0,-1 5-11 16,-3 4 9-16,-3 6-6 0,-1 2 10 0,2 21-2 15,-16-24 5-15,16 24-2 0,-28-7-3 0,8 9-1 16,-4 4-5-16,-2 5 1 0,0 5-3 0,-4 0 3 16,-2 2-4-16,-2 0 3 0,0-2-4 15,-3-3 3-15,2-3-3 0,1-5 1 16,-2-3-1-16,5-6 0 0,0-2 1 0,3-5-1 15,2-2 3-15,1-4-5 0,1-5 6 0,1-3-5 0,1-3 6 16,0-1-7-16,-1-1 8 0,0 0-8 0,-1-3 9 16,-1 0-9-16,-1 1 8 0,-1-2-8 0,-4 1-15 0,0 1 34 15,-3-1-32-15,-3 2 31 0,0-2-10 0,-2 1-11 16,-1 1 9-16,-2 1-9 16,2 1 8-16,-1 2-6 0,2 2 7 0,-1 2-5 15,-3 2 6-15,2 3-6 0,-4 4 5 0,-4 0-3 16,2 2 3-16,-4 1-2 0,-2 2 4 0,-1-1-2 15,-4 0 3-15,0 3 0 0,-2 0 1 0,1 1 0 16,-3-2-1-16,1 2 0 0,-3-1 0 0,-2 1-3 16,1 1 1-16,1 0-6 0,3 3-6 15,0 0-15-15,14 11-37 0,-14-25-163 0,34 35-383 16,-10-10 7-16,14 8 154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26/06/2015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customXml" Target="../ink/ink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hangareigirlshighphysics.wikispaces.com/NCEA3+Physics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25105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26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82292814"/>
              </p:ext>
            </p:extLst>
          </p:nvPr>
        </p:nvGraphicFramePr>
        <p:xfrm>
          <a:off x="214283" y="664342"/>
          <a:ext cx="8750332" cy="493776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violins, pianos and guitars make their sounds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standing waves make musical instruments work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Hear the link between the shape of the wave and the frequency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the SW shape affects the frequency. Jargon: harmonics, overtones, modes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Extend wave shape and length to invisible columns of air – in both open and closed tubes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draw wave shapes given the constraints. Jargon: harmonics, overtones, modes, nodes &amp; antinodes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to get the higher modes in readily available closed end oscillators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have fun while pretending not to.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HW and a due date and have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influence our own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4524480" y="2132280"/>
              <a:ext cx="3942000" cy="8920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508280" y="2118240"/>
                <a:ext cx="3973680" cy="921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01930319"/>
              </p:ext>
            </p:extLst>
          </p:nvPr>
        </p:nvGraphicFramePr>
        <p:xfrm>
          <a:off x="533400" y="1524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SHM: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10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oscillatory and simple harmonic motions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SHM: Units 2 and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The reference circle,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phasors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, displacement, velocity &amp;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accel’n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SHM: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18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Natural frequency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SHM: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Phase difference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SHM: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Thursday 25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Energy, Damping and Resonance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Wed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Revision of NCEA2 wave knowledge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Wed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Standing Waves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8600" y="228600"/>
            <a:ext cx="8763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>
                <a:hlinkClick r:id="rId3"/>
              </a:rPr>
              <a:t>http://</a:t>
            </a:r>
            <a:r>
              <a:rPr lang="en-NZ" sz="4800" dirty="0" smtClean="0">
                <a:hlinkClick r:id="rId3"/>
              </a:rPr>
              <a:t>whangareigirlshighphysics.wikispaces.com/NCEA3+Physics</a:t>
            </a:r>
            <a:r>
              <a:rPr lang="en-NZ" sz="48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9709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6873</TotalTime>
  <Words>305</Words>
  <Application>Microsoft Office PowerPoint</Application>
  <PresentationFormat>On-screen Show (4:3)</PresentationFormat>
  <Paragraphs>53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307</cp:revision>
  <dcterms:created xsi:type="dcterms:W3CDTF">2006-08-16T00:00:00Z</dcterms:created>
  <dcterms:modified xsi:type="dcterms:W3CDTF">2015-06-26T01:03:02Z</dcterms:modified>
</cp:coreProperties>
</file>