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422" r:id="rId2"/>
    <p:sldId id="257" r:id="rId3"/>
    <p:sldId id="258" r:id="rId4"/>
    <p:sldId id="300" r:id="rId5"/>
    <p:sldId id="61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25/06/2015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5737287"/>
              </p:ext>
            </p:extLst>
          </p:nvPr>
        </p:nvGraphicFramePr>
        <p:xfrm>
          <a:off x="214283" y="664342"/>
          <a:ext cx="8750332" cy="43586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violins, pianos and guitars make their sounds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standing waves make musical instruments 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“modes” of vibration possible on a string – caution: strobe lights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possible “shapes” of vibration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Hear the link between the shape of the wave and the frequency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SW shape affects the frequency. Jargon: harmonics, overtones, modes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the above to invisible columns of air – in both open and closed tubes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draw wave shapes given the constraints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get the higher modes in readily available closed end oscillators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have fun while pretending not to.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HW and a due date and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1930319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oscillatory and simple harmonic motions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reference circle,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phasors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displacement, velocity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Natural 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Phase difference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Energy, Damping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NCEA2 wave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70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6738</TotalTime>
  <Words>314</Words>
  <Application>Microsoft Office PowerPoint</Application>
  <PresentationFormat>On-screen Show (4:3)</PresentationFormat>
  <Paragraphs>55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304</cp:revision>
  <dcterms:created xsi:type="dcterms:W3CDTF">2006-08-16T00:00:00Z</dcterms:created>
  <dcterms:modified xsi:type="dcterms:W3CDTF">2015-06-24T22:49:06Z</dcterms:modified>
</cp:coreProperties>
</file>