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22" r:id="rId2"/>
    <p:sldId id="651" r:id="rId3"/>
    <p:sldId id="257" r:id="rId4"/>
    <p:sldId id="258" r:id="rId5"/>
    <p:sldId id="300" r:id="rId6"/>
    <p:sldId id="61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333.7164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3T21:27:08.4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11128 4340 998 0,'-27'9'293'0,"20"8"-98"0,7-17-162 15,0 0-13-15,-18 19-12 0,18-19 0 0,0 17 1 16,0-17 10-16,0 26 5 0,7-5 9 0,-7-1-3 16,4 10-17-16,-4-4 40 0,7 8-42 0,-7-5 38 15,3 6-18-15,-3-3-14 0,4-1 8 0,-4-5-10 16,7-5 8-16,-7-21-5 0,15 25 6 15,-15-25-1-15,45 1 3 0,-2-17 3 0,22-15-9 0,23-26-20 16,22-29 0-16,32-28 0 0,25-24 0 16,29-21 0-16,15-12 0 0,17-10 0 0,11-5 0 15,9 4 0-15,-1 1 0 0,-2 9-8 0,-19 4-42 16,-14 17-30-16,-34-9-32 0,-5 28-51 0,-46-25-42 16,11 40-115-16,-33-10-254 0,-26-11 69 0,15 33 476 15</inkml:trace>
  <inkml:trace contextRef="#ctx0" brushRef="#br0" timeOffset="703.1684">11543 5806 1857 0,'0'0'13'16,"0"0"-12"-16,0 0-3 0,4 20-1 0,2-4 2 16,-1 11-8-16,1 8 2 0,-5 16-15 0,-5 12 17 15,-4 17-17-15,-5 9 32 16,-5 12 2-16,-5 3-10 0,-9-7 26 0,3-2-5 16,-4-24 11-16,15-12 23 0,7-26-16 0,11-33-1 15,21 10-40-15,12-34 0 0,25-22 0 0,18-25 0 16,30-24 0-16,15-24 0 0,21-20 0 0,11-8 0 15,17-7 0-15,3 1 0 0,-1 0 0 0,-1 3 0 16,-6 4 0-16,-7-4 0 0,-2 8-68 0,-21-20-107 16,25 25-473-16,-36-10-20 0,1 11 181 15</inkml:trace>
  <inkml:trace contextRef="#ctx0" brushRef="#br0" timeOffset="1344.1431">12312 7077 1596 0,'0'0'45'0,"0"0"-20"0,0 0-10 16,0 0-4-16,0 0 0 0,-7 20-6 0,7-20 3 15,2 32-7-15,-4-3 8 0,-1 5-11 16,-1 6 14-16,-4 6-13 0,1 6 17 0,-4 4-15 16,0 7 20-16,-3 3-12 0,1 5 10 0,-5-5 41 15,9 1-14-15,-6-18 30 0,11-8-14 0,4-19-60 16,0-22-2-16,37 7 0 0,5-23 0 15,25-19 0-15,26-23 0 0,22-28 0 0,17-20 0 16,22-24 0-16,11-16 0 0,16-5 0 0,13-8 0 16,7 0 0-16,4-2 0 0,6 4 0 15,-10-4 0-15,-1 17-104 0,-44-19-483 0,16 16-76 16,-21 0 11-16</inkml:trace>
  <inkml:trace contextRef="#ctx0" brushRef="#br0" timeOffset="729045.3462">6409 10843 1248 0,'-18'-22'204'0,"18"22"-99"31,0 0-36-31,0 0-16 0,0 0-11 16,20 2-4-16,-20-2-2 0,0 0-3 0,0 0-25 15,20-8 19-15,-20 8-30 0,0 0 17 0,0 0 14 0,18 3-23 0,-18-3 19 0,0 0-23 16,0 0 0-16,0 0 1 0,10 22 0 0,-10-22 3 16,-3 20-3-16,3-20 2 0,-7 26-3 15,7-26 4-15,-11 30-4 0,8-12 5 0,-2 1-6 16,-1 3 4-16,2 1-6 0,1 2 6 0,-1 3-7 16,0 2 7-16,1 1-6 0,2-2 6 0,-2-4-5 15,3-6 6-15,0-19-5 0,4 26 3 0,-4-26-3 16,0 0 3-16,0 0-1 0,17 16 3 0,-17-16 6 15,0 0 1-15,15-8 5 0,-15 8-5 16,15-19-4-16,-8 2-8 0,1-5 0 0,-2-3 0 16,0-5 0-16,-4-1 0 0,2 1 0 15,0 0 0-15,-4 0 0 0,0 1 0 0,0 0 0 16,0 0 0-16,-4 1 0 0,4 1 0 0,-1 1 0 16,-2 1 0-16,3 4 0 0,3 1 0 0,-3 20 0 15,1-25 0-15,-1 25 0 0,10-18 0 0,-10 18 0 16,18-11 0-16,-18 11 0 0,27-6 0 15,-9 6 0-15,0 1 0 0,0 4 0 0,4 1 0 16,0 1 0-16,0 0 0 0,0 1 0 0,0-2 0 16,2 0-11-16,-2-4-9 0,4-1-12 0,-3-7-4 15,6 3-11-15,-1-11-3 0,10 5-11 0,-9-13-14 16,18 12-10-16,-14-15-4 0,18 10 22 0,-11-8 18 16,11 4 33-16,-3 0 4 0,6 1 6 15,-3-4-12-15,3 6-3 0,-6-11-66 16,4 17-5-16,-12-15-50 0,-10 0-352 0,23 29 59 15,-35-27 334-15</inkml:trace>
  <inkml:trace contextRef="#ctx0" brushRef="#br0" timeOffset="729592.2528">7398 10841 1501 0,'0'0'21'16,"0"0"-15"-16,0 0-7 0,0 0 5 0,0 0 9 16,22 0 8-16,-22 0 9 0,18 3 3 0,-18-3-3 15,22 5 2-15,-22-5-5 0,26 3 5 0,-26-3-2 16,25 0-1-16,-25 0-5 0,26-4-3 0,-26 4-6 15,25-6-3-15,-25 6-3 0,26-10-1 0,-26 10 1 16,25-11 0-16,-25 11-18 0,29-15 38 16,-29 15-40-16,22-21 35 0,-22 21-19 15,19-19-3-15,-19 19 2 0,0 0-2 0,21-23 2 16,-21 23-2-16,0 0 1 0,8-18-1 0,-8 18 1 16,0-17-2-16,0 17 1 0,-1-22-5 0,1 22 4 15,-4-27-4-15,4 27 4 0,-6-29-2 0,6 29 4 16,-7-29-4-16,7 29 3 0,-8-25-3 0,8 25 4 15,-11-22-3-15,11 22 5 0,0 0-4 16,-22-20 4-16,22 20-2 0,0 0 2 0,-25-2-2 16,25 2-3-16,-22 14 3 0,22-14-4 0,-29 26 5 15,11-6-5-15,-2 4 5 0,-4 5-4 0,-2 4 7 16,0 4-6-16,-3 5-8 0,-1 2 25 0,1 2-23 16,1-3 26-16,1-2-19 0,6-3-2 15,3-4 0-15,7-3 0 0,8-2 0 0,2-3 0 16,5-1 0-16,6-2 0 0,5-2 0 15,4-3 0-15,7-4-8 0,6-3-12 0,1-5 0 16,11-1-12-16,-4-11-7 0,11 2-13 0,-4-16-23 16,18 16-87-16,-27-39-228 0,27 15-224 0,-2 1 23 15,-9-19 548-15</inkml:trace>
  <inkml:trace contextRef="#ctx0" brushRef="#br0" timeOffset="730060.9961">8856 10335 1696 0,'0'0'36'15,"-3"-30"-12"-15,3 30-9 0,-15-30 5 16,15 30 1-16,-16-21 0 0,16 21-1 0,-28-12-6 16,10 9-8-16,-4 0-2 0,-1 4 0 0,-3 4-2 15,-1 1 2-15,-4 3 2 0,3 3 3 0,-1 0-2 16,4 2 6-16,1 2-5 0,4 1 7 0,0 0-4 15,5 1 6-15,4 0-9 0,4 3 3 0,2 1-5 16,2 4 3-16,5 3-6 0,4 3 5 0,-1 3-8 16,3 0 5-16,-1 5-9 0,2 1 8 15,0 4-10-15,-2 4-11 0,1 0 25 0,-1-1-26 16,0-1 25-16,-1-5-5 0,-1-2-8 0,1-5 6 16,-1-3-10-16,-1-6 3 0,0 0-10 15,-1-7 1-15,-3-19-9 0,8 24-6 0,-8-24-19 16,0 0-23-16,16 12-50 0,-31-36-90 0,15 24-317 15,17-17-51-15,-25-10 265 0</inkml:trace>
  <inkml:trace contextRef="#ctx0" brushRef="#br0" timeOffset="730311.0002">8368 10699 1880 0,'0'0'42'16,"0"0"-16"-16,0 0-13 15,0 0-2-15,4 17 1 0,-4-17 2 0,18 17 1 16,-18-17-5-16,26 23-3 0,-26-23-5 0,21 28-20 16,-21-28 29-16,15 27-32 0,-15-27 27 0,18 18-18 15,-18-18-5-15,20 8-7 0,-20-8 0 0,31-1-1 16,-9-4 10-16,3-6 0 0,8-3-9 0,5-1 44 16,8-2-39-16,5 2 43 0,4-2-21 0,3-3-6 15,6 0 6-15,2-2-6 0,3-1 6 16,2 0-13-16,2 1 4 0,0-3-23 0,5 15-87 15,-28-30-120-15,30 37-166 0,-24-16-224 0,-13-8 170 16,17 30 456-16</inkml:trace>
  <inkml:trace contextRef="#ctx0" brushRef="#br0" timeOffset="730998.5103">9751 10710 1237 0,'-8'-20'166'16,"8"20"-48"-16,0 0-41 0,0 0-15 0,-6-20-10 15,6 20-9-15,0 0-3 0,0 0-7 0,0 0-2 16,0 0-4-16,0 0 1 0,0 0-3 0,0 0-5 15,0 0-7-15,0 0-7 0,0 0-3 0,0 0-4 16,-19 18 4-16,19 1-4 0,0 2 5 0,-3 4-6 16,0 5-18-16,-1 1 31 0,0 5-30 15,0 3 28-15,-3 2-5 0,0 0-9 0,3 1 11 16,-3-1-10-16,-1 0 9 0,2-1-9 0,1-3 6 16,-1-2-9-16,5-6 6 0,-2-1-8 0,3-5 5 15,0-2-5-15,0-21 5 0,3 27-2 0,-3-27 2 16,0 0 0-16,0 0 0 0,0 0 1 15,19 10 3-15,-19-10 5 0,0 0-2 16,25-31 5-16,-14 11-6 0,-3-4 3 0,2-4-7 16,1-2 7-16,-3-5-9 0,2-2 9 0,1-3-10 15,-4-3 11-15,4 2-10 0,-7-1 13 0,1-1-5 16,-2 0 9-16,0-2 15 0,-3 0-27 0,4 3 25 16,-4 1-26-16,1 7 4 0,1 4 7 0,2 3-10 15,0 7 6-15,-4 3-6 0,0 17 3 0,7-23-4 16,-7 23 0-16,0 0 0 0,18-20-1 15,-18 20-1-15,26-9 1 0,-8 5-1 0,1 1 1 16,6 0 2-16,-3 1 0 0,3 1 1 0,1-1 0 16,-1 4-1-16,0-1-1 0,1 0 0 15,-3 3 0-15,2 0 0 0,-3 1 0 0,-4 2 0 16,0 2 0-16,-18-9 0 0,26 22-3 0,-26-22 2 16,14 26-4-16,-14-9 2 0,0 1-3 0,-3 2 4 15,-5 2-4-15,-3-1 6 0,-2 1-4 16,1 0 4-16,-3 0-2 0,-3-1-20 0,3 0 30 15,1-3-31-15,14-18 29 0,-29 28-11 0,29-28-3 16,-19 17 0-16,19-17-3 0,0 0-4 0,-18 11-6 16,18-11-9-16,0 0-4 0,0 0-13 0,0 0-13 15,-15-38-29-15,15 38-160 0,0-19-263 0,0-3-65 16,0 22 260-16</inkml:trace>
  <inkml:trace contextRef="#ctx0" brushRef="#br0" timeOffset="731529.7962">10609 10692 1676 0,'0'0'83'15,"0"0"-25"-15,21 1-13 0,-21-1-3 0,26-11-9 16,-26 11-3-16,31-11-12 0,-31 11-3 0,35-10-6 15,-35 10-5-15,33-8-2 0,-33 8-1 16,29-4-2-16,-29 4 2 0,22 0-2 0,-22 0-1 16,0 0 0-16,18 6 0 0,-18-6 1 15,0 0 1-15,0 0-1 0,0 0 1 0,-4 18 0 16,4-18-1-16,0 0 2 0,-17 20-3 0,17-20 4 16,-18 21-4-16,18-21 3 0,-22 25-3 0,22-25 3 15,-27 29-3-15,13-12-20 0,0 1 32 0,2-1-31 16,1 0 32-16,11-17-10 0,-22 30-3 15,22-30 4-15,-18 27-3 0,18-27 2 0,-11 18-1 16,11-18 1-16,0 0-2 0,1 19 3 0,-1-19-3 16,0 0 3-16,22 19-1 0,-22-19 1 0,25 7-1 15,-25-7-1-15,29 2-3 0,-11-3-3 0,4 0-2 16,0-3-7-16,3 1-1 0,1-3-10 0,3 4-7 16,-6-6-15-16,10 8-17 0,-15-16-47 15,25 27-97-15,-36-28-236 0,15 9-161 16,8 11 210-16</inkml:trace>
  <inkml:trace contextRef="#ctx0" brushRef="#br0" timeOffset="731857.9242">11192 10748 1378 0,'0'0'210'0,"0"0"-143"0,0 0-39 16,0 0-8-16,0 18-4 0,0-18 5 0,-3 18 21 15,3-18-43-15,-8 28 42 0,8-11-42 16,0-17 20-16,-10 26 4 0,10-26-6 0,-7 28 2 16,7-28-7-16,-4 26 1 0,4-26-7 0,3 24 1 15,-3-24-6-15,11 21 4 0,-11-21-3 0,16 20 4 16,-16-20-2-16,25 17 3 0,-25-17-3 0,33 12 2 15,-12-7-3-15,-2-2 0 0,3-1-2 0,0-2-3 16,0-3-3-16,-1-3-7 0,2-1-3 16,-2-5-9-16,0 0-3 0,-5-8-21 15,9 9-21-15,-21-21-77 0,32 33-149 0,-33-24-274 16,8-4-40-16,11 13 452 0</inkml:trace>
  <inkml:trace contextRef="#ctx0" brushRef="#br0" timeOffset="732092.2943">11456 10819 1744 0,'-15'41'42'15,"15"-41"-11"-15,-7 32-6 0,7-32-10 0,6 30 2 16,2-13-9-16,-1 1-1 0,-2 2-9 15,2 0 2-15,0 3-7 0,-3-3 1 0,2 5-14 16,-6-6-6-16,7 10-35 0,-7-29-45 0,12 48-167 16,-12-48-321-16,-8 24 3 0,15-2 389 0</inkml:trace>
  <inkml:trace contextRef="#ctx0" brushRef="#br0" timeOffset="732860.9773">12382 11281 1178 0,'-35'-2'213'0,"35"2"-119"0,0 0-41 16,0 0-3-16,-22-16-2 16,22 16-10-16,0 0-9 0,-20-26-11 0,20 26-1 15,-20-25-7-15,7 7 7 0,2 1-4 0,-3-5 8 16,3 0-8-16,-4-3 7 0,4 1-4 0,-5-2 8 16,3 4-7-16,-3-4 6 0,3 3-9 0,-2-2 5 15,1 1-6-15,1-3 3 0,2 2-5 0,-2-2 0 16,6-2-6-16,-2-1-11 0,1 1 26 0,3-2-29 15,0 5 28-15,1-1-15 0,2 1-6 16,4 1 6-16,0 0-4 0,1 1 5 0,3 0-4 16,-1-1 3-16,3 2-5 0,-1 2 5 0,2 0-6 15,0 3 5-15,-9 18-3 0,18-30 2 0,-18 30-2 32,18-23 0-32,-18 23 0 0,19-14 0 0,-19 14 0 15,0 0 0-15,22-3 0 0,-22 3 0 16,0 0 0-16,0 0 0 0,16 18 0 0,-16-18 0 15,6 24 0-15,-6-24 0 0,1 35 0 16,-2-12 0-16,-3 0 0 0,-2 5 0 0,-3 0 0 16,-2 3 0-16,-3 2 0 0,-3 3 0 0,-3 2 0 15,-2 0 0-15,-3 4-7 0,-2-1 13 0,-1 1-22 16,-1-2 24-16,3-4-4 0,3-1-7 0,-1-3 6 16,4-2-6-16,4-2 6 0,3-4-7 0,4 0 6 15,1-3-5-15,8-4 2 0,0-17-2 16,6 26 3-16,-6-26-1 0,20 21 4 0,-20-21 0 15,35 14 2-15,-12-10-1 0,6-2-4 0,6-5 0 16,5-2 0-16,10-6 0 0,0-2 0 16,9-8 0-16,3-4 0 0,4-3 0 0,1-5-7 15,1 3-19-15,-3-4-17 0,1 4-4 0,-11-8-29 16,11 21-60-16,-33-35-295 0,15 25-220 0,-8-2 39 16,-15-11 595-16</inkml:trace>
  <inkml:trace contextRef="#ctx0" brushRef="#br0" timeOffset="733394.2623">12869 10519 1529 0,'0'0'116'0,"0"0"-37"0,0 0-18 16,-16 7-10-16,16-7-9 0,0 0-7 0,0 0-3 16,0 0-2-16,0 0 0 0,22 5-2 0,-22-5-14 15,26 1-14-15,-26-1 0 0,33 2 0 0,-12-2 0 16,-2 0 0-16,-1 1 0 0,-3 0 0 15,-15-1 0-15,32 4 0 0,-32-4 0 0,27 6 0 16,-27-6 0-16,22 5 0 0,-22-5 0 16,0 0 0-16,18 8 0 0,-18-8 0 0,0 0 0 15,0 0 0-15,0 0 0 0,10 18 0 0,-10-18 0 16,0 0 0-16,0 0 0 0,-14 23 0 0,14-23 0 16,0 0 0-16,-25 23 0 0,25-23 0 0,-19 18 0 15,19-18 0-15,-25 23 0 0,25-23 0 0,-30 29 0 16,15-11 0-16,1 2 0 0,-4 0 0 15,4 4-17-15,2 1 28 0,-2-1-27 0,5-1 28 16,3-5-11-16,2 0-5 0,4-18 4 0,0 32-3 16,0-32 4-16,10 25-2 0,-10-25 3 15,27 23-1-15,-8-11 1 0,3-1-1 0,3-3 3 16,7 0-2-16,1-5 1 0,3 0-3 0,2-5-2 16,2-4-2-16,0-3-12 0,4-5-9 0,-4-7-21 0,6 5-22 15,-15-26-109-15,30 17-469 16,-25-10-5-16,1-1 241 0</inkml:trace>
  <inkml:trace contextRef="#ctx0" brushRef="#br0" timeOffset="733786.5287">13787 10594 1807 0,'0'0'38'0,"0"0"-25"15,0 0-11-15,0 0 0 0,0 0-1 0,0 0 0 16,0 0-3-16,0 0-4 0,-18 3-4 0,18-3 0 16,-29 3 0-16,11 0 5 0,-3 0 3 15,2 1 3-15,-3 1 2 0,4 3 1 0,0 1 0 16,18-9 2-16,-29 21-2 0,29-21 5 0,-22 23-4 16,22-23 3-16,-8 23-1 0,8-23 2 15,4 21-1-15,-4-21 5 0,22 20 0 0,-5-9 5 16,2-3 2-16,3 1 0 0,3-2 2 0,2 3-26 15,1-3 22-15,1 2-24 0,0-2 30 0,1 0-12 16,2 2-2-16,-3-2-10 0,1 2 0 0,-4-1 0 16,-4 1 0-16,-1-1 0 0,-21-8 0 15,26 16 0-15,-26-16 0 0,14 17 0 0,-14-17 0 16,-3 18 0-16,3-18-6 0,-15 22-6 0,15-22-5 16,-26 26-1-16,8-10-7 0,-4-3-6 0,4 7-19 15,-11-12-35-15,18 26-78 0,-32-37-142 0,24 19-304 16,1 6 29-16,-12-17 435 0</inkml:trace>
  <inkml:trace contextRef="#ctx0" brushRef="#br0" timeOffset="734036.5549">13988 10506 1603 0,'-33'12'117'0,"37"12"-33"16,-4-24-37-16,3 28-2 0,-3-28-5 15,27 19-3-15,-6-13-8 0,2 0-8 0,5-3-10 16,1-1-5-16,4-1-8 0,-4-2-5 0,4-1-8 16,-3-4-7-16,3 2-6 0,-5-4-10 0,6 4-20 15,-13-18-66-15,30 27-292 0,-26-18-227 16,2-2 34-16,5 10 532 0</inkml:trace>
  <inkml:trace contextRef="#ctx0" brushRef="#br0" timeOffset="734177.1836">14726 10820 1762 0,'0'0'22'15,"17"32"-272"-15,-38-35-338 0,21 3-65 0,0 0 361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24/06/2015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JVVEgx62oc" TargetMode="External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.xml"/><Relationship Id="rId5" Type="http://schemas.openxmlformats.org/officeDocument/2006/relationships/image" Target="../media/image2.gif"/><Relationship Id="rId4" Type="http://schemas.openxmlformats.org/officeDocument/2006/relationships/hyperlink" Target="https://www.youtube.com/watch?v=NpEevfOU4Z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171419"/>
              </p:ext>
            </p:extLst>
          </p:nvPr>
        </p:nvGraphicFramePr>
        <p:xfrm>
          <a:off x="214283" y="664342"/>
          <a:ext cx="8750332" cy="529132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Chloe to sit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versions of a standing wave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One is better to learn than the other. What it looks like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 S.W. is zero AND HOW a SW is formed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SW is formed and the conditions for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useful jargon: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Phase, resultant, nodes, antinodes, wavelength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standing waves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clip of SWs forming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https://www.youtube.com/watch?v=8JVVEgx62oc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4"/>
                        </a:rPr>
                        <a:t>https://www.youtube.com/watch?v=NpEevfOU4Z8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(1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90 seconds are okay)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seeing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HW and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2300760" y="658800"/>
              <a:ext cx="3051000" cy="3425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86360" y="656280"/>
                <a:ext cx="3067920" cy="344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Katie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7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93031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6656</TotalTime>
  <Words>314</Words>
  <Application>Microsoft Office PowerPoint</Application>
  <PresentationFormat>On-screen Show (4:3)</PresentationFormat>
  <Paragraphs>59</Paragraphs>
  <Slides>6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300</cp:revision>
  <dcterms:created xsi:type="dcterms:W3CDTF">2006-08-16T00:00:00Z</dcterms:created>
  <dcterms:modified xsi:type="dcterms:W3CDTF">2015-06-23T21:47:01Z</dcterms:modified>
</cp:coreProperties>
</file>