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552808"/>
              </p:ext>
            </p:extLst>
          </p:nvPr>
        </p:nvGraphicFramePr>
        <p:xfrm>
          <a:off x="214283" y="664342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Achievement Standard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we will be able to do once we have finished this Ach. Std.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Wake up our Y12 knowledge of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remember the stuff we did last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&amp; help +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Jo-Siana and Chloe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653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6590</TotalTime>
  <Words>275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296</cp:revision>
  <dcterms:created xsi:type="dcterms:W3CDTF">2006-08-16T00:00:00Z</dcterms:created>
  <dcterms:modified xsi:type="dcterms:W3CDTF">2015-06-23T20:52:01Z</dcterms:modified>
</cp:coreProperties>
</file>