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841089"/>
              </p:ext>
            </p:extLst>
          </p:nvPr>
        </p:nvGraphicFramePr>
        <p:xfrm>
          <a:off x="214283" y="664342"/>
          <a:ext cx="8750332" cy="5181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End Of Topic Test</a:t>
                      </a:r>
                      <a:endParaRPr kumimoji="0" lang="en-US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material in Mechanics</a:t>
                      </a:r>
                      <a:endParaRPr kumimoji="0" lang="en-US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02497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6472</TotalTime>
  <Words>201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291</cp:revision>
  <dcterms:created xsi:type="dcterms:W3CDTF">2006-08-16T00:00:00Z</dcterms:created>
  <dcterms:modified xsi:type="dcterms:W3CDTF">2015-06-18T05:47:49Z</dcterms:modified>
</cp:coreProperties>
</file>