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300" r:id="rId5"/>
    <p:sldId id="61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18/06/2015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2683273"/>
              </p:ext>
            </p:extLst>
          </p:nvPr>
        </p:nvGraphicFramePr>
        <p:xfrm>
          <a:off x="214283" y="664342"/>
          <a:ext cx="8750332" cy="4011168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Today: Review of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Mechanics+HRT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+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from old exams – on screen, via the web and on hard copy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3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 AND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/>
                      </a:r>
                      <a:b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</a:b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Tomorrow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6024973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More on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oscillatory and simple harmonic motions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Natural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June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Energy, Damping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70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6472</TotalTime>
  <Words>221</Words>
  <Application>Microsoft Office PowerPoint</Application>
  <PresentationFormat>On-screen Show (4:3)</PresentationFormat>
  <Paragraphs>46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289</cp:revision>
  <dcterms:created xsi:type="dcterms:W3CDTF">2006-08-16T00:00:00Z</dcterms:created>
  <dcterms:modified xsi:type="dcterms:W3CDTF">2015-06-18T01:32:11Z</dcterms:modified>
</cp:coreProperties>
</file>