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22" r:id="rId2"/>
    <p:sldId id="257" r:id="rId3"/>
    <p:sldId id="258" r:id="rId4"/>
    <p:sldId id="300" r:id="rId5"/>
    <p:sldId id="612" r:id="rId6"/>
    <p:sldId id="613" r:id="rId7"/>
    <p:sldId id="614" r:id="rId8"/>
    <p:sldId id="61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21:48:05.28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2511 1161 514 0,'0'0'167'15,"0"0"-53"-15,0 0-29 0,0 0 12 16,0 0-31-16,0 0-9 0,-10 24 5 0,10-24 3 16,-1 17 9-16,1-17-6 0,-1 19 6 0,1-19-16 15,-1 20-37-15,1-20 16 0,0 23-38 0,0-23 20 16,0 29 1-16,0-29-13 0,3 34 5 16,-1-14-12-16,0 3 8 0,-1 3-12 0,0 0 10 15,-1 3-10-15,0 1 9 0,-1 3-10 0,0 2 10 16,0 3-11-16,0 2 12 0,-1 4-12 15,2 2 14-15,-1 0-13 0,0 1 15 0,1 1 22 16,0 0-42-16,-1 8 41 0,-1 0-39 0,-1 2 3 16,2 3 21-16,-3-5-14 0,3 5 21 0,-4 0-17 15,4 4 19-15,-3 4-25 0,2 1-4 0,-3 3 27 16,2 2-28-16,1 0 28 0,-1 3-3 0,1 0-25 16,0 3 26-16,-2 1-24 0,0 5 2 15,-1 0 24-15,2 5-20 0,-3-3 20 16,1 6 4-16,-3-1-26 0,2 2 24 0,-2 3-8 15,1 2-14-15,-2-1 11 0,1 2-15 0,0-1-4 16,0 0 21-16,0 6-7 0,1-1-15 0,-1-1 12 16,2 1-11-16,-2-5-4 0,1 1 25 0,0 4-9 15,-2 1-11-15,3 0 10 0,0 1-13 0,1-3-3 16,1 0 23-16,1 5-7 0,-1 0-10 16,2-1 10-16,-2 1-11 0,2-1-6 0,0 2 8 15,1 3 10-15,0 0-10 0,-1 1 8 0,-3 0 8 16,0-1-25-16,-1 0 6 0,0 2 12 0,0 0-11 15,0-1 9-15,1 0 10 0,0 1-26 0,0 0 11 16,1-3 7-16,1 2-8 0,-1-5 10 16,2-1 4-16,-1 4-6 0,2-1-10 0,1-1 9 15,0 0-12-15,2-3-3 0,2 1 21 16,1 3-9-16,0 1-7 0,0-2 8 0,-2-1-9 16,1 0-4-16,0-1 5 0,-2 2 9 0,0 1-8 15,1 1 8-15,-1 1 9 0,-1 0-23 0,1 0 9 16,-4 1 11-16,1-1-10 0,-2-2 9 0,0 2 7 15,0-3-23-15,-1 3 9 0,0-2 10 0,1 2-9 16,-1-4 9-16,2-1-8 0,-2 3-4 16,1-2 0-16,1-1 0 0,0-1 0 0,0-5 0 15,2 1 0-15,2 1 0 0,0 1 0 0,2-2 0 16,-1-1 0-16,1-2 0 0,-3-5 0 16,2 5 0-16,-1-3 0 0,-1-3 0 0,-1-2 0 15,0-4 0-15,-2-4 0 0,1 0 0 0,-3-4 0 16,-1 3 0-16,-1-6-18 0,0 0-8 0,-3-11-32 15,8 1-28-15,-13-26-52 0,34 19-350 16,-27-29-128-16,9-3 46 0</inkml:trace>
  <inkml:trace contextRef="#ctx0" brushRef="#br0" timeOffset="1184.8428">992 12639 1542 0,'0'0'14'0,"20"1"-9"0,-20-1-5 16,0 0 0-16,24-4-3 0,-24 4-2 0,25 1-9 16,-25-1-17-16,36 8 1 0,-36-8-50 0,41 9 27 15,-22-11-21-15,12 11 14 0,-4-8 10 16,8 6 11-16,-2-2 11 0,4 1 18 0,4 3 25 16,0-4 12-16,8 3 10 0,-1-3 3 15,7 6 0-15,2-6-7 0,8 4-21 0,-2-4 11 16,6 1-19-16,0-3 14 0,8 1 2 15,0-2-2-15,7 1 1 0,4-3 1 0,6 3-7 16,2-3-4-16,7 1-2 0,0-1-5 0,2 1 3 16,10-1 0-16,3 1 0 0,1-1 5 0,4 3 2 15,2-3 2-15,5 3 3 0,3-1-2 0,6 2-1 16,0-1-3-16,2 0 1 0,5 0-3 0,4 0 0 16,2-1 0-16,5 1 4 0,1-3-1 0,6 3 5 15,0-4-1-15,9 1 3 0,-5-4-1 16,5 3-2-16,5-3 6 0,7 2-8 0,-3-3 4 15,6 1-4-15,5-1-4 0,3 2-1 16,2-2-2-16,6 1-2 0,-4 2-2 0,3-1 0 16,4 1-5-16,3 1 4 0,-1-2 0 0,4 2-3 15,1 0 7-15,5 1-2 0,8-1-2 0,1 1 1 16,-2-4 0-16,-1 4-3 0,1-1 1 16,0 1 0-16,10 0 1 0,1 1 4 0,7-3 2 15,2 2 7-15,-5-3 0 0,6 2 4 0,-5-3-2 16,5 2-1-16,6-3 0 0,5-1-5 0,8-2-20 15,-2-1 16-15,7-2-21 0,-1-1 35 0,-1-4-18 16,12 0 14-16,1-3-12 0,9 0-5 0,-2-2 7 16,-1 2-6-16,4-1 4 0,-1 1-1 0,4 4 3 15,7 0-5-15,1 6 1 0,-3 0-6 16,-2 5 2-16,-5 2 1 0,-3 3 1 0,-2 4 1 16,-2 2-1-16,-3 4 1 0,0 1-2 0,-8 4 2 15,0 1-2-15,-5 2 4 0,-7 1-4 0,2 0 6 16,-9 1-5-16,3-1 5 0,1 1-3 0,2-1-8 15,5-1 24-15,-2-4-19 0,5-3 0 16,-6-1 0-16,1-1 0 0,-1-2 0 0,-5 0 0 16,4-2 0-16,-6 0 0 0,0-3 0 0,-10 1 0 15,-5-2 0-15,0 5-46 0,-16-11-44 16,12 29-138-16,-34-27-398 0,-5 5-29 0,-13 0 254 16</inkml:trace>
  <inkml:trace contextRef="#ctx0" brushRef="#br0" timeOffset="1856.7077">22258 13032 1696 0,'14'-18'351'16,"-14"18"-351"-16,0 0 0 0,0 0 0 0,0 0 0 15,0 0 0-15,0 0 0 0,0 0 0 0,-27 22 0 16,10-6 0-16,-2 4 0 0,-8 9 0 0,-5 6 0 15,-4 8 0-15,-4 5 0 0,-2 8 0 0,0 5 0 16,0 4 0-16,3 3 0 0,4-2 0 16,5-4 0-16,5-4 0 0,6-4 0 0,8-7 0 15,5-4 0-15,10-5 0 0,4-4 0 0,8-5 0 16,5-4 0-16,4-4 0 0,7-4 0 0,2-5 0 16,0-4 0-16,6-3 0 0,-1-6 0 15,2-3 0-15,1-10-58 0,4 10-67 0,-33-32-373 16,31 22-117-16,-21-13 13 0,1-6 454 0</inkml:trace>
  <inkml:trace contextRef="#ctx0" brushRef="#br0" timeOffset="2075.478">21756 13517 1869 0,'-35'10'178'0,"6"-1"-178"0,29-9 0 16,-23 4 0-16,23-4 0 0,0 0 0 15,18-5 0-15,-1 3 0 0,4-1 0 16,5-1 0-16,7-2 0 0,5 0 0 0,4-2 0 16,6 1 0-16,3-1 0 0,0 0 0 0,3 2 0 15,-1-1 0-15,-1 5-15 0,-5-4-39 0,1 12-29 16,-15-14-27-16,16 26-37 0,-31-32-110 0,33 36-117 16,-32-25-42-16,12 9-7 0,0 10 256 15</inkml:trace>
  <inkml:trace contextRef="#ctx0" brushRef="#br0" timeOffset="2231.7232">22588 13529 589 0,'0'0'197'0,"29"7"9"15,-29-7-3-15,0 0-39 0,0 0-24 0,0 0-22 16,0 0-16-16,0 0-22 0,0 0-15 16,14 19-11-16,-14-19-23 0,-4 23 4 0,0-6-12 15,-1 6-3-15,-1 2-9 0,-2 3-2 0,-2 2-9 16,-3 3 0-16,-3 2 0 0,0 2 0 16,-3 2 0-16,-2 0 0 0,-1-3 0 0,0-2 0 15,3-5 0-15,1-7-18 0,7-1-34 0,11-21-64 16,3 28-317-16,-3-28-159 0,0 0-15 0,14-28 379 15</inkml:trace>
  <inkml:trace contextRef="#ctx0" brushRef="#br0" timeOffset="2841.1076">22756 13274 1656 0,'-29'-11'309'0,"29"11"-274"0,6 23-26 0,-6-23-26 15,-4 18 18-15,4-18-20 0,7 18 36 0,-7-18-12 16,11 22 11-16,-11-22-13 0,14 22-2 16,-14-22 4-16,20 21 0 0,-20-21 4 0,25 21-2 15,-25-21-2-15,22 22-5 0,-22-22 0 0,19 27 0 16,-19-27 0-16,16 31 0 0,-14-13 0 0,0 3 0 16,-6 1 0-16,-2 2 0 0,-3 2 0 0,-3 2 0 15,-1 0 0-15,-5-1 0 0,-1-2 0 0,-1-2 0 16,0-1 0-16,2-3 0 0,1-2 0 15,17-17 0-15,-21 24 0 0,21-24 0 16,0 0 0-16,0 0 0 0,0 0 0 0,0 0 0 16,0 0 0-16,0 0 0 0,22-23 0 0,-7 6 0 15,4-4 0-15,4-5 0 0,3-2 0 0,3-3 0 16,-1-1 0-16,2 1 0 0,-2 2 0 0,-2 2 0 16,-3 4 0-16,-1 2 0 0,-3 2 0 0,0 5 0 15,-19 14 0-15,26-18 0 0,-26 18 0 0,0 0 0 16,0 0 0-16,0 0 0 0,12 22 0 15,-15-4 0-15,-3 1 0 0,-3 5 0 0,-2 3 0 16,-1 1 0-16,-1 2 0 0,-3 0 0 0,1-1 0 16,2 0 0-16,0-3 0 0,7-3 0 0,-1-3 0 15,7-20 0-15,5 28 0 0,-5-28 0 16,23 17 0-16,-1-13 0 0,4-4 0 0,7-7 0 16,4-5 0-16,6-2 0 0,4-5 0 15,3-3 0-15,0-1 0 0,-1-1 0 0,-2-1 0 16,-2 1 0-16,-4 0 0 0,-2 2 0 0,-6 3 0 15,-5 3 0-15,-5 4 0 0,-6 5 0 0,-17 7 0 16,20-6 0-16,-20 6 0 0,0 0 0 0,-4 17 0 16,-4 0 0-16,-5 4 0 0,-2 6 0 0,-4 4 0 15,-2 3 0-15,-5 4 0 0,0 1 0 0,1 0 0 16,2 0 0-16,5-5 0 0,4 0 0 16,7-8 0-16,7 0 0 0,4-9 0 15,11 3-76-15,-15-20-100 0,47 15-407 0,-47-15-4 16,43-4-2-16</inkml:trace>
  <inkml:trace contextRef="#ctx0" brushRef="#br0" timeOffset="3216.1815">23630 13736 1841 0,'-11'34'206'15,"11"-34"-206"-15,0 0 0 0,2 19 0 16,-2-19 0-16,28 7 0 0,-9-5 0 16,3-4 0-16,6 1 0 0,2-4 0 0,4-1 0 15,6-1 0-15,-1-3 0 0,3-2 0 0,-1 0 0 16,-4-1 0-16,-2-3 0 0,-5 2 0 0,-7 0 0 16,-1 1 0-16,-5-1 0 0,-17 14 0 0,17-29 0 15,-17 29 0-15,-9-25 0 0,9 25 0 0,-37-17 0 16,9 10 0-16,-5 2 0 0,-2 4 0 15,-3 4 0-15,1 3 0 0,1 2 0 0,-1 7 0 16,1 3 0-16,1 5 0 0,1 5 0 0,4 3 0 16,3 3 0-16,4 3 0 0,6-2 0 15,8-3 0-15,9-4 0 0,11-7 0 0,11-4 0 16,13-5 0-16,13-4 0 0,16-8 0 0,8-5 0 16,6-8 0-16,14-3 0 0,-7-20 0 0,41 24-535 15,-39-32-151-15,14 11 14 0</inkml:trace>
  <inkml:trace contextRef="#ctx0" brushRef="#br0" timeOffset="4404.7746">2574 1762 1724 0,'21'1'79'0,"-21"-1"-49"0,-24-9-15 16,24 9 7-16,-30-4 0 0,12 2-1 0,0 4-3 16,-2 0-3-16,1 1-1 0,-3 3-3 0,1-1 1 15,1 2-4-15,0-1-1 0,20-6-1 0,-28 11-2 16,28-11 0-16,0 0-1 0,-17 6-5 0,17-6-1 16,0 0-2-16,0 0 0 0,0 0 1 15,0 0 4-15,30-6 1 0,-12 1 1 0,6-3 4 16,4-1-2-16,4-3 2 0,3 1-3 15,4-2-2-15,1-2-2 0,0 3 3 0,-1 0-2 16,-2-1 1-16,-2 2 1 0,-5 0-1 0,-3 1-2 16,-8 6 3-16,-19 4-2 0,20-4 7 0,-20 4 3 15,0 0-5-15,0 0-5 0,-22 10 0 0,3-4 0 16,-8 5 0-16,-2 1 0 0,-7 0 0 0,-1 0 0 16,-5 1 0-16,0 2 0 0,-1-1 0 0,2 2 0 15,3-3 0-15,3-4 0 0,6-1 0 16,3-2 0-16,8-5 0 0,18-1 0 0,-18 0 0 15,18 0 0-15,0 0 0 0,0 0 0 16,0 0 0-16,20-26-15 0,3 16-47 0,-7-26-98 16,34 32-393-16,-24-22-87 0,14 5 24 0</inkml:trace>
  <inkml:trace contextRef="#ctx0" brushRef="#br0" timeOffset="5751.7419">2478 733 1404 0,'0'0'250'0,"0"0"-199"16,0 0-11-16,0 0-4 0,0 0-39 0,0 0 35 16,0 0-24-16,0 0 40 0,0 0-7 0,0 0 6 15,0 0-29-15,-16 29-10 0,10-10 3 0,-2 4-14 16,-3 5 15-16,-3 1-8 0,-1 3 7 15,-2 1-8-15,-2 0 5 0,0-2-10 16,-1 2 12-16,1 0-6 0,1-2 5 0,3-2-9 16,3-6 0-16,12-23 0 0,-17 27 0 0,17-27 0 15,0 0 0-15,0 0 0 0,0 0 0 0,0 0 0 16,0 0 0-16,4-21 0 0,2 4 0 0,1-9 0 16,5-6 0-16,3-2 0 0,3-5 0 15,1 0 0-15,2-4 0 0,1-1 0 0,0-5 0 16,-3 3 0-16,1-4 0 0,-3 2 0 0,-1-5 0 15,-2 0 0-15,0 3 0 0,0 4 0 0,0 9 0 16,-1 6 0-16,0 5 0 0,-13 26 0 0,25-23 0 16,-25 23 0-16,0 0 0 0,19 0 0 0,-19 0 0 15,12 32 0-15,-7-3 0 0,0 12 0 16,-4 2 0-16,0 14 0 0,-1 2 0 16,0-2 0-16,0 1 0 0,2-9 0 0,0-3 0 15,3-5 0-15,1 0 0 0,4-8 0 0,1-6 0 16,3-1 0-16,3-5 0 0,3-1 0 0,2-3 0 15,6-4-12-15,-2-7-68 0,24 7-232 0,-25-20-320 16,11 2 6-16,-4-1 242 0</inkml:trace>
  <inkml:trace contextRef="#ctx0" brushRef="#br0" timeOffset="6704.8782">3539 753 1167 0,'0'0'63'0,"0"0"8"15,2-16 11-15,-2 16 15 0,0 0-8 0,0 0-6 16,-4 18-21-16,4-18-14 0,0 0-10 0,0 0-6 15,0 0-5-15,0 0-4 0,-20 13-3 0,20-13 1 16,0 0-4-16,0 0 2 0,0 0-3 0,0 0-1 16,0 0-3-16,0 0 1 0,0 0-4 0,0 0-1 15,0 0 1-15,0 0-4 0,0 0-4 0,0 0-1 16,0 0 0-16,0 0 0 0,0 0 0 16,0 0 0-16,0 0 0 0,0 0 0 0,0 0 0 15,0 0 0-15,0 0 0 0,0 0 0 16,0 0 0-16,0 0 0 0,0 0 0 0,0 0 0 15,0 0 0-15,0 0 0 0,0 0 0 0,0 0 0 16,0 0 0-16,0 0 0 0,0 0 0 0,0 0 0 16,0 0 0-16,0 0 0 0,0 0 0 0,0 0 0 15,0 0 0-15,0 0 0 0,0 17 0 16,0-17 0-16,0 0 0 0,0 0 0 0,0 0 0 16,0 0 0-16,0 0 0 0,0 0 0 0,0 0 0 15,0 0 0-15,0 0 0 0,0 0 0 0,0 0 0 16,0 0 0-16,0 0 0 0,0 0 0 0,0 0 0 15,0 0 0-15,0 0 0 0,0 0 0 16,0 0 0-16,0 0 0 0,0 0 0 16,0 0 0-16,0 0 0 0,0 0 0 0,0 0 0 15,0 0 0-15,0 0 0 0,0 0 0 0,0 0 0 16,0 0 0-16,0 0 0 0,0 0 0 0,0 0 0 16,0 0 0-16,0 0 0 0,0 0 0 0,0 0 0 15,0 0 0-15,0 0 0 0,0 0 0 0,0 0 0 16,0 0 0-16,0 0 0 0,0 0 0 0,0 0 0 15,0 0 0-15,0 0 0 0,0 0 0 16,0 0 0-16,0 0 0 0,0 0 0 0,0 0 0 16,8 17 0-16,-8-17 0 0,0 0 0 0,0 0 0 15,-3 25 0-15,3-25 0 0,-10 33 0 0,0-14 0 16,2 2 0-16,-4-3-39 0,3 1-28 16,9-19-30-16,-9 26-108 0,-17-29-222 0,26 3-142 15,2 22 20-15,-2-22 456 0</inkml:trace>
  <inkml:trace contextRef="#ctx0" brushRef="#br0" timeOffset="7361.1436">2667 929 853 0,'0'0'291'16,"0"0"-144"-16,0 0-18 0,0 0-27 0,13-20-14 15,-13 20-12-15,0-18-21 0,0 18-7 16,-2-19-13-16,2 19-2 0,-8-21-8 0,8 21 0 16,-9-18-10-16,9 18-4 0,0 0 3 0,-20-26-3 15,20 26 0-15,0 0-1 0,-14-21-6 0,14 21 0 16,0 0-4-16,-5-17 2 0,5 17 2 0,0 0-2 15,0 0 1-15,0 0 4 0,0 0-8 0,0 0 2 16,0 0 2-16,0 0 1 0,0 0 3 16,-2-18-2-16,2 18 1 0,0 0-1 0,0 0 2 15,0 0-2-15,0 0-5 0,0 0 0 0,-4 22 0 16,4-22 0-16,-8 19 0 0,3-2 0 16,1 7 0-16,-4 8 0 0,3 4 0 0,-3 6 0 15,2 7 0-15,1 8 0 0,0 7 0 0,3 3 0 16,2 3 0-16,0 3 0 0,1 1 0 0,0-8 0 15,-1 2 0-15,1-11 0 0,2 0 0 16,-1-5 0-16,1-5 0 0,-2-4 0 0,0-6 0 16,-2-6 0-16,-2 1 0 0,0-6 0 0,-3 0 0 15,-2-3 0-15,-1 0 0 0,0-6 0 0,-1-1 0 16,10-16 0-16,-15 19 0 0,15-19 0 0,0 0 0 16,0 0-38-16,-9-40-43 0,27 29-138 0,-32-45-262 15,31 21-133-15,-10-11 21 0,2-18 573 16</inkml:trace>
  <inkml:trace contextRef="#ctx0" brushRef="#br0" timeOffset="8079.9349">3482 686 1268 0,'19'-10'87'0,"-19"10"24"0,22-13-12 15,-22 13-9-15,18-10-12 0,-18 10-7 0,0 0-19 16,0 0-11-16,21-6-6 0,-21 6-10 0,0 0 5 16,0 0-4-16,8 27-8 0,-8-27-20 0,4 33-10 15,-4-16 15-15,0 6-13 0,-1 2 30 16,-1 8-9-16,0 3-8 0,-2-1 0 0,-2 2-3 15,0 2 0-15,-1-2 0 0,-2 6 0 0,1-2 0 16,-1 2 0-16,1 2 0 0,-1-4 0 16,2-3 0-16,1-3-1 0,1-6 1 0,3-1 0 15,2-9-8-15,1-1-2 0,-1-18-12 0,13 18-7 16,-13-18-12-16,21-3-26 0,2 6-71 0,-27-39-238 16,31 20-232-16,-15-12 62 0,-2-8 346 15</inkml:trace>
  <inkml:trace contextRef="#ctx0" brushRef="#br0" timeOffset="8298.6729">3599 732 1749 0,'17'-3'187'0,"-17"3"-178"16,0 0 11-16,0 0-12 0,0 0-5 0,0 0 19 15,0 0-11-15,0 0 5 0,31-5-4 0,-14 5-2 16,6-7-10-16,3 0 0 0,2-9 0 0,2-6 0 15,3 3 0-15,1 0 0 0,0-3 0 0,1 3 0 16,-4-2 0-16,-1 0 0 0,-1 6 0 0,-1 1 0 16,-1 4 0-16,0 2-44 0,-8 0-45 15,13 8-101-15,-32 0-428 0,0 0-4 0,19-4 139 16</inkml:trace>
  <inkml:trace contextRef="#ctx0" brushRef="#br0" timeOffset="8517.4108">3550 1052 1517 0,'7'29'395'15,"-7"-29"-376"-15,0 0-7 0,0 0 5 0,19 10 1 16,-19-10 13-16,34-11-8 0,-8 0-8 0,2-2-15 16,7-4 0-16,4 0 0 0,5-1 0 0,3 0 0 15,2-1 0-15,-2 1 0 0,-2 1 0 0,-4 0 0 16,-4 5 0-16,-5-1-19 0,-3 7-9 0,-8-2-14 15,-2 8-42-15,-19 0-95 0,0 0-370 16,0 0-54-16,0 0 61 0</inkml:trace>
  <inkml:trace contextRef="#ctx0" brushRef="#br0" timeOffset="8704.947">3518 1454 1497 0,'-21'-10'423'15,"21"10"-403"-15,0 0-4 0,0 0-7 0,0 0 4 16,14-18 9-16,4 6-5 0,6-4-4 0,3-2 1 16,6-4-11-16,5-2-3 0,2-1 0 0,2-1 0 15,3 0 0-15,1 0 0 0,-1-2 0 16,0 3-23-16,-4-7-10 0,6 11-69 0,-18-14-72 16,32 13-319-16,-37 1-123 0,10 3 61 15</inkml:trace>
  <inkml:trace contextRef="#ctx0" brushRef="#br0" timeOffset="9095.5476">4319 957 1826 0,'0'0'66'16,"-11"17"-26"-16,11-17-7 0,0 0-1 16,0 0-1-16,0 0-12 0,0 0-19 0,0 0 0 15,-18 21 0-15,18-21 0 0,-7 23 0 16,3-6 0-16,-1 3 0 0,-1 3 0 0,-1 1 0 15,0 1 0-15,-2-1 0 0,2 1 0 0,0-4 0 16,-1 1 0-16,2-5 0 0,6-17 0 0,-8 24 0 16,8-24 0-16,0 0 0 0,-3 20 0 15,3-20 0-15,0 0 0 0,0 0 0 0,0 0 0 16,25-16 0-16,-25 16 0 0,24-32 0 0,-8 7 0 16,3-3 0-16,2-3 0 0,1-2 0 0,-3-1 0 15,2 5 0-15,-3 0 0 0,-1 6 0 0,0 1 0 16,-1 3 0-16,-1 1 0 0,-15 18 0 0,23-27 0 15,-23 27 0-15,0 0 0 0,19-11 0 0,-19 11 0 16,0 0 0-16,0 0 0 16,0 0 0-16,3 26 0 0,-3-26 0 0,0 26 0 15,0-26 0-15,0 29 0 0,-2-12 0 0,2 3 0 16,3-3 0-16,-2 2 0 0,3 0 0 0,-1-1 0 16,3 2 0-16,1-3 0 0,1 0 0 0,-8-17-53 15,26 29-119-15,-26-29-246 0,0 0-124 0,20 1-85 16,-20-1 393-16</inkml:trace>
  <inkml:trace contextRef="#ctx0" brushRef="#br0" timeOffset="10298.7329">4767 961 1791 0,'0'0'37'0,"-4"22"-11"0,4-22-1 16,0 0 8-16,11 17 2 0,-11-17-4 0,18 4-4 16,-18-4-13-16,25-3 0 0,-8 0-6 0,2-3-2 15,2-3-6-15,1 0 0 0,0-4 0 0,0 1 0 16,-2-2 0-16,0-1 0 0,-2 1 0 0,-18 14 0 16,30-29 0-16,-30 29 0 15,17-28 0-15,-17 28 0 0,2-25 0 0,-2 25 0 16,-11-26 0-16,11 26 0 0,-20-19 0 0,20 19 0 15,-27-16 0-15,9 10 0 0,1 2 0 0,-3 7 0 16,-2-1 0-16,0 6 0 0,0 5 0 0,-1 4 0 16,0 5 0-16,0 1 0 0,1 2 0 0,0 2 0 15,4 0 0-15,2-1 0 0,4-1 0 0,4-3 0 16,5-3 0-16,5-2 0 0,3 0 0 16,-5-17 0-16,28 28 0 0,-6-17 0 0,5-8 0 15,4-1 0-15,7-6 0 0,1-4 0 0,5-2 0 16,2-2 0-16,1-4 0 0,-1 0 0 0,-1-1 0 15,-3 0 0-15,-5 2 0 0,-1-1 0 0,-5 2 0 16,-3-2 0-16,-2 1 0 0,-3 1 0 16,-4 0 0-16,-19 14 0 0,26-19 0 15,-26 19 0-15,0 0 0 0,0 0 0 0,0 0 0 16,0 0 0-16,0 0 0 0,0 0 0 0,-21-4 0 16,21 4 0-16,-25 21 0 0,25-21 0 0,-31 34 0 15,14-12 0-15,3-3 0 0,-2 3 0 0,3-2 0 16,2 0 0-16,0 0 0 0,2 0 0 0,3-2 0 15,2-1 0-15,4-17 0 0,-1 20 0 0,1-20 0 16,0 0 0-16,0 0 0 0,17 8 0 16,-17-8 0-16,23-17 0 0,-23 17 0 15,33-35 0-15,-15 10 0 0,2 2 0 0,1-1 0 0,-2 1 0 16,0-1 0-16,0 1 0 0,-4-5 0 16,0 3 0-16,-2 2 0 0,-3 1 0 0,-10 22 0 15,12-30 0-15,-12 30 0 0,8-30 0 0,-8 30 0 16,3-20 0-16,-3 20 0 0,0 0 0 0,0 0 0 15,0 0 0-15,0 0 0 0,0 0 0 16,22 18 0-16,-22-18 0 0,20 17 0 0,-20-17 0 16,24 20 0-16,-24-20 0 0,30 18 0 0,-11-9 0 15,0-1 0-15,2-1 0 0,1-2 0 0,-2-3 0 16,1 1 0-16,0-1 0 0,-2-2 0 0,-2 1 0 16,-17-1 0-16,29-1-2 0,-29 1-1 15,21-6 2-15,-21 6 3 0,0 0-1 16,12-17 2-16,-12 17-3 0,0 0 0 0,-7-20 0 15,7 20 0-15,0 0 0 0,-22-20 0 0,22 20 0 16,-22-8 0-16,22 8 0 0,-28-1 0 0,28 1 0 16,-33 9 0-16,16 1 0 0,-2 3 0 0,1 4 0 15,-1 4 0-15,0 2 0 0,2 0 0 0,1 1 0 16,3 0 0-16,3-2 0 0,4-2 0 0,6-20 0 16,-1 32 0-16,1-32 0 0,14 29 0 15,-14-29 0-15,25 19 0 0,-25-19 0 0,35 6 0 16,-15-7 0-16,2-6 0 0,4-3 0 0,1-7 0 15,1-1 0-15,1-3 0 0,-1 0 0 0,-3-4 0 16,1 0 0-16,-4-2 0 0,-2 0 0 16,0 0 0-16,-3-2 0 0,-1 2 0 0,-3 2 0 15,-1 0 0-15,-2 6 0 0,-1-2 0 0,-9 21 0 16,8-20 0-16,-8 20 0 0,0 0 0 16,0 0 0-16,0 0 0 0,-19 28 0 0,5 2 0 15,0 7 0-15,-6 7 0 0,-1 4 0 0,1 2 0 16,-2 2 0-16,0 6 0 0,1 3 0 0,3 3 0 15,0-1 0-15,2 1 0 0,-1-8 0 0,2 0 0 16,0-6 0-16,1-6 0 0,1-6 0 0,2-5 0 16,0-5 0-16,4-5 0 15,7-23 0-15,-14 26 0 0,14-26 0 0,0 0 0 16,0 0 0-16,0 0 0 0,-6-17 0 0,5-3 0 16,2-6 0-16,2-5 0 0,3-6 0 0,2-6 0 15,3-3 0-15,3-5 0 0,0 2 0 0,3-6 0 16,1 3 0-16,2-1 0 0,1 5 0 0,-2 3 0 15,0 11 0-15,-3 5 0 0,1 9 0 0,-5 1 0 16,-12 19 0-16,25-27 0 0,-8 19 0 16,-11-12-196-16,30 13-122 0,-39-13-97 0,23 8-185 15,6 16 106-15,-26-4 471 0</inkml:trace>
  <inkml:trace contextRef="#ctx0" brushRef="#br0" timeOffset="10751.8584">6226 841 1908 0,'0'0'79'16,"-23"3"-34"-16,23-3-30 0,0 0-15 0,-22 0 0 15,22 0 0-15,0 0 0 0,-20 12 0 0,20-12 0 16,-13 18 0-16,13-18 0 0,-8 29 0 0,8-29 0 16,-2 26 0-16,2-26 0 0,4 22 0 0,-4-22 0 15,13 20 0-15,-13-20 0 0,19 11 0 16,-19-11 0-16,26 5 0 0,-26-5 0 0,30-4 0 15,-12-3 0-15,0-3 0 0,4-2 0 0,1-5 0 16,3-1 0-16,2-2 0 0,1-6 0 16,-1 6 0-16,0-3 0 0,-4-2 0 0,-2 1 0 15,-1 6 0-15,-2 4 0 0,-2 2 0 0,-17 12 0 16,28-9 0-16,-28 9 0 0,0 0 0 0,0 0 0 16,0 0 0-16,-4 25 0 0,-7 3 0 15,-4 5 0-15,-2 6 0 0,-4 1 0 0,-2-1 0 16,0 6 0-16,-1 5 0 0,1 3 0 0,2 4 0 15,2 0 0-15,2-3 0 0,1-4 0 0,1 0 0 16,3-5 0-16,1-4 0 0,2-7 0 0,2-4 0 16,1-8 0-16,1-4 0 0,5-18 0 0,-7 20 0 15,7-20 0-15,0 0 0 0,0 0 0 16,0 0 0-16,-1-29 0 0,2 6 0 16,3-9 0-16,3-4 0 0,1 0 0 0,3-7 0 15,2-1 0-15,0-4 0 0,0-1 0 0,2-8 0 16,4 1 0-16,0-3 0 0,5 5 0 0,-3-8-20 15,17 10-248-15,-30-15-275 0,14 14-105 0,-9 19 81 16</inkml:trace>
  <inkml:trace contextRef="#ctx0" brushRef="#br0" timeOffset="11626.8784">3446 1848 800 0,'0'0'167'16,"28"-6"-108"-16,-3 5-13 0,-1-5-22 0,6 2-8 16,1-2-7-16,3 0-4 0,1 0 0 15,5 1 3-15,0-1 13 0,5 4 8 0,0-6 2 16,6 6-1-16,-1-4-8 0,6 2-3 0,0-2 7 16,7 3 1-16,-1-5 1 0,6 5-6 0,1-5-6 15,2 4-6-15,3-3-1 0,3 0 0 0,5-5 8 16,3 1 6-16,2-4 8 0,9-1-8 0,0-4 4 15,7 4-17-15,2-7 5 0,1 4-5 0,2-2 12 16,7 3 1-16,-5-7 11 16,8 5-5-16,-5-7 4 0,4 5-12 0,-1-3 3 15,5 3-9-15,-5-1 3 0,2 3-11 0,-1 0 4 16,-4 3-9-16,-3 2 5 0,0 0-8 0,-9 2 4 16,-4 0-5-16,-3 0 5 0,-7 3-4 0,-2 0 4 15,-4 1-6-15,-5 0-20 0,-4-1 45 0,-8 2-50 16,-8-3 37-16,-2 5-63 0,-20-11-72 15,21 16-302-15,-30-8-174 0,-2 3 87 0,-6 6 419 16</inkml:trace>
  <inkml:trace contextRef="#ctx0" brushRef="#br0" timeOffset="12611.2476">8463 1010 1315 0,'0'0'110'15,"0"0"-28"-15,0 0-22 0,0 0-1 0,0 0 2 16,0 0-13-16,0 0-6 0,2-18-11 0,-2 18-5 15,0 0-7-15,0 0 3 0,0 0-3 0,0 0-2 16,0 0 2-16,0 0 0 0,0 0-7 16,0 0 0-16,0 0-3 0,0 0-4 0,0 0 5 15,-8 21-6-15,-1-4 3 0,-2 3-8 16,-1 3 5-16,-1 1-3 0,-1 3 4 0,1-1-5 16,-2 2-24-16,1-1 29 0,0 0-27 0,1-1 25 15,1-3 3-15,2-5-6 0,10-18 3 0,-13 28-2 16,13-28 2-16,0 0-5 0,0 0 1 15,0 0 1-15,0 0-1 0,0 0 5 0,19 2 3 16,-19-2 0-16,22-24-2 0,-7 7 1 0,0-2-5 16,1-3 0-16,1-2 26 0,-1 1-27 0,-1-1 1 15,-3 1-1-15,-1 0 0 0,-3 1 0 0,-2 0 0 16,2 1 0-16,-3 2 0 0,-5 19 0 0,11-28 0 16,-11 28 0-16,0 0 0 0,8-20 0 0,-8 20 0 15,0 0 0-15,0 0 0 16,0 0 0-16,0 0 0 0,0 0 0 0,0 0 0 15,-2 17 0-15,2-17 0 0,-4 23 0 0,4-23 0 16,-1 26 0-16,1-26 0 0,2 26 0 0,-2-26 0 16,7 23 0-16,-7-23 0 0,16 17 0 0,-16-17 0 15,23 8 0-15,-6-7 0 0,0-3 0 0,5-2 0 16,0-2 0-16,3 0 0 0,0-6 0 0,1 2 0 16,-2-1 0-16,1-4 0 0,0 3 0 15,-1-3 0-15,-2 3 0 0,-1 0 0 0,-2-1 0 16,-1 2 0-16,-1 0 0 0,-17 11 0 0,28-16 0 15,-28 16 0-15,19-11 0 0,-19 11 0 0,0 0 0 16,0 0 0-16,0 0 0 0,0 0 0 16,-2 18 0-16,2-18 0 0,-13 29 0 0,3-7 0 15,-3 1 0-15,-2 5 0 0,2-1 0 16,1-1 0-16,3 1 0 0,2-5 0 0,5-1 0 16,0-3 0-16,5-1 0 0,2 0 0 0,-5-17 0 15,23 26-52-15,-1-14-38 0,-22-12-114 0,53 1-219 16,-43-18-55-16,19 9-123 0,6 11 403 0</inkml:trace>
  <inkml:trace contextRef="#ctx0" brushRef="#br0" timeOffset="13001.8685">9411 945 1580 0,'0'0'283'0,"-30"9"-206"15,12-12-63-15,-2-1-6 0,1 4 4 0,-3 0 10 16,2 4 1-16,-3 0-5 0,0 4-8 0,-1 3-10 15,2 2 0-15,-2 3 0 0,2 3 0 0,1 1 0 16,3 6 0-16,1-1 0 0,3 2 0 16,1 2 0-16,2-2 0 0,3-3 0 0,2-1 0 15,6-4 0-15,2-1 0 0,-2-18 0 0,15 27 0 16,-15-27 0-16,25 15 0 0,-8-10 0 0,1-2 0 16,3-6 0-16,1 0 0 0,2-6 0 0,1 0 0 15,-1-5 0-15,3-1 0 0,-3-4 0 16,0 1 0-16,-1-4 0 0,1 0 0 15,-5-3 0-15,0 1 0 0,-3 1 0 0,-2 0 0 16,-3 4 0-16,-2-1 0 0,-9 20 0 0,12-27 0 16,-12 27 0-16,0 0 0 0,0 0 0 0,5-17 0 15,-5 17 0-15,0 0 0 0,0 0 0 0,-15 20 0 16,15-20 0-16,-19 40 0 0,6-13 0 0,0 3 0 16,-1 3 0-16,2-3 0 0,2-1 0 0,4 0 0 15,6-4 0-15,3-3-18 0,8-1-36 16,-11-21-21-16,37 37-110 0,-37-37-212 0,37 6-122 15,-37-6-23-15,33-9 286 0</inkml:trace>
  <inkml:trace contextRef="#ctx0" brushRef="#br0" timeOffset="13361.2502">9872 915 1197 0,'-22'4'560'15,"4"12"-507"-15,-10 0-23 0,5 3 12 0,-9 3 1 16,6 3-1-16,-5 2-13 0,3 3 1 0,-1 1-10 16,4 1-19-16,0-1-1 0,2-1 0 0,4-3 0 15,3 1 0-15,2-6 0 0,5-2 0 16,9-20 0-16,-9 27 0 0,9-27-3 16,0 0-10-16,0 0-15 0,0 0-6 0,22 3 6 15,-22-3-7-15,26-30 7 0,-12 4-22 0,8-1-13 16,-6-7 48-16,3 4-26 0,-3-3 62 0,-4 3-10 15,1 2-2-15,-6-1 19 0,1 6-5 0,-5 0 11 16,3 5-10-16,-7 1 17 0,1 17-6 0,-2-19 12 16,2 19-1-16,0 0-27 0,0 0-19 15,0 0 0-15,-19 14 0 0,19-14 0 0,-9 26 0 16,7-9 0-16,2 4 0 0,2 4 0 0,5 0 0 16,5 0 0-16,4 0 0 0,4 0 0 0,3-3 0 15,6 0 0-15,3-7 0 0,6 0 0 16,2-6-16-16,7 2-38 0,-2-11-42 0,31 11-455 15,-25-13-46-15,12 1-56 0</inkml:trace>
  <inkml:trace contextRef="#ctx0" brushRef="#br0" timeOffset="13517.5088">10681 1144 1864 0,'-33'4'183'0,"33"-4"-183"15,-19-2 0-15,0-1 0 0,2 0 0 0,0 1 0 16,17 2 0-16,-31-6 0 15,31 6 0-15,-26-10 0 0,26 10 0 0,-17-5 0 0,17 5 0 16,-24-19-213-16,24 19-440 0,0 0-22 16,-17-8 170-16</inkml:trace>
  <inkml:trace contextRef="#ctx0" brushRef="#br1" timeOffset="23252.0857">2363 12696 183 0,'0'0'48'0,"0"0"-10"16,0 0 10-16,0 0 21 0,0 0 9 16,0 0 7-16,0 0-7 0,0 0-20 0,0 0-11 15,0 0-17-15,0 0-12 0,0 0 1 0,0 0 0 16,0 0 14-16,0 0 17 0,0 0 23 0,0 0 16 16,-16-18 3-16,16 18-7 0,0 0-15 0,0 0-15 15,0 0-12-15,0 0-9 0,0 0-8 0,0 0-6 16,0 0-2-16,0 0-2 0,0 0 0 0,0 0-2 15,0 0-3-15,0 0-1 0,0 0-36 16,0 0 25-16,0 0 0 0,0 0-1 16,0 0 30-16,0 0-24 0,0 0-2 0,0 0 1 15,17-5 1-15,-17 5 0 0,0 0 1 0,0 0 3 16,0 0-27-16,18 2 30 0,-18-2-27 0,0 0 30 16,17-3-4-16,-17 3 0 0,0 0-3 0,24-1-3 15,-24 1 0-15,20 0-2 0,-20 0 0 16,19-2-1-16,-19 2-1 0,22 0 1 0,-22 0 0 15,22-1-1-15,-22 1 1 0,23 0-1 0,-23 0 0 16,25 0 0-16,-25 0 1 0,25-2-2 0,-25 2 2 16,26-5 0-16,-26 5 0 0,26-3 0 0,-26 3 0 15,27-3 0-15,-27 3 1 0,26-7 0 0,-26 7-1 16,24-6 1-16,-24 6 1 0,26-9 1 16,-26 9 5-16,25-12 0 0,-25 12 4 15,27-12 0-15,-27 12 5 0,28-18-4 0,-28 18 4 16,30-22-7-16,-30 22 2 0,33-27-7 0,-16 12 2 15,4 0-5-15,-3-2 5 0,3 1-7 0,-1 0 5 16,1-1-5-16,0-2 3 0,1 1-5 0,0-1 4 16,-2 0-5-16,1-2 7 0,0 2-8 0,-2-2 7 15,2 2-7-15,-2-1 5 0,1-1-4 0,-1-1 6 16,2-1-6-16,-2-1 6 0,1 0-6 16,0-2 8-16,0 2-8 0,-1-1-15 0,2 0 37 15,1 1-37-15,-2-2 36 0,1-1-12 16,1-1-8-16,-1-1 7 0,1 1-7 0,1-1 5 15,-1 0-7-15,1 0 9 0,1 0-10 0,-1 1 12 16,0-1-11-16,2-1 8 0,-1 1-9 0,-1-3 7 16,1 1-6-16,-1 0 6 0,1-2-6 15,-3-1 10-15,3 0 10 0,-1-2-34 0,0 1 33 16,0 1-33-16,-3-2 13 0,2 1 10 0,-1 0-9 16,-1 1 9-16,0 0-10 0,1-2 10 0,0 0-10 15,-2-2 10-15,2 2-10 0,-2-1 9 0,-1 0-11 16,3-2 12-16,-3 1-9 0,1-4-7 0,0 1 32 15,-2 0-30-15,1 0 31 0,-2 1-14 0,0 2-8 16,0-2 11-16,-2 2-10 0,0-2 11 16,-1 1-10-16,0-2 8 0,1 0-9 15,-2 0 9-15,0-1-10 0,-1-3 11 0,2-1 3 16,-2 0-26-16,3 0 23 0,-1-2-26 0,1-1 9 16,-1 1 12-16,1-2-12 0,1 5 11 0,0-4-10 15,-1 2 9-15,1-1-11 0,-1-2 11 0,0 0-10 16,0 1-7-16,0 0 24 0,-2 0-24 0,0 2 24 15,0-3-5-15,2 2-11 0,-2 1 11 16,-1-1-12-16,0 1 9 0,0-1-10 0,0-2 11 16,0 0-10-16,1-2 11 0,0 0 9 0,0-2-24 15,0 1 23-15,0 0-24 0,2 0 6 0,-2-1 9 16,0 1-9-16,0 0 11 0,0 0-13 16,1 1 13-16,-1-1-13 0,0-1-3 0,0-2 21 15,0-2-21-15,0 1 22 0,1 0-6 16,-1 2-14-16,-1 1 13 0,1-2-12 0,0 0 13 15,0-1-12-15,0-3 12 0,0 1-14 0,1 0-6 16,0-2 21-16,-2-1-21 0,1 1 22 0,1-3-1 16,0 4-16-16,-1-2 16 0,1 1-16 0,-1 0 15 15,3-5-14-15,-1 2-4 0,0-2 21 0,-1 0-20 16,-1 2 21-16,1 0-3 0,-2 0-15 0,-1 2 15 16,0-2-15-16,2 2 13 0,-1-3-13 15,0 1-6-15,0-1 22 0,0 1-20 0,0 0 20 16,2 0-1-16,-2 0-15 0,3 1 15 15,-1 0-15-15,1 0 13 0,-1-1-13 0,3 1-4 16,-2 0 21-16,1 0-21 0,-1 4 24 0,1-3-4 16,1 3-14-16,-2 1 14 0,1 1-14 0,0 1 11 15,-1 1-11-15,1-1-7 0,-2 1 23 0,1-1-22 16,0 3 23-16,-2 1-6 0,2 0-12 16,-2 2 11-16,-1 1-10 0,0 0 10 0,0 2-10 15,0-1 11-15,0-1-11 0,1 2 11 0,0 0 8 16,0 1-27-16,0 0 26 0,0 1-26 0,-1 2 8 15,2-1 11-15,-3 2-10 0,3-2 9 0,-2 2-10 16,1-2 11-16,0 2-11 0,0 1 10 16,0 0-9-16,0 0 9 0,-1-2-10 15,0 1-8-15,0 1 27 0,1 0-28 0,1 0 28 16,0 1-9-16,0-1-9 0,1 0 10 0,0 0-11 16,1-2 10-16,1 0-10 0,1-1 9 0,-1-1-8 15,2 2 9-15,0-1-10 0,0 0-9 0,3-1 25 16,-2 0-26-16,2 0 26 0,0 2-7 0,-2-1-8 15,1 4 9-15,0 0-11 0,0 3 10 0,-2 1-8 16,-1 1 7-16,-1 1-7 0,0 2 8 16,-1 1-7-16,0-1 6 0,1 1-6 0,0 0 7 15,1 0-8-15,0 1-12 0,0 0 30 0,-1 0-31 16,1-1 31-16,0 0-10 0,0-1-9 16,1 3 8-16,0 0-7 0,2 0 8 0,1 2-8 15,0-1 7-15,1 0-6 0,0 3 5 0,0-1-4 16,2 3 4-16,-1 1-4 0,0 3 5 0,3 0-5 15,-2 1 6-15,3-2-7 0,-1 0 5 16,0 0-5-16,1 1 5 0,0 0-5 0,0-6 6 16,1 6-6-16,-1-5 6 0,3 0-5 0,0 6-21 15,-2-5 36-15,1 3-36 0,-2 3 37 0,1 0-11 16,-1 0-5-16,-1 2 5 0,1 0-4 0,0 2 1 16,-1 1-1-16,-2 2 0 0,0 2-1 0,-2 0 1 15,1 2-1-15,-2 1 1 16,0 2-2-16,-2 0 3 0,2 1-2 0,-2 2 1 15,2 0 2-15,-1 0-2 0,2 0 1 0,1 1-1 16,1-2 0-16,1 0 2 0,1 1-2 0,2-1 3 16,-2-2-2-16,4 3-1 0,-2 0 1 0,1-1 0 15,1 0 0-15,2 0 1 0,1-1 0 0,-1 2 0 16,2 2-11-16,-1-1 0 0,0 1-1 0,0-1-1 16,2 3 12-16,-2 2-1 0,-1 1 2 15,-1 2-1-15,-2 2 1 0,1 0-3 0,-1-1 2 16,-1 3-4-16,-1 1 6 0,-1 2-5 0,-1 1 7 15,0 1-7-15,1-1 1 0,-1 0 39 0,2 0-39 16,1 1 39-16,0 6-34 0,0-1-6 16,1 1 6-16,2-2-4 0,0-5 5 0,2 1-5 15,0 0 4-15,0 3-4 0,-1-2 4 0,1 2-5 16,-1-1 5-16,-2 1-6 0,2 2 5 16,0 0-6-16,-2 3 6 0,-2 2-6 0,-1 1 5 15,1 1-7-15,-2 1 9 0,1 1-7 0,1 1 9 16,-1 2-9-16,-2 1-12 0,3-1 31 0,-1 3-32 15,-1-2 32-15,-1 2-10 0,0 0-9 0,0 1 10 16,1 0-9-16,-1 1 10 0,1-1-10 0,-2 3 9 16,2 0-9-16,-1-1 10 0,2 3-11 15,-2-2 11-15,1 1-11 0,-2 1-8 0,2 1 25 16,-3 2-27-16,1-1 27 0,1 1-6 16,0 0-12-16,-1 0 12 0,2 2-12 0,-2-1 11 15,3 3-11-15,-3 0 13 0,2 1-12 0,-2 1 12 16,-1 3 6-16,0 0-24 0,-1 0 21 0,0 0-21 15,-1 0 2-15,0 1 15 0,-2 1-13 0,-1-1 15 16,1 1-13-16,-1-1 12 0,0 1-12 16,0 1-6-16,0-1 22 0,1 2-21 0,-1-2 21 15,-1 0-4-15,1-3-12 0,-1 1 12 0,3-1-12 16,-2-2 11-16,1 1-12 0,1 1 11 0,1 3 7 16,-2 0-16-16,2-1 6 0,-1 1-3 0,0-2 0 15,0 2 0-15,1 2 0 0,-3-2 0 0,2 3 0 16,-2-1 0-16,-2 1 0 0,1 2-3 15,-1-1 6-15,-3 2-5 0,1 0 4 16,-2 3-2-16,0-2 0 0,0-1 0 0,-1 1 0 16,-1-1 0-16,2 1 0 0,-1 0 0 0,2-3 0 15,-1 0 0-15,2-2 0 0,0-1 0 0,2-1 0 16,1-1 0-16,0 0 0 0,0-3 0 0,-1 2 0 16,2-1 0-16,2 1 0 0,-3 1 0 0,0 0 0 15,-1 1 0-15,-1-1 0 0,0-1 0 16,0 0 0-16,-1 0 0 0,1-1 0 0,-1 3 0 15,1-1 0-15,-2 2 0 0,1-1 0 0,-2 1 0 16,1-3 0-16,1 1 0 0,-1 1 0 16,0-2 0-16,2 1 0 0,0-3 0 0,-2 1 0 15,1 3 0-15,1-3 0 0,0 3 0 0,0-1 0 16,1-4 0-16,0 1 0 0,0-1 0 0,0 1 0 16,0-1 0-16,-1 1 0 0,2-4 0 15,0 2 0-15,0 2 0 0,0-1 0 0,-1 1 0 16,1-1 0-16,2-1 0 0,-1 0 0 0,1-1 0 15,1 1 0-15,-3-1 0 0,2 0 0 0,-1 1 0 16,-1-1 0-16,0-1 0 0,0 0 0 0,2 1 0 16,-2-3 0-16,2 2 0 0,-1-2 0 0,-1-1 0 15,1-2 0-15,0 0 0 0,0-3 0 16,1 0 0-16,0 1 0 0,1-1 0 16,0 0 0-16,1 0 0 0,-2-2 0 0,-1 2 0 15,0-1 0-15,2 1 0 0,-3-1 0 0,0-2 0 16,0 1 0-16,-1-1 0 0,0-1 0 0,-1 1 0 15,0-3 0-15,-2 2 0 0,2-2 0 0,0-1 0 16,-1 2 0-16,1 0 0 0,-1-3 0 0,2 1 0 16,0-1 0-16,2-5 0 0,-1 0 0 15,-1-1 0-15,1-1 0 0,0 0 0 0,0 1 0 16,1-3 0-16,1-1 0 0,-2 4 0 0,-2 0 0 16,2 1 0-16,-1-1 0 0,0-3 0 0,1 0 0 15,0 0 0-15,-2 0 0 0,1 1 0 16,1-2 0-16,-2 0 0 0,2 0 0 0,-1-1 0 15,-1 1 0-15,1-1 0 0,-1 0 0 0,2 0 0 16,-1 0 0-16,-1-1 0 0,2-1 0 16,-3-1 0-16,2 0 0 0,0-1 0 0,-1 0 0 15,0-1 0-15,1 1 0 0,-1 1 0 0,1-2 0 16,1 2 0-16,-3-2 0 0,2 0 0 0,-1 1 0 16,-3 1 0-16,1 0 0 0,1-2 0 0,-2 2 0 15,0-2 0-15,0 1 0 0,2 1 0 0,-1-1 0 16,1 0 0-16,1 1 0 0,-2-2 0 15,2 0 0-15,1 0 0 0,-2 0 0 0,1-1 0 16,1 0 0-16,0 0 0 0,-1 0 0 0,1 0 0 16,0 1 0-16,1-1 0 0,-2 1 0 15,-1 0 0-15,0 0 0 0,-1-1 0 0,-13-17 0 16,27 32 0-16,-27-32 0 0,28 30 0 0,-28-30 0 16,30 26 0-16,-30-26 0 0,33 23 0 0,-16-12 0 15,1-1 0-15,1 1 0 0,0-1 0 16,2-2 0-16,-2 1 0 0,2-3 0 0,-1 1 0 15,1 0 0-15,-1-1 0 0,0-1 0 0,2 1 0 16,0 0 0-16,0 0 0 0,1 1 0 0,-1-1 0 16,2 2 0-16,-1-2 0 0,2 1 0 0,0 0 0 15,0 0 0-15,-1 3 0 0,-1-1 0 0,-1-1 0 16,0 1 0-16,-2 0 0 0,1 1 0 16,0-2 0-16,-1 2 0 0,1-2 0 15,0 1 0-15,-1-1 0 0,1-2 0 0,1-1 0 16,0 0 0-16,0-1 0 0,1-3 0 0,-1 1 0 15,1-3 0-15,1 0 0 0,1-3 0 0,1 0 0 16,2-4 0-16,1 0 0 0,1-2 0 0,1-1 0 16,0-2 0-16,3 1 0 0,-3-3 0 0,2 1 0 15,0 1 0-15,-1-2 0 0,0-1 0 16,-1 1 0-16,-2-2 0 0,0 1 0 0,2-1 0 16,-2 0 0-16,0-1 0 0,-2 1 0 0,1 0 0 15,-3 0 0-15,2-1 0 0,0 0 0 0,-2 0 0 16,2 0 0-16,-1-3 0 0,0 0 0 15,-1-2 0-15,1 0 0 0,0-1 0 0,1-1 0 16,-3-1 0-16,2 0 0 0,-2 0 0 0,-1 0 0 16,1-3 0-16,-1 0 0 0,1-3 0 15,-3 0 0-15,1-1 0 0,-1 0 0 0,1 1 0 16,1-1 0-16,-1 2 0 0,-1-1 0 0,-1-2 0 16,1 2 0-16,0-2 0 0,1 0 0 0,-1-1 0 15,0-1 0-15,0-1 0 0,-1 2 0 0,0 0 0 16,-2 1 0-16,0-1 0 0,2 0 0 0,-3 1 0 15,2-1 0-15,-2-2 0 0,0-2 0 0,0 2 0 16,-1-3 0-16,-1 2 0 0,1 0 0 16,-2-2 0-16,1-2 0 0,2-1 0 15,-3-2 0-15,1-1 0 0,1 0 0 0,-3 2 0 16,2 0 0-16,-1-1 0 0,2 2 0 0,-1-1 0 16,-1-2 0-16,0 1 0 0,0 0 0 0,3-3 0 15,-1 0 0-15,2 0 0 0,-2-1 0 0,1 1 0 16,0-3 0-16,0 1 0 0,0 0 0 15,2 0 0-15,-2 1 0 0,0-2 0 0,0 0 0 16,-2-1 0-16,3 0 0 0,-1-1 0 0,-2-1 0 16,2 0 0-16,0 0 0 0,-2-3 0 0,2 1 0 15,-1 2 0-15,0-2 0 0,-2 0 0 16,2 0 0-16,-1-1 0 0,-1-2 0 0,1 1 0 16,-2-1 0-16,1 1 0 0,-2 2 0 0,0-1 0 15,0-1 0-15,0 1 0 0,2-1 0 16,-1 1 0-16,2 0 0 0,0-2 0 0,0 2 0 15,0-1 0-15,-2 0 0 0,-1 3 0 0,0 2 0 16,-2-2 0-16,1 0 0 0,-1 1 0 0,-1-2 0 16,1 3 0-16,-1-1 0 0,0-1 0 0,0 1 0 15,-2-3 0-15,3 2 0 0,-3 0 0 0,3 0 0 16,-2 2 0-16,0 0 0 0,0-3 0 0,1 1 0 16,0-2 0-16,1 0 0 0,0 0 0 15,0 2 0-15,1-1 0 0,-2 1 0 16,1 2 0-16,-1 0 0 0,-2 0 0 0,3 1 0 15,-2-1 0-15,2-1 0 0,0 1 0 0,-3-1 0 16,1-1 0-16,1 0 0 0,1-1 0 0,1 2 0 16,-2 2 0-16,2-2 0 0,0 1 0 0,0 0 0 15,0-1 0-15,1-2 0 0,-1 2 0 16,1-1 0-16,1 0 0 0,0 1 0 0,0 0 0 16,-1-1 0-16,3 2 0 0,-2 1 0 0,0-1 0 15,1 0 0-15,0 1 0 0,-1 0 0 0,0-1 0 16,2-1 0-16,-1 0 0 0,1 2 0 0,0 1 0 15,-2 0 0-15,0 2 0 0,1-2 0 0,0 3 0 16,1-2 0-16,0-1 0 0,-2 2 0 16,0-2 0-16,1 2 0 0,-1 0 0 15,-1 1 0-15,0-1 0 0,1 2 0 0,-2 1 0 16,1 1 0-16,-1-1 0 0,0 0 0 0,0 2 0 16,-1-1 0-16,0 1 0 0,0 2 0 0,1-2 0 15,-1 3 0-15,1 0 0 0,-2 0 0 0,2 1 0 16,1-1 0-16,1 2 0 0,-1 1 0 0,1-2 0 15,0 1 0-15,2-1 0 0,0 1 0 0,-2 2 0 16,2 1 0-16,0 2 0 0,0-1 0 16,0 1 0-16,-1-1 0 0,0 1 0 0,-2 3 0 15,1-2 0-15,0 1 0 0,2 2 0 0,-2 0 0 16,1 2 0-16,-2-1 0 0,1 3 0 16,0-1 0-16,0-1 0 0,-1 3 0 0,0-3 0 15,0 2 0-15,-1 0 0 0,2 0 0 0,-1 1 0 16,-1 0 0-16,2-2 0 0,0 2 0 15,2-1 0-15,1 0 0 0,0 0 0 0,1 2 0 16,0-1 0-16,2 1 0 0,-2-1 0 0,1 1 0 16,2 2 0-16,-2 1 0 0,-1-1 0 0,3 1 0 15,-3 1 0-15,2-1 0 0,-1 1 0 0,-1-1 0 16,2 0 0-16,-1 1 0 0,0-1 0 0,-1 2 0 16,0-3 0-16,-1 4 0 0,-2 0 0 0,2-1 0 15,-16 19 0-15,33-33 0 16,-15 16 0-16,1-1 0 0,-1 0 0 0,1 0 0 15,2-1 0-15,-2 1 0 0,2-6 0 0,1 6 0 16,-1-4 0-16,1 2 0 0,-1 5 0 0,0-4 0 16,1 6 0-16,-3-1 0 0,1 1 0 0,-1 0 0 15,1-1 0-15,1 2 0 0,-1-1 0 0,1 1 0 16,2-2 0-16,-2 2 0 0,-1-1 0 0,1 1 0 16,1 2 0-16,-1-1 0 0,-2 1 0 15,2 0 0-15,-1 0 0 0,1-2 0 0,1 4 0 16,1-4 0-16,1-1 0 0,2 1 0 0,3-1 0 15,-1 0 0-15,1-2 0 0,2 1 0 0,0 2 0 16,2 1 0-16,1 1 0 0,0 0 0 0,1 0 0 16,2-1-2-16,-1 3-6 0,2 1 7 15,0 2 1-15,0-1-2 0,-1 0 3 16,2 3-4-16,0-5 3 0,0 3 0 0,0 2 1 16,-4-3 2-16,0 5-2 0,-1 1-2 0,1 1 2 15,0 0-2-15,-1 1 1 0,1 2 3 0,-1-2-3 16,1 2 2-16,0 1 0 0,1 0-3 0,-2 2 0 15,1 0 1-15,1 2-2 0,0-1 3 0,1 3-2 16,-1-1 1-16,2 2-3 0,-3 2 5 0,1 2-5 16,2 3 6-16,1 1-3 0,0 2 1 15,-1-2-3-15,-1-2 5 0,-1 3-3 0,1-2 4 16,0 4-3-16,1 1 1 0,-2 2-4 16,-1-1 4-16,-1 1-4 0,2-1-1 0,-4 2 8 15,1 3-5-15,-1 1 0 0,0 3 0 0,-1 0 0 16,1-5 0-16,1 1 0 0,-2-1 0 0,2 0 0 15,-3 3 0-15,2-1 0 0,0 4 0 0,-2 0 0 16,1 2 0-16,-1-1 0 0,-2 0 0 16,-1 3 0-16,1 0 0 0,-5 3 0 0,1-3 0 15,-1 0 0-15,-3 4 0 0,2-1 0 0,-3 0 0 16,-2 2 0-16,0 0 0 0,-1-1 0 0,0 2 0 16,-2 0 0-16,1-2 0 0,1 3 0 0,-2-2 0 15,1 3 0-15,1-1 0 0,-1 0 0 0,1 1 0 16,1 0 0-16,0 3 0 15,0-1 0-15,0 0 0 0,0 0 0 0,0 0 0 16,0-1 0-16,0 0 0 0,-1 3 0 0,0 0 0 16,-1 1 0-16,-1 2 0 0,1-2 0 0,-2 3 0 15,2-2 0-15,-2 0 0 0,2 2 0 0,-2-2 0 16,2 0 0-16,-1-1 0 0,1 1 0 0,2 3 0 16,-1-1 0-16,0 1 0 0,-1 0 0 0,1-1 0 15,1 1 0-15,0 1 0 0,-1-3 0 16,2 1 0-16,1-1 0 0,0-1 0 0,2 2 0 15,-2 2 0-15,2-2 0 0,-1 3 0 0,0-1 0 16,-1 1 0-16,1-1 0 0,-1-1 0 0,1 2 0 16,-1 0 0-16,-1 1 0 0,0-2 0 15,-3 3 0-15,2 0 0 0,-1-1 0 0,-1 1 0 16,-1-2 0-16,0 3 0 0,-1-2 0 0,-1 0 0 16,0 1 0-16,2-2 0 0,-1 1 0 15,2 1 0-15,-1 1 0 0,1 2 0 0,0-4 0 16,-1 3 0-16,2-3 0 0,-1-1 0 0,-1 2 0 15,1 0 0-15,1 0 0 0,-3 1 0 0,2-1 0 16,-3 2 0-16,1-2 0 0,-1 1 0 0,0-1 0 16,-2-2 0-16,0 0 0 0,1 0 0 0,-1 2 0 15,0-1 0-15,1 0 0 0,2 0 0 16,-1 1 0-16,1-1 0 0,0-1 0 0,2 1 0 16,0-1 0-16,-2 0 0 0,2 2 0 15,-2-2 0-15,-1 3 0 0,2 2 0 0,-1-1 0 16,-1-1 0-16,1-1 0 0,0-1 0 0,0 1 0 15,-1 1 0-15,-1-1 0 0,2 1 0 0,-3-1 0 16,0 2 0-16,0-2 0 0,-2 2 0 0,1-3 0 16,2-1 0-16,-3-1 0 0,3 0 0 15,0 1 0-15,0-1 0 0,0 2 0 0,0-1 0 16,1-1 0-16,-1 2 0 0,1-2 0 0,-1 1 0 16,1 2 0-16,2-4 0 0,-1 0 0 0,0 0 0 15,1 1 0-15,-2-2 0 0,3 3 0 0,-1 1 0 16,1-3 0-16,-2 1 0 0,-1-1 0 15,-2-1 0-15,2 1 0 0,-2-2 0 0,0-1 0 16,-1-1 0-16,0 0 0 0,-1 4 0 16,-2-1 0-16,2-1 0 0,-3-1 0 0,3-1 0 15,1-2 0-15,-1-2 0 0,2 2 0 0,0-3 0 16,-1 1 0-16,3-3 0 0,-1 0 0 0,3-2 0 16,0 1 0-16,0-2 0 0,2 0 0 0,1 0 0 15,0-2 0-15,3 1 0 0,-1-4 0 0,0 1 0 16,0-1 0-16,1-2 0 0,1-1 0 15,-2 0 0-15,2 0 0 0,-2-2 0 0,-1 2 0 16,3-1 0-16,-3 0 0 0,2-1 0 0,-2 0 0 16,3-1 0-16,-2-2 0 0,2 0 0 15,2-2 0-15,-5 1 0 0,3-2 0 0,0-2 0 16,0-1 0-16,4 0 0 0,-2-1 0 0,0-1 0 16,0-1 0-16,0 1 0 0,-1-1 0 0,2 1 0 15,1-1 0-15,-1 0 0 0,-2-1 0 16,1-1 0-16,1 0 0 0,-3-1 0 0,0-1 0 15,1 0 0-15,-3-2 0 0,3 1 0 0,-1-1 0 16,-1 0 0-16,2-2 0 0,0-1 0 0,0 0 0 16,1-3 0-16,-1 0 0 0,2 0 0 0,1-2 0 15,-1-1 0-15,3-2 0 0,-2 0 0 16,3-2 0-16,1 0 0 0,4-2 0 0,1-2 0 16,3 0 0-16,2-3 0 0,0 1 0 15,1-1 0-15,2 0 0 0,0-1 0 0,1 2 0 16,-1-1 0-16,-2 1 0 0,-6-1-27 0,1 8-33 15,-17-20-101-15,29 40-165 0,-46-40-189 0,18 20-45 16,-19-2 163-16</inkml:trace>
  <inkml:trace contextRef="#ctx0" brushRef="#br1" timeOffset="27174.0211">21089 1733 1526 0,'20'-6'76'0,"-20"6"-38"0,0 0-6 15,21-28 7-15,-3 17 0 0,-1-12-1 0,10 5-13 16,2-7-5-16,9-1-14 0,2-1-1 0,7-4-6 15,1 0 8-15,2-2-12 0,3 1 12 0,-3-2-13 16,-3 2 7-16,-8 3-15 0,-1 6-4 0,-14-1-33 16,7 11-24-16,-19-15-30 0,21 23-148 0,-34-12-215 15,1 17-80-15,19-5 234 0</inkml:trace>
  <inkml:trace contextRef="#ctx0" brushRef="#br1" timeOffset="27752.135">22313 909 1415 0,'0'0'109'0,"0"0"-48"0,0 0-7 16,0 0-9-16,0 0 1 0,10 19-1 0,-10-19-10 16,0 0-5-16,0 0-8 0,0 0-6 0,0 0-3 15,0 0-5-15,0 0 3 0,0 0 2 0,0 0 4 16,5 26 2-16,-5-26-1 0,1 30-6 0,-2-9 2 16,0 2-12-16,-1 5 4 15,1 2-4-15,1 3 1 0,-1 3-8 0,-1 0-16 16,0 1 13-16,-3-1-27 0,2-1 17 0,-5-4-22 15,7 7-30-15,-11-19-49 0,24 30-167 0,-23-29-291 16,11 4 10-16,0-2 298 0</inkml:trace>
  <inkml:trace contextRef="#ctx0" brushRef="#br1" timeOffset="28174.033">22734 859 1427 0,'13'20'317'0,"-26"2"-204"0,13-22-81 15,0 0-15-15,0 0-3 0,0 0 0 16,-18 11 1-16,18-11-1 0,0 0-5 0,-22 22-3 16,22-22-2-16,-24 20-3 0,24-20 7 0,-27 24-4 15,27-24 5-15,-34 33-4 0,14-16 3 0,-2 1-3 16,0-1 3-16,1 2-3 0,-1 1 7 0,-1-2-12 15,3 0 0-15,1-3 0 0,0-1 0 0,19-14 0 16,-25 25 0-16,25-25 0 0,0 0 0 16,-17 17 0-16,17-17 0 0,0 0 0 15,0 0-2-15,0 0 4 0,0 0-2 0,17 16 0 16,-17-16 0-16,23 4 0 0,-23-4 0 0,30 5 0 16,-30-5 0-16,32 2 0 0,-32-2 0 0,29 4 0 15,-29-4 0-15,23 3 0 0,-23-3 0 0,17 9 0 16,-17-9 0-16,0 0 0 0,20 25 0 0,-20-25 0 15,12 17 0-15,-12-17 0 0,0 0 0 16,26 18 0-16,-26-18-2 0,24 11-25 0,-24-11-7 16,33 2-11-16,-33-2-36 0,43-1-109 0,-44-18-297 15,24 16-115-15,-23 3 62 0</inkml:trace>
  <inkml:trace contextRef="#ctx0" brushRef="#br1" timeOffset="28408.4398">22954 998 1775 0,'0'0'76'0,"0"0"-33"15,0 0-5-15,0 0-6 0,0 0 2 0,0 0-11 16,0 0-6-16,0 0-8 0,0 0-9 0,-12 19 0 16,12-19 0-16,-2 25 0 0,-1-6 0 15,1 1 0-15,-1 3 0 0,0 3 0 0,-1-1 0 16,-1 6 0-16,-2 2 0 0,-1 0 0 15,2-3 0-15,-1-3 0 0,2-6 0 0,2 2 0 16,-1-2-6-16,3-4-30 0,4 0-17 0,-3-17-44 16,17 21-111-16,-17-21-307 0,0 0-68 0,13-19 48 15</inkml:trace>
  <inkml:trace contextRef="#ctx0" brushRef="#br1" timeOffset="28627.1722">23036 948 1998 0,'0'0'38'0,"-20"0"-27"0,20 0-11 15,0 0 0-15,0 0 0 0,21-10 0 16,-21 10 0-16,27-2 0 0,-8 0 0 0,5-1 0 16,3-3 0-16,2 3 0 0,3-5 0 0,-2 0 0 15,3 2 0-15,-2-1 0 0,-3 2-13 0,2 1-49 16,-13-6-48-16,23 9-230 0,-40 1-277 0,30-16 1 15,-30 16 328-15</inkml:trace>
  <inkml:trace contextRef="#ctx0" brushRef="#br1" timeOffset="28830.2801">22975 1137 1939 0,'0'0'33'16,"-25"14"-15"-16,25-14 0 0,0 0 1 0,0 0 1 15,0 0-20-15,21 9 0 0,-21-9 0 16,31 0 0-16,-7-1 0 0,7-3 0 0,6-3 0 16,3-1 0-16,5-4 0 0,-2 0 0 0,2 0 0 15,-5 0 0-15,-7 0 0 0,-2 5-8 0,-9-2-32 16,-1 4-18-16,-21 5-35 0,33-8-121 0,-33 8-290 16,0 0-83-16,0 0 45 0</inkml:trace>
  <inkml:trace contextRef="#ctx0" brushRef="#br1" timeOffset="28986.5323">22957 1450 1658 0,'0'0'269'0,"0"0"-203"16,0 0-45-16,0 0-3 0,0 0-3 0,30-14-15 16,-8 7 0-16,6-2 0 0,8-6 0 15,6-4 0-15,5 1 0 0,4-4 0 0,1 4 0 16,0-4 0-16,5 9-88 0,-28-31-316 0,30 30-233 15,-20-9-7-15,6 6 371 0</inkml:trace>
  <inkml:trace contextRef="#ctx0" brushRef="#br1" timeOffset="29127.1632">23865 1437 2028 0,'0'0'19'0,"-23"12"-19"15,23-12 0-15,0 0 0 0,-18 6 0 0,18-6 0 16,0 0 0-16,0 0 0 0,2-17 0 0,-2 17 0 15,13-27-8-15,15 32-366 0,-24-33-266 0,-4 28-37 16,20-30 330-16</inkml:trace>
  <inkml:trace contextRef="#ctx0" brushRef="#br2" timeOffset="33580.3995">2624 1951 398 0,'0'0'159'0,"0"0"-20"15,-7 23-11-15,7-23-26 0,0 0-26 16,0 0-28-16,0 0-21 0,0 0-15 0,0 0-7 16,0 0-2-16,0 0 0 0,0 0 1 0,0 0 4 15,0 0 4-15,0 0 2 0,0 0 2 0,0 0 3 16,0 0 1-16,0 0 3 0,0 0 6 0,0 0 2 16,0 0 1-16,0 0 0 0,0 0-1 0,0 0 2 15,0 0-3-15,0 0 2 0,0 0-2 16,0 0-5-16,0 0-2 0,0 0-6 15,0 0-3-15,0 0-3 0,0 0-4 0,0 0 0 16,0 0-3-16,0 0 1 0,0 0 0 0,0 0-1 16,0 0 3-16,3-18-2 0,-3 18 2 0,0 0-1 15,0 0 1-15,0 0-1 0,21-17 1 0,-21 17-1 16,0 0-1-16,0 0-1 0,21-6-38 0,-21 6 36 16,0 0-37-16,17-5 38 0,-17 5-1 15,0 0 1-15,0 0 0 0,22-4 0 0,-22 4 0 16,0 0 0-16,0 0-1 0,18 3 5 0,-18-3 0 15,0 0 2-15,0 0 3 0,17 1-3 0,-17-1 3 16,0 0-2-16,0 0 0 0,0 0-2 0,0 0-1 16,19-4-1-16,-19 4-3 0,0 0 1 15,0 0-4-15,0 0 1 0,0 0 0 0,0 0-1 16,0 0 1-16,0 0-6 0,0 0-13 16,0 0-17-16,19 10-8 0,-19-10-116 0,0 0-361 15,0 0-64-15,0 0 209 0</inkml:trace>
  <inkml:trace contextRef="#ctx0" brushRef="#br2" timeOffset="39978.5629">2591 1954 616 0,'0'0'148'0,"0"0"4"0,-18-25-6 0,18 25-14 15,0 0-13-15,0 0-24 0,0 0-32 0,0 0-12 16,-17-6-13-16,17 6-6 0,0 0-7 0,0 0-6 15,0 0-43-15,0 0 34 0,0 0-6 0,0 0-3 16,0 0 37-16,0 0-42 0,0 0-41 0,0 0 40 16,0 0-39-16,0 0 43 0,0 0 5 15,0 0 0-15,0 0 4 0,0 0-2 16,0 0-2-16,0 0 0 0,0 0 1 0,17-11-2 16,-17 11 1-16,0 0-1 0,18-1-1 0,-18 1 0 15,0 0 0-15,22 1 1 0,-22-1 0 0,18 1-1 16,-18-1-1-16,21 4 2 0,-21-4 0 0,22 6 0 15,-22-6-1-15,23 6 1 0,-23-6 36 16,27 5-37-16,-27-5 38 0,31 1-39 0,-31-1 2 16,35 1 0-16,-17-1 1 0,1 0-1 0,2-2-36 15,0-1 37-15,-1 1-43 0,1 0 38 0,0 0 0 16,2 1 0-16,-3-1 7 0,2-1-1 0,-1 2 1 16,2 1 1-16,-2-1 0 0,2 1 1 0,-2-1 1 15,2-1-4-15,-2 1 0 0,3 2-2 0,0-1-2 16,0 2 1-16,1-1-1 15,-1-1 1-15,0 0 1 0,-1 2-2 0,0-1 0 16,1 1 1-16,0 0-1 0,-1 1 1 0,0 0-2 16,1 2 1-16,0 0 40 0,-3 1-52 0,1 0 54 15,1-1-55-15,-1-2 13 0,1 2 0 0,2-2 0 16,-1 0 2-16,0 0 0 0,2-2 0 0,-1 1 0 16,1 1 0-16,-2-2-2 0,2 1 2 0,-1 1-3 15,1 0 3-15,-2 1-3 0,1 1 2 16,-4 6-2-16,1 1 1 0,-1 0-2 0,0 1 3 15,-1-4-3-15,2 0 3 0,-2 3-3 0,-1 2 3 16,-1 0-4-16,1 2 5 0,-1 0-5 0,0 2 6 16,-1-1-4-16,1 1 5 0,1-1-6 15,1 0 6-15,-1-1-5 0,0 2 5 0,0-3-6 16,2 4 6-16,0-3-5 0,-1 3 4 16,0 0-4-16,1-1 4 0,-1 0-5 0,1 2 6 15,0-1-7-15,-1 0 7 0,1 3-5 0,0 0 6 16,-1 0-6-16,0-1 4 0,-2 1-5 0,0 1 7 15,2 0 16-15,-1 0-38 0,-1 0 37 0,3 0-39 16,0 0 16-16,1 1 7 0,0-1-8 0,-1 0 7 16,3 1-7-16,-1-1 8 0,0 0-7 0,1 1 7 15,-1-1-7-15,0 2 7 0,2-1-8 16,-2 1 7-16,0 1-7 0,-1 0 7 16,1 1-7-16,-2 1 8 0,-1-1-9 0,2 1 10 15,-1 3-8-15,-1 0 8 0,2 2-8 0,-2 0-14 16,-1 0 34-16,1 1-34 0,0-1 34 0,0 1-13 15,1-1-8-15,-1 1 8 0,3 1-10 0,-2-2 9 16,2 2-8-16,0 0 9 0,0 0-10 0,3 0 11 16,-3 2-10-16,2-1 10 0,-1 3-10 15,0-1 9-15,-2 1 9 0,0 1-29 0,0 0 29 16,-1 0-29-16,0 0 11 0,-1-1 10 0,-2 1-10 16,1 0 11-16,0 1-8 0,0 2 11 0,-1-1-10 15,2 2 10-15,-3-2-11 0,1 0 10 0,0 1-12 16,-1 3-8-16,1-3 26 0,1 3-28 15,0-2 27-15,-1 0-7 0,2-1-12 16,-1-1 11-16,1 2-12 0,-1-2 11 0,1 1-10 16,-2 0 9-16,1 0-9 0,-2 0 11 0,2 0-10 15,-2 4-9-15,-2-1 27 0,3 1-27 0,-4 1 26 16,2-2-6-16,-1-1-13 0,-2 0 13 0,0-1-13 16,1 2 11-16,-1 0-9 0,0 0 10 0,0 1-10 15,-1 0 10-15,0 0-12 0,-2 1-6 0,1 0 26 16,1 0-26-16,0 0 27 0,1 1-10 15,1-1-9-15,-1 2 9 0,2-2-10 0,-1 2 11 16,1-2-12-16,-2 0 12 0,2 1-11 0,-2-1 11 16,3 3 8-16,-1 1-26 0,-2-2 26 15,0 2-25-15,-1-2 5 0,1 0 13 0,-2 2-12 16,0-1 11-16,-1 0-10 0,0 1 10 0,-1 0-12 16,-1 0 13-16,1 0-12 0,-1 1-6 0,1-1 24 15,-2 1-23-15,3-1 23 0,0-1-6 16,-1 1-12-16,1-3 12 0,0 2-12 0,1 0 11 15,-2 0-11-15,2 0 12 0,0 2-12 0,1-2-4 16,-1-2 22-16,0 2-22 0,0-1 24 0,0 0-9 16,-1 1-10-16,2-1 10 0,-1-1-11 0,-1 1 11 15,-1-1-10-15,0 1 9 0,0-2-9 16,-2 3-9-16,0 0 24 0,0 1-23 0,-1-1 24 16,2-2-5-16,-3 1-13 0,0 1 13 15,-1 0-12-15,0-1 10 0,0 2-10 0,-2-1 11 16,2 1-11-16,-2 0-5 0,1-1 22 0,0 2-23 15,1-1 23-15,1-1-6 0,0-1-12 0,-2-2 12 16,2 0-11-16,1-1 10 0,-1 2-9 0,1-2 9 16,-1 0-9-16,1 0 9 0,0 0-11 0,2-2-5 15,-1-1 24-15,0 0-25 0,0 1 26 16,1 0-9-16,-1 0-10 0,2-3 11 0,-2 0-11 16,1 0 9-16,0-1-8 0,-1 0 10 0,1 1-10 15,-1 2 10-15,0-1-11 0,0 1-4 0,-1-1 25 16,3 1-25-16,-3-2 27 0,0 3-18 15,0-3 0-15,0 0 0 0,1 1 0 0,-1-1 0 16,2 0 0-16,-2-3 0 0,1 1 0 0,2-4 0 16,-2 2 0-16,1-1 0 0,0 3 0 15,1 0-10-15,0-2 20 0,-1-1-20 0,2-4 20 16,0 1-10-16,0 0 0 0,-2-2 0 0,2 1 0 16,-2-2 0-16,1 3 0 0,1-1 0 0,-1 1 0 15,1-3 0-15,1-2 0 0,0-1 0 0,0 0 0 16,2 1 0-16,-1-1-3 0,3-1 3 0,-2 0-6 15,1 0-8-15,-1-1 27 0,2 2-27 16,-1-3 27-16,-1 1-11 0,1-1-5 16,1-1 6-16,-2 1-5 0,0-1 4 0,0 0-4 0,-1-1 4 15,0 0-5-15,-1 0 7 0,0 0-6 16,-1 1 5-16,-1-1-6 0,1 0 6 0,0-1-6 16,-1-2 5-16,1 0-4 0,1 0 5 0,-1 0-6 15,1 0 5-15,0 0-4 0,1-4 4 0,0 1-4 16,-12-17 4-16,24 33-4 0,-24-33-15 15,25 30 16-15,-25-30-14 0,25 28 30 0,-25-28-13 16,27 28 13-16,-27-28-14 0,26 31-3 0,-26-31 4 16,29 31-5-16,-29-31 5 0,28 31-3 0,-28-31 3 15,28 33-4-15,-14-16 5 0,-14-17-5 0,26 31 4 16,-26-31-3-16,25 29 3 0,-25-29-3 0,27 28-2 16,-27-28-2-16,27 28 2 0,-27-28-2 15,28 25 7-15,-28-25-3 0,29 26 2 16,-29-26-3-16,29 24 6 0,-29-24-7 0,31 21 5 15,-31-21-2-15,30 22 1 0,-30-22 0 0,30 20 0 16,-30-20-3-16,31 19 2 0,-31-19-2 0,33 19 3 16,-16-9-1-16,0-2 1 0,0 1-2 0,1-1 2 15,-1 0-1-15,1-1 1 0,1 0-2 0,-2 0 2 16,1 1-1-16,-1-1 1 0,1-2-1 16,2 2 1-16,-2-2-1 0,0 1 2 0,-1 0-3 15,1 0 2-15,1 0-1 0,-2 0 0 0,1-1-1 16,1-1-19-16,-2-1 16 0,3-2-15 15,-1 1 17-15,-1-4 5 0,3 0-1 0,-1 0 14 16,1-3-16-16,1-1 15 0,3-2-12 0,-1-2-2 16,2-3 4-16,-1-1-6 0,3-1 4 0,-1-2-3 15,2-2 3-15,0-1-4 0,0-2 4 16,2-1-6-16,-1-1 5 0,1-1-4 0,0 0 5 16,1-2-6-16,1-2 8 0,-1 2-10 0,3-4 7 15,0 1-8-15,-1-1 8 0,1-2-6 0,0-2 7 16,-1-3-7-16,2 3-10 0,-3 0 26 0,1-2-25 15,-3-1 24-15,2-3-7 0,-1 0-8 0,-2 1 8 16,2-2-8-16,-2 2 8 0,0-2-9 16,1-2 10-16,-1 1-11 0,-1-3 12 15,1-2-9-15,-2 1 8 0,1-2 10 0,0-1-25 16,-1 1 22-16,-1-1-20 0,-2 0 4 0,1 1 9 16,-2-3-9-16,0 0 10 0,1 1-11 0,-1 0 10 15,-3 3-10-15,1-2 10 0,0-3-9 0,-3-1-2 16,2 0 22-16,-2 1-21 0,-1 2 10 0,1 1-5 15,-1-1 0-15,0-1 0 0,0-1 0 16,-1 1 0-16,2-2 0 0,-2 1 0 0,0-1 0 16,-2-1 0-16,2 0 0 0,1-1 0 0,-1 0 0 15,1 0 0-15,0-1 0 0,0 0 0 0,1-1 0 16,-1-1 0-16,-1-2 0 0,1 2 0 16,0 0 0-16,1-2 0 0,-1 3 0 0,0 0 0 15,0 0 0-15,0 2 0 0,1 1 0 0,-1-1 0 16,-1 0 0-16,-1 2 0 0,0-3 0 15,-2 0 0-15,1 3 0 0,-1-2 0 0,1 3 0 16,-2 0 0-16,-2-2 0 0,1 3 0 0,1-1 0 16,-2 2 0-16,1-1 0 0,-1-2 0 0,1-2 0 15,0 1 0-15,0-1 0 0,0 3 0 0,2 1 0 16,-1-3 0-16,2 1 0 0,-1 1 0 0,1-2 0 16,1 2 0-16,1-2 0 0,-2-1 0 15,4-1 0-15,-2-2 0 0,1 2 0 0,1-1 0 16,0 1 0-16,0 1 0 0,2 0 0 15,-2 0 0-15,2-1 0 0,-2 0 0 0,0-1 0 16,0-1 0-16,-1 2 0 0,1-1 0 0,1 0 0 16,0 1 0-16,-2-2 0 0,1 1 0 0,0-3 0 15,-1 2 0-15,1-1 0 0,-2-2 0 0,2 0 0 16,0-1 0-16,-1 2 0 0,3-1 0 16,-2 0 0-16,0 2 0 0,-1-2 0 0,0 1 0 15,2-1 0-15,-3 3 0 0,1-2 0 0,1 1 0 16,0 0 0-16,-1 1 0 0,-1 2 0 0,-1 1 0 15,1 1 0-15,-1-1 0 0,-1 0 0 0,1 1 0 16,-1 1 0-16,1-3 0 0,-2 1 0 0,1 1 0 16,-1-1 0-16,2 2 0 0,-2 0 0 15,-1 1 0-15,2 0 0 0,-2 0 0 16,1-3 0-16,1 1 0 0,0-2 0 0,0 0 0 16,3 0 0-16,-4 1 0 0,2 0 0 0,-1-1 0 15,2 1 0-15,-2 0 0 0,1 2 0 0,0 2 0 16,-1-1 0-16,2 1 0 0,-3 1 0 0,2-1 0 15,0 1 0-15,0 2 0 0,-1 0 0 0,1 2 0 16,0 1 0-16,0 0 0 0,1 0 0 16,0 0 0-16,1 0 0 0,0 0 0 0,1 0 0 15,-1 2 0-15,1-1 0 0,0 1 0 0,-1 1 0 16,1 1 0-16,1-1 0 0,-2 1 0 0,3 1 0 16,-2 0 0-16,2-1 0 0,-1 4 0 15,1-1 0-15,0 2 0 0,-3-2 0 0,3 0 0 16,-2 3 0-16,2-3 0 0,0 2 0 0,-2 0 0 15,2 1 0-15,1 2 0 0,-2 0 0 16,1 4 0-16,-2-1 0 0,1 2 0 0,-2 1 0 16,0 1 0-16,1 3 0 0,-2 2 0 0,1 1 0 15,0 0 0-15,0 0 0 0,-1 2 0 0,0 0 0 16,0-1 0-16,0 3 0 0,-1-1 0 0,0 1 0 16,0-4 0-16,-2 4 0 0,1-4 0 0,1-1 0 15,-16 22 0-15,29-36 0 0,-29 36 0 0,30-31 0 16,-30 31-2-16,31-32 4 0,-31 32-2 15,31-31 0-15,-31 31 0 0,32-27 0 16,-32 27 0-16,33-28-1 0,-33 28 1 0,33-25-2 16,-15 14 3-16,-18 11-3 0,33-20 3 0,-15 9-3 15,-1 1 0-15,1 0 2 0,-1-1 0 0,0 3-1 16,-17 8 3-16,32-18-3 0,-32 18 3 0,34-18-3 16,-17 9 3-16,0-2-2 0,0 5 1 15,0-3 0-15,-1 3-1 0,1-3 0 0,2 1-1 16,-2-1 0-16,2-1 0 0,-1 3-1 0,0-1 3 15,3-1-1-15,2 2 1 0,-2 0-2 0,2 0 1 16,-1 0-2-16,-2 1 3 0,1 3-3 0,0-1 2 16,-2 3 0-16,1 0-1 0,0 1 0 0,2 0 1 15,-1 0-1-15,1 0 0 0,0 1 2 16,1 0 0-16,0 2-1 0,0-1-1 16,1 0 0-16,1 1 0 0,-1-2 0 0,1-1 2 15,1 1 0-15,1-1 1 0,-2 0-2 0,3 1 1 16,-2-1-1-16,-1 0 0 0,1 2 0 0,-1 0-1 15,1 1 2-15,-1 0-2 0,-3 1 3 0,1 1-4 16,-2 1 3-16,0 1-3 0,-1 0 2 0,1 0 0 16,0 1 1-16,1 0-1 0,0 1 2 0,-1-1-2 15,1 4 2-15,0-2-2 0,0 3 7 16,0 0-7-16,0-2 0 0,-1 3 0 0,0-5 0 16,0 3 0-16,0-2 0 0,-2 1 0 15,1-1 0-15,-1 1 0 0,-2-2 0 0,1 2 0 16,-1 0 0-16,1 1 0 0,0 3 0 0,0-1 0 15,0 2 0-15,2 0 0 0,-2 0 0 0,1 1 0 16,-2 2 0-16,2-4 0 0,-2 2 0 16,0 0 0-16,-1 6 0 0,1 1 0 0,0 2 0 15,-2-1 0-15,2-3 0 0,-1-2 0 0,-1 2 0 16,1 0 0-16,-2 1 0 0,1-1 0 0,-2 1 0 16,2 1 0-16,-2 1 0 0,1 4 0 0,0-1 0 15,1 1 0-15,-2-1 0 0,0 0 0 0,1 1 0 16,0 0 0-16,1 2 0 0,1-1 0 0,0 1 0 15,-2-1 0-15,3 0 0 16,-2 2 0-16,1-1 0 0,0 2 0 0,-2 1 0 16,1-1 0-16,1 3 0 0,-3-1 0 0,1 1 0 15,0 3 0-15,-1-1 0 0,1 1 0 0,-2 2 0 16,-1 1 0-16,2 1 0 0,-2-1 0 0,2 0 0 16,0 2 0-16,0-1 0 0,-1 1 0 0,1 0 0 15,1 0 0-15,-2 1 0 0,1 0 0 0,0 1 0 16,-1 0 0-16,0 0 0 0,1 0 0 15,-1 0 0-15,1 1 0 0,-2 0 0 0,2 0 0 16,-2 1 0-16,2 2 0 0,2 0 0 16,-1-1 0-16,1 1 0 0,0-1 0 0,-1 1 0 15,1 1 0-15,-2 0 0 0,2 1 0 0,-2 0 0 16,2 1 0-16,-3 2 0 0,0 1 0 0,-1 1 0 16,0-2 0-16,-1 2 0 0,-1-1 0 15,-1 1 0-15,-1 1 0 0,0 0 0 0,-2 1 0 16,-1 2 0-16,-1-1 0 15,2-1 0-15,-2 1 0 0,2-2 0 0,-1 1 0 0,1 0 0 0,1 0 0 0,1-2 0 0,1 3 0 16,-1-2 0-16,2 1 0 0,1 1 0 0,-1 0 0 16,1 1 0-16,1-1 0 0,-1 0 0 0,-1 0 0 15,0 1 0-15,1 3 0 0,-1-2 0 16,1-2 0-16,1 2 0 0,-1-3 0 16,-2 0 0-16,2 1 0 0,0-1 0 0,1 0 0 15,0-1 0-15,-2 3 0 0,4-3 0 0,-3 2 0 16,3 1 0-16,0-2 0 0,2 1 0 0,-1 0 0 15,2-4 0-15,1 3 0 0,0-1 0 0,1 1 0 16,2 0 0-16,-3-1 0 0,2 1 0 0,0-1 0 16,-1 0 0-16,0-1 0 0,-1 1 0 15,0 2 0-15,0-1 0 0,-1-1 0 0,1 0 0 16,-1 0 0-16,0 3 0 0,-2 0 0 0,2 1 0 16,-1-2 0-16,0-2 0 0,1 0 0 0,1 0 0 15,0-1 0-15,1 0 0 0,1-1 0 16,-1-3 0-16,1 0 0 0,1 2 0 0,-1-2 0 15,1 1 0-15,-2-1 0 0,1-1 0 0,2 0 0 16,-1 0 0-16,-1 2 0 0,-1-2 0 16,1 0 0-16,-1 0 0 0,0 0 0 0,1-1 0 15,1-2 0-15,1 1 0 0,-1-2 0 0,1 0 0 16,0 1 0-16,2-3 0 0,0 0 0 0,0-3 0 16,1 1 0-16,1-3 0 0,-1 1 0 0,1 1 0 15,0-2 0-15,-1 0 0 0,2-1 0 0,-2 0 0 16,0 1 0-16,-2-3 0 0,0 1 0 15,0-1 0-15,0 0 0 0,-1 1 0 16,0 0 0-16,-1-1 0 0,-1 0 0 0,1-2 0 16,-1 0 0-16,2 2 0 0,-3-2 0 0,4 2 0 15,-1-2 0-15,1-1 0 0,1-1 0 0,-1-3 0 16,1 0 0-16,0-4 0 0,1 2 0 0,-2-2 0 16,1 0 0-16,-1 2 0 0,1-1 0 0,0 1 0 15,0 0 0-15,-1-4 0 0,0 2 0 16,-1-2 0-16,-1 0 0 0,1 2 0 0,-1 0 0 15,0-1 0-15,0 0 0 0,-2 0 0 0,1 1 0 16,0-1 0-16,-1 0 0 0,0-1 0 0,0-1 0 16,1 2 0-16,-2-2 0 0,0-1 0 0,0 1 0 15,1-2 0-15,0 0 0 0,-1-1 0 16,0 1 0-16,-1 0 0 0,1-1 0 0,-1-1 0 16,0-1 0-16,0 2 0 0,-2-2 0 15,-1 0 0-15,2-1 0 0,0 0 0 0,-1 0 0 16,2-1 0-16,0 0 0 0,-16-17 0 0,30 31 0 15,-30-31 0-15,31 30 0 0,-31-30 0 0,33 27 0 16,-33-27 0-16,32 23 0 0,-32-23 0 0,34 22 0 16,-34-22 0-16,33 24 0 0,-15-12 0 0,0-1 0 15,-1 0 0-15,-17-11 0 0,34 23 0 16,-17-11 0-16,0-1 0 0,0-1 0 0,-17-10 0 16,30 21 0-16,-30-21 0 0,32 18 0 15,-32-18 0-15,31 19 0 0,-31-19 0 0,33 15 0 16,-16-7 0-16,0-1 0 0,1-1 0 0,2 0 0 15,-1-1 0-15,3-2 0 0,0 2 0 0,1-1 0 16,2-1 0-16,0 1 0 0,-1-2 0 0,3 2 0 16,0-1 0-16,0-1 0 0,1 2 0 15,-2-2 0-15,1 2 0 0,0-2 0 0,0 2 0 16,-1-2 0-16,2 2 0 0,0-2 0 0,0 1 0 16,-1-3 0-16,0 0 0 0,-3-3 0 0,2 1 0 15,-1-4 0-15,1 0 0 0,-1-3 0 0,2-1 0 16,0-2 0-16,1-2 0 0,0-1 0 0,-1-2 0 15,1-2 0-15,-1 0 0 0,0-2 0 16,1-2 0-16,0 1 0 0,0 1 0 16,1-4 0-16,1 1 0 0,-3 1 0 0,3-2 0 15,-2 0 0-15,3-3 0 0,-2-1 0 0,2-2 0 16,-2 1 0-16,-3 0 0 0,0 0 0 0,-1-2 0 16,-1 2 0-16,-1-1 0 0,0-1 0 0,-2 0 0 15,0-2 0-15,-2 0 0 0,-1-2 0 0,0-3 0 16,0 1 0-16,0-3 0 0,0-1 0 15,0 0 0-15,3-2 0 0,-2-1 0 0,2 2 0 16,0-2 0-16,1-2 0 0,1-2 0 16,0 1 0-16,1-2 0 0,-1 2 0 0,3-1 0 0,-2-5 0 15,0 2 0-15,0-1 0 0,-1 0 0 0,-1 2 0 16,-1-2 0-16,-1 1 0 0,1 0 0 16,-3-1 0-16,1-1 0 0,0 1 0 0,-1-1 0 15,-2-1 0-15,-1 0 0 0,0-2 0 16,0 1 0-16,-1-1 0 0,1-1 0 0,-1 2 0 15,2-1 0-15,-1-1 0 0,1-2 0 0,-1 1 0 16,2-1 0-16,0-2 0 0,0-2 0 0,0 0 0 16,2-1 0-16,-1 0 0 0,3 3 0 0,-4-3 0 15,1-1 0-15,-1 1 0 0,0-2 0 0,0-1 0 16,0 3 0-16,0-1 0 0,-1-1 0 0,0 2 0 16,-2 1 0-16,1 0 0 0,-2-1 0 15,1 0 0-15,-1-1 0 0,0-1 0 16,-1 2 0-16,1 3 0 0,-1-1 0 0,0 2 0 15,-1-1 0-15,1-1 0 0,-1 0 0 0,0-1 0 16,1-1 0-16,-1-2 0 0,1 3 0 0,2-1 0 16,-1-1 0-16,0 2 0 0,2-2 0 0,0-2 0 15,-1 0 0-15,1-1 0 0,-1 2 0 16,1-1 0-16,0 2 0 0,-1-2 0 0,1 1 0 16,-2 3 0-16,0 0 0 0,1 0 0 0,-1-1 0 15,1-2 0-15,-1 2 0 0,2-2 0 0,0 3 0 16,2 1 0-16,0-2 0 0,2 1 0 0,-2-1 0 15,1 2 0-15,-2 0 0 0,0-1 0 16,-2 2 0-16,1 0 0 0,1 2 0 0,-2 1 0 16,0 1 0-16,-1 0 0 0,-1 0 0 15,-1-1 0-15,1 1 0 0,-1 2 0 0,-1 0 0 16,1-1 0-16,-3 4 0 0,2-2 0 0,0 2 0 16,-1 0 0-16,1 0 0 0,1-2 0 0,-1 2 0 15,2-2 0-15,-1 1 0 0,1-1 0 0,2 0 0 16,-1 3 0-16,0-1 0 0,2 2 0 0,-1-1 0 15,1 3 0-15,1-1 0 0,0 2 0 0,-2 2 0 16,1 0 0-16,-1 0 0 0,1 1 0 16,-2 0 0-16,0 2 0 0,0-1 0 0,-1 3 0 15,0-1 0-15,0 2 0 0,1-1 0 16,-2 0 0-16,1 1 0 0,0 0 0 0,1 0 0 16,2 0 0-16,-2 0 0 0,1 0 0 0,0-1 0 15,2-1 0-15,1 1 0 0,1 0 0 0,2-2 0 16,0 3 0-16,4-1 0 0,-1 0 0 15,2 1 0-15,2-1 0 0,1-1 0 0,2-1 0 16,-1 1 0-16,3 0 0 0,0-2 0 0,2 3 0 16,0 1 0-16,1-2 0 0,-1 3 0 0,1-2 0 15,-2 2 0-15,-1 4 0 0,-1 3 0 0,-3 1 0 16,0 2 0-16,-1 3 0 0,-4-1 0 0,-1 4 0 16,-1 1 0-16,-2 4 0 0,1 1 0 15,-2 2 0-15,1 0 0 0,2-1 0 16,0 2 0-16,1-1 0 0,0 0 0 0,1 1 0 15,1 0 0-15,4-1 0 0,0 1 0 0,4-7 0 16,2 6 0-16,2-6 0 0,2 0 0 0,1 7 0 16,2-7 0-16,0 6 0 0,0 0 0 0,-1 2 0 15,-3 1 0-15,-1 0 0 0,-1 3 0 0,-3 2 0 16,-4 0 0-16,-4 3 0 0,-6-2-31 0,2 16-89 16,-25-30-128-16,30 46-168 0,-25-26-120 15,-17-8 12-15,17 30 353 0</inkml:trace>
  <inkml:trace contextRef="#ctx0" brushRef="#br2" timeOffset="41183.3801">14576 1525 190 0,'0'0'-19'0,"0"0"119"16,0 0 193-16,0 0 48 0,0 0 14 0,-24-7-158 16,24 7-100-16,0 0-21 0,0 0-10 15,0 0-8-15,0 0-5 0,0 0-16 16,0 0-11-16,0 0-11 0,0 0-4 0,0 0 3 15,13-21-1-15,-13 21 3 0,31-25-6 0,-11 9 0 16,5-6-5-16,1-2 3 0,4-2-6 0,2-4 4 16,4 1-7-16,-1 2 6 0,3-1-9 0,1 4-2 15,-4 1 23-15,-1 5-53 0,-7-3 11 0,6 10-118 16,-32-18-314-16,17 19-159 0,-18 10-14 16,18-19 547-16</inkml:trace>
  <inkml:trace contextRef="#ctx0" brushRef="#br2" timeOffset="41902.1608">15670 1024 1564 0,'-9'-17'83'0,"9"17"-29"0,0 0-19 16,0 0-4-16,-12-18 4 0,12 18 4 0,0 0-10 15,0 0-5-15,0 0-9 0,0 0-5 16,0 0 1-16,0 0-2 0,0 0 3 0,0 0-3 16,0 0-1-16,0 0 3 0,0 0-1 0,-12 22 3 15,8-3 7-15,-2 6-10 0,0 5 5 0,0 5-15 16,1 6 0-16,2 3 0 0,0 3 0 0,-1-3 0 16,-1 4 0-16,2-2 0 0,-1 0 0 0,2-5 0 15,0-3 0-15,1-5 0 0,2-3 0 16,1-4 0-16,-1-2 0 0,1-7 0 15,-2-17 0-15,5 23 0 0,-5-23 0 0,0 0 0 16,0 0 0-16,0 0 0 0,0 0 0 0,18-26 0 16,-12 2 0-16,2-4 0 0,0-7 0 0,1-1 0 15,-1-6 0-15,2-1 0 0,-3-1 0 0,-1-2 0 16,-1 0 0-16,-2-3 0 0,0 1 0 0,0 0 0 16,-1-3 0-16,2 5 0 0,-1-1 0 15,5 4 0-15,2 6 0 0,0 2 0 0,1 1 0 16,2 2 0-16,0 5 0 0,-1 0 0 0,1 4 0 15,7 7 0-15,-1 3 0 0,3 5 0 0,5-2 0 16,-4 4 0-16,4 1 0 0,1 1 0 16,-5 4 0-16,0 8 0 0,-1-1 0 0,-4 4 0 15,-18-11 0-15,28 22 0 0,-17-3 0 0,-4 3 0 16,1 9 0-16,-7 7 0 0,-5-8 0 16,-5 2 0-16,-4-1 0 0,-7-2 0 0,-2 2 0 15,-4 2 0-15,-3 2 0 0,0-2 0 0,-3 2 0 16,-1-5 0-16,4-1 0 0,1-5 0 0,3-2 0 15,7-3 0-15,1-6 0 0,17-13 0 0,-19 14 0 16,19-14-46-16,0 0-44 0,0 0-63 0,0 0-320 16,20-20-162-16,-2 11 73 0,0-12 475 15</inkml:trace>
  <inkml:trace contextRef="#ctx0" brushRef="#br2" timeOffset="42261.5233">16315 1167 1665 0,'0'0'18'0,"0"0"-13"0,0 0 14 16,-14 19 15-16,14-19 13 0,-17 14-1 0,17-14-6 15,-22 18-39-15,22-18 43 0,-22 22-44 0,22-22 44 16,-22 30-15-16,22-30-3 0,-26 36 3 0,12-17-29 16,-1 6 0-16,1-2 0 0,0 2 0 0,0 0 0 15,4 0 0-15,-1-6 0 0,5-1 0 16,6-18 0-16,-2 24 0 0,2-24 0 0,10 23 0 15,-10-23 0-15,24 14 0 0,-6-13 0 16,1-2 0-16,3-3 0 0,5-1 0 0,2-5 0 16,3-4 0-16,2-3 0 0,-3-4 0 0,0 0 0 15,-4-2 0-15,-3 0 0 0,-7 2 0 0,-1-1 0 16,-8 3 0-16,-3 0 0 0,-1-2 0 0,-9 3 0 16,-2 0 0-16,7 18 0 0,-26-24 0 0,8 16 0 15,-3 1 0-15,-2 5 0 0,-3 1 0 16,3 4 0-16,0 1-8 0,5 2 5 0,1-1-24 15,17-5-6-15,-19 8-17 0,19-8-22 0,0 0-37 16,24 13-80-16,-24-13-214 0,21-18-192 16,8 13 93-16,-9-13 447 0</inkml:trace>
  <inkml:trace contextRef="#ctx0" brushRef="#br2" timeOffset="42480.2835">16987 687 1842 0,'0'0'52'0,"0"0"-10"0,-27-16 1 0,27 16 7 16,-22 5-32-16,22-5-18 0,-27 17 0 0,9-6 0 16,18-11 0-16,-32 36 0 0,19-12 0 0,0 16 0 15,-2 3 0-15,0 3 0 0,0-1 0 16,-2-5 0-16,3 8 0 0,2 1 0 16,2 3 0-16,4 1 0 0,1-3 0 0,2-4 0 15,-1-1 0-15,-1-4-29 0,9 1-67 0,-16-24-113 16,20 19-434-16,-11-13 27 0,5-4 163 0</inkml:trace>
  <inkml:trace contextRef="#ctx0" brushRef="#br2" timeOffset="42699.0666">16532 1156 2047 0,'0'0'0'0,"-21"13"0"0,21-13 0 0,0 0 0 15,0 0 0-15,0 0 0 0,0 0 0 0,0 0 0 16,0 0 0-16,26 15 0 0,-3-15 0 16,2-1 0-16,7-3 0 0,3-1 0 0,6-1 0 15,3-6 0-15,6 5 0 0,-2-3 0 0,3 4-50 16,-9-8-71-16,23 12-274 0,-25-10-262 0,4 9 53 16,-7 5 385-16</inkml:trace>
  <inkml:trace contextRef="#ctx0" brushRef="#br2" timeOffset="43370.936">17052 1301 2005 0,'0'0'16'0,"-14"17"-10"0,14-17 5 0,0 0-2 16,20 17-9-16,-20-17 0 0,26 3 0 0,-8-3 0 15,3-3 0-15,3-2 0 0,2-3 0 16,-1-2 0-16,0-3 0 0,-4 1 0 0,3 0 0 15,-3-4 0-15,1-1 0 0,-1-2 0 0,-5-1 0 16,-5 3 0-16,-11 17 0 0,8-30 0 0,-8 30 0 16,-6-24 0-16,6 24 0 0,-18-21 0 0,18 21 0 15,-32-15 0-15,12 11 0 0,-2 5 0 0,-5 2 0 16,1 6 0-16,-2 1 0 0,-2 6 0 16,0 2 0-16,-1 2 0 0,3 5 0 15,2 0 0-15,4 2 0 0,2-4 0 0,7 1 0 16,3-5 0-16,5 2 0 0,8-2 0 0,3-2 0 15,-6-17 0-15,30 28 0 0,-9-20 0 0,4-3 0 16,6-5 0-16,4-5 0 0,4-1 0 0,1-3 0 16,5-5 0-16,-1 0 0 0,2-4 0 0,-3-3 0 15,-2 2 0-15,0-2 0 0,-2 3 0 0,0-1-9 16,-2 1-17-16,-7-1 31 0,-6 2-26 16,-5 1 32-16,-19 16-5 0,18-19 3 0,-18 19 4 15,0 0-1-15,0 0-12 0,0 0 0 0,0 0 0 16,-18-2 0-16,18 2 0 0,-20 18 0 15,20-18 0-15,-31 35 0 0,13-12 0 0,0 1 0 16,1 1 0-16,4-3 0 0,-1 0 0 0,4 1 0 16,1-3 0-16,3-2 0 0,6-18 0 15,-4 25 0-15,4-25 0 0,0 0 0 0,0 0 0 16,0 0 0-16,0 0 0 0,26 6 0 0,-26-6 0 16,27-26 0-16,-9 4 0 0,4-2 0 0,1-3 0 15,0 0 0-15,-4 0 0 0,1 0 0 0,-3 2 0 16,0-2 0-16,0 6 0 0,-4 1 0 0,-13 20 0 15,21-29 0-15,-21 29 0 0,0 0 0 0,0 0 0 16,0 0 0-16,0 0 0 16,0 0 0-16,0 0 0 0,0 0 0 0,5 22 0 15,-10-5 0-15,5-17 0 0,-9 33 0 0,9-33 0 16,-1 31 0-16,1-31 0 0,12 25 0 0,-12-25 0 16,25 18 0-16,-8-14 0 0,2-4 0 0,6-3 0 15,0-5 0-15,9-4 0 0,-1-5 0 0,12 1-112 16,-21-25-132-16,41 19-206 0,-36-10-178 0,6 0 60 15,11 16 524-15</inkml:trace>
  <inkml:trace contextRef="#ctx0" brushRef="#br2" timeOffset="43542.801">18383 651 1894 0,'-21'34'73'0,"5"-5"-52"0,-7 0 4 15,1 6-5-15,-3-2-6 0,-1 11-14 16,2-3 0-16,2 3 0 0,2-2 0 0,3 0 0 15,3 2 0-15,0 2 0 0,5-1 0 0,1-1 0 16,2-5 0-16,4 0 0 0,-1-8 0 0,3 1 0 16,2-5 0-16,-4-7 0 0,9 4-59 0,-7-24-94 15,19 23-467-15,-19-23-13 0,0 0 52 0</inkml:trace>
  <inkml:trace contextRef="#ctx0" brushRef="#br2" timeOffset="43886.5608">18073 1006 2003 0,'-5'17'40'15,"5"-17"-36"-15,0 0-4 0,19 17 0 0,-19-17 0 16,29 15 0-16,-10-9 0 0,0 0 0 16,4-4 0-16,1 1 0 0,2-3 0 0,1 0 0 15,1-3 0-15,1-3 0 0,3 0 0 0,0-2 0 16,-2-1 0-16,-1 3 0 0,-4 0 0 0,-2 2 0 15,-1 1 0-15,-22 3 0 0,32-5 0 0,-32 5 0 16,18-3 0-16,-18 3 0 0,0 0 0 16,0 0 0-16,0 0 0 0,0 0 0 15,7 25 0-15,-7-25 0 0,-17 32 0 0,5-9 0 16,-2 0 0-16,0 0 0 0,-2 7 0 0,1-2 0 16,1 1 0-16,1-2 0 0,3 1 0 0,2-3 0 15,3-1 0-15,0-3 0 0,3-4 0 0,2-17 0 16,2 29 0-16,-2-29 0 0,0 0 0 0,24 18 0 15,-24-18-87-15,38-9-221 0,-42-22-230 0,27 13-113 16,-1-1 189-16</inkml:trace>
  <inkml:trace contextRef="#ctx0" brushRef="#br2" timeOffset="44011.5948">18613 764 1822 0,'-53'8'225'16,"53"-8"-225"-16,-24 3 0 0,24-3 0 0,0 0 0 15,0 0 0-15,0 0-13 0,0 0-31 16,8 24-35-16,-8-24-94 0,25-7-491 0,-5 12 36 16,10-1 183-16</inkml:trace>
  <inkml:trace contextRef="#ctx0" brushRef="#br2" timeOffset="44433.4415">19200 1003 2015 0,'-28'4'22'16,"28"-4"-12"-16,-32 9-10 0,15-6 0 0,-5 5 0 16,-3-1 0-16,-2 5 0 0,-3 0 0 0,1 5 0 15,-2-1 0-15,4 0 0 0,1 2 0 0,4 1 0 16,1-1 0-16,4 4 0 0,17-22 0 0,-21 31 0 16,18-14 0-16,3-17 0 0,5 33 0 15,-5-33 0-15,18 25 0 0,-18-25 0 0,29 14 0 16,-12-13 0-16,6-4 0 0,3 0 0 0,0-8 0 15,4-1 0-15,0-3 0 0,-3-2 0 0,1-1 0 16,-3-2 0-16,-2 0 0 0,-2-3 0 16,-4 4 0-16,-2 0 0 0,-3 2 0 0,-2 0 0 15,-2 0 0-15,-8 17 0 0,10-24 0 0,-10 24 0 16,0 0 0-16,0 0 0 0,0 0 0 16,0 0 0-16,0 0 0 0,-21 14 0 0,21-14 0 15,-18 30 0-15,7-10 0 0,1-1 0 0,2 3 0 16,0 1 0-16,2-1 0 0,1 2 0 0,2-4 0 15,2 0 0-15,1-20 0 0,3 29 0 0,-3-29 0 16,17 17 0-16,-17-17 0 0,33 1 0 0,-12-6 0 16,3-7 0-16,5-1 0 0,0-5 0 15,6-4 0-15,-4-11 0 0,15 10-191 16,-25-31-252-16,28 19-161 0,-16-2-39 0,-3-5 478 16</inkml:trace>
  <inkml:trace contextRef="#ctx0" brushRef="#br2" timeOffset="44636.588">19917 454 1941 0,'-42'47'106'0,"11"-6"-106"0,1 10 0 0,-4 5 0 15,-2 6 0-15,-2-4 0 0,-5-3 0 0,6 1 0 16,3-5 0-16,7-5 0 0,9-1 0 0,7-3 0 16,2-2 0-16,4 1 0 0,5-4 0 0,4-2 0 15,6-4 0-15,2-2 0 0,6-2 0 0,1-4 0 16,7-3 0-16,0-5 0 0,12 3-47 15,-18-29-179-15,35 32-305 0,-42-42 41 16,13 16-112-16,15 10 452 0,-23-28 150 0</inkml:trace>
  <inkml:trace contextRef="#ctx0" brushRef="#br2" timeOffset="44745.9665">19950 1375 2047 0,'0'0'0'0,"-26"6"0"0,5-7 0 0,1-2 0 15,1 0 0-15,-2-2 0 0,3 3 0 16,18 2 0-16,-22-10 0 0,22 10 0 0,0 0 0 15,-11-29-137-15,43 35-444 0,-32-6-12 0,-1-17-61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21:51:40.00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2139 699 362 0,'0'-18'190'0,"0"18"-21"0,0 0-1 0,0 0-49 15,0 0-8-15,0 0-38 0,2-17-21 0,-2 17-24 16,0 0-10-16,0 0-8 0,0 0-2 0,0 0 8 16,0 0 9-16,0 0 2 0,0 0 4 0,0 0-5 15,0 0-9-15,0 0 0 0,0 0-5 16,4 19 0-16,-4-19-6 0,0 0 25 0,-1 23-23 15,1-23 22-15,0 0-15 0,-3 20-45 0,3-20 43 16,0 0-47-16,-6 29 45 0,5-12 0 16,-1 0-5-16,0 2 7 0,1 3-12 0,0 2 12 15,-1 2-10-15,0 3 14 0,0 2-14 0,2 0 12 16,-1 5-17-16,1 4 15 0,1 5-20 16,1 1 23-16,1 4 2 0,3-2-42 0,0 3 42 15,1-2-48-15,3 2 19 0,0 0 17 0,1 0-20 16,1 0 16-16,1 5-20 0,-1 0 18 0,-1 4-17 15,-1 3 25-15,0 3 21 0,-3 0-35 0,-1 7 36 16,-2 3-34-16,-3-1-6 0,0 7 26 0,-2-2-26 16,0 6 26-16,-2 3 1 0,-2 3-25 0,1 1 26 15,-1 2-22-15,-1-2-5 0,1 5 33 16,-3-3-30-16,2 6 9 0,0-2 21 16,3 2-15-16,-3-3 18 0,4 4 5 0,-1-3-32 15,4 2 2-15,-2 0 14 0,3 2-16 0,2-4 12 16,1 3 7-16,0-2-32 0,1 3 29 0,0 3-10 15,0 2-15-15,0-2 14 0,0 1-12 0,1-2-6 16,-2 3 5-16,0 3 15 0,-1 0-15 0,-1 3 12 16,0-2 12-16,0 3-31 0,1-1 8 15,-2 3 12-15,2 2-11 0,0-2 12 0,-1 3 13 16,1 1-12-16,0 1-11 0,-2-2 10 0,1 3-10 16,-1-3-12-16,0 1 12 0,0 4 10 0,-1 1-8 15,-2 0 9-15,-1 1 16 0,1 3-13 0,0 0-8 16,-3-2 8-16,1 3-7 0,-2-3-16 15,1 1 11-15,0 3 7 0,0 1-8 16,0-1 7-16,0 0 16 0,1 2-16 0,-2 0-7 16,2-4 4-16,0-2-5 0,0-1-12 0,3-3 11 15,-1 1 10-15,0 0-10 0,2-7 10 0,-1 2 13 16,1 1-9-16,3-2-8 0,-2-1 10 0,2 0-12 16,0-4-11-16,-1 2 8 0,0 0 11 0,0 1-10 15,1 3 11-15,0-3 8 0,-1 6-29 0,2-1 10 16,1 0 10-16,-1 1-8 0,0-2 9 15,-1 3 10-15,-2-1-13 0,1 3-6 0,-1-1 6 16,0 2-6-16,1 3-13 0,-1 3 16 0,1 1 8 16,-1 4-4-16,1 0 5 0,-2 2-7 15,-1 2 3-15,1-3-2 0,-2 0 5 0,1-5 12 16,-1-3-16-16,-1-7-7 0,1-9 5 0,0-8-9 16,2-11-10-16,2-10 9 0,6-1-24 0,-5-22-66 15,28 20-189-15,-23-36-339 0,17-7-18 16,-2-7 347-16</inkml:trace>
  <inkml:trace contextRef="#ctx0" brushRef="#br0" timeOffset="2328.1709">1826 14174 1574 0,'0'0'79'15,"0"0"-28"-15,0 0-16 0,0 0 2 0,0 0-6 16,15 20-2-16,-15-20-9 0,0 0-4 15,23 21-10-15,-23-21-2 0,24 14-4 0,-24-14 2 16,34 10-3-16,-12-6 2 0,4-3-3 16,3-1 1-16,3-1 1 0,3-3-1 0,6-2 0 15,3 1-1-15,6-2 2 0,5 1 1 0,2-1 3 16,4-2-3-16,1 2 1 0,2-2-4 0,3 2 1 16,1 2-3-16,4 2 4 0,2-1-1 0,5 2 0 15,4-2 5-15,2 5-4 0,4 1 0 0,-4 0 0 16,2 0 1-16,7 3-2 0,2-1 3 15,6 1-2-15,6-1-1 0,2-2 2 0,3-1 0 16,7-1 3-16,4-3 0 0,7 1-1 0,1-2-1 16,3 1 1-16,3 2-1 0,4-2 3 15,4 1-1-15,1 2-1 0,4 1 2 0,-3 1-1 16,5 3 1-16,2 0-4 0,2 2 3 0,3 1-1 16,3 0 2-16,4 1 0 0,3-2-3 0,1 0 0 15,3 1 1-15,9 0-3 0,0-1 3 16,4 0-3-16,0-1 2 0,6-2-5 0,2 1 1 15,4-3 2-15,4 2-1 0,2-3 5 0,3 0 1 16,9-1-2-16,-2 0 0 0,2-2 0 0,1 1-2 16,1-1 1-16,3 0 0 0,10 0-2 0,3-1 3 15,5 3-1-15,-1 0-1 0,-5 1 0 0,0 2-1 16,0-2-1-16,-1 4 1 0,13 0 4 0,0 1-1 16,3 0-2-16,0 1 2 15,-7-1-3-15,3 1 4 0,-4-1-1 0,2 0-1 16,7-1-1-16,7 0 0 0,9-2-2 0,-2-2 2 15,6-2 0-15,1-3 0 0,2-2 2 0,6-3-1 16,7 0 0-16,11-2-1 0,3-1 4 0,3-2-4 16,1 0 4-16,-1-1-6 0,5 0 3 0,1 0-3 15,7 2 8-15,4-3-3 0,-5 4 1 16,0 2-1-16,-3 3 0 0,-3 2-4 0,0 3 0 16,-4 1 0-16,-1 2 0 0,0 0 0 0,-5 1 0 15,-2 3 0-15,-7 0 0 0,-1 4 0 0,-3 0 0 16,0 1 0-16,-3 1 0 0,2 0 0 15,-1 0 0-15,-9 1 0 0,0-3 0 0,-8 1 0 16,-9-1 0-16,-1-3-1 0,-12 2-50 0,-11-14-48 16,14 28-206-16,-33-31-345 0,3 2 13 15,-14 0 334-15</inkml:trace>
  <inkml:trace contextRef="#ctx0" brushRef="#br0" timeOffset="3453.5569">3325 674 1365 0,'-2'36'263'0,"2"-36"-213"0,0 0-26 16,0 0 7-16,0 0-4 0,0 0 27 16,6 19-6-16,-6-19-40 0,0 0 47 15,0 0-61-15,0 0 44 0,19-9-11 0,-19 9-2 16,0 0 13-16,0 0-38 0,18-17 0 0,-18 17 0 16,0 0 0-16,0 0 0 0,0 0 0 0,0 0 0 15,0 0 0-15,12 19 0 0,-9-1 0 0,-1 5 0 16,2 9 0-16,-3 6 0 0,-1 5 0 0,-3-1 0 15,0 1 0-15,-3 5 0 0,0 0 0 16,0-2 0-16,-1 1 0 0,5-7 0 0,1-7 0 16,4-6-18-16,2-8-22 0,-5-19-16 0,19 20-32 15,7-4-142-15,-26-16-347 0,23-16-45 16,-7-4 207-16</inkml:trace>
  <inkml:trace contextRef="#ctx0" brushRef="#br0" timeOffset="3672.3241">3596 541 1671 0,'-11'29'310'15,"-21"-12"-244"-15,32-17-66 0,0 0 0 0,-17 15 0 16,17-15 0-16,0 0 0 0,0 0 0 0,20 5 0 16,-20-5 0-16,30-12 0 0,-9 1 0 15,4-2 0-15,6-5 0 0,2 3 0 16,3-1 0-16,1 1 0 0,4-3 0 0,-2 4 0 15,1 1 0-15,-7 1-7 0,2 3-46 0,-8 1-15 16,6 2-33-16,-33 6-134 0,43-13-356 0,-43 13-14 16,21 2 219-16</inkml:trace>
  <inkml:trace contextRef="#ctx0" brushRef="#br0" timeOffset="3891.0549">3580 936 1706 0,'0'0'260'0,"0"0"-235"0,0 0-16 0,0 0-4 16,18-10 9-16,2 6 3 0,0-4-6 0,6 0-11 15,1-2 0-15,1 2 0 0,2-3 0 16,0 0 0-16,2 2 0 0,-2-1 0 0,-2 2 0 16,-3 1 0-16,-5 2-6 0,-3 0-26 0,-17 5-14 15,24-12-26-15,-24 12-49 0,2-25-229 0,-2 25-269 16,0 0 55-16,-17 13 328 0</inkml:trace>
  <inkml:trace contextRef="#ctx0" brushRef="#br0" timeOffset="4062.9815">3496 1218 1232 0,'-28'17'601'0,"15"6"-551"0,13-23-9 16,-17 20-4-16,17-20-15 0,0 0-1 0,23 3-3 15,-6-3 1-15,5-3-13 0,4-4-6 0,10-6 0 16,6-8 0-16,8-4 0 0,6-3 0 0,4-1 0 15,-2 1 0-15,0-2 0 0,-3 0 0 16,0 7 0-16,-13-8-124 0,25 11-529 0,-28-2-17 16,-2 6 71-16</inkml:trace>
  <inkml:trace contextRef="#ctx0" brushRef="#br0" timeOffset="5344.236">24139 14624 1433 0,'17'23'386'0,"-34"-26"-307"0,17 3-18 0,0 0-34 15,0 0-6-15,0 0-6 0,0 0 1 0,0 0-7 16,0 0-9-16,0 0 0 0,0 0 0 0,0 0 0 16,0 0 0-16,0 0 0 0,0 0 0 0,0 0 0 15,-21 23 0-15,21-23 0 0,-33 38 0 0,14-12 0 16,-3 6 0-16,-3 3 0 0,1 5 0 16,1 3 0-16,1 3 0 0,1 4 0 0,6 2 0 15,1 1 0-15,6 1 0 0,4-2 0 0,5-1 0 16,7-6 0-16,7-1 0 0,7-5 0 0,4-5 0 15,4-2 0-15,1-7 0 0,4-4 0 16,1-4 0-16,5-5 0 0,-4-5 0 0,1-3 0 16,-3-6 0-16,0-2 0 0,-3-6 0 0,2 4-31 15,-22-35-301-15,20 27-330 0,-21-11 1 16,-5 0 301-16</inkml:trace>
  <inkml:trace contextRef="#ctx0" brushRef="#br0" timeOffset="5531.7136">23320 15173 1925 0,'-6'18'122'0,"6"-18"-122"16,34-17 0-16,4 2 0 0,10 0 0 16,12-5 0-16,9-3 0 0,10-2 0 0,9-2 0 15,7 3 0-15,1-2 0 0,-4 3 0 0,-5-4 0 16,-5 3 0-16,-6 1 0 0,4 4 0 0,-7-1 0 15,9 27-139-15,-24-27-528 0,8 16-19 16,-17-5 132-16</inkml:trace>
  <inkml:trace contextRef="#ctx0" brushRef="#br0" timeOffset="5688.0472">24942 15087 2015 0,'-10'28'32'15,"-10"-20"-32"-15,20-8 0 0,-23 3 0 0,23-3 0 16,0 0 0-16,-9-26 0 0,3 8 0 0,6 18-143 16,-20-27-525-16,20 27 24 0,-4-35 53 0</inkml:trace>
  <inkml:trace contextRef="#ctx0" brushRef="#br1" timeOffset="22426.3151">2574 556 529 0,'0'0'116'0,"0"0"-29"0,0 0-20 0,0 0-10 16,0 0 5-16,0 0 6 0,0 0-5 0,0 0-8 16,0 0-1-16,0 0-10 0,-12 21-6 15,12-21-8-15,0 0-9 0,0 0-2 0,7 20-6 16,-7-20 0-16,0 0-5 0,9 19-6 15,-9-19 1-15,7 18-5 0,-7-18 4 0,9 23 3 16,-9-23-3-16,11 24 21 0,-11-24-25 0,12 25 20 16,-12-25-19-16,13 17-42 0,-13-17 42 0,0 0-38 15,21 32 40-15,-21-32 6 0,16 29-6 0,-16-29 3 16,19 23-6-16,-19-23 5 0,23 18-3 16,-23-18 3-16,23 16-4 0,-23-16 6 0,28 19-6 15,-28-19 4-15,33 17-5 0,-33-17-1 0,33 17-2 16,-16-10 0-16,1 1 0 0,2 1 2 0,0-1 1 15,1 2 2-15,0 0-5 0,1-1 9 0,1 1-9 16,0 0 2-16,1 2-4 0,1-2 5 0,-1 3-1 16,0 0 5-16,2 2 0 0,-1 0 4 15,0 5-8-15,3-1 13 0,-3 2-13 16,3-3 9-16,1 2 6 0,-1-2-8 0,1 4 4 16,2-2-44-16,-1 1 32 0,2-1-32 0,-1 3 33 15,3-4 6-15,1 3-4 0,0-4 5 0,0 2-6 16,0 1 7-16,1-2-8 0,1 1 7 0,0-1-6 15,-1 0 5-15,2 2-4 0,0-2 3 0,-2 2-6 16,3-1 9-16,-1 1-9 0,1 1 9 16,0 3-6-16,0-3 6 0,2 5-3 0,-1-1 6 15,1 0-8-15,1 1 10 0,-2-1-13 0,1 2 10 16,-1-2-10-16,0 2 10 0,1 0 32 0,0 0-32 16,-3 2 32-16,2 0-51 0,0 0 10 15,0 5-8-15,1-8 7 0,2 6 10 0,-1-4-11 16,3-1 10-16,-2 1-9 0,2 0 10 0,-2-2-11 15,0 2 10-15,1 3-10 0,1-3 9 16,0 2-9-16,1 0 10 0,-2-1-11 0,1 0 12 16,1-1-11-16,3 0 8 0,0 0-7 0,-1-1 9 15,1 0 20-15,1 2-45 0,-2-3 47 0,1 0-45 16,-1 0 19-16,3 0 10 0,-4-2-9 0,3 3 8 16,-1-4-10-16,2 3 8 0,1-2-12 0,0 2 10 15,2-1-10-15,0 1 9 0,-1 1-10 0,0-1 9 16,1 1-11-16,-1 1 11 0,0 0-11 15,0 2 10-15,2 0-9 0,-2-1 9 16,3 2 17-16,0-1-15 0,0 2 14 0,1-1-41 16,-1 0 15-16,1 1-16 0,-1-2 17 0,0 3 12 15,0-4-10-15,0 3 14 0,3-4-9 0,-1 0 12 16,1 0-11-16,4 1 9 0,-4-1-13 0,2 0 9 16,-2 1-11-16,1-1 9 0,0 2-10 15,-1-1 8-15,2 0-9 0,0 3 10 0,1-1 14 16,1 2-40-16,0 0 40 0,1 1-40 0,-1 0 15 15,0 2 11-15,-1-2-11 0,-1 1 12 0,1-1-12 16,-1 2 11-16,4 1-12 0,1-2 13 0,-1 2-13 16,1-2 13-16,-2 0-12 0,0 1 12 15,1-1 14-15,-2 1-14 0,1-2 13 0,0 0-40 16,1-2 15-16,3 0-15 0,-2-2 19 16,1 2 12-16,0-3-6 0,-3 3 16 0,1-5-9 15,0 2 10-15,1-2-13 0,3 2 7 0,-1-2-13 16,2 1 8-16,-2-2-12 0,0 1 8 0,-1 0-9 15,0 1 9-15,0 0-10 0,-1 1 9 0,3 1 19 16,0-1-39-16,0-1 40 0,3 1-40 0,-3-2 12 16,1 0 8-16,-1 0-9 0,-1-2 10 0,0 1-10 15,0-1 9-15,3-1-7 0,2 0 7 16,-3 2-8-16,3-2 8 0,-1 2-7 0,-3-2 7 16,3-2-8-16,-3 1 7 0,2 0-5 15,2 1 7-15,0 0-8 0,1 0 8 0,-3 1-11 16,0 0 9-16,1 0 15 0,-3-1-40 0,1 1 41 15,0-1-39-15,1-1 19 0,2 1 7 0,0 0-7 16,0-1 6-16,-2 0-8 0,1-1 9 16,-1-1-6-16,-2 1 5 0,4-1-7 0,0 1 7 15,0-2-6-15,4 0 7 0,-4-2-6 0,1 2 6 16,0-2-7-16,-1 0 6 0,2 1-8 0,1 0 6 16,0 1-6-16,2-1 6 0,-2 2-6 0,1 1 6 15,-1 0-8-15,-1 1 8 0,2 1 16 0,1 1-39 16,-2-2 40-16,2 3-38 0,-3 0 16 15,0-1 7-15,-1 1-7 0,-2-1 6 16,-1 2-9-16,-1-1 7 0,-1-1-8 0,4 1 7 16,-3 0-3-16,3-1 7 0,-1 1-8 0,-3 1 10 15,1-4-11-15,-2 2 10 0,0-1-7 0,3 0 5 16,-1 0-5-16,2 1 6 0,0-2-8 0,-1 1 6 16,-1 1 13-16,0-2-35 0,3 0 35 0,0 0-36 15,1-2 16-15,2 2 7 0,-2-1-7 0,3 2 7 16,-2-3-10-16,-2 0 8 0,0 0-5 15,-1 1 4-15,2-1 0 0,1 1 3 0,-1 0-5 16,3 1 8-16,-3-1-10 0,-2 4 7 16,0-2-6-16,-3-1 4 0,2 0-7 0,0 0 6 15,1 1-6-15,1-2 6 0,-2 1-4 0,0-1 6 16,0 0-7-16,-1 0-8 0,2-3 34 0,-3 2-38 16,4-1 35-16,2-1-20 0,-2 1-7 15,2-1 10-15,2 0-3 0,-3-1 5 0,0-1-4 16,-1 0 4-16,1-1-5 0,3 0 3 0,-3 0-3 15,2 0 6-15,-1-1-6 0,-4 1 5 0,4-2-4 16,-4 2 2-16,2-1-2 0,2 0 3 0,-3-1-2 16,3 1 2-16,-4-1-5 0,0-1 3 0,-3 2-4 15,0 0 6-15,1-1-4 0,0-1 2 0,-1 0-5 16,3 1 5-16,-2-3-4 0,1 4 9 16,1-4-7-16,-5 1 2 0,3 0-1 0,-3-1-1 15,4 0 2-15,0 3-15 0,-2-4 12 16,4 2-14-16,-4 0 33 0,0-2-16 0,0 3 16 15,-2-2-16-15,0-1-4 0,-2 1 3 0,3 1-3 16,2 0 1-16,-2-1-2 0,0 2 4 0,1-1-3 16,-3-1 7-16,-2 1-6 0,-2-1 3 0,2 2-2 15,-1-5-1-15,3 2 0 0,0 0 5 16,0-1-4-16,-1 1 6 0,-1-3-4 0,1 2 0 16,-4-2-2-16,2 2 0 0,3-1 0 0,-3-2 1 15,1-1-3-15,2 1 4 0,-3 2-3 0,1 0 2 16,0 0-1-16,-3 2 0 0,-1-2 0 0,0 1 0 15,-2 1 0-15,0 0 0 0,3-2 0 16,-1 2 0-16,1 0 0 0,2 0 0 16,-3 0 0-16,2 0 0 0,0-2 0 0,0 1 0 15,-2 1 0-15,2 1 0 0,5 1 0 0,1 1 0 16,5-1 0-16,-2 0 0 0,-1 1 0 0,3-1 0 16,-1 1 0-16,-1 0 0 0,4-2 0 0,1-1-5 15,2 0 10-15,7-3-22 0,-1-1 26 0,3-3-16 16,2 0-3-16,-3-4-13 0,10 1-8 0,-1-7-18 15,10 9-36-15,-13-24-64 0,32 27-420 16,-26-18-21-16,13 3 65 0</inkml:trace>
  <inkml:trace contextRef="#ctx0" brushRef="#br1" timeOffset="23270.0765">9059 4041 1352 0,'-50'-8'373'16,"50"8"-274"-16,-18 3-54 0,18-3-4 16,0 0-8-16,0 0-3 0,0 0-6 0,0 0-5 15,0 0-6-15,12-22 3 0,-12 22-14 0,40-30-2 16,-7 7 0-16,8-4 0 0,10-4 0 0,6-6 0 16,8-3 0-16,3-4 0 0,6-1 0 0,3-1 0 15,2 1 0-15,0-1 0 0,1 3 0 0,0-4-24 16,4 14-82-16,-25-23-435 0,23 16-128 0,-14-10 16 15</inkml:trace>
  <inkml:trace contextRef="#ctx0" brushRef="#br1" timeOffset="23707.5974">11006 3279 1738 0,'-12'17'33'0,"12"-17"-26"15,0 0 6-15,25 3 11 0,-7-2 11 0,1-9 2 16,6 2-2-16,2-7-27 0,7-1 31 0,2-5-38 15,4-2 28-15,3-5-16 0,-2-3-10 0,1-4 5 16,-2-1-6-16,-5 0 5 0,-6 2-6 0,-6 3 5 16,-8 3-5-16,-5 4 6 0,-8 4-7 0,-2 18 0 15,-12-25 0-15,12 25 0 0,-35-13-6 0,10 11-1 16,-3 5 2-16,-3 4 0 0,-3 5 4 16,-3 5-2-16,0 5 8 0,-2 5-3 0,1 4 11 15,2 5-6-15,1 4-7 0,4 2 0 16,3 6 0-16,5-2 0 0,5-2 0 0,7-4 0 15,6-2 0-15,5-6 0 0,5-5 0 0,4-5 0 16,8-5 0-16,6-6 0 0,8-4 0 0,8-6 0 16,6-5 0-16,8-4 0 0,1-10-39 0,15 14-105 15,-26-39-224-15,32 29-263 0,-15-15 46 16,8 0 306-16</inkml:trace>
  <inkml:trace contextRef="#ctx0" brushRef="#br1" timeOffset="23910.7131">12365 3004 1857 0,'-23'12'27'16,"-2"3"-25"-16,-3 2 1 0,-4 7-4 0,-3 5 8 15,-4 8-7-15,-4 7 11 0,-3 4 8 0,-1 4-29 16,-2 1 27-16,-1 4-27 0,0-2 6 0,3-2 15 16,3-6-16-16,6-3 12 0,6-11-12 0,6-5 7 15,9-6-15-15,17-22-1 0,-18 25-22 0,18-25-23 16,0 0-53-16,-8-27-140 0,30 13-264 0,-18-21 10 15,14 1 87-15</inkml:trace>
  <inkml:trace contextRef="#ctx0" brushRef="#br1" timeOffset="24082.6095">11818 3235 1732 0,'0'0'96'0,"-6"-33"-43"0,6 33 3 16,0 0-4-16,-5-17-6 0,5 17-34 0,0 0-12 16,0 0 0-16,0 0 0 0,-16 23 0 0,16-23 0 15,-1 28 0-15,5-10 0 0,-1 2 0 0,5 2 0 16,4-4 0-16,1 0 0 0,5-2 0 15,6-3 0-15,2-2 0 0,5-3 0 0,5-2 0 16,2-5 0-16,6-1 0 0,1-7 0 0,11 7-98 16,-16-25-94-16,38 32-268 0,-31-29-138 0,13 9 13 15,-4 5 472-15</inkml:trace>
  <inkml:trace contextRef="#ctx0" brushRef="#br1" timeOffset="24582.5998">12646 3201 1788 0,'-37'15'85'0,"21"5"-73"0,-3 0 29 16,4 6-34-16,-4 0 32 0,4 6-11 0,-2 1-13 16,1 2 8-16,1-1-14 0,2 1-9 0,1-1 0 15,2 1 0-15,3-1 0 0,2-3 0 0,4-4 0 16,-1-5 0-16,2-6 0 0,0-16 0 16,6 26 0-16,-6-26 0 0,11 17 0 0,-11-17 0 15,0 0 0-15,0 0 0 0,19-10 0 0,-19 10 0 16,15-36 0-16,-4 7 0 0,2-7 0 0,0-3 0 15,0-1 0-15,-1 0 0 0,1 0 0 0,-5 1 0 16,1 1 0-16,-5-2 0 0,3 1 0 16,0 0 0-16,-1 2 0 0,2 2 0 0,1 3 0 15,1 6 0-15,-2 5 0 0,-8 21 0 16,17-24 0-16,-17 24 0 0,0 0 0 0,23-8 0 16,-23 8 0-16,22 4 0 0,-22-4 0 0,33 10 0 15,-13-4 0-15,-1 3 0 0,3-1 0 0,1 2 0 16,0-1 0-16,1 1 0 0,-2 1 0 0,-1 1 0 15,-2 1 0-15,-2 2 0 0,-17-15 0 0,26 29 0 16,-26-29 0-16,12 30 0 0,-12-30 0 16,-4 32 0-16,-5-15 0 0,-1 1 0 0,-6 0 0 15,-2 0 0-15,-1 0 0 0,-6 0 0 16,1 0 0-16,-2 1 0 0,0-1 0 0,0-1 0 16,2 0 0-16,-1 1 0 0,1 0 0 0,1 2 0 15,0 2 0-15,1 1 0 0,1 4 0 0,2 1 0 16,-3 3 0-16,1 4 0 0,-1 5 0 0,1 5 0 15,-1 5 0-15,-1 4 0 0,-1 0 0 16,3 2 0-16,0-4 0 0,5-6 0 0,5-4 0 16,4-8 0-16,7-4 0 0,0-12-24 0,27 22-281 15,-27-40-353-15,26 12 16 0,-26-12 225 0</inkml:trace>
  <inkml:trace contextRef="#ctx0" brushRef="#br1" timeOffset="25379.5391">13049 3373 1212 0,'5'-25'533'0,"-5"25"-503"15,25-26-12-15,-25 26 4 0,24-25 10 0,-24 25 3 16,0 0-3-16,22-17 7 0,-22 17-1 16,0 0 5-16,0 0-30 0,0 0-13 0,0 0 0 15,-25 22 0-15,25-22 0 0,-34 37 0 0,13-13 0 16,0 4 0-16,-2 1 0 0,3 1 0 16,-2 1 0-16,1 0 0 0,3-2 0 0,2 0 0 15,5-5 0-15,4-1 0 0,3-5 0 0,4-18 0 16,7 29 0-16,-7-29 0 0,22 17 0 0,-5-12 0 15,4-5 0-15,6-5 0 0,3-6 0 0,5-3 0 16,2-7 0-16,3-3 0 0,1-4 0 0,-3-2 0 16,-1 0 0-16,-6-2 0 0,-4 3 0 15,-6-1 0-15,-6 2 0 0,-5-1 0 16,-3 3 0-16,-4-1 0 0,-3 4 0 0,-6 0 0 16,-3 4 0-16,-3 2 0 0,12 17 0 0,-30-28 0 15,12 16 0-15,1 4 0 0,17 8 0 0,-30-10 0 16,30 10 0-16,-17 0 0 0,17 0 0 0,0 0 0 15,0 0 0-15,0 0 0 0,-3 20 0 0,3-20 0 16,14 17 0-16,-14-17 0 0,28 12 0 16,-10-8 0-16,4-4 0 0,3 0 0 0,0-2 0 15,2-1 0-15,1-2 0 0,-1 2 0 0,-1-3 0 16,2 2 0-16,-2-1 0 0,-4 3 0 0,-3-1 0 16,-19 3 0-16,27 2 0 0,-27-2 0 15,0 0 0-15,20 11 0 0,-20-11 0 0,0 0 0 16,7 24 0-16,-7-24 0 0,-1 30 0 0,-4-7 0 15,-4 2 0-15,-1 6 0 0,0 0 0 16,-3 0 0-16,1 0 0 0,1-4 0 0,3-2 0 16,3-4 0-16,5-4 0 0,0-17 0 0,5 26 0 15,-5-26 0-15,0 0 0 0,24 13 0 0,-24-13 0 16,28-7 0-16,-10-4 0 0,3-6 0 0,-2-6 0 16,5-6 0-16,-3-2 0 0,4-3 0 0,-1 0 0 15,-2 1 0-15,-4 1 0 0,2 1 0 16,-5 2 0-16,1 4 0 0,-1-1 0 0,-4 6 0 15,-11 20 0-15,18-28 0 0,-18 28 0 16,0 0 0-16,0 0 0 0,0 0 0 0,0 0 0 16,0 0 0-16,11 30 0 0,-10-8 0 0,-1 3 0 15,-1 3 0-15,1 1 0 0,-1-3 0 0,3 2 0 16,2-5 0-16,3 1 0 0,2-5 0 0,4 0 0 16,-13-19 0-16,43 42-196 0,-43-42-355 15,23 4-118-15,-23-4 43 0</inkml:trace>
  <inkml:trace contextRef="#ctx0" brushRef="#br1" timeOffset="26129.5041">14072 3371 1282 0,'18'30'340'0,"-12"-52"-34"15,-6 22-276-15,28-1-8 0,-8-3 3 0,2-2-3 16,1 0-6-16,2-1-12 0,-2 0-4 0,0-3 0 16,1 1 0-16,1-1 0 0,-2-1 0 15,0 0 0-15,-2-1 0 0,-3 0 0 0,-1-2 0 16,-17 14 0-16,28-28 0 0,-28 28 0 0,19-30 0 15,-19 30 0-15,6-31 0 0,-6 31 0 0,-3-33 0 16,-3 16 0-16,6 17 0 0,-22-31 0 16,22 31 0-16,-29-23 0 0,10 15 0 0,0 7 0 15,-1 2 0-15,-2 6 0 0,2 5 0 0,-3 5 0 16,0 7 0-16,-1 4 0 0,0 4 0 0,2 3 0 16,0 4 0-16,0-2 0 0,5 1 0 0,3-3 0 15,4-2 0-15,6-5 0 0,6-6 0 0,5-3 0 16,-7-19 0-16,28 25 0 0,-7-17 0 0,5-5 0 15,5-7 0-15,4-3 0 0,5-6 0 16,3-7 0-16,3-1 0 0,0-6 0 16,2-1 0-16,-3-2 0 0,1-3 0 0,-2 3 0 15,-5 1 0-15,-4 1 0 0,-6 5 0 0,-2 3 0 16,-5 2 0-16,-5 4 0 0,-17 14 0 0,20-14 0 16,-20 14 0-16,0 0 0 0,0 0 0 0,0 0 0 15,-11 29 0-15,0-10 0 0,-1 5 0 16,-1 4 0-16,-2 0 0 0,2 0 0 0,1 1 0 15,0-1 0-15,3-3 0 0,2-2 0 0,2-4 0 16,5-19 0-16,-1 28 0 0,1-28 0 0,0 0 0 16,12 21 0-16,-12-21 0 0,0 0 0 0,22-3 0 15,-22 3 0-15,20-18 0 0,-7 1 0 16,1-3 0-16,2-6 0 0,0 1 0 0,0-2 0 16,-3 1 0-16,0 3 0 0,-2 2 0 15,0 3 0-15,-11 18 0 0,19-30 0 0,-19 30 0 16,10-17 0-16,-10 17 0 0,0 0 0 0,0 0 0 15,0 0 0-15,0 0 0 0,0 0 0 0,4 26 0 16,-4-26 0-16,4 33 0 0,-1-14 0 0,0 0 0 16,2 0 0-16,0-2 0 0,-5-17 0 0,17 28 0 15,-17-28 0-15,24 20 0 0,-6-13 0 16,0-4 0-16,6-2 0 0,-1-7 0 0,7 1 0 16,-13-25-191-16,35 28-371 0,-29-29-59 0,10 6-17 15</inkml:trace>
  <inkml:trace contextRef="#ctx0" brushRef="#br1" timeOffset="26303.7329">15413 2555 1999 0,'0'0'48'16,"-15"17"-48"-16,6 6 0 0,-2 6 0 15,-3 8 0-15,-2 3 0 0,-2 5 0 0,1 4 0 16,4-1 0-16,1-1 0 0,2 1 0 0,3-2 0 15,1-1 0-15,3 1 0 0,1-1 0 0,0 0 0 16,-1-4 0-16,0-2 0 0,1-7 0 0,4 2 0 16,-2-6 0-16,15 14-56 0,-34-32-510 15,31 18-128-15,-12-28 32 0</inkml:trace>
  <inkml:trace contextRef="#ctx0" brushRef="#br1" timeOffset="26631.8588">15170 2970 1672 0,'0'0'375'0,"-11"20"-375"0,11-20 0 0,0 0 0 15,0 0 0-15,-10 23 0 0,10-23 0 0,0 0 0 16,18 19 0-16,-18-19 0 0,33 6 0 0,-10-6 0 16,3-2 0-16,2-1 0 0,2-4 0 0,2 0 0 15,-1-1 0-15,2 1 0 0,-1 1 0 0,-1 1 0 16,-3 0 0-16,-1 2 0 0,-3-1 0 15,0 4 0-15,-7 1 0 0,-17-1 0 0,28 9 0 16,-28-9 0-16,0 0 0 0,18 24 0 0,-18-24 0 16,-3 33 0-16,0-13 0 0,-6 6 0 15,-1 0 0-15,0 2 0 0,-1 0 0 0,1-3 0 16,3 1 0-16,-2-2 0 0,4-4 0 0,0-2 0 16,5-18 0-16,-5 27 0 0,5-27 0 0,0 0 0 15,15 19 0-15,-15-19 0 0,20-6 0 16,-19-26-234-16,30 23-416 0,-18-17-15 0,8 4 168 15</inkml:trace>
  <inkml:trace contextRef="#ctx0" brushRef="#br1" timeOffset="26772.4888">15723 2661 2047 0,'-26'4'0'16,"3"2"0"-16,4-1 0 0,19-5 0 15,-32 10 0-15,32-10 0 0,-26 16 0 0,26-16 0 16,0 0-25-16,6 46-394 0,-6-46-153 0,19 14-9 15,-19-14 132-15</inkml:trace>
  <inkml:trace contextRef="#ctx0" brushRef="#br1" timeOffset="27241.2598">16185 3033 1483 0,'0'0'221'0,"0"0"-133"0,-6-18-20 0,-5 0-3 16,11 18-12-16,-8-26-7 0,8 26-23 15,-6-27-23-15,6 27 0 0,-9-25 0 0,9 25 0 16,-16-17 0-16,16 17 0 0,-24-8 0 0,24 8 0 16,-34 7 0-16,16 3 0 0,-6 2 0 0,1 5 0 15,-2 6 0-15,1 2 0 0,-2 4 0 0,4 2 0 16,1-1 0-16,3 0 0 0,4-1 0 0,1-1 0 15,6-4 0-15,6-1 0 0,3-5 0 16,-2-18 0-16,16 29 0 0,-16-29 0 0,29 17 0 16,-8-13 0-16,5-5 0 0,2-5 0 15,3-4 0-15,3-3 0 0,0-7 0 0,4-3 0 16,-4-1 0-16,-1-1 0 0,-5 0 0 0,-4 1 0 16,-4 1 0-16,-3 0 0 0,-3 3 0 0,-3-1 0 15,-4 3 0-15,-7 18 0 0,8-29 0 0,-8 29 0 16,-1-18 0-16,1 18 0 0,0 0 0 15,0 0 0-15,-22 4 0 0,22-4 0 0,-16 25 0 16,7-6 0-16,0 5 0 0,1 3 0 0,2 0 0 16,0 2 0-16,1-1 0 0,2-1 0 0,1-1 0 15,4-4 0-15,5-4 0 0,-7-18 0 0,27 23 0 16,-9-19 0-16,7-1 0 0,2-9 0 0,7-5 0 16,3-7 0-16,7 0-11 0,-14-28-189 15,37 29-346-15,-32-27-94 0,12 8 44 16</inkml:trace>
  <inkml:trace contextRef="#ctx0" brushRef="#br1" timeOffset="27409.8862">16915 2507 2047 0,'-34'23'0'16,"13"5"0"-16,2 1 0 0,-2 7 0 16,-3 4 0-16,-2 10 0 0,-2 2 0 0,1 4 0 15,2 4 0-15,3-5 0 0,5 1 0 16,5-5 0-16,7-3 0 0,5-4 0 0,7-4 0 15,-1-8 0-15,13 5 0 0,-19-37-212 0,37 39-473 16,-27-22 15-16,14 4 191 0</inkml:trace>
  <inkml:trace contextRef="#ctx0" brushRef="#br1" timeOffset="28091.7327">18088 3094 1943 0,'0'0'51'0,"-14"-19"-28"0,14 19-3 15,-34-10-10-15,12 7-10 0,-2 1 0 0,-3 2 0 16,-1 3 0-16,-3 1 0 0,2 4 0 0,0 2 0 16,-1 2 0-16,-2 3 0 0,3 0 0 0,-2 4 0 15,3 1 0-15,4 2 0 0,1 2 0 0,2-1 0 16,6 1 0-16,0-2 0 0,5-3 0 16,5-2 0-16,5-17 0 0,6 24 0 15,-6-24 0-15,27 15 0 0,-7-10 0 0,5-4 0 16,3-3 0-16,5-6 0 0,3-4 0 0,5-6 0 15,1-5 0-15,2-5 0 0,1-3 0 0,1-5 0 16,-2-2 0-16,0-2 0 0,-1-1 0 0,-5 0 0 16,-1 0 0-16,-4 0 0 0,-8 1 0 0,-2 0 0 15,-7 0 0-15,-4 0 0 0,-3-1 0 0,-4 1 0 16,-2 4 0-16,-4 6 0 0,-1 8 0 16,2 22 0-16,-11-21 0 0,11 21 0 0,-19-1 0 15,19 1 0-15,-24 22 0 0,5 0 0 0,-2 10 0 16,-2 9 0-16,0 4 0 0,1 5 0 15,4 0 0-15,0 4 0 0,5-2 0 0,5 1 0 16,5-5 0-16,7 1 0 0,4-6 0 0,9 0 0 16,3-7 0-16,5-1 0 0,3-6 0 15,6-1 0-15,-6-14-50 0,25 25-222 0,-53-39-128 16,59 10-233-16,-30-4 93 0,-8-18 389 0</inkml:trace>
  <inkml:trace contextRef="#ctx0" brushRef="#br1" timeOffset="28482.3388">18493 3150 1845 0,'2'27'202'0,"-2"-27"-202"0,0 0 0 0,19 17 0 16,-19-17 0-16,27 7 0 0,-10-6 0 0,6 1 0 15,2-4 0-15,3 0 0 0,4-2 0 0,2 0 0 16,0-3 0-16,0 0 0 0,-1-2 0 0,-3-1 0 15,-2 0 0-15,-3-1 0 0,-6 0 0 16,-19 11 0-16,26-19 0 0,-26 19 0 0,12-19 0 16,-12 19 0-16,1-20 0 0,-1 20 0 0,-11-23 0 15,11 23 0-15,-28-20 0 0,11 11 0 0,-5 3 0 16,-2 1 0-16,-3 3 0 0,-2 2 0 0,-3 5 0 16,1 2 0-16,-2 5 0 0,-1 6 0 15,0 4 0-15,0 6 0 0,3 2 0 16,1 5 0-16,4 0 0 0,6 0 0 0,3-1 0 15,6-2 0-15,6-4 0 0,6-3 0 0,6-1 0 16,7-3 0-16,5-3 0 0,6-4 0 0,6-2 0 16,6-4 0-16,6-2 0 0,6-6 0 0,7 0 0 15,4-5 0-15,5 1 0 0,-3-4 0 0,11 9-86 16,-19-28-139-16,37 38-139 0,-45-42-91 0,22 16-115 16,0 9 224-16,-24-28 346 0</inkml:trace>
  <inkml:trace contextRef="#ctx0" brushRef="#br1" timeOffset="28826.0948">19804 3167 1451 0,'-15'-18'214'0,"15"18"-100"0,0 0-10 0,17-2-21 15,-17 2-13-15,0 0-59 0,0 0-11 0,-25-17 0 16,25 17 0-16,-23-12 0 0,6 6 0 16,-1 1 0-16,-4 0 0 0,-1 3 0 15,-6 2 0-15,-1 3 0 0,-1 3 0 0,-1 4 0 16,-2 2 0-16,3 3 0 0,-2 3 0 0,2 2 0 16,5 3 0-16,1 1 0 0,2 1 0 0,2-1 0 15,4-1 0-15,5-1 0 0,5-3 0 0,5-2 0 16,4 0 0-16,-2-17 0 0,16 26 0 0,-16-26 0 15,34 20 0-15,-9-17 0 0,6 1 0 0,4-6 0 16,9 0 0-16,0-6 0 0,9 2 0 16,-7-12-65-16,24 26-183 0,-36-44-136 0,40 37-152 15,-24-15-7-15,-4-14 273 0</inkml:trace>
  <inkml:trace contextRef="#ctx0" brushRef="#br1" timeOffset="29279.2286">20248 3196 1266 0,'0'0'563'0,"0"0"-434"0,0 0-70 16,0 0-29-16,0-21-30 0,0 21 0 0,-17-9 0 15,17 9 0-15,-28-7 0 0,28 7 0 16,-35 1 0-16,14 6 0 0,-5 2 0 15,0 4 0-15,-6 5 0 0,1 0 0 0,2 3 0 16,-1 2 0-16,2 0 0 0,3 2 0 0,2-2 0 16,3-1 0-16,6-3 0 0,5-2 0 0,9-17 0 15,-2 28 0-15,2-28 0 0,14 22 0 0,-14-22 0 16,32 16 0-16,-10-10 0 0,3-4 0 0,6-2 0 16,2-2 0-16,2-4 0 0,1-2 0 15,0-3 0-15,-1 1 0 0,-3-5 0 0,-3 1 0 16,-4-1 0-16,-3-1 0 0,-4-1 0 0,-3 0 0 15,-15 17 0-15,24-31 0 0,-24 31 0 0,14-25 0 16,-14 25 0-16,5-17 0 0,-5 17 0 16,0 0 0-16,0 0 0 0,0 0 0 0,0 0 0 15,0 0 0-15,-20 0 0 0,20 0 0 0,-11 20 0 16,11-20 0-16,-8 32 0 0,5-15 0 16,3 1 0-16,0-18 0 0,5 30 0 0,-5-30 0 15,17 25 0-15,-17-25 0 0,32 19 0 0,-13-15 0 16,9 0 0-16,1-8 0 0,11 7-63 0,-13-26-133 15,34 33-106-15,-42-47-98 0,17 22-179 0,9 6 105 16,-21-25 442-16</inkml:trace>
  <inkml:trace contextRef="#ctx0" brushRef="#br1" timeOffset="29748.0074">20850 3165 1607 0,'-24'-24'380'0,"24"24"-322"0,-17-10-56 0,17 10-2 15,0 0 0-15,-22-1 0 0,22 1 0 0,-21 14 0 16,21-14 0-16,-22 32 0 0,13-10 0 0,-5 3 0 15,2 2 0-15,0 3 0 0,0 0 0 0,1-1 0 16,0-2 0-16,4-4 0 0,3-5 0 16,4-18 0-16,7 26 0 0,-7-26 0 0,21 16 0 15,-21-16 0-15,33 6 0 0,-13-8 0 0,5-6 0 16,2 0 0-16,3-5 0 0,3-3 0 0,1-3 0 16,4-2 0-16,-3-3 0 0,-2 1 0 0,-3-1 0 15,-2 0 0-15,-2 1 0 0,-3 1 0 0,-4 2 0 16,-2 2 0-16,-17 18 0 0,21-20 0 15,-21 20 0-15,0 0 0 0,0 0 0 16,0 0 0-16,-10 28 0 0,-3-5 0 0,-7 9 0 16,-2 7 0-16,-3 4 0 0,-3 6 0 0,1 5 0 15,-2 5 0-15,-2 7 0 0,-1 4 0 0,0 5 0 16,-1 2 0-16,0-2 0 0,4-5 0 0,5-7 0 16,4-6 0-16,6-7 0 0,2-4 0 0,3-6 0 15,2-7 0-15,1-3 0 0,1-9 0 16,5-21 0-16,-6 23 0 0,6-23 0 0,0 0 0 15,0 0 0-15,0 0 0 0,0-34 0 0,-1 14 0 16,-1-6 0-16,0-3 0 0,1-2 0 0,0-4 0 16,-1-5 0-16,4-5 0 0,1-6 0 15,4-5 0-15,6-5 0 0,2-2 0 0,6 3 0 16,2 1 0-16,5 9 0 0,-1 5 0 0,1 14 0 16,-7-3-51-16,15 31-165 0,-37-38-119 15,30 32-294-15,-29 9 40 0,4-34 363 0</inkml:trace>
  <inkml:trace contextRef="#ctx0" brushRef="#br1" timeOffset="31085.8547">15245 4821 1994 0,'7'23'53'15,"-7"-23"-53"-15,20-2 0 0,-2 1 0 0,3-3 0 16,2 0 0-16,1-1 0 0,1-1 0 0,1 1 0 15,1-2 0-15,1-1 0 0,0-1 0 0,-1-2 0 16,1-1 0-16,-2 0 0 0,2-3 0 0,-2-1 0 16,-2 2 0-16,-3-3 0 0,0 0 0 15,-6-1 0-15,-1 0 0 0,-6 0 0 0,-2-1 0 16,-3 3 0-16,-3 16 0 0,-7-33 0 16,7 33 0-16,-24-28 0 0,6 17 0 0,-5 5 0 15,-5 1 0-15,-2 7 0 0,-3 4 0 0,-1 4 0 16,1 7 0-16,0 2 0 0,0 4 0 0,2 2 0 15,0 4 0-15,3 2 0 0,4 2 0 0,2 1 0 16,5-1 0-16,2-2 0 0,6 0 0 16,4-3 0-16,7-1 0 0,6-3 0 0,5-3 0 15,6-3 0-15,5-5 0 0,4-1 0 0,3-3 0 16,6-3 0-16,0-5 0 0,8-2 0 0,0-5 0 16,5 0 0-16,-1-8 0 0,3 6-67 0,-7-9-9 15,7 8-7-15,-15-12-11 0,9 12 1 0,-18-19-19 16,16 24-66-16,-31-32-90 0,24 27-30 15,-24-17-28-15,5 2 64 0,-2 5 151 16,-7-1 153-16,-9 20 272 0,3-36 117 0,-3 36-30 16,-9-29-52-16,9 29-202 0,0 0-54 0,-17-12-13 15,17 12-18-15,-26-6-13 0,26 6-49 0,-27 6 0 16,27-6 0-16,-29 17 0 0,29-17 0 0,-30 28 0 16,14-9 0-16,1 3 0 0,-1 2 0 0,3 5 0 15,0 1 0-15,1 2 0 0,2-1 0 16,1 0 0-16,1-2 0 0,3-2 0 0,3-1 0 15,2-6 0-15,3-3 0 0,-3-17 0 0,11 21 0 16,-11-21 0-16,17 6 0 0,-17-6 0 0,26-9 0 16,-26 9 0-16,30-27 0 0,-12 4 0 15,3-5 0-15,2-5 0 0,3-3 0 0,-1-3 0 16,2 0 0-16,0 0 0 0,1 1 0 0,-3 2 0 16,0 2 0-16,-2 2 0 0,-3 3 0 15,2 4 0-15,-4 3 0 0,1 7 0 0,-19 15 0 16,26-19 0-16,-26 19 0 0,0 0 0 0,17 4 0 15,-17-4 0-15,8 24 0 0,-6-4 0 0,1 5 0 16,-5 3 0-16,1 4 0 0,-1 0 0 0,1 3 0 16,-1-4 0-16,5 4 0 0,-2-4 0 0,10 4-34 15,-11-35-134-15,29 53-100 0,-29-53-47 0,26 13-206 16,-4 3 18-16,-22-16 266 16</inkml:trace>
  <inkml:trace contextRef="#ctx0" brushRef="#br1" timeOffset="31460.8725">16591 4667 1249 0,'0'0'609'0,"8"-17"-555"0,-8 17-14 15,20-12-1-15,-20 12-3 0,26-6-16 0,-26 6-20 16,24 6 0-16,-24-6 0 0,20 18 0 16,-20-18 0-16,17 33 0 0,-12-12 0 0,-1 5 0 15,-2 1 0-15,-1 4 0 0,-1-1 0 0,-1 2 0 16,-3-2 0-16,3-2 0 0,-2-2 0 0,3-2 0 16,3-3 0-16,2-3 0 0,-5-18 0 0,9 21 0 15,-9-21 0-15,0 0 0 0,23 7 0 0,-23-7 0 16,21-12 0-16,-21 12 0 0,28-28 0 0,-12 5 0 15,2-6 0-15,3-4 0 0,-1-3 0 16,4-1 0-16,-4 0 0 0,1 0 0 0,-3 4 0 16,-3-2 0-16,2 2 0 0,-9 1 0 15,4 4 0-15,-7-7-19 0,-5 35-148 0,4-54-102 16,22 56-154-16,-23-19-168 0,-3 17 99 0,0 0 407 16</inkml:trace>
  <inkml:trace contextRef="#ctx0" brushRef="#br1" timeOffset="31851.5126">17205 4808 2047 0,'0'0'0'15,"0"0"0"-15,18-15 0 0,-18 15 0 0,17-17 0 16,-17 17 0-16,25-23 0 0,-7 8 0 0,3 0 0 15,3-1 0-15,2 0 0 0,-1 0 0 0,2 1 0 16,0-2 0-16,-3 0 0 0,-2 1 0 0,-5 2 0 16,-17 14 0-16,18-21 0 0,-18 21 0 0,0 0 0 15,-2-23 0-15,2 23 0 0,-20-12 0 0,20 12 0 16,-34-6 0-16,14 6 0 0,-3 2 0 16,0 2 0-16,-2 1 0 0,1 3 0 0,1 1 0 15,1 3 0-15,0 4 0 0,1 0 0 0,2 6 0 16,1 1 0-16,3 1 0 0,0 3 0 15,3 1 0-15,3 0 0 0,1-1 0 0,3-1 0 16,3-2 0-16,4-3 0 0,4-2 0 0,3-2 0 16,-9-17 0-16,30 27 0 0,-9-18 0 15,7-2 0-15,1-5 0 0,9-6 0 0,2-3 0 16,9-3 0-16,2-8 0 0,17 16-140 0,-33-43-268 16,44 34-154-16,-27-19-74 0,2-10 336 0</inkml:trace>
  <inkml:trace contextRef="#ctx0" brushRef="#br1" timeOffset="34523.4799">17997 4288 1856 0,'0'0'28'0,"0"0"-6"0,-16-13 0 15,16 13 7-15,0 0 4 0,0 0 3 0,0 0-15 16,-20-14-21-16,20 14 0 0,0 0 0 0,0 0 0 16,-19 8 0-16,19-8 0 0,-7 19 0 15,5 1 0-15,-3 5 0 0,1 9 0 16,-2 6 0-16,1 7 0 0,-1 5 0 0,-1 4 0 16,0 2 0-16,-2 0 0 0,2-3 0 0,-2-1 0 15,3-6 0-15,1-4 0 0,5-4 0 0,0-8 0 16,6 0 0-16,0-9-2 0,13 7-116 0,-19-30-253 15,26 17-226-15,-26-17-19 0,35 0 274 0</inkml:trace>
  <inkml:trace contextRef="#ctx0" brushRef="#br1" timeOffset="35382.8925">18418 4573 1343 0,'-18'-6'510'0,"-1"10"-477"15,-1 1-22-15,2 3 1 0,-1-1 3 16,2 6 9-16,-1 0-3 0,1 8 4 0,-4 1-5 16,4 2 8-16,-1 2-23 0,3 4-5 0,2-3 0 15,3 1 0-15,3 0 0 0,3-3 0 0,3 0 0 16,5-5 0-16,2-3 0 0,-6-17 0 0,19 27 0 16,-19-27 0-16,33 15 0 0,-11-13 0 0,1-5 0 15,2 0 0-15,1-7 0 0,2-2 0 16,1-6 0-16,-2-4 0 0,-1-4 0 0,-2-3 0 15,-3-1 0-15,-2-1 0 0,-3 1 0 16,-4 3 0-16,-5 2 0 0,-4 3 0 0,-4 4 0 16,-5 1 0-16,6 17 0 0,-21-26 0 0,21 26 0 15,-30-13 0-15,11 12 0 0,1 2 0 0,-3 4 0 16,2 3 0-16,1 3 0 0,1 0 0 0,17-11 0 16,-23 23 0-16,23-23 0 0,0 0 0 0,2 22 0 15,-2-22 0-15,21 6 0 0,-4-6 0 16,3-1 0-16,3-2 0 0,2-2 0 0,0 1 0 15,3-3 0-15,1 3 0 0,-1-1 0 0,2 0 0 16,-4 1 0-16,0 2 0 0,-5 1 0 0,-3 3 0 16,-18-2 0-16,28 10 0 0,-28-10 0 0,17 18 0 15,-17-18 0-15,7 25 0 0,-6-8 0 16,-2 0 0-16,-1 4 0 0,-2 2 0 16,-1 0 0-16,0 1 0 0,-3 3 0 0,-1-2 0 15,2 0 0-15,0-3 0 0,1 0 0 0,1-2 0 16,1-3 0-16,4-17 0 0,-5 29 0 0,5-29 0 15,-1 17 0-15,1-17 0 0,0 0 0 0,0 0 0 16,0 0 0-16,0 0 0 0,0 0 0 0,11-17 0 16,-11 17 0-16,11-36 0 0,-4 13 0 0,3-3 0 15,0-4 0-15,2 1 0 0,0-1 0 16,1-1 0-16,0-2 0 0,0-1 0 0,2 0 0 16,-1 1 0-16,3 0 0 0,3 3 0 15,-1 3 0-15,1 4 0 0,0 5 0 0,0 2 0 16,-2 7 0-16,3-1 0 0,-3 5 0 0,0 4 0 15,-1 2 0-15,-17-1 0 0,32 11 0 0,-32-11 0 16,23 20 0-16,-23-20 0 0,17 29 0 0,-10-12 0 16,-4 2 0-16,-2 1 0 0,-2 2 0 15,-3 1 0-15,-2 0 0 0,-3 0 0 0,0-1 0 16,-5-2 0-16,0 0 0 0,0-1 0 0,-2-2 0 16,16-17 0-16,-31 29 0 0,31-29 0 0,-31 24 0 15,31-24 0-15,-28 16 0 0,28-16 0 0,-26 11 0 16,26-11 0-16,-26 8 0 0,26-8 0 0,-24 12 0 15,24-12 0-15,-28 20 0 16,28-20 0-16,-29 27 0 0,10-5 0 0,0 5 0 16,-2 4 0-16,-2 4 0 0,-2 5 0 0,-1 2 0 15,1 4 0-15,-1 0 0 0,3-1 0 0,1-4 0 16,3-3 0-16,6-4 0 0,4-7 0 0,7 0 0 16,2-9 0-16,10 1 0 0,-10-19-40 0,46 30-232 15,-46-52-215-15,37 18-148 0,-10-10 34 0,-3-23 590 16</inkml:trace>
  <inkml:trace contextRef="#ctx0" brushRef="#br1" timeOffset="35751.0873">19167 4690 1590 0,'15'24'373'16,"-15"-24"-298"-16,0 0-66 0,22 18-9 0,-5-18 0 16,4-1 0-16,3-3 0 0,2 0 0 0,2-4 0 15,4-1 0-15,1-2 0 0,1-5 0 0,2 0 0 16,1-1 0-16,-4-2 0 0,-1-2 0 16,-4 1 0-16,-4 1 0 0,-5 0 0 15,-2 1 0-15,-6 1 0 0,-3-1 0 0,-8 18 0 16,4-31 0-16,-4 31 0 0,-12-23 0 0,12 23 0 15,-29-12 0-15,9 11 0 0,-4 5 0 0,-2 6 0 16,-3 7 0-16,-4 5 0 0,-2 6 0 0,0 5 0 16,-2 4 0-16,5 5 0 0,0 0 0 0,6 1 0 15,5-2 0-15,7-5 0 0,8-2 0 16,5-4 0-16,7-4 0 0,6-5 0 0,8-4 0 16,5-5 0-16,8-2 0 0,3-9 0 0,8 0 0 15,1-9 0-15,11 10-44 0,-24-39-365 0,27 26-264 16,-15-11 7-16,2-3 412 0</inkml:trace>
  <inkml:trace contextRef="#ctx0" brushRef="#br2" timeOffset="70326.1363">8312 13982 1628 0,'0'0'238'0,"15"29"-175"16,-20-3-47-16,2 7 3 0,0 4-17 0,-1 4 8 16,-2 5-12-16,-1 3 6 0,-2 4-19 0,-3-2-4 15,6 8-57-15,-15-25-90 0,20 18-473 0,-8-15 23 16,9-8 170-16</inkml:trace>
  <inkml:trace contextRef="#ctx0" brushRef="#br2" timeOffset="71677.0722">14450 14191 1552 0,'-21'-26'67'0,"21"26"-22"0,-5-17-3 16,5 17 4-16,-2-19 7 0,2 19 1 0,0 0-3 15,3-17-5-15,-3 17-8 0,0 0-6 0,0 0-15 16,0 0-13-16,-4 21-4 0,4-21 0 0,-5 37 0 15,2-9 0-15,0 6 0 0,-1 1 0 0,2 6-38 16,-6-9-40-16,23 26-342 0,-24-29-239 0,17 9 41 16,-10-5 385-16</inkml:trace>
  <inkml:trace contextRef="#ctx0" brushRef="#br2" timeOffset="73000.889">20032 13857 1046 0,'-6'-22'209'0,"6"22"-71"0,0 0-36 0,0 0-15 15,0 0-11-15,20-5-12 0,-20 5-5 0,0 0-6 16,0 0-1-16,0 0-5 0,0 0-4 0,0 0-9 16,13 21-9-16,-9-3-13 0,2 6-12 0,1 5 0 15,2 5 0-15,1 5 0 16,-4 3 0-16,0 4 0 0,-3 2 0 0,-1-2 0 16,0-2 0-16,0-2 0 0,-2-3 0 0,0-6-11 15,5 3-74-15,-5-36-265 0,-4 18-293 0,4-18-9 16,0 0 347-16</inkml:trace>
  <inkml:trace contextRef="#ctx0" brushRef="#br2" timeOffset="75594.6969">25274 14018 1395 0,'0'0'371'0,"0"0"-262"0,0 0-31 16,0 0-27-16,0 0-8 0,0 0-43 0,-6 22 0 15,6-22 0-15,-3 24 0 0,0-1 0 16,1 5 0-16,-2 5 0 0,1 4 0 0,-1 0 0 16,-2 1 0-16,1 0 0 0,0-3 0 0,0-1 0 15,0-5 0-15,2-6 0 0,-1-6 0 0,4-17 0 16,0 0-113-16,0 0-543 0,0 0-14 0,0 0 63 16</inkml:trace>
  <inkml:trace contextRef="#ctx0" brushRef="#br2" timeOffset="77977.475">6206 3056 148 0,'-5'-17'85'0,"5"17"15"0,0 0 0 16,-5-20 11-16,5 20-1 0,0 0 5 0,-4-25-7 16,4 25-2-16,0 0-12 0,1-19-97 0,-1 19-42 15,0 0 106-15,0 0 8 0,20-1 81 0,-20 1 24 16,0 0-126-16,0 0-23 0,0 0-5 15,-18-10 0-15,18 10 5 0,0 0 2 0,0 0 2 16,0 0-3-16,0 0-2 0,-16 17-3 0,16-17 2 16,0 0-2-16,-5 19 1 0,5-19-3 0,-1 22 0 15,1-22-9-15,-1 35 1 0,1-12-10 16,0 3 4-16,0 0-11 0,0 1 2 0,2 2-30 16,-2-29-57-16,18 51-373 0,-18-51-163 15,12 26 33-15</inkml:trace>
  <inkml:trace contextRef="#ctx0" brushRef="#br2" timeOffset="79586.8775">11752 5703 498 0,'0'0'200'0,"0"0"-22"0,0 0-39 15,0 0 1-15,0 0-49 0,0 0 2 0,-17-2-16 16,17 2-14-16,0 0-9 0,0 0-10 0,0 0-9 15,0 0-7-15,0 0-7 0,0 0-3 0,0 0-5 16,0 0-3-16,-13-17-2 0,13 17-3 0,0 0 1 16,0 0-2-16,0 0 0 0,0 0 1 15,0 0-1-15,0 0 2 0,0 0 0 0,0 0-1 16,0 0 2-16,0 0 2 0,0 0 3 16,0 0 2-16,0 0 4 0,0 0-2 0,0 0-1 15,0 0-2-15,0 0-2 0,0 0-2 0,0 0 0 16,-5-17-3-16,5 17 1 0,0 0-2 0,0 0 0 15,-4-18-2-15,4 18 1 0,0 0-1 0,0 0 3 16,0 0 1-16,0 0-1 0,0 0-2 16,0 0-3-16,2 33 0 0,-1-8-11 0,-2 6-21 15,2 11 14-15,-6-5-65 0,14 20-27 0,-26-28-135 16,27 27-332-16,-13-9 34 0,3-4 208 0</inkml:trace>
  <inkml:trace contextRef="#ctx0" brushRef="#br2" timeOffset="80774.3867">17198 7457 555 0,'0'0'197'16,"-18"10"-71"-16,18-10-9 0,0 0 4 0,0 0 2 15,-9-21-6-15,9 21-19 0,0 0-12 16,0 0-13-16,8-19-3 0,-8 19-5 0,0 0-6 16,0 0-5-16,0 0-9 0,0 0-6 0,19 19-17 15,-19-19-9-15,10 29-10 0,-5-10 1 0,-2 3-7 16,0 2-2-16,1 9-52 0,-4-33-115 0,-4 56-434 15,-8-30 5-15,10 14 59 0</inkml:trace>
  <inkml:trace contextRef="#ctx0" brushRef="#br2" timeOffset="81777.6278">22730 8655 537 0,'0'0'259'0,"0"0"-58"0,-1-16-70 15,1 16-28-15,0 0-2 0,0 0 8 0,0 0 0 16,0 0-12-16,0 0-17 0,0 0-26 0,0 0-20 16,-4 19-4-16,4-19-15 0,-3 33 4 0,-1-12-8 15,2 6 0-15,-1 3-7 0,0-1 2 0,0 3-11 16,0-3 2-16,5 3-33 0,-2-32-138 0,5 45-423 15,-5-45-8-15,1 35 115 16</inkml:trace>
  <inkml:trace contextRef="#ctx0" brushRef="#br2" timeOffset="84170.0056">2396 14147 133 0,'0'0'74'0,"0"0"19"16,0 0 5-16,0 0 24 0,0 0-11 0,0 0-5 15,0 0-21-15,0 0-14 0,0 0-11 0,0 0-8 16,0 0-5-16,0 0 2 0,0 0 3 0,0 0 6 15,0 0 3-15,0 0 4 0,17 7-5 0,-17-7-6 16,0 0-9-16,0 0-10 0,0 0-6 0,0 0-5 16,0 0-20-16,0 0 22 0,19-1 1 15,-19 1-2-15,0 0 15 0,0 0-28 16,22-8-6-16,-22 8-1 0,0 0-3 0,0 0 2 0,18-15-3 16,-18 15 0-16,0 0-1 0,0 0 2 15,0 0 0-15,17 3-1 0,-17-3 1 0,0 0-3 16,18 9 2-16,-18-9-2 0,19 6-1 0,-19-6 2 15,20 5 0-15,-20-5 0 0,25 0 2 0,-25 0-3 16,26-6-2-16,-26 6 4 0,30-11-3 16,-30 11 6-16,31-17-5 0,-14 5 4 0,-17 12-4 15,34-25 1-15,-17 12 0 0,3-1 2 0,-1 1-4 16,2 0 5-16,0-1-5 0,-1 1 4 0,1 0-4 16,1 1 3-16,0 0 22 0,1 1-47 0,0 0 46 15,-1 0-44-15,2-1 18 0,-1 0 6 0,2-2-4 16,-2 1 3-16,1-1-3 15,-1-1 5-15,0-2-6 0,0-1 7 0,0 0-5 16,-1-3 5-16,1 2-6 0,0-3 8 0,-1 0-5 16,0-2 7-16,1-2-7 0,-3-3 10 0,2 0-10 15,-2-3 11-15,2 1-10 0,0-3 9 0,1 0-10 16,-1-3 10-16,1-2-13 0,-1-1-13 0,2 0 33 16,-2-1-33-16,3 1 35 0,-2-1-11 0,0 1-12 15,0-1 10-15,0 0-12 0,1-3 10 16,-2 1-11-16,1-2 12 0,-1-1-13 0,0 2 14 15,0 0-13-15,1-2-13 0,-2-3 31 0,0 0-31 16,-1-1 31-16,-2 1-4 0,2 0-13 0,-3 0 13 16,1-2-12-16,0-1 15 0,2 0-15 15,-2-3 19-15,2 0-19 0,-2-2-8 0,0-2 27 16,2 1-29-16,-1-2 29 0,0-1-5 0,0 0-17 16,-1 0 18-16,0 0-18 0,-1 3 15 15,1-1-15-15,-1 1 16 0,1-2 4 0,-4 0-26 16,1 2 27-16,-1-1-27 0,0 2 7 0,0-2 17 15,0 1-15-15,-2-2 16 0,1 2-12 0,-1 0 14 16,2-1-13-16,-2-5-3 0,1 1 23 0,1-2-23 16,-1 1 23-16,-1-2-6 0,2 0-18 0,-2 0 16 15,0-1-20-15,0-1 17 0,1 0-1 16,1-3-22-16,-1 1 22 0,-1-2-22 0,1 1 4 16,0 1 18-16,-1 1-17 0,1 0 16 15,2-1-16-15,1 1-2 0,-2-2 21 0,1 0-21 16,0 2 21-16,-2 1-2 0,2-1-17 0,-2 1 16 15,2 0-16-15,-2 0 16 0,2 1 7 0,-3-2-24 16,0 2 23-16,-1 1-22 0,0 0 0 0,0 0 18 16,0-1-17-16,-2 2 16 0,0-1-18 15,1 0-1-15,-2 0 23 0,1-3-23 0,-1 0 24 16,1 0-5-16,-2 2-16 0,1 1 15 0,2-2-15 16,-1-1 15-16,0-1-17 0,1 1-4 0,1-1 21 15,0 1-21-15,-1 1 21 0,-1 2 1 0,0 1-17 16,0 0 16-16,0 0-16 0,1-1 16 15,0 0 3-15,-2 1-21 0,2 1 22 0,-2 2-22 16,0 3 2-16,-1 0 15 0,-1-1-14 16,0 2 14-16,-1 0-13 0,1 3 12 0,0-1-12 15,-2-1-7-15,0 2 24 0,-2-2-24 0,2 0 24 16,0 1-4-16,0 1-15 0,1 0 15 0,0 1-14 16,-1-1 13-16,0 0-11 0,1 2 13 0,1-1-15 15,0 2-6-15,-1 0 26 0,3 2-28 0,-2 0 28 16,0 0-7-16,1 2-12 0,2-2 13 15,-1 1-12-15,3-1 11 0,0 1-12 0,1 0 12 16,1 1-12-16,3-2-6 0,-2 3 27 0,-1-1-27 16,2 2 26-16,-2 1-7 0,2 0-12 15,-1 4 11-15,0 0-10 0,-1 1 9 0,2 2-10 16,-3-1 10-16,1 1-10 0,-1 2 11 0,0 0-10 16,1 2 9-16,-2 0-9 0,1 1 9 0,-1 3 9 15,0-1-28-15,-2 1 31 0,0 0-32 16,1 1 13-16,-2 2 6 0,3 0-7 0,-1 2 7 15,-1-1-8-15,2 3 7 0,-1 0-5 0,1 2 4 16,-2-2-4-16,-1 0 5 0,2 0-6 0,-2 1 6 16,2-1-6-16,0 3 6 0,0 1-6 0,-1 0 5 15,1 1-4-15,0-2 4 0,-1 2-3 0,0 0 3 16,-1 1-4-16,-8 17 4 0,16-33-3 16,-16 33 3-16,15-32-4 0,-15 32-13 15,11-30 32-15,-11 30-33 0,10-27 34 0,-10 27-17 16,8-23-2-16,-8 23 2 0,7-17-1 0,-7 17 1 15,0 0-1-15,9-22 0 0,-9 22-1 0,0 0 2 16,12-20-2-16,-12 20 3 0,0 0-3 0,17-26 4 16,-17 26-4-16,15-20 2 0,-15 20-3 0,15-23 3 15,-15 23-3-15,17-23 4 0,-17 23-4 16,19-23 4-16,-19 23-3 0,16-23 3 0,-16 23-3 16,13-21 3-16,-13 21-4 0,10-17 4 0,-10 17-3 15,0 0 3-15,13-23-3 0,-13 23 2 16,9-17-1-16,-9 17 0 0,9-19-1 0,-9 19 2 15,11-18-2-15,-11 18 3 0,12-17-2 0,-12 17 1 16,11-17-2-16,-11 17 1 0,11-19-1 0,-11 19 2 16,11-18-2-16,-11 18 2 0,12-19-3 15,-12 19 3-15,13-21-2 0,-13 21 3 0,13-23-3 16,-13 23 3-16,14-23-3 0,-14 23 2 0,15-20-2 16,-15 20 2-16,10-18-2 0,-10 18 2 0,8-17-2 15,-8 17 2-15,0 0-2 0,9-17 2 0,-9 17-2 16,0 0 2-16,0 0-3 0,0 0-2 0,0 0-12 15,0 0-18-15,3-18-25 0,8 35-114 16,-11-17-401-16,0 0-45 0,0 0 115 0</inkml:trace>
  <inkml:trace contextRef="#ctx0" brushRef="#br2" timeOffset="94282.9598">5953 3727 1680 0,'0'0'93'0,"-19"1"-79"16,19-1-6-16,0 0 5 0,-17-10 4 0,17 10 2 15,-6-17-3-15,6 17-2 0,-2-22-8 0,2 22 1 16,4-29-5-16,0 10 6 0,2-2-6 16,2-3 8-16,3 0-7 0,0-3 7 0,2 0-8 15,2 1 6-15,-1 0-5 0,2 0 6 0,0 0-5 16,-2 1 5-16,3 1-5 0,-2 1 5 15,1 3-5-15,0 1-15 0,-2 2 14 0,-14 17-17 16,27-28 32-16,-27 28-13 0,22-21 14 0,-22 21-16 16,19-17-1-16,-19 17 1 0,0 0-2 0,22-17 1 15,-22 17 0-15,0 0 1 0,17-12-2 16,-17 12 2-16,0 0-2 0,17-11 2 0,-17 11-2 16,0 0 2-16,20-14-1 0,-20 14 0 0,18-10 0 15,-18 10 0-15,21-11-2 0,-21 11 1 0,22-10 0 16,-22 10 1-16,24-8-2 0,-24 8 1 0,23-6-1 15,-23 6 0-15,22-4 0 0,-22 4 2 0,22-3-2 16,-22 3 0-16,20 0-1 0,-20 0 1 16,20 2 0-16,-20-2 0 0,0 0 0 15,24 5 0-15,-24-5 1 0,0 0 0 0,23 6 1 16,-23-6-3-16,0 0 1 0,25 6-1 0,-25-6 1 16,17 4 0-16,-17-4 1 0,0 0-1 0,22 10 1 15,-22-10-1-15,0 0 2 0,18 12-2 0,-18-12 1 16,0 0-1-16,18 18 1 0,-18-18 0 0,0 0 1 15,17 23-2-15,-17-23 0 0,11 18 0 16,-11-18 0-16,11 20 0 0,-11-20-13 0,13 18 12 16,-13-18-13-16,15 18 31 0,-15-18-17 0,0 0 11 15,23 23-11-15,-23-23 0 0,18 13 0 0,-18-13 0 16,22 15 0-16,-22-15 0 0,20 14 0 0,-20-14 0 16,19 15 0-16,-19-15 0 0,21 16 0 15,-21-16 0-15,18 18 0 0,-18-18 0 0,17 22 0 16,-17-22 0-16,16 24 0 0,-16-24 0 15,14 28 0-15,-14-28 0 0,13 32 0 0,-13-32 0 16,12 34 0-16,-6-16 0 0,0 0 0 0,1 2 0 16,1-3 0-16,0 1 0 0,1-1 0 0,-9-17 0 15,18 30 0-15,-18-30 0 0,19 28 0 0,-19-28 0 16,20 25 0-16,-20-25 0 0,20 24 0 0,-20-24 0 16,20 25 0-16,-20-25 0 0,16 24 0 0,-16-24 0 15,17 26 0-15,-17-26 0 0,12 27 0 16,-12-27 0-16,12 27 0 0,-12-27 0 0,12 30-11 15,-12-30 22-15,11 32-11 0,-6-13 0 16,0-3 0-16,-5-16 0 0,10 32 0 0,-10-32 0 16,11 31 0-16,-11-31 0 0,10 33 0 0,-10-33 0 15,13 31 0-15,-13-31 0 0,13 32 0 0,-13-32 0 16,12 33 0-16,-6-17 0 0,0 3 0 16,0 0 0-16,-1 0 0 0,0 2 0 0,0 1 0 15,-1-1 0-15,-1 2 0 0,1 0 0 0,-2 2 0 16,1 0 0-16,0 0 0 0,0 1 0 0,-1-1 0 15,1 2 0-15,-2-2 0 0,1-1 0 0,2 2 0 16,-2-1 0-16,2 1 0 0,0-1 0 0,1 0 0 16,-2 2 0-16,2 0 0 0,-1-1 0 15,-2 2 0-15,1 0 0 0,0-2 0 16,0 2 0-16,-1 0 0 0,1-1 0 0,-2-1 0 16,1 1 0-16,-1 1 0 0,1-1 0 0,-1 4 0 15,0-1 0-15,-1 1 0 0,1 1 0 0,1 0 0 16,-1 1 0-16,1-1 0 0,1-1 0 0,-1 0 0 15,1 1 0-15,0-2 0 0,0 3 0 0,0-1 0 16,1 2 0-16,1 0 0 0,-2 0 0 0,2 0 0 16,-1 0 0-16,0 2 0 0,-1 0 0 15,0 1 0-15,-1 1 0 0,-1 1 0 0,1-2 0 16,-1 2 0-16,0 1 0 0,-1-1 0 16,0-1 0-16,0 1 0 0,0-1 0 0,1-1 0 15,0 1 0-15,2-2 0 0,-1 1 0 0,2-3 0 16,-2 0 0-16,2 1 0 0,0-1 0 0,-1 1 0 15,2 0 0-15,-1 2 0 0,-1-1 0 16,0 3 0-16,-2-2 0 0,0 0 0 0,-1 2 0 16,2 2 0-16,-2 0 0 0,0 1 0 0,0 0 0 15,-3-2 0-15,2 2 0 0,0 0 0 0,-1 1 0 16,2-2 0-16,2 0 0 0,0 0 0 0,1-1 0 16,-1 0 0-16,0-1 0 0,1-1 0 0,0 0 0 15,1 1 0-15,0-2 0 0,1 1 0 0,-1-1 0 16,1 3 0-16,0-1 0 15,-2 2 0-15,-1 0 0 0,1-1 0 0,-1 1 0 16,0 1 0-16,0-1 0 0,0 3 0 0,0-2 0 16,0 1 0-16,-1 0 0 0,1 1 0 0,1 0 0 15,0 0 0-15,0-2 0 0,0-1 0 0,0-1 0 16,1 1 0-16,-1 0 0 0,1 1 0 0,-1-3 0 16,2 0 0-16,0 0 0 0,0 0 0 0,0-1 0 15,0 3 0-15,-2 1 0 0,2 0 0 16,-1 0 0-16,0-2 0 0,-2 1 0 0,2 2 0 15,-2-1 0-15,2 0 0 0,-2 3 0 0,1 0 0 16,-2 1 0-16,0 0 0 0,0 0 0 0,1 1 0 16,-2-1 0-16,0 0 0 0,-2 0 0 15,1-2 0-15,0 4 0 0,-2-3 0 0,2 3 0 16,1 0 0-16,-2-6 0 0,2 3 0 16,-1-3 0-16,1 1 0 0,1-1 0 0,0-1 0 15,0-1 0-15,2 0 0 0,-1 0 0 0,2-1 0 16,-2 1 0-16,2-1 0 0,-1 1 0 0,2 1 0 15,0 1 0-15,-1-1 0 0,-1-1 0 0,-1 1 0 16,1 1 0-16,0-2 0 0,-1 0 0 0,-1 1 0 16,1 1 0-16,-1 2 0 0,0-3 0 0,-1 0 0 15,0-1 0-15,0 0 0 0,0 0 0 16,1 2 0-16,1-2 0 0,-2 1 0 16,1 0 0-16,0-3 0 0,0-1 0 0,0 1 0 15,2-2 0-15,-1 2 0 0,1-1 0 0,-1 2 0 16,1 1 0-16,0-3 0 0,1 2 0 0,-1 0 0 15,0 2 0-15,1 0 0 0,-1 1 0 0,0 2 0 16,-2-1 0-16,0 1 0 0,-1-1 0 0,1 1 0 16,-1-2 0-16,2 2 0 0,-2-2 0 15,1-1 0-15,-1 1 0 0,0 0 0 0,0-1 0 16,1-1 0-16,0-1 0 0,0-2 0 0,3-1 0 16,-3-1 0-16,3-1 0 0,-2 0 0 0,1 0 0 15,0-3 0-15,1 2 0 0,1-2 0 0,-1 1 0 16,-2 0 0-16,3 1 0 0,-1-2 0 15,-1 2 0-15,1-1 0 0,-1 0 0 16,1 2 0-16,0 0 0 0,-1-1 0 0,0-1 0 16,-1-2 0-16,2 1 0 0,-3-2 0 0,3-3 0 15,-2 0 0-15,2-2 0 0,0-2 0 0,-1-2 0 16,0 0 0-16,0-2 0 0,1 1 0 0,0-1 0 16,-1 3 0-16,1-1 0 0,-2 1 0 0,2-1 0 15,1 0 0-15,-2-2 0 0,2 0 0 0,-1 0 0 16,1 2 0-16,-2-1 0 0,2 0 0 15,-1 2 0-15,0-1 0 0,-1 1 0 0,0 1 0 16,0-2 0-16,0 2 0 0,-2 0 0 0,1-2 0 16,0 1 0-16,0-3 0 0,1-1 0 15,-1 0 0-15,-2-17 0 0,6 31 0 0,-6-31 0 16,7 29 0-16,-7-29 0 0,9 29 0 0,-9-29 0 16,10 29 0-16,-10-29 0 0,10 27 0 0,-10-27 0 15,13 24 0-15,-13-24 0 0,13 22 0 16,-13-22 0-16,16 18 0 0,-16-18 0 0,16 21 0 15,-16-21 0-15,13 21 0 0,-13-21 0 0,15 23 0 16,-15-23 0-16,12 25 0 0,-12-25 0 0,10 21 0 16,-10-21 0-16,10 22 0 0,-10-22 0 0,11 22 0 15,-11-22 0-15,9 20 0 0,-9-20 0 0,11 20 0 16,-11-20 0-16,11 19 0 16,-11-19 0-16,11 23 0 0,-11-23 0 0,12 23 0 15,-12-23 0-15,13 24 0 0,-13-24 0 0,12 26 0 16,-12-26 0-16,15 25 0 0,-15-25 0 0,15 27 0 15,-15-27 0-15,14 28 0 0,-14-28 0 0,14 29 0 16,-14-29 0-16,12 29 0 0,-12-29 0 0,13 29 0 16,-13-29 0-16,14 27 0 0,-14-27 0 0,13 22 0 15,-13-22 0-15,16 18 0 0,-16-18 0 16,17 18 0-16,-17-18 0 0,18 16 0 0,-18-16 0 16,19 12 0-16,-19-12 0 0,21 15 0 0,-21-15 0 15,21 12 0-15,-21-12 0 0,22 10 0 0,-22-10 0 16,23 9 0-16,-23-9 0 0,25 9 0 15,-25-9 0-15,28 8 0 0,-28-8 0 0,33 7 0 16,-13-5 0-16,-2 0 0 0,3-2 0 0,-1 0 0 16,2-4 0-16,1-2 0 0,0 0 0 15,3-3 0-15,1-1 0 0,2-2 0 0,0-4 0 16,1-3 0-16,1-2 0 0,-1-2 0 0,2-1 0 16,-1-2 0-16,2-4 0 0,1 1 0 0,3-2 0 15,-3 0 0-15,2-2 0 0,-2-1 0 0,0-2 0 16,2 2 0-16,-1-2 0 0,1 1 0 0,1 1 0 15,1-1 0-15,-3 0 0 0,3-1 0 16,-2 1 0-16,-1 0 0 0,1 0 0 0,-2 0 0 16,0 0 0-16,-1-2 0 0,-1-2 0 0,0-1 0 15,0-4 0-15,-2 1 0 0,0-2 0 0,1-1 0 16,-2 0 0-16,1-1 0 0,0-4 0 0,-2 1 0 16,0-1 0-16,0-1 0 0,-2 1 0 15,2-2 0-15,-1 0 0 0,0-2 0 0,-2 2 0 16,1 1 0-16,-1 1 0 0,1 3 0 15,-1 1 0-15,-3-1 0 0,1 4 0 0,-2-2 0 16,-1 1 0-16,-2-1 0 0,0 1 0 0,-1-1 0 16,0-1 0-16,-1-1 0 0,1-4 0 0,-1 0 0 15,0 0 0-15,-1-3 0 0,0 2 0 0,0-1 0 16,-1-4 0-16,1 0 0 0,-2-3 0 0,2 1 0 16,-3-2 0-16,1 3 0 0,1-2 0 15,-2 1 0-15,0-1 0 0,0 2 0 0,-2 1 0 16,0 1 0-16,-2 3 0 0,1-4 0 0,-2 1 0 15,0-1 0-15,-1 2 0 0,0 3 0 16,-1 2 0-16,0 0 0 0,0 1 0 0,-1 0 0 16,-1 0 0-16,0 2 0 0,0-2 0 0,0 0 0 15,0-2 0-15,0 0 0 0,-1-2 0 0,2 1 0 16,0 0 0-16,-2-1 0 0,2-1 0 16,-2 2 0-16,3-3 0 0,-1 1 0 0,-1 0 0 15,2 0 0-15,0 0 0 0,0 1 0 0,0-2 0 16,0 2 0-16,-1 1 0 0,3 1 0 0,-3 1 0 15,2 0 0-15,-1 1 0 0,3 1 0 0,-4-2 0 16,3 0 0-16,0-1 0 0,-1 1 0 0,2 2 0 16,0-1 0-16,-2-1 0 0,1 2 0 15,0-2 0-15,-1 1 0 0,1 3 0 16,-1 1 0-16,-1 2 0 0,1-4 0 0,-2 1 0 16,0 0 0-16,1 0 0 0,0 1 0 0,0 2 0 15,0 2 0-15,-1 0 0 0,1-1 0 0,0 1 0 16,0 1 0-16,1 0 0 0,-1 1 0 0,1 0 0 15,0 0 0-15,0 1 0 0,0 2 0 0,-1-2 0 16,1 2 0-16,-1-3 0 0,1 1 0 16,1 2 0-16,1 0 0 0,-2 1 0 0,1 1 0 15,-1 1 0-15,2 0 0 0,-1 2 0 0,0-1 0 16,0-1 0-16,0 0 0 0,0 0 0 0,0 1 0 16,-2 0 0-16,2 1 0 0,-1 1 0 15,0 0 0-15,1-2 0 0,-3 1 0 0,2 2 0 16,-1 0 0-16,0 2 0 0,1 0 0 0,0 3 0 15,-1 2 0-15,1-2 0 0,-1 0 0 16,0 2 0-16,0-1 0 0,1 4 0 0,0 0 0 16,0 1 0-16,1 1 0 0,-1-1 0 0,1-1 0 15,0 2 0-15,0 0 0 0,0 0 0 0,1 1 0 16,-1-3 0-16,-1 2 0 0,0-1 0 0,2 1 0 16,-1-2 0-16,-1 1 0 0,2 0 0 0,-2-2 0 15,2 2 0-15,-1 1 0 0,-1 0 0 0,1 1 0 16,0 0 0-16,-7 17 0 0,12-29 0 15,-12 29 0-15,11-27 0 0,-11 27 0 16,9-22 0-16,-9 22 0 0,8-18 0 0,-8 18 0 16,11-18 0-16,-11 18 0 0,11-22 0 0,-11 22 0 15,13-23 0-15,-13 23 0 0,15-26 0 0,-15 26 0 16,17-29 0-16,-17 29 0 0,17-27 0 0,-17 27 0 16,15-23 0-16,-15 23 0 0,0 0 0 15,20-19 0-15,-20 19 0 0,0 0 0 0,0 0 0 16,0 0 0-16,0 0 0 0,0 0 0 0,18-11 0 15,-18 11 0-15,0 0 0 0,0 0 0 0,0 0 0 16,20-12 0-16,-20 12 0 0,0 0 0 0,18-16 0 16,-18 16 0-16,0 0 0 0,19-24 0 15,-19 24 0-15,17-17 0 0,-17 17 0 0,16-17 0 16,-16 17 0-16,0 0 0 0,21-22 0 16,-21 22 0-16,0 0 0 0,0 0 0 0,18-9 0 15,-18 9 0-15,0 0 0 0,0 0 0 0,0 0 0 16,0 0 0-16,17 0 0 0,-17 0 0 0,0 0 0 15,0 0 0-15,24-9 0 0,-24 9 0 0,17-13 0 16,-17 13 0-16,21-20 0 0,-21 20 0 0,22-23 0 16,-22 23 0-16,24-20 0 0,-24 20 0 0,22-17 0 15,-22 17 0-15,0 0 0 0,20-9 0 16,-20 9 0-16,0 0 0 0,0 0 0 0,0 0 0 16,6 23 0-16,-6-23 0 0,0 21 0 15,0-21 0-15,-3 24 0 0,3-24 0 0,0 21 0 16,0-21 0-16,4 17 0 0,-4-17 0 0,0 0 0 15,0 0 0-15,18 17 0 0,-18-17 0 0,0 0 0 16,24 0 0-16,-24 0 0 0,21-6 0 16,-21 6 0-16,22-10 0 0,-22 10 0 0,22-12 0 15,-22 12 0-15,19-7 0 0,-19 7 0 0,17-3 0 16,-17 3 0-16,0 0 0 0,19 3 0 0,-19-3 0 16,0 0 0-16,0 0 0 0,18 23 0 0,-18-23 0 15,0 0 0-15,13 24 0 0,-13-24 0 0,0 0 0 16,16 23 0-16,-16-23 0 0,0 0 0 15,24 18 0-15,-24-18 0 0,21 11 0 16,-21-11 0-16,24 9 0 0,-24-9 0 0,26 11 0 16,-26-11 0-16,25 14 0 0,-25-14 0 0,25 14 0 15,-25-14 0-15,24 19 0 0,-24-19 0 0,20 27 0 16,-20-27 0-16,15 34 0 0,-6-16 0 0,-3 3 0 16,0 0 0-16,1 2 0 0,-1-1 0 0,1 1 0 15,-1-1 0-15,1 1 0 0,0 0 0 0,-1 0 0 16,2 0 0-16,-1 1 0 0,-1 0 0 15,1 3 0-15,-1 1 0 0,2-2 0 0,-1 1 0 16,-2-2 0-16,1 2 0 0,0 1 0 0,0-1 0 16,1 1 0-16,1 0 0 0,-2 0 0 15,1 0 0-15,2 0 0 0,-1 1 0 0,2 0 0 16,-1 0 0-16,-1-2 0 0,0 1 0 0,1 1 0 16,-1 1 0-16,0 2 0 0,-1-1 0 15,0 1 0-15,-2-1 0 0,1 2 0 0,-2 0 0 16,1 0 0-16,-2 0 0 0,2 0 0 0,1-2 0 15,-1-1 0-15,1-1 0 0,2 0 0 0,1 0 0 16,0 1 0-16,-1-1 0 0,2-2 0 0,-1 2 0 16,-1 2 0-16,2-1 0 0,-1 1 0 0,0 1 0 15,1-1 0-15,-1 2 0 0,0-1 0 0,2 1 0 16,-3 1 0-16,1 0 0 0,-1 0 0 16,0 0 0-16,0-1 0 0,0 1 0 15,-1 3 0-15,0 0 0 0,-1-1 0 0,2 2 0 16,-2-4 0-16,0 1 0 0,0-1 0 0,0 0 0 15,0 1 0-15,0-2 0 0,0 3 0 0,1 0 0 16,-1-1 0-16,-1 1 0 0,1-1 0 0,0-1 0 16,1 0 0-16,-1 0 0 0,-1 1 0 0,1 1 0 15,-2 0 0-15,0 2 0 0,2-2 0 16,-2 2 0-16,-1-1 0 0,1 2 0 0,0 0 0 16,-1 1 0-16,0-1 0 0,-1 0 0 0,1 0 0 15,-2-3 0-15,1 2 0 0,1-3 0 0,-1 1 0 16,2 0 0-16,0-1 0 0,-1 2 0 15,1-4 0-15,1 3 0 0,0-1 0 0,1 0 0 16,0 0 0-16,0 0 0 0,1-4 0 16,-1 2 0-16,1 0 0 0,1 0 0 0,-2 2 0 15,1 2 0-15,-1-1 0 0,0 0 0 0,0 1 0 16,0 0 0-16,-1-1 0 0,0 3 0 0,1-1 0 16,-2 0 0-16,0 3 0 0,-1 0 0 0,1 1 0 15,-2-1 0-15,2 1 0 0,-2 0 0 0,0 1 0 16,0-1 0-16,0-2 0 0,1 1 0 0,-1 0 0 15,2 0 0-15,0 0 0 0,-2 1 0 16,0-3 0-16,2 3 0 0,0-3 0 0,-1 3 0 16,2 0 0-16,-1 1 0 0,0 1 0 15,-1 0 0-15,1-1 0 0,-2-1 0 0,2 3 0 16,-2 0 0-16,1 2 0 0,-1 1 0 0,-1 0 0 16,-1-1 0-16,2-4 0 0,-1 1 0 0,1 1 0 15,0-2 0-15,2 2 0 0,-1-3 0 0,1 1 0 16,0-2 0-16,1-3 0 0,3 1 0 15,-1 0 0-15,-1-2 0 0,1 1 0 0,2-1 0 16,-1 0 0-16,1 1 0 0,-1-2 0 0,2 2 0 16,-1-2 0-16,0-1 0 0,2 2 0 0,-1-1 0 15,1 1 0-15,0 1 0 0,-1-3 0 0,0 1 0 16,1-1 0-16,0 0 0 0,0 0 0 0,-1 2 0 16,1-3 0-16,0 1 0 15,0-1 0-15,0-1 0 0,0 1 0 0,0 0 0 16,0-4 0-16,2 2 0 0,-1-2 0 0,2 0 0 15,-1-1 0-15,-1 0 0 0,0 0 0 0,0 0 0 16,-1 0 0-16,2 2 0 0,-4-2 0 0,3 1 0 16,-1 3 0-16,2-3 0 0,0 0 0 0,-1 0 0 15,0-1 0-15,3-1 0 0,-2-1 0 0,1-2 0 16,0 2 0-16,0-2 0 0,0 0 0 16,1 1 0-16,-2-2 0 0,1 0 0 0,0 0 0 15,-1-1 0-15,4 0 0 0,-3 2 0 0,-1-2 0 16,1 1 0-16,-3-2 0 0,1 0 0 0,0 0 0 15,-2 1 0-15,1 0 0 0,-2 1 0 16,2-1 0-16,0-1 0 0,-1-1 0 0,1-1 0 16,-1 0 0-16,1-2 0 0,-1 0 0 0,0-1 0 15,-10-17 0-15,23 32 0 0,-23-32 0 16,22 31 0-16,-22-31 0 0,23 30 0 0,-23-30 0 16,25 29 0-16,-25-29 0 0,24 28 0 0,-24-28 0 15,26 26 0-15,-26-26 0 0,25 28 0 0,-25-28 0 16,27 28 0-16,-27-28 0 0,24 27 0 0,-24-27 0 15,23 23 0-15,-23-23 0 0,23 24 0 0,-23-24 0 16,22 24 0-16,-22-24 0 16,18 24 0-16,-18-24 0 0,19 22 0 0,-19-22 0 15,18 20 0-15,-18-20 0 0,17 20 0 0,-17-20 0 16,18 16 0-16,-18-16 0 0,17 13 0 0,-17-13 0 16,20 13 0-16,-20-13 0 0,24 10 0 0,-24-10 0 15,26 7 0-15,-26-7 0 0,28 3 0 0,-28-3 0 16,32-3 0-16,-13-1 0 0,1 0 0 0,1-2 0 15,0-2 0-15,-1 1 0 0,3-3 0 16,-1 2 0-16,3-3 0 0,0 3 0 0,-2-2 0 16,2 0 0-16,0 2 0 0,-2-1 0 0,2 2 0 15,-1-1 0-15,0-2 0 0,2 0 0 0,-2-1 0 16,0-1 0-16,-1 0 0 0,2 0 0 16,-2-1 0-16,0-1 0 0,1-1 0 0,2-2 0 15,-1-3 0-15,2-1 0 0,0-2 0 0,0-3 0 16,2-1 0-16,0-4 0 0,1-1 0 15,1-2 0-15,-1-1 0 0,-1 0 0 0,2-3 0 16,-2-1 0-16,0 1 0 0,-1-2 0 0,0 2 0 16,1 2 0-16,-2 0 0 0,0-2 0 0,-2 2 0 15,0 0 0-15,-1-2 0 0,0 1 0 0,-2 0 0 16,-1 1 0-16,-2 1 0 0,-2 0 0 0,0 0 0 16,-1 1 0-16,0-2 0 0,-1 1 0 15,-1-2 0-15,0 0 0 0,-1 1 0 0,2-3 0 16,-1 0 0-16,1 1 0 0,1-1 0 0,-3 0 0 15,0-1 0-15,1 2 0 0,-3-2 0 16,2 1 0-16,-1 1 0 0,0 1 0 0,1 1 0 16,-4-1 0-16,2 0 0 0,-1-1 0 0,1 1 0 15,0-2 0-15,0-1 0 0,1-1 0 0,-1 1 0 16,0-1 0-16,0-2 0 0,-1 0 0 16,0 0 0-16,0-2 0 0,0 3 0 0,1-3 0 15,-1 4 0-15,1-1 0 0,-1 0 0 0,0 0 0 16,2-1 0-16,-1-2 0 0,0 0 0 0,3 0 0 15,0-2 0-15,2 1 0 0,-1 0 0 0,-1 0 0 16,0 0 0-16,-2 2 0 0,2-2 0 0,-1 0 0 16,0 1 0-16,0 0 0 0,-2 4 0 15,0 0 0-15,-1-3 0 0,0 2 0 16,-1-3 0-16,0 1 0 0,-1-1 0 0,2-1 0 16,-1 4 0-16,0-1 0 0,1 1 0 0,0 0 0 15,0-1 0-15,-1 0 0 0,0 2 0 0,2-1 0 16,-3 0 0-16,2 0 0 0,-2-1 0 0,1 0 0 15,-2-1 0-15,1 1 0 0,-1-1 0 0,-1 1 0 16,0 2 0-16,0-2 0 0,-2 3 0 16,-1 1 0-16,1 0 0 0,-2 1 0 0,2 1 0 15,0-2 0-15,-2 0 0 0,2 2 0 0,0 1 0 16,-2-2 0-16,2 1 0 0,0-2 0 0,1-1 0 16,1 0 0-16,0 1 0 0,1 0 0 15,-3 0 0-15,3-1 0 0,-3 2 0 0,2 2 0 16,1-1 0-16,-1 0 0 0,-2 0 0 0,3 1 0 15,-3 1 0-15,1 1 0 0,-1 0 0 16,0 1 0-16,-1-1 0 0,0 2 0 0,-1 0 0 16,1 2 0-16,0 1 0 0,0 0 0 0,-1-3 0 15,2 1 0-15,-2 1 0 0,2-2 0 0,-1 3 0 16,1 0 0-16,0 0 0 0,1 1 0 0,-2 1 0 16,1-1 0-16,2-2 0 0,-1 1 0 0,0 0 0 15,0 1 0-15,-2 1 0 0,2 2 0 16,0-1 0-16,-1 2 0 0,0 0 0 0,-1 0 0 15,1 2 0-15,0-1 0 0,1 0 0 16,-1 1 0-16,-2-2 0 0,1 1 0 0,0-1 0 16,1 0 0-16,0 3 0 0,1-1 0 0,-2 2 0 15,1 1 0-15,0-1 0 0,0 2 0 0,2 0 0 16,-1 0 0-16,-5 18 0 0,13-30 0 0,-13 30 0 16,9-25 0-16,-9 25 0 0,10-19 0 15,-10 19 0-15,8-17 0 0,-8 17 0 0,8-17 0 16,-8 17 0-16,0 0 0 0,13-23 0 0,-13 23 0 15,12-17 0-15,-12 17 0 0,15-20 0 0,-15 20 0 16,16-19 0-16,-16 19 0 0,17-15 0 16,-17 15 0-16,0 0 0 0,23-16 0 0,-23 16 0 15,0 0 0-15,17-6 0 0,-17 6 0 0,0 0 0 16,0 0 0-16,17-1 0 0,-17 1 0 16,0 0 0-16,0 0 0 0,19 2 0 0,-19-2 0 15,0 0 0-15,20-2 0 0,-20 2 0 0,17-6 0 16,-17 6 0-16,19-9 0 0,-19 9 0 0,22-9 0 15,-22 9 0-15,22-8 0 0,-22 8 0 0,17-4 0 16,-17 4 0-16,0 0 0 0,18 0 0 0,-18 0 0 16,0 0 0-16,0 0 0 0,0 0 0 15,0 0 0-15,17 15 0 0,-17-15 0 0,0 0 0 16,0 0 0-16,6 18 0 0,-6-18 0 0,0 0 0 16,0 0 0-16,0 0 0 0,16 17 0 15,-16-17 0-15,0 0 0 0,21 3 0 0,-21-3 0 16,18-4 0-16,-18 4 0 0,22-6 0 0,-22 6 0 15,27-7 0-15,-27 7 0 0,27-6 0 0,-27 6 0 16,26-1 0-16,-26 1 0 0,25 1 0 16,-25-1 0-16,22 5 0 0,-22-5 0 0,19 12 0 15,-19-12 0-15,17 18 0 0,-17-18 0 0,16 18 0 16,-16-18 0-16,14 22 0 0,-14-22 0 0,15 23 0 16,-15-23 0-16,16 20 0 0,-16-20 0 0,18 20 0 15,-18-20 0-15,20 17 0 0,-20-17 0 0,20 13 0 16,-20-13 0-16,23 13 0 0,-23-13 0 15,25 12 0-15,-25-12 0 0,25 12 0 16,-25-12 0-16,24 15 0 0,-24-15 0 0,22 18 0 16,-22-18 0-16,21 18 0 0,-21-18 0 0,20 24 0 15,-20-24 0-15,18 28 0 0,-18-28 0 0,14 28 0 16,-14-28 0-16,15 31 0 0,-9-14 0 0,0 0 0 16,0 4 0-16,0-2 0 0,0 1 0 0,0-1 0 15,-6-19 0-15,14 33 0 0,-14-33 0 16,14 30 0-16,-14-30 0 0,17 29 0 0,-17-29 0 15,19 30 0-15,-19-30 0 0,19 31 0 0,-9-14 0 16,-2 0 0-16,2 1 0 0,0 3 0 16,-3 2 0-16,2 1 0 0,-2 3 0 0,-2 1 0 0,1-2 0 15,-2 2 0-15,-1 1 0 0,1 0 0 16,-1 1 0-16,0-1 0 0,1 0 0 0,-2-1 0 16,3 4 0-16,0-2 0 0,0 0 0 15,-1 0 0-15,1-1 0 0,0-1 0 0,1 0 0 16,2 0 0-16,-2 1 0 0,1 0 0 0,-1 1 0 15,1 0 0-15,-1 3 0 0,2-2 0 0,-2 1 0 16,0 1 0-16,1-2 0 0,-1 0 0 0,3 2 0 16,-4 0 0-16,2 2 0 0,0 0 0 0,0 0 0 15,1 0 0-15,-2 0 0 0,0 1 0 0,0 2 0 16,0-2 0-16,0 0 0 0,1-1 0 16,0 2 0-16,0-3 0 0,-1 3 0 15,1-2 0-15,-1-1 0 0,0 0 0 0,2 0 0 16,-3 0 0-16,1 1 0 0,0 0 0 0,0-1 0 15,1 1 0-15,-1-1 0 0,0-1 0 0,0 1 0 16,2 1 0-16,-2-3 0 0,2-1 0 0,0 2 0 16,0 0 0-16,-1 0 0 0,1 1 0 15,0 0 0-15,-1-1 0 0,2 1 0 0,-2-2 0 16,1 3 0-16,0-1 0 0,-1 1 0 0,-1 0 0 16,1-1 0-16,-1 0 0 0,0 1 0 0,-1 0 0 15,1 2 0-15,-2-1 0 0,1 0 0 0,0 0 0 16,1-3 0-16,0 1 0 0,0-1 0 15,2-2 0-15,-1 0 0 0,0 1 0 0,1-1 0 16,0 1 0-16,1-1 0 0,0 1 0 16,1-3 0-16,0 0 0 0,1-1 0 0,1-1 0 15,0 1 0-15,0 0 0 0,0 0 0 0,1 0 0 16,-2-1 0-16,0 0 0 0,1 2 0 0,-3-1 0 16,4 0 0-16,-4-1 0 0,0 0 0 0,-1 2 0 15,1-1 0-15,-1 0 0 0,0 1 0 0,-1-1 0 16,0 1 0-16,-1 0 0 0,2-2 0 0,-4 0 0 15,4 1 0-15,-2 1 0 0,1-2 0 16,2 2 0-16,-2-2 0 0,0 1 0 0,1 0 0 16,-1-3 0-16,0 2 0 0,0 0 0 0,0-1 0 15,-1 2 0-15,0-1 0 0,0 2 0 16,-1-3 0-16,-1 2 0 0,1-1 0 0,0 0 0 16,0 1 0-16,0 1 0 0,0-2 0 0,0 1 0 15,1-3 0-15,1-1 0 0,-1 1 0 16,3-1 0-16,-2 0 0 0,1 0 0 0,1-2 0 15,-1 1 0-15,2 1 0 0,0-1 0 0,0 1 0 0,1-2 0 16,-2 0 0-16,1-2 0 0,0 1 0 16,1-1 0-16,-2 1 0 0,1 0 0 0,1-1 0 15,-2 2 0-15,-1-2 0 0,1 2 0 0,-2 0 0 16,0 0 0-16,1 1 0 0,-2 0 0 0,0-2 0 16,1 1 0-16,0-2 0 0,1-2 0 15,-2 0 0-15,3-1 0 0,-1 0 0 0,-8-17 0 16,17 32 0-16,-17-32 0 0,17 32 0 0,-17-32 0 15,19 31 0-15,-19-31 0 0,20 32 0 0,-20-32 0 16,18 31 0-16,-18-31 0 0,19 32 0 0,-19-32 0 16,16 31 0-16,-16-31 0 0,16 31 0 0,-16-31 0 15,17 33 0-15,-8-16 0 0,-2 0 0 16,0 1 0-16,-7-18 0 0,12 32 0 16,-12-32 0-16,14 27 0 0,-14-27 0 0,12 28 0 15,-12-28 0-15,13 27 0 0,-13-27 0 0,14 24 0 16,-14-24 0-16,13 23 0 0,-13-23 0 0,13 23 0 15,-13-23 0-15,14 22 0 0,-14-22 0 0,16 20 0 16,-16-20 0-16,17 18 0 0,-17-18 0 0,17 17 0 16,-17-17 0-16,18 17 0 0,-18-17 0 15,18 17 0-15,-18-17 0 0,18 18 0 0,-18-18 0 16,16 17 0-16,-16-17 0 0,0 0 0 0,22 24 0 16,-22-24 0-16,0 0 0 0,18 23 0 0,-18-23 0 15,0 0 0-15,22 22 0 0,-22-22 0 16,0 0 0-16,22 17 0 0,-22-17 0 0,0 0 0 15,23 16 0-15,-23-16 0 0,0 0 0 0,26 13 0 16,-26-13 0-16,18 9 0 0,-18-9 0 16,19 11 0-16,-19-11 0 0,17 10 0 0,-17-10 0 15,17 14 0-15,-17-14 0 0,19 17 0 0,-19-17 0 16,17 17 0-16,-17-17 0 0,18 16 0 0,-18-16 0 16,21 19 0-16,-21-19 0 0,22 14 0 0,-22-14 0 15,20 10 0-15,-20-10 0 0,22 5 0 0,-22-5 0 16,27 2 0-16,-27-2 0 0,29 0 0 15,-29 0 0-15,30-5 0 0,-30 5 0 0,33-5 0 16,-13 3 0-16,-2-2 0 0,1 1 0 16,0-1 0-16,0-1 0 0,1 0 0 0,-2 1 0 15,0-1 0-15,0 0 0 0,1 0 0 0,-1-1 0 16,-1 0 0-16,2-2 0 0,0-1 0 0,-1 1 0 16,0-2 0-16,-1-1 0 0,2 0 0 0,2 1 0 15,0-3 0-15,1 1 0 0,0-2 0 16,0-2 0-16,1 0 0 0,1-1 0 0,1 0 0 15,1 0 0-15,0 0 0 0,0 0 0 0,0 1 0 16,2-3 0-16,-1 1 0 0,1-1 0 0,0-2 0 16,-2 1 0-16,1-1 0 0,0-2 0 0,1-1 0 15,0-1 0-15,0 0 0 0,-2 0 0 16,2-2 0-16,-2 0 0 0,1-4 0 0,-1 1 0 16,2-1 0-16,-2-1 0 0,2-2 0 15,0 2 0-15,-3-1 0 0,3 0 0 0,-3 1 0 16,2-1 0-16,-3 2 0 0,3-1 0 0,-2 0 0 15,1 0 0-15,-3 1 0 0,0-2 0 0,0 4 0 16,-2-1 0-16,1 0 0 0,-2-2 0 0,0-1 0 16,-1 0 0-16,1-2 0 0,-3-1 0 0,-3 1 0 15,1-1 0-15,-2 1 0 0,-1 0 0 16,1 0 0-16,-3 0 0 0,0-1 0 0,0-1 0 16,0 1 0-16,-3 1 0 0,1-1 0 0,1 1 0 15,-2 1 0-15,2-1 0 0,-2 1 0 16,-1 1 0-16,0 0 0 0,0 2 0 0,-1 1 0 15,0-2 0-15,-1 0 0 0,-2 0 0 0,3-2 0 16,-3 1 0-16,1 0 0 0,-1 0 0 0,-1 2 0 16,1-1 0-16,-1 0 0 0,-1-2 0 15,1-1 0-15,0-2 0 0,1 2 0 0,-1-1 0 16,0-1 0-16,0 0 0 0,2-1 0 0,-2 0 0 16,1-1 0-16,2 2 0 0,-2-1 0 0,3 2 0 15,-1 1 0-15,1-1 0 0,0-2 0 0,-1 1 0 16,3-1 0-16,-1 1 0 0,0 2 0 0,0 0 0 15,0 0 0-15,0-2 0 0,0 1 0 0,0-1 0 16,0-1 0-16,0 2 0 16,0 1 0-16,-1 1 0 0,0 0 0 0,1 0 0 15,-2 0 0-15,2 2 0 0,0-3 0 0,0 0 0 16,1 1 0-16,-1 0 0 0,2 1 0 0,-2 0 0 16,1 2 0-16,2-3 0 0,-2 2 0 0,1-1 0 15,1 0 0-15,-1 1 0 0,1-2 0 0,1 1 0 16,-2-1 0-16,1 2 0 0,0-1 0 15,1 0 0-15,0 2 0 0,-2-1 0 0,2 0 0 16,-3-1 0-16,2 2 0 0,1-1 0 0,-3 1 0 16,2-1 0-16,-1 2 0 0,2-1 0 0,-3 2 0 15,0-2 0-15,1 4 0 0,-1-3 0 16,-1 0 0-16,1 0 0 0,-1 1 0 0,-1 1 0 16,1 2 0-16,0 1 0 0,1 1 0 0,-3 1 0 15,2 1 0-15,-1 1 0 0,-1 0 0 16,0 1 0-16,-1 0 0 0,1 0 0 0,0 0 0 15,-1 1 0-15,1 0 0 0,-2 0 0 0,2 0 0 16,0 1 0-16,-1 1 0 0,1 0 0 0,1 0 0 16,-5 17 0-16,7-30 0 0,-7 30 0 0,9-28 0 15,-9 28 0-15,9-25 0 0,-9 25 0 0,10-23 0 16,-10 23 0-16,11-23 0 0,-11 23 0 0,10-21 0 16,-10 21 0-16,11-22 0 0,-11 22 0 15,12-21 0-15,-12 21 0 0,14-22 0 16,-14 22 0-16,15-19 0 0,-15 19 0 0,15-20 0 15,-15 20 0-15,0 0 0 0,20-22 0 0,-20 22 0 16,0 0 0-16,18-13 0 0,-18 13 0 0,0 0 0 16,0 0 0-16,0 0 0 0,20-8 0 0,-20 8 0 15,0 0 0-15,0 0 0 0,0 0 0 16,0 0 0-16,18-2 0 0,-18 2 0 0,0 0 0 16,0 0 0-16,17-1 0 0,-17 1 0 0,0 0 0 15,18-2 0-15,-18 2 0 0,0 0 0 0,20-4 0 16,-20 4 0-16,0 0 0 0,22-7 0 0,-22 7 0 15,17-5 0-15,-17 5 0 0,18-5 0 16,-18 5 0-16,0 0 0 0,24-5 0 0,-24 5 0 16,0 0 0-16,22-3 0 0,-22 3 0 15,17-3 0-15,-17 3 0 0,21-4 0 0,-21 4 0 16,23-8 0-16,-23 8 0 0,26-11 0 0,-26 11 0 16,26-10 0-16,-26 10 0 0,27-11 0 0,-27 11 0 15,24-6 0-15,-24 6 0 0,21-3 0 0,-21 3 0 16,21 0 0-16,-21 0 0 0,17 1 0 0,-17-1 0 15,0 0 0-15,22 5 0 0,-22-5 0 0,0 0 0 16,23 5 0-16,-23-5 0 0,0 0 0 16,23 5 0-16,-23-5 0 0,0 0 0 0,23 8 0 15,-23-8 0-15,0 0 0 0,23 9 0 16,-23-9 0-16,0 0 0 0,22 11 0 0,-22-11 0 16,0 0 0-16,23 14 0 0,-23-14 0 0,0 0 0 15,23 17 0-15,-23-17 0 0,0 0 0 0,25 20 0 16,-25-20 0-16,18 12 0 0,-18-12 0 15,19 14 0-15,-19-14 0 0,21 15 0 0,-21-15 0 16,21 14 0-16,-21-14 0 0,22 17 0 0,-22-17 0 16,24 16 0-16,-24-16 0 0,25 17 0 0,-25-17 0 15,27 17 0-15,-27-17 0 0,29 15 0 0,-29-15 0 16,31 17 0-16,-31-17 0 0,30 16 0 0,-30-16 0 16,29 21 0-16,-29-21 0 0,28 20 0 0,-28-20 0 15,27 24 0-15,-27-24 0 16,26 28 0-16,-26-28 0 0,23 30 0 0,-23-30 0 15,20 32 0-15,-20-32 0 0,20 32 0 0,-10-15 0 16,-10-17 0-16,18 33 0 0,-7-16 0 0,-2 0 0 16,0 1 0-16,2 0 0 0,-3-1 0 0,2 2 0 15,0 1 0-15,0-2 0 0,1 1 0 0,0 1 0 16,-2-1 0-16,1 0 0 0,-2 2 0 0,1 1 0 16,-2 2 0-16,1-1 0 0,-2 1 0 15,1 1 0-15,-1-2 0 0,-1 3 0 0,2-2 0 16,-1 0 0-16,0 3 0 0,2-3 0 0,-1 3 0 15,1-2 0-15,1-1 0 0,-2 2 0 0,3-2 0 16,-3 1 0-16,2 1 0 0,-2-1 0 16,0 0 0-16,3 1 0 0,-4-2 0 0,2 1 0 15,-2 0 0-15,-2 0 0 0,1 0 0 16,0 1 0-16,-1 0 0 0,1 2 0 0,0-2 0 16,-2 0 0-16,2-2 0 0,0 1 0 0,1 0 0 15,0-1 0-15,-1 2 0 0,2-2 0 0,-1 0 0 16,2 0 0-16,-1-1 0 0,0 1 0 0,1-1 0 15,-1 1 0-15,0 1 0 0,0 0 0 0,0 2 0 16,0-2 0-16,-2 0 0 0,1 1 0 0,-1-1 0 16,-1 2 0-16,0-2 0 15,1 2 0-15,-1-2 0 0,-1 2 0 0,0 2 0 16,0-1 0-16,2 1 0 0,-1-3 0 0,2 0 0 16,-1-1 0-16,1-2 0 0,1 1 0 0,-1 0 0 15,2-1 0-15,0-1 0 0,-1 0 0 0,2 2 0 16,-1-1 0-16,1 2 0 0,-1 2 0 0,1-2 0 15,1 1 0-15,-2-2 0 0,1 0 0 0,-1 0 0 16,1 3 0-16,-1-2 0 0,1 2 0 16,-2 0 0-16,2-1 0 0,-3 2 0 0,0-1 0 15,0 2 0-15,-1-1 0 0,0-1 0 0,-1 0 0 16,2 0 0-16,-1-1 0 0,3 0 0 0,-3-1 0 16,2 0 0-16,-1 1 0 0,1-2 0 0,0 0 0 15,2-1 0-15,-2 1 0 0,1 0 0 16,1 1 0-16,-1-1 0 0,0 0 0 15,1 1 0-15,-2 1 0 0,1-1 0 0,0 1 0 16,0-2 0-16,0 0 0 0,0 0 0 0,-1-1 0 16,1 3 0-16,-2 0 0 0,2 1 0 0,-2-1 0 15,0 1 0-15,-1 0 0 0,-1-3 0 0,-2 0 0 16,2 1 0-16,-2 1 0 0,1-1 0 0,-1-1 0 16,2-1 0-16,0 2 0 0,-1-4 0 0,3 1 0 15,-1-1 0-15,0-1 0 0,0 1 0 16,0-1 0-16,1 1 0 0,0-1 0 0,1 1 0 15,-2-2 0-15,1 1 0 0,0 0 0 0,-1 0 0 16,2 0 0-16,-2-2 0 0,0 2 0 16,0-2 0-16,0 1 0 0,-1 0 0 0,-1 2 0 15,1-3 0-15,-2 2 0 0,1-1 0 0,-2-1 0 16,1 1 0-16,1 1 0 0,-1 1 0 0,-1-1 0 16,1 0 0-16,-1 0 0 0,1-3 0 15,1 1 0-15,-3-18 0 0,5 32 0 0,-5-32 0 16,7 32 0-16,-3-15 0 0,-1 0 0 0,-3-17 0 15,7 30 0-15,-7-30 0 0,9 30 0 0,-9-30 0 16,9 32 0-16,-6-15 0 0,-3-17 0 0,9 32 0 16,-9-32 0-16,5 32 0 0,-4-15 0 0,-1-17 0 15,3 32 0-15,-1-15 0 16,-2-17 0-16,2 32 0 0,0-15 0 0,-2-17 0 16,7 32 0-16,-7-32 0 0,6 28 0 0,-6-28 0 15,7 25 0-15,-7-25 0 0,7 25 0 0,-7-25 0 16,10 24 0-16,-10-24 0 0,12 24 0 0,-12-24 0 15,12 25 0-15,-12-25 0 0,12 23 0 0,-12-23 0 16,13 25 0-16,-13-25 0 0,12 24 0 0,-12-24 0 16,11 24 0-16,-11-24 0 0,11 27 0 15,-11-27 0-15,9 29 0 0,-9-29 0 0,8 29 0 16,-8-29 0-16,6 31 0 0,-6-31 0 0,6 30 0 16,-6-30 0-16,7 29 0 0,-7-29 0 0,7 23 0 15,-7-23 0-15,11 22 0 0,-11-22 0 16,11 21 0-16,-11-21 0 0,11 18 0 0,-11-18 0 15,14 18 0-15,-14-18 0 0,14 18 0 0,-14-18 0 16,0 0 0-16,25 24 0 0,-25-24 0 16,18 16 0-16,-18-16 0 0,19 16 0 0,-19-16 0 15,23 14 0-15,-23-14 0 0,23 11 0 0,-23-11 0 16,28 13 0-16,-28-13 0 0,30 14 0 0,-30-14 0 16,26 9 0-16,-26-9 0 0,26 8 0 0,-26-8 0 15,25 8 0-15,-25-8 0 0,22 9 0 0,-22-9 0 16,23 8 0-16,-23-8 0 0,24 6 0 15,-24-6 0-15,25 1 0 0,-25-1 0 0,29 0 0 16,-29 0 0-16,32-5 0 0,-15 2 0 16,1-2 0-16,2 0 0 0,-1-2 0 0,3 0 0 15,-1-3 0-15,2 1 0 0,-1 0 0 0,1-1 0 16,-1-1 0-16,1 0 0 0,0 2 0 0,0-3 0 16,-1-1 0-16,1 0 0 0,-1-3 0 0,1 0 0 15,0-9 0-15,6 7-4 0,-19-31-272 16,41 40-129-16,-47-46-38 0,38 28-38 0,-5 3 73 15,-25-36 379-15</inkml:trace>
  <inkml:trace contextRef="#ctx0" brushRef="#br2" timeOffset="96737.5644">18054 8202 1849 0,'0'0'93'15,"27"-44"-13"-15,1 9-55 0,4-15-25 0,13-11 0 16,8-8 0-16,12-7 0 0,8-6 0 0,6-2 0 15,5-6 0-15,4 1 0 16,8-3 0-16,9 0 0 0,6-1 0 0,-3 0 0 0,0 4 0 16,-9 4 0-16,-7 8 0 0,-4 5 0 0,-11 6 0 15,-6-1 0-15,-9 12 0 0,-12-3 0 0,2 20-14 16,-24-26-211-16,27 25-418 0,-31-10-20 0,4 2 162 16</inkml:trace>
  <inkml:trace contextRef="#ctx0" brushRef="#br2" timeOffset="99456.3336">20274 5953 1483 0,'5'-30'461'0,"-5"30"-435"16,0 0-20-16,0 0-5 0,0 0 2 0,0 0 7 16,0 0 2-16,-11 20 6 0,9 0-5 0,0 5 0 15,0 6-12-15,-1 5-1 16,1 4 0-16,1 6 0 0,-1 3 0 0,1 3 0 15,-1 6 0-15,0 1 0 0,-1-1 0 0,0 0 0 16,0-5 0-16,0-3 0 0,2-5 0 0,2-8 0 16,5-4 0-16,0-8 0 0,8 2-46 0,-14-27-106 15,38 30-389-15,-38-30-89 0,30-1 25 0</inkml:trace>
  <inkml:trace contextRef="#ctx0" brushRef="#br2" timeOffset="99768.8364">20690 5910 1596 0,'-12'18'448'0,"-18"-4"-445"16,0 1-3-16,1 2 0 0,-3 3 0 16,1 3 0-16,-2 0 0 0,1 4 0 0,2 1 0 15,0 2 0-15,2-1 0 0,3-1 0 0,3-2 0 16,4-2 0-16,3-6 0 0,15-18 0 0,-11 28 0 15,11-28 0-15,11 17 0 0,-11-17 0 0,33 9 0 16,-10-9 0-16,5 0 0 0,3-3 0 0,1-1 0 16,4 1 0-16,0-1 0 15,-1-1 0-15,-1 1 0 0,0 2 0 0,-2 1 0 0,-1 2 0 16,-4 3 0-16,0 2 0 0,-2 1 0 16,-5-1 0-16,2 4 0 0,-22-10 0 0,28 19 0 15,-28-19 0-15,22 25-1 0,-22-25-103 0,38 36-283 16,-38-36-223-16,0 0 15 0,20 1 246 0</inkml:trace>
  <inkml:trace contextRef="#ctx0" brushRef="#br2" timeOffset="100003.2244">21033 5963 1956 0,'0'0'28'0,"-16"-18"2"0,16 18 3 0,0 0-33 16,0 0 0-16,-23 6 0 0,23-6 0 15,-17 33 0-15,8-9 0 0,3 8 0 16,-1 1 0-16,2 6 0 0,-1 2 0 0,1 2 0 16,1 1 0-16,1 2 0 0,0 1 0 0,3 2 0 15,-1-3 0-15,1 0 0 0,0-6 0 0,0-4 0 16,4-2 0-16,-1-8 0 0,5-3 0 0,-8-23 0 16,22 28-20-16,-15-57-408 0,26 42-133 0,-25-31-61 15,15 5 207-15</inkml:trace>
  <inkml:trace contextRef="#ctx0" brushRef="#br2" timeOffset="100208.8066">20972 6037 1794 0,'18'-16'253'15,"-18"16"-253"-15,0 0 0 0,20-9 0 0,-20 9 0 16,30-12 0-16,-9 2 0 0,3-2 0 0,4-4 0 15,6-2 0-15,4-3 0 0,3 2 0 16,5-3 0-16,2 4 0 0,-1-1 0 0,4 3 0 16,-1 2 0-16,0 2 0 0,-5 1 0 0,0 8-38 15,-18-14-103-15,22 33-464 0,-49-16-8 16,24 16-19-16</inkml:trace>
  <inkml:trace contextRef="#ctx0" brushRef="#br2" timeOffset="100380.6226">20980 6366 2032 0,'0'0'15'16,"-20"23"-15"-16,20-23 0 0,0 0 0 0,0 0 0 16,22 5 0-16,-3-10 0 15,4-6 0-15,8-3 0 0,5-3 0 0,8-6 0 16,6-3 0-16,3 1 0 0,1-2 0 0,-1 3 0 16,-4 4 0-16,-4 2 0 0,-5 4 0 0,-8 2 0 15,-3 7 0-15,-10-4-56 0,10 28-179 0,-29-19-372 16,0 0-18-16,0 0 102 0</inkml:trace>
  <inkml:trace contextRef="#ctx0" brushRef="#br2" timeOffset="100552.5064">20995 6662 2037 0,'-3'23'10'0,"3"-23"-10"16,4 19 0-16,17-22 0 0,9-4 0 15,8-6 0-15,6-4 0 0,4-5 0 0,7-2 0 16,5-4 0-16,8-5 0 0,4-1 0 15,-1 2 0-15,0 4 0 0,-9-1 0 0,2 8 0 16,-15-15-32-16,32 38-357 0,-32-32-296 0,11 13 31 16,-2 5 368-16</inkml:trace>
  <inkml:trace contextRef="#ctx0" brushRef="#br3" timeOffset="122872.8399">2268 1026 1044 0,'0'0'152'0,"0"0"-97"0,-22-16-34 16,22 16-12-16,0 0 0 0,0 0-2 0,-21-1 1 16,21 1 4-16,0 0 10 0,0 0 8 0,0 0 10 15,-23 6 1-15,23-6 3 0,0 0-3 0,0 0-54 16,0 0-1-16,0 0 43 0,0 0 3 0,0 0 55 16,0 0-5-16,0 0-52 0,0 0-18 15,0 0-7-15,0 0-2 0,0 0-2 0,6-17 5 16,-6 17 0-16,0 0 1 0,0 0-5 15,21-21 5-15,-21 21-5 0,0 0 5 0,21-6-1 16,-21 6 4-16,17 1-2 0,-17-1-3 0,19 8 4 16,-19-8-5-16,22 8 5 0,-22-8-6 0,22 9 2 15,-22-9-2-15,23 12 2 0,-23-12 1 0,22 9 0 16,-22-9-5-16,23 11 1 0,-23-11 1 0,23 11 0 16,-23-11-2-16,23 13 3 0,-23-13-1 15,22 15-1-15,-22-15 2 0,24 14 0 0,-24-14-1 16,27 15 4-16,-27-15-1 0,28 16-2 0,-28-16-4 15,28 17 2-15,-28-17-1 0,28 19 3 16,-28-19-4-16,27 23 5 0,-27-23-4 0,25 28-23 16,-25-28 39-16,23 31-38 0,-23-31 34 0,25 30-8 15,-25-30-7-15,27 31 6 0,-27-31-7 0,26 29 5 16,-26-29-4-16,26 29 3 0,-26-29-1 16,25 30 3-16,-25-30-3 0,27 26 1 0,-27-26-4 15,28 27 5-15,-28-27-4 0,28 27 1 0,-28-27-3 16,28 26 1-16,-28-26-2 0,30 31 11 0,-14-15-4 15,-16-16 3-15,32 33-4 0,-16-15 2 0,-1 2-3 16,2 0 5-16,1 1-4 0,-3 2 3 0,2 1-5 16,-1 0 4-16,-1 4-5 0,1-3 7 15,-2 3-7-15,1 0 8 0,-2-1-7 16,2 0 5-16,-1 2-5 0,1 2-1 0,-2 4 30 16,-1-1-29-16,-1-1 29 0,2 1-24 0,-1-3-7 15,0-1 7-15,-1 1-8 0,0-1 9 0,0 1-8 16,0 0 6-16,0 1-6 0,1 0 5 0,1 2-4 15,-1 0 6-15,0-1-5 0,1 2 6 0,-1 0-8 16,0 1 6-16,0 0-6 0,0 1-8 16,0-1 25-16,2 0-25 0,-1-1 22 0,1 3-11 15,-1-3 0-15,0 0 0 0,-1 0 0 0,2-1 0 16,-2 1 0-16,1 1 0 0,0 0 0 0,-1 1 0 16,0-1 0-16,0 0 0 0,-1 2 0 15,1-1-4-15,-1 2 8 0,0-2-5 0,0 2 2 16,0-1-1-16,0 0 0 0,-1 0 0 0,-1 0 0 15,1 1 0-15,0-1 0 0,1 3 0 16,0-1 0-16,1 1 0 0,-1 0 0 0,0-1 0 16,1 0 0-16,-1 3 0 0,0-2 0 0,0 3-2 15,-2-2 4-15,4 2-2 0,-4-1 0 0,1 1 0 16,0-1 0-16,-2 3 0 0,1 0 0 0,-3 3 0 16,1 0 0-16,-2 0 0 0,1 1 0 0,-1 1-4 15,0 0 8-15,0 1-8 0,-2 0 8 16,2-1-4-16,-1 0 0 0,1-1 0 0,-2 1 0 15,1 1 0-15,-2 0 0 0,2 0 0 16,-1 1 0-16,-2 2-7 0,1 1 14 0,-1-1-18 16,2 0 18-16,-1-2-3 0,1 0-7 0,-2 0 6 15,1 2-6-15,2-1 6 0,-2 0-6 0,2 2 6 16,-1-1-6-16,-1 0-8 0,2 1 19 0,-2 1-20 16,2-2 21-16,-1 1-4 0,1 0-9 15,1-2 9-15,0 0-8 0,0 2 8 0,-1 0-11 16,1-2 12-16,1 2-5 0,0-1-1 0,-1-1 0 15,1-1 0-15,-1-2-2 0,1-2 4 0,0-1-4 16,1 0 4-16,-1-1-2 0,1 1 0 0,0-1 0 16,-1 1 0-16,0-1 0 0,2 1-8 0,-2 0 16 15,1 2-15-15,0-2 14 0,1 1-7 16,-1 0 0-16,-1 0 0 0,1 2 0 16,1-2 0-16,-1 3 0 0,0 1 0 0,2 1 0 15,-3 0-1-15,1-1 2 0,-1 2-1 0,0-2 0 16,0-1 0-16,0 0 0 0,2-1 0 0,-1-3 0 15,0 2 0-15,1-3 0 0,-1-3 0 0,1 1 0 16,0 0 0-16,0 3 0 0,-2-2 0 0,3-1 0 16,-3 1 0-16,1-4 0 0,0 1 0 15,1-1 0-15,-2 3 0 0,-1-1 0 0,1 4 0 16,-1-1 0-16,0-2 0 0,-1-1 0 0,1 1 0 16,0 1 0-16,0 0 0 0,1 0 0 15,-1 0 0-15,0-1 0 0,1-1 0 0,-1-1 0 16,0-1 0-16,1 2 0 0,-1-2 0 0,1 1 0 15,-1 0 0-15,-1-2 0 0,1 0 0 0,0 0 0 16,0-3 0-16,1-2 0 0,-1 0 0 16,1-1 0-16,0 3 0 0,0-3 0 0,0 0 0 15,2-1 0-15,-2 1 0 0,1 0 0 0,-1-1 0 16,1 2 0-16,1 0 0 0,-2 2 0 0,1 2 0 16,-1 0 0-16,0 3 0 0,-1-2 0 0,1 4 0 15,0-1 0-15,0-2 0 0,2 3 0 0,-4-4 0 16,2 0 0-16,1 0 0 0,0-2 0 0,0 1 0 15,-1-3 0-15,0-1 0 16,2-1 0-16,0-1 0 0,1-1 0 0,-1 0 0 16,2-2 0-16,0 3 0 0,-1 0 0 0,2 0 0 15,-1-2 0-15,1 0 0 0,-1-1 0 0,1 1 0 16,-2-1 0-16,2-1 0 0,-2 2 0 0,1 2 0 16,-2-1 0-16,1 1 0 0,0 0 0 0,0-1 0 15,1-1 0-15,-1 2 0 0,0-1 0 16,1 0 0-16,-2-2 0 0,2 1 0 0,-1-1 0 15,1-1 0-15,0 0 0 0,-2 1 0 0,1-3 0 16,-1-1 0-16,1 1 0 0,-3-1 0 0,1 1 0 16,-1-1 0-16,-1 2 0 0,1-1 0 15,-1 1 0-15,1 0 0 0,-1 3 0 0,1-2 0 16,-2 1 0-16,1 1 0 0,-2-1 0 0,2-2 0 16,0 0 0-16,0 0 0 0,0-2 0 15,0 2 0-15,0-2 0 0,-1 0 0 0,3 0 0 16,-3-2 0-16,3 1 0 0,-1-3 0 0,1 3 0 15,-1 1 0-15,-1 0 0 0,0 0 0 0,1 1 0 16,-1-1 0-16,0-1 0 0,1 2 0 0,-3 0 0 16,3 0 0-16,-1 0 0 0,0-2 0 0,0 1 0 15,2 0 0-15,-1-1 0 0,-1 1 0 0,1-2 0 16,-1 1 0-16,1-2 0 0,0 0 0 16,0-1 0-16,2 0 0 0,-1-1 0 15,1-1 0-15,0 1 0 0,-1-1 0 0,0-1 0 16,2 2 0-16,-2 1 0 0,0-1 0 0,0 1 0 15,0-3 0-15,0 1 0 0,2 1 0 0,-2 1 0 16,0 0 0-16,2 0 0 0,-2 0 0 0,2 1 0 16,-2 0 0-16,1 0 0 0,0 3 0 15,-1-3 0-15,0 1 0 0,2 0 0 0,-1-3 0 16,1 0 0-16,-1-1 0 0,1-1 0 0,-1-1 0 16,1-1 0-16,-9-18 0 0,17 30 0 0,-17-30 0 15,17 29 0-15,-17-29 0 0,17 27 0 0,-17-27 0 16,18 26 0-16,-18-26 0 0,21 29 0 0,-21-29 0 15,21 28 0-15,-21-28 0 0,20 25 0 16,-20-25 0-16,23 27 0 0,-23-27 0 16,22 28 0-16,-22-28 0 0,21 26 0 0,-21-26 0 15,23 29 0-15,-23-29 0 0,22 27 0 0,-22-27 0 16,22 22 0-16,-22-22 0 0,23 18 0 0,-23-18 0 16,22 13 0-16,-22-13 0 0,22 9 0 0,-22-9 0 15,24 7 0-15,-24-7 0 0,24 7 0 0,-24-7 0 16,25 10 0-16,-25-10 0 0,28 11 0 0,-28-11 0 15,29 11 0-15,-29-11 0 0,29 13 0 16,-29-13 0-16,29 14 0 0,-29-14 0 0,29 14 0 16,-29-14 0-16,30 12 0 0,-30-12 0 15,31 10 0-15,-14-8 0 0,0 2 0 0,0-2 0 16,0-1 0-16,-17-1 0 0,33-1 0 0,-33 1 0 16,33-6 0-16,-16 2 0 0,0 0 0 0,0-1 0 15,1-1 0-15,-1 1 0 0,1-1 0 16,3 1 0-16,0 0 0 0,1 0 0 0,0-1 0 15,-1 0 0-15,1-1 0 0,-2 0 0 0,1-3 0 16,-2 1 0-16,2-1 0 0,-1-1 0 0,0-1 0 16,0-2 0-16,0-1 0 0,-1-2 0 0,1-3 0 15,-1-1 0-15,1-2 0 0,-1-3 0 0,2 0 0 16,1-3 0-16,0 0 0 0,0-4 0 0,-2 1 0 16,2 0 0-16,0 0 0 15,0 0 0-15,0 0 0 0,0 2 0 0,-2 0 0 16,2 1 0-16,0-2 0 0,0 2 0 0,1 0 0 15,-1-1 0-15,0 1 0 0,-3-1 0 0,1 0 0 16,-2-2 0-16,0-2 0 0,1 1 0 0,-1-5 0 16,0 1 0-16,-1-3 0 0,1-1 0 0,-1-2 0 15,-1 0 0-15,1-4 0 0,-2-2 0 0,1 0 0 16,-1-2 0-16,1-1 0 0,1 0 0 16,-2-1 0-16,1 2 0 0,-1 0 0 0,-1 3 0 15,0 2 0-15,0 0 0 0,0 1 0 0,-1 1 0 16,-3 2 0-16,3 0 0 0,-2-2 0 15,0 2 0-15,-1-3 0 0,0-1 0 0,-1 1 0 16,0-1 0-16,-1 2 0 0,1-1 0 0,-1 0 0 16,-1-1 0-16,0 0 0 0,1-1 0 15,-2-4 0-15,1 1 0 0,0-4 0 0,1-1 0 16,1-1 0-16,0-1 0 0,2-2 0 0,0-1 0 16,0 0 0-16,0 1 0 0,0 2 0 0,0-2 0 15,1 0 0-15,0 1 0 0,0 2 0 0,0 4 0 16,-1 2 0-16,0 1 0 0,1 0 0 0,0 1 0 15,1 2 0-15,-2-2 0 0,-1-1 0 0,0 1 0 16,0-2 0-16,1 0 0 0,0-2 0 16,0-2 0-16,2 0 0 0,-3-2 0 15,1 2 0-15,-1-2 0 0,-2 1 0 0,2-2 0 16,-2 0 0-16,1-1 0 0,-1 0 0 0,1 1 0 16,-1 0 0-16,2 0 0 0,-1 3 0 0,-1 1 0 15,1 2 0-15,-2 1 0 0,1 2 0 0,0 0 0 16,0-1 0-16,1 2 0 0,-1-1 0 0,1 2 0 15,-2 0 0-15,0 0 0 0,-1 1 0 16,2 0 0-16,-1-1 0 0,-1 2 0 0,1-1 0 16,-2-1 0-16,1 2 0 0,-1 0 0 0,0-4 0 15,0 1 0-15,-1-2 0 0,0 0 0 0,1 1 0 16,-1 0 0-16,-2 0 0 0,2 0 0 0,0 1 0 16,1 1 0-16,-1 0 0 0,3 1 0 15,-3 3 0-15,1 0 0 0,1 2 0 16,0-1 0-16,0-2 0 0,2 2 0 0,-2-4 0 15,1 4 0-15,2-2 0 0,-2-1 0 0,1 1 0 16,1-1 0-16,1 1 0 0,-2-2 0 0,2-1 0 16,-2-1 0-16,1-2 0 0,1 2 0 0,-1-1 0 15,0-1 0-15,1 1 0 0,-2 0 0 0,1 2 0 16,-1-2 0-16,0 1 0 0,0 1 0 0,2 3 0 16,-1 2 0-16,1 0 0 0,0 1 0 15,0 0 0-15,-1 0 0 0,0 0 0 0,-1 2 0 16,1 0 0-16,-1 0 0 0,1 2 0 0,-1 1 0 15,1-1 0-15,-2 2 0 0,1-1 0 16,-1 1 0-16,-1 1 0 0,0 2 0 0,-1 0 0 16,1 1 0-16,-2 0 0 0,0 0 0 0,0 1 0 15,-1 0 0-15,-1 0 0 0,0 0 0 0,1 0 0 16,-1 0 0-16,1 0 0 0,-1 0 0 16,1 2 0-16,-1-1 0 0,-1 0 0 0,0 2 0 15,2-1 0-15,-2 2 0 0,2-2 0 0,-1 1 0 16,-1 0 0-16,2 1 0 0,-2 3 0 0,1 0 0 15,-1-1 0-15,2 1 0 0,-2 2 0 0,2-2 0 16,-2 3 0-16,-1 1 0 0,1 1 0 0,-1 0 0 16,0 17 0-16,2-29 0 15,-2 29 0-15,4-28 0 0,-4 28 0 0,4-27 0 16,-4 27 0-16,5-25 0 0,-5 25 0 0,4-25 0 16,-4 25 0-16,9-27 0 0,-9 27 0 0,10-25 0 15,-10 25 0-15,12-23 0 0,-12 23 0 0,12-17 0 16,-12 17 0-16,0 0 0 0,17-20 0 0,-17 20 0 15,0 0 0-15,18-21 0 0,-18 21 0 0,0 0 0 16,23-22 0-16,-23 22 0 0,16-17 0 16,-16 17 0-16,16-17 0 0,-16 17 0 0,16-17 0 15,-16 17 0-15,17-17 0 0,-17 17 0 0,18-18 0 16,-18 18 0-16,21-22 0 0,-21 22 0 0,22-22 0 16,-22 22 0-16,22-19 0 0,-22 19 0 15,20-16 0-15,-20 16 0 0,18-9 0 0,-18 9 0 16,0 0 0-16,24-6 0 0,-24 6 0 0,0 0 0 15,19-4 0-15,-19 4 0 0,0 0 0 16,22-6 0-16,-22 6 0 0,17-9 0 0,-17 9 0 16,21-10 0-16,-21 10 0 0,23-15 0 0,-23 15 0 15,24-12 0-15,-24 12 0 0,22-11 0 0,-22 11 0 16,22-7 0-16,-22 7 0 0,21-1 0 0,-21 1 0 16,19 3 0-16,-19-3 0 0,18 9 0 0,-18-9 0 15,20 11 0-15,-20-11 0 0,19 12 0 16,-19-12 0-16,21 11 0 0,-21-11 0 0,23 10 0 15,-23-10 0-15,23 9 0 0,-23-9 0 16,24 7 0-16,-24-7 0 0,27 5 0 0,-27-5 0 16,27 4 0-16,-27-4 0 0,27 3 0 0,-27-3 0 15,24 6 0-15,-24-6 0 0,22 9 0 0,-22-9 0 16,22 12 0-16,-22-12 0 0,23 17 0 0,-23-17 0 16,22 19 0-16,-22-19 0 0,19 21 0 15,-19-21 0-15,20 21 0 0,-20-21 0 0,17 27 0 16,-17-27 0-16,17 28 0 0,-17-28 0 0,15 29 0 15,-15-29 0-15,16 30 0 0,-16-30 0 0,14 33 0 16,-7-16 0-16,0 0 0 0,1 0 0 0,-1 1 0 16,1 0 0-16,1 1 0 0,1 2 0 0,-2-1 0 15,1 1 0-15,-1 1 0 0,1-1 0 16,-2 1 0-16,3 0 0 0,-2 0 0 16,1-2 0-16,-1 3 0 0,1-1 0 0,0 0 0 15,-1 1 0-15,-1 0 0 0,0 1 0 0,1 1 0 16,-1 2 0-16,-1 1 0 0,1 0 0 0,1-1 0 15,-4 0 0-15,4 1 0 0,-2-2 0 0,2 3 0 16,1 0 0-16,-1 0 0 0,0 1 0 0,0-1 0 16,2 0 0-16,0 0 0 0,1-3 0 15,-2 2 0-15,1 0 0 0,1-2 0 0,0 2 0 16,-1 0 0-16,1 0 0 0,-2 1 0 0,2 1 0 16,-1 2 0-16,0 0 0 0,-2 1 0 15,0 1 0-15,-2-2 0 0,0 2 0 0,0 0 0 16,-3 0 0-16,4 1 0 0,-1-2 0 0,0-1 0 15,0 0 0-15,0-2 0 0,0 1 0 0,-1-1 0 16,1-3 0-16,0 1 0 0,1-1 0 16,1 1 0-16,0 2 0 0,1-1 0 0,-1 0 0 15,1 0 0-15,-1-1 0 0,1 2 0 0,-2 1 0 16,0 2 0-16,2 2 0 0,-2-2 0 0,0 2 0 16,1 0 0-16,-1 0 0 0,-1 2 0 0,1 0 0 15,-2-1 0-15,1 2 0 0,-1-2 0 0,0 0 0 16,0 3 0-16,0-3 0 0,-3 2 0 15,2-3 0-15,-1 0 0 0,1-1 0 16,1-1 0-16,-1 2 0 0,0-2 0 0,1-1 0 16,0 0 0-16,0 0 0 0,0 2 0 0,0-1 0 15,0 0 0-15,1 1 0 0,-3 0 0 0,3 1 0 16,-1 2 0-16,0 2 0 0,1 0 0 0,-1-1 0 16,0 0 0-16,0-1 0 0,1 3 0 0,0 1 0 15,-1 2 0-15,0-2 0 0,0 0 0 16,-2-4 0-16,3 2 0 0,-1-1 0 0,0 0 0 15,0 0 0-15,0 1 0 0,-2 0 0 0,1 0 0 16,0 0 0-16,-1-2 0 0,2 0 0 0,-1 0 0 16,1-1 0-16,1 2 0 0,-2-2 0 0,0 2 0 15,1-1 0-15,-1 1 0 0,2-1 0 16,-1-1 0-16,1 1 0 0,-2-1 0 0,0 1 0 16,0 2 0-16,1-1 0 0,0 0 0 15,1 0 0-15,0 1 0 0,0-1 0 0,1 1 0 16,-2-2 0-16,1 3 0 0,-1-2 0 0,0 2 0 15,0 1 0-15,1-4 0 0,-2 2 0 0,0-1 0 16,1-1 0-16,-1 2 0 0,0-1 0 0,-1 4 0 16,1-3 0-16,1 1 0 0,-2 0 0 0,1-1 0 15,1-1 0-15,-1 1 0 0,0 0 0 16,0 0 0-16,0 1 0 0,-1-3 0 0,2 3 0 16,-1 0 0-16,2 1 0 0,-2 3 0 0,1-2 0 15,-2 2 0-15,2-1 0 0,-1 2 0 16,-1 0 0-16,0 1 0 0,2-1 0 0,0 0 0 15,-1-2 0-15,2-2 0 0,1-3 0 0,-1 1 0 16,0 0 0-16,0-1 0 0,0 2 0 0,0-2 0 16,-1 1 0-16,1-3 0 0,0 1 0 15,0 1 0-15,-1-1 0 0,1 2 0 0,0-3 0 16,-1 2 0-16,1-1 0 0,-1 1 0 0,0-2 0 16,1 0 0-16,-1-1 0 0,0 0 0 0,-1 1 0 15,1 0 0-15,0 0 0 0,-1 2 0 0,1-1 0 16,0 1 0-16,-1-2 0 0,1-1 0 0,1-1 0 15,-1-2 0-15,1 1 0 0,0-1 0 16,0 0 0-16,-1-2 0 0,0 2 0 16,0-2 0-16,0 2 0 0,0-1 0 0,0-2 0 15,1 1 0-15,-3 2 0 0,2-3 0 0,-1 2 0 16,0-1 0-16,-1 1 0 0,1-1 0 0,1 0 0 16,-2-1 0-16,2 0 0 0,-1 0 0 0,1-2 0 15,1 1 0-15,-1-2 0 0,0 2 0 0,-1 0 0 16,2-2 0-16,-1 1 0 0,1 0 0 15,0-2 0-15,1 2 0 0,0 0 0 0,-1-1 0 16,1 2 0-16,2-2 0 0,-3 1 0 0,1 1 0 16,-1 0 0-16,0-2 0 0,0 2 0 0,0 0 0 15,1 0 0-15,-1 2 0 0,-3-4 0 16,3 2 0-16,-1-2 0 0,1-2 0 0,0-1 0 16,2-3 0-16,-1 1 0 0,1 0 0 0,0-2 0 15,0 1 0-15,0-1 0 0,0-3 0 16,1 1 0-16,-2 2 0 0,3-3 0 0,-1 1 0 15,-9-17 0-15,20 32 0 0,-20-32 0 0,19 31 0 16,-19-31 0-16,19 31 0 0,-19-31 0 0,17 29 0 16,-17-29 0-16,15 29 0 0,-15-29 0 0,14 30 0 15,-14-30 0-15,11 28 0 0,-11-28 0 0,11 25 0 16,-11-25 0-16,11 19 0 0,-11-19 0 0,11 17 0 16,-11-17 0-16,0 0 0 15,18 22 0-15,-18-22 0 0,13 17 0 0,-13-17 0 16,14 17 0-16,-14-17 0 0,14 18 0 0,-14-18 0 15,15 21 0-15,-15-21 0 0,14 23 0 0,-14-23 0 16,12 24 0-16,-12-24 0 0,15 25 0 0,-15-25 0 16,12 26 0-16,-12-26 0 0,12 24 0 0,-12-24 0 15,13 22 0-15,-13-22 0 0,13 16 0 16,-13-16 0-16,0 0 0 0,19 17 0 0,-19-17 0 16,17 5 0-16,-17-5 0 0,20 4 0 0,-20-4 0 15,22 1 0-15,-22-1 0 0,23-1 0 0,-23 1 0 16,24-1 0-16,-24 1 0 0,31-3 0 15,-31 3 0-15,29-3 0 0,-29 3 0 0,30-2 0 16,-30 2 0-16,33-2 0 0,-33 2 0 0,32-1 0 16,-15 0 0-16,-17 1 0 0,31-4 0 15,-31 4 0-15,31-7 0 0,-31 7 0 0,31-12 0 16,-31 12 0-16,29-19 0 0,-29 19 0 0,30-27 0 16,-30 27 0-16,31-35 0 0,-15 12 0 0,1-2 0 15,-1 0 0-15,2-4 0 0,-1-1 0 0,4-4 0 16,-2-1 0-16,1 0 0 0,-1 1 0 0,1 1 0 15,2 2 0-15,-2 1 0 0,2 1 0 0,-1 1 0 16,-1 1 0-16,1 3 0 0,-1 0 0 16,-1 0 0-16,1-2 0 0,-1 0 0 15,2-2 0-15,-2-1 0 0,-1-2 0 0,1 0 0 16,-2-3 0-16,-2-2 0 0,4-2 0 0,-3-2 0 16,-1-1 0-16,1-3 0 0,-4-4 0 0,2 1 0 15,-1-4 0-15,-2 3 0 0,1-3 0 0,-2 1 0 16,-2-1 0-16,1-1 0 0,-2 0 0 15,0-1 0-15,1 1 0 0,0 3 0 0,2 3 0 16,-1 3 0-16,-2 3 0 0,0 2 0 0,-1 1 0 16,2 2 0-16,-2 0 0 0,0 1 0 0,1-1 0 15,-1 0 0-15,0 0 0 0,0-2 0 0,-1 0 0 16,1-1 0-16,0 0 0 0,-1-2 0 0,0-1 0 16,1 2 0-16,-1-2 0 0,1 0 0 15,0-1 0-15,0 0 0 0,3-1 0 16,-2 0 0-16,1-1 0 0,3 0 0 0,-2 0 0 15,1 0 0-15,-1-1 0 0,1 1 0 0,2 1 0 16,0 1 0-16,1-2 0 0,0 2 0 0,-1-1 0 16,0 2 0-16,0 3 0 0,-1-1 0 0,2 1 0 15,-2 2 0-15,1-3 0 0,-1 1 0 0,0-1 0 16,-2-2 0-16,0 1 0 0,1 0 0 0,-1 0 0 16,1 0 0-16,0-1 0 0,1-1 0 15,0-2 0-15,0 1 0 0,1-2 0 0,0-1 0 16,0-2 0-16,1-1 0 0,0 1 0 0,-1-3 0 15,1 3 0-15,-1-1 0 0,2 2 0 16,-1 2 0-16,-1 6 0 0,0 0 0 0,-1 3 0 16,-1 3 0-16,0 1 0 0,-2 2 0 0,1 1 0 15,-2 1 0-15,2 1 0 0,-2-1 0 16,0 1 0-16,2 1 0 0,-2-1 0 0,0-1 0 16,1 0 0-16,-1-2 0 0,0 0 0 0,2-2 0 15,-1 1 0-15,1-2 0 0,0 1 0 0,1-2 0 16,1 0 0-16,-1 1 0 0,0 2 0 0,1-1 0 15,-2 1 0-15,1-1 0 0,-1 1 0 0,0 2 0 16,1-1 0-16,0 0 0 0,-1 2 0 0,1-1 0 16,-1 1 0-16,-1 1 0 0,1 1 0 15,-1 1 0-15,0 1 0 0,0 1 0 16,1 2 0-16,-3-1 0 0,3 1 0 0,0-1 0 16,-2 1 0-16,3 0 0 0,-4-2 0 0,1 5 0 15,-7-13-43-15,25 28-262 0,-46-40-183 0,29 23-153 16,-10-3 83-16,-13-17 547 0</inkml:trace>
  <inkml:trace contextRef="#ctx0" brushRef="#br3" timeOffset="128336.5785">13669 8978 1733 0,'0'0'40'16,"0"0"-29"-16,0 0 1 0,-10-18 9 0,10 18 5 15,8-19 1-15,-8 19-6 0,12-29-21 0,-5 12 32 16,-1-2-39-16,1-2 34 0,2-2-22 0,-2 0-7 16,0 0 6-16,1-1-6 0,-2 1 6 0,0 0-6 15,0 2 7-15,-1 3-5 0,0-1 7 0,-2 2-3 16,1-1 5-16,1 1-4 0,-1 0 4 15,-4 17-2-15,7-29 3 0,-7 29-5 16,10-28 4-16,-10 28-7 0,12-31 5 0,-4 14-3 16,1-3 5-16,-1-1-4 0,2-1-5 0,-1-4 0 31,1 1 0-31,1-3 0 0,2-3 0 0,-1-1 0 16,1 0 0-16,2-2 0 0,-1 2 0 0,1 0 0 15,0 3 0-15,-2 0 0 0,0 2 0 0,-1 2 0 16,1-1 0-16,-2 3 0 0,-2 2 0 0,1-1 0 15,0 4 0-15,-2-2 0 0,2 2 0 16,-10 18 0-16,16-33 0 0,-16 33 0 0,14-32 0 16,-6 15 0-16,0 0 0 0,-1-1 0 0,1-2 0 15,0 1 0-15,0-3 0 0,-1 1 0 0,1-4 0 16,0 2 0-16,0-3 0 0,1 0 0 0,-2 0 0 16,3-1 0-16,-1 3 0 0,0 0 0 15,-1 2 0-15,1 2 0 0,0 3 0 16,-2 0 0-16,-7 17 0 0,13-28 0 0,-13 28 0 15,11-22 0-15,-11 22 0 0,10-18 0 0,-10 18 0 16,0 0 0-16,13-25 0 0,-13 25 0 0,11-20 0 16,-11 20 0-16,12-22 0 0,-12 22 0 0,13-24 0 15,-13 24 0-15,13-25 0 0,-13 25 0 0,11-27 0 16,-11 27 0-16,12-25 0 0,-12 25 0 0,10-22 0 16,-10 22 0-16,7-17 0 0,-7 17 0 15,0 0 0-15,9-19 0 0,-9 19 0 0,0 0 0 16,0 0 0-16,12-21 0 0,-12 21 0 15,0 0 0-15,14-18 0 0,-14 18 0 0,17-18 0 16,-17 18 0-16,20-23 0 0,-20 23 0 0,19-28 0 16,-19 28 0-16,22-30 0 0,-22 30 0 0,22-29 0 15,-22 29 0-15,22-24 0 0,-22 24 0 0,19-20 0 16,-19 20 0-16,20-13 0 0,-20 13 0 16,0 0 0-16,20-13 0 0,-20 13 0 0,0 0 0 15,0 0 0-15,0 0 0 0,21-12 0 0,-21 12 0 16,0 0 0-16,0 0 0 0,18-14 0 0,-18 14 0 15,0 0 0-15,17-15 0 0,-17 15 0 0,0 0 0 16,19-17 0-16,-19 17 0 0,0 0 0 0,0 0 0 16,17-14 0-16,-17 14 0 15,0 0 0-15,0 0 0 0,0 0 0 0,0 0 0 16,0 0 0-16,0 0 0 0,0 0 0 0,0 0 0 16,0 0 0-16,0 0 0 0,0 0 0 0,18 14 0 15,-18-14 0-15,0 0 0 0,0 0 0 0,0 0 0 16,0 0 0-16,18 3 0 0,-18-3 0 0,0 0 0 15,17-9 0-15,-17 9 0 0,0 0 0 0,22-14 0 16,-22 14 0-16,0 0 0 0,18-12 0 16,-18 12 0-16,0 0 0 0,0 0 0 0,0 0 0 15,19 3 0-15,-19-3 0 0,0 0 0 0,0 0 0 16,8 19 0-16,-8-19 0 0,0 0 0 0,6 23 0 16,-6-23 0-16,0 0 0 0,7 23 0 15,-7-23 0-15,0 0 0 0,0 0 0 0,0 0 0 16,22 17 0-16,-22-17 0 0,0 0 0 0,19 0 0 15,-19 0 0-15,0 0 0 0,24-6 0 16,-24 6 0-16,17-6 0 0,-17 6 0 0,18-6 0 16,-18 6 0-16,17-4 0 0,-17 4 0 0,0 0 0 15,20 1 0-15,-20-1 0 0,0 0 0 0,0 0 0 16,19 15 0-16,-19-15 0 0,0 0 0 0,15 19 0 16,-15-19 0-16,8 17 0 0,-8-17 0 0,10 17 0 15,-10-17 0-15,0 0 0 0,15 21 0 16,-15-21 0-16,0 0 0 0,15 18 0 0,-15-18 0 15,0 0 0-15,21 13 0 0,-21-13 0 16,0 0 0-16,22 12 0 0,-22-12 0 0,0 0 0 16,23 13 0-16,-23-13 0 0,0 0 0 0,21 17 0 15,-21-17 0-15,0 0 0 0,18 22 0 0,-18-22 0 16,8 17 0-16,-8-17 0 0,10 21 0 0,-10-21 0 16,6 21 0-16,-6-21 0 0,5 22 0 15,-5-22 0-15,6 23 0 0,-6-23 0 0,6 21 0 16,-6-21 0-16,8 19 0 0,-8-19 0 0,7 17 0 15,-7-17 0-15,11 17 0 0,-11-17 0 0,12 17 0 16,-12-17 0-16,12 17 0 0,-12-17 0 0,14 18 0 16,-14-18 0-16,13 22 0 0,-13-22 0 0,13 21 0 15,-13-21 0-15,14 27 0 0,-14-27 0 16,12 30 0-16,-12-30 0 0,12 31 0 16,-12-31 0-16,11 31 0 0,-11-31 0 0,11 29 0 15,-11-29 0-15,11 29 0 0,-11-29 0 0,13 28 0 16,-13-28 0-16,14 24 0 0,-14-24 0 0,14 23 0 15,-14-23 0-15,17 24 0 0,-17-24 0 0,18 24 0 16,-18-24 0-16,19 22 0 0,-19-22 0 0,19 26 0 16,-19-26 0-16,22 27 0 0,-22-27 0 15,19 31 0-15,-19-31 0 0,19 32 0 0,-11-15 0 16,0 1 0-16,-1-1 0 0,0 0 0 0,0 1 0 16,2-1 0-16,-1 0 0 0,1 1 0 15,-1-1 0-15,0 0 0 0,0 1 0 0,1-1 0 16,1 1 0-16,-2 1 0 0,1 0 0 0,-1-1 0 15,1 1 0-15,-1 0 0 0,-1-1 0 0,2 1 0 16,-1-1 0-16,1 3 0 0,-1-1 0 16,1 1 0-16,-1 1 0 0,0 2 0 0,0-2 0 15,0 3 0-15,-1-1 0 0,3-1 0 0,-3 4 0 16,3-3 0-16,-2 0 0 0,-1 2 0 0,1-1 0 16,0 2 0-16,-2 0 0 0,2 1 0 0,-2 0 0 15,0 2 0-15,1 0 0 0,-1 1 0 0,0 0 0 16,-1-2 0-16,2 1 0 0,-1-2 0 15,3 1 0-15,-2-1 0 0,1 0 0 16,-1 0 0-16,1-2 0 0,0 0 0 0,0-1 0 16,0 0 0-16,0 1 0 0,-1-1 0 0,2 2 0 15,2-3 0-15,-4 1 0 0,3 0 0 0,-3 0 0 16,2 2 0-16,-1-3 0 0,1 2 0 0,-2 1 0 16,0 1 0-16,-1 1 0 0,0 0 0 0,0 1 0 15,2-2 0-15,-1 0 0 0,0 0 0 16,1-3 0-16,-1-1 0 0,0 0 0 0,1 1 0 15,-2-1 0-15,2 0 0 0,-1 0 0 0,0 1 0 16,-1 1 0-16,1-1 0 0,-2 2 0 0,2 0 0 16,-2-1 0-16,0 2 0 0,0 0 0 0,0 1 0 15,-1 0 0-15,1 0 0 0,1 0 0 16,-2-1 0-16,1 1 0 0,0 1 0 0,-2-1 0 16,1-1 0-16,1 1 0 0,-3 0 0 15,3 0 0-15,-1 0 0 0,-2-1 0 0,1 1 0 16,-1 0 0-16,1-1 0 0,0 1 0 0,0-2 0 15,0 1 0-15,0 1 0 0,-1 0 0 0,1 1 0 16,-1 1 0-16,0-1 0 0,2-1 0 0,-1 1 0 16,-2 2 0-16,1-2 0 0,1 1 0 0,-1 2 0 15,0-2 0-15,2 2 0 0,0-1 0 16,-2-3 0-16,2 0 0 0,-2-2 0 0,2 4 0 16,0-4 0-16,-1 2 0 0,1 2 0 15,-2-2 0-15,1 3 0 0,-1 1 0 0,1-2 0 16,0 1 0-16,1-2 0 0,1 0 0 0,0 1 0 15,-1 0 0-15,3-1 0 0,-3 1 0 0,4-1 0 16,-1 0 0-16,0 1 0 0,-1 0 0 0,2 0 0 16,-2 2 0-16,1-2 0 0,-1-1 0 15,1 2 0-15,1-1 0 0,-2 1 0 0,1-2 0 16,2-2 0-16,-3 0 0 0,1-2 0 0,0 1 0 16,1-1 0-16,0 0 0 0,-1-1 0 0,2 1 0 15,-1-1 0-15,1 0 0 0,-2 1 0 0,2-2 0 16,-1 3 0-16,0-1 0 0,-1 2 0 15,0 0 0-15,-1 0 0 0,2 0 0 0,-4-1 0 16,2 1 0-16,1 0 0 0,-1 2 0 16,0 0 0-16,-1 2 0 0,-1-2 0 0,1 0 0 15,-1-1 0-15,1 0 0 0,0 2 0 0,0-4 0 16,-1 2 0-16,3-3 0 0,-1 0 0 0,1 0 0 16,0-3 0-16,0 1 0 0,1-1 0 0,-1 0 0 15,-1 0 0-15,0 0 0 0,2-1 0 0,-1 1 0 16,0 0 0-16,0 0 0 0,1 2 0 15,-1 0 0-15,-1 1 0 0,-1-1 0 0,2 1 0 16,-2-2 0-16,2 0 0 0,-2 0 0 0,3 0 0 16,-4 1 0-16,3-1 0 0,0-1 0 0,-2-2 0 15,3 0 0-15,-2 1 0 0,0 0 0 16,-1-2 0-16,0 1 0 0,1-3 0 0,0 0 0 16,2-1 0-16,-1 1 0 0,-1-1 0 0,1 2 0 15,-1 1 0-15,-1-1 0 0,1 0 0 16,0 0 0-16,0 0 0 0,0-1 0 0,1 1 0 15,-1 2 0-15,1-2 0 0,0-1 0 0,-1 2 0 16,2-3 0-16,0 0 0 0,-1 1 0 0,-7-18 0 16,16 31 0-16,-16-31 0 0,15 32 0 0,-15-32 0 15,14 29 0-15,-14-29 0 0,15 26 0 0,-15-26 0 16,15 23 0-16,-15-23 0 0,15 21 0 0,-15-21 0 16,15 18 0-16,-15-18 0 15,0 0 0-15,22 19 0 0,-22-19 0 0,17 12 0 16,-17-12 0-16,18 11 0 0,-18-11 0 0,21 10 0 15,-21-10 0-15,24 6 0 0,-24-6 0 0,25 5 0 16,-25-5 0-16,26 3 0 0,-26-3 0 0,31 0 0 16,-31 0 0-16,31 0 0 0,-14-1 0 0,0 0 0 15,2-1 0-15,-1-2 0 0,-18 4 0 16,35-8 0-16,-18 0 0 0,1 1 0 0,2-3 0 16,-2 1 0-16,0-3 0 0,2-2 0 0,-2-3 0 15,0-2 0-15,0 0 0 0,1-3 0 0,0 0 0 16,-1-1 0-16,2 0 0 0,-1 0 0 15,1 0 0-15,-1 0 0 0,-1-1 0 0,2 1 0 16,-2 0 0-16,2-1 0 0,-1 2 0 0,-2-1 0 16,0-1 0-16,0-1 0 0,-1-3 0 15,2-1 0-15,-1-3 0 0,2-2 0 0,1-2 0 16,0-3 0-16,-2-3 0 0,0-3 0 0,0 1 0 16,2-4 0-16,-3-2 0 0,2-1 0 0,1-1 0 15,-1 0 0-15,2 3 0 0,-2-1 0 0,2 3 0 16,-2-3 0-16,2 2 0 0,-1 3 0 0,-1-1 0 15,1 6 0-15,-2 0 0 0,0 3 0 0,-1 0 0 16,3 0 0-16,-2 1 0 0,-1-2 0 16,1 2 0-16,0-2 0 0,-1 0 0 15,0-2 0-15,2 1 0 0,-2-1 0 0,-2-4 0 16,2 1 0-16,2-7 0 0,-2 0 0 0,2 0 0 16,-1-3 0-16,1 0 0 0,0-3 0 0,2 0 0 15,-1-2 0-15,1 0 0 0,1 1 0 0,0 1 0 16,0 1 0-16,1 3 0 0,-2 1 0 15,-1 3 0-15,1 1 0 0,-2 2 0 0,0 3 0 16,-1 3 0-16,-1 0 0 0,0 3 0 0,0-1 0 16,-1 0 0-16,-2-1 0 0,3-4 0 0,-2 1 0 15,0-3 0-15,0 2 0 0,0 1 0 0,-2-1 0 16,2-2 0-16,-2 2 0 0,2-1 0 0,-3 0 0 16,0 0 0-16,0 0 0 0,1-1 0 15,-1 0 0-15,0 1 0 0,0 1 0 16,0-1 0-16,0 3 0 0,-1 0 0 0,0 1 0 15,0 4 0-15,-1 0 0 0,0 3 0 0,-2 0 0 16,2 1 0-16,-2 0 0 0,1 0 0 0,1-2 0 16,-2 2 0-16,1-2 0 0,-1 1 0 0,2-3 0 15,-2-1 0-15,2 1 0 0,0-2 0 0,0-1 0 16,-1 0 0-16,1-1 0 0,0-1 0 0,0 0 0 16,0 0 0-16,3-1 0 0,-4 2 0 15,2 2 0-15,0 2 0 0,0 2 0 0,0 2 0 16,-1 3 0-16,0 1 0 0,-3 2 0 0,0 2 0 15,0 0 0-15,1 0 0 0,-1 3 0 16,-1-2 0-16,3 1 0 0,-1 2 0 0,1-2 0 16,-1 2 0-16,1 0 0 0,-1-1 0 0,1 2 0 15,0-1 0-15,1-1 0 0,1 0 0 16,1-1 0-16,-1-2 0 0,0 0 0 0,3 0 0 16,-2-1 0-16,2 1 0 0,1 1 0 0,0-1 0 15,0 0 0-15,1 0 0 0,1 0 0 0,-1 2 0 16,1 0 0-16,-2 1 0 0,2 1 0 0,-3 0 0 15,-14 19 0-15,31-28 0 0,-31 28 0 0,26-23 0 16,-26 23 0-16,25-17 0 0,-25 17 0 0,23-9 0 16,-23 9 0-16,19-6 0 0,-19 6 0 15,21-5 0-15,-21 5 0 0,19-4 0 16,-19 4 0-16,21-5 0 0,-21 5 0 0,23-9 0 16,-23 9 0-16,23-12 0 0,-23 12 0 0,28-14 0 15,-28 14 0-15,28-14 0 0,-28 14 0 0,28-14 0 16,-28 14 0-16,31-9 0 0,-31 9 0 0,26-5 0 15,-26 5 0-15,27 1 0 0,-27-1 0 0,24 6 0 16,-24-6 0-16,21 7 0 0,-21-7 0 16,21 10 0-16,-21-10 0 0,19 11 0 0,-19-11 0 15,18 9 0-15,-18-9 0 0,19 7 0 0,-19-7 0 16,23 3 0-16,-23-3 0 0,24 2 0 0,-24-2 0 16,23 0 0-16,-23 0 0 0,25 1 0 15,-25-1 0-15,25 0 0 0,-25 0 0 0,26 2 0 16,-26-2 0-16,23 6 0 0,-23-6 0 15,23 9 0-15,-23-9 0 0,23 14 0 0,-23-14 0 16,21 17 0-16,-21-17 0 0,18 26 0 0,-18-26 0 16,16 31 0-16,-16-31 0 0,17 29 0 0,-17-29 0 15,17 27 0-15,-17-27 0 0,19 25 0 0,-19-25 0 16,21 23 0-16,-21-23 0 0,21 21 0 0,-21-21 0 16,23 21 0-16,-23-21 0 0,23 22 0 0,-23-22 0 15,23 22 0-15,-23-22 0 0,23 24 0 16,-23-24 0-16,22 27 0 0,-22-27 0 0,22 29 0 15,-14-12 0-15,1 1 0 0,-3 2 0 16,1 2 0-16,0 0 0 0,1 0 0 0,-2 2 0 16,-1 0 0-16,1 1 0 0,0 0 0 0,0 0 0 15,1 0 0-15,-1 1 0 0,2-2 0 0,-1 0 0 16,0 2 0-16,0-3 0 0,2 0 0 0,0-2 0 16,-1 0 0-16,2-1 0 0,-1 1 0 15,2 0 0-15,0-1 0 0,-1-1 0 0,1 1 0 16,-1-1 0-16,0 2 0 0,0 0 0 0,0 2 0 15,0 0 0-15,1 2 0 0,-3-1 0 0,1 0 0 16,-2 3 0-16,0-1 0 0,2 1 0 0,-2 1 0 16,1-2 0-16,-2 3 0 0,1-2 0 0,0-1 0 15,1 0 0-15,0-2 0 16,1 1 0-16,-2 0 0 0,1-1 0 0,0 1 0 16,-1-2 0-16,1 1 0 0,0-1 0 0,0-1 0 15,1 0 0-15,-1 1 0 0,2-1 0 0,0 1 0 16,0 0 0-16,-1-2 0 0,1 2 0 0,0 0 0 15,-2 3 0-15,2-1 0 0,0 2 0 0,-1 1 0 16,0-1 0-16,-1 2 0 0,0 0 0 0,-1 0 0 16,2 3 0-16,-1-1 0 0,1 1 0 15,-2-2 0-15,0 0 0 0,-1-1 0 0,0 0 0 16,2 0 0-16,-1 2 0 0,0 0 0 0,2-1 0 16,-3 0 0-16,1-1 0 0,0-1 0 0,-1 0 0 15,3 0 0-15,-2-1 0 0,3-2 0 16,-1 0 0-16,-1 0 0 0,1 0 0 0,0 0 0 15,0 1 0-15,1-1 0 0,-1-2 0 0,2 1 0 16,0-1 0-16,0 1 0 0,0 2 0 16,0 0 0-16,0 1 0 0,-1 1 0 0,-2 2 0 15,1 2 0-15,-1 0 0 0,-1 2 0 0,2-3 0 16,-2 2 0-16,1 0 0 0,-1-2 0 0,0 1 0 16,2-1 0-16,-2-2 0 0,2 0 0 0,0 0 0 15,2-1 0-15,1-1 0 0,-1-1 0 0,1 0 0 16,1-2 0-16,-1-1 0 0,0 1 0 15,0-2 0-15,0 1 0 0,2-2 0 16,0 2 0-16,1 0 0 0,1-1 0 0,-3 2 0 16,3 2 0-16,-3-1 0 0,1 2 0 0,-1 1 0 15,0-1 0-15,-1 1 0 0,-1 1 0 0,2-2 0 16,-2-1 0-16,-1 2 0 0,1 0 0 0,-1 0 0 16,-1 1 0-16,-1-1 0 0,1 0 0 0,-1-2 0 15,-2 1 0-15,3-3 0 0,-2 0 0 16,2 2 0-16,-1-1 0 0,-1 0 0 0,3 0 0 15,-3-1 0-15,2 0 0 0,1-1 0 0,-2 1 0 16,1 0 0-16,-1 0 0 0,1 1 0 0,-1 0 0 16,1 2 0-16,-1 0 0 0,1 0 0 0,-2 0 0 15,-1-1 0-15,0 1 0 0,0 1 0 16,-1 1 0-16,0-3 0 0,-1 1 0 0,-1 0 0 16,1-1 0-16,0 1 0 0,1-3 0 15,-2 1 0-15,2-2 0 0,1 0 0 0,-2 0 0 16,2-2 0-16,0-2 0 0,0 1 0 0,0-1 0 15,-1 0 0-15,2 2 0 0,1-2 0 0,-1-1 0 16,0 2 0-16,-1-2 0 0,0 2 0 0,0 1 0 16,0 1 0-16,2-2 0 0,-1 1 0 0,-1-1 0 15,0 2 0-15,-1 0 0 0,-1 0 0 16,-1-2 0-16,2 1 0 0,0-2 0 16,1-1 0-16,-1-1 0 0,-5-17 0 0,11 30 0 15,-11-30 0-15,12 27 0 0,-12-27 0 0,12 24 0 16,-12-24 0-16,16 26 0 0,-16-26 0 0,17 25 0 15,-17-25 0-15,18 27 0 0,-18-27 0 0,17 26 0 16,-17-26 0-16,19 28 0 0,-11-11 0 0,-8-17 0 16,20 33 0-16,-11-16 0 0,4 0 0 15,-4-1 0-15,-9-16 0 0,23 31 0 0,-23-31 0 16,21 25 0-16,-21-25 0 0,22 19 0 0,-22-19 0 16,25 17 0-16,-25-17 0 0,27 15 0 0,-27-15 0 15,28 12 0-15,-28-12 0 0,32 8 0 0,-14-3 0 16,3-2 0-16,-2 0 0 0,2-1 0 15,0-4 0-15,-1 1 0 0,1-3 0 0,2 1 0 16,0-3 0-16,1-3 0 0,1 1 0 16,-5-3 0-16,2 0 0 0,-2-1 0 0,-1 0 0 15,1-5 0-15,-2 0 0 0,1-2 0 0,1-2 0 16,-2-3 0-16,2-1 0 0,1-3 0 0,-1-1 0 16,1-2 0-16,0 1 0 0,-1-1 0 0,3 1 0 15,-1 1 0-15,-1 0 0 0,0-1 0 0,1 3 0 16,0-1 0-16,0-1 0 0,1 1 0 15,-1-1 0-15,1-4 0 0,3 1 0 0,-4-5 0 16,2 2 0-16,0-2 0 0,-1-2 0 0,1 2 0 16,-4-2 0-16,1-2 0 0,0 0 0 15,-2-3 0-15,0 1 0 0,1 0 0 0,-2-1 0 16,0-4 0-16,2 0 0 0,-1 0 0 0,1-2 0 16,0 0 0-16,0 5 0 0,1 0 0 0,-3 2 0 15,0 4 0-15,-1 0 0 0,-1 1 0 16,0 1 0-16,0 3 0 0,-1-1 0 0,1 1 0 15,-1-1 0-15,1 0 0 0,-2 0 0 0,0 0 0 16,0 1 0-16,-2-2 0 0,0 1 0 0,2-2 0 16,0 0 0-16,0-2 0 0,-1 0 0 0,1 1 0 15,-2-3 0-15,1-1 0 0,-1-1 0 0,2-3 0 16,-2-1 0-16,1-3 0 0,2 3 0 16,-1-3 0-16,2 3 0 0,0 1 0 0,-1 2 0 15,-1 5 0-15,0 4 0 0,-2 2 0 0,-3 7 0 16,0 0 0-16,-2 4 0 0,-1 5 0 0,2-2 0 15,-2 1 0-15,2-1 0 0,2-2 0 16,3-3 0-16,3-5 0 0,2-4 0 0,5-2 0 16,2-7 0-16,4-5 0 0,0-4 0 0,9 1-55 15,-11-16-92-15,31 27-109 0,-37-41-67 16,30 27-224-16,-14-9 81 0,-16-15 214 0</inkml:trace>
  <inkml:trace contextRef="#ctx0" brushRef="#br3" timeOffset="129445.9459">15661 7031 1263 0,'-34'9'156'0,"23"20"-56"0,-11-18-47 0,22-11-57 16,-22 12 59-16,22-12 1 0,0 0 24 0,0 0 9 16,0 0-54-16,18-10-3 0,-18 10-18 0,36-33 36 15,-8 7-39-15,7-3 24 0,6-7-16 16,7-3-18-16,5-2 1 0,4-4-2 0,4-2 0 15,5-2 0-15,4-1 0 0,6-5 0 0,3-2 0 16,4-3 0-16,-3-2 0 0,0-1 0 0,-1-1 0 16,-3 1 0-16,-2 2 0 0,-3-1 0 0,2 11-70 15,-21-26-231-15,16 33-347 0,-21-11 27 16,4 11 215-16</inkml:trace>
  <inkml:trace contextRef="#ctx0" brushRef="#br3" timeOffset="130055.3619">17675 5639 1608 0,'0'0'82'0,"0"0"-16"0,0 0-10 0,0 0 2 16,0 0-8-16,5-17-4 0,-5 17-13 0,0 0-9 15,0 0-7-15,0 0-10 0,0 0-7 16,1 20 0-16,-1-20 0 0,0 36 0 0,0-7 0 16,0 6 0-16,0 6 0 0,-1 2 0 0,-2 1 0 15,2 1 0-15,-3 0 0 0,3-2 0 16,0-3 0-16,1-2 0 0,1-1 0 0,0-2 0 15,-1-3 0-15,3-1 0 0,-3-8 0 0,4 1-34 16,-2-7-1-16,-2-17-14 0,11 22 3 0,4-5-84 16,-29-34-335-16,31 17-116 0,-17 0-22 0,17-39 500 15</inkml:trace>
  <inkml:trace contextRef="#ctx0" brushRef="#br3" timeOffset="130383.4846">17643 5686 1620 0,'-17'2'427'0,"17"-2"-427"0,0 0 0 0,0 0 0 16,16-28 0-16,-16 28 0 0,34-34 0 16,-12 16 0-16,4-1 0 0,2 0 0 0,1 1 0 15,1 0 0-15,-1 1 0 0,0 4 0 0,-1 2 0 16,-1 2 0-16,-2 6 0 0,-6 2 0 0,-19 1 0 15,27 7 0-15,-27-7 0 0,14 19 0 0,-14-19 0 16,2 35 0-16,-7-10 0 0,-6 2 0 16,-4 4 0-16,-4 4 0 0,-6 1 0 15,-1 3 0-15,-1-2 0 0,-2-1 0 0,1-1 0 16,3-4 0-16,2-5 0 0,4-3 0 0,4-3 0 16,4-3 0-16,11-17 0 0,-11 18 0 0,11-18 0 15,0 0 0-15,17 0 0 0,0-5-21 0,-2-16-85 16,26 29-206-16,-22-36-306 0,18 14-8 0,-6-6 263 15</inkml:trace>
  <inkml:trace contextRef="#ctx0" brushRef="#br3" timeOffset="130758.4709">18273 5838 1876 0,'-24'13'48'0,"24"-13"-5"0,0 0-13 0,-18 8 0 15,18-8-11-15,-19 10-18 0,19-10-1 16,-23 18 0-16,23-18 0 0,-28 29 0 0,14-9 0 16,-1 0 0-16,2 3 0 0,1 0 0 0,1 3 0 15,2 0 0-15,4-2 0 0,2 0 0 0,3-4 0 16,0-20 0-16,7 28 0 0,-7-28 0 0,25 17 0 16,-7-14 0-16,2-4 0 0,2-5 0 15,2-4 0-15,3-2 0 0,1-5 0 16,-2 0 0-16,0-3 0 0,0-2 0 0,-2-1 0 15,-2 0 0-15,-4 2 0 0,-4 5 0 0,-14 16 0 16,16-27 0-16,-16 27 0 0,2-17 0 0,-2 17 0 16,0 0 0-16,-18-11 0 0,18 11 0 0,-22 1 0 15,22-1 0-15,-23 8 0 0,23-8 0 0,0 0 0 16,-22 10 0-16,22-10 0 0,0 0 0 0,0 0 0 16,0 0 0-16,17-24 0 0,-5 6-8 15,8-1-32-15,-3-11-24 0,11 3-6 0,-11-17-13 16,28 27-193-16,-31-27-297 0,20 7 6 0,-6 0 202 15</inkml:trace>
  <inkml:trace contextRef="#ctx0" brushRef="#br3" timeOffset="130914.7603">18732 5401 1869 0,'-15'24'35'0,"3"9"-6"16,1 2-12-16,3 2 9 0,-2 5-10 0,4 0 1 15,-2 3-10-15,4 2-14 0,-1-2 21 0,2-1-25 16,3-4 22-16,1-1-6 0,3-4-10 0,1-6 4 15,2 0-17-15,-2-8-14 0,9 5-46 16,-14-26-75-16,18 26-468 0,-18-26 8 0,0 0 107 0</inkml:trace>
  <inkml:trace contextRef="#ctx0" brushRef="#br3" timeOffset="131102.2522">18564 5759 2047 0,'0'0'0'0,"0"0"0"16,1-18 0-16,-1 18 0 0,15-17 0 16,-15 17 0-16,22-19 0 0,-22 19 0 0,32-23 0 15,-8 11 0-15,4 1 0 0,3-1 0 0,6 2 0 16,-1-5 0-16,9 11-49 0,-22-30-281 0,26 31-317 16,-15-11-8-16,8 4 290 0</inkml:trace>
  <inkml:trace contextRef="#ctx0" brushRef="#br3" timeOffset="131524.1304">19561 5460 1793 0,'-18'-3'187'0,"18"3"-172"15,0 0-5-15,-16-21 5 0,16 21 3 0,0 0-9 16,0 0-9-16,0 0 0 0,0 0 0 0,-19-11 0 16,19 11 0-16,0 0 0 0,-14 23 0 0,8-5 0 15,1 5 0-15,0 3 0 0,1 4 0 16,0 1 0-16,1 1 0 0,0 1 0 16,2-2 0-16,-1 2 0 0,2-2 0 0,2-1 0 15,0-1 0-15,3-3 0 0,0-5 0 0,3-2 0 16,-8-19 0-16,16 25 0 0,-16-25-57 0,21 5-60 15,15 15-317-15,-36-20-178 0,27-24-11 0,-27 24 420 16</inkml:trace>
  <inkml:trace contextRef="#ctx0" brushRef="#br3" timeOffset="131727.2588">19525 5426 2047 0,'4'19'0'0,"-4"-19"0"15,0 0 0-15,0 0 0 0,0 0 0 0,0 0 0 16,10-17 0-16,-10 17 0 0,27-17 0 16,-8 5 0-16,5-2 0 0,-1 0 0 0,2 1 0 15,0-2 0-15,-1 0 0 0,-1 2 0 0,0 1 0 16,0-1 0-16,0 6 0 0,-3-3-44 0,4 15-70 16,-28-23-403-16,26 26-126 0,-22-8 46 0</inkml:trace>
  <inkml:trace contextRef="#ctx0" brushRef="#br3" timeOffset="131930.394">19542 5650 2033 0,'-27'11'14'0,"27"-11"-14"0,0 0 0 0,0 0 0 16,-6 17 0-16,6-17 0 0,0 0 0 0,22 2 0 15,-22-2 0-15,26-7 0 0,-7 1 0 16,1-2 0-16,3-2 0 0,2-1 0 0,-1-2 0 15,0 1 0-15,0-3 0 0,-1 3 0 0,-4 0 0 16,2 2-24-16,-4-3-29 0,5 9-27 0,-15-17-65 16,27 18-453-16,-34 3-13 0,18-12 76 0</inkml:trace>
  <inkml:trace contextRef="#ctx0" brushRef="#br3" timeOffset="132093.2027">19512 5887 2047 0,'0'0'0'0,"-23"20"0"0,23-20 0 0,0 0 0 16,0 0 0-16,0 0 0 0,19 6 0 0,-19-6 0 16,30-12 0-16,-9-1 0 0,4-2 0 15,6-6 0-15,4-2 0 0,-1-3 0 16,5 4-37-16,-12-17-96 0,30 16-490 0,-28-13-22 16,12 12 51-16</inkml:trace>
  <inkml:trace contextRef="#ctx0" brushRef="#br3" timeOffset="132468.1233">20136 5389 1679 0,'-14'17'368'0,"14"-17"-368"0,-22 22 0 16,22-22 0-16,-26 30 0 0,14-11 0 0,-1 1 0 16,2-1 0-16,1 0 0 0,2-2 0 15,2 0 0-15,2 0 0 0,-1 0 0 0,3 1 0 16,-1 0 0-16,3-18 0 0,-1 31 0 0,1-31 0 15,2 16 0-15,-2-16 0 0,0 0 0 16,0 0 0-16,23 9 0 0,-23-9 0 0,22-12 0 16,-22 12 0-16,28-30 0 0,-12 10 0 0,0-3 0 15,-1-1 0-15,2-1 0 0,-3 0 0 0,1-1 0 16,1-1 0-16,-4 2 0 0,1 1 0 0,-2 1 0 16,0 3 0-16,-11 20 0 0,16-27 0 0,-16 27 0 15,0 0 0-15,0 0 0 0,0 0 0 0,0 0 0 16,0 0 0-16,0 0 0 15,0 0 0-15,0 0 0 0,14 32 0 0,-11-10 0 16,-2 1 0-16,1 1 0 0,2-1 0 0,1 1 0 16,-1-3 0-16,3-1 0 0,-1-1 0 0,5-2 0 15,-11-17 0-15,21 25 0 0,-21-25 0 0,25 16-4 16,-25-16-110-16,43 11-284 0,-42-31-173 0,21 18-33 16,-22 2 249-16</inkml:trace>
  <inkml:trace contextRef="#ctx0" brushRef="#br3" timeOffset="133530.6479">20470 5400 1483 0,'-9'-23'471'16,"9"23"-445"-16,0 0-11 0,7 17 5 16,-7-17 3-16,17 8-14 0,-17-8-9 0,23 3 0 15,-23-3 0-15,33-5 0 0,-11-2 0 0,3-2 0 16,-1-2 0-16,6-1 0 0,-1-4 0 0,3 1 0 15,-2-3 0-15,-2-2 0 0,-2 2 0 0,-4 0 0 16,-5 0 0-16,-3 1 0 0,-14 17 0 0,19-32 0 16,-19 32 0-16,6-26 0 0,-6 26 0 0,-11-22 0 15,11 22 0-15,-24-12 0 0,24 12 0 16,-38-2 0-16,15 4 0 0,-2 4 0 0,0 2 0 16,1 2 0-16,0 3 0 0,1 0 0 15,4 2 0-15,-1 2 0 0,5 1 0 0,4 0 0 16,2-1 0-16,4 0 0 0,3 0 0 0,2-17 0 15,3 32 0-15,-3-32 0 0,20 24 0 0,-20-24 0 16,32 17 0-16,-12-10 0 0,2-5 0 0,1-2 0 16,4-1 0-16,1-4 0 0,1 1 0 15,0-4 0-15,-2-3 0 0,-1 1 0 0,-2-5 0 16,-2 1 0-16,-3-1 0 0,0 2 0 0,-2 1 0 16,-17 12 0-16,26-25 0 0,-26 25 0 0,17-20 0 15,-17 20 0-15,11-17 0 0,-11 17 0 0,0 0 0 16,6-18 0-16,-6 18 0 0,0 0 0 15,0 0 0-15,0 0 0 0,0 0 0 16,0 0 0-16,-6 20 0 0,6-20 0 0,-8 31 0 16,0-13 0-16,1 1 0 0,0 0 0 0,0 1 0 15,1-3 0-15,6-17 0 0,-8 29 0 0,8-29 0 16,1 19 0-16,-1-19 0 0,0 0 0 0,0 0 0 16,0 0 0-16,19 1 0 0,-19-1 0 0,15-20 0 15,-15 20 0-15,22-35 0 0,-8 13 0 0,-2-3 0 16,3-1 0-16,-2 0 0 0,0 0 0 15,-1 0 0-15,-2 1 0 0,-1 2 0 0,-2 3 0 16,1 2 0-16,-8 18 0 0,9-27 0 0,-9 27 0 16,0 0 0-16,6-18 0 0,-6 18 0 15,0 0 0-15,0 0 0 0,0 0 0 0,0 0 0 16,21-3 0-16,-21 3 0 0,0 0 0 0,25 9 0 16,-25-9 0-16,26 4 0 0,-26-4 0 0,34-2 0 15,-15 0 0-15,2-2 0 0,0-1 0 16,-1-1 0-16,1 0 0 0,0-1 0 0,-2 1 0 15,-2-2 0-15,-17 8 0 0,25-15 0 0,-25 15 0 16,0 0 0-16,0 0 0 0,12-19 0 0,-12 19 0 16,0 0 0-16,0 0 0 0,-17-17 0 0,17 17 0 15,-20-5 0-15,20 5 0 0,-25 2 0 0,25-2 0 16,-28 9 0-16,28-9 0 0,-30 14 0 16,30-14 0-16,-26 23 0 0,26-23 0 15,-22 31 0-15,12-14 0 0,2 1 0 0,2 1 0 16,1 0 0-16,2 1 0 0,4-2 0 0,2-1 0 15,-3-17 0-15,14 23 0 0,-14-23 0 0,22 12 0 16,-22-12 0-16,31 1 0 0,-12-6 0 0,2-3 0 16,1-7 0-16,-2-3 0 0,2-5 0 0,0-1 0 15,0-3 0-15,-1 0 0 0,-3-2 0 16,2-2 0-16,-5 2 0 0,1 1 0 0,-1 3 0 16,-4 1 0-16,0 2 0 0,-3 3 0 0,-8 19 0 15,11-27 0-15,-11 27 0 0,0 0 0 0,0 0 0 16,0 0 0-16,0 0 0 0,-10 19 0 15,-1 3 0-15,-1 6 0 0,-4 7 0 0,2 4 0 16,-2 2 0-16,1 5 0 0,1 0 0 0,0 1 0 16,4-1 0-16,0-2 0 0,1-5 0 15,0-3 0-15,4-6 0 0,0-5 0 0,1-3 0 16,2-5 0-16,2-17 0 0,-1 24 0 0,1-24 0 16,0 0 0-16,0 0 0 0,0 0 0 0,0 0 0 15,0 0 0-15,0 0 0 0,-7-36-97 0,7 36-111 16,-8-41-69-16,35 41-59 0,-47-33-42 0,12 2-98 15,8 31 202-15,-14-52 274 0</inkml:trace>
  <inkml:trace contextRef="#ctx0" brushRef="#br3" timeOffset="133968.1776">21900 4771 2047 0,'0'0'0'0,"-28"16"0"0,28-16 0 0,-29 21 0 15,12-7 0-15,17-14 0 0,-28 34 0 0,17-16 0 16,2 0 0-16,3 0 0 0,4 0 0 16,2-18 0-16,4 29 0 0,-4-29 0 0,20 21 0 15,-20-21 0-15,29 13 0 0,-12-11 0 16,1-2 0-16,3-1 0 0,1-4 0 0,-1-2 0 15,1 0 0-15,-2-4 0 0,-2-2 0 0,1-3 0 16,-2-2 0-16,-2-1 0 0,3-3 0 0,-4 0 0 16,-2 0 0-16,2 0 0 0,-5 2 0 0,5 1 0 15,-3 2 0-15,-11 17 0 0,18-27 0 0,-18 27 0 16,0 0 0-16,0 0 0 0,0 0 0 16,0 0 0-16,0 0 0 0,-4 29 0 0,-4-2 0 15,-3 5 0-15,0 8 0 0,-4 4 0 0,2 5 0 16,0 6 0-16,-2 2 0 0,-1 4 0 15,-3-1 0-15,-1-1 0 0,0-4 0 0,-2-4 0 16,0-5 0-16,-1-5 0 0,-2-2 0 0,2-5 0 16,0-3 0-16,0-4 0 0,6-5 0 0,-2-8 0 15,19-14 0-15,-28 9-51 0,28-9-190 16,0 0-68-16,18-10-130 0,-22-9-66 0,10-16 51 16,25 19 407-16</inkml:trace>
  <inkml:trace contextRef="#ctx0" brushRef="#br3" timeOffset="134108.7981">22333 5008 2047 0,'-49'16'0'15,"49"-16"0"-15,-27 11 0 0,27-11 0 0,-20 7 0 16,20-7 0-16,-19 5 0 0,-5-29-223 0,24 24-451 16,0 0-23-16,9-21 245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22:13:15.20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2608 1215 1065 0,'0'0'78'0,"0"0"-54"0,0 0-12 16,0 0 11-16,0 0 11 0,14 20 11 0,-14-20-28 16,5 20 18-16,-5-20-37 0,3 26 23 0,1-9 2 15,-3 2-6-15,3 3 10 0,-3 3-5 0,4 8 7 16,-5 1-12-16,5 7 7 0,-5 1-20 0,2 4 14 16,-1 9-22-16,-1 4 18 0,0 7-22 0,3 4 23 15,-3 8 13-15,2 2-33 0,1-2 32 16,0 6-32-16,0-6-5 0,2 6 27 0,-1 4-28 15,3 5 29-15,-4 6-2 0,4 8-15 0,-2-1 26 16,3 11-8-16,-4-2-5 0,5 11 14 16,-5-1 6-16,5 9-14 0,-4 0 2 0,5 6-11 15,-4 6 1-15,3 4-6 0,-3 4 0 0,1 5-1 16,-2 3-3-16,-2 5 2 0,-1 2-2 0,-1 6 5 16,-1 3-4-16,-1 4 8 0,-2 3 16 15,2 3-11-15,-1 0-7 0,2 3 6 0,0-1-7 16,2 0 11-16,0-1-9 0,3 0-14 0,0-4 9 15,2 3 6-15,2 1 9 0,-1 1-8 0,3-2-9 16,0 0 5-16,0 2-10 0,1 1 7 0,-2 0-7 16,1 3-11-16,1-2 11 0,0 4 7 0,-1 7 7 15,-1 2-4-15,-3 3-12 0,1 2-3 16,-5 2 5-16,-1 2 9 0,-4 10 5 0,-5 1-4 16,0 4-13-16,-2 1 0 0,-4-3 1 15,-2 3 1-15,-4 1 16 0,-3 3-5 0,0 3-8 16,-1-1 0-16,0-7 0 0,-1-1 0 0,3-9 0 15,1-4 0-15,5-10 0 0,2-12 0 0,5-18 0 16,3-15 0-16,4-18-27 0,-2-27-82 0,33-11-495 16,-27-31-60-16,16-16 22 0</inkml:trace>
  <inkml:trace contextRef="#ctx0" brushRef="#br0">1669 14065 1518 0,'55'25'254'0,"-55"-25"-211"15,0 0-27-15,0 0-16 0,17 2 5 0,-17-2 5 16,28 3 3-16,-11-2 2 0,4 2-4 0,2-1-5 16,4 2-4-16,3 0-6 0,3-1 0 0,6 2-3 15,0 0 1-15,7 0-3 0,3-1-1 16,8 3-3-16,4-3 1 0,7 4-2 0,5-6 4 16,3 4 1-16,5-3 3 0,3 0 0 0,1 2 4 15,9-1 2-15,5 0 1 0,3 1-1 0,5-1 3 16,-1 0-1-16,5-1 2 0,5-2 2 0,7 2 2 15,2-2-1-15,4 0-1 0,3-1-2 0,2 1 0 16,8 1 0-16,5-1 1 0,3 1 0 0,3 1 2 16,5-1-3-16,4 2 3 15,4 1-3-15,4 1 1 0,4 2-3 0,3 2 4 16,8 3 1-16,4 2 2 0,1 0-3 0,7 5 2 16,1-3-6-16,5 2 7 0,10-2-6 0,5 1 6 15,1-2-3-15,5 1 1 0,4-5 0 0,6-1 4 16,14-5-4-16,2-1 5 0,8-7-3 0,6 0-2 15,-3-4 1-15,7-3-4 0,8-2 1 0,5-1-3 16,10 0 1-16,8-2 0 0,2 0 4 16,5 1-4-16,3-1 6 0,4 2-5 0,8-1 1 15,5 5-5-15,3 1 0 0,-2 4 0 0,2 2 0 16,-2 5 0-16,8 1 0 0</inkml:trace>
  <inkml:trace contextRef="#ctx0" brushRef="#br0" timeOffset="1641.6226">7484 1179 1591 0,'-1'-39'227'0,"24"15"-191"0,-27-6-3 16,5 5-21-16,0 2 5 0,3 4-3 0,-4 19 9 16,3-16 4-16,-3 16 3 0,0 0-8 0,0 0-7 15,0 0-15-15,-19 16 0 0,11 5 0 0,-2 9 0 16,2 7 0-16,-1 9 0 0,2 2 0 0,1 3 0 15,-3 3 0-15,7 2 0 0,0-3 0 0,4 1 0 16,3 0 0-16,1-6 0 0,0 0 0 16,5-5-24-16,-2-11-16 0,10 3-49 15,-19-35-75-15,40 27-443 0,-40-27-38 0,29 15 168 16</inkml:trace>
  <inkml:trace contextRef="#ctx0" brushRef="#br0" timeOffset="1829.1235">7507 937 2004 0,'-32'-20'24'0,"32"20"-6"15,0 0-17-15,3-22-1 0,-3 22 0 0,22-22 0 16,-22 22 0-16,35-23 0 0,-11 10 0 16,5 0 0-16,4-3 0 0,5 1 0 0,2-3 0 15,3 0 0-15,2 4 0 0,0-3 0 0,2 9-12 16,-9-1-52-16,13 1-126 0,-31 7-463 15,13 7-16-15,-6 6 211 0</inkml:trace>
  <inkml:trace contextRef="#ctx0" brushRef="#br0" timeOffset="2032.2527">7652 1339 2026 0,'0'0'18'0,"-21"14"-15"15,21-14-3-15,0 0-5 0,0 0 8 0,28-14-1 16,-10 5-2-16,2-2 0 0,4-1 0 0,4-5 0 16,6-3 0-16,5-1 0 0,5-2 0 0,-1-2-7 15,7 6-70-15,-8-12-18 0,20 18-163 0,-28-9-379 16,11 9 31-16,-2 6 240 0</inkml:trace>
  <inkml:trace contextRef="#ctx0" brushRef="#br0" timeOffset="2641.6576">8442 1157 1408 0,'0'0'173'0,"-36"20"-62"0,36-20-18 16,-27 19-12-16,27-19-56 0,-32 22 31 0,32-22-56 15,-36 26 29-15,17-10-3 0,-1 1-12 16,0 4 7-16,-2 0-13 0,3 6-6 0,0 2-2 16,0 2 0-16,4 2 0 0,-1-1 0 0,2 0 0 15,5-3 0-15,3-2 0 0,3-4 0 0,3-23 0 16,7 33 0-16,-7-33 0 0,22 16 0 0,-5-12 0 15,2-4 0-15,2-4 0 0,4-5 0 0,1-5 0 16,4-6 0-16,1-4 0 0,1-5 0 0,2-5 0 16,-2-5 0-16,2-1 0 0,-2-2 0 15,1 3-5-15,-3 2-7 0,-5 2 5 0,-4 0 27 16,-5 6-18-16,-4 2 0 0,-5 8-2 0,-7 19 0 16,1-23 0-16,-1 23 0 0,0 0 0 15,-27-4 0-15,27 4 0 0,-31 16 0 0,10-4 0 16,2 5 0-16,-2 0 0 0,3 0 0 0,18-17 0 15,-26 26 0-15,26-26 0 0,0 0 0 0,-5 18 0 16,5-18 0-16,19 2 0 0,-1-5 0 16,6-4 0-16,4-3 0 0,3-2 0 0,4 0 0 15,0 2 0-15,0 4 0 0,-2 3 0 0,-4 0 0 16,-2 4 0-16,-5 4 0 0,-3 1 0 0,-19-6 0 16,27 23 0-16,-27-23 0 0,16 33 0 0,-14-10 0 15,-4 0 0-15,-3 4 0 0,-6 3 0 0,-3 0 0 16,-3 0 0-16,-3 0 0 15,1-3 0-15,-1-4 0 0,2-1 0 0,2-5 0 16,16-17 0-16,-18 24 0 0,18-24 0 0,0 0 0 16,0 0 0-16,0 0 0 0,0 0 0 0,23-32 0 15,-7 10 0-15,5-8 0 0,2-3 0 0,0-9 0 16,1 0 0-16,0-4 0 0,-2 0 0 0,-1 3 0 16,-5 2 0-16,-2-2 0 0,0 7 0 0,-2 1 0 15,-2 7 0-15,-3 5 0 0,-7 23 0 16,10-29 0-16,-10 29 0 0,0 0 0 0,5-17 0 15,-5 17 0-15,0 0 0 0,0 0 0 0,0 0 0 16,19 11 0-16,-19-11 0 0,34 11-46 0,-2-3-76 16,-15-17-110-16,30 15-322 0,-19-4-45 15,5 5 106-15</inkml:trace>
  <inkml:trace contextRef="#ctx0" brushRef="#br0" timeOffset="2907.3057">9499 1126 1487 0,'-11'-24'139'0,"11"24"-50"16,0-27-7-16,0 27-21 0,-5-23-3 16,5 23-14-16,-16-17 6 0,16 17-13 0,-28-8-37 15,10 7 0-15,-4 4 0 0,-2 4 0 0,-4 6 0 16,-1 5 0-16,-4 5 0 0,0 4 0 0,-2 7 0 15,-1 5 0-15,4 0 0 0,1 4 0 0,6-3 0 16,4-1 0-16,6-2 0 0,7-6 0 0,8-5 0 16,5-2 0-16,11-5 0 0,3-4 0 15,9-3 0-15,4-7 0 0,10-2-52 0,-3-19-72 16,28 23-135-16,-23-25-365 0,18 5 5 0,-4 1 251 16</inkml:trace>
  <inkml:trace contextRef="#ctx0" brushRef="#br0" timeOffset="3266.65">9639 1309 1655 0,'-17'2'279'0,"17"-2"-230"16,3 19-43-16,-3-19 5 0,0 0 1 0,3 17 5 15,-3-17-8-15,19 10-2 0,-19-10-5 0,39-1-2 16,-7-5 0-16,2-5 0 0,7-3 0 15,2-1 0-15,-1-5 0 0,1 1 0 0,-3-4 0 16,-3 1 0-16,-2 2 0 0,-6-2 0 16,-5 4 0-16,-4 0 0 0,-20 18 0 0,16-33 0 15,-16 33 0-15,-4-31 0 0,4 31 0 0,-23-29 0 16,23 29 0-16,-37-26 0 0,13 19 0 0,-4 0 0 16,-5 4 0-16,-1 4 0 0,-2 4 0 0,-1 4 0 15,-1 5 0-15,1 7 0 0,0 3 0 16,3 7 0-16,5 2 0 0,3 2 0 0,6 1 0 15,4-2 0-15,6-2 0 0,8-3 0 0,2-5 0 16,8 0 0-16,5-4 0 0,5-6 0 0,7-1 0 16,4-9 0-16,12-4 0 0,2-7 0 0,11-1-39 15,-8-19-120-15,30 22-167 0,-19-24-279 0,11 3-7 16,4 6 307-16</inkml:trace>
  <inkml:trace contextRef="#ctx0" brushRef="#br0" timeOffset="3719.8082">10619 1150 1386 0,'6'-40'434'0,"-6"40"-378"16,-22-12-1-16,22 12-4 0,-30-1 2 15,11 7-41-15,-6 0-12 0,-1 6 0 0,-2 5 0 16,0 1 0-16,0 5 0 0,2 4 0 0,0-2 0 16,3 5 0-16,1 1 0 0,3 2 0 15,3-4 0-15,5 2 0 0,6-10 0 0,5-21 0 16,7 26 0-16,-7-26 0 0,34 8 0 0,-7-10 0 16,6-5 0-16,5-10 0 0,3-7 0 0,8-8 0 15,-1-8 0-15,2-2 0 0,-1-3 0 0,-7 0 0 16,-3-2 0-16,-1-1 0 0,-5 7 0 0,-4-2 0 15,-6 11 0-15,-6-3 0 0,-6 1 0 16,-4 0 0-16,-3 3 0 0,-5-1 0 16,-4 8 0-16,5 24 0 0,-17-26 0 0,17 26 0 15,-27 15 0-15,10-3 0 0,-6 7 0 0,-2 7 0 16,-3 11 0-16,-2 6 0 0,4 1 0 0,3 6 0 16,3 0 0-16,7-1 0 0,5 0 0 0,6-4 0 15,11-5 0-15,1-6 0 0,11-2 0 0,2-7 0 16,13 2-40-16,-12-29-214 0,42 29-266 15,-11-23-122-15,-2-8 52 0,16 20 590 0</inkml:trace>
  <inkml:trace contextRef="#ctx0" brushRef="#br0" timeOffset="4208.7782">12223 753 1977 0,'0'0'34'0,"-21"-13"-29"0,21 13 22 16,-22-1-23-16,22 1-4 0,-28 4 0 0,10-1 0 15,-2 8 0-15,-4 10 0 0,0-2 0 0,-1 6 0 16,-1-2 0-16,3 2 0 0,2-1 0 16,5-5 0-16,4-2 0 0,12-17 0 0,-12 28 0 15,12-28 0-15,4 24 0 0,-4-24 0 0,18 18 0 16,-18-18 0-16,34 13 0 0,-11-8 0 0,5-2 0 15,0-3 0-15,5 0 0 0,1 0 0 0,-1-2 0 16,0 2 0-16,-4 2 0 0,-2 0 0 0,-7 2 0 16,-3 1 0-16,-17-5 0 0,21 13 0 15,-21-13 0-15,11 20 0 0,-11-20 0 0,0 32 0 16,-5-13 0-16,-3-1 0 0,-5 3 0 16,-1 1 0-16,-3-1 0 0,0 1 0 0,0 0 0 15,0-4 0-15,5-1 0 0,12-17 0 0,-19 21 0 16,19-21 0-16,0 0 0 0,0 0-71 0,0 0-60 15,12-32-198-15,16 15-289 0,-8-8 20 0,-4-10 299 16</inkml:trace>
  <inkml:trace contextRef="#ctx0" brushRef="#br0" timeOffset="4411.92">12739 689 1528 0,'-17'39'516'0,"17"-39"-513"0,0 0-3 0,-20 5 0 16,20-5 0-16,-21 20 0 0,21-20 0 15,-26 39 0-15,10-16 0 0,1 9 0 16,1-2 0-16,0 4 0 0,2 1 0 0,1 0 0 16,0 6 0-16,0 4 0 0,2-1 0 0,1 4 0 15,5-6 0-15,0-3 0 0,3-3 0 0,1-5 0 16,6 0-25-16,-1-7-14 0,6-1-23 0,-12-23-40 16,29 30-198-16,-29-30-306 0,22 0-3 0,-22 0 306 15</inkml:trace>
  <inkml:trace contextRef="#ctx0" brushRef="#br0" timeOffset="4615.0452">12686 977 2047 0,'0'0'0'16,"-19"11"0"-16,19-11 0 0,0 0 0 0,0 0 0 16,-10 21 0-16,10-21 0 0,0 0 0 15,20 17 0-15,-20-17 0 0,31 4 0 0,-8-5 0 16,5-5 0-16,4 1 0 0,3-6 0 0,7 2 0 15,0-5 0-15,6-1 0 0,-2-5 0 0,4 5 0 16,-7-8-54-16,10 1-56 0,-19-12-60 0,28 7-272 16,-22 1-148-16,-8 2 4 0,6 9 492 15</inkml:trace>
  <inkml:trace contextRef="#ctx0" brushRef="#br0" timeOffset="4771.2912">13271 717 1395 0,'-15'17'618'0,"0"5"-584"0,-1-2-34 15,5 5 0-15,-2 0 0 0,2 3 0 0,-1-2 0 16,2 3 0-16,0 7 0 0,2-6 0 0,0 6 0 16,4 4 0-16,-1 0 0 0,2 1 0 15,3-1 0-15,3-6 0 0,5-2 0 0,-1-5-26 16,18 10-173-16,-24-20-418 0,25 6-41 0,-6-12 112 16</inkml:trace>
  <inkml:trace contextRef="#ctx0" brushRef="#br0" timeOffset="5286.9248">13674 880 1600 0,'-44'13'446'0,"44"-13"-445"16,-33 20-1-16,17-3 0 0,-1 0 0 0,0 1 0 15,-2 5 0-15,-1-4 0 0,2 2 0 0,2 3 0 16,3-2 0-16,1 6 0 0,2-3 0 0,3-2 0 15,0 0 0-15,3-4 0 0,1 0 0 16,3-19 0-16,5 21 0 0,-5-21 0 0,0 0 0 16,17 5 0-16,-17-5 0 0,22-17 0 15,-8-1 0-15,1-5 0 0,1-2 0 0,-1-5 0 16,1-3 0-16,-2-1 0 0,0 0 0 0,-3 5 0 16,-3 2 0-16,-1 0 0 0,-2-1 0 0,-1 2 0 15,-2 1 0-15,1 3 0 0,-2 4 0 16,-2 1 0-16,1 17 0 0,-3-22 0 0,3 22 0 15,0 0 0-15,0 0 0 0,0 0 0 0,0 0 0 16,-3 25 0-16,3-25 0 0,7 35 0 0,0-16 0 16,3 0 0-16,2 0 0 0,-12-19 0 0,34 25 0 15,-13-14 0-15,1-6 0 0,1 0 0 0,0-4 0 16,3-1 0-16,0-3 0 0,0-2 0 0,-2-2 0 16,-1-1 0-16,-2-6 0 15,0 1 0-15,-3-1 0 0,0-5 0 0,-3 3 0 16,-3-3 0-16,-1 0 0 0,-11 19 0 0,14-30 0 15,-14 30 0-15,11-20 0 0,-11 20 0 0,0 0 0 16,0 0 0-16,0 0 0 0,0 0 0 0,0 0 0 16,-1 26 0-16,-4-2 0 0,-2 3 0 0,0 5 0 15,-3 3 0-15,0 3 0 0,0-3 0 0,4 0 0 16,2-1 0-16,6 2 0 0,-3-8 0 16,21 11-216-16,-20-39-229 0,-9 34-238 0,16-13 62 15,-7-21 540-15</inkml:trace>
  <inkml:trace contextRef="#ctx0" brushRef="#br0" timeOffset="7146.3319">3203 2632 1701 0,'0'0'37'0,"0"0"-3"0,-12 24-10 0,12-24-7 16,-1 24 4-16,-2-7-7 0,4 3 3 0,-3 5-9 15,2 5 5-15,-2 4-8 0,-1 4 12 16,-1 2-8-16,1 5 12 0,-1 0-9 0,1-2 9 16,-2 1-12-16,0-4 8 0,0-1-11 0,1-3 5 15,1-6-5-15,-1-5-12 0,3-8 28 0,1-17-29 16,0 0 25-16,0 0-18 0,0 0-16 0,0 0 32 15,0 0-25-15,16-36 18 0,-12 1-9 0,4-10 0 16,-2-7 0-16,2-6 0 0,1-2 0 16,1-2 0-16,-1-2 0 0,0 0 0 15,-3-1 0-15,-1-1 0 0,0-3 0 0,1 4 0 16,0 1 0-16,1 5 0 0,2 8 0 0,0 9 0 16,2 10 0-16,0 9 0 0,-11 23 0 0,14-19 0 15,-14 19 0-15,0 0 0 0,0 0 0 0,19 19 0 16,-10 0 0-16,3 8 0 0,0 6 0 0,0 5 0 15,0 5 0-15,0 4 0 0,-1 5 0 16,1 1 0-16,1 3 0 0,-2-2 0 0,1 1 0 16,1-2 0-16,1-2 0 0,-1-1 0 0,0-2 0 15,-2-6 0-15,4 0 0 0,-5-7 0 0,3 0 0 16,-5-12-52-16,17 26-307 0,-25-49-285 16,16 25 15-16,-16-25 267 0</inkml:trace>
  <inkml:trace contextRef="#ctx0" brushRef="#br0" timeOffset="7786.9702">3326 2911 1755 0,'14'30'288'0,"-14"-30"-284"0,-18 10-4 0,18-10 0 16,0 0 0-16,0 0 0 0,0 0 0 0,0 0 0 16,15-17 0-16,-15 17 0 0,30-22 0 15,-9 6 0-15,4-2 0 0,5-2 0 0,0-2 0 16,4-2 0-16,3-2 0 0,-2 1 0 15,2 1 0-15,1 2 0 0,-4 3 0 0,-2 2 0 16,-2 5 0-16,-4 2 0 0,-2 6 0 0,-4 3 0 16,-2 4 0-16,-18-3 0 0,24 12 0 0,-24-12 0 15,15 25 0-15,-12-8 0 0,1 5 0 0,-5 1 0 16,-2 3 0-16,-3 1 0 0,-1 2 0 16,-3 1 0-16,1 0 0 0,-1-1 0 0,1-1 0 15,1-5 0-15,1-2 0 0,7-21 0 0,-9 26 0 16,9-26 0-16,0 0 0 0,0 0 0 0,0 0 0 15,0 0 0-15,0 0 0 0,0 0 0 0,21-30 0 16,-10 5 0-16,1-7 0 0,2-3 0 0,0-2 0 16,-1-1 0-16,-1 2 0 0,-1 2 0 15,-2 2 0-15,-2 1 0 0,-1 3 0 16,0 7 0-16,-1 3 0 0,-5 18 0 0,6-20 0 16,-6 20 0-16,0 0 0 0,0 0 0 0,0 0 0 15,0 0 0-15,0 0 0 0,0 0 0 0,5 18 0 16,-5-18 0-16,6 27 0 0,-6-27 0 0,10 31 0 15,-3-14 0-15,-7-17 0 0,20 28 0 0,-20-28 0 16,28 21 0-16,-28-21 0 0,32 12 0 16,-13-11 0-16,0-1 0 0,2-2 0 0,-2-4 0 15,3-2 0-15,-1-4 0 0,1-2 0 0,-2-4 0 16,1-3 0-16,-2-2 0 0,0-2 0 0,-2-3 0 16,0-1 0-16,-3 0 0 0,0-2 0 15,-3 5 0-15,-3 0 0 0,-2 7 0 0,-1 2 0 16,-5 17 0-16,4-17 0 0,-4 17 0 0,0 0 0 15,0 0 0-15,0 0 0 0,0 0 0 16,-6 29 0-16,2-5 0 0,-1 9 0 0,0 7 0 16,-1 0 0-16,3 0 0 0,-2-1 0 0,4-2 0 15,1-3 0-15,4-1 0 0,1-8 0 0,6-2 0 16,-11-23 0-16,31 29-4 0,-12-23-45 0,7 1-19 16,-9-14-40-16,24 28-208 0,-41-21-260 0,43-19-14 15,-18 10 255-15</inkml:trace>
  <inkml:trace contextRef="#ctx0" brushRef="#br0" timeOffset="8302.6252">4705 2545 1835 0,'0'0'77'0,"-21"7"-32"0,21-7-10 16,0 0-16-16,-20 23-11 0,20-23-16 0,-11 36 30 16,7-12-25-16,2 3 20 0,2 3-17 15,-2 3 0-15,4 2 0 0,-1 0 0 0,1 0 0 16,1-1 0-16,0-3 0 0,0-1 0 0,0-2 0 15,1-4 0-15,0-2 0 0,-1-5 0 0,-3-17 0 16,6 23 0-16,-6-23 0 0,0 0 0 16,0 0 0-16,0 0 0 0,0 0 0 0,17-10 0 15,-17 10 0-15,10-38 0 0,-5 8 0 0,2-6 0 16,-1-2 0-16,-1-1 0 0,1-2 0 16,-1-1 0-16,0-3 0 0,0-1 0 0,-1-1 0 15,-1-2 0-15,2 2 0 0,1 1 0 0,1 4 0 16,2 4 0-16,2 8 0 0,1 5 0 0,-1 7 0 15,-11 18 0-15,23-22 0 0,-23 22 0 0,20-7 0 16,-20 7 0-16,21 4 0 0,-21-4 0 0,26 13 0 16,-26-13 0-16,28 19 0 0,-28-19 0 0,27 28 0 15,-15-11 0-15,-2 2 0 0,-2 2 0 16,-2 2 0-16,-1 1 0 0,-1 1 0 0,-4 2 0 16,0-1 0-16,-3 2 0 0,-3-1 0 15,-1-1 0-15,-3 1 0 0,-2 0 0 0,-3 0 0 16,-2 2 0-16,-2 0 0 0,-2-1 0 0,-1 0 0 15,2-1 0-15,-1-2 0 0,0-2 0 0,4-1 0 16,2-2 0-16,0 1 0 0,4-2 0 16,0 2 0-16,1 1 0 0,3 2 0 0,1 2 0 15,1 1 0-15,3 2 0 0,-1 0 0 0,2-1 0 16,2 0 0-16,3-4 0 0,1-6 0 0,-5-18 0 16,17 22 0-16,-17-22 0 0,22-6-75 0,9 18-184 15,-33-51-252-15,33 21-75 0,-14-15-10 0</inkml:trace>
  <inkml:trace contextRef="#ctx0" brushRef="#br0" timeOffset="8521.3748">5208 1792 1581 0,'16'32'466'0,"-26"-11"-466"15,1 10 0-15,-2 5 0 0,1 9 0 0,-2 6 0 16,1 7 0-16,-1 2 0 0,1 1 0 15,0 4 0-15,4 0 0 0,1 3 0 16,2-2 0-16,3 0 0 0,2-6 0 0,3-3 0 0,0-5 0 16,5-5 0-16,-3-7 0 0,7-1 0 15,-2-10 0-15,6-1 0 0,-17-28-71 0,48 48-292 16,-48-48-229-16,35-5-5 0,-35 5 174 0</inkml:trace>
  <inkml:trace contextRef="#ctx0" brushRef="#br0" timeOffset="8693.2668">5442 2090 1574 0,'17'32'461'0,"-24"-9"-449"0,-4 9-12 15,1 5 0-15,0 7 0 0,2 3 0 0,0 4 0 16,2-2 0-16,5 1 0 16,2-6 0-16,5-3 0 0,3-3 0 0,2-5 0 15,2-2 0-15,-1-8 0 0,5-1 0 0,-17-22-119 16,49 21-518-16,-49-21 51 0,32-11-64 0</inkml:trace>
  <inkml:trace contextRef="#ctx0" brushRef="#br0" timeOffset="8833.865">5522 1728 2047 0,'-51'17'0'0,"23"-4"0"0,6 1 0 16,5-7 0-16,17-7-58 0,-23-15-343 15,23 15-261-15,0 0-19 0,0 0 437 0</inkml:trace>
  <inkml:trace contextRef="#ctx0" brushRef="#br0" timeOffset="9208.8877">5921 1525 1660 0,'41'11'308'0,"-41"-11"-261"0,0 0-15 16,0 0-32-16,8 20 0 0,-8-20 0 0,7 32 0 16,-6-3 0-16,-1 10 0 0,-2 10 0 0,-4 6 0 15,1 5 0-15,-2 2 0 0,-1 7 0 0,1 0 0 16,1-3 0-16,1 1 0 0,1-9 0 0,2 1 0 16,3-3 0-16,3-6 0 15,3-1 0-15,2-7 0 0,3-4 0 0,1-7 0 16,3-3 0-16,0-10-20 0,6 1-46 0,-22-19-119 15,34-4-430-15,-34 4-42 0,19-21 154 0</inkml:trace>
  <inkml:trace contextRef="#ctx0" brushRef="#br0" timeOffset="9662.0035">5827 2118 1796 0,'-3'23'251'0,"3"-23"-251"15,0 0 0-15,0 0 0 0,-18 8 0 0,18-8 0 16,0 0 0-16,0 0 0 0,0 0 0 15,0 0 0-15,26-5 0 0,-9 2 0 0,5-6 0 16,5-1 0-16,5-3 0 0,2-1 0 0,2-1 0 16,2 1 0-16,1 0 0 0,-3-1 0 0,-1 5 0 15,-4-1 0-15,-6 9 0 0,-4 0 0 16,-4 5 0-16,-17-3 0 0,18 11 0 0,-18-11 0 16,5 20 0-16,-5-20 0 0,-6 32 0 0,-2-14 0 15,-2 1 0-15,-5 4 0 0,2 1 0 0,-3 2 0 16,2 2 0-16,0-2 0 0,3 2 0 0,4-1 0 15,2-1 0-15,3-3 0 0,2-2 0 0,3-4 0 16,-3-17 0-16,14 24 0 0,-14-24 0 16,25 11 0-16,-8-10 0 0,4-5 0 15,1-5 0-15,5-9 0 0,3-9 0 0,0-8 0 16,3-5 0-16,0 0 0 0,-3-1 0 0,0 2 0 16,-5 3 0-16,-4 2 0 0,-3 4 0 0,-5 0 0 15,-2 2 0-15,-3 6 0 0,-5 5 0 0,-3 17 0 16,0 0 0-16,0 0 0 0,0 0 0 0,-18-4 0 15,8 21 0-15,1 6 0 0,-4 9 0 16,1 2 0-16,0-2 0 0,2 2 0 0,3-4 0 16,3 2 0-16,2-3 0 0,7 0 0 0,0-4 0 15,6 1 0-15,2-8 0 0,8-1 0 0,1-9 0 16,6 1-13-16,-3-15-60 0,15 14-72 0,-30-39-194 16,42 36-104-16,-37-35-52 0,15 6 34 15,7 17 384-15</inkml:trace>
  <inkml:trace contextRef="#ctx0" brushRef="#br0" timeOffset="9974.5167">6859 2062 1715 0,'-17'-25'165'0,"17"25"-111"0,-26-25-10 0,26 25 8 16,-24-15-35-16,24 15-17 0,-29 3 0 0,29-3 0 15,-30 26 0-15,30-26 0 0,-26 37 0 0,15-13 0 16,-1-1 0-16,4 5 0 0,1-2 0 0,3-1 0 16,3-3 0-16,5-2 0 0,-4-20 0 15,16 32 0-15,-16-32 0 0,28 19 0 0,-10-16 0 16,1-6 0-16,3-5 0 0,2-8 0 15,3-6 0-15,0-7 0 0,1-7 0 0,0-7 0 16,0-6 0-16,1-2 0 0,-1-3 0 0,-2-1 0 16,-3 3 0-16,-4-1 0 0,-3-1 0 0,-1 2 0 15,-2 2 0-15,-2 4 0 0,-3 12 0 0,0 5 0 16,-6 11 0-16,-2 18 0 0,0 0 0 16,0 0 0-16,0 0 0 0,-25 10 0 0,12 15 0 15,-1 15 0-15,-3 6 0 0,-4 7 0 0,2 5 0 16,3-3 0-16,5-2 0 0,4-4 0 0,10 2 0 15,1-5 0-15,8-1 0 0,-2-8 0 0,15 11-177 16,-25-48-138-16,38 54-99 0,-25-36-204 0,-13-18 96 16,49 34 522-16</inkml:trace>
  <inkml:trace contextRef="#ctx0" brushRef="#br0" timeOffset="10318.268">7215 2026 1755 0,'-22'-6'272'0,"18"26"-252"16,-3-3-20-16,7-17 0 0,0 22 0 0,0-22 0 15,20 10 0-15,-20-10 0 0,32 1 0 0,-7-6 0 16,4-5 0-16,4-4 0 0,-2-8 0 0,3-2 0 16,-3-3 0-16,1 1 0 0,-3 0 0 15,-6 2 0-15,-4 0 0 0,-7 3 0 0,-4-1 0 16,-5 4 0-16,-6 0 0 0,3 18 0 0,-20-29 0 15,20 29 0-15,-35-13 0 0,13 15 0 16,-6 8 0-16,0 7 0 0,-2 7 0 0,-1 6 0 16,1 4 0-16,3 5 0 0,3 2 0 0,6 6 0 15,4 0 0-15,5-1 0 0,6-5 0 0,7-8 0 16,4-3 0-16,7-6 0 0,6-3 0 0,2-8 0 16,5-4 0-16,3-9 0 0,7-4 0 0,1-7 0 15,16 0 0-15,-6-20-59 0,37 30-330 16,-26-31-291-16,13 1-3 0,3 7 448 15</inkml:trace>
  <inkml:trace contextRef="#ctx0" brushRef="#br0" timeOffset="12130.8074">14315 14233 1444 0,'0'0'142'0,"0"0"-58"0,0 0-16 0,0 0-15 15,0 0-9-15,0 0-17 0,0 0-10 16,0 0-5-16,-18 18-4 0,18-18 0 0,0 0 2 16,0 0 1-16,0 0 1 0,0 0 2 0,0 0-2 15,0 0 1-15,0 0-1 0,0 0 0 0,0 0 1 16,-10-18 0-16,10 18-1 0,5-18-6 0,-5 18-6 15,5-17 0-15,-5 17 0 0,0 0 0 0,0 0 0 16,0 0 0-16,0 0 0 0,0 0 0 0,0 0 0 16,0 0 0-16,0 0 0 0,8 17 0 15,-8-17 0-15,4 25 0 0,-4-25 0 0,8 27 0 16,-8-27 0-16,17 23 0 0,-17-23 0 0,27 18 0 16,-10-11 0-16,6-2 0 0,3-2 0 15,3-2 0-15,4-2 0 0,1-3 0 0,3-1 0 16,6-2 0-16,0-2 0 0,2 1 0 0,1-3 0 15,2 4 0-15,2 0 0 0,1 2 0 0,3 1 0 16,-2 2 0-16,3 3 0 0,0 1 0 16,-1 3 0-16,2 1 0 0,-1 3 0 0,5-1 0 15,-2-1 0-15,6-1 0 0,6-1 0 0,3-2 0 16,5-3 0-16,2-2 0 0,2 0 0 0,5-3 0 16,2 0 0-16,7-2 0 0,3 1 0 0,1-2 0 15,6-1 0-15,0-1 0 0,0 2 0 0,7-2 0 16,1 2 0-16,1-2 0 15,3 2 0-15,-2-1 0 0,1 0 0 0,3 0 0 16,2 1 0-16,-1 0 0 0,0 2 0 0,2 1 0 16,-2-1 0-16,2 2 0 0,3-2 0 0,0-1 0 15,-1 3 0-15,3-1 0 0,3-1 0 0,0 1 0 16,2 0 0-16,2 0 0 0,-3 0 0 0,3 3 0 16,-1-2 0-16,-2 2 0 0,-1 2 0 0,1 0 0 15,1 2 0-15,2 2 0 0,-4 1 0 16,1 2 0-16,-2 3 0 0,-1 2 0 0,-2 1 0 15,-1 0 0-15,-2 3 0 0,0-1 0 0,2 3 0 16,-2-1 0-16,-1 0 0 0,4 0 0 0,0-3 0 16,3-1 0-16,4-2 0 0,-1-1 0 15,4-4 0-15,2 0 0 0,3-3 0 0,3-1 0 16,0-2 0-16,3-2 0 0,3-1 0 0,1-2 0 16,1 0 0-16,1-1 0 0,3 2 0 15,-2-2 0-15,-4 1 0 0,-3-1 0 0,-1 1 0 16,-2 2 0-16,-4 3 0 0,-3 0 0 0,-5 3 0 15,-6-1 0-15,-6 1 0 0,-10 0 0 0,-5 2 0 16,-8 2 0-16,-3-1 0 0,-10 2 0 0,-8-4 0 16,-6 9-51-16,-24-27-163 0,24 32-311 0,-33-24-128 15,-9 2 50-15</inkml:trace>
  <inkml:trace contextRef="#ctx0" brushRef="#br0" timeOffset="13258.4648">14553 14887 844 0,'0'0'519'15,"0"-35"-283"-15,0 35-149 0,0-35-20 0,0 35-15 16,-7-41-5-16,4 21-11 0,-6-6-2 16,0 3-9-16,-3-2 0 0,-1 3-5 0,-3 1 1 15,-1 4-1-15,-3 4-6 0,0 5-14 0,-2 5 0 16,0 6 0-16,-2 5 0 0,-1 9 0 0,-3 5 0 16,-1 11 0-16,1 4 0 0,-1 7 0 15,2 9 0-15,2 4 0 0,0 6 0 0,1 4 0 16,2 7 0-16,1 0 0 0,2 2 0 0,2 0 0 15,2-4 0-15,4-5 0 0,7-5 0 0,2-9 0 16,8-4 0-16,4-7 0 0,7-5 0 0,-1-10-57 16,12 4-69-16,-28-31-302 0,38 14-147 0,-38-14-46 15,35-10 382-15</inkml:trace>
  <inkml:trace contextRef="#ctx0" brushRef="#br0" timeOffset="14086.6245">13967 15297 1799 0,'-28'14'248'0,"7"-12"-248"16,21-2 0-16,-19 0 0 0,19 0 0 15,0 0 0-15,0 0 0 0,0 0 0 0,23-6 0 16,-5 2 0-16,7 1 0 0,2-2 0 0,6 0 0 16,-1 0 0-16,4 2 0 0,1-3 0 0,3 3 0 15,-1-2 0-15,5 4-34 0,-2-3-25 0,5 8 2 16,-7-5-3-16,5 9 4 0,-10-9-3 15,9 14-16-15,-16-15-15 0,12 17 0 0,-15-15 15 16,6 10 31-16,-8-5 28 0,-4 1 13 16,0-1 11-16,-19-5 5 0,24 5 10 0,-24-5 21 15,0 0 35-15,0 0 18 0,0 0 9 0,0 0-11 16,0 0-24-16,0 0-20 0,-20 4-6 0,20-4-12 16,-28 4-3-16,10-1-7 0,-1 3-23 0,-2-2 0 15,0 3 0-15,-2 0 0 0,1 3 0 0,2 2 0 16,-1 0 0-16,0 4 0 0,2 2 0 15,1 1 0-15,2 3 0 0,2 0 0 0,5-1 0 16,1 1 0-16,7-1 0 0,4-3 0 16,-3-18 0-16,15 27 0 0,-15-27 0 0,37 15 0 15,-15-12 0-15,3-6 0 0,2-3 0 0,2-6 0 16,4-4 0-16,2-3 0 0,-1-5 0 0,2-6 0 16,-1-4 0-16,1-4 0 0,2-4 0 0,-1 0 0 15,-1-2 0-15,-4 2 0 0,-1 2 0 16,-4 4 0-16,-5 4 0 0,-5 4 0 0,-6 7 0 15,-11 21 0-15,5-26 0 0,-5 26 0 0,0 0 0 16,-23-4 0-16,23 4 0 0,-29 17 0 0,9-1 0 16,-2 5 0-16,0 3 0 0,-1 2 0 0,1 4 0 15,2-3 0-15,1 1 0 0,7-1 0 0,3-4 0 16,5-4 0-16,4-19 0 0,6 28 0 16,-6-28 0-16,27 16 0 0,-7-14 0 15,7-3 0-15,4-3 0 0,3-4 0 0,3-3 0 16,1-4 0-16,3 1 0 0,0-1 0 0,-3 2 0 15,0 1 0-15,-4 2 0 0,-3 3 0 0,-7 1 0 16,-5 4 0-16,-19 2 0 0,26-2 0 0,-26 2 0 16,0 0 0-16,17 16 0 0,-17-16 0 0,2 23 0 15,-2-23 0-15,-3 34 0 0,-2-14 0 16,-1 1 0-16,0 4 0 0,-3 0 0 0,1 1 0 16,-2-2 0-16,1-1 0 0,1-1 0 0,2-1 0 15,1-3 0-15,3-1 0 0,2-17 0 16,0 19 0-16,0-19 0 0,0 0 0 0,0 0 0 15,0 0 0-15,17-4 0 0,-17 4 0 0,13-21 0 16,-13 21 0-16,13-33 0 0,-9 11 0 0,1-2 0 16,-2-3 0-16,2 1 0 0,-1-2 0 15,1 1 0-15,-2 0 0 0,1 0 0 0,2 0 0 16,3 1 0-16,-1-1 0 0,4 3 0 0,2 1 0 16,2 2 0-16,3 3 0 0,3 1 0 0,2 4 0 15,2 1 0-15,4 5 0 0,1 0 0 0,4 3 0 16,1-2 0-16,3 6 0 0,-2-12-74 0,20 30-208 15,-39-42-118-15,27 29-217 0,-12-5 19 16,-9-14 523-16</inkml:trace>
  <inkml:trace contextRef="#ctx0" brushRef="#br0" timeOffset="14399.1535">16106 15178 1218 0,'-8'-27'521'0,"8"27"-445"0,12-23-28 0,-12 23-18 16,9-23-1-16,-9 23-8 0,0 0 3 0,4-18-5 15,-4 18 6-15,0 0-3 0,-18-5-8 0,18 5-14 16,-22 6 0-16,22-6 0 0,-30 13 0 16,13-3 0-16,-4 3 0 0,0 2 0 0,-1-1 0 15,3 5 0-15,-1-4 0 0,2 5 0 16,1 0 0-16,3 2 0 0,3 0 0 0,2-1 0 15,2 0 0-15,4 0 0 0,3-1 0 0,5 0 0 16,3-2 0-16,-8-18 0 0,25 30 0 0,-25-30 0 16,38 22 0-16,-16-16 0 0,8 0 0 0,-1-6 0 15,9 3-64-15,-8-20-84 0,32 32-233 0,-41-44-82 16,26 22-120-16,-5-2 176 0,-18-25 407 16</inkml:trace>
  <inkml:trace contextRef="#ctx0" brushRef="#br0" timeOffset="14805.4">16499 15306 1555 0,'-24'5'281'16,"4"8"-81"-16,20-13-189 0,-21 4-11 0,21-4 0 16,0 0 0-16,0 0 0 0,0 0 0 0,0 0 0 15,19-15 0-15,-19 15 0 0,29-11 0 0,-11 1 0 16,3 1 0-16,1-3 0 0,0 0 0 0,-1 0 0 15,1-1 0-15,-1 3 0 0,0-1 0 16,-2 1 0-16,-2 2 0 0,-17 8 0 0,27-15 0 16,-27 15 0-16,0 0 0 0,0 0 0 15,10-21 0-15,-10 21 0 0,0 0 0 0,-17-18 0 16,17 18 0-16,-20-14 0 0,20 14 0 0,-25-16 0 16,25 16 0-16,-30-16 0 0,30 16 0 0,-31-11 0 15,31 11 0-15,-31 0 0 0,31 0 0 0,-28 10 0 16,28-10 0-16,-24 24 0 0,13-6 0 0,1 4 0 15,2 4 0-15,-1-1 0 0,2 4 0 16,0 1 0-16,1 1 0 0,3-2 0 0,5-5 0 16,4-1 0-16,-6-23 0 0,22 30 0 0,-22-30 0 15,37 21 0-15,-14-17 0 0,5 1 0 0,0-7 0 16,8 2-19-16,-5-11-62 0,18 16-54 16,-31-39-187-16,49 41-73 0,-40-32-121 0,18 3 6 15,14 20 442-15</inkml:trace>
  <inkml:trace contextRef="#ctx0" brushRef="#br0" timeOffset="15180.4068">17176 15190 1355 0,'-22'-18'562'0,"22"18"-492"16,-29 0-22-16,29 0-36 0,-24-5-12 0,24 5 0 16,-22-8 0-16,22 8 0 0,-21-4 0 0,21 4 0 15,-18 0 0-15,18 0 0 0,-18 9 0 16,18-9 0-16,-17 23 0 0,8-5 0 15,-2 5 0-15,0 6 0 0,0 2 0 0,1 1 0 16,1 1 0-16,2-5 0 0,2-4 0 0,5-6 0 16,0-18 0-16,14 17 0 0,-14-17 0 0,34 2 0 15,-13-8 0-15,1-4 0 0,2-9 0 0,3-4 0 16,1-6 0-16,3-3 0 0,0-7 0 16,2-2 0-16,1-6 0 0,-1 1 0 0,-2-1 0 15,0 1 0-15,-4 5 0 0,-3-2 0 0,-3 5 0 16,-3-1 0-16,-5 4 0 0,-3 5 0 0,-3 5 0 15,-4 8 0-15,-3 17 0 0,0 0 0 0,0 0 0 16,0 0 0-16,-27 34 0 0,9-2 0 16,-2 9 0-16,-3 6 0 0,2 5 0 0,1 1 0 15,2 3 0-15,2-2 0 0,4-2 0 16,3-3 0-16,10-6 0 0,2-8 0 0,13-2 0 16,2-13 0-16,15 8-54 0,-14-31-183 0,42 32-128 15,-27-32-274-15,12-3 41 0,14 11 445 0</inkml:trace>
  <inkml:trace contextRef="#ctx0" brushRef="#br0" timeOffset="15508.513">18782 14639 1964 0,'-11'-27'62'0,"-10"11"-41"0,1 1-21 0,3 3 0 16,-2 6 0-16,19 6 0 0,-33 1 0 0,16 7 0 16,-1 4 0-16,-3 8 0 0,2 6 0 0,-3 5 0 15,0 8 0-15,1 1 0 0,-1 5 0 16,4 2 0-16,0 1 0 0,3 0 0 15,3 0 0-15,2-4 0 0,6-4 0 0,1-2 0 16,4-4 0-16,3-5 0 0,2-4 0 0,3-2 0 16,2-1 0-16,-2-5 0 0,5 1 0 0,-14-18-33 15,35 39-290-15,-48-56-116 0,13 17-230 0,0 0 87 16,0 0 582-16</inkml:trace>
  <inkml:trace contextRef="#ctx0" brushRef="#br0" timeOffset="15977.265">18360 15059 1611 0,'0'0'265'0,"0"0"-108"16,0 0-143-16,0 0-14 0,0 0 0 15,14-19 0-15,-14 19 0 0,27-15 0 0,-27 15 0 16,34-11 0-16,-16 6 0 0,0 3 0 16,2 1 0-16,-2 2 0 0,0 1 0 0,1 1 0 15,-1 1 0-15,-1 0 0 0,1 1 0 0,-18-5 0 16,34 10 0-16,-34-10 0 0,31 10 0 0,-31-10 0 15,25 8 0-15,-25-8 0 0,22 11 0 0,-22-11 0 16,19 10 0-16,-19-10 0 0,0 0 0 0,24 20 0 16,-24-20 0-16,7 20 0 0,-7-20 0 0,1 25 0 15,-1-25 0-15,-7 29 0 0,7-29 0 16,-14 27 0-16,14-27 0 0,-14 24 0 16,14-24 0-16,-15 20 0 0,15-20 0 0,-17 17 0 15,17-17 0-15,0 0 0 0,-17 16 0 0,17-16 0 16,0 0 0-16,0 0 0 0,0 0 0 0,0 0 0 15,0 0 0-15,0 0 0 0,9-25 0 0,-9 25 0 16,14-31 0-16,-4 13 0 0,2-1 0 0,-2-3 0 16,1 1 0-16,-1 1 0 0,-3 1 0 15,-1 2 0-15,-6 17 0 0,6-28 0 0,-6 28 0 16,4-20 0-16,-4 20 0 0,0 0 0 0,0 0 0 16,0 0 0-16,0 0 0 0,0 0 0 0,0 0 0 15,23-3 0-15,-23 3 0 0,28 3 0 16,-9 0 0-16,6-2 0 0,0-3 0 0,6 0 0 15,-5-5-32-15,11 12-87 0,-25-30-152 16,38 39-174-16,-42-36-38 0,17 12-69 0,10 17 408 16</inkml:trace>
  <inkml:trace contextRef="#ctx0" brushRef="#br0" timeOffset="16383.5628">19054 15040 1237 0,'0'28'332'0,"-5"-7"134"16,5-21-454-16,0 0-12 0,0 0 0 16,0 0 0-16,0 0 0 0,0 0 0 0,26-7 0 15,-26 7 0-15,28 2 0 0,-28-2 0 0,36 3 0 16,-15-2 0-16,2 0 0 0,5-2 0 0,3-3 0 16,2-4 0-16,3-2 0 0,-1-3 0 0,1-3 0 15,-3 2 0-15,0-4 0 0,-4 1 0 16,-3 0 0-16,-4-3 0 0,-3 2 0 0,-4-1 0 15,-3 0 0-15,-5 0 0 0,-7 19 0 0,7-30 0 16,-7 30 0-16,-7-24 0 0,7 24 0 0,-21-17 0 16,21 17 0-16,-31-7 0 0,11 8 0 0,-3 6 0 15,-1 2 0-15,-3 8 0 0,0 1 0 0,-2 4 0 16,0 4 0-16,1 1 0 16,0 2 0-16,1 0 0 0,3 2 0 0,2 0 0 15,6-2 0-15,3-5 0 0,6-4 0 0,4-2 0 16,3-18 0-16,9 26 0 0,-9-26 0 0,28 14 0 15,-10-10 0-15,8-4 0 0,1-4 0 0,6-3 0 16,5-5 0-16,5-1 0 0,2-7 0 0,3 5 0 16,-3-8 0-16,10 12-87 0,-22-28-142 0,34 40-180 15,-47-24-225-15,17 3 57 0,3 15 467 16</inkml:trace>
  <inkml:trace contextRef="#ctx0" brushRef="#br0" timeOffset="16899.1823">19904 14897 1310 0,'0'0'643'15,"-17"-10"-578"-15,17 10-36 0,0 0-29 0,-12-20 0 16,12 20 0-16,0 0 0 0,-7-23 0 0,7 23 0 16,0 0 0-16,0 0 0 0,-22-18 0 0,22 18 0 15,-20 6 0-15,20-6 0 0,-28 23 0 0,12-5 0 16,-1 6 0-16,-1 3 0 0,-1 4 0 0,0 3 0 15,1-1 0-15,2-1 0 0,4-4 0 16,3-4 0-16,5-4 0 0,4-20 0 16,5 26 0-16,-5-26 0 0,24 14 0 0,-7-13 0 15,6-5 0-15,0-4 0 0,8-4 0 0,2-7 0 16,3-2 0-16,5-5 0 0,3 0 0 0,-1-3 0 16,-1 3 0-16,-2 1 0 0,-6 2 0 0,-4 3 0 15,-6 4 0-15,-6 2 0 0,-18 14 0 0,21-13 0 16,-21 13 0-16,0 0 0 0,0 0 0 15,0 0 0-15,-21 23 0 0,4-6 0 0,-5 8 0 16,-1 4 0-16,-5 5 0 0,-3 6 0 0,-3 6 0 16,-2 5 0-16,-3 6 0 0,0 4 0 0,1 3 0 15,-1 0 0-15,6-2 0 0,2-5 0 0,7-4 0 16,5-3 0-16,5-8 0 0,5-6 0 16,4-5 0-16,3-8 0 0,2-23 0 0,9 26 0 15,-9-26 0-15,19 7 0 0,-19-7 0 16,26-10 0-16,-26 10 0 0,30-32 0 0,-13 8 0 15,-1-5 0-15,-1-1 0 0,1-4 0 0,1-1 0 16,-2 0 0-16,1 0 0 0,0-2 0 0,-1 2 0 16,-2-1 0-16,3 1 0 0,1-4 0 0,2 5 0 15,1-3 0-15,3 7 0 0,-6-8-8 0,16 25-203 16,-34-32-320-16,39 28-27 0,-27-1-72 16</inkml:trace>
  <inkml:trace contextRef="#ctx0" brushRef="#br0" timeOffset="17055.4203">20325 15213 1917 0,'22'42'130'0,"-22"-42"-130"0,0 0 0 16,-19 16 0-16,19-16 0 0,0 0 0 0,-17-10 0 16,17 10 0-16,-9-27 0 0,9 27 0 0,-14-44-165 15,33 34-388-15,-33-14-129 0,2 0 67 0,12 24 584 16</inkml:trace>
  <inkml:trace contextRef="#ctx0" brushRef="#br1" timeOffset="20947.5711">3162 13603 990 0,'-10'-18'103'0,"10"18"-43"16,-10-24 2-16,10 24 1 0,-12-23 6 0,12 23-7 15,-16-23-8-15,16 23-11 0,-19-18-4 0,19 18-8 16,-22-16 2-16,22 16-7 0,-27-12 0 16,27 12-3-16,-28-9-3 0,10 4-47 15,18 5 45-15,-27 2-1 0,27-2-7 0,-22 19 49 16,3-7-48-16,-4 5 3 0,-6 4 0 0,1 4 5 15,-7 5-7-15,3 7 11 0,-7 2-9 0,0 9 13 16,-3 4-11-16,2 8 11 0,-1 2 0 0,5 5-20 16,3 1 20-16,5 2-20 0,5 0 3 0,9 2 1 15,6-2-11-15,10-1 0 0,8-4 0 16,8-4 0-16,11-4 0 0,9-4 0 0,9-9 0 16,8-2 0-16,10-12 0 0,5-11 0 0,7-13 0 15,5-14 0-15,2-15 0 0,3-15 0 0,-2-11 0 16,-1-13 0-16,0-11 0 0,-5-3 0 0,-5-8 0 15,-5-2 0-15,-10-3 0 0,-8-1 0 16,-11 0 0-16,-10 3 0 0,-9 5 0 0,-10 8 0 16,-11 8 0-16,-10 11 0 0,-12 11 0 15,-8 10 0-15,-12 11 0 0,-10 6 0 0,-5 8 0 16,-7 9 0-16,-5 9 0 0,-1 4 0 0,-3 6 0 16,-2 4 0-16,3 3 0 0,1 2 0 0,9 1-17 15,5-8-28-15,16 6-34 0,-1-27-72 0,42 0-458 16,-17 10-16-16,17-10 105 0</inkml:trace>
  <inkml:trace contextRef="#ctx0" brushRef="#br1" timeOffset="21853.8568">2815 12692 1682 0,'0'0'80'0,"0"0"-62"0,0 0 12 0,0 0-28 15,18 6 29-15,-18-6-27 0,23 5-1 16,-23-5 1-16,30 6-5 0,-13-3 1 0,2-2 1 16,3-2-1-16,2-2 2 0,3-3 0 0,2-3-27 15,3-2 42-15,1-4-37 0,1 2 38 0,1-3-8 16,-1 0-4-16,0 1 1 0,-1-1-3 0,-4 3 2 15,-1 2-5-15,-5 1 4 0,-3 5-1 0,-20 5 1 16,25-3 1-16,-25 3 7 0,0 0 0 0,0 0 6 16,0 0-2-16,4 17-6 15,-4-17-2-15,-20 14-5 0,20-14 1 0,-34 16-4 16,11-8 4-16,-4 1-3 0,-2-1 2 0,-2-1 2 16,-3 0 0-16,0-5 2 0,-3 0 0 0,-1-2 4 15,1-1-10-15,-3-2-2 0,1-1 0 0,1-1 0 16,1 0 0-16,3 0 0 0,4 2 0 0,3-2 0 15,4 4 0-15,4-3 0 0,19 4 0 16,-23-2 0-16,23 2 0 0,0 0 0 0,0 0 0 16,0 0 0-16,0 0 0 0,0 0 0 0,29 0 0 15,-7 0 0-15,3-2 0 0,6 0 0 0,4-4 0 16,3-1 0-16,3-3 0 0,3-1 0 0,2 0 0 16,0-1 0-16,-1 0 0 0,0 1 0 15,0 0 0-15,-1 3 0 0,-2 1 0 0,-4 2 0 16,-1 0 0-16,-6 2 0 0,-2 2 0 15,-3 4 0-15,-8 2 0 0,-18-5 0 0,23 16 0 16,-23-16 0-16,2 29 0 0,-11-10 0 0,-4 2 0 16,-8 1 0-16,-3 2 0 0,-7 1 0 0,-4 0 0 15,-4 0 0-15,-3 1 0 0,-5-4 0 0,0-3 0 16,-1-3 0-16,-3-7 0 0,2-4 0 0,-1-6 0 16,2-4 0-16,4-3 0 0,2-5 0 0,4-2 0 15,4-6 0-15,5-2 0 0,3-2 0 16,8-2 0-16,5 1 0 0,1-1 0 0,9 4 0 15,1 1 0-15,7 5 0 0,-5 17 0 16,26-24-27-16,-12 4-125 0,34 34-360 0,-29-20-140 16,15 13 28-16,-5 11 545 0</inkml:trace>
  <inkml:trace contextRef="#ctx0" brushRef="#br1" timeOffset="25057.2794">24811 12804 1450 0,'-28'-11'122'0,"28"11"-30"0,-25-9-33 0,25 9-12 15,-32-9-2-15,32 9-2 0,-34-5-10 0,13 5-7 16,2-1-6-16,2 3-2 0,-3-2 0 0,20 0-2 15,-28 5-7-15,28-5 3 0,-25 0-3 0,25 0-2 16,-18-1-2-16,18 1-2 0,0 0-9 0,0 0 7 16,0 0 0-16,0 0-1 0,0 0 5 0,17-21-7 15,-17 21 2-15,26-12 2 0,-9 6-2 16,3 1-2-16,-20 5 1 0,38-7 0 0,-13 6 2 16,-2-2 0-16,3 2 1 0,-2 1-2 0,-2 0 0 15,2 2-2-15,1 3 0 0,-4 0 0 16,1 0 0-16,-2 1 5 0,2-1-4 0,-2 0 1 15,1-1-1-15,-3 0-3 0,1 0 4 0,-2-1-4 16,-17-3 4-16,30 2-4 0,-30-2 1 16,27 0 4-16,-27 0-7 0,23-5 4 0,-23 5 1 15,0 0-1-15,17-11 5 0,-17 11 1 0,0 0-2 16,0 0 0-16,0 0 0 0,-22-16-3 0,22 16 6 16,-28-1-2-16,10 3 1 0,-4 4 0 0,-2 2-2 15,-6 4 5-15,-4 1-3 0,0 5-1 0,-3 1-3 16,-2 2 0-16,1 1 0 0,0-2 0 0,1-1 0 15,2-3 0-15,6-2 0 0,4-2 0 16,7-6 0-16,18-6 0 0,-20 4 0 16,20-4 0-16,0 0 0 0,0 0 0 0,9-19 0 15,-9 19 0-15,23-24 0 0,-6 10 0 0,2-4 0 16,4-1 0-16,3-1 0 0,3-2 0 0,3-1 0 16,-3 3 0-16,2-1 0 0,0 3 0 0,-1 1 0 15,1 1 0-15,-5 3 0 0,-1 6 0 0,-3 2 0 16,-5 4 0-16,-17 1 0 0,20 3 0 15,-20-3 0-15,0 0 0 0,2 26 0 0,-2-26 0 16,-19 27 0-16,19-27 0 0,-33 29 0 0,12-13 0 16,-4-1 0-16,-3-1 0 0,-1-1 0 0,-3 0 0 15,1-3 0-15,0-2 0 0,1-3 0 16,4-4 0-16,2-4 0 0,3-4 0 0,21 7 0 16,-31-19 0-16,31 19 0 0,-18-33-43 15,18 33-313-15,1-29-232 0,11 12-72 0,-8-6 261 16</inkml:trace>
  <inkml:trace contextRef="#ctx0" brushRef="#br1" timeOffset="26135.4839">25008 12790 363 0,'0'0'-17'0,"0"0"-122"0,0 0-51 16,-1-19 174-16</inkml:trace>
  <inkml:trace contextRef="#ctx0" brushRef="#br1" timeOffset="28604.2107">25026 12766 467 0,'0'0'79'16,"0"0"-34"-16,0 0-24 0,0 0 9 0,0 0 27 16,0 0 23-16,-12-18 13 0,12 18 7 15,0 0-17-15,0 0-29 0,0 0 25 0,0 0-26 16,0 0 30-16,0 0-2 0,-23 2-5 0,23-2-12 16,0 0-14-16,0 0-9 0,-23 12-10 0,23-12-1 15,-19 9-5-15,19-9-2 0,-24 8-5 0,24-8 0 16,-23 8-7-16,23-8-1 0,-26 5-2 0,26-5-1 15,-32 4 0-15,32-4 2 0,-34 4-1 0,14-3 2 16,0-1 0-16,-2 3 0 16,-2-3 1-16,-1 0-1 0,-2-2 0 0,0 1 1 15,-1-1-3-15,-2 2 2 0,-1-3-1 0,-1 3 0 16,-4-1 1-16,0 1 0 0,-3-1 2 0,1-1-1 16,-1-1 0-16,0 1-2 0,-3-2-2 0,2 2-1 15,-2-1-2-15,-1 0 1 0,-1 0-1 0,1-2-1 16,-1 0 1-16,-2 2-2 0,1-1-2 15,-2-1 0-15,0 2 0 0,-2-1 0 0,1 1 0 16,-1-1 0-16,0-1 0 0,3 0 0 0,-1 0 0 16,0-1 0-16,1 1 0 0,-4-1 0 0,1-1-16 15,0 0 29-15,0-3-10 0,-1-1-3 16,1 0 0-16,-1-1 0 0,1-1 0 0,4 0 0 16,1-2 0-16,-1 1 0 0,0-3 0 0,-1 1 0 15,0-1 0-15,-2 1 0 0,1 0 0 16,-3-1 0-16,0 1 0 0,0-1 0 0,-2 0 0 15,1 0 0-15,1-1 0 0,0-1 0 0,0 0 0 16,2 0 0-16,-3-3 0 0,0 2 0 0,-4-3 0 16,3 0 0-16,-2-1 0 0,-1-3 0 0,3-2 0 15,0 0 0-15,-1-2 0 0,2 0 0 0,2-1 0 16,-1-2 0-16,-1-1 0 0,1-2 0 0,-4 0 0 16,3-1 0-16,-1 1 0 0,-2-2 0 15,2 1 0-15,1-1 0 0,0-2 0 16,1 0 0-16,0-3 0 0,0-1 0 0,-1-2 0 15,-1-1 0-15,0-1 0 0,-2 0 0 0,-1 0 0 16,1 0 0-16,-1-1 0 0,0-1 0 0,1-1 0 16,1 2 0-16,0-1 0 0,0 0 0 0,-1 0 0 15,-1-3 0-15,-2-1 0 0,0 0 0 16,0 0 0-16,-3 3 0 0,2-2 0 0,-1 0 0 16,2-1 0-16,1 1 0 0,0-2 0 0,0 0 0 15,-1 0 0-15,-1-1 0 0,0-2 0 0,0 0 0 16,3 0 0-16,-2 1 0 0,1 1 0 0,3 0 0 15,-2 1 0-15,0-2 0 0,2 0 0 0,-2-1 0 16,-1 0 0-16,0 0 0 0,1 1 0 16,0 0 0-16,-3 0 0 0,4 0 0 15,-2 1 0-15,1-1 0 0,3 1 0 0,-2-2 0 16,2-2 0-16,-2 1 0 0,0-2 0 0,-1 3 0 16,-1 1 0-16,0-1 0 0,1 2 0 0,2-1 0 15,1 0 0-15,-2 0 0 0,3-2 0 0,-3 1 0 16,2-3 0-16,-1 3 0 0,-1 0 0 0,2 0 0 15,-2 1 0-15,2-3 0 0,0 1 0 0,-1-1 0 16,4 1 0-16,-1-1 0 0,2 0 0 16,0-2 0-16,-1-1 0 0,2 1 0 0,-3-1 0 15,2 2 0-15,2-1 0 0,-1-1 0 16,-1-1 0-16,2-3 0 0,-1 0 0 0,0 0 0 16,2 1 0-16,0-1 0 0,0 1 0 0,2 0 0 15,-4-1 0-15,1-2 0 0,2 1 0 0,1-1 0 16,0 0 0-16,-1 0 0 0,2-3 0 15,2 2 0-15,-2 0 0 0,5-1 0 0,0-1 0 16,1 1 0-16,4-3 0 0,0-1 0 0,3-2 0 16,1 1 0-16,1 1 0 0,-1-2 0 0,3 2 0 15,-2-1 0-15,3-2 0 0,1 3 0 0,-3 1 0 16,2 2 0-16,-4 2 0 0,0 1 0 0,1 0 0 16,-1 1 0-16,1 1 0 0,-1 0 0 0,0 2 0 15,2-1 0-15,-1 0 0 16,0 0 0-16,2 2 0 0,-1-1 0 0,3 2 0 15,0-1 0-15,0 1 0 0,2 0 0 0,-2 1 0 16,2 2 0-16,-1 0 0 0,1 0 0 0,0 3 0 16,0-1 0-16,2 3 0 0,-1 0 0 0,1 0 0 15,-1 1 0-15,1 0 0 0,-1 2 0 0,1-2 0 16,0 3 0-16,0 0 0 0,0 3 0 0,-1-1 0 16,0 2 0-16,-1 2 0 0,2-1 0 15,-1 1 0-15,1 1 0 0,0-1 0 0,0 1 0 16,-2-1 0-16,2 1 0 0,1 2 0 0,-2-1 0 15,2 1 0-15,0 0 0 0,-1 2 0 0,2 0 0 16,0 3 0-16,0-2 0 0,-1-4 0 16,-1 1 0-16,2 0 0 0,0 1 0 0,0 4 0 15,0 0 0-15,-2-1 0 0,2 2 0 16,-2 0 0-16,-1 1 0 0,0-3 0 0,0 1 0 16,1-1 0-16,-3 3 0 0,1 5 0 0,-2 0 0 15,0 6 0-15,0-3 0 0,-3 1 0 0,0 0 0 16,-1 0 0-16,0-1 0 0,-1 4 0 0,1-1 0 15,1 5 0-15,-2-2 0 0,2 2 0 0,1 0 0 16,-3-2 0-16,1 1 0 0,-1 3 0 0,0-3 0 16,2 2 0-16,2 1 0 0,-2-2 0 15,2 0 0-15,-1 1 0 0,-1 1 0 16,2 3 0-16,-2-2 0 0,1 3 0 0,-1 0 0 16,-2 3 0-16,-1-1 0 0,0 1 0 0,-3 0 0 15,2 1 0-15,-1 2 0 0,0 2 0 0,-2-1 0 16,-1 2 0-16,-1 0 0 0,-1 0 0 0,0 5 0 15,1 0 0-15,-2 3 0 0,1-1 0 0,-1 0 0 16,3 4 0-16,0-1 0 0,0 1 0 16,1 0 0-16,0-2 0 0,0 3 0 0,2-1 0 15,-1-1 0-15,3 1 0 0,0-1 0 0,0-1 0 16,1 3 0-16,0-1 0 0,-1 1 0 0,1 2 0 16,1-2 0-16,-1 3 0 0,0 0 0 0,1 5 0 15,-2 2 0-15,1 1 0 0,-1 6 0 0,1-3 0 16,-1 4 0-16,1 3 0 15,0 1 0-15,-2 1 0 0,1 2 0 0,0-2 0 16,0 4 0-16,0-2 0 0,1 4 0 0,-1-1 0 16,-2-1 0-16,0 2 0 0,-1-1 0 0,-1 0 0 15,0-1 0-15,0 2 0 0,2 2 0 0,-1-2 0 16,-1 1 0-16,3-3 0 0,0 1 0 0,-1 0 0 16,3 2 0-16,0-1 0 0,0 6 0 0,1 3 0 15,1 1 0-15,-1 4 0 0,1-5 0 16,0 4 0-16,0 2 0 0,-2 2 0 0,1 4 0 15,-2 3 0-15,0 1 0 0,-1 3 0 0,-1 0 0 16,0 0 0-16,-1 1 0 0,-1-1 0 16,0 4 0-16,-1 0 0 0,1-1 0 0,-2 1 0 15,1 2 0-15,0-1 0 0,1 4 0 0,-1-2 0 16,1 2 0-16,1 1 0 0,-1-2 0 0,0 3 0 16,-1 1 0-16,0 4 0 0,0 1 0 15,1 1 0-15,0 2 0 0,0-1 0 0,-1 2 0 16,0 2 0-16,0-1 0 0,1 2 0 0,-1 0 0 15,0 1 0-15,1-1 0 0,-1-2 0 0,1 0 0 16,2 3 0-16,-1 1 0 0,-1 0 0 0,0 0 0 16,-1-3 0-16,2-1 0 0,-4 2 0 0,2 0 0 15,-2 2 0-15,1 2 0 16,-2-1 0-16,1 0 0 0,-1-1 0 0,1-1 0 16,-1 6 0-16,2 0 0 0,-2 1 0 0,1-1 0 15,1 0 0-15,-1-1 0 0,1 3 0 0,-1 0 0 16,-3-1 0-16,1 2 0 0,-1-1 0 0,0-1 0 15,0 0 0-15,-1 0 0 0,-1 1 0 0,-2 1 0 16,-1-4 0-16,1 3 0 0,0-3 0 0,0-1 0 16,2 4 0-16,-3-2 0 0,2 0 0 15,-4 1 0-15,2-5 0 0,-1 1 0 0,0-1 0 16,0 1 0-16,-3 0 0 0,2-1 0 0,0-1 0 16,-1-1 0-16,2-1 0 0,-2-1 0 0,4 0 0 15,-4-1 0-15,1-2 0 0,0 0 0 16,-2-3 0-16,0-4 0 0,-1 2 0 0,-1-3 0 15,0 1 0-15,-1 1 0 0,-1-3 0 0,1-3 0 16,0 0 0-16,1-2 0 0,-1-1 0 16,0-2 0-16,0 1 0 0,-3 1 0 0,1-1 0 15,-3-1 0-15,-1-2 0 0,-2-5 0 0,1 2 0 16,0-4 0-16,0 0 0 0,1-1 0 0,-1-4 0 16,1 0 0-16,-2 0 0 0,0-2 0 0,0-1 0 15,-1-1 0-15,-2-2 0 0,1-2 0 0,1 0 0 16,2 0 0-16,-1-2 0 0,-1 1 0 15,0-1 0-15,-2 1 0 0,1-1 0 0,0 0 0 16,-2-3 0-16,2 0 0 0,-1-3 0 16,2 0 0-16,0-1 0 0,2-5 0 0,-2-1 0 15,0-2 0-15,1-3 0 0,-2-2 0 0,1 0 0 16,1-2 0-16,0-3 0 0,2 0 0 0,3-2 0 16,-1 0 0-16,0-1 0 0,-1 1 0 0,1 0 0 15,-2 1 0-15,0 1 0 0,-1 0 0 16,-1 4 0-16,1 0 0 0,1 1 0 0,1-2 0 15,1 0 0-15,-1-1 0 0,-1 0 0 0,0-2 0 16,-1 0 0-16,-3-2 0 0,2-3 0 0,0-1 0 16,-1 0 0-16,2-3 0 0,1-1 0 0,1-2 0 15,-1-1 0-15,-1-1 0 0,0-2 0 0,0-2 0 16,-2-2 0-16,0-1 0 0,1 1 0 16,-1-2 0-16,1 1 0 0,0-3 0 15,0-2 0-15,-2 1 0 0,0 0 0 0,-2 1 0 16,-3 0 0-16,-2 1 0 0,0 1 0 0,-3-1 0 15,1 2-3-15,-4-10-77 0,14 22-146 0,-38-49-187 16,17 21-230-16,-1-14 33 0,-6-21 539 0</inkml:trace>
  <inkml:trace contextRef="#ctx0" brushRef="#br2" timeOffset="34242.2275">14243 842 1481 0,'-61'-45'432'16,"5"26"-420"-16,3 0-37 0,0 0 56 0,4 3-18 15,-2-4 18-15,-2 1 10 0,0-3-47 0,-2 2 1 16,-3 6-1-16,-3 1 0 0,0 2 3 0,-2 3-3 16,0 5 5-16,-2 4-2 0,-2 4 2 0,0 3 0 15,-4 3-4-15,1 4 10 0,0 2-3 0,-2 1 3 16,3 0 4-16,-2 0-18 0,1-2 41 15,-1-3-38-15,3 3-15 0,0-2 37 0,1 6-58 16,0-1 55-16,3 0 6 0,-2-2-10 0,4 3 2 16,0 0-8-16,0 1 5 0,1 3-8 15,-1 1 11-15,0 2-13 0,-2 6 10 0,-3 8-13 16,-3 8 6-16,0 9-6 0,-1 10-24 0,-4 8 14 16,-3 10-12-16,-1 2 9 0,-6 12 23 15,1 1-19-15,-1 4 10 0,0 13 16 0,4-3-11 16,0-2 16-16,4 5 0 0,2-5-26 0,4 2 7 15,4 2 12-15,5 3-9 0,4 0 10 0,7 3 12 16,5 2-10-16,6 1-8 0,6 1 7 0,7 1-9 16,6-1-11-16,7 0 11 0,8-4 2 0,6-2-5 15,9-2 0-15,7-3 0 0,8 0 0 0,9 0 0 16,6 1 0-16,6 0 0 0,10-3 0 16,7-5 0-16,7 1 0 0,8-4 0 15,6-3 0-15,5-4 0 0,10-9 0 0,4-7 0 16,8-6 0-16,10-6 0 0,5-6 0 0,6-4-4 15,10-8 8-15,0-6-10 0,9-8 12 0,1-8-6 16,7-8 0-16,1-8 0 0,2-8 0 0,3-8 0 16,2-9 0-16,1-7 0 0,2-9 0 0,4-10 0 15,-1-8 0-15,4-8 0 0,-1-10 0 16,1-4 0-16,-3-12 0 0,-2-5 0 0,-1-10 0 16,-7-13 0-16,-3-5 0 0,-5-9 0 0,-3-5 0 15,-3-6 0-15,-3-6 0 0,-4-5 0 0,-7-7 0 16,-4-2 0-16,-4-4 0 0,-9-1 0 15,-9-3 0-15,-8 0 0 0,-12-3 0 0,-14 0 0 16,-10 1 0-16,-10-2 0 0,-13 2 0 16,-9 1 0-16,-14 2 0 0,-11 2 0 0,-13 1 0 15,-13 5 0-15,-13 2 0 0,-13 6 0 0,-13 9 0 16,-11 3 0-16,-18 14 0 0,-18 9 0 0,-14 11 0 16,-15 15 0-16,-16 14 0 0,-11 7 0 0,-15 9 0 15,-13 8 0-15,-6 3 0 0,-6 12 0 0,-2 9 0 16,-2-3 0-16,0 12 0 0,7-1 0 0,1 10 0 15,5 7 0-15,6 4 0 0,6 3 0 16,10 5 0-16,-1 8-50 0,21 10-103 0,-22-6-189 16,25 23-314-16,8 8 32 0,-3 3 403 15</inkml:trace>
  <inkml:trace contextRef="#ctx0" brushRef="#br2" timeOffset="35711.0003">12453 3650 1826 0,'0'0'19'0,"0"0"-14"0,0 0-3 15,5-21-2-15,-5 21 3 0,0 0-2 16,0 0 5-16,18-1 7 0,-18 1 5 0,11 19 8 15,-11-19-3-15,11 40 2 0,-7-11-11 0,-1 5 5 16,1 4-10-16,-3 0-10 0,0 4 23 0,0 0-26 16,-1 0 23-16,-1 4-17 0,-1-1-2 0,-1-2 0 15,-1 1 0-15,-1-2 0 0,0-2 0 0,-1-3 0 16,0-5 0-16,1-5 0 0,1-7 0 0,4-20 0 16,-5 26 0-16,5-26 0 0,0 0 0 15,0 0 0-15,0 0 0 0,0 0 0 0,4-21 0 16,-2 3 0-16,2-10 0 0,0-8 0 0,0-8 0 15,1-4 0-15,0-4 0 0,1 1 0 16,0 0 0-16,0 2 0 0,-1 0 0 0,0 2 0 16,-1 3 0-16,1 1 0 0,0 3 0 0,-1 6 0 15,3 5 0-15,0 5 0 0,0 5 0 0,-7 19 0 16,17-28 0-16,-17 28 0 0,21-17 0 16,-21 17 0-16,31-12 0 0,-9 6 0 0,4-1 0 15,4-3 0-15,4 2 0 0,3-6 0 0,4 3 0 16,0-3 0-16,7 4-3 0,-6-9-102 0,22 30-251 15,-24-32-260-15,13 18-4 0,-10-7 274 0</inkml:trace>
  <inkml:trace contextRef="#ctx0" brushRef="#br2" timeOffset="36071.0891">13213 3742 2047 0,'0'0'0'0,"-17"13"0"15,17-13 0-15,0 0 0 0,23 4 0 0,-6-7 0 16,5-3 0-16,2-3 0 0,3-5 0 16,2-3 0-16,4-2 0 0,0-3 0 0,1-2 0 15,1-3 0-15,-2 1 0 0,0-1 0 0,-4 2 0 16,-5-1 0-16,-2 5 0 0,-6 1 0 0,-4 2 0 16,-12 18 0-16,9-25 0 0,-9 25 0 15,-6-18 0-15,6 18 0 0,-20-12 0 0,3 9 0 16,-2 4 0-16,-3 4 0 0,-4 6 0 0,-2 5 0 15,-1 7 0-15,-2 5 0 0,-2 5 0 16,1 7 0-16,0 1 0 0,3 2 0 0,4-1 0 16,5-2 0-16,7-2 0 0,7-5 0 0,7-1 0 15,6-4 0-15,9-3 0 0,5-4 0 0,4-4 0 16,11-4 0-16,1-6 0 0,10-3 0 0,0-8 0 16,9-2 0-16,1-8 0 0,6-1-12 0,-1-13-68 15,15 17-109-15,-32-29-381 0,30 13-16 16,-14-10-17-16</inkml:trace>
  <inkml:trace contextRef="#ctx0" brushRef="#br2" timeOffset="36369.2943">14322 3178 2037 0,'-29'12'10'0,"0"5"-10"16,-3 4 0-16,3 3 0 0,0 3 0 15,-1 2 0-15,1 1 0 0,4 3 0 0,3-3 0 16,4-2 0-16,7-5 0 0,3-3 0 0,8-20 0 15,0 29 0-15,0-29 0 0,21 23 0 0,-3-14 0 16,5-5 0-16,7-1 0 0,2-6 0 0,6-1 0 16,1-5 0-16,1 1 0 0,0-3 0 0,-2 3 0 15,-5 2 0-15,-5 3 0 0,-5 3 0 16,-4 2 0-16,-19-2 0 0,21 9 0 0,-21-9 0 16,5 18 0-16,-5-18 0 0,-6 36 0 0,-3-13 0 15,-6 4 0-15,-5-2 0 0,-2 4 0 0,0-2 0 16,-1-2 0-16,3-2 0 0,0-2 0 0,3-4 0 15,17-17 0-15,-19 21 0 0,19-21 0 16,0 0 0-16,0 0 0 0,18-4 0 0,7 2-107 16,-23-35-313-16,38 22-200 0,-11-14-24 15,6-2 389-15</inkml:trace>
  <inkml:trace contextRef="#ctx0" brushRef="#br2" timeOffset="37025.5315">14963 3182 2047 0,'0'0'0'16,"-32"0"0"-16,32 0 0 16,-33 11 0-16,14 0 0 0,-2 3 0 0,1 4 0 15,-3 5 0-15,-1 5 0 0,1 2 0 0,0 7 0 16,1 0 0-16,3 1 0 0,3 0 0 0,3 0 0 16,2-2 0-16,5-1 0 0,3-5 0 0,6-3 0 15,5-5 0-15,-8-22 0 0,29 30 0 0,-7-22 0 16,3-3 0-16,3-5 0 0,0-7 0 15,2-4 0-15,2-6 0 0,-1-5 0 0,2-5 0 16,-3-7 0-16,0-1 0 0,-5-4 0 0,-2-1 0 16,-3-1 0-16,-2 0 0 0,-3 0 0 0,-2 1 0 15,-5 1 0-15,0 0 0 0,-5 3 0 0,-1 0 0 16,-4 3 0-16,0 7 0 0,-4 3 0 0,6 23 0 16,-12-26 0-16,12 26 0 0,0 0 0 15,-22-3 0-15,22 3 0 0,0 0 0 16,-21 23 0-16,21-23 0 0,-8 25 0 0,8-25 0 15,2 25 0-15,-2-25 0 0,17 22 0 0,-17-22 0 16,28 16 0-16,-8-11 0 0,1-2 0 0,4-1 0 16,3-1 0-16,2-2 0 0,1-1 0 0,0 0 0 15,-3-2 0-15,-4 3 0 0,0 0 0 0,-5 1 0 16,-1 1 0-16,-18-1 0 0,25 2 0 0,-25-2 0 16,0 0 0-16,0 0 0 0,18 21 0 15,-18-21 0-15,-3 29 0 0,-1-6 0 0,-5 2 0 16,-3 4 0-16,-2 3 0 0,-1 2 0 0,-1 0 0 15,4-1 0-15,1-4 0 0,3-6 0 16,4-4 0-16,4-19 0 0,2 25 0 0,-2-25 0 16,0 0 0-16,23 11 0 0,-23-11 0 0,26-15 0 15,-8 0 0-15,4-11 0 0,2-8 0 16,2-7 0-16,2-3 0 0,-2-2 0 0,0 0 0 16,-2-3 0-16,-1 1 0 0,-2 0 0 0,1-1 0 15,-3 4 0-15,0 5 0 0,-1 5 0 0,-5 6 0 16,-2 11 0-16,-11 18 0 0,0 0 0 0,0 0 0 15,0 0 0-15,0 0 0 0,-1 30 0 0,-9 3 0 16,-3 9 0-16,-3 6 0 0,3-1 0 0,-1-4 0 16,7 2 0-16,1-9 0 15,11 1 0-15,0-6 0 0,9-1 0 0,2-12 0 16,19 21-202-16,-35-39-155 0,57 23-166 0,-26-17-58 16,3-14 198-16</inkml:trace>
  <inkml:trace contextRef="#ctx0" brushRef="#br2" timeOffset="37541.1672">16594 2898 1793 0,'-45'-22'111'16,"45"22"-58"-16,-27-11-9 0,27 11-2 0,-35-4-38 15,14 6-4-15,-6 0 0 0,1 5 0 0,-4 4 0 16,0 5 0-16,-3 2 0 0,2 4 0 0,-4 2 0 16,3 3 0-16,0 3 0 0,2 4 0 0,-2 1 0 15,4 1 0-15,0 0 0 0,3 1 0 16,6-5 0-16,6-4 0 0,6-4 0 0,7-4 0 15,0-20 0-15,18 27 0 0,0-17 0 16,4-5 0-16,5-5 0 0,3-5 0 0,4-5 0 16,5-5 0-16,2-6 0 0,4-4 0 0,-1-4 0 15,-2-3 0-15,-4 0 0 0,-2-2 0 0,-5 1 0 16,-5 0 0-16,-4 1 0 0,-6 0 0 0,-3 5 0 16,-3 0 0-16,-5 4 0 0,-3 4 0 15,-2 19 0-15,-6-26 0 0,6 26 0 0,0 0 0 16,-22-7 0-16,22 7 0 0,-23 18 0 0,10-1 0 15,-2 7 0-15,0 3 0 0,3 3 0 0,5-3 0 16,6 0 0-16,4-1 0 0,7-2 0 0,1-2 0 16,5-2 0-16,1-4 0 0,6-1 0 15,-1-7 0-15,7-1 0 0,1-5 0 16,11 1-60-16,-13-21-89 0,31 30-145 0,-42-46-126 16,33 22-128-16,-10 1 9 0,-19-25 503 0</inkml:trace>
  <inkml:trace contextRef="#ctx0" brushRef="#br2" timeOffset="37900.5646">16977 2848 1989 0,'-20'4'58'0,"20"-4"-58"16,-24 6 0-16,24-6 0 0,-22 20 0 15,10-2 0-15,-4 4 0 0,3 5 0 0,1 3 0 16,0 1 0-16,3 1 0 0,0 3 0 16,3-1 0-16,2 1 0 0,1-4 0 0,2-3 0 15,2-5 0-15,3-2 0 0,-4-21 0 0,13 28 0 16,-13-28 0-16,17 13 0 0,-17-13 0 0,0 0 0 15,24-4 0-15,-24 4 0 0,22-24 0 16,-8 1 0-16,-1-8 0 0,3-4 0 0,0-5 0 16,0 0 0-16,-1-3 0 0,-1 2 0 0,-2 0 0 15,0-1 0-15,-1 1 0 0,-1 1 0 0,2 0 0 16,1 1 0-16,-1 5 0 0,-1 5 0 0,-1 9 0 16,-10 20 0-16,10-17 0 0,-10 17 0 0,0 0 0 15,2 19 0-15,-1 1 0 0,1 7 0 0,-1 8 0 16,-1 4 0-16,0 3 0 0,1 0 0 15,2 1 0-15,-1-2 0 0,5-1 0 16,-1-2 0-16,7-2 0 0,-1-5 0 0,6 1 0 16,0-7 0-16,5-2 0 0,4-6 0 0,7-4 0 15,3-13 0-15,17 15-173 0,-28-44-156 0,41 37-119 16,-34-27-151-16,8-11 117 0,15 25 467 0</inkml:trace>
  <inkml:trace contextRef="#ctx0" brushRef="#br2" timeOffset="38213.0708">17811 2714 1550 0,'0'31'463'16,"0"-31"-429"-16,0 0-34 0,-23-1 0 0,23 1 0 15,-19 4 0-15,19-4 0 0,-28 11 0 0,28-11 0 16,-33 20 0-16,13-4 0 0,0 1 0 0,-2 6 0 16,-3 2 0-16,2 3 0 0,-2 2 0 0,0 3 0 15,4 2 0-15,0-1 0 0,4 0 0 16,3-4 0-16,5-2 0 0,4-4 0 0,4-4 0 16,6-1 0-16,-5-19 0 0,21 25 0 15,-21-25 0-15,36 12 0 0,-11-13 0 0,3-6 0 16,7-5 0-16,2-11 0 0,8-2 0 0,-5-7 0 15,12 9-40-15,-22-28-221 0,33 39-164 0,-39-28-154 16,13 5 7-16,9 18 403 0</inkml:trace>
  <inkml:trace contextRef="#ctx0" brushRef="#br2" timeOffset="38588.0626">17950 2882 2047 0,'-18'18'0'16,"18"-18"0"-16,0 0 0 0,-9 24 0 0,9-24 0 15,0 0 0-15,0 0 0 0,0 0 0 16,29 15 0-16,-12-18 0 0,5-3 0 16,1 1 0-16,3-2 0 0,0-1 0 0,-2-4 0 15,1-3 0-15,-3 1 0 0,-1-3 0 0,-1-1 0 16,-3-1 0-16,-2-1 0 0,-2-3 0 0,-2 0 0 16,0 0 0-16,-2 0 0 0,-4 0 0 0,-3 2 0 15,-1 1 0-15,-4-2 0 0,-2 4 0 16,-1 0 0-16,6 18 0 0,-23-23 0 0,23 23 0 15,-37 2 0-15,13 13 0 0,-4 5 0 0,0 7 0 16,-3 4 0-16,2 4 0 0,0 4 0 0,2 1 0 16,4 0 0-16,5-3 0 0,7-1 0 15,6-5 0-15,6-1 0 0,4-3 0 0,6-4 0 16,4-4 0-16,4-3 0 0,6-4 0 0,7-4 0 16,9-6 0-16,10-4 0 0,6-7 0 0,12-1 0 15,-7-18-8-15,34 26-265 0,-35-43-91 16,45 37-104-16,-27-20-25 0,-1-19 53 0,26 31 440 15</inkml:trace>
  <inkml:trace contextRef="#ctx0" brushRef="#br2" timeOffset="39228.7144">19236 2757 2047 0,'-42'35'0'0,"42"-35"0"0,-22 10 0 0,22-10 0 16,0 0 0-16,0 0 0 0,0 0 0 0,33-8 0 16,-10 2 0-16,9-4 0 0,9-5 0 15,10-4 0-15,7-8 0 0,7-4 0 16,2-2 0-16,1-3 0 0,2 1 0 0,-3 0 0 15,4 2 0-15,-7-1 0 0,3 10 0 0,-13-16-107 16,26 44-356-16,-33-20-206 0,2 13 30 0,-8 13 471 16</inkml:trace>
  <inkml:trace contextRef="#ctx0" brushRef="#br2" timeOffset="44767.1146">20637 2219 1049 0,'-6'-25'360'0,"15"51"96"0,-9-26-413 16,0 0-22-16,0 0-7 0,0 0 4 0,0 0 6 16,0 0 4-16,0 0-5 0,0 0-12 0,-4 21-11 15,3 0 0-15,-1 8 0 0,0 4 0 0,-4 4 0 16,0 1 0-16,0 2 0 0,-1 0 0 15,-1-2 0-15,4-2 0 0,-1-5 0 0,2 0 0 16,5-11 0-16,-1 0 0 0,-1-20 0 16,13 21 0-16,-13-21 0 0,21 6 0 0,-21-6 0 15,33-11 0-15,-10-2 0 0,1-5 0 0,2-6 0 16,0-5 0-16,1-3 0 0,1-3 0 0,-1 1 0 16,-2 1 0-16,0 0 0 0,-3 3 0 0,-3 1 0 15,-3 5 0-15,-3 2 0 0,-2 5 0 0,-11 17 0 16,15-21 0-16,-15 21 0 0,0 0 0 0,0 0 0 15,0 0 0-15,0 0 0 0,8 18 0 16,-8-18 0-16,3 34 0 0,-3-11 0 0,1 1 0 16,0-1 0-16,0 2 0 0,3-4 0 0,1 1 0 15,1-4 0-15,2-1 0 0,-8-17 0 16,21 26 0-16,-21-26 0 0,24 12 0 0,-24-12 0 16,26 1 0-16,-26-1 0 0,28-6 0 0,-28 6 0 15,28-18 0-15,-28 18 0 0,25-31 0 0,-14 13 0 16,-1-2 0-16,-3-1 0 0,0 1 0 15,-3-1 0-15,-2 3 0 0,-1 0 0 0,-2-3 0 16,-1 2 0-16,-1-2 0 0,3 3 0 0,-1-1 0 16,4 2 0-16,1-4 0 0,9 4-41 0,-9-19-110 15,35 33-254-15,-30-37-166 0,18 9-33 0,-2-4 330 16</inkml:trace>
  <inkml:trace contextRef="#ctx0" brushRef="#br2" timeOffset="45157.7734">21672 1442 1595 0,'-2'17'452'0,"2"-17"-452"0,-22 31 0 0,12-6 0 15,1 3 0-15,-1 6 0 0,-1 0 0 0,0 11 0 16,1 4 0-16,2 1 0 0,0 2 0 16,4-4 0-16,-1-1 0 0,1 4 0 0,2 0 0 15,0-1 0-15,2-5 0 0,0-2 0 0,0-6 0 16,2-2 0-16,-1-4 0 0,1-4 0 0,1-5 0 15,2-5 0-15,-5-17 0 0,10 23 0 16,-10-23 0-16,0 0 0 0,0 0 0 0,22 6 0 16,-22-6 0-16,15-17 0 0,-15 17 0 0,21-34 0 15,-7 9 0-15,2-4 0 0,1 0 0 16,0 0 0-16,1 3 0 0,-2 3 0 0,-3 7 0 16,-13 16 0-16,22-23 0 0,-22 23 0 0,0 0 0 15,19-8 0-15,-19 8 0 0,0 0 0 0,9 18 0 16,-9-18 0-16,6 27 0 0,-2-9 0 0,0 2 0 15,-2-2 0-15,3 2 0 0,-5-20 0 0,10 34 0 16,-10-34 0-16,19 29 0 0,-19-29 0 16,28 24 0-16,-11-15 0 0,4-2 0 0,0-7-40 15,5 4-32-15,-7-16-32 0,21 25-106 16,-37-42-166-16,37 33-70 0,-24-21-53 0,0-10 200 16,17 23 299-16</inkml:trace>
  <inkml:trace contextRef="#ctx0" brushRef="#br2" timeOffset="45360.9013">22244 1934 1287 0,'0'0'578'16,"0"0"-506"-16,-17-6-5 0,17 6-25 0,0 0-41 16,0 0-1-16,-21 13 0 0,21-13 0 0,-14 31 0 15,6-6 0-15,2 4 0 0,-1 1 0 0,3 1 0 16,-1 2 0-16,1 0 0 0,1-1 0 0,1 1 0 16,0-4 0-16,4 0 0 0,0-4 0 15,3-2 0-15,3-1 0 0,-8-22 0 0,21 29 0 16,-21-29 0-16,23 16-11 0,-23-16-124 15,37 4-308-15,-42-29-127 0,5 25-21 0,27-35 295 16</inkml:trace>
  <inkml:trace contextRef="#ctx0" brushRef="#br2" timeOffset="45485.9572">22233 1650 2047 0,'4'20'0'0,"-4"-20"0"0,0 0 0 16,-16 13 0-16,16-13 0 0,5 19 0 15,-5-19 0-15,15 25-25 0,-15-25-33 0,30 24-14 16,-2 2-54-16,-28-26-176 0,52 15-205 0,-27-6-49 16,14 2 156-16</inkml:trace>
  <inkml:trace contextRef="#ctx0" brushRef="#br2" timeOffset="45720.2582">22807 1847 1323 0,'0'0'587'0,"0"0"-531"15,-29 2-26-15,29-2 3 0,-27-7-15 0,27 7-18 16,-29 1 0-16,29-1 0 0,-32 17 0 0,14-2 0 16,1 3 0-16,-1 3 0 0,1 6 0 15,0 3 0-15,2 8 0 0,3-2 0 16,5 4 0-16,3-6 0 0,5-5 0 0,3-5 0 16,6-2 0-16,4-4 0 0,4-5 0 0,8-3 0 15,1-6 0-15,7-4 0 0,3-9 0 0,8-4 0 16,3-13 0-16,4-1 0 0,-2-12 0 0,11 4-8 15,-17-33-222-15,33 33-287 0,-38-22-141 0,8-1 59 16,-4 21 565-16</inkml:trace>
  <inkml:trace contextRef="#ctx0" brushRef="#br2" timeOffset="46048.3857">23387 1213 1822 0,'-33'13'225'0,"8"11"-225"0,6 7 0 16,5 7 0-16,-2 2 0 0,3 10 0 0,-3-3 0 15,0 8 0-15,0-2 0 0,3 2 0 16,2 2 0-16,4-5 0 0,1 3 0 0,2-7 0 16,1-3 0-16,1-5 0 0,3-6 0 0,3-2 0 15,1-10 0-15,2 1 0 0,-7-23 0 0,22 24 0 16,-22-24 0-16,30 7 0 0,-13-15 0 0,3-2 0 16,-1-8 0-16,1-6 0 0,-1-4 0 0,1-6 0 15,-2 3 0-15,-1-1 0 0,-2 4 0 16,-3 2 0-16,-1 3 0 0,-3 2 0 0,-8 21 0 15,13-27 0-15,-13 27 0 0,0 0 0 16,0 0 0-16,0 0 0 0,0 0 0 0,20 10 0 16,-20-10 0-16,19 35 0 0,-5-7 0 0,-1 0 0 15,3 4 0-15,0-7 0 0,3 4 0 0,-2-6 0 16,8 12 0-16,-25-35-138 0,41 64-161 0,-41-64-194 16,5 30-135-16,7 2 140 0,-12-32 488 15</inkml:trace>
  <inkml:trace contextRef="#ctx0" brushRef="#br2" timeOffset="46645.3328">18576 4021 1870 0,'0'0'30'0,"-16"-24"3"16,16 24 5-16,-18-23 5 0,18 23-10 0,-22-15-33 15,22 15 0-15,-33-4 0 0,13 6 0 0,-4 4 0 16,-1 4 0-16,-4 3 0 0,-3 5 0 0,-2 4 0 16,1 3 0-16,0 6 0 0,2 2 0 0,-1 5 0 15,4 2 0-15,3 2 0 0,4-1 0 16,2-1 0-16,5-3 0 0,4-7 0 0,7-4 0 15,3-4 0-15,7-3 0 0,8-2 0 16,4-4 0-16,8-4 0 0,5-4 0 0,6-6 0 16,6-6 0-16,10-7 0 0,3-5 0 0,6 0 0 15,-1-12-22-15,14 13-115 0,-27-35-239 0,40 37-145 16,-30-19-64-16,3 1 180 0</inkml:trace>
  <inkml:trace contextRef="#ctx0" brushRef="#br2" timeOffset="47160.9649">19225 3966 1813 0,'0'0'63'0,"0"0"-16"0,0 0 1 0,-3-19 6 16,3 19-32-16,0 0-22 0,-26-18 0 0,26 18 0 16,-23-8 0-16,23 8 0 0,-27-1 0 15,27 1 0-15,-31 6 0 0,14 0 0 0,-4 3 0 16,0 5 0-16,-3 3 0 0,-1 4 0 0,-2 5 0 16,-1 2 0-16,0 3 0 0,2 2 0 15,2 2 0-15,5-1 0 0,3-2 0 0,5-3 0 16,5-5 0-16,4-4 0 0,2-20 0 0,10 24 0 15,-10-24 0-15,27 11 0 0,-8-11 0 0,5-4 0 16,4-5 0-16,3-5 0 0,4-5 0 16,2-6 0-16,4-6 0 0,-2-4 0 0,1 0 0 15,-2-2 0-15,-3 2 0 0,-2 1 0 0,-5 2 0 16,-5 6 0-16,-3 3 0 0,-7 6 0 0,-13 17 0 16,13-18 0-16,-13 18 0 0,0 0 0 0,0 0 0 15,0 0 0-15,0 0 0 0,-25 26 0 0,13-8 0 16,0 4 0-16,-3 4 0 0,2 1 0 15,3 1 0-15,-1-1 0 0,6-1 0 16,1-3 0-16,4-1 0 0,4-1 0 0,3-1 0 16,3-3 0-16,5 0 0 0,2-6 0 0,6-4 0 15,2-6 0-15,6-1 0 0,-2-10-22 0,13 8-118 16,-22-30-70-16,33 34-122 0,-43-42-68 0,18 11-117 16,5 11 92-16,-25-28 425 0</inkml:trace>
  <inkml:trace contextRef="#ctx0" brushRef="#br2" timeOffset="47520.3471">19654 3800 1984 0,'0'0'63'0,"0"0"-63"0,0 0 0 16,0 0 0-16,-20 0 0 0,20 0 0 0,-10 19 0 15,7-2 0-15,0 5 0 0,-2 4 0 16,4 6 0-16,-1 1 0 0,-1 3 0 0,3 0 0 16,3-2 0-16,-1-3 0 0,2-3 0 15,1-4 0-15,0-2 0 0,3-4 0 0,-8-18 0 16,20 26 0-16,-20-26 0 0,28 7 0 0,-28-7 0 15,29-8 0-15,-29 8 0 0,33-29 0 0,-15 7 0 16,1-4 0-16,1-1 0 0,-1-5 0 0,-1 2 0 16,-1-3 0-16,0 1 0 0,-1 0 0 0,-2 1 0 15,-1-1 0-15,-1 2 0 0,-1 1 0 16,-1 5 0-16,-3 1 0 0,-2 6 0 0,-5 17 0 16,9-22 0-16,-9 22 0 0,0 0 0 0,0 0 0 15,0 0 0-15,0 27 0 0,-3-8 0 16,-1 9 0-16,-2 3 0 0,0 4 0 0,-1 2 0 15,1-1 0-15,1-2 0 0,5 0 0 0,0-5 0 16,5-4 0-16,1-6 0 0,9 1-1 0,-15-20-136 16,41 20-65-16,-37-38-58 0,39 30-186 15,-20-23-72-15,-2-16 36 0,19 16 482 0</inkml:trace>
  <inkml:trace contextRef="#ctx0" brushRef="#br2" timeOffset="47817.2475">20401 3537 2047 0,'-24'25'0'0,"2"-13"0"0,-2 1 0 16,3 5 0-16,-2 1 0 0,4 4 0 0,-3-1 0 15,4 2 0-15,1-1 0 0,3 0 0 0,7-2 0 16,4-2 0-16,7-2 0 0,-4-17 0 0,16 29 0 16,-16-29 0-16,34 17 0 0,-11-13 0 0,3-4 0 15,0-3 0-15,4 0 0 0,-4-3 0 0,0 0 0 16,-3 1 0-16,-4 0 0 0,-2 1 0 15,-17 4 0-15,24-3 0 0,-24 3 0 0,0 0 0 16,0 0 0-16,6 17 0 0,-6-17 0 0,-15 21 0 16,3-2 0-16,-4 1 0 0,-2 3 0 0,0 3 0 15,-1-1 0-15,2-2 0 0,3-1 0 16,0-3 0-16,7-1 0 0,7-18 0 0,-7 26 0 16,7-26 0-16,0 0 0 0,0 0-51 0,40 21-134 15,-41-44-69-15,38 37-124 0,-37-14-176 16,16-37 60-16,16 30 364 0</inkml:trace>
  <inkml:trace contextRef="#ctx0" brushRef="#br2" timeOffset="48192.2345">20764 3614 2037 0,'0'0'10'0,"-3"17"-10"0,3-17 0 16,0 0 0-16,17 12 0 0,-17-12 0 0,25 2 0 15,-25-2 0-15,34-4 0 0,-13-2 0 0,0 0 0 16,5-2 0-16,3-2 0 0,0-3 0 0,4-3 0 16,-2-2 0-16,-2-3 0 0,0 0 0 0,-2-1 0 15,-3 0 0-15,-3 0 0 0,-4 2 0 16,-4 0 0-16,-4 2 0 0,-9 18 0 0,1-30 0 16,-1 30 0-16,-15-22 0 0,15 22 0 0,-29-9 0 15,8 11 0-15,-5 5 0 0,-5 7 0 16,-2 4 0-16,-2 5 0 0,1 5 0 0,0 1 0 0,1 3 0 15,2 2 0-15,1 1 0 0,5 0 0 0,3 0 0 16,5-1 0-16,5-2 0 0,6-3 0 16,6-3 0-16,6-3 0 0,6-2 0 15,1-3 0-15,6-2 0 0,-2-4 0 0,4-1 0 16,3-8 0-16,6 2 0 0,2-4 0 0,5-2 0 16,6-11 0-16,22 12-174 0,-17-35-43 0,47 34-166 15,-31-30-229-15,9-7 123 0,21 16 318 0</inkml:trace>
  <inkml:trace contextRef="#ctx0" brushRef="#br2" timeOffset="48676.6175">21669 3361 2047 0,'0'0'0'16,"-27"1"0"-16,27-1 0 0,-24-1 0 0,24 1 0 15,-26 5 0-15,26-5 0 16,-25 11 0-16,25-11 0 0,-22 16 0 0,22-16 0 15,-17 22 0-15,17-22 0 0,-15 28 0 0,15-28 0 16,-12 30 0-16,6-12 0 0,0-1 0 0,0 3 0 16,1-3 0-16,5-17 0 0,-6 27 0 0,6-27 0 15,-2 20 0-15,2-20 0 0,0 0 0 0,0 0 0 16,20 8 0-16,-20-8 0 0,28-7 0 0,-10-1 0 16,3-6 0-16,2 0 0 15,1-2 0-15,-2 0 0 0,1 3 0 0,-2 0 0 0,-21 13 0 16,31-15 0-16,-31 15 0 0,0 0 0 0,18 6 0 15,-18-6 0-15,0 22 0 0,-7-4 0 0,-2 8 0 16,-8 3 0-16,-2 3 0 0,-2 1 0 16,-5-2 0-16,2-2 0 0,-2 0 0 0,3-2 0 15,4-2 0-15,0-4 0 0,8-1 0 16,11-20 0-16,-7 37-70 0,7-37-152 0,0 0-142 16,0 0-283-16,10-29 127 0,14 18 297 0</inkml:trace>
  <inkml:trace contextRef="#ctx0" brushRef="#br2" timeOffset="49473.512">22794 3271 1346 0,'-30'-11'462'0,"30"11"-399"15,-31-6-41-15,14 6 19 0,-4-3 1 0,2 2-6 16,-6-1-6-16,2 2-25 0,-4 2-5 0,-1 2 0 16,-2 4 0-16,2 3 0 0,-4 2 0 15,4 3 0-15,1 2 0 0,-1 1 0 0,2 3 0 16,2 3 0-16,-1 2 0 0,6 1 0 0,1-2 0 15,2 3 0-15,2-3 0 0,4-1 0 0,3-3 0 16,5-4 0-16,2-18 0 0,6 24 0 16,-6-24 0-16,21 13 0 0,-3-10 0 0,3-4 0 0,3-4 0 15,4-5 0-15,2-7 0 16,2-5 0-16,3-7 0 0,5-6 0 0,1-7 0 16,0-5 0-16,0-6 0 0,-2-4 0 0,-2-1 0 15,-5 0 0-15,-2 2 0 0,-5 2 0 0,-4 3 0 16,-7 3 0-16,-4 2 0 0,-4 3 0 0,-5 6 0 15,-3 3 0-15,-3 5 0 0,-2 5 0 0,0 7 0 16,7 17 0-16,-17-14 0 0,17 14 0 0,-20 8 0 16,20-8 0-16,-23 32 0 0,10-4 0 15,-1 11 0-15,-2 8 0 0,3 7 0 0,1 3 0 16,1 1 0-16,5-1 0 0,3 1 0 0,5-2 0 16,5-3 0-16,3-5 0 0,6-3 0 15,3-10 0-15,6-2 0 0,1-9 0 0,6-1 0 16,-2-6 0-16,5-1-7 0,-8-15-108 0,18 16-66 15,-29-34-40-15,34 33-86 0,-33-31-152 0,5-5-13 16,12 15 188-16</inkml:trace>
  <inkml:trace contextRef="#ctx0" brushRef="#br2" timeOffset="49879.8998">23164 3042 2014 0,'0'0'31'0,"-32"14"-29"16,13-7-2-16,1 4 0 0,-2 3 0 15,-1 2 0-15,0 5 0 0,2 3 0 16,-1 4 0-16,2 2 0 0,1 3 0 0,1 3 0 16,2 0 0-16,1 2 0 0,1-4 0 0,6-3 0 15,0-4 0-15,7-4 0 0,2-5 0 0,-3-18 0 16,16 24 0-16,-16-24 0 0,28 11 0 0,-8-11 0 16,2-5 0-16,5-4 0 0,2-6 0 0,4-4 0 15,-2-6 0-15,4-2 0 0,-3-5 0 16,-1 1 0-16,-4-2 0 0,-3-1 0 0,-6 3 0 15,-2-1 0-15,-4 2 0 0,-6 2 0 0,-2 3 0 16,-4 3 0-16,-5 4 0 0,5 18 0 0,-15-24 0 16,15 24 0-16,-20-9 0 0,20 9 0 15,-26 8 0-15,26-8 0 0,-30 27 0 0,14-6 0 0,-1 3 0 16,0 6 0-16,2 2 0 0,3-1 0 16,4 1 0-16,-1-2 0 0,7-3 0 15,3-4 0-15,5-3 0 0,4-3 0 0,-10-17 0 16,30 24 0-16,-8-15 0 0,0-7 0 0,6-2 0 15,2-6 0-15,4-1 0 0,-3-13-22 0,15 16-139 16,-28-33-58-16,31 35-35 0,-41-39-129 0,15 11-130 16,9 9 53-16,-21-24 426 0</inkml:trace>
  <inkml:trace contextRef="#ctx0" brushRef="#br2" timeOffset="50395.5214">23541 2963 1558 0,'10'27'473'0,"-10"-27"-457"0,-23 18-16 16,23-18 0-16,-21 26 0 0,13-9 0 15,-1 3 0-15,2 3 0 0,2 1 0 0,-1 0 0 16,4 0 0-16,-2-2 0 0,2 1 0 0,-1 0 0 16,3-1 0-16,-2-3 0 0,2-19 0 15,2 30 0-15,-2-30 0 0,5 17 0 0,-5-17 0 16,0 0 0-16,0 0 0 0,20-2 0 0,-20 2 0 16,17-22 0-16,-5 4 0 0,-1-4 0 0,2-2 0 15,-2-4 0-15,-1-1 0 0,-2 0 0 0,0 0 0 16,-5 1 0-16,0 2 0 0,-1-1 0 0,-2 2 0 15,0 2 0-15,-2 2 0 0,-1 4 0 16,3 17 0-16,-7-24 0 0,7 24 0 16,0 0 0-16,0 0 0 0,0 0 0 0,0 0 0 15,-17 14 0-15,17-14 0 0,-5 33 0 0,4-12 0 16,2-1 0-16,3 0 0 0,2-1 0 0,1 0 0 16,-7-19 0-16,18 33 0 0,-18-33 0 0,23 23 0 15,-23-23 0-15,26 14 0 0,-26-14 0 0,32 5 0 16,-32-5 0-16,31-8 0 0,-31 8 0 15,33-20 0-15,-16 5 0 0,1-3 0 0,1-3 0 16,0-1 0-16,-3-1 0 0,-2 1 0 0,-1 2 0 16,-6 1 0-16,0 2 0 0,-7 17 0 15,7-28 0-15,-7 28 0 0,2-18 0 0,-2 18 0 16,0 0 0-16,0 0 0 0,0 0 0 0,0 0 0 16,0 0 0-16,-14 21 0 0,11-4 0 0,-2 4 0 15,1 3 0-15,3 0 0 0,1 3 0 16,2-3 0-16,4 1 0 0,0 0 0 0,4-2 0 15,0-4 0-15,3 3 0 0,3-5 0 0,4-2 0 16,-2-2 0-16,5-3 0 0,-2-6 0 0,9 6-89 16,-13-21-47-16,23 18-10 0,-26-31-28 0,22 21 7 15,-23-28-85-15,13 2-209 0,6 13-15 0,-17-22 331 16</inkml:trace>
  <inkml:trace contextRef="#ctx0" brushRef="#br2" timeOffset="50739.2665">24333 2848 1992 0,'-27'-16'55'0,"10"15"-55"0,17 1 0 0,-35 10 0 16,16-1 0-16,-1 4 0 0,2 2 0 0,-1 2 0 16,2 4 0-16,1-1 0 0,1 3 0 0,3 2 0 15,2 0 0-15,0 0 0 0,6 1 0 16,0-2 0-16,4-2 0 0,4-2 0 0,2-3 0 16,-6-17 0-16,17 27 0 0,-17-27 0 0,24 15 0 15,-24-15 0-15,27 4 0 0,-27-4 0 0,28-8 0 16,-28 8 0-16,33-23 0 0,-15 5 0 15,-1-3 0-15,-1-2 0 0,-1-1 0 0,-1 0 0 0,-2-1 0 16,-2 0 0-16,-3 0 0 0,-1-1 0 16,-3 1 0-16,-2-1 0 0,0 3 0 15,-1 3 0-15,-1 3 0 0,1 17 0 0,-4-22 0 16,4 22 0-16,0 0 0 0,0 0 0 0,0 0 0 16,0 0 0-16,-14 21 0 0,14-21 0 0,-3 32 0 15,7-11 0-15,-3 0 0 0,5 3 0 0,-1-3 0 16,3 5 0-16,-8-26-32 0,26 45-110 0,-26-45-14 15,29 36-21-15,-29-36 10 0,24 27-3 16,-24-27-160-16,0 0-111 0,44 6 10 0,-39-25 431 16</inkml:trace>
  <inkml:trace contextRef="#ctx0" brushRef="#br2" timeOffset="51317.4137">24722 2765 1770 0,'-31'12'170'16,"31"-12"-92"-16,0 0-49 0,-21 15-29 0,21-15 0 16,-23 9 0-16,23-9 0 0,-28 7 0 0,28-7 0 15,-30 12 0-15,13-3 0 16,17-9 0-16,-33 18 0 0,16-7 0 0,17-11 0 15,-28 24 0-15,28-24 0 0,-22 30 0 0,13-13 0 16,3 0 0-16,6 1 0 0,0-18 0 0,8 32 0 16,-8-32 0-16,19 23 0 0,-19-23 0 0,28 14 0 15,-9-9 0-15,-2-4 0 0,4-2 0 0,-1-3 0 16,0-2 0-16,0-2 0 0,-1-4 0 16,-1-3 0-16,1-2 0 0,-1-2 0 0,-1-3 0 15,-1 0 0-15,-2-1 0 0,-2 2 0 0,-2-1 0 16,-2 1 0-16,-2 3 0 0,-3-1 0 0,-3 19 0 15,4-28 0-15,-4 28 0 0,-3-17 0 0,3 17 0 16,0 0 0-16,0 0 0 0,0 0 0 16,-19 16 0-16,12 1 0 0,-3 2 0 0,0 6 0 15,-1 6 0-15,0 1 0 0,2 7 0 16,-2 3 0-16,0 4 0 0,0 4 0 0,2 3 0 16,1 0 0-16,2 2 0 0,1-3 0 0,1-3 0 15,2-3 0-15,-1-3 0 0,3-5 0 0,0-5 0 16,0-4 0-16,-1-5 0 0,1-3 0 0,-1-4 0 15,1-17 0-15,-5 25 0 0,5-25 0 0,0 0 0 16,0 0 0-16,-26 16 0 0,26-16 0 0,-24-9 0 16,24 9 0-16,-29-19 0 0,29 19 0 15,-30-28 0-15,15 11 0 0,3-3 0 0,5 0 0 16,-3-9 0-16,17 11-65 0,-15-25-116 16,28 23-35-16,-32-45-79 0,39 29-42 0,-16-15-135 15,2-13 17-15,32 34 430 0</inkml:trace>
  <inkml:trace contextRef="#ctx0" brushRef="#br2" timeOffset="51676.7832">24874 2894 1838 0,'15'27'209'0,"-34"-18"-209"0,19-9 0 0,0 0 0 15,0 0 0-15,0 0 0 0,0 0 0 16,17-3 0-16,-17 3 0 0,26-10 0 15,-6 0 0-15,2-3 0 0,4-1 0 0,2-2 0 16,2 0 0-16,-4-1 0 0,3 0 0 0,-4-2 0 16,-3 2 0-16,-3-1 0 0,-3 0 0 0,-6 0 0 15,-2-2 0-15,0 0 0 0,-8 0 0 0,-2-2 0 16,-3 3 0-16,-3 2 0 0,8 17 0 0,-21-26 0 16,21 26 0-16,-31-5 0 0,11 10 0 0,-3 5 0 15,0 7 0-15,-3 5 0 0,2 7 0 16,-1 4 0-16,0 3 0 0,1 6 0 0,1 0 0 15,5 1 0-15,2-2 0 0,4-2 0 0,3-2 0 16,5-4 0-16,6-6 0 0,6-6 0 16,-8-21 0-16,31 25 0 0,-12-21 0 0,7-5 0 15,3-5 0-15,6-6 0 0,4-8 0 0,7-3 0 16,-2-15 0-16,16 19-68 0,-30-31-189 16,29 38-60-16,-40-36-54 0,25 16-102 0,5 12 13 15,-21-31 360-15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17/06/2015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236086"/>
              </p:ext>
            </p:extLst>
          </p:nvPr>
        </p:nvGraphicFramePr>
        <p:xfrm>
          <a:off x="214283" y="664342"/>
          <a:ext cx="8750332" cy="5218176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Today: Review of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Mechanics+HRT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+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from old exams – on screen and via the web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Friday: Formative Assessment for both classes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3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Friday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6024973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Damping and Resonance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7120" y="129240"/>
              <a:ext cx="8993880" cy="4930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800" y="112680"/>
                <a:ext cx="9009720" cy="495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723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57360" y="149040"/>
              <a:ext cx="9038880" cy="5438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2240" y="138600"/>
                <a:ext cx="9056520" cy="546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404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00840" y="213840"/>
              <a:ext cx="8820000" cy="5468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7880" y="197640"/>
                <a:ext cx="8835480" cy="550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816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6472</TotalTime>
  <Words>225</Words>
  <Application>Microsoft Office PowerPoint</Application>
  <PresentationFormat>On-screen Show (4:3)</PresentationFormat>
  <Paragraphs>47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286</cp:revision>
  <dcterms:created xsi:type="dcterms:W3CDTF">2006-08-16T00:00:00Z</dcterms:created>
  <dcterms:modified xsi:type="dcterms:W3CDTF">2015-06-16T21:59:17Z</dcterms:modified>
</cp:coreProperties>
</file>