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ppt/ink/ink12.xml" ContentType="application/inkml+xml"/>
  <Override PartName="/ppt/ink/ink13.xml" ContentType="application/inkml+xml"/>
  <Override PartName="/ppt/ink/ink14.xml" ContentType="application/inkml+xml"/>
  <Override PartName="/ppt/ink/ink15.xml" ContentType="application/inkml+xml"/>
  <Override PartName="/ppt/ink/ink16.xml" ContentType="application/inkml+xml"/>
  <Override PartName="/ppt/ink/ink17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4"/>
  </p:notesMasterIdLst>
  <p:sldIdLst>
    <p:sldId id="422" r:id="rId2"/>
    <p:sldId id="257" r:id="rId3"/>
    <p:sldId id="258" r:id="rId4"/>
    <p:sldId id="300" r:id="rId5"/>
    <p:sldId id="605" r:id="rId6"/>
    <p:sldId id="606" r:id="rId7"/>
    <p:sldId id="607" r:id="rId8"/>
    <p:sldId id="608" r:id="rId9"/>
    <p:sldId id="609" r:id="rId10"/>
    <p:sldId id="610" r:id="rId11"/>
    <p:sldId id="611" r:id="rId12"/>
    <p:sldId id="612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2" autoAdjust="0"/>
    <p:restoredTop sz="94737" autoAdjust="0"/>
  </p:normalViewPr>
  <p:slideViewPr>
    <p:cSldViewPr>
      <p:cViewPr varScale="1">
        <p:scale>
          <a:sx n="87" d="100"/>
          <a:sy n="87" d="100"/>
        </p:scale>
        <p:origin x="1524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6-12T02:31:21.835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</inkml:brush>
  </inkml:definitions>
  <inkml:trace contextRef="#ctx0" brushRef="#br0">13300 12570 1033 0,'-26'-7'75'16,"-10"-4"-10"-16,5 5-44 0,-4 4-6 0,1 3-8 15,-2 0 0-15,0 5 0 0,-1 0-3 0,3 1-1 16,1-2-6-16,4 0 2 0,2 0-4 0,2-3-4 15,4 2-10-15,1-4-11 0,3 1-10 16,-2-5-4-16,19 4 5 0,-33-7 4 0,33 7 14 16,-35-12 8-16,16 5 8 0,-7-2 5 0,1 1 3 15,-3 1 5-15,-6-2 9 0,1 4 9 0,-9 1 12 16,0 4 2-16,-10-3-2 0,2 7-1 0,-9-3-8 0,3 5 0 16,-4 0-7-16,-4 3 0 0,-2-1-7 0,-1 2 2 15,-4-2-5-15,1 2-2 0,-5-3-2 0,5 0 1 16,-4-2-2-16,4 0 5 0,-3-3-3 0,-1 1 0 15,-1-2-2-15,-4 1-1 0,-2 0-3 16,-1 1 1-16,-5 1-4 0,2 0 2 0,-5 2-1 16,-2 0 0-16,-2 2 0 0,-4 1-1 0,-3 0-1 15,0 2 3-15,-4 2 20 0,1 1-34 0,-5 0 35 16,-4 1-34-16,-1-1 11 0,-3 1 5 0,-1-2-6 16,0 2 6-16,-1-3-4 0,-4 0 3 0,1-1-1 15,1-2 4-15,-3-1 0 0,5-2 7 0,0-1-1 16,3-2 0-16,1-2-1 0,5-1-2 0,1-2 1 15,-1 0 4-15,1-2 2 0,3 1-1 0,-2 0 1 16,2 2-3-16,0-3 0 0,-4 4 2 0,3-2 0 16,1 0-5-16,-5 4-2 0,0 0-4 0,1 2-2 15,-6 2-1-15,3 0-1 0,0 1 2 0,-3 0-3 16,3 2 3-16,0-3-7 0,1-1 0 0,3-1-1 16,3 0-1-16,3-3 5 0,1-2-2 0,3-3 1 15,2 0-7-15,3-4 3 0,7-1-1 16,0-1 1-16,2-3 4 0,1-2 1 0,0 2-2 15,3-2 2-15,-1 1-3 0,1-1 2 0,-1 2-2 16,0 1 6-16,-2 1-6 0,-1 4 5 0,-3 2-3 16,-2 3 1-16,0 3 2 0,-1 2-3 0,-2 2 3 31,0 4-2-31,-2 2 2 0,1-1-1 0,2 1 2 16,-2 0-2-16,4-1 4 0,-1 1-5 0,2-3 3 15,5 1-3-15,0-1 3 0,4-2 0 0,2-1 1 16,4-1 0-16,2-1 0 0,2 1-1 0,2 0-1 15,2-2 0-15,-1-1 1 0,5 3-1 0,0-2 1 16,3 2-1-16,0 2 0 0,2-2 2 0,2 2 3 16,2 0-2-16,-1 1 4 0,0 3-6 0,0 0 3 15,1 5-7-15,-2 2 3 0,-1 1-5 0,1 5 4 16,-1 0-2-16,4 1 5 0,1 0-4 0,2-3 4 16,-1-1-5-16,-1 3 4 0,0 0-6 15,-1 3 4-15,1 2-6 0,0-2 6 0,2 1-4 16,2-2 6-16,2 1 9 0,3-2-32 0,5-4 33 15,4 1-29-15,2-4 16 0,5 1 5 0,1 0-6 16,2 2 5-16,4 1-5 0,0 1 5 0,2 0-5 16,4 0 5-16,1 1-6 0,2 1 6 0,2 6-7 15,2 3 7-15,2 4-8 0,0 3 8 0,3 2-9 16,1 1 8-16,3 1-9 0,0 1 10 0,3-1 9 16,2 0-25-16,0 0 26 0,-1 2-26 0,3-2 6 15,0-1 10-15,0-1-9 0,0-3 9 0,3 1-9 16,-1-1 9-16,0-3-7 0,1 1 7 0,1 0-7 15,0-1 7-15,3 2-7 0,3-2-9 16,2 2 26-16,2 1-28 0,4 0 28 0,4 1-12 16,4-3-3-16,5 1 7 0,3-2-7 0,6 2 8 15,5-2-11-15,4 0 7 0,7-1-8 0,5-3 9 16,8-1-8-16,1-2 10 0,7-4-6 0,6 0 2 16,5-2-4-16,3-3 3 0,6 0-6 0,0-2 8 15,5-1 12-15,4 0-32 0,2 0 33 0,1-1-36 16,3 1 19-16,2-1 5 0,0 1-3 0,2-2 5 15,-1-1-6-15,4 1 4 0,5-2-2 0,0 1 4 16,1-2-3-16,5 1 3 0,2-5-3 0,4-1 1 16,5-3 0-16,3-2 0 0,5-2 2 15,3-2 0-15,2-2-1 0,5-2-1 0,3-1 0 16,1-1-2-16,3-2 0 0,0-1 1 0,1 0 0 16,3-1-4-16,-2 1 5 0,2 0-5 0,-1 0 3 15,0 0 0-15,2 1-1 0,0 0-4 0,-3 0 3 16,-3 2-3-16,1 0 3 0,-3 2-3 0,0 2 3 15,-1-1-1-15,2 1 3 0,-1-1 18 0,0 0-36 16,-1 1 34-16,-3-4-35 0,2 1 16 0,1-1 3 16,-1-3-4-16,3-1 3 0,-3 0-4 15,-1-3 4-15,-1-1-3 0,-3 1 4 0,-5-2-4 16,-2 0 6-16,-9-3-5 0,-6 1 4 0,-3 0-5 16,-10-1 4-16,-4 1-4 0,-8 0 5 15,-7-3-4-15,-8 0 4 0,-4 0-4 0,-9-1 4 16,-4-1-5-16,-5 1 7 0,-6-1-6 0,-3-4 7 15,-3 0-6-15,-4-3 6 0,-3-2-8 0,-2-3-11 16,-5-1 28-16,-4-5-25 0,-4 2 33 16,-7-3-5-16,-2 1-6 0,-8-2 11 0,-3 2-11 15,-7-3 12-15,-4 1-10 0,-8-3 10 0,-3-1-14 16,-9-3 10-16,-4-1-13 0,-9-1-7 0,-4 1 23 16,-8-2-24-16,-5 0 20 0,-6-1-4 0,-7-2-14 15,-8-1 12-15,-3 0-11 0,-8-2 10 0,-3 0-10 16,-5 1 11-16,-4-3 8 0,-7 3-17 15,-3 1 21-15,-6 5-22 0,-9 4 0 16,-7 4 8-16,-12 6-14 0,-13 6 5 0,-11 6-5 16,-18 9 0-16,-12 7-5 0,-12 10-7 0,-11 3-13 15,1 9-22-15,-4-3-29 0,17 12-79 0,-13-23-234 16,26 9-202-16,13-6 23 0,13-31 518 0</inkml:trace>
  <inkml:trace contextRef="#ctx0" brushRef="#br1" timeOffset="118625.5303">10115 3940 909 0,'0'0'58'15,"0"0"-8"-15,0 0-25 0,0 0-13 0,0 0 0 16,0 0 14-16,0 0 8 0,0 0 17 0,0 0 7 15,0 0-3-15,0 0-7 0,0 0-2 16,0 0-6-16,0 0 0 0,0 0-2 0,10-17-2 16,-10 17-1-16,0 0-3 0,0 0 5 0,0 0 0 15,5 23 2-15,-3-3-7 0,3 15 0 0,-2 8-18 16,0 8 4-16,0 6-10 0,-1 2 13 0,-2-3-9 16,2-6 13-16,-1-11-13 0,2-11 0 0,5-10-9 15,-8-18 0-15,34 10-2 0,-5-17 5 0,17-18 12 16,13-15-3-16,17-26 16 15,18-21-17-15,14-21-6 0,16-20 2 0,15-17-10 16,7-11 2-16,9-9-1 0,3-3-2 0,0 0 2 16,-7 3-7-16,-13 5-10 0,-15 1-25 0,-13 12-59 15,-23-15-114-15,7 13-426 0,-24 14 1 0,-13 10 280 16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6-11T00:46:25.241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FFFF00"/>
    </inkml:brush>
  </inkml:definitions>
  <inkml:trace contextRef="#ctx0" brushRef="#br0">9085 6343 482 0,'0'0'117'15,"0"0"-44"-15,0 0-9 0,0 0-13 0,0 0 3 16,0 0-8-16,0 0-8 0,0 0-18 0,0 0-11 15,0 0-11-15,0 0-1 0,0 0 1 0,0 0 0 16,0 0 2-16,0 0-1 0,0 0 0 0,0 0 0 16,22-16 0-16,-22 16 0 0,0 0 0 0,17-8-1 15,-17 8 0-15,0 0 1 0,0 0 0 16,0 0 1-16,0 0 1 0,17 0 2 0,-17 0 3 16,0 0 1-16,0 0 0 0,0 0 1 0,0 0-1 15,-3 18 7-15,3-18 9 0,0 0 13 0,-11 24 21 16,11-24-12-16,-10 24 9 0,10-24-16 0,-11 27-8 15,11-27-19-15,-6 24 9 0,6-24-21 16,0 0 10-16,-2 20-3 0,2-20-4 0,0 0-1 16,0 0 3-16,0 0 6 0,0 0 12 15,20-6 10-15,-20 6 7 0,0 0 16 0,17-26-26 16,-17 26 6-16,14-24-40 0,-14 24 11 0,15-29-18 16,-15 29 15-16,15-28 3 0,-15 28-4 0,10-23 5 15,-10 23-2-15,7-18 2 0,-7 18 0 0,0 0 7 16,0 0 4-16,0 0 7 0,0 0 0 0,0 0-5 15,0 0-5-15,0 0-7 0,0 0-3 16,0 0-4-16,0 0-1 0,0 0-1 0,-15 22 2 16,15-22-1-16,-12 19 2 0,12-19-3 15,-9 17 3-15,9-17-2 0,0 0 1 0,0 0-1 16,0 0-1-16,0 0 0 0,0 0 0 0,0 0-1 16,0 0 1-16,0 0 0 0,0 0 1 0,0 0 1 15,0 0-2-15,0 0 2 0,0 0-2 0,0 0 2 16,0 0-2-16,0 0 1 0,18 1 1 15,-18-1 0-15,0 0 0 0,0 0 0 0,0 0-1 16,0 0 1-16,0 0-1 0,0 0-9 0,0 0-15 16,0 0-24-16,0 0-29 0,0 0-48 0,0 0-72 15,0 0-134-15,0 0-178 0,0 0 128 0,0 0 381 16</inkml:trace>
  <inkml:trace contextRef="#ctx0" brushRef="#br0" timeOffset="1">9122 6545 208 0,'0'0'87'0,"0"0"-6"16,1-17 10-16,-1 17-5 0,0 0 8 15,0 0-4-15,0 0 2 0,0 0-11 0,0 0-4 16,0 0-18-16,0 0-15 0,0 0-13 0,0 0-11 15,0 0-8-15,0 0-6 0,0 0-1 16,0 0 0-16,0 0-1 0,0 0 1 0,0 0-2 16,0 0 1-16,0 0-1 0,0 0-1 0,0 0 3 15,0 0 6-15,0 0 13 0,0 0 13 0,0 0 9 16,0 0 2-16,0 0-9 0,0 0-5 16,0 0-9-16,10-17-3 0,-10 17-2 0,0 0-3 15,0 0-3-15,-7-19-1 0,7 19-3 0,0 0 1 16,-4-17-4-16,4 17 0 0,-5-18-6 0,5 18 2 15,-5-20-3-15,5 20 4 0,-6-21 18 0,6 21-34 16,-8-23 36-16,8 23-35 0,-11-27 14 0,11 27 2 16,-11-31-5-16,11 31 4 0,-15-32-5 15,8 15 4-15,-2-1-4 0,1 0 5 16,-2 0-5-16,2-1 4 0,-1 0-5 0,-1-1 3 16,1-1-3-16,-1 1 5 0,0-4-6 0,-1 1 5 15,0-2-4-15,-1 2 5 0,-3 0-5 0,2 0 7 16,-2 0-4-16,1-1 9 0,-1 1-4 0,1-2 6 15,0-1-8-15,0 0 3 0,-1-2 9 0,1-1-30 16,1 0 28-16,1-1-29 0,-1 2 11 16,1-2 8-16,-3 1-6 0,3-2 5 0,-1 1-6 15,-1-1 8-15,2 2-8 0,-3-3 7 0,1 1-7 16,-1 1 6-16,-1-1-7 0,-1 4 8 0,2-1-6 16,-2-1 6-16,1 1-6 0,-1 0 7 0,0 2-2 15,-2-1 8-15,2-1 11 0,-2 0-29 16,2 2 27-16,-3-5-33 0,1 5 15 0,2-3 3 15,0 1-6-15,0 0 5 0,1-1-6 16,0-1 7-16,1 1-6 0,-3-3 7 0,4 1-7 16,-2-2 6-16,1 1-8 0,2-1 7 0,-1 0-7 15,0 0 7-15,1-1-8 0,-1 1 7 0,2-1 11 16,0 0-28-16,0 3 28 0,-1-3-27 0,-2 3 10 16,0-1 7-16,1-1-7 0,-1 3 7 0,1 0-7 15,-2 1 7-15,1-2-8 0,-2-1 7 0,1-1-6 16,1 0 6-16,-1 0-6 0,0 0 6 15,1 1-7-15,1-2 8 0,0 0-8 16,0-1 9-16,-1 0 8 0,2 0-27 0,-1 0 27 16,1 0-26-16,0 1 10 0,-2 0 8 0,0 1-9 15,1 2 8-15,-1-1-7 0,1 1 7 0,-1-2-6 16,-1 3 6-16,0 0-6 0,1 1 5 0,-2 1-5 16,1 0 5-16,0 0-5 0,-1 0 5 15,0 1-5-15,1-1 7 0,0 0-3 0,1 0-11 16,0 2 28-16,2-3-31 0,0-1 27 0,1 0-10 15,0-1-8-15,0 2 6 0,0-1-6 0,0 1 7 16,-1 1-6-16,0-1 5 0,1 0-5 0,1 0 5 16,-4 0-6-16,2 2 7 0,-2 0-6 15,0 2 4-15,-1 0-5 0,0 0 6 0,0 1-6 16,0 2 6-16,1 1-4 0,-1-1 5 16,1 1-5-16,-1 1-15 0,2 2 31 0,-1-2-31 15,-1 2 30-15,0 0-11 0,2 1-5 0,1 0 2 16,-1 0-3-16,14 17-4 0,-22-35-17 0,22 35-28 15,-23-32-49-15,23 32-54 0,-19-30-76 0,19 30-300 16,-20-16 25-16,8-3 337 0</inkml:trace>
  <inkml:trace contextRef="#ctx0" brushRef="#br0" timeOffset="2">9045 6564 275 0,'0'0'144'0,"0"0"29"31,0 0-74-31,0 0-23 0,0 0-5 0,0 0-8 15,0 0 2-15,0 0-2 0,0 0-2 0,0 0-3 16,0 0 0-16,0 0-9 0,-16-19-6 0,16 19-7 16,0 0-4-16,0 0-2 0,0 0-2 0,0 0-5 0,0 0-5 15,0 0-5-15,0 0-6 0,0 0-3 16,0 0-4-16,0 0 0 0,0 0-1 0,0 0 0 16,11-17 2-16,-11 17-2 0,0 0 1 0,22-6-1 15,-22 6 2-15,27-6-1 0,-27 6 1 0,35-11 0 16,-14 5 0-16,3-1-2 0,4 0 4 0,3-3-3 15,0 0 3-15,3-1-2 0,3 2 2 0,-1-3 13 16,6 1-36-16,-1-1 37 0,3-2-37 0,2 2 20 16,-1-2 3-16,4 2-3 0,-1-2 2 15,0 1-2-15,4 0 2 0,-1-2-2 0,0 1 5 16,4-1-6-16,-3 1 4 0,2-1-3 16,2-1 2-16,0 2-2 0,0-1 4 0,1 0-3 15,-1 0 2-15,0-1-3 0,1 2 5 0,0-2-5 16,1 1 5-16,1-2-4 0,-1 1 2 0,3-1-4 15,-2 0 4-15,3 0-3 0,-2-2 3 0,0 2-5 16,-1 0 6-16,1 0-5 0,1 1 6 16,1-1-5-16,0-1 3 0,-2 4-3 0,1-2 2 15,-1 1-3-15,-1 1 3 0,-1-1-3 0,-2 1 5 16,-3 1 13-16,3-1-33 0,0 1 35 0,-1 0-36 16,2 1 18-16,-4-2 2 0,2 1-4 0,0 0 4 15,0-2-4-15,-3 2 4 0,-1 0-5 0,-1-2 4 16,0 2-3-16,-1-2 6 15,1 1-4-15,-3-1 5 0,0 2-3 0,-3 0 7 16,0 2-2-16,-3-1 4 0,0 1-5 0,-1-1-2 16,-2 2-5-16,-4-1 3 0,-2 1-4 0,-1 1 3 15,-1-2-3-15,-3 2 3 0,1 0-3 0,-2 0 2 16,0 1-1-16,0-1 1 0,0 2-2 0,1 0 2 16,-2 1-1-16,-2 1 1 0,0-1-3 0,-1 0 3 15,-2 0-2-15,-1 1 2 0,-19 5-1 16,31-9-1-16,-31 9 2 0,24-6-1 0,-24 6 0 15,19-7 2-15,-19 7-2 0,19-8 2 0,-19 8-3 16,23-11 2-16,-23 11-1 0,31-14 0 0,-11 6-1 16,-1 1 2-16,2-2-2 0,0 2 1 15,-2 1-1-15,-1 0 0 0,-18 6 0 0,29-5-3 16,-29 5-20-16,0 0-28 0,0 0-23 0,19 13-46 16,-19-13-59-16,-19 4-247 0,19-4-15 15,-35 18 145-15</inkml:trace>
  <inkml:trace contextRef="#ctx0" brushRef="#br1" timeOffset="3">9110 1679 147 0,'0'0'13'0,"-17"14"-9"16,17-14-4-16,0 0 0 0,-5 17 1 0,5-17 1 15,0 0-1-15,-3 17 0 0,3-17-1 0,0 0 0 16,0 21 2-16,0-21 5 0,0 0 5 0,4 24 6 16,-4-24 2-16,6 21-1 0,-6-21-4 0,6 25-5 15,-6-25-4-15,8 26-1 0,-8-26 0 0,7 32 10 16,-7-32-13-16,5 31 11 0,-5-31-12 15,2 34 0-15,-2-34 0 0,1 33 0 0,-1-33-1 16,-1 28 1-16,1-28 21 0,-2 27-15 16,2-27 27-16,-3 31-18 0,3-11 9 0,-1-1 12 15,1 6-8-15,0-5 3 0,0 2-8 0,0 0-13 16,1 2-1-16,0 3 0 0,1-4-7 0,-1 3-1 16,1-2-1-16,0 3-1 0,-1 1 1 0,1-3-3 15,-1 4 1-15,1-3 0 0,-2 0 1 16,1 0-1-16,-1-2 0 0,0 0 2 0,0 1-2 15,1-2 2-15,-1 1 0 0,0-1-1 0,0 2-4 16,0-2 3-16,1 0-2 0,0 0 3 0,1 0 1 16,-1 0-1-16,1 1 0 0,2 0-1 0,-2 0 2 15,2 3 0-15,-1-3 1 0,0 1-2 0,1 1 1 16,-2-3-2-16,2 2 1 16,0-1-3-16,-1 0 2 0,1 2-6 0,-3-1-9 15,1 1-29-15,0 1-15 0,0 0 10 0,-1 1 13 16,-1 1 32-16,0-1 17 0,2 1-4 0,-2 1-2 15,1 0 6-15,0 0 11 0,0-1 10 0,0-1 0 16,2-1-6-16,-1-1-16 0,1 2-7 0,2-2-3 16,-1 2 0-16,0-2 0 0,1 0-1 0,0 3-7 15,1-2-1-15,-1 2 1 0,-2 3 2 16,1-2 7-16,0 2 2 0,-1 0-2 0,0 1 18 16,-1 1 9-16,2 0 15 0,-3-1 4 0,2-1-13 15,-2 3-14-15,0-2-7 0,1 0 4 0,-2 3 0 16,2-3 3-16,-2 0-8 0,1 2-7 15,-2-2-6-15,1 1 2 0,-2-1-4 0,1 3 5 16,0-3 5-16,0 1-6 0,0 0 7 0,-1-1-7 16,1-2 1-16,0 1-2 0,0-3 11 15,1 1-3-15,1-1 5 0,0 1 1 0,0-1-5 16,1 0 0-16,0 1-6 0,2 2 4 0,-2-2 5 16,3 3 10-16,-4-2-3 0,3 2 6 0,-3-2-19 15,3 3 1-15,-1 1 8 0,0 0-12 0,0 2 15 16,0-1-19-16,-2-2 8 0,0 3-5 0,-1-3 2 15,0 4 5-15,0-2-9 0,-1 1 7 16,0 3-4-16,-2 1 9 0,1 1-8 16,1 1 7-16,0-2 1 0,1 2 13 0,-2-4-8 15,2 0 11-15,-1 0-4 0,2-3-32 0,-2 0 22 16,2 1-27-16,-1-2 9 0,2 0 9 0,-1-1-8 16,1-2 9-16,-1 3-8 0,2-1 8 0,-2 3-8 15,1-1 5-15,1-2-6 0,-2 1 6 0,0-1-7 16,-1 1 7-16,0 0-8 0,0 1 10 15,2 3 8-15,-2-3-26 0,-2 0 26 0,2 2-27 16,-3-3 8-16,1 1 11 0,1 0-10 0,-1 0 9 16,2 1-8-16,-3-1 8 0,2 3-9 0,0-2 8 15,0-1-7-15,1-3 7 0,-1 1-7 0,-1-1 6 16,2 0-6-16,0-1 7 0,0 2 9 16,2-1-28-16,-2-2 30 0,-2 3-30 0,2 0 12 15,-1 1 9-15,1 1-10 0,0 2 10 16,-1 0-11-16,0 1 10 0,-1 1-8 0,0 1 8 15,0 0-10-15,0 0 10 0,0 3-11 0,-1-3 11 16,2 1 9-16,-1 1-26 0,1-1 27 0,1 0-26 16,-3 1 7-16,3-1 10 0,-1 2-9 0,0-2 9 15,0 1-9-15,1 2 9 0,-2-2-11 0,1-1 11 16,0-1-7-16,0-1 9 0,-2 3 8 16,1 3-25-16,-1-2 26 0,2 2-25 0,0-3 9 15,0 3 10-15,-3-1-12 0,3 1 11 0,-2 6-14 16,1 0 12-16,0 2-13 0,-1 2 11 15,1-3 4-15,-1 1 0 0,0-1 1 0,0 0-22 16,0-1 9-16,0 1-10 0,1-3 10 0,0 1 12 16,0 1-9-16,1 0 12 0,0-2-12 0,-2 4 11 15,2-4-15-15,0 1 12 0,1 0 4 16,0 0-25-16,0 0 25 0,-1 2-24 0,1 0 7 16,0 3 11-16,-2 0-12 0,2 2 12 0,0 2-13 15,0 0 13-15,0 3 5 0,-1 0-23 0,1 0 22 16,-1 2-21-16,0-1 4 0,-1 0 15 0,-1 0-13 15,0 1 17-15,0-4-12 0,-1 2 17 0,0-2 3 16,1 1-24-16,-1-2 23 0,3-1-24 16,-3-5 6-16,2 1 12 0,-1 3-16 15,2 1 11-15,0 2-14 0,0 2 12 0,1-1 3 16,0 4-22-16,1 1 25 0,0 5-20 0,0-1 6 16,2 4 26-16,-4-1-13 0,2 2 22 0,-2-2-18 15,1-2-12-15,0-3 12 0,-2-2-26 0,1-7 21 16,0-3-2-16,0-6-18 0,-2-7-8 0,8-2-55 15,-11-18-76-15,17-5-335 0,-9 1-30 16,-2-20 172-16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6-11T00:46:25.245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12004 9699 946 0,'0'0'169'0,"-22"13"-117"0,22-13-36 0,0 0-16 16,0 0-7-16,0 0 8 0,27-3 8 15,-27 3 4-15,30-5 4 0,-13-2 2 0,4 1 0 16,1-5 4-16,6 0-2 0,-3-4 1 0,6 1-10 15,0-5-1-15,5 0 11 0,1-4-16 0,4-1 14 16,2-4-29-16,4-2 15 0,2-5-9 0,5-1 14 16,2-6 7-16,6-4-12 0,1-6 8 15,3-3-16-15,2-3 12 0,1-2-15 0,5-3 13 0,-1-4 7 16,2-2-21-16,0-1 21 0,0 0-19 16,2-4 0-16,-2-1 18 0,0 0-18 15,-4-1 19-15,1 0 1 0,-1 0-21 0,-3-2 19 16,-3 2-19-16,0 0-1 0,-4 1 18 0,-2-1-19 15,-3-2 18-15,-5 2-2 0,-2-1-14 0,-3 1 23 16,-2-3-16-16,0 4 6 0,-8-2 16 0,2 0-20 16,-5-2 18-16,-2-1-2 0,-1-3-18 0,-3 2 20 15,-1-2-15-15,0-2-1 0,-2-3 22 16,0-1-21-16,-2-5 18 0,-1 3-4 0,-4-3-14 16,0 3 10-16,-4-5-13 0,2 3-5 0,-2-3 19 15,-2 2-4-15,-1 0-16 0,-3 1 14 0,-1-2-16 16,-1 3-2-16,-4-1 17 0,-1 2-20 15,-3 1 1-15,-3 0 15 0,-4 2-12 0,-2 2 15 16,-3-1 7-16,-2 2-18 0,-1 3 20 16,-4 0-18-16,-4 2-1 0,-3 3 17 0,-2-2-17 15,-6 4 16-15,2-4-2 0,-3 3-17 0,-1 0 12 16,-1 0-16-16,-4 3-2 0,3 2 17 0,-3-2-16 16,2 5 17-16,-1-3-2 0,-2 1-15 0,0 3 14 15,-1 0-14-15,-3 4 14 0,-2 3-13 0,-1 2-5 16,-2 2 20-16,2 2-21 0,1 2 22 0,-1 2-6 15,-1 2-10-15,0 3 9 0,1 2-9 16,-2 2 10-16,1 4-7 0,-1 3 7 0,1 1-5 16,-1 6 4-16,-1 0-6 0,4 3 5 15,-1 1-5-15,2 3 4 0,4 2-2 0,1 3-13 16,3 1 15-16,4 1-12 0,1 2 32 0,5-1-14 16,5 2 14-16,1-1-17 0,4 3-3 0,4-2 2 15,18 10-2-15,-29-13 1 0,29 13-1 0,0 0-1 16,0 0-2-16,0 0-1 0,0 0-2 15,0 0 1-15,0 0 1 0,0 0-1 0,20-11 1 16,-3 12 1-16,4 2-2 0,2 0 1 0,3 1-1 16,3 1-2-16,0 0 2 0,4 1 0 0,-2 2 4 15,4 1-1-15,-1 0 3 0,1 1-1 0,4 0-16 16,0-1 34-16,4-1-34 0,5-1 33 0,2-2-15 16,4-2-2-16,2 0 3 15,5-2-2-15,2-2 1 0,3 0-1 0,0-2 1 16,1-1 1-16,1 2-1 0,-3 1 1 0,4 1-1 15,-4 1-1-15,-4 1 1 0,-1 2-2 0,-7 1 2 16,-3 2-2-16,-5 3 1 0,-2 0-1 0,-6 0-2 16,-3 4-5-16,-3-2 0 0,-7 2-6 0,-4 0 5 15,-3 0-1-15,-17-14 4 0,19 28-3 0,-19-28 7 16,9 27-2-16,-9-27 5 0,-5 20-1 16,5-20 4-16,0 0 3 0,-20 23 6 0,20-23 2 15,-20 11 3-15,20-11-3 0,-26 7-1 0,26-7-4 16,-32 4-2-16,13-4-3 0,-2-1-1 15,-1-1-1-15,0-1 1 0,1-2 0 0,-4-1-3 0,-2 0-1 16,1 0-2-16,-5-1 1 0,1-1-1 0,-3 1 1 16,-2 0-4-16,-4 0 0 0,-2 1-1 15,-3-1 0-15,-1 1 2 0,-1 0 2 16,1 2 0-16,-2-1-1 0,1 0-1 0,0 1 1 16,1-1-1-16,2-1 3 0,2 2-2 0,2-4 3 15,1 2-2-15,1-1 3 0,0 0-1 0,2-2 2 16,1 1-1-16,2-2 2 0,2 2-3 0,-1-1 2 15,1 1-1-15,1 0 1 0,1 1-1 0,1 0 1 16,0 0-1-16,2 2-14 0,-1 0 12 16,0 0-11-16,0 3 12 0,0-3 1 0,0 4-2 15,1-2 3-15,1 3 3 0,2 0 2 0,0 0 5 16,2 1-1-16,0 1-1 0,3-1-2 0,17-1-2 16,-28 4-1-16,28-4-1 0,-18 1-1 15,18-1 0-15,0 0-3 0,0 0-2 0,0 0-2 16,0 0 0-16,0 0 12 0,-1 28-10 0,8-2 11 15,0 12-6-15,4 6-7 0,0 6 10 16,-1 3-8-16,-3 2 7 0,1 0-7 0,-2 2 6 16,-3-1-9-16,1-3 8 0,0-2-12 0,-2-7-12 15,5-2 7-15,1-10-36 0,7-2 6 0,0-10-48 16,15 9-51-16,-10-27-93 0,26 9-349 0,-7-4 48 16,1-16 247-16</inkml:trace>
  <inkml:trace contextRef="#ctx0" brushRef="#br0" timeOffset="1">8667 5416 941 0,'-12'-20'126'0,"12"20"-109"0,0 0-14 0,0 0 1 16,-17-18 16-16,17 18 15 0,0 0 14 0,0 0 7 15,0 0-5-15,-17-7-8 0,17 7-8 16,0 0-8-16,0 0-9 0,0 0-9 0,0 0-7 16,0 0-3-16,0 0-1 0,0 0 0 0,0 0 4 15,0 0 2-15,24-20 2 0,-24 20 1 0,24-14 1 16,-24 14-3-16,35-17 0 0,-16 7-4 0,2 1 1 16,1 0-1-16,-1 0 5 0,3 2 0 0,-3 0 3 15,3 2-4-15,-1 3-1 0,-1 0-2 0,-2 0 1 16,2 5 3-16,-4-2 3 0,2 3 2 15,-3-1-1-15,1 1-1 0,-1 1-4 16,3-2-1-16,1 1-2 0,3-2 2 0,0 0-1 16,1-2 1-16,2-2 0 0,1 2 1 0,0-1 3 15,3 0 1-15,-2 0 5 0,1 1-1 0,-1 0 2 16,0 1-1-16,-1 0-2 0,0 3 0 0,-1-1-4 16,1 3 1-16,-2 1-1 0,-2 2 0 0,-1 0 0 15,-1 2 0-15,0 1-2 0,-1 0 2 16,-1 0-5-16,2 1 3 0,0 0-4 0,0 0 2 15,1 0-1-15,0-2 2 0,3 0-1 0,-2-1 2 16,0-1-2-16,2-1 1 0,-2 1-2 0,3-1 1 16,-4 0-3-16,0 0 0 0,0 2-1 0,-1-1 2 15,-1 2-2-15,-2 1 3 0,0 0-3 0,-1 3 4 16,-1 2-4-16,0 2 4 16,-3 4 0-16,1 1 6 0,-3 3-5 0,-1 3 6 15,-2 5 4-15,-2 4-25 0,-1 2 23 0,-4 5-22 16,1-2 5-16,-4 0 10 0,-1-2-10 0,0-4 8 15,0-5-8-15,0-7 6 0,4-5-9 0,-2-21-6 16,6 24-23-16,-6-24-26 0,0 0-27 0,0 0-35 16,28 7-61-16,-32-26-123 0,8 1-195 0,-4 18 35 15,7-45 418-15</inkml:trace>
  <inkml:trace contextRef="#ctx0" brushRef="#br0" timeOffset="2">11707 4443 1723 0,'0'0'16'0,"-23"21"-64"0,4-21-18 16,19 0-42-16,-37 0-81 0,37 0-319 0,-36 0-23 16,5-7 243-16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6-11T00:46:25.257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</inkml:brush>
  </inkml:definitions>
  <inkml:trace contextRef="#ctx0" brushRef="#br0">13933 5088 1072 0,'-24'-15'51'16,"24"15"-42"-16,0 0 7 0,0-18 12 0,0 18 19 15,0 0 14-15,2-25 2 0,-2 25-7 0,0 0-9 16,0 0-9-16,9-23-6 0,-9 23-6 0,0 0-3 16,0 0-3-16,0 0-2 0,0 0-3 0,0 0-4 15,0 0-2-15,0 0-1 0,0 0 3 16,0 0 1-16,0 0 3 0,6 34-3 16,-9-8 2-16,-2 8 8 0,-1 7-31 0,-4 6 25 15,0 7-26-15,-5-1 12 0,0 4 15 0,-2-2-11 16,2 1 16-16,-3-5-13 0,3-4 9 0,0-7-10 15,4-6 8-15,3-7-11 0,2-5 4 0,6-22-6 16,-5 28 0-16,5-28-2 0,0 0-1 0,0 0 0 16,0 0 0-16,0 0 4 0,0 0 4 15,15-10 9-15,-15 10 1 0,16-36 2 0,-6 10-9 16,1-7 2-16,1-2-9 0,0-5 7 0,-2 0-7 16,1-2 9-16,-3 1-5 0,0 1 6 0,0 0-8 15,-2-1 7-15,2-2-12 0,-1 0-7 0,1 0 16 16,3 1-19-16,2 2 21 0,0 1-7 15,2 4-7-15,-1 5 7 0,1 4-7 0,-1 3 4 16,0 2-2-16,0 4 1 0,-14 17-1 16,27-28 1-16,-27 28-2 0,24-17 2 0,-24 17-1 15,22-8 0-15,-22 8 0 0,23 1 0 0,-23-1 0 16,26 15-2-16,-26-15 3 0,29 33-2 0,-13-10 4 16,0 5-5-16,-2 6 4 0,-3 4-5 0,-1 6 6 15,-3 7 6-15,-4 2-18 0,-2 3 17 0,-3-2-23 16,-2 0 0-16,-1-5 2 0,1-2-15 15,1-7 6-15,3-3-13 0,-3-11-11 0,9 1-35 16,-6-27 3-16,10 36-22 0,-10-36-28 16,11 21-21-16,-11-21-20 0,0 0-37 0,0 0-37 15,-6-17-98-15,6 17-11 0,-11-20 331 0</inkml:trace>
  <inkml:trace contextRef="#ctx0" brushRef="#br0" timeOffset="1">14147 5493 868 0,'-32'-18'218'0,"13"15"-44"15,-16-16-33-15,15 15-22 0,-11-13-14 16,13 14-21-16,-5-9-11 0,23 12-9 0,-25-5-12 15,25 5-16-15,0 0-13 0,0 0-12 0,0 0-9 16,0 0-4-16,0 0-1 0,0 0 1 0,30-12 2 16,-3 3-10-16,11-2-11 0,3-7-23 0,13 5-34 15,-5-15-47-15,26 19-112 0,-22-18-317 0,16 4 4 16,3 5 207-16</inkml:trace>
  <inkml:trace contextRef="#ctx0" brushRef="#br0" timeOffset="2">15027 5281 1293 0,'0'0'70'0,"0"0"-55"0,-2-19-1 16,2 19 18-16,0 0 8 15,-2-18 12-15,2 18-6 16,0 0-7-16,0 0-4 0,0 0-9 0,0 0-3 16,0 0-7-16,0 0-4 0,0 0 1 0,0 20 3 0,0-20-1 15,2 39 7-15,-3-14-5 0,0 7 0 16,-1 1-9-16,-1 2 6 0,-1 0-12 0,-1 1 11 15,-1-2-9-15,1-4 5 0,0-2-6 0,3-4 4 16,-1-3-2-16,2-4 0 0,1-17-2 16,0 21-1-16,0-21-2 0,0 0 2 0,0 0-2 15,0 0 2-15,0 0-1 0,0 0-3 0,0 0 4 16,0 0-2-16,0 0 3 0,0 0-2 0,16-36 2 16,-13 12-4-16,0-3 5 0,0-2-5 0,-2-2 6 15,1-2-7-15,-2-2 7 0,0-2-9 0,0 0 8 16,0 0-7-16,0 1 7 0,3-1-7 0,-1 2 8 15,4 1-9-15,1 3-8 0,3 4 23 16,0 7-27-16,-10 20 30 0,21-27-13 0,-21 27-3 16,17-13 3-16,-17 13-1 0,0 0-1 0,25-5 1 15,-25 5 0-15,23 2 0 0,-23-2 0 0,29 8-1 16,-29-8-1-16,30 13 2 0,-30-13-2 16,28 19 2-16,-28-19-1 0,24 26-13 0,-24-26 28 15,18 30-27-15,-11-13 24 0,-3 0-10 16,-1 0-4-16,-5 1 3 0,-1 0-2 0,-3 1 3 15,-4 3-5-15,-1-3 5 0,-5 2-3 0,-1 0 3 16,0-2-3-16,-2 0 5 0,-1-2-5 0,1-1 5 16,0-2-4-16,2 0 3 0,0-5-3 0,17-9 2 15,-29 17-3-15,29-17 3 0,-22 17-2 0,22-17 1 16,-17 26-1-16,10-8 1 0,0 5-3 0,-1 5 4 16,1 4-5-16,0 5 8 0,0 4-8 15,-1 0-8-15,1 1 24 0,0-2-24 0,-2-2 21 16,3-6-27-16,4-2-21 0,-1-10-19 0,12 0-42 15,-9-20-24-15,18 22-123 0,-18-22-255 0,0 0 5 16,33-8 202-16</inkml:trace>
  <inkml:trace contextRef="#ctx0" brushRef="#br0" timeOffset="3">15527 4905 594 0,'0'0'168'0,"4"-29"-55"16,-4 29-51-16,1-28-11 0,-1 28 6 0,3-25 4 15,-3 25 4-15,1-21-4 0,-1 21-3 16,0 0-8-16,0 0 11 0,0 0 1 0,0 0-8 16,0 0-11-16,0 0-15 0,0 0-8 15,0 0-8-15,0 0-2 0,-17 20 3 0,13-3 9 16,-2 2 1-16,1 5 8 0,-2 2-9 0,2 3 1 15,0 5-12-15,0 3 4 0,-1 5-8 0,0 5-4 16,-2 1 28-16,0 2-22 0,-1-1 21 0,-1 0-7 16,0-1-13-16,2-4 6 0,-1-4-10 0,3-6 3 15,1-7-9-15,3-9 4 0,2-18-3 16,3 18-1-16,-3-18-1 0,0 0 1 0,0 0 0 16,21 2 2-16,-21-2 4 0,0 0 3 0,19-30 1 15,-8 7-3-15,2-6 2 0,1-3-9 16,1-1 4-16,-1 0-5 0,1 4 4 0,-2 1-5 15,-2 4 5-15,-1 1-4 0,-3 6 3 0,-7 17-4 16,17-24 3-16,-17 24-2 0,0 0 0 0,0 0-1 16,19-4-1-16,-19 4 3 0,7 19-2 15,-4-2 3-15,2 3-3 0,0 5 4 0,-1 2-5 16,0 0 1-16,-1 1-9 0,0-3-2 0,1 2-13 16,0-3-7-16,6 1-19 0,-3-7-11 0,10 5-21 15,-17-23-15-15,37 28-41 0,-37-28-54 0,43 16-42 16,-26-19-78-16,5-4-96 0,12 11 111 0,-17-22 299 15</inkml:trace>
  <inkml:trace contextRef="#ctx0" brushRef="#br0" timeOffset="4">16003 5189 1470 0,'-23'-21'84'0,"6"9"-61"15,17 12 43-15,-31-9-29 0,31 9 1 0,-29 7 25 16,29-7-45-16,-36 23 26 0,16-6-19 15,1 3-10-15,-1 0 3 0,4 1-10 0,2 2 6 16,-1 0-4-16,4-2 3 0,1 1-4 0,4-1 2 16,2-2-6-16,2 0 3 0,2-2-7 0,0-17 1 15,9 27-3-15,-9-27 0 0,17 17 1 16,-17-17 0-16,28 10 1 0,-28-10-1 0,33 0 1 16,-16-4 0-16,1-1-1 0,1-3-1 0,1-2 2 15,-2-3-1-15,0-3 2 0,-3-2-1 16,0-2 2-16,-3 1-4 0,-1 1 3 0,-3 1-3 15,-8 17 2-15,14-28-2 0,-14 28 3 0,6-19-3 16,-6 19 3-16,0 0-2 0,0 0 1 0,0 0-5 16,0 0-3-16,0 0-5 0,0 0-9 0,0 0-3 15,0 0-8-15,2 23-9 0,0 0-15 0,-3-5-15 16,9 10-28-16,-8-28-22 0,13 42-60 0,-13-42-69 16,16 23-224-16,2-4 36 0,-18-19 277 15</inkml:trace>
  <inkml:trace contextRef="#ctx0" brushRef="#br0" timeOffset="5">16284 5191 1530 0,'-10'20'124'16,"-18"-5"-89"-16,6 3-3 0,-1-4-4 0,8 4 5 15,15-18-11-15,-26 28-4 0,26-28-9 0,-13 20-2 16,13-20-7-16,0 0-2 0,4 18-2 0,-4-18 2 16,0 0 0-16,28 11 1 0,-11-11 1 15,5-2-1-15,2 0 1 0,4-2-1 16,1 1-1-16,1-2-7 0,0 1-5 0,-3-1-7 16,0 3-5-16,-6-2-1 0,0 7-1 0,-21-3-2 15,28 5-1-15,-28-5-1 0,0 0-1 0,11 20 5 16,-11-20 2-16,-8 26 9 0,8-26 4 0,-26 30 8 15,26-30 10-15,-33 26-7 0,16-12 5 0,17-14 15 16,-33 24-6-16,33-24 14 0,-25 13-8 16,25-13-10-16,-18 5-9 0,18-5-17 0,0 0-31 15,-7-17-43-15,7 17-63 0,16-25-70 0,5 5-162 16,2 5-32-16,-6-17 195 0</inkml:trace>
  <inkml:trace contextRef="#ctx0" brushRef="#br0" timeOffset="6">16718 5247 1539 0,'-38'13'130'0,"38"-13"-60"16,-34 15-15-16,34-15-4 0,-33 18-13 15,33-18-11-15,-30 22-10 0,30-22 0 0,-29 27-5 16,29-27-4-16,-25 32-6 0,18-12 4 0,0 0-7 16,3 1 6-16,4 1-6 0,3-2 0 0,3 0-3 15,-6-20 3-15,17 29-2 0,-17-29-6 16,26 18-3-16,-26-18 3 0,36 8-2 0,-17-8 8 15,2-5 4-15,-3-3-6 0,1-3 4 0,1-3-1 16,-3-3 0-16,0-4-3 0,-1-1 2 0,-2-2-6 16,-1 0 4-16,-1 0-4 0,-4 2 6 0,-2 0 0 15,-1 2 4-15,-4-1-2 0,1 2 4 0,-4 1-4 16,0-1 3-16,2 19-1 0,-9-27 4 16,9 27 3-16,-11-17 5 0,11 17 3 15,0 0 0-15,-21-4-3 0,21 4-6 0,0 0-4 16,-17 9 0-16,17-9-2 0,0 0 0 0,0 0-2 15,0 0-1-15,0 0 0 0,8 16 1 0,-8-16 2 16,24 6-1-16,-4-6 1 0,1 0 3 0,3-2 1 16,3 0 3-16,3-2 2 0,0 2-5 0,1 0 0 15,-3 2-5-15,-3 2 2 0,0 4-3 16,-5 0 2-16,-3 3 0 0,-17-9 1 0,25 23 1 16,-25-23-1-16,12 33-2 0,-10-12 4 0,-2-1-6 15,-5 2 4-15,-2 1-10 0,-4 0 5 0,-1 0-1 16,-3 0 5-16,0-4 2 0,0-2 3 0,15-17 1 15,-23 22 4-15,23-22 0 0,0 0-2 0,0 0-9 16,0 0 0-16,0 0 0 0,0 0 0 16,0 0 0-16,-1-28 0 0,8 7 0 15,5-4 0-15,2-2 0 0,1 1 0 0,1-2 0 16,0 0 0-16,0-1 0 0,0-3 0 0,2-6 0 16,1 1 0-16,6-3 0 0,-4-1 0 0,7 7-88 15,-8-16-107-15,16 19-423 0,-13-8-7 0,3 4 105 16</inkml:trace>
  <inkml:trace contextRef="#ctx0" brushRef="#br0" timeOffset="7">7217 2630 641 0,'0'0'126'0,"0"0"-56"0,-6-18-16 0,6 18-2 16,0 0 10-16,0 0-2 0,0 0-8 15,0 0-7-15,0 0-3 0,-6-17-2 0,6 17-18 16,0 0 22-16,0 0-24 0,0 0 16 0,0 0-7 16,0 0-4-16,0 0-5 0,0 0-2 0,0 0 16 15,0 0-23-15,0 0 19 0,-5 26-36 0,5-26 22 16,-4 38-8-16,0-12 18 0,1 8 12 0,-3-2-6 15,4 8 8-15,-4-1-14 0,2 3 3 16,-1 1-18-16,2 1 4 0,-1-1-15 16,3-2 13-16,-2-6-11 0,2-1 8 0,0-6-8 15,0-2 2-15,1-4-6 0,1-4 5 0,-1-18-4 16,0 22 4-16,0-22 5 0,0 0 4 0,0 0 4 16,0 0 2-16,0 0 9 0,0 0-1 0,0 0 1 15,0 0-9-15,0 0-10 0,-19-28-7 0,9 11 1 16,0-5-3-16,0-4 4 0,3-3-4 0,-1-4 6 15,3-2-6-15,2-6 5 0,2-3-7 16,2-2 7-16,3-2-8 0,2 1 9 0,1 1-8 16,2 2 7-16,2 7-4 0,0 5-9 0,2 7 23 15,-2 6-23-15,-11 19 23 0,21-25-11 0,-21 25-1 16,18-8 0-16,-18 8 0 0,19 2-2 16,-19-2 2-16,27 12-2 0,-9-2-11 0,1 2 26 15,0 2-26-15,3 2 24 0,2 3-11 16,2 1-3-16,2 2 3 0,-1 1-4 0,4 0 4 15,0-1-5-15,0-2 5 0,3 1-19 0,0-5-2 16,4 0-14-16,-3-7-19 0,4 5-40 0,-12-20-69 16,20 12-319-16,-14-10-108 0,2-9 40 0</inkml:trace>
  <inkml:trace contextRef="#ctx0" brushRef="#br0" timeOffset="8">7226 1619 831 0,'2'-19'242'0,"-2"19"-201"16,-7-21-8-16,7 21 7 0,-4-20 20 0,4 20 11 16,0 0 2-16,0 0-11 0,0 0-9 0,0 0-8 15,0 0-11-15,0 0-5 0,0 0-3 0,0 0-2 16,0 0-1-16,0 0-2 0,0 0 0 0,0 0-2 16,0 0-5-16,0 0-2 0,0 0-6 15,0 0 2-15,0 0 1 0,3 20 5 0,-3-20-3 16,11 43 4-16,-5-12-7 0,2 5 2 15,0 7-7-15,-2-1 4 0,1 4-11 0,-1-1 11 0,0 1 13 16,2 0-25-16,-5-3 27 0,2-2-26 0,-1-7 5 16,-2-5 5-16,3-5-6 0,0-3 3 15,0-4-5-15,-5-17 3 0,9 21-1 0,-9-21 4 16,0 0-4-16,0 0 3 0,0 0-2 16,0 0-1-16,0 0 2 0,0 0-1 0,0 0 3 15,9-31-6-15,-10 12 6 0,-3-6-7 0,0-3 6 16,-2-5-6-16,2-1 7 0,-1 0-6 0,-4-2-16 15,1 2 27-15,-5-6-27 0,3-2 26 0,-3-4-3 16,4-6-11-16,-2-1 13 0,1 0-10 0,3-2 8 16,-1 3-8-16,3 3 9 0,3-2-12 15,0 6 11-15,2 3-9 0,3 7 11 0,1 6-9 16,2 6-8-16,1 3 25 0,2 3-28 16,-9 17 26-16,19-20-13 0,-19 20 0 0,26-11 3 15,-26 11-2-15,30-6 1 0,-13 6-7 0,-17 0 2 16,32 6 1-16,-32-6-3 0,28 18-9 0,-28-18 26 15,22 28-27-15,-22-28 28 0,16 34-13 0,-9-14-4 16,-2 2 5-16,-2 2-4 0,-1 2 5 16,-4-3-6-16,1 8 9 0,-4-3-9 0,0 2 8 15,-3 0-7-15,1-1 4 0,-3 4-5 0,0 0 6 16,0-2-4-16,-1 2 5 0,2-4-7 0,-1-5 7 16,3-2-5-16,7-22 2 0,-8 18-5 0,8-18-4 15,0 0-9-15,0 0-2 0,0 0 2 16,0 0 5-16,19-16 9 0,-19 16 2 0,29-19 3 15,-8 7-2-15,2-2 3 0,5 1-4 16,1 2 4-16,0 4-2 0,0 5-2 0,-2 3 4 16,-2 8-4-16,-4 4 3 0,-1 3-3 0,-7 7 7 15,-5 0-2-15,-3 5 7 0,-6 4-6 0,-4-1 7 16,-7 4-5-16,-4-1-6 0,-4 2 30 0,-4 3-32 16,-1 0 26-16,-2-2-14 0,-1-2-9 0,1-6 6 15,2-2-8-15,2-6 3 0,23-21-7 16,-27 26-9-16,27-26-22 0,0 0-51 0,0 0-64 15,0 0-88-15,9-18-260 0,-9 18-29 0,21-35 167 16</inkml:trace>
  <inkml:trace contextRef="#ctx0" brushRef="#br0" timeOffset="9">8131 1593 558 0,'6'-26'48'16,"-6"26"14"-16,0-18 24 0,0 18 25 0,0 0 16 15,0 0-2-15,0 0-24 0,0 0-29 0,0 0-23 16,0 0-20-16,0 0-2 0,2 20 0 15,3-4 3-15,-5-16-3 0,6 36 0 0,-3-15-6 16,2 7 5-16,-4-2-7 0,4 4 9 16,-4-5-5-16,4 1 7 0,-4 0-7 0,3-2 3 15,-3-1-13-15,1 0 4 0,-1-6-3 0,2 1 1 16,-3-18-3-16,3 27-3 0,-3-27 26 0,0 0-36 16,5 17 37-16,-5-17-36 0,0 0-32 0,0 0 33 15,0 0-35-15,0 0 34 0,0 0 1 0,0-21 0 16,0 21 2-16,-1-33-1 0,0 8-1 15,0-1-1-15,2-5 6 0,-1 1-10 0,1 0 8 16,0-3-9-16,-1-2 9 0,0-2-6 0,2-1 5 16,0 1-6-16,0-1 8 0,2 2-9 15,2 1 9-15,1 2-8 0,2 5 4 0,1 4-3 16,1 5 4-16,-11 19-5 0,22-25 5 0,-22 25-5 16,21-14 3-16,-21 14-4 0,21-5 0 0,-21 5-1 15,21 4-1-15,-21-4 2 0,19 15-1 16,-19-15 4-16,17 27-4 0,-12-7 4 0,0 4-4 15,-4 0 6-15,0 4-8 0,-2 1 8 0,-2 1-6 16,-2 3 7-16,-1-2-5 0,-3 4 8 0,-1 0-9 16,-1-1 8-16,-1-1-7 0,1-3 6 0,-1-6-5 15,1-2 5-15,0-1-6 0,11-21 4 0,-19 30-3 16,19-30 3-16,-15 20 0 0,15-20 3 16,0 0-2-16,-17 14-1 0,17-14-1 15,0 0-1-15,0 0-1 0,-18 9 2 0,18-9 1 16,0 0-1-16,-17 19-1 0,17-19-1 0,-13 31 35 15,4-3-33-15,-1 7 32 0,1 5-27 0,-2 2-10 16,1-1 9-16,-1 0-9 0,0-1 9 0,2-2-8 16,2-3 5-16,2-1-20 0,-1-10-22 0,11 1-48 15,-5-25-51-15,12 22-80 0,-12-22-94 16,14-30-188-16,12 18 43 0,-10-31 426 0</inkml:trace>
  <inkml:trace contextRef="#ctx0" brushRef="#br0" timeOffset="10">8736 780 1760 0,'-26'33'51'0,"-1"3"-83"16,6-1 40-16,4 7 15 0,-1 3-12 0,3 3 12 15,0 6-21-15,2 0-19 0,2 4 26 0,4-1-25 16,2-1 21-16,3-1 7 0,1-6-14 0,3 0 10 15,0-4-12-15,3 0 10 0,1-3-10 0,0 0 15 16,-1-7-7-16,3-4 7 16,-3-8-7-16,-5-23-1 0,15 25-2 0,-15-25 0 15,0 0 0-15,21 10 0 0,-21-10-2 0,0 0 2 16,18-17 2-16,-18 17-2 0,14-33 4 0,-6 7-6 16,1-6 7-16,-1-3-7 0,2 2 5 0,-2 1-5 15,2 0 6-15,-1 1-7 0,-2 3 5 0,1 3-4 16,0 3 1-16,0 5 0 0,-8 17-1 15,14-18-2-15,-14 18 2 0,0 0-2 0,0 0 1 16,17 16 2-16,-10 0-3 0,-2 4-1 0,2 4-10 16,0 0-2-16,1 5-13 0,-2-1-3 0,5 0-22 15,-5-8-15-15,12 7-32 0,-18-27-29 0,38 36-45 16,-38-36-53-16,50 16-74 0,-15-8-152 0,-12-21 175 16,21 20 279-16</inkml:trace>
  <inkml:trace contextRef="#ctx0" brushRef="#br0" timeOffset="11">9253 1207 1276 0,'-24'-10'327'0,"3"21"-283"0,-7 0 5 0,6 5-28 16,-4 1 27-16,4 6-2 0,-3-2-22 16,5 8 3-16,-3-1-9 0,4 3 7 0,1-4-12 0,5 1 5 0,2-4-11 15,4 3 4-15,2-2-7 0,2-3 3 16,3-4-4-16,0-18 0 0,10 26-3 0,-10-26 1 15,22 15-3-15,-22-15 0 0,33 5 3 0,-13-6-1 16,3-5 1-16,2-3 0 0,0 0-2 0,0-7 0 16,-2-1 1-16,-1-1-2 0,-4-3 6 0,0 1 3 15,-2-2 3-15,-1 0-2 0,-3-1 0 16,-3 0-10-16,-1 0 6 0,-3 0-7 0,-2 5 7 16,-2-1-4-16,-1 19 1 0,2-25 0 0,-2 25-1 15,0 0 0-15,0 0 2 0,0 0-3 0,0 0-2 16,-19 16-2-16,11 5-4 0,-2 9 8 0,-2 7-15 15,-1 2 9-15,0 3-15 0,1-5 0 0,6-3-10 16,0-4-4-16,9 0-18 16,-3-8-17-16,12 7-26 0,-12-29-25 0,29 34-16 15,-29-34-19-15,46 12-82 0,-19-2-224 0,1-30 29 16,18 18 353-16</inkml:trace>
  <inkml:trace contextRef="#ctx0" brushRef="#br0" timeOffset="12">9700 1196 1434 0,'-27'27'286'0,"-4"-13"-251"0,5 2-6 16,-2 1 3-16,3 2 12 0,0 1-12 0,3-1-2 16,1-2-13-16,21-17 0 0,-27 26-9 0,27-26-3 15,-7 17-6-15,7-17-1 0,0 0-1 0,27 14 3 16,-8-13-3-16,5-4 5 0,6-3-2 15,2 0 0-15,4-5 1 0,2 3-4 0,-1-2 4 16,0 2-4-16,-4 3 3 0,-4-1-2 0,-6 6 2 16,-5 0 0-16,-18 0 0 0,21 10 3 15,-21-10-3-15,0 0 5 0,0 24-10 0,0-24 1 0,-18 34 1 16,1-13-2-16,-4 2 5 0,-3 0 3 16,-3-1-7-16,3-2 8 0,0-4-5 0,5 0-3 15,19-16-17-15,-27 15-16 0,27-15-49 16,0 0-61-16,0 0-79 0,0 0-121 0,10-31-207 15,12 22 67-15,-8-21 448 0</inkml:trace>
  <inkml:trace contextRef="#ctx0" brushRef="#br0" timeOffset="13">10073 1133 1691 0,'0'0'115'15,"-22"15"-78"-15,5-6-4 0,-4 2 12 0,3 5-32 16,-3 2 14-16,1 4-29 0,-1 2 16 0,3 3 1 15,1-1-8-15,5 2 3 0,-1-1-11 0,4 1 7 16,4-4-8-16,2 0 7 0,7-5-7 0,3-1 2 16,-7-18 0-16,27 31-1 0,-27-31 0 15,33 20 0-15,-14-14-3 0,3-2 0 16,5-7 1-16,0-5-3 0,0-2-2 0,-1-7-8 16,4-2-11-16,0-6-5 0,2-8 4 0,-2-2-11 15,-5 0 16-15,-5-1-14 0,-3 5 15 0,-9 0-9 16,0 1 5-16,-8-3 15 0,1 4-41 0,-6-2 25 15,3 3-28-15,-8 1 11 0,3 5 20 0,7 22 14 16,-26-26 28-16,26 26 16 0,-29-4 17 16,29 4 6-16,-30 11-2 0,30-11-3 0,-30 25-12 15,19-6 1-15,11-19-12 0,-15 31-5 0,15-31-11 16,-4 28 0-16,4-28 0 0,10 24 4 0,-10-24 1 16,23 22-31-16,-23-22 25 0,33 18-31 15,-14-12 28-15,3 0 0 0,-1-1-1 0,-1-3-2 16,2 2-2-16,0-3 1 0,0-1-2 0,0 2 0 15,0 0-3-15,-2 1 0 0,0 1-1 16,-2 0 2-16,-18-4-1 0,24 12 1 0,-24-12-2 16,14 19 5-16,-14-19-1 0,7 27 2 0,-7-27-5 15,0 35-1-15,-6-14-3 0,0 2 4 0,-4 0-2 16,-2-2 4-16,0 1-4 0,1-3 4 0,0-2-1 16,11-17 5-16,-16 24-2 0,16-24 3 0,0 0-2 15,0 0-2-15,0 0 0 0,0 0-1 0,0 0 0 16,0 0 2-16,0 0 1 15,5-28 0-15,4 10 1 0,4-5-4 0,4-6 1 16,-1-1-3-16,1-4 1 0,0-1-1 0,0 2 0 16,1-2 0-16,-1 3 0 0,1-1 0 0,-2 5 0 15,0 5 0-15,-3 4 0 0,0 1 0 0,-13 18 0 16,25-30 0-16,-25 30 0 0,28-27 0 0,-10 16 0 16,1-3-47-16,11 3-60 0,-8 0 107 0,-3 3 0 15,24-5-701-15,-2 0 12 0,12 1 187 16</inkml:trace>
  <inkml:trace contextRef="#ctx0" brushRef="#br1" timeOffset="14">7367 2769 527 0,'0'0'143'0,"0"0"-28"0,0 0-22 15,0 0-7-15,0 0-6 0,0 0-6 0,0 0-16 16,0 0-7-16,0 0-3 0,0 0-4 0,0 0-5 16,0 0-8-16,0 0-9 0,18-3-9 15,-18 3-7-15,0 0-3 0,0 0-3 16,0 0-2-16,0 0-19 0,21-5-34 0,-21 5-37 15,0 0-74-15,0 0-77 0,0 0-206 0,32 16 51 16,-32-16 392-16</inkml:trace>
  <inkml:trace contextRef="#ctx0" brushRef="#br1" timeOffset="15">7716 2778 709 0,'0'0'179'0,"0"0"-96"0,0 0-29 0,0 0-21 15,0 0-3-15,0 0 7 0,0 0 11 16,0 0 0-16,11-17-5 0,-11 17-9 0,0 0-1 16,22-8-7-16,-22 8-4 0,0 0-8 0,23-13-6 15,-23 13-6-15,0 0-1 0,24-10-2 0,-24 10-19 16,0 0-26-16,23 1-51 0,-23-1-66 0,0 0-123 15,24 7-141-15,-24-7 64 0,0 0 363 0</inkml:trace>
  <inkml:trace contextRef="#ctx0" brushRef="#br1" timeOffset="16">8046 2791 596 0,'0'0'118'0,"0"0"-46"15,0 0 4-15,0 0 13 0,18-2 3 16,-18 2 4-16,0 0-18 0,0 0-22 0,0 0-20 16,0 0-18-16,0 0-12 0,0 0-4 0,0 0-2 15,17-7-2-15,-17 7-8 0,0 0-26 0,22-9-31 16,-22 9-63-16,23-5-79 0,-23 5-231 16,38-7 44-16,-38 7 352 0</inkml:trace>
  <inkml:trace contextRef="#ctx0" brushRef="#br1" timeOffset="17">8437 2774 905 0,'0'0'50'0,"0"0"-32"0,0 0-11 0,0 0 13 16,0 0 23-16,0 0 12 0,0 0 10 0,5-18-15 15,-5 18-15-15,0 0-15 0,21-24-8 16,-21 24-6-16,24-16-4 0,-24 16-3 15,23-14 0-15,-23 14-17 0,20-8-27 0,-20 8-34 16,0 0-74-16,0 0-85 0,0 0-191 0,28-3 106 16,-28 3 323-16</inkml:trace>
  <inkml:trace contextRef="#ctx0" brushRef="#br1" timeOffset="18">8887 2661 954 0,'0'24'282'0,"0"-24"-231"16,0 0 2-16,0 0-1 0,0 0 3 15,-20 6-1-15,20-6-13 0,0 0-18 16,0 0-13-16,0 0-12 0,0 0-11 0,0 0-17 16,0 0-16-16,0 0-18 0,0 0-17 0,0 0-35 15,0 0-54-15,24-9-221 0,-24 9-34 0,17-7 189 16</inkml:trace>
  <inkml:trace contextRef="#ctx0" brushRef="#br1" timeOffset="19">9222 2663 743 0,'0'0'134'0,"0"0"-57"16,0 0 4-16,0 0 8 0,0 0-19 16,-17-7 4-16,17 7-34 0,0 0 4 0,-21-1-7 15,21 1-3-15,-18 0-1 0,18 0 1 0,-20 1 2 16,20-1-2-16,-20 5 1 0,20-5-4 16,-25 8 1-16,25-8-5 0,-27 13-2 0,27-13-9 15,-29 21 0-15,29-21-8 0,-30 28 1 0,30-28-6 16,-28 31 1-16,16-13-4 0,0-1 3 0,2 0-4 15,10-17 4-15,-11 28-4 0,11-28 4 0,-3 21-5 16,3-21 2-16,7 17-2 0,-7-17 2 0,0 0-1 16,26 14 3-16,-26-14-1 0,31 1-1 0,-13-3 1 15,3-3-1-15,2-3 1 16,1-3-1-16,3-1 1 0,-2-3-3 0,0 1 3 16,-2-3-4-16,-1 1 5 0,-3-1-3 0,-19 17 3 15,31-30-3-15,-31 30 4 0,14-26-4 0,-14 26 4 16,3-20-1-16,-3 20 0 0,-7-20-1 0,7 20 2 15,-17-15-3-15,17 15 3 0,-26-12-3 0,9 9 2 16,0 3-1-16,0 1-1 0,-2 2 3 0,2 0-2 16,-1 3 0-16,0 2 0 0,1 0 2 15,0 2-1-15,0 2 5 0,17-12-1 0,-31 28 5 16,31-28-4-16,-24 31 1 0,14-14-7 0,3 1 3 16,0-1-6-16,3 1 4 0,3-1-4 0,1-17 3 15,5 29-4-15,-5-29 3 0,13 23-3 0,-13-23 2 16,23 17 0-16,-23-17 0 0,31 5 1 0,-12-6-1 15,2-4 1-15,1-5-1 16,0-2 3-16,-1-5-4 0,1-1 4 0,-1 0-4 16,-2-3 4-16,-2 2-4 0,-2-1 5 0,-2 0-5 15,-3 2 5-15,-4 0-5 0,-3 0 5 0,-3 1-4 16,0 17 3-16,-8-32-1 0,8 32-15 0,-18-25 13 16,18 25-14-16,-29-18 32 0,11 12-17 0,-2 2 18 15,-2 4-18-15,-1 3 0 0,0 3 0 0,-1 2-16 16,1 4 32-16,-2 3-30 0,2 2 31 15,1 2-15-15,2 2-4 0,3-1 4 0,2 1-4 16,2-2 5-16,4-1-6 0,9-18 5 16,-7 32-6-16,7-32 4 0,8 24-3 0,-8-24 2 15,26 22-1-15,-9-15 4 0,5-1-3 0,3-4 2 16,5-3-1-16,-1-3 0 0,4-2 1 0,-2-2-2 16,1-3 3-16,0-1-4 0,-5-3 4 0,0 1-3 15,-4-2 2-15,-3 1-2 0,-20 15 3 16,25-31-2-16,-25 31 3 0,12-30-3 0,-12 30 3 15,-1-30-4-15,1 30 3 0,-13-29-3 0,13 29-13 16,-27-23 14-16,9 16-14 0,-4 0 32 0,-4 5-16 16,1 1-1-16,-3 4-1 0,-1 4-15 0,-3 2 31 15,1 5-14-15,-1 2 14 0,4 4-11 16,0 2-4-16,5-1 6 0,3 2-4 0,3 0 2 16,6-1-5-16,4-1 2 0,5-2-6 15,4-1 5-15,-2-18-4 0,22 30 3 0,-5-19-1 16,5-1 1-16,1-5-2 0,5-3 2 0,2-3 0 15,2-4 1-15,3-3 0 0,-2-4-1 0,0-3 3 16,0-2-4-16,-3-1 3 0,-2-3-3 0,-2 2 3 16,-4-3-3-16,-5 3 4 0,-3-2-4 0,-3 2 4 15,-5 0-3-15,-2-1 4 0,-5 2-3 16,1 18-13-16,-11-30 30 0,11 30-29 0,-23-24 31 16,6 15-13-16,-2 2-3 0,-4 6 1 0,-2 1-2 15,-2 6-1-15,-2 4-17 0,-4 3 29 0,4 5-28 16,-3 3 27-16,1 2-10 0,4 1-5 15,1 0 4-15,7-2-4 0,4-2 4 0,5 0-5 16,4-2 4-16,6-18-5 0,0 29 3 0,0-29-3 16,14 24 4-16,-14-24-2 0,28 16 1 15,-9-10-1-15,4-4 2 0,4-3-1 0,1-3 0 16,1-2 1-16,0-2-2 0,1-1 3 0,-2-3-2 16,-3-1 1-16,1 1-1 0,-7-3 2 0,-2 1-1 15,-17 14 2-15,26-30-4 0,-26 30 4 0,13-31-3 16,-13 31 3-16,4-30-2 0,-4 30 3 0,-8-29-4 15,8 29 4-15,-15-25-5 0,15 25-14 16,-24-17 13-16,24 17-15 0,-31-6 15 0,11 7-1 16,-1 3 1-16,-1 5 15 0,-1 5-15 15,-2 1 16-15,2 5-13 0,0 0-2 0,2 2 4 16,3 0-4-16,3-1 5 0,3 1-5 0,4-1 5 0,2-2-5 16,2-2 3-16,4-17-4 0,5 28 2 0,-5-28-2 15,18 19 3-15,-18-19-2 0,29 10 1 0,-10-9 2 16,0-3-2-16,2-4 3 15,2-3-2-15,-1-3 2 0,2-2-2 0,-2-3 3 16,2 0-5-16,-2-4 4 0,-4 2-3 0,-1-3 3 16,-3 1-4-16,-4 1 5 0,-3 1-4 0,-4 2 4 15,-3 17-3-15,-1-31 3 0,1 31-3 0,-11-25-14 16,11 25 14-16,-20-16-15 0,20 16 31 0,-31-5-17 16,13 7 1-16,-4 5 13 0,0 3-28 15,-2 3 29-15,0 4-12 0,0 1-4 0,0 4 3 16,5-2-3-16,0 1 4 0,5-2-5 0,4-1 4 15,3 0-4-15,7-18 4 0,-5 32-4 0,5-32 4 16,6 24-4-16,-6-24 2 0,17 18-1 0,-17-18 2 16,29 10-1-16,-12-9 0 0,4-3 0 0,0-4 0 15,-1-2 2-15,2-1-1 0,-1-1 1 0,-2-2-1 16,-2 0 2-16,-17 12-3 0,28-28 4 16,-28 28-4-16,16-30 4 0,-16 30-3 15,6-29 4-15,-6 29-3 0,-2-27 1 0,2 27-1 16,-12-24 1-16,12 24-1 0,-19-16 0 0,19 16-2 15,-23-11 1-15,23 11-2 0,-26 0 1 0,26 0 0 16,-30 11 0-16,30-11 1 0,-29 22-1 0,29-22 2 16,-25 28-3-16,25-28 3 0,-19 30-3 0,19-30 4 15,-7 29-4-15,7-29 3 0,1 27-4 16,-1-27 2-16,10 23-1 0,-10-23 1 0,19 14 0 16,-19-14 1-16,27 11-1 0,-27-11 1 0,33 1 0 15,-16-3 0-15,1-2 1 0,3-2 0 0,-4-2 0 16,0-2-2-16,-17 10 3 0,28-25-3 0,-28 25 4 15,21-31-3-15,-21 31 3 0,12-27-4 16,-12 27 4-16,3-31-3 0,-3 31 3 16,-7-25-3-16,7 25 3 0,-14-19-3 0,14 19 1 15,-21-12-1 1,21 12 1-16,-27-3-2 0,27 3 0 16,-31 10 2-16,14-1-3 0,-4 5 3 0,1 2-2 15,2 0 2-15,2 3-2 0,3-1 3 0,2 1-4 16,1-1 4-16,4-1-4 0,6-17 3 0,-5 28-3 15,5-28 1-15,8 21-1 0,-8-21 1 0,17 15-1 16,-17-15 4-16,26 9-3 0,-26-9 2 16,34-1 0-16,-14-6-1 0,1-1 2 0,1-4-2 15,-2 0 3-15,-2-1-4 0,-18 13 3 0,30-30-3 16,-30 30 3-16,19-31-2 0,-19 31 4 0,7-27-2 16,-7 27 4-16,-3-23 0 0,3 23 2 0,-12-20-2 15,12 20-1-15,-22-15-4 0,22 15 1 16,-28-4-2-16,28 4 0 0,-33 3-1 0,13 3-2 15,0 4 2-15,0 2-2 0,0 0 1 16,1 4-7-16,1 1-5 0,4 1-14 0,14-18-13 16,-22 37-31-16,22-37-38 0,-8 40-94 0,8-40-145 15,-8 17-202-15,8-17 49 0,0 0 451 0</inkml:trace>
  <inkml:trace contextRef="#ctx0" brushRef="#br1" timeOffset="20">9813 2679 1379 0,'0'0'66'16,"-26"7"-37"-16,26-7 0 0,0 0 5 0,0 0 1 15,-19 4-8-15,19-4-6 0,0 0-8 0,0 0 0 16,-17 20-1-16,17-20 6 0,-5 26 5 16,4-7 6-16,-2 2-3 0,3 4-1 0,-2 0-15 15,2 6 11-15,-2 0-10 0,1 5 7 0,-2 2-8 16,-1-1-1-16,-3 1-7 0,2-2 8 0,-1 0-8 16,0-1 7-16,-2-1-8 0,2-2-10 0,0-5 26 15,0 0-27-15,4-5 23 0,-1-3-11 0,3-19-3 16,-1 27 2-16,1-27-3 0,0 0 2 0,0 0-2 15,0 0 0-15,0 0 1 16,0 0-1-16,0 0 3 0,0 0-2 0,19-26 2 16,-11 6 12-16,-1-4-26 0,0-4 27 0,1-2-26 15,-2-1 10-15,0-2 5 0,-1-1-5 0,-2 0 6 16,0-2-7-16,-2-3 7 0,0-4-7 0,-1-1 8 16,0-2-9-16,0 1 8 0,0 0-8 0,0 3 8 15,1 6-7-15,-1 4-10 0,2 8 27 0,-1 5-27 16,-1 19 29-16,3-22-13 0,-3 22-3 15,0 0 1-15,0 0 0 0,16-17-1 0,-16 17 0 16,0 0 0-16,27-2 0 0,-27 2-1 0,29 6 2 16,-11-4-1-16,2 2 1 0,-1-1-1 0,5 1 1 15,-4 1-2-15,1 0 2 0,1-1-1 0,-2 2-18 16,0 2 33-16,-2-2-32 0,-18-6 30 16,26 17-11-16,-26-17-4 0,12 21 5 15,-12-21-3-15,0 25 4 0,-5-8-4 0,-4 0 4 16,-4 3-5-16,-5 2 4 0,-4 1-5 0,-4 0 4 15,-2 1-4-15,-1-2 5 0,-1 1-5 0,-2-1 4 16,3-1-3-16,2-1 4 0,2-5-4 0,5-3 3 16,20-12-2-16,-22 14-1 0,22-14-2 0,0 0-1 15,0 0-1-15,0 0 1 0,0 0 3 0,30 1-1 16,-7-6 3-16,5-2-1 0,4-3 0 16,6-1-1-16,0 0 2 0,4 2-2 0,-1 2 2 15,-5-1-2-15,-1 6 2 0,-5 1-1 0,-6 3 0 16,-5 3 1-16,-19-5-1 0,23 17 2 15,-23-17-1-15,8 26 5 0,-11-9-4 0,-4 4 4 16,-9 2-1-16,-5 2 5 0,-6 4-4 0,-8 0 9 16,-5 3-6-16,-2-2 6 0,-4 0-4 0,1 0-11 15,0-3 22-15,3-3-24 0,5-3 21 16,4-3-13-16,5-5-5 0,5-4 0 0,4-4-5 16,19-5-7-16,-20 0-15 0,20 0-22 0,0 0-37 15,1-40-72-15,26 23-343 0,-7-15-112 0,12-4 39 16</inkml:trace>
  <inkml:trace contextRef="#ctx0" brushRef="#br1" timeOffset="21">13065 5366 1186 0,'-8'-23'414'0,"8"23"-370"16,-18 0-36-16,18 0-9 0,-17 0-13 0,17 0-18 15,0 0-43-15,-27 0-68 0,27 0-155 0,0 0-204 16,-17 12 23-16,17-12 372 0</inkml:trace>
  <inkml:trace contextRef="#ctx0" brushRef="#br1" timeOffset="22">12680 5366 1509 0,'-22'-13'58'0,"22"13"-41"0,-25-3-10 0,25 3-3 16,-21-2-2-16,21 2-7 0,-22-3-19 0,22 3-34 16,-25-7-50-16,25 7-83 15,-25-6-134-15,25 6-155 0,0 0 75 0,-36-25 405 16</inkml:trace>
  <inkml:trace contextRef="#ctx0" brushRef="#br1" timeOffset="23">12090 5328 1319 0,'-29'-4'201'0,"11"7"-160"15,-5-4-24-15,5 2-4 0,-2-2 0 0,20 1-4 16,-33-2-5-16,33 2-9 0,-29-4-11 0,12-1-12 15,17 5-18-15,-31-7-29 0,31 7-49 16,-31-10-71-16,31 10-222 0,-19-2-31 0,-6-10 186 16</inkml:trace>
  <inkml:trace contextRef="#ctx0" brushRef="#br1" timeOffset="24">11088 5368 1392 0,'-39'-4'161'16,"21"6"-125"-16,-4-1-29 0,-1 2-5 15,0 0-2-15,0 2 2 0,0 0-10 0,-3-3-14 16,4 7-33-16,-7-12-45 0,12 15-73 0,-18-19-105 16,5 4-208-16,13 9 48 0,-16-17 399 0</inkml:trace>
  <inkml:trace contextRef="#ctx0" brushRef="#br1" timeOffset="25">10306 5358 1252 0,'-26'9'198'0,"9"-10"-157"0,17 1-24 0,-32 0-5 16,32 0-1-16,-34 1-2 0,16 0-6 15,1 1-10-15,-4-2-12 0,3 4-25 0,-5-7-25 16,23 3-42-16,-42 0-46 0,42 0-97 15,-30 14-179-15,3-23 16 0,27 9 386 0</inkml:trace>
  <inkml:trace contextRef="#ctx0" brushRef="#br1" timeOffset="26">9631 5339 1213 0,'-23'12'98'0,"4"-14"-52"0,19 2-14 15,-34 0-8-15,16 1-7 0,-2-1-10 16,1 0-7-16,-1 0-15 0,-2-3-27 0,22 3-49 16,-41-6-63-16,41 6-116 0,-29 6-184 0,3-17 44 15,26 11 410-15</inkml:trace>
  <inkml:trace contextRef="#ctx0" brushRef="#br1" timeOffset="27">9126 5372 930 0,'0'0'188'0,"0"0"-150"15,0 0-32-15,0 0-6 0,0 0 0 0,0 0-8 16,18-18-24-16,-18 18-50 0,0 0-72 0,13-17-229 16,-13 17-19-16,0 0 302 0</inkml:trace>
  <inkml:trace contextRef="#ctx0" brushRef="#br1" timeOffset="28">9387 5172 1080 0,'0'0'75'16,"-29"11"-16"-16,29-11-14 0,-28 6 15 0,28-6-11 15,-32 14-17-15,32-14-5 0,-35 19-2 0,18-7 5 16,-4-3 3-16,21-9 4 0,-33 21-2 0,33-21 3 16,-28 25-6-16,28-25-1 0,-21 23-9 0,21-23-5 15,-11 18-10-15,11-18-2 0,0 0-6 0,0 0 0 16,9 20-1-16,-9-20 1 0,25 6-1 16,-8-4 2-16,3-2-1 0,3-4 1 15,4 0 0-15,1-3-1 0,0-1 2 0,1-3-2 16,1-1 1-16,-4-2-2 0,1 0 3 0,-1-2-3 15,-5 0 4-15,1 1-4 0,-3-2 4 0,-19 17-4 16,25-32 3-16,-25 32-2 0,12-25-17 0,-12 25 33 16,-1-23-33-16,1 23 33 0,-13-21-13 0,13 21-3 15,-28-12 1-15,10 10-1 0,-4 2 1 16,0 1 0-16,-4 4 0 0,1 1 1 0,-1 4 0 16,-2 2-10-16,1 1 35 0,2 3-30 0,-2-1 36 15,4 5-15-15,0 0-4 0,3 2 7 0,1 0-9 16,3 0 2-16,2-1-7 0,3-1 0 15,3-3-5-15,8-17 1 0,-1 26-4 0,1-26 3 16,12 21-4-16,-12-21 3 0,25 13-2 0,-8-9 2 16,1-3 0-16,3-2 0 0,2-4 1 15,1-2 0-15,2-3 1 0,0-2-2 0,0-3 2 16,-2-2-3-16,2-2 3 0,-3 0-5 0,-1-3 6 16,-3 1-6-16,-2 1 4 0,-3 0-3 0,-5 2 4 15,-9 18-2-15,10-27 2 0,-10 27 0 0,-6-20-18 16,6 20 16-16,-20-12-17 0,20 12 17 0,-30 0-2 15,9 5 2-15,-2 5 17 0,-4 3-16 16,1 3 16-16,-5 4-15 0,1 2-4 0,-2 2 5 16,2 0-2-16,2 2 7 0,4-2-3 0,3 1 6 15,4-2-7-15,2 0 3 0,7-1-6 0,2-1 1 16,5-3-5-16,1-18 3 0,8 28-2 0,-8-28 2 16,26 15-2-16,-7-12 2 0,4-3 0 0,3-3 0 15,3-4 2-15,2-3-2 0,4-4 2 16,0-3-2-16,-1-2 2 0,-1-2-3 15,-2-1 3-15,-3 0-3 0,-1-1 4 0,-5 0-5 16,-4 1 4-16,-3 0-3 0,-4 1 4 0,-5 2-2 16,-4 2 4-16,-2 17 0 0,-8-29 4 0,8 29-2 15,-23-21 1-15,7 15-5 0,-5 3-2 0,-2 1-1 16,0 5-1-16,-4 3 2 0,-1 4-1 0,-1 5 1 16,0 2-2-16,0 4 2 0,-1-1 0 0,6 3 6 15,0 0-4-15,3 0 5 0,4 0-7 16,1-2 3-16,5-1-6 0,4 1 3 0,3-4-3 15,3 0 3-15,1-17-3 0,10 26 2 16,-10-26-1-16,24 19 2 0,-6-13-1 0,4-4 0 16,4-3 0-16,2-4 0 0,2-5 0 0,2-2-1 0,1-5 3 15,0-1-4-15,-3-2 4 0,-1-1-3 0,-2 2 2 16,-4-2-3-16,-5 1 5 16,-2 0-5-16,-4 1 4 0,-4 2-2 0,-8 17 2 15,6-30-2-15,-6 30 2 0,-9-26 0 0,9 26 0 16,-23-18 0-16,6 11-1 0,-1 3 0 0,-4 3-1 15,-3 5 0-15,-1 3-2 0,-2 4 2 0,-1 3-1 16,-1 2 2-16,0 3-2 0,1 2 4 0,2 1-5 16,2-3 5-16,5 0-4 0,3 0 4 0,17-19-3 15,-16 29 1-15,16-29-2 0,-1 21 1 16,1-21-1-16,12 18 2 0,-12-18-1 0,27 13 1 16,-6-11-2-16,4-2 1 0,3-4 1 0,4-3-2 15,-1-3 2-15,0-2-1 0,0-1 1 0,0 0-1 16,-4-2 1-16,-2 0-1 0,-3-1 1 0,-4 1-1 15,-18 15 1-15,27-29-2 0,-27 29 4 0,12-25-4 16,-12 25 5-16,-2-21 0 0,2 21 5 16,-16-17-2-16,16 17 1 0,-28-14-1 15,10 10-2-15,-3 2 0 0,-2 4 1 0,0 2-3 16,-2 1-3-16,2 3 0 0,-1 2 0 0,1 2 0 16,1 1 0-16,1 2 0 0,4-2 0 0,17-13 0 15,-24 23 0-15,24-23 0 0,-10 18 0 0,10-18 0 16,0 0 0-16,1 20 0 0,-1-20 0 0,0 0-23 15,24 19-23-15,-24-19-19 0,30 11-43 16,-30-11-71-16,38 8-201 0,-20-10-209 0,3-4 38 16,5 7 446-16</inkml:trace>
  <inkml:trace contextRef="#ctx0" brushRef="#br1" timeOffset="29">9966 4746 1013 0,'0'0'147'15,"6"-22"-76"-15,-6 22-7 0,7-22-5 16,-7 22 1-16,0 0-4 0,11-23-10 0,-11 23-12 16,0 0-7-16,0 0-6 0,0 0-2 0,0 0 2 15,0 0 1-15,0 0 2 0,4 27-3 0,-4-9 4 16,-6 5-7-16,2 7 8 0,-3 0-7 0,-3 7 6 15,-1-1-9-15,1 1 6 0,-2 1-7 0,1 2 5 16,-2-2-7-16,1 2 5 0,-2-2 9 16,5-2-22-16,-2-4 20 0,1-3-25 0,4-5 3 15,-1-2 2-15,3-6-5 0,4-16 2 0,-2 22-1 16,2-22-1-16,0 0 1 0,0 0-1 16,0 0 0-16,0 0 1 0,0 0 1 0,0 0 5 15,17-1 3-15,-17 1 3 0,12-22 2 0,-12 22-7 16,17-36-8-16,-8 11 0 0,1-3 0 0,0-3 0 15,-3-1 0-15,2-2 0 0,-2 0 0 16,0-1 0-16,1-1 0 0,-1-1 0 0,0-2 0 16,1 0 0-16,0-1 0 0,2 2 0 0,0 3 0 15,-1 4 0-15,2 3 0 0,-2 5 0 0,0 5 0 16,-9 18 0-16,16-25 0 0,-16 25 0 0,0 0 0 16,25-21 0-16,-25 21 0 0,18-7 0 0,-18 7 0 15,20-5 0-15,-20 5 0 0,24-2 0 0,-24 2 0 16,25 2 0-16,-25-2 0 15,26 7 0-15,-26-7 0 0,26 17 0 0,-26-17 0 16,28 27 0-16,-14-9 0 0,-1 2 0 0,-2 3 0 16,-1 3 0-16,-2 4 0 0,0 3 0 0,-4 4 0 15,0 1 0-15,-3-1 0 0,1 2 0 0,-4-2 0 16,0-2 0-16,1 1 0 0,-2-5 0 0,3-1 0 16,0-3 0-16,3-4 0 0,-1-5 0 15,-2-18 0-15,6 28 0 0,-6-28-17 0,8 17-28 16,-8-17-3-16,0 0-10 0,0 0-14 0,0 0-17 15,18 9-23-15,-18-9-33 0,0 0-34 0,-8-26-65 16,8 26-180-16,0 0 2 0,-7-33 231 16</inkml:trace>
  <inkml:trace contextRef="#ctx0" brushRef="#br1" timeOffset="30">10075 4948 1513 0,'-22'-9'151'0,"22"9"-65"0,-17 4-22 0,17-4-15 15,0 0-9-15,0 0-10 0,0 0-10 0,0 0-7 16,0 0-8-16,0 0-1 0,0 0 2 0,0 0 2 16,0 0 3-16,30 0-3 0,-30 0-4 0,34-3-4 15,-14 2-1-15,2-3-9 0,1 2-8 16,-2-3-13-16,3 5-22 0,-5-7-28 16,7 14-63-16,-26-7-116 0,26-11-325 0,-5 13 19 15,-4-9 304-15</inkml:trace>
  <inkml:trace contextRef="#ctx0" brushRef="#br1" timeOffset="31">10640 5079 1340 0,'0'0'248'0,"-3"-17"-215"0,3 17-32 16,0 0-2-16,15-20-7 0,-15 20-30 0,0 0-63 16,6-26-117-16,-6 26-303 0,0 0-3 0,-1-20 314 15</inkml:trace>
  <inkml:trace contextRef="#ctx0" brushRef="#br1" timeOffset="32">9464 5012 284 0,'0'0'62'0,"0"0"6"0,0 0-7 0,0 0-2 15,0 0-1-15,0 0-3 0,0 0 1 16,0 0 12-16,0 0 4 0,0 0 8 0,0 0-4 15,0 0-3-15,0 0-7 0,0 0-2 0,0 0-3 16,0 0 1-16,0 0-6 0,0 0-3 0,0 0-9 16,0 0-8-16,0 0-6 0,0 0-5 0,0 0-4 15,0 0-5-15,0 0-3 0,0 0-2 0,0 0-1 16,0 0 2-16,0 0 1 0,0 0 1 0,0 0 4 16,7-17 0-16,-7 17-1 0,1-21-7 0,-1 21-1 15,3-30-7-15,-1 12 2 0,0-3-6 0,2-2 6 16,0-1-5-16,-1 0 5 0,1-2-5 0,0-1 5 15,-1-1-6-15,2-2 6 0,-1-1-7 0,-1 1 7 16,0-1-8-16,1 2 7 0,-3 0-6 16,1 3-11-16,1 3 30 0,-3 3-31 0,1 3 31 15,-1 17-14-15,1-27-4 0,-1 27 4 0,1-18-2 16,-1 18 2-16,0 0-2 0,0-17 1 0,0 17-2 16,0 0 2-16,0 0 0 0,0 0 0 0,0 0-1 15,0 0 1-15,0 0 0 0,-1-18 0 0,1 18-1 16,0 0 2-16,0 0-2 0,0 0 2 0,0 0 0 15,0 0-1-15,0 0 0 0,0 0 0 0,0 0 1 16,0 0 1-16,0 0 0 0,0 0 1 0,0 0-3 16,0 0 0-16,0 0-1 0,0 0 0 0,0 0-1 15,0 0 0-15,0 0 2 0,-13 19-3 0,13-19 4 16,-11 28-4-16,11-28 4 0,-15 30-3 16,15-30-14-16,-18 28 31 0,18-28-30 0,-23 28 29 15,23-28-12-15,-23 27-3 0,23-27 2 0,-23 21-1 16,23-21 2-16,-22 16-3 0,22-16 2 0,-17 7 1 15,17-7 1-15,0 0-1 0,0 0-2 0,0 0-2 16,0 0-3-16,-11-23 3 0,12 5-3 0,4-4-11 16,3-5 28-16,6-6-26 0,0-2 26 0,5-4-9 15,0-1-8-15,0 2 9 0,3 0-9 0,0 3 9 16,0 4-8-16,-2 2 6 0,-2 6-6 0,-18 23 4 16,28-28-3-16,-28 28 0 0,0 0-1 0,18-7 0 15,-18 7 0-15,0 0 2 0,6 21 1 0,-5-4 0 16,1 4 2-16,-2 4-5 0,-2 2 7 15,0 2-6-15,1 2 5 0,-1 2-5 0,4-2 5 16,-1 0-6-16,3-6 7 0,0-3-7 0,3-4 5 16,-7-18-5-16,18 28-15 0,-18-28 20 0,22 19-45 15,-22-19 12-15,24 10-42 0,-7-1-25 0,-17-9-25 16,27 0-86-16,-27 0-90 0,9-19-201 0,-9 19 91 16,0 0 409-16</inkml:trace>
  <inkml:trace contextRef="#ctx0" brushRef="#br1" timeOffset="33">8925 3205 883 0,'0'0'215'0,"-24"11"-161"16,24-11-21-16,0 0 7 0,0 0 10 0,-25 12 9 15,25-12-3-15,0 0-13 0,0 0-11 16,0 0-9-16,0 0-4 0,-16 18-1 0,16-18 3 15,0 0 2-15,-1 21-15 0,1-21 20 0,3 25-17 16,-3-25 15-16,3 37 1 0,-1-16-10 0,1 6 1 16,-2 0-13-16,2 4 5 0,-3 1-12 0,-1 2 8 15,-1 1-10-15,-2 3 7 0,0 0-8 16,-2-1 7-16,1-2-13 0,-2-6-4 0,4 1-24 16,-4-8-15-16,9 3-26 0,-2-25-17 0,3 34-38 15,-3-34-36-15,0 0-57 0,5 18-160 0,-5-18-1 16,0 0 278-16</inkml:trace>
  <inkml:trace contextRef="#ctx0" brushRef="#br1" timeOffset="34">8734 3569 1077 0,'-24'-13'61'0,"24"13"-26"0,0 0-3 16,-13-22 2-16,13 22 13 0,-1-17 2 0,1 17-1 15,0 0-11-15,0-20-7 0,0 20-8 16,0 0-6-16,0 0-1 0,0 0-4 0,0 0 4 16,0 0 5-16,0 0 6 0,9 19 2 0,-3-1 2 15,-4 2-9-15,3 7 1 0,-2 0-4 16,0 4 6-16,-2 0-8 0,3 2 7 0,-1 0-10 16,0-1 4-16,2 0-12 0,0-2 9 0,1-5 10 15,2-3-28-15,0-5 29 0,-8-17-34 0,22 20 10 16,-22-20 3-16,29 2-2 0,-11-8 0 15,5-7-15-15,3-8 29 0,2-10-26 0,1-8 25 16,-1-7-8-16,0-5-11 0,-3 0 8 0,-2 2-15 16,-1 2 6-16,-5 3-16 0,-2 10-1 0,-6 3-19 15,-2 10-19-15,-10-4-40 0,3 25-72 0,-3-30-140 16,3 30-234-16,0 0 55 0,-10-20 407 0</inkml:trace>
</inkml:ink>
</file>

<file path=ppt/ink/ink1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6-11T00:46:52.060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1227 715 758 0,'0'0'91'0,"0"0"-17"0,-1-20 2 0,1 20-1 15,0 0-2-15,0 0-7 0,0 0-6 0,0 0-27 16,0 0 17-16,0 0-27 0,0 0 15 15,0 0 9-15,0 0-25 0,0 0 13 0,0 0-23 16,0 0-3-16,0 0-6 0,-9 21-1 0,8-3 0 16,2 3-26-16,0 16 33 0,3 10-27 15,0 8 18-15,-1 5 12 0,1 5-18 0,0 2 17 16,-3 3-1-16,1 2-23 0,-1-2 22 0,-1-4-23 16,-1-5 8-16,0-6 13 0,0-5-12 0,0-8 10 15,-1-3-9-15,2-4 8 0,2-8-6 0,-1-6 6 16,-1-21-3-16,5 25 2 0,-5-25-3 0,0 0 2 15,0 0 0-15,0 0 3 0,0 0 10 0,0 0 7 16,14-19 7-16,-9 1-3 16,-1-7-4-16,2-7-15 0,0-1 3 0,0-1-11 15,0-3 10-15,1 5-11 0,-2-1 9 0,0-1-9 16,1 5 6-16,0 0-7 0,0 1 7 0,2 7-7 16,-1 0 7-16,1 3-7 0,-8 18 5 0,22-29-4 15,-22 29 1-15,27-18-3 0,-27 18 2 0,32-9-2 16,-15 8 1-16,1 2 3 0,0 2-2 15,2 3 1-15,-1 3-1 0,-1 3 2 0,1 2-4 16,-19-14 6-16,30 31-6 0,-17-13 5 0,-3-1-3 16,-10-17 2-16,11 34-1 0,-10-13 5 0,-4-1-3 15,-3 3 7-15,-7-2-4 0,-2 1 11 0,-6-2-5 16,-1 3 4-16,-4-5-6 0,-2 2-2 16,1-6-5-16,0-2 0 0,-1-2-2 0,3-5-7 15,5-2-18-15,-2-7-22 0,22 4-47 16,-34-19-70-16,34 19-124 0,-18-19-146 0,8-4-52 15,10 23 311-15</inkml:trace>
  <inkml:trace contextRef="#ctx0" brushRef="#br0" timeOffset="468.7589">1483 360 926 0,'-43'12'134'15,"-15"-2"-107"-15,1 0 12 0,0 10 6 16,-7 1 1-16,3 14-1 0,-6 11-5 0,6 2-1 16,-3 6-5-16,7-5 14 0,-2-2-22 0,6 2-13 15,-1 4 8-15,8 1-18 0,5 0 19 0,8 0 10 16,6 3-22-16,10 1 9 0,7 4-3 0,10 0-26 15,6 6 19-15,9 0-24 0,9 4 6 0,12 5 19 16,6 1-20-16,7 1 17 0,5-4-17 0,2-7 16 16,5-12-13-16,4-10 5 15,4-12 34-15,5-10-35 0,5-12 37 0,6-9-33 16,2-14 0-16,1-10 6 0,4-9-33 0,1-10 46 16,-1-14-26-16,2-10 21 0,-7-11 15 0,-7-3-26 15,-9-1 16-15,-13 1-21 0,-12 3 21 0,-11 3-20 16,-15 4 5-16,-10 5 24 0,-16 5-25 0,-12 5 21 15,-11 4-17-15,-10 5-16 0,-9 1 13 0,-13-1-16 16,-10 0 13-16,-9 1-17 0,-9 6-33 16,-9-1 45-16,-6 1-16 0,-7 3 11 0,-1 4 23 15,3 16-28-15,12 11 4 0,11 20 1 0,18 9-10 16,9 6-25-16,22-2-99 0,-1-9-155 0,21 15-253 16,16 7 23-16,1 5 452 0</inkml:trace>
  <inkml:trace contextRef="#ctx0" brushRef="#br0" timeOffset="14572.165">15502 577 799 0,'0'0'78'0,"0"0"-31"0,-17-5 1 15,17 5 16-15,0 0 14 0,-22 17 8 0,22-17-3 16,-22 25-11-16,22-25-14 0,-26 35-14 0,13-14-7 15,2 3 12-15,-2-3-41 0,4 2-7 0,-1 2 1 16,4 4-34-16,1 9 42 0,2-3 4 0,-1 1-7 16,1-2 10-16,-1 1-13 0,1-1 4 0,0 1-9 15,-1-1 8-15,-1 0-7 0,2-2 9 0,-1 0 8 16,0-6-32-16,1-4 32 0,0-4-36 0,3-18 21 16,-3 20 4-16,3-20 4 0,0 0 4 15,0 0-1-15,0 0 1 0,0 0-4 0,4-17 17 16,-4-2-41-16,3-5 33 0,1-7-36 0,-1-7 8 15,4-3 14-15,1 0-14 0,2-2 13 0,-1 1-4 16,0 0 16-16,0-1-4 0,1-1 14 0,4-2 19 16,-2 3-11-16,2-1 2 0,2 4-10 0,1 3-21 15,3 6 2-15,0 8 4 0,0 8-1 0,-1 6-2 16,-19 9-3-16,31-1-1 0,-31 1-3 0,28 16-18 16,-13 4 8-16,1 8 2 0,-2 10 1 0,-2 0 41 15,-5 0-39-15,2 3-2 0,-3 4 4 0,0-1-28 16,1 4 38-16,-5-1-2 0,0-4-7 15,-4 1 12-15,-1-4-14 0,-1 0 3 0,-1-3-17 0,-2-3-20 16,1 0 10-16,-4-8-41 0,5 2 11 16,-9-11-32-16,13 5-45 0,-18-17-44 0,19-5-193 15,-2 18-98-15,2-18 24 0,0 0 445 0</inkml:trace>
  <inkml:trace contextRef="#ctx0" brushRef="#br0" timeOffset="14712.7592">15380 998 1791 0,'-22'7'43'16,"22"-7"-26"-16,0 0-18 0,0 0-3 0,0 0 2 16,0 0 2-16,0 0 1 0,27-6-2 0,-4 2-1 15,6-4-6-15,8-2-16 0,-2-7-34 0,15 2-52 16,-14-8-79-16,20 6-142 0,-5 3-207 16,-15 1 44-16,12 11 405 0</inkml:trace>
  <inkml:trace contextRef="#ctx0" brushRef="#br0" timeOffset="16708.0183">15926 1047 710 0,'0'0'163'0,"0"0"-99"32,0 0-19-32,0 0-7 0,-2-17 6 0,2 17-2 0,0 0-5 0,0 0-12 0,0 0-11 31,0 0-4-31,0 0-3 0,0 0-1 0,0 0 4 15,0 0-1-15,0 0 4 0,0 0-5 0,-8 20-4 16,6-3 2-16,0 3 5 0,-3 6 5 0,1 3 15 16,-1-2 10-16,1 1-33 0,0-1 23 0,0-3-36 15,-1-2 20-15,1-2 3 0,4-20 1 0,-4 31 8 0,4-31-3 0,0 0 5 16,-6 18-3-16,6-18-7 16,0 0-6-16,0 0-2 0,0 0-4 0,0 0 2 15,0 0-2-15,0 0 0 0,0 0-1 0,0 0-5 16,7-24 0-16,-7 24-2 0,3-33 2 0,1 12-3 15,0 1-12-15,1-2 32 0,-1 1-34 0,1 1 34 16,1-1-19-16,-1 0-5 0,1-1 8 0,0 0-6 16,1 0 7-16,0 4-5 0,-7 18 3 0,13-25-3 15,-13 25 3-15,0 0-5 0,0 0 3 16,0 0 1-16,0 0-1 0,0 0 3 0,0 0-1 16,0 0 3-16,0 0-3 0,17 19 2 0,-17-19 0 15,3 32 1-15,-2-16 0 0,0 1 4 0,-1-17-7 16,1 31 5-16,-1-31-4 0,4 26 1 15,-4-26 1-15,5 20 0 0,-5-20-4 0,0 0 7 16,0 0-1-16,17 17 3 0,-17-17 10 0,0 0-4 16,22-9 5-16,-22 9-6 0,27-19-3 15,-9 2-6-15,1-3-1 0,2-1-6 0,2-2 2 16,-1-1-3-16,1 2 4 0,-2 4-11 0,-2 1 5 16,1 3-5-16,-20 14 6 0,29-24 4 0,-29 24 2 15,19-12-2-15,-19 12 0 0,0 0-1 0,0 0 2 16,0 0-1-16,0 0 3 0,8 17 0 0,-8-17-1 15,-4 31 5-15,0-10-8 0,-2 0 6 16,-1 3-3-16,0 1 2 0,-1-1-6 16,2 2 5-16,1-6-9 0,3 0-13 0,3-2 17 15,-1-18-46-15,12 25 11 0,-12-25-44 0,23 15-37 16,-23-15-27-16,38 0-141 0,-16 0-175 0,-3-11 1 16,14 8 352-16</inkml:trace>
  <inkml:trace contextRef="#ctx0" brushRef="#br0" timeOffset="17308.6758">16584 1035 1179 0,'0'0'51'0,"0"0"-50"0,-21 9-5 16,21-9 13-16,0 0 10 0,-19 19 6 0,19-19 1 16,-13 22 3-16,13-22-6 0,-11 31 12 15,11-31-2-15,-11 34 5 0,3-17-3 0,5 4 2 16,-5-1 8-16,5 1-37 0,-5-2 41 0,5 0-41 15,-3-2 13-15,6-17 0 0,-9 29-19 0,9-29 3 16,-5 21-5-16,5-21 1 0,0 0-4 0,0 0 1 16,0 0-1-16,0 0-2 0,0 0 2 0,0 0 0 15,0 0 3-15,0 0 3 0,0 0 0 0,0 0-2 16,22-22 2-16,-22 22-4 16,20-35 2-16,-11 16-2 0,0-1-18 0,1 0 34 15,-4 0-31-15,0-1 31 0,0-2-11 0,-2 0-7 16,2-1 7-16,-2-2-9 0,5 3 7 0,0 0-7 15,-1 3 4-15,-8 20 0 0,18-31 3 0,-18 31-3 16,0 0 2-16,23-19-7 0,-23 19 2 0,0 0 2 16,19 5-5-16,-19-5 10 0,0 0-3 15,24 18 0-15,-24-18 2 0,17 16-1 0,-17-16-2 16,13 20 2-16,-13-20-6 0,10 23 8 0,-10-23-8 16,7 32 8-16,-3-15-2 0,0 0-2 0,-2 0-2 15,-2-17 3-15,5 33-9 0,-5-33 4 0,-4 34 11 16,-1-17-37-16,-1 3 36 0,-5-4-34 15,-1 5 18-15,-5-3 8 0,-1-1 0 0,-1 0 5 16,-3-2-2-16,1-3 4 0,-1-1-8 16,5-3 5-16,-2 0-2 0,19-8 1 0,-28 7 2 15,28-7-1-15,-25 2-2 0,25-2-1 0,-18-6 0 16,18 6 0-16,0 0 2 0,-25-21 1 0,25 21 0 16,0 0 0-16,-19-9 5 0,19 9 0 0,0 0 1 15,0 0 0-15,0 0-5 0,-12 21 0 0,12-21-3 16,-5 34 4-16,5-14-5 0,-2 3 6 0,-1-2-6 15,2 1 5-15,0 0-5 0,2-3 1 16,2-1-16-16,-3-18-17 0,8 31-41 0,-8-31-58 16,18 20-83-16,-18-20-35 0,21-11-173 15,5 17 23-15,-17-25 342 0</inkml:trace>
  <inkml:trace contextRef="#ctx0" brushRef="#br0" timeOffset="17543.071">17010 707 1378 0,'-3'20'189'0,"-11"3"-160"0,-1 0-54 16,2 12 31-16,-2 2 12 0,-1 1-6 16,0 1 9-16,1-1-17 0,0 0 7 15,0 2-17-15,5-3 14 0,0 2-11 0,6 0 16 16,1-7 13-16,3 2-42 0,4-1 21 0,0-7-46 15,7 3-34-15,-9-11-17 0,13 9-34 0,-15-27-55 16,18 32-119-16,-18-32-34 0,14 19-87 0,6-1 322 16</inkml:trace>
  <inkml:trace contextRef="#ctx0" brushRef="#br0" timeOffset="17746.2611">17170 1027 1252 0,'-17'9'67'0,"17"-9"-39"16,-24 34 5-16,12-8 17 0,-7 0 6 0,9 5-2 16,-6-2-3-16,4 0-38 0,-3 0 25 15,4-3-32-15,0 0 7 0,4-2 2 0,2-7-11 16,1 0-2-16,4-17-17 0,3 23-12 0,-3-23-25 16,0 0-21-16,30 19-38 0,-30-19-90 0,27-11-53 15,-27 11-132-15,27-24-57 0,-1 19 324 0</inkml:trace>
  <inkml:trace contextRef="#ctx0" brushRef="#br0" timeOffset="17871.227">17098 714 1134 0,'0'0'145'0,"-12"-25"-164"0,12 25-27 0,-3-21-26 15,3 21-52-15,11-28-24 0,-11 28-271 0,0 0 16 16,35-20 356-16</inkml:trace>
  <inkml:trace contextRef="#ctx0" brushRef="#br0" timeOffset="18074.346">17484 642 1293 0,'-9'28'63'0,"-3"-3"-2"15,6-2 27-15,-6 5-2 0,6 5-19 16,-6-2-22-16,3 12-39 0,-3-3 7 0,2 1 5 15,1 1-9-15,0-1 8 0,1 1-14 0,0 1 7 16,0-2-13-16,2-2-7 0,1-2 19 0,0-4-39 16,4-1 10-16,-3-7-32 0,8 2-31 0,-4-27-40 15,7 39-195-15,-2-21-197 0,-5-18 6 0,12 27 385 16</inkml:trace>
  <inkml:trace contextRef="#ctx0" brushRef="#br0" timeOffset="18574.3449">17302 1104 1423 0,'-19'-2'293'0,"19"2"-271"0,0 0-22 0,0 0-2 16,0 0 1-16,0 0 0 0,27-20 3 16,-9 11-7-16,4-2 7 0,3-1-12 0,4 0-12 15,-3 0-11-15,5 2-12 0,-7-1-3 0,4 4 15 16,-5-1 4-16,2 5 12 0,-4-1 8 0,-1 1 6 15,-1 3-3-15,-19 0 5 0,30 0 2 0,-30 0-4 16,18 3 5-16,-18-3 0 0,0 0 2 0,0 0 14 16,0 0 7-16,0 0 2 15,0 0 3-15,0 0-3 0,-5 20 3 0,5-20 7 16,0 0 3-16,-21 25-5 0,21-25 3 0,-19 29-8 16,9-10 2-16,-2 2-4 0,1 1-1 0,-1-1-9 15,2 1 0-15,2 0-12 0,0-1-8 0,3-2 22 16,2-2-27-16,3-17 24 0,2 30-17 0,-2-30-1 15,11 22 1-15,-11-22 3 0,20 13-3 0,-20-13-1 16,28 3 0-16,-28-3 3 0,34-8-1 16,-15 1-1-16,3-5-2 0,0-1 0 0,2-3-1 15,-1-1-12-15,0-1 22 0,-3 0-23 0,-3 0 27 16,-17 18-10-16,28-31 0 0,-28 31 1 16,18-26-6-16,-18 26 4 0,11-20-3 0,-11 20 6 15,0 0 2-15,0 0 0 0,0 0-3 0,0 0 1 16,0 0-5-16,0 0 1 0,0 0-1 0,-7 17-4 15,-1 0 12-15,-1 1-9 0,-2 1 9 16,0 1 11-16,0-2-33 0,1 2 20 0,2-4-37 16,2 3-4-16,-1-2-9 0,9 1-24 0,-2-18-22 15,7 30-56-15,-7-30-72 0,19 17-219 0,-19-17-62 16,31 17 110-16</inkml:trace>
  <inkml:trace contextRef="#ctx0" brushRef="#br0" timeOffset="18964.9704">18160 1150 1374 0,'0'0'288'0,"-39"-8"-225"0,15 2-14 15,-4 0 4-15,7 6-4 0,-4-2-3 0,0 5-17 16,5 2-7-16,0-1-12 0,20-4-5 0,-29 25 5 16,29-25-8-16,-21 30-1 0,21-30 18 15,-11 31-25-15,11-31 24 0,3 33-17 0,-3-33-3 16,16 25 4-16,-16-25-4 0,25 18 4 0,-25-18-2 15,34 11 0-15,-14-12 1 0,4-4-2 0,2-3 4 16,-3-4-2-16,2-3 1 0,0-2 0 16,-1-3-16-16,0-7 25 0,-2 1-26 0,1-3 19 15,-2-3-1-15,0-1-5 0,-1 2 6 0,-2 0-6 16,0 2 5-16,-1 4-14 0,-4-4 14 16,-1 0-4-16,-2-1 7 0,-2 1-6 0,-2 6 2 15,-6 23-3-15,6-28 1 0,-6 28 2 0,0 0-3 16,0 0 0-16,-10 18-5 0,-1 7 6 0,-4 4 1 15,-6 8 5-15,1 3-8 0,-2 1 5 0,0 3-7 16,2-2 3-16,3 2-4 0,4-3-11 0,4-3 6 16,3-4-27-16,6-1 2 0,2-8-25 15,10 1-34-15,-12-26-25 0,33 40-58 0,-33-40-75 16,40 9-287-16,-13 3 52 0,-9-17 291 0</inkml:trace>
  <inkml:trace contextRef="#ctx0" brushRef="#br0" timeOffset="19183.8053">18554 1094 1490 0,'-24'17'172'0,"24"-17"-134"0,0 0-15 0,-7 21 7 16,7-21 4-16,0 0-5 0,0 0-3 0,18 19-5 15,-18-19-1-15,28 3 0 0,-11-6-10 0,3-2-8 16,4-1 0-16,-1-2-4 0,0 0 0 15,0-3 5-15,0 0-5 0,-1-1-9 16,2-3 2-16,-2 2-21 0,5 2-33 0,-9-7-56 16,15 12-139-16,-33 6-342 0,23-18 36 0,-23 18 305 15</inkml:trace>
  <inkml:trace contextRef="#ctx0" brushRef="#br0" timeOffset="19761.9643">18520 1180 898 0,'0'0'118'0,"0"0"-46"0,0 0 0 0,0 0-11 16,0 0 28-16,0 0-12 0,13 20-7 0,-13-20 9 15,0 0-38-15,16 20 9 0,-16-20-17 0,26 16 1 16,-26-16-6-16,31 11-3 0,-10-8-3 0,0-3 0 16,1-3-1-16,1-2-10 0,1 0-3 15,-2-3-16-15,2-1 29 0,-4-2-34 0,-3-3 29 16,-17 14-12-16,28-29-6 0,-28 29 7 0,19-30-4 16,-19 30 3-16,9-29-5 0,-9 29 6 0,-5-32-8 15,5 32 6-15,-17-29-4 0,17 29 2 0,-32-23 0 16,10 13 0-16,-2 2 5 0,-3 0 0 15,-3 5 1-15,-3 2 11 0,-1 6 6 0,-5 3 3 16,-1 9 2-16,-1 5-13 0,2 3 6 16,0 4-7-16,3 0-3 0,5 0-12 0,4 2 0 15,8-6 0-15,7-1 0 0,7-4 0 0,7-1 0 16,8-1 0-16,7 0 0 0,10-5 0 0,4 0 0 16,6-6 0-16,2-4 0 0,3 0 0 0,-4-6-30 15,3 5-33-15,-7-8-32 0,6 8-57 0,-19-15-87 16,20 2-360-16,-14 7 50 0,-7-5 230 15</inkml:trace>
  <inkml:trace contextRef="#ctx0" brushRef="#br0" timeOffset="24004.1061">19280 1099 1126 0,'0'0'285'0,"-3"-18"-190"0,3 18-33 0,0 0-5 16,0 0 0-16,-2-18-5 0,2 18-9 16,0 0-15-16,12-24-13 0,-12 24-3 0,25-18-3 15,-5 7-3-15,2 1 2 0,6 0-6 0,2 2 0 16,2 0-5-16,4 1 5 0,-1 0-4 16,3 4 4-16,-3 1-9 0,3 2-12 0,-4-1-2 15,-2 2-26-15,-8-2-26 0,-1 5-38 0,-23-4-58 16,24 1-97-16,-24-1-208 0,-7 17-1 0,7-17 280 15</inkml:trace>
  <inkml:trace contextRef="#ctx0" brushRef="#br0" timeOffset="24191.5385">19139 1280 1775 0,'0'0'30'15,"0"0"-10"-15,0 0-6 0,0 0 5 16,35 12 10-16,-8-12 12 0,2-4-11 15,7-3 5-15,3-3-19 0,7-4-8 0,4-1-8 16,2 3 11-16,-2 0-16 0,-3 1 13 0,-3 0-31 16,-4-2-13-16,-2 4-20 0,-9-4-13 0,0 8-55 15,-29 5-70-15,38-17-194 0,-38 17-192 0,17-7 77 16,-17 7 446-16</inkml:trace>
  <inkml:trace contextRef="#ctx0" brushRef="#br0" timeOffset="27234.0684">20971 735 909 0,'0'0'26'15,"-25"0"-7"-15,25 0 35 0,-40 22 39 0,24-3 17 16,-14 0-4-16,9 4-16 0,-10 1-28 0,4 0-1 15,-6-1-8-15,4 3 4 0,-4 0-8 16,9-1-1-16,-1-2-12 0,8-3-8 0,3-3-8 16,5-1-5-16,9-16-12 0,-1 33 2 0,1-33-7 15,19 33 3-15,2-19-4 0,5-3 2 0,9-2-1 16,6-5 0-16,9-5-4 0,10-4-17 0,7-2-39 16,-3-10-30-16,16 5-61 0,-20-14-103 0,20 4-158 15,-10 6-100-15,-15-6 200 0</inkml:trace>
  <inkml:trace contextRef="#ctx0" brushRef="#br0" timeOffset="27421.5047">21286 674 1590 0,'-41'20'53'0,"10"1"4"0,-2 8-34 16,4 3-8-16,-2 6 3 0,6 9-29 15,-4-1 17-15,1 1 4 0,1-1-14 0,3-1 13 16,3-2-15-16,5-3 12 0,8-5-9 0,4-4-24 15,10-5 26-15,5-4-38 0,8 0 17 16,5-9-18-16,11 0-17 0,0-13-27 0,20 3-38 0,-9-19-54 16,23 5-219-16,-4-1-54 0,-10-10 99 0</inkml:trace>
  <inkml:trace contextRef="#ctx0" brushRef="#br0" timeOffset="27734.0016">21577 850 1422 0,'-24'12'82'16,"-9"5"-34"-16,11 3-1 0,-2 1-3 0,6 4 1 16,-4-1-15-16,6 1-3 0,-1 2-14 15,4 3 4-15,1-2-4 0,4 1 5 0,5-4-11 16,4-1 6-16,5-1-14 0,5-2-13 0,5-1 32 16,2-4-34-16,5-4 34 0,6-2-15 0,4-8-3 15,5-3 2-15,-1-6 2 0,1-5-4 0,-1-5-11 16,-2-2 27-16,-2-6-30 0,-5 0 31 15,-4-3-9-15,-5 0-1 0,-4 1 3 0,-4-4-8 16,-6 2 8-16,-3-5-17 0,-4 4 10 16,-4-4-13-16,0 3-4 0,-5-2-9 0,2 2-1 15,-4-1-6-15,2 6 2 0,11 26-7 0,-23-27 7 16,23 27-10-16,-17-2-16 0,17 2-21 0,0 0-50 16,-18 3-34-16,29 19-69 0,-15 1-117 0,8 5-93 15,16 7 212-15</inkml:trace>
  <inkml:trace contextRef="#ctx0" brushRef="#br0" timeOffset="27984.0078">22338 995 1379 0,'-38'-3'123'15,"20"-1"-60"-15,-9 0-1 0,5 2 2 16,-4-2 1-16,2 6-16 0,-5-5-10 0,2 7-11 15,-2 1-4-15,5 1 1 0,2 3-5 0,5 0 1 16,17-9-9-16,-28 20-2 0,28-20-11 0,-14 22 0 16,14-22-3-16,2 28 2 0,2-10-3 0,-4-18 4 15,19 32-10-15,-19-32-4 0,33 25-12 0,-15-14-6 16,7 1-28-16,-3-5-3 0,9 4-30 16,-10-15-61-16,18 12-42 0,-18-19-96 15,11 6-202-15,2 7 36 0,-11-14 394 0</inkml:trace>
  <inkml:trace contextRef="#ctx0" brushRef="#br0" timeOffset="28484.0682">22605 893 1056 0,'0'0'276'0,"-21"15"-184"0,1-3-32 16,20-12 10-16,-34 31-5 0,22-15-2 0,-6-1-12 15,5 3-9-15,-4-1-5 0,1 5-4 0,-1-3-10 16,5 3-2-16,1-3-5 0,1-2-5 15,10-17-7-15,-13 27-2 0,13-27-3 0,-4 23 2 16,4-23-5-16,3 17 6 0,-3-17-5 0,0 0 2 16,0 0 3-16,22 8-4 0,-22-8-1 15,19-6 3-15,-19 6-3 0,27-23 6 0,-27 23-3 16,28-28-3-16,-28 28 6 0,22-29-2 0,-22 29 0 16,17-32-1-16,-17 32 1 0,12-32-4 0,-12 32 9 15,8-30-8-15,-8 30 7 0,9-25-7 0,-9 25 4 16,0 0-3-16,5-19 2 0,-5 19-1 0,0 0 2 15,0 0 0-15,0 0-4 0,0 0 2 0,0 0-4 16,0 0 2-16,0 0 3 16,10 20 2-16,-10-20-4 0,17 14 4 0,-17-14-5 15,25 11 0-15,-25-11 4 0,29 11-2 0,-29-11-1 16,33 10 4-16,-33-10-5 0,33 5 3 0,-14-4-2 16,2 0 2-16,1-1-1 0,4-2-2 0,-1-3 4 15,1 0 0-15,-3 0 4 0,-4 0 3 0,-19 5 4 16,28-15-4-16,-28 15 4 0,18-17-6 0,-18 17-3 15,0 0-3-15,19-22 3 0,-19 22-1 16,0 0 4-16,0 0-3 0,0 0-2 0,0 0 0 16,0 0-4-16,0 0 5 0,0 0-5 0,-4 23 4 15,-1-6-4-15,-1 8 2 0,-1 4-3 0,1 4 8 16,0 1-10-16,0-2-6 0,3 0-2 16,3-3-22-16,6 0 6 0,1-7-38 0,13 8-132 15,-20-30-161-15,23 26-256 0,-5-7 51 16,-18-19 456-16</inkml:trace>
  <inkml:trace contextRef="#ctx0" brushRef="#br0" timeOffset="29280.8583">17527 1974 1359 0,'0'0'-10'0,"-21"-32"19"0,9 13-15 16,12 19 41-16,-22-36 7 0,13 19-5 15,-4-3-14-15,-2 0-21 0,0 0 13 0,-3 6 9 16,-1-2 14-16,19 16 5 0,-36-16 3 0,36 16-9 16,-36-2-4-16,36 2-6 0,-34 10-10 0,34-10-3 15,-33 26-6-15,15-4 3 0,-1 8-1 0,-3 8 7 16,-4 5 21-16,1 9-24 0,-3 3 19 0,0 3-26 16,0 0-7-16,2-1 7 0,2 0-11 15,3-3 9-15,3-3-11 0,3-3 10 0,6-6-11 16,3-6 3-16,6-3-19 0,2-7-6 0,8 0-35 15,-10-26-31-15,25 39-36 0,-25-39-113 0,32 9-292 16,-15-5 12-16,-17-4 253 0</inkml:trace>
  <inkml:trace contextRef="#ctx0" brushRef="#br0" timeOffset="29470.0608">16934 2245 1511 0,'0'0'190'0,"-18"-11"-109"0,18 11-32 15,0 0-20-15,0 0-9 0,0 0-4 0,0 0-1 16,37-6-3-16,-11 3-7 0,8 1-4 16,8-1-1-16,4-1-1 0,5-2-1 15,1-2-9-15,5 2-14 0,-4-7-34 0,9 10-39 16,-14-15-62-16,20 23-117 0,-23-12-259 0,7-2 21 16,2 12 271-16</inkml:trace>
  <inkml:trace contextRef="#ctx0" brushRef="#br0" timeOffset="29654.1977">17722 2265 1802 0,'0'0'67'0,"0"0"-69"16,19-3-7-16,-19 3 1 0,19-4 5 0,-19 4 5 15,32-10-2-15,-10 4 1 0,-1-2-4 0,7 0-15 16,-1-2-21-16,5 5-21 0,-8-6-32 0,8 16-35 15,-32-5-61-15,40-2-127 0,-23 6-174 16,-17-4 37-16,19 13 386 0</inkml:trace>
  <inkml:trace contextRef="#ctx0" brushRef="#br0" timeOffset="29793.8516">17702 2523 1679 0,'0'0'105'16,"0"0"-99"-16,23 3-9 0,-6-5 3 0,3-3 5 15,10-5-2-15,1-3-2 0,7-5 1 0,5-1-9 16,6 2-28-16,-4-10-67 0,17 23-119 0,-21-16-265 16,11 4-51-16,3 8 128 0</inkml:trace>
  <inkml:trace contextRef="#ctx0" brushRef="#br0" timeOffset="30325.2632">19218 2104 1641 0,'0'0'69'0,"22"-5"-56"15,-22 5-14-15,30-18 6 0,-5 7 3 0,2-4 6 16,4-2-3-16,0 0 0 0,4 1-5 0,-1 5 5 0,2 2-5 0,0 0 2 0,-2 3-4 0,-4 4-43 15,-2 2 39-15,-5 1 0 0,-5 2 1 16,-18-3 40-16,22 13-38 0,-22-13 1 0,6 26 4 16,-9-5-1-16,-5 4 2 0,-6 3-6 15,-4-3 4-15,-7 3-5 0,-4 1 11 0,0 1-4 16,-2 1 11-16,0-4-5 0,2 4 6 0,0-2-7 16,4-1 6-16,0-3-5 0,6-3 0 0,5-5-3 15,14-17-5-15,-14 23-5 0,14-23 2 0,0 0-5 16,17 23 3-16,-17-23-2 0,36 12-1 15,-10-9 2-15,7-1-1 0,6-4 0 0,5-3 2 16,5-1-7-16,1-3-12 0,2 2-15 0,-5-6-16 16,2 7-25-16,-11-7-23 0,9 14-52 0,-20-22-103 15,14 13-289-15,-8 2 11 0,-6-8 247 0</inkml:trace>
  <inkml:trace contextRef="#ctx0" brushRef="#br0" timeOffset="32090.6833">20110 2323 1904 0,'-25'-2'25'0,"25"2"-10"16,-29 0-12-16,29 0-3 0,-17 1 1 0,17-1-4 16,0 0-5-16,0 0-8 0,0 0-8 0,0 0-15 15,0 0-23-15,0 0-20 0,0 0-22 0,0 0-23 16,0 0-40-16,0 0-65 0,32-4-235 0,-13 8 22 16,-19-4 274-16</inkml:trace>
  <inkml:trace contextRef="#ctx0" brushRef="#br0" timeOffset="32465.5969">20502 2162 1467 0,'-25'-4'33'0,"8"-1"-45"0,17 5 10 15,-27-4 13-15,27 4 21 0,-27 1 12 0,10-1-5 16,17 0-9-16,-31 14-5 0,31-14 1 0,-32 23 2 15,19-5 6-15,-2 1-6 0,3 6 3 0,-1 2-11 16,4 6-2-16,3-1-12 0,2 2 2 0,4-5-8 16,4-2 6-16,3-5-5 0,3-3 3 0,-10-19-4 15,29 27 2-15,-8-19-2 0,2-6 2 0,2-3 3 16,5-5 1-16,-1-8 4 16,4-3 0-16,1-9 0 0,0-1-8 0,0-6 4 15,-1-2-10-15,-3-3 6 0,-1 2-5 0,-4 2 6 16,-7 5-5-16,-6 4 6 0,-8 2-4 0,-4 3 2 15,-4 1-6-15,4 19-1 0,-17-25-6 0,17 25-3 16,-28-14-7-16,28 14 1 0,-36 0-5 0,18 8 0 16,0-1-5-16,18-7-14 0,-28 23-14 15,25-1-44-15,3-22-44 0,-2 33-113 0,2-33-241 16,11 23 27-16,11-6 279 0</inkml:trace>
  <inkml:trace contextRef="#ctx0" brushRef="#br0" timeOffset="33043.7849">21326 2270 936 0,'0'0'115'16,"0"0"-33"-16,-19-24-4 0,19 24 1 0,0 0 3 16,-19-14-13-16,1 8-16 0,18 6-11 0,-31 2-10 15,13 4-2-15,-4-4 1 0,0 8 2 0,-2-3 0 16,3 5 2-16,-2 0-8 0,5 4-4 16,0-2-9-16,3 3-5 0,5 0-6 0,3 1 1 15,7-18-6-15,-2 34 4 0,2-34-7 0,8 29 4 16,-8-29-7-16,27 23-3 0,-4-11-12 15,1-7-11-15,8 5-19 0,-2-11-13 0,13 7-29 16,-10-17-42-16,19 16-80 0,-18-15-189 0,5-3-41 16,7 9 141-16</inkml:trace>
  <inkml:trace contextRef="#ctx0" brushRef="#br0" timeOffset="33528.1723">21680 2229 1319 0,'-20'1'88'0,"20"-1"-23"0,-29 19-10 0,19-2 2 16,10-17-11-16,-25 31-4 16,11-14-11-16,3 2-4 0,2-1-2 0,1 1 0 15,8-19-8-15,-7 31-2 0,7-31-10 0,2 24 0 16,-2-24-4-16,16 18 1 0,-16-18-2 0,29 10 1 16,-10-9 0-16,1-4-1 0,1-1 2 0,0-4-2 15,1-1 3-15,0-2-3 0,-1-1 1 0,0-3-3 16,0 1 3-16,-3-2-3 0,-1-1 6 0,-17 17-5 15,29-28 4-15,-29 28-4 0,20-24 1 16,-20 24-1-16,0 0-1 0,13-19 0 0,-13 19 0 16,0 0-1-16,0 0 2 0,0 0-1 0,0 0-2 15,0 0 1-15,-19 14-1 0,19-14 3 0,-21 33-1 16,6-9 5-16,-2 5-6 0,-2 2 7 16,-1 5-8-16,0 2 8 0,-1 6-8 0,-2 0-3 15,0 5 24-15,1-1-24 0,-1-2 24 16,3 0-12-16,1-7-9 0,1-2 8 0,1-5-5 15,3-6 7-15,3-4-5 0,3-5 4 0,8-17-3 16,-9 21 1-16,9-21 1 0,0 0 1 0,0 0 4 16,0 0-1-16,0 0 2 0,0 0-5 0,12-21-1 15,-3 3-4-15,2-5 2 0,1-4-4 0,1-3 5 16,1 0-6-16,-2 0 8 0,0-1-9 0,0 0 5 16,-1-2-12-16,4 3-24 0,-3-3 22 15,4 4-37-15,-2-1 22 0,6 6-18 0,-6-6-24 16,12 14-32-16,-13-14-63 0,20 24-108 15,-7-8-235-15,-6-4 57 0,11 16 308 0</inkml:trace>
  <inkml:trace contextRef="#ctx0" brushRef="#br0" timeOffset="33778.1421">22255 2288 1637 0,'0'0'44'0,"0"0"-29"0,-20-13 7 0,20 13 7 15,0 0 3-15,-23-9-6 0,23 9-7 0,-20-2-4 16,20 2 6-16,-21-1 1 0,21 1-1 16,-18 3-3-16,18-3-3 0,-19 14 0 15,19-14-5-15,-21 23 2 0,21-23-7 0,-21 34 1 16,14-14-3-16,0-1-1 0,4 1-1 0,0-2 1 16,3-18-4-16,4 29 3 0,-4-29-3 0,10 22 2 15,-10-22-4-15,0 0-3 0,29 21-11 0,-29-21-7 16,32-1-15-16,-13-8-21 0,9 1-32 0,-7-16-50 15,19 18-103-15,-21-19-236 0,15-2-25 0,3 4 145 16</inkml:trace>
  <inkml:trace contextRef="#ctx0" brushRef="#br0" timeOffset="33965.6611">22645 1882 1555 0,'-24'13'146'0,"2"10"-109"0,0 2 8 0,3 11-26 15,-2 0 31-15,3 5-31 0,-1 1-8 16,1-2 3-16,0 0-7 0,1 1 4 0,1-1-11 16,2 1 4-16,5-4-11 0,2-4 4 0,6-1-14 15,-1-7-3-15,6 2-26 0,-4-9-16 16,8 7-36-16,-8-25-45 0,18 33-103 0,-18-33-293 0,0 0 56 16,24 25 230-16</inkml:trace>
  <inkml:trace contextRef="#ctx0" brushRef="#br0" timeOffset="34326.6425">22569 2341 1533 0,'0'0'46'0,"-20"11"-37"0,20-11-2 16,0 0 7-16,1 18 4 0,-1-18 4 15,0 0 3-15,32 11 2 0,-32-11 2 0,40-3-4 16,-14-3-2-16,3 1-4 0,2-5-3 0,3 0-5 15,-2-2-3-15,-1 0-8 0,-4 0 2 0,-2 1-2 16,-6 0 2-16,-2 0 2 0,-17 11 9 16,21-19 1-16,-21 19 8 0,6-17-4 0,-6 17-5 15,-5-17-7-15,5 17-3 0,-13-17-4 0,13 17 1 16,-26-12-3-16,8 12 2 0,-1 1 0 16,-3 5 1-16,-1 4 6 0,-2 2-2 0,1 5 5 15,2 3-4-15,0 4 4 0,3 1-7 0,-1 2 3 31,6-1-6-31,1-3 3 0,7-1-5 0,4-4 2 16,2-18-5-16,7 28-1 0,-7-28-7 0,26 22-3 16,-7-14-10-16,3-5-14 0,10 0-36 0,-7-14-46 15,23 16-104-15,-23-19-252 0,14 0-40 16,0 6 97-16</inkml:trace>
  <inkml:trace contextRef="#ctx0" brushRef="#br0" timeOffset="34639.0778">23214 2189 1661 0,'-42'8'75'0,"24"0"-45"0,1-5-5 15,17-3 7-15,-28 15 0 0,28-15-4 16,-25 14-8-16,25-14 1 0,-19 16-4 0,19-16 1 16,0 0-7-16,-10 19-3 0,10-19-5 0,0 0 1 15,7 17-4-15,-7-17 2 0,20 15 0 0,-20-15-2 16,29 13 0-16,-12-8 1 0,0 0-3 0,0 0 1 15,-17-5 1-15,27 8 1 16,-27-8-1-16,17 11 4 0,-17-11-3 0,0 0 4 16,0 0 1-16,5 23 1 0,-5-23 1 0,-12 17-2 15,12-17-2-15,-24 24-1 0,24-24-4 0,-35 27 4 16,14-14-4-16,0 0 4 0,-2-1-5 16,3-1 3-16,3-2-4 0,17-9-4 0,-26 14-7 15,26-14-12-15,0 0-21 0,0 0-20 0,0 0-33 16,0 0-22-16,25-1-66 0,-17-21-154 15,19 5-174-15,7 3 11 0,-6-19 408 0</inkml:trace>
  <inkml:trace contextRef="#ctx0" brushRef="#br0" timeOffset="34905.8981">23865 1725 1649 0,'0'0'58'0,"0"0"-49"0,0 0-2 0,0 0 11 16,0 0 10-16,-9 24 2 0,0 2 7 0,-8 9-13 16,-3 4 3-1,-6 6-6-15,-1 7 1 0,-6 2 19 0,-2 6-21 16,-8 0 16-16,-3 0-22 0,-5 6-13 16,-3-1 4-16,1-3-5 0,3-3 0 0,5-6 0 15,4-4 0-15,8-6 0 0,6-3 0 0,6-5 0 16,7-7-46-16,9 0 13 0,1-8-27 0,15 3-32 15,-11-23-31-15,35 33-170 0,-13-29-275 0,5-2 17 16,6-1 271-16</inkml:trace>
  <inkml:trace contextRef="#ctx0" brushRef="#br0" timeOffset="35239.7875">23933 2211 1656 0,'0'0'55'0,"-27"-1"-21"0,10 2 2 16,17-1 7-16,-33 13-6 0,13-3-3 0,-1-2-7 15,2 2 1-15,-2 0-4 0,21-10-1 0,-29 23-4 16,29-23-4-16,-22 20-6 0,22-20-2 0,-9 17-7 16,9-17 0-16,0 0 0 0,8 22-1 0,-8-22 0 15,18 13 1-15,-18-13 0 0,27 12 2 0,-27-12-2 16,30 11 0-16,-30-11 0 0,26 11 0 0,-26-11 0 15,18 12 0-15,-18-12 0 0,0 0 0 16,11 21 0-16,-11-21 0 0,-1 17 0 0,1-17 0 16,-10 25 0-16,10-25 0 0,-22 31 0 15,5-14 0-15,-5 0 0 0,-2 1 0 0,-1-1 0 0,2-1 0 16,1 0-8-16,3-4-16 0,19-12-6 16,-28 19-20-16,28-19-4 0,0 0-49 0,-1 20-83 15,1-20-189-15,0 0-209 0,16-17 46 0,-3-2 444 16</inkml:trace>
  <inkml:trace contextRef="#ctx0" brushRef="#br0" timeOffset="35602.272">24023 2437 1469 0,'0'0'260'0,"0"0"-214"0,0 0-38 16,0 0-3-16,0 0 9 0,0 0 4 0,28-10 4 15,-4 5-4-15,4-2-6 0,3-1-4 0,0-2-2 16,1 0-4-16,-3-1 1 0,-2 2-3 0,0-1 2 16,-4 0-3-16,0-2 4 0,-4 0-4 0,0 0 2 15,-19 12-3-15,19-20 4 0,-19 20 0 0,0 0 3 16,7-22 0-16,-7 22 0 0,0 0-1 16,-7-22 2-16,7 22-2 0,-19-7 4 0,19 7-1 15,-30 1-3-15,12 5 0 0,-6 1-1 0,-4 4 5 16,0 4 0-16,-3 2 5 0,2 1-1 15,1 2 2-15,2 1-7 0,2-1 2 0,5-1-6 16,6-1 1-16,13-18-4 0,-14 30 1 0,14-30-3 16,5 25 1-16,-5-25-3 0,23 22 3 15,-6-13-1-15,6-5-4 0,7 1-10 0,1-5-11 16,8 1-24-16,-4-9-33 0,12 10-58 0,-17-21-100 16,11 14-331-16,-2-2 15 0,-5-8 237 0</inkml:trace>
  <inkml:trace contextRef="#ctx0" brushRef="#br0" timeOffset="35809.2328">24702 2206 1656 0,'-26'-9'115'15,"9"13"-47"-15,-6-2-22 0,0 8-5 0,-6 0-3 16,1 7 1-16,-4 1-9 0,3 5-16 0,1 2-14 16,2 4 0-16,2-1 0 0,2 0 0 0,5-4 0 15,4-2 0-15,7-3 0 0,6-1 0 0,0-18 0 16,12 29 0-16,-12-29 0 0,28 22 0 15,-6-13 0-15,1-6 0 0,8 2 0 0,-3-7-25 16,6 3-60-16,-7-11-44 0,13 16-80 16,-21-26-159-16,13 14-195 0,4 1 23 0,-12-12 413 0</inkml:trace>
  <inkml:trace contextRef="#ctx0" brushRef="#br0" timeOffset="35949.8641">24902 2479 1889 0,'0'0'62'0,"-23"0"-44"15,23 0-8-15,0 0-7 0,-17-1-7 0,17 1-4 16,0 0-11-16,0 0-2 0,0 0-8 0,0 0-8 16,0 0-24-16,-17-19-42 0,17 19-114 0,0 0-366 15,0 0 37-15,-18 9 193 0</inkml:trace>
</inkml:ink>
</file>

<file path=ppt/ink/ink1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6-11T00:47:56.750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7030A0"/>
    </inkml:brush>
    <inkml:brush xml:id="br2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10094 6545 1170 0,'0'0'41'0,"0"0"-38"0,0 0-2 15,0 0 11-15,0 0 15 0,0 0 9 0,-19 9 6 16,19-9-6-16,-17 15-7 0,17-15-5 16,-20 23 6-16,20-23-1 0,-23 27 8 0,23-27-2 15,-24 26 2-15,24-26-5 0,-17 25-3 0,17-25-14 16,0 0-4-16,-7 20-9 0,7-20-2 0,0 0 1 15,18 11 0-15,-18-11 1 0,33 0 2 0,-11-5 1 16,7-3-2-16,3-7 2 0,7-2-4 0,3-3-4 16,0-6-26-16,4 6-22 0,-8-12-44 0,8 18-59 15,-22-20-82-15,7 11-282 0,-5 12 57 16,-20-13 309-16</inkml:trace>
  <inkml:trace contextRef="#ctx0" brushRef="#br0" timeOffset="187.5832">10240 6468 1146 0,'-10'29'285'15,"10"-29"-249"-15,0 0-26 0,-8 19-7 0,8-19 8 16,8 18 4-16,-8-18 4 0,8 23-7 0,-8-23-3 16,10 30-9-16,-6-13 3 0,1 0-7 0,-3 0-7 15,4 5-28-15,-6-22-35 0,10 39-72 0,-10-39-71 16,8 20-202-16,4 2-32 0,-12-22 264 0</inkml:trace>
  <inkml:trace contextRef="#ctx0" brushRef="#br0" timeOffset="500.032">10519 6406 1342 0,'-17'18'42'0,"-8"-3"-11"0,8 8-2 0,-5-8 20 16,8 10 14-16,-4-7-16 0,8 6-9 0,-1-2-20 16,7 1-3-16,1 0-10 0,4-3 5 0,3-2-7 15,2-1 3-15,-6-17-6 0,22 28 3 16,-22-28-2-16,35 16 2 0,-14-14 2 0,3-3-2 0,-1-5 1 16,3-3-2-16,-2-1 0 0,-1-4-2 15,-1-1 5-15,-2-2-5 0,-5-1 6 16,-1-2-5-16,-4 0 4 0,-3-1-4 0,-3-2 2 15,-3-1-14-15,-2 3-8 0,-6-4-25 0,7 25-18 16,-18-41-9-16,18 41-44 0,-25-35-11 0,25 35-34 16,-26-26-3-16,26 26 13 0,-19-9 2 0,19 9-34 15,0 0-90-15,-25 11 54 0,34 12 218 0</inkml:trace>
  <inkml:trace contextRef="#ctx0" brushRef="#br0" timeOffset="781.2694">11020 6346 840 0,'0'0'280'0,"0"0"-170"0,-23-9-52 0,23 9 1 15,-23 3 3-15,23-3 1 0,-24 8-11 0,24-8-7 16,-25 14-7-16,25-14-1 0,-23 21-2 0,23-21-20 15,-18 25 32-15,18-25-37 0,-13 28 27 0,13-28-18 16,-9 28-10-16,9-28 1 0,0 27-8 16,0-27 2-16,9 23-5 0,-9-23 1 15,15 19-1-15,-15-19 0 0,22 13-1 0,-22-13-6 16,32 8-15-16,-32-8-17 0,36-3-29 0,-36 3-36 16,43-13-62-16,-32-11-99 0,6 6-264 0,9 3 61 15,-9-16 320-15</inkml:trace>
  <inkml:trace contextRef="#ctx0" brushRef="#br0" timeOffset="1296.8946">11295 6254 1217 0,'-7'17'136'0,"7"-17"-90"0,-25 26 4 16,25-26 6-16,-18 26 9 0,18-26-11 0,-13 24-9 15,13-24-15-15,-11 24-9 0,11-24 1 0,-5 27-14 16,5-27 29-16,-1 25-30 0,1-25 18 15,1 25-18-15,-1-25-4 0,1 23 1 0,-1-23-3 16,5 20 1-16,-5-20-3 0,0 0 1 0,0 0-1 16,0 0 1-16,20 17-1 0,-20-17 0 0,0 0 1 15,0 0-1-15,17-17 4 0,-17 17-3 0,11-24 3 16,-7 7-3-16,1-3-15 0,-1 1 30 0,0-3-29 16,-1 0 29-16,1 2-11 0,-2 0-5 0,2 1 5 15,-3 1-4-15,0 1 6 0,-1 17-4 16,3-29 4-16,-3 29-2 0,1-19 3 15,-1 19 0-15,0 0 2 0,0 0-2 0,0 0-1 16,0 0-1-16,0 0-2 0,0 0 3 0,4 24-1 16,-4-24 3-16,5 31-3 0,-2-14 2 0,-3-17-5 15,9 28 2-15,-9-28-3 0,16 21 2 0,-16-21-2 16,21 13 2-16,-21-13 2 0,28 3 2 16,-9-5 5-16,3-5-1 0,2-4 3 0,1-4-5 15,2-3 2-15,0 0-7 0,1-2 1 0,-3 0-4 16,0 1 3-16,-5 1-3 0,-3 2 5 0,-17 16-1 15,28-24-5-15,-28 24 0 0,0 0 0 0,20-15 0 16,-20 15 0-16,0 0 0 0,0 0 0 0,0 0 0 16,0 25 0-16,-3-9 0 0,0 9 0 15,-3 2 0-15,-3 5 0 0,-1 1 0 16,1 0 0-16,0 0 0 0,3-1 0 0,2-3-2 16,2-3-8-16,0-4-27 0,4 1-16 0,-2-23-22 15,10 35-38-15,-10-35-59 0,24 25-169 0,-24-25-217 16,22 9 25-16,-3-1 381 0</inkml:trace>
  <inkml:trace contextRef="#ctx0" brushRef="#br0" timeOffset="2135.5162">7356 4644 965 0,'0'0'110'15,"17"-10"-43"-15,-17 10-6 0,0 0-8 0,0 0 5 16,0 0 1-16,0 0-6 0,0 0-4 0,0 0-8 16,0 0-12-16,0 0-12 0,0 0-3 0,-12 21-4 0,6-3 7 15,-5-1-1-15,2 3 8 0,-2-1-4 0,4 2 2 16,0-2-8-16,2 1 1 0,1-3-9 0,4-17-2 15,2 29-6-15,-2-29 2 0,9 23-2 16,-9-23 1-16,23 17 0 0,-23-17-1 0,36 11-8 16,-17-11-12-1,5 1-23-15,-2-11-23 0,12 7-31 0,-13-19-52 16,19 15-74-16,-18-17-130 0,2-4-116 0,12 16 202 16,-24-21 269-16</inkml:trace>
  <inkml:trace contextRef="#ctx0" brushRef="#br0" timeOffset="2326.1918">7547 4657 1214 0,'-18'9'101'15,"8"10"-44"-15,10-19-19 0,-19 33 1 0,19-33-8 16,-14 35-5-16,9-16-16 0,3 2-4 0,1-1-8 16,1 0 3-16,2-2-6 0,-2-18-4 0,9 32-18 15,-9-32-13-15,15 25-28 16,-15-25-22-16,22 14-29 0,-22-14-29 0,28 5-30 15,-28-5-64-15,23-17-136 0,8 21 162 0,-23-26 216 16</inkml:trace>
  <inkml:trace contextRef="#ctx0" brushRef="#br0" timeOffset="2607.4607">7757 4673 1174 0,'-8'18'83'0,"-9"-6"-30"0,7 9 5 15,10-21 3-15,-19 37 4 0,7-20-13 0,8 5-7 16,-2-5-17-16,3 3-6 0,2-3-14 16,4 2 5-16,-3-19-6 0,8 29 3 0,-8-29-4 15,20 23-1-15,-20-23-4 0,25 15 2 16,-25-15 0-16,34 9 0 0,-14-9-2 0,-1-4 1 16,2-2 1-16,-2-4-3 0,-1-2 4 0,-1-1-2 15,-17 13 2-15,27-33 0 0,-18 16 1 0,-9 17-2 16,7-33 3-16,-6 16-5 0,-3 0 2 0,-3-1-8 15,5 18-9-15,-18-34-30 0,18 34-30 0,-30-31-52 16,30 31-83-16,-36-20-99 0,10 9-207 0,9 12 73 16,-12-14 442-16</inkml:trace>
  <inkml:trace contextRef="#ctx0" brushRef="#br0" timeOffset="2942.7095">7723 5310 1158 0,'0'0'165'0,"-23"-11"-94"15,23 11 1-15,-25-8 12 0,25 8-2 0,-31 4-19 16,31-4-19-16,-36 14-19 0,18-3-3 0,-3 0-5 16,4 2 2-16,0 1-7 0,17-14 0 0,-24 29-8 15,24-29-1-15,-14 29-5 0,14-29 3 0,-1 27-5 16,1-27 5-16,7 29-7 0,-7-29-2 0,15 25-6 16,-15-25-5-16,22 19-10 0,-22-19-11 15,30 11-14-15,-30-11-13 0,37 3-20 0,-37-3-30 16,42-7-61-16,-30-13-97 0,2 1-213 15,14 10 36-15,-19-21 438 0</inkml:trace>
  <inkml:trace contextRef="#ctx0" brushRef="#br0" timeOffset="3439.2623">7862 5304 1122 0,'0'0'76'0,"0"0"-23"16,-21 29 9-16,21-29 8 0,-14 23-2 0,14-23-14 15,-15 27-6-15,15-27-16 0,-13 30-7 0,13-30-1 16,-10 32 2-16,10-32-4 0,-7 30 3 0,7-30-16 16,-8 25-2-16,8-25-2 0,-3 18-1 0,3-18-2 15,0 0-1-15,0 0-3 16,0 0-1-16,0 0 2 0,0 0-1 0,20 8 2 16,-20-8 0-16,0 0 1 0,22-25-1 0,-22 25 2 15,17-31-3-15,-7 13 3 0,0-3-4 0,0 2 5 16,-1 0-6-16,0-1 6 0,-2 2-4 0,-7 18 3 15,13-30-3-15,-13 30 4 0,9-26-3 0,-9 26 4 16,0 0-3-16,6-20 3 0,-6 20 4 16,0 0 4-16,0 0 2 0,0 0 0 0,0 0-5 15,0 0-6-15,0 0-2 0,0 0-2 0,-1 22 2 16,1-22-2-16,1 19 2 0,-1-19-2 0,0 0 1 16,7 22-1-16,-7-22 0 0,0 0 0 15,20 11 0-15,-20-11 2 0,20 3 2 0,-20-3-2 16,27-1 2-16,-27 1-2 0,28-7 0 0,-28 7 2 15,32-11-3-15,-32 11 3 0,30-16-3 16,-30 16 1-16,29-18 0 0,-29 18 0 0,22-12 0 16,-22 12 5-16,0 0 1 0,0 0 1 0,0 0 1 15,0 0-6-15,0 0 0 0,0 0-3 0,0 0 0 16,0 0 0-16,15 18 0 0,-15-18-6 0,-3 32-2 16,1-12-11-16,-3-1-7 0,4 6-23 0,-6-8-21 15,9 12-40-15,-2-29-57 0,-1 42-119 0,5-20-244 16,-4-22 41-16,8 34 394 0</inkml:trace>
  <inkml:trace contextRef="#ctx0" brushRef="#br0" timeOffset="10059.3659">17824 5373 621 0,'0'0'97'15,"0"0"-39"-15,0 0-27 0,0 0-16 0,0 0-3 16,0 0-3-16,0 0-3 0,0 0-2 16,0 0-4-16,0 0 0 0,0 0 0 0,0 0-1 15,0 0 2-15,0 0 0 0,0 0 0 0,0 0 0 16,0 0-1-16,0 0 1 0,0 0-1 0,0 0 2 15,0 0 10-15,3-17 12 0,-3 17 14 16,0 0 13-16,0 0 0 0,0 0-5 0,0 0-12 16,0 0-7-16,0 0-8 0,0 0-5 0,0 0-3 15,0 0-5-15,0 0-2 0,0 0-2 0,0 0-1 16,0 0-1-16,0 0 0 0,0 0-1 0,0 0 0 16,0 0 0-16,0 0 0 0,0 0 1 0,0 0 1 15,0 0 5-15,0 0 9 0,0 0 3 0,5 23 4 16,-5-23-2-16,-3 27 3 15,1-4-3-15,3 7 6 0,-3 6-10 0,0 10 5 16,1 5-20-16,0 6 10 0,0 7 5 0,0 3-17 16,-4 2 25-16,1 3-19 0,-1-2 1 0,0 3 12 15,1-4-20-15,-1-2 15 0,1-2-20 0,2-7 14 16,2-4 7-16,2-6-26 0,2-5 22 0,2-6-34 16,1-2 8-16,0-6 6 0,4-2-21 15,-11-27-24-15,22 41-182 0,-22-41-89 0,0 0-134 16,15 29 134-16,-15-29 326 0</inkml:trace>
  <inkml:trace contextRef="#ctx0" brushRef="#br0" timeOffset="10731.2724">16719 6676 696 0,'0'0'86'15,"0"0"-77"-15,0 0-9 0,0 0 0 0,0 0 2 16,0 0 1-16,0 0-2 0,0 0-1 15,18-8 1-15,-18 8 0 0,0 0-2 0,0 0 1 16,20 4 1-16,-20-4 3 0,0 0 9 16,20 5 11-16,-20-5 19 0,19 6 22 0,-19-6 25 15,25 6 20-15,0 5 1 0,-7-12-17 0,16 8-24 16,-1-7-27-16,13 2-17 0,4-4-8 0,12 0-3 16,6-7 3-16,8 2-4 0,8-6 0 15,6-2-8-15,9-2-1 0,8-1-6 0,5 0 2 16,5-2-4-16,5 2-7 0,-1-3-24 0,9 5-22 15,-7-7-36-15,10 14-24 0,-15-11-20 0,11 15-12 16,-16-7 5-16,5 11-26 0,-8 1-23 0,-10-8-126 16,9 23 154-16,-27-20 164 0</inkml:trace>
  <inkml:trace contextRef="#ctx0" brushRef="#br0" timeOffset="12394.4728">8183 6527 471 0,'0'0'61'0,"27"-1"-2"0,-27 1-3 0,31-1 3 16,-14 2-2-16,-17-1-5 0,34 2-16 0,-34-2-14 15,36 3-11 1,-17-3-3-16,3 1-2 0,0-1 0 0,1 0-3 0,1 0-1 0,2 0-2 0,2-1 0 31,1 1 1-31,2-2 1 0,-2 2-2 0,4-1 1 16,-1 1 1-16,1 0-2 0,2 1 2 0,0-1-2 15,-1 2 0-15,2-2 0 0,2 0 0 0,1-2 1 0,3 1 0 0,0 0 0 16,0-1 0-16,2-1 0 0,2 1 0 0,2-2 2 16,1 2-2-16,1-2 1 0,1 3-1 15,2-2 0-15,-2 1-4 0,1 2-4 16,-1-1-4-16,-1 2-3 0,1-1 1 0,-1 1 5 16,1-1 4-16,0 0 1 0,1-1 3 0,3 0 1 15,-1-2-1-15,2 1 2 0,-1-3-1 0,3 1 0 16,1 0 0-16,1-2 1 0,-1 0 10 0,0-2-10 15,-1 1 11-15,2 0-9 0,-1-2-1 0,2 2 2 16,0 1-2-16,1-1-1 0,-1 1 0 0,1 1 0 16,-3 1 1-16,-1 1-1 0,-1 1-1 15,-1 1 1-15,-2 2-3 0,1 1 2 0,-4-1 1 16,0 1-1-16,0 2 1 0,-1-2-1 16,1 2 0-16,-1 0 1 0,1-2 1 0,-2 2-2 15,0-3 1-15,0 1 1 0,0-1 1 0,2-1 10 16,1 0 8-16,-1-1 3 0,4 1 6 0,-1-2-8 15,3 1-4-15,-4-1-4 0,6 1-4 0,-6-1-4 16,1-1-3-16,0 2 3 0,0 0-3 0,-2 1 1 16,-1 0-2-16,-1 1-3 0,-1 0 0 15,0 1 0-15,-1-1 1 0,1 0 0 0,-3-1 0 16,-1 1-1-16,-1-1 1 0,0 1-2 0,-2-1 2 16,2-1 2-16,-2 1 9 0,1-2 7 0,1 2 5 15,-3-4 1-15,3 3-6 0,-1-3-7 0,-2 2-4 16,3-2-4-16,-2 2-2 0,-2-2 1 15,0 2-2-15,-2-2 0 0,-3 3 0 0,0-1-3 16,-3 2 2-16,-1-2-1 0,-4 4-2 0,-1 1-10 16,-4-2-7-16,1 4-9 0,-5-4-5 0,2 4-1 15,-20-5-8-15,33 8-29 0,-33-8-35 16,30 4-90-16,-13 6-190 0,-17-10 49 0,31 1 338 16</inkml:trace>
  <inkml:trace contextRef="#ctx0" brushRef="#br0" timeOffset="14566.667">17377 5425 995 0,'-26'-3'73'0,"26"3"-15"0,0 0-1 0,0 0-7 16,0 0-1-16,0 0-1 0,0 0-9 0,0 0-10 15,0 0-10-15,0 0-7 0,0 0-1 0,0 0 7 16,0 0 9-16,0 0 7 0,0 0 2 16,26-8-3-16,-26 8-4 0,32-7-2 15,-11 2-1-15,6 2-3 0,2-2-5 0,7 0-5 16,0 1-6-16,4 1-3 0,3 0-2 0,-1 2-2 15,2 1 1-15,-1 1-2 0,-2 0 1 0,-3 2 0 16,0 1-2-16,-3-2 3 0,0 0-1 0,-1 1 1 16,-2-1-2-16,-2-1-3 0,-1-1 0 0,-1-1-2 15,0 1 2-15,-2-2-2 0,-6 1 1 16,-1-2-2-16,-19 3 0 0,28-5 1 0,-28 5 0 16,20-3 0-16,-20 3-3 0,0 0-5 0,0 0-4 15,0 0-7-15,0 0-7 0,0 0-18 0,0 0-40 16,0 0-53-16,0 0-105 0,0 0-219 15,0 0 29-15,0 0 298 0</inkml:trace>
  <inkml:trace contextRef="#ctx0" brushRef="#br0" timeOffset="15019.8892">18115 5801 1331 0,'0'0'64'0,"0"0"-42"0,0 0-15 16,14-19-2-16,-14 19 2 0,0 0 0 15,0 0 0-15,0 0-5 0,0 0-1 16,0 0-4-16,0 0 2 0,0 0 2 0,0 0-20 15,-8 23 20-15,1-4-18 0,-6 4 19 0,2 5 10 16,-5 0-5-16,2 2 10 0,1 0-11 0,-2 1 2 16,3-2-11-16,-1 0 2 0,4-1-23 0,1-8-20 15,9 7-56-15,-1-27-76 0,-1 19-207 0,1-19-64 16,0 0 159-16</inkml:trace>
  <inkml:trace contextRef="#ctx0" brushRef="#br0" timeOffset="15332.4715">18397 5774 1374 0,'-26'23'69'0,"1"-15"-21"0,7 8-27 0,-4-3 18 16,4 10 6-16,-3-5-11 0,4 5-2 0,-2 0-11 15,5 0 2-15,1-2-5 0,6 0 1 0,2-4-9 16,6 1-1-16,3-1-6 0,3 0 0 0,-7-17-5 15,23 31 7-15,-5-19-6 0,2-3 5 0,3-3-2 16,1-2-1-16,4-5 2 0,4-2-1 16,-1-4 1-16,1-4-1 0,-3-3 1 15,-1-3-3-15,-1-5 5 0,-4 0-6 0,-2 0 6 16,-6-2-6-16,-2 3 5 0,-6-2-6 0,-2 0-1 16,-5 0-13-16,0 2-7 0,-6-3-19 0,2 6-5 15,-7-4 7-15,11 22-41 0,-19-34 28 0,19 34-35 16,-20-24 17-16,20 24 5 0,-17-9-19 0,17 9-53 15,0 0-178-15,-20 5-77 0,20-5 56 16,0 0 337-16</inkml:trace>
  <inkml:trace contextRef="#ctx0" brushRef="#br0" timeOffset="15613.6544">18959 5826 1134 0,'0'0'265'0,"-17"-20"-190"0,17 20-30 0,-22-13 20 15,22 13-30-15,-23-6 13 0,23 6-11 0,-29 2-22 16,11 2 33-16,18-4-35 0,-34 19 15 0,34-19 1 16,-36 33-12-16,19-13-3 0,0 2-9 15,3 1 0-15,2 0-8 0,3-2 4 0,3-2-4 16,4-1 3-16,2-1-4 0,0-17-2 0,8 28-11 15,-8-28-6-15,24 19-10 0,-24-19-11 16,38 10-14-16,-20-15-19 0,14 10-39 0,-15-23-49 16,23 18-87-16,-17-12-190 0,3-11-5 0,10 14 259 15</inkml:trace>
  <inkml:trace contextRef="#ctx0" brushRef="#br0" timeOffset="16113.6856">19197 5794 1306 0,'-27'16'111'0,"20"1"-62"0,7-17 2 16,-20 32 1-16,20-32-7 0,-21 39-3 0,8-20-15 16,4 7 15-16,-4-6-9 0,4 2 1 15,-3-5-8-15,5 1-12 0,2-1-12 16,5-17 2-16,-7 28-4 0,7-28 3 0,0 17-4 16,0-17 1-16,0 0 0 0,0 0-2 0,0 0 3 15,0 0-1-15,22 2 1 0,-22-2-1 0,17-17 2 16,-17 17-3-16,24-26 3 0,-11 9-3 0,-1-1 3 15,1-2-2-15,-1 1 3 0,0 0-4 0,-2-3 6 16,-2 1-5-16,-1 2 7 0,0-2-9 16,-1 5 7-16,-6 16-5 0,7-31 5 0,-7 31 2 15,5-17 3-15,-5 17 6 0,0 0-1 0,0 0-1 16,0 0-7-16,0 0-4 0,0 0-4 0,0 0 3 16,-6 29-3-16,6-29 2 0,-1 33-2 15,1-33 2-15,1 30-3 0,-1-30 3 0,6 24-3 16,-6-24 4-16,11 19-2 0,-11-19 1 0,17 10 0 15,-17-10-1-15,23 4 7 0,-23-4 1 16,29-8 5-16,-12 0 1 0,3-3-2 0,3-1-1 16,0-2 3-16,5-4-4 0,-1-2 1 0,-1 1-4 15,1-2-12-15,-6 3 10 0,-4 3-9 0,-17 15 8 16,22-20-4-16,-22 20 0 0,0 0 0 0,0 0 0 16,0 0 0-16,0 0 0 0,0 0 0 0,0 0 0 15,3 18 0-15,-10 4 0 0,-3 5 0 0,-1 3 0 16,-3 3 0-16,-1-1 0 0,2 1 0 15,-2-2-20-15,7 1-22 0,-1-7-9 16,8 4-32-16,1-29-29 0,7 47-80 0,-15-26-379 16,8-21 21-16,24 27 125 0</inkml:trace>
  <inkml:trace contextRef="#ctx0" brushRef="#br0" timeOffset="17547.0121">20615 5693 1054 0,'5'-31'330'0,"-5"31"-252"15,0 0-35-15,6-21-15 0,-6 21 6 0,0 0 12 16,-1-20 11-16,1 20-4 0,0 0-8 0,0 0-15 16,0 0-12-16,0 0-8 0,0 0-5 0,0 0-2 0,0 0-1 15,-12 21 2-15,12-21 0 0,-11 26 6 0,6-8 1 16,0 5 8-16,2 2-2 0,-1 0-13 0,2 0 23 15,2 1-29-15,1-3 21 0,1-1-11 16,3-4-7-16,-5-18 3 0,16 29-4 0,-16-29 4 16,27 21-3-16,-10-12 3 0,0-4-2 15,0-2 0-15,-17-3 1 0,34-1 0 0,-17-4 0 16,2-2-1-16,1-3 1 0,0-2-2 0,0-2 2 16,1-3-2-16,-3-2 2 0,0-3-3 0,-1 0-9 15,-1 0 23-15,-3-1-23 0,-1 0 22 0,1-1-9 16,-1 0-5-16,0 0 4 0,-1 1-5 15,1 0 5-15,-2 1-5 0,-2 3 4 0,-8 19-3 16,15-25 2-16,-15 25-2 0,0 0-1 0,0 0-1 16,0 0 1-16,0 0 1 0,8 37 0 0,-6-3 3 15,-4 12-5-15,-1 8-6 0,-3 10 16 0,-3 6-15 16,-2 6 14-16,-1 5 1 0,-3 3-15 0,1-2 14 16,-2 0-15-16,-1-4 2 0,0-4 14 15,-1-6-14-15,0-6 19 0,-1-3-1 16,2-7-7-16,-1-2 12 0,-1-6-9 0,-1-5 3 15,-1-6-10-15,1-5 0 0,0-5 0 0,1-5 0 16,2-3 0-16,17-15 0 0,-32 12 0 0,32-12 0 16,-28-5 0-16,28 5 0 0,-28-22 0 0,11 3 0 15,1-3-19-15,-1-6-6 0,4-2-3 0,-2-6-11 16,7-2-9-16,-4-9-33 0,12 6-18 16,-9-21-61-16,24 23-110 0,-13-15-274 0,10 3 41 15,8 15 273-15</inkml:trace>
  <inkml:trace contextRef="#ctx0" brushRef="#br0" timeOffset="17984.5121">21252 6025 1401 0,'0'0'78'0,"0"0"-42"0,0 0-10 16,-21 11-1-16,21-11 2 0,0 0-5 0,-7 25 0 15,7-25-3-15,-5 29 2 0,5-29-5 16,-5 35 4-16,1-16-5 0,2-1 1 0,-2-1-4 16,4-17 1-16,-4 29-3 0,4-29 2 0,-1 20-6 15,1-20-1-15,0 0-3 0,0 0-1 0,5 17 1 16,-5-17 1-16,0 0 5 0,0 0 6 0,0 0 7 15,0 0-1-15,18-25 0 0,-18 25-6 16,15-27-1-16,-4 10-4 0,-1-1 3 0,2 0-4 16,-3-3 4-16,2 2-3 0,-2-1 4 0,-1-2-5 15,1 1 2-15,-1 2-3 0,-8 19 0 0,18-30-3 16,-18 30 1-16,0 0 0 0,18-19 0 0,-18 19-1 16,0 0-1-16,0 0-1 0,0 0 0 0,7 17 0 15,-7-17-2-15,5 28 0 0,-4-8 0 16,0 1 0-16,1 2 0 0,-2 0 0 15,-2 0 0-15,1-1 0 0,0 0-9 0,-2-4-4 16,5 1-15-16,-2-19-6 0,5 33-20 0,-5-33-24 16,11 30-51-16,-11-30-91 0,0 0-340 0,0 0 4 15,20 5 191-15</inkml:trace>
  <inkml:trace contextRef="#ctx0" brushRef="#br0" timeOffset="18187.6368">21324 6024 1328 0,'-3'26'380'0,"3"-26"-329"0,0 0-29 15,-20 11-13-15,20-11 1 0,0 0-2 0,-1 22-1 16,1-22-5-16,0 0-2 0,10 21-2 16,-10-21-1-16,0 0-5 0,19 11-9 0,-19-11-22 15,22 0-22-15,0 2-38 0,-22-2-54 0,41-16-98 16,-41 16-257-16,39-30 33 0,-7 25 275 0</inkml:trace>
  <inkml:trace contextRef="#ctx0" brushRef="#br0" timeOffset="18390.7614">21781 5878 1512 0,'0'0'162'0,"0"0"-127"0,0-19-27 16,0 19-6-16,19-14-2 0,-19 14 1 0,29-15-12 15,-9 12-15-15,-3-8-25 0,9 11-48 0,-12-19-75 16,19 12-268-16,-10-2-63 0,-5-5 94 0</inkml:trace>
  <inkml:trace contextRef="#ctx0" brushRef="#br0" timeOffset="18578.2625">21698 6028 1465 0,'0'0'321'0,"-20"1"-274"0,20-1-36 0,0 0-9 16,0 0 2-16,0 0 0 0,30 9-1 0,-13-10 1 15,6-2-2-15,3-5-3 0,7 0-15 0,3-7-32 16,7 8-42-16,-6-17-53 0,20 18-64 15,-18-24-124-15,16 8-178 0,5 9 61 16,-11-15 379-16</inkml:trace>
  <inkml:trace contextRef="#ctx0" brushRef="#br0" timeOffset="19062.6384">22674 5625 1370 0,'-17'-10'169'16,"17"10"-101"-16,0 0-22 0,0 0-12 16,0 0 0-16,0 0-6 0,-18-8-12 0,18 8-8 15,0 0-9-15,-16 17-1 0,16-17-2 0,-15 33 4 16,5-7-5-16,0 3 2 0,-1 5 3 0,-1 0-35 16,1 3 17-16,-5-3-35 0,6 5-2 0,-5-13-15 15,12 9-38-15,3-35-44 0,-3 44-112 0,9-27-196 16,-6-17 24-16,19 18 330 0</inkml:trace>
  <inkml:trace contextRef="#ctx0" brushRef="#br0" timeOffset="19390.7614">22982 5570 1178 0,'0'0'305'15,"-35"-9"-165"-15,35 9-41 0,-21 6-31 0,21-6-20 16,-22 15-14-16,22-15-8 0,-28 32-8 15,14-10 0-15,-2 2-8 0,1 1 1 0,2 3-7 16,2-1-11-16,2 0 22 0,3 3-23 0,3-3 22 16,1 1-9-16,4-1-6 0,4-3 3 0,2-4-4 15,3 0 4-15,-11-20-4 0,33 28 2 16,-13-21-1-16,0-1 1 0,5-5 0 0,0-1 1 16,2-5 1-16,0-4 2 0,-3-5 2 15,-1-3-3-15,-4-3 1 0,0-3-4 0,-3-4 3 16,-3-1-5-16,-2-1-9 0,-3 2 20 0,0-2-24 15,-2 2 21-15,-1-1-16 0,-4-1-7 0,1 1-1 16,-3 1-7-16,0 4 2 0,-4 0-7 0,5 23-4 16,-11-31-7-16,11 31-3 0,0 0-13 0,0 0-22 15,-18-15-37-15,18 15-80 0,0 0-118 0,-12 18-164 16,13 0 32-16,-1-18 389 0</inkml:trace>
  <inkml:trace contextRef="#ctx0" brushRef="#br0" timeOffset="19640.7612">23462 5671 1645 0,'-18'8'213'16,"-10"-14"-143"-16,4 5-29 0,1 0-5 0,1 2-5 15,1 0-20-15,2 4-11 0,-1 1 0 0,2 3 0 16,18-9 0-16,-28 21 0 0,28-21 0 0,-18 29 0 15,18-29 0-15,-7 33 0 0,7-33 0 16,6 33 0-16,-6-33 0 0,17 30 0 16,-17-30 0-16,29 23-13 0,-8-14-28 0,-2-7-14 15,10 3-26-15,-8-15-39 0,18 13-66 0,-22-28-126 16,12 12-247-16,3-2 69 0,-8-9 301 0</inkml:trace>
  <inkml:trace contextRef="#ctx0" brushRef="#br0" timeOffset="20093.8879">23752 5570 1464 0,'-18'0'130'16,"18"0"-44"-16,-17 20-19 0,9-3-9 0,8-17-16 15,-26 34-7-15,10-16-9 0,2 3 0 16,1 0-2-16,0 2 2 0,0-4-4 0,4 1-13 16,9-20 17-16,-16 30-27 0,16-30 8 0,-9 25-7 15,9-25 0-15,-2 17 0 0,2-17 0 0,0 0 0 16,0 0 0-16,0 0 0 0,0 0 0 15,23 6 0-15,-23-6-1 0,24-18-6 0,-24 18-11 16,31-28 10-16,-14 11-9 0,-17 17 26 0,30-33-8 16,-18 16 11-16,-1 0-10 0,-11 17-2 0,17-32 2 15,-17 32-2-15,14-30 2 0,-14 30-1 0,13-29 1 16,-13 29-2-16,17-25 3 0,-17 25-1 0,0 0 2 16,16-19 1-16,-16 19 1 0,0 0-6 15,0 0 0-15,0 0 0 0,0 21 0 16,0-21 0-16,-4 31 0 0,3-12 0 0,-4-1 0 15,3 0 0-15,-1-1 0 0,3-17 0 0,-1 28 0 16,1-28 0-16,9 19 0 0,-9-19 0 0,0 0 0 16,25 14 0-16,-25-14 0 0,28 2 0 0,-11-5 0 15,3 0 0-15,-1-2 0 0,1-1 0 0,-2 0 0 16,-18 6 0-16,24-8 0 0,-24 8 0 16,0 0 0-16,0 0 0 0,0 0 0 0,0 0 0 15,6 21 0-15,-6-21 0 0,-22 33 0 0,7-13-30 16,-5 3 5-16,-3-1-24 0,5 5-18 0,-9-9-35 15,16 17-87-15,-24-27-185 0,15 12-204 16,3 0 57-16,-7-10 410 0</inkml:trace>
  <inkml:trace contextRef="#ctx0" brushRef="#br0" timeOffset="21278.7781">18418 7289 928 0,'-15'30'49'0,"4"-12"-10"0,7 9 12 16,-6-4 10-16,9 11 19 0,-8-8-10 0,9 8 1 15,-5-8-18-15,8 0-8 0,-3-5-16 0,5-1-1 16,-5-20-8-16,14 26 4 0,-14-26 2 0,27 12 5 16,-27-12 4-16,36-3 0 0,-16-6-1 0,4 0-7 15,-2-7 0-15,4 1-9 0,-1-7 2 0,1 0-8 16,-1-3 3-16,0-1-6 0,-2 0 3 15,-1 0-6-15,-4 0 3 0,0 3-7 0,-2 1 4 16,-2 2-4-16,-14 20 3 0,22-31-5 0,-22 31 2 16,12-17-2-16,-12 17 1 0,0 0 1 0,0 0 1 15,0 0 2-15,0 19-4 0,-4 0 2 0,-1 10-6 16,-3 8 6-16,1 9-7 0,-3 5 9 16,-1 7-11-16,0 1 0 0,-1 4 19 15,-1 3-19-15,1-2 23 0,-3 0-1 0,-1-3-8 16,-1-1 16-16,-2-7-8 0,1-2 11 0,-2-8-6 15,0-4 2-15,0-5-20 0,-1-3-3 0,1-5 0 16,0-2 0-16,1-4 0 0,2-4 0 0,17-16 0 16,-28 16 0-16,28-16 0 0,-18-5 0 0,18 5-16 15,-14-25-14-15,11 7-39 0,-6-10 1 0,14 6-59 16,-15-20-68-16,27 19-128 0,-8-16-239 16,-1-3 68-16,12 7 332 0</inkml:trace>
  <inkml:trace contextRef="#ctx0" brushRef="#br0" timeOffset="21966.2756">18892 7710 738 0,'16'-24'124'0,"-16"24"-16"15,9-19 8-15,-9 19 1 0,0 0-8 0,0 0-15 16,0 0-12-16,0 0-11 16,0 0-18-16,0 0-31 0,0 0-1 0,0 0-24 15,3 27 9-15,-3-27 6 0,-10 33 2 0,6-12 9 16,-2 0-4-16,1 6 5 0,-1-3-9 0,1 5 4 16,-1-1-10-16,1 1 5 0,1-2-9 0,2 0 4 15,0-3-7-15,1-1 2 0,1-5-6 0,0-18 4 16,3 28-4-16,-3-28 3 0,3 17-3 0,-3-17 2 15,0 0-2-15,0 0 1 0,0 0-1 16,0 0 1-16,0 0 1 0,0 0 1 0,19-19 1 16,-19 19-3-16,9-35 2 0,-4 13-5 0,0-2 6 15,-1-2-6-15,1 0 7 0,-2 0-5 0,1 1 4 16,0-2-3-16,-2-2 6 0,2-2-5 16,-1-4 7-16,2 1 7 0,2 3-24 0,3 1 26 15,2 6-26-15,2 6 13 0,1 1 3 0,-15 17-3 16,32-22 1-16,-32 22-3 0,33-9 0 15,-16 6-1-15,0 3-1 0,2 2 1 0,-19-2-1 16,32 7 1-16,-32-7-3 0,28 11 0 0,-28-11-4 16,19 14 0-16,-19-14 0 0,10 18 3 0,-10-18-1 15,1 21 4-15,-1-21-1 0,-11 23-13 0,11-23 30 16,-23 28-30-16,23-28 30 0,-32 30-14 0,12-14-2 16,-2-2 3-16,0 1-3 0,-1-2 4 15,4-1-5-15,2-1 3 0,17-11-2 16,-23 14 2-16,23-14-3 0,0 0-1 0,0 0-2 15,0 0 0-15,0 0 1 0,0 0 0 0,20 10 3 16,-20-10 0-16,31-6 1 0,-13 2 0 0,1 1 1 16,2 0-1-16,-1 1 0 0,-20 2 1 0,29 0-2 15,-29 0 2-15,17 5 6 0,-17-5 8 0,0 0 8 16,3 22 9-16,-3-22-3 0,-14 25-1 16,14-25-10-16,-28 34-1 0,6-15-8 0,0 2 1 15,-3 2-6-15,-2-1 1 0,0 1-6 0,1-4 1 16,5-1-2-16,2-3 1 0,19-15-12 0,-22 19-10 15,22-19-31-15,0 0-43 0,0 0-70 0,0 0-131 16,24-22-273-16,-4 4 33 0,3-13 311 16</inkml:trace>
  <inkml:trace contextRef="#ctx0" brushRef="#br0" timeOffset="22172.525">19607 7462 1822 0,'-8'19'132'0,"8"-19"-103"16,0 0-16-16,0 0-7 0,0 0-2 0,0 0-4 15,0 0-6-15,0 0-8 0,0 0-8 0,24-10-7 16,-24 10-5-16,27-7-11 0,-27 7-23 0,33-6-41 16,-33 6-87-16,35-19-276 0,-35 19-81 0,27-13 96 15</inkml:trace>
  <inkml:trace contextRef="#ctx0" brushRef="#br0" timeOffset="22328.7758">19491 7694 1847 0,'0'0'101'0,"0"0"-79"16,0 0-6-16,0 0-1 0,12 17 3 0,-12-17-6 15,33-5-6-15,-13-2-3 0,5-3-10 16,3 2-27-16,-2-4 9 0,6 3-49 0,-9-7-21 15,12 15-115-15,-35 1-376 0,36-26 12 0,-15 11 140 16</inkml:trace>
  <inkml:trace contextRef="#ctx0" brushRef="#br0" timeOffset="24987.2259">20136 7400 812 0,'0'0'223'0,"0"0"-157"16,-20 5-22-16,20-5 9 0,-19 8 9 0,19-8 9 15,0 0-5-15,-17 27-9 0,17-27-14 0,-12 23-4 16,12-23-4-16,-7 28 3 0,7-28-4 15,-4 26-3-15,4-26-11 0,5 20-6 0,-5-20-8 16,0 0-1-16,21 23-3 0,-21-23 1 16,24 13-2-16,-24-13 1 0,31 10-1 0,-14-8 0 15,0-1 0-15,-17-1-1 0,32-1 1 0,-15-2-2 16,-17 3 3-16,35-11-2 0,-35 11 2 0,30-16-1 16,-30 16 1-16,28-22-2 0,-28 22 3 0,27-24-4 15,-27 24 4-15,23-29-4 0,-23 29 4 0,19-30-3 16,-19 30 3-16,16-27-3 0,-16 27 3 15,12-22-2-15,-12 22 5 0,0 0 0 0,0 0 3 16,0 0-1-16,0 0-2 0,0 0 0 0,0 0 0 16,6 20 5-16,-5 0-4 0,1 7 5 15,-2 3-7-15,0 4 5 0,-3 1-8 0,1 1 6 16,-1 1 10-16,0 0-25 0,-2 1 22 0,0 0-21 16,-3 0 9-16,0-4 12 0,-3-3-4 0,0-1 7 15,-2-3-7-15,1 2 5 0,-4-5-5 16,-1 2 2-16,-3-5-5 0,1-3 1 0,0-1-8 15,0-5 3-15,19-12-7 0,-33 17-4 0,33-17-11 16,-19 4-12-16,19-4-29 0,0 0-37 0,0 0-80 16,-17-35-121-16,21 17-258 0,-1-8 32 0,1-9 295 15</inkml:trace>
  <inkml:trace contextRef="#ctx0" brushRef="#br0" timeOffset="25596.6103">20716 7676 779 0,'0'0'219'0,"0"0"-119"0,0 0-27 16,0 0-13-16,0 0 3 0,-9-18 1 0,9 18-4 15,0 0-29-15,0 0 16 0,0 0-9 0,0 0-10 16,0 0 14-16,-16 17-39 0,16-17 18 0,-15 20-5 15,15-20 17-15,-22 33 8 0,7-16-9 16,1 5 0-16,0-1-10 0,1 2 1 0,1-1-10 16,0 0 4-16,1-4-10 0,3-1 2 15,8-17-6-15,-14 24-1 0,14-24-2 0,0 0 1 16,-3 17-2-16,3-17 0 0,0 0-1 0,0 0-1 16,0 0 3-16,0 0-3 0,0 0 4 0,22-14-2 15,-22 14 4-15,20-27-3 0,-6 9 3 0,0-2-4 16,2 0 6-16,2-2-1 0,-1-1 8 15,0 0-3-15,-2 0 5 0,1 1-5 0,-2-1-17 16,2 3 25-16,0-1-26 0,0 4 23 0,1 3-9 16,-17 14-4-16,24-19 0 0,-24 19-1 0,0 0 0 15,18-7 1-15,-18 7 1 0,0 0 0 16,6 20-1-16,-6-20 2 0,4 31-5 0,-4-9-8 0,-2 5 24 16,-3 2-25-16,-1 2 19 0,-3 1-13 15,1 0-10-15,-2-2 4 0,0 1-9 16,-1-5-3-16,5 3-15 0,-2-6-1 0,6 1-19 15,2-24-13-15,0 36-51 0,0-36-50 0,0 0-53 16,0 0-62-16,0 0-150 0,19 2 50 0,-22-20 342 16</inkml:trace>
  <inkml:trace contextRef="#ctx0" brushRef="#br0" timeOffset="25768.4715">20732 7814 1139 0,'-17'9'354'15,"-8"-19"-248"-15,25 10-23 0,-34-10-10 0,34 10-1 16,-21-4-16-16,21 4-16 0,0 0-21 0,0 0-13 15,0 0-7-15,0 0-3 0,0 0 2 16,18-6-2-16,0 4-5 0,2-4-10 0,7 1-16 16,-3-7-33-16,11 8-31 0,-10-18-55 0,21 20-81 15,-23-22-201-15,12 3-78 0,5 9 147 16</inkml:trace>
  <inkml:trace contextRef="#ctx0" brushRef="#br0" timeOffset="25927.5669">21307 7355 1578 0,'0'0'68'16,"-17"10"-44"-16,17-10-4 0,-21 19-2 15,21-19 3-15,-21 34-9 0,10-12 0 0,0 3-9 16,1 2 7-16,1 1-9 0,0 1 4 0,3-1-11 16,-1-2-8-16,7 5-12 0,-8-10-61 0,14 14-33 15,-6-35-60-15,-2 49-77 0,-2-29-219 0,4-20 30 16,0 29 287-16</inkml:trace>
  <inkml:trace contextRef="#ctx0" brushRef="#br0" timeOffset="26099.4421">21185 7569 1648 0,'-22'-6'71'0,"22"6"-33"0,0 0-8 15,-20-12-6-15,20 12-3 0,0 0-12 0,0 0-9 16,0 0-7-16,19-13-11 0,-19 13-13 15,34-11-23-15,-16-1-27 0,16 11-59 0,-17-22-96 16,23 7-279-16,-6 3 8 0,-5-9 256 0</inkml:trace>
  <inkml:trace contextRef="#ctx0" brushRef="#br0" timeOffset="26443.1924">21694 7296 1499 0,'-28'13'203'0,"28"-13"-162"0,-19 8-14 0,19-8-1 16,0 0 1-16,0 0-6 0,0 0-10 0,0 0-3 15,0 0 6-15,20 5 5 0,-20-5 3 0,36-8 0 16,-14 2-5-16,1 1-6 0,2-1-4 16,0 3-4-16,-2-1-2 0,-1 3 1 0,-4 1-1 15,-1 0 1-15,-17 0-1 0,22 4 0 0,-22-4 0 16,0 0 0-16,0 0 0 0,13 18 1 15,-13-18-2-15,0 0 1 0,-7 24 0 0,7-24 0 16,-17 22-2-16,17-22 2 0,-31 26-4 0,13-10 2 16,-3 0-1-16,0 1 4 0,1 0-4 0,-1 1 4 15,3-1-4-15,2 1 3 0,2 0-4 16,14-18 2-16,-18 30-5 0,18-30 0 0,-5 24-6 16,5-24-1-16,9 17-4 0,-9-17 2 0,27 10-7 15,-9-13-7-15,10 1-31 0,-5-14-37 0,21 13-91 16,-22-28-189-16,17 8-155 0,0 2 16 0,-7-13 422 15</inkml:trace>
  <inkml:trace contextRef="#ctx0" brushRef="#br0" timeOffset="26708.8252">22228 7276 1155 0,'0'0'310'0,"-22"12"-176"0,-5-6-50 16,8 11-13-16,-9-5-13 0,5 8-6 0,-6 0-12 15,4 3 1-15,0-2-7 0,3 0-2 0,4-4-9 16,4 0-10-16,14-17-13 0,-14 26 0 0,14-26 0 15,2 22 0-15,-2-22 0 0,0 0 0 16,31 20 0-16,-14-17 0 0,3-2 0 0,6-2 0 16,1-2 0-16,2-2 0 0,0 0 0 0,-2 0 0 15,-2 1 0-15,-2 3 0 0,-6 1 0 0,-17 0 0 16,23 4 0-16,-23-4 0 0,0 0-11 16,7 17 0-16,-7-17-2 0,-10 26 1 0,0-8-3 15,-6 2-1-15,0 2-9 0,-4-3 4 0,0 2 13 16,0-3-31-16,4-1 18 0,-1-9-50 15,17-8-19-15,-24 11-61 0,24-11-159 0,0 0-218 16,0 0 2-16,0 0 348 0</inkml:trace>
  <inkml:trace contextRef="#ctx0" brushRef="#br0" timeOffset="26880.6909">22283 7317 1870 0,'0'0'138'0,"0"0"-99"0,-20-5-39 16,20 5 0-16,0 0 0 0,0 0 0 15,0 0 0-15,0 0 0 0,0 0 0 0,0 0 0 16,26-12 0-16,-26 12 0 0,30-11 0 0,-13 4 0 16,4 3-25-16,-3-6-57 0,9 12-60 0,-16-24-131 15,8 17-337-15,-19 5 33 0,28-16 240 0</inkml:trace>
  <inkml:trace contextRef="#ctx0" brushRef="#br0" timeOffset="27708.8378">19460 8528 1652 0,'0'0'58'0,"0"0"-35"0,15-18-12 0,-15 18-3 16,34-19 2-16,-15 12-4 0,2-2-3 15,-2 1-8-15,1 3-5 0,-2-1-7 0,2 5-10 16,-20 1-8-16,31-2-11 0,-31 2-21 0,27 2-34 15,-27-2-54-15,19 1-104 0,-19-1-209 0,0 0 20 16,14 18 316-16</inkml:trace>
  <inkml:trace contextRef="#ctx0" brushRef="#br0" timeOffset="27880.7177">19416 8776 1580 0,'-17'5'87'0,"17"-5"-44"0,0 0-18 0,0 0-2 16,0 0 2-16,0 0 1 0,22 4-2 15,-5-8-9-15,3-4-6 0,4-3-7 16,8-2 1-16,3-2-5 0,5-1-9 0,1-4-30 16,8 5-25-16,-9-11-56 0,20 20-101 0,-24-13-271 15,15 0-30-15,0 7 146 0</inkml:trace>
  <inkml:trace contextRef="#ctx0" brushRef="#br0" timeOffset="28474.441">20337 8451 1323 0,'-27'-12'458'16,"27"12"-415"-16,0 0-27 0,0 0-14 16,0 0-1-16,0 0-2 0,-2-23 4 15,2 23-2-15,27-21 2 0,-7 9-3 0,5-1 5 16,6 0-2-16,4-2 6 0,3 1-1 0,2-1-19 15,2 3 29-15,-1 2-34 0,-1 4 30 0,-3 5-13 16,-5 5-16-16,-8-1 14 0,-5 5-12 0,-19-8 30 16,21 18-15-16,-21-18 18 0,3 24-16 0,-3-24-3 15,-14 33 2-15,-1-15-4 0,-2 2 4 16,-6 1-4-16,-1-1 4 0,-3 1-4 0,0-3 4 16,2-1-4-16,2-1 3 0,3-4-2 0,20-12 1 15,-25 18-2-15,25-18-1 0,0 0-2 0,0 0 0 16,0 0 1-16,0 0 2 0,18 12 2 15,-18-12-1-15,29-2 1 0,-11 1 0 0,0-2 3 16,4 2 2-16,1-1 2 0,1 0 0 16,-4 1-1-16,0 1-1 0,-20 0-1 0,28 5 0 15,-28-5 2-15,0 0 5 0,17 17 1 0,-17-17 4 16,-3 25-7-16,-3-8-1 0,-1 0-6 0,-4 1 0 16,-4 0-5-16,0 1 4 0,-4-1-4 0,-1 0 2 15,0-1-3-15,2-3-1 0,18-14-9 0,-28 24-5 16,28-24-17-16,0 0-18 0,-7 19-38 0,7-19-37 15,0 0-69-15,9-23-101 0,-9 23-217 16,33-25 23-16,-16-1 325 0</inkml:trace>
  <inkml:trace contextRef="#ctx0" brushRef="#br0" timeOffset="28802.5655">21303 8262 1614 0,'0'0'98'0,"-19"-13"-64"15,0 16-16-15,-3-2-5 0,0 5 0 0,-2 1 1 16,-2 5-13-16,-3 1 33 0,2 4-26 0,-2-1 30 16,5 2-13-16,-1-1-8 0,6 0 2 0,2-2-8 15,17-15 0-15,-22 29-6 0,22-29-1 0,-4 24-4 16,4-24 1-16,15 19-3 0,-15-19 3 0,29 16-1 16,-9-12 0-16,2-1 1 15,2-2-1-15,3-1-1 0,1-1 2 0,2 1-1 16,-2 0 0-16,-1 0 1 0,-4 0-3 0,-4 3 1 15,-2 0 1-15,-17-3-2 0,21 12 4 0,-21-12-2 16,7 18 1-16,-7-18-1 0,-3 31 2 0,-2-12-3 16,-5 4 3-16,-3 0-3 0,-3 1 4 0,-1-1-5 15,-1-1 3-15,-2-2-6 0,2 0 1 0,0-3-6 16,-1-2 1-16,19-15-9 0,-25 23-5 16,25-23-23-16,0 0-35 0,-9 17-80 0,-4-36-134 15,13 19-265-15,6-24 18 0,-3 0 316 0</inkml:trace>
  <inkml:trace contextRef="#ctx0" brushRef="#br0" timeOffset="28974.4493">21360 8229 1946 0,'0'0'55'0,"-26"6"-31"16,26-6-14-16,0 0-5 0,0 0-3 0,0 0-4 15,0 0-9-15,0 0-4 0,-7 23-9 0,7-23-2 16,17 14-10-16,-17-14-13 0,28 15-29 0,-28-15-60 15,40 9-79-15,-40-9-145 0,37-13-178 0,-3 18 49 16,-9-11 439-16</inkml:trace>
  <inkml:trace contextRef="#ctx0" brushRef="#br0" timeOffset="29302.6006">21929 8469 928 0,'21'20'214'0,"-21"-20"-69"16,0 0-27-16,0 0-20 0,0 0-14 0,-8-20-9 16,8 20-9-16,0 0-9 0,0 0-12 15,-28-16-12-15,28 16-6 0,-29-7-3 0,12 7 0 16,-2 0 1-16,-1 4 2 0,-2 2-2 15,2 2-2-15,0 2-14 0,2 2-9 0,0 1 0 16,18-13 0-16,-30 31 0 0,18-13 0 0,4-1 0 16,1 1 0-16,2 0 0 0,1 0 0 0,5-1 0 15,-1-17 0-15,9 28 0 0,-9-28 0 0,20 20-16 16,-20-20-5-16,34 15-9 0,-15-14-4 0,7 2-11 16,-2-9-15-16,10 3-31 0,-9-16-42 15,18 15-72-15,-23-25-123 0,12 9-193 0,5 4 43 16,-11-12 394-16</inkml:trace>
  <inkml:trace contextRef="#ctx0" brushRef="#br0" timeOffset="29818.2277">22258 8411 1347 0,'-29'0'181'16,"29"0"-78"-16,0 0-36 0,-17 20-13 16,17-20-18-16,-16 18-6 0,16-18-7 0,-18 25-1 15,18-25-3-15,-22 32 2 0,10-16-5 0,0 4 4 16,-1 2-6-16,-3 3 6 0,0 0-4 0,1 2 1 15,-2-2-6-15,4 0 3 0,-2-5-5 0,4-3-2 16,11-17-7-16,-13 23 0 0,13-23 0 0,0 0 0 16,0 0 0-16,0 0 0 0,0 0 0 15,20 2 0-15,-20-2 0 0,28-23 0 16,-11 5 0-16,1-3 0 0,4-6 0 0,0-1-2 16,-2 0 4-16,1-1-3 0,-3 3 2 0,-2 0-1 15,-1 3 0-15,-3 2 0 0,-1 0 0 0,-3 2 0 16,1 0 0-16,-9 19 0 0,13-27 0 0,-13 27 0 15,0 0 0-15,0 0 0 0,0 0 0 0,0 0 0 16,0 0 0-16,0 0 0 0,0 0 0 16,9 21 0-16,-9-21 0 0,0 32 0 0,1-15 0 15,-1-17 0-15,2 29 0 0,-2-29 0 0,8 23 0 16,-8-23 0-16,0 0 0 0,20 22 0 16,-20-22 0-16,26 7 0 0,-26-7 0 0,31-1 0 15,-12-4 0-15,-1-1 0 0,3-4 0 0,0 0 0 16,0 0 0-16,-1-3 0 0,-3 0 0 0,-17 13 0 15,31-30 0-15,-14 13 0 0,-17 17 0 16,33-30 0-16,-33 30 0 0,29-23 0 0,-29 23 0 16,17-12 0-16,-17 12 0 0,0 0 0 0,0 0 0 15,0 0 0-15,0 0 0 0,5 20 0 0,-9-2 0 16,0 4 0-16,-2 3 0 0,-4 5 0 0,-1 1 0 16,-3 3 0-16,2 1 0 0,0-1 0 0,2-2 0 15,2-5-9-15,5 0-51 0,3-27-28 16,4 43-98-16,-4-43-186 0,0 0-226 15,0 0 21-15,0 0 421 0</inkml:trace>
  <inkml:trace contextRef="#ctx0" brushRef="#br0" timeOffset="29990.0997">23107 8651 2047 0,'0'0'0'0,"-26"8"0"0,26-8 0 16,0 0 0-16,-20 3 0 0,20-3 0 0,0 0 0 15,0 0 0-15,0 0 0 0,0 0-32 0,0 0-64 16,0 0-72-16,-10-30-165 0,10 30-278 0,0 0 25 16,3-20 366-16</inkml:trace>
  <inkml:trace contextRef="#ctx0" brushRef="#br0" timeOffset="46732.4952">14048 14644 467 0,'-23'-9'-26'15,"23"9"-60"-15,0 0-35 0,0 0 5 16,-22-11 46-16,22 11 77 0,0 0 57 0,0 0 19 16,0 0-4-16,0 0-21 0,0 0-15 0,0 0 12 15,0 0 29-15,0 0 25 0,0 0-37 0,0 0 66 16,0 0-26-16,31-4-12 0,-31 4 39 0,27-10-84 16,-27 10-10-16,38-10-18 0,-14 2-9 0,2 3-9 15,2-1-5-15,3 2-1 0,4 0-1 0,3-1-2 16,2 1-19-16,4 2 18 0,1-2-19 0,3 2 20 15,5 1 0-15,1-2-1 0,5 3-2 0,-1-1-1 16,4 1-1-16,0-1 0 0,4 2 1 0,1 2 3 16,1-2 0-16,3 1 1 0,5 2 22 0,2-2-20 15,1 2 19-15,2-1-19 0,4-1-2 16,-1 0 0-16,6 1 0 0,1-1 0 0,2-1-1 16,3 2 0-16,5-3 3 0,1 1 1 0,6-2 4 15,4-2-1-15,5-2 0 0,3 0-4 0,6-3-22 16,4 1 19-16,2 0-21 0,4-3 19 0,2 1 1 15,1-2-2-15,2 1 3 0,1 0-1 0,0 0 1 16,0 1-2-16,0 1 3 0,2 0-2 0,2 2 4 16,-1 1-2-16,1 1 1 0,-1 2-1 0,-2 2 2 15,1 0 1-15,-2 2-1 0,-3 1 0 0,-1-1 0 16,0 2-1-16,-3-1 2 0,0 0 1 0,-3-1-1 16,2-2 1-16,-2-2 21 0,1 1 8 15,-2-5 7-15,4 3 3 0,-3-5-15 0,3 0-10 16,-2-1-3-16,0-2-7 0,1 0-3 0,-2 0-4 15,-3 0 0-15,-4-1-2 0,0-1 2 0,-4-2-5 16,0 4-17-16,-13-7-36 0,2 12-57 0,-20-17-106 16,3 9-276-16,-6 8 23 0,-25-14 313 0</inkml:trace>
  <inkml:trace contextRef="#ctx0" brushRef="#br0" timeOffset="47545.0029">14102 14624 979 0,'-24'-3'66'0,"24"3"-18"0,-19 1-8 16,19-1-16-16,0 0 26 0,-18 9-17 16,18-9 15-16,0 0-11 0,0 0-15 0,0 0-9 15,0 0-14-15,0 0-1 0,0 0 1 0,0 0-1 16,0 0 4-16,22-19 18 0,-22 19-17 0,35-21 18 16,-13 7-36-16,5-1 15 0,5-4-13 0,3-1 15 15,6-1 5-15,4-2-4 0,5-3 6 0,4 1-8 16,3-3 9-16,3 1-9 0,6-2 7 15,0 0-8-15,6 0 6 0,-1-2-7 16,7-1 6-16,4 0-7 0,2-2 7 0,6 0-8 16,2-1 8-16,4-1-7 0,5-2 15 0,4 1 15 15,2-6-26-15,7 2 30 0,3-5-28 0,3-1 5 16,10-5 13-16,4-2-14 0,7-4 9 0,7-4-16 16,4-1 13-16,8-3-17 0,1-2-2 0,4-1 21 15,2-4-22-15,1 4 23 0,1-3-1 16,-1-2-21-16,0 0 17 0,2-1-18 0,2 4-6 15,-2 0 21-15,-6 0-19 0,2 5 19 0,-3 1 3 16,-3 3-17-16,-4 3 15 0,-7 2-16 0,-5 4 11 16,-7 2-20-16,-3 6 8 0,-12 0-13 0,-7 8-12 15,-3 1 31-15,-12 4-30 0,-8 2 30 16,-4 3-9-16,-10 2-9 0,-4 4-1 0,-9 0-18 16,-1 5-13-16,-14-5-29 0,4 13-43 15,-16-11-91-15,-8 2-226 0,9 13 9 0,-23-17 341 16</inkml:trace>
  <inkml:trace contextRef="#ctx0" brushRef="#br0" timeOffset="48185.6046">20917 12002 485 0,'-18'-7'-94'0,"-4"-8"-151"15,22 15 100-15,-22-14 145 0</inkml:trace>
  <inkml:trace contextRef="#ctx0" brushRef="#br0" timeOffset="48344.6432">20881 11863 538 0,'22'-12'190'0,"-22"12"-96"0,21-10-14 15,-21 10-19-15,33-15-2 0,-16 5-3 0,9 1-13 16,-3-4-14-16,6 1-13 0,0-3-7 0,2 2-7 15,-1-3 1-15,3 0-7 0,0 4-34 0,-6-7-58 16,5 9-135-16,0 3-187 0,-20-14 26 0,15 23 392 16</inkml:trace>
  <inkml:trace contextRef="#ctx0" brushRef="#br0" timeOffset="49259.5929">20252 9882 669 0,'19'18'83'0,"-19"-18"-77"0,26 17 0 16,-26-17-4-16,39 25 1 0,-17-9 5 15,3 1 2-15,1 0-1 0,2 3 0 0,0 3-8 32,2 2 1-32,-1 2 5 0,3 6-5 0,1 1 6 0,-3 3-13 0,4 4 4 0,-2 2-4 0,1 3 1 15,1 2 4-15,-3 5-6 0,1 4 8 0,0 1-6 16,-4 3 7-16,1 4-3 0,-1 0 0 0,0 8-1 15,0 1-8-15,-4-2 21 0,-1 6 0 16,-1 0 3-16,0 4 9 0,-1 3 4 0,0 2 27 16,-2-1 14-16,4 6-9 0,-6-5-22 0,5 5-25 15,-2-1-21-15,2-1 20 0,0 3 2 0,-1 1-12 16,-1-4 15-16,1 3-14 0,0-2-4 16,-1 1 21-16,-1 1-2 0,0 0-14 0,-3-1 13 15,0 0-15-15,-2-1-6 0,-4 2 19 31,0 1-26-31,-4 1 21 0,-2 3-6 0,-2 0-12 0,-3-2 15 0,-3 2-14 0,-2-5-3 0,0-2 18 16,-3 0-3-16,2-4-15 0,-1-6 17 0,-1-4-16 16,2-7 0-16,1-7 13 0,3-7-38 0,-2-14-45 15,13-1-111-15,-2-6-249 0,-6-35 32 0,17 36 344 16</inkml:trace>
  <inkml:trace contextRef="#ctx0" brushRef="#br0" timeOffset="50057.0844">21050 11732 543 0,'0'0'115'0,"-4"-20"-108"0,4 20 2 0,0 0 14 16,-18-21 19-16,18 21 20 0,0 0 21 0,0 0-6 15,-20-16-5-15,20 16-8 0,0 0-5 0,0 0-1 16,0 0 2-16,0 0 0 0,0 0 0 15,0 0-4-15,-17-9-4 0,17 9-8 0,0 0-7 16,0 0-7-16,0 0-8 0,0 0-5 16,0 0-7-16,0 0-3 0,0 0-6 0,0 0 0 15,0 0-2-15,0 0 4 0,15 30-1 0,-9-8 3 16,0 5-6-16,-4 6 5 0,1 6-7 0,-2 3 8 16,-1 6-11-16,-1 7 21 0,-3 1 18 0,1 3-16 15,-6 0 24-15,3 5-28 0,-3 1-12 16,2 4 17-16,-1-3-11 0,0 3 17 0,-1-3-12 15,4 4-10-15,1 3 14 0,0 4-18 0,4-1 18 16,0 4 0-16,0 2-15 0,2 0 17 0,0 1-20 16,-2-1-4-16,1 0 14 0,1 2-15 0,-1-2 15 15,2 3 3-15,0-2-15 0,-1-1 13 0,1 1-16 16,-2-5 2-16,1 0 13 0,0-3-13 16,-1-4 16-16,0-2-6 0,-1-9-11 15,2-5 10-15,1-10-17 0,-2-9-2 0,5-5-34 16,-8-14-45-16,15 11-100 0,-13-28-169 0,0 0-200 15,0 0 21-15,3-29 427 0</inkml:trace>
  <inkml:trace contextRef="#ctx0" brushRef="#br0" timeOffset="50619.5528">21732 12673 1596 0,'0'0'44'0,"0"0"-24"15,-6 23 4-15,6-23-38 0,5 24 36 16,-5-24-35-16,5 30 12 0,-5-30 3 0,1 33-3 15,0-14 4-15,-1 3-6 0,-1 1-2 0,0 4-8 16,-1-1 4-16,1 3-11 0,-3-3 6 0,3 5-23 16,-6-10-27-16,12 9-77 0,-5-30-132 0,-7 24-223 15,16-7 20-15,-9-17 346 0</inkml:trace>
  <inkml:trace contextRef="#ctx0" brushRef="#br0" timeOffset="50932.0513">22200 12695 1370 0,'-33'20'100'15,"20"0"-82"-15,-3-1-10 0,1 5 12 16,-3 0 2-16,5 8 16 0,-5-6-5 0,3 7 2 16,-2-3-13-16,6 2 4 0,1-3-9 0,8-1 1 15,4-4-11-15,6-2 1 0,5-5-8 0,5-3 6 16,4-2-1-16,5-3 5 0,2-6 0 0,5-2 0 15,4-7 1-15,1-3-4 0,3-8-1 0,1-4-6 16,1-7 5-16,-3-3-7 0,-6-3 9 16,-1-1-3-16,-7 0 7 0,-3 3-7 15,-8 1 6-15,-7 1-11 0,-8 3 8 0,-8 4-7 16,-8 3-17-16,-4 2 28 0,-7 1-32 0,-2 1 24 16,-2 5-17-16,-6 1-13 0,2 9-16 0,-6-4-14 15,9 11-19-15,-8-4-6 0,13 12 8 0,-4-10-40 16,18 16-66-16,-9-3-278 0,21-17-9 0,-4 18 232 15</inkml:trace>
  <inkml:trace contextRef="#ctx0" brushRef="#br0" timeOffset="51494.5529">18316 11494 1089 0,'0'0'281'0,"14"-18"-258"0,-14 18 4 16,10-17-11-16,-10 17 38 0,0 0 3 15,0 0-13-15,0 0 8 0,0 0-41 16,-8 25-6-16,-5-3-1 0,-1 5-7 0,-2 5 16 16,-5 3 1-16,2 6 16 0,-5-1-2 0,3 4 8 15,-1-4-11-15,7 0 3 0,3-9-16 0,6-4 0 16,6-6-10-16,0-21 1 0,16 30-4 0,2-22 1 15,7-3-2-15,4-4-1 0,6-8 5 16,4-9-8-16,7-2-17 0,2-9-13 0,5 2-26 0,-7-14-41 16,14 13-52-16,-21-25-159 0,12 12-220 15,-1 3 41-15,-15-10 361 0</inkml:trace>
  <inkml:trace contextRef="#ctx0" brushRef="#br0" timeOffset="51650.8029">18654 11546 1624 0,'-32'24'57'0,"10"5"-32"0,2-2-15 16,5-2 9-16,3-3-2 0,6 0 5 0,1-4-14 15,5-18-4-15,1 31-8 0,4-14 4 0,-5-17-6 16,17 29-11-16,-2-11-39 0,-15-18-29 0,41 27-104 16,-41-27-270-16,41 5-59 0,-7-2 67 0</inkml:trace>
  <inkml:trace contextRef="#ctx0" brushRef="#br0" timeOffset="51932.0529">19081 11414 1483 0,'-31'16'118'0,"14"13"-88"0,-3-1 26 15,4 9-27-15,-2-3 12 0,8 7 7 16,-4-3-21-16,7 3 3 0,1-6-9 0,4 2 4 15,3-4-9-15,5-4 2 0,4-2-11 0,6-6 4 16,2-4-1-16,4-3 0 0,1-7 0 16,2-4-5-16,4-5 4 0,3-8 3 0,0-5 4 15,-1-8-3-15,-3-8-11 0,-2-1-2 0,-4-5 0 16,-4-1 0-16,-5 0 0 0,-4 1 0 16,-4 3 0-16,-5 2 0 0,-4 5 0 0,-3 0-24 15,-2 8-27-15,-8-8-44 0,17 27-98 0,-36-33-122 16,36 33-271-16,-38-9 27 0,9 2 336 0</inkml:trace>
  <inkml:trace contextRef="#ctx0" brushRef="#br0" timeOffset="52494.5544">16437 13509 1370 0,'-18'-27'310'0,"18"27"-262"15,0 0-28-15,-9-17-8 0,9 17 4 0,0 0 5 16,10-18 3-16,-10 18-3 0,0 0-9 0,24-6-4 16,-24 6-1-16,31 6 1 0,-11 0-2 15,6 6 2-15,2 3-6 0,1 2-1 0,3 1-3 16,-3 2 4-16,1 3-6 0,-3 5 5 0,0 2-6 16,-5 5 7-16,-2 5-8 0,-2 4 10 0,-5 7-8 15,-6 2 8-15,-5 4 5 0,-3 6-18 16,-7 2 20-16,-6 4-17 0,-9 2 3 0,-2 4 12 15,-6-1-11-15,-3-2 17 0,-4-3-12 0,-2-5-4 16,-2-7 16-16,-1-5-24 0,2-7 14 0,-2-6-15 16,9-4-29-16,-2-13-35 0,13 4-79 0,-16-27-168 15,22 6-266-15,0-6 44 0,1-16 348 16</inkml:trace>
  <inkml:trace contextRef="#ctx0" brushRef="#br0" timeOffset="53120.3663">17263 13654 1325 0,'0'0'65'0,"0"0"-42"0,-4-18 2 16,4 18 20-16,0 0 16 0,0 0 3 0,0 0-16 15,0 0-22-15,-22 12-19 0,22-12-2 16,-22 20-6-16,22-20 3 0,-28 33-3 0,11-12 8 16,-2 4-3-16,2 4 12 0,-4 4 3 15,3 5 10-15,-2 0-5 0,5 3-11 0,-1-2 19 16,4 1-28-16,2-4 19 0,5-2-15 0,5-5-8 16,2-5 1-16,6-4-2 0,3-3 3 0,-11-17-4 15,35 23 3-15,-12-18-2 0,4-5 1 0,3-7 0 16,4-5-1-16,4-6 3 0,2-9-5 15,3-6 6-15,2-6-8 0,-3-6-7 0,1-1 25 16,-4-3-24-16,-3 2 24 0,-4 0-7 0,-4 0-10 16,-6 2 11-16,-5 2-3 0,-8 3 11 0,-5 5-7 15,-8 2 10-15,-3 5-8 0,-6 3 2 16,-4 1-5-16,-3 2 1 0,-2 4-5 0,-2 3 7 16,-2 7 0-16,0 5 3 0,-2 7 1 0,0 7-1 15,0 7 1-15,0 4-7 0,2 7-7 16,3 1 0-16,4 1 0 0,3 1 0 0,6-3 0 15,7-5 0-15,5-1 0 0,7-4 0 0,-9-19 0 16,30 31 0-16,-9-22 0 0,4-1 0 0,4-6 0 16,8-3-22-16,2-6-21 0,7 0-25 0,-2-11-43 15,10 15-68-15,-18-28-104 0,22 17-292 0,-8 1 37 16,-9-9 311-16</inkml:trace>
  <inkml:trace contextRef="#ctx0" brushRef="#br0" timeOffset="53356.2362">17770 13690 1536 0,'0'0'73'16,"0"0"-46"-16,18-8-1 0,-18 8 14 0,28-20 1 15,-28 20-5-15,36-29-18 0,-15 15-7 16,1 0-10-16,1 0 0 0,-1 1-7 0,1 2-12 15,-6-1-23-15,3 8-36 0,-20 4-52 0,28-4-106 16,-28 4-236-16,0 0-49 0,0 0 208 16</inkml:trace>
  <inkml:trace contextRef="#ctx0" brushRef="#br0" timeOffset="53481.2392">17742 13899 1326 0,'0'33'303'16,"0"-33"-241"-16,0 0-36 0,0 0-13 0,0 0-1 15,25-1 3-15,-4-8-5 0,3-5-2 16,7-4-6-16,6-7 0 0,2-5-36 16,15 8-78-16,-18-21-214 0,21 15-254 0,-1 1 12 15,-6-10 410-15</inkml:trace>
  <inkml:trace contextRef="#ctx0" brushRef="#br0" timeOffset="54381.011">18493 13374 1350 0,'0'0'105'16,"0"0"-72"-16,0 0-21 0,0 0-4 0,-23-7 4 15,23 7 2-15,-25 9 5 0,5-2 2 16,3 5 9-16,-6-1 2 0,4 7 5 0,-8-3-4 15,6 4 1-15,-3-2-10 0,4 2 2 0,1-2-10 0,19-17 2 16,-26 29-8-16,26-29-2 0,-10 22-5 16,10-22 0-16,4 18-4 0,-4-18 3 0,20 13-3 15,-20-13 3-15,33 6 0 0,-11-6 0 0,2-3-1 0,5-2-2 16,0-2 2-16,2-1-2 0,-1 1 3 16,-2 0-2-16,-5 3 1 0,-2 1-1 0,-21 3 0 15,24 0 1-15,-24 0 0 0,0 0 0 0,0 0-1 16,7 19 2-16,-7-19-3 0,-14 30 3 0,2-10-4 15,-4 1 3-15,-2 2-6 0,-2-1 3 16,-1 1-8-16,2-5 1 0,4-1-14 0,15-17-10 16,-17 26-32-16,17-26-31 0,0 0-56 0,0 0-61 15,0 0-103-15,32-4-184 0,-20-19 72 16,19 14 419-16</inkml:trace>
  <inkml:trace contextRef="#ctx0" brushRef="#br0" timeOffset="54568.5247">18795 13488 1266 0,'-21'7'113'16,"13"13"-51"-16,8-20-19 0,-27 34 5 0,10-17 2 16,7 8 6-16,-4-2-17 0,5 6-1 15,-2-2-12-15,3 0-3 0,-2-2-8 16,4-4 0-16,1-3-15 0,4 1 1 0,1-19-4 16,2 26 1-16,-2-26-17 0,0 0-18 0,17 22-29 15,-17-22-30-15,20-2-56 0,-19-17-99 0,-1 19-260 16,30-30 8-16,-20-5 349 0</inkml:trace>
  <inkml:trace contextRef="#ctx0" brushRef="#br0" timeOffset="54959.1329">18836 13284 1469 0,'-22'11'49'0,"22"-11"-42"0,0 0-10 16,0 0 0-16,0 0 9 0,26 7 13 15,-26-7 10-15,30-1 6 0,-30 1-3 0,34 0-10 16,-17 0-5-16,2 3 0 0,-19-3 7 0,31 9-15 16,-31-9 38-16,23 17-34 0,-23-17 29 0,11 25-14 15,-11-25-9-15,6 32 2 0,-7-16-4 0,-2 4 7 16,-4-1-7-16,-2 3 4 0,-2 0-10 0,-3 1 0 16,1 0-7-16,-2-2 3 0,3 0-3 0,0-3 4 15,12-18-5-15,-16 26 1 0,16-26-5 16,0 0-1-16,0 0-1 0,0 0 2 0,0 0 0 15,0 0 2-15,19 0-1 0,-19 0-1 16,30-28 3-16,-9 10-4 0,1-4 5 0,2-1-4 16,3 0 5-16,-3 0-5 0,0 2 3 0,-2 4-2 15,-2 3 1-15,-3 4-3 0,-17 10 4 0,26-10-2 16,-26 10 2-16,17 7 1 0,-17-7-2 16,9 20 4-16,-7-2-6 0,0 5 3 0,-5 5-2 15,1 2 0-15,-3 3-2 0,0-2-2 0,1 3-17 16,-1-4-12-16,8 6-65 0,-9-13-21 0,17 15-106 15,-22-14-380-15,14-7 58 0,-3-17 160 0</inkml:trace>
  <inkml:trace contextRef="#ctx0" brushRef="#br0" timeOffset="57397.034">19152 13085 1597 0,'0'0'141'0,"0"0"-97"0,0 0-27 16,0 0-18-16,0 0-3 0,0 0 3 16,0 0-1-16,0 0 2 0,21-13-9 0,-21 13-9 15,26-17-15-15,-7 10-20 0,-3-10-25 0,12 12-46 16,-13-19-80-16,17 14-192 0,-6 1-100 0,-8-11 117 16</inkml:trace>
  <inkml:trace contextRef="#ctx0" brushRef="#br0" timeOffset="57585.2567">19622 12817 1368 0,'-22'11'68'0,"22"-11"-39"0,0 0-18 0,-17 1-7 15,17-1-2-15,0 0 0 0,-21 22-4 0,21-22 1 16,-14 30-3-16,6-12-4 0,4 4-20 0,-6-3-18 15,9 14-53-15,-12-13-58 0,17 16-134 0,-3 0-159 16,-8-17 53-16,17 19 397 0</inkml:trace>
  <inkml:trace contextRef="#ctx0" brushRef="#br0" timeOffset="60315.0116">17292 14955 1198 0,'0'0'120'0,"0"0"-69"0,0 0-22 16,0 0-4-16,-17-14 5 0,17 14 5 0,0 0-3 16,-22 3-3-16,22-3-4 0,-21 18-4 0,21-18 3 15,-30 32 1-15,14-8 10 0,-6 0 0 16,3 6 7-16,-6 2-9 0,5 5 5 0,-3 0 5 16,3 6-28-16,1-2 20 0,2 3-28 15,4-2 2-15,4-1 3 0,3-2-11 0,4-2 5 16,5-3-7-16,4-3 5 0,7-5-5 0,3-4 2 15,4-4-4-15,6-5 3 0,6-7-2 0,4-4 2 16,3-10 0-16,2-5-1 0,3-9 3 0,1-4-5 16,3-7 6-16,-1-4-5 0,-3-3 7 0,-4-4-8 15,-5 1 8-15,-3-2-9 0,-7 1-7 16,-6 3 22-16,-3-1-22 0,-6 3 23 0,-5 0-7 16,-3 1-7-16,-6 4 6 0,-1 2-5 0,-7 3 4 15,-4 2-4-15,-4 0 6 0,-5 3-6 0,-1 3 6 16,-2 3-5-16,-3 6 2 0,-1 4 3 15,0 4 4-15,0 8 4 0,1 4 1 0,0 6 1 16,-2 8-5-16,3 4-4 0,2 4-6 0,3 0 0 16,3 3 0-16,5-3 0 0,5-1 0 15,5-2 0-15,6-3 0 0,5-2 0 0,5-2 0 16,4-2 0-16,7-4 0 0,5-4 0 0,5-5 0 16,7-3 0-16,7-6-12 0,0-6-1 0,7 1-38 15,-3-11-34-15,9 13-62 0,-19-22-122 0,15 18-320 16,-12-1 5-16,-5-1 288 0</inkml:trace>
  <inkml:trace contextRef="#ctx0" brushRef="#br0" timeOffset="60502.5284">17827 15201 1813 0,'0'0'52'0,"0"0"-38"0,0 0-10 0,0 0 14 16,11-21-9-16,-11 21 12 0,22-23-14 0,-22 23-5 16,27-29 1-16,-10 12-14 0,4 1-11 0,-2-2-28 15,7 11-63-15,-15-16-92 0,17 11-373 0,-28 12-13 16,23-15 219-16</inkml:trace>
  <inkml:trace contextRef="#ctx0" brushRef="#br0" timeOffset="60658.7609">17810 15401 1597 0,'-21'40'407'0,"-1"-25"-364"0,22-15-43 16,-18 13 0-16,18-13 0 0,0 0 0 0,0 0 0 15,23-13 0-15,-6 1 0 0,6-5 0 0,3-6 0 16,7-3 0-16,0-3-9 0,7 4-64 16,-6-10-70-16,17 24-127 0,-22-17-362 0,12 6 32 15,1 7 281-15</inkml:trace>
  <inkml:trace contextRef="#ctx0" brushRef="#br0" timeOffset="80843.3907">19955 12580 888 0,'0'0'53'0,"0"0"-15"0,0 0-21 15,-17-11 5-15,17 11 16 0,0 0 22 16,0 0 8-16,0 0-1 0,-25-8-7 0,25 8-12 16,-17 4-11-16,17-4-7 0,-20 15-9 0,20-15 3 15,-24 30-3-15,12-7 7 0,-3 7 13 16,0 8-31-16,-2 3 32 0,3 11-20 0,-6 0 9 16,5 11 15-16,-6 3-17 0,4 8 9 0,-4 2-25 15,2 3-10-15,-1 4 11 0,3 2-17 0,3-4 15 16,4-2 3-16,4-9-20 0,5-6 11 0,5-5-18 15,6-9 2-15,8-7-26 0,2-12-12 0,12-2-34 16,-6-20-31-16,18 12-85 0,-18-20-264 0,9-5-30 16,6 3 112-16</inkml:trace>
  <inkml:trace contextRef="#ctx0" brushRef="#br0" timeOffset="81273.6818">20054 12748 724 0,'0'0'95'0,"0"0"-22"0,-6-23 12 15,6 23 9-15,0 0 4 0,0 0-25 0,0 0-4 16,0 0-36-16,0 0 3 0,-19 17-4 0,19-17-3 15,-14 22 3-15,14-22-8 0,-16 28-1 0,16-28-12 16,-11 31-2-16,11-31-8 0,-7 30 2 0,7-30-6 16,0 26-6-16,0-26-21 0,6 21-20 0,-6-21-40 15,14 17-23-15,3-3-47 0,-17-14-51 0,22-13-195 16,3 17 22-16,-16-21 297 16</inkml:trace>
  <inkml:trace contextRef="#ctx0" brushRef="#br0" timeOffset="81547.7061">20302 12683 1038 0,'-21'7'333'0,"13"13"-276"16,-8-3-29-16,5 5-15 0,-4-5 20 0,7 5 17 16,8-22-3-16,-19 35-1 0,19-35-13 0,-7 31-5 15,7-31-10-15,4 21 0 0,-4-21-1 0,0 0 5 16,29 14 0-16,-12-10-2 0,0-4 1 0,5-1-4 15,1-3-4-15,0-2-1 0,-1-2-7 16,-1-2-4-16,-2-2 1 0,-19 12-3 0,29-25 3 16,-29 25-2-16,17-29 4 0,-17 29-7 15,8-28-4-15,-10 11-13 0,2 17-13 0,-10-30-8 16,10 30-31-16,-21-32-10 0,21 32-45 0,-23-25-31 16,23 25-62-16,-28-11-124 0,8 1-96 0,20 10 89 15,-30-2 351-15</inkml:trace>
  <inkml:trace contextRef="#ctx0" brushRef="#br0" timeOffset="81800.8799">19858 13241 1646 0,'0'0'186'0,"0"0"-159"16,0 0-21-16,0 0-8 0,0 0 0 0,29-10 7 0,-11 0-1 16,5-2 1-16,3-2-3 0,1-1 1 15,3-1-5-15,0 1 2 0,2 1-8 0,2 1-4 16,-3-1-10-16,1 5-10 0,-2-3-14 0,5 7-17 16,-8-6-19-16,9 15-33 0,-15-14-53 15,13 21-117-15,-7-5-211 0,-27-6 51 0,35 18 342 16</inkml:trace>
  <inkml:trace contextRef="#ctx0" brushRef="#br0" timeOffset="82163.4377">19961 13497 896 0,'0'0'260'0,"0"0"-198"16,0 0-20-16,0 0 5 0,0 0 3 0,0 0 6 16,0 0-7-16,0 0-10 0,-16 18 3 0,16-18 2 15,-15 17 6-15,15-17-2 0,-17 23-1 0,17-23-11 16,-22 32-3-16,11-15-8 0,1 4 0 0,1-3-5 15,3 0 3-15,3-1-10 0,3-17 2 0,-3 30-10 16,3-30-2-16,8 22-4 0,-8-22 0 16,22 13 0-16,-4-9 1 0,4-5 1 0,2-3-7 15,6-6-7-15,3-7-11 0,4-1-11 0,-1-11-21 16,4 4-18-16,-7-13-32 0,13 15-54 0,-21-20-81 16,14 9-273-16,-11 9 34 0,-14-9 262 0</inkml:trace>
  <inkml:trace contextRef="#ctx0" brushRef="#br0" timeOffset="82324.8187">20100 13484 1476 0,'-23'25'73'0,"23"-25"-49"0,-15 26-16 0,15-26 6 16,-7 29 1-16,7-29 9 0,-4 31-7 15,4-15-2-15,0-16-11 0,-1 31-1 0,1-31-12 16,2 25-14-16,-2-25-27 0,5 18-33 15,9-1-50-15,-14-17-42 0,0 0-74 0,22 16-177 16,-22-16 18-16,30-6 292 0</inkml:trace>
  <inkml:trace contextRef="#ctx0" brushRef="#br0" timeOffset="82590.3577">20365 13474 1359 0,'-26'8'133'15,"13"10"-92"-15,-6-4-14 0,5 4 9 16,14-18 3-16,-24 36 7 0,12-18-12 0,6 5-2 16,0-2-13-16,2 2-2 0,3-4-6 0,3 0 4 15,-2-19-6-15,16 31 4 0,-16-31-8 0,27 16-3 16,-8-11 0-16,2-4 5 0,3-3 0 16,0-4 1-16,1-6 0 0,-1-4-7 0,-2-4 2 15,0-1-4-15,-5-2 3 0,-2 0-3 0,-6 3 3 16,-3-2-9-16,-2 1 0 0,-5-1-14 15,1 2-13-15,-9-8-33 0,8 11-46 0,-17-22-86 0,18 21-237 16,-14-12-82-16,0-3 45 0,7 14 473 0</inkml:trace>
  <inkml:trace contextRef="#ctx0" brushRef="#br0" timeOffset="82980.9809">20528 12338 1207 0,'11'-18'319'15,"-11"18"-275"-15,0 0-28 0,25 2 11 16,-25-2 17-16,39 9 8 0,-16-3-2 0,7 8-12 16,-1 2-19-16,2 7-4 0,1 4-11 0,-3 3 3 15,-1 4-8-15,-1 3 7 0,-4 6-10 0,-1 2 9 16,-3 6 8-16,-3 5-21 0,-5 1 21 0,-5 3-21 16,-6 3-1-16,-7 6 13 0,-8 7-14 0,-7 3 16 15,-7 3-2-15,-6 3-15 0,-5-2 21 0,-3-1-11 16,-2-5 5-16,4-8 16 0,1-8-18 15,5-5 6-15,3-7-15 0,4-6 2 16,6-7-21-16,0-9-12 0,10-2-41 0,-5-18-37 16,19 11-125-16,-2-18-330 0,0 0 58 0,-3-24 225 15</inkml:trace>
  <inkml:trace contextRef="#ctx0" brushRef="#br0" timeOffset="113467.4064">18596 14926 574 0,'0'0'74'0,"0"0"-10"0,0 0 1 16,0 0 5-16,1-22 5 0,-1 22 2 0,0 0-7 0,0 0-9 15,14-20-9-15,-14 20-9 0,0 0-7 0,0 0 0 16,16-20-1-16,-16 20-4 0,0 0 0 15,0 0-6-15,0 0-4 0,18-12-1 0,-18 12-3 16,0 0-2-16,0 0-2 0,0 0-2 0,0 0-1 16,0 0-3-16,0 0 2 0,0 0 2 0,0 0 3 15,0 0 2-15,0 0-2 0,10 22 0 16,-12-4-8-16,-2 6 4 0,-2 4-9 0,0 5 9 16,-1 3-8-16,-2 4 10 0,-1 5-11 0,2 3-9 15,-2 3 24-15,2 2-26 0,0 0 23 0,1-1-7 16,0-2-12-16,1-4 3 0,1-4-21 15,-1-8-8-15,9 1-42 0,-3-35-55 0,8 38-126 16,-8-38-223-16,0 0-6 0,24 14 300 0</inkml:trace>
  <inkml:trace contextRef="#ctx0" brushRef="#br0" timeOffset="113811.1679">19235 14793 1160 0,'-19'-17'214'15,"19"17"-180"-15,0 0-9 0,0 0 5 0,0 0 11 16,0 0 9-16,-17 1-7 0,17-1-15 16,0 0-15-16,-11 22-7 0,3-5-4 0,-1 6 9 15,-2 2 2-15,0 8 14 0,-5 0-4 0,3 3 7 16,-8 0-10-16,4 5 8 0,-2-1-7 0,0 3 11 15,-1-6 10-15,4 1-25 0,2-9 21 16,6-2-33-16,4-6 4 0,4-4-1 0,0-17-6 16,15 24 0-16,-15-24-2 0,36 13 0 0,-10-9-1 15,4-5 1-15,6-5 0 0,4-5-1 16,5-5 3-16,2-3-6 0,4-4-1 0,1-4-6 16,2-2-32-16,-3-2 19 0,0 1-31 0,-6-6 7 15,1 9-20-15,-14-11-32 0,7 14-28 0,-21-18-44 16,13 21-38-16,-21-16-94 0,-2 3-140 0,9 18 87 15,-21-15 357-15</inkml:trace>
  <inkml:trace contextRef="#ctx0" brushRef="#br0" timeOffset="113998.6516">19458 14801 1332 0,'-33'9'126'0,"17"10"-46"0,-3-5-20 0,9 7-6 15,-5-2-4-15,9 7 0 0,-2 0-14 0,3 7-1 16,-1 2-14-16,3 7 3 0,-2 2-10 0,2 5-7 15,-1-1 16-15,-1 5-23 0,4-2 14 16,-1 0-9-16,0-3-11 0,1-4-4 0,2-3-17 16,-1-8-7-16,9-1-38 0,-9-32-42 0,23 45-103 15,-23-45-92-15,0 0-239 0,29 8 41 0,-29-8 421 16</inkml:trace>
  <inkml:trace contextRef="#ctx0" brushRef="#br0" timeOffset="114176.9477">20083 15182 1992 0,'-23'0'44'0,"4"10"-33"0,2 1-11 0,-1-3 0 15,18-8 0-15,-29 17 0 0,29-17 0 0,-27 14 0 16,27-14 0-16,-25 11 0 0,25-11 0 16,-21 6 0-16,21-6-41 0,0 0-81 15,-24-17-114-15,24 17-369 0,7-26-12 0,-5 8 192 16</inkml:trace>
  <inkml:trace contextRef="#ctx0" brushRef="#br0" timeOffset="122799.7027">17810 16150 985 0,'0'0'348'0,"0"0"-244"0,0 0-33 16,0 0-24-16,0 0-9 0,0 0-6 0,0 0-3 0,0 0-6 0,0 0-7 16,0 0-7-16,0 0-4 0,0 0-3 0,21 10 0 15,-21-10-2-15,30-8-1 0,-9 2 0 0,2-2-8 16,4-1-11-16,-1-4-16 0,8 2-18 0,-7-9-25 16,12 12-35-16,-17-13-58 0,17 15-127 0,-9 0-180 15,-13-11 33-15,14 24 446 0</inkml:trace>
  <inkml:trace contextRef="#ctx0" brushRef="#br0" timeOffset="122974.2859">17741 16495 1519 0,'0'0'301'0,"0"0"-276"0,0 0-19 0,0 0-11 15,0 0 0-15,21-20 31 0,4 15-25 0,2-1 30 16,3-1-26-16,0-1-4 0,6-3 1 0,1-3-15 15,6 1-23-15,-5-10-49 0,15 16-122 0,-21-9-407 16,11-7 29-16,4 4 219 0</inkml:trace>
  <inkml:trace contextRef="#ctx0" brushRef="#br0" timeOffset="133944.7718">20544 14786 1335 0,'0'0'69'0,"0"0"-35"16,0 0-9-16,0 0-2 0,3-21 12 0,-3 21 11 15,0 0 0-15,0 0-1 0,0 0-9 16,0 0-8-16,0 0-8 0,0 0-8 16,0 0-5-16,-7 20 1 0,7-20-1 0,-14 29 9 15,4-11-1-15,0 6 7 0,-2 1-3 0,-1 3 8 16,-1-4-6-16,3 0 2 0,0-4-8 0,4-2 0 15,1-1-10-15,6-17 1 0,-5 27-5 0,5-27 1 16,5 21-3-16,-5-21 2 0,0 0-2 0,22 23 1 16,-22-23-2-16,23 11 3 0,-23-11-2 15,36 4 1-15,-11-7 0 0,1 0-2 0,6-5 1 16,3-4-2-16,4-2-3 0,3-4-4 0,-2-2-2 16,0 0-9-16,0 0 2 0,-5 0-10 0,2 2-2 15,-7-4-10-15,1 6-10 0,-12-7-27 16,5 16-53-16,-18-18-86 0,13 14-248 0,-19 11-44 15,4-27 176-15</inkml:trace>
  <inkml:trace contextRef="#ctx0" brushRef="#br0" timeOffset="134147.8835">20754 14801 1499 0,'-30'11'204'0,"20"14"-148"0,-1 0-38 16,3 5 1-16,0 2 0 0,5 3 14 15,-5-3-6-15,5 5-1 0,-3-1-17 0,2 1 0 16,1 1-12-16,1 1-9 0,-2 1 23 16,2-2-22-16,1 0 23 0,-2-3-15 0,5-1-18 15,-5-9-28-15,12 6-41 0,-9-31-34 0,17 44-96 16,-17-44-149-16,0 0-170 0,26 18 45 0,-26-18 488 16</inkml:trace>
  <inkml:trace contextRef="#ctx0" brushRef="#br0" timeOffset="134507.2457">21103 14792 1493 0,'-13'28'91'0,"13"-28"-65"0,-16 20-10 16,16-20 0-16,0 0 12 0,5 17 8 0,-5-17 4 15,18 4-5-15,-18-4-3 0,29-4-5 0,-9 0-2 16,3-3-1-16,1-1-5 0,3-3-2 0,2-1-4 16,-1 0 0-16,1 0-1 0,-3 1 0 0,-4 1-5 15,-4 0 0-15,-1 3-5 0,-17 7 1 16,23-11-1-16,-23 11 1 0,0 0 1 0,0 0 3 16,0 0 1-16,0 0 0 0,0 0-1 0,0 0-6 15,0 0-2-15,0 0-1 0,-8 30 0 16,-3-7-3-16,-3 6 5 0,-2 5-9 0,-1 6 6 15,-1 3-10-15,-1 3-4 0,-1 1-8 0,0 0 9 16,1 1-14-16,2-4-1 0,5-1 8 0,0-9-51 16,11 4-9-16,1-38-123 0,8 47-97 15,-8-47-144-15,0 0-81 0,43 12 313 0</inkml:trace>
  <inkml:trace contextRef="#ctx0" brushRef="#br0" timeOffset="134757.2392">21731 14718 1644 0,'-22'0'81'15,"22"0"-36"-15,-35 19-13 0,17-3 2 0,-1-1 1 16,3 4 0-16,-4 3-12 0,0 4-1 0,-1 1-9 16,2 2 3-16,3-1-4 0,5-3 3 0,5-2-8 15,5-5 3-15,1-18-8 0,13 29 1 0,-13-29-1 16,32 23 2-16,-10-15 0 0,3-4 0 15,3-2-2-15,4-5-1 0,3-3-1 0,2-4-1 16,3-2-2-16,-2-5-8 0,4-1-5 16,1-6-11-16,-2 1-10 0,-1-7-16 0,-1 6-20 15,-13-11-41-15,9 18-53 0,-25-22-89 0,16 16-234 16,-15 2-17-16,-12-9 217 0</inkml:trace>
  <inkml:trace contextRef="#ctx0" brushRef="#br0" timeOffset="134929.1373">21708 14805 1296 0,'-52'23'351'0,"28"22"-246"0,-7-5-54 0,6 6-4 16,2-3-13-16,9 2 2 0,3-3-18 0,6-1-2 15,4-2 0-15,4-3-26 0,7-3 21 0,2-4-24 16,6-4 9-16,4-3-2 0,4-2-19 0,-2-8-22 16,13 8-102-16,-18-26-93 15,27 7-325-15,-13-3-13 0,-3-13 243 0</inkml:trace>
  <inkml:trace contextRef="#ctx0" brushRef="#br0" timeOffset="137209.1563">18820 15964 782 0,'0'-28'226'0,"0"28"-176"0,0 0-30 15,0 0-5-15,-9-21 19 0,9 21 13 0,0 0 10 16,0 0-7-16,-26-7-16 0,26 7-12 0,-25 9 2 16,25-9-2-16,-38 19-3 0,19-3 7 0,-7 2-4 0,2 5 10 15,-6 0 0-15,4 8 24 0,-6-4-5 0,8 8 3 16,-4-6-11-16,10 5-15 0,2-3-18 0,6 1 5 16,5 0-12-16,5 0 5 0,6-1-10 15,5-1 6-15,4-1-8 0,7-4 5 0,3-4-7 16,3-1-29-16,9-5 31 0,0-1-35 0,6-6 40 15,2-7-1-15,0-5 3 0,2-9 27 0,0-3-38 16,-2-4 34-16,-2-4-32 0,-6-3 5 16,-4 1 7-16,-8-3-5 0,-8 0 7 0,-5 1-6 15,-8-4 10-15,-5 3-3 0,-6-2 8 0,-3 1-7 16,-6-3 1-16,-2 2-9 0,-4 0 3 0,-4 4-7 16,0 0 6-16,-2 2-6 0,-2 2 5 0,1 2-3 15,0 4 2-15,1 3-4 0,5 5-4 0,3 2-9 16,20 7-9-16,-23-6-30 15,23 6-47-15,0 0-97 0,9 18-221 0,-9-18-113 16,21 17 54-16,5 6 478 0</inkml:trace>
  <inkml:trace contextRef="#ctx0" brushRef="#br0" timeOffset="137370.4869">19315 16114 1620 0,'-9'20'254'0,"-17"-11"-220"0,2-1-3 16,3-4-13-16,4-1-3 0,0 0-5 0,17-3-11 16,-28 2-20-16,28-2-21 0,-23-1-36 0,23 1-47 15,0 0-66-15,-17-31-118 0,17 31-255 0,17-25 49 16,-5-5 380-16</inkml:trace>
  <inkml:trace contextRef="#ctx0" brushRef="#br0" timeOffset="137720.4799">19481 15966 1529 0,'-15'17'265'0,"-2"-16"-232"0,17-1-27 16,0 0-4-16,0 0 1 0,0 0 5 0,0 0 3 15,17-24 2-15,3 14-5 0,2-2-2 0,3-1-4 16,4-3 0-16,3 1-2 0,1-1 3 0,0 1-5 15,1 2-13-15,-4 1 30 0,-2 3-31 0,-1 2 32 16,-4 2-14-16,-5 3-2 0,-18 2 3 0,21 0-1 16,-21 0 3-16,0 0-12 0,0 0 16 15,-6 19-14-15,6-19 26 0,-28 29-15 0,7-9 11 16,-1-1-14-16,-2 4-5 0,-2 1 5 0,-3 3-4 16,0-1 5-16,-1 2-6 0,0 0 4 0,5 0-4 15,1 2 4-15,4 0-4 0,3-2 3 0,5-2-9 16,5-5-3-16,7-1-18 0,0-20-13 15,11 30-28-15,-11-30-28 0,30 16-34 0,-30-16-44 16,50-10-99-16,-11-3-246 0,-6-18 46 16,16 12 365-16</inkml:trace>
  <inkml:trace contextRef="#ctx0" brushRef="#br0" timeOffset="138033.024">20059 15831 1197 0,'-21'-6'391'0,"21"6"-307"15,-40 23-3-15,21-9-48 0,-1-3 8 0,3 6-5 16,-3-3-13-16,2 5-1 0,-1 0-12 16,2 1 3-16,1 1-8 0,2-2 1 0,6-2-4 15,8-17 0-15,-10 27-3 0,10-27 0 0,7 20-3 16,-7-20 2-16,22 16-1 0,-22-16 2 0,38 5-2 16,-12-7 3-16,2-3 0 0,4-1-1 0,4-4 2 15,4 0-2-15,1 1 2 0,-1-1-2 16,3 3-8-16,-5 0-2 0,-2 4 2 0,-7 2-2 15,-6 3 7-15,-23-2-5 0,25 12-6 0,-25-12-2 16,3 28 0-16,-8-7 0 0,-1 5-19 0,-8-3-18 16,3 9-3-16,-10-6 12 0,5 3 13 0,-2 0 33 15,-1 0-13-15,-1-2-3 0,6 0-21 16,-5-9-14-16,11 5-43 0,-9-21-59 0,17-2-164 16,0 0-186-16,0 0 91 0,0 0 411 15</inkml:trace>
  <inkml:trace contextRef="#ctx0" brushRef="#br0" timeOffset="138204.9033">20136 15746 1683 0,'-28'6'128'0,"28"-6"-64"0,-32 29-21 16,32-29-5-16,-22 29-7 0,22-29-20 0,-8 24 13 16,8-24-31-16,5 20 21 0,-5-20-15 0,22 13-7 15,-4-11-6-15,7 0-8 0,1-7-19 0,11-1-10 16,2-9-6-16,16 4-52 0,-4-14 8 15,20 13-90-15,-13-24-85 0,8 6-243 0,15 8 7 16,-10-15 386-16</inkml:trace>
  <inkml:trace contextRef="#ctx0" brushRef="#br0" timeOffset="139845.6156">22690 15761 993 0,'-7'-40'263'0,"1"12"-168"16,-8-11-48-16,7 4-29 0,-1 2 6 0,4 12 0 15,-1 2 14-15,5 19 1 0,0 0-5 16,0 0-16-16,0 0-38 0,0 0-24 0,0 0-32 15,0 0-29-15,16 17-25 0,-16-17-35 0,16 17-69 16,-16-17-96-16,0 0-53 0,41 32 278 0</inkml:trace>
  <inkml:trace contextRef="#ctx0" brushRef="#br0" timeOffset="141120.169">24331 16117 2000 0,'-31'18'47'0,"2"-2"-47"0,2-1 0 0,2-4 0 15,3-2 0-15,3-2 0 0,2-2 0 16,17-5 0-16,-27 3 0 0,27-3 0 0,0 0 0 16,-20-12-43-16,20 12-31 0,-9-20-40 0,9 20-65 15,-9-28-118-15,9 28-297 0,7-19 43 0,-8-1 357 16</inkml:trace>
  <inkml:trace contextRef="#ctx0" brushRef="#br1" timeOffset="158712.9217">11907 5916 1003 0,'0'0'210'0,"-21"-13"-146"0,21 13-4 16,-18-7 5-16,18 7-1 0,0 0 1 0,-20-11-6 15,20 11-15-15,0 0-14 0,0 0-10 16,0 0-10-16,0 0-6 0,0 0-4 0,0 0-1 15,0 0 0-15,0 0-1 0,0 0 4 0,25-12-1 16,-25 12 9-16,36-5 5 0,-14 0 1 0,7 4 1 16,-1 0-6-16,5 3-6 0,1 4-2 0,0 4-1 15,0 4-4-15,-5 2 3 0,-2 5-3 16,-7 2 3-16,-3 3-4 0,-5 6 7 0,-6 3-9 16,-6 5 8-16,-7 2-8 0,-7 3-3 0,-3 4-12 15,-8 1 11-15,-3 1-15 0,-4-2 7 0,-4-3 23 16,0-4-29-16,4-5 26 0,4-8-18 15,7-6-16-15,21-23-14 0,-18 24-61 0,18-24-58 0,0 0-174 16,17-12-154-16,-6-14 34 0,18 11 432 16</inkml:trace>
  <inkml:trace contextRef="#ctx0" brushRef="#br1" timeOffset="160163.9515">12436 6125 1139 0,'1'-24'83'0,"-1"24"-31"16,0 0 3-16,0 0 0 0,-5-19 1 0,5 19-5 15,0 0-11-15,0 0-12 0,0 0-10 0,0 0-7 16,0 0-7-16,0 0-1 0,-17 18-3 16,17-18 0-16,-13 25-1 0,5-8 2 0,8-17-4 15,-14 32 7-15,14-32-6 0,-12 30 3 16,12-30-5-16,-8 30-11 0,7-10-34 0,1-20-45 16,3 31-110-16,-11-14-309 0,8-17 38 0,5 18 235 15</inkml:trace>
  <inkml:trace contextRef="#ctx0" brushRef="#br1" timeOffset="160437.2244">12639 6014 1068 0,'0'0'57'0,"-21"22"-22"16,21-22 23-16,-20 23 19 0,17-5 13 0,3-18-17 16,-14 27-17-16,14-27-19 0,-11 26-6 0,11-26-8 15,-4 22-5-15,4-22-9 0,6 18-2 0,-6-18-6 16,0 0 1-16,28 15-2 0,-28-15 0 0,36 0 0 16,-12-5 0-16,1-4 1 0,3-4-11 0,1 1-27 15,-3-10-21-15,7 10-35 0,-16-18-62 0,14 18-80 16,-12-5-192-16,-6-10-24 0,9 19 275 15</inkml:trace>
  <inkml:trace contextRef="#ctx0" brushRef="#br1" timeOffset="160611.3127">12734 6034 1467 0,'-18'20'39'0,"5"6"-25"0,1-2-2 15,6 4 13-15,-4-7-2 0,7 2 7 16,-2-5-16-16,2 2-4 0,3-20-10 0,0 31 1 15,0-31-4-15,8 26-4 0,-8-26-21 0,0 0-30 16,28 25-57-16,-28-25-135 0,17-10-229 0,1 12-13 16,-18-2 290-16</inkml:trace>
  <inkml:trace contextRef="#ctx0" brushRef="#br1" timeOffset="160739.8448">12874 6197 1503 0,'0'0'172'0,"0"0"-162"16,-25 9-15-16,25-9-5 0,0 0-19 0,0 0-37 16,-11-16-66-16,11 16-113 0,0 0-220 0,10-20-16 15,-10 20 230-15</inkml:trace>
  <inkml:trace contextRef="#ctx0" brushRef="#br1" timeOffset="161115.653">13082 6011 1464 0,'0'0'74'0,"-17"-4"-33"16,17 4 5-16,0 0 2 0,-19-4-4 0,19 4-15 16,0 0-15-16,0 0-5 0,-23 18-2 0,23-18 2 15,-10 17 1-15,10-17 1 0,-3 19-5 0,3-19-1 16,1 20-3-16,-1-20 0 0,9 21-3 0,-9-21 2 15,13 18-2-15,-13-18 2 0,19 16-2 16,-19-16 1-16,25 13-2 0,-25-13 3 0,29 7-2 16,-29-7 2-16,27 4 0 0,-27-4-2 0,22 5 0 15,-22-5 1-15,18 6-1 0,-18-6 1 0,0 0 1 16,0 0 0-16,17 13 0 0,-17-13 1 0,0 0-2 16,0 0 3-16,-3 19-4 0,3-19 0 0,-12 18-6 15,12-18 1-15,-19 25-4 0,19-25 4 16,-26 26-1-16,26-26 4 0,-28 26-3 15,28-26 0-15,-23 19-11 0,23-19-10 0,0 0-25 16,-22 8-26-16,22-8-40 0,0 0-41 0,0 0-52 16,6-19-138-16,-3-4-80 0,17 11 98 0,-16-24 331 15</inkml:trace>
  <inkml:trace contextRef="#ctx0" brushRef="#br1" timeOffset="161287.6111">13169 5940 1259 0,'-18'-3'323'16,"18"3"-266"-16,-28 12-35 0,28-12 3 0,0 0 4 16,-17 7 1-16,17-7-12 0,0 0-15 0,0 0-15 15,0 0-11-15,0 0-8 0,12-19-14 0,-12 19-17 16,26-24-46-16,0 21-81 0,-15-19-134 16,10 4-184-16,8 10 69 0,-14-18 411 0</inkml:trace>
  <inkml:trace contextRef="#ctx0" brushRef="#br1" timeOffset="161568.7939">13358 5755 1347 0,'-26'0'208'0,"26"0"-163"0,-25 14-10 0,25-14 10 16,0 0 8-16,-19 20-23 0,19-20 19 0,-8 18-45 15,8-18 23-15,-4 23-17 0,4-23-4 0,4 26 2 16,-4-26-3-16,12 23 0 0,-12-23-4 0,21 18 2 15,-21-18-4-15,25 13 2 0,-25-13-2 0,31 6 1 16,-31-6 1-16,30-3 0 0,-30 3 4 16,23-12 1-16,-23 12 4 0,18-20 1 0,-18 20 0 15,15-30-4-15,-10 12-1 0,1 0-6 0,-5 1-12 16,-1 17 25-16,-2-32-29 0,2 32 25 0,-14-26-17 16,14 26-6-16,-23-18-3 0,23 18-5 0,-27-8-8 15,9 8-11-15,18 0-27 0,-39 20-33 0,31 9-89 16,-24-17-215-16,14 10-124 0,6 5 33 15,-9-16 486-15</inkml:trace>
  <inkml:trace contextRef="#ctx0" brushRef="#br1" timeOffset="164306.6965">8961 6479 315 0,'-17'15'4'0,"17"-15"-16"0,-19 9-2 15,19-9 1-15,-21 11 8 0,21-11 9 0,-24 12 8 16,24-12 9-16,-26 12 23 0,26-12 18 0,-26 7 28 15,26-7 3-15,-27 5 11 0,27-5-11 0,-24 2-6 16,24-2-12-16,-24 0-14 0,24 0-17 0,-24-2-10 16,24 2-8-16,-29-5-3 0,29 5-4 15,-29-5-5-15,12 3-6 0,-2-2-1 0,1 3-5 16,-1-1 1-16,0 0 0 0,-2 1-3 0,0 1 0 16,-5 0 0-1,3 0 3-15,-2 0 7 0,-2 1 7 0,-1-1 3 0,1 2 0 0,-2-4 11 0,2 5 6 0,-4-8 5 16,3 6 4-16,-8-7-10 0,6 4-8 0,-5-4-4 15,3 1-4-15,-3-2 1 0,1 1-1 32,-3-1-1-32,1 3-5 0,-4-1-2 0,1 2-5 15,-4 1 0-15,1 1 0 0,-3 2-2 0,0 1 2 16,-4 2-2-16,-1 1-1 0,-1 0-2 0,0 2 0 16,0-2-2-16,1 1-1 0,5-3-10 0,0-3-17 15,9 3-28-15,-4-15-50 0,15 14-95 0,-15-18-143 16,11 0-179-16,8 7 124 0,-12-21 399 0</inkml:trace>
  <inkml:trace contextRef="#ctx0" brushRef="#br1" timeOffset="165235.0537">7164 2992 264 0,'0'0'8'0,"0"0"-5"0,0 0 8 0,-6 22 9 16,6-22 6-16,-3 20 5 0,3-20 1 0,-2 27-2 15,2-27 6-15,-2 30 1 0,0-13 4 16,0 2-2-16,1 2 1 0,-1 2-9 0,1 1 2 16,-1 3-1-16,1 2-8 0,1 2 10 0,1 3-6 15,-1 1 2-15,3 1-6 0,-1 1-8 0,1 3-9 16,2 1-8-16,0 1 5 0,1 2-8 0,0 0 6 16,-1 1-8-16,1 0-1 0,0 2-6 0,-2-1-5 15,1 4-14-15,-3-1-15 0,1 2 10 16,-2 1 2-16,0 1 21 0,0-1 17 0,-1 0 6 15,0 1 11-15,0-1-1 0,0 3 6 16,0-3 14-16,3 5 6 0,-5-4 7 0,5 4-15 16,-2-3-2-16,4 3 0 0,-4-3 2 0,5 4 11 15,-3-2-20-15,3 0-2 0,0-2-18 0,1 1 11 16,2 0 1-16,-1 3-29 0,0 1 21 0,-1 2-28 16,1-1 4-16,-3 1 13 0,1 2-13 15,-2 2 19-15,-2 2-13 0,0 0 13 0,-2 0 4 16,0 1-19-16,-2 0 22 0,2 4-1 0,-5-4 19 15,4 5 28-15,-6-7-10 0,6 1 1 0,-4-5-32 16,5-5 2-16,2-6-2 0,6-7-33 0,5-5 1 16,-1-12-77-16,17 4-102 0,-9-8-280 0,5-17-19 15,15 9 336-15</inkml:trace>
  <inkml:trace contextRef="#ctx0" brushRef="#br1" timeOffset="165897.0226">8679 5734 768 0,'0'0'58'16,"0"0"18"-16,0 0-8 0,0 0 18 0,0 0-11 15,0 0-14-15,-18-17-16 0,18 17-9 0,0 0-7 16,0 0-3-16,-5-22 2 0,5 22 3 16,0 0 2-16,0 0 2 0,-6-25 4 0,6 25-1 15,0 0 1-15,0 0-6 0,-19-20-7 0,19 20-8 16,-24-3-5-16,24 3-1 0,-32 3-2 16,11 3-2-16,-3 5-2 0,-2 4 4 0,-3 3-1 15,-1 6 6-15,-3 5 15 0,1 6-27 0,-2 3 28 16,2 5-21-16,-3 3 8 0,2 5 8 0,2 1-11 15,3 3 9-15,2 1-15 0,5-3 7 0,3-4-14 16,6-5 6-16,4-4-12 0,5-5 6 0,7-4-8 16,4-7-16-16,8-5 16 0,4-6-41 0,11 2-17 15,-3-15-53-15,22 13-86 0,-16-20-216 16,18-3-141-16,4 3 84 0,-7-21 476 16</inkml:trace>
  <inkml:trace contextRef="#ctx0" brushRef="#br1" timeOffset="172785.5413">6252 12875 896 0,'2'-18'100'0,"-2"18"-66"0,-24-23-17 0,24 23 1 16,-26-24 0-16,26 24 10 0,-30-26-1 0,11 12 0 16,0-1-8-16,-1-2 0 0,-2-1 1 0,0-2-7 15,-1-3 3-15,0-2-32 0,2 1 18 16,-3-6-20-16,4 0 18 0,-3-5 8 0,1 0-3 15,0-4 9-15,0-1-6 0,1-1 10 0,0-3-13 16,-2 0 6-16,-2-1-10 0,0-2 13 16,-3 0 9-16,-1-4-22 0,1 1 26 0,-3-3-29 15,0 0 4-15,-3-3 10 0,-2-1-17 0,-1-1 13 16,-1-1-20-16,-3-2 13 0,1-1-13 0,-3-2 12 16,0-2 12-16,1 0-23 0,-3 0 19 15,-1-1-23-15,-3-5 0 0,2 2 18 0,-3-2-14 16,1 0 17-16,0 0 4 0,0-1-19 0,-1 1 19 15,-1-3-15-15,2 4 1 0,-1 0 18 0,1 0-15 16,1-2 14-16,0-1-16 0,0 3-2 0,-1 0 20 16,-1-1-20-16,2 2 18 0,-2-1-2 0,0 1-20 15,0 1 16-15,3-1-16 16,0 1 19-16,4 1 4 0,-1-2-20 0,1 0 20 16,1 0-23-16,0-2 1 0,2 1 18 0,1-1-19 15,2 2 16-15,-1-2-16 0,4 0-1 0,0 2 20 16,1 1-19-16,1 5 20 0,-1 1-3 0,4-1-16 15,0 5 15-15,1 1-13 0,3 4 13 0,-2 2-14 16,0 3 12-16,4 1 9 0,-1 2-30 0,1 2 25 16,2 3-33-16,-5 5 0 0,7 6-1 15,-5-1-21-15,4 10-7 0,-5-2-19 0,9 9-5 16,-7-1-2-16,6 9 20 0,-4-4-14 0,21 10-21 16,-32-4-38-16,32 4-120 0,0 0-85 0,-26 6 289 15</inkml:trace>
  <inkml:trace contextRef="#ctx0" brushRef="#br1" timeOffset="173301.1676">3387 8329 364 0,'0'0'19'0,"0"0"-10"0,0 0-8 16,0 0-1-16,0 0 6 0,0 0 18 0,0 0 23 15,0 0 20-15,0 0 19 0,0 0-9 0,17 13 2 16,-17-13-23-16,0 0-3 0,8 26-13 0,-8-26-11 16,4 25-5-16,-4-8-10 0,1 6-1 0,-1 1-4 15,0 5 3-15,-1 3-4 0,-2 3 4 16,1 5-11-16,-2 3 8 0,-1 3-13 0,2 2 11 15,-1 3-11-15,1 4 18 0,0 3 16 0,2 6-12 16,-4-3 32-16,6 11-16 0,-6-3-2 0,4 8 16 16,-4 1-23-16,4 4 16 0,-4 0 1 0,4 4-18 15,-4-1 17-15,5 5-17 0,-4-6-6 0,4 4 14 16,-1-3-24-16,2-2-3 0,-1 2 12 16,2 2-19-16,0-1 14 0,-1 4 0 15,1 0-21-15,0-2 20 0,-2 4-3 0,-1 0-13 16,0 0 20-16,-1 3-12 0,-3 1-1 0,3 4 20 15,-2 3-8-15,2 2-8 0,-2 2 14 0,1 2-8 16,-3-1-6-16,1 3 19 0,0-1-13 0,1 1-13 16,1-1 9-16,0-1-10 0,2-3-6 0,0-3 22 15,1-1 0-15,0-4-14 0,2-8 13 16,2-3-16-16,1-4-7 0,1-10 9 0,6-3-38 16,-4-13-16-16,14 3-87 0,-14-30-131 0,6 1-276 15,7 1 0-15,-21-32 408 0</inkml:trace>
  <inkml:trace contextRef="#ctx0" brushRef="#br1" timeOffset="174120.6142">6456 12713 759 0,'0'0'31'0,"0"0"-1"0,0 0 18 0,0 0 17 0,0 0 16 0,0 0-3 16,0 0-19-16,-21-1-16 0,21 1-13 0,-18 3-10 15,18-3 1-15,-24 4-12 0,24-4 15 16,-29 4-13-16,10-4 10 0,2 0-6 0,-6 0-1 16,3 0 0-16,-5-3 1 0,0 3 1 0,-4-2-2 15,-2 2-4-15,-3 0-3 0,-1 1-9 0,-5 1-1 16,0 1 1-16,-5 0-1 0,0 3 6 0,-3 1-1 15,-3 1 1-15,-2 2-2 0,-3-1 3 0,-5 2-1 16,-1 3 4-16,-4-2 2 0,1 1 3 0,-4-1 3 16,4 1 6-16,-3-2-4 0,2 1 8 15,-5-3-7-15,2 0-1 0,-1-3-4 16,0 2 1-16,1-5-1 0,1 2 2 0,0-1-1 16,3-2-3-16,-2-1-3 0,2 2-3 0,-2-2 0 15,-1 0-1 1,1 2-1-16,0-2-1 0,0 3-3 0,1 0 1 0,0 1-3 15,1 1 3-15,-1 2-3 0,1-4 4 0,1 4-4 16,1-4-4-16,6 0-14 0,-1-5-20 16,10 4-34-16,-4-17-54 0,20 15-112 15,-9-13-286-15,7-10 22 0,16 10 372 0</inkml:trace>
  <inkml:trace contextRef="#ctx0" brushRef="#br1" timeOffset="174630.1266">5044 10327 738 0,'11'-17'140'16,"-11"17"-125"-16,0 0 14 0,0 0 21 0,0 0 37 16,0 0 22-16,0 0 2 0,7 33-19 0,-7-33-26 15,-7 36-10-15,-3-18-10 0,4 6 3 0,-5-5-11 16,5 6 1-16,-2-7-14 0,3 0-2 0,5-18-11 15,-5 24-3-15,5-24-9 0,0 0-1 0,11 18-1 16,-11-18 2-16,24 9-3 0,-7-8-4 0,6-1-12 16,-1-7-21-16,11 3-31 0,-10-16-45 15,17 13-69-15,-18-23-112 0,4 1-211 0,10 10 47 16,-15-19 438-16</inkml:trace>
  <inkml:trace contextRef="#ctx0" brushRef="#br1" timeOffset="174787.913">5334 10293 1203 0,'-19'25'59'0,"5"6"-34"0,3 2-25 16,-1 3 4-16,4-3-9 0,2-1 4 0,4-3-26 16,-2-7-24-16,9 2-47 0,-5-24-61 0,7 29-118 15,12-10-143-15,-19-19 168 0,25 16 252 0</inkml:trace>
  <inkml:trace contextRef="#ctx0" brushRef="#br1" timeOffset="175053.5466">5672 10324 1420 0,'-14'23'82'0,"-10"-6"-39"0,6 6 3 15,-4-2-2-15,6 5 7 0,-3-3-11 16,6 4-2-16,0-6-13 0,5-1-2 0,8-20-11 15,-6 27-5-15,6-27-6 0,9 18 2 0,-9-18-4 16,32 13 2-16,-7-9 0 0,6-5 0 0,3-4 1 16,4-5-1-16,3-6 1 0,1-3-4 0,1-4 4 15,-4-1-3-15,-6-3 5 0,-9 3-3 0,-8 4 5 16,-9 0-3-16,-6 3 4 0,-1 17-3 16,-17-32-1-16,-1 13-14 0,-6 6-22 0,-11-7-57 15,5 22-109-15,-30-14-255 0,5 7-137 0,-6 7 101 16</inkml:trace>
  <inkml:trace contextRef="#ctx0" brushRef="#br1" timeOffset="176147.4771">1925 10416 1022 0,'0'0'72'16,"0"0"-41"-16,0 0-12 0,0 0 10 0,16-23 17 15,-16 23 5-15,26-21-3 0,-6 7-15 0,-3-1-12 16,5-4-14-16,0 2-1 0,1 1-8 0,1 0 3 16,-1 3-2-16,-1 3 0 0,-1 1-1 15,-4 2 2-15,-17 7-2 0,25-6 1 0,-25 6-1 16,0 0 0-16,17 5 1 0,-17-5 0 0,0 0 4 15,3 19 0-15,-3-19 2 0,-10 26-4 16,3-9 4-16,-5 1-5 0,-2 2 10 0,0-3 2 16,0 3 12-16,-3-6 5 0,17-14 6 0,-24 27-8 15,24-27-4-15,-13 18-13 0,13-18-8 0,0 0-8 16,0 0-1-16,0 0 1 0,0 0 3 0,19 16 1 16,-19-16 1-16,23 2 0 0,-23-2 1 0,29-2 0 15,-29 2 1-15,33-3-2 0,-33 3 1 0,29-1 1 16,-29 1-1-16,23 2-1 0,-23-2 0 15,0 0 1-15,20 15 0 0,-20-15 2 16,5 24 2-16,-5-24-4 0,-4 36-1 0,-4-13-5 16,-1 1 6-16,-3 3-11 0,-1-2 6 0,0 0-16 15,-1-8-10-15,8 3-34 0,6-20-52 0,-8 18-83 16,8-18-154-16,0 0-103 0,0 0 187 0</inkml:trace>
  <inkml:trace contextRef="#ctx0" brushRef="#br1" timeOffset="176428.7224">2667 10168 1271 0,'0'0'206'15,"-11"25"-180"-15,11-25-6 0,-29 24-14 0,12-11 20 16,2 6 13-16,-5-4-4 0,3 5 1 16,-2-4-10-16,6 1-2 0,13-17-9 0,-23 26-1 15,23-26-9-15,0 0-2 0,-14 20-4 0,14-20-2 16,0 0 0-16,0 0 2 0,24 22-2 0,-24-22 3 15,32 17-2-15,-11-10 2 0,-1-1-1 0,1 0 2 16,-1 0-3-16,-1 0 3 0,0 1-1 0,-1 2 1 16,-18-9-2-16,25 17 2 0,-25-17-2 0,0 0 1 15,17 24 1-15,-17-24 2 0,1 21-3 16,-1-21-12-16,-8 26-4 0,8-26-2 0,-16 32-21 16,16-32-3-16,-22 28-29 0,4-25-21 15,18-3-42-15,-26 10-77 0,26-10-220 0,0 0-55 16,-22-24 297-16</inkml:trace>
  <inkml:trace contextRef="#ctx0" brushRef="#br1" timeOffset="176584.9551">2689 10171 1677 0,'0'0'76'16,"0"0"-45"-16,0 0-16 0,0 0-9 0,0 0-5 15,0 0-1-15,0 0-2 0,0 0-14 0,0 0 0 16,25 9-27-16,-3-4-35 0,-11-24-133 15,24 8-362-15,-7-8-14 0,-1-10 308 16</inkml:trace>
  <inkml:trace contextRef="#ctx0" brushRef="#br1" timeOffset="177928.7709">5660 11764 846 0,'-19'6'100'16,"19"-6"-13"-16,0 0-9 0,0 0-4 0,-18-15-1 15,18 15-11-15,0 0-8 0,0 0-6 0,0 0-3 16,-18-17-4-16,18 17 3 0,0 0 0 16,-20-12-6-16,20 12-3 0,0 0-10 0,-24-1-8 15,24 1-6-15,-23 2-3 0,23-2-3 16,-30 12 0-16,10-4 3 0,-2 5 7 0,-3-1-3 16,-1 5 5-16,-3 1-4 0,1 1 3 0,-1 1-3 15,1-1 4-15,1 2-4 0,0 0 0 0,3 1-3 16,1 2 5-16,0 1-6 0,1-1 5 0,2 2-8 15,2 0-10-15,0 2 21 0,3 4-26 16,1 5 23-16,2 4-7 0,1 2-8 0,3 4 11 16,1 2-9-16,1 3 6 0,2-1-10 0,1-1 7 15,1-1-8-15,1-3 8 0,1-2-8 0,3-4-7 16,2-3 12-16,2-8-32 0,4-4 11 0,0-6-31 16,8 1-34-16,-19-20-40 0,46 24-128 0,-27-24-316 15,5-5 9-15,6 4 295 0</inkml:trace>
  <inkml:trace contextRef="#ctx0" brushRef="#br1" timeOffset="178069.3989">5528 12710 1496 0,'-20'13'114'0,"3"-10"-126"15,-2-5-29-15,19 2-35 0,-25-12-60 0,25 12-169 16,0 0-208-16,-20-29 28 0,20 29 444 0</inkml:trace>
  <inkml:trace contextRef="#ctx0" brushRef="#br1" timeOffset="181653.7107">4671 11882 615 0,'7'-20'72'0,"-7"20"-1"0,0 0 13 0,-27-22 3 16,27 22-1-16,-23-6-17 0,23 6-12 0,-29 1-16 15,29-1-7-15,-38 8-6 0,19 3 2 0,-4-2 0 16,1 8 6-16,-5 1-3 0,4 5 2 15,-6 2-3-15,3 8 5 0,-2-4 14 0,5 8-27 16,-2-3 25-16,4 9-32 0,-1-2 0 0,8 2 3 16,0-2-14-16,6-1 5 0,3-5-10 0,5-2 8 15,5-5-8-15,4-4 5 0,7-6-5 0,6-3 3 16,6-8-3-16,6-6 3 0,5-8-2 16,6-4 1-16,3-8 5 0,0-4-1 0,3-8 6 15,2-4-6-15,-2-6 5 0,-2-5-11 16,0-2 8-16,-3-3-11 0,-6 3-7 0,-2 0 20 15,-7 3-23-15,-8 1 25 0,-6 2-9 0,-9 3-6 16,-5 3 3-16,-8 2-13 0,-4 5-1 0,-7 1-17 16,-1 7-8-16,-8 1-12 0,3 8 2 0,-10 0 1 15,6 9 10-15,-6 1 0 0,4 9-3 0,-2-3-11 16,8 10-30-16,-5-9-21 0,15 12-42 16,-9-15-19-16,21-2-102 0,-1 17-129 0,1-17 182 15,0 0 212-15</inkml:trace>
  <inkml:trace contextRef="#ctx0" brushRef="#br1" timeOffset="181841.2015">4936 11549 820 0,'-18'13'290'0,"-3"10"-200"0,-9-2-34 16,4 12-1-16,-5 2-17 0,4 15 8 0,-7 4-10 15,3 13 14-15,-3 5-16 0,4 7-5 0,-4 3 3 16,3 4-28-16,0-4 9 0,0-2-6 0,5-8-31 15,0-10-6-15,11-1-46 0,-6-21-53 0,21 9-187 16,-6-15-209-16,-4-15 39 0,17 12 473 0</inkml:trace>
  <inkml:trace contextRef="#ctx0" brushRef="#br1" timeOffset="183008.942">1098 13338 683 0,'5'-18'136'0,"-5"18"-58"0,0 0-3 16,-23-21 2-16,23 21 9 0,0 0-22 0,-22-7 4 16,22 7-31-16,-22-2 1 0,22 2 14 0,-28 6-25 15,10 2 15-15,18-8-33 0,-34 27 15 0,18-8-12 16,-4-3 17-16,5 8 10 0,-5-1-8 0,5 5 6 16,-2 1-15-16,4 2-2 0,1 3-12 0,1 4 5 15,4 2-8-15,2 0 10 0,2-3-11 0,6-2 8 16,0-6-7-16,5 0 1 0,4-6-6 15,3-2 2-15,4-4-6 0,4-5 4 16,4-5-2-16,2-5 2 0,5-5 5 0,4-7-2 16,2-7 3-16,2-6-3 0,0-6 0 0,-1-5-5 15,-1-6 6-15,-1-3-7 0,-2-4 9 0,-3 0-10 16,-3-3 10-16,-3-1-10 0,-2 3 11 0,-3-3 10 16,-4 3-20-16,-2 3 26 0,-3 0-21 0,-4 8 4 15,-6 2 8-15,-1 2-13 0,-3 1 4 16,-3 3-5-16,-1 0 3 0,-3 3 0 0,-1 5 3 15,-2 3-5-15,10 18 5 0,-25-20-3 0,25 20 3 16,-29-8-3-16,10 8-1 0,1 3 0 0,-1 2-2 16,-1 3 1-16,-1 2-2 0,2 1 3 0,1 3-3 15,18-14 3-15,-29 29-4 0,29-29 3 0,-19 30-3 16,12-11 2-16,5 2-3 0,-2 5 2 16,4 6-5-16,2 6 8 0,0 5-10 15,-1 7-9-15,-1 7 18 0,-3 6-22 0,-3 4 19 16,-2 6-1-16,-6 3-12 0,-6 2 17 0,-6 3-14 15,-4-3 3-15,-4-2 18 0,-3-2-20 0,1-6 17 16,-1-5-4-16,3-9-13 0,5-8 11 0,6-8-25 16,2-13-19-16,14-2-50 0,7-23-81 15,0 0-184-15,0 0-192 0,0-24 46 16,19 6 476-16</inkml:trace>
  <inkml:trace contextRef="#ctx0" brushRef="#br1" timeOffset="183324.278">1727 13459 1666 0,'0'0'52'16,"0"0"-43"-16,0 0-5 0,29-10 1 0,-9-4 1 16,2-2-1-16,4-2-1 15,-1 0-7-15,1 2-4 0,0-3-16 0,0 6-11 0,-5-3-8 16,5 12-47-16,-26 4-30 15,32-3-112-15,-32 3-205 0,0 0-72 0,0 0 250 16</inkml:trace>
  <inkml:trace contextRef="#ctx0" brushRef="#br1" timeOffset="183481.736">1716 13683 1241 0,'5'32'358'0,"-5"-32"-290"16,0 0-38-16,0 0-25 0,0 0-4 0,0 0-3 15,0 0 4-15,0 0 7 0,34-21-5 0,-10 6 2 16,6-3-6-16,7-3-14 0,-1-8-46 0,14 14-85 16,-18-24-148-16,9 12-277 0,2 6 45 0,-9-11 411 15</inkml:trace>
  <inkml:trace contextRef="#ctx0" brushRef="#br1" timeOffset="183984.7326">2894 13292 993 0,'0'0'148'0,"0"0"-65"0,0 0 3 16,-29-3-29-16,29 3 10 0,-26 13 9 0,26-13-48 16,-37 26 32-16,17-4-33 0,-8-2 10 0,6 5 6 15,-2-3-12-15,2 2 1 0,0-1-11 0,3 0 1 16,2-4-8-16,3-1 1 0,14-18-8 0,-15 23-2 15,15-23-5 1,0 0 0-16,0 0-2 0,0 0 2 0,15 17 1 16,-15-17-1-16,27-5 4 0,-9-1-5 0,3-3 2 15,1-2-2-15,2 0 0 0,1 0 0 0,-2 3 4 16,-1 0-4-16,-5 4 1 0,-17 4-1 0,26-3-2 16,-26 3 3-16,0 0 0 0,17 17 5 0,-17-17-4 15,-1 27 2-15,-4-8-4 0,-2 4 3 0,-3 6-8 16,-4 1 4-16,-1 0-6 0,-1 1 6 15,0-6-6-15,2-3 1 0,4-2-17 0,10-20-10 16,-11 29-39-16,11-29-29 0,0 0-51 16,0 0-70-16,26-4-109 0,-7-7-175 0,-5-17 129 15,18 15 378-15</inkml:trace>
  <inkml:trace contextRef="#ctx0" brushRef="#br1" timeOffset="184150.5467">3194 13350 1492 0,'-4'35'152'0,"-12"-23"-94"0,4 8-15 0,-3-3-13 16,4 6 1 0,-2 1-17-16,1 2-1 0,-2 3-13 0,1-1 7 15,1 0-6-15,1-1-1 0,3-1-22 0,1-3 1 16,6 1-21-16,1-24-27 0,5 33-39 16,-5-33-94-16,0 0-214 0,20 15-132 0,-20-15 136 15,26-2 412-15</inkml:trace>
  <inkml:trace contextRef="#ctx0" brushRef="#br1" timeOffset="184572.3647">3291 13276 1652 0,'0'0'64'0,"-21"16"-34"0,21-16-7 15,0 0-4-15,0 0-1 0,0 0-20 0,0 20 15 16,0-20-18-16,0 0 17 0,23 12 1 0,-23-12 13 15,21 6-12-15,-21-6 13 0,22 2-17 0,-22-2 0 16,21 5 0-16,-21-5-1 0,17 13-1 0,-17-13 1 16,11 22 0-16,-11-22-4 0,5 34 7 15,-5-12-10-15,-3 5 6 0,-5 0-5 0,0 3 5 16,-4 1-4-16,1-2 3 0,1 0-5 0,0-4 4 16,4-3-4-16,6-22 1 0,-5 23-3 15,5-23 0-15,0 0-1 0,0 0-1 0,0 0 2 16,23-10-1-16,-23 10 0 0,26-36 0 0,-9 8 2 15,2-5-4-15,3-2 8 0,1 0-8 16,-1 0 7-16,0 2-8 0,-2 6 6 0,-2 2-5 16,-1 5 6-16,-17 20-3 0,27-23-11 0,-27 23 11 15,0 0-12-15,18-3 14 0,-18 3 9 0,5 21-9 16,-4-2 7-16,0 6-8 0,-2 5-5 0,-1 1 3 16,-1 3-10-16,0 1-1 0,0-1-12 0,2-4-5 15,5 2-13-15,0-8-2 0,10 1-19 0,-14-25-17 16,35 39-49-16,-35-39-89 15,47-1-316-15,-20 4-19 0,-5-11 269 0</inkml:trace>
  <inkml:trace contextRef="#ctx0" brushRef="#br1" timeOffset="184822.4199">4023 13303 1350 0,'0'0'233'0,"0"0"-178"16,0 0-28-16,0 0-12 0,0 0 3 16,18-5 0-16,-18 5-8 0,18 1-4 0,-18-1-2 15,27-2-3-15,-27 2-8 0,30-5-10 0,-30 5-24 16,28-8-27-16,-8 11-38 0,-20-3-68 0,33-9-132 15,-33 9-227-15,23-20 72 0,0 22 438 0</inkml:trace>
  <inkml:trace contextRef="#ctx0" brushRef="#br1" timeOffset="185009.842">4369 13164 1437 0,'0'0'165'0,"0"0"-69"0,0 0-21 0,0 0-19 15,0 0-14-15,0 0-11 0,0 0-11 0,0 0-10 16,0 0-7-16,0 0-4 0,-7 17-1 0,7-17-7 16,1 28-2-16,-1-6-17 0,-3-1-3 15,1 6-7-15,-5-7-52 0,9 20-121 0,-21-26-147 16,17 10-231-16,-2 1 54 0,4-25 504 0</inkml:trace>
  <inkml:trace contextRef="#ctx0" brushRef="#br1" timeOffset="185634.8532">5073 12916 778 0,'0'0'193'0,"0"0"-71"0,0 0-16 16,-17-14-1-16,17 14-10 0,0 0-17 0,-19 7-20 16,19-7-17-16,-23 13-9 0,23-13-8 0,-27 29-1 15,11-5-6-15,0 9 6 0,-3 6-8 0,0 8 10 16,-3 6-8-16,0 10-4 0,-4 8 22 15,1 7-16-15,-2-3 17 0,4 2-3 0,1-8-23 16,6-2 5-16,4-7-19 0,7-7 8 0,8-6-18 16,4-5 4-16,10-7-23 0,2-12-16 15,17 3-49-15,-8-21-45 0,26 10-51 0,-15-15-387 16,16-15 72-16,12 4 228 0</inkml:trace>
  <inkml:trace contextRef="#ctx0" brushRef="#br1" timeOffset="191568.6502">5340 13008 622 0,'0'0'141'16,"3"-18"-35"-16,-3 18-1 0,0 0 6 0,0 0 2 16,0 0-12-16,0 0-16 0,0 0-23 0,0 0-17 15,0 0-11-15,0 0-1 0,-13 18 4 16,13-18 5-16,-11 21-3 0,11-21 3 16,-13 23-10-16,13-23-2 0,-12 24-6 0,12-24-3 15,-7 20-5-15,7-20-4 0,0 0-7 0,0 0 0 16,-4 17-5-16,4-17 1 0,0 0 0 0,0 0-3 15,0 0 2-15,0 0-1 0,0 0 1 0,19 0 1 16,-19 0 0-16,0 0-1 0,24-12 1 0,-24 12-3 16,0 0 2-16,22-13-1 0,-22 13 2 15,0 0 1-15,0 0-2 0,0 0 1 0,0 0 0 16,0 0 0-16,0 0 1 0,0 0 1 0,0 0-1 16,0 0 0-16,0 0-1 0,0 0-1 0,0 0 1 15,0 0-1-15,-11 17 0 0,11-17 0 16,0 0-1-16,0 0 1 0,0 0 0 0,0 0-2 15,0 0 0-15,0 0 1 0,0 0-2 16,0 0 0-16,0 0 2 0,0 0-4 0,-6-20 2 16,6 20-2-16,0 0 2 0,0-18-1 0,0 18 3 15,0 0 0-15,0 0 0 0,0 0 2 0,0 0 0 16,0 0 0-16,0 0-1 0,-17-7 1 0,17 7-2 16,0 0 2-16,0 0-1 0,0 0-1 0,0 0 2 15,0 0-1-15,-17 7 0 0,17-7 2 0,0 0 0 16,0 0 0-16,0 0 3 0,0 0-3 15,0 0-1-15,0 0-1 0,0 0 2 0,0 0 0 16,0 0-4-16,0 0 2 0,0 0-2 0,0 0 3 16,20-7 3-16,-20 7 0 0,20-8 1 15,-20 8-4-15,29-17 3 0,-11 8-3 0,1-2 1 16,0 0 2-16,2-1 1 0,0 3-2 0,-2 1 2 16,-1 2-4-16,-18 6 1 0,31-8-3 0,-31 8 1 15,22-5 0-15,-22 5-1 0,0 0 1 16,19-2-1-16,-19 2 0 0,0 0 0 0,0 0-1 15,0 0 2-15,0 0-2 0,0 0-1 0,0 0 3 16,-17 24-4-16,17-24 3 0,-25 26-1 0,25-26 2 16,-33 31 0-16,16-16 2 0,17-15-3 0,-31 29 2 15,31-29-6-15,-24 25 3 0,24-25-4 16,-13 18 4-16,13-18 0 0,0 0 1 16,-6 21-2-16,6-21 2 0,0 0-3 0,0 0 3 15,11 20-1-15,-11-20 4 0,0 0 0 0,28-1 0 16,-28 1 2-16,26-9-4 0,-26 9 1 0,31-12-1 15,-31 12 0-15,29-8 0 0,-29 8 0 0,23-5-1 16,-23 5 2-16,0 0-1 0,18 0 0 0,-18 0 1 16,0 0 0-16,0 0 0 0,1 21-1 0,-1-21 2 15,-8 26-3-15,8-26 2 0,-18 31-1 16,6-13 2-16,-1 2-8 0,-1-2 3 0,0 1-10 16,1-2-16-16,13-17 24 0,-22 29-40 0,22-29 2 15,-11 18-53-15,11-18-67 0,0 0-59 16,17 10-145-16,-17-10-111 0,23-20 74 0,4 18 404 15</inkml:trace>
  <inkml:trace contextRef="#ctx0" brushRef="#br1" timeOffset="191928.0446">5859 13020 1014 0,'-18'-4'198'0,"18"4"-101"0,-17 9-22 16,17-9-5-16,-17 10-7 0,17-10-10 0,0 0-7 15,-21 13-8-15,21-13-6 0,0 0-6 16,0 0-9-16,0 0-4 0,-17 12-6 16,17-12-2-16,0 0-3 0,0 0 0 0,5 17-1 15,-5-17 1-15,0 0-2 0,0 0 2 0,18 18-1 16,-18-18 2-16,0 0-1 0,20 12 0 0,-20-12-1 16,0 0 0-16,21 11-2 0,-21-11 1 0,18 6 0 15,-18-6 2-15,20 5-4 0,-20-5 1 0,20 4 0 16,-20-4 0-16,17 4 2 0,-17-4 0 15,0 0-2-15,18 17 1 0,-18-17-1 0,4 17 2 16,-4-17-1-16,1 24 2 0,-1-24-2 0,-5 27 2 16,5-27-4-16,-11 28 4 0,11-28-5 0,-15 25-2 15,15-25-10-15,-17 21-6 0,17-21 4 0,0 0-25 16,-14 18-10-16,14-18-59 0,0 0-91 16,-9-18-137-16,9 18-160 0,9-26 32 0,-12-4 467 15</inkml:trace>
  <inkml:trace contextRef="#ctx0" brushRef="#br1" timeOffset="192071.8118">5984 12918 1263 0,'-9'23'334'0,"9"-23"-256"0,-24 21-28 0,24-21-21 16,0 0-7-16,-10 18-11 15,10-18-5-15,0 0-5 0,0 0-1 0,20 5-1 16,-20-5-2-16,34-13-13 0,-14-3-28 0,11 3-36 15,-6-18-71-15,20 18-98 0,-16-12-212 0,7-5-51 16,9 10 236-16</inkml:trace>
  <inkml:trace contextRef="#ctx0" brushRef="#br1" timeOffset="192234.0264">6254 13052 1379 0,'-33'62'143'0,"-15"-8"-78"16,9 5 3-16,-7-6-10 0,7 4-36 0,-1-10 9 15,7-2-37-15,2-8 5 0,8-4 1 0,6-3-27 16,-1-10-23-16,16 4-61 0,2-24-90 0,0 0-254 16,0 0-77-16,0 0 150 0</inkml:trace>
  <inkml:trace contextRef="#ctx0" brushRef="#br1" timeOffset="192507.0507">6275 13272 1007 0,'0'0'382'0,"0"0"-275"15,-7 20-24-15,7-20-11 0,0 0-33 0,-19 15 22 16,19-15-43-16,-11 21 26 0,11-21-12 0,-12 28-13 16,9-11 4-16,3-17-9 0,-8 32 0 0,8-32-2 15,0 30 0-15,0-30-8 0,10 23 1 0,-10-23-5 0,18 19 2 16,-18-19-2-16,26 18-1 15,-26-18 1-15,34 9-1 0,-15-9-4 0,4-5-3 16,3-2-5-16,1-7-18 0,6 4-30 0,-9-11-24 16,11 11-46-16,-15-22-71 0,19 22-108 0,-20-12-145 15,2-7-41-15,9 20 346 0</inkml:trace>
  <inkml:trace contextRef="#ctx0" brushRef="#br1" timeOffset="192666.4509">6510 13266 1066 0,'-22'27'272'0,"-7"-10"-164"16,9 10-54-16,-5-8 7 0,8 9-22 0,-5-9-1 15,7 4-8-15,0-2-20 0,7-3-2 0,3 0-8 16,5-18-2-16,1 29-19 0,-1-29-17 0,14 23-40 16,-14-23-55-16,22 18-100 0,-22-18-241 15,17 10-20-15,8-1 282 0</inkml:trace>
  <inkml:trace contextRef="#ctx0" brushRef="#br1" timeOffset="192944.25">6632 13324 1336 0,'0'0'133'15,"0"0"-66"-15,-24 15 2 0,22 3-23 0,2-18 4 16,-15 39-1-16,7-19-10 0,4 4-1 0,-1-4-14 15,4 2 2-15,0-4-15 0,1-18 3 0,3 30-9 16,-3-30 0-16,0 0 0 0,23 23 1 16,-23-23 4-16,26 4-1 0,-8-5-4 0,3-3-2 15,2-3-2-15,3-2-1 0,-2-3 2 0,-2-5-3 16,-3-1 3-16,-3-1-5 0,-1 1 2 0,-6 0-7 16,0 1-3-16,-6-3-13 0,-3 20-3 0,2-36-23 15,-2 36-34-15,-9-34-47 0,9 34-165 16,0 0-274-16,-16-31 36 0,16 31 320 0</inkml:trace>
  <inkml:trace contextRef="#ctx0" brushRef="#br1" timeOffset="193246.6792">6888 12666 1176 0,'-15'-41'374'16,"15"41"-300"-16,0 0-30 0,0 0-10 0,0 0-5 15,0 0 0-15,0 0 0 0,23-4-2 0,-23 4-1 16,30 18-3-16,-11-5 0 0,5 4-14 0,2 4 26 16,3 4-31-16,-2 3 21 0,1 2-15 0,-6 3-5 15,-2 2 8-15,-3 3-12 0,-1 0 7 16,-4 5-8-16,-2 0 5 0,-4 1-6 0,-3-1 5 15,-3 3-9-15,-3-3 8 0,-3 0-8 0,-2-1-7 16,-3-2 19-16,-3 0-19 0,0-4 17 0,-2 0-15 16,0-3-26-16,-1-2 0 0,0 3-37 0,-12-13-48 15,17 19-120-15,-25-12-347 0,14-7 15 0,5 2 265 16</inkml:trace>
  <inkml:trace contextRef="#ctx0" brushRef="#br1" timeOffset="194224.7373">1381 14390 1273 0,'0'0'117'0,"-17"-25"-63"15,17 25-8-15,-24-15 5 0,24 15-3 16,-26-9-7-16,26 9-15 0,-31 0-5 16,14 3-8-16,-3 3-5 0,2 3-2 0,0 4-6 15,0 2 6-15,1 3 0 0,-2 5 12 0,1 0-2 16,3 5 5-16,0 1-6 0,1 1-16 0,0 2 26 15,1 2-29-15,3 0 22 0,-1 3-6 0,1-1-16 16,3-2 13-16,0-2-11 0,5 0 5 0,3-6 1 16,3 3-1-16,3-4-2 0,5-4 1 0,2-3-5 15,4-5 3-15,6-6-2 0,4-6-1 16,6-8 2-16,6-5-1 0,5-8 5 0,3-5-4 16,2-8 4-16,0-4-8 0,-1-6 7 0,-4-1-7 15,-4-2 9-15,-6-3 8 0,-6 3-20 16,-8 0 21-16,-7 3-22 0,-4 3 8 0,-9 1 7 15,-3 5-6-15,-5 2 7 0,-7 3-11 0,-4 1 5 16,-3 1-7-16,-4 2 4 0,-2 2-3 16,-3 4 7-16,-1 3-4 0,1 5 4 0,-4 5-2 15,2 7 2-15,-1 4-1 0,-1 6 3 0,0 7 6 16,3 5-2-16,0 7 7 0,1 3-4 0,4 2 4 16,2 2-8-16,3 1 5 0,7-2-13 0,4-1 6 15,5-4-8-15,6-4-13 0,7-5 11 0,5-5-13 16,6-4 25-16,8-4-14 0,7-4 5 0,4-7-21 15,9 0-13-15,-2-11-22 0,14 13-92 16,-19-26-106-16,19 14-331 0,-6 0 17 16,-3-7 358-16</inkml:trace>
  <inkml:trace contextRef="#ctx0" brushRef="#br1" timeOffset="194474.8168">2231 14414 1305 0,'-15'28'359'0,"15"-28"-317"0,0 0-30 0,0 0-12 16,0 0 0-16,0 0 0 0,0 0-3 0,0 0 3 15,0 0-15-15,0 0-18 0,23-13-19 0,-6 13-32 16,-17 0-40-16,32-12-96 0,-32 12-283 0,21-17 8 16,2 16 307-16</inkml:trace>
  <inkml:trace contextRef="#ctx0" brushRef="#br1" timeOffset="194631.0101">2163 14706 1643 0,'0'19'103'0,"0"-19"-73"16,0 18-20-16,0-18-7 0,21 2-2 0,-4-6-1 16,4-4-3-16,4-6-3 0,2-6-29 0,11 5-54 15,-14-24-146-15,15 14-376 0,-1-2 30 16,-3-5 352-16</inkml:trace>
  <inkml:trace contextRef="#ctx0" brushRef="#br1" timeOffset="248120.7537">20724 15759 1052 0,'0'0'111'16,"0"0"-59"-16,0 0-24 0,0 0-5 0,0 0 10 16,0 0 14-16,0 0 7 0,16-20-6 0,-16 20-9 15,29-17-5-15,-11 8-11 0,3-4 1 0,4 1-10 16,1-1-2-16,2 1-4 0,-2-2-2 15,2 2-5-15,-1 2 3 0,-3 3-5 0,0 1 3 16,-6 3-2-16,-18 3 0 0,24-2 0 0,-24 2-1 16,0 0 2-16,0 0 1 0,9 20 0 0,-9-20-5 15,-11 31-2-15,-1-7-11 0,-7 1 4 0,-5 5-6 16,-4 0 13-16,-4 3 17 0,-2-1-28 0,-2 2 36 16,1 0-24-16,-1-3 20 0,6 2 19 0,0-7-2 15,8-2 5-15,2-7-11 0,20-17-5 16,-20 23-15-16,20-23-2 0,0 0-7 0,0 0 0 15,0 0 1-15,0 0 0 0,21 17 2 0,-21-17-1 16,36-4 0-16,-11-1-1 0,7-2-11 16,2-4-16-16,8 2-27 0,-6-11-48 0,14 14-65 15,-19-22-105-15,8 10-259 0,5 8 60 0,-14-14 368 16</inkml:trace>
  <inkml:trace contextRef="#ctx0" brushRef="#br1" timeOffset="248740.6178">21473 15528 1002 0,'0'0'75'16,"0"0"-44"-16,-4-21-22 0,4 21-2 0,0 0 19 15,6-20 16-15,-6 20 20 0,0 0 3 0,0 0-12 16,0 0-14-16,0 0-18 0,-18-2-9 0,18 2-3 16,-24 19 3-16,5-3 4 0,0 7 12 0,-5 0 3 15,2 7 9-15,-6-1-3 0,2 9 8 0,-3-5-10 16,4 7 6-16,-2-5-14 0,7 4-14 15,0-5 19-15,4 1-30 0,3-4 20 0,4 0-13 16,4-3-10-16,3-5 4 0,7-2-5 0,1-3 2 16,-6-18-3-16,28 32 3 0,-6-20-2 0,2-2 1 15,5-4 0-15,4-4 1 0,0-3 0 0,2-5 0 16,-1-4 0-16,-4-2-1 0,0-4 2 0,-5-1-5 16,-5 0 4-16,-5 1-4 15,-15 16 2-15,15-31-3 0,-15 31 4 0,-4-23-6 16,4 23 1-16,-17-20-7 0,17 20-3 0,-30-18-10 0,10 12-1 15,-1-3-7-15,2 5 4 0,-3-2-3 16,22 6 3-16,-31-4 2 0,31 4-16 0,-22-5-43 16,22 5-97-16,0 0-42 0,0 0-144 0,0 0-64 15,0 0 210-15</inkml:trace>
  <inkml:trace contextRef="#ctx0" brushRef="#br1" timeOffset="249225.1033">22001 15660 1087 0,'0'0'155'0,"0"0"-102"0,0 0-34 0,2-18 1 16,-2 18 7-16,0 0 13 0,0 0 7 16,0 0-5-16,0 0-4 0,0 0-12 0,0 0-8 15,0 0-4-15,-5 31 4 0,2-11 0 0,0 10 10 16,-5 0-11-16,3 7-8 0,-4-2 28 16,1 5-28-16,-1-3 28 0,1 2-16 0,-1-4-12 15,1-4 6-15,2-5-8 0,2-5 4 0,3-4-9 16,1-17-1-16,6 23-3 0,-6-23 3 0,0 0 0 15,19 11 0-15,-19-11 1 0,20-5 4 16,-20 5 4-16,20-18 5 0,-20 18 1 0,21-34-5 16,-9 11 2-16,2-2-7 0,-2-6 3 0,0-2-6 15,-1-1 3-15,-3-1 7 0,1 1-23 0,-1 0 22 16,-1 0-22-16,-1 2 8 0,1 0 7 0,-1 4-8 16,-1 5 6-16,0 4-5 0,-5 19-6 0,9-20-8 15,-9 20-7-15,0 0-12 0,19-9-4 16,-19 9-3-16,0 0-38 0,0 0-30 15,29 18-39-15,-29-18-49 0,21 17-27 0,-21-17-42 16,23 5-89-16,5 11-20 0,-28-16 372 0</inkml:trace>
  <inkml:trace contextRef="#ctx0" brushRef="#br1" timeOffset="249615.6596">22711 15596 798 0,'0'0'138'0,"0"0"-36"15,-17 17-5-15,17-17-4 0,-23 12 1 0,2-11-12 16,21-1-10-16,-32 17-9 0,32-17-3 16,-36 22-4-16,36-22-4 0,-39 25-8 0,22-10-4 15,-1-2-8-15,18-13-2 0,-29 30-8 0,18-13-1 16,11-17-7-16,-20 32-3 0,20-32-7 16,-10 26-15-16,10-26 26 0,-1 23-27 0,1-23 27 15,10 20-14-15,-10-20-3 0,22 18 2 0,-5-12-1 16,-17-6 1-16,33 6 0 0,-11-7-1 0,1-4 0 15,2-1 1-15,3-5 0 0,0-5-1 0,0 1-19 16,-1-5 28-16,-2 0-26 0,-1-1 26 0,-4-2-4 16,-3 0-7-16,-3 1 5 0,-5 1-4 15,-1 1 4-15,-5 2-3 0,0 1 2 0,-3 17-2 16,-4-24 3-16,4 24-4 0,-10-17 3 0,10 17-3 16,0 0 1-16,-19-11-1 0,19 11 0 15,0 0 1-15,0 0-4 0,-21 15 0 0,21-15-3 16,-6 30 3-16,5-10-5 0,0 3 2 0,3 4-16 15,-1-4-8-15,7 7-33 0,-6-9-15 0,15 8-12 16,-17-29-40-16,37 36-31 0,-37-36-84 16,47 9-196-16,-9 1 0 0,-13-22 306 0</inkml:trace>
  <inkml:trace contextRef="#ctx0" brushRef="#br1" timeOffset="249990.6857">23388 15544 1305 0,'-34'2'106'0,"10"8"-56"0,-4-5-20 0,2 6 2 15,0-3 4-15,4 6 5 0,0-2-14 0,1 5-2 16,0-3-9-16,2 4-1 0,0 0-3 0,4 2 2 16,2-3-6-16,3 1 3 0,4-1-9 0,6-17 5 15,-1 29-3-15,1-29 2 0,12 22 1 16,-12-22-1-16,25 12 1 0,-6-9 2 0,1-4 0 15,7-3 4-15,1-6 1 0,4-5-6 0,-1-3 3 16,3-5-8-16,0-4 6 0,3-3-6 16,-4-1 6-16,-1-3-5 0,-2-2 6 0,-2 0-5 15,-3 1 7-15,-3 0-8 0,-5 3 5 0,-4 1-6 16,-3 4 5-16,-5 0-6 0,-4 4 3 0,-2 4-5 16,-4 2 3-16,5 17-3 0,-13-22 3 15,13 22-1-15,0 0 1 0,-25-10-2 0,25 10-1 16,0 0 0-16,-19 28-4 0,12-10 3 0,2 9-7 15,-1 2 0-15,2 6-13 0,2-2-7 0,0 3-25 16,-1-7-22-16,9 8-46 0,-12-18-45 0,22 17-80 16,-16-36-89-16,4 19-150 0,18-2 108 0,-22-17 377 15</inkml:trace>
  <inkml:trace contextRef="#ctx0" brushRef="#br1" timeOffset="250303.2228">23846 15367 1035 0,'-24'31'297'15,"-2"-16"-205"-15,11 10-28 0,-3-7-10 0,9 6 1 16,9-24-16-16,-18 35-10 0,18-35-20 0,-4 27-5 16,4-27-5-16,13 17 0 0,-13-17-1 0,26 6 4 15,-6-6-1-15,0-4 0 0,5-1 2 0,0-1-4 16,3 0 3-16,0 0 0 0,3 1-2 0,-5 2-1 15,0 1 2-15,-4 4-1 0,-5 1 1 16,-17-3 0-16,24 18-6 0,-24-18-1 16,8 32-8-16,-13-12-3 0,-4 9-10 0,-5-2 5 15,-3 4-11-15,-5 0 7 0,-1 2-8 0,-5 0 5 16,2 2 14-16,-6-3-28 0,6 0 35 0,-5-4-29 16,7 1 5-16,-3-6-4 0,5 5-42 0,-1-12-42 15,11 7-105-15,2-4-216 0,-8-21 18 0,18 2 409 16</inkml:trace>
  <inkml:trace contextRef="#ctx0" brushRef="#br1" timeOffset="264893.2296">3349 14144 714 0,'0'0'135'0,"8"-19"-24"16,-8 19-23-16,0 0-13 0,0 0-12 0,-1-19 2 15,1 19-7-15,0 0-2 0,0 0-10 0,-11-17-11 16,11 17-8-16,0 0-4 0,0 0-3 0,-26-6-1 16,26 6-1-16,-21 4-5 0,21-4 3 0,-28 13-1 15,28-13 2-15,-32 27 0 0,16-7 3 16,-3 2-5-16,2 8 9 0,-4 2-5 0,1 8 11 15,-2 1-9-15,2 6 6 0,-2 2-11 0,3 3 5 16,-3 2 2-16,6-2-21 0,2-3 16 0,1 0-24 16,6-7 6-16,2-3 7 0,5-8-10 0,4-4 7 15,6-7-7-15,3-2 2 0,7-4-2 0,1-3 2 16,6-5-1-16,2-4 3 0,2-4-1 0,0-6-1 16,0-3 2-16,0-2-3 0,1-4 4 0,-2-3-3 15,0-3 3-15,-5-3-5 0,-3 0 5 0,-4-2-7 16,-4 3 2-16,-6 2-4 0,-4 2 8 0,-5 3-7 15,1 18-9-15,-20-28 11 0,3 22-19 0,-5 2 17 16,-3 4 15-16,-6 8-16 0,-2 1 18 16,-2 6-15-16,0 5-2 0,2 1 3 0,1 1-7 15,2-2-5-15,8 1-13 0,-1-9-22 0,16 6-50 16,7-18-53-16,0 0-66 0,0 0-22 0,0 0-152 16,33-12-25-16,-20-17 254 0</inkml:trace>
  <inkml:trace contextRef="#ctx0" brushRef="#br1" timeOffset="265158.834">3708 14141 1364 0,'-32'7'95'0,"32"-7"-31"16,-17-6-7-16,17 6-9 0,0 0 1 0,0 0-7 15,0 0-11-15,0 0-3 0,0 0-10 0,0 0-5 16,0 0-5-16,0 0 2 0,0 0 2 0,0 0 7 15,0 25-7-15,9-1 1 0,-1 7-8 0,1 8 1 16,-3 4-6-16,-4 5 8 0,-2 1-11 0,-2 3 9 16,-4-1 4-16,-2-1-21 0,0-3 22 0,-2-3-22 15,2-1 7-15,0-6 7 0,3-3-16 0,3-8-7 16,3-5-22-16,-1-21-27 0,11 25-26 0,-11-25-46 16,28 8-61-16,-28-8-36 0,38-19-150 0,-10 13-68 15,-12-23 218-15</inkml:trace>
  <inkml:trace contextRef="#ctx0" brushRef="#br1" timeOffset="265565.2214">4025 14647 724 0,'4'-27'244'0,"-4"27"-108"0,0 0-20 15,0 0-21-15,0 0-7 0,0 0-4 0,0 0-10 16,0 0-1-16,0 0-15 0,0 0-11 16,0 0-12-16,0 0-12 0,0 0-7 0,0 0-5 15,0 0-5-15,0 0 0 0,0 0-4 0,0 0-2 16,0 0 3-16,-5 19-7 0,5-19 0 0,0 0 4 16,-1 23-6-16,1-23 8 0,2 19-2 0,-2-19 2 15,3 16 0-15,-3-16 1 0,1 20-4 0,-1-20 2 16,1 17-3-16,-1-17 1 0,0 0 2 0,0 0-3 15,0 0 0-15,0 0 0 0,0 0 0 0,0 0 2 16,0 0 1-16,0 0-2 0,0 0 1 0,17-22 1 16,-17 22 1-16,9-28-2 0,-9 28 5 0,7-25-5 15,-7 25 1-15,0 0 2 0,3-18-1 0,-3 18 2 16,0 0 3-16,0 0-1 16,0 0-1-16,0 0-3 0,0 0-3 0,0 0-6 15,0 0-7-15,0 0-10 0,-18 18-16 0,18-18-25 16,0 0-42-16,0 0-62 0,4 23-139 0,-4-23-217 15,0 0 16-15,17 5 415 0</inkml:trace>
  <inkml:trace contextRef="#ctx0" brushRef="#br1" timeOffset="268275.5699">4338 13878 321 0,'0'0'62'0,"0"0"5"15,0 0 1-15,0 0 12 0,0 0-5 0,0 0 1 16,0 0-13-16,0 0 1 0,0 0-10 0,0 0 3 16,-3-21-6-16,3 21-1 0,0 0 0 0,0 0-1 15,0 0-4-15,0 0-4 0,-10-19-5 0,10 19-4 16,0 0-7-16,0 0-1 0,0 0-5 16,0 0-7-16,-17 1-5 0,17-1-3 0,0 0-3 15,0 0-1-15,-19 16-1 0,19-16 2 16,-12 18-2-16,12-18 3 0,-12 25-2 0,12-25 2 15,-11 28 15-15,11-28-15 0,-10 29 16 0,10-29-35 16,-5 27 17-16,5-27-17 0,0 21 17 0,0-21 3 16,0 0-4-16,12 23 3 0,-12-23-3 15,0 0 1-15,23 14 1 16,-23-14-2-16,20 3 1 0,-20-3-2 0,24-3 3 16,-24 3-1-16,27-11 2 0,-27 11-1 0,27-17 1 0,-27 17-2 15,24-24 3-15,-24 24 15 0,19-28-15 16,-19 28 16-16,15-28-35 0,-15 28 17 0,6-28-11 15,-6 28 23-15,-2-30 7 0,2 30 1 0,-10-29 1 16,10 29-6-16,-15-19 0 0,15 19-6 0,-17-11 0 16,17 11-8-16,-19-5 1 0,19 5-6 15,-21 1-1-15,21-1 4 0,-22 8-10 0,22-8 0 16,-22 22-11-16,22-22-8 0,-15 34-14 0,15-34-13 16,-11 40-11-16,11-40-61 0,-4 38-118 0,0-16-165 15,4-22-47-15,11 27 348 0</inkml:trace>
  <inkml:trace contextRef="#ctx0" brushRef="#br1" timeOffset="284183.23">5038 14076 626 0,'0'0'89'0,"0"0"3"15,0 0-14-15,20-26 7 0,-20 26-12 0,0 0-10 0,20-16-12 16,-20 16-7-16,0 0-2 0,0 0 15 0,0 0 7 16,0 0 6-16,0 0-13 0,0 0-17 15,0 0-13-15,0 0-7 0,-22-2 2 0,22 2 1 16,-28 11 1-16,10-5-5 0,1 5 6 0,-2-2-7 15,0 5 10-15,-2-2 6 0,1 4-4 0,-3 0-4 16,5 4-8-16,-2 7-16 0,3 7 9 0,1 6-7 16,2 6 10-16,2 3-9 0,0 2 8 0,3 6-13 15,2 0-7-15,1-1 21 0,3 2-23 0,2-4 18 16,2-3-3-16,4-6-18 0,1-5 7 0,6-6-13 16,3-7 0-16,7-5-16 0,1-13-16 0,11 2-49 15,-7-21-53-15,24 13-57 0,-21-30-60 0,21 1-225 16,3 5 55-16,-14-20 332 0</inkml:trace>
  <inkml:trace contextRef="#ctx0" brushRef="#br1" timeOffset="292795.265">5602 14181 1199 0,'-9'-20'68'0,"9"20"-23"0,-3-17-1 15,3 17 8-15,0 0 15 0,0 0 3 0,-1-21-6 16,1 21-10-16,0 0-15 0,0 0-7 0,0 0-9 15,0 0-4-15,0 0-2 0,0 0-3 0,0 0-3 16,0 0-4-16,-6 28-6 0,1-8 2 0,-1 6-1 16,-1 3 7-16,-1 3-7 0,1 0 7 0,0 1-12 15,3-3 6-15,2 1-8 0,1-3 8 0,2-1-5 16,1-2 4-16,3 0-21 0,0-4-10 0,6 4-32 16,-11-25-20-16,21 35-39 0,-21-35-70 15,24 21-118-15,-24-21-201 0,24 1 43 0,2 5 401 16</inkml:trace>
  <inkml:trace contextRef="#ctx0" brushRef="#br1" timeOffset="292951.5276">5877 14392 1314 0,'0'0'183'0,"0"0"-79"0,-17-11-22 0,17 11-17 16,0 0-10-16,0 0-15 0,0 0-17 0,0 0-10 15,0 0-8-15,0 0-5 0,0 0-7 0,0 0-10 16,0 0-23-16,0 0-29 0,0 0-47 0,-3-17-66 15,3 17-133-15,24-10-225 0,-17-7 53 16,10 13 377-16</inkml:trace>
  <inkml:trace contextRef="#ctx0" brushRef="#br1" timeOffset="293342.1927">6288 14117 839 0,'0'0'274'0,"0"0"-211"0,0 0-26 16,0 0 9-16,-17-6 12 0,17 6 1 0,0 0-18 15,0 0-16-15,0 0-15 0,-17 25 2 16,17-25 7-16,-14 25 11 0,14-25 5 0,-21 35 4 16,6-14-5-16,6 8 6 0,-6-1-8 0,4 5 7 15,-1-3-15-15,5 2 3 0,-1-5-16 0,6 0 0 16,2-5-11-16,4-3 2 0,-4-19-6 0,18 30 5 15,-18-30-2-15,31 20-2 0,-11-14 2 0,2-4-2 16,2-2 1-16,3-5 3 0,1-3-2 0,3-4-2 16,1-5 3-16,1-3-6 0,-3-4 9 0,-5-1-6 15,-5-2 6-15,-4 1-5 0,-5 0 5 0,-4 0-3 16,-3 1 4-16,-4-1-2 0,-4 2 5 0,-2 2-7 16,-2 1 4-16,-2 4-8 0,10 17 4 0,-23-30-7 15,23 30-2-15,-32-25-9 0,32 25 1 16,-31-17-1-16,31 17-9 0,-28 2-3 0,28-2-3 15,-27 20-22-15,22 1-50 0,-13-11-49 0,22 20-120 16,-13-7-225-16,9-23 46 0,1 41 351 0</inkml:trace>
  <inkml:trace contextRef="#ctx0" brushRef="#br1" timeOffset="294154.7292">7058 14061 587 0,'0'0'100'0,"0"0"-3"15,0 0-13-15,9-24 6 0,-9 24-8 16,0 0 1-16,0 0-13 0,6-22-4 0,-6 22-9 16,0 0-7-16,0 0-7 0,0 0-8 0,0 0-3 15,-23-15-3-15,23 15-5 0,-19 5-4 0,19-5-3 16,-29 15-5-16,12 0 1 0,-2 0 0 0,0 7 8 15,-2 1-4-15,2 5 9 0,-3 1-6 16,2 5 6-16,-1 1-10 0,0 6 3 0,3 1-13 16,1 2 4-16,3 1-11 0,1-2 9 15,5 1-12-15,3-2-9 0,4-3 24 0,4-3-26 16,4-4 28-16,3-6-11 0,7-4-5 0,2-6 1 16,5-5-2-16,2-5 2 0,0-5-2 0,4-7 2 15,-1-4 3-15,-1-7-1 0,-2-2 2 0,-1-3-4 16,-5-2 5-16,-4 0 13 0,-4-2-28 0,-4 2 30 15,-5 1-29-15,-3 1 13 0,-6 3 5 16,6 19-7-16,-24-27 3 0,5 18-10 0,-6 4 3 16,-3 2-1-16,-2 7 0 0,-3 2 3 0,-1 3-1 15,0 1 2-15,1 4-6 0,3-2 0 16,4 0-6-16,1-4-19 0,25-8-33 0,-30 9-51 16,30-9-86-16,0 0-146 0,0 0-141 0,44-17 23 15,-26-13 463-15</inkml:trace>
  <inkml:trace contextRef="#ctx0" brushRef="#br1" timeOffset="294888.9013">7562 14284 920 0,'-2'-21'104'0,"2"21"-56"16,0 0-8-16,0 0 2 0,0 0 3 0,0 0 0 16,0 0-14-16,0 0-16 0,-13 17-11 0,13-17 1 15,-11 29 9-15,6-7 14 0,-2-1-3 0,3 5 7 16,-3 0-19-16,2 0 1 0,-1 2-7 0,0 2 7 15,-1-2 12-15,2 2-27 0,-3-4 37 16,5-2-31-16,-3-5 13 0,3-2 0 0,3-17-12 16,-1 17-1-16,1-17-2 0,0 0-2 15,0 0 4-15,0 0 10 0,0 0 8 0,23-23 2 16,-17 3 3-16,4-5 6 0,-1-5-38 0,0-3 25 16,1-2-31-16,0-1 8 0,1 0 9 0,-2 3-3 15,0 1 9-15,-2 3-6 0,-2 2 4 0,-1 3-7 16,-1 3 4-16,-1 4-5 0,-2 17 4 15,2-23-8-15,-2 23 1 0,0 0-2 0,0 0-3 16,0 0 3-16,0 0-3 0,12-17-5 0,-12 17-9 16,0 0-12-16,29 6-16 0,-29-6-16 0,31 4-24 15,-31-4-30-15,37-2-40 0,-37 2-28 0,43-9-39 16,-24 4-57-16,-19 5-85 0,49-11 207 0,-38-7 159 16</inkml:trace>
  <inkml:trace contextRef="#ctx0" brushRef="#br1" timeOffset="295263.9013">7912 14192 917 0,'-15'27'195'0,"-2"-24"-89"0,17-3-20 0,-24 15-14 15,24-15 0-15,-26 18-9 0,26-18-7 0,-28 22-12 16,28-22-5-16,-29 25-11 0,16-8 0 16,13-17-6-16,-27 34 2 0,14-17-7 0,2 3-1 15,1 1-9-15,2 1 0 0,1-1-7 0,3 0 3 16,1-3-5-16,2 0 4 0,1-18-4 0,6 26 2 15,-6-26-1-15,0 0 0 0,28 18 0 0,-28-18 0 16,29-3 0-16,-29 3 1 0,33-14 1 16,-33 14-1-16,32-28 4 0,-17 11-3 0,0-3 1 15,0-1-3-15,-2-1 3 0,-1-1-4 16,-1-1 8-16,-1 1-6 0,0 0 6 0,-3 1-6 16,-1 3 3-16,-2 2-3 0,-4 17 2 0,6-28-2 15,-6 28 2-15,0 0 0 0,2-18 2 0,-2 18 0 16,0 0 2-16,0 0-2 0,0 0-4 0,-8 22 0 15,8-22-6-15,-10 36 6 0,4-12-4 0,-2 2 5 16,1 4-12-16,1-5-2 0,2 2-17 16,0-5-6-16,5 2-18 0,-1-24-12 0,10 34-33 15,-10-34-25-15,21 19-40 0,-21-19-59 0,31 1-48 16,-8 3-164-16,-7-21 130 0,18 18 305 0</inkml:trace>
  <inkml:trace contextRef="#ctx0" brushRef="#br1" timeOffset="295641.5194">8285 14309 1084 0,'-18'-6'132'0,"18"6"-44"0,-29 1-16 15,29-1-8-15,-31 4-8 0,31-4-9 0,-29 6-10 16,29-6-3-16,-27 10-6 0,27-10-3 0,-24 12-6 16,24-12-1-16,-18 19-9 0,18-19 0 0,-14 23-6 15,14-23 1-15,-8 33-7 0,6-15 3 0,2 3-3 16,0 0 6-16,2 1-4 0,2 2 4 15,2-3 11-15,2-4-33 0,-8-17 31 0,23 23-30 16,-23-23 15-16,27 8 3 0,-27-8 2 0,32-6-2 16,-15-5-5-16,3-4 38 0,-3-12-24 0,5-3 34 15,-2-10-14-15,2-3-15 0,0-1 7 0,-1-2-11 16,0-1 6-16,-1 1-9 0,-2 1 4 0,-1 1-12 16,-3 6 4-16,-1 1-6 0,-4 5 5 15,-1 2-1-15,-4 5-14 0,-4 25 12 16,2-25-9-16,-2 25 10 0,0 0 20 0,0 0-18 15,0 0 11-15,-22 30-12 0,11-3-5 0,-1 8 6 16,-2 7-10-16,-1 3 5 0,1 4-17 0,0 1 1 16,3 3-24-16,-2-7-5 0,10 3-37 0,-7-17-22 15,20 13-75-15,-16-27-109 0,18 4-211 0,6 0 4 16,-18-22 389-16</inkml:trace>
  <inkml:trace contextRef="#ctx0" brushRef="#br1" timeOffset="295954.0605">8633 14240 1040 0,'-28'23'342'0,"7"-19"-259"0,21-4-28 0,-22 19-9 16,22-19-3-16,-14 18-11 0,14-18-13 0,0 0-13 15,-6 23-2-15,6-23-7 0,0 0 3 0,13 20-3 16,-13-20 3-16,17 9-1 0,-17-9 0 0,26 6-2 15,-9-4 0-15,1-1 0 0,1 0 1 0,0 0 2 16,-1 2-1-16,-1-1 1 0,-17-2 1 16,28 10-1-16,-28-10 2 0,16 17 0 0,-16-17 1 15,5 26-3-15,-5-26 3 0,-5 33-4 0,0-15 3 16,-4 2-3-16,0-4 3 0,-2 3-4 16,-1-2-15-16,12-17 33 0,-24 30-35 0,24-30 35 15,-17 22-16-15,17-22-6 0,0 0-29 0,0 0-48 16,0 0-53-16,0 0-165 0,0 0-193 0,0 0 19 15,27-22 349-15</inkml:trace>
  <inkml:trace contextRef="#ctx0" brushRef="#br1" timeOffset="296266.592">8892 13743 1278 0,'0'0'134'0,"0"0"-88"16,0 0-27-16,0 0 1 0,0 0 12 0,0 0 15 15,0 0 6-15,0 0-9 0,18 14-10 0,-18-14-9 16,28 19-3-16,-10-5 1 0,0 2-3 0,1 4 0 16,-1 0-7-16,0 5-2 0,1 5-11 15,-2 2-10-15,-1 3 23 0,-2 2-23 0,-3 1 23 16,-4 2-8-16,-2 0-10 0,-2 1 10 0,-3 0-8 15,-4 2 6-15,-2 0-11 0,-3-1 7 0,-2 1-8 16,-2-2 2-16,-1 1-7 0,-2-2 11 0,-1-1 5 16,0-4-21-16,0-4 13 0,-2-6-48 15,8 1-28-15,-9-19-68 0,22 16-219 0,-2-23-170 16,0 0 10-16,0 0 466 0</inkml:trace>
  <inkml:trace contextRef="#ctx0" brushRef="#br1" timeOffset="296391.5636">9218 14447 1821 0,'-5'24'94'0,"-12"-3"-70"0,2-3-4 15,15-18-9-15,-20 24-5 0,20-24-15 0,0 0-16 16,-14 24-45-16,14-24-141 0,0 0-403 16,0 0-20-16,2-29 222 0</inkml:trace>
  <inkml:trace contextRef="#ctx0" brushRef="#br1" timeOffset="470247.8184">22306 14463 246 0,'0'0'114'0,"0"0"3"0,0 0-36 15,0 0-9-15,0 0 7 0,0 0-4 16,0 0 9-16,0 0-5 0,0 0 2 0,0 0-14 16,0 0-10-16,0 0-20 0,0 0-6 0,0 0-5 15,0 0 4-15,-15 17 2 0,15-17 2 0,0 0-2 16,-17 18 1-16,17-18-3 0,0 0-1 0,-28 20-5 16,28-20-1-16,-18 20-5 0,18-20-1 0,-15 20 14 15,15-20-20-15,-12 21 16 0,12-21-40 0,-7 19 15 16,7-19-20-16,1 20 17 0,-1-20 2 0,11 25-2 15,-11-25 3-15,17 25-5 0,-17-25 3 0,23 23-3 16,-23-23 2-16,32 17-2 0,-14-12 2 0,3-2 0 16,2-5-1-16,1-2 2 0,1-5-2 0,3-2 3 15,-2-4-3-15,1-4 3 0,-3-2-2 16,-2-2 4-16,-2-2 16 0,-6 0-32 0,-3 0 34 16,-6 0-32-16,-5 5 15 0,-5-1 13 0,5 21 4 15,-20-31 10-15,20 31-1 0,-33-22-3 0,16 15-9 16,-5 1-5-16,2 3-5 0,1 2-4 0,-1 5-3 15,2 3-3-15,18-7 1 0,-30 24-14 0,30-24-16 16,-24 37-35-16,24-37-36 0,-7 41-62 0,7-41-148 16,0 0-182-16,20 30 0 0,-20-30 411 0</inkml:trace>
  <inkml:trace contextRef="#ctx0" brushRef="#br2" timeOffset="673193.4285">4090 11311 1063 0,'0'0'76'0,"-11"-19"-31"0,11 19-5 0,-9-18 11 15,9 18 7-15,-11-17 3 0,11 17-17 0,0 0-11 16,-24-22-12-16,24 22-10 0,-20-13-5 0,20 13-2 15,-19-12-2-15,19 12 1 0,-18-9-1 0,18 9 0 16,0 0-2-16,-21 0-2 0,21 0 0 0,0 0-1 16,0 0 0-16,0 0 0 0,-18 16 1 0,18-16 1 15,0 0 1-15,0 0 0 0,-9 17 5 0,9-17 2 16,0 0 7-16,0 0 7 0,0 0 3 0,0 0-1 16,0 0-3-16,0 0-6 0,0 0-6 0,0 0-4 15,0 0-5-15,0 0-13 0,0 0-15 0,0 0-24 16,0 0-82-16,0 0-300 0,0 0-115 0,0 0 122 15</inkml:trace>
</inkml:ink>
</file>

<file path=ppt/ink/ink1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6-11T00:55:54.378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1813 822 1002 0,'0'0'162'0,"2"-29"-161"16,1 11-3-16,2 1-4 0,2-9 5 0,-7 26 32 16,15-32-26-16,-15 32 21 0,0 0 6 0,0 0 16 15,0 0 6-15,0 0 10 0,0 0-36 0,0 0-14 16,-14 30-2-16,6-8-18 0,-4 12 32 0,1 4-18 15,-4 3 25-15,2 0 1 0,-4 2-14 16,2 5 5-16,-2 2-14 0,2 2 8 0,-2 3 4 16,4-2-30-16,1-1 21 0,1-2-27 0,0 0 7 15,1 0 12-15,2 1-13 0,-1-3 14 0,3-4-11 16,0-2 13-16,0-5-11 0,1-4 8 0,3-8-7 16,2-8 4-16,0-17-3 0,0 0 2 0,0 0 1 15,19-4 4-15,-10-13 6 0,3-9 0 0,0-11 5 16,3-7-11-16,-1-4 4 0,2-4-11 0,-1 0 18 15,-1-4-8-15,-1-2 16 0,0 0 4 0,-1-2-21 16,-2-1 18-16,-1 1-22 0,2-1 2 16,-1 2 10-16,0-4-16 0,1 4 10 0,0 8-17 0,3 9 15 15,1 10 4-15,-1 14-11 0,-14 18 17 16,25-23-21-16,-25 23 1 0,20-7 5 0,-20 7-3 16,25 10 2-16,-10 7-14 0,5-2 15 0,-2 9-12 15,3 1 7-15,-3 6 3 0,2 4-5 0,-1 3 4 16,2 5-5-16,-1 2 12 0,0 1-14 0,-1 3 10 15,1 1-8-15,-2 1-16 0,-1 1 18 0,-1-3-24 16,-3 1 12-16,-2-3-7 0,-1 0-15 0,-5-7-7 16,2 5-30-16,-8-12-14 0,8 7-50 0,-19-22-56 15,17 19-91-15,-15-15-217 0,10-22 48 0,-21 30 417 16</inkml:trace>
  <inkml:trace contextRef="#ctx0" brushRef="#br0" timeOffset="453.1558">1865 1334 1444 0,'0'0'76'0,"-18"-6"-18"0,18 6-4 0,0 0-10 16,0 0-7-16,0 0-19 0,0 0-13 0,0 0-3 15,0 0-3-15,28-18 2 0,-4 7-2 0,8-1 3 16,2-3-5-16,5 0 3 0,1-2 15 0,4 0-42 16,-2-3 33-16,6 1-36 0,-6 2 13 0,2 0 12 15,-1 4-2-15,-4 2 5 0,-2 2 1 0,-4 3 1 16,-4 3-3-16,-1 0 3 0,-6 3-3 15,-2 2 1-15,-20-2 1 0,23 12-4 0,-23-12 6 16,10 21-5-16,-10-21 13 0,0 38 21 0,-4-11-34 16,-6 5 32-16,0 6-31 0,-4 0 14 0,-1 7 14 15,-2-4-6-15,1 3 9 0,-1-4-11 0,3-3 7 16,-1-7-9-16,5-1 2 0,3-9-11 0,4-3 1 16,3-17-5-16,0 18 2 0,0-18 1 0,0 0-2 15,0 0 1-15,24-6 1 0,-24 6 6 0,30-32 2 16,-10 6 5-16,3-8-7 0,0-5 1 0,4-2-8 15,-2-1 5-15,0-1-8 0,-2 2 6 0,-5 3-5 16,-1 1-5-16,-3 5 20 0,1 4-24 0,-4 5 20 16,-11 23-12-16,18-24-5 0,-18 24 6 15,0 0-5-15,0 0 2 0,0 0 3 0,9 20-5 16,-9-20-10-16,7 40 21 0,-4-14-26 0,0 5 20 16,1 0-8-16,-1 1-13 0,4 3 1 0,0-2-13 15,1-2-6-15,8 2-16 0,-4-9-25 0,13 9-40 16,-25-33-38-16,53 47-87 0,-33-40-87 0,10 3-171 15,11 7 108-15,-14-23 393 0</inkml:trace>
  <inkml:trace contextRef="#ctx0" brushRef="#br0" timeOffset="953.1779">3311 1191 1568 0,'-51'1'105'15,"22"2"-75"-15,-3 0-2 0,4 8-17 16,-4 3 42-16,2 6-30 0,-2 3 17 0,2 4-7 15,1 1-13-15,5 1 4 0,3-2-14 0,7 1 6 16,4-5-9-16,5-1 0 0,5-5-6 0,0-17-1 16,15 27-2-16,-15-27 4 0,29 19-1 0,-9-13 0 15,6-5 2-15,1-2-2 0,3-5 1 0,2-5-2 16,-1-1 0-16,1-5-1 0,0-4 2 0,-3 1 0 16,-4-4 2-16,-2-3-5 0,-3 2 5 0,-3-6-5 15,-2 4 5-15,-2-5-4 0,-2 3-3 0,-3-1 18 16,0 2-23-16,-5 2 18 0,1 4-15 0,-4 22-2 15,0-27 11-15,0 27 0 0,0 0-2 16,0 0-3-16,0 0-3 0,-15 32-1 0,8-3 3 16,-3 11-15-16,-1 10 15 0,-1 11-14 0,-2 4 10 15,-1 10 13-15,2 4-16 0,-2 10 16 0,2 4-16 16,1-1 16-16,-2 4 16 0,4-12-13 0,-1-4 18 16,3-5-15-16,-1-12-11 0,3-5 10 0,1-6-7 15,2-6 5-15,0-6-5 0,1-6 3 0,0-10-4 16,0-7 6-16,2-17-9 0,0 0 0 0,0 0 0 15,0 0 0-15,0 0 0 0,0 0 0 0,-8-36 0 16,4 7 0-16,-1-10 0 0,0-5 0 0,2-3 0 16,-1-4 0-16,0-1 0 0,1-4 0 15,0-8 0-15,1-4 0 0,3-1-7 0,3 5-2 16,2 11 12-16,2 9-6 0,1 10 4 16,-1 10-3-16,3 1 2 0,2 2-8 0,4 5-5 15,0-4-10-15,6 4-12 0,-1-3-17 0,9 3-17 16,-3-10-41-16,16 12-47 0,-15-23-71 0,31 20-76 15,-12-11-212-15,3-13 43 0,18 16 432 0</inkml:trace>
  <inkml:trace contextRef="#ctx0" brushRef="#br0" timeOffset="2687.1447">4125 1408 1382 0,'0'0'156'0,"0"0"-114"16,0 0-29-16,0 0-10 0,0 0-2 0,-4 17-2 16,4-17 2-16,0 0-2 0,0 0-1 0,0 0 2 15,0 0-2-15,25 17 4 0,-25-17-3 0,23 4 6 16,-23-4-2-16,32-3-1 0,-12-1 3 0,1-3-6 16,2-2 3-16,1 0-3 0,0-5 5 0,-1-2-4 15,1-1 7-15,-4 0 0 0,-4-4 9 16,-16 21 3-16,23-36 10 0,-23 36-3 0,6-33 3 15,-6 33-8-15,-10-29-6 0,10 29-8 0,-29-25-12 16,10 19 35-16,-5 3-37 0,-4 6 10 0,-3 5 11 16,-2 5-35-16,-2 8 33 0,2 4-3 15,-1 3-5-15,3 7 11 0,1-1-4 0,5 4 8 16,3-2-10-16,6-1 6 0,5-2-13 0,8-6 3 16,6-4-7-16,7-2 2 0,7-5-3 0,6-4 2 15,9-4-5-15,4-4-5 0,10-6-13 0,4-9-26 16,12 1-54-16,-6-24-113 0,26 10-379 15,-8-8 20-15,1-7 264 0</inkml:trace>
  <inkml:trace contextRef="#ctx0" brushRef="#br0" timeOffset="3553.6287">3995 989 783 0,'0'0'98'0,"-5"-22"-55"0,5 22 10 0,-5-26 3 16,0 7 1-16,5 19-6 0,-5-38-10 0,4 19-5 15,-5-2 15-15,5 4-1 0,1 17 3 0,-6-22-1 16,6 22 1-16,0 0 0 0,0 0 3 0,0 0-1 15,-11-19 0-15,11 19-14 0,0 0-10 0,0 0-7 16,0 0-16-16,-9 25 7 0,2-5-4 16,-2 10 4-16,-4 16 3 0,-2 11 9 15,-5 13-14-15,-2 11-10 0,-4 1 3 0,3 4-16 16,1-7 9-16,5-5 8 0,4-9-16 0,3-7-2 16,8-1-31-16,1-10-26 0,14 5-74 0,-12-26-76 15,30 8-275-15,-11-9-73 0,1-12 212 0</inkml:trace>
  <inkml:trace contextRef="#ctx0" brushRef="#br0" timeOffset="4491.1729">5674 922 982 0,'-20'1'7'0,"20"-1"-2"16,-9-22 23-16,9 22 14 0,-6-19 22 0,6 19 7 15,0 0-4-15,0 0-10 0,0 0-7 0,0 0-12 16,0 0-12-16,0 0-8 0,0 0-5 0,0 0-4 15,0 0 1-15,0 0-5 0,0 0 2 0,0 0 7 16,-20 13 4-16,20-13 6 0,0 0 4 0,-7 20-1 16,7-20-9-16,0 0 0 0,0 0-4 15,-6 20 0-15,6-20 2 0,0 0-3 0,0 0-3 16,0 0-2-16,-4 19-2 0,4-19 0 16,0 0-3-16,-2 22 3 0,2-22-2 0,1 22 9 15,-1-22-2-15,0 35 3 0,0-10-9 0,0 8 7 16,-1 7-12-16,0 2-5 0,-3 6 29 0,-1 2-26 15,-4 2 21-15,-1 4-4 0,-2-4-16 16,-2 1 14-16,2-8-10 0,1-4 7 0,1-6-7 16,3-5 2-16,1-1-7 0,2-7 4 0,4-22-2 15,-2 26 1-15,2-26-2 0,0 0 1 0,0 0-2 16,0 0 1-16,0 0 1 0,0 0 2 0,17-13 1 16,-11-4-2-16,3-6 2 0,-1-3-6 0,2 0 6 15,1 0-7-15,1 0 8 0,-1 2-6 0,-1 2 4 16,-1 3-5-16,-9 19 4 15,19-33-4-15,-19 33 4 0,19-25-3 0,-19 25 2 16,22-13-3-16,-22 13 1 0,24-3 2 0,-24 3-4 16,26 5 5-16,-26-5-3 0,25 13 1 0,-25-13-1 15,26 16 2-15,-26-16-2 0,21 18 3 0,-21-18-2 16,12 22 4-16,-12-22-3 0,3 27 2 0,-3-27-3 16,-6 29 3-16,6-29-3 0,-19 32 4 0,3-14-3 15,-1-1 2-15,-4-1-2 0,-2 2 3 16,0-1-4-16,1-1 3 0,0-3-10 0,0-6-2 15,5 1-12-15,-1-7-9 0,18-1-26 0,-29-4-27 16,29 4-39-16,-23-17-59 0,23 17-89 16,-9-18-78-16,7-4-113 0,2 22 178 0,7-31 284 15</inkml:trace>
  <inkml:trace contextRef="#ctx0" brushRef="#br0" timeOffset="4866.2472">5910 1513 1334 0,'-17'6'50'0,"17"-6"3"0,-22 11 0 16,22-11 5-16,0 0-11 0,0 0-19 16,0 0-18-16,0 0-10 0,0 0 0 0,0 0 8 15,28-6 11-15,-6-4-2 0,4-2 2 0,3-2-9 16,2-1-5-16,2-2-2 0,-1-1 4 0,1 3-6 15,-4-3 5-15,-1 0-7 0,-5 2 5 0,-5 2 1 16,-18 14 8-16,25-18 4 0,-25 18 8 0,0 0-1 16,4-23-2-16,-4 23-4 0,0 0-8 15,-29-20-3-15,29 20-2 0,-38-3-4 0,15 5 4 16,-3 4 1-16,-2 5-1 0,-2 4 10 0,1 2-2 16,0 6 7-16,1 2-8 0,1 5 3 0,3 0-9 15,2 1 3-15,4-1-7 0,5-3 1 0,4-3-4 16,4-3 3-16,6-2-7 0,-1-19 5 15,17 29-5-15,-17-29 1 0,39 18-6 16,-13-18-10-16,7-1-16 0,0-12-22 0,12 9-57 16,-13-24-92-16,26 12-293 0,-11-4-82 0,-3-5 135 15</inkml:trace>
  <inkml:trace contextRef="#ctx0" brushRef="#br0" timeOffset="5225.6522">6699 879 1077 0,'0'0'64'0,"6"-22"2"16,-6 22 9-16,0 0 11 0,0 0 7 0,0 0-15 15,0 0-24-15,0 0-22 0,-12 26-20 0,10-7-7 16,-3 8 1-16,1 7 12 16,-4 3-2-16,1 8 14 0,-4 3-14 0,2 3 8 15,-2 1-5-15,3-2-30 0,-1-3 21 0,1 0-25 16,0-3 10-16,2-1 9 0,1-4-8 0,3-3 3 15,1-1-24-15,-2-7-7 0,8 5-34 0,-6-15-23 16,13 13-39-16,-12-31-33 0,17 28-75 0,-12-9-233 16,-5-19 37-16,21 8 322 0</inkml:trace>
  <inkml:trace contextRef="#ctx0" brushRef="#br0" timeOffset="5835.0216">6528 1257 1441 0,'0'0'133'15,"-45"3"-37"-15,27 6-13 0,-2-6-26 0,20-3-9 16,-27 16-24-16,27-16-9 0,0 0-13 0,0 0-2 16,-9 18-3-16,9-18 1 0,20 7 0 15,-3-3 2-15,8-3-4 0,5-4-8 0,8-5-8 16,2-4-15-16,10 1-11 0,-5-4-9 0,7 3-6 16,-6-4 13-16,3 6-14 0,-10-3 22 0,2 8-10 15,-9-1 10-15,-1 4 10 0,-6-1-1 0,-2 2 4 16,-23 1-1-16,28 4 6 0,-28-4 11 0,0 0 18 15,5 19-1-15,-5-19 41 0,-18 28-10 16,-1-15 28-16,6 9 2 0,-9-7-9 0,7 6 5 16,-6-2-16-16,6 3-3 0,-2-2-15 15,5 2 5-15,1-3-10 0,3 1 2 0,0 0-12 16,4-4-5-16,4-16-7 0,-2 31 3 0,2-31-4 16,7 21 0-16,-7-21-2 0,17 16 0 0,-17-16 0 15,28 9 2-15,-11-11 1 0,1-2 0 0,2-4 0 16,1-1-2-16,-1-3 2 0,1-4-3 15,-3-1 4-15,0-1-3 0,-3-2 3 0,-3 1-5 16,-2 1 7-16,-2-5-4 0,0 2 8 0,-3 1-6 16,-1 1 5-16,-4 19-7 0,7-31 2 0,-7 31-3 15,6-20 0-15,-6 20 1 0,0 0 0 0,0 0-1 16,0 0-2-16,0 0 0 0,0 0-2 16,3 17 3-16,-3-17-1 0,-2 40 4 0,1-13-2 15,-3 4 4-15,2-2-6 0,-2-2 3 16,1 1-5-16,3-4 8 0,0-2-7 0,4-2 7 15,-4-20-4-15,10 25 1 0,-10-25 0 0,17 18 4 16,-17-18-1-16,21 7 2 0,-21-7-3 0,25-6-1 16,-25 6 4-16,33-21 1 0,-15 1 5 0,2-3-4 15,-1-1-2-15,-1-5-6 0,1 2 3 0,-4 0-6 16,0-1 8-16,-4 0-8 0,-3 0 8 16,-2 3-6-16,-2-3 6 0,-1 1-15 0,0 0-22 15,-3-1 12-15,4 5-42 0,-5-3 11 0,1 26-32 16,2-35-16-16,-2 35-29 0,4-24-35 15,-4 24-58-15,0 0-126 0,0 0-105 0,29 10 157 16,-29-10 295-16</inkml:trace>
  <inkml:trace contextRef="#ctx0" brushRef="#br0" timeOffset="6194.4446">7601 1340 1440 0,'0'0'84'0,"0"0"-60"0,0 0 1 0,0 0 16 16,0 0 9-16,0 0-3 0,25-4-8 16,-25 4-13-16,26-12-6 0,-26 12-8 15,36-20-6-15,-14 8 3 0,0-3-5 0,0-1 3 16,-2 1-4-16,0-2-16 0,-2 0 32 0,-1-3-28 16,-3 2 33-16,-4 0-10 0,-10 18-5 0,13-26 4 15,-13 26-2-15,-3-25 4 0,3 25-1 0,-12-19 0 16,12 19-5-16,-22-5-3 0,22 5-8 0,-31 9 1 15,11-2 2-15,-1 6 0 0,1 5 3 16,-2 4-5-16,0 5-12 0,-2-1 21 0,1 6-21 16,-1 0 25-16,4-1-7 0,1 0-5 0,5-1 8 15,4-4-8-15,5-1 4 0,4-4-6 0,6-4 3 16,-5-17-5-16,18 25 4 0,-18-25-5 16,35 12-4-16,-9-11-14 0,3-4-29 0,9 0-28 15,-6-12-49-15,20 13-140 0,-21-13-302 0,11-2 4 16,0 5 302-16</inkml:trace>
  <inkml:trace contextRef="#ctx0" brushRef="#br0" timeOffset="6538.1987">7976 1324 1373 0,'0'0'176'0,"0"0"-149"0,0 0-31 16,-2 17 7-16,2-17 12 0,25 1 8 15,-25-1 13-15,37-7-2 0,-14 0-9 0,5 0-10 16,0-3-9-16,0-1-6 0,0-1 4 0,-5 0-6 16,-1-1 5-16,-3-1-3 0,0 1-4 0,-2-3 33 15,-17 16-33-15,25-34 34 0,-16 17-26 0,-9 17 0 16,6-30 2-16,-6 30-6 0,-6-28 2 16,6 28-4-16,-16-25 2 0,16 25 1 0,-26-18 3 15,26 18-4-15,-34-6 4 0,14 9-2 0,-2 5 0 16,0 4 4-16,-5 4-3 0,0 3 8 0,-2 4 5 15,1 3-18-15,0 3 30 0,5 3-23 0,2-1 25 16,4 0-4-16,5-4-12 0,4 1 0 0,2-4-16 16,6 1 5-16,3-5-7 0,6-3-7 15,-9-17-5-15,35 23 0 0,-9-18-10 16,3-6-1-16,10-2-16 0,-2-9-25 0,13 3-38 16,-11-18-53-16,20 14-96 0,-22-20-98 0,9 6-169 15,8 12 165-15,-18-22 357 0</inkml:trace>
  <inkml:trace contextRef="#ctx0" brushRef="#br0" timeOffset="6831.8998">8603 1103 1627 0,'-32'18'86'0,"10"3"-35"15,-5-2-2-15,5 9-32 0,-3-3 21 0,3 5-31 16,1 2 17-16,6-2-4 0,2 0-10 16,5-1 2-16,3-6-8 0,4 0 6 0,3-6-12 15,-2-17 4-15,17 28-2 0,-17-28 1 0,27 16 2 16,-27-16 0-16,32 3-3 0,-13-11 0 0,3-3 1 15,2-8-2-15,1-7 7 0,0 0-3 16,-1-7 6-16,2-2-3 0,-2 1 5 0,-2-1-4 16,-4 1 2-16,-1 3 17 0,-3 2-18 0,-2 3-8 15,-1 5 0-15,-11 21 0 0,11-25 0 0,-11 25 0 16,0 0 0-16,0 0 0 0,0 0 0 0,0 0 0 16,-7 35 0-16,2-9 0 0,-3 5 0 0,-1 1-30 15,4-1-14-15,-2-3-45 0,11 5 2 16,-1-10-14-16,16 10-41 0,-19-33-98 15,38 32-331-15,-6-9 37 0,-6-13 326 0</inkml:trace>
  <inkml:trace contextRef="#ctx0" brushRef="#br0" timeOffset="7075.2219">9287 1231 1517 0,'0'0'64'0,"0"0"-25"15,17-25-33-15,4 13 44 0,5-3-35 0,1 3 4 16,5-2-5-16,0 0-14 0,2-1 4 16,1 0-12-16,0 3-13 0,-4-4-27 0,3 8-41 15,-15-7-47-15,12 13-42 0,-31 2-67 16,31-18-211-16,-10 29 10 0,-21-11 346 0</inkml:trace>
  <inkml:trace contextRef="#ctx0" brushRef="#br0" timeOffset="7218.3552">9275 1472 1488 0,'-19'29'252'0,"19"-29"-230"15,-14 20-21-15,14-20-2 0,0 0-1 0,26 11 2 16,-26-11-2-16,39-12 3 0,-8-2-3 0,9-4 2 15,8-7-17-15,12 2-29 0,-7-11-43 0,22 13-105 16,-19-17-170-16,16 6-193 0,8 10 68 0,-16-13 489 16</inkml:trace>
  <inkml:trace contextRef="#ctx0" brushRef="#br0" timeOffset="7652.611">10910 870 1554 0,'0'0'28'15,"-4"-26"-20"-15,4 26-11 0,0 0 0 0,0 0 7 16,0 0-6-16,0 0 5 0,0 0-1 0,-7 27 3 15,-2 4-2-15,-2 13 9 0,-3 4-12 0,-2 7 15 16,-1 3-13-16,-3 3-25 0,3 3 24 0,3-6-26 16,2 2 21-16,8-7 13 0,9-5-31 0,3-8-15 15,15 0-48-15,-2-18-41 0,20 10-71 0,-10-21-64 16,11-7-198-16,16 12 61 0,-13-31 398 16</inkml:trace>
  <inkml:trace contextRef="#ctx0" brushRef="#br0" timeOffset="8049.6487">11454 849 1635 0,'-36'16'103'0,"-5"-3"-52"0,4 4-13 0,2-1-2 16,6 3 0-16,-2-1-15 0,4 1 0 15,4 1-15-15,5-1 3 0,4-2-7 0,14-17-1 16,-8 33-1-16,14-15-1 0,6 1-1 0,6-1 2 15,6 2-3-15,6-2 4 0,4-2-4 0,8-1 7 16,5 0-4-16,4-1-29 0,3-2 29 0,0 2-30 16,-4-2 24-16,-5 4 3 0,-5 2-8 15,-8 0 2-15,-6 4 1 0,-8 2 5 0,-7 2-5 16,-8 5 10-16,-5 3-10 0,-8-2 4 0,-7 6-6 16,-7-2 7-16,-8-1-4 0,-5 4 17 0,-6-4-1 15,-1-1 12-15,-1-8 2 0,5-4 4 0,2-9-2 16,7-3 1-16,6-9-6 0,7-2-3 0,18 1-6 15,-19-21-8-15,15-3-1 0,7-10-5 16,6-8 4-16,8-12-8 0,11-2 3 0,8-13-16 16,6-2 8-16,1-7 12 0,3 0-11 15,-1-1 19-15,-1 8-13 0,-4 4-15 0,-3 12 10 16,-4 9-16-16,-2 7 0 0,-9 4-15 0,-2 14-15 16,-14-2-48-16,-6 23-20 0,6-19-46 0,-6 19-106 15,0 0-35-15,-17 22-170 0,19 7 168 0,-23-6 313 16</inkml:trace>
  <inkml:trace contextRef="#ctx0" brushRef="#br0" timeOffset="8362.1794">12300 963 1266 0,'-19'-15'399'0,"19"15"-335"16,-39 10-14-16,21 2-2 0,-6-1 12 0,2 5-8 15,-4 2-14-15,1 5-1 0,-3 3-7 0,2 7-27 16,3 0-3-16,1 3 0 0,4 3 0 0,4-1 0 16,3 2 0-16,3 2 0 0,6-3 0 0,3-3 0 15,4-2 0-15,7-6 0 0,6-2 0 0,7-5 0 16,4-5 0-16,5-8 0 0,4-5 0 16,-1-6 0-16,2-5 0 0,-1-4 0 0,-4-4 0 15,-2-4 0-15,-6-3 0 0,-4-4 0 16,-3-2 0-16,-6-4 0 0,-2-2 0 0,-3-2 0 15,-3 2 0-15,-2-4 0 0,-2 3 0 0,-4-3 0 16,1 0-54-16,-6-4-39 0,8 4-56 0,-18-10-84 16,23 11-147-16,-11 8-192 0,-7 4 64 0,13 26 451 15</inkml:trace>
  <inkml:trace contextRef="#ctx0" brushRef="#br0" timeOffset="8690.3194">12859 717 1322 0,'-28'-16'444'0,"-4"16"-380"16,13-1-37-16,-4 6 0 0,5 0 14 0,-5 3-5 15,1 6-34-15,0-2 12 0,5 10-20 0,3 1 13 16,6-1 6-16,4 5-6 0,4-2 3 0,6 0-11 15,4-1 12-15,3-7-10 0,6-1 2 16,1-3-2-16,5 0 2 0,0-2-3 0,1-4 5 16,-2-3-3-16,-2-4-1 0,-4-3 5 0,-18 3 1 15,26-8-7-15,-26 8 0 0,14-17 0 0,-14 17 0 16,8-29 0-16,-7 12 0 0,-4-6 0 16,-1-1 0-16,-3 3 0 0,-2-5 0 0,0 4-37 15,-3-6-28-15,5 4-44 0,-12-11-80 0,21 2-179 16,-2 33-220-16,-28-28 34 0,28 28 418 15</inkml:trace>
  <inkml:trace contextRef="#ctx0" brushRef="#br0" timeOffset="9143.4452">13086 1215 1748 0,'0'0'110'0,"0"0"-90"0,0 0-8 15,0 0 6-15,0 0 12 0,24 9 8 16,-5-7 3-16,4-2-19 0,9 0-14 0,9-2-8 16,10-3 0-16,9-3 0 0,5-1 0 0,6-1 0 15,-2 2 0-15,4 0 0 0,-1-2 0 0,-4 5 0 16,-1 0 0-16,-5 5 0 0,-5 3 0 0,-6-3 0 15,-5 1 0-15,-9 2 0 0,-5-1 0 0,-8 1 0 16,-6 2 0-16,-18-5 0 0,17 6 0 16,-17-6 0-16,0 0 0 0,0 0 0 0,0 0 0 15,-10 18-88-15,-7-19-51 0,17 1-122 0,-30 2-196 16,13-2-141-16,17 0 95 0,-35 2 503 16</inkml:trace>
  <inkml:trace contextRef="#ctx0" brushRef="#br0" timeOffset="9643.4671">15364 181 922 0,'-22'-6'125'0,"-1"2"-24"0,-10 1 6 16,3 4 3-16,-15 4-5 0,9 11 0 0,-14 4-15 15,7 14-24-15,-9 10-6 0,1 15-6 0,-5 14 4 16,2 19 7-16,-5 7 2 0,6 10-55 0,1 2-12 15,8-7 0-15,7-4 0 0,9-7 0 0,9-6 0 16,15-4-11-16,15-8 8 0,9-4 9 0,11-8-12 16,5-4 7-16,7-2-19 0,5-6 4 0,7-3-22 15,2-12 3-15,10-3-21 0,0-18-38 16,18 11-107-16,-13-17-336 0,15-8-31 16,2 0 80-16</inkml:trace>
  <inkml:trace contextRef="#ctx0" brushRef="#br0" timeOffset="10800.1145">15553 689 820 0,'0'0'302'0,"0"0"-182"0,0 0-78 0,0 0-20 16,0 0 11-16,0 0 17 0,0 0 12 0,0 0 3 15,0 0-21-15,-14 17-26 0,14-17 20 0,-7 17-32 16,5 5-4-16,-6 8 31 0,5 8-34 0,-3 12 28 16,2 0 4-16,-2 1-21 0,1 4 4 0,-1 4-14 15,0 0-7-15,0 0 19 0,1-6-22 0,0-6 12 16,0-5-20-16,6-4-33 0,-4-11-19 16,11 6-47-16,-8-33-42 0,16 37-62 0,-16-37-75 15,0 0-151-15,27 22 92 0,-27-22 355 0</inkml:trace>
  <inkml:trace contextRef="#ctx0" brushRef="#br0" timeOffset="10987.635">15275 1242 1795 0,'0'0'32'0,"0"0"-24"0,0 0-22 0,26-21 35 16,-8 7-32-16,5-3 36 0,4-1-19 0,2-1-4 15,7-3 0-15,0-2-6 0,4-4 7 0,3-1-30 16,3 3-36-16,-8-6-62 16,14 7-115-16,-22-6-171 0,7 6-130 0,3 8 84 0,-18-4 457 15</inkml:trace>
  <inkml:trace contextRef="#ctx0" brushRef="#br0" timeOffset="11378.2647">16014 590 1615 0,'0'0'86'0,"-10"22"-75"15,10-22-2-15,-15 28 11 0,8-9 10 0,-4 4 2 16,-3 0 26-16,-2 7-36 0,1 7-11 16,-2 2 11-16,7 7-33 0,-5-1 30 0,1 1 5 15,0-1-14-15,1 3 8 0,1-3-9 0,4 0 5 16,-1-4 3-16,2-2-24 0,1-7 20 15,2-3-18-15,2-7 7 0,3-5 2 0,-1-17-4 16,7 21-2-16,-7-21 0 0,0 0 1 0,17 9 1 16,-17-9 2-16,0 0-2 0,20-5 2 0,-20 5-1 15,20-21-1-15,-6 4 4 0,-2-5-5 0,3-1-4 16,-2-2 18-16,0 0-19 0,-1 4 18 0,-1-1-10 16,-11 22-3-16,15-23 0 0,-15 23 8 15,0 0-7-15,0 0 0 0,0 0 0 0,0 0 0 16,0 0 0-16,10 23 0 0,-10 1 0 0,0 9 0 15,-1 0 0-15,-2 3 0 0,1-3-9 16,0 1-1-16,5-1-15 0,1-3-13 0,6 0-12 16,1-7-12-16,10 4-30 0,-21-27-20 0,50 37-51 15,-31-38-62-15,22 15-135 0,-7-8-123 0,-8-15 66 16,16 16 417-16</inkml:trace>
  <inkml:trace contextRef="#ctx0" brushRef="#br0" timeOffset="11723.7644">16226 1196 1390 0,'-25'29'318'0,"25"-29"-296"0,-12 18-44 0,12-18 26 16,5 20 11-16,-5-20 3 0,15 21 7 0,-15-21-7 16,28 17 3-16,-8-11-3 0,4-2 2 0,3-3-5 15,2-3-3-15,3-3-5 0,2-2-3 0,1-5 1 16,0 1-5-16,-2-3 3 0,-4-1-4 15,-6 3-14-15,-5-3 32 0,-18 15-27 0,18-22 36 16,-18 22-7-16,2-23-2 0,-2 23 1 16,-11-23-7-16,11 23-4 0,-23-18-4 0,5 10 1 15,-3 3-3-15,-4 1 3 0,-4 4 1 0,-3 5-1 16,1 5 3-16,1 3-1 0,1 4 2 0,1 5-4 16,0 4-9-16,5 2 19 0,2 1-20 0,3 0 22 15,5 0-16-15,5-2 0 0,6-1 0 0,8-3 0 16,7-3-11-16,7-4-14 0,4-6-6 0,10 1-26 15,-1-12-54-15,22 13-151 0,-4-17-338 16,3-1-1-16,1 1 253 0</inkml:trace>
  <inkml:trace contextRef="#ctx0" brushRef="#br0" timeOffset="12438.2003">17449 952 1787 0,'-34'1'29'0,"34"-1"-13"0,-19-8-3 16,19 8-7-16,0 0 4 0,0 0-1 16,0 0-11-16,3-20 6 0,-3 20-1 0,17-17-5 15,0 4 6-15,5 1-5 0,5-4 6 0,5 2-5 16,4-2 3-16,1 1-4 0,-1 7 3 0,-2 1-2 16,-6 4 4-16,-4 8 1 0,-3 1-5 15,-21-6 5-15,26 26-8 0,-26-26 6 0,11 24 3 16,-11-7 2-16,-6 2-4 0,-5 6 5 0,-5 2-7 15,-5 3 11-15,-5 0 2 0,-1 1 1 16,-4 1 0-16,-1 2 5 0,2-5-10 0,0 4-1 16,7-7 7-16,1-1-17 0,7-2 0 0,5-5 0 15,10-18 0-15,-11 26 0 0,11-26 0 0,0 0 0 16,15 23 0-16,-15-23 0 0,32 10 0 0,-8-8 0 16,6 0-7-16,4-6-24 0,7 2-20 0,2-12-29 15,13 8-82-15,-16-20-139 0,16 12-311 0,-1 2 65 16,-2-6 292-16</inkml:trace>
  <inkml:trace contextRef="#ctx0" brushRef="#br0" timeOffset="12966.9972">18786 1108 886 0,'5'-32'301'16,"-5"32"-207"-16,0 0-24 0,0 0 9 0,-26-20 10 15,26 20-9-15,-26 1-25 0,26-1-24 0,-39 8-7 16,16 1 3-16,-5-3 4 0,1 6 1 0,-2-1-1 15,2 3-3-15,-1 2-6 0,4 0 0 16,-2 1-5 0,3-1-11-16,1 3 28 0,4 1-29 0,1 0 23 15,4 0-17-15,1 0-9 0,12-20 6 16,-12 31-12-16,12-31 6 0,2 26-5 16,-2-26 5-16,15 19-1 0,-15-19-2 0,25 14 0 15,-25-14-1-15,35 8 1 0,-14-7 1 0,1-5 2 16,2-3-4-16,3-1 7 0,-1-5-6 0,3-1 3 15,-3-3-3-15,1-4 2 0,0-2 1 0,-1 0-12 16,-3 1 21-16,-3-1-22 0,-1 1 17 16,-4 4-4-16,-2 1-1 0,-13 17 0 0,14-21-3 15,-14 21 7-15,0 0-9 0,0 0 9 0,0 0 0 16,0 0-5-16,0 0 4 0,0 0-4 0,-1 17 1 16,-5 1-3-16,-3 8-6 0,-3 3 19 0,-1 2-22 15,-2 1 16-15,3-3-10 0,1-2-15 0,6 0 4 16,4-4-16-16,2-3-6 0,9 0-8 15,-10-20-18-15,29 23-12 0,-11-21-14 16,18 8-31-16,-11-19-38 0,24 13-99 0,-11-6-231 16,3-13 19-16,15 9 332 0</inkml:trace>
  <inkml:trace contextRef="#ctx0" brushRef="#br0" timeOffset="13342.0146">19342 1115 1452 0,'0'0'145'16,"-34"-7"-82"-16,16 2-18 0,-8 3 8 15,4 5-1-15,-4 0-14 0,-1 5-6 0,-1 2-8 16,1 2 2-16,-1 1-5 0,4 2 1 0,-3 3-5 16,4 1-20-16,2 2 25 0,3-2-25 15,2 0 20-15,5 0-11 0,11-19-3 0,-11 31 1 16,11-31-4-16,5 25 5 0,-5-25-5 0,19 17 1 16,-19-17-1-16,34 8 1 0,-12-8 3 15,3-5-4-15,2-4 0 0,1-5 0 0,3-6 0 16,-1-3 0-16,2-2-5 0,0-6 10 0,1-2-15 15,0-5 19-15,-3-1-8 0,2-4-1 0,-3 1 0 16,-2 0 0-16,-4 0 0 0,-4 0 0 0,-2-3 0 16,-2-1 0-16,-4 10 0 0,-3 6 0 0,-2 13-34 15,-6 17 41-15,0 0-6 0,0 0 12 0,0 0 0 16,0 0-13-16,-19 5 0 16,6 21 0-16,-2 6 0 0,-4 13 0 0,-2-1 0 15,0 0 0-15,-2 3 0 0,2-1 0 0,6 1 0 16,0-3-15-16,9-2-5 0,1-5-37 0,9 1 4 15,-2-9-55-15,19 4-51 0,-13-16-49 0,28 15-123 16,-13-10-192-16,3-6 38 0,15 7 398 0</inkml:trace>
  <inkml:trace contextRef="#ctx0" brushRef="#br0" timeOffset="13732.6696">19775 1138 1623 0,'-24'-8'81'0,"7"0"-32"0,-3 2 2 16,20 6-6-16,-37-2-11 0,15 4-8 16,-4 4-4-16,2 2 0 0,2 1-4 0,1 5 2 15,-1 0-6-15,3 4-22 0,1 3 22 0,1 4-25 16,2-3 20-16,4 2-1 0,3-3-4 0,4-4 1 16,4-17-5-16,5 26 2 0,-5-26-2 0,23 21 2 15,-5-12-2-15,3-6 0 0,4-4 1 0,3-8-1 16,4-4 1-16,3 0 0 0,3-8 1 0,-2-3-4 15,0-5 5-15,-1-1-4 0,-1-3 3 16,-1-1 8-16,-1-2-10 0,-5-5 0 0,1 2 0 16,-3-3 0-16,-5 3 0 0,1-5 0 15,-5 2 0-15,0 3 0 0,-5 3 0 0,-3 9 0 16,-4 7 0-16,-4 20 0 0,0 0 0 0,0 0 0 16,-17-7 0-16,17 7 0 0,-28 43 0 0,7-7 0 15,-4 9 0-15,-2 0 0 0,-1 2 0 0,0 4 0 16,4-3 0-16,3-2 0 0,5-2 0 15,6-6 0-15,8-1-16 0,3-5-42 0,9-1-2 16,1-10-26-16,12 7-55 0,-23-28-71 0,47 27-178 16,-21-16-157-16,-1-9 42 0,11 7 474 0</inkml:trace>
  <inkml:trace contextRef="#ctx0" brushRef="#br0" timeOffset="14060.7796">20046 1160 1670 0,'-34'28'68'16,"34"-28"-83"-16,-5 20 32 0,5-20-31 0,0 0 42 15,30 22-5-15,-30-22-1 0,39 4 0 0,-14-7-5 16,3-2-5-16,2-4-16 0,2-1 32 16,-3-1-32-16,3-3 25 0,-5 3-22 0,-2-3 0 15,-4 2 1-15,-21 12 3 0,29-25 4 0,-29 25-8 16,11-26 10-16,-11 26-1 0,-1-24 10 15,1 24-7-15,-8-23 1 0,8 23-7 0,-21-15-2 16,21 15 3-16,-37-4-4 0,14 5 0 0,-1 2-3 16,-4 3 4-16,2 5-1 0,-1 2 8 0,-1 5-7 15,3 3-1-15,2 0 1 0,1 3-1 16,2 1 0-16,6-2-17 0,3 0 18 0,6-3-22 16,4 0 23-16,6-2-4 0,3-1-11 0,-8-17-5 15,33 25-8-15,-11-17-13 0,7-1-25 0,-1-11-50 16,18 9-122-16,-20-19-180 0,18 5-166 0,-1 0 98 15,-11-11 482-15</inkml:trace>
  <inkml:trace contextRef="#ctx0" brushRef="#br0" timeOffset="14388.9425">20454 1140 1569 0,'-34'22'257'0,"-5"-6"-190"0,8 2-46 15,-3 1 23-15,5 4-32 0,0-2 17 0,3 1-5 16,5-2-12-16,5 0 0 0,16-20-12 0,-12 31 0 15,12-31 0-15,12 24 0 0,-12-24 0 16,31 14 0-16,-9-12 0 0,7-6 0 0,3-4 0 16,5-7 0-16,-1 1 0 0,2-7 0 0,2 0 0 15,-1-5 0-15,-2 0 0 0,-3-5 0 0,-3 5 0 16,-4-3 0-16,-4 0 0 0,-1-3 0 0,-5 1 0 16,0-2 0-16,-3-1 0 0,0 0 0 15,-3 3 0-15,-2-1 0 0,0 5 0 0,-5 7 0 16,-4 20 0-16,-3-23 0 0,3 23 0 15,0 0 0-15,-22 3 0 0,10 15 0 0,-4 4 0 16,-3 10 0-16,-3 6 0 0,0-4 0 0,1 6 0 16,3-2 0-16,3 3 0 0,2-2-6 0,6 1-61 15,-4-12-71-15,21 9-148 0,-17-14-326 0,15-3-6 16,0-1 299-16</inkml:trace>
  <inkml:trace contextRef="#ctx0" brushRef="#br0" timeOffset="14795.2446">21434 658 1226 0,'0'0'124'0,"-22"-7"-38"0,22 7-12 15,-25 1-15-15,25-1-16 0,-27 16-17 0,27-16 17 16,-32 31-22-16,16-13 28 0,-2 6-22 16,6 4-36-16,-3 6 29 0,6 8-30 0,1 1 24 15,2 3 1-15,3-5-15 0,1 1 5 0,1 2-10 16,4-1 13-16,-1-2-11 0,4-3-22 16,1-3 14-16,-1-6-43 0,7 4-7 0,-9-13-31 15,11 10-28-15,-15-30-28 0,17 39-102 0,-17-16-196 16,0-23-17-16,6 24 321 0</inkml:trace>
  <inkml:trace contextRef="#ctx0" brushRef="#br0" timeOffset="15264.0309">21118 1114 1414 0,'0'0'349'0,"-22"2"-291"0,22-2-38 15,0 0-15-15,0 0-2 0,0 0 0 16,0 0 2-16,14 21 9 0,-14-21 3 0,32 14 5 15,-10-9-4-15,4 0-8 0,3 0-1 16,2-3-6-16,2 2-5 0,1-3 5 0,-1 2-5 16,-1-1 1-16,-3-2 3 0,-1 1-1 0,-3-2 0 15,-4 0-1-15,-4-2 1 0,-17 3-1 0,26-2 2 16,-26 2 0-16,0 0-1 0,0 0 3 0,0 0 0 16,0 0 2-16,0 0 3 0,0 0-1 15,0 0 1-15,3-19-3 0,-3 19 2 0,0 0 0 16,0 0 1-16,-23-7-1 0,23 7-5 0,-18 11-1 15,18-11-4-15,-24 23-11 0,11-6 22 0,0 4-21 16,2 2 21-16,3-1-6 0,0-3-4 16,3 1 3-16,5-20-4 0,-1 28 4 0,1-28-3 15,10 24 2-15,-10-24-1 0,17 20 4 0,-17-20-4 16,19 8 0-16,-19-8 0 0,22-1 1 16,-22 1 0-16,29-16-1 0,-11 4 4 0,1-6-4 15,0-1 0-15,1-5 0 0,-1-1-7 0,-3-1-7 16,-1 0-12-16,-4 2 19 0,0 2-24 0,-7-1 13 15,1 4-14-15,-5-3-11 0,3 4-10 0,-7 1-11 16,4 17-8-16,-5-23 1 0,5 23-1 0,0 0-4 16,0 0-18-16,-18 2-23 0,18-2-32 15,0 0-19-15,-12 31-14 0,12-31-12 0,-7 28 1 16,13-9-46-16,-6-19 115 0,13 32 124 0</inkml:trace>
  <inkml:trace contextRef="#ctx0" brushRef="#br0" timeOffset="15748.4162">21928 1128 907 0,'0'0'329'0,"-27"-8"-187"0,27 8-31 0,-22-5-6 15,22 5-13-15,-25-4-20 0,25 4-15 0,-28 2-14 16,28-2-9-16,-31 3-3 0,31-3-8 0,-29 9-5 16,29-9-2-16,-28 19-4 0,28-19 1 0,-27 30-6 15,14-12-11-15,1 1 21 0,2 0-23 0,0 0 25 16,4 1-10-16,2-3-9 0,2-1 0 0,2-16 0 15,1 23 0-15,-1-23 0 16,0 0 0-16,19 19 0 0,-19-19 0 0,18 3 0 16,-18-3 0-16,27-7 0 0,-27 7 0 0,32-24 0 15,-15 8 0-15,2-2 0 0,-1-1 0 0,-1 0 0 16,-1 0 0-16,-2-1 0 0,1 0 0 0,-3 3 0 16,-12 17 0-16,20-25 0 0,-20 25-13 0,0 0-2 15,17-7 0-15,-17 7 3 0,0 0 7 16,-3 20 0-16,3-20-10 0,-6 40 23 0,-1-11-27 15,-3 5 26-15,-3 5-6 0,-4 7-7 0,-3 4 13 16,-1 4-10-16,-2 4 7 0,0-5-2 0,1 3 9 16,-1-3-3-16,4-5 8 0,2-4-8 15,1-6 4-15,4-5-10 0,2-5 7 0,2-5-7 16,0-5 7-16,8-18-7 0,-12 25-2 0,12-25 0 16,0 0 0-16,0 0 0 0,0 0 0 15,0 0 0-15,0 0 0 0,-11-29 0 0,10 10 0 16,2-8 0-16,2-5 0 0,3-2 0 0,1-5 0 15,4-3 0-15,0-4 0 0,2-1-25 0,2-3-15 16,3 7-1-16,0-5-20 0,7 7-2 0,-10 0-22 16,11 12-15-16,-13-5-42 0,17 20-141 0,-12-6-235 15,-2 3-2-15,10 11 352 0</inkml:trace>
  <inkml:trace contextRef="#ctx0" brushRef="#br0" timeOffset="16107.8125">21965 1247 1520 0,'0'0'104'0,"-3"-24"-84"0,3 24 8 0,16-18-4 16,-16 18 40-16,30-17-37 0,-11 8 22 0,1 1-27 16,2 0-7-16,-2 1-6 0,4 0-4 0,-5 1 1 15,0-1-7-15,-2 3 1 0,-17 4 0 0,25-11 7 16,-25 11 3-16,0 0 8 0,0 0 0 15,0 0-6-15,0 0-2 0,5-19-6 0,-5 19-4 16,0 0 1-16,0 0 4 0,-23-21-1 16,23 21-2-16,-20-6-1 0,20 6-9 0,0 0 6 15,-25 10 2-15,25-10-2 0,-22 20 4 0,22-20-2 16,-27 35 2-16,11-13-4 0,2 4-10 0,-4-2 20 16,4 1-20-16,3-3 22 0,5-3-8 0,6-19-4 15,-3 28 0-15,3-28-1 0,14 17 2 0,-14-17-5 16,27 6 6-16,-7-11-2 0,6-3-6 0,9-8-14 15,3-8-20-15,8-2-33 0,-6-11-13 16,14 7-77-16,-19-15-56 0,20 10-124 0,-12 4-185 16,-9-7 78-16,10 15 447 0</inkml:trace>
  <inkml:trace contextRef="#ctx0" brushRef="#br0" timeOffset="16279.6993">22629 628 1559 0,'-26'34'140'0,"11"-11"-90"0,-2 6-3 0,5 6-16 15,-5 1 14-15,3 9-9 0,-1 2-20 0,-1-1 7 16,1-2-12-16,2 4 0 0,1-1-9 0,1-2 4 16,2-1 2-16,3-4-17 0,0-3 12 15,2-5-26-15,4-3-7 0,-2-5-12 0,6 3-25 0,-4-27-24 16,3 45-91-16,-3-45-115 0,0 0-234 16,-2 25 8-16,2-25 331 0</inkml:trace>
  <inkml:trace contextRef="#ctx0" brushRef="#br0" timeOffset="16457.8078">22241 1243 1371 0,'0'0'357'0,"0"0"-306"16,0 0-53-16,0 0 1 0,0 0 6 0,24-12 2 16,-4 5-9-16,6-6 22 0,5-4-33 0,5-4 26 15,5-1-31-15,-3-4-25 0,8 2-28 0,-8-8-37 16,7 8-42-16,-19-10-80 0,16 10-84 0,-11 2-174 15,-10-5 105-15,15 8 383 0</inkml:trace>
  <inkml:trace contextRef="#ctx0" brushRef="#br0" timeOffset="16754.697">22819 659 1481 0,'-28'15'136'0,"21"3"-48"0,-9 5-33 16,6 5-4-16,-7 2-9 0,4 6-30 15,-4 2 31-15,2 0-4 0,-3-1-8 0,2 0-2 16,-1-1-8-16,0 3-2 0,1-4-19 0,2 0 0 15,-1-3 0-15,3-2 0 0,1-1 0 0,1-4 0 16,3-3 0-16,2-3 0 0,5-19 0 16,-2 25 0-16,2-25 0 0,0 0 0 0,0 0 0 15,23 14 0-15,-23-14 0 0,22-10 0 0,-22 10 0 16,33-25 0-16,-14 8 0 0,1-2 0 0,-1-1 0 16,-2 1 0-16,-4 1 0 0,-13 18 0 0,21-27 0 15,-21 27 0-15,0 0 0 0,0 0 0 0,0 0 0 16,0 0 0-16,0 0 0 0,0 0 0 15,0 0 0-15,10 20 0 0,-13-3 0 0,1-1-5 16,-1 4 6-16,3-20-15 0,-2 34 0 16,3-17-17-16,-1-17-11 0,11 27-8 0,-11-27-25 15,18 21-30-15,4-8-63 0,-22-13-85 0,30-5-316 16,-7 5 59-16,-23 0 299 0</inkml:trace>
  <inkml:trace contextRef="#ctx0" brushRef="#br0" timeOffset="17322.0416">22805 1178 1720 0,'-26'10'85'0,"26"-10"-85"0,-24 19 24 0,24-19-24 0,-6 18 30 16,6-18-14-16,0 0-1 0,0 0 1 16,29 17-1-16,-10-15 1 0,6-6-3 15,3-1-2-15,3-5-17 0,0-2 9 0,1-3-11 16,0 0 21-16,-4-1-10 0,-1-1 13 0,-5 1-15 15,-3 3 3-15,-19 13 0 0,27-28 1 0,-27 28 5 16,10-31-4-16,-10 31-1 0,-3-26-2 0,3 26-2 16,-13-17 0-16,13 17-4 0,-27-12-5 0,10 10 1 15,-2 2 5-15,-1 2 0 0,-1 6 8 16,2-2-5-16,-2 1-6 0,-1 4 6 0,2 2-3 16,-1 3-2-16,3 3 10 0,2 1-6 0,4 0 2 15,4-1-2-15,4 0-1 0,4-1 0 0,3-1-10 16,-3-17 24-16,16 32-25 0,-16-32 22 15,27 22-11-15,-9-13-4 0,3-5 7 0,2 0-5 16,2-3 3-16,2-3 1 0,1-1-3 0,1 0 2 16,1-1 1-16,-4-1-4 0,1-1 5 15,-5 1 0-15,0-1-2 0,-5 0 5 0,-17 6-8 16,22-4 5-16,-22 4-1 0,0 0-1 0,0 0 2 16,0 0-2-16,0 0 0 0,0 0 0 0,0 0 2 15,-8 21-3-15,8-21-1 0,-20 32-4 0,6-14 3 16,1 1-3-16,0 3 8 0,2-3-4 0,0 3 1 15,2-4-1-15,9-18 0 0,-8 30-1 16,8-30 4-16,0 20-3 0,0-20 3 0,0 0 3 16,0 0-3-16,0 0 3 0,22 11 1 0,-22-11-3 15,20-21 1-15,-20 21-1 0,32-35-2 16,-14 12 3-16,0-1-4 0,1-3 5 0,-2-1-8 16,-2 3 1-16,0-3-8 0,-2 2-17 0,0-5 9 15,1 2-50-15,-8-10-37 0,16 5-130 0,-23-7-233 16,12 7-114-16,1 7 105 0,-13-1 478 15</inkml:trace>
  <inkml:trace contextRef="#ctx0" brushRef="#br0" timeOffset="17571.6721">23391 518 1289 0,'0'0'392'0,"20"1"-300"0,-20-1-37 15,36-10-6-15,-17 9-6 0,-1 1-2 0,-18 0-6 16,32 19-9-16,-32-19-1 0,33 40-25 0,-20-14 0 16,-1 5 0-16,-3 7 0 0,-1-2 0 0,-4 3 0 15,0 0 0-15,-6 1 0 0,-1 7 0 0,-3 1 0 16,-5 0 0-16,-4-4 0 0,-3 0 0 16,-5 1 0-16,-3-1 0 0,-5 0 0 0,-2-4 0 15,0-6 0-15,0-1 0 0,5-2-2 0,-2-4-80 16,9 9-94-16,-20-24-248 0,16 12-217 15,-4-4 43-15,-4-11 475 0</inkml:trace>
  <inkml:trace contextRef="#ctx0" brushRef="#br0" timeOffset="18634.2621">9301 2946 1580 0,'-20'7'111'0,"-10"-7"-79"0,10 1-6 15,20-1-2-15,-20-4 2 0,20 4-3 0,0 0-10 16,0 0-7-16,0 0-5 0,11-22 1 15,6 10-2-15,8-2 3 0,9-1-4 16,8-2 3-16,3-1-4 0,4 2-1 0,3 0-19 16,-1 7-29-16,-8-7-44 0,7 17-60 0,-24-17-75 15,14 25-121-15,-11-2-154 0,-29-7 72 0,32 22 433 16</inkml:trace>
  <inkml:trace contextRef="#ctx0" brushRef="#br0" timeOffset="18774.985">9461 3113 1073 0,'-41'6'181'15,"20"12"-39"-15,-8-15-37 0,29-3-23 0,-27 8-26 16,27-8-26-16,0 0-16 0,0 0-10 16,0 0-6-16,18-15 1 0,2 6 1 0,4-4-4 15,9 0-14-15,2-5-26 0,13 7-31 0,-9-14-62 16,22 18-126-16,-4-9-269 0,-9-7 36 0,12 17 382 16</inkml:trace>
  <inkml:trace contextRef="#ctx0" brushRef="#br0" timeOffset="19149.9455">10390 2919 1384 0,'11'-27'60'16,"-8"-1"-44"-16,3 5 1 0,-5 3 17 0,-1 20 9 15,1-20 13-15,-1 20-5 0,0 0-16 16,0 0-15-16,0 0-15 0,-19 22-7 0,9-2-3 15,-1 8 7-15,-1 11-6 0,1 8 10 0,-1 2-10 16,1 5 10-16,0 1-12 0,2 0 11 16,2-1 7-16,3-3-25 0,4 0 1 0,2-9-43 15,10 3-21-15,-6-17-48 0,18 14-82 0,-24-42-71 16,38 33-224-16,-3-12 54 0,-9-25 428 0</inkml:trace>
  <inkml:trace contextRef="#ctx0" brushRef="#br0" timeOffset="19540.5879">11029 2783 1567 0,'-39'-16'92'0,"8"11"-42"0,-4 0-9 0,2 10 3 16,-2 0-7-16,1 6-6 0,-4 5-15 0,4 2-3 16,1 2-8-16,5 5 3 0,4-1-5 0,5 2 3 15,4 1-7-15,4-2 5 0,8 1-6 16,3-3 3-16,6 0-4 0,6-2 4 0,4 0-4 15,4-2 5-15,3 0-2 0,5-3 2 0,4 1-4 16,4-2 3-16,3 1-2 0,-3-1 2 0,-4 1-2 16,-1 1 3-16,-3 1-5 0,-5 1-16 0,-5 2 26 15,-3 0-27-15,-8 2 28 0,-5-2-7 0,-5 4-5 16,-6 0 4-16,-5-1-4 0,-5-1 5 16,-4-4-3-16,-2 0 5 0,-4-3-3 15,-1-1 5-15,0-4 1 0,-2-3 7 0,3-4 4 16,1-4 2-16,5-6-1 0,3-1-3 0,20 7-6 15,-26-26-6-15,20 8-1 0,2-5-4 0,5-5 3 16,4-4-5-16,6-6 5 0,4-4 3 0,7-5-27 16,4-4 13-16,7 0-28 0,3-2 4 0,3 6 3 15,-4 0-18-15,6 9-8 0,-9-1-28 0,9 19-20 16,-14-12-47-16,17 26-82 0,-20-2-234 16,3-8-21-16,9 17 276 0</inkml:trace>
  <inkml:trace contextRef="#ctx0" brushRef="#br0" timeOffset="19837.4945">11441 2899 1382 0,'0'0'132'16,"-32"2"-60"-16,32-2-1 0,-28 6 0 0,28-6-11 16,-30 21-20-16,13-3-10 0,-2 3-6 0,0 5 5 15,0 4-4-15,2 4 6 0,0 4-7 0,3 2 0 16,1 0-7-16,3-3-10 0,2-2 1 0,5-3-8 15,5-6 0-15,4-3 0 0,3-3 0 0,-9-20 0 16,32 29 0-16,-11-20 0 16,2-4 0-16,1-6 0 0,3-5 0 0,5-6 0 15,0-6 0-15,4-7 0 0,-1-4 0 0,-4-4 0 16,1-5 0-16,-4-1 0 0,0-1 0 0,-5 1 0 16,-3 2 0-16,-6 1-9 0,-3 6-8 0,-5 1-8 15,-2 3-5-15,-5 1-12 0,-1 7-10 0,-6-5-28 16,8 23-22-16,-16-32-32 0,16 32-49 0,-19-13-79 15,19 13-249-15,0 0 42 0,-26 0 339 16</inkml:trace>
  <inkml:trace contextRef="#ctx0" brushRef="#br0" timeOffset="20134.45">12019 2658 1477 0,'0'0'159'0,"-20"-6"-111"16,20 6 3-16,-19 5 4 0,19-5-3 0,-21 14-21 16,21-14-2-16,-23 23-9 0,23-23 0 0,-21 25-6 15,21-25-1-15,-11 23-8 0,11-23 2 0,0 21-6 16,0-21 4-16,9 23-3 0,-9-23 1 0,17 20-1 16,-17-20 1-16,19 14-2 0,-19-14 2 15,19 8-2-15,-19-8 2 0,18 1 0 0,-18-1 0 16,0 0-1-16,22-9 0 0,-22 9 2 15,14-19-3-15,-14 19 2 0,20-33-4 0,-9 13 3 16,-3-1-8-16,1 1-6 0,-4-1-15 0,-5 21-13 16,3-34-17-16,-3 34-20 0,-9-28-13 0,9 28-74 15,-24-27-95-15,24 27-288 0,-23-15 13 16,0 2 324-16</inkml:trace>
  <inkml:trace contextRef="#ctx0" brushRef="#br0" timeOffset="20587.5821">12362 3253 1700 0,'0'0'96'0,"-32"4"-39"16,32-4-28-16,0 0 10 0,0 0-21 0,0 0 9 15,0 0 4-15,0 0-22 0,0 0 8 0,0 0-15 16,0 0 2-16,17-7 2 0,4 4 0 0,4-2-1 16,8-1-4-16,2-2-1 0,4-1-1 0,1 0-1 15,2-2-11-15,2 4-15 16,-4-4-21-16,8 8-50 0,-12-14-60 0,18 25-177 15,-14-18-275-15,1 1 67 0,0 8 340 0</inkml:trace>
  <inkml:trace contextRef="#ctx0" brushRef="#br0" timeOffset="21019.0413">13911 2174 513 0,'0'0'44'0,"23"-25"49"16,-23 25 51-16,0 0 0 0,0 0-35 0,-22-1-55 0,-1 9-31 15,-4 10 21-15,-13-1 38 0,6 18 31 0,-16-4 2 16,13 19 2-16,-14-2-40 0,9 16-6 0,-6 2-30 15,1 9-15-15,-1 5 16 0,1 7-20 0,1 0 17 16,7 5-3-16,5-4-25 16,11-3 9-16,9-5-24 0,9-8-4 0,12-1 4 15,6-9-29-15,13 0-8 0,1-12-67 0,20 13-95 16,-18-28-214-16,25 6-161 0,2-6 54 0,2-22 465 16</inkml:trace>
  <inkml:trace contextRef="#ctx0" brushRef="#br0" timeOffset="21915.0904">14393 2597 1061 0,'-3'-19'303'0,"3"19"-278"0,-13-23-19 16,13 23 13-16,-23-17 17 0,23 17 6 15,-30 0 0-15,11 9-16 0,-9 4-12 0,-1 9 9 16,-8 3 32-16,3 13-19 0,-8-3 35 15,2 11-31-15,-4-1-6 0,1 8 5 0,-2 1-20 16,5 6 12-16,0-1-13 0,6 0 9 0,2-1-9 16,8-3 4-16,6-6 0 0,4-3-22 0,12-7 13 15,3-4-19-15,8-6 4 0,8-1 4 0,5-7-4 16,3-2 3-16,8-6-2 0,3-6 3 0,7-4-2 16,1-7-1-16,3-7 2 0,-1-5-4 0,1-5 5 15,-5-4-4-15,-3-2 6 0,-7-1-5 16,-10 1-10-16,-5 2 23 0,-10 2-23 0,-3 3 26 15,-8 1-10-15,-5 1-5 0,-3 0 1 16,-6 1-3-16,-3 2-2 0,-3 3-6 0,-3 3-4 16,-3 1-3-16,1 4-1 0,-2 1-1 0,5 4 1 15,1-1-3-15,7 4-5 0,18-4-8 0,-17 6-42 16,17-6-48-16,0 0-49 0,0 0-45 0,35-8-73 16,-3 3-191-16,-3-17 69 0,18 15 327 15</inkml:trace>
  <inkml:trace contextRef="#ctx0" brushRef="#br0" timeOffset="22118.2834">14807 2554 1796 0,'0'0'94'0,"0"0"-75"0,0 0-5 0,-20-6 5 16,20 6-1-16,0 0-6 0,-19 27-7 15,8-4 13-15,-1 7-25 0,0 7 26 0,1 6-19 16,0 3 3-16,1 1 8 0,2 1-12 0,1 4 7 15,-1 0-11-15,2-1 8 0,3 0-17 0,-2-6 0 16,2-1-24-16,0-4-14 0,8 3-27 0,-9-13-45 16,16 11-29-16,-12-41-145 0,3 37-243 15,10-17 47-15,-13-20 278 0</inkml:trace>
  <inkml:trace contextRef="#ctx0" brushRef="#br0" timeOffset="22352.7468">15216 2753 1961 0,'-20'-13'57'0,"20"13"-47"0,0 0-6 0,0 0 0 16,0 0 0-16,0 0-2 0,-7 25 0 0,8-5-3 16,-2 7 5-16,-1 4-6 0,-2 4 4 0,-1 2-5 15,-2 2 6-15,-2 5-9 0,1 0-6 0,1 0-8 16,-3-1 7-16,1 0-15 0,-2-5-21 15,5 2 9-15,-5-8-46 0,9 7-8 0,-13-19-57 16,21 18-219-16,-12-19-163 0,6-19 17 0,-3 32 388 16</inkml:trace>
  <inkml:trace contextRef="#ctx0" brushRef="#br0" timeOffset="22524.6145">15020 3084 1467 0,'-22'-40'374'0,"22"40"-277"0,0 0-39 0,-17-16-10 15,17 16-45-15,0 0-3 0,0 0 0 0,0 0 0 16,0 0 0-16,0 0 0 0,28 5 0 0,-7-5 0 16,7-1 0-16,3-2 0 0,6-1 0 0,3-4 0 15,6 6-31-15,-6-16-128 0,21 24-287 0,-19-18-187 16,6 5 36-16,-3 4 417 0</inkml:trace>
  <inkml:trace contextRef="#ctx0" brushRef="#br0" timeOffset="27376.7188">15879 2667 1317 0,'18'-2'291'0,"-18"2"-263"0,18-26-4 16,-18 26-20-16,0 0 18 0,0 0-27 0,20-11 31 15,-20 11 2-15,0 0-20 0,-14 28 24 0,5-6-40 16,-7 8 5-16,0 6 9 0,-1 4-9 0,-3 4 9 15,1 3-12-15,-2-1 11 0,3 1-13 16,2-4 4-16,7 1-31 0,-2-8-7 0,11 3-23 16,-5-10-19-16,13 8-31 0,-9-20-99 0,17 3-283 15,1 0 27-15,-17-20 233 0</inkml:trace>
  <inkml:trace contextRef="#ctx0" brushRef="#br0" timeOffset="27642.3912">16301 2655 1751 0,'0'0'44'16,"-25"-5"-31"-16,25 5-3 0,-17 17 9 0,17-17 3 16,-17 31 8-16,4-9-6 0,2 4-1 15,-2 1-7-15,2 3 5 0,3-2-10 0,2 0 6 16,4 0-8-16,2-2 0 0,4 0-5 0,2-1-1 15,2-3-4-15,4-2 2 0,3-3-4 16,3-2 4-16,3-4-4 0,1-4 3 0,2-2-5 16,3-3 1-16,3-4-3 0,1-4-5 0,0-6-6 15,2-4-12-15,2-2-15 0,-7-10-33 0,7 10-37 16,-16-21-76-16,20 25-113 0,-22-18-230 16,2 0 38-16,5 11 315 0</inkml:trace>
  <inkml:trace contextRef="#ctx0" brushRef="#br0" timeOffset="27814.3049">16618 2622 1536 0,'-30'14'120'0,"9"13"-68"16,-6-3 3-16,5 9 5 0,-4 1-19 15,3 4-6-15,-4 4-22 0,2 4 3 16,4-1-13-16,2 4 9 0,2-4-12 0,3-2 6 16,4-2-9-16,3-1 3 0,2 1-16 0,4-4-17 15,4-2 18-15,2-9-44 0,11 3-14 0,-16-29-63 16,46 39-106-16,-29-28-277 0,17-9-7 0,9 4 200 15</inkml:trace>
  <inkml:trace contextRef="#ctx0" brushRef="#br0" timeOffset="27986.157">16798 3066 1794 0,'-49'8'118'0,"49"-8"-104"16,-23-1-14-16,23 1-1 0,0 0-1 0,0 0-6 15,0 0-10-15,0 0-18 0,6-17-32 16,2 0-35-16,18 14-64 0,-15-27-95 0,26 17-152 16,-7-5-85-16,-1-13 152 0</inkml:trace>
  <inkml:trace contextRef="#ctx0" brushRef="#br0" timeOffset="28298.7194">17178 2694 1387 0,'-14'23'385'0,"-5"-24"-345"0,19 1-15 0,-34 0 2 16,34 0 4-16,-31 5-3 0,31-5-1 0,-30 10-7 16,30-10 0-16,-31 19-2 0,31-19 1 0,-25 30-7 15,15-12-4-15,0 2-8 0,4-1 0 0,4 2 0 16,4-2 0-16,3-1 0 0,-5-18 0 0,22 32 0 16,-22-32 0-16,32 24 0 0,-12-13 0 15,5-4 0-15,3-1 0 0,0-2 0 0,0-2 0 16,-2-1 0-16,-1 3 0 0,-2-2 0 0,-4 2 0 15,-19-4 0-15,29 10 0 0,-29-10 0 0,0 0 0 16,20 27 0-16,-20-27 0 0,1 29 0 16,-5-9 0-16,-4 2 0 0,-3 1 0 0,-1 1 0 15,-2-1-1-15,2-4-13 0,0-1-5 0,12-18-14 16,-17 23-12-16,17-23-35 0,0 0-33 16,1 20-61-16,-1-20-103 0,-1-26-236 0,1 26-11 15,6-35 271-15</inkml:trace>
  <inkml:trace contextRef="#ctx0" brushRef="#br0" timeOffset="28470.5691">17231 2702 1662 0,'-23'-1'332'16,"23"1"-290"-16,-22 2-31 0,22-2-11 16,0 0 0-16,0 0 0 0,0 0 0 0,0 0 0 15,0 0 0-15,0 0 0 0,17 5 0 0,-17-5 0 16,28 1 0-16,-9-2 0 0,5-2 0 0,1-1 0 15,7 0-31-15,-3-6-25 0,10 5-34 0,-9-15-78 16,24 13-356-16,-17-10-78 0,1 1 49 16</inkml:trace>
  <inkml:trace contextRef="#ctx0" brushRef="#br0" timeOffset="28720.5628">17654 2170 1829 0,'0'0'18'16,"0"0"-13"-16,16 17 12 0,-16-17 22 0,34 30 8 15,-11-10 7-15,-3 5-17 0,5 6-36 0,0 3-1 16,-1 3 0-16,-1 4 0 0,-1 1 0 0,-3 4 0 16,-2 1 0-16,-2 5 0 0,-4 1 0 0,-5-1 0 15,-4 2 0-15,-4 0 0 0,-4 0 0 16,-5-2 0-16,-6-1 0 0,-4-3 0 0,-3-1 0 15,-4-2 0-15,-4-3 0 0,-2-1 0 0,-1-8 0 16,7 3-76-16,-11-25-164 0,11 15-405 16,-5-13 28-16,4-1 149 0</inkml:trace>
  <inkml:trace contextRef="#ctx0" brushRef="#br0" timeOffset="29408.0967">9330 4704 1798 0,'-21'8'48'16,"21"-8"-32"-16,0 0-7 0,0 0-5 0,0 0-3 16,0 0 1-16,0 0-2 0,17-10-2 15,0 4 1-15,6-2-8 0,5-5-15 0,9 4-26 16,-4-12-48-16,16 18-61 0,-17-24-116 16,7 12-301-16,2 5 61 0,-13-9 347 0</inkml:trace>
  <inkml:trace contextRef="#ctx0" brushRef="#br0" timeOffset="29548.7454">9582 4840 1106 0,'-31'5'340'15,"9"13"-236"-15,-7-11-48 0,11 5-13 0,18-12-17 16,-23 7-14-16,23-7-33 0,0 0-22 0,0 0-24 16,13-16-29-16,16 12-46 0,-9-21-89 0,16 0-271 15,12 8 23-15,-6-16 374 0</inkml:trace>
  <inkml:trace contextRef="#ctx0" brushRef="#br0" timeOffset="29908.2373">10396 4507 1387 0,'0'0'76'0,"15"-30"-72"0,-15 30 17 16,7-23 12-16,-7 23 8 0,0 0 9 0,0 0-11 15,0 0-17-15,0 0-13 0,-7 17-13 0,2 1 3 16,-1 9 15-16,-2 5-30 0,0 6 28 0,0 7-28 16,-1 1 5-16,1 1 3 0,2 4-23 0,-2-8 1 15,8 6-32-15,-3-12-23 0,14 8-37 16,-9-17-31-16,21 9-122 0,0-6-191 16,-23-31 55-16,46 37 395 0</inkml:trace>
  <inkml:trace contextRef="#ctx0" brushRef="#br0" timeOffset="30301.9131">11110 4379 1313 0,'-17'5'366'16,"-13"-15"-317"-16,2 4-29 0,-4 3 4 0,4 5 2 16,-2 4 4-16,2 4-6 0,0 3-12 15,2 3-3-15,2 3-8 0,1 3 2 0,5 1-4 16,6 1-10-16,3-1 25 0,7 1-25 0,5-1 26 15,5 0-13-15,5 0-3 0,3-1 3 16,6-2-4-16,0 1 5 0,2-3-3 0,1 0 3 16,2-2-4-16,0 0 2 0,0 1-3 0,-4 0 4 15,-1 0-4-15,-5 1 5 0,-3 0-6 0,-3 2 4 16,-6 1-6-16,-4 1 3 0,-4 1-5 0,-5 0 4 16,-5 0-3-16,-3 0 6 0,-3-3-3 0,-3-2 6 15,-1-1-4-15,-2-2 4 0,2-3 0 0,1-2 4 16,0-4 3-16,4-2 4 0,0-4 2 15,18 0 0-15,-24-4-3 0,24 4-6 16,-14-20-4-16,13 2-5 0,4-5 2 0,5-6-4 16,4-4 6-16,3-4-9 0,5-3 4 0,4-2-11 15,2-1 5-15,2 0-10 0,1 4 6 0,1 3-10 16,-1 6 1-16,-4 1-22 0,3 9-17 0,-9-4-33 16,11 16-41-16,-17-17-71 0,20 17-256 0,-10 3-44 15,-23 5 172-15</inkml:trace>
  <inkml:trace contextRef="#ctx0" brushRef="#br0" timeOffset="30630.7471">11540 4515 1171 0,'0'0'337'0,"0"0"-293"15,0 0 15-15,-28-10 11 0,28 10-2 0,-27 6-13 16,27-6-35-16,-37 21 24 0,18-2-32 0,-3 3 25 15,4 4-10-15,-2 4-7 0,3 6 8 0,0 0-9 16,4 4 6-16,2-2-14 0,2 1-11 0,3-5 0 16,4-3 0-16,4-4 0 0,4-5 0 0,5-3 0 15,-11-19 0-15,34 28 0 0,-10-21 0 16,3-4 0-16,5-5 0 0,3-6 0 0,2-5 0 16,-1-8 0-16,-2-4 0 0,0-6 0 0,-3 0 0 15,-6-3 0-15,-3 0 0 0,-6 3 0 0,-5-1 0 16,-5 5 0-16,-5 0 0 0,-4 2 0 0,-5-1 0 15,0 4 0-15,-6 2-26 0,14 20-20 16,-32-33-17-16,32 33-8 0,-36-19-5 0,36 19-32 16,-34-5-21-16,34 5-101 0,-23 11-169 15,23-11-115-15,0 0 130 0,0 0 384 0</inkml:trace>
  <inkml:trace contextRef="#ctx0" brushRef="#br0" timeOffset="30944.5932">12210 4299 1480 0,'-33'-21'104'0,"33"21"-73"16,-25-3 2-16,25 3 5 0,-24 11-1 0,24-11-6 16,-27 25-10-16,15-4 4 0,-1 1-2 0,3 2 5 15,2-1-7-15,4 1-1 0,2-1-6 0,3 1 1 16,4-4-8-16,1-2-9 0,-6-18 25 15,18 28-27-15,-18-28 27 0,23 23-11 0,-23-23 2 16,24 13 2-16,-24-13 0 0,0 0 0 0,20 0-11 16,-20 0-5-16,0 0 0 0,14-18 0 0,-14 18 0 15,14-28 0-15,-8 10 0 0,0 0 0 0,-2-2 0 16,-1 3 0-16,-2 0 0 0,1-1 0 0,-2 18 0 16,-2-35-19-16,2 35-25 0,-4-37-18 15,4 37-33-15,-9-40-50 0,9 40-130 0,-5-22-313 16,5 22 44-16,-9-17 270 0</inkml:trace>
  <inkml:trace contextRef="#ctx0" brushRef="#br0" timeOffset="31287.2308">12591 4737 1927 0,'-19'12'84'0,"19"-12"-55"0,0 0-22 16,0 0-7-16,0 0 0 0,0 0 0 15,0 0 0-15,0 0 0 0,26 14 0 0,-3-12 0 16,6-2 0-16,4-2 0 0,9-2 0 0,0-5-29 16,5 3-31-16,-3-9-55 0,14 18-118 0,-21-17-375 15,14 3 5-15,-1 1 205 0</inkml:trace>
  <inkml:trace contextRef="#ctx0" brushRef="#br0" timeOffset="34941.9925">13525 4269 1263 0,'-17'18'318'15,"17"-18"-269"-15,0 0-21 0,0 0-21 0,0 0-4 16,0 0 14-16,0 0 10 0,0 0 7 16,22-16 0-16,-22 16-6 0,37-20-8 15,-10 5-3-15,4 0-4 0,3-3-1 0,5-1-6 16,1 2 1-16,0 2-6 0,2 1 3 0,-5 5-3 15,-1 0 2-15,-3 4-2 0,-4 4 0 0,-5 4 0 16,-4 2-2-16,-3 4 2 0,-17-9-1 0,20 30 5 16,-14-8-4-16,-6 4 5 0,-2 5-7 15,-4 5 6-15,-4 5-10 0,-2 3 9 0,-5 2-9 16,-1 0-6-16,-2 1 23 0,1-2-22 0,1-3 22 16,3-3-9-16,4-4-23 0,2-6-8 15,9 1-18-15,-2-8-17 0,12 5-21 0,-10-27-36 16,28 37-134-16,-28-37-204 0,29 11-49 0,0-6 177 15</inkml:trace>
  <inkml:trace contextRef="#ctx0" brushRef="#br0" timeOffset="35259.4232">14574 4244 1326 0,'0'0'348'15,"-26"2"-306"-15,26-2-18 0,-25 0 3 0,25 0 7 16,-28 7 3-16,28-7-6 0,-32 17-9 0,15-3-2 15,-2-2-7-15,19-12 0 0,-32 26-3 16,32-26-1-16,-23 28-5 0,23-28 1 0,-11 24-5 16,11-24 0-16,1 21-1 0,-1-21 2 0,14 17-2 15,-14-17 2-15,23 17-1 0,-6-9 0 16,2-1 0-16,3-1 3 0,1 2-3 0,1-1 3 16,1 0-3-16,-1 2 1 0,-2-1-1 0,-1 1 2 15,-3 2-2-15,-18-11-12 0,28 29 26 0,-18-13-25 16,-6 3 25-16,-1-1-11 0,-4 2-4 15,-1 2 3-15,-2 1-5 0,-2 0 5 0,-4-2-4 0,-1-2 4 16,-1-2-8-16,12-17 1 0,-22 27-7 16,22-27-3-16,-18 16-8 0,18-16-10 0,0 0-23 15,0 0-35-15,0 0-63 0,-16-23-96 0,29 3-299 16,-8-2 40-16,-3-9 231 0</inkml:trace>
  <inkml:trace contextRef="#ctx0" brushRef="#br0" timeOffset="35449.6408">14566 4224 1836 0,'0'0'62'0,"-23"15"-28"16,23-15-11-16,0 0-5 0,0 0-5 0,0 0-6 15,0 0-5-15,0 0-2 0,0 0 1 0,0 0 0 16,28 6 0-16,-9-6 1 0,1-4-3 16,3-2-9-16,4-1-12 0,0-4-16 0,6 4-23 15,-7-9-24-15,15 14-36 0,-15-20-70 0,23 24-161 16,-16-11-175-16,0-1 38 0,4 16 387 0</inkml:trace>
  <inkml:trace contextRef="#ctx0" brushRef="#br0" timeOffset="35608.9755">15027 4413 1826 0,'-20'7'30'16,"20"-7"-30"-16,0 0-1 0,0 0-1 0,0 0 1 15,0 0-2-15,0 0 0 0,0 0-14 0,0 0-22 16,20-24-34-16,-7 1-54 0,19 16-107 0,-13-16-316 16,7-1 43-16,5 6 209 0</inkml:trace>
  <inkml:trace contextRef="#ctx0" brushRef="#br0" timeOffset="35907.9041">15460 4114 1480 0,'-14'23'289'16,"-9"-14"-265"-16,3 2-8 0,0-2 7 16,1 6 5-16,-1-3 3 0,0 5 0 0,-1-1-8 15,3-1 3-15,18-15-10 0,-27 23-4 0,27-23-8 16,-7 20-3-16,7-20-4 0,10 21 2 0,-10-21-1 16,24 23 2-16,-6-14-1 0,4-1 3 0,4 0-3 15,3-1 1-15,3 0 0 0,1 0 1 0,-1 1-1 16,-4-1 2-16,-2 2-3 0,-3 2 3 15,-4 1 3-15,1 2 6 0,-20-14-2 0,22 29 3 16,-17-12-6-16,-4 2-13 0,-4 4 16 0,-3 2-13 16,-5 1 8-16,-2-2-4 0,-3-1 0 15,-1-1 0-15,0-2 0 0,1-2-2 0,16-18-14 16,-24 26-10-16,24-26-15 0,0 0-26 0,-12 19-65 16,12-19-112-16,1-22-352 0,-1 22 33 0,5-41 204 15</inkml:trace>
  <inkml:trace contextRef="#ctx0" brushRef="#br0" timeOffset="36064.2028">15395 4170 1771 0,'-8'22'276'0,"8"-22"-276"0,0 0 0 16,0 0 0-16,0 0 0 0,0 0 0 16,0 0 0-16,0 0 0 0,33-2 0 0,-5-4 0 15,5-4 0-15,7-1 0 0,3-6-11 16,7 11-134-16,-19-23-223 0,15 18-269 0,-9-5 33 15,-3 2 323-15</inkml:trace>
  <inkml:trace contextRef="#ctx0" brushRef="#br0" timeOffset="36720.5186">9417 6250 1580 0,'-23'4'196'0,"23"-4"-163"0,0 0-26 15,0 0-5-15,0 0 5 0,23-16 1 0,-23 16 3 16,36-27-6-16,-11 12-1 0,4-2-5 0,3 0-6 15,1-1-17-15,2 6-24 0,-8-7-31 16,8 16-41-16,-18-17-66 0,17 25-142 0,-14-6-199 16,-20 1 45-16,26 8 432 0</inkml:trace>
  <inkml:trace contextRef="#ctx0" brushRef="#br0" timeOffset="36892.3998">9447 6497 1660 0,'0'0'155'0,"0"0"-132"0,0 0-23 16,0 0-4-16,31 3 4 0,0-7-2 0,4-5 4 16,6-5-11-16,10-3-8 0,3-6-15 15,16 6-79-15,-6-18-49 0,24 15-235 16,-9-6-176-16,2-6 71 0,10 15 462 0</inkml:trace>
  <inkml:trace contextRef="#ctx0" brushRef="#br0" timeOffset="37439.3886">10625 5847 1122 0,'10'-36'279'0,"-10"36"-169"0,8-19-49 15,-8 19 32-15,0 0-40 0,0 0-8 0,0 0 6 16,0 0-31-16,0 0 5 0,0 0-9 0,0 0 5 16,-3 17-20-16,-6 4 12 0,-1 8-11 0,-1 10-6 15,-3 7 11-15,-1 7-10 0,1 4 12 16,-2 1-12-16,0 1 11 0,1-2-15 16,4-4 7-16,4-2-17 0,5-5-10 0,7-2 6 15,-2-12-55-15,12 3 6 0,-7-16-38 0,19 11-76 16,-27-30-58-16,45 10-187 0,-13-7-50 0,-5-19 214 15</inkml:trace>
  <inkml:trace contextRef="#ctx0" brushRef="#br0" timeOffset="37923.7888">11307 5868 735 0,'0'0'269'15,"0"0"-126"-15,0 0-37 0,0 0-2 0,0 0-5 16,0 0-15-16,-13-17-17 0,13 17-13 15,-20-13-12-15,20 13-8 0,-24-12-9 0,24 12-3 16,-25-9 0-16,25 9 1 0,-27 0 1 16,27 0-5-16,-29 10-3 0,12-1-6 0,17-9 3 15,-33 34-3-15,17-10 7 0,1 5-3 0,1 7 5 16,-1 5-7-16,2 5 8 0,1 4-10 0,2 2 7 16,4-1-9-16,2-2 1 0,3-5-9 0,6-4 0 15,3-5 0-15,7-4 0 0,7-6 0 16,1-4 0-16,7-7 0 0,4-7 0 0,4-5 0 15,6-9 0-15,1-7 0 0,4-7 0 0,-1-8 0 16,0-5 0-16,-3-4 0 0,-7-5 0 0,-5 0 0 16,-7-1 0-16,-8 0 0 0,-7 1 0 0,-7 2 0 15,-8 0 0-15,-7 5 0 0,-6 0 0 0,-5 3 0 16,-7 0-16-16,-5 4-23 16,-6-1-19-16,-3 8-20 0,-7-1 8 0,9 16-39 15,-8-4 15-15,19 26-67 0,-19-14-123 0,15 17-231 16,9 11 20-16,-7-8 368 0</inkml:trace>
  <inkml:trace contextRef="#ctx0" brushRef="#br0" timeOffset="39173.9016">11841 5795 964 0,'0'0'277'0,"0"0"-184"16,0 0-18-16,0 0-2 0,24-7-2 0,-24 7-18 15,17-16 11-15,-17 16-27 0,20-18 8 0,-20 18-3 16,15-18-10-16,-15 18-1 0,0 0-7 0,13-17-1 16,-13 17-5-16,0 0 1 0,0 0-1 15,0 0-3-15,0 0-1 0,-3 22-5 16,3-22-15-16,-10 31 26 0,0-2-22 0,-4 4 23 15,-3 7-5-15,-2 1-15 0,-2 1-1 0,1 1 0 16,1-1 0-16,4-2 0 0,4-5 0 0,3-4 0 16,7-5 0-16,5-7 0 0,5-2 0 0,-9-17 0 15,37 24 0-15,-8-16 0 0,5-6 0 0,8-4 0 16,6-8 0-16,8-5 0 0,3-5 0 16,6-3 0-16,-3-5-8 0,4-2-37 0,-8-8-26 15,4 8-43-15,-18-16-72 0,16 27-127 0,-25-15-252 16,-2 1 32-16,0 13 322 0</inkml:trace>
  <inkml:trace contextRef="#ctx0" brushRef="#br0" timeOffset="39358.2631">12275 5699 1615 0,'-24'44'258'0,"-2"-11"-224"31,7 7-38-31,7 3 23 0,2 6-4 0,4-1-6 16,4 3 10-16,-1 0-8 0,2 0 6 0,2-3-11 15,2-3 4-15,3-3-13 0,2-3 3 0,3-4-21 16,1-4-10-16,7 2-21 0,-7-11-58 16,12 14-47-16,-24-36-167 0,22 34-259 0,-8-14 60 15,-14-20 319-15</inkml:trace>
  <inkml:trace contextRef="#ctx0" brushRef="#br0" timeOffset="39547.6495">12680 6057 1577 0,'-16'25'328'0,"-4"-20"-319"15,2 1-12-15,18-6-1 0,-25 11 0 16,25-11-9-16,0 0-15 0,0 0-42 0,-22 0-43 16,22 0-54-16,0 0-74 0,28-21-246 0,-9 19-6 15,-19 2 203-15</inkml:trace>
  <inkml:trace contextRef="#ctx0" brushRef="#br0" timeOffset="39896.4344">13066 5747 1545 0,'0'0'129'0,"-22"7"-93"0,5-2-7 0,-3 3 3 16,3 7-11-16,-6 3 27 0,1 8-32 0,-3-2 30 15,2 7-10-15,0-2-6 0,2 3 4 0,3-3-10 16,2 0-3-16,5-4-21 0,6 2 0 16,3-6 0-16,4 0 0 0,4-2 0 0,-6-19 0 15,23 29 0-15,-6-18 0 0,5-3 0 0,1-5 0 16,5 1 0-16,3-5 0 0,-1-2 0 16,2 2 0-16,-2-4 0 0,-2 4 0 0,-4 0 0 15,-4 2 0-15,-20-1 0 0,21 8 0 0,-21-8 0 16,8 17 0-16,-8-17 0 0,0 33 0 0,-6-10 0 15,-5 4 0-15,-5 4-10 0,-3 0 2 0,-3 2-5 16,1-1-4-16,1-3 20 0,1-4-26 0,6-3 14 16,13-22-23-16,-20 29-14 0,20-29-21 15,0 0-34-15,0 0-43 0,0 0-78 16,-3-18-141-16,11-4-163 0,9 4 58 0,-8-23 468 16</inkml:trace>
  <inkml:trace contextRef="#ctx0" brushRef="#br0" timeOffset="40077.0006">13085 5760 2008 0,'0'0'28'0,"0"0"-27"0,-17 3-2 0,17-3 0 16,0 0 1-16,0 0 0 0,0 0 0 0,0 0-1 16,28-15-4-16,-11 7-13 0,9-2-21 0,-3-6-34 31,13 10-53-31,-13-20-93 0,31 10-360 0,-14 0-2 15,1-2 188-15</inkml:trace>
  <inkml:trace contextRef="#ctx0" brushRef="#br0" timeOffset="40377.3852">13658 5491 1559 0,'-38'0'130'0,"38"0"-75"15,-31 10-7-15,31-10 8 0,-31 27-5 0,18-9-6 16,-3 2-7-16,3 1-2 0,1 2-7 0,4-1-29 16,2-1 0-16,5-2 0 0,3-2 0 15,3 0 0-15,-5-17 0 0,20 25 0 0,-20-25 0 16,27 16 0-16,-27-16 0 0,34 7 0 0,-16-8 0 16,1-4 0-16,1-3 0 0,-1-4 0 15,-2-4 0-15,1-2 0 0,-3-2 0 0,0-1 0 16,-4-1 0-16,-2-2 0 0,0 1 0 0,-2 1 0 15,-3 1 0-15,-3 4 0 0,-1 17 0 0,-5-29 0 16,5 29 0-16,-12-20 0 0,12 20-12 0,-21-6-25 16,21 6-14-16,-30 14-16 0,16 9-33 0,-11-9-36 15,15 24-105-15,-20-12-256 0,13-1-25 0,6 7 139 16</inkml:trace>
  <inkml:trace contextRef="#ctx0" brushRef="#br0" timeOffset="40576.365">13923 6488 2047 0,'-33'3'0'16,"33"-3"0"-16,-23-6 0 0,23 6 0 0,-6-20 0 15,6 20 0-15,-10-34 0 0,10 34-125 16,-14-52-187-16,20 33-338 0,-4-3 16 0,4-1 309 15</inkml:trace>
  <inkml:trace contextRef="#ctx0" brushRef="#br0" timeOffset="42857.7697">15147 5769 946 0,'0'0'250'0,"-3"-31"-232"0,3 31 8 15,-11-29 9-15,11 29 7 0,-18-24 13 0,18 24-2 16,-29-13-10-16,11 11-12 0,-7 2-9 15,1 4-4-15,-5 4 2 0,1 6 8 0,-5-1 4 16,5 7 9-16,-6-2-3 0,7 5-14 0,-5 0 31 16,6 6-32-16,-2-1 24 0,6 3-15 0,2 2-17 15,7-1 3-15,2 1-13 0,6 1 6 0,3-3-10 16,4 2 5-16,7-3-6 0,3-1 3 16,6-2-6-16,6-4 6 0,4-3-5 0,5-1 5 15,4-4-4-15,3-3 1 0,4-4-2 0,2-6 1 16,3-6 1-16,-1-4-2 0,0-4 2 0,-2-4-3 15,-2-4 5-15,-3-3-7 0,-6-4 5 0,-4-3-7 16,-6-4 0-16,-3-4-6 0,-4 0 5 16,-3-2-7-16,-5 0 9 0,-4-1-6 15,-5 3 12-15,-4 3 9 0,-4 1-21 0,-3 5 25 16,-3 0-26-16,-3 3 12 0,-2 0 7 0,0 1-7 16,-2 2 6-16,-2 2-1 0,-1 5 6 0,-1 3 1 15,0 5 5-15,1 4-3 0,1 3 1 0,1 2-3 16,21-1-1-16,-29 8-2 0,29-8-4 0,0 0 0 15,0 0-4-15,0 0-1 0,-7 20 0 0,7-20 0 16,21 12 0-16,-4-6 1 0,7 2 0 16,1-4 0-16,5 2 0 0,2 0 1 0,2 1-1 15,-2 0 3-15,1 2-2 0,-2 1 0 0,-2 3-2 16,-2 2 1-16,-1 3-2 0,-4 1 5 16,-4 3-4-16,-1 1-10 0,-5 4 24 0,-3 2-24 15,-6 1 25-15,-2 3-10 0,-3-1-6 0,-4 2 6 16,-3 1-5-16,0 0 8 0,-6 0-3 0,2 0 8 15,-2-2-5-15,-1-4 4 0,3-6-7 16,2-2 2-16,11-21-4 0,-16 24 0 0,16-24-3 16,0 0 1-16,0 0-1 0,0 0-2 0,0 0 2 15,0 0-1-15,0 0 1 0,9-28 0 0,-1 5 4 16,3-4-5-16,1-5 5 0,2-4-4 0,-1-2 3 16,0 1-3-16,0-1 6 0,-2-1-6 0,1-3 6 15,1-4-7-15,-1 0-6 16,5-1 19-16,0-3-18 0,2 4 17 0,1 3-6 15,0 5-4-15,0 8 0 0,0 8 0 0,-3 7 0 16,-17 15 0-16,24-14 0 0,-24 14 0 0,0 0 0 16,18 11 0-16,-18-11 0 0,13 22 0 0,-13-22 0 15,14 30 0-15,-9-12 0 0,-1 2 0 0,-2 2 0 16,-2 1 0-16,-1 1 0 0,-3 2 0 0,-2 1 0 16,-1 0 0-16,-4-1 0 0,-1 2 0 15,-2 0 0-15,-1 1 0 0,-1-3 0 0,-1 1 0 16,0-2 0-16,0-3 0 0,0-4 0 0,17-18 0 15,-28 27 0-15,28-27 0 0,-20 14 0 0,20-14 0 16,0 0 0-16,0 0 0 0,0 0 0 16,0 0 0-16,0 0 0 0,0 0 0 0,0 0 0 15,0 0 0-15,0 0 0 0,17 15 0 0,-17-15 0 16,35 14 0-16,-13-4 0 0,3 3 0 16,0 2 0-16,1 3 0 0,-1 1 0 0,1 1 0 15,-2 2 0-15,0-3 0 0,-2 1 0 0,-2-1 0 16,-1 0 0-16,-2-1 0 0,0-1 0 0,-17-17 0 15,28 27 0-15,-28-27-90 0,28 20-94 0,-28-20-228 16,0 0-185-16,26-5 7 0,-26 5 417 0</inkml:trace>
  <inkml:trace contextRef="#ctx0" brushRef="#br0" timeOffset="51099.4695">16833 5481 1565 0,'25'-1'178'0,"-25"1"-150"0,0 0-21 16,0 0-7-16,0 0 1 0,0 0 3 0,0 0 4 15,0 0-2-15,-8 20 3 0,5-2-1 0,-1 8 4 16,-2 5-4-16,1 4 8 0,-2 6-10 0,0 3 6 16,0 2 4-16,1 5-20 0,2-3 21 0,-3 3-21 15,1-3 7-15,0 1 5 0,-1-5-11 0,2-1 7 16,3-6-8-16,2-4 2 0,2-5-18 0,2-8-6 15,8 1-34-15,-12-21-38 0,32 25-103 0,-32-25-218 16,31-10-115-16,-4 4 24 0,-5-19 480 16</inkml:trace>
  <inkml:trace contextRef="#ctx0" brushRef="#br0" timeOffset="51253.0562">17212 5862 1992 0,'-22'6'22'15,"2"1"-20"-15,20-7-3 0,-23 9-1 0,23-9-2 16,0 0-7-16,0 0-9 0,0 0-13 0,-17 3-24 16,17-3-37-16,0 0-42 0,0 0-88 0,0 0-241 15,22 11-72-15,-3-11 106 0</inkml:trace>
  <inkml:trace contextRef="#ctx0" brushRef="#br0" timeOffset="51674.9664">17843 5631 1445 0,'-22'-10'155'16,"-1"4"-145"-16,-3 1 12 0,4 8 12 0,-6-5 12 16,4 11 3-16,-8-3-12 0,3 5-4 0,-4 1 0 15,3 5 2-15,-2 0 0 0,3 2-3 16,1 2-7-16,5-1-19 0,4 0 4 0,5-2-16 15,14-18 18-15,-16 30-11 0,16-30 8 0,-1 23-10 16,1-23-3-16,16 22 1 0,-16-22-1 0,34 14 3 16,-8-10-1-16,5-3 3 0,5-2-2 0,2 0 0 15,4-1 0-15,-1 0-3 0,-1 4 2 0,-2 3 0 16,-5 3-1-16,-6 1 1 0,-4 2-2 0,-23-11 6 16,28 29-4-16,-19-11 3 0,-4 3-3 0,-2 1 2 15,-5 3-2-15,-6 2 2 0,-4 0-5 0,-5 2 5 16,-3 1-4-16,-3-4 6 0,-2-2-4 0,-1-2 5 15,-1-5-4-15,2-2 3 0,3-6 0 0,1-3 3 16,2-5 3-16,19-1 3 0,-31-6 1 16,31 6-5-16,-19-19-1 0,19 19-5 0,-9-37-2 15,11 10-5-15,4-6 2 0,5-4-7 0,4-2 5 16,2 0-5-16,7 1 5 0,0-1-9 0,3 5 4 16,1 0-10-16,2 8-5 0,-4-2-34 0,4 15-49 15,-17-15-81-15,21 22-271 0,-34 6-94 0,31-24 52 16,-12 24 467-16</inkml:trace>
  <inkml:trace contextRef="#ctx0" brushRef="#br0" timeOffset="54713.7969">18102 5745 1478 0,'0'0'100'0,"0"0"-61"16,0 0-12-16,6-22 9 0,-6 22 8 0,0 0 9 16,0 0-8-16,16-18-7 0,-16 18-14 0,19-14-5 15,-19 14-7-15,29-21-1 0,-9 8-4 0,0-2 0 16,5-3-4-16,2-1 3 0,2 0-5 16,1 2 3-16,3 1-5 0,-3 2 4 0,-2 3-3 15,-3 3 1-15,-5 3-3 0,-20 5 0 0,25 2 1 16,-25-2-1-16,11 17 3 0,-11-17-2 0,-3 36 4 15,-7-7-5-15,-5 5 6 0,-9 6-8 16,-3 4-9-16,-9 2 23 0,-4 1-21 0,2-2 22 16,1 1-2-16,1-8-7 0,6 0 10 15,5-7-7-15,4-3 5 0,7-7-9 0,14-21 2 16,-10 25-6-16,10-25 0 0,0 0 0 0,18 18 1 16,-18-18 1-16,39 4-1 0,-11-7 1 0,4-3-4 15,5-5-6-15,3-4-17 0,8 1-33 0,-6-9-20 16,10 12-35-16,-16-19-80 0,20 21-181 0,-17-13-150 15,-2-2 26-15,3 10 430 0</inkml:trace>
  <inkml:trace contextRef="#ctx0" brushRef="#br0" timeOffset="54948.1416">18796 5613 1668 0,'0'0'88'15,"-8"19"-72"-15,8-19 0 0,-23 22 6 16,23-22 9-16,-24 25 4 0,13-8-7 0,-1 0-8 16,1 4 0-16,2 0-7 0,1 1-13 0,2-1 21 15,5-1-27-15,4-3 21 0,1 0-10 0,-4-17-6 16,26 26 2-16,-4-18-3 0,7-2 2 0,6-5-1 16,5-4-1-16,4-5 1 0,2-6-10 15,3-4-9-15,-2-6-38 0,5 4-25 16,-10-8 6-16,7 14-79 0,-21-20-39 0,14 9-315 15,-17 2-25-15,-10-4 195 0</inkml:trace>
  <inkml:trace contextRef="#ctx0" brushRef="#br0" timeOffset="55104.4079">18912 5826 1779 0,'-17'32'29'15,"5"2"-32"-15,4 0 5 0,7-3-7 0,1-2 2 16,6-2-18-16,1-8-15 0,9 6-38 0,-16-25-51 15,44 32-134-15,-15-23-278 0,5-6 25 16,6 5 278-16</inkml:trace>
  <inkml:trace contextRef="#ctx0" brushRef="#br0" timeOffset="55604.4115">19877 5907 1216 0,'0'0'92'15,"5"-25"-31"-15,-5 25 11 0,0 0 15 0,0 0-1 16,-10-18-19-16,10 18-21 0,0 0-18 16,0 0-6-16,-19 6-7 0,19-6 0 0,0 0-4 15,-18 28 1-15,9-10-4 0,3 4 7 0,-2 2-4 16,2 3 4-16,-3-1-5 0,2 2 2 0,1-1-5 16,2-2 4-16,0-2-7 0,2-1 3 15,2-22-1-15,-1 29 0 0,1-29-1 0,0 0 1 16,0 0-7-16,0 0 0 0,0 0 3 0,0 0 3 15,0 0 10-15,0 0 1 0,18-16 2 16,-12-1-6-16,0-6-3 0,3-2-7 0,-1-2 1 16,-1-2-4-16,2 4 4 0,-2 0-4 0,-1-1 4 15,-1 2-4-15,0 1 3 0,0 0-4 0,0 1 3 16,1 3-3-16,4 1 4 0,-10 18-4 0,18-24-11 16,-18 24 6-16,18-10-18 0,-18 10 5 0,21 0 6 15,-21 0-21-15,28 7 1 0,-28-7-30 16,36 11-14-16,-19-11-16 0,10 13-19 0,-27-13-17 15,47 14-44-15,-47-14-47 0,44-5-212 16,-15 12 30-16,-10-14 227 0</inkml:trace>
  <inkml:trace contextRef="#ctx0" brushRef="#br0" timeOffset="55948.1511">20393 5776 1401 0,'-38'0'75'0,"38"0"-15"16,-37 5 4-16,37-5-13 0,-39 14 11 0,19 0-25 15,-7-2 7-15,3 6 1 0,0-1-9 0,2 3 0 16,-2 1-10-16,5 2 3 0,0 0-12 0,3-1 1 16,5-2-9-16,1 0-2 0,10-20-5 15,-6 30 2-15,6-30-6 0,8 22 5 0,-8-22-4 16,19 15 0-16,-19-15 0 0,30 5 1 16,-9-7 0-16,3-6-1 0,6-2 4 0,-1-4-5 15,5-4 3-15,-1-4-2 0,-2 1 1 0,-1-4-2 16,-4 1 4-16,-3 1-5 0,-2 0 6 0,-4 3-5 15,-2 0 4-15,-4 3-3 0,-11 17 2 0,13-29-3 16,-13 29-7-16,0 0 11 0,5-18-10 0,-5 18 11 16,0 0-2-16,0 0-1 0,-18 14 7 15,18-14-9-15,-20 31 9 0,8-8-6 0,0 1-5 16,0 2 2-16,4-1-12 0,1-2-3 0,3 1-12 16,3-5-4-16,4 2-13 0,-3-21-12 0,12 36-19 15,-12-36-18-15,25 28-38 0,-25-28-53 16,40 12-129-16,-15-8-177 0,-2-10 47 0,12 11 371 15</inkml:trace>
  <inkml:trace contextRef="#ctx0" brushRef="#br0" timeOffset="56323.1769">20810 5789 1628 0,'-29'-11'36'0,"7"9"21"0,-4-2-35 15,6 6 3-15,-3 0 15 0,1 5-23 0,-3 3 23 16,4 6-17-16,-1 2 5 0,5 4-14 15,1 0-7-15,4 4 2 0,1 0-6 16,3 2 5-16,4-2-4 0,2-2 4 0,5-4-4 16,2-3 3-16,-5-17-6 0,22 23 3 0,-22-23-1 15,34 9 6-15,-13-12-1 0,6-3-1 0,2-5 2 16,2-4-5-16,0-7 5 0,1-3-4 0,-3-6 2 16,0-1-6-16,-1-2-1 0,-1-1 0 0,-1 1-5 15,-7 1 10-15,-2 1-6 0,-3 1 2 16,-5 0-1-16,1 2 0 0,-3 1 0 0,-2 1 0 15,-1 7 0-15,-4 3 0 0,0 17 0 0,0 0 0 16,0 0 0-16,0 0 0 0,-21-4 0 0,21 4 0 16,-18 40 0-16,5-8 0 0,-1 5 0 15,1 2-8-15,1 0 11 0,2-2-22 0,4-1 9 16,3-2-15-16,5 0-9 0,1-6-3 0,7 1-14 16,-1-7-8-16,9 2-21 0,-18-24-36 15,41 37-124-15,-41-37-33 0,39 9-242 0,-12-2 46 16,-9-21 356-16</inkml:trace>
  <inkml:trace contextRef="#ctx0" brushRef="#br0" timeOffset="56495.0305">21255 5701 1766 0,'0'0'95'0,"-18"2"-58"16,18-2-11-16,0 0-4 0,-22 25-6 0,14-8-3 15,-1 3-15-15,1 2 24 0,0 6-27 16,2-2 21-16,0 2-11 0,2 0-9 0,3 0 4 15,0 0-8-15,3-3-1 0,1-2-16 0,-1-6-12 16,8 3-30-16,-10-20-57 0,19 29-22 0,-19-29-70 16,28 4-253-16,-28-4-23 0,20-7 79 15</inkml:trace>
  <inkml:trace contextRef="#ctx0" brushRef="#br0" timeOffset="56635.7433">21306 5476 1470 0,'0'0'92'0,"0"0"-80"16,1 21-13-16,-1-21-8 0,0 0-17 0,20 31-47 15,-20-31-66-15,27 21-151 0,-10-11-201 0,-17-10 49 16,41 21 340-16</inkml:trace>
  <inkml:trace contextRef="#ctx0" brushRef="#br0" timeOffset="57370.0583">21693 5671 1317 0,'0'0'128'0,"-37"-3"-29"16,37 3-10-16,-41 0-10 0,22 6-12 0,-9-4-10 16,5 6-5-16,-4-2-4 0,5 6-5 0,-1-1-6 15,3 5-7-15,0 0-29 0,20-16-1 16,-29 32 0-16,16-12 0 0,4-1 0 0,1 0 0 15,3 1 0-15,4-4 0 0,1-16 0 0,6 31 0 16,-6-31 0-16,17 24 0 0,-17-24 0 0,27 14 0 16,-9-9 0-16,2-4 0 0,1-3 0 0,2-3 0 15,1 0 0-15,1-3 0 0,1-2 0 0,-4-4 0 16,-1-2 0-16,-4-2 0 0,0-1 0 0,-4-2 0 16,2 2-1-16,-3-3 2 15,-3 0-10-15,0 2 17 0,-4-2-7 0,1 2-3 16,-2 3 3-16,-4 17-2 0,8-25 1 0,-8 25 0 15,0 0 0-15,0 0 0 0,0 0-2 0,0 0 0 16,0 0-1-16,-10 19 1 0,2 2-1 0,-3 4-8 16,-1 4 21-16,0 2-20 0,1-1 21 0,1 1-9 15,3-3-5-15,3-2 1 0,4-4-11 16,1-5-4-16,6 0-9 0,-7-17 4 0,18 23 1 16,-18-23 2-16,30 11-4 0,-30-11-12 0,39-5-16 15,-21-7-16-15,9 5-9 0,-8-15-23 0,10 9 10 16,-10-12 13-16,6 5 27 0,-5-3 29 0,-2 0 22 15,0 3 26-15,-7-3 4 0,-11 23 25 16,20-37-20-16,-20 37 13 0,7-27-18 0,-7 27 16 16,-4-20 9-16,4 20 2 0,0 0 0 15,0 0-10-15,-20-5-14 0,20 5-16 0,-17 15-6 16,17-15-3-16,-22 27 1 0,10-9-9 0,-1 0 26 16,2 4-26-16,2-1 23 0,0 2-11 0,1-1-8 15,2 0 2-15,-1-4-5 0,7-18 1 0,-3 28-4 16,3-28 0-16,5 17 0 0,-5-17 1 0,0 0-1 15,0 0 1-15,22 3 0 0,-22-3 0 0,23-15 2 16,-23 15-3-16,30-32 3 0,-14 10-4 16,1-2 2-16,-1 0-1 0,0-1-10 0,-2 1 22 15,-2 1-21-15,0 1 22 0,-3 1-7 16,-2 3-5-16,2 0 3 0,-9 18-4 0,11-25 2 16,-11 25-2-16,0 0 1 0,0 0-1 0,0 0 0 15,0 0 0-15,0 0 0 0,0 0 0 0,0 0 0 16,6 31 0-16,-7-10-2 0,-2 0-17 15,2 5 14-15,0-2-33 0,2 2 10 0,-1-1-27 16,6 2-29-16,-6-8-19 0,16 10-41 0,-16-29-49 16,25 34-138-16,-25-34-168 0,30 15 33 0,-6-1 387 15</inkml:trace>
  <inkml:trace contextRef="#ctx0" brushRef="#br0" timeOffset="57705.3178">22542 5518 1500 0,'-23'-19'344'0,"23"19"-286"0,-31 1-34 15,14 5-4-15,-3 4-3 0,-2 4 2 0,-4 3-3 16,1 4 2-16,-2 1-3 0,4 1 0 0,2 1-14 16,4 0-1-16,3-1 0 0,4-1 0 15,4-3 0-15,6-19 0 0,-3 29 0 0,3-29 0 16,9 20 0-16,-9-20 0 0,17 13 0 0,-17-13 0 15,28 2 0-15,-10-4 0 0,3-3 0 0,2-2 0 16,0-1 0-16,0 0 0 0,-2 1 0 0,-4 1 0 16,-17 6 0-16,29-6 0 0,-29 6 0 0,17 1 0 15,-17-1 0-15,0 0 0 0,0 0 0 0,13 19 0 16,-13-19 0-16,-1 27 0 0,-5-10 0 16,0 3 0-16,-4 2 0 0,-1 1 0 0,0 0 0 15,-2 0 0-15,1-2 0 0,2-2 0 0,2 0 0 16,1-2 0-16,7-17 0 0,-8 28 0 0,8-28-24 15,-1 19-72-15,10 2-101 0,-9-21-330 0,0 0-87 16,0 0 43-16</inkml:trace>
  <inkml:trace contextRef="#ctx0" brushRef="#br0" timeOffset="57870.7312">22747 5955 1949 0,'-46'7'98'16,"46"-7"-98"-16,0 0 0 0,-23-5 0 0,23 5 0 15,-17-7 0-15,17 7 0 0,0 0 0 16,0 0 0-16,-17-19 0 0,17 19-20 16,0 0-177-16,0 0-465 0,6-24 26 0,-6 24 105 0</inkml:trace>
  <inkml:trace contextRef="#ctx0" brushRef="#br0" timeOffset="131779.1437">690 893 709 0,'0'0'89'0,"0"0"-11"0,0 0-3 16,0 0 0-16,0 0 0 0,0 0-17 0,0 0-17 15,0 0-13-15,0 0-11 0,0 0 4 0,0 0 5 16,0 0-1-16,0 0 1 0,-2 16-3 0,2-16 4 15,0 0 4-15,-1 27 0 0,3-9 12 0,-3 5-18 16,6 7 0-16,-4 5-7 0,4 8-4 16,-3 6 8-16,3 3-28 0,-2 5 16 0,-1-2-24 15,-1 1 6-15,1-4 15 0,-2-2-11 0,0-3 9 16,0-8-8-16,0-3 9 0,1-7-6 0,1-5 6 16,1-4-5-16,-3-20 3 0,7 22-4 0,-7-22 4 15,0 0 2-15,0 0 7 0,0 0 7 0,0 0 5 16,0 0 3-16,16-19-5 0,-14 2-5 0,3-5-10 15,0-6-2-15,0-4-8 0,3 0 8 0,0-1-9 16,0 2 8-16,2-1-6 0,0 2 5 0,1 2-5 16,1 0 4-16,1 5-8 0,0 4 3 0,1 2-7 15,-14 17 4-15,25-15-4 0,-25 15 5 0,22 8 1 16,-22-8-1-16,20 29 5 0,-12-9-4 0,0 7 6 16,-4 2-9-16,-1 2 9 0,-2 4-9 15,-1-1 8-15,-4 0-9 0,0-2 10 0,-4-5-6 16,0 0 7-16,-3-5-3 0,0-4 8 0,-1-1-3 15,12-17 8-15,-30 25-1 0,30-25-4 0,-34 12-4 16,16-15-5-16,1-5-5 0,-1-6-11 0,18 14-11 16,-34-38-15-16,22 19-22 0,-7-14-35 0,16 12-31 15,-17-23-66-15,25 15-84 0,-10-5-197 0,-1-14 39 16,18 19 438-16</inkml:trace>
  <inkml:trace contextRef="#ctx0" brushRef="#br0" timeOffset="132118.6389">1002 518 924 0,'-37'-5'55'0,"5"-9"-1"0,-7 2-2 0,3 11-13 16,-1 1 1-16,3 13 15 0,-5 6 6 15,1 11-6-15,-6 9-11 0,4 11 16 16,-6 5-18-16,6 5-3 0,-4 9 5 0,7 1-18 16,-3 17 1-16,11 7-7 0,1 7-1 0,10 6-22 15,6 3 15-15,6-4 8 0,6-6-20 0,8-5 23 0,7-17-19 16,9-11 12-16,8-16 15 0,10-13-29 0,6-11 30 16,9-13-33-16,9-15 7 0,5-11 6 15,10-14-32-15,2-12 31 0,6-14-27 0,4-8 19 16,-6-11 9-16,-3-1-16 0,-13-2 12 0,-14 2-17 15,-16 7 14-15,-14 1-17 0,-12 3-4 0,-15 0 18 16,-11 2-44-16,-15-5-14 0,-1 6-65 0,-26-14-118 16,9-4-318-16,-16 17 28 0,-11 0 300 0</inkml:trace>
  <inkml:trace contextRef="#ctx0" brushRef="#br1" timeOffset="135849.1026">1032 7345 1169 0,'0'0'58'0,"0"0"-20"0,-17-16-8 15,17 16 3-15,0 0 9 0,-19-17 1 0,19 17-3 16,-19-10-8-16,19 10-2 0,-23-5-5 0,23 5-3 16,-31 5-2-16,13 2-7 0,-3 6 1 0,-3 1 0 15,0 8 10-15,-2 2 1 0,0 7 8 0,-2 1-9 16,4 3 3-16,0 0-16 0,5-1 2 0,3-1-12 16,7-4 3-16,3-3 10 0,6 0-27 15,6-3 24-15,3-3-33 0,8 1 7 0,5-7-5 16,6 2-9-16,3-10-7 0,9 1-16 0,-4-12-36 15,18 7-25-15,-10-19-37 0,23 13-96 16,-1-12-234-16,-12-14 17 0,14 11 381 0</inkml:trace>
  <inkml:trace contextRef="#ctx0" brushRef="#br1" timeOffset="136208.4675">1230 6688 1370 0,'-62'3'118'0,"-4"5"-81"0,2 9-1 16,-4 4-17-16,3 11 3 0,-4 3-6 0,6 10 14 16,-5 3-8-16,4 9-3 15,-2 3 18-15,3 7-25 0,3 3 15 0,5 5-7 16,7 2-19-16,10 3 12 0,13 2-19 0,9 1 3 16,14-1 11-16,12 0-15 0,11-4 15 0,11-5-1 15,9-5-15-15,9-9 12 0,9-7-10 0,6-8 8 16,5-11-7-16,3-11 6 0,6-8-5 0,3-11 4 15,5-11 2-15,3-10-2 0,-1-10 7 0,4-6-7 16,-3-11 12-16,-2-2-6 0,-1-6 10 16,-11-5-10-16,-8 1 7 0,-10 0-13 0,-17 4-6 15,-11 2 19-15,-15 2-15 0,-11 0 21 0,-12 1-5 16,-6-3-10-16,-9-3 0 0,-10-3-19 0,-5-2 5 16,-8-3-16-16,-4 3 12 0,-4-1 4 15,-4 6-23-15,-10 1 14 0,2 9-37 0,-5 4 1 16,7 21 0-16,0 4-4 0,13 20 2 0,-2 4-10 15,18 19-65-15,-6-13-135 0,15 13-227 16,18 11 8-16,1-17 444 0</inkml:trace>
  <inkml:trace contextRef="#ctx0" brushRef="#br1" timeOffset="138169.6652">2787 6996 975 0,'0'0'69'0,"-23"-12"-29"0,23 12 19 0,-28-12-1 16,28 12-1-16,-33-6-12 0,16 7-9 0,-7-2-6 15,0 5-6-15,-3-1-5 0,-1 7 0 16,-3-2 1-16,3 6 6 0,-3-2 19 0,4 6-38 16,-3 0 26-16,3 5-32 0,-2 2 12 15,2 6 10-15,1-1-9 0,3 6 5 0,1 0-11 16,5 7 7-16,2-1-11 0,6 5 11 0,3 3-13 16,4-1 9-16,4 5-15 0,4-2 10 0,5-3 8 15,4-3-23-15,4-6 25 0,7-4-26 0,5-7 8 16,7-6 5-16,4-6-5 0,5-6 4 0,5-10-1 15,4-9 0-15,4-8 3 0,2-7-6 16,1-8 8-16,0-5 9 0,-2-6-26 0,-2-2 27 16,-4-5-25-16,-5 1 5 0,-7-3 12 0,-8 2-11 15,-8-1 10-15,-6 2-11 0,-5 0 11 16,-5 2-11-16,-7 3 11 0,-4-1-8 0,-7 2 9 16,-6 3 10-16,-2-2-21 0,-6 5 26 0,-3-2-22 15,-3 6 11-15,-4 4 8 0,0 7-1 0,-4 7 7 16,-1 7-3-16,-3 7-2 0,3 8-4 15,-3 7-4-15,2 6 1 0,2 6-7 0,1 4 3 16,6 5-9-16,6-1-9 0,7 0 19 0,4 1-22 16,6-5 20-16,5 1-14 0,7-2-7 0,3-7-2 15,8 0-9-15,5-6-2 0,9-3-8 0,4-4-5 16,8 0-15-16,0-14-33 0,13 11-55 0,-15-23-98 16,24 3-291-16,-7 5 2 0,-6-11 290 15</inkml:trace>
  <inkml:trace contextRef="#ctx0" brushRef="#br1" timeOffset="138388.4003">3463 7380 1813 0,'0'0'41'0,"0"0"-37"0,0 0-10 15,0 0 0-15,23-13 6 0,-3 3 0 16,5-4 1-16,5 0-3 0,2 0-10 0,4-2-16 16,4 2-24-16,-7-6-46 0,13 16-49 0,-21-19-70 15,22 26-80-15,-21-6-150 0,-1-8-18 16,14 22 384-16</inkml:trace>
  <inkml:trace contextRef="#ctx0" brushRef="#br1" timeOffset="138560.3579">3569 7686 1724 0,'-40'13'128'0,"40"-13"-110"0,0 0-22 16,0 0-7-16,0 0 4 0,19-19 16 0,0 6-25 16,5-2 28-16,5-3-41 0,4-5-4 0,10 4-36 15,-7-12-60-15,21 20-103 0,-25-18-230 0,10 7-77 16,5 11 180-16</inkml:trace>
  <inkml:trace contextRef="#ctx0" brushRef="#br1" timeOffset="139154.0455">4538 7218 1172 0,'8'-20'88'0,"-8"20"-47"16,0 0 6-16,0 0 6 0,0 0 1 15,-17-3-14-15,17 3-23 0,-26 16-12 0,9-1-5 16,-5 7 12-16,-3 1 9 0,1 8 16 0,-3-2 3 15,2 9 9-15,-3-4-13 0,5 5 2 16,0-1-12-16,5 1 3 0,3-5-15 0,5-4 2 16,6-6-12-16,5-4 1 0,-1-20-6 0,16 31-11 15,-16-31 29-15,37 17-29 0,-10-15 13 0,6-6 12 16,3-4-29-16,6-7 31 0,4-6-12 16,0-5-2-16,4-4 4 0,-4-1-7 0,-1-3 7 15,-2 1-8-15,-7 2 7 0,-3 0-6 0,-7 5 7 16,-4 4-5-16,-7 4 5 0,-15 18-5 0,20-27 3 15,-20 27-1-15,0 0 3 0,3-19-2 0,-3 19 3 16,0 0-2-16,0 0-3 0,-18 2 2 0,18-2-4 16,-19 17 2-16,7 0-3 0,-2 5 2 0,1 2-2 15,-1 5 5-15,4 0-2 16,2 0 7-16,2-1-7 0,2-1 5 0,4-3-6 16,3 0 0-16,4-6-1 0,-7-18 2 0,21 26-3 15,-21-26 6-15,32 10 0 0,-13-11 1 0,2-2 2 16,2-6-2-16,0-4 2 0,1-3-3 0,0-4 2 15,0-3-5-15,-4-3 4 0,-1 0-6 0,-4-3 5 16,-1 0-5-16,-3 1 5 0,-4 0-6 16,-1 1-1-16,-1 0-10 0,0 0-4 0,-3-1-16 15,4 0-11-15,-6-6-27 0,10 10-31 0,-12-17-60 16,22 23-112-16,-20-12-291 0,8-5 45 0,10 15 363 16</inkml:trace>
  <inkml:trace contextRef="#ctx0" brushRef="#br1" timeOffset="139372.8483">5717 6585 1213 0,'-20'13'353'0,"20"-13"-298"16,-26 26-17-16,11-5 3 0,-6 2-6 0,3 13 3 16,-6 1-13-16,-1 7 4 0,-1 4-10 0,0 4 7 15,1 2-14-15,0 6-9 0,2-1 16 0,2 4-21 16,3-4 13-16,4 0-5 0,1-4-10 15,4-6 8-15,4-3-13 0,1-8-8 0,5-1-19 16,-1-8 3-16,8 1-33 0,-5-13-26 16,16 10-104-16,-19-27-408 0,0 0 43 0,20 16 255 15</inkml:trace>
  <inkml:trace contextRef="#ctx0" brushRef="#br1" timeOffset="139544.7613">5391 7157 1520 0,'-26'-12'379'0,"26"12"-314"0,0 0-36 16,0 0-14-16,0 0-9 0,0 0-1 0,0 0 0 16,0 0 0-16,29 21-2 0,-12-15 0 0,8-3-2 15,4 0-3-15,6-1-14 0,3-4-27 16,7 3-33-16,-5-11-64 0,21 20-131 16,-21-16-338-16,12 0 6 0,1 6 328 0</inkml:trace>
  <inkml:trace contextRef="#ctx0" brushRef="#br1" timeOffset="139716.5549">5913 7534 1903 0,'-20'25'26'15,"20"-25"-18"-15,0 0-5 0,-13 19-1 0,13-19-2 16,-2 25-2-16,2-5-17 0,-1-2-26 0,7 8-21 15,-6-26-114-15,17 34-361 0,-13-11-53 0,1-1 100 16</inkml:trace>
  <inkml:trace contextRef="#ctx0" brushRef="#br1" timeOffset="140544.7652">7169 6798 1400 0,'0'0'96'15,"0"0"-71"-15,0 0-12 0,-21-16 8 0,21 16 9 16,0 0 7-16,-27 5-3 0,27-5-11 0,-30 22-14 16,9-2 1-16,-5 7-6 0,-2 7 13 0,-5 7-5 15,0 7-1-15,-2 3 26 0,2 7-23 16,-1-1 21-16,5 5-7 0,-1-4-16 0,7 0 10 16,4-4-18-16,4-2 7 0,4-6-15 0,8-4 8 15,3-4-9-15,2-5 4 0,8-3-8 0,1-6-14 16,3-2 19-16,-14-22-37 0,39 30 3 0,-21-26-37 15,13 5-21-15,-12-17-12 0,15 8-39 0,-19-22-13 16,17 10-48-16,-20-15-16 16,8 4-1-16,-4 0 0 0,-6-6 67 0,2 5 57 15,-8-2 104-15,-5-5 96 0,-1 8 45 0,-9-4 38 16,-1 0-11-16,-2 3-17 0,-11-5-24 0,6 6-22 16,-13-9-13-16,9 11-9 0,-11-8 7 0,13 15 4 15,-9-5 11-15,30 19-5 0,-40-12-12 0,40 12-15 16,-31-1-23-16,31 1-12 0,0 0-17 0,-17 1-12 15,17-1-11-15,0 0-3 0,0 0 1 16,32 8 0-16,-6-3 1 0,5-2 1 0,9-3-2 16,5-3-1-16,9-3-7 0,3-2-11 15,5 2-12-15,-1-7-23 0,7 10-36 0,-15-13-51 16,19 23-81-16,-27-22-106 0,1 9-206 0,8 10 74 16,-22-13 437-16</inkml:trace>
  <inkml:trace contextRef="#ctx0" brushRef="#br1" timeOffset="140701.0433">7395 7353 1443 0,'1'19'257'0,"-1"-19"-219"0,0 0-31 0,0 0-10 16,0 0-2-16,22-13 6 0,2 6-1 0,6-4 1 16,5-2-1-16,7-1 3 0,3-1-7 15,4 2-21-15,-8-2-39 0,6 12-54 0,-23-14-59 16,14 23-38-16,-38-6-41 0,29-15-192 15,-29 15 49-15,0 0 364 0</inkml:trace>
  <inkml:trace contextRef="#ctx0" brushRef="#br1" timeOffset="140841.6725">7390 7652 1341 0,'-46'14'266'0,"46"-14"-222"0,0 0-35 0,0 0-24 15,0 0 14-15,17 9 8 0,-17-9-19 0,39-9 36 16,-10-3-35-16,11-4 13 0,9-4 2 0,7-7-15 15,9 3-25-15,0-12-80 0,20 3-356 16,-13 6-96-16,-4-5 114 0</inkml:trace>
  <inkml:trace contextRef="#ctx0" brushRef="#br1" timeOffset="141500.6085">8784 6967 755 0,'-5'-17'262'0,"5"17"-220"0,0 0-3 15,-21-7 10-15,21 7 4 0,0 0-8 0,-25 10-13 16,25-10-14-16,-29 17 1 0,9-7 7 0,4 9 14 16,-7-5 29-16,6 10-28 0,-7-6 34 0,7 11-34 15,-6-3 2-15,6 7 4 0,-5-2-17 0,5 4 3 16,0-1-12-16,6 0 4 0,1-5-14 16,5 0 0-16,4-5-10 0,5-1 1 0,3-2-4 15,5-5 3-15,5-1-4 0,4-4 4 0,4-3-2 16,4-4 2-16,4-4 1 0,5-5 1 15,3-6 1-15,4-4-4 0,0-6 4 0,2-3-6 16,-2-6 5-16,-3-2-5 0,-3-2 6 0,-9-1-6 16,-6-1 7-16,-7 1-8 0,-5-1 9 0,-5-1-8 15,-5 2-10-15,-5 0 26 0,-4 1-26 0,-6 4 25 16,-2-1-8-16,-5 2-8 0,-4 2 6 0,-2 3-6 16,-5 3 5-16,1 5-1 0,-1 7 6 15,2 5 3-15,-2 7 5 0,3 5 2 0,-2 7-1 16,3 4 2-16,0 3-8 0,4 4 2 0,3 1-11 15,5 2 3-15,5-2-8 0,8-1-9 0,7-2 20 16,6-1-32-16,8 0 17 0,4-3-26 16,11 1-25-16,-2-12-43 0,21 13-90 0,-19-30-156 15,20 11-236-15,3-1 68 0,-7-11 430 16</inkml:trace>
  <inkml:trace contextRef="#ctx0" brushRef="#br1" timeOffset="141788.1276">8632 7505 1439 0,'2'20'248'0,"-2"-20"-213"15,0 0-23-15,0 0 1 0,18 3 8 16,1-5 14-16,11-1 2 0,3-3-5 0,7 0-12 16,5-6-9-16,5 0-9 0,3 0 0 15,3-2-9-15,-1 3-9 0,-4-4-19 0,4 6-29 16,-9-8-29-16,9 12-28 0,-14-15-30 0,16 22-78 16,-15-6-265-16,-1-11 13 0,10 17 266 0</inkml:trace>
  <inkml:trace contextRef="#ctx0" brushRef="#br1" timeOffset="142482.1891">8745 7842 950 0,'0'0'218'0,"0"0"-105"16,0 0-27-16,0 0-11 0,-22-6-10 0,22 6-4 16,0 0-9-16,0 0-7 0,-23-3-7 15,23 3-4-15,0 0-3 0,-20 6-3 0,20-6-6 16,-17 10-4-16,17-10-10 0,-17 18-1 16,17-18-6-16,-18 29 2 0,8-10-4 0,2 4 6 15,-1 4-4-15,1 0 7 0,2 0-4 0,1-2 5 16,0-4-6-16,3-1 4 0,2-20-6 0,0 30 0 15,0-30-4-15,8 18 3 0,-8-18-1 0,17 10 4 16,-17-10 0-16,27-2-1 0,-10-4 0 16,1-2-2-16,4-5 2 0,2-4-3 0,3-3 3 15,0-1-4-15,0-2 3 0,-1-2-7 0,-1 0 5 16,-1 2-5-16,-3 4 4 0,-3 2-2 0,-18 17 4 16,28-22-1-16,-28 22 1 0,0 0-1 0,0 0 1 15,0 0-3-15,0 0 0 0,0 0 2 0,0 0-2 16,0 0 4-16,15 28-3 0,-17-8 5 0,-1 3-4 15,-1 2 5-15,-1-2-1 0,3-2 4 16,-2-3-1-16,4-1 5 0,0-17-6 16,5 28 4-16,-5-28-5 0,17 21 1 0,-17-21 0 15,26 12 2-15,-26-12 3 0,32 0 0 0,-13-4 0 16,1-3-3-16,2-3 2 0,0-3-4 0,-2-2 2 16,-1-3-4-16,-2-1 1 0,-4 0-4 0,0-4 3 15,-4 0-4-15,0-2 3 0,-3 3-3 16,-1-1 2-16,-2-2-8 0,1 4-2 0,-2-5-15 15,3 3-8-15,-2-3-24 0,8 4-26 0,-9-13-54 16,19 20-98-16,-22-10-316 0,12-3 2 0,10 14 221 16</inkml:trace>
  <inkml:trace contextRef="#ctx0" brushRef="#br1" timeOffset="143388.8227">11586 8068 843 0,'0'0'243'0,"0"0"-109"16,0 0-37-16,0 0-15 0,-23-18-7 15,23 18-10-15,0 0-12 0,-19-23-12 16,19 23-12-16,-20-33-15 0,6 12-4 0,1-3-10 15,-5-4 6-15,-2 1-8 0,-2-4 7 0,-3-4-7 16,-1-1 7-16,2-5-10 0,0-1-9 0,1-3 29 16,1-2-22-16,1 1 27 0,3-5-5 0,3 1-15 15,3 1 8-15,2-2-13 0,3 1 10 0,3 1-9 16,2-1 10-16,2 4-10 0,2 1 7 0,3 3 8 16,4 2-27-16,2 3 26 0,2 2-24 15,5 1 11-15,2 1 9 0,2 3-6 0,1 1 6 16,1 2-7-16,2 4 5 0,-1 4-6 15,-1 4 4-15,0 5-4 0,-6 3 0 0,-18 7-2 16,24-1-1-16,-24 1 1 0,12 17 1 0,-7 1 4 16,-2 7-4-16,-2 7 7 0,-5 9-9 0,-2 4 10 15,-5 7 10-15,-5 5-25 0,-4 2 24 0,-3 4-22 16,-5 0 0-16,-2 1 16 0,1-1-8 16,-2 0 23-16,-2-6 0 0,2-2 17 0,-2-5-11 15,7-4-6-15,-2-9 18 0,5-2-28 0,4-8 18 16,6-3-17-16,5-6-11 0,8-18 0 0,-4 25-6 15,4-25 1-15,0 0-4 0,25 19 4 0,-3-17 0 16,9-3-3-16,9-6-4 0,8-9-14 0,13-1-15 16,5-12-36-16,17 10-37 15,-13-24-86-15,27 20-190 0,-14-8-158 0,2-3 44 16,10 17 437-16</inkml:trace>
  <inkml:trace contextRef="#ctx0" brushRef="#br1" timeOffset="144029.4238">13022 7230 1105 0,'0'0'315'0,"0"0"-231"0,0 0-42 15,-10-22-4-15,10 22-3 0,0 0 3 0,0 0-5 16,-23-11-12-16,23 11-6 0,-23 6-10 0,23-6-1 16,-30 19 2-16,13-4 8 0,-4 2 4 0,2 6 11 15,-3 0-6-15,2 5 6 16,2-1-13-16,3 2 2 0,3-1-11 0,4-1 2 0,4-4-7 15,4-1 2-15,4-2-5 0,3-2 2 16,-7-18-3-16,27 31 3 0,-9-19-3 0,4-3 3 16,2-1-3-16,3-4 2 0,2-2-1 0,0-5 1 15,2-3 1-15,0-2-3 0,2-4 5 0,-1-3-3 16,-3-2 3-16,-1 1-4 0,-4-2 3 0,-3 1-4 16,-3 2 4-16,-18 15-3 0,24-28 4 15,-24 28-3-15,14-20 4 0,-14 20-2 0,0 0-1 16,0 0 1-16,0 0 1 0,0 0-3 0,0 0 1 15,0 0-2-15,0 0-1 0,0 0 1 0,0 0-1 16,-10 32 3-16,5-12-3 0,0 3 4 16,3 2-5-16,0-2 5 0,2 0-5 0,3-3 4 15,2-2-3-15,5-1 4 0,-10-17-5 0,28 23 7 16,-10-14-4-16,3-6 2 0,2-2 3 16,2-2 2-16,3-7 11 0,-1-2 2 0,0-6 7 15,0-2-9-15,-2-4-1 0,1 0-8 0,-4-4-4 16,-4 0-5-16,-4 1 0 0,-3 1 0 0,-2 2 0 15,-4 2 0-15,-4-1 0 0,-1-1 0 0,-1 2 0 16,-3 1 0-16,0 0-11 0,0 1-15 0,4 18-3 16,-9-28-8-16,9 28-5 0,-6-18-17 15,6 18-22-15,0 0-38 0,0 0-69 0,-1-19-98 16,1 19-245-16,0 0 53 0,20-11 319 16</inkml:trace>
  <inkml:trace contextRef="#ctx0" brushRef="#br1" timeOffset="144232.5515">13992 7351 1801 0,'0'0'68'0,"-17"4"-60"0,17-4-9 16,0 0 0-16,0 0 0 0,0 0 1 0,0 0-1 15,22-20 2-15,-22 20-8 0,32-17-8 0,-13 5-19 16,8 6-32-16,-5-9-25 0,11 13-14 15,-10-13-18-15,13 17-10 0,-15-13-14 16,13 15-46-16,-34-4-74 0,26-7-130 0,-4 22 102 16,-22-15 295-16</inkml:trace>
  <inkml:trace contextRef="#ctx0" brushRef="#br1" timeOffset="144388.8343">13934 7632 1221 0,'-36'10'430'0,"17"11"-345"0,-3-12-24 16,22-9-52-16,-18 10 23 0,18-10-26 0,0 0-7 15,0 0 0-15,27-7-19 0,-5-3 33 0,8-3-38 16,9-7 17-16,10 2-30 0,3-10-31 0,19 13-54 16,-13-22-128-16,16 12-288 0,-1 2 1 15,-3-5 295-15</inkml:trace>
  <inkml:trace contextRef="#ctx0" brushRef="#br1" timeOffset="144873.197">14855 7209 1454 0,'12'18'356'0,"-12"-18"-343"0,0 0-15 15,27-26-2-15,-4 11-1 0,7-1 7 0,7 1-3 16,0 0 3-16,3 3-3 0,-2 1 3 15,-1 5-4-15,-6 2 2 0,-5 3-2 0,-4 4 2 16,-22-3 0-16,26 13-1 0,-26-13 4 16,11 23-3-16,-13-6 4 0,-4 2-3 0,-6 5 4 15,-7 1-3-15,-2 4 9 0,-7 1 3 0,0 4 13 16,-6-2 1-16,2 3 7 0,-1-3-9 0,5-1 1 16,4-3-12-16,4-4-3 0,6-2-7 0,5-3-3 15,9-19-2-15,-2 29-1 0,2-29-4 0,19 22 3 16,0-14-6-16,4-5 3 0,7-2-7 15,4-4-7-15,9-5-13 0,3-6-19 0,9 2-38 16,-7-17-46-16,17 19-86 0,-25-22-211 16,11 6-90-16,-2 4 33 0,-11-12 485 0</inkml:trace>
  <inkml:trace contextRef="#ctx0" brushRef="#br1" timeOffset="145060.698">15749 7233 1392 0,'-20'0'376'15,"20"0"-305"-15,-29 22-40 0,29-22-4 0,-26 24-3 16,26-24 1-16,-19 33-11 0,10-13-3 0,1 3-6 16,-1 3 4-16,0-1-5 0,-1-1 5 0,-1 1-7 15,2-1 1-15,3-1-11 0,3-2-4 0,2-1-15 16,1-20-12-16,4 34-38 0,-4-34-27 16,16 26-35-16,-16-26-49 0,27 8-96 15,-10-12-233-15,-17 4 64 0,43-15 299 0</inkml:trace>
  <inkml:trace contextRef="#ctx0" brushRef="#br1" timeOffset="145248.2827">16101 7128 1495 0,'0'0'255'0,"0"0"-188"0,-17 2-37 0,17-2-6 16,-17 22-5-16,6-2 2 0,-3 3-8 0,-1 6 3 15,-1 2-3-15,2 3 5 0,-2 1-7 0,4 2 5 16,0 2-14-16,-1 0 3 0,2-3-9 15,0 0 4-15,3-3-15 0,-1-4-8 0,5-1-19 16,-3-5 3-16,9 0-5 0,-2-23-36 0,0 37-38 16,0-37-213-16,0 0-239 0,0 0 52 15,0 0 298-15</inkml:trace>
  <inkml:trace contextRef="#ctx0" brushRef="#br1" timeOffset="145467.0028">15490 7236 2003 0,'-21'6'37'15,"21"-6"-30"-15,0 0-7 0,0 0 0 0,0 0-1 16,0 0 2-16,35 14-1 0,-7-14 0 0,9-2 0 16,6-3 0-16,12-1 0 0,6-3 0 0,7 1 0 15,1-2-12-15,-3-2-33 0,3 6-19 0,-8-6-31 16,10 14-47-16,-20-21-115 0,10 16-329 15,-9-2 49-15,-6-3 229 0</inkml:trace>
  <inkml:trace contextRef="#ctx0" brushRef="#br1" timeOffset="146149.7916">17006 6771 1081 0,'-15'-18'104'0,"15"18"-5"0,-26-24-2 0,26 24-12 0,-27-12-7 16,27 12-12-16,-33 0-13 0,15 6-12 0,-8 0-7 15,1 7 0-15,-6 3-4 0,0 7 3 0,-3 2-9 16,0 9 1-16,-3 4-10 0,1 6 6 0,-1 6-10 15,1 2-4-15,0 1 20 0,6 2-24 16,3-3 15-16,8-3-11 0,8 0-12 0,6-3 8 16,7 0-8-16,5-4 1 0,5-1-15 15,4-6 1-15,4 0-28 0,0-9-11 0,8 3-40 0,-10-17-26 16,16 12-51-16,-34-24-68 0,47 6-154 0,-21 0-91 16,-26-6 165-16</inkml:trace>
  <inkml:trace contextRef="#ctx0" brushRef="#br1" timeOffset="146352.9432">16438 7341 1210 0,'0'0'427'15,"-44"4"-300"-15,44-4-42 0,-24-3-28 0,24 3-20 16,0 0-16-16,0 0-13 0,0 0-8 0,0 0-1 16,0 0-1-16,33-1 1 0,-6-2 1 15,9 2-1-15,7-4 2 0,3-1-4 0,7-1-9 16,1-5-18-16,5 6-37 0,-3-11-50 15,16 17-84-15,-24-25-130 0,12 14-223 0,0 5 56 16,-7-8 344-16</inkml:trace>
  <inkml:trace contextRef="#ctx0" brushRef="#br1" timeOffset="146905.6674">17475 7598 1509 0,'-9'23'294'0,"9"-23"-303"15,-34 19-15-15,34-19 12 0,-34 29-31 0,17-8 39 0,-4 0-51 16,5 10-43-16,-16-14-69 16,20 22-145-16,-12-10-181 0,1-6 28 15,12 13 345-15</inkml:trace>
  <inkml:trace contextRef="#ctx0" brushRef="#br1" timeOffset="147681.6939">18227 7166 1132 0,'0'0'303'15,"0"0"-245"-15,0 0-37 0,-23-10-11 0,23 10 2 16,-20 5 6-16,20-5 6 0,-25 18-3 15,25-18 0-15,-37 30-8 0,18-8 12 0,-4 1 0 16,5 3 9-16,-4 0-1 0,2 4 0 16,1-5-7-16,4 4 3 0,1-4-9 0,4-2 1 15,3-3-11-15,4-2-2 0,3-18-7 0,9 28 1 16,-9-28-4-16,25 19 4 0,-5-14-1 0,3-1 0 16,5-5-1-16,2-3-1 0,4-3 2 0,3-6-3 15,0-3 4-15,4-4-4 0,-5-2 5 16,2 0-5-16,-2-1 5 0,-3 1-5 0,-4 3 3 15,-4 1-1-15,-6 2 1 0,-19 16 0 0,24-21-1 16,-24 21 1-16,0 0 1 0,0 0 1 0,0 0 3 16,0 0 1-16,0 0-2 0,0 0-1 0,0 0-3 15,-14 26-2-15,4-7-1 0,0 4 4 0,1 4-2 16,0-3 5-16,2 1-5 0,1-2 6 0,4-4-5 16,4 2 3-16,4-4-4 15,-6-17 2-15,20 25-4 0,-20-25 5 0,33 16 3 16,-16-12 1-16,3-6 6 0,2-1 2 0,-3-4 2 15,3-2 0-15,0-4-1 0,-1-3-12 0,-1-4-4 16,0-3 0-16,-3-3 0 0,0-2 0 0,-1 1 0 16,-2-4 0-16,-2 2 0 0,-1 3 0 0,-1-1 0 15,-3 2-10-15,1-1 0 0,-4 1-11 16,2 1-2-16,-1 1-9 0,1 3-8 0,-2 0-16 16,-4 20-21-16,7-30-36 0,-7 30-52 0,0 0-76 15,14-17-300-15,-14 17 62 0,0 0 241 0</inkml:trace>
  <inkml:trace contextRef="#ctx0" brushRef="#br1" timeOffset="147884.869">19133 7259 1506 0,'-13'31'321'0,"13"-31"-285"0,0 0-23 16,0 0-7-16,0 0-4 0,0 0 0 0,0 0-2 15,0 0-3-15,0 0 2 0,25-19 0 0,-5 10-11 16,4 0-9-16,2-2-30 0,6 7-29 16,-7-8-26-16,11 16-34 0,-19-19-32 15,17 22-98-15,-11-7-204 0,-23 0 27 0,32 9 340 16</inkml:trace>
  <inkml:trace contextRef="#ctx0" brushRef="#br1" timeOffset="148041.092">18977 7559 1696 0,'-7'23'168'0,"-14"-10"-149"0,21-13-13 0,0 0-7 16,-14 20 0-16,14-20 2 0,20 9-1 0,1-7-1 15,7-4 0-15,10-4 1 0,7-5-9 0,11-2-18 16,0-8-36-16,15 13-70 0,-15-26-122 16,21 14-307-16,-8-3 6 0,1-2 276 0</inkml:trace>
  <inkml:trace contextRef="#ctx0" brushRef="#br1" timeOffset="148462.9689">19930 7062 1776 0,'0'0'6'0,"0"0"-5"0,0 0-26 15,17-21 40-15,-17 21-13 0,24-11 16 16,-24 11-12-16,32-10-5 0,-15 7 1 0,1-1-1 16,1 1 1-16,0 1 4 0,-1 1 2 0,-2 0 0 15,-16 1 1-15,32 1-4 0,-32-1 1 0,25 6 0 16,-25-6 0-16,0 0 3 0,22 16 0 0,-22-16-15 15,0 0 28-15,3 28-31 0,-3-28 27 16,-13 32-14-16,0-10-6 0,-7 1 3 0,-5 1-3 16,-2 4 6-16,-5 0-3 0,-1 1 8 15,-2 0-2-15,3 1 11 0,1-4-3 0,4 0 6 16,5-3-10-16,5-2-4 0,5-2-6 0,12-19-3 16,-9 27-2-16,9-27 0 0,11 18-2 0,-11-18 1 15,30 11-3-15,-7-10-2 0,7-4-5 0,5-6-11 16,13-1-23-16,-1-12-45 0,16 13-91 0,-18-26-206 15,15 12-178-15,-8-2 43 0,-9-6 424 0</inkml:trace>
  <inkml:trace contextRef="#ctx0" brushRef="#br1" timeOffset="148650.4528">20585 7128 1579 0,'-27'5'96'0,"10"11"-25"0,-5-4-17 0,5 7-7 16,0 2-23-16,3 4-5 0,-3 3-12 15,2 2 4-15,2 0-4 0,1 1 1 0,2-2-7 16,3-4 4-16,3-1-11 0,3-5-1 0,4 0-23 16,-3-19-9-16,16 26-17 0,-16-26-17 0,32 17-24 15,-32-17-52-15,50-5-218 0,-27-4-164 0,4-7 52 16,8 9 385-16</inkml:trace>
  <inkml:trace contextRef="#ctx0" brushRef="#br1" timeOffset="148822.3443">20977 7082 1452 0,'-11'35'139'0,"-8"-20"-65"0,7 9-11 0,-5-1-18 15,3 5-8-15,-2 1-17 0,0 3 0 0,-1-1-8 16,0 2 1-16,1 2-8 0,2-2 2 0,-1 2-17 16,2-3 1-16,2-2-10 0,1-2-2 15,5 0-25-15,5-28-44 0,-5 45-75 0,5-45-39 16,-2 27-227-16,2-27-77 0,0 0 125 0</inkml:trace>
  <inkml:trace contextRef="#ctx0" brushRef="#br1" timeOffset="149041.1575">20456 7080 1852 0,'-34'7'195'0,"6"-1"-195"15,28-6 0-15,-24 6 0 0,24-6 0 0,0 0 0 16,17 10 0-16,0-5 0 0,10-2 0 0,7-2 0 16,8-1 0-16,8-2 0 0,6-2 0 15,6-1-24-15,5 2-19 0,2-3-17 0,9 6-20 16,-6-10-33-16,14 17-50 0,-23-24-81 0,21 13-308 16,-11 2 59-16,-7-5 219 0</inkml:trace>
  <inkml:trace contextRef="#ctx0" brushRef="#br1" timeOffset="149322.4039">21480 7128 1313 0,'0'0'85'0,"0"0"-57"16,21-14-1-16,-21 14 8 15,0 0 14-15,0 0-1 0,0 0 2 0,0 0 0 16,-6 26-6-16,6-26-3 0,-31 36-3 0,7-13-14 16,0 6 1-16,-5 2-16 0,-3 3 2 0,-3 2-12 15,-2 1 4-15,1 1-7 0,-2-3 6 0,4-1-9 16,2-5-1-16,7-3-14 0,0-4-4 0,10-1-21 16,15-21-9-16,-17 26-33 0,17-26-35 0,0 0-55 15,0 0-66-15,17-14-109 0,0 6-96 16,-9-17 181-16,21 17 269 0</inkml:trace>
  <inkml:trace contextRef="#ctx0" brushRef="#br1" timeOffset="149463.1144">21243 7365 1254 0,'0'0'222'16,"0"0"-59"-16,0 0-38 0,-8-17-24 15,8 17-23-15,0 0-27 0,0 0-17 0,0 0-17 16,0 0-15-16,0 0-2 0,-5 19 0 0,5-19 0 16,14 17 0-16,-14-17-3 0,38 13-8 15,-8-11-11-15,8-6-16 0,11 2-34 0,-3-15-59 16,28 17-150-16,-14-21-320 0,7 3 29 0,-1 3 257 15</inkml:trace>
  <inkml:trace contextRef="#ctx0" brushRef="#br1" timeOffset="149791.1759">21935 6996 1384 0,'24'9'154'16,"-24"-9"-131"-16,27-12 12 0,-7 2 12 15,10 6 4-15,-2-3-8 0,5 5-19 0,-2-2-11 16,-1 3-5-16,-2 1-1 0,-3 1 5 0,-5 1-1 16,-3 2-1-16,-17-4-3 0,19 10-2 0,-19-10-2 15,0 0 3-15,7 19 1 0,-7-19 4 0,-6 23-1 16,6-23-14-16,-24 33 27 0,4-13-26 0,-9 2 30 15,-2 3-6-15,-8 2-1 0,-1 3 10 16,-4 2-4-16,0 3 7 0,-2-1-30 16,4 1-3-16,6-4 0 0,6-2 0 0,8-2 0 15,8-7 0-15,9-2 0 0,5-18 0 0,15 29 0 16,3-16 0-16,10-4 0 0,10-5 0 0,9-2 0 16,7-5-28-16,12 3-76 0,-11-20-102 0,23 13-413 15,-24-6 1-15,1 3 147 0</inkml:trace>
  <inkml:trace contextRef="#ctx0" brushRef="#br1" timeOffset="150729.2353">18250 8328 1052 0,'0'0'285'0,"0"0"-211"0,0 0-32 16,0 0-7-16,0 0 3 0,0 0 1 0,0 0-6 16,-23 1-18-16,23-1-8 0,-32 20-5 15,12-3 9-15,-5 2 7 0,1 5 16 0,-5-1 4 16,5 7 8-16,-6 0-8 0,7 4 0 0,-2 0-14 16,5 2 2-16,2-1-18 0,5-2 3 0,4-3-10 15,4-4 2-15,7-6-3 0,4 1 3 0,-6-21-6 16,30 29 5-16,-7-18-1 0,5-4-1 15,6-5 0-15,6-3 0 0,4-3-1 0,7-4-1 16,0-3 4-16,1-3-3 0,0-3 2 0,-4 0-1 16,-4-1 2-16,-8 1-2 0,-9 0 3 0,-4 1-4 15,-23 16 5-15,25-27 0 0,-25 27 6 0,6-19 1 16,-6 19 3-16,0 0-1 0,-14-22-6 0,14 22 0 16,-20-8-4-16,20 8-1 0,-25 1 0 0,25-1-1 15,-28 13-1-15,28-13 0 16,-26 26 0-16,26-26 1 0,-25 31-1 0,16-13 3 15,0-1-3-15,9-17 2 0,-7 32-1 0,7-32 1 16,5 30-4-16,-5-30 2 0,18 23-2 0,-18-23 3 16,27 12 0-16,-27-12 0 0,30 1 1 0,-30-1 0 15,34-10 3-15,-16 2-1 0,2-5 3 0,-1-3-3 16,1-2-1-16,-2-3-3 0,1 0 3 16,-3-2-4-16,0-3 2 0,-1 2-2 0,-3 1 2 15,-2 0-5-15,0 4 2 0,-1-1-10 0,-9 20-1 16,17-32-9-16,-17 32-5 0,17-28-13 0,-17 28-17 15,19-26-27-15,0 22-36 0,-17-19-77 0,25 14-275 16,-27 9-46-16,28-28 47 0</inkml:trace>
  <inkml:trace contextRef="#ctx0" brushRef="#br1" timeOffset="150969.6449">19311 8356 1771 0,'-34'14'73'16,"34"-14"-48"-16,-25 2-9 0,25-2-5 0,0 0-2 16,0 0-4-16,0 0-5 0,0 0-1 0,18-15 2 15,-1 7-2-15,7-1-3 0,1-1-11 0,7 2-16 16,-3-7-14-16,7 12-35 0,-8-12-11 0,9 19-53 15,-19-19-50-15,16 19-142 0,-12-7-160 0,-22 3 69 16,34-1 382-16</inkml:trace>
  <inkml:trace contextRef="#ctx0" brushRef="#br1" timeOffset="151110.2598">19233 8542 1691 0,'-26'14'77'0,"26"-14"-53"0,-23 26-20 16,23-26-2-16,-1 18-2 0,1-18 0 0,19 13-1 15,-19-13-1-15,39 3 0 0,-12-9 3 16,8-2-2-16,5-3-5 0,8 3-11 0,2-8-41 16,13 11-78-16,-18-24-146 0,16 11-277 0,-4 2 40 15,-5-5 304-15</inkml:trace>
  <inkml:trace contextRef="#ctx0" brushRef="#br1" timeOffset="151438.3883">20172 8164 1061 0,'0'0'165'16,"0"0"-77"-16,0 0 3 0,0 0 1 0,0 0-7 0,0 0-23 15,0 0-17-15,-21 17-13 0,21-17 2 16,-28 32 0-16,15-10 6 0,-4-3-5 0,2 8-15 16,-1-3 22-16,5 4-31 0,1-5 23 0,4-2-16 15,4 0-10-15,2-2 1 0,4 2-11 0,-4-21 4 16,20 30-3-16,-3-19 2 0,5-3 1 16,3-4-1-16,6-3-9 0,3-4-11 0,9-5-11 15,-2-5-26-15,11 3-25 0,-8-14-34 0,17 13-70 16,-25-27-120-16,11 12-242 0,-5 0 42 0,-8-10 348 15</inkml:trace>
  <inkml:trace contextRef="#ctx0" brushRef="#br1" timeOffset="151626.6095">20513 8215 1572 0,'-60'24'301'0,"23"14"-255"0,1-3-8 15,5 4-30-15,3-2 19 0,9-4-16 0,5-1-9 16,7-4 1-16,9-1-7 0,3-4 4 0,9-4-12 15,3-1-3-15,5-1-18 0,-2-7-19 0,10 5-34 16,-7-17-34-16,16 16-58 0,-15-24-5 16,26 20-109-16,-9-10-198 0,-4-15 65 0,11 15 308 15</inkml:trace>
  <inkml:trace contextRef="#ctx0" brushRef="#br1" timeOffset="151820.4179">21023 8223 1372 0,'-32'1'344'0,"23"16"-288"16,9-17-30-16,-25 40-16 0,12-16 30 0,2 5-32 15,-2 0 22-15,-3 0-16 0,1 1-10 0,-1-1 3 16,2 0-8-16,2-2 1 0,1-2-14 16,1-3-6-16,5 3-27 0,5-25-25 0,-1 44-87 15,1-44-40-15,0 0-231 0,7 22-101 16,-7-22 94-16,0 0 437 0</inkml:trace>
  <inkml:trace contextRef="#ctx0" brushRef="#br1" timeOffset="152023.5466">21273 8180 1656 0,'-29'15'111'0,"13"3"-61"0,-1 1-27 15,2 5-19-15,-2 1 23 0,1 2-31 16,-1 1 23-16,1-1-14 0,0 2-9 0,0 0 0 16,2 1-12-16,-2 0-8 0,6 3-27 0,-6-9-16 15,13 14-53-15,-18-25-156 0,23 22-51 16,-12-11-193-16,10-24 51 0,-3 47 457 0</inkml:trace>
  <inkml:trace contextRef="#ctx0" brushRef="#br1" timeOffset="152242.3093">20738 8254 1773 0,'-9'21'259'0,"-8"-15"-244"0,17-6-15 0,0 0 0 15,0 0 0-15,0 0 0 0,14 16 0 0,6-13 0 16,6-2 0-16,10-2 0 0,7-3 0 0,9-2 0 15,0-5 0-15,6 3 0 0,2-4 0 16,7 5-11-16,0-4-41 0,9 6-59 0,-13-17-106 16,19 14-386-16,-20-6-14 0,-4 2 182 0</inkml:trace>
  <inkml:trace contextRef="#ctx0" brushRef="#br1" timeOffset="153273.5488">18260 9376 1602 0,'0'0'67'0,"0"0"-36"0,-4-18-14 0,4 18-4 15,0 0 5-15,0 0-1 0,-27-2-5 0,27 2-7 16,-25 17-6-16,25-17 4 0,-34 32-5 15,16-10 6-15,-4 2-2 0,1 4 7 16,2 0-1-16,2 1-5 0,1-1 27 0,4 3-25 16,2-3 23-16,3 2-15 0,4-2-9 0,4-4 0 15,5-2-5-15,4-3 2 0,-10-19-3 0,33 27 1 16,-9-19-2-16,4-4 1 0,4-4 1 0,2-5 0 16,1-3 1-16,2-3-1 0,-2-5 1 0,-1-2 0 15,-1-3 2-15,-4 0-4 0,-3-1 5 16,-6 1-5-16,-1 2 4 0,-7 2-3 0,-12 17 3 15,15-23 0-15,-15 23 1 0,0 0 1 0,0 0 4 16,-1-17 0-16,1 17 0 0,0 0-1 0,0 0-5 16,0 0-2-16,-16 21-1 0,12-4 1 15,0 3-3-15,0 6 6 0,2 3-6 0,1-2 6 16,3 1-5-16,3-1 5 0,3-3-5 16,2-2 3-16,4-4-5 0,-14-18 6 0,34 24-2 15,-14-18 4-15,2-3 1 0,0-3 4 0,0-8 9 16,0 0 3-16,-1-8 5 0,-1-2-5 0,-3-4-4 15,3-3-15-15,-2-4-2 0,0-1 0 0,-1-3 0 16,-1 0 0-16,-1 3 0 0,-3 0 0 0,1 0-5 16,-1-1 1-16,2 2-20 0,-2-2-15 0,4 3-16 15,-7-7-37-15,13 12-54 0,-19-22-118 16,9 19-301-16,-1 0 26 0,0 3 226 0</inkml:trace>
  <inkml:trace contextRef="#ctx0" brushRef="#br1" timeOffset="153523.6283">19472 9386 1825 0,'0'0'86'16,"-24"10"-52"-16,24-10-9 0,0 0-5 0,0 0-4 15,0 0-11-15,0 0-6 16,0 0 0-16,0 0 0 0,22-14 1 0,-1 5-6 16,4 0-9-16,2-3-13 0,6 1-11 0,-3-2-13 15,7 4-22-15,-11-6-26 0,12 17-59 0,-22-21-84 16,14 11-258-16,-11 7-4 0,-19 1 220 0</inkml:trace>
  <inkml:trace contextRef="#ctx0" brushRef="#br1" timeOffset="153679.7983">19567 9542 1487 0,'-39'1'338'0,"39"-1"-258"16,-24 19-15-16,24-19-32 0,0 0 0 0,0 0-24 15,0 0-7-15,0 0-2 0,21 15 0 0,-21-15 0 16,32-6 0-16,-8-1 0 0,1-2-8 0,6-2 12 16,4-1-22-16,0-1 1 0,6 3-41 0,-3-10-57 15,18 22-183-15,-18-20-331 0,3 6 44 16,-2 6 263-16</inkml:trace>
  <inkml:trace contextRef="#ctx0" brushRef="#br1" timeOffset="166947.9093">20183 9211 1532 0,'0'0'56'0,"0"0"-37"0,7-21-14 0,-7 21-5 15,3-19 14-15,-3 19 10 0,8-21 13 0,-8 21 3 16,0 0-5-16,0 0-7 0,0 0-4 0,0 0-2 16,0 0-2-16,0 0 1 0,0 0-6 0,8 36 3 15,-9-4-12-15,-1 7 3 0,-3 3-10 16,-1 4 5-16,-3 0-8 0,-1-1 7 0,1-2-13 16,-1-5-11-16,3-3 12 0,-2-8-45 0,10 4-2 15,-1-31-48-15,9 44-69 0,-9-44-91 0,0 0-275 16,22 16 56-16,-22-16 270 0</inkml:trace>
  <inkml:trace contextRef="#ctx0" brushRef="#br1" timeOffset="167276.0333">20484 9252 1692 0,'-22'-4'180'0,"22"4"-158"15,0 0-21-15,0 0-4 0,20-21 4 0,-20 21 3 16,31-21 4-16,-12 11-2 0,-1 0 0 0,1 3-3 16,1 0-1-16,-1 1-3 0,1 2 2 0,-2 2 0 15,-1 2 0-15,-17 0 4 0,25 8-4 0,-25-8 2 16,0 0-2-16,21 27 3 0,-21-27 0 0,1 32 0 16,-4-10-3-16,-5 4 0 0,-3 3-2 0,-4 2 6 15,-6 3-6-15,-2 2 9 0,-3 3-1 0,1 1 9 16,-1-3 10-16,3 2-19 0,2-6 17 0,4-2-21 15,4-4 2-15,3-4-5 0,4-6 0 0,6-17 0 16,1 24 0-16,-1-24 0 0,18 11 0 16,-18-11 0-16,32-1-8 0,-9-7-17 0,8-4-2 15,3-6-11-15,7-1-13 0,-1-9-30 0,11 11-55 16,-16-21-81-16,19 22-224 0,-16-9-96 0,-3-1 63 16,7 14 463-16</inkml:trace>
  <inkml:trace contextRef="#ctx0" brushRef="#br1" timeOffset="167447.9359">21005 9382 1913 0,'-23'20'48'0,"23"-20"-29"16,-24 7-10-16,24-7-1 0,0 0 3 0,0 0-4 16,0 0-4-16,0 0-12 0,0 0-19 0,0 0-14 15,0 0-40-15,0 0-34 0,0 0-81 0,2-24-154 16,-2 24-192-16,34-21 23 0,-20-1 391 0</inkml:trace>
  <inkml:trace contextRef="#ctx0" brushRef="#br1" timeOffset="169896.5287">21267 9258 1089 0,'0'0'102'0,"-5"-20"-64"15,5 20-19-15,0-23-13 0,0 23 2 0,3-24 16 16,-3 24 6-16,2-20 14 0,-2 20 5 0,0 0 5 16,0 0 6-16,4-17 9 0,-4 17 1 15,0 0-2-15,0 0-8 0,0 0-17 16,0 0-13-16,0 0-13 0,-18 1-5 0,18-1-3 15,0 0 1-15,-26 18-3 0,26-18 0 0,-29 27-1 16,16-9 6-16,-1 2-3 0,2 1 6 0,2-2-9 16,2 1 0-16,3-2-5 0,5-1-1 0,0-17-4 15,10 28 4-15,-10-28-4 0,24 23 1 0,-7-15 1 16,3-1 1-16,1-2 2 0,4-4-1 0,0 0-1 16,3-2-1-16,-2-1 1 0,-1 2 0 15,-2 0 2-15,-4 1 0 0,-19-1 0 0,26 6 1 16,-26-6-1-16,13 17-1 0,-13-17-2 0,0 34 3 15,-6-10-7-15,-7 3-11 0,-5 2 23 0,-4 2-22 16,-1-1 24-16,-2-1-8 0,0-2-9 0,2-6-2 16,5-2-13-16,1-8-17 0,17-11-30 15,-17 8-44-15,17-8-82 0,0 0-123 16,4-23-222-16,-4 23 64 0,15-52 345 0</inkml:trace>
  <inkml:trace contextRef="#ctx0" brushRef="#br1" timeOffset="170083.7061">21373 9137 1888 0,'0'0'62'15,"-22"9"-36"-15,22-9-18 0,0 0-9 0,0 0 9 16,0 0 0 0,0 0-1-16,0 0 2 0,18-9-7 0,-18 9-2 15,26-12-2-15,-9 2-3 0,1-1-12 0,5 0-10 0,-1-4-24 16,7 5-29-16,-7-11-40 0,19 20-66 0,-24-24-127 15,15 15-238-15,1 4 64 0,-10-11 310 0</inkml:trace>
  <inkml:trace contextRef="#ctx0" brushRef="#br1" timeOffset="170352.9937">21896 9086 1717 0,'0'0'59'15,"0"0"-35"-15,0 0-14 0,0 0 2 0,0 0 12 16,-2-17 5-16,2 17-2 0,18-5-8 0,-18 5-8 16,21-2-3-16,-21 2-1 0,24 1-2 0,-24-1 0 15,23 7 1-15,-23-7 0 0,18 15 1 0,-18-15 2 16,12 23-3-16,-12-23 1 0,9 34-6 0,-8-11 4 16,-3 2-8-16,-3 4 6 0,-4 2-4 0,-2 2 5 15,-3 0-4-15,-1 2 5 0,-1 0-9 16,2-1 9-16,-1-3-8 0,3-4 4 15,1-3-17-15,0-6-22 0,7 0 8 0,4-18-53 16,-1 24 1-16,1-24-56 0,0 0-124 0,0 0-257 16,31 3-19-16,-8-9 234 0</inkml:trace>
  <inkml:trace contextRef="#ctx0" brushRef="#br1" timeOffset="170743.6533">22362 9253 1598 0,'-23'5'91'16,"23"-5"-39"-16,0 0-12 0,0 0-1 15,0 0-6-15,-17 20 0 0,17-20-7 16,-12 24-3-16,12-24-1 0,-16 32-3 0,7-13-9 16,1 1-2-16,-2 1-2 0,1 1 3 0,1 0-2 15,-2-2 5-15,3 0-7 0,7-20-3 0,-10 29-1 16,10-29 0-16,0 0-5 0,-2 19 5 0,2-19-4 15,0 0 1-15,0 0 2 0,0 0-2 0,17-8 1 16,-17 8 1-16,16-21 1 0,-16 21-2 0,19-31 4 16,-9 11-5-16,0-1 3 0,-1-1-2 15,-1 0 2-15,0 2-3 0,-1-2 6 0,-2 2-7 16,0 0 6-16,-1 2-3 0,-4 18 3 0,6-32 0 16,-6 32 2-16,6-20-2 0,-6 20 0 15,0 0-3-15,7-17 0 0,-7 17 0 0,0 0 0 16,18-12 0-16,-18 12 0 0,21-6 0 0,-21 6 0 15,26-6 0-15,-26 6-7 0,28-4-15 16,-28 4-18-16,26 2-12 0,-26-2-22 0,26 0-36 16,-1 12-79-16,-25-12-164 0,25-15-204 0,-5 16 43 15,-20-1 386-15</inkml:trace>
  <inkml:trace contextRef="#ctx0" brushRef="#br1" timeOffset="171181.1456">22893 9217 1464 0,'0'0'115'0,"0"0"-77"0,0 0-10 15,0 0 5-15,0 0 3 0,0 0-1 0,0 0-5 16,0 0-8-16,-7-19-2 0,7 19 8 0,0 0-9 16,0 0 2-16,-21-15-6 0,21 15-9 0,-18 6 3 15,18-6-6-15,-25 17 3 0,6-4 0 16,0 4 5-16,-3 2 1 0,-1 4 6 0,0 1-4 15,1 2 2-15,0-1-3 0,4-1 1 0,-1-1-3 16,4-2-7-16,4-3-4 0,11-18 0 0,-11 26 0 16,11-26 0-16,0 0 0 0,12 16 0 0,-12-16 0 15,28-1 0-15,-6-5 0 0,2-3 0 16,4-5 0-16,2-3 0 0,0-2 0 16,0-2 0-16,-2 0-2 0,-4 0-4 0,-2 4 3 15,-3 0-4-15,-19 17 9 0,24-25-5 0,-24 25 5 16,11-20-2-16,-11 20-1 0,5-16 1 0,-5 16 1 15,0 0 0-15,0 0 0 0,-4-19-2 0,4 19-2 16,0 0-1-16,0 0-6 0,0 0 2 0,-18 22-8 16,18-22-2-16,-11 29-6 0,6-12-7 0,0 5-12 15,5-22-14-15,-7 39-19 0,7-39-8 16,0 35-21-16,0-35 2 0,6 26-16 0,-6-26-18 16,14 18-4-16,-14-18-30 0,24 9-27 15,-24-9-91-15,25-5-31 0,3 12 247 0</inkml:trace>
  <inkml:trace contextRef="#ctx0" brushRef="#br1" timeOffset="171509.2576">23130 9336 713 0,'-8'-24'191'0,"8"24"-50"15,0 0-14-15,0 0-7 0,-22-17-10 0,22 17-13 16,0 0-17-16,-19 12-12 0,19-12-11 0,-24 17-3 16,24-17-10-16,-23 27-5 0,23-27-9 0,-23 36-2 15,12-17-8-15,3 3 3 0,-1-2-6 0,3 0-2 16,1-3-5-16,4 0-1 0,1-17-3 0,5 21 1 15,-5-21-3-15,0 0-2 16,26 7 1-16,-26-7 1 0,31-16 2 0,-13 3-1 16,4-7 0-16,4-5-6 0,2-5 4 0,3-5-6 15,1-4 6-15,2 0-8 0,0-2 8 0,-1-1-5 16,-1 0 6-16,-3 2-8 0,-5 2 6 0,-3 2-8 16,-4 2 6-16,-3 4-6 0,-4 4 6 0,-3 7-4 15,-7 19 3-15,4-18 0 0,-4 18-2 0,0 0 2 16,-17 17 0-16,5 1 3 0,-4 7-3 15,-1 9 3-15,-4 7-6 0,-2 5 7 0,0 4-10 16,1-1 5-16,2 2-17 0,0-5-4 0,8-1-23 16,1-11-16-16,13 2-56 0,-2-36-245 15,0 34-214-15,0-34-4 0,27 17 366 0</inkml:trace>
  <inkml:trace contextRef="#ctx0" brushRef="#br1" timeOffset="171712.4076">23872 8734 1722 0,'-22'38'129'0,"-18"1"-95"16,-1 5-26-16,-3 7 16 0,3 1-20 16,-2 2 21-16,3 3-5 0,1-4-15 0,5 2 10 15,5-6-18-15,5-3 2 0,5-1-26 16,4-8-10-16,10 5-48 0,-5-17-43 0,25 19-156 15,-9-21-322-15,3-3 63 0,5 1 272 0</inkml:trace>
  <inkml:trace contextRef="#ctx0" brushRef="#br1" timeOffset="172009.2611">23832 9114 1337 0,'-24'0'356'0,"12"19"-261"0,-10-4-49 16,10 3-9-16,12-18-12 0,-19 31-1 0,19-31-7 16,-7 26-3-16,7-26-6 0,6 17-2 15,-6-17-2-15,0 0 2 0,26 14-3 0,-26-14 4 16,29 5-3-16,-29-5-2 0,30 2 1 0,-30-2-4 16,25 3 2-16,-25-3 0 0,0 0 0 0,20 9 2 15,-20-9 3-15,0 0 3 0,6 23 2 0,-6-23 2 16,-8 29-7-16,-2-9-3 0,-3 2-3 0,-3 1 0 15,-4 3 0-15,-3 0 0 0,-2 3-1 16,-2-2-9-16,2 1 5 0,-1-6-11 0,3 0 11 16,1-4-26-16,4 1-8 0,-3-9-48 0,16 12-74 15,-17-28-200-15,22 6-247 0,0 0 58 16,0 0 378-16</inkml:trace>
  <inkml:trace contextRef="#ctx0" brushRef="#br1" timeOffset="173509.454">2603 8778 1273 0,'0'0'67'0,"2"-21"-52"0,-2 21-10 15,2-23-2-15,-2 23 1 0,6-19 16 16,-6 19 14-16,0 0 12 0,0 0 3 0,0 0-10 16,0 0-16-16,0 0-11 0,-17 25-3 0,3-2 0 15,-2 7 10-15,-6 7-1 0,0 5-7 0,-6 4 25 16,1 7-24-16,-6 3 17 0,2 4-8 0,-4 1-19 16,0 4 12-16,3 0-18 0,-1 1 14 0,4 0-16 15,3-5-2-15,2-2 21 0,4-5-18 16,4-8 22-16,4-3-8 0,6-11-10 0,5-5 3 15,6-5-5-15,-5-22 2 0,21 27-3 0,-21-27-5 16,36 11-15-16,-14-14-18 0,8-1-22 0,-3-15-36 16,14 7-75-16,-17-30-149 0,12 4-225 0,4 0 56 15,-13-17 485-15</inkml:trace>
  <inkml:trace contextRef="#ctx0" brushRef="#br1" timeOffset="173687.4187">2093 9252 1667 0,'-21'14'51'0,"21"-14"-27"0,0 0-23 15,0 0 0-15,29-9 12 0,-3 2 5 0,5-3 6 16,7-3-7-16,8-3-5 0,7-3-7 16,4-1-1-16,4-3-4 0,-2 1 2 0,-1 0-15 15,1 4-3-15,-7 0-16 0,2 8-29 0,-13-7-28 16,9 20-58-16,-22-19-105 0,0 17-312 0,3 8 51 15,-31-9 362-15</inkml:trace>
  <inkml:trace contextRef="#ctx0" brushRef="#br1" timeOffset="173859.3331">2485 9536 1673 0,'0'0'67'0,"0"0"-63"0,0 0-7 0,24-16 3 15,0 2 7-15,5-3-1 0,3-4 3 0,3-1-8 16,3 1-17-16,-4-7-56 0,13 15-81 16,-20-24-157-16,7 17-263 0,1 4 33 0,-10-7 441 15</inkml:trace>
  <inkml:trace contextRef="#ctx0" brushRef="#br1" timeOffset="174016.2476">2468 9693 1623 0,'0'0'163'0,"-17"21"-139"0,17-21-16 0,0 0-10 16,0 0-3-16,0 0 1 0,11-18 2 0,9 3 5 15,8-4-2-15,8-7 3 0,8-3-9 0,7 1-34 16,0-7-26-16,15 21-172 0,-21-14-365 0,12 3 24 16,-3 5 292-16</inkml:trace>
  <inkml:trace contextRef="#ctx0" brushRef="#br1" timeOffset="175489.635">3782 8872 1485 0,'6'-24'112'0,"-6"24"-31"0,0 0-26 0,0 0-12 16,0 0-4-16,0 0-9 0,0 0-10 0,0 0-9 16,0 0-7-16,-17 28-1 0,10-8 10 0,-3 9-26 15,-1 9 24-15,-1 6-23 0,-2 6 7 0,2 3 11 16,-1 3-12-16,2 1 11 0,1-3-10 15,2-1 8-15,3-3-9 0,2-5 3 0,6-2-24 16,2-8-23-16,9 5-35 0,-6-18-77 0,22 18-96 16,-20-12-287-16,12-15-1 0,8 5 349 15</inkml:trace>
  <inkml:trace contextRef="#ctx0" brushRef="#br1" timeOffset="175645.9343">4132 9273 1515 0,'0'0'320'0,"-35"16"-288"16,17-15-17-16,18-1-11 0,-23 0-3 0,23 0-3 15,0 0-10-15,0 0-18 0,-22-4-32 0,22 4-70 16,0 0-96-16,0 0-213 0,0 0-129 16,23-20 161-16</inkml:trace>
  <inkml:trace contextRef="#ctx0" brushRef="#br1" timeOffset="176083.4273">4819 8942 1231 0,'-23'-25'314'0,"23"25"-282"16,-23-17-41-16,23 17 14 0,-28-21 8 0,28 21 4 15,-38-17 13-15,20 14 3 0,-6-1 3 0,2 6-3 16,-1 1-5-16,1 3-5 0,-1 2-6 0,2 3-1 15,-2 1-1-15,1 5-15 0,0 0 28 0,2 4-27 16,1 1 21-16,5-1-13 0,3 1-9 16,3-3 3-16,6 1-6 0,4-3 4 15,-2-17-3-15,20 29 0 0,-20-29-1 0,36 23 1 16,-11-15 0-16,0-2 2 0,4-1 0 0,2 0 1 16,0-1-3-16,0 0 2 0,2 2-3 0,-2 0 0 15,-1 2 0-15,-5 0 2 0,-5 2 0 0,-20-10 4 16,28 23-4-16,-28-23 5 0,17 26-3 0,-17-26 2 15,0 31-3-15,-8-14 3 0,-3 1-6 16,-2-1 3-16,-5-2-2 0,-1 0 2 0,-1-2-1 16,-2-1 4-16,0-2-3 0,1-4 2 0,2-4 1 15,2-3 3-15,17 1 2 0,-27-12-1 16,27 12-1-16,-16-23-6 0,13 6 1 0,1-7-5 16,7-6 6-16,3-6-6 0,6-6 2 0,2-1-15 15,6-3-3-15,0-1-18 0,6 3 0 0,-3-2-21 16,7 14-29-16,-11-7-8 0,14 23-92 15,-24-13-32-15,9 12-291 0,2 12 6 0,-22 5 379 16</inkml:trace>
  <inkml:trace contextRef="#ctx0" brushRef="#br1" timeOffset="176474.0973">5107 8923 1609 0,'-20'-6'118'16,"20"6"-79"-16,0 0-18 0,0 0-3 0,5-17 6 15,-5 17 3-15,18-20 3 0,-18 20-9 0,28-23-4 16,-10 11-9-16,4-1-4 0,-1 1-4 16,1 1 4-16,-3 3-4 0,-1 2 2 0,-1 1 0 15,-17 5-1-15,23-2-1 0,-23 2 1 0,0 0 0 16,20 10 0-16,-20-10 3 0,0 0-1 15,10 26 1-15,-10-26-3 0,0 30 2 0,-4-12-4 16,-2 1-10-16,-3 4 23 0,0 3-24 0,-4 0 25 16,-2 3-11-16,-1-2-3 0,-2 2 3 0,-1-1-4 15,1 0 5-15,1-2-5 0,-1-2 5 16,3-2-6-16,6-3 5 0,9-19-3 0,-10 26 1 16,10-26-2-16,0 0 0 0,12 17 0 0,-12-17 0 15,30-1-1-15,-8-5 0 0,7-8 1 0,4-5-11 16,7-2-23-16,2-6-21 0,9 4-23 0,-9-14-68 15,19 20-99-15,-23-23-148 0,9 7-171 0,7 5 158 16,-15-16 408-16</inkml:trace>
  <inkml:trace contextRef="#ctx0" brushRef="#br1" timeOffset="176661.6008">5747 8890 1494 0,'-17'30'119'0,"-13"-9"-32"0,9 9-41 16,-1-6-3-16,8 2 2 0,1-7-16 0,7 0-2 15,6-19-12-15,3 27-2 0,-3-27-2 16,20 18 5-16,-3-13 0 0,8-3 2 0,3-3-5 16,6-5-5-16,5-4-5 0,2-3-3 0,4-5-7 15,0-4-12-15,2-1-8 0,-3-5-19 0,2 3-14 16,-7-6 10-16,4 9-64 0,-16-13-23 0,12 20-121 16,-25-5-305-16,2-9 52 0,3 11 301 15</inkml:trace>
  <inkml:trace contextRef="#ctx0" brushRef="#br1" timeOffset="176802.2338">5875 8876 1390 0,'-46'32'311'0,"26"17"-245"0,-3-6-8 15,8 6-19-15,3-7-28 0,4-1 0 0,4-6-13 16,5-4 4-16,7-3-10 0,1-6-14 0,12 3-52 16,-21-25-71-16,55 33-200 0,-26-26-258 0,5-5 48 15,7 5 422-15</inkml:trace>
  <inkml:trace contextRef="#ctx0" brushRef="#br1" timeOffset="177271.0452">6710 8929 1374 0,'-18'-20'77'0,"18"20"-3"16,0 0-17-16,0 0 15 0,-18-20-12 0,18 20-18 15,0 0-16-15,0 0-11 0,-26 20-9 0,26-20-16 16,-18 33 34-16,8-10-26 0,1 2 31 0,0 4-8 15,-2-1-10-15,4 1 6 0,0 0-7 0,0 0 4 16,1-3-5-16,3-1 2 0,0-3-9 0,3-4 3 16,0-18-5-16,4 28 1 0,-4-28-2 15,0 0 2-15,13 20-1 0,-13-20 0 0,0 0 3 16,19-2-2-16,-19 2 4 0,0 0 0 0,21-27 1 16,-21 27-2-16,19-36 1 0,-10 12-4 15,2 0 2-15,-2-4-4 0,2 0 4 0,0-1-3 16,0-1 3-16,1-2-3 0,2 1-9 0,1 1 18 15,2 3-19-15,-1 3 20 0,1 3-10 16,-1 4-7-16,-16 17-5 0,29-19-9 0,-29 19-9 16,24-7-5-16,-24 7-17 0,21 1-27 0,-3 14-56 15,-18-15-81-15,28 10-158 0,-28-10-181 0,28 10 89 16,0 6 466-16</inkml:trace>
  <inkml:trace contextRef="#ctx0" brushRef="#br1" timeOffset="177614.8125">7290 8877 1446 0,'-31'6'79'0,"31"-6"-37"0,-27-4-3 15,27 4-3-15,-35 3 1 0,15 4 3 0,-3-3 2 16,4 5 1-16,-4 0-3 0,3 6-18 0,-3 0 26 16,1 4-28-16,-1 2 23 0,2 2-12 0,1 1-10 15,3 1-3-15,2 0-18 0,3-2 0 16,3-4 0-16,9-19 0 0,-3 29 0 0,3-29 0 15,11 20 0-15,-11-20 0 0,24 10 0 0,-6-10 0 16,5-4 0-16,4-3 0 0,6-5 0 0,-3-6 0 16,3-4 0-16,-2-4 0 0,-1-1-4 0,-2-1-5 15,-5 2 8-15,-2 1-4 0,-4 4-7 16,-5 1 12-16,-4 2-11 0,-8 18 22 16,10-25-9-16,-10 25 10 0,0 0-10 0,0-21-3 15,0 21 2-15,0 0-4 0,0 0-3 0,0 0 1 16,-19 12-3-16,19-12-9 0,-14 29 24 0,8-9-27 15,1 1 16-15,1 0-22 0,4 2-18 0,-2-6-14 16,10 7-30-16,-8-24-26 0,18 34-52 0,-18-34-58 16,28 22-96-16,-28-22-170 0,30 11 45 0,3 2 445 15</inkml:trace>
  <inkml:trace contextRef="#ctx0" brushRef="#br1" timeOffset="177989.787">7688 8876 1402 0,'0'0'162'16,"0"0"-90"-16,-23-3-9 0,6 2-8 0,17 1-19 16,-32 14-13-16,14-1-21 0,-1 3 29 15,0 5-26-15,0 1 28 0,1 6-7 0,-1-2-4 16,5 6 6-16,-2-5-13 0,5 0 3 0,3-4-9 16,4-6 0-16,4-17-4 0,4 22 1 0,-4-22-2 15,0 0 1-15,26 8 1 0,-26-8-1 0,37-15 0 16,-10-4-5-16,3-8 0 0,5-7 0 0,4-5 0 15,-1-6 0-15,1 2-4 16,-3-2 8-16,0 0-6 0,-1 2 4 0,-2-1-2 16,-4-1 0-16,-1-1 0 0,-3-1 0 0,-4 4 0 15,-4 3 0-15,-6 11 0 0,-4 8 0 0,-7 21 0 16,0 0 0-16,0 0 0 0,-25-7 0 0,9 24 0 16,-4 7 0-16,-3 14 0 0,-3 8 0 0,-1 4 0 15,0 5 0-15,2-1 0 0,1 1 0 0,7-1 0 16,2-4-5-16,7-3-15 0,2-6-33 15,7-1-10-15,1-10-25 0,11 6-22 0,-7-16-18 16,23 16-153-16,-6-17-275 0,4-7 25 0,10 4 320 16</inkml:trace>
  <inkml:trace contextRef="#ctx0" brushRef="#br1" timeOffset="178302.2887">8229 8811 1685 0,'-18'-2'47'0,"18"2"-32"0,-30 0 1 0,30 0-1 16,-32 10-3-16,15-1 4 0,-2 1 3 0,1 2 6 15,18-12-2-15,-25 20-2 0,25-20-4 0,0 0-6 16,-17 21-4-16,17-21-3 0,0 0-1 16,0 0 6-16,10 20 3 0,-10-20-15 0,0 0 17 15,22 14-18-15,-22-14 11 0,19 10-1 16,-19-10 8-16,24 6-12 0,-24-6 11 0,26 11-11 15,-26-11-1-15,22 17 2 0,-22-17-4 0,18 26 3 16,-11-9-3-16,-1 4 3 0,-2 1-2 0,-3 3 4 16,-3 0-5-16,-3 2 4 0,-4 0-4 0,0-2 3 15,-5 2-5-15,-1-2-2 0,-5 0-9 16,-1-2 1-16,-1-1-10 0,-1-4-3 0,4 0-13 16,-4-7-24-16,8 9-68 0,-16-25-131 0,9 11-333 15,22-6 11-15,-32-12 322 0</inkml:trace>
  <inkml:trace contextRef="#ctx0" brushRef="#br1" timeOffset="178980.9805">3636 9783 711 0,'0'0'269'0,"0"0"-173"15,0 0-55-15,0 0-17 0,0 0-3 0,0 0 6 16,0 0 11-16,0 0-1 0,24 13-11 0,-24-13-9 15,33-3-10-15,-10 0-4 0,3-1 1 0,4-1-1 16,4-1 2-16,4 0-1 0,1 0 0 0,3 3-2 16,2-2 0-16,1 1-1 0,4 2 0 0,1-2-1 15,4 2 4-15,4-1-2 0,0 0 2 0,5-1-1 16,0 0-2-16,7 0 7 0,0-5 5 16,6 1 1-16,1-4 7 0,7-1-8 15,2-1 0-15,5 1-7 0,0-2 0 0,4-1-6 16,2 2 2-16,-3-1-1 0,2 3 3 0,4 1 15 15,-4 0-14-15,2 4 12 0,-1 0-34 0,-2 1 18 16,4 2-17-16,-2 1 20 0,3-2 1 0,2 1 6 16,-2-3 7-16,3 2 4 0,0-6 9 15,6 4-6-15,-2-6 1 0,5 2-3 0,-4-5 3 16,0 3-5-16,0-3 1 0,0 0-10 0,-2-2-1 16,0 1-7-16,-7 0 3 0,-2 2-4 0,-5 0 2 15,-3 1-4-15,-5 0 0 0,-3 2-3 0,-8 1 3 16,-6 2-8-16,-5 4-13 0,-12-4-25 0,-1 12-32 15,-16-12-35-15,6 20-53 0,-39-11-77 16,39-11-210-16,-22 23-12 0,-17-12 305 16</inkml:trace>
  <inkml:trace contextRef="#ctx0" brushRef="#br1" timeOffset="180101.7173">4357 10009 1096 0,'29'-18'155'0,"-29"18"-76"0,8-21-16 16,-8 21-17-16,0 0-2 0,0 0 5 0,0 0-1 15,0 0-1-15,0 0-5 0,0 0-16 0,0 0-9 16,-6 21-12-16,-1 2 0 0,1 6-8 16,-1 4 11-16,0 3-7 0,-1 0-4 0,1-2 25 15,1 0-29-15,1-4 23 0,3-2-14 0,2-2-12 16,0-5-12-16,7 1-30 0,-7-22-41 0,18 32-48 15,-18-32-33-15,30 18-84 0,-13-10-228 0,-17-8 33 16,49-8 385-16</inkml:trace>
  <inkml:trace contextRef="#ctx0" brushRef="#br1" timeOffset="180414.2135">4716 10010 1064 0,'-26'34'341'0,"26"-34"-272"15,-23 9-14-15,23-9-6 0,0 0 0 0,-17 4-6 16,17-4-10-16,0 0-15 0,0 0-10 0,0 0-6 16,0 0 3-16,25-18 9 0,-25 18 3 15,34-21 4-15,-11 9-7 0,0-1-3 0,4 2-4 16,-1 1-2-16,1 3-2 0,-4 2 0 16,-2 3-1-16,-21 2 1 0,27 1 1 0,-27-1 2 15,0 0 4-15,14 21-2 0,-14-21 1 0,-3 32-6 16,-5-9 1-16,-4 5-5 0,-5 4 6 0,-2 0-6 15,-5 3 1-15,1-1 24 0,0 1-23 16,1-1 25-16,5-2-14 0,3-7-8 0,4-4 4 16,10-21-8-16,-7 27 0 0,7-27-4 0,7 17 1 15,-7-17-8-15,21 9-4 0,-21-9-6 0,34-3-6 16,-10 0-8-16,0-13-45 0,18 14-79 0,-19-29-107 16,19 14-332-16,-1-2 59 0,-10-11 340 0</inkml:trace>
  <inkml:trace contextRef="#ctx0" brushRef="#br1" timeOffset="180539.2276">5304 10148 1534 0,'-24'11'26'0,"24"-11"-45"0,0 0-28 0,0 0-62 16,0 0-102-16,0 0-279 0,-16-28 6 0,16 28 285 15</inkml:trace>
  <inkml:trace contextRef="#ctx0" brushRef="#br1" timeOffset="180851.7198">5618 9942 1243 0,'-9'23'143'0,"9"-23"-79"0,-25 12 8 0,8-10 4 15,17-2-5-15,-22 16-17 0,22-16-14 0,-24 22-13 16,24-22-2-16,-23 27-6 0,23-27 1 0,-17 25-4 15,17-25-2-15,-9 24-7 0,9-24-1 0,0 22-7 16,0-22 2-16,12 18-1 0,-12-18-1 0,24 15 0 16,-24-15 1-16,34 8-2 0,-12-5 2 0,2-3-2 15,4-1 1-15,-1-2 1 0,1-1-1 16,-3 1 1-16,-2 2 0 0,-1 2-2 16,-5 2 1-16,-17-3-1 0,22 11 2 0,-22-11 0 15,0 0-9-15,7 27 30 0,-7-27-29 0,-6 30 28 16,-1-12-18-16,-4 2-7 0,-2 0-2 0,-3 0-6 15,-1-1-3-15,2-1-8 0,15-18-9 0,-22 29-35 16,22-29-49-16,-6 19-138 0,6-19-310 0,0 0 10 16,0 0 304-16</inkml:trace>
  <inkml:trace contextRef="#ctx0" brushRef="#br1" timeOffset="181039.2563">5750 9890 1823 0,'-21'1'68'0,"21"-1"-52"0,0 0-12 16,0 0-4-16,0 0-1 0,0 0-1 0,0 0-3 15,0 0-5-15,0 0-9 0,0 0-10 0,0 0-19 16,33-14-37-16,-33 14-38 0,41-11-54 0,-29-8-51 16,22 17-82-16,-6-1-171 0,-8-15 89 0,16 20 392 15</inkml:trace>
  <inkml:trace contextRef="#ctx0" brushRef="#br1" timeOffset="181304.9003">6020 9893 1600 0,'0'0'104'0,"0"0"-67"0,0 0-13 0,0 0 0 16,0 0 2-16,0 0 4 0,0 0 1 0,28-10 1 15,-28 10-2-15,35-16-5 0,-15 5 2 16,4 3-7-16,-3-3-2 0,1 4-7 0,-2 0-4 15,-2 2-6-15,-18 5-1 0,27-2 0 0,-27 2 0 16,0 0 0-16,20 14 0 0,-20-14 0 0,9 20 0 16,-7-3 0-16,-3 6 0 0,-4 4 0 0,-6 5 0 15,-2 4 0-15,-5 1 0 0,-3 3 0 0,0-1 0 16,0-4 0-16,2-1 0 0,3-4 0 16,4-2 0-16,3-5-22 0,5 0-35 15,4-23-29-15,2 36-77 0,-2-36-142 0,0 0-311 16,0 0 49-16,20 4 337 0</inkml:trace>
  <inkml:trace contextRef="#ctx0" brushRef="#br1" timeOffset="181836.1087">7034 10058 1114 0,'-4'-24'240'16,"4"24"-120"-16,0 0-29 0,0 0-9 0,0 0-12 16,0 0-18-16,0 0-17 0,0 0-13 15,0 0-10-15,0 0-4 0,-19 5-2 0,19-5 2 16,-17 30 0-16,7-7 7 0,-1 3-2 0,1 1-2 16,-1 0 23-16,3 2-25 0,-1-4 22 0,3-2-19 15,1-4-6-15,5-19-1 0,-1 26-3 0,1-26-1 16,0 0-1-16,0 0 1 0,14 17-2 15,-14-17 1-15,0 0 0 0,20-8-1 0,-20 8 2 16,22-23-2-16,-9 5 4 0,2-4-5 0,1-4-14 16,-2 0 23-16,0-2-22 0,0 0 22 0,-3 0-3 15,0 2-6-15,0-1 6 0,-1 2-5 0,-1-1 4 16,-1 3-5-16,1 3 4 0,0 2-4 0,-9 18 2 16,18-27-1-16,-18 27 0 0,19-16-7 15,-19 16-7-15,0 0-10 0,25 0-12 16,-25 0-14-16,20 15-36 0,-20-15-41 0,25 22-90 15,-25-22-127-15,0 0-189 0,37 18 38 0,-37-18 447 16</inkml:trace>
  <inkml:trace contextRef="#ctx0" brushRef="#br1" timeOffset="182195.5155">7661 9948 1347 0,'-24'-2'102'0,"24"2"-32"16,-40 8 4-16,40-8 4 0,-41 11-12 15,21-1-10-15,-5-4-10 0,1 5-5 0,1 0-7 16,3 3-2-16,-2 1-6 0,5 2-2 0,-2 0-6 16,5 2 0-16,2 0-3 0,3 2-15 0,1-4 0 15,8-17 0-15,-3 30 0 0,3-30 0 16,12 22 0-16,-12-22 0 0,27 14 0 0,-9-11 0 16,4-4 0-16,5-3 0 0,3-6 0 0,1-3 0 15,0-3 0-15,0-4 0 0,-2-5 0 0,0 0 0 16,-2-2 0-16,-4 1-2 0,-2 0 3 0,-4 2-2 15,-3 2 3-15,-4 3-3 0,-10 19 2 0,10-26-1 16,-10 26 0-16,1-17 0 0,-1 17 0 16,0 0 0-16,0 0 0 0,0 0 0 15,-19 2 0-15,19-2 0 0,-17 25 0 0,6-5-2 16,-1 5-10-16,2 3 3 0,0 1-12 0,2-1-4 16,5 1-20-16,1-6-7 0,9 3-17 0,-7-26-41 15,22 42-25-15,-22-42-80 0,30 24-66 0,-30-24-169 16,36 7-21-16,2 0 322 0</inkml:trace>
  <inkml:trace contextRef="#ctx0" brushRef="#br1" timeOffset="182523.6449">8217 9951 1340 0,'-49'-11'236'16,"49"11"-139"-16,-35 6-31 0,17 2-16 15,-4 0-20-15,3 4-7 0,-2 1-3 0,3 4 1 16,-1 1-5-16,5 3 1 0,-1 0-6 15,7 1 1-15,-1-1-5 0,7-3 0 0,2-18-6 16,3 26 1-16,-3-26-1 0,17 14-11 0,-17-14 12 16,26 6-11-16,-26-6 13 0,32-7 12 0,-12-3-11 15,1-2 8-15,3-8-8 0,2-4-5 0,1-4 4 16,-2-4-6-16,2 0 8 0,0-2-7 0,-2 1 9 16,-2-1-7-16,-3 1 7 0,-2 0-2 15,-2 3 7-15,-2 0-3 0,-1 2 1 0,-5 4-11 16,-2 5 0-16,-6 19 0 0,4-19 0 0,-4 19 0 15,0 0 0-15,0 0 0 0,-22 27 0 16,9-6 0-16,-3 9 0 0,-4 5 0 0,0 7 0 16,-1 2 0-16,1-1 0 0,5 1 0 0,2-2 0 15,3-3 0-15,5 2-44 0,0-11-41 0,11 13-82 16,-6-43-169-16,-6 46-277 0,12-19 30 16,-6-27 365-16</inkml:trace>
  <inkml:trace contextRef="#ctx0" brushRef="#br1" timeOffset="182951.8309">8882 9546 1450 0,'22'-16'174'0,"-22"16"-87"16,0 0-26-16,-18-21-16 0,18 21-17 0,-17 4-15 16,17-4-8-16,-34 20 11 0,12-1-29 15,-5 7 28-15,-2 7-27 0,-4 7 8 0,0 5 10 16,1 0-10-16,1 3 10 0,6-2-10 0,1 0 9 16,6-2-18-16,2-3-2 0,8 3-32 0,-3-11-19 15,13 8-41-15,-9-18-34 0,23 15-66 16,-16-38-132-16,5 29-157 0,15-8 54 0,-20-21 442 15</inkml:trace>
  <inkml:trace contextRef="#ctx0" brushRef="#br1" timeOffset="183283.0538">8994 9853 1375 0,'-6'-21'252'15,"6"21"-170"-15,0 0-26 0,-12-18-7 16,12 18-10-16,0 0-15 0,-27 0-12 0,27 0-7 15,-27 13-4-15,27-13 1 0,-29 26-4 0,15-9 3 16,2 1-3-16,-2 1 4 0,4 1-3 0,2-4 6 16,8-16-2-16,-13 31 2 0,13-31-1 0,-5 21 3 15,5-21-3-15,0 0 1 0,2 22-3 0,-2-22-1 16,0 0-1-16,0 0 0 0,18 11 1 16,-18-11-1-16,17-1 1 0,-17 1-1 0,26-4 0 15,-26 4 0-15,29-5 0 0,-29 5-1 0,30-1 1 16,-30 1-1-16,26 6 0 0,-26-6 1 15,17 14-1-15,-17-14 3 0,11 21-2 0,-11-21 3 16,2 33-6-16,-4-12 3 0,-3 0-5 0,-2 1-9 16,-4-3 29-16,0 1-27 0,-1-3 26 0,12-17-13 15,-23 29-9-15,23-29-5 0,-10 18-19 16,10-18-36-16,0 0-40 0,0 0-61 0,0 0-126 16,27-9-247-16,-13-11 12 0,12 5 366 0</inkml:trace>
  <inkml:trace contextRef="#ctx0" brushRef="#br1" timeOffset="183616.4729">9139 9997 1488 0,'-28'14'130'0,"28"-14"-85"16,0 0-11-16,0 0 4 0,0 0-1 0,29 10 1 15,-29-10-4-15,38-15-8 0,-13 4-4 0,7-3-10 16,0-2-1-16,3-1-7 0,-4 0 1 0,-1 2-5 15,-4-2 4-15,-4 2 1 16,-5 2 9-16,-17 13 4 0,22-21 7 0,-22 21 1 16,0 0 0-16,9-19-21 0,-9 19-5 0,0 0 0 15,-15-19 0-15,15 19 0 0,-19-8 0 0,19 8 0 16,-27-2 0-16,27 2 0 0,-30 8 0 0,11 1 0 16,0 3 0-16,-1 5 0 0,-3 5 0 0,0 2 0 15,0 4 0-15,0 1 0 0,4-1 0 0,0-2 0 16,7-2 0-16,4-3 0 0,5-2 0 15,4-2 0-15,-1-17 0 0,15 27 0 0,-15-27 0 16,29 15-12-16,-5-11-18 0,3-8-10 0,11-2-28 16,-3-12-45-16,21 11-92 0,-21-28-170 0,21 10-200 15,0 0 27-15,-8-12 468 0</inkml:trace>
  <inkml:trace contextRef="#ctx0" brushRef="#br1" timeOffset="183803.9943">9689 9763 1729 0,'-19'24'209'0,"-18"-3"-147"0,6 0-18 16,3-2-41-16,6 0-3 0,7-1 0 0,4-1 0 16,11-17 0-16,-6 28 0 0,6-28 0 15,14 24 0-15,-14-24 0 0,35 21 0 0,-10-15 0 16,2-2 0-16,4-3 0 0,0-4-1 16,4 1-53-16,-5-7-23 0,13 8-63 0,-21-10-388 15,17 3-86-15,-3-7 14 0</inkml:trace>
  <inkml:trace contextRef="#ctx0" brushRef="#br1" timeOffset="184355.081">2387 11294 1204 0,'10'-18'355'16,"-10"18"-255"-16,0 0-33 0,0 0-17 0,0 0-9 16,0 0-9-16,0 0-9 0,0 0-8 15,0 0-10-15,-28 28-2 0,12-9-5 0,-1 8 8 16,-3 6-4-16,1 5-3 0,1 7 24 0,0 5-22 16,2 2 16-16,1 3-6 0,4-2-11 15,3 1 6-15,3-5-8 0,4-4 6 0,3-4-9 16,3-3 7-16,5-6-8 0,1-3 5 0,4-5-15 15,5-7-2-15,2-2-9 0,3-8-9 0,6 3-36 16,-8-15-18-16,11 10-53 0,-18-26-95 0,15 8-299 16,-9-2-12-16,-13-10 326 0</inkml:trace>
  <inkml:trace contextRef="#ctx0" brushRef="#br1" timeOffset="184542.5583">2100 11674 1433 0,'-11'24'422'0,"11"-24"-345"0,-19 7-32 0,19-7-28 16,0 0-11-16,0 0-3 0,0 0 2 0,30-9 3 16,-6 2 0-16,8-7 1 0,4-3-8 15,13-2 0-15,5-4-9 0,2 2-13 0,1-4-23 16,2 7-22-16,-5-6-46 0,8 14-30 0,-16-15-49 16,21 26-199-16,-15-8-145 0,-3-4 17 0,7 19 511 15</inkml:trace>
  <inkml:trace contextRef="#ctx0" brushRef="#br1" timeOffset="184714.4293">2914 11639 1393 0,'0'0'133'0,"0"0"-120"0,0 0-15 0,0-24-1 16,0 24 5-16,21-21-2 0,-21 21 3 0,28-25-4 15,-9 12 2-15,1-3-15 0,3 7-25 0,-23 9-42 16,42-15-50-16,-42 15-34 0,28-6-22 0,-28 6-11 15,0 0-147-15,30 17-7 0,-30-17 326 16</inkml:trace>
  <inkml:trace contextRef="#ctx0" brushRef="#br1" timeOffset="184870.7132">2807 11899 1670 0,'-17'-1'142'0,"17"1"-97"0,0 0-24 16,0 0-10-16,0 0-1 0,20-5 3 0,-20 5-1 15,22-13-5-15,-5 2-9 0,4-6-8 0,6 0-29 16,-4-13-76-16,19 18-290 0,-15-15-233 0,1 4 23 16,0 7 509-16</inkml:trace>
  <inkml:trace contextRef="#ctx0" brushRef="#br1" timeOffset="197909.3573">4020 11337 999 0,'20'4'154'0,"-20"-4"-85"0,0 0-13 16,-8-23-8-16,8 23 3 0,-1-16 1 0,1 16-11 31,-3-20-8-31,3 20-8 0,-9-18 1 0,9 18 0 16,0 0 8-16,-19-19-2 0,19 19 2 0,-22-10-6 16,22 10-3-16,-26-1-2 0,9 3-5 15,17-2 1-15,-35 14 0 0,14-1 1 0,-3 4-1 16,0 6 3-16,-3 5-6 0,0 3 5 0,0 5 7 0,1 7-22 15,-1 3 18-15,0 2-23 0,4 0 2 0,2 0 6 16,5-5-10-16,5-3 5 0,3-4-6 16,6-4 3-16,5-7-5 0,4-2 5 0,8-6-3 15,5-5 1-15,6-2-2 0,6-4 2 0,7-5 0 16,6-5 1-16,3-8 2 0,5-5-3 16,3-8 4-16,1-3-3 0,2-7 3 0,-3-2-5 15,-2-2 6-15,-5-2-7 0,-9 1 6 0,-4 1-6 16,-9-1 5-16,-8 3-5 0,-5 0-6 0,-11 4 20 15,-4 0-22-15,-6 2 18 0,-7 0-9 0,-4 1-7 16,-4 5 4-16,-4 0-4 0,-5 6 2 0,-3 1-3 16,-2 3 4-16,0 6 1 0,1 4 3 15,2 6 1-15,3 6-1 0,3 3 2 0,4 6-4 16,1 1-8-16,8 7-26 0,-2-2-29 16,11 10-48-16,5-32-102 0,-4 38-365 0,12-16-1 15,-8-22 285-15</inkml:trace>
  <inkml:trace contextRef="#ctx0" brushRef="#br1" timeOffset="198102.2391">4723 11494 1954 0,'0'0'64'16,"-35"25"-42"-16,18-16-15 0,17-9-7 0,-22 11 0 15,22-11 0-15,0 0-1 0,0 0-12 0,-17 1-16 16,17-1-15-16,0 0-22 0,0 0-26 15,6-29-54-15,15 28-82 0,-21-28-161 0,19 8-163 16,8 4 66-16,-8-16 486 0</inkml:trace>
  <inkml:trace contextRef="#ctx0" brushRef="#br1" timeOffset="198323.518">5088 11193 1482 0,'-15'-20'193'0,"15"20"-141"15,0 0-12-15,3-24-2 0,-3 24 8 0,6-18-2 16,-6 18-6-16,0 0-7 0,0 0-12 16,0 0-4-16,0 0-5 0,0 0-3 0,-5 22-4 15,0 0 1-15,-1 11-5 0,-5 7 5 0,-2 9-7 16,-3 2-8-16,-1 2 13 0,0-1-18 16,2-4 12-16,3-3-13 0,5-3-26 0,0-6-15 15,9 3-35-15,-7-18-41 0,22 15-98 0,-18-15-346 16,1-21 21-16,38 23 277 0</inkml:trace>
  <inkml:trace contextRef="#ctx0" brushRef="#br1" timeOffset="198636.0234">5470 11212 1380 0,'0'0'341'15,"0"0"-289"-15,0 0-19 0,0 0-3 0,0 0 4 16,0 0 2-16,0 0-1 0,0 0-4 0,0 0-8 16,0 0-5-16,-15 17-2 0,15-17-1 15,0 0-12-15,-3 24-3 0,0-7 0 0,-4 5 0 16,0 2 0-16,-3 3 0 0,-1 1 0 0,1-1 0 16,0-1 0-16,2-3 0 0,3-4 0 0,5-19 0 15,0 28 0-15,0-28 0 0,0 0 0 0,29 20 0 16,-10-20 0-16,7-4 0 0,8-6 0 15,8-7 0-15,3-5 0 0,3-3 0 16,5-1 0-16,-1 0 0 0,-1-2 0 0,-1 1 0 16,-6-3-33-16,-1 6-44 0,-9-7-40 0,7 18-63 15,-26-20-124-15,6 16-284 0,-3 2 37 0,-10-8 355 16</inkml:trace>
  <inkml:trace contextRef="#ctx0" brushRef="#br1" timeOffset="198807.8763">5770 11141 1682 0,'-7'31'160'0,"-17"-1"-121"0,3 4-5 16,1 3-9-16,5 4 7 0,-1 2-8 15,0 3-10-15,3-4 14 0,2 2-26 0,3-4 5 16,4-3-7-16,5-3-3 0,1-2-11 0,7-2-18 16,0-7-32-16,12 7-60 0,-21-30-47 0,49 45-231 15,-24-29-196-15,3-9 60 0,9 5 438 16</inkml:trace>
  <inkml:trace contextRef="#ctx0" brushRef="#br1" timeOffset="199229.7473">6342 11135 1214 0,'-15'-17'380'16,"15"17"-291"-16,0 0-27 0,-22 14-11 0,22-14-14 16,-23 18-7-16,23-18-11 0,-33 33 3 0,14-14 0 15,1 3 1-15,-2-1-1 0,4 0 2 16,3-1-8-16,2-1 0 0,3-2-7 0,8-17-2 15,-6 24-7-15,6-24 1 0,0 0-3 0,17 23 1 16,-17-23 0-16,37 10 1 0,-10-9 1 0,6-3 1 16,3-3 2-16,6-1-4 0,0-1 0 15,1 2 0-15,-4 1 0 0,-6 4 0 0,-7 3 0 16,-4 3 0-16,-22-6 0 0,28 19 0 0,-28-19 0 16,12 34 0-16,-12-12 0 0,-3 3 0 0,-7 4 0 15,-2 1 0-15,-5 2 0 0,-4-1 0 0,0-3 0 16,0-3 0-16,1-3-16 0,3-4-2 0,17-18-11 15,-23 26-15-15,23-26-22 0,0 0-45 16,-4 19-85-16,-10-36-113 0,14 17-272 16,8-20 54-16,-5-11 378 0</inkml:trace>
  <inkml:trace contextRef="#ctx0" brushRef="#br1" timeOffset="199401.6373">6359 11114 1761 0,'-43'-7'248'0,"43"7"-210"15,0 0-38-15,-17 3 0 0,17-3 0 0,0 0 0 16,0 0 0-16,0 0 0 0,0 0 0 0,17 7 0 16,-17-7 0-16,34 4 0 0,-7-1 0 0,0-6 0 15,9 5-31-15,-2-12-63 0,16 18-69 0,-12-27-148 16,20 19-302-16,2-1 30 0,-2-9 332 16</inkml:trace>
  <inkml:trace contextRef="#ctx0" brushRef="#br1" timeOffset="199917.3339">7731 11237 1071 0,'0'0'342'0,"-23"-30"-274"0,23 30-13 0,-11-20 0 16,11 20-1-16,0 0-2 0,0 0-9 0,-17-9-12 15,17 9-7-15,-17 11-8 0,17-11-1 0,-31 28-4 16,13-5 7-16,-4 2 1 0,0 6 8 16,-2-1 2-16,4 1 1 0,0-2-7 15,4-1-18-15,4-7 16 0,3-2-26 0,9-19 18 16,-2 25-13-16,2-25-1 0,0 0 0 0,28 21 0 16,-11-20 1-16,5-2-2 0,4-4 2 0,6-3 0 15,4-2-1-15,2-2-9 0,0-1 9 0,-4 2-11 16,-4 2 26-16,-3 6-13 0,-7 1 1 0,-20 2-1 15,23 8-15-15,-23-8 27 0,3 18-13 16,-6 1 12-16,-6 4-10 0,-3 9-4 0,-7 3 4 16,-5 0-6-16,-2 0 6 0,-1-1-7 0,-1-3 4 15,0-1-9-15,4-3 4 0,3-4-10 0,5-5-1 16,16-18-17-16,-13 22-20 0,13-22-45 16,0 0-47-16,29 13-91 0,-29-13-255 0,29-30-44 15,5 13 173-15</inkml:trace>
  <inkml:trace contextRef="#ctx0" brushRef="#br1" timeOffset="200292.3227">8048 11455 1574 0,'-17'-7'297'0,"17"7"-258"16,0 0-19-16,0 0-18 0,0 0-2 15,0 0 1-15,0 0 7 0,0 0-1 0,30 4-12 16,-9-13 11-16,7-2-16 0,2-2 25 15,6-4-12-15,-1 0 11 0,0 1-13 0,-2 1-3 16,-1 2 4-16,-6 1-2 0,-2 1 1 0,-6 2 1 16,-18 9 1-16,25-20 1 0,-25 20 8 0,15-18 1 15,-15 18 8-15,6-19-3 0,-6 19-17 0,-4-22-1 16,4 22 0-16,-13-23 0 0,13 23 0 16,-23-20 0-16,23 20 0 0,-29-16 0 0,12 12 0 15,0 3 0-15,-3 5 0 0,0 3 0 16,-2 5 0-16,-1 5 0 0,-1 5 0 0,-1 6 0 0,1 3 0 15,0 5 0-15,1 3 0 0,5-3 0 0,4 1 0 16,3-5 0-16,6-2 0 0,4 0 0 0,5-6 0 16,6-1 0-16,5-3 0 0,3-5 0 15,7-1 0-15,5-8-24 0,7 0-27 16,2-9-19-16,14 0-34 0,-10-16-35 0,23 15-101 16,-14-17-335-16,7-4 21 0,5 4 265 0</inkml:trace>
  <inkml:trace contextRef="#ctx0" brushRef="#br1" timeOffset="200479.8393">8868 11273 1429 0,'-32'-5'282'0,"8"16"-197"0,-8-4-27 0,4 5-8 15,-1-1-11-15,0 2-5 0,0 0-4 0,2 2-2 16,3-1-16-16,3 3-12 0,4 0 0 0,17-17 0 16,-26 32 0-16,19-15 0 0,7-17 0 15,-7 32 0-15,7-32 0 0,7 29 0 0,-7-29 0 16,22 23 0-16,-4-13 0 0,5-5 0 0,6-4 0 15,8-3-12-15,7-3-42 0,-1-8-29 16,16 14-130-16,-21-29-172 0,30 21-149 0,-12-11-36 16,-5-12 375-16</inkml:trace>
  <inkml:trace contextRef="#ctx0" brushRef="#br1" timeOffset="201136.0839">9216 11263 1284 0,'-28'-11'399'0,"9"21"-305"0,-5-7-49 15,5 6-11-15,-3-1-12 0,2 2-2 16,0 2 2-16,0 1 1 0,2 2 0 0,2 4 0 16,0 1-5-16,4 1 0 0,-1 2 4 0,2 1-22 15,3-1 0-15,2 0 0 0,5-2 0 0,1-3 0 16,0-18 0-16,11 30 0 0,-11-30 0 0,22 26 0 16,-22-26 0-16,32 15 0 0,-11-12 0 15,3-3 0-15,5-5 0 0,1-3 0 0,5-3-21 16,-2-6-15-16,1-1 2 0,-3-7-16 0,-3 1 2 15,-4-4 12-15,-1 5-20 0,-10-2 34 0,1 4-18 16,-7 0 21-16,-4 1 15 0,-5 2 3 0,-2 1 7 16,4 17 0-16,-15-32 3 0,15 32 2 15,-18-26 9-15,18 26 2 0,-17-11 12 0,17 11-1 16,0 0-3-16,0 0-6 0,0 0-10 16,0 0-5-16,0 0-3 0,0 0 1 0,0 20 2 15,0-20 4-15,24 11 1 0,-7-8 1 0,1-2 7 16,5 3 1-16,-1-4 2 0,3 2-10 0,-2-2-15 15,1 2 0-15,-3-2 0 0,-2 1 0 0,-19-1 0 16,28 6 0-16,-28-6 0 0,20 10 0 0,-20-10 0 16,0 0 0-16,14 17 0 0,-14-17 0 0,3 20 0 15,-3-20 0-15,-6 29 0 0,-2-11 0 16,-3 3 0-16,-1 1 0 0,-2 3 0 0,-1-1 0 16,-3 0 0-16,-1 1 0 0,2-4 0 15,3-3 0-15,14-18 0 0,-20 27 0 0,20-27 0 16,0 0 0-16,0 0 0 0,0 0 0 0,0 0 0 15,0 0 0-15,22-18 0 0,-2-5 0 0,5-5 0 16,3-6 0-16,3-3 0 0,1 1 0 16,1-2 0-16,3 4 0 0,-2 1 0 0,0 2 0 15,-3 6 0-15,-2 2 0 0,-5 8 0 0,-7 5 0 16,-17 10 0-16,21-6 0 0,-21 6 0 0,0 0 0 16,8 22 0-16,-12-4 0 0,-3 8 0 0,-4 3 0 15,-5 2 0-15,0 3 0 0,-1-2 0 0,1-2 0 16,5-4 0-16,3-4-34 0,9-1 3 15,-1-21-20-15,17 30-10 0,-17-30-11 16,44 16-16-16,-18-21-17 0,16 10-15 0,-7-20-34 16,23 15-60-16,-16-18-106 0,8-3-166 0,11 13 176 15,-19-21 310-15</inkml:trace>
  <inkml:trace contextRef="#ctx0" brushRef="#br1" timeOffset="201465.8823">10353 11297 1421 0,'-37'-22'216'0,"20"18"-105"16,-12-7-29-16,7 10-23 15,-6-1-14-15,3 5-10 0,-3 3-12 0,1 4-4 0,0 2-6 16,3 4-2-16,1 5-2 0,2 5-6 16,0 4-3-16,3 7 0 0,0 3 0 0,1 1 0 15,5-3 0-15,4-3 0 0,7-7 0 0,8-6 0 16,-7-22 0-16,36 29 0 0,-8-20 0 0,2-6 0 16,6-5 0-16,6-7 0 0,3-6 0 15,2-6 0-15,2-8 0 0,0-4 0 0,0-4 0 16,-2-2 0-16,-1-3 0 0,-2-2 0 0,-5 2 0 15,-4-2 0-15,-5 1 0 0,-5-3 0 0,-4-5 0 16,-4-5 0-16,-4 1 0 0,-7-3 0 0,-4 6 0 16,-6 8 0-16,-3 14 0 0,-5 12 0 0,-6 14 0 15,-7 12 0-15,-4 10 0 0,-5 11 0 0,0 9 0 16,-1 7 0-16,1 6 0 0,2 3 0 16,3 1 0-16,5-4 0 0,7-3 0 0,6-7 0 15,8-1-5-15,6-5-13 0,9 0-15 0,3-6-37 16,11 0-11-16,-4-14-72 0,24 16-93 0,-21-13-304 15,16-7-30-15,5 4 270 0</inkml:trace>
  <inkml:trace contextRef="#ctx0" brushRef="#br1" timeOffset="201797.6049">10962 11125 1699 0,'-37'-7'150'0,"16"10"-98"16,-3 1-17-16,3 4-4 0,-5 5-17 0,-1 1-2 16,2 3-5-16,2-1 0 0,6-1-3 15,17-15-2-15,-19 27-3 0,19-27 0 0,0 28 0 16,0-28 3-16,16 30-1 0,-16-30 4 0,32 25 1 16,-10-15 0-16,4-1 1 0,4-5-3 0,1-1 0 15,2-2-2-15,2-1-2 0,-2 1 0 0,-4-1 0 16,-2 3 0-16,-6-2 0 0,-3 3 0 0,-18-4 0 15,22 10 0-15,-22-10 0 0,7 22 0 0,-10-5 0 16,-4 4 0-16,-6 3 0 0,-3 1 0 16,-7 3 0-16,-1-1 0 0,-4-1 0 0,0 0 0 15,2-2 0-15,4-5 0 0,5-2 0 0,17-17 0 16,-18 23 0-16,18-23 0 0,0 0 0 0,0 0-25 16,0 0-20-16,0 0-21 0,22 11-50 0,-18-34-121 15,21 12-393-15,-8-8 28 0,3-4 277 16</inkml:trace>
</inkml:ink>
</file>

<file path=ppt/ink/ink1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6-11T01:03:37.101"/>
    </inkml:context>
    <inkml:brush xml:id="br0">
      <inkml:brushProperty name="width" value="0.05292" units="cm"/>
      <inkml:brushProperty name="height" value="0.05292" units="cm"/>
      <inkml:brushProperty name="color" value="#FFC000"/>
    </inkml:brush>
    <inkml:brush xml:id="br1">
      <inkml:brushProperty name="width" value="0.05292" units="cm"/>
      <inkml:brushProperty name="height" value="0.05292" units="cm"/>
      <inkml:brushProperty name="color" value="#00B050"/>
    </inkml:brush>
    <inkml:brush xml:id="br2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1620 1321 1146 0,'0'0'81'0,"-33"-21"-48"16,33 21-14-16,-31-18-3 0,31 18-2 0,-32-16 8 15,15 13 0-15,-5-1-5 0,1 3-2 16,-1 3-6-16,-1 4-1 0,-1 4-3 0,1 4 5 16,-3 5-2-16,0 4 9 0,-2 6-1 0,4 4 12 15,-3 2-6-15,8 4 11 0,-2-4-12 0,8 4 6 0,0-4-10 16,5 1 4-16,5-4-13 0,5-2 1 0,3-5-9 16,5-5 1-16,-10-20-3 0,32 26 5 0,-7-18-3 15,4-5 2-15,5-6 1 0,4-6-1 0,2-7 4 16,4-8-2-16,1-10 3 0,2-6-5 15,0-6 8-15,-2-4-9 0,-2-4 10 0,-3 1-13 16,-5-2 11-16,-3 3-13 0,-6 1-3 16,-7 2 25-16,-7 4-26 0,-5 1 27 0,-5 4-9 15,-5 5-14-15,-2 6 12 0,-2 6-7 0,7 23 3 16,-19-22 0-16,19 22 3 0,-23 0-2 0,23 0-5 16,-28 21 2-16,12 4-3 0,0 10 3 15,0 11-9-15,3 6-5 0,3 5 15 0,2-1-18 16,4 1 18-16,3-4-14 0,7-5-30 0,0-8-26 15,16 0-45-15,-8-20-41 0,25 14-100 0,-12-13-253 16,6-17 30-16,13 6 367 0</inkml:trace>
  <inkml:trace contextRef="#ctx0" brushRef="#br0" timeOffset="656.2317">1752 1059 389 0,'10'-17'3'0,"-10"17"-3"16,0 0-2-16,22-9 3 0,-22 9-14 0,17-6-16 16,-17 6-11-16,0 0-18 0,18-4-21 0,-18 4-39 15,0 0 65-15,0 0 53 0</inkml:trace>
  <inkml:trace contextRef="#ctx0" brushRef="#br0" timeOffset="1406.2564">1959 849 929 0,'0'0'39'16,"-11"-19"-15"-16,11 19-13 0,-4-23 9 0,6 6-1 16,-2 17 8-16,2-31 0 0,-2 12 1 0,0 19 33 15,-2-18-26-15,2 18 32 0,0 0-30 16,-20-23-23-16,20 23 16 0,-32-13-25 0,9 9 20 16,1 3 1-16,-7 3 3 0,-1 2-4 0,-8 3 9 15,0 3 29-15,-10 3-16 0,0-4 19 0,-5 4-32 16,3-2-49-16,0 1 26 0,4 7-25 15,0 1 28-15,3-2 6 0,-2 1-11 0,4-2-1 16,-2 1-7-16,3 3 4 0,1-3-2 0,2 4 5 16,2 1-11-16,3 0 5 0,1 4-7 0,3 2 7 15,2 5 2-15,2 6 8 0,5 4 4 0,4 4-21 16,4 4 18-16,3 3-23 0,4 0 7 0,4 6 11 16,5 0-14-16,4 2 16 0,3 4-18 15,4-2 13-15,3 0-9 0,4-3 10 16,3-5-12-16,0-6 9 0,5 1 21 0,2-3-23 15,1-5 25-15,6-3-24 0,1-11-6 0,5-4 5 16,3-7-4-16,3-6 4 0,3-6-1 0,2-4-1 16,4-7 0-16,1-5-2 0,5-7 2 0,2-6-5 15,1-8 2-15,0-5-7 0,2-11 9 0,-5-9-4 16,-2-5-26-16,-7-11 19 0,-6-3-26 16,-7-6 16-16,-9-1 20 0,-5-1-9 0,-12 2 22 15,-7-5-16-15,-8-2 2 0,-10-7 13 0,-7-2-13 16,-6-3 9-16,-6-4 10 0,-4 4-10 0,-5-5 4 15,-4 6 1-15,-2 12-15 0,-4 9 5 0,-2 20 0 16,-3 18 2-16,0 18 2 0,-4 17-19 16,2 15-12-16,-9 14-26 0,3 16-26 0,-11 10-25 15,10 16-62-15,-15 8-107 0,8 3-239 16,13 6 43-16,-3-12 424 0</inkml:trace>
  <inkml:trace contextRef="#ctx0" brushRef="#br0" timeOffset="1984.4672">1779 1428 744 0,'-18'-1'50'0,"18"1"-28"0,0 0-18 0,0 0 23 16,0 0 31-16,20-24 16 0,-16 7 18 0,-4 17-13 16,16-40 0-16,0 18-16 0,-10-14 2 15,7 1 3-15,-6-11-38 0,4 0 28 0,-3-7-41 16,-1 1 0-16,-3-1 9 0,-2-2-12 0,-4 2 13 15,-1 0-17-15,-3 4 14 0,2 9 3 0,0 8 5 16,1 8 21-16,-2 4-11 0,5 20-11 16,-8-22-2-16,8 22-15 0,0 0-9 0,0 0-1 15,0 0-15-15,0 0 4 0,0 0 1 0,-16 23-4 16,12-4-4-16,-2 4 2 0,0 7 9 16,-1 6-6-16,-2 2 17 0,2 6-4 0,1 0-7 15,-1 2 11-15,-2 1-12 0,1-2 8 0,2-3-18 16,-2-2 2-16,5-3-18 0,-2-6-51 0,11 4-17 15,-11-17-83-15,24 11-157 0,-5-7-177 0,-14-22 6 16,37 31 458-16</inkml:trace>
  <inkml:trace contextRef="#ctx0" brushRef="#br0" timeOffset="393640.1368">9871 872 670 0,'-41'4'87'0,"-8"-7"-35"0,4 1-22 0,-2-3-7 16,-1 2-2-16,-3 1 17 0,-1 3 10 0,-3-2-1 15,-2 1-2-15,-5 2-15 0,-1 2-18 0,-4 5-5 16,-1 1-3-16,-4 1-3 0,0 1 7 0,-3-1-4 15,-4 0 1-15,-2 4-2 0,0-1-1 0,-3 3-4 16,0-1 3-16,-2 4-1 0,-2 1 11 0,-2 3-3 16,0 0 11-16,-2 4-9 0,-1 1 13 0,-1 4 12 15,1 1-31-15,-3 2 34 0,1 2-37 0,-3 4 5 16,-2 1 9-16,3 5-18 0,1 1 9 0,-2 4-20 16,-1 1 4-16,0 11-25 0,-4-1 6 15,3 10-14-15,-1-3 16 0,3 8 18 0,-3 1-11 16,1 1 26-16,-1 2-13 0,0-1-2 0,5 3 18 15,0 4-17-15,2 1 20 0,4 1 0 0,0-1-15 16,3 0 17-16,2 3-14 0,3-2-3 0,5 3 21 16,3 3-4-16,3-1-16 0,0 4 11 0,0 2-14 15,5 4-8-15,-1 1 21 0,1 8-8 0,3 2-12 16,0 6 7-16,3 1-8 0,3 3 4 0,-2 1-4 16,6 3 7-16,2 0-4 0,2 2-11 0,5 0 21 15,5 4-22-15,3-2-9 0,8 1 1 0,1-3-7 16,8 0 9-16,3-2-3 0,5 1 8 0,4-2-2 15,6 1 1-15,2-2 25 0,5 5-1 16,1-3-1-16,5 0 5 0,2 2-3 0,0-1 3 16,4 2-4-16,2 1 4 0,2 0-2 0,3 1 4 15,2 0-1-15,2 1 4 0,3 0-3 0,3-5-10 16,4-1 21-16,2 3-8 0,8-3-1 0,2-2 6 16,6-1-2-16,8-6 7 0,4 2-5 0,7-7 8 15,5 0-10-15,4-5-7 0,8-4 17 0,0 4-8 16,2-2-7-16,6-5 8 0,2 3-9 0,3-6-4 15,4 1 16-15,2-1 3 0,4-3-14 0,3-6 11 16,7-1-15-16,3-7-10 0,3-4 16 0,10-4-16 16,3-4 16-16,6-4 1 0,6-4-16 15,3-6 14-15,3-1-19 0,5-8 7 0,2-3 13 16,3-1 0-16,5-3 11 0,2-5-9 0,3 1 2 16,5-8-10-16,3 1 4 0,8-5-8 0,2-1 9 15,-2-3-9-15,1-4 6 0,-2-2 12 0,2-4-15 16,2-5 16-16,0-5-13 0,-1-5-1 0,-1-7 1 15,5-4-11-15,-1-6 14 0,4-9-4 0,1-2 12 16,-4-10 6-16,1-3-11 0,2-9 8 0,0-3-15 16,-2-5 11-16,-3-2-13 0,-7-4 18 0,-1-6 12 15,-1-8-14-15,-1 3 21 0,-9-9-22 0,-3 3-1 16,-8-5 21-16,-2 0-16 0,-12-3 1 16,0 2 10-16,-15-7-22 0,0 2 11 0,-8-7 3 15,-2-3-24-15,-5-3 3 0,-4-3 10 0,-5-6-12 16,-2-2 7-16,-6-4 11 0,-5-6-11 0,-1-3-4 15,-6-2 6-15,-5-5-6 0,-3-2-14 0,-7-3 13 16,-3-4 5-16,-7-8-1 0,-7-1 3 0,-6-2-2 16,-4-2-1-16,-8-3 3 0,-2 0 0 0,-9-2 3 15,-5 1-4-15,-8-2-1 0,-6 0 12 0,-7-3-14 16,-4 2-4-16,-7 0 2 0,-3 0-2 0,-5 4 3 16,-5 0-3-16,-7 3 2 0,-5 3 0 0,-8 0 2 15,-5 2 1-15,-8-1 1 0,-6 1-2 0,-7-1-1 16,-5 0 0-16,-9 1 0 0,-4 2 1 0,-10-1 2 15,-5 4 1-15,-4 0-4 0,-5 3-13 16,-7-1 10-16,-5 3-1 0,-6 0-2 0,-7 1 3 16,-2 4-9-16,-2 0 5 0,-6 3-5 0,-4 10 10 15,-7 0 10-15,-6 7-16 0,-7 6-15 0,-5-1 8 0,-3 3-11 0,-6 1 5 0,-2 4 22 16,-6 1-22-16,-3 8 21 0,-4 0 14 0,4 1-11 16,-4 3 10-16,-2 5-9 0,-2-6-25 15,-2 9-5-15,-2-3 36 0,-7 5-9 0,-14 12 9 16,-7 9 10-16,-8 18-33 0,-5 21 1 0,-6 24 4 15,-8 25-1-15,-12 27-7 0,-8 27-11 0,-3 20 2 16,-11 18-61-16,-9 7-28 0,9 18-63 0,-25-10-125 16,21 20-258-16,19 7 33 0,0-19 386 0</inkml:trace>
  <inkml:trace contextRef="#ctx0" brushRef="#br0" timeOffset="398744.0664">10751 6445 257 0,'0'0'58'0,"0"0"-58"0,0 0-9 15,0 0 0-15,-7-18 2 0,7 18 10 16,0 0 10-16,10-21 13 0,-10 21 12 0,0 0 10 15,8-19 4-15,-8 19 2 0,0 0 3 16,10-21 4-16,-10 21-10 0,0 0 8 0,7-23-15 16,-7 23 9-16,0 0 0 0,0 0 3 0,5-22 0 15,-5 22-2-15,0 0-7 0,0 0-4 0,0 0-9 16,0 0-7-16,0 0-10 0,-18-7-5 0,18 7-2 16,-17 9 5-16,17-9 2 0,-23 19 7 0,23-19 7 15,-28 29 15-15,10-16 22 0,6 8-33 0,-7-5 27 16,8 4-45-16,-3-3 4 0,4 1-2 15,10-18-13-15,-15 29 1 0,15-29-7 16,-3 22 2-16,3-22-5 0,0 0 2 0,8 21-3 16,-8-21 2-16,0 0 1 0,26 10 0 0,-26-10 2 15,25-3-1-15,-25 3 1 0,30-12 1 0,-30 12 1 16,30-23-2-16,-30 23 4 0,30-29-5 0,-30 29 4 16,22-29-3-16,-22 29 4 0,12-25 6 15,-12 25 15-15,0 0 7 0,-4-21 6 0,4 21-5 16,0 0-25-16,-22-8 10 0,22 8-25 0,-25 2 16 15,25-2 12-15,-25 13-19 0,25-13 14 0,-28 29-17 16,12-8-1-16,0 2 4 0,3 2-5 0,1-1 8 16,2-1-6-16,4-4 4 0,6-19-4 0,-3 25 0 15,3-25-1-15,0 0 1 0,0 0 0 16,25 15 2-16,-25-15-1 0,24-2 0 16,-24 2 4-16,27-11 0 0,-27 11 5 0,24-18-1 15,-24 18-1-15,22-25-5 0,-22 25 2 0,20-31-3 16,-20 31 0-16,14-25-1 0,-14 25 0 0,7-21-2 15,-7 21 1-15,4-17-9 0,-4 17-17 0,0 0-40 16,0 0-93-16,-5-29-254 0,5 29-192 0,0 0 62 16,0-35 446-16</inkml:trace>
  <inkml:trace contextRef="#ctx0" brushRef="#br0" timeOffset="402014.2396">10816 6343 241 0,'0'0'99'0,"0"0"-27"0,19-10-5 0,-19 10-17 15,0 0 0-15,0 0-5 0,0 0 14 0,0 0 6 16,0 0 11-16,0 0-8 0,0 0-3 16,0 0-15-16,0 0-2 0,0 0-5 0,0 0 0 15,0 0-6-15,0 0-2 0,0 0-4 0,0 0-2 16,0 0 0-16,0 0 0 0,0 0-1 15,0 0-3-15,0 0-4 0,10-18-5 0,-10 18-2 16,0 0-4-16,6-19 0 0,-6 19-1 0,0 0 1 16,10-18-3-16,-10 18 1 0,0 0-3 0,0 0 0 15,0 0-2-15,0 0 1 0,0 0 0 0,8-17 2 16,-8 17 6-16,0 0 4 0,0 0 1 0,0 0 0 16,0 0-3-16,0 0-2 0,0 0 0 15,0 0-1-15,0 0 1 0,0 0 0 0,0 0-2 16,0 0 0-16,0 0-3 0,0 0 0 0,0 0 0 15,0 0 0-15,0 0 1 0,0 0-2 16,0 0 0-16,0 0 1 0,0 0 1 0,0 0 0 16,0 0 0-16,0 0 1 0,0 0-4 0,0 0 1 15,0 0-2-15,0 0-3 0,0 0-1 0,-17 13-1 16,17-13 1-16,0 0-1 0,-21 22 3 16,21-22-3-16,-21 19 2 0,21-19-1 0,-22 23 0 15,22-23 0-15,-22 23 3 0,22-23-4 0,-22 21 4 16,22-21-4-16,-20 20 3 0,20-20-1 0,-19 21-13 15,19-21 32-15,-20 23-31 0,20-23 33 0,-28 25-18 16,11-11-3-16,-2-1 2 0,1 1-2 0,0 1 3 16,-3 2-3-16,1 0 3 0,-5 2-5 0,0 1 3 15,-3 0-5-15,0 2 5 16,-3 0-4-16,2 2 6 0,-1 0-7 0,-1 1 6 16,1 1-5-16,-2-1 4 0,-1 1-5 15,-2-1 6-15,0 0-7 0,0 1 6 0,-1 0-5 0,1 0 5 0,0 0-5 16,-2 0 5-16,1 0 12 0,-1 1-29 0,0-2 29 15,-2 3-28-15,1-1 12 0,-1-1 5 0,1 2-6 16,1-1 5-16,-2 1-6 16,-1-1 7-16,-3 4-7 0,1-2 7 0,-3 3-8 15,0 0 7-15,-2-1-5 0,1 3 5 0,-2 0-5 16,0 0 6-16,-1 2-9 0,2 0 9 0,0 2 12 16,-1 1-26-16,0-1 26 0,-4 2-25 0,0 0 6 15,0 1 8-15,1 0-8 0,1 3 7 0,0-2-10 16,1 2 11-16,1-2-11 0,2-2 11 0,1 0-9 15,-2-1 8-15,4 2-8 0,-1-3-11 16,-1 6 30-16,0-2-26 0,-1 1 25 0,-1 1-8 16,2-4-11-16,2 3 10 0,-1-1-10 0,0 3 10 15,-1-1-8-15,0 0 8 0,0 1-9 0,-1-4 10 16,1 1-11-16,-1 0 10 0,-2 2 8 16,-2 1-24-16,2-2 24 0,-3 1-24 0,1-2 8 15,1-1 7-15,2 0-6 0,0-1 7 0,0 0-8 16,2-1 8-16,1 0-8 0,0-1 7 15,2 0-7-15,-2-2 8 0,0 0-9 0,-1 1 9 16,2-2 11-16,-1-1-26 0,2-3 30 0,2 2-22 16,-3-2 9-16,4 2 7 0,0-3-8 0,1 0-2 15,3-1-5-15,1 0 7 0,-2-1-8 0,4 0 7 16,0 0-7-16,-1-2 6 0,3 1-6 0,-2 0 6 16,1-1-6-16,0 0 6 0,2-2-4 15,2-1 4-15,2-3-3 0,2 0 4 0,2-5-4 16,1-1 3-16,20-14-4 0,-28 19 2 0,28-19-2 15,-18 7 0-15,18-7-9 0,0 0-14 0,0 0-36 16,0 0-39-16,0 0-115 0,0 0-379 0,1-34 56 16,8 17 219-16</inkml:trace>
  <inkml:trace contextRef="#ctx0" brushRef="#br0" timeOffset="403029.2757">6118 9891 681 0,'6'-27'50'0,"-2"7"-6"0,4 2-7 0,0-1 5 16,4 2 6-16,-3-5 14 0,5 5-4 15,-3-5-2-15,3 5-17 0,-4-1-2 16,-10 18-8-16,24-31 3 0,-24 31-5 0,24-24 2 16,-24 24-8-16,17-16-1 0,-17 16-6 0,0 0 1 15,0 0-1-15,0 0 1 0,0 0 0 0,0 0 3 16,0 0 4-16,0 0-2 0,14 19 3 0,-14-19-6 15,-5 29-2-15,-1-9-6 0,1 3 7 0,-3 2-2 16,1 5 13-16,-4 1-2 0,3 4 13 16,-5-3-10-16,3 3 5 0,-3-2-13 0,1 1 2 15,0 0-11-15,-1-2 7 0,0 0-6 0,2-1 7 16,-2-3-8-16,2 0-9 0,0-4 25 0,3 0-28 16,1-3 29-16,2-2-18 0,5-19-4 0,-2 27-1 15,2-27-4-15,0 0 2 0,25 22-2 0,-6-18 3 16,4-2-1-16,6-2 3 0,5-5-2 0,4-4-3 15,3-4 0-15,4-3-4 0,1-3 4 16,-2-3 5-16,1 0-39 0,-6-4 7 0,2 6-65 16,-10-9-21-16,11 21-77 0,-26-21-160 15,10 14-179-15,-1 9 12 0,-25 6 453 0</inkml:trace>
  <inkml:trace contextRef="#ctx0" brushRef="#br0" timeOffset="404301.3201">7497 7738 713 0,'-7'-20'192'15,"7"20"-123"-15,0 0-12 0,0 0-1 16,-4-18 10-16,4 18 8 0,0 0-1 16,0 0-27-16,0 0 6 0,0 0-30 0,0 0 3 15,0 0-9-15,-18 7-8 0,18-7-3 0,-15 27-1 16,7-3 9-16,-3 4 2 0,2 8 16 0,-3 2-6 15,3 6 5-15,-6 1-15 0,4 6 11 0,-5-4-13 16,3 2 12-16,-2-8-10 0,4-1 6 0,-1-5-11 16,4-3 4-16,-1-5 11 0,4-3-30 15,0-7 31-15,5-17-30 0,-3 22 11 0,3-22-1 16,0 0-4-16,0 0-3 0,0 0 1 0,0 0 0 16,0 0 2-16,0 0 6 0,9-23-8 0,-1 2 33 15,-2-11-27-15,2-6 21 0,2-9-13 0,2-4-13 16,2-6 10-16,3-3-11 0,-2-3 13 15,1-2-14-15,-1 2 11 0,2 0 1 0,0 2-22 16,0 5 22-16,1 2-20 0,0 7 7 16,1 5 9-16,-2 6-9 0,0 7 6 0,1 6-6 15,-1 2 6-15,-17 21-4 0,32-23 3 0,-32 23 0 16,25-10-2-16,-25 10 0 0,22 6 0 0,-22-6 0 16,23 27-2-16,-11-6 4 0,2 5-4 0,-2 6 5 15,0 4-5-15,0 6 6 0,-2 5-11 0,0 4-1 16,-2 4 18-16,-1 1-18 0,1 2 19 15,-2 2-6-15,-1-1-13 0,-3-2 12 0,0-4-10 16,1-2 8-16,-2-5-8 0,0-4 7 0,2-2-18 16,-3-5-14-16,2-2 14 0,-4-10-46 15,7 1 5-15,-5-24-51 0,7 22-71 0,-7-22-150 16,-6-21-231-16,6 21 52 0,1-42 431 0</inkml:trace>
  <inkml:trace contextRef="#ctx0" brushRef="#br0" timeOffset="404457.5402">7526 7866 1585 0,'0'0'165'0,"-20"3"-100"16,20-3-26-16,0 0-28 0,0 0-6 0,0 0-5 15,0 0 3-15,22 10 0 0,-2-9 1 0,7-1-2 16,6-2-2-16,7-5-1 0,4-4-8 16,7 0-55-16,-9-22-153 0,16 14-406 15,-4-7 19-15,-3-5 241 0</inkml:trace>
  <inkml:trace contextRef="#ctx0" brushRef="#br0" timeOffset="410017.0053">10743 6303 379 0,'-17'-6'48'0,"17"6"-56"16,-32-6-15-16,13 4-20 0,-2 4-25 0,-6-3-27 16,4 9-47-16,-16-11 95 0,14 17 47 15</inkml:trace>
  <inkml:trace contextRef="#ctx0" brushRef="#br0" timeOffset="410329.4209">10162 6375 297 0,'-55'9'161'0,"-6"-3"-39"0,-2-1-33 0,-2 1-27 15,0-2-28-15,-1-1-17 0,-2 0-9 0,0-2-4 16,0 0-3-16,-3 1-1 0,1-1-2 0,-4 0-3 15,-3-1-3-15,0 1-5 0,-2 3-7 16,-1-2-5-16,0 3-4 0,-8 0-1 16,2 2 6-16,-5-1 3 0,-3 1 10 0,3 1 1 15,-5 0 7-15,0 1 2 0,-2-1 12 0,-6 1 11 16,-2-2 16-16,1 1 9 0,-4-3 4 0,1 2-7 16,-3-3-8-16,-3 0-11 0,-3-2-3 0,4 0-4 15,-3-2-1-15,0 2-1 0,-2-4-1 0,-4 2-1 16,0-1 2-16,2 1 3 0,-3-2 3 15,2 3-1-15,-5-2-5 0,1 1-5 0,-3 1-6 16,-2 1-3-16,-1 3-3 0,-8 0 0 0,2 2-2 16,-1 3 2-16,-6 1-2 0,-1 1 3 0,-2 3-2 15,0-1 3-15,1 1-1 0,0-3 5 0,1-1 5 16,6-3 5-16,4-6 1 0,8-2-2 16,6-6-9-16,3-3-23 0,11-2-37 0,3-10-58 15,14 4-111-15,14 3-192 0,-11-20 107 16,22 22 309-16</inkml:trace>
  <inkml:trace contextRef="#ctx0" brushRef="#br0" timeOffset="411698.9509">3595 6161 527 0,'0'0'15'16,"-20"-25"-13"-16,20 25-1 0,-10-19-1 0,10 19 1 15,0 0 0-15,-7-17 2 0,7 17 1 0,0 0-5 16,0 0-2-16,0 0 0 0,0 0-1 15,4 18 4-15,-4-18 4 0,8 36-2 0,-2-6 2 16,0 3-3-16,3 5 2 0,-3 7 4 0,1 1-2 16,-1 6 4-16,-1 3-2 0,1 3 5 0,-2 5 4 15,-2 4 11-15,1 3 14 0,-4 4 7 0,1 4 14 16,-3 2 4-16,4 7-16 0,-3 1 8 0,6 10-10 16,-4-1-5-16,6 9 20 0,-5 1-3 0,5 8-18 15,-4-4 3-15,5 6-17 16,-3-2-18-16,4 5 21 0,-2 6-17 0,1 1-12 15,-1 3 2-15,0 3-9 0,-1 0 4 0,-4 4-11 16,-1 2-12-16,-7-1-22 0,1 8-17 0,-10-2-3 16,2 11 16-16,-10 0 17 0,-1 6 26 0,-4 1 13 15,-7 2 18-15,2 4 12 0,-6-1 16 0,7 6 20 16,-8-7-7-16,12 3 2 0,-3-13-20 16,12-2-22-16,5-18-13 0,6-11-33 0,19-16-61 15,0-32-81-15,30-20-342 0,12-9-8 0,6-40 344 16</inkml:trace>
  <inkml:trace contextRef="#ctx0" brushRef="#br0" timeOffset="412599.5634">6603 10144 803 0,'-22'-1'66'0,"3"1"-60"0,-3 0-8 16,-1 0-1-16,-1 0 0 0,-2 0 5 0,1 0 2 15,-6-1-2-15,1-2-14 0,-4 0 14 0,-2-2-13 16,1 2 24-16,-4-1 11 0,2-1 13 0,-4-1 5 16,0 2 1-16,-4-6-1 0,4 4-2 0,-7-3-5 15,6 1-4-15,-7-1-10 0,0 3-9 0,-2-2-5 16,-3 2-5-16,-4 2 0 0,-1 0-2 15,-4 2 1-15,-3 0-3 0,-3 2 1 0,-2 2 0 16,-1 0 0-16,-3 2 10 0,-4-1 9 0,-1 4 12 16,-5-3 6-16,2 3 1 0,-4-5-2 15,6 4-3-15,-4-8-6 0,5 4 0 0,-2-6-7 16,2 0-7-16,0-4-4 0,1-2-7 0,3-3-1 16,2-2-5-16,5 0 0 0,-1-3-10 0,5 3-14 15,-5-4-23-15,10 7-23 0,-11-10-33 16,16 12-7-16,-12-8-41 0,13 8-109 0,10 12-145 15,-17-18 156-15,26 24 254 0</inkml:trace>
  <inkml:trace contextRef="#ctx0" brushRef="#br0" timeOffset="413130.9331">4045 9743 864 0,'0'0'65'0,"-17"2"-47"0,17-2-11 16,-22 19 2-16,5-3 2 0,-5 5 4 0,-9 2-7 15,-8 6 1-15,-10 3 5 0,-11 10 19 0,-13 2 6 16,-4 14 32-16,-16-2 31 0,5 15-18 15,-14-8 18-15,11 10-35 0,1-12-37 0,8-1-1 16,12-12-32-16,9-12-26 0,21 2-82 0,-1-31-151 16,21-2-282-16,20-5 18 0,9-25 425 0</inkml:trace>
  <inkml:trace contextRef="#ctx0" brushRef="#br0" timeOffset="413646.5349">3795 6445 1432 0,'-34'20'61'0,"6"14"-15"0,-8 2-20 15,2 12 4-15,-5 4-12 0,-1 6 9 16,-5 2-20-16,0 1 6 0,-3-2-17 0,2-2 7 16,1 0-13-16,0-10-46 0,9 8-30 0,-13-23-129 15,25 4-344-15,-3 3 38 0,-2-19 310 0</inkml:trace>
  <inkml:trace contextRef="#ctx0" brushRef="#br0" timeOffset="414302.7838">716 7723 1178 0,'7'19'348'0,"-7"-19"-322"16,0 0-19-16,21-15-7 0,-3 4-2 15,7-5 4-15,4-2 11 0,4-3-32 16,3 1 34-16,4-3-34 0,3 0 17 0,1 1 5 16,1 0-7-16,-3 5 7 0,-1 4-5 0,-4 3 3 15,-4 4-3-15,-9 5 2 0,-4 4-1 0,-20-3 3 16,19 13 8-16,-19-13 0 0,2 29 16 0,-9-10 4 15,1 8 2-15,-9-2 15 0,0 7-42 0,-5-2 23 16,0 3-26-16,-6-2 11 0,2 2 9 0,-3-4-11 16,3-3-1-16,2-3-9 0,6-3 3 15,16-20-6-15,-21 23 2 0,21-23-6 0,0 0-1 16,0 0-3-16,0 0 1 0,22 13 1 0,-22-13 2 16,33-4 3-16,-10 1 1 0,1-2 3 15,3-1-3-15,0 2 2 0,0 1 1 0,-4 1-1 16,-4 2 1-16,-19 0 0 0,28 8 2 0,-28-8-2 15,15 16 2-15,-15-16-1 0,0 33 3 16,-6-9-5-16,-8 4 5 0,-5 5-9 0,-5 1 8 16,-7 2-10-16,-3 0 8 0,0 1-10 0,-4-2 5 15,4-3-11-15,3-2-19 0,5-3 16 0,2-9-47 16,12 3-5-16,-7-28-81 0,19 7-190 0,19 0-186 16,-8-25 20-16,18 11 475 0</inkml:trace>
  <inkml:trace contextRef="#ctx0" brushRef="#br0" timeOffset="414615.2824">1689 7532 1449 0,'-30'18'21'0,"3"5"-8"0,-5 2 1 0,4 6 1 16,-5-3 41-16,5 8-26 0,-4-5 22 0,4 8-14 15,0-3-14-15,4 3 5 0,5-2-11 16,6 1 3-16,3-3-13 0,6 0 2 0,4-5-6 15,5-3 6-15,5-5-6 0,2-4 5 0,5-5-8 16,4-2 1-16,3-5-1 0,3-4 1 0,4-4 1 16,5-6 3-16,-1-7 4 0,4-4 1 15,-4-9 4-15,2-6-8 0,-6-5 4 0,0-2-12 16,-6-1 7-16,-3 0-9 0,-4 0 8 16,-6 3-7-16,-5 2-8 0,-5 2 20 0,-8 3-23 15,-3 1 18-15,-5 2-16 0,-6 1-7 0,1 7-9 16,-5-1-9-16,3 9-7 0,-2 1-8 0,6 12-6 15,-5-3-12-15,22 3-22 0,-26 18 1 0,25 10-94 16,1-28-135-16,-19 35-153 0,25-3 50 0,-6-32 422 16</inkml:trace>
  <inkml:trace contextRef="#ctx0" brushRef="#br0" timeOffset="414912.1535">2275 7995 781 0,'-22'-14'69'0,"22"14"12"0,-16-20 21 16,16 20 6-16,-20-23-2 0,20 23-17 15,-25-24-17-15,25 24-14 0,-25-20-9 0,25 20-5 16,-24-19 3-16,24 19 1 0,-27-9 3 0,27 9-2 16,-28-1-6-16,28 1-8 0,-25 8-11 0,25-8-6 15,-24 17-8-15,24-17 2 0,-28 30-6 0,14-8 3 16,0 0-6-16,2 1 1 0,2 1-6 0,3-2 3 15,3-2-6-15,4 0 3 16,5-4-8-16,-5-16-6 0,22 28-11 0,-22-28-6 16,40 17-20-16,-19-20-24 0,15 7-47 0,-10-19-26 15,20 15-82-15,-17-21-137 0,5-2-107 0,11 12 134 16,-15-20 342-16</inkml:trace>
  <inkml:trace contextRef="#ctx0" brushRef="#br0" timeOffset="415380.9314">2511 7791 1216 0,'-7'36'113'0,"7"-36"-44"15,-17 38-2-15,6-22-9 0,7 9-3 16,-4-6-9-16,3 9 3 0,-5-8-14 0,5 5 7 16,-3-6-18-16,2-2-10 0,6-17-7 0,-10 28-2 15,10-28-3-15,0 0 1 0,-3 19-2 16,3-19-1-16,0 0-1 0,0 0-1 0,0 0 0 15,0 0 1-15,0 0-1 0,0 0 1 0,22-6 1 16,-22 6-2-16,17-19 3 0,-17 19-3 0,21-32 4 16,-9 14-3-16,-1-4 3 0,0 0-2 0,0 2 3 15,-3-1-2-15,1 4 12 0,-9 17 0 0,11-25 10 16,-11 25 2-16,0 0-1 0,0 0 0 16,6-17-3-16,-6 17-3 0,0 0-7 15,0 0-2-15,0 0-6 0,0 0-2 0,0 0-2 16,0 0-1-16,0 0 0 0,0 0 0 0,0 0 1 15,0 0 3-15,24 19-3 0,-24-19 2 0,21 9-3 16,-21-9 2-16,26 5-1 0,-26-5 1 0,28 2 0 16,-28-2 1-16,31 0-1 0,-31 0-1 0,33-3 2 15,-16-1-1-15,-17 4 2 0,28-6 0 16,-28 6 2-16,21-7-2 0,-21 7 2 0,0 0 2 16,18-12-2-16,-18 12-1 0,0 0 0 0,0 0-1 15,0 0-1-15,0 0 0 0,0 0-2 0,0 0-1 16,0 0 1-16,0 0-1 0,0 0-2 0,19 14-4 15,-19-14-13-15,11 27-13 0,-3-8-28 16,-8-19-41-16,14 45-92 0,-14-45-175 0,0 29-224 16,10-6 43-16,-10-23 488 0</inkml:trace>
  <inkml:trace contextRef="#ctx0" brushRef="#br0" timeOffset="417652.0394">6214 10263 459 0,'-12'-22'165'0,"12"22"-112"0,0 0-30 16,-7-22 3-16,7 22 17 0,0 0 26 0,-3-17 16 15,3 17 1-15,0 0-9 0,0 0-12 0,0 0-6 16,0 0-4-16,0 0-8 0,0 0-14 15,0 0-14-15,0 0-11 0,0 0-7 0,0 0-1 16,0 0 0-16,0 0-1 0,0 0 1 0,0 0 1 16,0 0-2-16,0 0 2 0,0 0-1 0,0 0 0 15,0 0 0-15,0 0 1 0,0 0 0 0,0 0 5 16,0 0 11-16,-14-17 13 0,14 17 10 0,0 0 6 0,0 0-1 16,0 0-6-16,0 0-9 0,0 0-5 0,0 0-6 15,0 0-27-15,0 0 22 0,0 0-25 31,-17-15 19-31,17 15-1 0,0 0-4 0,0 0 1 16,-17-8-3-16,17 8 1 0,0 0-2 0,-19-2-1 16,19 2 1-16,0 0 0 0,0 0 0 0,-19-4 1 15,19 4-2-15,0 0 1 0,0 0-1 0,0 0 1 16,0 0 0-16,0 0 0 0,0 0-1 0,0 0 1 16,0 0 0-16,0 0 0 0,0 0 0 15,0 0 0-15,0 0 0 0,0 0 0 0,0 0 0 16,0 0 0-16,0 0 1 0,0 0 1 0,0 0 0 15,0 0 1-15,0 0-1 0,0 0 0 0,0 0-1 0,0 0 0 16,0 0-1-16,0 0-1 0,0 0 0 0,0 0 1 16,0 0-1-16,0 0 0 0,0 0 1 0,0 0 0 15,0 0 1-15,0 0-1 0,0 0 0 16,0 0 0-16,2 17 3 0,-2-17 23 0,0 0-33 16,16 21 36-16,-16-21-32 0,16 19 11 0,-16-19 2 15,19 21-4-15,-19-21-1 0,17 23-3 0,-17-23 3 16,20 25-4-16,-20-25 3 0,19 29-4 15,-8-12 1-15,-11-17-2 0,21 33 3 0,-11-16-3 0,1 1 5 16,0-1-5-16,0 2 7 0,1-1-1 16,1 2 5-16,-1-2-2 0,3 0 2 15,1-1-6-15,-1 0 2 0,1 0-5 0,1-2 2 16,0-1-3-16,0-1 2 0,0 0-4 0,0-1 4 16,2 2-3-16,0-1 3 0,1-1-4 0,-1 0 4 15,2 0-3-15,-2 2 2 0,2-1-1 0,-2-1 1 16,1 2-2-16,-2 0 3 0,1 0-2 0,0 3-11 15,-2 0 28-15,1 1-29 0,-3-1 28 0,-15-17-16 16,27 32-1-16,-27-32 2 0,24 30-3 16,-24-30 5-16,21 25-3 0,-21-25 2 0,22 24-3 15,-22-24 2-15,20 22-1 0,-20-22 1 16,17 16 0-16,-17-16 0 0,0 0-1 0,21 16 2 16,-21-16-2-16,0 0 3 0,0 0-3 0,19 13 1 15,-19-13-2-15,0 0 0 0,0 0 1 0,0 0 0 16,0 0 2-16,0 0 0 0,0 0-1 15,0 0 0-15,0 0 0 0,10 18-1 0,-10-18 0 16,0 0 2-16,0 0-2 0,-5 18 2 0,5-18-2 16,0 0 1-16,0 0 0 0,0 0-1 0,0 0 1 15,0 0 0-15,0 0 2 0,0 0 1 0,0 0 0 16,0 0 2-16,0 0 1 0,0 0 3 0,0 0 2 16,0 0-1-16,0 0-1 0,0 0-4 0,0 0 0 15,-18-8-2-15,18 8-1 16,0 0 1-16,-16-20 0 0,16 20-2 0,0 0 0 15,-23-20-1-15,23 20-1 0,-21-13-1 0,21 13 2 16,-23-14-2-16,23 14 2 0,-26-17-1 0,26 17 1 16,-25-17-2-16,25 17 2 0,-28-18-2 0,11 9-2 15,0-1 0-15,0 0 1 0,-1-1 0 0,18 11 5 16,-32-21-3-16,15 8 2 0,0 3-3 0,17 10-12 16,-31-21 13-16,31 21-8 0,-27-21 27 15,27 21-11-15,-24-21 12 0,24 21-14 0,-20-17-4 16,20 17 0-16,-17-12-1 0,17 12 0 0,0 0-2 15,-17-14 1-15,17 14 0 0,0 0 1 16,0 0-1-16,0 0 1 0,-17-6 0 0,17 6-2 16,0 0 2-16,0 0-1 0,0 0-1 0,0 0 0 15,0 0 0-15,0 0 0 0,0 0 2 16,0 0-2-16,0 0 1 0,0 0-1 0,0 0 1 16,0 0-1-16,0 0 1 0,0 0 0 0,0 0-2 15,0 0 2-15,0 0-1 0,0 0 1 0,0 0-1 16,0 0 0-16,0 0 0 0,0 0 1 0,0 0 0 15,0 0 0-15,0 0-1 0,0 0 1 0,0 0-1 16,0 0 2-16,0 0 0 0,18 21-2 0,-18-21 0 16,17 13 0-16,-17-13-14 0,22 22 15 15,-22-22-11-15,29 33 23 0,-29-33-10 16,32 33 8-16,-15-16-10 0,2-1-2 0,1-1 3 16,-1-2-2-16,3-2 5 0,-3-2-1 0,2 0 1 15,-1-3-3-15,-2 0 0 0,1-1-3 0,-1 0 3 16,-1-3-2-16,0-1 2 0,-17-1-1 0,30 0-1 15,-30 0 1-15,24-2-1 0,-24 2 1 0,19-6 0 16,-19 6 0-16,0 0-1 0,21-10 2 16,-21 10-1-16,0 0 2 0,0 0-1 0,11-17 2 15,-11 17 1-15,0 0 2 0,-5-23 2 0,5 23 0 16,-10-30-4-16,3 11-3 0,0-5-1 0,-2-3-8 16,1-3 16-16,-1-4-16 0,1 1 16 0,-2-1-8 15,3 4 0-15,2 1 0 0,1 5 0 16,2 3 0-16,2 4 0 0,0 17 0 15,2-21 0-15,-2 21 0 0,0 0 0 0,0 0 0 16,0 0 0-16,0 0-1 0,0 0-8 0,0 0-16 16,0 0-19-16,0 0-58 0,0 0-95 0,16 17-198 15,-16-17-215-15,1 20 58 0,8 1 441 0</inkml:trace>
  <inkml:trace contextRef="#ctx0" brushRef="#br1" timeOffset="441789.3263">10660 6529 449 0,'0'0'116'16,"0"0"-52"-16,0 0-24 0,0 0-10 0,0 0-3 16,0 0 14-16,0 0 9 0,0 0 16 15,0 0 0-15,0 0-3 0,0 0-11 0,0 0-11 16,0 0-12-16,0 0-7 0,0 0-5 0,0 0-2 16,0 0-3-16,0 0-1 0,0 0-1 0,0 0-4 15,0 0-2-15,0 0-2 0,0 0-1 0,0 0 0 16,0 0 2-16,0 0-1 0,0 0 0 0,0 0 0 15,0 0 0-15,0 0-1 16,23-6-1-16,-23 6 1 0,0 0-1 0,20 3 0 16,-20-3 1-16,0 0 0 0,19 7 0 0,-19-7 0 15,0 0 2-15,23 17-3 0,-23-17 3 0,17 17-1 16,-17-17 1-16,19 18-2 0,-19-18 2 0,19 23-3 16,-19-23 3-16,22 23-1 0,-22-23 1 0,24 23-4 15,-24-23 4-15,30 21-5 0,-30-21 4 0,32 20-1 16,-15-10 1-16,3-2-2 0,-2 2 2 15,0 0-3-15,2 0 3 0,-1 1-1 0,1 3 2 16,-1-2-3-16,-1 1 4 0,1-1-4 0,-1 4 3 16,0-2-2-16,-1 3 2 0,0 1-3 15,0 1 4-15,1 0-4 0,-1 1 4 0,1 0-4 16,-1 0 6-16,-2 0 19 0,2 0-13 0,-1-2 17 16,1 3-33-16,-1-2 12 0,2 1-16 0,-1-2 17 15,2 0 3-15,-1-1-5 0,1 1 7 16,1-1-6-16,0 0 3 0,0-1-4 0,-1 1 3 15,0-2-7-15,0 3 5 0,-1-1-6 0,2 2 5 16,-1-1-6-16,-1 1 4 0,1 0-6 0,-1 1 6 16,0-1-5-16,2 2 6 0,-2-2-6 0,1 0 5 15,1 1-2-15,-1-1 5 0,-1 0-4 0,2 1 6 16,-2-2-9-16,2 1 5 0,-2-1-5 16,1 0 6-16,1 1-4 0,0-1 6 0,0-1 18 15,1 0-35-15,-3-2 33 0,4 1-35 16,-2-1 12-16,2 0 3 0,0 0-4 0,1-2 2 15,0 0-3-15,-1 1 4 0,-1-2-3 0,1 0 1 16,0 1-1-16,-2 1 2 0,1-1-3 0,1 0 3 16,-3 0-3-16,1 2 2 0,-1-1-5 0,0 2 6 15,-1 2-5-15,-1 2 7 0,0-2-4 16,0 1 2-16,-3-1-4 0,3 2 4 0,-2-3-6 16,1 1 6-16,-2-1-5 0,1 0 4 0,1 1-2 15,0-1 2-15,0 0-4 0,1 0 4 0,0-2-4 16,1 0 4-16,-1 0-3 0,1 0 5 0,3-1-3 15,-1 2 3-15,1 2 14 0,1-1-34 16,-3 0 37-16,2 0-33 0,-3-1 17 0,2 0 3 16,-2 1-7-16,2-1 4 0,-1 0-5 15,0 1 3-15,2 0-4 0,-1 1 5 0,-1-1-6 16,0 1 5-16,0 0-4 0,1-1 4 0,1 3-4 16,-1-1 5-16,0 2-6 0,1-1 4 0,-2 1-4 15,2-2 5-15,0 0-5 0,-1 0 5 0,1-1-5 16,1-1 3-16,-3 1-2 0,2 0 3 0,-1 0-3 15,0 1 6-15,1 0-6 0,1-1 5 16,0 0-3-16,0 2 4 0,-2 0 14 0,2-1-28 16,-2 0 34-16,0 2-31 0,1-3 13 15,1 1 2-15,0 0-7 0,0-2 3 0,1-1-5 16,0 0 4-16,0 1-5 0,-1 0 5 0,1-1-6 16,1-1 5-16,1 0-3 0,-1-2 3 0,0 3-3 15,-1 0 2-15,2-1-3 0,-2 2 2 0,1-1-4 16,-1 1 6-16,0 0-4 0,0 0 4 15,-1 0-5-15,1 0 5 0,-1-1-5 0,-1-1 5 16,0 1-4-16,-2 0 3 0,0-1-3 0,0 2 4 16,0 0-4-16,1-1 4 0,-1 0-6 0,1 1 5 15,-1-3-3-15,-1 2 3 0,1-2-2 0,0 1-15 16,0-2 34-16,1-1-33 0,-2 0 34 0,2 0-15 16,-3 1-5-16,1-1 4 0,-1-1-2 15,-17-11 2-15,33 20-1 0,-33-20 0 16,31 21-2-16,-14-12 2 0,-17-9-1 0,32 18 0 15,-32-18-2-15,29 19 1 0,-29-19-2 0,29 18 3 16,-29-18-3-16,28 15 3 0,-28-15-3 0,26 15 3 16,-26-15-3-16,27 15 2 0,-27-15-2 0,23 15 2 15,-23-15-2-15,22 15 2 0,-22-15-1 0,22 14 0 16,-22-14 0-16,19 14 1 0,-19-14-1 16,18 10 1-16,-18-10-1 0,0 0-1 0,23 11 1 15,-23-11 0-15,17 5 1 0,-17-5 1 0,0 0-2 16,21 5 1-16,-21-5 0 0,0 0-1 0,17 1 0 15,-17-1 1-15,0 0 0 0,0 0-1 16,18 4 0-16,-18-4 1 0,0 0-1 0,0 0 0 16,0 0-1-16,17 11 2 0,-17-11-2 0,0 0 2 15,0 0-1-15,0 0 1 0,0 0-1 16,0 0 0-16,0 0 0 0,0 0 0 0,0 0 1 16,0 0-1-16,0 0 1 0,0 0-1 0,0 0 0 15,0 0-1-15,0 0 1 0,0 0 0 0,17 17 0 16,-17-17 1-16,0 0-2 0,17 26 2 0,-17-26-4 15,15 26 4-15,-15-26-3 0,12 25 3 0,-12-25-3 16,11 28 3-16,-11-28-4 0,11 23 3 16,-11-23-5-16,0 0-10 0,13 18-15 0,-13-18-15 15,0 0-25-15,0 0-21 0,28-5-42 16,-31-13-69-16,3 18-168 0,20-12-105 0,-21-6 108 16,1 18 367-16</inkml:trace>
  <inkml:trace contextRef="#ctx0" brushRef="#br1" timeOffset="442601.8142">14653 9584 423 0,'0'0'42'0,"-14"-22"-13"0,14 22 1 15,-12-19 18-15,12 19 30 0,0 0 20 0,-22-23 13 16,22 23-7-16,0 0-36 0,-17-8 6 0,17 8-28 15,0 0 10-15,-23-14-5 0,23 14-2 0,0 0-3 16,0 0-6-16,-23-15-7 0,23 15-9 16,0 0-2-16,0 0 0 0,-18-22 6 0,18 22 4 15,0 0 2-15,0 0-2 0,-13-18-1 0,13 18-5 16,0 0 0-16,0 0-3 0,0 0-2 16,0 0-2-16,-14-17-1 0,14 17-1 0,0 0-1 15,0 0-1-15,0 0-5 0,0 0-5 0,0 0-2 16,0 0-2-16,0 0-1 0,0 0-2 0,0 0 0 15,0 0 1-15,0 0-1 0,0 0 2 0,-3 17-1 16,3-17 1-16,0 0-2 0,17 20 3 0,-17-20-1 16,18 16 1-16,-18-16-2 0,27 19 3 0,-27-19-4 15,32 21 4-15,-15-10-2 16,-17-11-15-16,33 22 31 0,-15-12-31 0,0 4 32 16,-1 0-16-16,0 3-2 0,-3 0 3 0,1 1-4 15,-2 2 4-15,2 0-4 0,-2 2 4 0,0-1-4 16,0-1 4-16,0 1-4 0,-1-2 4 0,2-1-4 15,-1 0 5-15,0-1-5 0,-13-17 3 0,27 29-2 16,-27-29 2-16,30 26-4 0,-30-26 3 16,32 23-2-16,-32-23 2 0,28 17-1 0,-28-17 2 15,23 10-1-15,-23-10 2 0,18 9-2 0,-18-9 1 16,0 0-1-16,19 8 0 0,-19-8 1 0,0 0 0 16,0 0 1-16,0 0 1 0,0 0-1 0,0 0 1 15,0 0-2-15,0 0-1 0,-25 10 0 16,25-10 1-16,-24 5 0 0,24-5 0 0,-35 6 1 15,14-2-1-15,0 0 0 0,-1 1 1 16,-1 0-1-16,0 2 3 0,-3 1 2 0,-2 0 3 16,-3 1 0-16,0 3 2 0,-5-2-1 0,-1 6 4 15,-4-1-2-15,1 0 2 0,-2 0-5 0,5-2-1 16,2-1-5-16,3-3 0 0,6-4-1 0,4-3-1 16,22-2-2-16,-27 0 0 0,27 0-4 0,0 0-6 15,0 0-12-15,0 0-16 0,0 0-30 0,-13-27-33 16,13 27-87-16,11-24-168 0,-11 24-178 15,27-26 7-15,-19 1 404 0</inkml:trace>
  <inkml:trace contextRef="#ctx0" brushRef="#br1" timeOffset="446579.1679">15241 10161 803 0,'0'0'280'0,"0"0"-196"15,0 0-61-15,0 0-37 0,9-19 24 0,-9 19-7 16,0 0 32-16,0 0 9 0,0 0 3 0,0-18-2 16,0 18-5-16,0 0-7 0,0 0-9 0,0 0-10 15,0 0-4-15,0 19 0 0,0-19 7 0,2 33 22 16,3-7-35-16,-1 2 27 0,2 7-31 0,-1 0 7 15,0 3 11-15,-2 0-8 0,0 2 5 0,0-1-11 16,0 3 9-16,-2-2-10 0,0-2 10 16,-2-3-7-16,1-1 7 0,-1-5-8 15,1-3 6-15,0-4-10 0,1-4 4 0,-1-18-6 16,5 26 3-16,-5-26-2 0,0 0 0 0,0 0 0 16,0 0 1-16,0 0 2 0,0 0 0 0,0 0 1 15,18-21-3-15,-14-1 3 0,-1-4-6 0,1-6 6 16,0-3-12-16,-1-1 9 0,1 0-10 15,-3-1 10-15,-2 1-4 0,-3 0 7 0,1-1-6 16,-2 0 7-16,0-2-10 0,0-1 11 0,0-2-12 16,2 2-9-16,0 3 27 0,3 2-30 0,1 3 30 15,4 3-8-15,1 5-7 0,3 3 7 0,2 4-6 16,-11 17 4-16,28-25-3 0,-11 17 2 0,2 2 3 16,1 2 2-16,2 3 0 0,0 1 1 15,-1 2-3-15,0 4-2 0,-3 3 0 16,1 1-3-16,-2 4 4 0,-17-14-3 0,30 30 4 15,-18-13-4-15,-3 1 2 0,-6 3-4 0,-1 0 5 16,-6 2-5-16,-3 3-10 0,-6-2 29 0,-1 3-29 16,-4-2 30-16,-3-1-15 0,-1-1-5 0,0-1 5 15,-1-3-4-15,0-1 4 0,2-3-4 0,3-3 3 16,18-12-2-16,-27 15 1 0,27-15-2 0,0 0 0 16,0 0-3-16,0 0-1 0,0 0 1 15,0 0 1-15,0 0 2 0,29 14 1 16,-7-14 0-16,4 0 1 0,3 0-1 0,1-1 1 15,2 2 1-15,1 1 1 0,-4 2 2 0,-1 2 5 16,-7 1 0-16,-4 4 9 0,-17-11 4 0,19 26 2 16,-19-26-4-16,5 32 2 0,-10-14-11 0,-2 2 2 15,-6-1-7-15,-4 2-3 0,-3-2-6 16,-4 0 2-16,-2 1-11 0,-2-3-1 0,2 0-18 16,-2-8-13-16,7 3-31 0,-5-14-39 0,26 2-87 15,-32-4-68-15,32 4-233 0,0 0 16 0,-22-26 302 16</inkml:trace>
  <inkml:trace contextRef="#ctx0" brushRef="#br1" timeOffset="448079.2072">9809 7263 553 0,'0'0'51'0,"0"0"-40"0,-9-18-10 0,9 18-1 16,0 0 1-16,4-17 0 0,-4 17 0 0,0 0 0 16,6-18 5-16,-6 18 8 0,0 0 17 15,0 0 11-15,8-18 18 0,-8 18 4 0,0 0 11 16,0 0-5-16,0 0-7 0,0 0-15 0,0 0-15 15,0 0-7-15,0 0-6 0,0 0-4 0,0 0-5 16,0 0 0-16,0 0 1 0,0 0 2 0,0 0-1 16,17 9-4-16,-17-9-2 0,0 0-4 0,9 21-1 15,-9-21-1-15,8 22-2 0,-8-22 4 16,9 27-3-16,-9-27 5 0,16 31-2 16,-6-14 6-16,1 1-2 0,3 2 5 0,0-1-3 15,3 0 6-15,0 1-7 0,2-1 4 0,2-2-5 16,2 0 2-16,-1-1-4 0,3-3 3 0,1 0-6 15,2 2 1-15,4-3-3 0,2 1 6 0,-2-2 1 16,5 0 4-16,-1-1-4 0,2-2 1 0,2-2-7 16,2 0 2-16,-2-3-1 0,1-3 2 15,-1-4 2-15,0 0-3 0,-1-4 2 0,0 1 0 16,0-7 5-16,-1 1 2 0,-2-4 5 0,3-2-7 16,-4-3 3-16,1 0-7 0,-6-1 4 0,-1 1-8 15,-2-1 6-15,-3-1-8 0,-2 1 5 0,-2 1-6 16,-3 1 5-16,-1 0-5 0,-3 1 3 15,-1 1-3-15,-1 3 3 0,-11 16-4 0,22-32 5 16,-22 32-5-16,24-28 4 0,-24 28-3 16,23-22 1-16,-23 22-1 0,24-13-1 0,-24 13 1 15,17-6-1-15,-17 6-2 0,0 0-8 0,0 0-5 16,0 0-6-16,0 0-7 0,0 0-6 0,10 18-12 16,-10-18-22-16,-7 20-15 0,7-2-35 0,0-18-22 15,-11 19-77-15,9-1-158 0,2-18 21 0,0 0 349 16</inkml:trace>
  <inkml:trace contextRef="#ctx0" brushRef="#br1" timeOffset="451346.7545">10041 7955 1518 0,'17'-17'89'0,"-17"17"-69"0,0 0-10 0,11-18-6 16,-11 18-4-16,0 0 4 0,0 0 7 0,0 0 6 16,0 0 1-16,0 0-4 0,-2 27-4 0,-8-1-12 15,-5 8 7-15,-4 9-11 0,-4 1 12 0,-6 6-11 16,-2-2 13-16,2 2 9 0,-1-4-27 0,4-7 24 16,6-7-33-16,6-6-8 0,14-26-19 15,-5 31-52-15,5-31-51 0,21 13-92 0,-21-13-249 16,28-6 0-16,6 4 309 0</inkml:trace>
  <inkml:trace contextRef="#ctx0" brushRef="#br1" timeOffset="451690.5127">10382 7900 1364 0,'-25'21'50'0,"8"-10"-41"0,0 1 4 16,-1 2 8-16,4 5 17 0,-6-6 10 0,6 10 8 15,-6-6-4-15,4 6 1 0,-4-1-10 0,4 5-5 16,0-1-16-16,5 4 1 0,0 2-12 0,5-1 6 16,2 0 7-16,4 4-31 0,4-4 22 15,2 0-28-15,4-3 11 0,2-7 3 0,6-3-6 16,0-6 4-16,7-5-5 0,-2-4 0 0,5-7 0 16,0-3-4-16,2-6 4 0,-1-6-4 15,2-4 2-15,-3-7-11 0,0-1-16 0,-5-4 27 16,-1 1-24-16,-5 2 35 0,-3 1-3 0,-5 1-4 15,-5 2 6-15,-4 0-12 0,-4 4-2 0,-6-3-24 16,3 4-15-16,-10-9-27 0,10 10-24 16,-15-11-32-16,22 33-26 0,-27-34-4 0,27 34 9 15,-20-9 43-15,20 9 53 0,-17 6 28 0,17-6 26 16,-14 24-11-16,8-7-80 0,9 12-191 0,-3-29 71 16,-1 33 216-16</inkml:trace>
  <inkml:trace contextRef="#ctx0" brushRef="#br1" timeOffset="451924.8724">10876 7814 1336 0,'0'0'78'0,"0"0"-42"0,-9 20 2 0,9-20 7 16,-21 24 14-16,2-10-1 0,2 9 0 0,-7-3-11 15,3 11 0-15,-3-2-11 0,3 2 0 16,0-1-10-16,4-3 3 0,3-4-7 0,3-1-1 15,3-5-8-15,8-17-5 0,-2 24-7 0,2-24-2 16,18 11 0-16,-18-11 1 0,39-3-2 0,-9-4 2 16,7-8-5-16,4-5-16 0,7-4-13 15,-3-11-36-15,9 7-41 0,-13-23-91 0,22 24-126 16,-21-11-230-16,-1-1 40 0,1 16 376 0</inkml:trace>
  <inkml:trace contextRef="#ctx0" brushRef="#br1" timeOffset="452096.8273">10856 8011 1782 0,'-32'48'44'0,"9"-3"-25"15,6 0-12-15,9 1 17 0,-1-5 12 16,6 2-22-16,-2-4 20 0,2 0-28 16,2-5 0-16,2-4 4 0,5-6-12 0,3-6-8 15,4-1-17-15,-13-17-19 0,38 22-55 0,-38-22-48 16,50 8-134-16,-31-14-295 0,7-6 35 0,6 4 301 15</inkml:trace>
  <inkml:trace contextRef="#ctx0" brushRef="#br1" timeOffset="452268.6496">11102 8206 1414 0,'-23'-2'340'16,"23"2"-324"-16,-23 10-23 0,23-10 0 15,0 0-1-15,0 0-17 0,0 0-33 0,0 0-57 16,0 0-107-16,13-35-165 0,2 12-116 16,11 8 66-16,-11-16 437 0</inkml:trace>
  <inkml:trace contextRef="#ctx0" brushRef="#br1" timeOffset="452565.4939">11386 7954 1456 0,'-24'24'178'16,"-6"-12"-115"-16,6 8-5 0,-2-7-3 0,5 5 0 16,-2-3-14-16,5 0-5 0,1-1-9 15,17-14-3-15,-25 24-5 0,25-24-6 0,-11 20-6 16,11-20-3-16,4 19-5 0,-4-19 1 0,15 18-2 16,-15-18 3-16,25 18-4 0,-8-11 2 0,3-1-1 15,3 0 2-15,0-2 1 0,1 1 0 16,-1-1-1-16,-2 0 0 0,-2 3-3 0,0-1-1 15,-19-6 0-15,25 16 0 0,-25-16 3 0,0 0-15 16,14 27 14-16,-14-27-14 0,-6 35 21 0,-3-13-6 16,-3 3 8-16,-3-2-7 0,-3 1-6 0,-3-1 1 15,3-2-9-15,-1-4-1 0,19-17-6 0,-28 23-5 16,28-23-18-16,0 0-33 0,0 0-45 16,-15-20-62-16,33 18-99 0,-20-22-137 15,10-9-78-15,16 9 223 0</inkml:trace>
  <inkml:trace contextRef="#ctx0" brushRef="#br1" timeOffset="452753.0107">11381 7862 1674 0,'3'21'144'0,"-21"-12"-86"16,18-9-18-16,-22 25-9 0,22-25 2 0,-9 16-10 16,9-16-7-16,0 0-8 0,0 0-7 0,0 0-1 15,0 0-2-15,28 16 0 0,-28-16-3 0,34-6-11 16,-12-2-17-16,6-1-27 0,-5-9-49 15,16 14-81-15,-22-25-182 0,17 16-213 0,-1 1 58 16,-10-10 401-16</inkml:trace>
  <inkml:trace contextRef="#ctx0" brushRef="#br1" timeOffset="453009.6305">11754 7746 1698 0,'-30'6'74'15,"13"5"-27"-15,-3-3-7 0,20-8 4 16,-34 25-5-16,20-8-1 0,-3-1-10 16,5 4 3-16,1-3-23 0,5 1-8 0,6-18 0 15,-5 31 0-15,5-31 0 0,9 28 0 0,-9-28 0 16,22 23 0-16,-22-23 0 0,28 16 0 0,-10-13 0 16,1-3 0-16,3-4 0 0,0-4 0 0,1-1 0 15,0-7 0-15,-2-2 0 0,0-4 0 0,-6 0 0 16,0 1 0-16,-3-1 0 0,-2-2 0 15,-2 1 0-15,-2-2 0 0,-1 2 0 0,-3-2-20 16,-1 6-47-16,-9-7-5 0,8 26-63 0,-14-40-20 16,14 40-132-16,0 0-289 0,-21-25 72 15,21 25 274-15</inkml:trace>
  <inkml:trace contextRef="#ctx0" brushRef="#br1" timeOffset="453168.9336">12123 7642 1683 0,'-29'5'148'16,"29"-5"-91"-16,-17-1-21 0,17 1-13 15,-23-5-8-15,23 5-19 0,-32-5-20 0,14-4-26 16,18 9-63-16,-32-20-103 0,32 20-366 0,0 0-14 16,-15-29 220-16</inkml:trace>
  <inkml:trace contextRef="#ctx0" brushRef="#br1" timeOffset="454201.3418">8471 6602 560 0,'0'0'132'0,"0"0"-61"0,0 0-14 16,0 0-2-16,0 0 11 0,0 0-6 15,-17-9-2-15,17 9-8 0,0 0-4 0,0 0 0 16,0 0 0-16,0 0 0 0,0 0-6 0,0 0-9 16,0 0-9-16,0 0-7 0,0 0-3 0,-17 21 5 15,17-21-1-15,0 0 2 0,-23 21-1 0,23-21-2 16,-18 20-7-16,18-20 3 0,-18 23-2 0,18-23 9 16,-21 29 4-16,12-8 7 15,-3-4-4-15,3 6 3 0,-6-3-8 0,4 4 4 16,-2 2-8-16,0 4 5 0,-1 3-7 0,0 3 6 15,0 1-8-15,3 3-8 0,-1 1 27 0,3 3-25 0,0 0 24 16,1 3-12-16,5-1-14 0,3 1 7 16,3-1-12-16,5 0 10 0,1-2-10 0,3 2 7 15,4-2-10-15,2-2 7 0,4 1-9 0,3-3-6 0,3-3 24 16,0-2-24-16,4-3 17 0,3-5-19 16,3 1-24-16,0-7-22 0,10 3-31 0,-12-18-47 15,21 16-110-15,-20-17-201 0,6-4-75 16,6 11 211-16</inkml:trace>
  <inkml:trace contextRef="#ctx0" brushRef="#br1" timeOffset="454373.2219">8927 7735 1010 0,'0'0'181'0,"0"0"-160"0,-17-8-25 15,17 8-18-15,0 0-18 0,10-20-72 0,-10 20-76 16,5-31-210-16,-5 31-10 16,10-17 369-16</inkml:trace>
  <inkml:trace contextRef="#ctx0" brushRef="#br1" timeOffset="455951.5885">6062 10480 232 0,'0'0'70'15,"0"0"-28"-15,0 0-20 0,10-19 13 16,-10 19 3-16,2-22 6 0,-2 22 2 0,3-25-23 16,-3 25-11-16,5-28-4 0,-3 11 4 0,0-1 18 15,1 0 8-15,-1-1 15 0,2-1 0 0,-3-2 4 16,2 1 1-16,-2-4-8 0,2 5-3 15,-3-7-20-15,4 4-12 0,-5-3-23 0,0-3 8 16,-1 1-12-16,1-2 9 0,0-3 8 0,0 0-4 16,-2-1 9-16,1 1-6 0,0-5 7 0,0 2-10 15,-1-4 6-15,1-1-11 0,0 0 9 0,1-4-10 16,0 0 7-16,-1-1 5 0,2-1-27 0,-1-3 16 16,2 1-28-16,-2-3 2 0,5 1 8 15,-3-2-9-15,1 1 15 0,0 0-3 16,0-1 13-16,1 1-1 0,-2-2 9 0,1-1 5 15,1-1-13-15,-2 3 14 0,1-3-15 0,-1 4 4 16,-1-1 7-16,2-3-8 0,-1 2 10 0,-1 1-9 16,0 0 7-16,-1 2-6 0,-2 0 7 0,2 0 7 15,-3-1-6-15,3 3 27 0,-4-3-12 0,3 5 8 16,-3-4 1-16,4 0-17 0,-2-1 3 16,3-3-14-16,2 2 7 0,0 0-12 0,0 0 9 15,2 1 6-15,1-3-17 0,1 5 26 0,1-4-21 16,2 5 6-16,-1-3 5 0,2 1-13 0,-1 1 9 15,2 1-11-15,-1 1 10 0,1-1-11 0,0 2 10 16,-2 2 6-16,-1 0-24 0,0 4 24 16,-2 0-23-16,0 3 8 0,-1-1 8 0,0 1-7 15,-2 4 7-15,-2-1-7 0,1 3 7 16,-4-2-8-16,0 4 7 0,-2 1-11 0,0 1-7 16,-4 1-21-16,5 5-25 0,-8-3-27 0,11 25-56 15,-11-29-75-15,0 8-135 0,11 21 199 0,0 0 155 16</inkml:trace>
  <inkml:trace contextRef="#ctx0" brushRef="#br1" timeOffset="458544.3572">8907 6864 903 0,'20'-13'156'0,"-20"13"-121"15,0 0-19-15,-7-23 6 0,7 23 6 16,0 0 12-16,-4-18-1 0,4 18-4 0,0 0-4 15,-18-13-5-15,18 13-1 0,-17-2-2 0,17 2 0 16,-21 2-1-16,21-2 2 0,-25 12-2 0,25-12 3 16,-29 22-2-16,29-22 2 0,-32 27-5 0,15-7 3 0,-1-2-7 15,1 5 0-15,-3 0-6 0,3 2 3 0,-2 3-9 16,1 1-11-16,-1 1 31 16,4 4-28-16,-1 1 32 0,5 4-11 0,0-4-9 0,6 1 7 15,1-2-11-15,6-4 5 0,2-4-8 16,4-3 4-16,5-6-3 0,7-4 2 0,4-2-3 15,6-4 2-15,4-4-2 0,4-6 0 0,2-7 1 16,3-5-3-16,2-7 5 0,2-6-6 0,1-6 7 16,-2-4-8-16,-2-5 9 0,-4-2-10 0,-3 0-11 15,-4-1 28-15,-5 1-27 0,-2 0 27 16,-9 3-4-16,-4 2-11 0,-7 5 9 0,-7 5-8 16,-7 3 6-16,-6 4-5 0,-7 4 6 0,-2 4-4 15,-5 4 4-15,-3 6 1 0,-6 5 7 0,3 9 6 16,-5 4-1-16,2 8 4 0,-4 4-9 0,0 7 2 15,2 4-8-15,4 1 6 0,5 4-10 0,6-2-9 16,7-4 20-16,8-2-26 16,7-5 23-16,9-3-14 0,8-3-15 0,8-6-8 15,14-2-32-15,-2-16-57 0,27 13-155 0,1-27-319 16,4-5-2-16,5-1 310 0</inkml:trace>
  <inkml:trace contextRef="#ctx0" brushRef="#br1" timeOffset="459885.1951">16273 1007 822 0,'0'0'238'0,"7"-25"-217"0,-7 25-8 0,9-27 23 16,-9 27 17-16,0 0 23 0,0 0 7 0,-19-18-28 15,19 18-12-15,-26-6-30 0,8 6 1 0,-3 1 12 16,1 4-7-16,-4 3 9 16,0 2-4-16,-2 2-11 0,0 4 7 0,-2 1 2 15,4 2 10-15,-4 2-1 0,5 3 4 0,-2 0-4 16,3 4 1-16,-4 1-9 0,3 4-18 0,1 1 27 15,1 2-32-15,2-2 25 0,3 5-7 0,3-1-15 16,3 6 9-16,2-3-12 0,4 1 9 0,4-2-11 16,5-2 8-16,3-6-8 0,4 0 4 0,5-7-6 15,5-2 4-15,5-3-1 0,3-10 2 16,7-5-1-16,1-8 0 0,4-9 2 0,2-8-1 16,6-8 3-16,1-7-7 0,1-5 4 0,5-6-9 15,-3-2 11-15,1-6-8 0,-3 2 11 16,-6 0-10-16,-4 3-9 0,-11 3 24 0,-5 2-22 15,-11 0 20-15,-4 3-4 0,-6 0-8 0,-8 4 10 16,-6 2-9-16,-9 4 8 0,-9 1-14 0,-4 2 7 16,-8 4-5-16,-5 9 7 0,0 6-7 15,-2 7 7-15,-4 11 14 0,-1 2-6 0,1 10 21 16,-1 7-11-16,4 4-4 0,0 4-2 0,6 1 0 16,4 0-5-16,9-3 2 0,7-4-10 0,8-5 5 15,10-5-9-15,5-1 5 0,9-2-5 0,6-3-15 16,8 0 32-16,5-3-33 0,10-4 22 0,4-5-24 15,9 2-16-15,3-8-17 16,11 3-43-16,-6-10-26 0,19 8-131 0,-23-16-151 0,10 9-129 16,0 6 69-16,-21-9 466 0</inkml:trace>
  <inkml:trace contextRef="#ctx0" brushRef="#br1" timeOffset="460072.7585">16774 1207 1873 0,'0'0'18'16,"0"0"-5"-16,0 0-25 0,0 0 3 0,25 0 10 15,-6-5-6-15,1-3 3 0,3-2-4 16,5 0 4-16,4-2 0 0,2 1-2 0,-1 0-21 16,3 2-36-16,-10-6-30 0,9 9-41 0,-17-11-56 15,18 12-140-15,-13 5-196 0,-23 0 59 16,25 19 417-16</inkml:trace>
  <inkml:trace contextRef="#ctx0" brushRef="#br1" timeOffset="460244.5579">16738 1475 1793 0,'-49'16'86'0,"49"-16"-71"16,0 0-17-16,0 0-2 0,23-18 8 0,-5 11-2 15,9-5 11-15,6-2-7 0,7-3 1 16,8-6-4-16,6-2-4 0,4-4-14 0,4 1-24 15,-6-1-54-15,12 10-85 0,-23-15-103 0,22 15-291 16,-7 4 40-16,-7-3 321 0</inkml:trace>
  <inkml:trace contextRef="#ctx0" brushRef="#br1" timeOffset="460978.9851">17837 1107 1046 0,'22'-19'54'0,"-22"19"7"0,0 0 17 0,0 0 20 15,0 0-1-15,0 0-24 0,0 0-30 0,-33 0-20 16,14 11 5-16,-6 3 5 0,1 4 8 16,-9 0 1-16,4 4 2 0,-4-1-9 0,2 4-14 15,2-2 21-15,2-3-33 0,6-3 27 0,21-17-20 16,-27 27-9-16,27-27 1 0,0 0-10 0,-1 20 2 15,1-20-1-15,18 12 1 0,-18-12-3 0,36 12 5 16,-10-9-4-16,4 2 3 0,4-4 2 0,2 4-3 16,-1-2 0-16,0 3 1 0,-3 0 0 15,-4 4 1-15,-4 3-4 0,-6 0 2 16,-4 5-5-16,-14-18 2 0,11 31-4 0,-14-12 1 16,-4 3-7-16,-5 1 4 0,-5 0-2 0,-3 0 6 15,-2-3-2-15,-1-2 6 0,2-4-8 0,2-5-3 16,19-9-22-16,-26 4-38 0,26-4-55 0,-7-20-80 15,28 14-133-15,-5-17-183 0,2-11 53 0,16 10 397 16</inkml:trace>
  <inkml:trace contextRef="#ctx0" brushRef="#br1" timeOffset="461166.4569">18289 1182 1646 0,'-19'23'38'16,"-3"0"11"-16,2 1-38 0,-2 0 34 0,5 4-12 15,-5-2-11-15,3 5 2 0,-3-1-10 16,0 2 7-16,4-1-18 0,1-4 1 0,4 0-9 16,4-5 2-16,5-5-6 0,4-17-5 0,4 26-19 15,-4-26-34-15,21 17-66 0,-21-17-122 0,20-14-319 16,5 7 32-16,-1-13 268 0</inkml:trace>
  <inkml:trace contextRef="#ctx0" brushRef="#br1" timeOffset="461588.3516">18310 1047 1732 0,'0'0'65'0,"0"0"-57"16,0 0-9-16,0 0 1 0,0 0 7 0,18 10 11 16,-18-10 8-16,19 6 7 0,-19-6-4 15,31 4-4-15,-12-3 0 0,-2-1-6 0,3 4 2 16,-3-2-3-16,-17-2-6 0,29 13-2 0,-29-13-10 15,18 22 0-15,-18-22 0 0,10 31 0 0,-9-9 0 16,-6 4 0-16,0 3 0 0,-6 2 0 16,-2 2 0-16,-3-1 0 0,-1 5 0 0,-3-5 0 15,1 3 0-15,0-6 0 0,2-2 0 0,5-6 0 16,12-21 0-16,-14 23 0 0,14-23 0 16,0 0 0-16,0 0 0 0,0 0 0 0,26 4 0 15,-8-13 0-15,5-7 0 0,6-8 0 0,2-6 0 16,4-3 0-16,2-2 0 0,0 1 0 0,0 1 0 15,-2 3 0-15,-2 1 0 0,-4 2 0 0,-1 3 0 16,-2 4 0-16,-5 0 0 0,-2 8 0 0,-19 12 0 16,18-11 0-16,-18 11 0 0,0 0 0 0,0 0 0 15,-4 22 0-15,-1-4 0 0,-3 8 0 16,-3 4 0-16,-5 4 0 0,2-2 0 16,-2 2 0-16,2 0 0 0,5-2-11 0,1-2-25 15,10-1-25-15,-4-10-30 0,18 10-62 0,-16-29-110 16,28 20-326-16,-7-8 36 0,-1-9 264 0</inkml:trace>
  <inkml:trace contextRef="#ctx0" brushRef="#br1" timeOffset="461963.3987">18909 942 1704 0,'0'0'33'0,"0"0"-30"15,0 0-6-15,0 0-1 0,0 0-1 0,0 0 7 16,28-14-7-16,-11 10 6 0,4-2-1 0,6-4 1 16,2-4-7-16,3 3-22 0,-5-6-25 15,11 6-37-15,-15-7-39 0,16 3-27 0,-16-5-36 16,13 7-53-16,-8 4-111 0,-8-3-43 0,18 8 327 15</inkml:trace>
  <inkml:trace contextRef="#ctx0" brushRef="#br1" timeOffset="462119.7119">19526 623 1286 0,'-24'30'280'16,"24"-30"-227"-16,-20 27-25 0,20-27 27 15,-17 31-32-15,17-31 35 0,-16 29-26 0,8-11-48 16,0 2 41-16,2 1-47 0,1 2 19 0,5-1 4 15,2-3-27-15,1 2-6 0,6-3-31 0,-9-18-45 16,24 30-101-16,-21-10-319 0,-3-20-8 0,36 29 239 16</inkml:trace>
  <inkml:trace contextRef="#ctx0" brushRef="#br1" timeOffset="462687.3444">20468 266 917 0,'0'0'47'0,"0"0"-14"15,-19-10 18-15,19 10 8 0,-18 4 10 0,18-4-1 16,-27 6-21-16,7 1-1 0,3 5 0 0,-7 4 7 16,1 10 3-16,-6 0-2 0,3 9-1 15,-8 8-4-15,3 6-1 0,-8 16-3 0,0 6 21 16,-5 10-25-16,-1 9-16 0,-2-1 2 15,2 10-18-15,-2-5 12 0,10 0-3 0,1 0 5 16,8-4-25-16,8-6 3 0,8-2 8 0,10-10-19 16,10-4 15-16,10-7-14 0,7-7 3 0,11-4-18 15,7-9 1-15,11-2-16 0,4-12 0 0,14 2-6 16,-6-19-79-16,26 20-157 0,-7-24-283 16,-1-4-2-16,3 2 313 0</inkml:trace>
  <inkml:trace contextRef="#ctx0" brushRef="#br1" timeOffset="463687.9381">20479 535 1522 0,'0'0'44'16,"14"-20"-46"-16,-14 20-19 0,31-23 7 0,-4 4 6 16,8 1 9-16,2-8 3 0,0 2-2 0,6 2-2 15,-3 3-1-15,2 3-3 0,-4 4 4 0,-2 5 3 0,-5 0 1 0,-3 3 0 16,-6 5-6-16,-5-1-3 0,-17 0-1 0,21 14 5 15,-21-14 3-15,0 0 3 0,1 21 2 0,-1-21 1 16,-14 26 6-16,14-26 9 0,-30 28 0 16,12-13 12-16,-4-1-7 0,4 1 9 0,-3 0 1 15,21-15-21-15,-28 20 8 0,28-20-18 0,0 0-5 16,0 0 1-16,0 0-5 0,0 0-3 0,0 0 3 16,3 17 3-16,-3-17-4 0,22 11 2 0,-22-11 1 15,35 4 1-15,-14-2 0 0,-1 1 1 0,1 3-4 16,-2 2 4-16,-19-8-6 0,26 15 5 15,-26-15-5-15,12 24 1 0,-12-7 10 0,-1 2-6 16,-4-2 14-16,-4 4-8 0,-1 3 0 16,-6-5 25-16,-5-1-31 0,-1-3-4 0,0-4 8 15,0 2-37-15,5 0 29 0,17-13-9 0,-22 17-24 16,22-17-43-16,0 0-55 0,-2-23-65 0,26 2-125 16,-5 12-179-16,1-9 24 0,23 2 433 0</inkml:trace>
  <inkml:trace contextRef="#ctx0" brushRef="#br1" timeOffset="463969.1881">21408 330 1539 0,'-28'12'91'0,"8"-1"-77"0,0 2-8 16,3 4 27-16,-3 2 12 0,6 0 1 15,-5 3 1-15,7-1-26 0,-2 2-6 0,6 0-4 16,2 0-1-16,4-2 0 0,5-3-6 0,3 5 6 15,5-6-9-15,1 1-2 0,3 0 9 0,5-9-5 16,2 0 3-16,3-5 3 0,0-4-7 0,-2-2 3 16,1-6 1-16,-2-3-8 0,-1 1 10 0,-4-5-4 15,-17 15-6-15,23-31 11 0,-16 10-12 16,0 0 4-16,-4 0 1 0,-3 3-4 0,-2-2 4 16,-4 1-20-16,0 1-5 0,-7-3-16 0,4 4-34 15,-12-2-38-15,13-3-40 0,-22-1-114 16,22-3-142-16,-9 18-113 0,-14 12 170 0,31-4 350 15</inkml:trace>
  <inkml:trace contextRef="#ctx0" brushRef="#br1" timeOffset="464281.6796">20336 1173 1783 0,'0'0'36'0,"0"0"-33"0,28-5-6 15,5 0 12-15,14-5 13 0,13-6 5 0,10-7 6 16,12-5-17-16,6-1 3 0,11-5-18 15,-1 5 4-15,2 1-7 0,-1 7 1 0,-7 2-3 16,-3 2-7-16,-10 2-8 0,-5 1-14 0,-9 0-31 16,-3 4-41-16,-19-5-61 0,16 10-144 0,-23 2-251 15,-8 4 33-15,1 14 382 0</inkml:trace>
  <inkml:trace contextRef="#ctx0" brushRef="#br1" timeOffset="467778.4848">20684 1514 1122 0,'0'0'94'0,"0"0"-38"0,0-17-8 0,0 17 6 15,0 0 13-15,0 0 7 0,11-28-5 0,-11 28-17 16,0 0-10-16,0 0-13 0,9-23-6 0,-9 23-4 15,6-18-1-15,-6 18-2 0,6-19-1 0,-6 19-3 16,8-19 0-16,-8 19-1 0,8-17-2 16,-8 17-2-16,0 0 0 0,0 0-2 15,0 0-3-15,0 0 3 0,0 0-5 0,-7 20 3 16,1-2-1-16,-4 5 4 0,-3 5-3 0,-3 5 11 16,-6-1-5-16,1 2 7 0,-1-3 0 0,4-1-2 15,2-6-6-15,7-1 0 0,1-6-8 0,8-17 0 16,2 18-3-16,-2-18 2 0,20 4-1 15,-1-6 4-15,6-4 2 0,8-6-4 0,7-7 2 16,5-5-12-16,7-4-10 0,-1-4-17 0,5 5-19 16,-7-7-32-16,5 12-20 0,-18-15-47 0,14 22-70 15,-25-19-144-15,3 8-137 0,3 9 112 0,-21-11 394 16</inkml:trace>
  <inkml:trace contextRef="#ctx0" brushRef="#br1" timeOffset="467951.1685">21031 1288 1306 0,'-19'19'152'0,"-13"-5"-75"0,10 6-12 0,-4 2-20 16,6 6 5-16,-2-3-17 0,5 4 0 0,0-5-17 16,4 3 0-16,1-4-14 0,4 0 3 0,5-4-8 15,0-1 6-15,8-1-8 0,-5-17 3 0,22 32-7 16,-5-23-5-16,7 4-30 0,2-10-4 0,8 4-19 16,-2-14-20-16,10 10-23 0,-11-25-121 15,17 12-168-15,-3-2-85 0,-7-15 185 0</inkml:trace>
  <inkml:trace contextRef="#ctx0" brushRef="#br1" timeOffset="468201.1675">21383 1363 1201 0,'-21'-5'238'0,"21"5"-143"16,-39 15-31-16,39-15-1 0,-37 26-9 0,22-6-3 16,-6-2-21-16,7 5 0 0,-2-3-13 0,3 4 5 15,3 1-11-15,3-1 0 0,3 1-2 0,5-1-1 16,3-3-2-16,2 2 3 0,2-2-9 0,4-2 4 15,6-2-1-15,-1-5 5 0,2-6 1 0,3-4-2 16,0-3-2-16,1-2-2 0,2-5 4 0,-1-3 1 16,-3-7 0-16,0-5-3 0,-4-3 0 15,0-3-5-15,-3-2 5 0,-4 1-6 0,0-1 3 16,-6 2-10-16,-1-3-4 0,-3-2-18 0,-1 4-11 16,-4-6-30-16,5 8-39 0,-14-9-30 15,20 11-82-15,-24-15-80 0,13 11-206 0,4 8 30 16,-9-6 404-16</inkml:trace>
  <inkml:trace contextRef="#ctx0" brushRef="#br1" timeOffset="468513.67">21835 599 1640 0,'-22'12'237'16,"22"-12"-228"-16,0 0-21 0,0 0 3 0,0 0 7 16,0 0 3-16,25 9 13 0,-7-1 1 0,0-3-2 15,7 7-6-15,4 0-5 0,2 3-11 0,2 6 10 16,0-9 35-16,-3 6-22 0,1 6 0 0,-4 2 0 16,-4 10-39-16,-6 0 33 0,-3 8 5 0,-5-2-9 15,-6 8 10-15,-5 1-11 0,-7 2 5 16,-6 2-1-16,-5 3-12 0,-8 2 8 0,-3 0-18 15,-7-1 4-15,-5 3 2 0,-3-4-13 0,-2-1-1 16,0 0-34-16,-3-11-34 0,16 13-113 0,-20-26-242 16,20 4-130-16,1-4 20 0,-3-17 552 15</inkml:trace>
  <inkml:trace contextRef="#ctx0" brushRef="#br1" timeOffset="469419.9155">16918 2682 1124 0,'0'0'316'0,"0"0"-255"0,-9-20-20 0,9 20 0 16,-10-21 13-16,10 21-34 0,-13-19 30 0,13 19-47 15,-17-17 15-15,17 17 0 0,-20-12-1 16,20 12 2-16,-19-4 0 0,19 4-2 0,-19 4-2 15,19-4-6-15,-18 14-17 0,18-14 35 0,-22 28-31 16,10-8 34-16,2 5-12 0,-1 4-8 0,1 4 6 16,0 3-10-16,0 1 7 0,0 2-9 0,2 2 7 15,1-1-9-15,0 0 4 0,4-1-8 0,0-3 6 16,2-1-8-16,4-5 6 0,1-2-6 16,3-4 4-16,2-6-3 0,-9-18 4 15,31 26-3-15,-11-20 2 0,5-4-1 0,4-4 1 16,4-8 2-16,3-7-3 0,4-8 5 0,0-8-7 15,3-7 8-15,0-4-8 0,0-7 9 0,0-2-9 16,-4-1 8-16,-5 0-9 0,-6 3 10 0,-5 4-10 16,-7 5-9-16,-6 3 21 0,-9 3-20 0,-5 3 22 15,-4 0-5-15,-6 4-6 0,-4 0 5 16,-4 5-5-16,-5 5 2 0,-3 6-2 0,-5 6 1 16,-2 7 1-16,-1 8 2 0,1 6 5 0,0 6 2 15,1 3 5-15,1 3-3 0,3 1 4 0,5 1-9 16,4-3-10-16,7-2 7 0,5-2-4 0,5-3 0 15,6-1 0-15,6 0 0 0,-6-17 0 16,22 30 0-16,-2-17 0 0,4-2 0 0,6-1 0 16,7-2-6-16,2-4-13 0,6-1-11 15,1-6-13-15,5 3-24 0,-4-12-42 0,13 16-70 16,-22-25-115-16,13 13-272 0,-5 1 62 0,-7-10 275 16</inkml:trace>
  <inkml:trace contextRef="#ctx0" brushRef="#br1" timeOffset="469591.8823">17385 2771 1474 0,'-6'27'392'0,"6"-27"-387"16,0 0-20-16,26-2 1 0,-5-5 10 0,5-4 4 15,5-5-2-15,0-1-5 0,2-4-32 0,7 4-39 16,-12-15-64-16,21 24-146 0,-19-15-261 15,1 2 42-15,2 11 282 0</inkml:trace>
  <inkml:trace contextRef="#ctx0" brushRef="#br1" timeOffset="469732.4338">17332 3073 1919 0,'0'0'20'15,"-12"21"-22"-15,12-21-2 0,17 8 2 16,0-8 4-16,4-2 1 0,4-7-1 0,5-4-2 15,9-5-10-15,5-11-41 0,17 7-108 0,-18-19-448 16,20 0-2-16,-4-3 108 0</inkml:trace>
  <inkml:trace contextRef="#ctx0" brushRef="#br1" timeOffset="480442.7969">18568 2448 1310 0,'0'0'242'16,"0"0"-213"-16,0 0-18 0,0 0 0 0,0 0 7 16,0 0 7-16,0 0 0 0,0 0-9 0,0 0-9 15,-20 11-8-15,20-11 0 0,-22 17 0 16,22-17 5-16,-29 30 4 0,14-12 11 0,-4 1 2 15,3 4 12-15,-2-1-5 0,3 2-13 0,1-2 25 16,2 1-38-16,2-5 30 0,4 0-19 0,6-18-6 16,0 23 3-16,0-23-10 0,12 20 0 0,-12-20-1 15,29 17 1-15,-7-11-1 0,2-2 3 0,7-2-2 16,2-5-1-16,4-3 0 0,5-5-14 0,4-1-4 16,-1-6-21-16,6 4-26 0,-9-16-45 0,14 20-74 15,-23-27-102-15,12 14-238 0,-7 3 45 0,-15-12 288 16</inkml:trace>
  <inkml:trace contextRef="#ctx0" brushRef="#br1" timeOffset="480607.7158">18834 2444 1605 0,'-37'15'80'0,"15"8"-46"0,3 2-24 16,2 4 3-16,4 0-5 0,2 3-7 16,2 0 24-16,2 2-32 0,2 0 27 0,3 3-16 15,-2-3-8-15,5 1 7 0,3-2-12 0,-1-4-5 16,8 2-38-16,-2-9-24 0,14 8-52 0,-23-30-104 15,43 27-275-15,-13-12 17 0,-2-13 207 0</inkml:trace>
  <inkml:trace contextRef="#ctx0" brushRef="#br1" timeOffset="481001.7757">19454 2477 1515 0,'-30'-5'43'0,"4"6"-30"15,-2 0 13-15,5 8 14 0,-5-4 10 0,7 7-3 16,-5-1-16-16,1 3-7 0,1-1-8 0,1 3 1 16,2-3-5-16,4 2-2 0,17-15-5 0,-19 23-2 15,19-23-3-15,-5 18-13 0,5-18 33 0,10 18-32 16,-10-18 31-16,22 21-18 0,-22-21-3 0,35 23 4 16,-12-10-4-16,2-1 4 0,2 0-3 0,0 3 3 15,1-1-6-15,-1 2 3 0,-3 0-3 16,-1-1 4-16,-6 2-2 0,-3 0 4 0,-5 0-5 0,-3 1 4 15,-4 2-3-15,-4 0 7 0,-4 2-7 16,-3 0 6-16,-5 0-6 0,-3-3 3 0,-4-1 0 16,0-2 4-16,-1-5-3 0,1-3 3 0,4-4-3 15,17-4-1-15,-28 0 2 0,28 0-1 0,-23-12 1 16,23 12-4-16,-14-27 3 0,11 8-5 0,4-4 6 16,3-6-4-16,5-5 5 0,4-2-7 0,5-4 8 15,3-3-9-15,4 0 6 0,3-2-9 0,0 3-10 16,4 4 26-16,-4 4-23 0,0 7 26 0,-3 4-9 15,-4 4-6-15,-3 6-10 0,-18 13-13 0,28-8-65 16,-28 8-112-16,0 0-332 0,0 0-38 0,0 0 143 16</inkml:trace>
  <inkml:trace contextRef="#ctx0" brushRef="#br1" timeOffset="481176.467">19751 2818 1849 0,'-52'7'136'0,"52"-7"-118"15,-24-5-16-15,24 5 0 0,0 0-1 0,0 0 0 16,0 0-1-16,0 0-12 0,-13-17-21 0,13 17-40 16,0 0-63-16,6-30-120 0,12 22-340 0,-18 8 48 15,34-31 194-15</inkml:trace>
  <inkml:trace contextRef="#ctx0" brushRef="#br1" timeOffset="481552.662">20394 2372 1466 0,'0'0'78'15,"-30"2"-58"-15,9 5 14 0,-8 1 12 0,2 10 17 16,-9-4-4-16,0 10-3 0,-4 1-11 0,1 6 0 16,0 2-8-16,4 2-13 0,1 1 18 0,5 0-32 15,5 3 12-15,4-3-22 0,6-1 0 0,5-2 0 16,4-5 0-16,5 0 0 0,5-3 0 0,4-3 0 16,4-3 0-16,-13-19 0 0,34 30 0 0,-13-16 0 15,2-5 0-15,4-1 0 0,-3-5 0 16,1-2 0-16,-2-2 0 0,-3-2 0 0,-3-3 0 15,-17 6 0-15,24-19 0 0,-24 19 0 0,15-25 0 16,-15 25 0-16,4-28-3 0,-9 11-14 0,5 17-4 16,-16-31-6-16,16 31 2 0,-22-30-2 0,22 30 8 15,-27-29-4-15,27 29-9 0,-28-31-24 16,28 31-26-16,-18-29-44 0,18 29-11 16,-7-26-73-16,7 26-296 0,19-18 60 0,-14 1 157 15</inkml:trace>
  <inkml:trace contextRef="#ctx0" brushRef="#br1" timeOffset="481900.6676">20746 2283 1129 0,'0'0'374'16,"-28"2"-300"-16,28-2-21 0,-25 0 1 0,25 0 5 15,-29 13-4-15,29-13-6 0,-33 25-12 0,17-8-5 16,16-17-11-16,-25 33-4 0,15-15-8 16,10-18 1-16,-11 33-7 0,9-16 4 0,2-17-6 15,6 29 1-15,-6-29-2 0,17 24-1 0,-17-24 1 16,28 17 0-16,-10-11-1 0,4-3 1 0,2-1 0 16,2-4 2-16,1-1-1 0,-3-3 1 0,-2-3-1 15,-3-2 0-15,-19 11 10 0,26-24-1 0,-26 24 8 16,11-29-4-16,-11 29-11 0,-3-34-3 0,-1 15 0 15,-4 0 0-15,-3-1 0 0,-1 1 0 16,-4 2 0-16,-1 1-5 0,-1 4-18 16,-3 0-17-16,21 12-35 0,-36-18-56 0,36 18-183 15,0 0-284-15,-24 11 29 0,24-11 278 0</inkml:trace>
  <inkml:trace contextRef="#ctx0" brushRef="#br1" timeOffset="482056.9976">20977 2548 2047 0,'-27'-6'0'0,"10"2"0"0,17 4 0 15,-23-9 0-15,23 9 0 0,-18-18-29 16,4 1-48-16,14 17-92 0,-24-29-217 0,24 29-212 16,-10-24 10-16,2 5 389 0</inkml:trace>
  <inkml:trace contextRef="#ctx0" brushRef="#br1" timeOffset="484463.3683">17513 4037 1190 0,'0'0'32'0,"0"0"-25"0,0 0 10 0,-25-1 17 16,25 1 11-16,-30 8 5 0,30-8-6 0,-34 16-10 15,15-3 3-15,-5-4 1 0,3 4 4 16,-5-3-7-16,8 3-5 0,-1-2-12 0,19-11-4 16,-27 24-9-16,27-24 0 0,-13 23-7 0,13-23 3 15,-2 21-3-15,2-21 1 0,11 24-1 0,-11-24 1 16,20 21-2-16,-20-21 3 0,25 17-3 0,-25-17 4 15,29 14-1-15,-12-9 1 0,-17-5-1 0,30 9 1 16,-30-9-1-16,23 9 1 0,-23-9-1 0,0 0 0 16,18 12 0-16,-18-12 2 15,0 0 0-15,1 20 1 0,-1-20-3 0,-8 23-2 16,8-23-9-16,-19 29 0 0,19-29-10 0,-23 29 1 16,23-29-4-16,-25 27-2 0,25-27-15 0,-22 18-15 15,22-18-44-15,0 0-51 0,-2 17-51 0,2-17-120 16,3-18-61-16,17 19 79 0,-13-24 304 0</inkml:trace>
  <inkml:trace contextRef="#ctx0" brushRef="#br1" timeOffset="484744.6214">17797 4080 1392 0,'0'0'50'15,"0"0"-37"-15,-26-8-3 0,26 8 5 0,-21 14 11 16,4-6 5-16,17-8 3 0,-29 28-5 15,13-8 2-15,-1 1-10 0,5 5 2 0,-1-3 4 16,5 4 7-16,1-8-6 0,6-1 1 0,1-18-19 16,5 26-2-16,-5-26-3 0,18 14 1 0,-18-14-1 15,34 9 7-15,-12-11 1 0,5-2 3 0,-1-7 5 16,5-4-8-16,0-8 2 0,1-3-9 0,0-7 1 16,-1-3-9-16,-3-2 6 0,-1 2-7 0,-7 1 6 15,-5 3-6-15,-6 5 8 0,-6 1-6 16,-6 4 5-16,-7 3-5 0,-4 1-22 0,-7 3 21 15,-5 7-48-15,-7 0 9 0,4 16-30 16,-14-8-45-16,15 28-123 0,-17-11-300 0,3 5 16 16,4 9 192-16</inkml:trace>
  <inkml:trace contextRef="#ctx0" brushRef="#br2" timeOffset="490098.8295">10987 6584 386 0,'0'0'-26'15,"20"-12"-31"-15,-20 12-9 0,23-12-10 0,-23 12 7 0,24-9 11 16,-24 9 25-16,23-3 33 0,-23 3 0 0</inkml:trace>
  <inkml:trace contextRef="#ctx0" brushRef="#br2" timeOffset="490510.2459">11131 6549 79 0,'24'2'47'0,"-24"-2"1"16,27 4 9-16,-27-4 2 0,33 1 2 0,-16-1-6 15,4 0-2-15,-2 0-2 0,3 0 6 16,2 0-8-16,2-1-5 0,2 1-14 16,1-1-12-16,0 1-8 0,0 0-6 0,4 0-2 0,-2 2 0 0,0 2 0 15,2-1-1-15,0 2 0 0,-2 1-1 0,3 1 1 16,4 1 1-16,-3-1-1 0,7 0 2 0,-2 0 0 15,4-1-1-15,4-1 1 0,2-1-2 16,4-2 0-16,3 0 1 0,2-2-1 0,2-2 0 16,3 2 1-16,1-1 2 0,1-1 0 15,2 1 2-15,0-2-3 0,1 1-1 0,4-1-1 16,0 1 0-16,0-2 2 0,3 1-1 0,-2-2 0 16,4 1 0-16,1-1-1 0,1 0 1 0,4 2-1 15,0-1 2-15,0 1-1 0,1 0 0 0,-1 1 4 16,2 1 7-16,-1-2 3 0,4 1 6 0,2 0-1 15,0-1-4-15,2-1-3 0,2 1 0 16,0-1 0-16,-1-1 6 0,5 3 5 0,-5-6 10 16,2 6 1-16,-4-5 1 0,2 3-6 15,-3-2-3-15,4 1-5 0,-5-3 0 0,5 2-3 16,-4-3 1-16,3 1-8 0,-2-2-1 0,2-1 10 16,3 0-17-16,1 2 11 0,-2-1-13 0,-1 0-4 15,1 2 1-15,-2 1-4 0,-2 1-21 0,1 0 18 16,-6 1-21-16,-3 0 16 0,-3 2-6 15,-5 0-3-15,2 3 0 0,-7-3-6 0,2 5-3 16,-9-4-15-16,2 6 5 0,-8-5-35 0,2 6-7 16,-8-5-63-16,-5-6-127 0,8 15-58 0,-21-16 213 15</inkml:trace>
  <inkml:trace contextRef="#ctx0" brushRef="#br2" timeOffset="491304.6842">13460 6610 417 0,'0'0'103'16,"0"0"-74"-16,0 0-2 0,0 0 0 0,0 0 13 15,0 0 1-15,0 0-3 0,-18 3-10 0,18-3-10 16,0 0 0-16,0 0 7 0,-19 12 14 16,19-12 17-16,0 0 4 0,0 0 5 0,0 0-5 15,0 0-7-15,0 0-4 0,-17 10-6 0,17-10-4 16,0 0-2-16,0 0-3 0,0 0-3 0,0 0-4 16,0 0-9-16,0 0-5 0,0 0-6 0,0 0-5 15,0 0-2-15,0 0-1 0,0 0 0 0,0 0 2 16,0 0-1-16,0 0 1 0,0 0-1 15,17 15 1-15,-17-15-2 0,0 0 3 0,14 26-4 16,-14-26 4-16,8 26-5 0,-8-26 5 16,9 32-4-16,-6-12 5 0,3 1-5 0,-2 1 5 15,2 2-6-15,-1-1 6 0,-1 0-8 0,1 1 9 16,-1 4-10-16,3 1 8 0,-3 1-7 0,1 0 8 16,-1 2 14-16,0 0-31 0,-2 1 31 0,-2 2-31 15,0 3 9-15,-1 2 8 0,-3 2-15 16,-2 3 6-16,-2 3-14 0,-5 2 12 0,-2 4-10 15,-5 0 18-15,-2 6 10 0,-8-4-51 0,1 9 22 16,-9-3-19-16,-2 3 9 0,-3 2 51 0,-7-3-1 16,3 5 23-16,-8-3-15 0,4 1 9 0,-6-4-3 15,3 3-28-15,0-8 17 0,1-2-27 0,4-7-1 16,0-8-11-16,9-1-48 0,-4-20-59 16,22 5-246-16,1-10-110 0,1-17 49 15,20 2 429-15</inkml:trace>
  <inkml:trace contextRef="#ctx0" brushRef="#br2" timeOffset="492132.8848">12937 7084 874 0,'0'0'132'0,"14"-21"-55"0,-14 21-14 0,4-21-4 15,-4 21-6-15,-2-20-26 0,2 20 4 0,0 0-30 16,-15-23 6-16,15 23 0 0,-22-10-3 0,22 10-1 16,-35-1-1-16,14 2-2 0,-2 3 2 0,-2 2 2 15,-3 3 8-15,-4 1 43 0,0 6-9 0,-4-4 21 16,4 6-37-16,-3-2-3 0,5 4-16 16,-3-2 15-16,5 4 9 0,-1-1-15 0,4 0 0 15,2 1-13-15,3 1-4 0,3 0-7 0,3 0 5 16,6 3-6-16,3-2 5 0,4 1-6 15,2 2 7-15,6-1-6 0,3 1 6 0,3-2-6 16,4 0 5-16,3-5-6 0,4-2 4 0,5-3-3 16,3-7 4-16,4-5-3 0,2-7 1 0,3-8 4 15,1-6-3-15,1-6 4 0,-2-5-2 16,-3-3 5-16,-2-3-10 0,-5-1 7 0,-4-3-13 16,-4 2 1-16,-5-3-12 0,-3 5 5 0,-6-2-13 15,-5 6 12-15,-4-2 14 0,-2 7-6 0,-4 1 17 16,-4 5-30-16,-3 3 20 0,13 17-15 0,-33-29 16 15,16 16 1-15,-2 1-10 0,19 12-7 0,-32-25-19 16,32 25-26-16,-22-23-49 0,22 23-77 16,0 0-244-16,-11-25 9 0,11 25 209 15</inkml:trace>
  <inkml:trace contextRef="#ctx0" brushRef="#br2" timeOffset="492398.5128">12913 6691 1355 0,'0'0'18'15,"0"0"-17"-15,0 0-1 0,0 0 4 16,-16-19 8-16,16 19 5 0,0 0 3 0,0 0-3 16,0 0-3-16,0 0 0 0,0 0-1 0,0 0-3 15,0 0 0-15,-10 30 6 0,2-7 7 0,0 15 19 16,-8 2 0-16,3 15 13 0,-8 7-22 15,2 11-13-15,-4 6 4 0,-2 11-25 0,-1 4 9 16,-2 3 4-16,-1 1-26 0,2-5 5 0,1-2-2 16,1-10-37-16,9 0-27 0,-11-21-82 0,25 12-191 15,-10-19-179-15,2-14 37 0,12 3 391 0</inkml:trace>
  <inkml:trace contextRef="#ctx0" brushRef="#br2" timeOffset="493727.9068">18643 3916 766 0,'0'0'215'16,"0"0"-47"-16,-13-22-97 0,13 22-26 15,0 0-20-15,0 0 4 0,0 0 5 0,-20-13-9 16,20 13-2-16,0 0-3 0,-28 3 2 0,28-3 8 16,-28 15-2-16,28-15-10 0,-35 25 14 0,19-5-16 15,-6-3 14-15,3 6 3 0,-4-2-8 16,0 8 3-16,-2-1-12 0,3 4 5 0,-1 0-11 16,3 3 3-16,3 2-10 0,2-1 5 0,4 0-11 15,4-4 6-15,3-1-7 0,4-1 6 0,4-2-6 16,4 1 6-16,6-3-7 0,4-3 5 0,5-5-4 15,6-5 4-15,3-4-2 0,2-7 2 0,3-7 0 16,2-7-1-16,3-9 4 0,2-4-4 16,-1-8 7-16,1-5-9 0,1-7 8 15,0-5-9-15,0-4 10 0,-2-2-12 0,-3-2 13 16,-3 3-13-16,-4 1 12 0,-4 4 7 0,-4 1-24 16,-6 5 25-16,-4 1-26 0,-5 3 10 0,-4 2 9 15,-3 0-9-15,-3 3 8 0,0 4-8 0,-2 0 8 16,-1 5-4-16,-3 3 15 0,0 5-2 0,6 18 5 15,-17-22-1-15,17 22-3 0,-22-7-2 16,22 7-4-16,-22 1-5 0,22-1-4 0,-19 8-1 16,19-8-3-16,-22 23 3 0,9-3-2 0,-2 4 3 15,1 6-4-15,-5 5 7 0,0 5-9 0,-3 6 9 16,-5 5-10-16,0 2-4 0,-4 7 21 0,-2 6-18 16,-2 0 17-16,2 6-1 0,3-3-17 15,0-4 14-15,6-3-18 0,3-9-4 0,8-2-39 16,-2-14-12-16,15 5-27 0,-12-21-87 15,22 3-352-15,-13-1 10 0,0-5 117 0</inkml:trace>
  <inkml:trace contextRef="#ctx0" brushRef="#br2" timeOffset="494399.8266">18549 4280 831 0,'0'0'100'16,"0"0"-10"-16,0 0-6 0,0 0-13 0,0 0-11 16,0 0-11-16,0 0-3 0,0 0 3 0,-1 29 8 15,1-29-6-15,-2 35 0 0,-2-13-15 16,3 6-3-16,-7 2-15 0,2 4 1 15,-5 4 7-15,1 5-24 0,-6-2 31 0,-3 6-26 16,-2-2 3-16,-5 1 3 0,-1 0-17 0,-1-3 8 16,0-3-8-16,3-6-4 0,5-1-28 0,2-14-25 15,14 9-80-15,4-28-120 0,0 0-248 0,0 0 8 16,0 0 287-16</inkml:trace>
  <inkml:trace contextRef="#ctx0" brushRef="#br2" timeOffset="494767.9355">19387 4082 1640 0,'0'0'114'0,"0"0"-109"0,0 0-16 0,0 0-7 15,0 0 6-15,0 0 10 0,22-12 2 0,-22 12-12 16,27-19-15-16,-27 19-20 0,36-20-18 15,-21 3-21-15,12 12-21 0,-14-14-29 0,14 16-31 16,-27 3-27-16,33-23-147 0,-10 27-12 16,-23-4 173-16</inkml:trace>
  <inkml:trace contextRef="#ctx0" brushRef="#br2" timeOffset="494918.8304">19190 4337 1450 0,'-17'23'235'0,"17"-23"-192"0,-19 7-24 0,19-7-12 16,0 0 5-16,0 0 10 0,26-5 6 0,-9 0 2 16,7-2-14-16,4-4-6 0,3-3-9 0,9-4-1 15,5-3-6-15,4 0-20 0,-2-8-54 0,11 16-141 16,-20-17-364-16,6 6 10 0,-7 4 196 0</inkml:trace>
  <inkml:trace contextRef="#ctx0" brushRef="#br2" timeOffset="495970.1142">20034 3904 1125 0,'-27'28'6'0,"19"-11"-21"16,-2 6 12-16,3 3 11 0,-2 2 1 0,1 5 13 16,-2-3-8-16,2 5 3 0,0 0-16 0,3-2 2 15,3-1-8-15,1-3-6 0,4-3-30 0,0-8-81 16,-3-18-195-16,29 35-97 0,-29-35 138 0</inkml:trace>
  <inkml:trace contextRef="#ctx0" brushRef="#br2" timeOffset="496360.6677">20477 3823 1299 0,'-28'14'63'0,"-6"-4"-4"0,7 9 2 0,-6-3 13 16,6 7-35-16,0-5 22 0,6 3-47 0,1-4 3 16,8 0-3-16,12-17-11 0,-11 25 0 0,11-25-6 15,11 22 3-15,-11-22-2 0,33 18 3 0,-7-11-1 16,4-2 2-16,4-3-1 0,5 1 0 16,1-2 0-16,3 0 1 0,-3 2-4 0,-1 0 0 15,-4 3-5-15,-5 0-2 0,-4 3 1 16,-8-1 1-16,-18-8 0 0,17 27-4 0,-17-9-3 15,-6 0 7-15,-5 3-1 0,-5 2 16 0,-4-4-3 16,-3 2 10-16,-4-6 4 0,1 1 6 0,-2-5 1 16,4 0 3-16,0-7-2 0,3-1 3 0,3-5 0 15,18 2-3-15,-27-10-6 0,27 10-7 0,-15-22-7 16,15 22-7-16,2-40 2 0,5 13-7 16,6-7 1-16,6-4-12 0,2 2-1 0,1-4-22 15,8 6-5-15,-6-6-25 0,7 12-9 0,-7-5-5 16,7 13-36-16,-15-10-65 0,18 19-137 15,-8-1-154-15,-7-5 55 0,13 17 382 0</inkml:trace>
  <inkml:trace contextRef="#ctx0" brushRef="#br2" timeOffset="496657.5343">20896 3832 1325 0,'-8'17'250'16,"8"-17"-215"-16,-21 3-10 0,21-3 2 0,0 0 5 15,-27 12 0-15,27-12-4 0,-23 23 8 0,12-5-36 16,-4 3 35-16,1 5-28 0,-3 1 14 16,3 3 7-16,-2 2-13 0,5-1 7 15,1-3-14-15,4-3 2 0,5-3-8 0,2-3 2 16,-1-19-5-16,17 31 3 0,-17-31-2 0,30 16 0 16,-11-12 1-16,1-6-1 0,1-6 3 0,1-2-2 15,1-5 3-15,0-4-3 0,-1-2 3 0,0-2-5 16,-3-2 3-16,-2-3-6 0,0 0-1 0,-2 0-10 15,-3 0-5-15,-3 1-14 0,-1 2-19 16,-5-1 17-16,2 6-42 0,-8-5 15 0,3 25-38 16,-6-36-30-16,6 36-34 0,-10-24-70 0,10 24-188 15,0 0-2-15,-22-14 256 0</inkml:trace>
  <inkml:trace contextRef="#ctx0" brushRef="#br2" timeOffset="496860.7236">21192 4019 1779 0,'0'0'58'0,"0"0"-37"0,0 0-11 0,0 0-3 16,0 0 0-16,0 0 1 0,0 0-2 0,0 0-5 15,0 0-9-15,25-18-16 0,-25 18-38 16,38-21-39-16,-21-4-73 0,26 23-144 15,-13-13-199-15,5-2 5 0,9 8 332 0</inkml:trace>
  <inkml:trace contextRef="#ctx0" brushRef="#br2" timeOffset="497282.593">21886 3375 1123 0,'-20'0'19'0,"3"8"5"0,-4-1 15 0,4 10 17 15,-10-3 10-15,7 14 10 0,-12-1-20 0,6 13-4 16,-5 3-13-16,3 10 11 0,-4 1-11 0,4 8 10 15,-3-2-21-15,5 5-15 0,3-1 10 16,3 1-26-16,8-4 14 0,6-2-6 0,6-2-25 16,4-9-10-16,12 2-50 0,-8-17-50 0,26 11-124 15,-8-17-275-15,5-5 48 0,10 3 241 0</inkml:trace>
  <inkml:trace contextRef="#ctx0" brushRef="#br2" timeOffset="497735.7119">21937 3851 1064 0,'0'0'331'0,"0"0"-299"0,-8 17-13 15,8-17-3-15,0 0 8 0,-17 19 26 16,8-1-36-16,-5 3 26 0,3 6-37 16,-5 4 10-16,3 5 12 0,-3 0-11 0,2 2 6 15,0-3-15-15,2 1 2 0,2-2-11 0,1-5-2 16,7 0-26-16,2-29-31 0,6 37-41 0,-6-37-23 15,18 28-77-15,-18-28-167 0,17 3-53 0,6 2 83 16</inkml:trace>
  <inkml:trace contextRef="#ctx0" brushRef="#br2" timeOffset="498063.8316">22211 3849 1546 0,'-28'6'37'0,"11"-1"-20"0,17-5-1 16,-30 16 9-16,30-16 24 0,-31 30-34 0,15-12 26 16,2 8-39-16,-1-3 15 0,3 5 10 0,-1-2-3 15,2 1 6-15,1-2-9 0,3-1-1 0,3-3-11 16,3-2-1-16,2-2-7 0,4 0 1 0,-5-17-2 16,16 27 2-16,-16-27-3 0,22 18 4 0,-22-18-2 15,25 6 1-15,-25-6 0 0,33-9-3 0,-14-3 3 16,1-3-8-16,-1-2 1 0,1-6-8 15,-1 2 0-15,0-3-5 0,-4-1 4 0,0-1-10 16,0 1 3-16,-4-2-12 0,-2 5-1 16,-4-4-7-16,0 7 0 0,-5-4 9 0,2 6-32 15,-8-3 27-15,6 20-40 0,-13-25 4 0,13 25-25 16,-20-13-30-16,20 13-19 0,-24 1-45 0,24-1-17 16,-23 17-46-16,5-20-20 0,18 21 209 0</inkml:trace>
  <inkml:trace contextRef="#ctx0" brushRef="#br2" timeOffset="498313.8148">22542 3803 982 0,'-11'32'331'16,"-9"-30"-241"-16,20-2-20 0,-24 20-9 0,24-20 4 15,-27 23 17-15,27-23-45 0,-26 24 27 0,26-24-45 16,-21 25 4-16,21-25 0 0,-12 23-14 0,12-23 2 15,-4 22-5-15,4-22 0 0,7 18-5 0,-7-18 2 16,19 16-2-16,-19-16 1 0,30 7-1 0,-12-6 1 16,7-4-2-16,1-3-5 0,4-4-5 0,0-3-18 15,2 2-11-15,-6-6-15 0,5 5-10 16,-11-11-3-16,11 13-44 0,-18-18-15 0,18 19-74 16,-20-16-150-16,3 1-84 0,7 13 34 0,-24-12 400 15</inkml:trace>
  <inkml:trace contextRef="#ctx0" brushRef="#br2" timeOffset="498454.4848">22578 3903 1423 0,'-12'25'73'16,"-7"-9"-21"-16,8 8-4 0,-1-6-10 15,7 4-1-15,-1-4-16 0,4 3-4 0,5-3-12 16,2 0 3-16,-5-18-8 0,11 31 2 0,-4-14-21 16,-7-17-5-16,17 32-32 0,-17-32-61 0,19 24-144 15,-19-24-259-15,0 0 19 0,28 18 276 0</inkml:trace>
  <inkml:trace contextRef="#ctx0" brushRef="#br2" timeOffset="498657.6393">22758 4004 1885 0,'0'0'34'0,"-22"5"-30"0,22-5-10 0,0 0-1 16,0 0-4-16,0 0-11 0,0 0-22 0,0 0-25 16,8-17-29-16,-8 17-33 0,20-17-36 0,-16-5-62 15,15 10-266-15,1 6 64 0,-10-11 219 16</inkml:trace>
  <inkml:trace contextRef="#ctx0" brushRef="#br2" timeOffset="498972.7512">23004 3796 1506 0,'-28'1'94'0,"28"-1"-37"15,-24 4-5-15,24-4 0 0,-26 10-4 0,26-10-14 16,-25 15-12-16,25-15-6 0,-28 19-1 16,28-19-1-16,-22 21-5 0,22-21-16 0,-14 22 24 15,14-22-33-15,-5 23 30 0,5-23-13 0,5 23-4 16,-5-23 6-16,14 21-5 0,-14-21 2 15,19 17-1-15,-19-17 1 0,25 10-1 0,-25-10 1 16,25 8-1-16,-25-8 2 0,26 6-1 0,-26-6 0 16,20 8-5-16,-20-8 2 0,0 0-2 0,17 20 3 15,-17-20 1-15,2 20 2 0,-2-20-4 16,-7 29 4-16,1-12-3 0,-2 0 2 0,-3 1-2 16,-1-1 1-16,-2 1-9 0,14-18-1 0,-24 33-12 15,24-33-6-15,-19 23-16 0,19-23-14 0,0 0-32 16,-17-5-76-16,17 5-124 0,18-5-226 0,-18 5 31 31,18-23 314-31</inkml:trace>
  <inkml:trace contextRef="#ctx0" brushRef="#br2" timeOffset="499145.5366">23021 3778 1875 0,'0'0'47'0,"-17"-6"-36"0,17 6-10 15,0 0-2-15,0 0-1 0,0 0 1 0,0 0 1 16,0 0-2-16,18 2-3 0,-18-2-12 16,22-7-24-16,-1 7-44 0,-10-17-60 0,22 22-106 15,-33-5-237-15,34-20-14 0,-8 20 109 0</inkml:trace>
  <inkml:trace contextRef="#ctx0" brushRef="#br2" timeOffset="499317.4094">23443 3768 1529 0,'0'0'91'0,"-17"26"-59"0,10-9-2 0,7-17 2 16,-21 34 8-16,8-16 10 0,-1 5-39 0,1 1 17 15,-2 3-35-15,3-2 5 0,0 2 4 0,1-2-19 16,-5-1 2-16,5 4-21 0,-5-6-15 0,8 7-44 16,-10-18-33-16,18 18-63 0,-20-22-140 0,20-7-140 15,-7 25 38-15,7-25 366 0</inkml:trace>
  <inkml:trace contextRef="#ctx0" brushRef="#br2" timeOffset="499474.8769">23258 4047 1627 0,'-42'-17'166'16,"42"17"-88"-16,0 0-36 0,0 0-14 0,0 0-11 16,0 0-8-16,0 0-6 0,0 0-2 15,15-21-1-15,5 9-3 0,9-1-3 0,4-3-15 16,8 1-29-16,-4-11-49 0,16 20-155 0,-19-20-341 15,11 6 29-15,-3 5 190 0</inkml:trace>
  <inkml:trace contextRef="#ctx0" brushRef="#br2" timeOffset="500381.8156">23702 3811 1193 0,'0'0'243'16,"0"0"-183"-16,0 0-42 0,-5-21-10 0,5 21 9 16,0 0 6-16,0 0 3 0,0 0-7 15,0 0-12-15,-22 7-7 0,22-7 0 0,-16 19-2 16,16-19 7-16,-15 30 0 0,9-12 9 0,-2 1 20 16,3 2-31-16,2-2 33 0,2 2-34 0,2-4 11 15,4 0 4-15,-5-17-7 0,14 27 3 0,-14-27-9 16,23 25 2-16,-6-17-6 0,2-2 0 0,1-2-3 15,2-5-2-15,5-1-14 0,0-9-19 0,3 4-33 16,-7-16-56-16,16 15-73 0,-21-25-126 16,10 8-171-16,5 7 61 0,-17-16 385 0</inkml:trace>
  <inkml:trace contextRef="#ctx0" brushRef="#br2" timeOffset="500538.0736">23972 3725 1102 0,'-29'25'121'0,"3"-19"-20"0,14 15-6 15,-12-8-18-15,12 11-11 0,-7-2-29 0,6 7-22 16,-2 0 19-16,3 5-32 0,-1-1 28 0,3 2-17 16,-1-3-9-16,4 0 4 0,2-2-17 0,3-6-33 15,6 8-37-15,-4-32-41 0,18 49-176 0,-8-31-197 16,-10-18 25-16,33 27 271 0</inkml:trace>
  <inkml:trace contextRef="#ctx0" brushRef="#br2" timeOffset="500944.3321">24137 3755 1327 0,'0'0'140'0,"-37"4"-87"0,37-4-12 16,-36 7-4-16,36-7 1 0,-29 11-8 15,29-11-11-15,-24 14-9 0,24-14 1 0,-17 21-7 16,17-21 6-16,-9 24-4 0,9-24 2 0,0 24-1 15,0-24 2-15,14 24 17 0,-14-24-33 0,23 27 33 16,-23-27-32-16,30 27 9 0,-11-15 1 16,-1-3-3-16,-18-9-1 0,31 21-2 0,-31-21 4 15,22 22-6-15,-22-22 1 0,14 22-9 16,-14-22-1-16,5 23 1 0,-5-23 5 0,-4 25 6 16,4-25 2-16,-11 24-1 0,11-24 0 0,-21 26-1 15,21-26 5-15,-33 25-5 0,15-14 9 0,-1-3 2 16,0 2 9-16,2-5 6 0,17-5 1 0,-25 6 0 15,25-6-3-15,0 0-7 0,0 0-6 0,-17-17-4 16,17 17-7-16,1-28 2 0,3 8-3 0,5-5 4 16,2-2-5-16,4-4 5 0,3-3-10 15,3 1 6-15,2-4 5 0,0 3-27 0,0 2 23 16,0 4-34-16,-3 1 4 0,3 9-12 16,-9 0 1-16,6 11-30 0,-20 7-38 0,28-12-57 15,-28 12-128-15,5-17-186 0,-5 17 17 0,0 0 321 16</inkml:trace>
  <inkml:trace contextRef="#ctx0" brushRef="#br2" timeOffset="501131.815">24281 3999 1748 0,'0'0'81'0,"0"0"-44"0,0 0-9 15,0 0-3-15,0 0 0 0,0 0-10 16,0 0-8-16,0 0-10 0,0 0-13 15,0 0-16-15,4-23-32 0,-4 23-47 0,18-31-86 16,11 21-315-16,-14-8-41 0,6-2 76 0</inkml:trace>
  <inkml:trace contextRef="#ctx0" brushRef="#br2" timeOffset="501460.0476">24711 3758 1579 0,'-26'1'73'0,"9"5"-32"0,-5 0-1 16,22-6 10-16,-36 19-1 0,36-19-13 16,-36 29-16-16,18-12-6 0,-1 4-5 0,4 3-10 15,0 2 23-15,2 5-22 0,-1-1 24 0,2 4-7 16,1-4-10-16,3 4 4 0,-1-3-7 0,4 0 5 16,0-4 1-16,3-1 1 0,3-7-7 15,4-1 0-15,-5-18-6 0,17 28 3 0,-17-28-3 16,24 16 4-16,-24-16-3 0,26 1 1 0,-26-1-3 15,32-13-4-15,-14 1-8 0,-1-7-12 0,2-1-6 16,-4-5-15-16,4 2-2 0,-5-4-3 0,3 5 9 16,-7-2 5-16,-1 3 20 0,-4 1 3 0,-4 1 15 15,-2 2-2-15,1 17 6 0,-14-32-2 16,14 32 0-16,-28-24-7 0,28 24-4 16,-34-16-7-16,15 14-2 0,-1-1-4 0,1 7-2 15,-1-4-13-15,20 0-14 0,-25 0-75 0,25 0-211 16,0 0-129-16,19 1-21 0,1 3 421 0</inkml:trace>
  <inkml:trace contextRef="#ctx0" brushRef="#br2" timeOffset="501725.5888">24730 3502 1516 0,'0'0'225'16,"0"0"-189"-16,0 0-30 0,0 0-5 15,0 0 5-15,0 0 12 0,17 25 9 0,-17-25 1 16,31 24 1-16,-11-11-8 0,2 4-2 16,1 2-11-16,2 2 1 0,0 3-6 0,-4 1 2 15,-1 3-3-15,-4 2 3 0,-7 4-7 0,-2 3 7 16,-6 3-8-16,-5 1-5 0,-4 2 21 0,-6 1-20 16,-6-1 20-16,-4-2-9 0,-5 1-8 0,-1-3-1 15,-3 1-13-15,-5-2-5 0,3 1-43 0,-7-13-42 16,17 15-164-16,-8-23-322 0,7 3 40 15,0-3 220-15</inkml:trace>
  <inkml:trace contextRef="#ctx0" brushRef="#br2" timeOffset="502756.8935">18249 5312 1143 0,'-21'-22'27'0,"21"22"-23"0,0 0-5 16,0 0 0-16,0 0 0 0,0-20-2 0,0 20 3 16,0 0-1-16,0 0 3 0,0 0 0 0,0 0 0 15,0-18 3-15,0 18 14 0,0 0 17 16,0 0 23-16,0 0 12 0,-14-17 7 0,14 17-8 0,0 0-10 16,0 0-11-16,0 0-13 0,-17-6-7 15,17 6-9-15,0 0-4 0,-27 4-8 16,27-4-1-16,-26 11-2 0,9-3-2 0,-3 4 1 15,-1 4 3-15,-2 5-5 0,0 2 5 0,-3 3-6 16,1 6 7-16,-7 3-4 0,0 6 14 0,0 1-6 16,1 5 11-16,1-1-12 0,4-1 6 0,3 0-14 15,2-4 8-15,8-2 6 0,3-4-26 0,7-4 24 16,4-2-27-16,7-2 9 0,7-2 7 16,4-1-9-16,6-4 7 0,3-3-5 0,2-8 3 15,7-5-1-15,3-8 0 0,4-8 1 0,1-8-4 16,4-8 8-16,3-7-8 0,-1-6-5 15,-2-3 26-15,-2-7-18 0,-1 1 25 0,-2-5-2 16,-3-2-12-16,-3-1 8 0,-5 1-14 0,-5 1 7 16,-5 0-12-16,-6 5 8 0,-4 3-12 0,-7 1-2 15,-5 1 19-15,-4 1-19 0,-5 3 21 16,-5 4-8-16,-3 4-8 0,-3 8 6 0,-2 6-4 16,-1 7 2-16,-1 8-2 0,-2 8 1 0,-5 6 1 15,-1 11-4-15,-5 7 5 0,0 11-7 0,-3 10-8 16,1 5 19-16,1 9-18 0,0 2 14 0,3 4-2 15,1 6-23-15,2-1 4 0,4 9-30 0,-2-9-8 16,8 11-41-16,-11-21-97 0,25 6-366 0,-15-5 4 16,5-9 129-16</inkml:trace>
  <inkml:trace contextRef="#ctx0" brushRef="#br2" timeOffset="503475.7627">18177 5072 1129 0,'27'-8'61'0,"-27"8"-31"0,0 0-2 16,0 0 9-16,21 0 12 0,-21 0 9 0,0 0-6 16,-2 29-11-16,1-5 1 0,-7 5 9 15,0 7-37-15,-7 3 27 0,0 9-36 16,-8 1 4-16,-3 9 8 0,-3 5-11 0,-1 5 25 16,-4 3-17-16,3 1 19 0,-2 2-8 0,1 1-28 15,-1-1 15-15,2 1-21 0,2-2 2 0,2-2 10 16,4-4-28-16,0-11-14 0,15 6-100 0,-14-27-57 15,32 7-280-15,-10-12-59 0,2-13 177 16</inkml:trace>
  <inkml:trace contextRef="#ctx0" brushRef="#br2" timeOffset="503952.194">18790 5418 1706 0,'0'0'63'0,"0"0"-52"0,23-15-9 0,-23 15 10 16,38-25-3-16,-14 12 3 0,3-2-9 16,2 2-8-16,-1-4-19 0,5 5-20 0,-7-7-34 15,10 14-50-15,-23-17-81 0,20 18-232 0,-15 1-47 16,-18 3 88-16</inkml:trace>
  <inkml:trace contextRef="#ctx0" brushRef="#br2" timeOffset="504113.444">18722 5659 1806 0,'0'0'37'0,"0"0"-21"0,0 0-2 16,0 0 3-16,22 9 3 0,0-12-6 0,3-7-4 15,8-3-5-15,6-7-2 0,7-4-6 16,7-2-5-16,0-8-35 0,10 10-75 0,-18-27-183 0,16 20-298 15,-10-2 21-15,0-4 287 16</inkml:trace>
  <inkml:trace contextRef="#ctx0" brushRef="#br2" timeOffset="515533.9776">19520 5371 1581 0,'-33'-10'195'0,"33"10"-165"15,1-20-16-15,-1 20-14 0,24-35 7 0,-4 14 3 16,4-3 7-16,5 0-2 0,3-2 2 0,3 1 4 15,1 2-31-15,-2 3 26 0,-2 6-31 0,-1 2 14 16,-3 5 3-16,-5 1-2 0,-4 4 2 0,-19 2-3 16,28 4 2-16,-28-4 0 0,0 0 0 0,19 30-10 15,-21-10 26-15,-4 4-24 0,-5 4 24 16,-3 4-6-16,-6 3-5 0,-3 2 10 0,-4 1-4 16,0 3 6-16,-4-1-5 0,3 1 7 0,0-3-10 15,5-7 5-15,4-5-10 0,5-7-5 0,14-19 0 16,-10 28 0-16,10-28-2 0,7 19 0 0,-7-19-2 15,23 18 2-15,-6-9 1 0,3-3-2 0,6-2-9 16,1-4-5-16,7-3-12 0,1-4-6 0,5-3-13 16,0-9-22-16,9 2-23 0,-7-16-37 0,22 16-113 15,-22-26-55-15,13 8-196 0,5-2 30 0,-12-12 365 16</inkml:trace>
  <inkml:trace contextRef="#ctx0" brushRef="#br2" timeOffset="515846.6302">20594 4958 1636 0,'0'0'78'16,"-27"4"-46"-16,9 2-19 0,-1 4-5 0,-1 3 6 16,-3 5 3-16,-3 5 10 0,-4 3-5 0,-1 5 7 15,-4 2 11-15,3 7-26 0,-3 0 23 0,5 4-26 16,0 1 1-16,3 0 7 0,3 1-11 0,4 0 7 16,3 0-11-16,1-2 4 0,5-3-7 0,2-3 1 15,5-5-2-15,4-6 0 0,2-5 0 0,5-5 0 16,-7-17 0-16,27 24 0 0,-10-16 0 0,4-4 0 15,1-4 0-15,2-4 0 0,0-7 0 16,1-5 0-16,-1-3 0 0,0-6 0 0,1-2 0 16,-4-2 0-16,-1-2 0 0,-3 1-4 0,-4 2-7 15,-2 2-2-15,-6 2 8 0,-6 2 1 0,-6 2 6 16,-7 3-4-16,-3 3 2 0,-5 4-4 0,-2 4 2 16,-4 4-2-16,-4 3-1 0,1 5-3 0,3 3-7 15,0 0-3-15,8 5-18 0,3-7-37 0,15 16-71 16,2-23-98-16,6 20-132 0,-6-20-159 0,32 4 67 15,5 4 381-15</inkml:trace>
  <inkml:trace contextRef="#ctx0" brushRef="#br2" timeOffset="516018.4927">20834 5498 1918 0,'-21'5'33'0,"2"-4"-8"16,19-1-15-16,-20-1-5 0,20 1-3 0,0 0-9 15,0 0-15-15,-14-25-18 0,14 25-24 0,15-27-23 16,5 18-27-16,-10-19-56 0,27 25-155 0,-13-14-192 16,5-1 30-16,9 9 328 0</inkml:trace>
  <inkml:trace contextRef="#ctx0" brushRef="#br2" timeOffset="516409.2533">21362 5127 1594 0,'-29'-15'55'16,"29"15"-16"-16,-33-15 11 0,33 15 2 0,-36-8-2 15,16 6-13-15,-3 2-5 0,0 2-7 0,-3 0 4 16,1 7-1-16,-1-1-1 0,0 4-3 0,-2 4-19 16,1 6-5-16,-1 1 0 0,2 4 0 0,2-2 0 15,6-2 0-15,4-1 0 0,7-3 0 0,7-19 0 16,4 30 0-16,-4-30 0 0,24 24 0 0,-6-15 0 15,3-2 0-15,3-3 0 0,6-5 0 0,2-4 0 16,5-4 0-16,4-2 0 0,-1-3 0 16,1-2 0-16,-1-1 0 0,-6-2 0 0,-3 0 0 15,-6-1 0-15,-3 2 0 0,-7 1 0 0,-15 17 0 16,22-23 0-16,-22 23 0 0,0 0 0 0,0 0 0 16,0 0 0-16,0 0 0 0,0 0 0 0,0 0 0 15,0 0 0-15,-17 17 0 0,1 6 0 0,-2 7 0 16,-6 9 0-16,-4 2 0 0,-3 7 0 0,-1 2 0 15,0 2 0-15,-1 1 0 0,5-1 0 0,1-5 0 16,7 1 0-16,2-7-30 0,8 0-12 0,2-10-48 16,16 4-20-16,-8-35-146 0,25 39-172 0,-8-32-119 15,11-7 30-15,12 3 491 0</inkml:trace>
  <inkml:trace contextRef="#ctx0" brushRef="#br2" timeOffset="516752.9625">21879 4886 1709 0,'-41'7'104'0,"16"4"-77"0,5 0-14 15,3 2 6-15,0 0 6 0,4 4 6 16,0 0-3-16,2 4 0 0,3-2-6 0,3 2-3 15,5-3-9-15,0-18-1 0,8 30-6 0,-8-30-3 16,23 26 0-16,-23-26 0 0,34 14 0 0,-13-11 0 16,2-3 0-16,3-4 0 0,3-5 0 0,1-3 0 15,-2-3 0-15,2-2 0 0,-6 1 0 0,-2-1 0 16,-5-1 0-16,-5-1 0 0,-2-1 0 16,-5 1 0-16,-3 1 0 0,-3-2 0 0,1 20 0 15,-14-31 0-15,14 31 0 0,-26-23 0 0,26 23 0 16,-38-10-21-16,17 13-16 0,-6 0-15 0,2 13-28 15,-8-6-20-15,10 18-43 0,-13-18-64 0,21 13-293 16,-11 4-18-16,3-5 130 0</inkml:trace>
  <inkml:trace contextRef="#ctx0" brushRef="#br2" timeOffset="517674.8213">19804 6319 1369 0,'0'0'66'0,"-11"-17"-50"0,11 17-12 15,0 0-4-15,3-18 2 0,-3 18 18 0,0 0 9 16,0 0 2-16,0 0-5 0,0 0-14 0,-15 19-11 15,15-19 5-15,-13 37 3 0,6-10 13 0,-2 5 20 16,2 5-29-16,-3 2 24 0,3 7-35 0,-2 0 9 16,3 2 12-16,0-1-8 0,1 1 10 15,-1-6-18-15,4-3 5 0,-2-6-13 0,3-2 6 16,1-5-6-16,1-3 4 0,0-6-4 16,-1-17 3-16,4 21-3 0,-4-21 2 0,0 0 0 15,0 0 3-15,0 0 3 0,17 2 1 0,-17-2 4 16,0 0-4-16,18-26-1 0,-18 26-3 0,14-35 0 15,-7 14-4-15,-1-1 3 0,0-2-5 0,1 1 4 16,-1-2-3-16,2-3 6 0,0 0-5 16,1-1 3-16,-1 0-6 0,4 2 3 0,-1 1-4 15,4 3 5-15,-1 3-6 0,4 5 2 0,-18 15-2 16,32-21 1-16,-32 21 0 0,32-6 1 0,-32 6 0 16,28 6-1-16,-28-6 1 0,24 16-1 0,-24-16 2 15,22 26-3-15,-22-26 3 0,14 32-4 0,-12-13 4 16,-3-1-5-16,-3 4 8 0,-4 4-5 15,-5 1 7-15,-2 4-7 0,-5 0 5 16,-4-1-5-16,-2-1 4 0,-3-1-3 0,-1-1 6 16,-1-2-7-16,2-3 6 0,4-4-5 0,1-3-7 15,7-2-21-15,-2-10-18 0,19-3-38 0,-21-1-36 16,21 1-69-16,0 0-191 0,5-28-85 0,-5 28 20 16,22-43 448-16</inkml:trace>
  <inkml:trace contextRef="#ctx0" brushRef="#br2" timeOffset="518034.1959">20122 6730 1385 0,'-18'16'187'0,"18"-16"-158"0,0 0-16 0,-13 20 5 16,13-20 6-16,0 0 7 0,0 0 1 15,22 4-2-15,-22-4-1 0,38-10-5 0,-13 1-5 16,5-3-8-16,2-4-3 0,3 0-7 0,0-1 2 15,0-1-3-15,-1 1 3 0,-3-1-3 0,-3 2 3 16,-4 2-3-16,-3-1 6 0,-21 15 0 0,23-23 6 16,-23 23 3-16,8-17-1 0,-8 17-1 0,0 0-3 15,-14-18-7-15,14 18 2 0,-26-9-4 16,7 5 2-16,-2 4-1 0,-2 2 1 16,-2 3 2-16,1 2-1 0,1 6 5 0,-3 0-4 15,3 3 4-15,0 3-5 0,3 0 0 0,-1 4-3 16,6 1 2-16,3 4-5 0,5-1 4 0,3 2-6 15,5-4 6-15,4-1-7 0,6-3 7 0,6-3-6 16,5-3 3-16,7-4-6 0,3-5-6 0,6-3-12 16,-1-10-43-16,13 3-18 0,-7-15-26 15,21 13-122-15,-22-24-180 0,15 2-104 0,0-4 22 16,-11-14 493-16</inkml:trace>
  <inkml:trace contextRef="#ctx0" brushRef="#br2" timeOffset="518222.5323">21129 6078 1703 0,'-31'29'35'0,"1"6"-16"16,-2 4-3-16,2 6 13 0,-2 0-7 0,2 3 2 16,-1 0-2-16,6-2-26 0,3 0 17 0,4-3-23 15,7-5 6-15,4-4 2 0,8-2-22 0,4-9-23 16,12 4-59-16,-17-27-84 0,47 26-259 0,-20-20-87 15,6-7 43-15</inkml:trace>
  <inkml:trace contextRef="#ctx0" brushRef="#br2" timeOffset="518958.7517">21306 6393 1790 0,'0'0'67'0,"-45"28"-29"15,21-9-35-15,1 0 29 0,5 4-11 0,-1 0-10 16,2 4 5-16,2-1-5 0,2 1 6 0,5-2-6 16,2-2-1-16,5-2-8 0,3-2 3 0,4-2-5 15,5 0 2-15,-11-17-4 0,32 24 1 0,-12-15 0 16,2-4 1-16,3-4-1 0,0-4 0 0,-1-4 0 16,2-5-1-16,-2-5 3 0,1-3-8 0,-1-2 4 15,-3-5-12-15,-1 1 4 16,-4-3-4-16,0-2 2 0,-3 1-3 0,-3 2 7 15,-5-2-4-15,-2 0-7 0,-4 1 26 0,-2 0-27 16,-5 1 25-16,1 1-9 0,-2 4-3 0,0 5 7 16,9 18-1-16,-16-24 4 0,16 24-1 0,0 0 2 15,-21-7 0-15,21 7 0 0,0 0 0 0,-16 17-2 0,16-17 1 16,-1 20-3-16,1-20 4 16,11 21-4-16,-11-21 5 0,22 20 1 0,-22-20 2 15,34 17 3-15,-14-9-1 0,0-2-1 0,2 0-2 16,-1-4 1-16,1 1 1 0,0-2-1 0,0-2 0 15,-1-2-2-15,-1-1-3 0,-2 0 0 0,-1-1-1 16,-17 5-1-16,31-12 1 0,-31 12 0 0,21-11 0 16,-21 11 0-16,0 0-2 0,19-11 3 0,-19 11-1 15,0 0-1-15,0 0 3 0,0 0-4 16,0 0 1-16,0 0 2 0,-6 24 0 0,6-24 0 16,-16 35-11-16,4-13 21 0,-2 2-23 0,1 0 23 15,-2 1-9-15,4-2-3 0,0-3 5 16,5-1-3-16,1 0 3 0,5-19-5 0,-2 26 2 15,2-26-3-15,8 20 2 0,-8-20-1 0,19 13 1 16,-19-13 0-16,31 2 2 0,-11-4 1 0,0-5-2 16,4-2-2-16,-1-4-2 0,2-2 0 15,2 0 2-15,-3-1 3 0,-2 0-3 0,-2 0 1 16,-3 2-5-16,-17 14 3 0,22-24-4 0,-22 24 2 16,0 0 0-16,13-17 0 0,-13 17 1 0,0 0 2 15,0 0 0-15,0 0-2 0,0 0-1 0,0 0 0 16,0 0 1-16,-9 23 0 0,9-23 2 0,-6 24-1 15,6-24 2-15,-4 24-2 0,4-24 3 16,3 21-4-16,-3-21 1 0,0 0-2 16,22 15-3-16,-22-15 5 0,29 0 5 0,-11-4 4 15,3-2 5-15,-1-7 3 0,0 0-2 0,1-4-9 16,2-1-5-16,-5-1 0 0,1-3 0 0,-6-1 0 16,-5 0 0-16,-1-1 0 0,-4 0 0 0,0-1 0 15,-1 0 0-15,0 1 0 0,-2-5-12 0,3 5-58 16,-8-11-64-16,5 35-173 0,9-46-303 15,-7 17 30-15,-2 4 247 0</inkml:trace>
  <inkml:trace contextRef="#ctx0" brushRef="#br2" timeOffset="519599.4694">19624 7430 1538 0,'0'0'82'0,"0"0"-61"0,0 0-18 0,0 0-2 16,0 0 7-16,0 0 11 0,0 0 7 0,4 22 3 15,-4-22 1-15,-1 32-8 0,0-9 5 0,-6 1-7 16,0 5 5-16,-5 2-7 0,1 3-10 16,-5 2 25-16,0 4-26 0,-2 3 21 15,-1 1-9-15,-2 2-12 0,2 0 15 0,0-3-8 16,5-5 4-16,3-7-7 0,5-7-4 0,2-7-9 16,4-17 4-16,7 18-4 0,-7-18 0 0,22 2 2 15,-22-2-1-15,37-14 2 0,-13-3-2 0,2-7 2 16,3-4-3-16,0-4 5 0,0-2-5 0,-1 3 6 15,-2 0-6-15,-3 2 7 0,-5 2-6 16,-2 4 4-16,-4 2-3 0,-12 21 0 0,16-26 0 16,-16 26 0-16,0 0 0 0,0 0 0 0,0 0 0 15,0 0 0-15,0 0 0 0,0 0 0 16,-4 25 0-16,-3-3 0 0,-3 5 0 0,-1 3 0 16,2-1 0-16,1 1 0 0,2-2 0 0,6 0-8 15,1-2-20-15,7 0-11 0,0-8-5 0,8 2-22 16,-16-20-18-16,43 23-43 0,-26-29-44 15,25 17-81-15,-16-16-209 0,10-7-4 0,9 5 164 16</inkml:trace>
  <inkml:trace contextRef="#ctx0" brushRef="#br2" timeOffset="520193.203">20157 7740 1719 0,'-32'1'70'0,"8"6"-27"0,-1-2-10 16,4 5 1-16,1-2-13 0,1 6-6 15,2 0-8-15,0 2 1 0,2 1 3 0,6 0 2 16,9-17-5-16,-11 31 1 0,11-31-5 0,-2 32 3 16,2-32-1-16,10 29 4 0,-10-29-3 0,23 24 3 15,-23-24-5-15,38 13 1 0,-15-12-5 0,3-2-1 16,0-2 0-16,2-5 0 0,2 0 0 16,-1-5 0-16,-3-3 0 0,2-2 0 0,-2-3 0 15,-3-1 0-15,-1 1 0 0,-4-4-1 0,-2 1-2 16,-4-1-7-16,-2-1 4 0,-5 2-5 0,-2 1-12 15,-5 0 25-15,-3 4-23 0,-3 2 28 0,8 17-12 16,-27-24 0-16,27 24 1 0,-34-12-1 0,14 12 6 16,0 3-1-16,-1 2 1 0,-1 4 3 15,4 2-2-15,18-11 3 0,-28 23-3 16,28-23-11-16,-13 21 26 0,13-21-28 0,2 18 27 16,-2-18-17-16,22 14 0 0,-4-9 0 0,5-5 0 15,5-3 3-15,5-2 0 0,2-3-1 0,2-2-14 16,0 1 20-16,0-1-11 0,1 0 24 0,-2 2-10 15,-1 2 6-15,-3-2-15 0,-4 5-1 0,-6 2 1 16,-3-1-1-16,-19 2 1 0,27 6 3 16,-27-6 1-16,0 0-8 0,16 27 14 0,-16-10-11 15,-4 5 0-15,-4 2 0 0,-6 2 0 0,-4 5 0 16,1-1 0-16,-4 0 0 0,3 2 0 16,1-6 0-16,1 0 0 0,4-3 0 0,2-4 0 15,10-19 0-15,-9 28 0 0,9-28 0 0,0 0 0 16,0 0 0-16,0 0 0 0,0 0 0 0,23 3 0 15,-23-3 0-15,30-31 0 0,-12 4 0 16,3-4 0-16,3-3 0 0,2-2 0 0,2-1 0 16,-4 2 0-16,-2-1 0 0,-5 3 0 0,-1 2 0 15,-4 2 0-15,-2 2 0 0,-2 3 0 0,-4 4 0 16,-4 20 0-16,7-31 0 0,-7 31 0 0,0 0 0 16,5-18-42-16,-5 18-41 0,0 0-49 0,0 0-57 15,25 1-133-15,-25-1-242 0,21-2 68 16,-2 8 278-16</inkml:trace>
  <inkml:trace contextRef="#ctx0" brushRef="#br2" timeOffset="520380.7695">21140 7507 1797 0,'0'0'82'16,"-14"18"-40"-16,14-18-4 0,-18 21-5 0,18-21-3 16,-26 32-5-16,12-12-25 0,-3 3 0 15,2 2 0-15,2-1 0 0,1 1 0 0,1-1 0 16,1 1 0-16,4-2 0 0,2-4 0 0,3 0 0 15,1-19 0-15,3 28 0 0,-3-28 0 0,10 19-43 16,-10-19-37-16,21 10-12 0,-21-10-22 16,32 1-73-16,-32-1-184 0,19-27-176 0,-3 10 41 15,-7-12 400-15</inkml:trace>
  <inkml:trace contextRef="#ctx0" brushRef="#br2" timeOffset="520552.5618">21157 7263 1651 0,'-28'10'200'16,"28"-10"-162"-16,0 0-29 0,0 0-7 0,0 0-1 16,-10 20-1-16,10-20 0 0,17 7-2 0,-17-7-12 15,30 1-8-15,-6-1-20 0,-4-5-19 16,12 9-17-16,-7-13-36 0,17 19-59 16,-20-22-89-16,16 12-239 0,-1 4 44 0,-13-11 283 15</inkml:trace>
  <inkml:trace contextRef="#ctx0" brushRef="#br2" timeOffset="520865.0738">21504 7426 1667 0,'0'0'85'0,"0"0"-39"0,-20 2-8 0,20-2-4 16,0 0-4-16,0 0 0 0,0 0 4 0,19 2 0 16,-19-2-3-16,28-4-13 0,-11-1-18 0,2 0 0 15,-1-2 0-15,1 1 0 0,1 0 0 0,-2-1 0 16,-1 1 0-16,-17 6 0 0,24-4 0 15,-24 4 0-15,0 0 0 0,18 2 0 16,-18-2 0-16,0 0 0 0,0 0 0 0,-2 21 0 16,2-21 0-16,-19 31 0 0,2-10 0 0,-5 4 0 15,-4 2 0-15,-2 0 0 0,-1 2 0 0,2 0 0 16,2-1 0-16,3 1 0 0,5-2 0 0,2-3 0 16,4-3 0-16,4-3 0 0,7-18 0 0,-1 26 0 15,1-26 0-15,13 17 0 0,-13-17 0 0,31 5 0 16,-11-6 0-16,6-6 0 0,8-2-23 15,-3-9-68-15,16 10-70 0,-23-25-169 0,20 17-289 16,-9-4 49-16,3-6 318 0</inkml:trace>
  <inkml:trace contextRef="#ctx0" brushRef="#br2" timeOffset="521599.4678">21950 7544 1072 0,'0'0'135'0,"0"-27"-45"0,0 27-1 0,0 0-3 15,0 0-4-15,2-23-9 0,-2 23-9 0,0 0-8 16,0 0-11-16,-27 5-7 16,27-5-8-16,-29 16-5 0,12-4 2 0,-6 3-1 15,0 3 2-15,-4 2 3 0,-1 5-1 0,-1-3-10 16,5 3-20-16,-2-1 0 0,4 1 0 0,5-2 0 15,3-1 0-15,4-5 0 0,10-17 0 0,0 28 0 16,0-28 0-16,19 25 0 0,-19-25 0 0,37 17 0 16,-12-14 0-16,8-1 0 0,2-4 0 0,4-6 0 15,3-4 0-15,3-4 0 0,0-4 0 16,1-1 0-16,-2-2 0 0,-5-2 0 0,-3-2 0 16,-7 1-21-16,-1-5 14 0,-6 2-3 0,-2 2-2 15,-8 1 8-15,-4 0-3 0,-4 3 6 0,-4 0-2 16,-1 2 3-16,-4 3-2 0,-1 1 4 15,6 17-2-15,-14-23 3 0,14 23-2 0,0 0 1 16,-20-12 2-16,20 12 1 0,0 0 1 16,0 0 0-16,-17 16-3 0,17-16 6 0,-3 20 2 15,3-20-3-15,5 22-1 0,-5-22-7 0,18 21 0 16,-18-21 0-16,28 15 0 0,-11-9 0 0,2-1 0 16,-1-2 0-16,1-1 0 0,1-2 0 0,0 0 0 15,1-2 0-15,-1 2 0 0,-2-2 0 0,-18 2 0 16,28-2 0-16,-28 2 0 0,17 0 0 0,-17 0 0 15,0 0 0-15,0 0 0 0,0 0 0 16,0 0 0-16,2 21 0 0,-2-21 0 16,-12 27 0-16,0-8 0 0,-2 1 0 0,0 4 0 15,-4 2 0-15,1 0 0 0,0 1 0 0,1-2 0 16,4 1 0-16,2-6 0 0,4-3 0 0,6-17 0 16,-3 22 0-16,3-22 0 0,0 0 0 0,20 6 0 15,-20-6 0-15,33-18 0 0,-11 0 0 0,4-8 0 16,5-5 0-16,0-3 0 0,2-1 0 15,-1-1 0-15,-2 2 0 0,-1 1 0 0,-4 4 0 16,-2 1 0-16,-1 2 0 0,-4 1 0 0,-3 4 0 16,-15 21 0-16,14-24 0 0,-14 24 0 0,0 0 0 15,0 0 0-15,0 0 0 0,-17 20 0 0,3 1 0 16,-1 2 0-16,-1 6 0 0,-2 0 0 16,2 0 0-16,0-1 0 0,4-3 0 15,2-5 0-15,7-3 0 0,3-17 0 0,2 21-52 16,-2-21-7-16,20 7-23 0,-20-7-14 0,37-8-44 15,-25-18-87-15,29 9-204 0,-7-7-105 0,0-12 113 16</inkml:trace>
  <inkml:trace contextRef="#ctx0" brushRef="#br2" timeOffset="521786.9452">23055 6818 1657 0,'0'0'207'15,"0"0"-115"-15,-28 4-39 0,10 8-20 0,0 10-28 16,-7 7-5-16,-1 7 0 0,-2 7 0 15,1 1 0-15,0 5 0 0,3 4 0 0,1 1 0 16,1 6 0-16,5 0 0 0,1-3 0 0,5 0 0 16,2-5 0-16,5-4 0 0,-1-6-40 0,7 3-30 15,-8-18-80-15,21 14-40 0,-15-41-123 16,9 36-260-16,2-14 92 0,-11-22 252 0</inkml:trace>
  <inkml:trace contextRef="#ctx0" brushRef="#br2" timeOffset="522412.2202">22716 7357 1814 0,'0'0'99'16,"-4"17"-79"-16,4-17-11 0,0 0-6 0,11 20 7 16,-11-20 4-16,30 11 3 0,-6-9 3 0,7-2-3 15,4-2-5-15,6-3-2 0,2-1-8 0,4-1-2 16,1 0 0-16,2-1 0 0,-3 0 0 0,1-1 0 15,-7 2 0-15,-2 1 0 0,-5-1 0 16,-6 2 0-16,-5 1 0 0,-23 4 0 0,25-4 0 16,-25 4 0-16,0 0 0 0,0 0 0 0,0 0 0 15,-26 3 0-15,4 2 0 0,-3 2 0 0,-5 2 0 16,-2 3 0-16,0 1 0 0,-1 3 0 16,2 2 0-16,0 0 0 0,3 3 0 0,1 0 0 15,4 4 0-15,4-2 0 0,3-2 0 0,6 0 0 16,7-4 0-16,3-17 0 0,6 29 0 15,-6-29 0-15,22 20 0 0,-22-20 0 0,35 6 0 16,-13-7 0-16,3-6 0 0,3-3 0 0,3-3 0 16,0-3 0-16,-3-2 0 0,2-2 0 0,-5-2 0 15,-1 0 0-15,-3 2 0 0,-4 0 0 0,-5 2 0 16,-12 18 0-16,15-28 0 0,-15 28 0 0,5-23 0 16,-5 23 0-16,0 0 0 0,0 0 0 15,0 0 0-15,0 0 0 0,-17 0 0 0,17 0 0 16,-21 28 0-16,21-28 0 0,-24 34 0 15,24-34 0-15,-16 30 0 0,16-30 0 0,-3 22 0 16,3-22 0-16,0 0 0 0,16 17 0 0,-16-17 0 16,22-1 0-16,-22 1 0 0,33-17 0 0,-11 2 0 15,3-3 0-15,6-4 0 0,0-3 0 0,3-2-19 16,-2-2-16-16,0 3 3 0,-2-5 0 16,2 2 12-16,-6-4-7 0,2 0 7 0,-6-3-15 15,3-2-2-15,-8-5 0 0,7 3-36 0,-9-7 38 16,4 8-12-16,-3 6 35 0,-11 9 65 0,-5 24 16 15,0 0 23-15,0 0-3 0,-29 6-29 0,9 15-17 16,-2 4-15-16,-2 9-18 0,-2 5 7 0,-2 5-17 16,-1 7 0-16,-1 2 0 0,2 3 0 15,2-3 0-15,6 0-45 0,-1-10-61 16,22 18-202-16,-13-22-330 0,13 3 36 0,2-5 255 16</inkml:trace>
  <inkml:trace contextRef="#ctx0" brushRef="#br2" timeOffset="522544.4236">24007 7693 1786 0,'-58'-6'210'0,"38"2"-169"0,2-2-50 0,-1-2 3 16,19 8-38-16,-37-23-53 0,37 23-189 0,-18-14-355 16,18 14 47-16,-16-24 235 0</inkml:trace>
  <inkml:trace contextRef="#ctx0" brushRef="#br2" timeOffset="528409.4088">17930 8410 1568 0,'0'0'62'15,"0"0"-52"-15,-8-25-7 0,8 25-2 0,5-22 7 16,-5 22 2-16,0 0 7 0,5-18 3 0,-5 18 2 16,0 0 0-16,0 0-1 0,0 0-2 0,0 0-10 15,0 0-3-15,-10 25-5 0,7-6 9 0,0 7 1 16,0 6 8-16,-2 6-8 15,3 8 2-15,-2 5-13 0,1 3 11 0,-1 4-10 16,-1 0 12-16,0 1-13 0,-1 2-8 0,1-3 18 16,0 0-19-16,2-5 21 0,2-3-4 0,-2-4-10 15,3-5 8-15,1-6-8 0,1-4 5 0,1-6-6 16,1-5 6-16,-4-20-4 0,10 24 2 0,-10-24-1 16,0 0 0-16,0 0 1 0,0 0 2 0,0 0 6 15,18-11 3-15,-18 11 2 0,5-36-5 16,-3 11 1-16,2-3-9 0,-2-3 4 0,1 0-6 15,2 0 5-15,1-1-6 0,1 2 5 0,0-1-5 16,3-1 5-16,-2 0-6 0,3 0-7 0,3 6 24 16,0 3-25-16,3 4 25 0,2 7-13 15,-1 3-2-15,-18 9 0 0,33-2 0 0,-33 2 0 16,33 17 1-16,-16-1-1 0,-17-16-15 0,29 35 27 16,-19-14-26-16,-1 2 25 0,-3 2-6 15,-2 1-6-15,-4 0 7 0,-5 0-7 0,-3-2 5 16,-5 1-4-16,-2-1 4 0,-6 1-3 0,-5-3 4 15,-2 0-3-15,-1-2 2 0,0-5-3 0,2-1 3 16,1-7-4-16,0-5-3 0,4-2-8 0,1-6-13 16,21 6-27-16,-26-20-32 0,26 20-47 0,-12-33-46 15,12 33-141-15,18-22-206 16,-10 1 42-16,12 8 307 0</inkml:trace>
  <inkml:trace contextRef="#ctx0" brushRef="#br2" timeOffset="530159.8535">17893 8543 837 0,'0'0'117'0,"0"0"-54"15,-20-19 19-15,20 19-1 0,0 0-4 0,0 0-12 16,-13-20-4-16,13 20-7 0,0 0-3 0,0 0-4 16,-3-20-3-16,3 20-3 0,0 0 0 0,0 0-5 15,0-20-4-15,0 20-8 0,0 0-5 0,0 0-7 16,0 0-4-16,0 0-3 0,0 0-2 15,17-13-4-15,-17 13 0 0,17-1 2 16,-17 1-1-16,31-1 1 0,-12-1 1 0,3 1-2 16,1-1-1-16,2-1 2 0,0 1-2 0,3-2 0 15,1 1 1-15,3-2-1 0,-2 1 1 0,1 1 0 16,-6-1 1-16,-2 3-2 0,-3 0-1 0,-20 1 0 16,27 4 0-16,-27-4 1 0,7 17 0 0,-7-17 3 15,-10 37-3-15,-3-11 6 0,-9 6-5 0,-7 4 5 16,-7 5-4-16,-3 3 18 0,-4-1-2 15,0 3 17-15,-2-5-10 0,5 0 0 0,0-2-15 16,1-3-13-16,2-5 18 0,6-4-24 16,3-6 23-16,8-7-12 0,20-14-5 0,-20 11-11 15,20-11-13-15,0 0-20 0,0 0-22 0,28-36-24 16,2 24-104-16,-12-26-246 0,19 5-88 0,1-1 26 16</inkml:trace>
  <inkml:trace contextRef="#ctx0" brushRef="#br2" timeOffset="530628.6919">18805 8769 1083 0,'5'-29'364'0,"-5"29"-281"15,0 0-31-15,8-18-7 0,-8 18 5 0,0 0 0 16,0 0-3-16,0 0-9 0,0 0-8 0,0 0-9 16,0 0-10-16,0 0-7 0,0 0-7 0,-12 30 4 15,3-4-3-15,2 5 5 0,-3 4-4 0,-1 3-12 16,2-1 22-16,-1 2-20 0,1-4 20 0,6-5-11 15,2-2-25-15,-1-9-27 0,13 4-29 16,-11-23-37-16,26 28-66 0,-26-28-203 0,21-1-124 16,0-3 51-16,-7-18 429 0</inkml:trace>
  <inkml:trace contextRef="#ctx0" brushRef="#br2" timeOffset="530784.838">18778 8506 1758 0,'-34'1'64'0,"17"2"-42"0,17-3-17 16,0 0-14-16,0 0-15 0,0 0-14 0,0 0-22 15,0 0-28-15,28 14-51 0,-28-14-97 0,45-11-282 16,-12 8 38-16,-3-10 224 0</inkml:trace>
  <inkml:trace contextRef="#ctx0" brushRef="#br2" timeOffset="531128.6048">19386 8683 1441 0,'-44'5'182'16,"26"0"-149"-16,-4-5 3 0,5 4-9 16,-2-2 4-16,19-2-5 0,-32 10-10 0,32-10 0 15,-30 12-9-15,30-12 5 0,-24 17-6 0,24-17 0 16,-14 21 2-16,14-21 2 0,-6 22 0 15,6-22-1-15,5 22-8 0,-5-22-1 0,15 17-2 16,-15-17 3-16,25 13-2 0,-25-13 3 0,33 11-3 16,-13-6 3-16,2-1-1 0,-1-1-2 0,-2 0 1 15,2 0-2-15,-3 2 1 0,2-1 4 16,-20-4-3-16,28 9 3 0,-28-9-1 0,17 13-2 16,-17-13 1-16,5 22-14 0,-5-22 28 0,-9 33-27 15,-2-11 26-15,-5 1-11 0,-4 5-7 0,-5 1 5 16,-4 3-7-16,-1 0 5 0,-2-1-4 0,0-1 5 15,3-2-14-15,1-5-6 0,9-3-21 0,2-13-30 16,17-7-69-16,0 0-96 16,0 0-304-16,24-32 23 0,-1-1 221 0</inkml:trace>
  <inkml:trace contextRef="#ctx0" brushRef="#br2" timeOffset="531820.9105">20417 8735 825 0,'19'-12'154'0,"-19"12"-117"0,-4-17 4 0,4 17 19 15,0 0 21-15,-20-15 16 0,20 15-4 0,-23 3-13 16,23-3-8-16,-36 15-11 0,18-2-2 0,-12-2-5 15,6 8 0-15,-6-2-5 0,3 6-4 0,0-2-13 16,3 3-6-16,0-2-12 0,2 1-18 16,2 1 24-16,3-1-28 0,4-1 23 15,4-1-12-15,6-3-7 0,1 1 5 0,7-1-8 16,-5-18-3-16,22 34-16 0,-22-34-14 0,39 27-26 16,-18-23-24-16,14 11-36 0,-12-24-52 0,26 19-71 15,-19-20-139-15,11-2-77 0,9 7 154 0</inkml:trace>
  <inkml:trace contextRef="#ctx0" brushRef="#br2" timeOffset="532619.0239">20783 8833 1224 0,'-29'-19'118'0,"29"19"-43"0,-33-5-20 0,33 5-9 16,-40 1-5-16,19 4-4 0,-5-1-4 0,4 5 1 16,-6 0 3-16,5 5 3 0,-4 0-3 0,5 5-1 15,-2-2 8-15,3 4-35 0,3-2 25 16,2 3-34-16,4-1 10 0,3-1 0 0,6-1-8 15,2-2 4-15,1-17-7 0,8 25 1 16,-8-25-2-16,26 19 2 0,-8-13-1 0,4-4 1 16,3-3-2-16,1-4 2 0,2-2 0 0,1-5-1 15,0-2 2-15,2-3-3 0,-2 0 3 0,0-3-6 16,-2-1-1-16,-4-2-6 0,-3 2-13 0,-3-4 29 16,-2 4-25-16,-4-1 28 0,-2 1-9 15,-2 3-4-15,-4 0 4 0,0 1-6 0,-3 17 2 16,-3-29-2-16,3 29 3 0,-10-19 2 0,10 19 1 15,0 0 0-15,-22-10 1 0,22 10 0 0,-17 1 0 16,17-1 1-16,0 0 0 0,-22 14 3 0,22-14-3 16,0 0 1-16,0 0 0 0,-4 19-1 0,4-19 1 15,17 6 3-15,-17-6 2 0,29 0 0 16,-10-4 2-16,2 2 1 0,4-2 1 0,2 1 0 16,-2-2 1-16,1 2-4 0,-3 1-3 15,-3 3 1-15,-1 2-3 0,-19-3-1 0,26 9 2 16,-26-9-1-16,15 20 0 0,-15-20 4 0,5 27-8 15,-8-7 7-15,0 3-6 0,-5 2-13 0,-1 3 29 16,-3 0-29-16,-2 1 27 0,0-1-8 0,-1-1-7 16,-1 0 7-16,3-4-3 0,2-4 6 15,11-19-5-15,-15 26 3 0,15-26-6 0,0 0 0 16,0 0-1-16,0 0-4 0,20-6 7 0,-20 6-1 16,37-39 5-16,-15 11-4 0,3-4 3 0,1-2-8 15,1-4-1-15,0 3 27 0,-3-1-20 0,-1 3 23 16,-2 1-10-16,-3 1-12 0,-2 5 4 15,-3 0-6-15,-2 5-1 0,-11 21-1 0,17-28 3 16,-17 28-1-16,0 0 7 0,0 0-9 16,0 0 0-16,0 0 0 0,0 0 0 0,0 0 0 15,-2 24 0-15,-4-3 0 0,-1 3 0 0,-1 2 0 16,1 0 0-16,1-1 0 0,2-1 0 0,2-3 0 16,4-4 0-16,-2-17 0 0,12 24 0 0,-12-24 0 15,26 13 0-15,-5-10 0 0,-2-3 0 0,3-5 0 16,2-2 0-16,2-3 0 0,2-3 0 15,0-2 0-15,0-3 0 0,0-1 0 0,-3-3 0 16,0 0 0-16,-2 0 0 0,-1 2 0 0,-4-1 0 16,-2 4 0-16,-16 17 0 0,22-29 0 0,-22 29 0 15,13-19 0-15,-13 19 0 0,0 0 0 0,0 0 0 16,0 0 0-16,0 0 0 0,0 0 0 16,-6 25 0-16,0-5 0 0,-3 6 0 0,-2 4 0 15,0 1 0-15,-1 3 0 0,0-1 0 16,2 0 0-16,1 0 0 0,1-3-5 0,2-1-24 15,1-7-18-15,8 0-10 0,-3-22-29 0,13 31-29 16,-13-31-52-16,29 16-78 0,-29-16-100 0,27-18-157 16,0 13 81-16,-11-19 394 0</inkml:trace>
  <inkml:trace contextRef="#ctx0" brushRef="#br2" timeOffset="532808.5397">21916 8721 1329 0,'-20'-5'355'0,"20"5"-258"0,-19 22-43 0,8-4-13 15,-3 2-17-15,2 7 1 0,0 3-10 0,0 3-17 16,-3 1 23-16,2 1-28 0,1 0 18 0,0-1-8 16,3 0-5-16,2-4 5 0,-1-1-8 0,5-5-1 15,2-3-13-15,1-21-11 0,7 31-29 16,-7-31-53-16,16 18-27 0,-16-18-59 16,24 3-143-16,-24-3-153 0,24-21 22 0,-2 14 381 15</inkml:trace>
  <inkml:trace contextRef="#ctx0" brushRef="#br2" timeOffset="533234.6954">22139 8670 1403 0,'-20'-8'328'0,"20"8"-263"0,0 0-24 0,0 0-8 16,0 0 1-16,0 0-1 0,0 0-5 0,0 0-4 15,0 0-7-15,0 0 0 0,1 22-3 0,-1-22-4 16,-4 28-10-16,-1-8 0 0,-3 3 0 15,-2 4 0-15,-1 1 0 0,0 2 0 16,-2 3 0-16,1-3 0 0,-1 1 0 0,3-2 0 16,0-6 0-16,1-2 0 0,9-21 0 0,-7 28 0 15,7-28 0-15,0 0 0 0,0 0 0 0,0 0 0 16,19 12 0-16,-19-12 0 0,20-17 0 0,-8 0 0 16,4-6 0-16,1-2 0 0,1-6 0 0,6-2 0 15,0-1 0-15,-3 0 0 0,4 0 0 0,-3 2 0 16,-2 0 0-16,0 3 0 0,-3 4 0 15,-1 2 0-15,-3 5 0 0,-13 18 0 0,18-23 0 16,-18 23 0-16,0 0 0 0,0 0 0 0,0 0 0 16,5 22 0-16,-7-3 0 0,-1 4 0 15,1 3 0-15,-4 1 0 0,6 5-8 0,-3-2-18 16,6 1-16-16,-1-2 3 0,7 1-1 0,-2-7-34 16,9 6 13-16,-16-29-40 0,35 40 3 0,-35-40-12 15,45 26-15-15,-25-27-17 0,15 9-36 16,-13-14 0-16,12 6 21 0,-7-10 13 0,0-9-174 15,12 17 113-15,-24-24 205 0</inkml:trace>
  <inkml:trace contextRef="#ctx0" brushRef="#br2" timeOffset="533656.5806">22693 8804 1161 0,'-23'-29'232'15,"23"29"-82"-15,-30-29-38 0,30 29-26 0,-30-19-15 16,30 19-15-16,-34-6-12 16,17 8-11-16,-1 2-4 0,1 5-3 0,-2 4-3 15,5 6-3-15,-3 4-16 0,2 4-4 0,2 2 0 16,1 1 0-16,1-1 0 0,3-1 0 0,6-3 0 15,-1-3 0-15,8-5 0 0,-5-17 0 0,17 23 0 16,-17-23 0-16,25 11 0 0,-25-11 0 0,26-3 0 16,-26 3 0-16,33-17 0 0,-13 3 0 0,-2-6 0 15,4-3 0-15,-3-1 0 0,2-1 0 16,-2-1 0-16,-1 2 0 0,-1 2 0 0,-5 6 0 16,-12 16 0-16,16-26 0 0,-16 26 0 0,0 0 0 15,0 0 0-15,0 0 0 0,0 0 0 0,0 0 0 16,-2 33 0-16,-7-4-16 0,-4 11-3 0,-4 7-17 15,-2 10 23-15,-7 6-23 0,2 10-3 16,-5 5 18-16,2 6-12 0,0 0 47 0,1-3 5 16,0-4-14-16,3-7 18 0,1-4-20 15,3-11 2-15,3-3 13 0,0-12-3 0,4-5 10 16,2-10-5-16,3-7 3 0,7-18-7 0,0 0-2 16,0 0-3-16,0 0-9 0,0 0-2 0,0 0 0 15,-3-27 0-15,5 4 0 0,0-5 0 0,-1-3 0 16,3-3 0-16,0-3 0 0,-1-7 0 0,2-6 0 15,2-3 0-15,3-6 0 0,0-6 0 16,1-4 0-16,3-1 0 0,1 1 0 0,3 8 0 16,2 5-16-16,0 12-25 0,-4 0-38 0,7 18-58 15,-20-20-156-15,12 21-307 0,0 1 20 16,1 1 280-16</inkml:trace>
  <inkml:trace contextRef="#ctx0" brushRef="#br2" timeOffset="534156.6196">23020 8665 1230 0,'0'0'377'0,"0"0"-285"15,0 0-32-15,0 0-22 0,0 0-10 0,0 0-11 16,6 24-5-16,-6-24-2 0,-9 25 5 16,9-25 4-16,-14 35 6 0,5-16-1 0,3 3 0 15,-1-1-7-15,2 2 3 0,1-2-7 16,3 1-12-16,0-4 8 0,3 0-16 0,-2-18 22 0,13 29-11 15,-13-29 0-15,19 19-4 0,-19-19 0 16,28 8 0-16,-10-10 0 0,2-2 0 0,2-5-10 16,2-5 9-16,0-3-8 0,3-3 21 0,-2-1-8 15,0-1 0-15,-3 0-4 0,-2-1 0 16,-3 1 0-16,-2 2 0 0,-2 0 0 0,-13 20 0 16,16-29 0-16,-16 29 0 0,5-17 0 0,-5 17 0 15,0 0 0-15,0 0 0 0,0 0 0 0,0 0 0 16,-17-6 0-16,17 6 0 0,0 0 0 0,-18 27 0 15,12-9 0-15,-3 3 0 0,2 4 0 0,0-1 0 16,2 3 0-16,0-3-23 0,5 2-10 16,-3-6-33-16,8 5-8 0,-5-25-60 15,16 42-38-15,-16-42-60 0,22 24-90 0,-22-24-162 16,19 11 31-16,7 1 400 0</inkml:trace>
  <inkml:trace contextRef="#ctx0" brushRef="#br2" timeOffset="534719.118">23606 8704 1322 0,'0'18'174'0,"-17"-7"-90"15,10 9-26-15,-6 0-21 0,6 6-6 0,-3 1-11 16,2 4 4-16,-3 1 10 0,1 4-22 0,-1-2 30 16,2 4-25-16,-1-3 10 0,3-2-1 15,-3-1-13-15,4-2 6 0,-2-3-13 0,4-3 7 16,0-6-8-16,1-1-2 0,3-17-3 15,-1 18 0-15,1-18-1 0,0 0 0 0,0 0-1 16,0 0-1-16,0 0 2 0,0 0-2 0,22-30 0 16,-13 7-5-16,0-2 0 0,2-5-5 0,-1 0 7 15,1 0-1-15,-1-1 8 0,-2-1-4 0,2-2-6 16,-3-2 22-16,1-4-21 0,0-1 24 0,-1-5-6 16,4-2-8-16,2-1 11 0,0 2-9 15,3 4 8-15,0 6-5 0,-2 9 8 0,2 10-5 16,-16 18 4-16,24-18-5 0,-24 18-2 15,22-1-1-15,-22 1-4 0,23 10 1 0,-23-10-3 16,25 19 3-16,-25-19-4 0,24 29 2 0,-13-12-2 16,0 2 1-16,-2 2-2 0,0-1 2 0,-2 1-3 15,-2-2 4-15,0 3-4 0,-3 0 2 0,-2 1-6 16,-3 2 6-16,-6 1-8 0,-2 0 7 16,-4 2-2-16,-4 2-12 0,-1 1 24 0,-3 0-20 15,-1 0 18-15,-1 0-6 0,-1-1-5 0,-2-5 1 16,2 1-1-16,-2-3 6 0,2-4-3 0,2-1 4 15,2-3-3-15,1-2 4 0,2-5-1 0,19-8 4 16,-32 11 1-16,32-11 3 0,-22 4 1 0,22-4 4 16,0 0-1-16,0 0-13 0,0 0-1 15,0 0 0-15,-14 17 0 0,14-17 0 16,-2 30 0-16,-1-7 0 0,-2 7 0 0,-4 5 0 16,0 8 0-16,-5 5 0 0,-1 8 0 0,-6 4 0 15,-6 5 0-15,-2 0-16 0,-2 1-36 0,-3-9-21 16,11 7-80-16,-17-29-155 0,20 10-295 0,-1-11 20 15,4-13 325-15</inkml:trace>
  <inkml:trace contextRef="#ctx0" brushRef="#br2" timeOffset="534875.421">23534 9571 1807 0,'-35'6'240'0,"13"1"-240"16,-1-2 0-16,1-2 0 0,1-1 0 0,1-2 0 15,3 1 0-15,-3-8-32 0,20 7-128 16,-31-17-239-16,31 17-256 0,-17-16 41 0,17 16 428 16</inkml:trace>
  <inkml:trace contextRef="#ctx0" brushRef="#br2" timeOffset="535891.178">14682 6516 558 0,'0'0'-132'16,"0"0"-104"-16,0 0 47 0,19-7 189 0</inkml:trace>
  <inkml:trace contextRef="#ctx0" brushRef="#br2" timeOffset="536360.1548">14721 6600 474 0,'0'0'120'0,"-12"29"-68"0,12-29-8 16,-4 25-3-16,4-25-8 0,1 27-10 0,-1-27-11 15,6 27-6-15,-6-27-5 16,7 35 0-16,-4-14-4 0,0 4-6 0,0 1-8 16,1 2 1-16,0 4-2 0,-1 1 11 0,1 2 9 15,-2 1-1-15,2 2 5 0,-2 0-8 0,1-1 19 16,0 0 3-16,0-2 8 0,0 0-1 0,1-2-4 16,0 0 0-16,1-4-9 0,1 1 4 0,0-1-15 15,0 0-1-15,0 2-18 0,-1-2-16 16,0 2-1-16,-3-2 0 0,2 2 13 0,-1-1-2 15,0 4-1-15,-1 1 6 0,1 2 20 0,-1 1 13 16,1 0 12-16,-1-1-1 0,-2-2 11 0,4 3 9 16,-3-5 2-16,3 0-9 0,-2-1-19 0,4 0 18 15,-4-4-3-15,6 5 9 0,-5-6-9 16,5 2-19-16,-3 1-14 0,1 1 3 0,-1 1 7 16,-1 2-6-16,-2 2 6 0,0 1-28 15,-1 2 16-15,0 2 5 0,-1-5 17 0,3 6 16 16,-8-3-4-16,6 5-4 0,-3 1-4 0,2 7 25 15,-5-5-8-15,5 7 14 0,-7-5-21 0,4 0-9 16,0 1-5-16,1-1-24 0,2-1 25 0,2-1-26 16,-1-2 6-16,2 0 4 0,2 3-13 0,-1 0 11 15,2 0-11-15,-2 0 3 0,1 0-12 0,-1-2 11 16,0 2 5-16,0-4-41 16,2 2 27-16,-4-3-27 0,4 1 11 0,-3-2 11 0,0 4-10 15,-3-4 11-15,3 3-10 0,-4-4 30 16,1 2-50-16,-6-8 7 0,3 1-10 0,-4-11-6 15,4 1-31-15,3-26-229 0,0 0-103 0,0 0 19 16</inkml:trace>
  <inkml:trace contextRef="#ctx0" brushRef="#br2" timeOffset="539394.8882">15177 7398 533 0,'11'-22'253'0,"-11"22"-69"15,0 0-103-15,0 0-11 0,-12-18-2 16,12 18 3-16,0 0 0 0,0 0-8 0,0 0-8 16,0 0-13-16,0 0-14 0,0 0-8 0,0 0-8 15,0 0-5-15,0 0-1 0,0 0 0 16,3 22-2-16,-1-2 6 0,-4 3-2 0,1 5 8 16,-1 2-4-16,1 6 8 0,-6 2-11 0,4 3 7 15,-2 1 11-15,0 4-24 0,0-2 27 0,2 3-21 16,-6-7 9-16,4 0 8 0,-2-4-7 15,3-3 6-15,1-5-12 0,3-4 1 0,1-6-10 16,-1-18-1-16,7 22-2 0,-7-22 0 0,0 0-1 16,21 8 2-16,-21-8 7 0,19-8 5 0,-19 8 3 15,25-23-3-15,-11 5-2 0,1-3-9 0,2-2 3 16,1-2-6-16,0 2 4 0,2 0-4 0,0 0 2 16,-1 1-4-16,-2 3 5 0,0 3-4 0,-17 16 6 15,29-21-2-15,-29 21-3 16,22-3 5-16,-22 3-5 0,0 0 4 0,23 17-1 15,-23-17 1-15,16 27-5 0,-9-7 4 0,-1-1-5 16,-1 2 3-16,-3 2-8 0,0-2-5 0,0 4-21 16,-6-5-23-16,9 7-43 0,-5-27-52 0,9 42-120 15,-9-42-272-15,8 19 36 0,-8-19 221 0</inkml:trace>
  <inkml:trace contextRef="#ctx0" brushRef="#br2" timeOffset="547399.8905">4622 12322 1281 0,'0'0'129'16,"0"0"-70"-16,0 0-23 0,-17-7-17 16,17 7-4-16,-19 1-5 0,19-1-4 0,-32 16-5 15,10 0 0-15,-5 5-4 0,-4 7 8 16,-3 2-4-16,-1 7 15 0,-4-2-2 0,1 5 10 15,1-5-6-15,5 0 6 0,4-6-15 0,6-6 4 16,22-23-10-16,-22 24-6 0,22-24 0 0,0 0 0 16,0 0-1-16,27 0 5 0,-9-7 3 15,3-3-2-15,4-2 2 0,2-1-2 0,1-2 1 16,3 1-4-16,2 0 4 0,-1 5-3 0,-2 3 2 16,-2 2 0-16,-3 5-1 0,-6 2-1 0,-19-3 0 15,24 14 1-15,-24-14-2 0,11 35 4 0,-12-9-5 16,-5 2-7-16,-5 1 29 0,-4 3-29 0,-3 0 28 15,-2 0-16-15,-4 0-6 0,1-3 8 0,0-3-6 16,4-4 3-16,3-5-6 16,16-17-1-16,-17 18-33 0,17-18-33 0,0 0-46 15,0 0-73-15,21-20-134 0,-2 3-171 0,-2-16 29 16,17 10 458-16</inkml:trace>
  <inkml:trace contextRef="#ctx0" brushRef="#br2" timeOffset="547587.4579">5003 12435 1095 0,'0'0'389'0,"-24"19"-322"16,7 2-34-16,4 6-9 0,0 2-10 0,2 7 7 15,-1 0-9-15,1 5 9 0,-2-2 6 16,0 2-33-16,1-3 24 0,1-1-28 0,3-3 5 16,0-8-1-16,6-3-17 0,2-23-35 0,5 30-19 15,-5-30-9-15,22 16-38 0,-22-16-23 16,34-11-97-16,-13 0-213 0,-4-19 26 0,19 11 385 15</inkml:trace>
  <inkml:trace contextRef="#ctx0" brushRef="#br2" timeOffset="548009.2452">5137 12265 1345 0,'0'0'169'0,"-27"15"-151"0,27-15-14 16,0 0-3-16,0 0-1 0,-12 17-1 15,12-17 1-15,0 0 1 0,0 0 1 0,25 11 7 16,-25-11 5-16,27 3 2 0,-27-3 3 0,32 4-3 16,-32-4-4-16,31 7 4 0,-31-7-1 0,29 17 6 15,-29-17-2-15,26 27 3 0,-26-27 2 0,16 35 2 16,-14-15-4-16,1 3 0 0,-6 0-8 16,0 5 6-16,-6-1-5 0,-1 2 5 15,-2 3-12-15,0 0 9 0,-1-2-6 0,0 0-4 0,1-5 24 16,3-1-33-16,0-6 22 0,9-18-16 0,-6 24-5 15,6-24 0-15,0 0 0 0,0 0 0 16,0 0 3-16,24-4-1 0,-24 4-17 0,36-39 26 16,-11 5-26-16,4-7 27 0,3-4-6 15,1 0-8-15,0 2 12 0,2 1-11 0,-6 5 14 16,0 6-3-16,-6 4 0 0,-2 9-3 0,-21 18-1 16,28-18-5-16,-28 18 1 0,0 0 2 0,0 0 0 15,13 17 2-15,-14 2-4 0,-1 6 3 0,-6 9-5 16,-1 2 3-16,-2 4-5 0,-3 0 3 0,1 0-12 15,1-4 3-15,5 1-2 0,0-6-27 0,7-2 11 16,0-5-40-16,9 2-17 0,-9-26-29 16,24 40-64-16,-24-40-118 0,20 9-256 0,3 1 53 15,-23-10 351-15</inkml:trace>
  <inkml:trace contextRef="#ctx0" brushRef="#br2" timeOffset="548868.8302">5996 12221 1256 0,'0'0'144'0,"0"0"-117"15,0-18-19-15,0 18 3 0,16-19 13 0,-16 19 7 16,31-19 15-16,-11 9-9 0,-1-2-6 0,4 1-9 16,0-1-9-16,2 3-3 0,1 0 0 0,-1 2-4 15,-1 2 0-15,-3 1-4 0,-2 3 0 16,-19 1-2-16,25 5-1 0,-25-5 4 0,0 0 2 15,17 25 7-15,-17-25 0 0,-6 36 2 16,-5-11-9-16,-2 4 3 0,-4 4-10 0,-5 2 14 16,-5 2 1-16,2 3 15 0,-7-1-1 0,3 2 8 15,-2-5-18-15,2 2 7 0,2-4-11 0,6-2 3 16,2-5-5-16,5-3-2 0,4-6-7 0,10-18-1 16,-7 27-3-16,7-27 2 0,0 0-3 0,11 18 1 15,-11-18-1-15,24 4 1 0,-7-7-5 16,5-4-1-16,6-4-10 0,2-6-17 0,7 1-25 15,-4-13-37-15,14 14-65 0,-20-24-113 0,10 12-269 16,8 5 13-16,-9-9 331 0</inkml:trace>
  <inkml:trace contextRef="#ctx0" brushRef="#br2" timeOffset="549618.8596">7140 11930 1296 0,'-25'-6'77'0,"25"6"-68"0,-22-2-6 0,22 2-3 15,-26 5-1-15,7 2 0 0,0 4-2 0,-4 5 3 16,-4 7-3-16,0 3 7 0,-2 3 17 0,1 6-20 16,-1 0 43-16,3 8-13 0,-4-1 19 0,7 10 19 15,-6-2-15-15,6 8 10 0,-5-4-23 16,8 3 1-16,1-7-19 0,8-4 1 0,4-9-17 15,4-6 4-15,7-9-11 0,4-5 2 0,-8-17-4 16,34 18 5-16,-8-16 0 0,4-5-1 0,5-8 3 16,6-5-6-16,0-6 2 0,4-8-4 0,0-2 6 15,-2-3-8-15,-5 1 8 0,-5 1-5 0,-7 4 6 16,-9 5-5-16,-7 5 6 0,-10 19-3 16,0-26 4-16,0 26-2 0,-25-8-1 15,3 9 1-15,-10 4-5 0,-5 5 3 0,-6 3-6 16,-2 1-1-16,2 3-5 0,1-3 2 0,5-1-8 15,3-3-13-15,8-1-21 0,2-8-26 0,24-1-53 16,-21 0-76-16,21 0-111 0,24 4-207 0,-24-4 60 16,38-17 398-16</inkml:trace>
  <inkml:trace contextRef="#ctx0" brushRef="#br2" timeOffset="549775.09">7379 12353 1334 0,'0'0'129'16,"-23"12"-107"-16,23-12-9 0,0 0-3 0,0 0-9 16,-19-5-26-16,19 5-53 0,0 0-80 15,0 0-123-15,-6-23-201 0,4 0 37 0,21 16 406 16</inkml:trace>
  <inkml:trace contextRef="#ctx0" brushRef="#br2" timeOffset="550183.0736">7821 12071 1323 0,'-22'-12'195'0,"22"12"-129"0,-21-10-36 0,21 10 11 16,-23-11-2-16,23 11-7 0,-24-7-7 0,24 7-7 15,-27 0 2-15,27 0-5 0,-28 8 1 0,28-8 0 16,-30 18-1-16,30-18-10 0,-28 26 27 15,14-8-26-15,3 0 25 0,1 1-13 0,3 0-8 16,2-2 1-16,5-17-7 0,-1 24-2 0,1-24 0 16,10 17-1-16,-10-17 2 0,21 6 2 0,-21-6 0 15,32-4-2-15,-9-1 3 0,4-4-2 0,1-4 0 16,0-2 1-16,-1-3 1 0,-2 1-3 16,1-3 1-16,-2 3-3 0,-3 4-10 0,-3 1 13 15,-18 12-12-15,23-12 10 0,-23 12 1 0,0 0-1 16,0 0-2-16,0 0 4 0,0 0-3 0,0 0 0 15,6 25 12-15,-10-2-13 0,-6 6 10 0,-4 9-8 16,-1 4-4-16,-5 2 4 0,0 0-3 16,-2-4 2-16,1 1-9 0,1-3 0 0,6-3-12 15,2-5-4-15,4-2-17 0,4-9-11 0,10 3-51 16,-6-22-74-16,20 29-172 0,-20-29-246 0,25 9 70 16,-1-2 381-16</inkml:trace>
  <inkml:trace contextRef="#ctx0" brushRef="#br2" timeOffset="550656.3911">8271 11907 1018 0,'-22'-13'152'0,"22"13"-52"0,0 0-18 0,-20 15-10 16,20-15-15-16,-22 20-4 0,22-20-8 0,-23 30-2 15,9-13-8-15,4 6-4 16,-2 0-12-16,3 0-13 0,0-2 27 0,4 1-33 16,-1-3 31-16,3 3-14 0,2-4-6 0,3-1 3 15,-2-17-4-15,13 23 1 0,-13-23 0 0,21 13 4 16,-21-13-3-16,26 3 3 0,-26-3-1 0,33-9-4 16,-15 1-3-16,0-3 4 0,-1-3 0 0,0-1-3 15,-2-3 5-15,-2-3-13 0,-3 2-11 0,-1-2 24 16,-2-1-24-16,-2 3 25 0,-2 0-12 15,0 0-1-15,-3 19-3 0,-4-30-3 0,4 30-8 16,-8-25-10-16,8 25-10 0,-11-22-18 0,11 22-36 16,-14-17-47-16,14 17-99 0,0 0-75 0,0 0-212 15,-17 7 29-15,17-7 417 0</inkml:trace>
  <inkml:trace contextRef="#ctx0" brushRef="#br2" timeOffset="550912.2111">8485 12282 1648 0,'0'0'67'0,"0"0"-41"15,-13-17-12-15,13 17-7 0,18-15-2 0,-18 15 4 16,34-29-6-16,-10 11 2 0,3-1-5 0,3 1 0 16,3 0-11-16,-3 5-14 0,-2-2-23 0,1 10-19 15,-12-7-27-15,10 17-36 0,-27-5-63 16,29-2-221-16,-29 2-59 0,0 0 145 16</inkml:trace>
  <inkml:trace contextRef="#ctx0" brushRef="#br2" timeOffset="551070.8274">8515 12493 1529 0,'13'18'127'0,"-13"-18"-81"0,0 0-9 15,25-27 3-15,-8 14-14 0,1-4-8 0,3-1-15 16,2-1-1-16,2-1-6 0,3-2 4 0,5 0-3 16,6 1-22-16,-2-9-71 0,20 19-157 15,-21-16-336-15,16 5 5 0,0 4 311 0</inkml:trace>
  <inkml:trace contextRef="#ctx0" brushRef="#br2" timeOffset="551749.3142">9878 11778 1152 0,'-13'-19'46'0,"2"2"-42"0,11 17 17 0,-27-27 5 16,10 15 7-16,17 12-1 0,-39-16-9 0,17 15 11 15,-6-2 0-15,3 7-4 0,-4 2 0 0,0 8-8 16,-3 0 6-16,4 12 17 0,-6-1 0 15,6 11 6-15,-7 2-9 0,5 7 3 0,-2 2-16 16,5 2 2-16,3-3 1 0,5-1-28 0,6-5 18 16,8-5-27-16,5-5 3 0,6-4 4 15,6-5-6-15,7-2 1 0,4-6-3 0,5-5 3 16,4-5-4-16,5-7 1 0,4-6-14 0,7-9-10 16,8-6 3-16,-2-10-18 0,10-2 14 0,-5-7 4 15,3 0-27-15,-5-4 31 0,-3 3-28 0,-10-2 11 16,-4 8 8-16,-13-3-6 0,-2 7 16 0,-9-2-8 15,-3 8-5-15,-9-5-40 0,3 13-73 16,-15-8-170-16,-4-4-145 0,9 15 146 0,-20-18 317 16</inkml:trace>
  <inkml:trace contextRef="#ctx0" brushRef="#br2" timeOffset="552061.8144">9872 11586 384 0,'0'0'-76'16,"0"0"-73"-16,0 20-9 0,0-20 158 0</inkml:trace>
  <inkml:trace contextRef="#ctx0" brushRef="#br2" timeOffset="552296.2142">9897 11529 526 0,'8'-24'79'0,"-8"24"25"15,0 0 40-15,0 0-14 0,0 0 11 0,18-3-18 16,-18 3-15-16,2 26-10 0,-9-7-30 0,7 16-11 15,-12 1-26-15,0 12-2 0,-9 4-21 0,-3 4 8 16,-6 7-15-16,-3 6 14 0,-6 3 1 16,-1 4-22-16,-2 1 18 0,-1 1-28 0,1 1-17 15,-1-5-12-15,10 4-38 0,-7-16-25 16,21 11-116-16,-6-17-294 0,9-15 22 0,18 1 320 16</inkml:trace>
  <inkml:trace contextRef="#ctx0" brushRef="#br2" timeOffset="553014.9824">9026 12749 1235 0,'-21'-1'118'0,"21"1"-20"0,-18 6-26 15,18-6-27-15,0 0-19 0,0 0-13 0,0 0 8 16,25-10 14-16,-5-1 10 0,12 3 3 0,6-8-27 16,11-1 20-16,9-7-42 0,11-1 21 0,4-2-17 15,8-2-9-15,0 4 7 0,1-1-5 16,-1 5 5-16,-5 2-4 0,-3 4-6 0,-6 3-6 15,-5 2-5-15,-6 1-13 0,-5 8-6 16,-7-5-19-16,3 16-64 0,-15-15 3 0,9 17-26 16,-19-15-64-16,9 7-122 0,-3 10-128 0,-28-14 190 15</inkml:trace>
  <inkml:trace contextRef="#ctx0" brushRef="#br2" timeOffset="554296.2988">9366 13019 845 0,'0'0'273'0,"10"-29"-208"0,-10 29-14 0,7-27-5 15,-7 27 0-15,6-19 4 0,-6 19-1 0,0 0 2 16,0 0 2-16,0 0-7 0,0 0-12 0,0 0-17 16,0 0-10-16,0 0-5 0,-23 19 5 0,12-2 7 15,2 7 13-15,-4 1 1 0,4 5 6 0,-2-4-9 16,2 3-1-16,2-3-8 0,2 0 4 0,2-4-11 15,4-2 2-15,-1-20-9 0,11 26 0 16,-11-26-2-16,26 16 0 0,-6-14-1 0,5-4 1 16,3-7 0-16,5-6-7 0,6-6-13 0,0-8-26 15,7 2-25-15,-7-12-35 0,11 12-41 16,-17-20-75-16,16 18-130 0,-11-3-143 0,-8-6 109 16,5 21 386-16</inkml:trace>
  <inkml:trace contextRef="#ctx0" brushRef="#br2" timeOffset="554468.1574">9712 12862 1025 0,'-25'27'291'16,"-3"-12"-197"-16,13 10-18 0,-6-5-20 0,8 8-4 15,-4-4-16-15,3 4-6 0,1-2-17 0,3 1-2 16,2-4-11-16,3-3 3 0,2-2-5 0,3-1 2 16,0-17-10-16,5 29-14 15,-5-29-27-15,13 19-24 0,7-6-46 0,-20-13-64 16,38 0-112-16,-9-3-199 0,-5-14 71 0,17 13 425 15</inkml:trace>
  <inkml:trace contextRef="#ctx0" brushRef="#br2" timeOffset="554734.4708">10032 12909 1405 0,'0'0'92'0,"-36"19"-35"0,36-19 2 0,-30 26-1 16,18-10-2-16,12-16-16 0,-27 39-3 0,15-19-12 15,3 3-3-15,3-3-10 0,4-1-1 16,2 0-7-16,0-19-1 0,11 27-1 0,-11-27 1 16,20 21-1-16,-20-21 5 0,30 11 1 0,-13-10 2 15,-17-1 1-15,32-10-5 0,-13 1-2 16,-1-5-3-16,0 0 4 0,-2-3-2 0,-3-1 1 16,0-3-5-16,-4-1 3 0,-3 2-4 0,-1-2 3 15,0 2-9-15,-3 1-6 0,-2-2-16 0,0 21-25 16,-3-39-41-16,3 39-58 0,-6-39-109 0,15 20-311 15,-6 2 50-15,-4-7 296 0</inkml:trace>
  <inkml:trace contextRef="#ctx0" brushRef="#br2" timeOffset="555039.9325">10927 12527 1206 0,'0'0'284'0,"24"-17"-210"0,-24 17-27 16,27-15-13-16,-8 6-6 0,4 0-14 0,3 1-7 16,-1 0-8-16,0 1 0 0,-3 0-22 15,2 6-29-15,-7-9-40 0,12 16-67 0,-29-6-64 16,35-5-91-16,-15 9-163 0,-20-4 126 0,34 3 351 16</inkml:trace>
  <inkml:trace contextRef="#ctx0" brushRef="#br2" timeOffset="555214.9214">11023 12608 1152 0,'0'0'120'0,"-31"15"-85"15,31-15-19-15,0 0-11 0,0 0-4 0,0 0-5 16,0 0-1-16,0 0 4 0,0 0 1 16,27-4 0-16,-7-5-2 0,6-2 5 15,2-2-7-15,6-3-9 0,-1-4-31 0,8 5-62 0,-10-13-103 16,7-2-232-16,4 16 0 0,-19-19 380 0</inkml:trace>
  <inkml:trace contextRef="#ctx0" brushRef="#br2" timeOffset="555485.7348">11360 12259 1177 0,'0'0'80'0,"0"0"-35"0,0 0 17 16,20-8 22-16,-20 8 14 0,44-11-14 0,-22 1-16 15,8 7-15-15,-3-3-10 16,1 2-7-16,-2 0-8 0,0 6-6 0,-3-1-5 16,-2 7 0-16,-21-8-6 15,28 18 3-15,-28-18-8 0,17 29 4 0,-14-8-2 16,-5 4 5-16,-5 2-6 0,-4 6-1 0,-2 2-9 16,-8-1 4-16,-5 3-5 0,-3-1 2 0,-5 4-10 15,-3 0 1-15,0-2-16 0,2-6-9 16,7-3 19-16,2-8-31 0,13 0 8 0,13-21-51 15,-11 25-66-15,11-25-110 0,0 0-306 0,0 0 61 16,13-21 323-16</inkml:trace>
  <inkml:trace contextRef="#ctx0" brushRef="#br2" timeOffset="556321.4422">12874 11884 1083 0,'0'0'323'15,"0"-25"-230"-15,0 25-36 0,-14-18-9 0,14 18-7 16,-16-18-4-16,16 18-13 0,-19-15-7 0,19 15-7 16,-22-8-4-16,22 8-3 0,-25 1-1 15,25-1-1-15,-31 15-3 0,13-1 3 0,-3 5 0 16,-2 4 10-16,0 5 1 0,-1 5 11 0,-2 3-4 16,2 4-9-16,-2 0 25 0,2 2-25 0,0-1 22 15,4 1-11-15,3-6-13 0,6-4 5 0,3-3-12 16,7-4 4-16,5-5-7 0,7-3 5 0,6-4-2 15,6-4 1-15,9-5-1 0,7-6 2 16,8-5-2-16,7-6 0 0,7-5 3 0,1-7-5 16,3-5 5-16,-1-4-7 0,4-6 8 15,-1-2-7-15,-4-1-8 0,-1-3 21 0,-9-3-21 16,-3 0 19-16,-6-2-2 0,-5-1-10 0,-6 0 10 16,-8 1-10-16,-4 3 9 0,-8 2-9 0,-5 3 9 15,-6 5-7-15,-7 1 6 0,-4 2-6 0,-6 4-9 16,-5 2 23-16,-1 2-23 0,-4 6 24 15,-3 2-8-15,-1 6 0 0,-1 9 4 0,-2 8-4 16,2 11-1-16,-3 9-11 0,-1 13 21 0,0 13-19 0,-3 10 15 16,-2 12-6-16,4 4-14 0,-3 6 13 0,4 6-13 15,1-2 0-15,2 4 6 0,-1-1-17 0,4 0 4 16,3-4-2-16,4-2-17 0,2-11 7 0,5 1-51 16,-5-21-34-16,21 15-140 0,-18-24-325 15,19-8 27-15,5-4 226 0</inkml:trace>
  <inkml:trace contextRef="#ctx0" brushRef="#br2" timeOffset="556712.2209">13589 12059 1530 0,'18'-9'129'15,"-18"9"-104"-15,28-22-10 0,-3 8-4 0,6-5 6 16,5 2-6-16,0-3-5 0,-2 3-14 0,-3 6-17 16,-6-2-20-16,3 13-26 0,-28 0-21 0,34 1-16 15,-34-1-25-15,20 15-52 0,-20-15-135 16,-6 19-93-16,9 9 70 0,-23-16 343 0</inkml:trace>
  <inkml:trace contextRef="#ctx0" brushRef="#br2" timeOffset="556852.737">13614 12353 1366 0,'0'0'94'0,"0"0"-54"0,0 0-24 16,0 0-1-16,0 0 7 0,0 0 10 0,29-20 2 15,-5 9-14-15,2-3-8 0,8-4-13 0,4-2 1 16,3-1-19-16,7 4-41 0,-10-14-94 15,20 17-281-15,-13-4-78 0,-6-2 45 16</inkml:trace>
  <inkml:trace contextRef="#ctx0" brushRef="#br2" timeOffset="557571.5107">14796 11754 1188 0,'-3'-26'121'0,"3"26"-38"0,12-23-10 16,-12 23-14-16,17-25-9 0,-17 25-16 0,18-19-15 15,-18 19-8-15,0 0-7 0,0 0 4 0,0 0 15 16,0 0 8-16,0 0 6 0,13 22 1 15,-13-22-14-15,-8 35-4 0,3-12-7 0,0 0 1 16,-1 1-5-16,3 0 3 0,-1-2-6 0,3-2 2 16,1-20-7-16,6 30 3 0,-6-30-5 0,20 23 3 15,-20-23-3-15,37 14 0 0,-10-12 1 16,4-5-2-16,6-6-4 0,5-7-17 0,8 2-47 16,-5-15-48-16,18 16-69 0,-22-26-188 15,12 10-151-15,-3 3 32 0,-12-10 407 0</inkml:trace>
  <inkml:trace contextRef="#ctx0" brushRef="#br2" timeOffset="557759.0172">15271 11641 1514 0,'-15'26'132'16,"-15"-7"-82"-16,9 7-17 0,-1-1-13 16,6 4 2-16,0 1-9 0,2-1 0 15,2 1-9-15,0-1 2 0,3-1-9 0,4-2 5 16,2-2-5-16,1-4 3 0,4 1-11 0,-2-21-3 15,14 33-21-15,-14-33-10 0,33 21-18 0,-14-23-31 16,19 6 5-16,-10-20-68 0,23 5-213 0,-3-3-111 16,-6-11 38-16,14 12 443 0</inkml:trace>
  <inkml:trace contextRef="#ctx0" brushRef="#br2" timeOffset="558024.6144">15718 11697 1406 0,'-27'-2'112'0,"27"2"-48"0,-37 14-13 15,37-14 5-15,-34 21-1 0,34-21-2 16,-34 26-15-16,18-9-7 0,1 1-12 16,3 4-1-16,1-1-6 0,3 2 5 0,1-2-4 15,4 1 0-15,2 0-7 0,2 0 1 0,2-3-7 16,4-1 4-16,-7-18-5 0,21 23 4 0,-21-23-2 16,38 14 0-16,-12-12 0 0,2-4-1 0,1-6 1 15,-1-4-1-15,1-2 2 0,-2-3-3 0,-3-3 2 16,-2 1-2-16,-4 0 4 0,-3-2-3 0,-4 3 2 15,-3 1-3-15,-8 17 4 0,6-31-9 16,-6 31-4-16,-6-34-12 0,6 34-11 0,-13-32-19 16,13 32-26-16,-16-37-45 0,16 37-87 0,-12-39-188 15,12 19-139-15,4 1 57 0,-7-8 441 16</inkml:trace>
  <inkml:trace contextRef="#ctx0" brushRef="#br2" timeOffset="558227.7422">16307 11667 1201 0,'-22'13'322'0,"22"-13"-268"0,-28 30-43 0,7-13-8 16,-1 3-7-16,-1 0 4 0,-4 3-6 0,4 1 8 16,-1 5-13-16,-1 0 8 0,1 2-8 15,1-4 8-15,3-1-4 0,-1-8-37 16,9 5-5-16,12-23 3 0,-17 29-7 0,17-29-18 15,0 0-56-15,0 0-116 0,0 0-196 0,0 0 22 16,16-27 359-16</inkml:trace>
  <inkml:trace contextRef="#ctx0" brushRef="#br2" timeOffset="558384.0167">16117 11722 1353 0,'-21'-4'368'15,"9"22"-269"-15,-7-5-42 0,7 5-11 0,12-18-16 16,-17 30-9-16,17-30-15 0,1 22-5 0,-1-22-6 15,23 17-3-15,-2-11-9 0,3-6-12 0,8 3-44 16,-5-17-58-16,25 20-111 0,-20-21-243 16,23 1-63-16,6 3 106 0</inkml:trace>
  <inkml:trace contextRef="#ctx0" brushRef="#br2" timeOffset="558852.8033">17041 11579 1183 0,'0'0'351'16,"0"0"-303"-16,-23-5-35 0,23 5-9 0,-28 5 0 15,11-1 2-15,-2 4 7 0,-3-1 1 0,1 3 4 16,-2-3 1-16,4 5 5 0,-3-5 3 0,5 4 7 16,0-5-3-16,17-6-3 0,-17 11-11 0,17-11-6 15,0 0-8-15,0 0-1 0,3 22-2 16,-3-22 2-16,22 13-3 0,-22-13 5 15,34 6-3-15,-13-5-1 0,1 0 2 0,2-1-3 16,-2 2 1-16,1-2 0 0,-3 2-1 0,-3 1 1 16,-17-3 1-16,23 10 1 0,-23-10 0 0,0 0 5 15,9 26 1-15,-9-26 1 0,-3 26-3 0,-5-7-2 16,-1-1-5-16,-3 0 3 0,-4 1-3 0,-1 1 5 16,-1-2-6-16,-1-1 3 0,19-17-3 15,-28 23-3-15,28-23-15 0,0 0-27 0,-5 17-43 16,5-17-50-16,0 0-91 0,14-20-134 0,-14 20-139 15,41-29 32-15,-25-3 451 0</inkml:trace>
  <inkml:trace contextRef="#ctx0" brushRef="#br2" timeOffset="559009.0455">17343 11610 1430 0,'12'23'249'0,"-12"-23"-156"0,-23 16-26 0,23-16-19 15,-22 21-12-15,22-21-13 0,-25 31-5 0,25-31-6 16,-28 34 1-16,14-16-10 0,2 1 3 0,1 0-7 15,1 1 3-15,10-20-3 0,-17 29-1 0,17-29-13 16,-7 23-14-16,7-23-25 0,0 0-34 0,11 29-54 16,-11-29-98-16,0 0-325 0,22-6 13 15,-22 6 242-15</inkml:trace>
  <inkml:trace contextRef="#ctx0" brushRef="#br2" timeOffset="559446.5589">17484 11471 1508 0,'0'0'121'16,"0"0"-38"-16,5 23-4 0,-5-23-14 0,0 0-7 16,0 0-19-16,0 0-6 0,0 0-12 0,1 22-4 15,-1-22-3-15,0 0-5 0,6 19-9 16,-6-19 0-16,5 18 0 0,-5-18 0 0,7 21 0 15,-7-21 0-15,8 23 0 0,-8-23 0 16,3 25 0-16,-3-25 0 0,1 24 0 0,-1-24 0 16,3 28 0-16,-3-28 0 0,2 25 0 0,-2-25 0 15,0 0 0-15,3 17 0 0,-3-17 0 0,0 0 0 16,0 0 0-16,0 0 0 0,23-6 0 0,-23 6 0 16,19-23 0-16,-4 6 0 0,0-2 0 0,2 0 0 15,1-2 0-15,0 1 0 0,0 1 0 16,0 1 0-16,-18 18 0 0,32-27 0 0,-32 27 0 15,21-19 0-15,-21 19 0 0,0 0 0 0,0 0 0 16,0 0 0-16,0 0 0 0,0 0 0 16,0 0 0-16,5 21 0 0,-11-3 0 0,-1 4 0 15,-1 1 0-15,-2 1 0 0,4-1 0 0,0-1 0 16,4 0 0-16,0-6 0 0,5 1-17 0,-3-17-22 16,12 25-17-16,-12-25-34 0,26 20-85 15,-26-20-267-15,18-4-154 0,-18 4 35 0,27-15 491 16</inkml:trace>
  <inkml:trace contextRef="#ctx0" brushRef="#br2" timeOffset="560011.549">18313 11421 1297 0,'0'0'357'0,"0"0"-311"0,0 0-22 16,0 0 7-16,13-23 6 0,-13 23 10 15,34-20-10-15,-14 6-9 0,5 4-13 16,1-3-4-16,5 3-4 0,-3 0 0 0,0 3-3 0,-4 1 0 16,-2 1-5-16,-4 4 2 0,-18 1-1 0,26 3 0 15,-26-3 1-15,0 0 1 0,14 20 2 0,-14-20 2 16,-2 24 4-16,-4-6-5 0,-5 4 3 0,-3 2-3 16,-3 2-11-16,-3 1 27 0,-2 2-22 0,0-1 21 15,0 1-9-15,0-1-8 0,4-3 3 16,1-1-6-16,4-6 0 0,13-18 0 15,-13 29 0-15,13-29 0 0,6 22-2 0,-6-22-10 16,24 16-3-16,-6-10-10 0,1-6-9 0,8 0-18 16,-1-12-39-16,17 9-66 0,-15-26-122 0,23 13-305 15,-2-5 46-15,-4-8 281 0</inkml:trace>
  <inkml:trace contextRef="#ctx0" brushRef="#br2" timeOffset="560308.7651">19143 11335 1454 0,'-40'0'154'0,"18"15"-78"16,-11-4-19-16,4 7-5 0,-5 0-10 0,3 6-18 16,-3 2 20-16,1 4-29 0,1 1 25 0,1 4-12 15,1 1-9-15,4-1 4 0,2-3-9 16,4 2-9-16,7-5-5 0,5-2 0 16,8-6 0-16,2-2 0 0,-2-19 0 0,21 31 0 15,-21-31 0-15,35 25 0 0,-14-16 0 0,0-4 0 16,1-5 0-16,3-1 0 0,0-4 0 0,0-3 0 15,-4-1 0-15,-1-2 0 0,-20 11 0 0,27-29 0 16,-27 29 0-16,11-29 0 0,-11 29 0 0,1-33 0 16,-1 33 0-16,-7-35 0 0,7 35-8 15,-16-34-24-15,16 34-5 0,-21-31-10 0,21 31-7 16,-23-27-17-16,23 27-11 0,-22-18-16 0,22 18-17 16,0 0-33-16,0 0-94 0,0 0-240 0,0 0 9 15,-5 21 316-15</inkml:trace>
  <inkml:trace contextRef="#ctx0" brushRef="#br2" timeOffset="560480.6434">19219 11624 1767 0,'0'0'135'0,"0"0"-112"15,-20-13-19-15,20 13-5 0,0 0-8 0,-4-22-8 16,4 22-27-16,7-18-56 0,-10-5-94 15,27 23-187-15,-24 0-180 0,27-30 29 16,-2 25 443-16</inkml:trace>
  <inkml:trace contextRef="#ctx0" brushRef="#br2" timeOffset="560847.0691">19734 11310 1646 0,'0'0'148'0,"-40"-2"-94"0,18-1-22 0,-1-2-13 16,2 3-6-16,2-2-6 0,-1 3-4 0,3 1 3 31,17 0 3-31,-25 4 4 0,25-4 4 0,-18 9-2 16,18-9 1-16,-17 20-3 0,17-20 0 0,-15 30-3 16,9-12-1-16,1-1-7 0,5-17 0 15,1 27-2-15,-1-27-9 0,12 18 9 0,-12-18-11 16,22 9 13-16,-22-9 0 0,27 3-1 0,-27-3 2 15,31-9 3-15,-12 1 0 0,0-3-6 0,-1-1 0 16,-1-4 0-16,3-2 0 0,-1-2 0 0,3-1 0 16,-2 0 0-16,-1 1 0 0,-2 2 0 0,-17 18 0 15,27-28 0-15,-27 28 0 0,18-15 0 0,-18 15 0 16,0 0 0-16,0 0 0 16,0 0 0-16,1 19 0 0,-8 5 0 0,-6 8 0 15,-8 11 0-15,-5 5 0 0,-5 4 0 0,-4 5 0 16,-1 1 0-16,3 0 0 0,5-5 0 0,5-10-3 15,10-4-76-15,-3-20-118 0,28 16-245 0,-13-18-187 16,1-17 39-16,23 27 484 0</inkml:trace>
  <inkml:trace contextRef="#ctx0" brushRef="#br2" timeOffset="561862.6966">13110 13124 808 0,'0'0'206'0,"-2"-19"-165"0,2 19 0 0,0 0 12 16,-28-26 33-16,28 26-4 0,-28-3-21 0,28 3-10 15,-41 11-25-15,18 3 11 0,-9-2 10 16,6 12 11-16,-10-1-5 0,5 9 2 0,-7-1-10 16,4 7-20-16,-4-1 22 0,4 7-30 0,-1-7 19 15,6 6-11-15,6-6-15 0,4-2 3 0,8 0-15 16,5-2 7-16,6-3-7 0,6-1 6 0,5-5-4 15,6-1 2-15,7-5-2 0,2-4 2 0,12-6-3 16,2-4 3-16,8-10-1 16,4-8 0-16,5-12 5 0,5-7-6 0,2-9 6 15,2-6-8-15,-4-6 10 0,-1-4-10 0,-6-1 5 16,-4-1 21-16,-10-1-13 0,-6 4 18 0,-10 4-8 16,-8 3-13-16,-8 4-8 0,-4 4 0 0,-7 2 0 15,-4 4 0-15,-4 2 0 0,-2 1 0 0,-5 1 0 16,-3 0 0-16,-4 3 0 0,-4 4 0 0,-1 4 0 15,-4 7 0-15,4 8 0 0,-1 6 0 16,3 7 0-16,2 6 0 0,2 8 0 0,1 8 0 16,2 7 0-16,2 5 0 0,2 5 0 0,5 5 0 15,3 1 0-15,5 4 0 0,4 2 0 0,0-3 0 16,4 5-28-16,-4-2-21 0,4 2 12 16,-5-2-25-16,4 5-1 0,-9-10-16 0,7 13-35 15,-16-16-3-15,11 18-24 0,-18-15 22 0,7 9 19 16,-9-9 41-16,2 2 49 0,-1-8 6 15,-1-7 33-15,4-6-23 0,2-10 6 0,5-7-11 16,12-17-63-16,0 0-100 0,0 0-272 0,7-24 25 16,-1-20 364-16</inkml:trace>
  <inkml:trace contextRef="#ctx0" brushRef="#br2" timeOffset="562503.3259">13969 13128 1833 0,'-22'9'60'16,"22"-9"-35"-16,0 0-18 0,0 0-7 15,0 0-1-15,0 0 0 0,30-21 4 0,-8 10-4 16,7-3-8-16,1-2-18 0,9 0-27 0,-4-7-36 16,12 13-29-16,-16-16-47 0,19 23-72 0,-23-13-162 15,4 5-81-15,5 16 141 0</inkml:trace>
  <inkml:trace contextRef="#ctx0" brushRef="#br2" timeOffset="562659.6502">14236 13221 1125 0,'-17'37'230'0,"-22"-17"-93"0,14 14-33 0,-7-15 15 15,11 9-50-15,-1-13 5 0,22-15-29 0,-17 20-25 16,17-20-9-16,0 0-9 0,0 0-2 16,35-4 0-16,-9-8 1 0,7-6-10 0,7-4 27 15,8-7-43-15,6-5-8 0,10 9-92 0,-15-24-206 16,18 22-266-16,-7-4 3 0,-2 1 354 16</inkml:trace>
  <inkml:trace contextRef="#ctx0" brushRef="#br2" timeOffset="574572.001">15016 12718 1746 0,'-18'-1'108'0,"18"1"-67"16,0 0-41-16,0 0 5 0,0 0-4 0,0 0 2 15,0 0 7-15,0 0 4 0,0 0 12 0,0 0-14 16,0 0 9-16,0 0-17 0,0 0-2 16,0 0 0-16,-8 29-3 0,5-5 4 0,0 8-4 15,-5 7 8-15,0 7-5 0,-6 4 5 0,1 0-9 16,-2 2 8-16,0-2-10 0,1-3 8 0,5-2-17 16,2-8-5-16,10 0-26 0,-1-13-22 0,13 6-49 15,-15-30-92-15,44 26-259 0,-21-22-100 0,8-8 46 16</inkml:trace>
  <inkml:trace contextRef="#ctx0" brushRef="#br2" timeOffset="574967.7512">15685 12672 1430 0,'0'0'67'16,"-17"-23"-44"-16,17 23-7 0,-35-12 12 0,18 14 9 15,-7 1 8-15,3 7-5 0,-8 1-12 0,2 7-19 16,-3 3 30-16,0 7-28 0,-1-2 33 0,2 5-12 15,1-2-9-15,3 0 4 0,3-3-10 0,7-1 0 16,3-6-10-16,7-2-2 0,5-17-4 0,3 23 0 16,-3-23-3-16,25 17 4 0,-3-10-3 15,3-2 2-15,7-4 2 0,5-2 0 0,6 2 1 16,1-2-1-16,2 2-3 0,1 1-1 0,-5 3 0 16,-2 4 1-16,-7 3-1 0,-7 2 2 0,-4 4-3 15,-7 2 3-15,-5 4-4 0,-7 3-2 0,-5 3-5 16,-7 1 7-16,-4 3-6 0,-6-1 12 0,-3-2-5 15,-4-2-12-15,-2-2 25 0,-1-5-23 0,1-5 26 16,1-5-7-16,0-7-1 0,6-5 1 0,0-7 0 16,21 7-4-16,-28-33-9 0,19 7 22 0,7-8-23 15,4-3 22-15,4-8-9 0,4-3-9 0,4-5 9 16,1-3-7-16,2-1 8 0,5-1-11 0,1 2 10 16,5 2-20-16,3 7-19 0,-2 2 9 15,4 11-41-15,-9 0 10 0,7 22-81 0,-24-16-136 16,10 21-281-16,-17 7-16 0,22-12 299 0</inkml:trace>
  <inkml:trace contextRef="#ctx0" brushRef="#br2" timeOffset="575155.2317">16016 12957 2047 0,'-19'7'0'16,"19"-7"0"-16,-25 5 0 0,25-5 0 15,0 0 0-15,0 0 0 0,0 0 0 0,-19-8 0 16,19 8 0-16,0 0 0 0,0 0 0 0,-6-20-6 16,6 20-96-16,19-18-96 0,-20-9-244 0,24 13-176 15,-2-4 53-15,3-9 450 0</inkml:trace>
  <inkml:trace contextRef="#ctx0" brushRef="#br2" timeOffset="575436.4824">16586 12518 1231 0,'0'0'355'0,"0"0"-228"0,0 0-60 0,-17-2-29 15,17 2-18-15,-17 29-1 0,4-5-4 0,-3 10 11 16,-6 7 13-16,2 7-23 0,-6 3 19 0,1 6-23 16,1-3-4-16,1 4 6 0,1-1-15 0,5-3 6 15,2-5-13-15,2-7 2 0,9-4-22 16,1-8-16-16,9 3-22 0,0-14-24 0,17 8-58 16,-23-27-79-16,41 11-328 0,-12-7 0 0,2-10 257 15</inkml:trace>
  <inkml:trace contextRef="#ctx0" brushRef="#br2" timeOffset="575795.8846">17308 12806 1312 0,'-20'-14'272'0,"20"14"-216"15,-27-2-15-15,27 2 2 0,-29-3 1 0,29 3-6 16,-34-2-13-16,12 4-6 0,-2-1-3 16,-3 4 5-16,-1 2 0 0,3 3 4 0,-1 1-3 15,4 4 1-15,2 1-9 0,3 1 2 0,2 1-7 16,3 1 2-16,2 1-7 0,4 2 4 0,5-2-7 15,3 2 2-15,6-2-4 0,2-1 1 0,7-3-2 16,3-3 1-16,4-3-2 0,4-3-5 0,5-3-13 16,2-5-12-16,5-1-21 15,-4-9-26-15,10 6-36 0,-12-19-50 0,20 21-80 16,-23-22-155-16,8 3-107 0,6 9 105 0,-18-20 403 16</inkml:trace>
  <inkml:trace contextRef="#ctx0" brushRef="#br2" timeOffset="576264.6096">17698 12713 1515 0,'-41'6'127'0,"41"-6"-58"16,-31 21-21-16,31-21-6 0,-31 30-15 0,16-11 1 15,-3 0-10-15,2 6 2 0,-1-1-3 0,1 4 5 16,0-1-7-16,3 2 4 0,-2 0-8 0,3 2 3 16,2-5-7-16,2 0 2 0,4-7-5 15,4-19 1-15,-2 25-5 0,2-25-1 0,0 0-1 16,0 0 1-16,22 16 1 0,-22-16 2 0,19-7 0 15,-19 7-2-15,26-23 4 0,-10 4-4 16,1-9 4-16,1-4-5 0,0-3 5 0,2 0-6 16,-1 4 6-16,-3 1-6 0,-2 2 5 0,-1 1-5 15,-2 4 4-15,-1 4-4 0,-1 2 4 0,-9 17-3 16,13-19 2-16,-13 19-1 0,0 0-1 0,0 0 2 16,0 0-1-16,0 0 2 0,6 25 0 0,-4-7 2 15,-2 3-2-15,0 2 4 0,0 1-6 16,0-1 0-16,1-3 0 0,1 0 0 15,-2-20 0-15,12 27 0 0,-12-27 0 0,25 17 0 16,-25-17 0-16,35 4 0 0,-14-9 0 0,2-2 0 16,2-8 0-16,2-2 0 0,2-3 0 0,-1-2 0 15,-1-1 0-15,-4 1 0 0,-2 1 0 0,-2 1 0 16,-2 2 0-16,-17 18 0 0,23-25 0 0,-23 25 0 16,0 0 0-16,0 0 0 0,0 0 0 15,0 0 0-15,0 0 0 0,0 0 0 0,0 0 0 16,4 28 0-16,-9-5 0 0,-1 4 0 0,0 1 0 15,0-1 0-15,4-1 0 0,-2-3 0 0,8 2-42 16,-4-5-37-16,10 10-59 0,-10-30-80 0,26 45-143 16,-11-28-219-16,3-6 66 0,12 11 400 0</inkml:trace>
  <inkml:trace contextRef="#ctx0" brushRef="#br2" timeOffset="576811.5446">19239 12795 1210 0,'0'0'382'15,"-18"-3"-280"-15,18 3-39 0,-22-5-16 0,22 5-9 16,-28 1-8-16,11 3-8 0,-4-2-8 0,-2 5 0 16,0 0-6-16,-1 4 1 0,-3 1-4 0,2 3 3 15,-1 1-4-15,1 2 4 0,3 2-1 0,3 2 4 16,1 2-4-16,3 4 5 0,2 0-5 15,3-1 5-15,5-2-7 0,4-3 2 16,5-5-6-16,-4-17 4 0,22 25-3 0,-4-19 3 16,5-3-3-16,5-6-2 0,3-4 0 0,6-4 0 15,2-7 0-15,1-6 0 0,4-8 0 0,-2-4 0 16,1-5 0-16,-2-4 0 0,-1-1 0 0,2-1 0 16,-5-3 0-16,0 2 0 0,-5 0 0 0,-5 3 0 15,-5 1 0-15,-3 3 0 0,-4 2 0 16,-5 2 0-16,-5 2 0 0,-3 3 0 0,-3 5 0 15,0 9 0-15,1 18 0 0,0 0 0 0,0 0 0 16,0 0 0-16,-23 24 0 0,11 6 0 0,-6 12 0 16,-1 9 0-16,-3 8 0 0,-1 3 0 0,3 3 0 15,-2-2 0-15,7-1-12 0,1-8-23 16,10-1-26-16,1-11-28 0,18 6-65 0,-13-25-87 16,30 8-263-16,-12-6-46 0,1-13 150 15</inkml:trace>
  <inkml:trace contextRef="#ctx0" brushRef="#br2" timeOffset="577608.4184">19949 12817 1266 0,'-34'-10'398'0,"10"24"-285"16,-13-7-57-16,6 5-8 0,-2 0-11 0,4 4-2 15,-1-1-11-15,5 4-3 0,-1-1-9 16,7 1 1-16,-1 2-6 0,7 2 3 0,3-2-5 15,5 1-3-15,5-1-2 0,3-3 0 0,4 0 0 16,-7-18 0-16,29 30 0 0,-8-18 0 0,3-3 0 16,3-4 0-16,3-3 0 0,5-4 0 15,3-2 0-15,3-2-4 0,0-3-2 0,-1-3 4 16,-3-3 4-16,-2-3-7 0,-5-5 3 0,-1-2-8 16,-4-1 4-16,-5-2-4 0,0 1 3 0,-6-1-5 15,0 3 5-15,-6-2-4 0,-3 2 8 0,-2 0-4 16,-2-1 6-16,-4 0-6 0,0-2-15 0,-3 1 28 15,-2 6-26-15,0 2 29 0,8 19-5 16,-20-15-1-16,20 15 5 0,-24 6 1 16,24-6 1-16,-28 26-11 0,14-8 29 0,1 4-25 15,2-2 20-15,5-4-13 0,6-16-8 0,0 28 0 16,0-28-3-16,17 18 3 0,-17-18 0 0,30 9 2 16,-12-8 0-16,5-3 2 0,4-4 1 0,3-4-7 15,5-3 0-15,3-2 0 0,0-3 0 0,-1 0 0 16,-3 0 0-16,-2 1 0 0,-6 1 0 15,-4 0 0-15,-5 5 0 0,-17 11 0 0,20-16 0 16,-20 16 0-16,0 0 0 0,0 0 0 0,0 0 0 16,0 0 0-16,0 0 0 0,-18 16 0 0,2 4 0 15,-3 3 0-15,0 5 0 0,0 2 0 16,-2 3 0-16,3 2 0 0,-1-2 0 0,3 3 0 16,2-4 0-16,6-2 0 0,3-2 0 0,5-4 0 15,5-3 0-15,-5-21 0 0,21 27 0 16,-21-27 0-16,37 10 0 0,-12-11 0 0,5-4 0 15,4-4 0-15,1-8 0 0,3-4 0 0,1-5 0 16,1-3 0-16,0-2 0 0,-2 1 0 0,-3 0 0 16,-3 1 0-16,-7 0 0 0,-3 1 0 0,-5 4 0 15,-3 1 0-15,-6 5 0 0,-8 18 0 0,6-26 0 16,-6 26 0-16,0 0 0 0,-19-1 0 16,19 1 0-16,-26 27 0 0,8-5 0 15,0 3 0-15,0 3 0 0,-2 3 0 0,5-1 0 16,1 2 0-16,4-3 0 0,4-3 0 0,2-1 0 15,6-4 0-15,3-2 0 0,-5-19 0 0,19 24 0 16,-19-24 0-16,33 11 0 0,-11-11 0 0,3-5 0 16,4-2 0-16,3-7 0 0,0-4 0 0,1-5 0 15,-2-2 0-15,0-2 0 0,-5-1 0 16,-1-1 0-16,-5-1 0 0,-1-1 0 0,-4-1 0 16,-1 1 0-16,-3 0 0 0,-4 1 0 0,-2-1 0 15,0 1 0-15,-4-3-18 0,1 3-23 0,-2-3-13 16,6 9-17-16,-7-3-28 0,1 27-44 0,1-28-94 15,-1 28-314-15,0 0 17 0,0 0 236 16</inkml:trace>
  <inkml:trace contextRef="#ctx0" brushRef="#br2" timeOffset="577999.0242">21203 12568 1630 0,'0'0'164'0,"0"0"-82"0,0 0-31 16,0 0-20-16,0 0-9 0,-1 24-4 16,1-24-2-16,-6 29-6 0,0-11-2 15,1 3-7-15,-4 3-9 0,1 2 23 0,-2 5-20 16,-5-1 17-16,2 0-12 0,-3-1 0 0,3-2 0 16,2-4 0-16,3-4 0 0,8-19 0 0,-9 24 0 15,9-24 0-15,0 0 0 0,0 0 0 0,0 0 0 16,23 11 0-16,-23-11 0 0,30-23 0 15,-8 3 0-15,5-7 0 0,2-2 0 0,2-2 0 16,0-1 0-16,2 2 0 0,-1 2 0 0,-1 0 0 16,0 2 0-16,-3 0 0 0,1 3 0 0,-1 3 0 15,-3 3 0-15,-3 4 0 0,-4 4 0 0,-18 9 0 16,22-5 0-16,-22 5 0 0,0 0 0 16,8 20 0-16,-8-20 0 0,-8 38 0 0,-1-7 0 0,-5 4 0 15,-3 4 0-15,-2 1 0 16,0 2 0-16,1-3 0 0,2-4 0 0,8-1 0 15,1-6 0-15,9-1 0 0,-2-27-98 0,22 47-114 16,-22-47-221-16,25 12-179 0,3-7 41 0,2-17 451 16</inkml:trace>
  <inkml:trace contextRef="#ctx0" brushRef="#br2" timeOffset="578139.669">22466 12882 1856 0,'-37'5'191'0,"37"-5"-191"0,-26 13 0 0,26-13 0 15,-20 8 0-15,20-8 0 0,0 0 0 16,-22-5 0-16,22 5-43 0,-8-27-376 0,8 27-260 16,17-32 35-16,-4 4 383 0</inkml:trace>
  <inkml:trace contextRef="#ctx0" brushRef="#br2" timeOffset="600528.6366">13920 11008 419 0,'0'0'67'0,"-20"13"-9"0,20-13-1 0,-23 11 0 15,23-11-4-15,-22 7 5 0,22-7 11 0,0 0 9 16,-21 3 5-16,21-3-8 16,0 0-16-16,0 0-22 0,0 0-13 0,0 0-3 15,0 0 6-15,0 0 5 0,23-3 4 0,-23 3-3 16,31-2-3-16,-8 2-4 0,3-5-4 0,5 0-5 16,3-1-4-16,4-1-5 0,2-3-1 0,1-2-6 15,3-1 3-15,2-3-2 0,3-5 9 0,2 0 0 16,1-8 15-16,8-3 26 0,1-10-19 0,7 1 36 15,-1-15-21-15,7 2-7 0,5-14 3 16,9-5-24-16,6-5 11 0,7-4-20 0,-5 0-6 16,-1 5 9-16,-5 1-22 0,-6 5 14 0,1-1 5 15,-2 4-16-15,-3 3 14 0,1 5-14 0,-7 3 11 16,-7 4-12-16,-3 4-9 0,-8 6 22 16,-4 4-26-16,-7 3 23 0,-6 6-9 0,-5 0-7 15,-7 6 7-15,-3 3-4 0,-7 2 8 0,-17 19-2 16,19-29 4-16,-19 29-2 0,4-19 4 15,-4 19-4-15,-3-18 3 0,3 18-1 0,0 0-1 16,-7-22 0-16,7 22 1 0,0 0-2 0,-7-17 1 16,7 17-2-16,0 0 0 0,0 0-2 0,0 0 0 15,0 0-1-15,0 0-3 0,0 0-1 0,0 0-2 16,-18 3-1-16,18-3 3 0,0 0 4 0,-7 17 0 16,7-17 5-16,0 0-2 0,-5 16 3 15,5-16-1-15,0 0 1 0,0 0 0 16,0 0-1-16,0 0 0 0,0 0 2 0,0 0 5 15,0 0 5-15,0 0 1 0,0 0-1 0,0 0-4 16,0 0-5-16,0 0 0 0,0 0 0 0,0 0-2 16,-19-9-1-16,19 9 1 0,0 0 0 0,0 0-1 15,-22-12-1-15,22 12 0 0,-20-3-2 0,20 3 1 16,-34 9 1-16,9 0-2 0,-5 4 5 16,-4 2-5-16,-6 5 5 0,-2 1-3 0,-6 4 3 15,0 0 1-15,-1 2 9 0,0-3-2 0,6 0 8 16,5-6-6-16,11-5 3 0,9-5-4 0,18-8-5 15,0 0-3-15,0 0-3 0,0 0-2 0,0 0 2 16,35-27 3-16,2 2-3 0,11-7 6 0,11-5-8 16,5-3 10-16,7-4-6 0,5-1 12 15,0 0-5-15,3 0 6 0,-1 6-9 16,-5 8 2-16,-1 8-8 0,-3 7 3 0,-11 4-5 16,-7 6 3-16,-11 5 0 0,-8 4-2 0,-10 4 1 15,-22-7-1-15,23 25 3 0,-22-6 0 0,-6 8 3 16,-6 9-5-16,-7 9 9 0,-8 3-8 0,-5 3 9 15,-9 2-9-15,-3 1 5 0,-6 2 5 0,0 0-17 16,2-3 18-16,5-1-19 0,4-2-2 16,8-7-5-16,9-1-35 0,5-16-53 0,25 12-167 15,-9-38-334-15,24 25 15 0,-1-21 193 0</inkml:trace>
  <inkml:trace contextRef="#ctx0" brushRef="#br2" timeOffset="601724.5104">19212 9668 1423 0,'27'3'34'0,"1"-3"3"0,7-5-13 0,14 2-5 16,8-3 4-16,12 3 3 0,4-5 2 0,9 4 5 15,0-5-6-15,6 4-6 0,2 0-7 16,4 4-7-16,0 1 3 0,7 3 7 0,-1-3 4 16,1 3 6-16,-2-2-4 0,5 1-7 0,4 2-7 15,7 1 4-15,3 0-2 0,0-4 4 0,4-2 2 16,6-3-7-16,11-1-4 0,9-1-4 0,10-1 0 15,9-3 6-15,2-7-10 0,4-1 32 0,-2-4-27 16,0-1 17-16,1 0-15 0,-2 3-6 16,-4 2 2-16,-1 3-1 0,-4 4 3 0,-9 3-4 15,-11 3-3-15,-11 1-7 0,-11 6-9 0,-13-1-6 16,-14 5-8-16,-18 0 0 0,-12 6-5 0,-17-1 5 16,-9 5-3-16,-14-2 10 0,-7 3-3 0,-15-17 7 15,10 28 19-15,-10-28-19 0,-5 22 12 0,5-22-43 16,-7 19-14-16,7-19-48 0,0 0-94 0,0 0-192 15,0 0-86-15,0 0 203 0</inkml:trace>
  <inkml:trace contextRef="#ctx0" brushRef="#br2" timeOffset="602894.0865">14627 13861 1000 0,'0'0'29'0,"17"-12"-1"0,-17 12 1 0,30 0 18 15,-30 0 15-15,37 0 6 0,-19-2-15 0,8 5-16 16,-3-1-23-16,4 2-7 0,1-2-5 0,2 2 4 16,3-3 8-16,6 3 6 0,0-3 6 15,10 1 4-15,0-3-1 0,10 1 0 16,2-5 0-16,7 2-3 0,5-6-4 0,4 2-7 16,7-4-3-16,5 1-8 0,2-1-1 0,7 2-3 15,-2-1-1-15,1 2-1 0,5 0 3 0,0 2-3 16,4 3 1-16,4 0-1 0,1 2-1 0,0 1-1 15,8 0 3-15,1 1-1 0,2 0 0 0,5-1 1 16,1 2-2-16,2-4 0 0,5 2 0 16,6-2 2-16,2-3 9 0,7-1 8 0,2-4 10 15,8 1 4-15,4-4 0 0,7 0-8 0,3-2 2 16,3-1-6-16,3-1 2 0,9 1-6 0,-4-2 1 16,2 1-4-16,0-1-1 0,2 1-6 0,-5 0 1 15,0 0-5-15,-6 0 3 0,-1 3-3 16,-2-2 0-16,-6 0-6 0,-4 4-1 0,-9-2-7 15,-5 3-3-15,-8-1-6 0,-8 1 0 16,-13-2-3-16,-5 1 3 0,-10-2-4 0,-13 3 1 16,-13-4 9-16,-7 5-26 0,-13-6 4 0,-2 9-52 15,-22-10-42-15,8 16-95 0,-24-6-237 0,-9-10 23 16,6 12 226-16</inkml:trace>
</inkml:ink>
</file>

<file path=ppt/ink/ink17.xml><?xml version="1.0" encoding="utf-8"?>
<inkml:ink xmlns:inkml="http://www.w3.org/2003/InkML">
  <inkml:definitions>
    <inkml:context xml:id="ctx0">
      <inkml:inkSource xml:id="inkSrc0">
        <inkml:traceFormat>
          <inkml:channel name="X" type="integer" max="4095" units="cm"/>
          <inkml:channel name="Y" type="integer" max="4095" units="cm"/>
          <inkml:channel name="T" type="integer" max="2.14748E9" units="dev"/>
        </inkml:traceFormat>
        <inkml:channelProperties>
          <inkml:channelProperty channel="X" name="resolution" value="147.94075" units="1/cm"/>
          <inkml:channelProperty channel="Y" name="resolution" value="260.82803" units="1/cm"/>
          <inkml:channelProperty channel="T" name="resolution" value="1" units="1/dev"/>
        </inkml:channelProperties>
      </inkml:inkSource>
      <inkml:timestamp xml:id="ts0" timeString="2015-06-11T01:24:07.427"/>
    </inkml:context>
    <inkml:brush xml:id="br0">
      <inkml:brushProperty name="width" value="0.05292" units="cm"/>
      <inkml:brushProperty name="height" value="0.05292" units="cm"/>
      <inkml:brushProperty name="color" value="#FFC000"/>
    </inkml:brush>
    <inkml:brush xml:id="br1">
      <inkml:brushProperty name="width" value="0.05292" units="cm"/>
      <inkml:brushProperty name="height" value="0.05292" units="cm"/>
      <inkml:brushProperty name="color" value="#FFFF00"/>
    </inkml:brush>
  </inkml:definitions>
  <inkml:trace contextRef="#ctx0" brushRef="#br0">15813 15752 0,'0'0'16,"0"0"-16,0 0 0,0 0 15,0 0-15,0 0 16,0 0-16,0 0 0,0 0 15,0 0-15,0 0 0,0 0 16,0 0-16,0 0 16,0 0-16,0 0 0,0 0 15,0 0-15,0 0 16,0 0-16,0 0 0,0 0 16,0 0-16,0 0 31</inkml:trace>
  <inkml:trace contextRef="#ctx0" brushRef="#br0" timeOffset="421.8812">17261 15254 0,'0'0'0,"0"0"16,0 0-16,0 0 0,0 0 16,0 0-16,0 0 15,0 0-15,0 0 0,0 0 16,0 0-16,0 0 0,0 0 15,0 0-15,0 0 16,0 0 15</inkml:trace>
  <inkml:trace contextRef="#ctx0" brushRef="#br1" timeOffset="16927.9316">22248 15347 0,'0'0'0,"0"0"16,0 0-16,0 0 0,0 0 15,0 0-15,0 0 16,0 0-16,0 0 0,0 0 15,0 0-15,0 0 32</inkml:trace>
  <inkml:trace contextRef="#ctx0" brushRef="#br1" timeOffset="17459.258">24357 16384 0,'0'0'0,"0"0"15,0 0-15,0 0 16,0 0-16,0 0 0,0 0 16,0 0-16,0 0 15,0 0-15,0 0 32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6-11T00:31:17.508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7030A0"/>
    </inkml:brush>
    <inkml:brush xml:id="br3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1950 770 893 0,'0'0'97'0,"11"-26"-55"16,-11 26 32-16,0 0-31 0,0 0 0 0,0 0 16 16,0 0-24-16,0 0-5 0,17-16 32 0,-17 16-37 15,0 0-30-15,0 0 29 0,0 0-41 0,0 0 28 16,0 0-5-16,-4 31-2 0,5-8 5 0,-1 15-8 16,2 1 18-16,-2 3-3 0,3 5 16 0,-3 3-2 15,3 7 11-15,-5 2 0 0,3 4-25 0,-5-2 15 16,2-1-25-16,-3-1 2 0,1-2 11 0,-2-3-17 15,1-3 10-15,2-4-14 0,-1-2 10 0,2-5-13 16,1-5 9-16,1-6-8 0,1-11 5 16,-1-18-2-16,3 19 1 0,-3-19-2 0,0 0 2 15,0 0 0-15,3-17 0 0,-4 1 4 0,1-15-5 16,0-12 7-16,0-7-10 0,2-5 11 0,0-4-15 16,2 1 15-16,0-4-13 0,-2-5 2 0,-3-2 19 15,0-3-19-15,-4 0 16 0,-1 6-4 0,1 2-16 16,1 4 16-16,4 2-14 0,5 7-21 0,2 7 47 15,7 3-17-15,3 2 14 0,6-3 18 0,5-1-38 16,5 9 5-16,3 4-7 0,6 6 0 0,0 3 5 16,3 1 5-16,0 5 0 0,-1 6 0 0,0 3-1 15,-4 7-8-15,-2 4 6 0,-6 7 1 16,-2 12-6-16,-6 3 3 0,-2 10 0 0,-8 8 1 16,-5 2 0-16,-9 4 2 0,-9 3-14 0,-6 3 10 15,-7 2-5-15,-7 7 1 0,-7-5 21 0,-3-2-18 16,-2-3 16-16,-3-4-10 0,2-5-17 0,0-6 26 15,3-6-30-15,4-7 24 0,3-4-5 0,2-4-16 16,3-8-12-16,8-2-49 0,-4-14-54 0,23 4-161 16,0 0-263-16,-15-18 10 0,15 18 380 0</inkml:trace>
  <inkml:trace contextRef="#ctx0" brushRef="#br0" timeOffset="403.1232">3000 537 875 0,'0'0'303'15,"0"0"-261"-15,-20 17-34 0,20-17 8 0,-7 42 21 16,-1-8 20-16,4 4 33 0,-11 11-22 0,7-3-23 16,-8 9-5-16,6 1-24 0,-5 1 14 0,2 2 13 15,-4 2-15-15,3 2-14 0,-4 1 20 0,2 0-21 16,-1-1 18-16,1-1 0 0,-4-8-15 0,6-1 10 15,-2-12-14-15,3-3 5 0,4-8-13 0,2-8 2 16,7-22-7-16,-4 24-1 0,4-24-2 0,0 0 2 16,0 0-3-16,0 0 2 0,0 0 4 0,25-30-2 15,-12 4 6-15,1-4-5 0,6-6 5 0,1-4-9 16,0-1 10-16,1-1-8 0,1 3 8 16,-3 5-10-16,-2 1 3 0,-1 3-7 0,-2 5 2 15,-1 2 27-15,-14 23-26 0,26-23 28 0,-26 23-24 16,0 0 1-16,22-1-1 0,-22 1-21 0,13 25 25 15,-5-5-28-15,-1 9 24 0,0 4 0 0,0 8-11 16,1 2 7-16,0 0-14 0,0 2 5 0,1-3-13 16,0-4 1-16,8 2-19 0,-1-10-16 0,13 9-32 15,-4-16-21-15,22 12-51 0,-12-28-23 0,23 11-62 16,-9-12-148-16,1-19 0 0,18 14 341 0</inkml:trace>
  <inkml:trace contextRef="#ctx0" brushRef="#br0" timeOffset="747.0838">4136 1242 754 0,'2'-25'150'0,"-13"-6"-13"16,11 31 18-16,-25-36-8 0,25 36-7 0,-39-13-31 16,17 14-34-16,-10 0-17 0,4 5-13 0,-5 0-10 15,3 5 1-15,-5 1-10 0,2 4-26 0,-2 2 26 16,2 2-32-16,1 2 28 0,3 4 2 0,1-1-9 16,4 4 8-16,2-2-13 0,5 1 0 0,2 0-9 15,7 1 2-15,2-2-5 0,3 1 4 0,6-2-2 16,2-1 3-16,2-3-5 0,4-2 6 15,3-3-8-15,5-5 4 0,1-2-3 0,5-4 3 16,1-4 1-16,2-5-1 0,2-6 3 0,0-4-6 16,-1-4 2-16,0-3-2 0,0-3 3 0,-2-5-3 15,1-5 6-15,-1-1-5 0,0-2 5 0,-2 0-6 16,0 1 5-16,-5 1-7 0,-3 5 5 0,-5 0-5 16,-3 3 2-16,-2 2 22 0,-3 5-24 15,-4 19 23-15,4-23-18 0,-4 23-1 0,0 0 0 16,0 0 3-16,-5 26-3 0,0-7-28 0,-2 13 23 15,-2 6-28-15,-2 8 13 0,-1 1 3 0,1-1-20 16,0-1-8-16,9 1-41 0,-4-15-36 0,23 19-88 16,-16-34-120-16,16 11-211 0,13-2 40 0,-2-21 483 15</inkml:trace>
  <inkml:trace contextRef="#ctx0" brushRef="#br0" timeOffset="1101.2351">4791 1053 1531 0,'0'0'101'0,"-41"19"-55"0,17-3-6 16,-4 3-5-16,3 5 3 0,-5 1-2 0,3 4-27 16,-2 0 25-16,3 3-28 0,3-3 17 0,5-3-2 15,3-3-13-15,6 0 2 0,3-2-9 0,3-2 2 16,6-1-4-16,3-1-1 0,-6-17-1 0,22 29 1 15,-22-29 0-15,34 20 1 0,-12-13-1 0,2-4 0 16,4 1-5-16,1-3 1 0,3 1-3 0,-3-4-2 16,-1 4 3-16,-3-2 6 0,-4 1 1 15,-21-1 3-15,27 9-3 0,-27-9-1 0,0 0-6 16,16 28 4-16,-16-28-2 0,-8 35 2 0,-3-13-2 16,-4 6 3-16,-6 3-3 0,-5 3 6 15,-2-1 0-15,0-2 7 0,0-5-9 0,3-3 5 16,4-5-11-16,4-5-4 0,17-13-20 0,-18 13-45 15,18-13-56-15,0 0-78 0,24-1-133 16,1-10-209-16,-5-17 77 0,19 14 470 0</inkml:trace>
  <inkml:trace contextRef="#ctx0" brushRef="#br0" timeOffset="1434.8556">5137 1411 1244 0,'8'18'180'0,"-8"-18"-157"0,-7 17-2 0,7-17 17 16,0 0 12-16,0 0 8 0,33 4-12 0,-15-11-7 16,6 1-8-16,5-9-8 0,4 1-5 15,3-7-7-15,5-2-10 0,1-3 5 0,5-5-8 16,-2 1 9-16,0-1 8 0,-6 0-25 0,-7 4 24 16,-5 0-28-16,-7 5 24 0,-9 0 10 15,-4 4 7-15,-8 0 6 0,1 18-14 0,-19-28-3 16,1 17-10-16,-7 7 0 0,-6 7-1 0,-6 6 0 15,-6 9 5-15,-3 7 2 0,-2 7 10 0,-2 5-1 16,4 6-8-16,2 4 10 0,4 5-23 0,6-2 0 16,5 2 0-16,6-9 0 0,10-4 0 0,8-9 0 15,8-4 0-15,10-3 0 0,7-5 0 0,11-3 0 16,6-9 0-16,16-5-2 0,6-9-28 16,21-6-27-16,7-13-42 0,21 12-114 0,-14-16-301 15,18 0-108-15,-3 1 113 0</inkml:trace>
  <inkml:trace contextRef="#ctx0" brushRef="#br0" timeOffset="1809.844">7262 733 1516 0,'0'0'217'16,"0"0"-171"-16,0 0-27 0,0 0-12 0,0 0-1 15,-20 29-14-15,12-7 13 0,0 12-5 16,-2 5 16-16,-2 4-9 0,2 5 11 0,-1 1-16 16,2 3 6-16,1 3-13 0,2 1-9 0,1 3 21 15,3-3-20-15,1-1 20 0,2-1-2 0,1-5-16 16,2 1 7-16,2-4-14 0,-2-5 0 16,4 4-22-16,-2-12-15 0,8 6-37 0,-8-18-25 15,15 10-72-15,-21-31-130 0,0 0-179 0,32 18 18 16,-23-41 476-16</inkml:trace>
  <inkml:trace contextRef="#ctx0" brushRef="#br0" timeOffset="2106.7205">7044 827 1677 0,'0'0'128'15,"0"0"-96"-15,0 0-20 0,0 0-8 16,20-3 1-16,-20 3 9 0,37 0 4 0,-9 2 2 15,7 0 0-15,7-2-4 0,7 5 0 0,5-1-6 16,3-2-4-16,-1 3 0 0,2 4-3 0,-4 0-3 16,-2 5 5-16,-3 4-4 0,-4 3-2 0,-5 5 1 15,-6 4 5-15,-7 2-9 0,-8 7 10 0,-8 5-10 16,-7 9-8-16,-12 4 19 0,-8 2-15 16,-8 3 13-16,-5-2 0 0,-8-1-12 0,-3-3 11 15,-3-5-13-15,-4 1 11 0,0-5-7 0,-1-1 6 16,1-7-3-16,3-8 5 0,4-4-7 0,4-9-3 15,6-2-15-15,6-9-16 0,24-7-29 0,-31 1-40 16,31-1-68-16,-5-24-68 0,20 5-319 16,4-2 19-16,-1-19 333 0</inkml:trace>
  <inkml:trace contextRef="#ctx0" brushRef="#br0" timeOffset="2309.9125">7959 1197 1612 0,'0'0'185'0,"0"0"-141"0,-16 26-48 16,16-26 41-16,-23 30-5 0,6-5-6 16,0 6 6-16,-2 1-17 0,-1 6 3 0,3-3-12 15,4 0 2-15,2 1-10 0,3 0 7 0,1-3-8 16,3 1 4-16,2-4-15 0,4 2-3 16,4-3-20-16,1-9-14 0,9 4-39 0,-16-24-29 15,41 29-73-15,-41-29-114 0,46-14-238 0,-13 9 9 16,-9-18 429-16</inkml:trace>
  <inkml:trace contextRef="#ctx0" brushRef="#br0" timeOffset="2466.1032">8032 815 1571 0,'0'0'226'0,"-31"-4"-177"0,31 4-34 0,-20 5-12 15,20-5-3-15,0 0-8 0,0 0-14 16,-8 21-44-16,8-21-56 0,0 0-116 15,6 18-202-15,-6-18-124 0,42 27 161 0</inkml:trace>
  <inkml:trace contextRef="#ctx0" brushRef="#br0" timeOffset="2809.8371">9456 865 1260 0,'-24'-27'236'0,"-3"2"-209"0,-1-6-5 16,2 4 32-16,-1-2-7 0,4 0 9 16,-5-5-23-16,2 1-24 0,-7 4-2 0,3 6 10 15,-5 9 3-15,-1 4 4 0,-1 11 1 0,1 12-7 16,-3 9 2-16,3 12 4 0,-5 5 5 0,-1 9-19 15,-3 4 9-15,2 9-12 0,-2 3 9 0,6 0 12 16,0 2-14-16,7 4 8 0,7-1-22 0,4 2-16 16,6-3 9-16,6 0-13 0,5-7 12 15,3-1 11-15,4-5-9 0,2-2 4 0,5-1-19 16,-2-9-5-16,8 1-33 0,-4-15-15 16,12 3-53-16,-15-13-8 0,18 12-123 0,-27-31-187 15,17 9-60-15,1-7 168 0</inkml:trace>
  <inkml:trace contextRef="#ctx0" brushRef="#br0" timeOffset="2981.6954">8384 1410 1535 0,'-22'-18'285'16,"22"18"-199"-16,0 0-46 0,0 0-18 0,0 0-9 16,0 0 3-16,0 0-3 0,28 8-3 0,-8-6-1 15,8-1-7-15,9-1-1 0,7-4 1 16,7-3-1-16,8-1-5 0,6-2-12 0,5-1-24 15,8 6-35-15,-8-8-58 0,21 21-128 16,-30-20-160-16,16 12-177 0,4 4 112 0,-13-13 486 16</inkml:trace>
  <inkml:trace contextRef="#ctx0" brushRef="#br0" timeOffset="3262.9405">10175 750 1368 0,'-4'-27'193'16,"-22"-2"-142"-16,5 6 22 0,-5 0-18 15,9 10 11-15,-7 9 2 0,5 6-18 0,-6 6-15 16,0 5-12-16,-4 5-2 0,-1 4-31 0,-2 4 16 16,-2 10-13-16,-4 5 4 0,0 11 30 15,-2 5-13-15,1-2 3 0,1 5-17 0,2 3 0 16,2 2 0-16,2 6 0 0,4-2 0 0,5 0 0 15,5-6 0-15,6-1 0 0,3-5 0 0,7-2 0 16,5-2-22-16,2-5-8 0,6-4-28 0,-1-10-12 16,9 5-44-16,-14-21-40 0,23 18-108 0,-28-36-209 15,17 20-54-15,4-6 185 0</inkml:trace>
  <inkml:trace contextRef="#ctx0" brushRef="#br0" timeOffset="3466.0645">9371 1339 1930 0,'0'0'68'0,"-18"3"-38"0,18-3-21 15,0 0-2-15,0 0-4 0,0 0-3 0,23 12 0 16,-23-12 0-16,33 4 0 0,-6-1 0 0,2-3 0 16,7-4 0-16,4-1 0 0,2-3 0 0,8 2-21 15,-3-3-26-15,8 5-15 0,-2-5-19 16,6 10-42-16,-13-12-38 0,16 16-78 0,-21-12-82 15,3 7-213-15,10 9 77 0,-20-12 457 0</inkml:trace>
  <inkml:trace contextRef="#ctx0" brushRef="#br0" timeOffset="4106.7024">10098 1393 1468 0,'-31'1'173'16,"31"-1"-146"-16,0 0-20 0,1 17 12 0,-1-17 11 15,0 0 8-15,28 11 0 0,-9-7-2 16,6-8-8-16,4 1-5 0,5-3-6 16,1-4-8-16,2-3-3 0,0-1-2 0,0 0-1 15,-3 0-3-15,0 1 2 0,-5-1-5 0,-2 0 4 16,-1-3-2-16,-6 2 5 0,-2-1-2 0,-18 16 3 16,25-30-4-16,-25 30 5 0,7-28 24 0,-7 28-26 15,-6-29 24-15,6 29-28 0,-22-24-3 16,5 12 1-16,-4 3-4 0,-2 4-1 0,-1 3 4 15,-4 6 1-15,-2 4 6 0,-3 3-1 0,-1 7 4 16,0 4 4-16,2 6-19 0,2 2 23 0,3 1-23 16,0 3 19-16,8 4 2 0,3-1-8 0,4 1 6 15,7-6-10-15,6 1-1 0,6-5 0 0,8-2 0 16,7-3 0-16,5-5 0 0,7-4 0 16,5-3 0-16,6-5 0 0,2-5 0 15,5-4 0-15,4-3 0 0,0-4 0 0,1-1 0 16,-1-4 0-16,0-2 0 0,-4-1 0 0,-3-4 0 15,-1-1 0-15,-8-1 0 0,-4 0 0 0,-5 0 0 16,-3-2 0-16,-5 5 0 0,-5 0 0 0,-18 21 0 16,18-27 0-16,-18 27-4 0,0 0-1 0,0 0-2 15,0 0 1-15,-22-4 2 0,4 18 0 0,-5 7 8 16,-6 6-7-16,-3 6 5 0,-1 3-3 16,2 1 6-16,1-1-2 0,4 1 8 0,6-3-8 15,4 4 3-15,7-6-8 0,3-4 4 16,6-2-3-16,4-9 2 0,-4-17-1 0,20 21 0 15,-20-21 0-15,30 6 0 0,-10-10 0 0,-1-6 0 16,0-9 0-16,-2-1 0 0,0-8 0 0,-2-4 0 16,0 0 0-16,-2-6 0 0,1 0 0 15,-5 2 0-15,0 1 0 0,-4-4 0 0,0 3 0 16,1-3 0-16,0 3 0 0,1 0 0 0,4 4 0 16,0 2 0-16,4 3 0 0,0 4 0 0,2 3 0 15,-1 3 0-15,3 6 0 0,-2 1 0 0,3 7 0 16,0 0 0-16,5 8-60 0,-5-3-40 0,11 9-64 15,-31-11-79-15,56 15-170 0,-24 1-170 0,-7-4 100 16,17 12 483-16</inkml:trace>
  <inkml:trace contextRef="#ctx0" brushRef="#br0" timeOffset="4825.4613">11684 1332 1472 0,'-7'19'121'16,"7"-19"-70"-16,0 0 3 0,6 18 10 0,-6-18 1 15,22 17-16-15,-5-12-4 0,1-4-13 0,9-1-6 16,3-2-6-16,6-1-7 0,3-5-3 16,-2 2-2-16,1-3-2 0,0-2-5 0,-4 5 3 15,0-3-5-15,-5 0 2 0,-4 1 2 16,-1-2-2-16,-7-1-1 0,-17 11 2 0,26-22-3 15,-26 22 2-15,13-23-1 0,-13 23 0 0,-3-27 0 16,3 27-1-16,-16-32 2 0,16 32-1 0,-29-30 0 16,8 18 0-16,-3 1 0 0,-4 2 0 0,-2 5 0 15,-3 5 0-15,-5 5 0 0,-1 7 0 0,-1 8 0 16,0 2 0-16,5 6 0 0,-1 3 0 0,6 5 0 16,2 1 0-16,5 5 0 0,5-6 0 15,4 1 0-15,8-9 0 0,5-3 0 0,7-3 0 16,6-3 0-16,8-1 0 0,4-3 0 15,9-4 0-15,5-4 0 0,5-7 0 0,7-1 0 16,6-4 0-16,5-5 0 0,3-2 0 0,3-3 0 16,0-2-8-16,-5-1-10 0,-2-1 0 0,-4-1-3 15,-3-1-1-15,-4-3-11 0,-3 1 3 0,-7-8-14 16,-4 7 3-16,-9-5-4 0,-5 7 14 16,-12-1 6-16,-5 3 18 0,-4 19 2 0,-11-29 15 15,11 29 1-15,-29-14 3 0,11 14 5 0,-4 4 1 16,0 4 8-16,-4 4 6 0,2 7 9 0,-4 0-10 15,1 6 6-15,2 1-16 0,0 4 5 0,2-1-11 16,3 0 2-16,0 0-9 0,3-2-10 0,4-1 0 16,3-3 0-16,4-6 0 15,3 0 0-15,3-17 0 0,4 18 0 0,-4-18 0 16,0 0 0-16,21 14 0 0,-21-14 0 0,27-4 0 16,-27 4 0-16,35-18 0 0,-13 0 0 0,2-2 0 15,3-3 0-15,-2-2 0 0,1-2 0 0,-2 1 0 16,-1-1 0-16,-1-1 0 0,-2-1 0 0,0 1 0 15,0-2 0-15,-2 5 0 0,0-1 0 0,0 5 0 16,1 4 0-16,-19 17 0 0,23-21 0 16,-23 21 0-16,0 0 0 0,0 0 0 0,0 0 0 15,11 18 0-15,-9-1 0 0,3 5 0 16,-1 1 0-16,2 4 0 0,0-1 0 0,6 2 0 16,0 1 0-16,6 0 0 0,3-1-23 0,6 0-31 15,1-5-18-15,11 3-47 0,-11-14-52 0,24 19-116 16,-22-18-195-16,12-3-63 0,13 8 252 0</inkml:trace>
  <inkml:trace contextRef="#ctx0" brushRef="#br0" timeOffset="5066.1277">13635 1174 1648 0,'-30'-2'87'0,"6"7"-26"15,-6-2 10-15,3 9-36 0,-6 1 19 0,3 2-44 16,-3 3 14-16,3 2 1 0,-1 2-10 0,3 0 2 16,4 1-17-16,3 2 0 0,2-1 0 0,4 1 0 15,4-2 0-15,4-1 0 0,6-4 0 0,3-1 0 16,6 1 0-16,1-1 0 0,8-2 0 0,4-2 0 16,7-3 0-16,4-4-32 0,9-1-32 15,-3-12-37-15,16 14-78 0,-17-27-143 16,9 13-289-16,6 1 42 0,-3-13 401 0</inkml:trace>
  <inkml:trace contextRef="#ctx0" brushRef="#br0" timeOffset="5432.311">13821 1416 1683 0,'-27'10'60'0,"27"-10"-27"0,-27 18-5 0,27-18 3 16,0 0-9-16,0 0-2 0,0 0 1 0,0 0 1 15,32 17 1-15,-5-18-1 0,6-3-6 0,7-3-8 16,6-5-2-16,4-3-5 0,2 1 2 0,0-3-3 16,3-3 4-16,-2 0-6 0,-1-4 4 15,-1 1-5-15,-6 1 4 0,-3 0-1 0,-4-1 3 16,-6 0 24-16,-8-1-23 0,-3 1 8 0,-8-2-12 16,-4 0 0-16,-7 1 0 0,-6-2 0 0,-4 5 0 15,-8 1 0-15,-5 5 0 0,-4 7 0 0,-10 6 0 16,-4 7 0-16,-9 6 0 0,-3 11 0 0,-7 6 0 15,-1 6 0-15,2 5 0 0,6 1 0 16,7-3 0-16,12 1 0 0,9-4 0 16,9 0 0-16,9 0 0 0,6-3 0 0,10-2 0 15,6-1 0-15,10-2 0 0,5-5 0 0,9-2 0 16,5-4 0-16,10-1 0 0,5-8 0 0,8 2 0 16,1-8-47-16,10 6-68 0,-11-14-63 0,20 20-131 15,-24-15-299-15,3-2 39 0,1 5 349 0</inkml:trace>
  <inkml:trace contextRef="#ctx0" brushRef="#br0" timeOffset="5573.7712">14979 1536 2047 0,'-22'4'0'16,"5"-1"0"-16,17-3 0 0,-21 0 0 0,21 0 0 0,0 0 0 16,0 0 0-16,0 0 0 0,0 0 0 15,-3-17 0-15,3 17-114 0,4-17-198 16,-4 17-336-16,22-2 19 0,-22 2 286 0</inkml:trace>
  <inkml:trace contextRef="#ctx0" brushRef="#br1" timeOffset="9584.0363">2374 2413 745 0,'0'0'50'0,"28"-12"-24"15,-11 12-20-15,4 0 13 0,3 0 8 0,2 2 4 16,2-2 9-16,3 2-6 0,0 0-3 16,6 2 5-16,-4-1-3 0,7 2 1 15,-2-4-1-15,5 4 0 0,0-4-4 0,3 3-1 16,1-4-3-16,5 3 5 0,-3-4 1 0,7 3 2 16,-2-4 0-16,5 3-4 0,1-3-6 0,6 2-4 15,-4-3-2-15,3 2-2 0,4-2 3 0,0 0 1 16,0-2-2-16,4 4-3 0,-2-1-3 15,3 0-2-15,0 0 0 0,0 1 2 0,3-3-1 16,1 3-2-16,-1-1-2 0,4-1-2 0,0 2-2 16,0-1-1-16,1 0-1 0,0 1 0 0,3 0 1 15,0 0-1-15,1-3 0 0,3 0-1 0,0 1 1 16,2-3-1-16,4 1 1 0,-4-2 0 0,5-2 1 16,3 1-1-16,2-2 0 0,1 0-2 15,1 1 1-15,-2-2-1 0,2 0 3 16,2 1-4-16,0 1 4 0,2 1-3 0,-3 1 2 15,0 1 1-15,-1 0 0 0,-1 2-1 0,-1 1 1 16,0 0-1-16,-1 2 1 0,-3-1 0 0,0 2 2 16,-1 0 0-16,0 0 0 0,2 0-1 0,-2 1-2 15,0-2 0-15,1 1 1 0,-1-2 0 0,2 1 0 16,1 0 0-16,0-1 3 0,-1 0 1 0,2 0 5 16,0 1 1-16,-2-2-1 0,4 0-1 15,-2 0-4-15,1 1-3 0,1 0-1 0,-3 0-2 16,-1 1 1-16,1 0-1 0,-2 0 0 0,-2-1 1 15,-1 1-1-15,-4 0 0 0,1 1 1 16,-1 0 0-16,-3 0 1 0,4 1-2 0,-4-2 1 16,-1 0 0-16,3 0 1 0,-1-2-2 0,2 0 3 15,1-1-3-15,2-1 2 0,1-1 1 16,2 0 1-16,-3 0 4 0,0-1 4 0,2 1-1 16,-1-2 0-16,2 1-5 0,-4 0 0 0,1 0-3 15,-2-1 2-15,-1 2-1 0,0 2 0 0,-1 1-1 16,-3 1-1-16,-2-1 0 0,-1 2-1 0,-4 1 1 15,-4 1 0-15,-1 3-1 0,-3 0 1 0,-2-2 1 16,0 2-3-16,-1-1 3 0,3 0-3 0,-2 0 2 16,1 0-1-16,-1 0 1 15,1 0 0-15,3-1 0 0,-1 1 0 0,4-2 0 16,-3-1 0-16,-1 0 1 0,1-1 1 0,-2-1 2 16,1 0 3-16,1 1 0 0,-4-2-1 0,3 2-2 15,0-1 0-15,-2-1 0 0,1 0 0 0,-3-1 0 16,-1 0-2-16,-2 1 0 0,1-2-1 0,1 1-1 15,-4-2 2-15,3 3-3 0,-3-2 2 0,-2 2-1 32,0 0-1-32,-4 0 2 0,-3 1-2 0,0-1 0 15,-4 2 1-15,0-1-1 0,-7 2 0 0,-1-1 3 16,-6 2-4-16,-5 0 2 0,-7 0 0 0,-3 0-1 16,-21-1 0-16,20 4-1 0,-20-4-2 0,0 0 1 15,0 0-3-15,0 0-9 0,0 0-12 0,0 0-16 16,0 0-21-16,-11 17-24 0,13 0-52 0,-2-17-85 15,0 0-290-15,-20 12 34 0,3-13 225 16</inkml:trace>
  <inkml:trace contextRef="#ctx0" brushRef="#br2" timeOffset="29870.6981">1767 3057 1001 0,'0'0'159'0,"0"0"-44"0,0 0-44 16,0 0-15-16,0 0 0 0,0 0 2 0,0 0-1 16,0 0-11-16,0-19-11 0,0 19-14 0,0 0-9 15,-23-6-3-15,23 6-2 0,-30 0 2 0,13 4 0 16,-3 3 1-16,-2 0 0 0,0 4 3 0,-4 2 0 16,3 4 5-16,-1 1-5 0,2 4 2 0,1-1-8 15,2 2 2-15,2 0-8 0,2 0 4 0,4-4 9 16,0 0-28-16,5-1 28 0,2 1-31 0,2-3 14 15,2-16 3-15,4 26-2 0,-4-26 2 16,10 18-2-16,-10-18 2 0,20 16-2 0,-20-16 2 16,32 13-1-16,-11-7 2 0,2 0-2 0,2 0 1 15,0-1 0-15,-2 1 3 0,-1 1 0 0,-3 1 1 16,-19-8-2-16,28 16-1 0,-28-16-2 0,13 25 2 16,-10-8-2-16,-6 3 2 0,-3 3-2 0,-6 4 4 15,-4 1-9-15,-2 1 6 0,-4 0-6 0,-1-2 6 16,0 1-4-16,1-4 6 0,1-1-5 0,3-2 3 15,4-3-11-15,14-18-8 0,-16 27-37 0,16-27-38 16,2 17-62-16,-2-17-80 0,17-12-190 0,3 6-104 16,-3-17 239-16</inkml:trace>
  <inkml:trace contextRef="#ctx0" brushRef="#br2" timeOffset="30261.3291">2386 3132 1132 0,'0'0'227'0,"-14"-17"-204"16,14 17-9-16,-34-12 14 0,17 13 12 0,-9-3 14 15,2 11 5-15,-10-5-5 0,4 11-1 0,-8-3-7 16,3 7-3-16,-4 2-10 0,3 4 1 0,-2 3 10 16,3 5-27-16,-3-1 23 0,5 7-27 0,2 0 1 15,3 2 3-15,4 0-14 0,5 0 5 16,7-5-8-16,6-2 3 0,5-7-5 0,7-4 2 15,6-4-3-15,6-4 3 0,6-4-2 0,8-4 4 16,6-6-2-16,5-6 0 0,9-7 2 0,0-6-3 16,5-9 4-16,1-4-2 0,1-4 5 0,-1-4-6 15,-2 0 7-15,-4 0-9 0,-5-1 6 0,-4 2-6 16,-6 2-9-16,-4 3 20 0,-7 3-21 0,-5 2 21 16,-5 4-7-16,-6 2-6 0,-10 22 2 0,7-25-3 15,-7 25 0-15,0 0 0 0,0 0-2 0,-20-3-1 16,20 3-2-16,-29 34 4 0,7-3 13 0,-3 7-20 15,-1 7 22-15,0 3-18 0,5 1 1 0,3-2 2 16,7 0-19-16,3-7-4 0,11 1-23 16,2-11-12-16,13 4-32 0,-5-16-15 0,21 9-38 15,-11-22-31-15,25 10-44 0,-12-15-112 0,6-10-89 16,19 12 180-16,-14-24 245 0</inkml:trace>
  <inkml:trace contextRef="#ctx0" brushRef="#br2" timeOffset="30761.3294">3416 3267 1483 0,'-24'22'69'0,"2"0"-22"0,5 10 7 0,-7-1-10 15,7 8 6-15,-7 0-19 0,3 4 1 16,-2-1-14-16,4 3 4 0,1-6-9 0,3-3 7 16,5-4-9-16,4-6 3 0,4-3-13 0,3-3 1 15,-1-20-4-15,10 25 2 0,-10-25 0 0,19 12 0 16,-19-12 2-16,26-2 1 0,-26 2 1 0,30-21-1 15,-13 2 3-15,4-4-1 0,-4-6 5 0,2-4-6 16,-2-3 7-16,2-1-8 0,-4-1 5 0,0 0-7 16,-2 1 5-16,0 2-7 0,-2 1 5 0,-1 2-5 15,0 5 4-15,-1 2-5 0,-2 8 3 0,-7 17-1 16,6-16 3-16,-6 16 0 0,0 0 0 0,0 0-1 16,0 0-3-16,0 0 2 0,-5 27-2 0,3-7 3 15,-1 3-2-15,2 1 4 0,-1 0-4 16,2-1 3-16,2-1-4 0,2-3 2 0,3-1-3 15,-7-18 3-15,21 29-3 0,-21-29 2 0,29 20-2 16,-8-14 3-16,0-4-1 0,4-4 0 16,3-3 3-16,1-6-3 0,1-2 3 0,1-4-1 15,-1-4 3-15,1 1-3 0,-1-3 3 0,-2 0-3 16,-3 0 2-16,-3 1-5 0,-2 1 4 0,-3 3-3 16,-17 18 2-16,23-28-1 0,-23 28 2 0,0 0 4 15,0 0 1-15,0 0-4 0,0 0-4 0,0 0 0 16,0 0 0-16,0 0 0 0,-9 32 0 15,2-8 0-15,-3 4 0 0,2 0 0 0,1 1-19 16,-1-3-5-16,7 1-15 0,-1-3-16 16,9 5-16-16,-2-6-5 0,9 7-34 0,-14-30-33 15,36 38-191-15,-18-28-227 0,1-8 46 0,11 10 416 16</inkml:trace>
  <inkml:trace contextRef="#ctx0" brushRef="#br2" timeOffset="31136.3466">4328 3341 1575 0,'0'0'77'16,"-13"20"-61"-16,13-20-5 0,14 20 15 16,-14-20 4-16,26 17 7 0,-26-17-9 15,34 11-4-15,-12-10-5 0,6 2-5 0,1-4-3 16,2-1-1-16,3-2-2 0,1-4-1 0,-1-3 1 15,0-2-8-15,-2-3 4 0,0-1-5 0,-3 1 4 16,-3-4-3-16,-4 1-14 0,-4 0 29 0,-5-2-27 16,-1 2 27-16,-5-2-9 0,-5 0-6 0,-6 2 3 15,-4 1-5-15,8 18 3 0,-27-28-5 16,6 20 3-16,-3 4 1 0,-5 5 7 0,-3 8 7 16,-4 6 9-16,-2 11 5 0,-3 4 0 0,1 6-9 15,-2 4-5-15,5 5-14 0,2-1 0 16,9-2 0-16,7-2 0 0,6-5 0 0,9-5 0 15,7-2 0-15,5-3 0 0,8-2 0 0,6-3 0 16,11-6 0-16,8-3 0 0,7-6 0 0,10-4 0 16,2-8-48-16,15 3-43 0,-6-19-87 15,27 9-355-15,-15-7-92 0,-1-1 54 0</inkml:trace>
  <inkml:trace contextRef="#ctx0" brushRef="#br2" timeOffset="32857.199">6322 2961 1202 0,'22'-2'114'0,"-22"2"-76"16,0 0-28-16,0 0-8 0,0 0 4 0,5-20 11 15,-5 20 7-15,0 0 5 0,0 0-2 16,0 0-7-16,0 0-6 0,0 0-5 0,0 0 0 16,0 0 0-16,0 0 1 0,0 0 11 0,0 0 8 15,12 18 3-15,-6 4 4 0,-2 4-16 0,1 9 0 0,-3 3-15 0,2 3 8 16,-4 4-8-16,1 2-8 0,-3 0 25 16,1 3-24-16,-3-3 23 0,-1 0-11 0,1-2-14 15,1-3 8-15,-2-2-9 0,2-3 5 16,2 0-22-16,-1-8-1 0,5-1-27 0,-3-12-15 15,14 7-43-15,-14-23-29 0,22 23-35 0,-22-23-84 16,0 0-194-16,35-8 19 0,-33-14 382 0</inkml:trace>
  <inkml:trace contextRef="#ctx0" brushRef="#br2" timeOffset="33075.9704">5919 2950 1574 0,'-19'20'283'0,"-1"-16"-251"0,20-4-13 16,0 0-17-16,0 0-5 0,0 0 6 15,0 0 10-15,30-6 12 0,5-1 3 0,10-6 0 16,13-2-11-16,11-6-6 0,10-3-8 0,8-3-1 16,5-2-6-16,-1 0 1 0,-4 0-13 0,1 3-3 15,-5 0-22-15,-4 7-14 0,-9-5-39 0,3 20-78 16,-27-20-189-16,7 17-246 0,-11 5 65 0,-17-7 420 15</inkml:trace>
  <inkml:trace contextRef="#ctx0" brushRef="#br2" timeOffset="35026.3748">7987 2823 868 0,'20'-11'195'16,"-20"11"-186"-16,0 0-8 0,8-18 4 0,-8 18 11 15,0 0 14-15,0 0 9 0,0 0 14 0,0 0-1 16,0 0-4-16,0 0-5 0,0 0-6 16,0 0-2-16,0 0-3 0,12 29 4 0,-15-9-6 15,3 9 8-15,-5 1-13 0,4 8 6 0,-5-1-8 16,3 5 3-16,-4-3-7 0,3 5 8 15,-1-3-16-15,0 1 6 0,-1-3 7 0,3 0-28 16,-2-8 24-16,2-2-30 0,1-3 10 0,2-6 3 16,2-3-5-16,-2-17 4 0,7 26-3 0,-7-26 2 15,0 0 0-15,9 20 0 0,-9-20 0 16,0 0-1-16,0 0 0 0,0 0 0 0,0 0 0 16,0 0 0-16,0 0 1 0,17 3 1 0,-17-3 1 15,0 0-1-15,0 0 1 0,16-23-1 0,-16 23 1 16,12-23-3-16,-12 23 2 0,16-31-4 0,-7 13 4 15,2-1-4-15,1 0 4 0,2-2 12 16,3 3-29-16,2 0 30 0,0 2-31 0,2 3 15 0,-1 2 1 16,1 2-2-16,0 3 1 15,-3 3-1-15,0 1 1 0,-18 2-2 0,28 5-1 16,-28-5 1-16,18 14-2 0,-18-14 3 0,11 23-2 16,-11-23-14-16,4 30 33 0,-6-12-31 0,-3 0 31 15,-4 3-12-15,-3-1-5 0,-3 1 6 0,-3-1-4 16,-3 1 9-16,-2-3 0 0,0-1 9 0,-1-4 0 15,1 1 1-15,-1-5-6 0,2 0-2 16,0-3-7-16,4-3-1 0,18-3-2 0,-27 3-2 16,27-3-7-16,0 0-9 0,0 0-19 0,-21-13-39 15,21 13-47-15,3-26-75 0,16 21-106 0,-9-14-222 16,4-6 31-16,20 15 397 0</inkml:trace>
  <inkml:trace contextRef="#ctx0" brushRef="#br2" timeOffset="35417.0269">8628 3213 1325 0,'0'0'69'0,"-12"18"-41"0,12-18-12 16,0 0 37-16,-17 31-22 0,17-31 26 0,-13 27-19 15,13-27 3-15,-15 38-1 0,8-19-17 16,2 6 2-16,-1-5-2 0,2 2 3 0,0-4-7 15,4 0 1-15,0-18-15 0,2 29 0 16,-2-29-4-16,7 22 1 0,-7-22-2 0,0 0 0 16,22 18 0-16,-22-18-1 0,24 1 1 0,-7-3 1 15,1-5 2-15,3-4-1 0,1-4 4 0,1-3-4 16,0-4 4-16,0-2-3 0,0-3 6 16,-2 2-6-16,-1-2 4 0,-2 2-6 0,-2 2-13 15,-2 3 28-15,-3 1-28 0,-11 19 27 0,16-25-13 16,-16 25-1-16,0 0 3 0,0 0 2 0,0 0 1 15,0 0-1-15,0 0-3 0,-2 18-17 0,-5 2 27 16,1 5-27-16,-1 4 27 0,0 1-10 0,2 0-6 16,1-1 6-16,4-4-8 0,1-4 6 15,7-1-9-15,-8-20-10 0,27 28-4 16,-7-21-5-16,8-2-16 0,1-14-17 0,13 4-50 16,-13-25-110-16,29 16-79 0,-16-17-224 0,9-13 18 15,13 9 419-15</inkml:trace>
  <inkml:trace contextRef="#ctx0" brushRef="#br2" timeOffset="35620.1495">9618 2727 1718 0,'-30'55'14'0,"3"6"-7"0,3 5-15 15,3-1 18-15,1 1-14 0,3 0 15 0,3-3-14 16,0-2-6-16,4-4 19 0,2-4-22 0,6-4 17 15,2-8-22-15,7-1-36 0,-4-15-21 16,12 7-44-16,-15-32-57 0,27 29-203 0,-27-29-127 16,22 6 87-16,-1 2 418 0</inkml:trace>
  <inkml:trace contextRef="#ctx0" brushRef="#br2" timeOffset="35792.0732">9290 3044 1476 0,'-25'-21'458'0,"7"24"-403"0,18-3-34 0,-21 2-15 16,21-2-4-16,0 0-1 0,0 0-2 0,0 0 0 16,25 10 0-16,-5-8 1 0,10 1 0 0,5-3-3 15,6 0-11-15,3-6-19 0,10 5-33 0,-8-13-54 16,18 18-73-16,-20-26-133 0,16 14-255 0,-1 4 43 16,-5-11 397-16</inkml:trace>
  <inkml:trace contextRef="#ctx0" brushRef="#br2" timeOffset="36463.8972">10759 3298 770 0,'0'0'259'0,"0"0"-79"16,0 0-77-16,0 0-6 0,0 0 2 15,-33-24-31-15,33 24 5 0,-34-15-47 0,16 9 9 16,-7-1-22-16,2 3 12 0,-1 1 1 0,1 3-2 16,-2 0-3-16,2 5-4 0,-1-1 0 0,1 4-17 15,0 1 32-15,2 3-33 0,-2 3 29 0,2 4-14 16,2 2-6-16,2 2 6 0,2-1-8 15,3 1 4-15,2 0-6 0,4-3 2 16,4 1-4-16,3-3 2 0,-1-18-4 0,12 28 2 16,-12-28-3-16,26 20 3 0,-8-15-1 0,5-3 1 15,4-5 2-15,5-6 0 0,0-6 3 0,6-6 0 16,1-8 4-16,4-5-8 0,-1-6 6 0,2-3-10 16,1-3-8-16,0-1 18 0,-1 1-17 0,-7 0 16 15,-5 2-3-15,-5 3-7 0,-7 2 5 0,-3 4-5 16,-4 3 6-16,-6 3-6 0,-3 3 5 15,-2 8-3-15,-2 18 2 0,-2-18 2 0,2 18-2 16,0 0-2-16,0 0 0 0,0 0 0 0,-20 24 0 16,10 0 0-16,-3 10 0 0,-2 8 0 15,0 8 0-15,-4 1 0 0,2 2 0 0,0-2-1 16,4-3 2-16,4-1-5 0,5-4 5 0,2-3-13 16,7-3-15-16,2-5 0 0,7-3-11 0,2-6 0 15,4-2-10-15,0-7-11 0,8 1-32 16,-8-15-30-16,19 12-80 0,-20-28-79 0,15 0-235 15,-1 5 37-15,-13-19 370 0</inkml:trace>
  <inkml:trace contextRef="#ctx0" brushRef="#br2" timeOffset="36651.4082">11307 3150 1515 0,'-7'17'112'0,"7"-17"-73"15,-27 27-8-15,13-9 3 0,3 7-11 0,-4 0 24 16,3 5-36-16,-3 0 18 0,3 5-12 0,-1 0-11 15,2-1 6-15,1-1-9 0,3-2 4 0,0-4-11 16,4-1 6-16,3-4-8 0,1-5-4 0,-1-17-10 16,16 23-11-16,-16-23-17 0,28 5-15 0,-6-5-18 15,-7-19-27-15,16 10-55 0,-17-27-86 16,16-2-256-16,-1 7 38 0,-11-16 335 0</inkml:trace>
  <inkml:trace contextRef="#ctx0" brushRef="#br2" timeOffset="36776.5335">11330 2772 1367 0,'0'0'215'0,"-36"-11"-126"0,36 11-38 0,-26-5-26 16,26 5-10-16,0 0-12 0,0 0-14 15,0 0-15-15,0 0-19 0,22 30-33 0,-22-30-48 16,49 22-107-16,-31-7-252 0,15-10-30 0,13 13 270 16</inkml:trace>
  <inkml:trace contextRef="#ctx0" brushRef="#br2" timeOffset="37073.3429">12295 2713 1240 0,'-25'-33'371'0,"1"17"-313"16,-5-4-59-16,5 4 44 0,-4-1-17 0,6 5 21 15,-7 1 0-15,1 5-9 0,-2 4-8 0,2 5-2 16,-2 3 1-16,2 8-17 0,-2 4 24 15,0 6-30-15,1 6 19 0,0 10-13 0,1 4-12 16,3 5 0-16,0 2 0 0,3 5 0 0,4 0 0 16,1 4 0-16,3 1 0 0,3-1 0 0,3-2 0 15,3-1 0-15,4-7 0 0,1-1 0 0,4-6-2 16,1-4-23-16,4-2-15 0,0-5-2 0,3-2-15 16,-2-11-13-16,7 6-32 0,-17-25-11 15,27 27-42-15,-27-27-61 0,0 0-181 16,25-7-95-16,-28-11 157 0</inkml:trace>
  <inkml:trace contextRef="#ctx0" brushRef="#br2" timeOffset="37218.6487">11589 3219 1430 0,'0'0'373'16,"0"0"-317"-16,0 0-37 0,0 0-8 16,0 0 0-16,0 0 1 0,31-14-3 0,-11 9 1 15,5-1-6-15,5 0-1 0,5-1-1 0,7-1 0 16,4 0-7-16,4 1-14 0,1-3-25 0,7 6-52 15,-11-13-67-15,19 23-148 0,-8-13-280 0,-6 0 68 16,4 13 334-16</inkml:trace>
  <inkml:trace contextRef="#ctx0" brushRef="#br2" timeOffset="37485.4365">12917 2630 1345 0,'-23'-9'338'0,"-7"-12"-340"16,3 2 39-16,-2 3 3 0,5 10 12 15,-6 0 7-15,1 10-15 0,-6 2-12 0,1 5-5 16,1 3-3-16,1 5-14 0,1 4 23 0,2 4-27 16,0 2-4-16,2 5-2 0,1 5 0 0,4 3 0 15,3 3 0-15,1 3 0 0,2 3 0 0,1 1 0 16,3 1 0-16,4 0 0 0,1-1 0 15,4-1 0-15,3-3 0 0,1 0 0 0,3-4 0 16,-2-1-13-16,4-5-34 0,-5-6-17 16,9 3-41-16,-11-16-29 0,18 15-94 0,-22-15-297 15,5-19-19-15,13 23 158 0</inkml:trace>
  <inkml:trace contextRef="#ctx0" brushRef="#br2" timeOffset="37684.2553">12286 3123 1747 0,'0'0'149'0,"0"0"-124"16,0 0-18-16,0 0 0 0,10 17 5 0,-10-17 3 15,0 0 0-15,29 14-2 0,-12-9-3 0,6-3-4 16,8 0-3-16,3-4-2 0,6-1-7 0,4 0-11 16,-1-3-14-16,6 4-18 0,-3-7-21 15,10 11-38-15,-16-16-47 0,19 23-99 0,-28-14-255 16,6-4 0-16,3 11 208 0</inkml:trace>
  <inkml:trace contextRef="#ctx0" brushRef="#br2" timeOffset="38342.9452">12792 3192 1237 0,'-17'27'381'0,"0"-17"-326"15,17-10-31-15,-18 18-3 0,18-18-11 16,0 0 30-16,4 20-34 0,-4-20 37 0,21 7-14 15,-4-8-13-15,8-1 17 0,3-2-22 0,3-4 25 16,3-1-20-16,2-2 6 0,-4-3-14 0,3 1-5 16,-5-1 2-16,-2-2-4 0,-3 0 2 0,-1 2-4 15,-4-1 4-15,-3 1-2 0,-17 14 3 16,26-29-3-16,-26 29 3 0,11-27-2 0,-11 27 2 16,-3-24-2-16,3 24 0 0,-14-22-2 0,14 22 1 15,-25-13-1-15,25 13 1 0,-34-4 0 16,15 8 0-16,-3 3 2 0,-1 3-2 0,-1 3 4 0,-2 3 1 15,2 3 0-15,-2 3-6 0,5 2 0 16,3 0 0-16,2 0 0 0,7 2 0 16,1-2 0-16,6-1 0 0,3-1 0 0,5-2 0 15,4 1 0-15,5-2 0 0,3-2 0 0,6-2 0 16,3-5 0-16,5-1 0 0,2-4 0 0,2-3 0 16,3-2 0-16,0-2 0 0,0-3 0 0,-4-1 0 15,-1-3 0-15,-3-1 0 0,-2-4 0 0,-4 0 0 16,0-3 0-16,-5 1 0 0,0 0 0 0,-4-1 0 15,-16 17 0-15,24-30 0 0,-24 30 0 16,13-23 0-16,-13 23 0 0,0 0 0 0,4-19 0 16,-4 19 0-16,0 0 0 0,0 0 0 0,-20 6 0 15,20-6 0-15,-21 20 0 0,5-3 0 16,-3 2 0-16,0 1 0 0,2 3 0 0,0 0 0 16,4 0 0-16,0-1 0 0,4-2 0 0,4-3 0 15,5-17 0-15,-4 29 0 0,4-29 0 0,4 17 0 16,-4-17 0-16,0 0 0 0,0 0 0 15,22 6 0-15,-22-6 0 0,22-15 0 0,-22 15 0 16,25-32 0-16,-13 12 0 0,0-6 0 0,1 1 0 16,-1-3 0-16,-2 1 0 0,0-2 0 0,0 0 0 15,-1 0 0-15,2 0 0 0,1 1 0 0,1 3 0 16,1 2 0-16,-1 2 0 0,-13 21 0 0,24-29 0 16,-24 29 0-16,23-18 0 0,-23 18 0 15,20-7 0-15,-20 7 0 0,17 1 0 0,-17-1 0 16,23 9 0-16,-23-9-53 0,28 12-24 0,-5 4-66 15,-23-16-105-15,43 0-347 0,-23 2 10 0,0-4 240 16</inkml:trace>
  <inkml:trace contextRef="#ctx0" brushRef="#br2" timeOffset="39041.024">13899 3138 1557 0,'0'0'209'0,"-7"21"-179"0,7-21-14 0,0 0 5 16,0 0 6-16,4 17 4 0,-4-17-2 15,21 5-2-15,-3-4-6 0,5-5-6 16,3 1-9-16,0-3-3 0,-2-2-2 0,-2 1 0 0,-2 0-1 16,0-2 3-16,-3 0-3 0,-17 9 2 0,24-18-1 15,-24 18 0-15,14-21-1 0,-14 21 2 0,2-22-5 16,-2 22 2-16,-11-23-6 0,11 23 3 0,-23-22-2 15,23 22 4-15,-32-13 1 0,14 12 0 0,-1 2 2 16,-6 4 0-16,0 3 2 0,-4 6 2 16,-2 0 3-16,2 6 1 0,-1 3 4 0,0 3 1 15,4 3 1-15,1 1-15 0,6-2 0 0,7-1 0 16,3-2 0-16,8-3 0 0,5 0 0 0,5-3 0 16,-9-19 0-16,33 30 0 0,-8-20 0 15,5-4 0-15,4-3 0 0,6-5 0 0,3-1 0 16,0-6 0-16,2-3 0 0,0-2 0 0,0-5 0 15,-1 0 0-15,-1-1 0 0,-2-1 0 16,-4 0 0-16,-3 0 0 0,-4 0 0 0,-6 4 0 16,-4 0 0-16,-20 17 0 0,23-24 0 0,-23 24 0 15,0 0 0-15,0-19 0 0,0 19 0 0,0 0 0 16,-28 2 0-16,28-2 0 0,-37 22 0 0,14-5 0 16,2 2 0-16,-4 3 0 0,2 2 0 0,0-1 0 15,4-1 0-15,4-2 0 0,5-1 0 0,5-2 0 16,5-17 0-16,-1 25 0 0,1-25 0 15,10 18 0-15,-10-18 0 0,17 6 0 16,-17-6 0-16,29-7 0 0,-9-3 0 0,3-4 0 16,2-6 0-16,1 0 0 0,2-3 0 0,-2-1 0 15,2-1 0-15,-2 1 0 0,-4 0 0 0,-2 1 0 16,1 1 0-16,-1 2 0 0,-2 3 0 0,-18 17 0 16,30-22 0-16,-30 22 0 0,0 0 0 15,0 0 0-15,0 0 0 0,0 0 0 0,0 0 0 16,12 21 0-16,-12-21 0 0,-3 36 0 0,-1-18 0 15,2 1 0-15,0-1 0 0,2-18 0 0,7 32 0 16,-7-32 0-16,17 24 0 0,-17-24 0 0,31 16 0 16,-9-13 0-16,2-3 0 0,7-3-40 15,-2-7-2-15,10 0-38 0,-7-11-13 0,14 6-41 16,-15-19-78-16,23 15-161 0,-14-9-164 16,-8-8 61-16,7 13 417 0</inkml:trace>
  <inkml:trace contextRef="#ctx0" brushRef="#br2" timeOffset="39181.6282">15277 2676 1466 0,'-19'40'299'0,"-7"-13"-244"0,0 10-4 16,-3 2 0-16,1 11 13 0,-6-1-20 0,2 6-27 15,0 0-17-15,1 1 0 0,6-3 0 16,1-2 0-16,6-4 0 0,5-2 0 16,7-4 0-16,7-2 0 0,7-1-2 0,2-7-46 15,7 0-17-15,-5-12-34 0,14 12-72 0,-26-31-304 16,24 25-119-16,-24-25 42 0</inkml:trace>
  <inkml:trace contextRef="#ctx0" brushRef="#br2" timeOffset="39353.507">14937 3046 1617 0,'-6'29'430'0,"6"-29"-430"16,0 0 0-16,0 0 0 0,0 0 0 0,0 0 0 15,0 0 0-15,0 0 0 0,0 0 0 0,15 20 0 16,6-14 0-16,5 2 0 0,8-3 0 0,8 2 0 15,5-5 0-15,15 5-83 16,-3-16-93-16,28 15-299 0,-14-12-154 0,7 3 59 16,7 6 457-16</inkml:trace>
  <inkml:trace contextRef="#ctx0" brushRef="#br2" timeOffset="40103.505">16262 3091 1424 0,'20'-12'66'0,"-20"12"-31"16,0 0 1-16,17-7 6 0,-17 7 6 16,0 0-9-16,0 0-6 0,0 0-5 15,0 0-8-15,0 0-3 0,-23 26-2 0,12-9 6 16,-6 0 3-16,3 7 9 0,-6-1-1 0,2 4-1 15,0 0-7-15,2 2-15 0,0-4 19 0,3 2-25 16,-1-4 20-16,5-3-12 0,9-20-7 0,-10 28-3 16,10-28-1-16,0 18 0 0,0-18 0 0,0 0 0 15,0 0 0-15,0 0 0 0,0 0 0 16,0 0 0-16,19 1 0 0,-19-1 0 0,18-19 0 16,-18 19 0-16,21-33 0 0,-8 15 0 0,-2-1 0 15,-2 0 0-15,-1-1 0 0,0 2 0 0,-2 0 0 16,1 1 0-16,1-1 0 0,-2 1 0 15,-6 17 0-15,13-25 0 0,-13 25 0 0,0 0 0 16,0 0 0-16,0 0 0 0,0 0 0 16,0 0 0-16,0 0 0 0,0 0 0 0,0 0 0 15,0 0 0-15,18 22 0 0,-18-22 0 0,13 32 0 16,-7-15 0-16,-6-17 0 0,19 28 0 0,-19-28 0 16,27 24 0-16,-9-14 0 0,4-2 0 0,4-4 0 15,4-3 0-15,3-4 0 0,6-4 0 0,0-3 0 16,-2-4 0-16,0-2 0 0,-3-2 0 0,-1-2 0 15,-2 0 0-15,-2 0 0 0,-4-2 0 16,-1 3 0-16,-6 0 0 0,-5 2 0 0,-13 17 0 16,19-25 0-16,-19 25 0 0,0 0 0 15,6-18 0-15,-6 18 0 0,0 0 0 0,0 0 0 16,0 0 0-16,0 0 0 0,-18 22 0 0,11-5 0 16,-4 3 0-16,-2 4 0 0,1 1 0 0,-1 1 0 15,3 0 0-15,3 1 0 0,0-2 0 0,5-1-4 16,1-4-41-16,6 2-11 0,-5-22-9 15,21 35-13-15,-21-35-12 0,36 24-23 0,-36-24-36 16,50 9-59-16,-31-20-85 0,7-1-191 0,14 9 72 16,-13-18 363-16</inkml:trace>
  <inkml:trace contextRef="#ctx0" brushRef="#br2" timeOffset="40416.0102">17202 3153 1376 0,'0'0'214'0,"-12"-18"-127"0,12 18-23 16,-23-11 3-16,23 11-10 0,-21-3-10 0,21 3-11 15,-23 5-7-15,23-5-5 0,-22 12-3 0,22-12-2 16,-22 25-13-16,22-25-6 0,-21 33 0 0,13-12 0 16,1-1 0-16,0 1 0 0,4 0 0 0,3-2 0 15,2 0 0-15,3-2 0 0,-5-17 0 0,15 28 0 16,-15-28 0-16,20 19 0 0,-20-19 0 16,26 14 0-16,-26-14 0 0,27 6 0 0,-27-6 0 15,30-9 0-15,-30 9 0 0,29-20 0 0,-29 20 0 16,28-35 0-16,-13 12 0 0,-2 0 0 0,1-1 0 15,-1-2 0-15,-1 0 0 0,-1-1 0 16,0 3 0-16,-3-2 0 0,0 5-11 0,-5-1-16 16,1 4 1-16,-4 18-2 0,0-25 0 0,0 25-3 15,0 0-3-15,0 0-4 0,-18-6-1 16,18 6 5-16,-17 12-3 0,17-12-9 0,-14 23-42 16,14-23-61-16,-3 21-97 0,3-21-215 0,0 0-6 15,12 19 211-15</inkml:trace>
  <inkml:trace contextRef="#ctx0" brushRef="#br2" timeOffset="40666.0053">18029 2289 1697 0,'-35'2'129'15,"9"7"-99"-15,-1 6-8 0,0 9 12 0,-3 5 2 16,2 7 4-16,-1 4-11 0,1 6-1 0,0 2-26 15,4 4-2-15,2 2 0 0,2 3 0 16,3-2 0-16,3 6 0 0,2-2 0 0,1 0 0 16,2-2 0-16,1-4 0 0,1-3 0 0,1-5 0 15,3 0 0-15,-1-5-34 0,3-1 5 0,-3-5-31 16,8 0-11-16,-10-14-41 0,14 13-50 0,-8-33-62 16,2 21-205-16,-2-21-74 0,0 0 81 15</inkml:trace>
  <inkml:trace contextRef="#ctx0" brushRef="#br2" timeOffset="41009.7232">17525 2932 1832 0,'0'0'97'0,"-23"6"-76"0,23-6-11 16,0 0 1-16,0 0 5 0,0 0 3 15,1 21 3-15,-1-21-3 0,21 16-19 0,-21-16 0 16,38 13 0-16,-13-8 0 0,5-1 0 0,4-2 0 15,2-3 0-15,3-1 0 0,1-2 0 16,0-1 0-16,-1-2 0 0,-2 1 0 0,-6 0 0 16,0 0 0-16,-6-2 0 0,-2 2 0 0,-2-1 0 15,-3 1 0-15,-18 6 0 0,22-7 0 0,-22 7 0 16,0 0 0-16,0 0 0 0,0 0 0 16,0 0 0-16,0 0 0 0,0 0 0 0,-13 19 0 15,13-19 0-15,-26 38 0 0,10-14 0 0,1 1 0 16,-5 2 0-16,3 1 0 0,1 1 0 0,2-1 0 15,2-2 0-15,3 0 0 0,3-3 0 0,5-3 0 16,1-2 0-16,0-18-11 0,11 28-33 16,-11-28 6-16,17 13-37 0,2-5-51 0,-13-28-112 15,16 8-350-15,-2-7 17 0,0-11 216 16</inkml:trace>
  <inkml:trace contextRef="#ctx0" brushRef="#br2" timeOffset="41150.3696">18187 2545 1918 0,'0'0'71'0,"0"0"-74"0,-20 16-3 15,20-16-4-15,0 0-6 0,-11 28-24 0,11-28-30 16,8 28-45-16,-8-28-111 0,25 17-261 0,-25-17-62 16,33 15 83-16</inkml:trace>
  <inkml:trace contextRef="#ctx0" brushRef="#br2" timeOffset="41759.7377">18533 2796 1799 0,'-35'6'55'0,"6"6"-17"0,-4 0 4 0,4 5 8 15,-4 0-9-15,0 6-19 0,4 0-22 16,4 3 0-16,3 0 0 0,6 2 0 0,3-1 0 15,4-1 0-15,4-2 0 0,5 1 0 16,3-2 0-16,1-2 0 0,6-1 0 0,2-2 0 16,-12-18 0-16,32 28 0 0,-11-16 0 0,4-5 0 15,2-2 0-15,0-4 0 0,-2-3 0 0,-3-4 0 16,1-2 0-16,-3-4 0 0,2 0-15 0,-4-5-13 16,0 1 1-16,-2-3 2 0,-2-1 8 15,-1 0-1-15,-4 1 8 0,-3-2-3 0,2 2 4 16,-3-3-7-16,1 0 4 0,2-1-3 0,2 3 8 15,1-1 0-15,1 4 10 0,-12 17 1 0,24-25 8 16,-24 25 5-16,19-10 6 0,-19 10 3 0,0 0-1 16,21 4 3-16,-21-4-3 0,0 0-3 15,24 16-1-15,-24-16-8 0,17 13-13 0,-17-13 0 16,19 16 0-16,-19-16 0 0,18 17 0 16,-18-17 0-16,14 16 0 0,-14-16 0 0,7 19 0 15,-7-19 0-15,1 21 0 0,-1-21 0 0,-7 25 0 16,7-25 0-16,-17 27 0 0,17-27 0 0,-28 29 0 15,28-29 0-15,-32 28 0 0,32-28 0 0,-28 22 0 16,28-22 0-16,0 0 0 0,-18 15 0 0,18-15 0 16,0 0 0-16,0 0 0 0,0 0 0 15,23-4 0-15,-6-2 0 0,5-4 0 0,5-3 0 16,1-2 0-16,2 0 0 0,2-1 0 0,-3 3 0 16,3-3 0-16,-4 4 0 0,-2 0 0 15,1 1 0-15,-4 1 0 0,-2 2 0 0,-3 2 0 16,-18 6 0-16,23-3 0 0,-23 3 0 0,0 0 0 15,0 0 0-15,17 18 0 0,-17-18 0 0,3 23 0 16,-3-23 0-16,-2 32 0 0,2-32 0 16,-2 35 0-16,0-18 0 0,3 3 0 0,-1-20-12 15,3 43-159-15,-3-43-185 0,-4 21-264 0,4-21 3 16,9 22 347-16</inkml:trace>
  <inkml:trace contextRef="#ctx0" brushRef="#br2" timeOffset="41901.3307">19720 3256 2035 0,'-24'-9'12'0,"3"-3"-12"0,4 4-13 15,-4-6-35-15,1 11-64 0,-16-22-136 16,6 18-367-16,0-6-9 0,4 2 238 0</inkml:trace>
  <inkml:trace contextRef="#ctx0" brushRef="#br2" timeOffset="44358.5726">787 3628 905 0,'0'0'288'15,"-9"-20"-207"-15,9 20-37 0,0 0-10 0,-19-20 4 16,19 20 11-16,0 0 0 0,-30-14-6 16,30 14-9-16,-23-2-6 0,23 2-8 0,-28 8-3 15,28-8 0-15,-26 15 0 0,26-15 3 0,-26 21-3 16,26-21 0-16,-18 25-5 0,18-25-2 0,-10 27-6 15,10-27 1-15,-1 27-4 0,1-27 3 0,7 27-4 16,-7-27 2-16,17 26-3 0,-17-26 2 0,22 19-1 16,-22-19 2-16,28 13-1 0,-28-13-1 15,27 8 1-15,-27-8 1 0,22 2-1 16,-22-2 1-16,0 0 0 0,22-3-1 0,-22 3 2 16,0 0-1-16,20-20 2 0,-20 20-2 0,15-26 1 15,-15 26-4-15,11-31 4 0,-11 31-3 0,6-29 3 16,-6 29 1-16,-1-26 5 0,1 26 1 0,-5-22 4 15,5 22-3-15,0 0 3 0,-12-17-2 0,12 17-1 16,0 0-1-16,-19-5-3 0,19 5-4 0,0 0-2 16,-24 10-1-16,24-10 0 0,-22 20 0 15,22-20-2-15,-23 29 3 0,23-29-2 0,-22 32 5 16,22-32-5-16,-14 28 4 0,14-28-5 0,-4 20 2 16,4-20-2-16,0 0 2 0,13 21 0 0,-13-21 0 15,19 8 0-15,-19-8 1 0,21 4 0 16,-21-4 1-16,27-3 1 0,-27 3-2 0,25-12 4 15,-25 12 0-15,23-21 5 0,-23 21-3 16,22-31 4-16,-13 14-6 0,-1 1 4 0,-8 16-3 16,8-32 6-16,-8 32-1 0,1-25 4 0,-1 25-3 15,-7-20 0-15,7 20-4 0,0 0-2 0,-22-17-3 16,22 17 0-16,-18-3-4 0,18 3 2 0,-21 5-1 16,21-5 0-16,-22 13 0 0,22-13 0 0,-22 20 1 15,22-20-1-15,-15 23 3 0,15-23-4 0,-8 21 2 16,8-21-2-16,0 17 1 15,0-17-2-15,0 0 2 0,14 23-2 0,-14-23 2 0,20 13-1 16,-20-13 0-16,26 7 1 0,-26-7 0 16,30 2 0-16,-13-5 1 0,2 0 0 0,-1-3-1 15,-1-2 1-15,-17 8-1 0,28-15 1 0,-28 15-1 16,0 0 2-16,19-14 0 0,-19 14-1 0,0 0-1 16,0 0 0-16,0 0 0 0,0 0 0 0,0 0 0 15,-27-12 0-15,27 12 0 0,-30 1 0 16,12 2-13-16,1 2-6 0,-3-2-7 0,20-3-15 15,-26 11-12-15,26-11-35 0,-21 12-53 0,28 11-140 16,-7-23-328-16,-10 23 49 0,20-2 345 0</inkml:trace>
  <inkml:trace contextRef="#ctx0" brushRef="#br2" timeOffset="45202.3108">965 5466 1026 0,'16'-30'347'0,"-16"30"-259"16,0 0-63-16,0 0-21 0,0 0-2 0,0 0 1 16,0 0-3-16,-6 18 1 0,6-18-2 0,-22 28 4 15,6-7 5-15,1 4 14 0,-6-3 7 0,4 7 13 16,-5-4-3-16,5 4 6 0,-1-2-13 0,4-1-1 16,2-4-12-16,4 1-3 0,2-6-9 0,6-17-18 15,-2 27 28-15,2-27-32 0,10 17 30 0,-10-17-14 16,0 0 0-16,28 13 2 0,-28-13 2 15,27-2 2-15,-27 2 4 0,33-15 0 0,-16 3-13 16,1-1 27-16,-1-4-29 0,0 0 24 0,-1-1-14 16,-3-2-4-16,-3 2 2 0,-2 0-3 0,-8 18 3 15,10-30 1-15,-10 30 6 0,0-26-1 16,0 26 3-16,-8-17-3 0,8 17-1 0,0 0-3 16,-21-12 1-16,21 12-3 0,-17 2 0 0,17-2-2 15,-20 7-2-15,20-7-1 0,-20 18-1 16,20-18 3-16,-21 31-3 0,10-12 4 0,3 0-2 15,0-1 2-15,3 0-1 0,5-18 1 0,-3 32-3 16,3-32-11-16,5 24 10 0,-5-24-11 0,11 17 12 16,-11-17 1-16,17 11 11 0,-17-11-12 0,24 3 1 15,-24-3 1-15,28-3-12 0,-28 3 11 0,28-15 2 16,-28 15 14-16,27-25-12 0,-27 25 11 16,24-35-10-16,-14 15-4 0,-3 1 3 0,-2 0-2 15,-1 0 2-15,-4 19-3 0,-3-30 4 16,3 30 0-16,-10-23 2 0,10 23-1 0,-17-13-1 15,17 13 0-15,-20-5-2 0,20 5-3 0,-23 5 0 16,23-5-2-16,-28 16 0 0,28-16 2 0,-33 31 0 16,17-12 4-16,1 2-4 0,3 1 3 0,1-3-3 15,3-1 2-15,8-18-3 0,-8 28 2 16,8-28-4-16,5 19-11 0,-5-19 12 0,17 13-13 16,-17-13 13-16,28 4-1 0,-9-5-5 0,1-4 5 15,5-2-27-15,0-7-2 0,8 0-47 0,-6-11-54 16,18 18-144-16,-9-16-351 0,-3 1 53 0,0 5 341 15</inkml:trace>
  <inkml:trace contextRef="#ctx0" brushRef="#br2" timeOffset="45639.8658">2178 4984 884 0,'11'-35'268'16,"7"14"-212"-16,-9-3 1 0,-9 24-5 0,15-25 13 15,-15 25 13-15,0 0 1 0,0 0-14 0,0 0-19 16,-8 21-18-16,-6-2-18 0,-1 10 6 0,-6 7-1 16,-2 10 12-16,-4 9 8 0,2 7-20 15,-2 3 17-15,2 6-22 0,1-5-1 16,5 5 11-16,-1-2-18 0,3 0 12 0,4-1-17 15,2-4-4-15,2-1 16 0,5-3-18 0,1-5 18 16,3-4-5-16,5-7-12 0,1-5-3 0,6-4-16 16,2-8-8-16,5-1-29 0,-19-26-26 0,43 28-33 15,-43-28-57-15,51-2-133 0,-23-9-210 0,-9-17 34 16,9 9 467-16</inkml:trace>
  <inkml:trace contextRef="#ctx0" brushRef="#br2" timeOffset="46030.4943">1857 5459 1455 0,'0'0'250'0,"-39"3"-158"16,19 0-24-16,3-2-18 0,17-1-9 0,0 0-14 15,0 0-12-15,0 0-10 0,0 0-6 16,0 0-1-16,0 0 0 0,0 0 2 0,38 14 0 16,-8-13 1-16,7-1-1 0,4-4-1 0,4-1-5 15,6-2-9-15,0-4-9 0,5 5-15 0,-1-6-10 16,6 7-6-16,-4-4-15 0,4 7-6 0,-9-6-13 15,8 13-8-15,-16-11-14 0,9 15-27 0,-18-15-22 16,9 17-33-16,-16-13-21 0,1 4-20 16,-4 2 2-16,-25-4 43 0,29-1 183 0,-29 1 6 15,0 0 22-15,0 0 192 0,0 0 52 16,0 0-28-16,0 0-32 0,-25-2-26 0,25 2-32 16,-21 11-15-16,14 6-20 0,-11-8-19 0,10 11-11 15,-9-3-27-15,6 6-5 0,-5-1-13 0,5 5-5 16,-2 0-10-16,3 2 0 0,0 3-13 0,2 2 3 15,0-3-6-15,5-1-15 0,0-2 19 16,3-2-23-16,3-3 22 0,0-2-13 0,3-3-12 16,-6-18-11-16,17 28-20 0,-17-28-23 0,28 16-46 15,-28-16-73-15,39-8-200 0,-19-7-177 0,-1-12 28 16,12 7 537-16</inkml:trace>
  <inkml:trace contextRef="#ctx0" brushRef="#br2" timeOffset="46605.0812">2916 5290 1801 0,'-19'14'39'0,"19"-14"-33"0,0 0 2 0,0 0 8 16,3 18 11-16,-3-18 4 0,0 0 0 0,15 25-8 16,-15-25-5-16,16 21-6 0,-16-21-3 15,15 31-3-15,-7-12 2 0,-3 2-5 0,-2 2 1 16,0 3-4-16,-5 2 2 0,-1 1-3 0,-3 0 4 15,-2 1-5-15,-1-1 5 0,-3-2-7 16,2-1 6-16,0-4-5 0,2-2 6 0,8-20-3 16,-10 24 1-16,10-24-2 0,0 0 0 0,0 0-3 15,0 0-1-15,0 0 1 0,0 0-2 0,0 0 5 16,13-21 0-16,-3 4 5 0,2-3-5 16,1-3 5-16,1-3-6 0,-2 2 5 0,0 0-4 15,-1 1 4-15,0 1-4 0,-1 0 4 0,0 2-4 16,-1-1 2-16,0 4-2 0,-9 17 3 0,14-24-2 15,-14 24 1-15,0 0 0 0,0 0-2 0,0 0 1 16,0 0-1-16,0 0 0 0,0 0 1 0,15 27 0 16,-10-8-1-16,-2 3 3 0,2 1-4 0,0 0 4 15,-1 0-4-15,2-3 3 16,0 1-3-16,1-3 3 0,2-1-2 0,-9-17 1 16,24 27 0-16,-24-27-1 0,32 15 0 15,-14-11 2-15,3-4-1 0,2-4 0 0,0-4 2 16,0-3-2-16,3-3 4 0,-2-6-3 0,-1 0 4 15,0-3-3-15,-1 0-1 0,-1 0-1 0,-3 0 0 16,-1 2 0-16,-3-1 0 0,-1 3 0 0,-4 1 0 16,-9 18 0-16,11-24 0 0,-11 24 0 15,0 0 0-15,0 0 0 0,0 0 0 0,0 0 0 16,0 0 0-16,0 0 0 0,-5 17 0 0,1 0 0 16,-4 9 0-16,1 2 0 0,-2 5 0 0,2-2 0 15,2 2 0-15,-1-2 0 0,5 1 0 0,1-3 0 16,4-2-6-16,2-4-38 0,5 2 5 15,0-8-43-15,11 6-19 0,-22-23-86 16,49 24-197-16,-23-22-199 0,2-7 20 0,10 8 506 16</inkml:trace>
  <inkml:trace contextRef="#ctx0" brushRef="#br2" timeOffset="46980.0666">3843 5477 1364 0,'6'28'325'0,"-6"-28"-287"0,-22 29-4 0,22-29 2 16,-3 23 0-16,3-23-12 0,11 17-4 15,-11-17-5-15,26 12 1 0,-9-9-2 0,4-2-1 16,2-5-1-16,1-1-4 0,3-3-1 0,0-2-5 16,-1-3 0-16,-1-2-1 0,-2 0 2 0,-1-2-3 15,-3-3 2-15,1 2-4 0,-7-2 4 16,0 0-2-16,-5 3 3 0,-4-1-3 0,-1 0 4 15,-4 1-4-15,-4 0 2 0,-4 0-2 0,9 17 1 16,-22-28-3-16,22 28 4 0,-34-14 1 16,14 14 4-16,-2 5 4 0,-4 4 0 0,0 6 4 0,-2 4-4 15,0 5-4-15,0 5-7 0,1 7 0 0,0 1 0 16,3 3 0-16,2 0 0 16,4-1 0-16,5-2 0 0,4-3 0 0,6-4 0 15,6-3 0-15,4-5 0 0,5-3 0 0,5-3 0 16,6-6 0-16,8-2 0 0,4-6-14 0,11-3-29 15,2-8-9-15,12 7-68 0,-8-25-147 0,29 20-201 16,-14-13-158-16,2-5 170 0,11 13 456 0</inkml:trace>
  <inkml:trace contextRef="#ctx0" brushRef="#br2" timeOffset="47994.4001">5494 5520 1033 0,'0'0'139'0,"-10"-25"-65"15,10 25-22-15,0 0-5 0,-20-20-2 0,20 20 8 16,-22-15-4-16,22 15-1 0,-27-13 2 0,10 6-4 0,17 7-1 0,-29-4-8 15,29 4-6-15,-29 5-8 0,29-5-6 0,-27 18-5 16,27-18-3-16,-24 33-6 0,10-13 4 0,0 4-4 16,0 6 9-16,2 1-1 0,2 2 9 15,3-3-3-15,3-1 4 0,1-4-9 0,4-3 1 16,3-5-8-16,-4-17-13 0,14 21 9 16,-14-21-11-16,28 8 13 0,-9-9 3 0,1-5 3 0,4-5 12 15,3-8-9-15,5-7 9 0,2-8-9 0,2-6-9 16,3-6 5-16,3-2-11 0,-2-4 8 0,0 0-7 15,-4 2 6-15,-4 3-6 16,-5 6 6-16,-4 2-6 0,-5 4 7 0,-4 5-7 16,-5 1-9-16,-4 2 22 0,-4 6-21 0,-1 3 21 15,0 18-7-15,-7-22-2 0,7 22 3 0,0 0-3 16,0 0-1-16,-21 5-1 0,21-5-4 0,-20 30-8 16,6-4 22-16,0 10-19 0,-1 3 20 0,2 5-8 15,-2 2-7-15,3 1 7 0,2 0-8 0,2-1 7 16,3-1-13-16,2-5 0 0,6-1-21 15,1-6-7-15,6 3-23 0,0-9-18 0,13 8-49 16,-23-35-45-16,48 49-102 0,-48-49-237 0,40 24 7 16,-2-7 311-16</inkml:trace>
  <inkml:trace contextRef="#ctx0" brushRef="#br2" timeOffset="48197.543">6155 5401 1314 0,'-25'-12'103'16,"25"12"-48"-16,-22 19 0 0,15 3 10 0,-8-1-9 16,4 10-5-16,-3-1-19 0,2 5-1 0,0-2-13 15,3 1 1-15,1-3-12 0,3 0 2 0,2-5-9 16,3-3 4-16,4-3-6 0,-4-20-2 16,15 26 6-16,-15-26-40 0,24 17 17 0,-24-17-39 15,38 2-6-15,-21-14-13 0,11 8-88 16,-19-27-123-16,5 2-234 0,10 5 21 0,-9-18 437 15</inkml:trace>
  <inkml:trace contextRef="#ctx0" brushRef="#br2" timeOffset="48322.6075">6079 5002 1329 0,'-24'-9'134'0,"24"9"-93"0,0 0-32 0,0 0-16 15,0 0-18-15,0 0-23 0,0 0-44 0,25-2-79 16,7 8-207-16,1 5-113 0,-6-10 191 0</inkml:trace>
  <inkml:trace contextRef="#ctx0" brushRef="#br2" timeOffset="48603.7902">7221 4743 1295 0,'-19'-8'149'0,"-15"-9"-91"0,7 7-3 0,-6-2 8 16,7 10-2-16,-8 0-9 0,5 10-11 0,-6 1-11 15,2 9 1-15,-2 5-4 0,1 9 4 16,-3 7-6-16,3 5 5 0,-2 8-10 0,3 6 5 16,0 4-12-16,3 5-8 0,3 0 10 0,5 1-16 15,4-1 9-15,4-1-3 0,7-4-11 0,5-4 4 16,5-3-16-16,2-7-1 0,6-1-23 15,-1-9-2-15,6 1-26 0,-5-13-19 0,13 7-33 16,-24-33-23-16,38 41-48 0,-38-41-141 0,0 0-165 16,33 0 45-16,-31-20 454 0</inkml:trace>
  <inkml:trace contextRef="#ctx0" brushRef="#br2" timeOffset="48791.2869">6459 5410 1634 0,'18'7'219'0,"-18"-7"-182"0,0 0-22 0,0 0-13 16,0 0-1-16,0 0-2 0,0 0 2 0,33 11 1 16,-9-10 0-16,6-1 0 0,7-4-1 0,7-2 1 15,4-1-10-15,6-3-10 0,3-4-20 0,7 4-27 16,-4-10-32-16,13 12-44 0,-16-20-82 16,20 19-191-16,-15-6-104 0,-5-9 124 0,16 17 394 15</inkml:trace>
  <inkml:trace contextRef="#ctx0" brushRef="#br2" timeOffset="49041.2852">7773 4738 1511 0,'-10'-19'105'16,"-14"-4"-74"-16,5 7 5 0,-6 2 15 0,6 10 2 16,-8 0-8-16,0 11-9 0,-4 1-8 0,0 5 4 15,-3 5-6-15,3 4 3 0,-3 2-9 0,0 8 1 16,-2 4-8-16,1 5-3 0,0 5-10 0,0 4 0 15,2 2 0-15,4 0 0 0,1 2 0 0,6 2 0 16,3-4 0-16,5 1 0 0,5-2 0 16,4-2 0-16,3 2 0 0,2-4 0 0,2-2 0 15,2-5 0-15,3-4 0 0,2-4-24 16,5-1-37-16,0-8-3 0,10 5-48 0,-24-28-74 16,48 35-131-16,-48-35-288 0,31 13 73 0,-5-3 387 15</inkml:trace>
  <inkml:trace contextRef="#ctx0" brushRef="#br2" timeOffset="49244.392">7085 5384 1565 0,'0'0'351'0,"0"0"-309"0,0 0-26 0,0 0-8 16,0 0-4-16,0 0 3 0,21 15 6 0,-4-17 3 15,6 1-2-15,5-2-3 0,6-2-11 16,3-1 0-16,5-2 0 0,3 1-5 15,0-1-20-15,3 2-15 0,-1-3-22 0,2 7-27 16,-8-10-42-16,12 18-78 0,-25-22-126 0,7 14-234 16,1 4 63-16,-14-13 431 0</inkml:trace>
  <inkml:trace contextRef="#ctx0" brushRef="#br2" timeOffset="49853.7665">7670 5365 1572 0,'-34'22'99'0,"34"-22"-62"0,-18 19-8 0,18-19 3 16,0 0-8-16,1 23-5 0,-1-23-2 16,18 11 4-16,-18-11 6 0,38 6 3 0,-14-7-1 15,4-2-4-15,1-2-2 0,4-1-6 0,-1-1-3 16,0-1-2-16,1-5-4 0,-1 3-2 16,-4-3-1-16,0 0-4 0,-5 0-1 0,-1 0 0 15,-4-3 0-15,-18 16 0 0,29-29 0 0,-29 29-2 16,20-28-1-16,-20 28-1 0,8-25 0 0,-8 25-4 15,-3-22 0-15,3 22-4 0,-17-17 3 0,17 17 0 16,-28-7 5-16,8 9 2 0,-3 3-1 0,-4 7 4 16,-1 3-1-16,-2 6 7 0,-3 5 3 0,1 2 10 15,-2 2-3-15,4 2-4 0,4 0-13 16,6-1 0-16,5-3 0 0,7-1 0 16,5-6 0-16,4-2 0 0,-1-19 0 0,19 27 0 15,-2-16 0-15,5-2 0 0,6-4 0 0,3-4 0 16,4-4 0-16,4 0 0 0,4-7 0 0,2 0 0 15,2-3 0-15,1 0 0 0,-1-3 0 0,-4 2 0 16,-4-2 0-16,-5 1 0 0,-5 2 0 16,-3 0 0-16,-7 4 0 0,-19 9 0 0,28-14 0 15,-28 14 0-15,0 0 0 0,0 0 0 0,0 0 0 16,0 0 0-16,0 0 0 0,-1 17 0 0,1-17 0 16,-20 32 0-16,6-7 0 0,-3 1 0 0,-2 3 0 15,-1 1 0-15,0 1 0 0,2-2 0 0,2-2 0 16,4-2 0-16,4-5 0 0,1-3 0 15,7-17 0-15,-2 22 0 0,2-22 0 16,0 0 0-16,0 0 0 0,0 0 0 0,24-7 0 16,-24 7 0-16,32-38 0 0,-11 10 0 0,1-3 0 15,-1-3 0-15,0-1 0 0,-1 1 0 0,-3-2 0 16,-2-2 0-16,0-2 0 0,0 2 0 0,-1-1 0 16,1 2 0-16,-1 0 0 0,1 3 0 0,-2 5 0 15,0 5 0-15,-3 4 0 0,-10 20 0 0,21-27 0 16,-21 27 0-16,18-16 0 0,-18 16 0 15,25-9 0-15,-25 9 0 0,35 4-78 0,-17-6-83 16,21 25-203-16,-13-17-289 0,4 3 53 16,3 4 410-16</inkml:trace>
  <inkml:trace contextRef="#ctx0" brushRef="#br2" timeOffset="50338.1348">8784 5454 1325 0,'0'0'139'0,"0"0"-103"0,0 0-11 0,-4 17 6 16,4-17 6-16,21 4 2 0,-21-4-1 0,39-7 0 16,-12-3-1-16,8-1-8 0,5-5-4 0,4-1-8 15,-1-3-3-15,1 0-9 0,-1 0 1 16,-5-1-8-16,-3 1 5 0,-4-1-5 0,-6 1 5 16,-5-1-4-16,-6 3 4 0,-4 0-2 0,-10 18 2 15,3-33-3-15,-3 33-18 0,-17-31 24 16,17 31-31-16,-36-23 29 0,10 19-11 0,-3 3 5 15,-1 6 5-15,-5 3-7 0,0 5 35 0,1 6-22 16,-2 4 32-16,-1 6-8 0,-2 2-4 16,0 7 9-16,3 0-10 0,5 2 2 0,8 0-28 15,6-1-2-15,9-3 0 0,4-1 0 0,7-2 0 16,6-4 0-16,6-3 0 0,7-3 0 0,6-4 0 16,6-5 0-16,7-5 0 0,4-7 0 0,7-2-14 15,0-7-19-15,6-1-11 0,-2-6-7 0,3 3-14 16,-5-11-27-16,6 11-36 0,-18-19-58 0,19 20-73 15,-27-14-171-15,1-4-51 0,10 13 218 16</inkml:trace>
  <inkml:trace contextRef="#ctx0" brushRef="#br2" timeOffset="50650.6487">9669 5320 1240 0,'-28'-1'215'0,"15"18"-100"0,-15-9-26 16,10 14-6-16,-10-5-24 0,3 7-10 0,0-1-15 15,0 4 0-15,0-1-8 0,3 2 2 0,0-1-7 16,5-1 4-16,1-3-8 0,5-2-5 15,11-21-12-15,-9 26 0 0,9-26 0 0,0 0 0 16,9 19 0-16,-9-19 0 0,17-3 0 0,-17 3 0 16,26-16 0-16,-9 3 0 0,1-5 0 0,4-4 0 15,0 0 0-15,2-2 0 0,-1-1 0 0,0-2 0 16,2 1 0-16,-5 0 0 0,1 2 0 16,-1 0 0-16,-1 2 0 0,-1 2 0 15,1-1 0-15,-4 2 0 0,2 2 0 0,-17 17 0 16,30-23 0-16,-30 23 0 0,20-7 0 0,-20 7 0 15,0 0 0-15,15 19 0 0,-15-19 0 0,3 34 0 16,-4-11 0-16,-1 2 0 0,-3 5 0 0,-1-1 0 16,1 4-35-16,-2-4-9 0,7 2-16 0,-1-6-10 15,11 5-39-15,-10-30-34 0,26 46-69 0,-26-46-52 16,32 24-74-16,-3-8-138 0,-10-20 181 16,26 17 295-16</inkml:trace>
  <inkml:trace contextRef="#ctx0" brushRef="#br2" timeOffset="50885.0234">10294 5290 1535 0,'-36'-9'359'16,"11"18"-306"-16,1-1-26 0,2 6 6 0,-2 0-4 16,2 4-18-16,-2 2-11 0,1 3 0 0,2-2 0 15,5 3 0-15,3 1 0 0,3-2 0 0,4 0 0 16,3-4 0-16,5 0 0 0,3-2 0 0,-5-17 0 15,21 29 0-15,-2-18 0 0,6-1 0 16,7-3 0-16,4-4 0 0,8-2 0 16,-1-6-17-16,8 1-41 0,-5-8-25 0,14 9-64 15,-17-23-127-15,17 14-323 0,-8-2 15 0,-3-7 294 16</inkml:trace>
  <inkml:trace contextRef="#ctx0" brushRef="#br2" timeOffset="51250.3495">10668 5460 1556 0,'-19'16'101'0,"19"-16"-68"15,0 0-3-15,6 18 7 0,-6-18 3 0,0 0 1 16,28 5-1-16,-9-6-3 0,1-4-5 16,7-1-7-16,0-5-8 0,3 0-7 0,1-1-3 15,-2-2-4-15,0-1-1 0,-1 2-1 0,-1-2 2 16,-3-1-4-16,-1 3 4 0,-3-1-6 15,-3-1 4-15,-17 15-3 0,26-28 2 0,-26 28-1 16,11-29 2-16,-11 29-2 0,-1-30 3 0,1 30-2 0,-12-28 6 16,12 28 5-16,-23-18 5 0,23 18-16 0,-34-3 0 15,12 9 0-15,-5 4 0 0,-1 7 0 0,-2 4 0 16,-1 4 0-16,-1 4 0 0,-1 4 0 0,1 1 0 16,4 1 0-16,6-1 0 0,4-3 0 31,7-2 0-31,4-3 0 0,7-2 0 0,3-4 0 15,5-1 0-15,5-3 0 0,8-1 0 0,5-4 0 16,7-1 0-16,6-6 0 0,4-1 0 0,1-7-4 16,7 2-65-16,-6-10-41 0,17 14-98 0,-23-26-186 15,13 13-198-15,-2 1 31 0,-9-10 453 0</inkml:trace>
  <inkml:trace contextRef="#ctx0" brushRef="#br2" timeOffset="51390.9744">11395 5648 1656 0,'-11'40'182'0,"-18"-8"-129"0,3 5-17 16,-2-4 11-16,4 0-44 0,3-5 12 0,5-1-17 16,7-3-29-16,0-5-1 0,8 3-26 0,1-22-39 15,4 35-82-15,-4-35-218 0,0 0-194 16,2 18 54-16,-2-18 470 0</inkml:trace>
  <inkml:trace contextRef="#ctx0" brushRef="#br2" timeOffset="51958.1231">13032 4661 1050 0,'14'-18'28'0,"-8"-2"29"0,-6 20 23 15,6-25 17-15,-6 25 1 0,0 0-17 0,0 0-19 16,-32-5-11-16,15 16 0 0,-11-1-1 0,2 12 7 15,-7-1-8-15,2 13 4 0,-6 1-15 0,2 10 2 16,-4 2-13-16,1 6 7 0,-1 4-13 16,2 5 2-16,1 3-23 0,5 4 0 0,2-1 0 15,4 2 0-15,6-2 0 0,3-2 0 0,6 1 0 16,4-4 0-16,4-3 0 0,4-3 0 16,4-3 0-16,5-5 0 0,5-5 0 0,4-4 0 15,6-5 0-15,3-6 0 0,5-4-18 0,1-10-41 16,6-1-12-16,-11-14-21 0,7 5-20 15,-17-24-32-15,11 15-72 0,-26-24-184 0,4-3-119 0,2 6 104 16,-14-20 415-16</inkml:trace>
  <inkml:trace contextRef="#ctx0" brushRef="#br2" timeOffset="52136.7184">12247 5168 2047 0,'-20'15'0'0,"20"-15"0"0,0 0 0 16,0 0 0-16,0 0 0 0,30 6 0 0,-1-3 0 15,8-3 0-15,9-1 0 0,11-2 0 16,9 0 0-16,8-3 0 0,6 2 0 16,4-3 0-16,6 5-10 0,-5-2-76 0,9 11-36 0,-16-17-115 15,20 20-372-15,-17-4 33 0,-4 1 170 0</inkml:trace>
  <inkml:trace contextRef="#ctx0" brushRef="#br2" timeOffset="53628.6918">4206 6644 1095 0,'25'-5'162'0,"-25"5"-74"0,0 0-5 16,14-26-7-16,-14 26-1 0,0 0-5 0,0 0-16 15,4-17-15-15,-4 17-12 0,0 0-7 16,-18-16-3-16,18 16 1 0,-26-13 1 0,8 9-1 16,-4 4-1-16,-4 3-4 0,1 5 0 0,-6 4-1 15,1 5 3-15,-4 5-2 0,0 6 7 0,-1 4-6 16,1 7 7-16,0 2-7 0,0 5 4 0,2 0-8 16,4 3-4-16,5-1-6 0,5-1 0 0,7 1 0 15,5 0 0-15,4-4 0 0,6 2 0 16,5-3 0-16,4-2 0 0,8-5 0 15,5-3 0-15,6-9 0 0,4-5 0 0,7-5 0 16,3-8 0-16,8-9 0 0,0-8 0 0,10-9 0 16,1-12 0-16,3-9 0 0,2-8 0 0,-3-10 0 15,-4-2 0-15,-3-2-1 0,-9 2 2 0,-8 2-9 16,-7 6 13-16,-11 2-2 0,-7 3-7 0,-9 3 7 16,-8 4-5-16,-8 1 5 0,-7 4-5 15,-4 1 4-15,-7 2-5 0,-5 2 2 0,-5 3-4 16,-4 5 2-16,-3 3-2 0,-3 8 4 0,-3 5-3 15,1 6 3-15,1 6 0 0,3 4-1 16,3 2 5-16,5 4-1 0,4-1 4 0,9 0-3 16,22-14 1-16,-21 18-3 0,21-18-1 0,0 0-2 15,18 25 3-15,0-15-1 0,9 1 2 0,4-2 0 16,6-1 0-16,4-1 0 0,5 0-2 16,3 0 0-16,2 3 0 0,0-1 0 0,-1 4 0 15,-1 3 0-15,-3 2 0 0,-3 5 0 0,-6 1 0 16,-4 5 0-16,-5 2 0 0,-6 4 0 0,-1 3 0 15,-8 4 0-15,-3 1 0 0,-7 3 0 0,-4-1 0 16,-4 1 0-16,-3 4 0 0,-2-4 0 0,-5-1 0 16,1-5 0-16,-2-6 0 0,3-4 0 15,2-6 0-15,1-6 0 0,10-18 0 16,-11 22 0-16,11-22 0 0,0 0 0 0,0 0 0 16,0 0 0-16,0 0 0 0,0-30 0 0,2 4-3 15,5-8-1-15,0-6-6 0,6-6 5 0,2-3-4 16,2-1-2-16,2-2 18 0,1 0-15 0,-1-1 16 15,1-4-3-15,-3-2-9 0,0-5 10 0,-1-4-11 16,2 0 10-16,1 2-11 0,2 5 10 16,0 8 2-16,0 9-16 0,1 10 19 0,-1 7-19 15,0 11 11-15,-3 8 1 0,-18 8 0 0,29 0 0 16,-29 0 1-16,24 18-1 0,-24-18 0 0,30 36-3 16,-16-12-8-16,1 3 20 0,-2 2-19 15,-1 3 20-15,-2 0-9 0,-1 1-5 0,-1-2 4 16,-2 1-4-16,-1-2 5 0,-1 0-5 0,-2 0 4 15,-1 1-4-15,-2-2 2 0,-2-4-3 16,-2-2 5-16,-4-2-5 0,-1-3 5 0,-1-1-3 16,11-17 2-16,-24 29-2 0,24-29 4 0,-30 19-2 15,11-10 3-15,1-3 3 0,1 0-5 0,17-6-2 16,-28 7 0-16,28-7 0 0,0 0 0 0,0 0 0 16,0 0 0-16,0 0 0 0,0 0 0 0,0 0 0 15,6 24 0-15,-6-24 0 0,32 34 0 0,-11-15 0 16,2 4 0-16,1 0 0 0,2 3 0 15,-1-2 0-15,2 0 0 0,0-2 0 16,-1-2 0-16,4 1 0 0,-1-3 0 0,1 0 0 16,2-3 0-16,3 3-50 0,-5-10-62 0,18 19-168 15,-12-17-366-15,-3 0 22 0,-6 0 290 0</inkml:trace>
  <inkml:trace contextRef="#ctx0" brushRef="#br2" timeOffset="54878.9302">1229 8668 864 0,'0'0'119'0,"0"0"-47"16,-9 16 1-16,9-16 4 0,0 0 7 15,-22 10-10-15,22-10-8 0,-20 18-7 0,20-18-1 16,-23 26-9-16,23-26-5 0,-25 28-10 0,25-28-4 15,-22 29-10-15,22-29-3 0,-19 27-6 0,19-27-2 16,-9 23-6-16,9-23-2 0,0 0-5 0,0 22 2 16,0-22-2-16,0 0 2 0,23 13 0 0,-23-13 2 15,28 3-1-15,-11-6 2 0,1-1 0 0,0-4-1 16,2 0 2-16,-3-4-4 16,-17 12 4-16,29-26-3 0,-29 26 4 0,23-27-2 0,-23 27 3 15,11-28-3-15,-11 28 3 0,-1-24-3 16,1 24 2-16,-10-22-2 0,10 22 1 0,-18-18-2 15,18 18 2-15,-25-14-4 0,25 14 2 0,-28-6-2 16,28 6 0-16,-30 5 1 0,13 1-2 0,17-6 6 16,-29 17 0-16,29-17 3 0,-24 23 0 0,24-23 3 15,-19 28-4-15,19-28 4 0,-11 30-4 16,11-30 1-16,-1 29-3 0,1-29-1 0,9 26-1 16,-9-26 1-16,18 18-1 0,-18-18 3 0,30 9-2 15,-10-7 1-15,2-6 0 0,1-1 0 0,0-2 0 16,1-3-1-16,1-1 0 0,-1-1 0 0,-3 0-1 15,-3 0 0-15,-18 12 2 0,24-23 0 0,-24 23 7 16,13-21-2-16,-13 21 5 16,4-18-5-16,-4 18 1 0,-5-18-4 0,5 18 0 15,-12-17-1-15,12 17 0 0,-21-13-2 0,21 13 1 16,-26-6-1-16,26 6 1 0,-32 1 2 0,15 4-2 16,-1 1 3-16,0 4-1 0,18-10 2 0,-32 21-1 15,32-21 3-15,-29 28-6 0,29-28 0 0,-21 28-2 16,21-28 0-16,-10 23-1 0,10-23 0 0,3 17-2 15,-3-17 0-15,0 0-1 0,24 18 3 16,-24-18-3-16,28 6 4 0,-10-7 1 0,1-3-2 16,-1-3 2-16,5-1-3 0,-1-2 1 0,0-1-1 15,-2 0 4-15,-1-1-3 0,-2-1 3 0,-17 13-2 16,25-23 3-16,-25 23 1 0,13-20 2 16,-13 20 2-16,0 0 2 0,5-21-2 0,-5 21 1 15,0 0-5-15,0 0 0 0,-15-20-5 0,15 20 0 16,-17-5 0-16,17 5 0 0,-22 3-4 15,22-3 2-15,-27 12-3 0,27-12 1 0,-29 23 0 16,29-23-5-16,-26 29 0 0,26-29-10 0,-18 28-4 16,18-28-20-16,-6 23-8 0,6-23-34 0,0 0-30 15,24 32-77-15,-24-32-125 0,18-8-236 0,6 8 16 16,-6-19 463-16</inkml:trace>
  <inkml:trace contextRef="#ctx0" brushRef="#br2" timeOffset="56336.4058">2516 8594 763 0,'0'0'138'0,"0"0"-21"0,0 0-10 16,-17-27-1-1,17 27-4-15,-22-8-16 0,22 8-19 0,-32-8-11 16,15 8-5-16,-9-4-5 0,4 4-5 15,-5-3-4-15,4 4-5 0,-4 1-8 0,3 1-4 16,-2 2-3-16,2 2-1 0,1 2-2 0,0 2 3 16,2 1-4-16,2 4 0 0,2-1-3 0,17-15 0 0,-30 34-5 15,19-17 4-15,3 0-7 0,8-17 3 0,-10 33-5 16,10-33 1-16,0 31-3 0,5-13 2 0,-5-18-2 16,16 32 2-16,-16-32-2 0,27 24 3 15,-9-13-2-15,1-3 1 0,4-3 0 0,2-4 0 16,1-3 1-16,2-5 1 0,3-4 1 0,2-5-2 15,-2-2 3-15,1-5-4 0,-2-3 4 0,-3 0-5 16,-1-2 7-16,-3 3-7 0,-5-1 4 16,-1 6-5-16,-4 2 5 0,-13 18-2 0,15-22 3 15,-15 22 3-15,0 0 0 0,0 0 1 0,0 0-2 16,0 0-4-16,0 0-3 0,0 0-4 16,-5 17-5-16,5-17-3 0,-10 40-1 0,5-13 4 15,1 6-6-15,-1-3-1 0,5 2-17 0,-1-7-5 16,7 2-32-16,-6-27-15 0,23 40-32 0,-23-40-32 15,40 23-38-15,-40-23-93 0,44-16-187 0,-7 13 13 16,-12-22 455-16</inkml:trace>
  <inkml:trace contextRef="#ctx0" brushRef="#br2" timeOffset="56714.4213">3002 8539 1337 0,'0'0'198'0,"0"0"-136"0,0 0-12 0,-24-7-6 16,24 7 1-16,0 0-14 0,-22 17-10 0,22-17-12 15,-17 24-3-15,9-6-4 0,0 4 6 0,0 4-1 16,0 0 9-16,1 1-2 0,0 1 4 16,2-4-4-16,1 0 3 0,2-2-5 15,1-3-1-15,1-19-4 0,0 28 1 0,0-28-4 16,0 0 3-16,0 0-5 0,0 0 2 0,19 17-3 16,-19-17 3-16,17-6 2 0,-17 6-1 0,29-21 5 15,-10 4-4-15,0-6 4 0,3-3-8 0,0-5 3 16,1 0-8-16,0 0 6 0,-1-2-5 15,0 1 5-15,-3 3-4 0,0 5 3 0,-2 4-3 16,-17 20 1-16,24-27-1 0,-24 27 1 0,0 0-1 16,18-11 0-16,-18 11-1 0,0 0 0 0,0 0 1 15,9 28-3-15,-6-9 2 0,2 4-6 0,-2 5-3 16,0 1-8-16,1-1-1 0,3 1-13 16,2-7 2-16,5 1-13 0,1-5-5 0,10 2-20 15,-5-9-11-15,14 7-20 0,-8-15-17 0,17 8-34 16,-15-20-42-16,20 12-51 0,-13-12-92 0,-7-10-50 15,23 17 288-15</inkml:trace>
  <inkml:trace contextRef="#ctx0" brushRef="#br2" timeOffset="57169.2718">3809 8567 931 0,'-28'-19'255'0,"28"19"-100"0,-48-7-21 16,29 13-17-16,-16-9-20 0,8 13-13 16,-10-4-23-16,7 7-8 0,-3-1-9 15,4 8-5-15,1-1-12 0,5 2-4 0,3 0-10 0,5-1-3 16,4 0-6-16,2 0-4 0,4-2 0 15,3 1 0-15,3-1 0 0,4 2 0 0,2-3 0 16,-7-17 0-16,23 26 0 0,-23-26 0 0,33 15 0 16,-13-13 0-16,0-3 0 0,3-4 0 0,-1-2 0 15,1-4 0-15,0-4 0 0,-1-2 0 16,0-3 0-16,0-3 0 0,-1-3 0 0,1-1 0 16,-3 0 0-16,-1-1 0 0,-1 0 0 0,-1 1 0 15,-4 1 0-15,-1 3 0 0,-1 6 0 0,-10 17-6 16,12-21-1-16,-12 21 1 0,0 0 1 0,0 0 0 15,0 0 1-15,-1 18 2 0,-3 5-3 0,-3 12 6 16,-3 11-4-16,-4 7 5 0,-3 9-7 0,-4 2-5 16,-1 7 15-16,-2 4-12 15,-1 2 15-15,2 3 2 0,-1-6-11 0,2-3 12 16,1-7-10-16,4-8 10 0,0-9-9 0,6-7 6 16,2-8-9-16,3-7-6 0,6-25 8 0,-5 22-10 15,5-22 14-15,0 0 1 0,0 0 2 0,0 0-4 16,-1-18-4-16,-1-3 0 0,2-9 0 0,2-9 0 15,-1-4 0-15,2-2 0 0,2-2 0 16,0-3 0-16,4 2 0 0,-2-4 0 0,1 0 0 16,3-3 0-16,3 0-13 0,-1-2 6 0,4 5-20 15,-1 1 11-15,3 9-14 0,0 2-16 0,1 11-16 16,-5-5-40-16,12 18-61 0,-22-21-125 16,13 16-294-16,4 2 36 0,-5-8 382 0</inkml:trace>
  <inkml:trace contextRef="#ctx0" brushRef="#br2" timeOffset="57372.4014">4454 7914 1664 0,'-21'28'94'0,"0"-4"-72"16,-1 9 7-16,-4 4 0 0,2 8 11 0,-5 2-10 15,0 9 7-15,-3 4-2 16,3 7-18-16,-1-1 8 0,3 3-20 0,2-5-5 15,2 3 7-15,4-4-12 0,1-3 8 0,5-5-11 16,3-9 3-16,6-5-18 0,3-7-19 0,7-3 1 16,1-10-51-16,14 5-41 0,-21-26-122 0,34 5-363 15,-11-7 55-15,-1-14 312 0</inkml:trace>
  <inkml:trace contextRef="#ctx0" brushRef="#br2" timeOffset="57716.133">4336 8642 1315 0,'-3'35'379'0,"3"-35"-326"15,-3 22-22-15,3-22-3 0,0 0 0 16,30 11 0-16,-12-11-1 0,1-5 0 0,8-2-4 16,1-5 0-16,4-3-8 0,2-4 0 0,0-1-5 15,0-1-2-15,-3-2-5 0,-1 2 0 0,-4-1-4 16,-3 3 3-16,-4 0-2 0,-5-1 2 0,-4 2-1 15,-4 0 2-15,-5 1-2 0,-1 17 1 0,-8-31-3 16,8 31 2-16,-23-27-2 0,4 19 2 0,-2 3 0 16,-6 5 1-16,-1 7 4 15,-4 5 3-15,2 6-6 0,-3 5-3 0,3 4 0 0,0 4 0 16,5 6 0-16,3 1 0 0,5 5 0 16,6 0 0-16,5-3 0 0,6-2 0 0,5-7 0 15,4-2 0-15,6-5 0 0,3-2 0 0,5-5 0 16,7-4 0-16,0-4 0 0,11-2-60 0,-1-13-56 15,25 16-166-15,-14-23-379 0,15 0 51 16,4-1 293-16</inkml:trace>
  <inkml:trace contextRef="#ctx0" brushRef="#br2" timeOffset="58575.5192">5868 8496 1416 0,'0'0'84'0,"-39"-9"-38"0,19 9 3 0,-7-3-3 15,4 5-5-15,-5-1-8 0,4 7-7 0,-4 1-6 16,1 8 3-16,-1 1-1 0,2 8 6 15,-1 0-2-15,2 6 6 0,2-2-8 16,6 0 4-16,2-3-9 0,5-2-1 0,3-3-6 16,5-3-4-16,6-2-4 0,-4-17 0 0,19 22-3 15,0-16 5-15,4-3 0 0,6-5 1 0,4-6 3 16,6-5-4-16,3-9-4 0,3-5-2 0,3-5 0 16,-1-5 0-16,-1-6 0 0,-1-3 0 0,-2 0 0 15,-4 0 0-15,-3 4 0 0,-3 2 0 0,-6 2 0 16,-3 4 0-16,-7 3 0 0,-3 3 0 15,-6 3 0-15,-4 3 0 0,-3 4 0 16,-1 18 0-16,-5-21 0 0,5 21 0 0,0 0 0 16,0 0 0-16,-24 4 0 0,24-4 0 0,-20 24 0 15,7-2 0-15,1 6 0 0,-2 7 0 0,2 3 0 16,0 5 0-16,2 0 0 0,3 1 0 0,2 3 0 16,0-2-16-16,7 2-21 0,-2-6-3 0,8-1-23 15,-2-11-10-15,14 6-43 0,-20-35-41 16,43 50-110-16,-43-50-227 0,37 18-11 0,-3-9 227 15</inkml:trace>
  <inkml:trace contextRef="#ctx0" brushRef="#br2" timeOffset="58794.3432">6487 8399 1610 0,'-38'11'236'0,"38"-11"-178"16,-18 23-29-16,18-23-4 0,-14 35-9 0,8-12 1 15,0 5-4-15,1 3 3 0,-1 3-7 0,1 1 3 16,0 0-9-16,3-3 0 0,1-3-3 0,1-3 0 16,2-3 0-16,2-2-6 0,3-3-19 0,-7-18-8 15,17 25-20-15,-17-25-14 0,24 12-36 16,-24-12-41-16,31-3-95 0,-29-16-226 0,14-3-63 16,6 2 145-16</inkml:trace>
  <inkml:trace contextRef="#ctx0" brushRef="#br2" timeOffset="58919.2916">6583 7995 1518 0,'-28'-3'59'0,"28"3"-56"0,-17 7-34 16,17-7-42-16,0 0-77 0,0 0-97 0,0 0-259 16,12 31 29-16,-12-31 382 0</inkml:trace>
  <inkml:trace contextRef="#ctx0" brushRef="#br2" timeOffset="59216.1672">7513 7803 1422 0,'-39'-27'151'0,"10"5"-123"15,-5-3-1-15,7 6 6 0,-5-1-6 0,8 13 28 16,-8 1-6-16,5 12-8 0,-4 5 10 0,2 11-22 16,-3 4-6-16,2 11 8 0,-2 5-13 0,2 9 4 15,-3 7-17-15,1 5 7 0,0 4-14 0,1 2 13 16,2 4 0-16,3-2-14 0,5-5 9 16,5-5-8-16,5-8-4 0,4-4 2 0,7-4-18 15,1-5-3-15,6-4-20 0,0-8-9 16,8-1-23-16,-15-27-19 0,28 31-38 0,-28-31-49 15,28 11-39-15,-28-11-82 0,5-17-166 0,-5 17 68 16,3-20 402-16</inkml:trace>
  <inkml:trace contextRef="#ctx0" brushRef="#br2" timeOffset="59372.4449">6755 8445 1530 0,'0'0'267'0,"0"0"-196"15,6-18-29-15,-6 18-12 0,0 0-8 0,26-27-8 16,-5 18-7-16,5-3-2 0,7-2-6 15,9-2 3-15,4 1-8 0,6-3-20 0,2-2 8 16,4 6-57-16,-7-9-14 0,12 18-90 0,-20-22-118 16,14 14-267-16,-2 3 13 0,-13-10 368 0</inkml:trace>
  <inkml:trace contextRef="#ctx0" brushRef="#br2" timeOffset="59622.4123">7834 7602 922 0,'-17'-1'311'16,"-17"-11"-205"-16,11 18-3 0,-11-5-1 15,11 18-15-15,-13-2-13 0,6 12-22 0,-6 2 16 16,3 9-30-16,-1 4 14 0,1 7-10 0,0 6-15 16,1 6 6-16,3 2-13 0,0 4-10 0,2 0-10 15,4 0 0-15,2-1 0 0,6-2 0 0,0-4 0 16,5-5 0-16,4-4 0 0,3-7-19 0,4 0-25 15,0-9-9-15,8 1-28 0,-8-19-49 16,15 11-14-16,-16-30-95 0,12 21-316 0,-12-21 42 16,17 13 245-16</inkml:trace>
  <inkml:trace contextRef="#ctx0" brushRef="#br2" timeOffset="59825.549">7170 8369 1442 0,'4'28'482'0,"-4"-28"-423"0,0 0-32 16,0 0-12-16,0 0-2 0,0 0-4 0,26-4-9 16,-26 4 0-16,34-2 0 0,-13 0 0 0,1 1 0 15,2 1 0-15,3-2 0 0,4-1 0 0,0 0 0 16,3 0 0-16,3-3-51 0,2 6-18 0,-7-8-30 16,12 13-34-16,-18-17-72 0,21 24-167 15,-14-11-173-15,-7-5 23 0,9 13 472 0</inkml:trace>
  <inkml:trace contextRef="#ctx0" brushRef="#br2" timeOffset="60441.1866">7610 8487 1601 0,'-2'20'218'0,"2"-20"-183"0,0 0-11 0,0 0 3 15,0 0-1-15,0 0 2 0,19-1 5 0,-2-3-3 16,6-2-5-16,3-5-25 0,1 0 0 0,-1-2 0 15,2-1 0-15,-1 0 0 0,-2-1 0 0,-1 1 0 16,-2-1 0-16,-3 2 0 0,-2 0 0 16,-17 13 0-16,23-23 0 0,-23 23 0 0,12-21 0 15,-12 21 0-15,3-26 0 0,-3 26 0 16,-7-29 0-16,7 29 0 0,-16-26 0 0,16 26 0 16,-26-19 0-16,26 19 0 0,-27-7 0 0,27 7 0 15,-30 7 0-15,13 3 0 0,-1 3 0 0,-2 6 0 16,2 5 0-16,-1 3 0 0,0 3 0 0,2 4 0 15,2 0 0-15,1 0 0 0,4-2 0 0,3-1 0 16,6-3 0-16,2-4 0 0,4 0 0 16,4-5 0-16,4-2 0 0,4-5 0 0,2-2 0 15,7-4 0-15,1-4 0 0,3-3 0 0,5-4 0 16,2-6 0-16,3-2 0 0,1-4 0 0,2-3 0 16,-1 0 0-16,0-3 0 0,-2 4 0 15,-1 0 0-15,-4 1 0 0,-2 1 0 0,-4 0 0 16,-5 5 0-16,-4 1 0 0,-20 11 0 0,24-11 0 15,-24 11 0-15,0 0 0 0,0 0 0 16,0 0 0-16,3 17 0 0,-3-17 0 0,-12 36 0 16,3-12 0-16,-1 2 0 0,-1 3 0 0,0 1 0 15,2 1 0-15,1-2 0 0,1-2 0 0,3-4 0 16,3-5 0-16,1-18 0 0,3 25 0 0,-3-25 0 16,0 0 0-16,0 0 0 0,0 0 0 0,19 13 0 15,-19-13 0-15,0 0 0 0,21-32 0 0,-13 14 0 16,1-5 0-16,1-1 0 15,-1-5 0-15,2 0 0 0,-1-3 0 0,-2 2 0 16,0 2 0-16,-3-1 0 0,2 1 0 0,0-2 0 16,2 1 0-16,2 0 0 0,0 0 0 0,2 0 0 15,4 4 0-15,0 0 0 0,3 9 0 0,0 0 0 16,6 6 0-16,-1 0 0 0,8 6-2 0,1-2-55 16,9 7-30-16,-2-10-46 15,20 19-101-15,-23-16-256 16,18 5-78-16,3 4 93 0</inkml:trace>
  <inkml:trace contextRef="#ctx0" brushRef="#br2" timeOffset="61221.6756">8755 8514 1330 0,'0'0'125'16,"0"0"-60"-16,17 0-4 0,-17 0 1 0,0 0-6 15,22-6-6-15,-22 6-7 0,30-10-8 0,-11 4-8 16,3-3-8-16,5-1-8 0,-1-3-2 0,3 0-6 15,-4 0 1-15,-2 0-3 0,2 1 2 0,-3 1-5 16,-2-1 4-16,1 0-4 0,-4 0 4 0,-17 12-2 16,26-27 3-16,-26 27-3 0,15-29-11 15,-15 29 28-15,2-30-27 0,-2 30 26 0,-11-29-14 16,11 29-5-16,-26-26 3 0,9 15-2 0,-5 2 3 16,-1 4 2-16,-2 2 0 0,-1 5 3 0,-1 4 2 15,-1 3 3-15,-2 6 2 0,2 3 6 0,-1 6 12 16,3 6-19-16,1 3 12 0,3 3-24 0,2-3 0 15,8 1 0-15,5-1 0 0,4-3 0 16,7-2 0-16,5-3 0 0,5-4 0 16,3 0 0-16,6-4 0 0,4-2 0 0,3-6 0 15,7-5 0-15,5-5 0 0,2-4 0 0,4-6 0 16,3-5 0-16,0-3 0 0,0-3 0 0,0 1 0 16,-2-2 0-16,-4 0 0 0,-3-3 0 0,-4 2 0 15,-4 0 0-15,-4 1 0 0,-3 2 0 0,-4 2 0 16,-23 19 0-16,26-29 0 0,-26 29 0 15,3-18 0-15,-3 18 0 0,0 0-6 0,-21-14 3 16,21 14 12-16,-25 8-9 0,25-8 0 0,-34 25 0 16,16-6 0-16,0 3 0 0,-2 2 0 0,0 4 0 15,0 1 0-15,1 2 0 0,0-2 0 0,5 0 0 16,0-5 0-16,6 0 0 0,2-5 0 0,6-19 0 16,-1 27 0-16,1-27 0 0,0 0 0 15,17 11 0-15,-17-11 0 0,23-6 0 16,-6-6 0-16,3-5 0 0,5-6 0 0,1-4 0 15,2-2 0-15,3-1 0 0,-1-2 0 0,1 1 0 16,0 0 0-16,-3 0 0 0,-1 1 0 0,-4 3 0 16,-1 2 0-16,-1 3 0 0,-2 5 0 0,-19 17 0 15,23-20 0-15,-23 20 0 0,0 0 0 0,0 0 0 16,0 0 0-16,-1 34 0 0,-7-7 0 0,-3 9 0 16,-4 3 0-16,-1 1 0 0,2 0 0 15,-1-3 0-15,6-4 0 0,3-1 0 0,9-6 0 16,4-1 0-16,8-2 0 0,5-10-17 0,11 1-47 15,2-12-28-15,20 7-78 0,-16-29-186 0,17 13-248 16,4-6 30-16,-5-10 405 0</inkml:trace>
  <inkml:trace contextRef="#ctx0" brushRef="#br2" timeOffset="61679.3913">10366 8250 850 0,'-15'-26'234'0,"15"26"-86"0,-20-31-24 15,20 31-12-15,-29-20-13 0,29 20-15 0,-39-5-8 16,18 12-11-16,-9-1-14 15,-1 9-7-15,-7 3-7 0,3 11-12 0,-6 3 24 16,1 5-26-16,0 3 3 0,-1 1-26 0,6-1 0 16,4-3 0-16,4-1 0 0,7-5 0 0,7-4 0 15,6-2 0-15,8-3 0 0,5-3 0 0,-6-19 0 16,36 25 0-16,-5-17 0 0,7-8 0 0,8-1-8 16,0-10-49-16,10 1-22 0,-4-13-31 0,11 11-36 15,-15-18-64-15,19 20-140 0,-17-8-185 16,-8-6 46-16,8 13 427 0</inkml:trace>
  <inkml:trace contextRef="#ctx0" brushRef="#br2" timeOffset="62040.0929">10458 8375 1360 0,'-8'35'348'0,"8"-35"-289"0,-20 29-32 15,20-29-11-15,-3 28 1 0,3-28-9 0,11 22-1 16,-11-22 2-16,26 12 3 0,-4-11 3 0,5 0 4 15,2-5 2-15,5 0 1 0,-1-4-2 0,1 0-5 16,-2-2-4-16,1-2-4 0,-4-2-1 0,-1 0-3 16,-3 1-1-16,-4-2-4 0,-1 2 4 0,-20 13-6 15,25-29 4-15,-25 29 0 0,13-30 0 16,-13 30 0-16,4-29-11 0,-4 29 23 0,-6-28-27 16,6 28 26-16,-24-22-11 0,7 17 1 0,-5 5 7 15,0 4 3-15,-4 3 5 0,1 8-13 16,-6 3 8-16,1 6-11 0,-2 3 0 0,1 3 0 0,-1 3 0 15,3 2 0-15,1 1 0 0,5 2 0 0,2-1 0 16,5 1 0-16,5-7 0 0,8-1 0 16,4-4 0-16,5-7 0 0,6 0 0 15,-12-19 0-15,39 24 0 0,-10-19 0 0,8-1 0 16,5-8-53-16,13 3-41 0,-6-18-76 0,27 15-246 16,-12-15-201-16,7-4 48 0,8 3 442 0</inkml:trace>
  <inkml:trace contextRef="#ctx0" brushRef="#br2" timeOffset="63024.4871">11784 7852 1143 0,'-23'-18'162'0,"23"18"-90"0,-17 5-10 16,17-5-6-16,0 0-3 0,-22 22 1 0,22-22-2 15,-22 30 2-15,9-8-5 0,2 11 4 16,-3 3-14-16,6 6 4 0,-3 3-15 0,6 1 2 16,-2 1-15-16,1 6-14 0,1-1 16 0,1 0-22 15,-1-5 18-15,4-2-3 0,-1-6-10 0,2-4 6 16,1-6-7-16,1-6 4 0,2-6-5 0,-4-17 4 16,12 22-3-16,-12-22 1 0,0 0 0 0,0 0 1 15,20 7 3-15,-20-7 0 0,0 0 4 0,12-17-4 16,-12 17-1-16,9-29-3 15,-2 10 1-15,-1-1-2 0,-2 0 4 0,1-2-3 16,0 0 3-16,0 2-5 0,1 0 3 0,0 2-3 16,2 1 0-16,-8 17-3 0,18-28 0 0,-18 28-4 15,23-19 3-15,-23 19-1 0,29-6 2 0,-29 6-1 16,32 11 2-16,-15-4-2 0,0 8-1 0,0-1 1 16,-1 3-4-16,-2 1 6 0,-2 2-4 15,-2-1 7-15,-3 0-1 0,-3 1 4 0,-5-3-1 16,-3-1 3-16,4-16-2 0,-23 31 4 0,23-31-3 15,-35 25 2-15,12-15-2 0,-3-1-1 0,-3-3-3 16,0 1-1-16,0-4-4 0,-3 0-5 16,4-3-7-16,0-4-8 0,5 0-13 0,0-7-24 15,23 11-24-15,-32-23-23 0,32 23-28 0,-14-25-24 16,14 25-57-16,11-18-146 0,-4-1-81 16,15 14 170-16</inkml:trace>
  <inkml:trace contextRef="#ctx0" brushRef="#br2" timeOffset="63399.5073">12008 8434 1131 0,'-6'19'250'0,"6"-19"-156"15,-20 20-29-15,20-20-3 0,0 0-1 16,-17 19-17-16,17-19-8 0,0 0-17 16,0 0 0-16,0 0 2 0,22 11 5 0,-22-11 4 15,35-5 0-15,-10-2-1 0,4 1-6 0,2-5-5 16,2 1-5-16,-1-1-7 0,-2 2-4 0,-2-1 2 15,-2 2-1-15,-5-1 4 0,-3 0 2 0,-18 9 0 16,24-20-1-16,-24 20 1 0,13-20-5 16,-13 20 2-16,7-26-4 0,-7 9-9 0,0-1 7 15,-4-1-7-15,-1 2 23 0,-2 0-13 0,7 17-1 16,-23-28-2-16,23 28 0 0,-30-23 0 0,30 23 0 16,-35-12 0-16,17 11 0 0,-2 4 0 0,1 5 0 15,0 4 0-15,-2 4 0 0,-1 5 0 16,-2 8 0-16,3 3 0 0,3 4 0 0,1 0 0 15,7 1 0-15,1-5 0 0,7-3 0 16,4-1 0-16,7-4 0 0,7-4 0 0,4-1 0 16,8-7 0-16,7-5 0 0,7-4 0 0,4-8 0 15,9-4 0-15,-1-7-47 0,9 0-34 0,-6-16-52 16,15 15-72-16,-22-26-111 0,9 13-259 0,1-2 69 16,-12-10 323-16</inkml:trace>
  <inkml:trace contextRef="#ctx0" brushRef="#br2" timeOffset="63618.209">12848 7810 1797 0,'-32'18'130'0,"13"3"-104"16,3 2-15-16,4 3 11 0,0 3-3 0,1 8 5 16,-1 1-6-16,2 4-18 0,0 2 0 15,2 2 0-15,-2 3 0 0,3 0 0 0,-2 1 0 16,1 1 0-16,2-2 0 0,-3 0 0 0,4-5 0 15,-1-4-6-15,5 0-50 0,-4-8-21 0,11 5-45 16,-6-37-73-16,14 46-177 0,-14-46-203 0,13 17 52 16,5-7 403-16</inkml:trace>
  <inkml:trace contextRef="#ctx0" brushRef="#br2" timeOffset="64211.9846">12556 8210 1644 0,'0'0'323'0,"-7"19"-290"0,7-19-26 0,0 0-1 16,0 0 3-16,25-2 10 0,-3 1-13 0,6-5-6 15,8 1 0-15,5-1 0 0,2 0 0 16,0 0 0-16,-1 0 0 0,-1 0 0 0,-3 1 0 16,-2 2 0-16,-4 0 0 0,-1 1 0 0,-1-2 0 15,-5 3 0-15,-1-2 0 0,-4 2 0 0,-20 1 0 16,25-1 0-16,-25 1 0 0,0 0 0 15,0 0 0-15,0 0 0 0,0 0 0 0,0 0 0 16,0 0 0-16,0 0 0 0,-1 21 0 16,1-21 0-16,-18 24 0 0,18-24 0 0,-24 32 0 15,8-11 0-15,1 4 0 0,1 0 0 0,-1 1 0 16,3 0 0-16,1-6 0 0,2-1 0 0,6-2 0 16,3-17 0-16,0 27 0 0,0-27 0 0,8 17 0 15,-8-17 0-15,20 7 0 0,-20-7 0 0,30-5 0 16,-12-3 0-16,6-5 0 0,0-4 0 0,1-4 0 15,1-1 0-15,-2-2 0 0,1-1 0 16,-4-1 0-16,1 2 0 0,-1 1 0 16,-2 4 0-16,0 0 0 0,-19 19 0 0,28-27 0 15,-28 27 0-15,19-16 0 0,-19 16 0 0,0 0 0 16,0 0 0-16,0 0 0 0,0 0 0 0,6 26 0 16,-8-8 0-16,-2 2 0 0,-1 3 0 0,0 4 0 15,2-1 0-15,-2 1 0 0,2-3 0 0,3-3 0 16,0-3 0-16,0-18 0 0,9 29 0 15,-9-29 0-15,12 19 0 0,-12-19 0 0,18 11 0 16,-18-11 0-16,26 0 0 0,-26 0 0 0,30-13 0 16,-13 0 0-16,2-3 0 0,-1-2 0 0,-1-3 0 15,-3-1 0-15,0-2 0 0,-3 1 0 0,-1-2 0 16,-2 1 0-16,-3 1 0 0,-1-3 0 16,-4 5 0-16,0-1 0 0,0 0 0 15,-2 0 0-15,5 3 0 0,-3-2 0 0,3 4 0 16,-3 17-16-16,8-24-45 0,-8 24-29 0,0 0-51 15,3-23-93-15,-3 23-308 0,17 6-21 0,-17-6 164 16</inkml:trace>
  <inkml:trace contextRef="#ctx0" brushRef="#br2" timeOffset="64618.1995">13742 8270 1733 0,'0'0'123'0,"-17"11"-88"0,17-11-7 0,-20 3 1 16,20-3-7-16,0 0-6 0,0 0-5 0,0 0-8 16,0 0 3-16,0 0 3 0,0 0 3 0,28 10 4 15,-7-15-12-15,1 0-4 0,6-3 0 16,0 0 0-16,4 2 0 0,-1-2 0 0,1-2 0 16,-3 1 0-16,-1-3 0 0,-4 1 0 0,-2-3 0 15,-1 2 0-15,-21 12 0 0,30-28 0 0,-30 28 0 16,18-30 0-16,-11 13 0 0,-7 17 0 0,6-31 0 15,-8 14 0-15,2 17 0 0,-8-30 0 0,8 30 0 16,-21-26 0-16,21 26 0 16,-30-12 0-16,10 15 0 0,-4 4 0 0,-3 5 0 15,-4 6 0-15,-1 5 0 0,0 4 0 0,3 3 0 16,0 1 0-16,4 2 0 0,3 0 0 0,3 0 0 16,10-3 0-16,1-1 0 0,8-3 0 0,4-3 0 15,7 0 0-15,7-6 0 0,8-2 0 0,5-5 0 16,8-1 0-16,6-7 0 0,9 0 0 0,3-7 0 15,7 0 0-15,0-7 0 0,6 2-50 16,-4-8-47-16,9 9-43 0,-15-22-83 0,21 10-301 16,-20 1-43-16,-5-4 122 0</inkml:trace>
  <inkml:trace contextRef="#ctx0" brushRef="#br2" timeOffset="65311.4568">14413 8206 1160 0,'-34'3'404'16,"34"-3"-327"-16,0 0-42 0,0 0-3 0,0 0-2 16,-8 18 0-16,8-18 4 0,0 0 1 0,0 0 6 15,28 17 0-15,-28-17 3 0,34 5-3 0,-14-6-2 16,6 1-35-16,-1-5-4 0,5 1 0 0,0-3 0 16,2-1 0-16,-1-2 0 0,-2-1 0 15,-2-1 0-15,-2 0 0 0,-5 0 0 16,-2 1 0-16,-18 11 0 0,27-24 0 0,-27 24 0 15,20-26 0-15,-20 26 0 0,7-24 0 0,-7 24 0 16,-2-25 0-16,2 25 0 0,-15-26 0 0,15 26 0 16,-32-19 0-16,14 13 0 0,-1 4 0 0,-4 3 0 15,-1 4 0-15,-5 6 0 0,-4 4 0 0,-3 6 0 16,1 4 0-16,-1 5 0 0,4 2 0 16,-3 3 0-16,8 1 0 0,2-1 0 0,5 2 0 15,6-4 0-15,7-4 0 0,6-3 0 0,6-6 0 16,-5-20 0-16,26 31 0 0,-5-22 0 0,6-3 0 15,7-2 0-15,3-6 0 0,10-4 0 0,1-3 0 16,5-2 0-16,-1-5-27 0,3 2-39 16,-6-9-26-16,10 7-10 0,-9-13 2 0,7 11-27 15,-16-12 6-15,10 15-43 0,-19-12-22 16,10 14-39-16,-14-6-66 0,-6-5-15 0,0 12 67 16,-22 12 239-16,8-27 102 0,-8 27 232 0,0 0 73 15,-37-20-93-15,37 20-77 0,-34 2-69 0,34-2-46 16,-38 15-31-16,21-3-18 0,-5-3-17 0,4 3-10 15,0 1-10-15,1 2-6 0,0 2-8 0,1 3-14 16,-1-1-8-16,-1 5 0 0,1 0 0 16,2-1 0-16,2-2 0 0,5-4 0 0,8-17 0 15,-9 25 0-15,9-25 0 0,0 0 0 0,2 21 0 16,-2-21 0-16,0 0 0 0,18 3 0 0,-18-3 0 16,24-8 0-16,-24 8 0 0,34-19 0 0,-15 4 0 15,3-1 0-15,0-4 0 0,0 2 0 0,1-3 0 0,-1 0 0 16,-4 3 0-16,3-1 0 0,-4 2 0 15,0 0 0-15,1 0 0 0,1 1 0 0,1-2 0 16,-2 4 0-16,0 2 0 0,-18 12 0 16,31-12 0-16,-31 12 0 0,23-3 0 0,-23 3 0 15,0 0 0-15,18 24 0 0,-16-7 0 0,-3 3 0 16,0 6 0-16,-5 0 0 0,-3 5 0 0,-4 1-53 16,2 3 12-16,-6-4-38 0,10 8-26 0,-14-25-108 15,25 13-392-15,-9-9 36 0,5-18 188 16</inkml:trace>
  <inkml:trace contextRef="#ctx0" brushRef="#br2" timeOffset="66161.1842">16290 8192 1615 0,'0'0'133'0,"-17"-12"-98"0,17 12-19 15,0 0-3-15,0 0 3 0,0 0-1 0,0 0-5 16,0 0 2-16,-21 24-2 0,14-4 10 0,-3 1 6 15,3 7-9-15,-4 1 27 0,1 5-28 0,-1 1 14 16,-1 2-11-16,2-1-19 0,0 0 0 16,1-2 0-16,-1-1 0 0,3-4 0 15,1-3 0-15,2-3 0 0,2-6 0 0,2-17 0 16,-2 21 0-16,2-21 0 0,0 0 0 0,0 0 0 16,0 0 0-16,0 0 0 0,0 0 0 0,20-29 0 15,-12 7 0-15,6-7 0 0,0-3 0 0,2 0 0 16,2-3 0-16,-1 0 0 0,-2 0 0 0,-2 0 0 15,2-5 0-15,-2 0 0 0,1-1 0 16,-1-2 0-16,0 5 0 0,0-1 0 0,-2 4 0 16,-1 1 0-16,1 6 0 0,-2 6 0 0,-1 5 0 15,-8 17 0-15,13-18 0 0,-13 18 0 0,0 0 0 16,0 0 0-16,20 4 0 0,-20-4 0 0,20 16 0 16,-20-16 0-16,25 25 0 0,-25-25 0 15,27 33 0-15,-14-15 0 0,0 0 0 0,1 1 0 16,0 2 0-16,-1-2 0 0,-1 1 0 15,-1-2 0-15,-4 0 0 0,-7-18 0 0,6 32 0 16,-6-32 0-16,-6 33 0 0,6-33 0 0,-20 29 0 16,1-14 0-16,-1-3 0 0,-6 1 0 0,-1-2 0 15,-3-1 0-15,0-2 0 0,0 1 0 0,1-1 0 16,1-1 0-16,4 1 0 0,1-1 0 0,2-1 0 16,21-6 0-16,-28 13 0 0,28-13 0 15,-19 15 0-15,19-15 0 0,-15 23 0 0,10-6 0 16,-2 3 0-16,1 6 0 0,-1 5 0 0,-3 3 0 15,1 3 0-15,-2 2 0 0,-1 0 0 0,-2 2 0 16,-2 1 0-16,-2 0 0 0,-2 1 0 0,0-2 0 16,-1-2 0-16,-1-1 0 0,-1-3 0 0,3-1-28 15,0-6-20-15,4 2-28 0,-2-15-36 0,18 10-93 16,-20-27-209-16,20 2-160 16,0 0 52-16,15-30 455 0</inkml:trace>
  <inkml:trace contextRef="#ctx0" brushRef="#br2" timeOffset="66578.2098">17058 7519 1721 0,'-26'3'157'0,"9"3"-138"0,-2 3-9 0,1 3 5 16,-1 2 2-16,2 7 3 0,-3 2-7 0,-1 7-7 15,2 4 22-15,0 6-16 0,-2 3 17 0,3 6-29 16,-2 0 0-16,3 5 0 0,0 0 0 0,3 0 0 16,-1 0 0-16,2-3 0 0,0-4 0 15,2-3 0-15,3-4 0 0,1-1 0 0,2-6 0 16,2-4 0-16,2-6 0 0,4-6 0 0,-3-17 0 16,7 23 0-16,-7-23 0 0,0 0 0 0,24 7 0 15,-24-7 0-15,27-13 0 0,-9-1 0 0,3-6 0 16,4-6 0-16,2-4 0 0,1-1 0 15,0-1 0-15,-1 2 0 0,-4 5 0 16,-1 0 0-16,-4 2 0 0,-1 0 0 0,-1 5 0 16,-2 1 0-16,-14 17 0 0,24-21 0 0,-24 21 0 15,0 0 0-15,17-6 0 0,-17 6 0 0,0 0 0 16,7 26 0-16,-6-8 0 0,0 3 0 0,1 2 0 16,-4-1 0-16,5 2 0 0,-3-2 0 0,5 3-44 15,0-5-27-15,7 6-6 0,-12-26-70 0,31 41-36 16,-31-41-106-16,28 7-267 0,-3 3 76 15,-7-15 281-15</inkml:trace>
  <inkml:trace contextRef="#ctx0" brushRef="#br2" timeOffset="66937.5821">17569 8028 1501 0,'0'0'146'0,"-25"-24"-71"0,25 24-6 16,-37-21-3-16,19 19-8 0,-4 2-9 0,1 4-11 15,-2 7-10-15,0 4-11 0,-1 5-17 0,-3 5 0 16,0 2 0-16,2 5 0 0,-1-1 0 0,5 3 0 16,1 0 0-16,3 0 0 0,2 0 0 0,5-4 0 15,4-3 0-15,5-6 0 0,5-4 0 0,-4-17 0 16,17 28 0-16,-17-28 0 0,28 17 0 16,-11-15 0-16,4-2 0 0,2-6 0 15,2-3 0-15,4-6 0 0,1-5 0 0,1-3 0 16,3-3 0-16,-3-2 0 0,-2-1 0 0,-4 2 0 15,-3 0 0-15,0 2 0 0,-2-1 0 0,-1 1 0 16,0 1 0-16,-2-1 0 0,-1 6 0 0,-16 19 0 16,23-26 0-16,-23 26 0 0,0 0 0 0,0 0 0 15,0 0 0-15,0 0 0 0,0 0 0 16,-13 30 0-16,2-7 0 0,-2 1-20 0,-1 3-9 16,0 0 2-16,0 2-19 0,-1-4-10 0,8 8-27 15,7-33-54-15,-7 50-77 0,7-50-176 16,-8 18-145-16,19-1 62 0,-11-17 437 0</inkml:trace>
  <inkml:trace contextRef="#ctx0" brushRef="#br2" timeOffset="67265.7053">18057 7933 1587 0,'-1'21'301'0,"-30"-10"-257"0,3 3-14 0,-1 2-5 15,1 1-2-15,-1 2-8 0,2 0 0 16,2 1-8-16,4-1-7 0,4-2 0 16,6 0 0-16,11-17 0 0,-7 29 0 0,7-29 0 15,9 25 0-15,-9-25 0 0,23 18 0 0,-6-13 0 16,2-2 0-16,1-2 0 0,3-2 0 0,1 0 0 16,-1-3 0-16,-1 1 0 0,-3-1 0 0,-19 4 0 15,27-2 0-15,-27 2 0 0,0 0 0 0,0 0 0 16,0 0 0-16,0 0 0 0,10 18 0 15,-10-18 0-15,-14 19 0 0,14-19 0 0,-25 32 0 16,12-15 0-16,-4 1 0 0,3 0 0 16,14-18 0-16,-28 31-2 0,28-31-31 0,-15 23-14 0,15-23-26 15,0 0-39-15,0 0-46 0,11 27-79 0,-11-27-113 16,9-17-179-16,13 14 79 0,-8-17 395 0</inkml:trace>
  <inkml:trace contextRef="#ctx0" brushRef="#br2" timeOffset="67890.7253">18540 7988 1360 0,'0'0'322'0,"-20"-18"-211"0,20 18-39 15,-25-6-19-15,25 6-11 0,-41 11-10 0,16-2 0 16,-6 6-9-16,0 2-23 0,-3 1 0 16,1 5 0-16,-2 0 0 0,1 5 0 0,2-1 0 15,3 2 0-15,5 0 0 0,3 1 0 0,4-3 0 16,3 2 0-16,10-2 0 0,2-2 0 15,5 0 0-15,7-6 0 0,-10-19 0 0,30 30 0 16,-7-20 0-16,3-3 0 0,4-2 0 0,3-4 0 16,3-1 0-16,2-6 0 0,6-2 0 0,0-5 0 15,1-1 0-15,-3-4 0 0,-1 0 0 16,-4-5 0-16,1 0 0 0,-5-3-22 0,-3 1-29 16,-6-2 24-16,-4 4-8 0,-7-1 0 0,-3 1 7 15,-5-2-4-15,-3 1 1 0,-4-3-7 0,-1 4 11 16,-5 1 6-16,-2 5 28 0,10 17 17 0,-22-23 14 15,22 23 1-15,-21-7-7 0,21 7-6 0,-18 5-7 16,18-5-4-16,0 0-4 0,0 0 0 16,-14 20-4-16,14-20 6 0,0 0 1 15,20 23 5-15,-20-23 0 0,23 15 0 0,-23-15-1 16,30 12-4-16,-13-7-12 0,3 1-2 0,-2-1 0 16,1 2 0-16,-19-7 0 0,28 15 0 0,-28-15 0 15,18 19 0-15,-18-19 0 0,7 27 0 0,-7-27 0 16,-1 32 0-16,-3-15 0 0,-2 2 0 0,-1 2 0 15,-4 3 0-15,-2 2 0 0,-1-1 0 16,0 2 0-16,-2-3 0 0,3-2 0 0,-3-1 0 16,2-1 0-16,2-3 0 0,12-17 0 0,-13 24 0 15,13-24 0-15,0 0 0 0,0 0 0 0,0 0 0 16,0 0 0-16,0 0 0 0,23-17 0 0,-7 0 0 16,1-1 0-16,0-3 0 0,1-1 0 15,0-1 0-15,-1-2 0 0,0 0 0 0,-1-3 0 16,1 1 0-16,1 1 0 0,3-2 0 15,1 1 0-15,0-2 0 0,-1 3 0 0,-2-1 0 16,-1 4 0-16,-2 4 0 0,-16 19 0 0,28-28 0 16,-28 28 0-16,21-15 0 0,-21 15 0 0,19-8-5 15,-2 8-65-15,-17 0-30 0,39 4-42 0,-39-4-62 16,49 4-100-16,-32-1-245 0,8-6 52 0,11 13 322 16</inkml:trace>
  <inkml:trace contextRef="#ctx0" brushRef="#br2" timeOffset="68250.0882">19568 7920 1464 0,'0'0'140'0,"0"0"-59"0,0 0-18 16,-7-19-15-16,7 19-10 0,0 0-2 16,-23-7-4-16,23 7-1 0,-28 7-3 0,9 0-6 15,-2 4 2-15,-2 2-3 0,-3 5-2 0,-2 3-19 16,-1 2 0-16,-1 0 0 0,1-1 0 0,2-1 0 15,4-1 0-15,7-2 0 0,16-18 0 0,-15 29 0 16,15-29 0-16,8 22 0 0,-8-22 0 0,20 15 0 16,-3-8 0-16,4-6 0 0,3 0 0 15,3-2 0-15,5-3 0 0,-1 0 0 16,1 0 0-16,-3-1 0 0,-3 1 0 0,-5 3 0 16,-4 0 0-16,-17 1 0 0,21 2 0 0,-21-2 0 15,0 0 0-15,0 0 0 0,0 0 0 0,5 24 0 16,-5-24 0-16,-13 26 0 0,0-8 0 0,-1 0 0 15,-4 5 0-15,-3 1 0 0,-1 0 0 0,-1 1 0 16,0-2 0-16,1 0 0 0,-2-3 0 16,5-1 0-16,0-4-14 0,8 3-64 0,-6-12-55 15,18 18-128-15,-20-20-341 0,19-4 10 0,0 0 226 16</inkml:trace>
  <inkml:trace contextRef="#ctx0" brushRef="#br2" timeOffset="69125.1341">20527 7952 1700 0,'-17'-5'91'15,"17"5"-57"-15,-21-4-15 0,21 4-3 0,-24 1-3 16,24-1-2-16,-36 12-2 0,17-1 4 0,-3 3 2 16,0 0 6-16,-2 4-1 0,0 2 5 15,-3 1-3-15,1 5 5 0,1 0-16 0,-2 5-11 16,3 0 0-16,4 3 0 0,2-1 0 16,5 0 0-16,3-1 0 0,4-3 0 0,7-4 0 15,5-4 0-15,6-4 0 0,5-1 0 0,4-6 0 16,3 0 0-16,8-6 0 0,1-3 0 0,3-5 0 15,3-5 0-15,-1-2 0 0,-2-6 0 0,1-5 0 16,-4-5 0-16,-1-4 0 0,-2-3 0 0,-1-1 0 16,-4 0 0-16,-2 2 0 0,-3 1-10 0,-6 3 4 15,-4 1-2-15,-4 1 8 0,-6 3-5 16,-2-1 2-16,-3 0-7 0,-2 4 6 16,-1-1-2-16,-1 5 5 0,9 17 2 0,-15-21 5 15,15 21 1-15,0 0 4 0,0 0 0 0,0 0-4 16,0 0-1-16,0 0-2 0,0 0-4 0,20 11 0 15,-2-3 0-15,4-2 0 0,2 1 0 0,3-1 0 16,1 2 0-16,0 0 0 0,2 1 0 16,-2 1 0-16,-2 1 0 0,-4 0 0 0,-4 1 0 15,-18-12 0-15,22 24 0 0,-22-24 0 0,7 27 0 16,-7-27 0-16,-1 30 0 0,1-30 0 0,-15 33 0 16,2-15 0-16,-2 0 0 0,-2-1 0 0,-2 0 0 15,-1 0 0-15,1-2 0 0,-1 2 0 0,2 0 0 16,1-5 0-16,17-12 0 0,-21 18 0 0,21-18 0 15,0 0 0-15,0 0 0 16,0 0 0-16,0 0 0 0,22-9 0 0,-22 9 0 16,37-29 0-16,-12 7 0 0,4 0 0 0,3-1 0 15,3-1 0-15,1 0 0 0,0 2 0 0,-2 2 0 16,-2 1 0-16,-4 4 0 0,-4-1 0 0,-3 4 0 16,-21 12 0-16,29-17 0 0,-29 17 0 0,0 0 0 15,0 0 0-15,0 0 0 0,7 22 0 0,-13-5 0 16,-2 6 0-16,-3 1 0 0,-1 4 0 15,-3-2 0-15,0 1 0 0,0-1 0 0,1 1 0 16,0-3-15-16,7 2-38 0,-1-8-48 0,14 10-22 16,-6-28-95-16,16 23-251 0,-16-23-78 15,24 8 28-15,4 2 518 0</inkml:trace>
  <inkml:trace contextRef="#ctx0" brushRef="#br2" timeOffset="69421.9859">22203 7620 1364 0,'-5'21'386'0,"5"-21"-321"0,-23 18-40 0,23-18 20 15,-22 34-28-15,11-10 25 0,-1 5-13 0,-1 4-12 16,0 2 3-16,1 3-10 0,0 7 1 0,-2 2-9 16,1 2 5-16,-4 2-9 0,-1-2 6 0,1 1-9 15,-3-2 6-15,2 3-6 0,1-3-24 16,-1-2 9-16,-1-5-28 0,5-3 0 0,-3-7-10 16,8 1-32-16,-6-15-26 0,16 10-63 0,-18-25-63 15,17-2-203-15,0 0-31 0,0 0 195 0</inkml:trace>
  <inkml:trace contextRef="#ctx0" brushRef="#br2" timeOffset="69609.519">21840 8059 1532 0,'-14'-22'409'0,"14"22"-327"16,0 0-58-16,0 0-24 0,0 0 0 0,0 0 0 15,6 20 0-15,-6-20 0 0,28 12 0 0,-5-6 0 16,5-5 0-16,7 0 0 0,3-3 0 0,2-3 0 15,5-1-7-15,0-4-41 0,6 1-9 16,-3-9-14-16,10 7-30 0,-8-17-48 0,16 21-87 16,-22-20-204-16,11 3-81 0,0 7 105 0</inkml:trace>
  <inkml:trace contextRef="#ctx0" brushRef="#br2" timeOffset="69953.2671">22747 7505 1887 0,'-22'12'84'0,"5"4"-51"0,-1 4-11 16,2 4-2-16,-1 6-19 0,-1 5-1 0,-1 4 0 16,-1 4 0-16,1 2 0 0,-2 2 0 0,0 3 0 15,1 1 0-15,-3-1 0 0,1-1 0 0,0-2 0 16,4-5 0-16,-1-3 0 0,6-3 0 0,4-6 0 16,2-4 0-16,6-6 0 15,2-3 0-15,-1-17 0 0,11 21 0 0,-11-21 0 16,21 5 0-16,-21-5 0 0,30-10 0 0,-10 0 0 15,0-7 0-15,2 0 0 0,1-2 0 0,-2-1 0 16,1-1 0-16,-3 0 0 0,0 1 0 0,-1 1 0 16,-2 0 0-16,-16 19 0 0,29-30 0 0,-29 30 0 15,24-20 0-15,-24 20 0 0,17-11 0 0,-17 11 0 16,0 0 0-16,0 0 0 0,20 13 0 16,-20-13 0-16,4 28 0 0,-2-8 0 0,-2 2 0 15,-2 2 0-15,0 1 0 0,1 0 0 0,0-1 0 16,3 0-11-16,2-1-50 0,5 1 4 0,-9-24-63 15,26 40-36-15,-26-40-110 0,27 11-324 16,-8-3 67-16,-1-11 261 0</inkml:trace>
  <inkml:trace contextRef="#ctx0" brushRef="#br2" timeOffset="70328.2974">22977 7992 1541 0,'0'0'184'0,"0"0"-117"0,3 21-22 16,-3-21-14-16,-3 24 2 0,3-24-7 16,5 33 0-16,-5-33-4 0,13 30 0 15,-13-30-1-15,28 25 0 0,-9-16-13 0,5 0-8 16,2-3 0-16,3-3 0 0,1-1 0 0,3-4 0 16,-3-1 0-16,1-2 0 0,-3-4 0 0,-3 0 0 15,-2-2 0-15,-2-1 0 0,-21 12 0 0,29-23 0 16,-29 23 0-16,14-27 0 0,-14 27 0 0,-2-32 0 15,-4 13 0-15,-6 0 0 0,-4 2 0 16,-7 3 0-16,-2 4 0 0,-3 4 0 0,-5 6 0 16,-1 6 0-16,-3 4 0 0,1 7 0 0,-2 3 0 15,2 5 0-15,3 5 0 0,4 2 0 0,3 3 0 16,5 2 0-16,4-1 0 0,5-2 0 0,7-3 0 16,7-1 0-16,6-4 0 0,6-2 0 15,6-2 0-15,7-7 0 0,9 2 0 0,5-8 0 16,12-1-43-16,3-10-68 0,19 15-159 15,-2-20-350-15,0 3-8 0,-2-2 254 0</inkml:trace>
  <inkml:trace contextRef="#ctx0" brushRef="#br2" timeOffset="71183.7726">2449 9692 1211 0,'-2'-17'325'16,"2"17"-251"-16,0 0-26 0,0 0-14 0,0 0-3 15,-19 4 0-15,19-4-12 0,-9 19-7 0,1 2-10 16,0 5 4-16,-1 8-3 0,1 2 11 15,-1 3-4-15,1 4 11 0,-2 0-7 16,0 3 6-16,-1 0-5 0,3-2 8 0,-2-2-8 16,4-2-6-16,1-9 17 0,2-2-26 0,0-8 20 0,3-21-15 0,1 25-5 15,-1-25 2-15,0 0-3 0,0 0 2 0,0 0 0 0,22 1 1 16,-22-1 2-16,18-22-2 0,-5 1-12 0,1-8 18 16,2-9-17-16,2-5 17 0,0-6-3 15,2-2-7-15,-3 1 6 0,-2 1-5 0,-5 2 8 16,-1 1-6-16,-4 4 9 0,-1 2-6 0,-3 6 4 15,-2 5-6-15,-1 6 2 0,0 6-3 0,2 17 1 16,0 0-1-16,-3-17-1 0,3 17 1 16,0 0-3-16,0 0-3 0,0 0 2 0,0 0-1 15,13 21 0-15,-13-21 3 0,29 20-1 16,-6-10-2-16,2 0-6 0,5-2-5 0,5-2-8 16,3-5-6-16,5 2-9 0,2-7-11 0,8 3-13 15,-6-10-37-15,13 13-56 0,-20-23-110 0,13 12-318 16,-5 3 57-16,-14-11 363 0</inkml:trace>
  <inkml:trace contextRef="#ctx0" brushRef="#br2" timeOffset="71527.5002">2889 9818 1725 0,'-20'23'88'0,"20"-23"-70"15,0 0-9-15,-7 18-7 0,7-18 2 0,19 12-1 16,-19-12 5-16,36 14-2 0,-7-8 6 0,4-3 0 15,6-1-1-15,1-1 0 0,2-2-5 0,0-1-2 16,-2-2-1-16,-1-1-2 0,-1 1-1 16,-4-1 1-16,-5-1-2 0,-4-2 4 0,-7 2-2 15,-18 6 4-15,18-15 0 0,-18 15 0 0,5-23-2 16,-5 23 0-16,-4-33-4 0,-3 15 0 0,-3 0-6 16,-3 1 3-16,-4 1-4 0,-3 2 3 0,-2-1 0 15,-4 5 4-15,-2 4 0 0,-1 4 2 0,-2 6 1 16,3 2 0-16,0 6 2 15,1 2-1-15,4 3 2 0,3 4-3 0,1 0 6 16,5 4-4-16,2-1 4 0,4 1-4 0,5 1 1 16,4-3-6-16,5 0 2 0,7-4-4 0,6-2 0 15,5 0-10-15,4-5-8 0,7 0-21 0,2-7-20 16,10 6-57-16,-10-20-69 0,26 23-122 0,-24-23-194 16,14-2-12-16,14 9 335 0</inkml:trace>
  <inkml:trace contextRef="#ctx0" brushRef="#br2" timeOffset="71824.3718">4287 9127 1553 0,'0'0'136'0,"-41"-8"-91"16,20 6-8-16,-4 5-11 0,5 5-6 0,-4 6-11 15,1 6 1-15,0 7-4 0,-1 5 10 0,0 7-8 16,0 5 7-16,1 4-8 0,0 4 8 0,1 5-10 16,3 1-2-16,-1 0 20 0,6 1-18 0,-1-3 16 15,6 0-6-15,2-6-16 0,5-4 7 16,4-2-10-16,3-5 2 0,5-4-13 16,0-5-6-16,6-1-26 0,-4-9-11 0,10 5-56 15,-22-25-79-15,41 21-196 0,-23-19-212 0,-18-2 77 16,38-9 513-16</inkml:trace>
  <inkml:trace contextRef="#ctx0" brushRef="#br2" timeOffset="71996.2671">3748 9741 1583 0,'0'0'351'16,"0"0"-304"-16,-18 16-24 0,18-16-15 0,0 0-7 15,0 0 0-15,17-6 3 0,-17 6 3 0,39-6-1 16,-9 0-2-16,8-1-3 0,4-3-2 15,3 2-3-15,5-1-10 0,-1 0-15 0,5 4-21 16,-4-5-29-16,9 11-44 0,-17-17-73 16,20 29-144-16,-12-15-234 0,-11 1 33 0,5 13 457 15</inkml:trace>
  <inkml:trace contextRef="#ctx0" brushRef="#br2" timeOffset="72621.2494">4343 9749 1219 0,'-10'25'357'16,"10"-25"-293"-16,0 0-31 0,0 0-3 0,0 0 6 15,17 15 8-15,0-11 6 0,0-2-8 0,8-1-3 16,3-5-8-16,4 1-8 0,1-2-5 0,0-2-5 16,1-2-6-16,-1 1-3 0,-2-2-1 0,-2-1-2 15,-1-1 0-15,-1-3-1 0,-4 1 1 16,-1-3 1-16,-5 1 2 0,-17 16-3 0,26-30 4 15,-26 30-4-15,12-29 3 0,-12 29-4 0,-4-27-14 16,4 27 7-16,-21-27-13 0,21 27 22 0,-31-22-11 16,13 17 11-16,-4-1-11 0,0 4-1 0,-1 4 1 15,-2 5-12-15,2 4 17 0,-2 4-7 0,-2 5 29 16,3 8-4-16,-2 2 11 0,3 5-6 16,4 3-8-16,3-2 5 0,5-1-9 15,6-3 3-15,5-3-6 0,6-3-4 0,4-3 0 16,4-1 0-16,6-5 0 0,3-4 0 0,5-3 0 15,2-5 0-15,4-4 0 0,3-4 0 0,2-5 0 16,1-3 0-16,0-5 0 0,3-1 0 0,-6-1 0 16,2-1 0-16,-6 0 0 0,-4 1 0 0,-4-1 0 15,-6 2 0-15,-19 17 0 0,29-26 0 16,-29 26 0-16,17-18 0 0,-17 18 0 0,0 0 0 16,0 0 0-16,11-17 0 0,-11 17 0 0,0 0 0 15,0 0 0-15,0 0 0 0,-14 17 0 0,14-17 0 16,-16 30 0-16,5-7 0 0,1 2 0 15,-1 2 0-15,3 0 0 0,-1-3 0 0,3-1 0 16,1-3 0-16,2-3 0 0,3-17 0 0,0 21 0 16,0-21 0-16,0 0 0 0,0 0 0 15,0 0 0-15,20 6 0 0,-20-6 0 0,0 0 0 16,25-32 0-16,-25 32 0 0,20-38 0 0,-8 11 0 16,1-1 0-16,-1-2 0 0,0 0 0 0,-1 3 0 15,0-1 0-15,-2 3 0 0,-1 3 0 0,-1 0 0 16,0 4 0-16,2 0 0 0,2 1 0 0,0 0 0 15,7 5-27-15,-18 12-43 0,36-20-32 16,-36 20-49-16,41-4-102 0,-41 4-95 16,25-6-229-16,-1 18 83 0,-24-12 470 0</inkml:trace>
  <inkml:trace contextRef="#ctx0" brushRef="#br2" timeOffset="73355.6285">5358 9666 1386 0,'0'0'108'0,"0"20"-37"0,0-20-8 16,16 24 1-16,-16-24-13 0,33 18-4 15,-11-13-9-15,4 0-2 0,2-4-6 16,4 0-4-16,-2-4-4 0,3-1-2 0,-2-4 0 15,1 0 0-15,-1-3-1 0,0-1-5 0,-1-1-4 16,-4-2-8-16,-4 0-2 0,-5 1 0 0,-17 14 0 16,23-27 0-16,-23 27 0 0,10-28 0 0,-10 28 0 15,-4-26 0-15,4 26-2 0,-15-25 4 0,15 25-5 16,-34-24 5-16,12 15-12 0,-1 2 0 16,-3 4 0-16,0 4 1 0,1 5 0 0,-2 5 4 15,2 8 3-15,-3 0-8 0,2 6 26 0,2 4-17 16,1 1 22-16,4 5-7 0,4 1-7 15,2-2 2-15,6 0-9 0,6-4 0 0,5-2 0 16,4-4 0-16,7-3 0 0,2-6 0 0,6-4 0 16,4-1 0-16,3-6 0 0,4-3 0 0,4-5 0 15,3-4 0-15,2-3 0 0,3-6 0 16,1-2 0-16,0-4 0 0,0-4 0 0,-2 2 0 16,-2-2 0-16,-5 0 0 0,-4 4 0 0,-2 0 0 15,-5 3 0-15,-5 2 0 0,-6 1 0 0,-16 17 0 16,21-28 0-16,-21 28 0 0,8-17 0 0,-8 17 0 15,0 0 0-15,0 0 0 0,-18 0 0 0,18 0 0 16,-25 22 0-16,9-3 0 0,-2 7 0 0,-1 4 0 16,-3 2 0-16,0 2 0 15,1 0 0-15,2-1 0 0,3-3 0 0,3-1 0 16,4-7 0-16,4-3 0 0,5-19 0 0,1 23 0 16,-1-23 0-16,0 0 0 0,19 5 0 0,-19-5 0 15,24-13 0-15,-7-1 0 0,1-5 0 0,3-6 0 16,1-7 0-16,1 0 0 0,-1-4 0 0,1 3 0 15,0 0 0-15,-1 1 0 0,-1 1 0 16,-2 3 0-16,-2 4 0 0,0 0 0 0,-2 6 0 16,-15 18 0-16,22-29 0 0,-22 29 0 0,0 0 0 15,0 0 0-15,0 0 0 0,0 0 0 0,0 0 0 16,13 25 0-16,-13-3 0 0,-2 3 0 16,-2 3 0-16,0 5 0 0,1-1 0 0,0 0 0 15,6-2 0-15,0-2 0 0,7 0-22 0,3-7-15 16,8 1-17-16,-3-7-14 0,11 3-38 15,-9-16-37-15,18 16-72 0,-21-26-90 0,11 4-226 16,6 6 46-16,-11-22 405 0</inkml:trace>
  <inkml:trace contextRef="#ctx0" brushRef="#br2" timeOffset="73574.3602">6857 9559 1547 0,'0'0'146'0,"-37"-23"-76"0,37 23 2 16,-31-10-12-16,31 10-17 0,-32-5-9 15,15 9-9-15,-2-2-7 0,2 6-14 0,-1 1 7 16,1 6-10-16,1 3 15 0,2 6-16 0,-2 0 0 16,4 4 0-16,-1 1 0 0,5-1 0 0,3-1 0 15,3-2 0-15,2-2 0 0,3 0 0 0,5-4 0 16,1-2 0-16,-9-17 0 0,31 28 0 16,-9-17 0-16,2-3 0 0,6-3 0 0,4-5-14 15,5 0-45-15,0-11-28 0,12 10-61 0,-17-22-100 16,27 7-327-16,-16 3-2 0,-1-6 239 0</inkml:trace>
  <inkml:trace contextRef="#ctx0" brushRef="#br2" timeOffset="73949.3559">7036 9767 1526 0,'5'18'130'16,"-5"-18"-87"-16,0 0-7 0,0 0-10 0,20 17-7 15,-20-17 2-15,34-1 5 0,-12-5 7 0,5 1 3 16,1-4 1-16,6 2-3 0,1-3 1 0,1 1-6 16,1-3-13-16,3 0-16 0,-4-3 0 15,-1 2 0-15,-1-1 0 0,-4 1 0 0,-5 0 0 16,-3 0 0-16,-5 0 0 0,-17 13 0 0,23-21 0 16,-23 21 0-16,5-21 0 0,-5 21 0 15,-10-20 0-15,10 20 0 0,-23-22 0 0,6 12 0 16,-2 2 0-16,-3 2 0 0,0 3 0 0,-2 3 0 15,-2 3 0-15,2 5 0 0,-4 4 0 16,0 5 0-16,2 4 0 0,2 4 0 0,2 3 0 16,3 2 0-16,2 2 0 0,1-1 0 0,5-2 0 15,4-4 0-15,4-3 0 0,4-4 0 0,7-1 0 16,-8-17 0-16,28 26 0 0,-9-17 0 0,4-1 0 16,4-5 0-16,5 1 0 0,3-4 0 0,6 0-32 15,2-7-42-15,9 9-61 0,-13-23-100 0,27 17-287 16,-17-5-75-16,3-2 146 15</inkml:trace>
  <inkml:trace contextRef="#ctx0" brushRef="#br2" timeOffset="74381.7996">8676 9595 1393 0,'-5'-22'199'0,"5"22"-119"0,0 0-25 0,0 0-6 16,-4-21-30-16,4 21 24 0,0 0-40 0,-12-21 26 16,12 21-12-16,0 0-3 15,-26-13 2-15,26 13-1 0,-23 1-2 16,23-1 0-16,-30 16 0 0,13-3-7 0,-4 4 29 16,0 3-21-16,0 3 7 0,0 6-21 0,1-1 0 15,3 1 0-15,4-2 0 0,2-3 0 0,6-3 0 16,5-2 0-16,0-19 0 0,15 30 0 0,-15-30 0 15,33 21 0-15,-9-14 0 0,4-5 0 0,6-2 0 16,2-4 0-16,8-4-38 0,1-6-22 0,9 3-13 16,-4-8-27-16,13 9-42 0,-18-19-76 15,24 20-147-15,-14-9-169 0,-10-8 39 0,10 15 474 16</inkml:trace>
  <inkml:trace contextRef="#ctx0" brushRef="#br2" timeOffset="74547.9047">9247 9495 1687 0,'-44'19'126'16,"44"-19"-76"-16,-35 28 11 0,22-11-40 0,-3 1 15 16,3 6-12-16,-2 0-7 0,3 7 4 15,1 1-17-15,1 2-4 0,2-1 0 0,0-1 0 16,3-1 0-16,3-5 0 0,2 0 0 0,2-7 0 16,6-1-34-16,-8-18-17 0,23 24-31 0,-23-24-4 15,34 12-46-15,-34-12-78 0,41-12-186 0,-20 0-166 16,0-11 69-16,11 11 493 0</inkml:trace>
  <inkml:trace contextRef="#ctx0" brushRef="#br2" timeOffset="74929.8695">9431 9318 1818 0,'0'0'100'16,"0"0"-71"-16,0 0-11 0,0 0-6 0,0 0-4 15,0 0-2-15,-8 22 3 0,8-22 0 16,13 23 5-16,-13-23-1 0,17 29-2 0,-8-11-11 15,1 3 0-15,-1 3 0 0,-1 1 0 0,-1 3 0 16,0 1 0-16,-5 0 0 0,-2 1 0 0,-1 1 0 16,-3 1 0-16,-1 1 0 0,0 0 0 0,-1-2 0 15,0-2 0-15,-1-1 0 0,0-4 0 0,1-3 0 16,-1-3 0-16,7-18 0 0,-7 21 0 16,7-21 0-16,0 0 0 0,0 0 0 15,0 0 0-15,0 0 0 0,0 0 0 0,0 0 0 16,14-29 0-16,-6 10 0 0,3-1 0 0,1-5 0 15,2 0 0-15,-1 0 0 0,-1-3 0 0,-1 1 0 16,1 3 0-16,-2 0 0 0,-2 1 0 0,-1 2 0 16,0 2 0-16,-7 19 0 0,12-29 0 0,-12 29 0 15,12-18 0-15,-12 18 0 0,0 0 0 16,23-14 0-16,-23 14 0 0,26-1 0 0,-7 0 0 16,7 3 0-16,2-2-36 0,8 5-46 0,-5-8-39 15,18 16-80-15,-24-25-144 0,11 14-224 0,7 2 15 16,-9-11 416-16</inkml:trace>
  <inkml:trace contextRef="#ctx0" brushRef="#br2" timeOffset="75258.0684">10325 9498 1277 0,'0'0'241'0,"0"0"-94"16,-17 17-28-16,17-17-21 0,-27 8-43 15,10-1 2-15,17-7-24 0,-38 23-13 0,19-9-20 16,-4 1 0-16,1 4 0 0,1 3 0 0,-1 3 0 16,3 1 0-16,0 2 0 0,2 1 0 0,3-3 0 15,3-2 0-15,5-1 0 0,7-4 0 0,4-3 0 16,-5-16 0-16,24 29 0 0,-4-19 0 15,5-4 0-15,7-3 0 0,3-8 0 0,9-2 0 16,1-7 0-16,7 0-17 0,-1-9-42 0,10 1-14 16,-4-11-31-16,12 12-27 0,-14-22-59 0,21 24-103 15,-19-14-239-15,-3-6 20 0,7 14 377 0</inkml:trace>
  <inkml:trace contextRef="#ctx0" brushRef="#br2" timeOffset="75451.2306">10970 9068 1698 0,'-41'22'202'0,"41"-22"-149"0,-23 32-22 0,14-10 2 16,0 5-13-16,-1 4-10 0,0 4-10 0,1 6 0 15,-2 5 0-15,1 3 0 0,-2 3 0 0,1 1 0 0,0-1 0 0,0 0 0 16,2-4 0-16,2-1 0 0,1-1 0 16,0-6 0-16,5 1-18 0,-3-7-35 0,5 1-18 15,-2-11-17-15,11 7-53 0,-10-31-80 0,18 25-229 16,-18-25-113-16,19 5 122 0</inkml:trace>
  <inkml:trace contextRef="#ctx0" brushRef="#br2" timeOffset="75814.0594">11053 9600 1719 0,'-17'17'98'15,"17"-17"-58"-15,0 0-15 0,0 0-7 0,5 20-7 16,-5-20 0-16,21 8 2 0,-4-6 4 0,3-3 6 15,8 1 7-15,5-5-4 0,6 0-10 0,1-2-16 16,0-3 0-16,2-1 0 0,-3-1 0 16,-1 3 0-16,-2-5 0 0,-1 2 0 0,-5 0 0 15,-3-1 0-15,-3 0 0 0,-5-2 0 0,-19 15 0 16,24-28 0-16,-24 28 0 0,6-28 0 0,-6 28 0 16,-11-32 0-16,-3 15 0 0,-5 1 0 0,-3 3 0 15,-3 3 0-15,-2 2 0 0,-3 3 0 0,-1 5 0 31,-1 3 0-31,-3 7 0 0,1 6 0 0,-1 4 0 16,1 6 0-16,2 3 0 0,3 4 0 16,5-2 0-16,5 0 0 0,5 3 0 0,9-1 0 15,3 0 0-15,5-1 0 0,6-2 0 0,2-1 0 16,6-2 0-16,4-3 0 0,3-2 0 0,5-4 0 16,3-5 0-16,7 0 0 0,3-7 0 0,9 0 0 15,0-9-48-15,14 3-81 0,-15-19-103 0,26 7-353 16,-15 0-21-16,2-4 160 0</inkml:trace>
  <inkml:trace contextRef="#ctx0" brushRef="#br2" timeOffset="75954.648">12121 9831 1806 0,'-38'-1'241'0,"10"10"-241"0,8-1 0 15,20-8 0-15,-20 3 0 0,20-3 0 16,0 0 0-16,0 0 0 0,0 0 0 0,22-27 0 15,2 16-39-15,-12-24-264 0,19 19-372 0,-8-7 31 16,2 0 259-16</inkml:trace>
  <inkml:trace contextRef="#ctx0" brushRef="#br3" timeOffset="334631.7844">16005 313 1226 0,'-27'0'223'0,"27"0"-185"0,-39 16-16 16,10-2-3-16,-5 5 6 0,0 6 9 0,-8 2 2 16,2 9-12-16,-5 7-3 0,-3 11 17 15,-3 10 2-15,2 3 28 0,-1 8-32 16,9 3-25-16,-1-1 2 0,9 2-21 0,2-1 18 15,11-1-8-15,5-2 9 0,8-4-20 0,6-5 16 16,7 0-5-16,3-6-30 0,5-5-10 0,9 5-53 16,-7-19-27-16,17 14-46 0,-15-32-83 0,15 0-254 15,3 1 18-15,-6-24 265 0</inkml:trace>
  <inkml:trace contextRef="#ctx0" brushRef="#br3" timeOffset="335011.968">16006 1142 1602 0,'-29'4'26'0,"29"-4"-19"0,-19 8-3 16,19-8 3-16,-12 18-2 0,7-1 6 0,0 5 10 15,0 4-32-15,0 3 41 0,3 3-33 0,-3 2 21 16,4 1 9-16,-3-2-13 0,2 4 8 0,0-2-14 15,1-1 9-15,-1-3-8 0,-1 1 9 0,0-3-5 16,0 1 6-16,-2-5-8 0,4-3 6 0,1-22-8 16,-4 24-1-16,4-24-3 0,0 0-3 15,0 0 0-15,0 0-1 0,0 0 5 0,11-22-2 16,-1 2 5-16,2-9-7 0,4-3 3 0,1-6-7 16,3-1 4-16,0-3-4 0,1-3 11 0,-2 4-5 15,-2-2 10-15,-2 5-8 0,-4 1-6 0,-1 0 16 16,-4 3-14-16,0 4 21 0,-4 7-10 0,1 6 4 15,-3 17-17-15,2-23 0 0,-2 23 0 16,0 0 0-16,0 0 0 0,0 0 0 16,0 0 0-16,0 0 0 0,0 0-5 0,17-5-26 15,1 4-13-15,1-4-20 0,12 5-65 0,-9-13-67 16,26 12-162-16,-7-4-231 0,-3-2 77 0,9 8 394 16</inkml:trace>
  <inkml:trace contextRef="#ctx0" brushRef="#br3" timeOffset="335368.9568">16341 1374 1797 0,'-22'19'20'0,"22"-19"-19"16,0 0-5-16,0 0 6 0,19 4 7 0,-19-4 5 16,36-12 6-16,-12 1-2 0,4-7 0 15,7 1-7-15,4-4-2 0,2 2-5 16,2-4-1-16,-4 0-4 0,-1-1-9 0,-2-3 16 15,-4 3-16-15,-4 2 24 0,-2 0-12 0,-7 3 4 16,-5 2-4-16,-3-1-1 0,-11 18 5 0,1-24-2 16,-1 24 1-16,0 0 2 0,-27-21-3 0,6 19-3 15,-2 2-1-15,-5 5 4 0,-5 6-2 0,0 5 7 16,-5 6-3-16,3 6-1 0,-1 0 3 16,-1 5-5-16,2 0 24 0,1 6-24 0,7-1 15 15,4 1-15-15,6-1-5 0,6-3 4 0,5-2-5 16,7-3 6-16,4-3-7 0,6-4 4 15,7-5-7-15,7-5-3 0,7-3-9 0,8-8-12 16,10-3-17-16,3-11-36 0,17 1-66 0,-14-27-198 16,23 12-249-16,-1-6 48 0,-3-10 350 0</inkml:trace>
  <inkml:trace contextRef="#ctx0" brushRef="#br3" timeOffset="335603.3324">17416 499 1751 0,'-39'-18'22'0,"1"4"-13"0,3 2 23 16,2 9-2-16,4 8 10 0,-3 7-3 15,3 10-20-15,-1 3 3 0,2 10-4 0,0 13-3 16,1 2-4-16,4 10 1 0,2 6-4 0,2-2 3 16,4 8 3-16,-3-5-12 0,3 0 9 0,3-2-11 15,4 3-2-15,3-5 13 0,2-3-14 0,6-4 7 16,2-5-13-16,4-5-28 0,2-6-6 0,6-7-16 15,-3-12-21-15,10 7-67 0,-24-28-118 16,39 9-196-16,-21-9-87 0,-18 0 176 0</inkml:trace>
  <inkml:trace contextRef="#ctx0" brushRef="#br3" timeOffset="335743.9731">16931 1213 1583 0,'0'0'173'0,"0"0"-85"0,-14-21-36 0,14 21-7 16,0 0-12-16,0 0-20 0,0 0-10 15,0 0-4-15,31-14-5 0,-7 9-7 0,6-1-15 16,13 2-66-16,-8-13-117 0,24 11-404 0,-10-2-8 16,6 1 225-16</inkml:trace>
  <inkml:trace contextRef="#ctx0" brushRef="#br3" timeOffset="336353.3248">18293 704 1392 0,'-21'-11'0'0,"-3"-2"-5"15,-2-3 7-15,-1 7 37 0,4 7 16 0,-8 6-1 16,3 3-19-16,-8 12 2 0,4-2 34 16,-9 7-10-16,5 7-11 0,-5 1 2 0,3 13-38 15,-2 2 16-15,3 6 8 0,-2-1-18 0,5 5 9 16,0-1-18-16,5 0-2 0,2-3 18 0,8-2-25 16,4-8 16-16,7-3-12 0,7-7-9 15,3-3 5-15,8-5-5 0,3-4 4 0,5-4-2 16,5-2 1-16,5-5-2 0,6-4 2 0,5-5 0 15,5-5-1-15,5-6 1 0,1-5 0 16,3-3 0-16,-3-5 1 0,0 0 1 0,-3-3-6 16,-5 3 3-16,-3 1-6 0,-8 1 3 0,-6 2-5 15,-6 2 4-15,-19 17-5 0,22-27 3 0,-22 27 0 16,0 0 2-16,5-20-2 0,-5 20-14 0,0 0 12 16,-21-6-1-16,21 6 0 0,-25 11 16 0,8 1-10 15,-2 5-1-15,0 2 5 0,2 3-10 0,-1 0-2 16,4 3-17-16,0-1-5 0,8 3-25 15,-4-8-21-15,15 5-32 0,-5-24-35 16,8 33-45-16,-8-33-41 0,23 18-93 0,3-7-94 16,-26-11 151-16,50-1 269 0</inkml:trace>
  <inkml:trace contextRef="#ctx0" brushRef="#br3" timeOffset="336665.8237">18441 1176 1151 0,'-19'0'89'15,"19"0"-17"-15,-30 14 23 0,30-14-33 0,-25 30 22 16,14-6-48-16,-6 1-3 0,6 5 4 0,-4-1-7 16,8 4 11-16,-4-4-9 0,5 1 6 15,-1-2-16-15,4-4 2 0,0-2-9 0,4-3 5 16,-1-19-4-16,4 27-2 0,-4-27-7 16,0 0-4-16,13 16-2 0,-13-16 2 0,0 0 7 15,22-9 6-15,-22 9 0 0,23-30-6 0,-7 5 1 16,1-4-11-16,0-6 5 0,1-1-5 0,-1-2 5 15,-1 3-7-15,-2 0 7 0,-4 3-6 0,-1 0-11 16,-4 2 19-16,-2 5-22 0,-2-2 21 0,2 8-6 16,-2-2-7-16,-1 21 3 0,2-28-3 0,-2 28-12 15,0 0-5-15,0 0-17 0,0 0-17 16,0 0-23-16,18-18-29 0,0 24-42 0,-18-6-76 16,31-6-216-16,-8 16-66 0,-5-7 210 15</inkml:trace>
  <inkml:trace contextRef="#ctx0" brushRef="#br3" timeOffset="337040.8406">18698 1221 1708 0,'0'0'64'16,"-14"21"-33"-16,14-21-17 0,0 0 1 0,-13 17 4 15,13-17-3-15,0 0-2 0,0 0-2 0,29 6 5 16,-12-11-5-16,6-1 0 0,4-2-5 0,2-3-6 15,2-4-15-15,-1 1 26 16,-1-2-24-16,-2 0 25 0,-2 3-12 0,-1-4-5 16,-4 3-2-16,0-3-2 0,-2 0 7 0,-18 17-4 15,22-29 7-15,-22 29-4 0,5-21 3 0,-5 21 3 16,-6-17-2-16,6 17 0 0,-17-11-1 0,17 11 0 16,-31-5 4-16,13 7-3 0,-3 1 1 0,-2 2-2 15,-1 4 0-15,-2 3 1 0,-2 6 4 0,0 2 3 16,-1 7-9-16,-1 2 10 0,1 1 0 15,-1 2-22-15,2 2 32 0,4 1-23 0,2-5 10 16,6 4 4-16,7-9-12 0,3-2 3 0,8-4-5 16,-2-19 4-16,17 31-3 0,1-20 0 0,7-4 0 15,3-4-4-15,6-3-10 0,2-6-12 16,9-1-22-16,-4-15-50 0,18 13-99 0,-24-24-192 16,17 11-204-16,-2 2 70 0,-13-13 442 15</inkml:trace>
  <inkml:trace contextRef="#ctx0" brushRef="#br3" timeOffset="337681.4582">19035 1257 1843 0,'-24'13'31'0,"7"0"-32"16,17-13 3-16,-13 18 3 0,13-18-5 16,0 0 0-16,19 15 5 0,0-15-2 15,6-3 11-15,6-5 0 0,4-3-10 0,4-2 4 16,1-3-10-16,0-1-12 0,-1-1 15 0,-2 2-19 15,-5-1 34-15,-4 0-18 0,-2 0 14 0,-8 0-9 16,-18 17-8-16,26-27 6 0,-26 27-1 0,7-27 1 16,-7 27-4-16,-11-25 0 0,11 25-2 0,-27-23-5 15,7 14 8-15,-4 3-1 0,-1 3 2 16,-4 3 8-16,0 2 0 0,-4 2 9 0,2 4-2 16,-2 4 2-16,2 4 0 0,-3 7-3 0,3 1 6 15,1 4-5-15,3 2-10 0,2 2 16 0,4 1-23 16,5-1 13-16,8-3-10 0,5-5 0 0,8 1 0 15,6-3 0-15,7-1 0 0,7-3 0 16,5-7 0-16,7-4 0 0,1-5 0 16,5-3-1-16,2-5-2 0,2-2-3 0,3-8-18 15,0 0-2-15,-2-4-10 0,-3-1-1 0,-5-1 0 16,-3 3 4-16,-6-3-8 0,-1 2 10 0,-5-2 19 16,0 0-33-16,-8-1 32 0,-1 4-21 0,-6 1 14 15,-10 18 15-15,8-27 7 0,-8 27 21 0,0 0 6 16,-12-18 13-16,12 18 2 0,-19 6-10 0,19-6-6 15,-30 21-3-15,30-21 1 0,-31 37-2 16,15-12-21-16,-1 2 18 0,0 2-25 0,1-1 18 16,3 0 1-16,1-3-8 0,2 2 1 0,2-5-4 15,5-1-1-15,2-3-2 0,1-18 3 16,7 26-5-16,-7-26 3 0,18 13 0 0,-18-13-1 16,32-2 0-16,-10-8-1 0,2-4 1 0,4-6-3 15,2-5 5-15,2-1-5 0,0-3 5 0,-4 2-3 16,-4-1 1-16,-1 0-6 0,-2 5 7 15,-3 2 17-15,-2 4-15 0,-16 17 18 0,19-19-22 16,-19 19 0-16,0 0 0 0,0 0 0 0,0 0 0 16,0 0 0-16,0 0 0 0,-1 25 0 0,1-25 0 15,-9 34 0-15,6-16 0 0,-3 1-18 0,3 1-27 16,3-20-21-16,-2 39-49 0,2-39-68 0,1 33-261 16,-1-33-141-16,-8 27 29 15,9-6 522-15</inkml:trace>
  <inkml:trace contextRef="#ctx0" brushRef="#br3" timeOffset="338337.6856">20296 659 1238 0,'0'0'59'0,"-3"-18"-38"15,3 18-4-15,0 0 14 0,0 0 7 0,0 0 3 16,0 0 4-16,0 0 0 0,4 19 2 16,-3 4 39-16,-7 3-37 0,6 6-3 0,-5 1 4 15,3 7-38-15,-4 3 31 0,3 3-4 16,-2 3-12-16,0-2 0 0,1-4-13 0,-2 2 6 16,1-1-14-16,1-3-14 0,0-1 19 0,3-6-24 15,-1 0 21-15,-1-7 0 0,3-5-9 0,0-4 1 16,0-18-3-16,1 24 2 0,-1-24 2 0,0 0 1 15,0 0 0-15,0 0-3 0,0 0 3 16,0 0-1-16,0 0 0 0,0 0 2 0,18-27 0 16,-12 4-5-16,-2-3 6 0,4-3-10 0,-2 3 5 15,0-2 16-15,1 1-18 0,2 3 21 0,-1 0-20 16,2 2-2-16,2 1 5 0,-2 2-6 0,-10 19 6 16,23-29-4-16,-23 29-4 0,26-12 6 15,-26 12-2-15,24-2 7 0,-24 2 0 0,25 7-5 16,-25-7-8-16,27 18-2 0,-27-18-8 15,29 17 1-15,-29-17 6 0,23 24 3 0,-23-24 4 16,16 28 7-16,-16-28-2 0,4 27 1 0,-4-27 1 16,-6 29-18-16,6-29 26 0,-16 30-18 0,16-30 27 15,-26 31 2-15,8-16-3 0,0 0 1 0,-3-2-6 16,-1-1 0-16,1 0-6 0,-3-4-3 0,3 2-4 16,1-4 0-16,2-1 0 0,18-5 0 15,-25 2 0-15,25-2-6 0,0 0-19 0,-20-7-19 16,20 7-30-16,-1-21-62 0,20 14-126 0,-19 7-306 15,23-36-26-15,4 19 257 0</inkml:trace>
  <inkml:trace contextRef="#ctx0" brushRef="#br3" timeOffset="339102.8205">20633 732 1355 0,'0'0'95'0,"0"0"-67"0,-11-21-13 15,11 21-19-15,0 0 37 0,0 0 2 0,0 0 11 16,0 0 18-16,-3 17-29 0,4 2-25 16,-3 9 14-16,2 10-25 0,-4 0 15 0,2 2 7 15,-2 1-13-15,1-1 3 0,-2 1-10 0,1 1 3 16,-1-1-10-16,2 2 11 0,0-3-8 0,1-1-36 15,3-4 9-15,-4-10-52 0,12 4-11 0,-9-29-29 16,16 40-91-16,-16-40-108 0,17 15-174 0,7-7 101 16,-24-8 394-16</inkml:trace>
  <inkml:trace contextRef="#ctx0" brushRef="#br3" timeOffset="339353.8032">20826 974 1630 0,'0'0'63'16,"-35"14"-33"-16,18-3 1 0,-3 0 15 16,20-11 5-16,-33 26-16 0,33-26-4 0,-29 32-20 15,29-32 1-15,-16 31 0 0,16-31 1 0,-2 25-3 16,2-25 2-16,6 21-6 0,-6-21 0 0,11 23-4 16,-11-23 5-16,22 20-3 0,-22-20-15 0,27 14 17 15,-27-14-23-15,31 13 25 0,-14-9-8 0,3 3 0 16,-2-4-14-16,5-1-14 0,0-3-25 0,8 2-33 15,-10-9-30-15,23 10-149 0,-23-3-261 16,15-3-48-16,3 3 239 0</inkml:trace>
  <inkml:trace contextRef="#ctx0" brushRef="#br3" timeOffset="339522.7285">21230 1275 1839 0,'-32'26'107'0,"6"-10"-88"0,5 5-23 16,2 0 6-16,6 0-2 0,0 1 2 0,2-3-7 16,2-2-1-16,9-17-18 0,-6 27-18 0,6-27-45 15,7 18-54-15,18 3-146 0,-8-14-297 0,3-3 28 16,6 4 324-16</inkml:trace>
  <inkml:trace contextRef="#ctx0" brushRef="#br3" timeOffset="340182.0112">21574 776 1363 0,'0'0'79'0,"-29"25"-57"0,29-25-3 0,-22 33 8 0,16-7 14 0,-5 4-2 16,5 4 10-16,-4-1-9 16,5 5 4-16,-5 1-4 0,7 2-1 0,-3 4-12 15,3 1-10-15,-1-3 18 0,4 0-23 0,-1-6 13 16,2-4-13-16,1-1-12 0,-1-2 3 0,3-6-4 16,-1-5 6-16,-3-19-4 0,9 22 1 0,-9-22-2 15,0 0 3-15,0 0 0 0,0 0 7 0,0 0 1 16,0 0 0-16,0 0 1 0,11-30-10 0,-10 8 2 15,-1-5-4-15,1-4 1 0,-1-1-3 16,1-2 7-16,2-2 7 0,-2 0-19 0,1-6 13 16,1-3-22-16,0-4-1 0,5 2 4 0,-2-6-9 15,5-3 9-15,0-5-14 0,2 2-20 0,3 2 34 16,0 8 5-16,0 6 12 0,-1 10 26 0,0 6-27 16,-2 11-3-16,-13 16 0 0,22-13 4 15,-22 13-3-15,21 10-1 0,-10 7-3 16,-11-17 0-16,30 38 3 0,-16-17 3 0,0 4 32 15,-3 4-29-15,0-6 25 0,0 3-27 0,-1 2-35 16,-2 3 34-16,0 3-32 0,-4-1 28 0,0 0 6 16,-5-3-7-16,-2-1 8 0,-4-1-8 0,-5-4 4 15,-3 1-7-15,-4-2 7 0,-3 1-5 0,-1-1 5 16,-3-3-5-16,0-3-3 0,0-4-12 0,3-5-10 16,6 2-40-16,-4-11-38 0,21 1-71 15,-25-5-152-15,25 5-203 0,0 0 10 0,0 0 415 16</inkml:trace>
  <inkml:trace contextRef="#ctx0" brushRef="#br3" timeOffset="342586.6226">22096 861 615 0,'0'0'201'0,"-7"-29"-59"15,7 29-30-15,4-22 4 0,-4 22-14 0,0 0 0 16,18-8-6-16,-18 8-15 0,0 0-2 15,0 0-16-15,0 0-9 0,0 0-11 16,0 0-18-16,0 0-9 0,0 0-9 0,-1 22-5 16,1-22 5-16,3 21 2 0,0-1 4 0,0 0-3 15,-2 7 4-15,-1 7-13 0,-3 4 10 0,1 6-12 16,-3 4 7-16,-3 4 5 0,-1 4-22 0,-2 2 18 16,-2 0-17-16,-2-5 2 0,2-2 13 0,-2-9-12 15,4-3 6-15,5-9-18 0,4-9-8 16,8-3-17-16,-6-18-26 0,25 13-28 0,-25-13-45 15,49-9-79-15,-28-20-129 0,16-4-156 0,11 2 77 16,-14-24 430-16</inkml:trace>
  <inkml:trace contextRef="#ctx0" brushRef="#br3" timeOffset="342836.6366">22601 799 1601 0,'-45'29'126'0,"45"-29"-69"0,-24 21-27 0,24-21-2 15,0 0-2-15,-17 24 4 0,17-24-5 0,-4 22 3 16,4-22-5-16,-1 30-2 0,1-30-1 0,1 38-5 16,1-15-3-16,-1 3-7 0,-2 6-5 0,1 0 0 15,-2 3 0-15,1 3 0 0,-1-3 0 16,-3 1 0-16,-2-2 0 0,-2 2 0 0,-1-4 0 16,2 2 0-16,-1-3 0 0,1-5-6 15,4-3-27-15,4-23-14 0,-2 29-23 0,2-29-32 16,0 0-40-16,0 0-58 0,36 9-109 0,-36-9-216 15,28-23 33-15,-1 16 372 0</inkml:trace>
  <inkml:trace contextRef="#ctx0" brushRef="#br3" timeOffset="343055.3676">22893 824 1658 0,'0'0'126'0,"0"0"-70"0,0 0-22 0,0 0-5 16,-19 25 7-16,12-7-8 0,-1 5 3 0,-3 4-14 15,3 2 2-15,-3 2-10 0,1 2-5 0,0 2-4 16,1 5 0-16,0-3 0 16,1 4 0-16,-1-2 0 0,2 0 0 0,1 2 0 15,1-2 0-15,1-6 0 0,2-2 0 0,3-5 0 16,1-3-13-16,8 0-26 0,-1-5-5 0,5-1-22 16,-14-17-31-16,38 20-76 0,-38-20-209 0,33-14-207 15,-9 10 52-15,-6-12 431 0</inkml:trace>
  <inkml:trace contextRef="#ctx0" brushRef="#br3" timeOffset="343369.7598">23137 446 1607 0,'0'0'88'0,"0"0"-56"0,24 20-2 0,-3-10 18 15,-1 3 5-15,8 1-3 0,-4 3-6 0,3 5-15 16,-2 6-4-16,-1 1 0 0,-1 6-9 0,-2 2-16 16,-2 2 0-16,-1 3 0 0,-4-1 0 0,-1 7 0 15,-3-4 0-15,-5 6 0 0,-7-4 0 16,-4 3 0-16,-7 0 0 0,-5 4 0 0,-3 0 0 15,-4-1 0-15,-6-1 0 0,-2-1 0 0,-2-4 0 16,0-2 0-16,1-6 0 0,2-6 0 0,7-5-8 16,1-10-56-16,16 2-74 0,-11-28-181 0,19 9-318 15,0 0 27-15,0 0 340 0</inkml:trace>
  <inkml:trace contextRef="#ctx0" brushRef="#br3" timeOffset="343516.8404">23597 1454 2030 0,'-18'2'17'0,"18"-2"-17"0,0 0 0 16,-17-5 0-16,17 5 0 0,0 0 0 0,-11-18 0 15,11 18-41-15,-1-29-35 0,1 29-70 16,2-43-160-16,7 26-327 0,-2 0 50 0,-2-4 322 16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6-11T00:33:37.979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00B0F0"/>
    </inkml:brush>
    <inkml:brush xml:id="br2">
      <inkml:brushProperty name="width" value="0.05292" units="cm"/>
      <inkml:brushProperty name="height" value="0.05292" units="cm"/>
      <inkml:brushProperty name="color" value="#FFC000"/>
    </inkml:brush>
    <inkml:brush xml:id="br3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9327 1229 1118 0,'0'0'88'0,"0"0"-55"0,0 0-34 0,0 0-30 0,21 29 30 16,-17-9-25-16,1 8 26 0,-4 0 7 0,0 8-9 31,-1 3 10-31,-2 7-12 0,0 5 12 0,-1 9-11 16,2 3 13-16,-2 10-15 0,3 5 26 0,-1 6 25 15,3 5-10-15,-4-1 28 0,6 8-22 0,-7-3-20 16,6 9 14-16,-5 5-14 0,2 7-18 0,-2 3 6 16,-2 9-11-16,-1 5-12 0,-2 7 30 0,-1 8-15 15,-2 3-3-15,-2 5 1 0,-4 8-18 0,0 4 18 16,-2 10 6-16,-3 4 6 0,3 4 15 0,-6 2 1 16,4 5 9-16,-3 6 3 0,2 9-18 0,2 5-17 15,1 6-6-15,1 5 5 0,2 6 14 0,2 4 4 16,3 4-2-16,1-1-2 0,3 5-20 0,3-3-3 15,1 4 3-15,1 4-3 0,1 5 2 0,0 7 13 16,0 9 3-16,1 7-9 0,1 4 9 16,-1 9-11-16,-1 1-3 0,-1 8 5 0,-4 7 0 15,-4 7-2-15,-3 8 0 0,-5 10 4 0,0 8 3 16,-6 7 5-16,2 3-8 0,-4 4 9 0,-3 5-8 16,-1 1 4-16,-1 5 4 0,4 1-11 0,-1-6 5 15,1 1 3-15,4-4-9 0,1-8 1 0,4-3-12 16,2-8-23-16,0-9-11 0,8-7-4 0,-5-16-36 15,12 2-33-15,-15-24-45 0,21-11-99 0,-17-11-63 16,4-37-123-16,18-8 59 0,-24-40 386 0</inkml:trace>
  <inkml:trace contextRef="#ctx0" brushRef="#br0" timeOffset="1189.3568">9026 8450 579 0,'0'0'133'0,"0"0"-56"16,0 0 2-16,0 0-2 0,-20 12 13 0,20-12 0 15,0 0-2-15,0 0-9 0,0 0-20 0,0 0-17 16,0 0-14-16,0 0-10 0,0 0-5 0,0 0-3 16,0 0-1-16,0 0 0 0,0 0 0 15,0 0-2-15,0 0-1 0,0 0-3 0,0 0-2 16,0 0-1-16,0 0-1 0,0 0 1 0,0 0-1 16,0 0 2-16,20 21-1 0,-20-21 1 0,18 10-1 15,-18-10 0-15,26 14-1 0,-26-14 2 0,32 13-2 16,-13-6 3-16,3 1-4 0,2-1 3 15,4 1 1-15,3 2 2 0,6-2 3 0,4 2 3 16,3-1 0-16,7 0 1 0,6 0-4 16,5-1 3-16,4-1-6 0,5 1 1 0,3-4-2 15,5 1 1-15,5 0-3 0,6 0 3 0,6-1-2 16,3 0 2-16,5 0-1 0,4 0 4 0,6-3-1 16,8 1 3-16,4-2 1 0,12 2 1 0,5-4 1 15,6 2-2-15,8-3 2 0,8-1-1 0,7-1 2 16,6-1-1-16,5 3-3 0,4-1-3 15,2 0 0-15,1 4-3 0,9 2 1 0,1 0 1 16,3 4-3-16,4 0 6 0,4 1-2 16,5 3 4-16,9-2 1 0,6 2 0 0,1-1 0 15,1-1-1-15,-2 1-4 0,2-1-1 0,10 0-4 16,8 1 1-16,6-2-1 0,10 2 2 0,3-1-3 16,9-1 5-16,0 1-3 0,7-2 2 0,0-2 3 15,5 1 2-15,10-2 2 0,6-2 2 16,15-1-6-16,10 1-2 0,-3 0-3 0,8 2-3 15,-2 0 1-15,4 1 0 0,4 1 1 0,1 1 1 16,6 0-2-16,-5 2 0 0,2 5-3 0,-4 0 1 16,0 1 1-16,0 2 4 0,-4-3-2 0,6 2-17 15,-6-4 24-15,-5-2-36 0,2-1 17 0,-9-8-26 16,5 3-27-16,-10-11-13 0,9 10-65 16,-27-22-69-16,11 11-206 0,-17 0-117 15,-27-16 169-15</inkml:trace>
  <inkml:trace contextRef="#ctx0" brushRef="#br1" timeOffset="7152.8409">9025 8658 520 0,'0'0'70'0,"0"0"-18"15,0 0-2-15,0 0 2 0,0 0-2 16,0 0 4 0,0 0-10-16,0 0-8 0,0 0-14 0,0 0-10 15,0 0-5-15,0 0-2 0,0 0 4 0,0 0 2 16,0 0 6-16,0 0 3 0,0 0 2 0,0 0 2 16,0 0 1-16,0 0 0 0,0 0 1 0,0 0-4 15,0 0-3-15,0 0-3 0,0 0 0 0,0 0 0 16,0 0 2-16,0 0-1 0,0 0-2 15,0 0-4-15,0 0-2 0,19-22-3 0,-19 22 0 16,11-19-4-16,-11 19 2 0,15-26-4 0,-7 9 4 16,2 1-3-16,0-1 4 0,-1 0-2 0,2-1 7 15,-1-1-3-15,1-1 5 0,0 0-4 16,-1 0 4-16,2-1-6 0,-3 0 2 0,4-1-5 16,-2-1 4-16,2-1 12 0,0-2-31 0,0 2 31 15,-1 0-31-15,1 2 14 0,-1 0 3 16,3-1-3-16,-2 0 6 0,1 2-6 0,-1-2 7 15,0 1-6-15,2 0 3 0,1-1-4 0,-2 0 2 16,3-2-6-16,-2-1 7 0,2 1-8 0,0-2 7 16,1 3-7-16,2-1 6 0,0-2-5 0,1 2 6 15,1-4-7-15,0 2 7 0,1-1-8 0,-1 0 7 16,0 1 10-16,1-1-31 0,-1 0 32 0,0 0-31 16,1 3 16-16,0-2 6 0,1 3-6 15,-2-1 7-15,1 0-4 0,0 2 12 16,2 2-6-16,-1-2 5 0,1 0-8 0,-1 1 2 15,1-1-7-15,-1 1 3 0,2-1-5 0,1 0 5 16,-1 2-6-16,2-4 5 0,2 2-4 0,-1 0 5 16,1 0-5-16,-1-1 6 0,1 1-6 0,-1 0 5 15,0 3 13-15,-2-2-34 0,2 4 34 16,-2-2-32-16,1 2 16 0,0 1 5 0,-2 2-5 16,1-1 4-16,0 1-4 0,0 3 3 0,-1-1-4 15,2 1 3-15,-1 1-2 0,1-1 2 0,0 3-3 16,0 0 3-16,1 0-3 0,2 1 3 0,-1-1-3 15,3 2 3-15,-3-3-2 0,3 3 2 0,-1-1-3 16,0-1 2-16,3 2-1 0,-1-1 0 16,0 0 0-16,1 2 1 0,0 1-1 15,2 1 2-15,-2-1-2 0,0 2 1 0,0 0 0 16,1 1 2-16,0 1-2 0,1 1-1 0,-2 1 0 16,0 2-1-16,-1-1 2 0,-1 2-1 0,0 1 2 15,-1 0-2-15,0 1 1 0,-1-2-2 0,0 4 2 16,2-1-1-16,0 0 3 0,-2 2-3 0,1-1 2 15,-1 3-1-15,-1 0 0 0,2-1-3 0,-2 1 2 16,1-1-2-16,-1 3 4 0,2 0-3 16,-1 1 3-16,-2 1-4 0,3 1 4 0,-5-2-3 15,1 2 5-15,-2 1-7 0,1 0 6 16,-1 1-6-16,1 1 6 0,-2-1 16 0,1 2-31 16,-1-1 35-16,1 2-33 0,-1-2 13 0,1 1 5 15,1 2-8-15,-2 0 4 0,1 0-5 0,0 1 5 16,0-1-5-16,1 2 5 0,-2 0-7 15,2 0 6-15,0 1-5 0,1 1 4 0,-2-1-5 16,-1 2 6-16,-2-2-5 0,0 2 5 0,-1-1-6 16,-1 3 8-16,0-1-7 0,1 3 13 0,-2-4-5 15,2 5-6-15,-4-3 31 0,1 2-31 0,0 0 27 16,-1 0-14-16,0 0-7 0,2 0 8 0,-1-1-9 16,2 0 7-16,-3 0-9 0,3 3 5 0,-2-2-7 15,3 1 6-15,-1-1-7 16,-1-3 4-16,2 1-6 0,-1 0 6 0,0 1-8 15,-1-1 9-15,2 2-9 0,0-2-13 0,-1 3 27 16,-1 2-28-16,-1 0 29 0,-2 0-7 0,1-1-6 16,-1-1 6-16,-1 1-7 0,1 1 8 0,-1 0-8 15,1 3 8-15,-2-1-7 0,0 2 7 0,0-2-6 16,-1-1 9-16,2 0-7 0,0 0 9 0,0 2-10 16,-2-3 6-16,1 1 7 0,2-2-28 15,0 1 30-15,2 0-28 0,-1-1 10 0,1 1 8 16,-2-2-8-16,0 1 8 0,1 0-8 0,1-1 7 15,1 2-7-15,-3 1 7 0,1-1-7 0,-1 0 7 16,-1-1-7-16,2-1 6 0,1 1-9 16,-1 0 10-16,0-1-8 0,-1-2-8 0,4 1 29 15,-2 0-30-15,-1-3 30 0,3 5-13 16,-3-3-7-16,2-1 7 0,0 0-7 0,0 0 6 16,1 0-6-16,-1 0 7 0,1 0-7 0,0 0 7 15,-2 0-8-15,1 0 7 0,0-1-7 0,1 1 7 16,-2-1-6-16,3 1 6 0,-4 1-7 0,2-1 7 15,-1 0 12-15,0-1-27 0,1 1 29 0,0 0-28 16,-1 1 9-16,1 0 6 0,-1 1-7 0,1-4 7 16,1 1-8-16,0 0 8 0,0 0-8 15,0 2 7-15,-2-1-5 0,2-1 6 16,1-1-7-16,-2-3 6 0,2-2-6 0,1 0 5 16,0 1-4-16,0-2 4 0,2 1-5 0,-1-2 6 15,2 0-6-15,-1-1 6 0,1 0-5 0,3-2-17 16,-1 4 30-16,2-2-30 0,-1-1 31 0,2 2-9 15,0-6-5-15,2 1 5 0,1-2-5 0,0 0 4 16,0-1-4-16,0 2 4 0,2-5-4 16,-1 2 3-16,0-1-2 0,2-2 2 0,0 0-2 15,0-2 2-15,2-3-1 0,1 1 2 0,-1-2-1 16,5 1 0-16,-3-2-1 0,2 0 0 0,-1-1 1 16,2 0-1-16,1-1 0 0,-2 0 0 0,0 0 0 15,1-1 0-15,0-1 0 0,0-1-1 16,-1-1 1-16,5-1 2 0,-2-1 2 15,3-1-1-15,-2-2 1 0,1-1-5 0,0-1 3 16,0-1-4-16,0-1 3 0,1-1-3 0,-2-1 3 16,0-2-2-16,-1-3-12 0,-1 1 30 0,2-1-29 15,1-1 29-15,-2 3-14 0,2-3-6 0,-4 0 5 16,0 1-4-16,0-4 4 0,0 1-4 0,-1 0 6 16,-2-1-7-16,-1-1 7 0,-3-2-5 0,0-2 4 15,-1 0-5-15,1-3 5 0,-2 1-7 16,2-1 7-16,-2-2-7 0,0-1 8 0,0-1-6 15,-1 0-12-15,0 1 25 0,-1-3-24 0,1 1 25 16,-1-1-5-16,0-1-10 0,0 0 9 16,-3-1-9-16,-1-1 9 0,1 1-10 0,-4-2 9 15,1 0-9-15,1 1 9 0,-2-1-9 0,-2 1 8 16,0-1-9-16,-2 3-9 0,1 1 25 0,-2-2-23 16,1 3 25-16,0-4-9 0,-3 4-7 15,1-2 7-15,-1 0-7 0,-1-1 8 0,1-2-9 16,-2 1 8-16,0-1-7 0,1 0 8 0,0 1-8 15,-1-2 8-15,3 2 8 0,-2-3-23 0,0 3 23 16,2-2-21-16,-1 1 4 0,2-1 8 0,-1-2-9 16,1-1 10-16,1 0-10 0,0 0 10 0,1-1-9 15,1 2 7-15,-1-2-9 16,2 1-9-16,0 0 23 0,0 1-22 0,-2 3 25 16,0-1-5-16,0 2-9 0,-2 2 6 0,3-1-8 15,-2 0 9-15,1 1-10 0,0-3 10 0,0 1-8 16,0 2 8-16,0 0-8 0,-1 2 8 0,3-2-10 15,-2 1-10-15,0 1 25 0,1 1-23 0,0-1 25 16,2 1-6-16,-2-1-8 0,1 1 6 0,-1-1-7 16,0 2 8-16,3 0-8 0,0 0 7 15,-2 1-7-15,2 1 7 0,0-1-5 0,1 1 7 16,0 0-9-16,-2 1 7 0,4 1-8 0,-1 1-8 16,-1 0 26-16,2 1-26 0,-1-1 26 0,2 0-9 15,2 1-7-15,-1 0 6 0,0-1-6 16,1 2 7-16,0-1-7 0,0 1 7 0,-1-1-7 15,1 1 7-15,1-1-7 0,2 3 6 0,-1 0-5 16,1 2 3-16,3 0-2 0,-1-1 4 16,2 1-6-16,-1-1 3 0,1 3-3 0,0 0-14 15,2 2 28-15,-1 0-25 0,0-1 27 0,1 3-11 16,-1 0-3-16,3 0 4 0,-2 1-4 0,1 1 4 16,-1 2-3-16,0-1 3 0,2 0-4 0,-1 3 3 15,0 1-3-15,0 2 2 0,-2 3-2 0,0 0 2 16,1 2-2-16,-2-1 0 0,-1 2 1 15,1 0 1-15,-1 3-2 0,2 0 3 16,-1 1-1-16,1-1 0 0,3 1 0 0,-1 1-1 16,3 0-1-16,-2 2 2 0,0-1-1 0,2 2-1 15,-2 1 2-15,1-1-2 0,-3 2 2 0,1 2-1 16,-2-1 1-16,0 1-2 0,1 2 2 0,-3 1-3 16,1 1 2-16,-1-1-1 0,0 1 1 0,0 1-2 15,-2 1 3-15,-1 0-3 0,-1 2 4 16,1 0-3-16,0 1 2 0,-1-2-3 0,-1 2-14 15,-1 0 32-15,1 1-29 0,-1 2 29 0,-2-2-13 16,0 1-5-16,-1-1 5 0,-1 2-5 0,2 0 5 16,-2 2-1-16,-1 0 2 0,-1-1-5 0,-2 1 4 15,-2 0-9-15,3 2 7 0,-3 2-3 16,1-1 4-16,-2-1-4 0,1 2 6 0,-1-2-6 16,2 0 6-16,2 0-6 0,-1-1 4 15,2 1-6-15,-3-1 4 0,2 1-1 0,0-1 4 16,-1 2-6-16,1-4-12 0,0 4 29 0,0-2-27 15,-1 1 29-15,0 1-11 0,-1 1-8 0,0-1 7 16,0 0-5-16,-1 1 5 0,0-1-8 0,-1 2 7 16,-2 1-6-16,1-2 6 0,-2 3-2 0,0-1 2 15,-1-1-6-15,0 0 6 0,0 1-9 16,1 0 10-16,-1 0-6 0,1-2 5 0,1 1-4 16,-1 0 4-16,3-1-6 0,-1 2-5 0,1-2 24 15,0 1-27-15,-2-1 26 0,1 0-13 16,0 1-5-16,-1 0 6 0,1-2-6 0,-2 2 6 15,2-1-4-15,0 2 4 0,-1 0-6 0,-1 1 4 16,-1-3-5-16,3 2 4 0,-1-1-3 0,0-2 4 16,-2 1-8-16,-2-1 10 0,0 2-6 15,-2 0 8-15,2 2 0 0,-1-2 4 0,-3 5 11 16,-1-2-25-16,-2-1 22 0,1 3-25 0,1-3 11 16,0 2 2-16,2-1-5 0,-3-1 6 0,1 1-9 15,1-1 6-15,-1 0-6 0,3 3 5 0,-2-1-6 16,0 1 6-16,0-1-6 0,0 0 7 0,0 2-8 15,2-1 7-15,-2 1-10 0,0 0 7 16,2 2 0-16,-2 1-36 0,2 2 17 16,-4-3-39-16,5 6-5 0,-9-11-10 0,11 14-75 15,-17-25-97-15,7 7-291 0,5 1 31 0,-12-27 312 16</inkml:trace>
  <inkml:trace contextRef="#ctx0" brushRef="#br2" timeOffset="28506.6362">8724 10534 565 0,'0'0'91'0,"0"0"-23"16,0 0-15-16,0 0 3 0,-7-17 8 0,7 17 7 15,0 0-2-15,0 0-13 0,0 0-12 0,0 0-10 16,0 0-10-16,0 0-6 0,0 0-8 15,0 0-4-15,0 0-2 0,0 0-2 0,0 0 0 16,0 0 0-16,0 0 2 0,0 0 1 0,0 0 1 16,0 0-1-16,0 0 0 0,17 7 1 0,-17-7 2 15,0 0 3-15,0 0 1 0,0 0 3 0,0 0-1 16,0 0-2-16,16 18-3 0,-16-18-1 0,0 0-2 16,0 0 3-16,20 16 0 0,-20-16 0 15,0 0-2-15,26 12-2 0,-26-12-1 16,21 6 0-16,-21-6-1 0,25 1 1 0,-25-1 0 15,28 0 1-15,-28 0-2 0,31-5 0 0,-31 5 0 16,32-6-3-16,-13 3 2 0,-2-2-3 0,0 1 2 16,0-1-1-16,0 2 0 0,-17 3 0 0,34-6 1 15,-34 6-2-15,31-6 2 0,-31 6-1 0,32-5 1 16,-32 5 0-16,29-3-1 0,-29 3 0 16,28-2 0-16,-28 2-1 0,26-2 3 0,-26 2-2 15,23-4 1-15,-23 4-1 0,22-5 0 0,-22 5-1 16,25-8 2-16,-25 8-2 0,29-13 2 0,-29 13-1 15,33-14 1-15,-16 8-1 0,2-3 1 0,-1 2-2 16,0-1 3-16,1-1-3 0,2 1 2 16,0-2-1-16,1 2 1 0,0-1-2 0,-2 0 2 15,2 0-2-15,0 1 2 0,0-2-2 16,-3 0 2-16,2 1-1 0,-1-1 1 0,-1 1-2 16,0 0 3-16,1-1-1 0,-1 0 2 0,1 1 5 15,-1-3 7-15,4 2-2 0,-2-3 5 0,2-2-11 16,0 1 0-16,3-1 15 0,-1-3-17 0,3 2 14 15,-2-1-32-15,2 0 14 0,-3-1-15 0,3-1 14 16,0 0 4-16,0-2-5 0,1 2 3 16,2-3-3-16,-1 1 4 0,2 0-5 0,-2-1 5 15,1 0-5-15,-1-1 6 0,1 1-6 0,-2-1 5 16,0 2-5-16,-1-1 6 0,-1 0-6 16,1 0 4-16,-2 2-5 0,0-2 5 0,-1 1-4 15,0 0 5-15,-2 0-5 0,-1 2 5 0,0-1-5 16,-2 1 6-16,-1 0-6 0,-2 0 5 0,0 4 14 15,0-1-33-15,0 0 34 0,-2-1-33 16,1-1 14-16,0 1 4 0,1 0-3 0,-17 17 2 16,28-31-3-16,-28 31 4 0,27-32-5 0,-15 16 6 15,-12 16-5-15,23-31 4 0,-23 31-4 0,22-29 3 16,-22 29-2-16,23-31 2 0,-11 14-2 0,0-1 3 16,2 0-4-16,-2 1 4 0,1-1-4 0,2-1 4 15,-2 1-5-15,2-1 5 0,0 0-5 16,-1-1 4-16,1 1-5 0,0-2 6 15,1 1-6-15,3-2 6 0,-2 1-5 0,-2 1 6 16,1-2-6-16,0 0-12 0,1 2 33 0,0-1-33 16,0 2 34-16,0 0-17 0,-1-1-4 0,0 2 4 15,0 0-4-15,-1 0 5 0,1-2-5 0,0 2 5 16,-1 1-5-16,0-1 4 0,1 1-2 0,-1-1 10 16,-1 1-2-16,0-1 7 0,-1-1-5 15,-1-2-2-15,2 1-5 0,-2-2 2 0,1 2-7 16,1 0 5-16,0 1-6 0,1-1 4 0,1 1-4 15,-1-2 5-15,1 0-5 0,0 0 4 16,0 0-4-16,2 0 4 0,2-5-5 0,-2 2-11 0,0 0 31 16,3-2-30-16,-1 3 33 0,2-1-16 15,0 1-5-15,-1-1 5 0,-2 1-7 0,1 1 8 16,-1-1-6-16,1 2 4 0,-2 0-5 16,0 1 5-16,0-1-5 0,-1-1 4 0,2-1-2 15,-1 0 3-15,-1 0-6 0,2 3 7 0,0 0-9 16,-2 1 9-16,2-2-7 0,-2 1 6 0,1-1-5 15,-1 1 4-15,-1-1-4 0,1 2 5 0,-1-2-7 16,1 2 7-16,-1 0 11 0,0-1-33 0,-1 1 34 16,2 0-35-16,1-1 18 0,-1 0 5 15,1 0-5-15,0 0 5 0,1 0-4 0,1 0 5 16,-1 0-5-16,2 2 5 0,0 0-5 16,-1 1 3-16,0-1-4 0,1 1 4 0,-2-1-4 15,0 0 4-15,2 1-4 0,-3 1 5 0,2-1-5 16,-1 3 4-16,1-3-3 0,-1 1 3 0,2 2-4 15,-2-2 5-15,1 1-5 0,-1 0 3 0,1-1-2 16,-1-1 2-16,1 1-3 0,-1 1 5 16,2-1-5-16,-1 0 3 0,1 0-2 0,0 1 2 15,-1-1 15-15,2 0-32 0,-2 3 31 0,0 0-33 16,2-1 17-16,-1 3 1 0,2-2-2 0,-2 2 3 16,1-1-2-16,-2 1 2 0,4 2-1 0,-3-2 1 15,3 1-2-15,-1 0 3 0,0 0-4 0,1 0 4 16,2 0-3-16,-1 0 2 0,1 1-2 15,-1-2 2-15,1 1-1 0,-2 2 2 16,0 1-4-16,1-2 5 0,-2 1-4 0,1-2 2 16,-1 1-1-16,0 2 1 0,2-1-2 0,-3 2 2 15,-2-2-2-15,3 2 0 0,-1 0 0 0,1 1 1 16,0 2-3-16,-2-1 3 0,-1 2-2 0,0 1 1 16,1-1 0-16,0 1 1 0,-1 1-1 0,0 1 1 15,0 1 0-15,1-1 0 0,1 0 0 16,1 0 1-16,0 0-1 0,0 1 0 0,0-1 0 15,-1 0 0-15,0 0 1 0,1 0 0 16,2-1 0-16,-2 2-1 0,0-1 0 0,0-1 1 16,1 1 0-16,-1 0-1 0,0 2 1 0,-1-2-2 15,0 3 0-15,0-2 0 0,0 2 1 0,-3-1 0 16,1 1 0-16,-2 2-2 0,-1 0 2 0,0 1-3 16,1 0 3-16,-18-7-2 0,27 15 2 15,-27-15 0-15,26 16 1 0,-26-16-2 0,25 14 4 16,-25-14-3-16,26 17 2 0,-26-17-2 0,27 18 0 15,-27-18-1-15,29 16 2 0,-29-16-2 0,30 16 2 16,-30-16-2-16,29 14 3 0,-29-14-3 0,30 15 2 16,-30-15-2-16,30 16 2 0,-30-16-2 0,30 15 3 15,-30-15-3-15,26 18 2 0,-26-18-2 16,24 19 1-16,-24-19 0 0,23 19 1 16,-23-19 17-16,21 20-34 0,-21-20 35 0,19 22-34 15,-19-22 14-15,21 23 3 0,-21-23-3 0,20 23 4 31,-20-23-6-31,23 22 5 0,-23-22-4 0,25 23 2 16,-25-23 0-16,27 22 1 0,-27-22-2 0,28 24 3 16,-28-24-3-16,26 20 2 0,-26-20-2 0,27 22 2 15,-27-22-2-15,26 24 3 0,-26-24-3 0,22 26 3 16,-22-26-4-16,21 26 3 0,-21-26-3 16,20 29 4-16,-20-29-3 0,21 29 5 0,-21-29-6 15,21 31 5-15,-21-31-5 0,20 30 4 0,-20-30-4 16,23 30 4-16,-23-30-3 0,23 30 3 0,-23-30-4 15,25 31 4-15,-25-31-4 0,24 29 4 0,-24-29-4 16,24 30 4-16,-24-30-3 0,25 30 2 0,-25-30-3 16,27 30 4-16,-27-30 17 0,23 32-31 15,-23-32 32-15,20 32-31 0,-20-32 11 0,20 32 3 16,-11-15-5-16,1 1 5 0,-1-1-5 0,-1 2 5 16,1-2-4-16,-2 1 4 0,2-1-5 0,-1 1 5 15,1 0-6-15,-1 1 6 0,1 0-5 16,-1 0 5-16,2 1-6 0,1-1 3 0,0-1-3 15,1 0 2-15,-1-1 0 0,0 0 3 0,-11-17-4 16,23 32 4-16,-11-15-3 0,0-1 4 16,-12-16-4-16,26 33 5 0,-26-33-3 0,27 33 4 15,-27-33-5-15,26 32 6 0,-14-15-7 0,1 0 5 16,-1 1 14-16,-1 2-33 0,0-1 32 0,0 2-31 16,2-4 12-16,-2 1 4 0,1-1-3 0,0 1 3 15,-3 0-4-15,2 0 4 0,-2 0-4 0,2-1 4 16,0 0-4-16,0 0 5 0,-11-17-3 15,22 33 1-15,-12-15-3 0,1 0 5 0,0 0-6 16,1 0 6-16,0 0-3 0,0-1 3 0,0 0-4 16,1 0 3-16,-13-17-3 0,23 33 3 0,-12-16-4 15,0 1 4-15,0 0-5 0,-1 0 5 0,3 2-4 16,-4-2 4-16,2 1-5 0,-1-1 6 0,0 0-6 16,1 0-14-16,0 2 33 0,2-1-31 0,2-1 31 15,-2 3-13-15,0-3-3 16,-2 0 4-16,1 2-6 0,2-2 5 0,-2 1-4 15,3-1 3-15,-2 0-3 0,0-1 4 0,2 3-5 16,-2-2 4-16,0 1-4 0,-1 0 4 0,1 0-4 16,0 0 4-16,2-1-4 0,0 1 4 0,-2 0-4 15,3-1 3-15,-2-1-4 0,2 1 5 0,-1-1-4 16,1 0 5-16,-2 0-4 0,1-1 3 16,-1 1-3-16,-14-17 4 0,30 32-5 0,-16-15 5 15,-14-17-4-15,29 31 5 0,-15-14-5 0,-14-17-14 16,28 29 33-16,-16-12-32 0,-12-17 31 0,25 34-14 15,-12-16-4-15,-1-1 3 0,0 1-4 0,2 0 3 16,-3 0-3-16,2-1 4 0,1 2-4 0,-14-19 3 16,31 32-3-16,-14-16 4 0,-17-16-4 0,31 33 4 15,-31-33-3-15,33 27 2 0,-33-27-2 16,33 28 2-16,-16-13-3 0,-17-15 3 0,32 29-3 16,-32-29 2-16,31 28-1 0,-31-28 2 15,33 24-3-15,-33-24 4 0,30 26-4 0,-30-26 3 16,31 28-2-16,-31-28 2 0,29 28-2 0,-29-28 2 15,28 27-3-15,-28-27 2 0,26 25-2 0,-26-25 3 16,23 27-1-16,-23-27 1 0,25 24-2 0,-25-24-11 16,27 24 33-16,-27-24-32 0,25 23 32 15,-25-23-18-15,26 23-4 0,-26-23 2 0,26 22-2 16,-26-22 3-16,25 21-3 0,-25-21 3 0,24 21-3 16,-24-21 2-16,25 19-2 0,-25-19 1 0,25 21-1 15,-25-21 3-15,29 18 0 0,-29-18 6 0,28 16-2 16,-28-16 1-16,30 14-5 0,-30-14 2 15,31 17-5-15,-14-7 2 0,1-2-2 16,-1 1 2-16,1-2-1 0,1 2 2 0,0-1-3 16,1 2 2-16,1-2-2 0,-2 1 2 0,0-1-3 15,1 1 3-15,1-2-2 0,-2 0 2 0,-1-1-1 16,2-1 1-16,0 1-2 0,1-2 2 0,1 0-1 16,0 1 0-16,1-1 1 0,0 0-1 0,1-1 0 15,1 0 1-15,0-1-2 0,2 0 0 0,1 0 2 16,1-1-1-16,-2 0 1 0,2 0-1 15,-1 0 0-15,0 1 0 0,1-2 0 0,0 0 0 0,2 1 0 16,-2-1-1-16,0 1 0 0,0 0 1 0,-1-1 0 16,0 0 0-16,0-1 0 0,0 1-1 0,0-1 1 15,-1 0 0-15,0-2 0 0,0 1 0 0,-2-1 1 16,3 1-2-16,-1-2 2 0,0 1-1 16,1-2 4-16,1-1 6 0,0-1 2 15,1-1 0-15,1 0-1 0,0-2-9 0,3-1 0 16,0-2-3-16,3 1 3 0,-3-1-3 0,4-1 2 15,-4 0-2-15,1-1 2 0,0 1-3 0,-1-1 4 16,2 1-4-16,-2-1 4 0,1 0-3 0,-2-2 2 16,0 0-3-16,-1 1 3 0,-1-1-3 0,0 0 4 15,-1 0-3-15,0-1-16 0,0-1 30 0,1 1-28 16,-1-2 27-16,-1 0-9 0,-1 0-5 16,0 0 5-16,-1-2-5 0,2 0 7 0,-1-1-7 15,1-1 4-15,-1 1-4 0,0-1 4 16,2 0-3-16,-2-2 5 0,1 1-6 0,-1-1 6 0,0 1-6 15,0-2 4-15,-2 2-5 0,2-2 6 16,-1 2-5-16,0 0 5 0,2-1-6 0,-1 1 4 16,0-2-5-16,0 2-12 0,-1-1 27 0,-3 1-26 15,0 1 27-15,0-2-9 0,-1 1-5 16,0 1 5-16,0-1-5 0,-1-1 5 0,0 0-6 16,-2 0 7-16,0 1-6 0,0-1 6 0,2 1-5 15,0-3 4-15,-1 3-6 0,-3-2 5 0,0 0-4 16,-1 3 6-16,3-1-6 0,-1 1 6 0,1-3-5 15,-1 2 4-15,1-1-5 0,-1 2 4 0,1-1-6 16,0 1-13-16,0-2 31 16,0 1-29-16,0 1 27 0,-1-1-9 0,1 1-5 15,-1 1 4-15,-2-1-2 0,3 0 3 0,-1 1-5 16,1 0 6-16,-1-1-6 0,2 1 5 0,1-3-6 16,0 1 6-16,-1-2-6 0,3 2 5 0,-1-2-5 15,1 2 4-15,1-2-4 0,2 1 5 0,0 0-5 16,-1 0 7-16,2-1-6 0,-2-1-12 0,3 0 26 15,2-1-25-15,-2 2 28 0,0-1-11 16,0 1-6-16,2 2 5 0,-1-2-7 0,-1 2 8 16,2-1-6-16,-2 2 4 0,0 0-4 0,0 1 6 15,1-1-6-15,-1-2 5 0,0 2-5 0,-1 0 4 16,1 0-4-16,-1 2 4 0,1 2-4 0,-1-1 4 16,-1 2-4-16,0-2 4 0,-1 1-4 15,0-1 5-15,2 2-5 0,-4-2 4 0,2 2-1 16,-3-2-18-16,0 1 29 0,1 0-28 15,0 2 26-15,0-1-6 0,0-1-6 0,0 2 5 16,1-1-5-16,-1 0 5 0,0-1-4 0,2 2 3 16,-2 0-2-16,2 0 4 0,-1 1-4 0,1-1 4 15,1 0-1-15,-3-2-2 0,2 1-2 0,-2 1 3 16,1-2-6-16,-1 2 7 0,-1 0-4 0,0 0 3 16,0-1-4-16,1 1 3 0,-1-1-2 15,2 1 3-15,0-2-3 0,-1-1 5 16,1 2-6-16,0-2 4 0,1 1-6 0,-1 0-14 15,1 0 30-15,1-1-28 0,-2 2 29 0,1-2-8 16,0 1-6-16,1-1 5 0,1 1-4 0,-1-1 1 16,0 2-2-16,-1-2 3 0,0 2-5 0,0 1 8 15,-2-2-8-15,0 2 6 0,1 0-4 0,-2 0 3 16,0 0-3-16,0 1 5 0,-1-1-5 16,0-1 2-16,-2 3-2 0,0 0 1 0,-1 1-1 15,1 1 3-15,0 1-4 0,1 0 3 0,0 1-2 16,-1 0 2-16,2 0-3 0,0 0 3 0,1 0-2 15,-1 1 3-15,2 0-6 0,2 0 3 0,0 0-2 16,-1 2 4-16,2 1-2 0,0 0 2 16,-1 1-2-16,2 0 0 0,0-1 0 0,3 3 1 15,2 1-1-15,-1-1-18 0,0 1 18 16,2 0-18-16,-2 2 19 0,-1 1 17 0,1 2-17 16,0 0 17-16,-1 0-18 0,2 3 1 0,-3 0-1 15,3 2-6-15,1 0-2 0,0 1-2 0,4 3 2 16,-2 1 1-16,0 0-1 0,3 1-15 0,-4-4-16 15,8 7-30-15,-11-15-61 0,21 20-190 0,-16-16-210 16,3-4 1-16,4 3 340 0</inkml:trace>
  <inkml:trace contextRef="#ctx0" brushRef="#br2" timeOffset="35283.0072">9926 1870 449 0,'0'0'206'15,"-20"-5"-77"-15,20 5-49 0,0 0-22 0,0 0 17 16,0 0 7-16,0 0 3 0,-28-12-7 0,28 12-2 15,-25-3-15-15,25 3-12 0,-40-1-10 0,17 5-11 16,-8-3 1-16,6 7 9 0,-7-2-1 16,5 7-1-16,-2-3-8 0,2 7-6 15,3 0 21-15,1 4-40 0,1-1 34 0,3 7-35 16,3 1 2-16,1 3 5 0,3-2-9 0,2-1 7 16,3-2-6-16,2-2 4 0,4-1-5 0,2-5 3 15,-1-18-4-15,15 28 3 0,-15-28-5 0,30 17 4 16,-8-15-3-16,5-4 2 0,3-7 1 0,5-7-2 15,4-8 4-15,5-8-5 0,5-10 7 16,4-12-10-16,2-8-16 0,2-2 24 0,-2-1-26 16,-2 3 27-16,-5-1 0 0,-7 3-11 0,-8 3 14 15,-8 4-13-15,-5 8 13 0,-8 0-8 0,-6 5 9 16,-3 2-8-16,-5 5 5 0,0 8-7 0,-3 5 6 16,5 20-4-16,-12-18 7 0,12 18-2 15,-17-1-1-15,17 1 0 0,-22 21-8 0,9 0 6 16,-2 16-6-16,-1 10 10 0,2 8-9 15,-2 10 14-15,2 5-14 0,2 1 11 0,3 0-17 16,1-3 6-16,5-6-4 0,0-5-46 0,8 4-19 16,-6-16-60-16,14 12-28 0,-13-28-69 0,22 14-42 15,-12-10-110-15,-10-33-47 0,39 47 362 0</inkml:trace>
  <inkml:trace contextRef="#ctx0" brushRef="#br2" timeOffset="35486.2243">10467 1871 1286 0,'0'0'63'0,"-24"-18"-42"0,24 18 18 0,-25 0 18 15,25 0 10-15,-25 23-11 0,13-3-18 0,-7 4 14 16,5 9-35-16,-6 6 33 0,4 4-29 16,-1-2-4-16,4 4 5 0,1-8-18 0,3-2 6 15,3-4-13-15,4-4 4 0,3-3-14 0,-1-24-30 16,13 36-16-16,-13-36-10 0,27 26-37 0,-27-26-27 15,38 4-194-15,-15-8-201 0,-5-16 42 0,15 10 433 16</inkml:trace>
  <inkml:trace contextRef="#ctx0" brushRef="#br2" timeOffset="35626.7578">10471 1686 1127 0,'0'0'-50'0,"0"0"-49"0,0 0-24 0,0 0-13 16,21 16-8-16,-2-7-58 0,-19-9-106 16,45 14 244-16</inkml:trace>
  <inkml:trace contextRef="#ctx0" brushRef="#br2" timeOffset="35926.2195">10824 1792 353 0,'21'11'147'0,"-21"-11"-3"16,28 28 26-16,-28-28-9 0,6 31 5 15,-6-31-44-15,-12 33-18 0,12-33 3 0,-26 36-51 16,5-19 31-16,2 6-42 0,-6-5 0 0,4 10 3 15,-6-5-15-15,4 4 1 0,-1-5-12 16,3-3 2-16,3-5-11 0,18-14 0 0,-25 20-9 16,25-20-2-16,0 0-6 0,0 0-1 0,0 0 0 15,0 0 1-15,17 8 2 0,-17-8 1 0,32-5 1 16,-11-2-1-16,3 0 2 0,4 0-1 0,4-1 1 16,0 2-2-16,-1 3 2 0,-3 0-2 0,-5 5 1 15,-4 1 0-15,-19-3-1 0,23 12 2 16,-23-12-1-16,12 22 3 0,-12-22-3 0,-1 30 3 15,-7-9-4-15,-1 1 4 0,-5 1-6 0,-2 2 5 16,-3 2-8-16,-2-2 2 0,1 0-11 0,-2-2-1 16,5-1-12-16,0-7-7 0,8 2-29 0,9-17-32 15,-5 16-78-15,5-16-101 0,0 0-145 0,20-12-87 16,-14-7 262-16</inkml:trace>
  <inkml:trace contextRef="#ctx0" brushRef="#br2" timeOffset="36444.0067">11208 1941 1418 0,'-21'-1'81'0,"21"1"-59"15,0 0 0-15,-21 18 0 0,21-18 25 0,-23 22-10 16,23-22 5-16,-28 38-1 0,14-16-16 16,3 6 5-16,1-4-15 0,0 0 3 0,0-1-9 15,3 3 4-15,-1 0-9 0,2 2 5 0,-2-2-5 16,3-1 5-16,-1-1-5 0,1-1 3 0,2-3-7 15,3-20 2-15,-4 29-4 0,4-29 2 16,0 0-5-16,0 0-1 0,0 0 1 0,0 0-2 16,21 7 5-16,-21-7 1 0,13-22 1 15,-4 3-2-15,2-6 4 0,1-4-6 0,0 2 5 16,-1-5-6-16,0 1 5 0,-1 2-5 0,0-3 9 16,0 4-7-16,-2-5 7 0,0 1-6 0,-2 3 6 15,-1 0-8-15,2 7-19 0,1 3 32 0,-1 2-35 16,-7 17 37-16,18-24-10 0,-18 24-2 0,20-12 3 15,-20 12-2-15,24-4-1 0,-24 4 0 0,32 5 1 16,-15 0 1-16,0 2 0 0,1 4 1 16,-1 0-1-16,0 3-9 0,-17-14 32 0,28 29-33 15,-28-29 32-15,18 34-21 0,-13-11-3 0,-4 1 4 16,-3 3-6-16,-4 1 5 0,-4-5-5 16,-3 1 5-16,-4 1-4 0,-4 1 5 0,-2-1-6 15,-4 1 6-15,-2 0-5 0,-3 1 6 0,-1-1-6 16,-2 1 6-16,1-4-4 0,1-1 6 0,0-4 1 15,8-2 5-15,0-5-2 0,6-1-2 16,19-10-4-16,-28 15-1 0,28-15-5 0,0 0 1 16,-18 20-2-16,18-20 1 0,-9 25-2 0,6-8 0 15,0 6-7-15,0 3-15 0,0 7 21 0,-2 3-29 16,2 6 14-16,-6-2-31 0,5 11-47 0,-11-19-69 16,18 1-377-16,-6 1-5 0,0-14 165 0</inkml:trace>
  <inkml:trace contextRef="#ctx0" brushRef="#br2" timeOffset="36668.0248">11880 1393 1678 0,'-43'34'195'15,"2"8"-170"-15,-3 7-24 0,1 10 15 0,-1 6-5 16,0 4 11-16,-1 4-19 0,1-5-3 16,4-4 16-16,7 2-21 0,8-2 12 0,7-4-25 15,10 1-24-15,5-10-8 0,12 2-35 0,-1-15-25 16,18 14-81-16,-16-32-129 0,13 6-219 16,10 1 27-16,-6-22 411 0</inkml:trace>
  <inkml:trace contextRef="#ctx0" brushRef="#br2" timeOffset="37060.1481">11964 2067 1640 0,'-18'13'166'0,"-20"-8"-126"16,5 3 0-16,0-2-1 0,3 4 2 0,0-4-10 15,3 4-7-15,1-2-8 0,6 3-6 0,3 1-10 16,17-12 0-16,-24 24 0 0,24-24 0 0,-12 25 0 15,12-25 0-15,-2 26 0 0,2-26 0 0,5 28 0 16,-5-28 0-16,18 26 0 0,-18-26 0 16,32 20 0-16,-12-13 0 0,3-3 0 0,3-2 0 15,1-3 0-15,1-4 0 0,0 0 0 0,0-3 0 16,-2-2 0-16,1-3 0 0,-3-1 0 0,0-3 0 16,-4 0 0-16,1-3 0 0,-3 2 0 0,-2 0 0 15,0-1 0-15,-3 1 0 0,-2 1 0 0,-11 17 0 16,16-28 0-16,-16 28 0 0,0 0 0 0,0-17 0 15,0 17 0-15,0 0 0 16,-18 8 0-16,18-8 0 0,-23 23 0 0,4-5 0 16,2 5 0-16,-1 2 0 0,1 0-5 0,5-1-12 15,3-1-21-15,2-5-15 0,12 4-28 0,-5-22-25 16,16 34-31-16,-16-34-31 0,35 22-69 0,-35-22-75 16,36-11-165-16,7 14 62 0,-14-24 415 0</inkml:trace>
  <inkml:trace contextRef="#ctx0" brushRef="#br2" timeOffset="37263.2429">12622 2096 1579 0,'-32'-4'114'15,"9"10"-51"-15,-8-2-7 0,3 6 1 0,-5-2-15 16,0 4-7-16,1 0-9 0,3 4-1 0,1-2-8 16,5 3 1-16,1-1-6 15,4 0-9-15,18-16-3 0,-22 30 0 0,22-30 0 16,-4 29 0-16,4-29 0 0,15 24 0 0,-15-24 0 15,33 18 0-15,-9-12 0 0,4-4 0 0,6-4 0 16,3-5-14-16,4 0-18 0,2-6-16 0,3 3-11 16,-4-8-24-16,12 15-105 0,-13-15-414 0,11-1 9 15,0 1 166-15</inkml:trace>
  <inkml:trace contextRef="#ctx0" brushRef="#br2" timeOffset="39200.8661">14321 2173 1111 0,'-31'-2'392'16,"8"19"-297"-16,-7-6-47 0,8 6-4 0,-2-2-7 16,4 6 2-16,0-2-9 0,0 3-1 15,2-3-11-15,3 1 0 0,15-20-9 0,-16 29-2 16,16-29-6-16,0 0-1 0,3 21 0 0,-3-21 0 15,0 0 0-15,17 14 1 0,-17-14-2 0,19 2 3 16,-19-2-2-16,28-9-1 0,-8-1 2 0,2-6-3 16,3-3 3-16,0-4-3 0,0-1 4 0,-1-2-4 15,-2 4 4-15,0 2-5 0,-5 1 5 0,-1-1-4 16,-1 3 3-16,-3-1-7 0,-12 18-4 16,23-33-19-16,-23 33-30 0,13-27-50 0,-13 27-138 15,0 0-313-15,12-21 0 0,-12 21 264 16</inkml:trace>
  <inkml:trace contextRef="#ctx0" brushRef="#br2" timeOffset="39669.6006">13817 2176 1327 0,'0'0'240'16,"0"0"-183"-16,-18-14-24 0,18 14-13 0,0 0-5 16,0 0-1-16,0 0 2 0,0 0 3 0,0 0 1 15,29 11 3-15,-10-11-3 0,4 0-4 0,2-3 0 16,8-1-3-16,-1-2 1 0,2 0-4 0,0 0-3 15,-3-1-2-15,1 2-3 0,-5-1-2 16,-2 1 2-16,-3 1-3 0,-2 2 1 0,-3-1 0 16,-17 3-1-16,19-3 3 0,-19 3-2 15,0 0 1-15,0 0 3 0,0 0-5 0,0 0-2 16,0 0-3-16,-30-14-1 0,13 11 1 0,-5-2 5 16,-3 1 2-16,-1 2 3 0,-3 0 4 0,-3 0 5 15,0 5 4-15,-4-1 5 0,2 3 5 16,0 1-2-16,3 3 0 0,5-1-8 0,4 0-3 15,2 1-10-15,3-1-4 0,17-8 0 0,-25 20 0 16,25-20 0-16,-13 20 0 0,13-20 0 0,4 21 0 16,-4-21 0-16,15 24-2 0,-15-24-13 0,33 24-9 15,-7-12-16-15,2-7-17 0,12 5-44 0,-4-17-54 16,20 21-142-16,-13-19-284 0,2-2 42 0,3 9 304 16</inkml:trace>
  <inkml:trace contextRef="#ctx0" brushRef="#br2" timeOffset="40760.6561">12742 2304 1362 0,'0'0'48'0,"0"0"-37"0,0 0-21 16,0 0 1-16,0 0 11 0,0 0 11 0,20 6 5 16,-20-6 3-16,24-1-1 0,-24 1-4 0,33-8-2 15,-14 5-3-15,0-4-2 0,0 1-4 0,-1-3 1 16,-1 2-4-16,-17 7 1 0,28-14-1 0,-28 14 8 15,0 0 12-15,17-15 15 0,-17 15 13 16,0 0 1-16,0 0-8 0,0 0-12 0,0 0-12 0,-22-21-4 16,22 21-1-16,-21-6-1 0,21 6 1 0,-25 0-5 15,25 0 1-15,-27 7-4 0,27-7 1 0,-27 15-2 16,27-15 1-16,-26 22-1 0,26-22 1 0,-22 32-3 16,14-12 1-16,0 1-5 0,3 2 4 0,3-1-6 15,1-2 4-15,3-2-9 0,-2-18-3 0,12 30-13 16,-12-30-7-16,22 23-22 0,-22-23-18 15,34 16-31-15,-34-16-53 0,51 0-91 16,-30-11-182-16,9-7-58 0,9 12 178 0</inkml:trace>
  <inkml:trace contextRef="#ctx0" brushRef="#br2" timeOffset="41295.6115">13209 2211 1447 0,'-29'0'88'0,"12"3"-60"15,-1 1-7-15,18-4 13 0,-28 8 9 0,28-8 4 16,-27 14-10-16,27-14-6 0,-29 23-10 0,29-23 2 16,-28 28-5-16,18-12 0 0,10-16-5 0,-16 32-1 15,16-32-6-15,-8 28 0 0,8-28-3 16,-6 22 2-16,6-22-4 0,0 0 2 16,1 18-3-1,-1-18 0-15,0 0 0 0,0 0 1 0,0 0 1 16,19 2 0-16,-19-2 1 0,0 0 1 0,24-14 1 15,-24 14-2-15,23-22 0 0,-23 22-3 0,30-36 3 16,-14 14-5-16,0 0 5 0,1 1-4 0,-1 2 4 16,-2 1-4-16,-14 18 2 0,26-30-2 15,-26 30 1-15,20-23-1 0,-20 23 2 0,0 0-2 16,17-20 2-16,-17 20-2 0,0 0 1 16,0 0 1-16,0 0-1 0,0 0 1 0,0 0 1 15,0 0 1-15,0 0 1 0,3 26 4 0,-3-26 1 16,-4 23 2-16,4-23-3 0,-5 24 1 0,5-24-3 15,-3 23 2-15,3-23-4 0,-3 18 0 0,3-18-3 16,0 0 0-16,0 0-1 0,15 17-1 0,-15-17 1 16,18 0 1-16,-18 0 0 0,26-5 1 15,-26 5 0-15,31-12-1 0,-13 1 1 16,2-1-1-16,1-1 1 0,-2-2-1 0,2 1 4 16,-3 0 0-16,-1-1 3 0,0 1-3 0,-17 14-5 0,26-20 0 15,-26 20 0-15,0 0 0 0,18-9 0 0,-18 9 0 16,0 0 0-16,0 0 0 0,0 0 0 0,0 0 0 15,-1 19 0-15,1-19 0 0,2 27 0 16,-1-7 0-16,-2 1 0 0,0 2 0 16,-2 0 0-16,1 0 0 0,2 2-8 0,-2-7-42 15,9 6-36-15,-7-24-52 0,23 36-154 0,-23-36-317 16,38 11 41-16,-10-6 273 0</inkml:trace>
  <inkml:trace contextRef="#ctx0" brushRef="#br2" timeOffset="42154.8667">14288 2246 963 0,'-22'22'222'0,"22"-22"-133"15,-22 9-11-15,22-9-7 0,-19 17 0 16,19-17-11-16,-23 23-5 0,23-23-12 0,-26 34-3 16,13-16-10-16,2 4-1 0,-1-3-7 0,3 3 2 15,-1-5-4-15,4 0 2 0,6-17-5 0,-8 24 0 16,8-24-6-16,0 0-3 0,0 0-2 15,0 0 1-15,0 0 3 0,0 0 3 0,17 6 6 16,-17-6 1-16,18-16 3 0,-18 16-4 0,32-32-3 16,-13 11-6-16,2-3 1 0,-1-1-10 0,1-4-1 15,2 1 0-15,-1 0 0 0,0 1 0 0,-1 4 0 16,-2 2 0-16,-1 2 0 0,-18 19 0 0,30-26 0 16,-30 26 0-16,19-10 0 0,-19 10 0 15,0 0 0-15,0 0 0 0,0 0 0 16,0 0 0-16,21 27 0 0,-18-9 0 0,2 5 0 15,-1 6 0-15,0 1 0 0,-3 2 0 0,1 0 0 16,-2-6-26-16,5 0-19 0,0-6-9 0,8 3-33 16,-13-23-29-16,38 32-71 0,-38-32-128 0,44-8-218 15,-7 5 16-15,-7-18 351 0</inkml:trace>
  <inkml:trace contextRef="#ctx0" brushRef="#br2" timeOffset="42358.0152">15080 1543 1825 0,'-36'29'32'0,"18"-8"-23"16,2 5-13-16,3 13 17 0,-2 3-1 0,2 6 10 16,-3 1-16-16,0 1 2 0,3 2 16 0,1 6-24 15,5 0 29-15,0 0-26 0,4-4-13 0,3-4 8 16,0-3-19-16,-1-1-11 0,3 2-23 0,-4-11-28 15,11 13-110-15,-18-30-172 0,15 5-193 0,0-4 14 16,-6-21 429-16</inkml:trace>
  <inkml:trace contextRef="#ctx0" brushRef="#br2" timeOffset="42529.894">14693 2063 1566 0,'1'24'405'15,"-1"-24"-385"-15,0 0-19 0,0 0-4 0,18 14 8 16,-18-14-1-16,31 15 4 0,-9-9-7 16,6-2-1-16,8-3-16 0,7-6-27 0,13 2-65 15,-8-29-154-15,16 19-366 0,1-9 39 0,-2-2 229 16</inkml:trace>
  <inkml:trace contextRef="#ctx0" brushRef="#br2" timeOffset="43561.2275">23968 9330 1275 0,'0'0'74'15,"0"0"-22"-15,0 0-24 0,0 0 4 0,-30 10 10 16,17 11 9-16,-12 2 0 0,3 10-3 0,-10 2-8 15,1 10-12-15,-7-1 18 0,6 7-29 16,-4 1 15-16,7 6-6 0,-1 2-18 0,4 3 17 16,3-3-15-16,5 1 7 0,2-4-15 0,4-3 7 15,6-4-12-15,3-7-4 0,6-5 22 0,3-4-36 16,7-4 20-16,2-6-28 0,10 1-42 0,-2-15-21 16,18 7-49-16,-16-28-95 0,21 4-312 0,-4-5 46 15,-8-16 226-15</inkml:trace>
  <inkml:trace contextRef="#ctx0" brushRef="#br2" timeOffset="43936.2155">23439 9864 1770 0,'-31'12'93'0,"4"-5"-35"0,27-7-26 16,-21 10-15-16,21-10-6 0,0 0-3 0,17 9 1 15,-17-9 0-15,39 10 5 0,-7-8 0 16,7-2-2-16,9-3-12 0,3-3 0 0,7-3 0 15,2-2 0-15,4-1 0 0,3-2 0 16,-3-1 0-16,2-2-7 0,-1 2-11 0,-3-4-9 16,-3 4 3-16,-8-1-9 0,-3 3-7 0,-10-3-18 15,1 9-17-15,-16-8-17 0,5 14-10 0,-28 1 1 16,25-5 9-16,-25 5 14 0,0 0 13 16,0 0 12-16,0 0 4 0,-26 26-7 0,11-7-1 15,-4-2 10-15,-1 7 10 0,-4 1 44 0,-1 2 47 16,3 8 24-16,-7-7 19 0,9 12 14 0,-7-10-35 15,10 11 6-15,-6-9-16 0,10 5-10 0,-5-7-6 16,10 2-3-16,-1-6 3 0,7 2-38 0,0-6 19 16,4 1-35-16,3-4 4 0,-5-19 1 0,18 31-10 15,-18-31-10-15,25 15-22 16,-25-15-45-16,31 0-19 0,-31 0-65 0,44-23-224 16,-17 10-78-16,-6-17 19 0,10 13 453 0</inkml:trace>
  <inkml:trace contextRef="#ctx0" brushRef="#br2" timeOffset="44545.5846">24416 9720 1472 0,'-17'-10'325'16,"17"10"-288"-16,0 0-27 0,-6 23 3 0,6-23 6 15,11 19 11-15,-11-19 4 0,14 20-7 0,-14-20-9 16,22 20-7-16,-22-20-9 0,26 21 0 0,-26-21-1 15,24 20 1-15,-24-20-3 0,16 25 4 16,-16-25-6-16,10 29 5 0,-10-29-2 0,1 33 1 16,-2-13 0-16,-4-2 2 0,0 1-4 0,-2 2 5 15,-3-1-5-15,-1 1 4 0,-1-2-5 0,-2-1 3 16,1-1 0-16,13-17 0 0,-21 27 1 16,21-27 1-16,0 0-4 0,-18 17 3 0,18-17-3 0,0 0-2 15,0 0 1-15,0 0 1 0,0 0-1 0,15-22 1 16,-15 22 2-16,26-37-2 15,-9 11 2-15,2 0-2 0,0-2 3 0,2 0-6 16,-1 0 8-16,0 0-6 0,-2 1 6 0,-1 1-1 16,-2 2 4-16,-2 2-3 0,-1 5 3 0,-12 17-4 15,15-23 2-15,-15 23-2 0,0 0-3 0,0 0 0 16,0 0 0-16,0 0 0 0,0 0 0 0,0 0 0 16,-2 28 0-16,-3-11 0 0,0 2 0 0,-1 1 0 15,1-2 0-15,0 1 0 0,1-2 0 16,1 1 0-16,3-1 0 0,0-17 0 0,3 28 0 15,-3-28 0-15,11 21 0 0,-11-21 0 0,17 17 0 16,-17-17 0-16,25 7 0 0,-25-7 0 0,29 0 0 16,-29 0 0-16,33-11 0 0,-15 0 0 0,1-3 0 15,1-1 0-15,-2 1 0 0,-1-2 0 16,-17 16 0-16,28-30 0 0,-28 30 0 16,21-26 0-16,-21 26 0 0,0 0 0 0,13-19 0 15,-13 19 0-15,0 0 0 0,0 0 0 0,0 0 0 16,0 0 0-16,0 0 0 0,-10 20 0 0,10-20 0 15,-22 37 0-15,9-12 0 0,-4 2 0 0,1 2 0 16,2 0 0-16,-1 1 0 0,3-1 0 0,3-1-27 16,1-3-6-16,7-1 5 0,-1-4-40 0,11 3-3 15,-9-23-63-15,24 36-68 0,-24-36-125 16,17 8-228-16,4 2 69 0,-21-10 371 0</inkml:trace>
  <inkml:trace contextRef="#ctx0" brushRef="#br2" timeOffset="44889.339">24927 9992 1302 0,'-22'-13'371'0,"22"13"-286"16,-31 8-38-16,31-8-16 0,0 0-9 0,-17 11-6 16,17-11-7-16,0 0-4 0,0 0-2 0,0 0 4 15,26 16 1-15,-26-16 1 0,27 1-1 0,-10-2-3 16,3-4-3-16,1-1-3 0,2-2 1 0,-2-2 0 15,-2 0 3-15,-1 0-6 16,-18 10 3-16,31-19-4 0,-31 19 1 0,17-22 6 16,-17 22 0-16,5-19-1 0,-5 19 3 0,-9-20-5 15,9 20 2-15,-22-19-2 0,22 19 3 0,-29-12-3 16,10 12 3-16,-3 5 0 0,-1 3 0 0,-3 7 8 16,-3 2 3-16,0 4 8 0,-3 5 2 0,3 3 3 15,2 2-27-15,4 1 0 0,4-3 0 0,4-1 0 16,8-4 0-16,7-1 0 0,7-5 0 15,4 0 0-15,6-2 0 0,4-4 0 0,6 0 0 16,4-5 0-16,8 2-23 0,4-9-38 0,13 7-64 16,-15-24-160-16,9 17-353 0,2-5 46 0,-9-3 270 15</inkml:trace>
  <inkml:trace contextRef="#ctx0" brushRef="#br3" timeOffset="49439.7789">902 8978 105 0,'-17'-15'-69'0,"17"15"34"16,-30-26 35-16</inkml:trace>
  <inkml:trace contextRef="#ctx0" brushRef="#br3" timeOffset="50337.0609">318 8790 279 0,'0'0'11'0,"-18"-5"-5"0,18 5-2 16,0 0 0-16,-22-15 8 0,22 15 5 16,0 0 8-16,-23-14 2 0,23 14 0 15,0 0 3-15,-22-13 7 0,22 13 6 0,0 0 8 16,0 0-1-16,-18-20 2 0,18 20-4 0,0 0-3 16,0 0-6-16,0 0-8 0,-15-18-13 0,15 18-7 15,0 0-9-15,0 0-2 0,0 0-3 0,0 0-3 16,0 0-3-16,0 0-3 0,0 0 2 15,0 0 4-15,0 0 3 0,0 0 4 0,0 0 1 16,21-4 1-16,-21 4 3 0,0 0 5 0,22 8 1 16,-22-8 5-16,22 3-2 0,-22-3-3 0,28 4-2 15,-10-3-4-15,2-1-2 0,-1 0-1 0,5-1-2 16,1 1 0-16,1-1-1 0,5 0 0 0,-2-1-1 16,3 1 1-16,-1 0 0 0,3 0-1 15,2 1 1-15,-1 1 0 0,2 0-1 16,2 2 2-16,0-1-1 0,1 0 0 0,2 2 0 15,-1 0 0-15,3 0 0 0,1 0 0 0,4-2 0 16,-2 1 6-16,5-2 8 0,5 0 3 0,1-1 1 16,2 0 1-16,2-2-7 0,7-1 2 0,-4 0 1 15,2 0-1-15,2-1 2 0,2 0-1 0,1-1 0 16,2 2-2-16,-2-2-4 0,2 1-3 0,1 0-3 16,-1 1-3-16,4-1 2 0,-1 1-2 15,1-1 1-15,0-1-1 0,1 3 0 0,1-2-1 16,-1 2 0-16,0-2 0 0,1 0 4 0,-1 0-2 15,2-1 2-15,0-1-2 0,-3 0 0 0,3-2-2 16,1 1 3-16,-2 0-1 0,2 1 3 16,-1-3-2-16,0 2 2 0,2 0 3 0,-3-2 4 15,1 4 1-15,-3-2 1 0,-1 4-6 16,0-1-1-16,-2 3-3 0,0 1 0 0,0 0-1 16,-2 3-2-16,0 1-1 0,-1 2 0 0,-3 0 0 15,0 3-2-15,-3-2-2 0,1 1-3 0,-3 2 2 16,0-2-1-16,-1 3 4 0,-2 0 0 0,1 0 3 15,-2-2-2-15,-1-1 3 0,-1 0 1 0,2 0 2 16,-2-1-2-16,2 0 3 0,-2-1-4 0,2 0 2 16,-1 0 5-16,2 2 6 0,-1-5 6 15,2 3 4-15,-3-2-3 0,3 0 0 0,0-1-5 16,3 1-2-16,0-1-7 0,1 2 0 16,0-1-6-16,2 1 1 0,-1 0-1 0,0-2 1 15,2 1-2-15,-1-2 2 0,3 1-1 0,2-2 0 16,0-1 1-16,0 1-1 0,1-2 0 0,0 0 0 15,-1-1-1-15,-1 0 1 0,1-2 2 0,-2 2-1 16,-1-2 0-16,1 1 0 0,-1-1-1 16,-2 1 0-16,0 0 1 0,-2-1-2 0,-1 1 1 15,1 0-2-15,-3 1 1 0,-1 1-1 0,-1 1 0 16,-4 0-10-16,2 3-17 0,-7-3-22 0,3 8-40 16,-13-8-56-16,7 6-148 0,-3 6-135 0,-16-16 108 15,14 17 321-15</inkml:trace>
  <inkml:trace contextRef="#ctx0" brushRef="#br3" timeOffset="54560.8685">4486 3097 918 0,'0'0'84'0,"0"0"-64"0,0 0-18 15,0 0-5-15,0 0 0 0,0 0 2 0,0 0 2 16,0 0-1-16,0 0 0 0,12 17-1 0,-12-17 0 16,4 22-2-16,-4-22 3 0,3 25-2 0,-3-25 5 15,4 31 12-15,-1-13-12 0,0 1 13 16,0 4-12-16,0 1-4 0,2 4-9 0,-1 3 9 16,2 2-8-16,-2 1 7 0,0 1 7 15,0 4-8-15,1 2 7 0,1 6-11 0,-1 3 10 16,0 3-9-16,1 6 10 0,-3 4 4 0,1 3-17 15,1 3 17-15,-3 5-16 0,2 1 7 0,1 5 17 16,-1 2-8-16,2 3 22 0,-2 1-3 0,3 4-16 16,-1-1 9-16,0 3-18 0,1 0-6 0,0 2 17 15,-2 5-9-15,1 3-12 0,-1-1 12 0,1 3-10 16,-2 0 3-16,1 3 23 0,-5-1 6 16,2 5-2-16,-4-7 13 0,2 6-9 0,-4-2-20 15,2 3 18-15,0 3-9 0,1 3-9 16,-1-2 11-16,2 5-8 0,-4-4-11 0,3 4 26 15,0 3-12-15,-1 3-9 0,1 1 2 0,0 5-10 16,1-1 10-16,1 4-7 0,-2 0 4 0,1 2-4 16,-2-1-15-16,-1 2 8 0,1 5 6 15,-2 2-4-15,0 3 4 0,0 2-2 0,0 5 1 16,0 1 2-16,1 6 1 0,-1 2 7 0,0 3-1 16,2 5 13-16,-2 1 16 0,3 8-9 0,-4-2-10 15,3 5-3-15,-3 2-16 0,-1 3 5 0,-1 3-8 16,-2 3-12-16,1 1 14 0,-2 4 10 0,2 6 6 15,0 4-4-15,1 3-13 0,-1 1-3 0,1-1 11 16,3 2 15-16,-2 0 7 0,5-3-5 16,0-2-17-16,3-5-12 0,4-5 6 0,4-3 8 15,2-4 5-15,2-3-15 0,0-4-27 0,-2-9-15 16,8 3-36-16,-12-18-29 0,14 11-62 0,-18-23-101 16,3-2-218-16,7 4 56 0,-17-25 393 0</inkml:trace>
  <inkml:trace contextRef="#ctx0" brushRef="#br1" timeOffset="69184.5471">4687 8594 428 0,'0'0'118'0,"0"0"-36"15,0 0-8-15,0 0-1 0,0 0 1 0,0 0-1 16,0 0-1-16,0 0-8 0,0 0-8 0,0 0-8 16,0 0-10-16,0 0-9 0,0 0-10 0,0 0-8 15,0 0-4-15,0 0-3 0,0 0-1 16,0 0 0-16,0 0-1 0,0 0-1 0,0 0 1 16,0 0 0-16,0 0 0 0,0 0 1 15,0 0 7-15,0 0 4 0,20-15 1 0,-20 15 0 16,0 0-6-16,20-5-3 0,-20 5-3 0,0 0 0 15,19-1-1-15,-19 1-1 0,0 0 2 0,0 0-2 16,20 5 1-16,-20-5-1 0,0 0-1 0,19 9 1 16,-19-9-1-16,20 6 1 0,-20-6 0 0,22 2 0 15,-22-2 1-15,23 1-1 0,-23-1 0 16,25 0 1-16,-25 0-2 0,26-2 3 0,-26 2-3 16,26-3 1-16,-26 3 0 0,24-6 4 0,-24 6 6 15,23-3 3-15,-23 3 0 0,22-4-3 0,-22 4-6 16,20-1-2-16,-20 1-2 0,20-1-1 15,-20 1 1-15,19-2 0 0,-19 2-2 0,21 0 1 16,-21 0 0-16,21 2-1 0,-21-2 1 0,24 0 0 16,-24 0 1-16,25-3 0 0,-25 3-1 15,23-2 1-15,-23 2-1 0,22 0 0 0,-22 0 0 16,19-1 0-16,-19 1 1 0,17 0-1 0,-17 0 1 16,17 0 0-16,-17 0 1 0,18 0-2 0,-18 0 0 15,21-2 1-15,-21 2-2 0,21-1 1 0,-21 1 1 16,26-2 0-16,-26 2-1 0,26-4 0 0,-26 4 0 15,26-3 0-15,-26 3 0 0,26-3 3 0,-26 3-3 16,22-2 3-16,-22 2-2 16,22 0-1-16,-22 0 2 0,19 1-3 0,-19-1 3 15,20 1-2-15,-20-1 0 0,17 3-1 0,-17-3 0 16,0 0 2-16,20 1-1 0,-20-1 0 0,0 0 1 16,21 3-2-16,-21-3 1 0,0 0 1 0,18 3-1 15,-18-3 1-15,0 0-1 0,21 1 0 0,-21-1 0 16,0 0 0-16,22 0 1 0,-22 0 1 15,0 0 0-15,23-2 12 0,-23 2 0 0,17-3 0 16,-17 3-1-16,18-2-10 0,-18 2-2 0,21-1 0 16,-21 1-1-16,22-2 1 0,-22 2-1 0,22 2 0 15,-22-2 0-15,21 2 0 0,-21-2 0 16,24 4 0-16,-24-4 0 0,21 2 0 0,-21-2 0 16,20 2 0-16,-20-2 0 0,19 3 0 0,-19-3 1 15,20 2-2-15,-20-2 1 0,20 1 0 16,-20-1 1-16,22 2-1 0,-22-2 1 0,23 1 0 15,-23-1-1-15,22 1 0 0,-22-1 1 0,22 1-1 16,-22-1 1-16,20 1-1 0,-20-1 0 0,18 3 0 16,-18-3 0-16,17 4-1 0,-17-4 1 0,0 0 0 15,22 7 1-15,-22-7 1 0,0 0-1 0,21 5-1 16,-21-5 0-16,0 0 0 0,20 2 3 0,-20-2-2 16,0 0 1-16,20 0-1 0,-20 0 0 15,0 0 0-15,19 0 1 0,-19 0-1 16,0 0 1-16,20-4 1 0,-20 4 1 0,0 0 2 15,18-4-1-15,-18 4-3 0,0 0-1 0,0 0 0 16,22 0-1-16,-22 0 0 0,0 0 0 0,17 1 0 16,-17-1 0-16,0 0-1 0,18 2 1 0,-18-2 1 15,0 0-1-15,0 0 0 0,19 4 1 16,-19-4-1-16,0 0 1 0,0 0 1 0,0 0-2 16,0 0-1-16,0 0 1 0,0 0-1 0,0 0 1 15,0 0 1-15,0 0 0 0,0 0-1 0,17 2-1 16,-17-2 1-16,0 0 0 0,0 0 0 0,0 0 0 15,19 9 0-15,-19-9 0 0,0 0 0 16,0 0 1-16,18 7-1 0,-18-7 1 0,0 0 0 0,0 0-1 16,17 2 1-16,-17-2-1 15,0 0 0-15,0 0 0 0,0 0 1 0,0 0 0 16,0 0-2-16,17 0 2 0,-17 0-2 0,0 0 1 16,0 0-1-16,0 0 1 0,0 0 0 0,17 2 0 15,-17-2 1-15,0 0-1 0,0 0 0 0,0 0 0 16,18 4-1-16,-18-4 2 0,0 0-1 0,0 0 1 15,0 0 0-15,19 0-1 0,-19 0 1 0,0 0 0 16,0 0 0-16,0 0 1 0,0 0 5 16,0 0 1-16,18-4 5 0,-18 4 0 0,0 0-5 15,0 0-2-15,0 0-3 0,0 0-2 0,0 0-1 16,19-6 1-16,-19 6-1 0,0 0 0 16,0 0-1-16,18 0 1 0,-18 0-1 0,0 0 1 15,0 0 0-15,17 1 1 0,-17-1-1 0,0 0 1 16,0 0-1-16,0 0 0 0,0 0 0 15,0 0 0-15,0 0 0 0,18 2 0 0,-18-2 0 16,0 0 1-16,0 0 0 0,0 0-1 0,0 0 0 16,0 0 0-16,0 0 0 0,18 4 0 0,-18-4 0 15,0 0 0-15,0 0 0 0,19 1 0 0,-19-1-1 16,0 0 1-16,0 0 1 0,0 0 0 0,0 0 0 16,17-2-1-16,-17 2 2 0,0 0-2 0,0 0 1 15,0 0 0-15,0 0 0 16,0 0-1-16,0 0-1 0,0 0 1 0,0 0 0 15,0 0 1-15,0 0-1 0,0 0-1 0,0 0-1 16,0 0 1-16,0 0 0 0,18 1 1 0,-18-1 0 16,0 0 0-16,0 0-1 0,18 3 1 0,-18-3 0 15,0 0 1-15,0 0-1 0,0 0 0 0,17 4 0 16,-17-4 0-16,0 0 1 0,0 0-1 0,0 0 1 16,0 0 0-16,0 0 0 0,0 0-1 15,0 0 1-15,0 0-1 0,0 0 1 0,0 0 0 16,0 0-2-16,0 0 1 0,0 0-1 0,0 0 0 15,0 0-1-15,0 0 1 0,0 0 0 0,0 0 1 16,0 0 0-16,0 0 0 0,0 0 0 16,0 0 0-16,17 9-1 0,-17-9 1 0,0 0 0 15,0 0 0-15,0 0 1 0,0 0 0 16,0 0 0-16,0 0 0 0,17 4-2 0,-17-4 2 16,0 0 0-16,0 0 0 0,0 0 0 0,0 0 0 15,0 0-1-15,0 0 1 0,0 0 0 0,0 0 0 16,0 0 0-16,0 0-1 0,0 0 0 0,0 0 0 15,18-12-1-15,-18 12 1 0,0 0 1 0,0 0-1 16,0 0 0-16,0 0-1 0,0 0 0 0,0 0 1 16,0 0 0-16,0 0-1 0,0 0 1 15,0 0-1-15,0 0 0 0,17 0 1 0,-17 0 1 16,0 0 0-16,0 0-1 0,0 0 1 16,0 0 0-16,0 0 0 0,0 0-2 0,0 0 1 15,0 0 1-15,0 0-1 0,0 0 1 0,18-12-1 16,-18 12 0-16,0 0 0 0,0 0 1 0,0 0-1 15,0 0 0-15,0 0 0 0,0 0 0 0,0 0 0 16,0 0 0-16,0 0-1 0,0 0-2 16,0 0 2-16,0 0 0 0,0 0 1 0,0 0-1 15,0 0 0-15,0 0 0 0,0 0 1 0,0 0 0 16,0 0 0-16,0 0 1 0,0 0-1 0,0 0 2 16,0 0-1-16,0 0 1 0,0 0-1 0,0 0 0 15,0 0 1-15,0 0 0 0,0 0 7 16,0 0 9-16,0 0 2 0,0 0 2 15,12-17-4-15,-12 17-5 0,0 0-1 0,0 0-3 16,-14-22-1-16,14 22-2 0,0 0-2 0,-20-15 2 16,20 15-3-16,-18-11 0 0,18 11-2 0,-18-11 1 15,18 11-1-15,-21-11 0 0,21 11 0 0,-21-12 0 16,21 12-2-16,-20-11 2 0,20 11-1 0,-21-11 5 16,21 11-2-16,-21-11 3 0,21 11-2 0,0 0 1 15,-23-18 0-15,23 18 0 0,0 0 0 16,-19-20 1-16,19 20-3 0,0 0 3 0,-18-20-4 15,18 20 3-15,0 0 0 0,0 0 0 0,-20-17 1 16,20 17-1-16,0 0-1 0,0 0-2 16,0 0 1-16,0 0-3 0,-18-3 2 0,18 3-3 15,0 0 0-15,0 0 1 0,0 0 0 0,0 0 0 16,0 0 0 0,0 0-1-16,0 0 0 0,0 0 1 15,0 0 0-15,0 0-2 0,0 0-1 16,0 0 2-16,0 0 0 0,0 0 0 0,17 11 2 15,-17-11-1-15,23 8 0 0,-23-8 0 0,28 9 1 16,-28-9 0-16,32 10 0 0,-32-10-1 0,32 13-1 16,-15-6 0-16,-17-7 1 0,30 14-1 0,-30-14 3 15,23 16-4-15,-23-16 2 0,19 18-1 0,-19-18 1 16,16 21-2-16,-16-21 2 0,12 20-2 16,-12-20 2-16,9 23-1 0,-9-23 2 0,9 26-1 15,-9-26 1-15,9 21-1 0,-9-21 0 0,10 19 0 16,-10-19 0-16,0 0-1 0,19 23 2 15,-19-23-1-15,17 12 1 0,-17-12 0 0,0 0-1 16,23 11-1-16,-23-11 1 0,0 0 1 0,17 6 0 16,-17-6 0-16,0 0 0 0,0 0-2 0,0 0 2 0,0 0 0 15,0 0 0-15,0 0 2 16,0 0-1-16,0 0 0 0,0 0 0 0,0 0-3 16,0 0 1-16,-19-9 1 0,19 9-1 0,-20-2 1 15,20 2-2-15,-24 0-1 0,24 0 1 0,-23 6-1 16,23-6 2-16,-27 12-1 0,10-4 2 0,-4 6-3 15,0 3 4-15,-5 3-4 0,-3 4 5 0,0 3-6 16,-3-1 6-16,-1 1-6 0,0-1-5 16,-1-2 25-16,1-1-24 0,6-3 26 0,3-3-14 15,7-4-5-15,17-13 2 0,0 0-4 0,-17 13-7 16,17-13-13-16,0 0-17 0,0 0-32 16,0 0-55-16,42-5-174 0,-24-15-289 0,11-5 33 15,6 1 321-15</inkml:trace>
  <inkml:trace contextRef="#ctx0" brushRef="#br1" timeOffset="87125.776">5391 11712 1219 0,'0'0'99'0,"0"0"-40"15,0 0-21-15,0 0-13 0,0 0 9 0,3-19 7 0,-3 19-2 16,0 0-10-16,0 0-13 0,0 0-10 0,-17 2-4 0,17-2-1 16,-18 12-2-16,18-12 0 0,-28 30 7 15,10-3 1-15,0 10 15 0,-4 7-2 0,1 11 12 16,-2 6 7-16,1 10-19 0,-1 2 16 0,2 8-17 16,1-2-7-16,4 4 11 0,5-4-23 0,2 0 10 15,6-5-15-15,3-5-2 0,5-6 16 0,1-6-14 16,3-8 8-16,4-10-18 0,6-3-37 0,-3-15-28 15,13 3-24-15,-11-23-35 0,20 9-53 0,-16-30-73 16,7-3-233-16,9 2 51 0,-15-25 393 0</inkml:trace>
  <inkml:trace contextRef="#ctx0" brushRef="#br1" timeOffset="87307.3901">5104 12308 1467 0,'-32'19'100'0,"-7"-10"-17"0,15 10-14 15,0-9-20-15,24-10-6 0,-22 18-16 0,22-18-13 0,0 0-8 0,0 0-4 0,0 0 1 0,26 12 4 32,-4-11 1-32,6-2-2 0,5-4-1 0,5-2-4 0,3-4-2 0,5-4-4 0,3 1-10 31,-3-3-23-31,11 6-30 0,-9-8-44 0,15 19-68 16,-22-22-116-16,8 17-252 0,3 7 47 0,-10-6 376 15</inkml:trace>
  <inkml:trace contextRef="#ctx0" brushRef="#br1" timeOffset="87604.6439">5669 12459 1647 0,'0'0'59'0,"0"0"-34"0,3-23-19 0,-3 23 1 16,25-23 7-16,-5 11-2 0,0 0 0 0,1 1-8 15,-1 1-3-15,0 1-3 0,1 0 1 0,-2 1-8 16,2 2-10-16,-2-3-21 0,6 8-30 0,-25 1-55 15,46-3-112-15,-46 3-256 0,27 2-29 16,-8 6 254-16</inkml:trace>
  <inkml:trace contextRef="#ctx0" brushRef="#br1" timeOffset="87776.5116">5718 12628 1331 0,'-15'26'357'0,"-2"-23"-307"16,17-3-28-16,0 0-19 0,0 0-5 0,0 0 0 15,0 0 3-15,0 0 3 0,0 0 2 0,31-11 1 16,-9 2-6-16,4-3 1 0,5-5-7 0,4 0-19 16,-2-7-31-16,9 5-34 0,-9-13-53 0,20 16-53 15,-21-20-90-15,13 6-193 0,5 10 33 0,-16-15 384 16</inkml:trace>
  <inkml:trace contextRef="#ctx0" brushRef="#br1" timeOffset="88057.8348">6491 12180 1310 0,'-24'-3'259'0,"6"16"-196"0,-5-4-19 0,4 4-4 15,-2 1-2-15,4 4 2 0,-3-1-13 0,2 7-1 16,1 0-10-16,1 7 10 0,1 3-12 0,5 4 6 16,2 0-5-16,5 1 3 0,1-3-8 15,7 1 6-15,4-7-14 0,4-1 5 0,5-7-7 0,7-7 3 16,4-6 1-16,6-7 3 0,2-5 3 15,2-7-1-15,1-8 5 0,0-5-10 0,1-6 1 16,-2-4-5-16,-5-2 0 0,-1 0 0 16,-6-4 0-16,-4 3 0 0,-7 1 0 0,-7 4 0 15,-5 3 0-15,-5 0 0 0,-4 4-13 0,-5-3-24 16,0 8-16-16,-9-3-35 0,19 22-26 0,-39-31-52 16,39 31-119-16,-38-3-262 0,18-2 12 0,20 5 327 15</inkml:trace>
  <inkml:trace contextRef="#ctx0" brushRef="#br1" timeOffset="89111.1853">8869 8634 1628 0,'-26'12'15'16,"26"-12"-39"-16,-20 7-11 0,20-7-11 0,0 0-10 15,-26 6-20-15,26-6-71 0,-17 4-126 0,17-4-208 16,0 0 20-16,-25-15 418 0</inkml:trace>
  <inkml:trace contextRef="#ctx0" brushRef="#br1" timeOffset="89283.0807">8600 8643 1464 0,'-17'-1'71'16,"17"1"-43"-16,0 0-17 0,-18 0-7 0,18 0-5 16,0 0-17-16,0 0-35 0,-15-19-54 15,15 19-98-15,0 0-125 0,-13-27-154 0,13 27 105 16,-12-23 379-16</inkml:trace>
  <inkml:trace contextRef="#ctx0" brushRef="#br1" timeOffset="89408.1343">8207 8603 1108 0,'-23'7'131'16,"4"-11"-98"-16,19 4-21 0,-29-7-8 0,29 7-18 15,-27-6-36-15,7-4-63 0,20 10-106 0,-25 10-215 16,-1-21 16-16,26 11 379 0</inkml:trace>
  <inkml:trace contextRef="#ctx0" brushRef="#br1" timeOffset="89658.0667">7349 8568 502 0,'-20'4'92'0,"2"1"-12"15,-4-3 7-15,22-2 3 0,-38 6 1 16,38-6 4-16,-34 3-9 0,34-3-10 0,-30 0-11 15,30 0-19-15,-23-5-21 0,23 5-15 0,-17-10-14 16,17 10-17-16,0 0-18 0,-21-25-28 0,21 25-43 16,-8-20-47-16,8 20-79 0,0 0-107 0,-15-29-24 15,15 29 367-15</inkml:trace>
  <inkml:trace contextRef="#ctx0" brushRef="#br1" timeOffset="89783.0684">6983 8520 606 0,'0'0'108'0,"-23"16"-10"0,23-16-3 0,-19 11-5 15,19-11-12-15,0 0-19 0,0 0-20 16,0 0-16-16,0 0-16 0,0 0-8 0,0 0-4 16,0 0 1-16,0 0-11 0,0 0-35 0,0 0-86 15,21-19-156-15,-14 3-144 0,18 14 173 16,-24-18 263-16</inkml:trace>
  <inkml:trace contextRef="#ctx0" brushRef="#br2" timeOffset="99013.3023">9222 10120 842 0,'0'0'113'15,"-19"-22"-31"-15,19 22-16 0,-22-18-19 0,22 18-4 16,-25-18-1-16,25 18-5 0,-29-16-6 0,29 16-10 15,-32-11-7-15,14 5-6 0,0 3-2 0,-1-1-3 16,0 2-1-16,-2 0-1 0,-1 4-2 0,-3 1 1 16,-3 5-1-16,0 0 2 0,-1 4-2 15,-2 3 4-15,0 0-4 0,-2 2 5 0,-1 3-2 16,-1 1 8-16,2 0 21 0,0 3-28 0,-1-1 33 16,3 1-36-16,0-1 8 0,5 1 1 0,1 1-9 15,2 0 5-15,3-1-7 0,2 0 5 0,3 1-7 16,4 0 6-16,2 3-6 0,3 1 7 15,3 1-7-15,2 0 7 0,5-1-8 0,2 0 8 16,3 0-9-16,5-1 8 0,3 1-7 16,3-1 7-16,4-1-7 0,1-3 8 0,3 1 11 15,1-1-34-15,3-3 32 0,1-2-33 16,2-4 16-16,1-3 5 16,2 0-1-16,0-4 3 0,0-1-3 0,-1-4 3 15,1-3-1-15,0-1 0 0,-1-3 1 0,0-2-1 16,-2-1 1-16,0-3-1 0,-1-3 4 0,-2-4-4 15,0-1 5-15,-3-4 19 0,0-2-29 16,3 2 36-16,-9-8-28 0,4 2 10 0,-8-4 4 16,0 0-7-16,-4-2 3 0,0 0-8 0,-6-3 11 15,-1-1-6-15,-6-2 15 0,-3 4-5 0,-9-3 7 16,-1 7-10-16,-8-2 4 0,-2 4-8 0,-6-2 6 16,-4 6-6-16,-7-1-17 0,-2 5 24 0,-1 1-31 15,-3 2 25-15,0 2-11 0,-1 3-5 16,-1 4 1-16,-3 3-2 0,3 3 2 15,1 3-3-15,4 6-13 0,0 1-15 0,12 10-36 16,-4-8-34-16,22 21-79 0,-19-15-217 0,19 10-125 16,6 10 51-16,-14-17 471 0</inkml:trace>
  <inkml:trace contextRef="#ctx0" brushRef="#br2" timeOffset="101029.5407">4765 8674 463 0,'0'0'82'0,"0"0"-37"15,0 0-18-15,0 0-16 0,0 0-6 0,0 0-2 16,0 0-2-16,0 0-1 0,0 0 0 0,0 0 0 0,0 0-1 16,0 0 1-16,18-11 1 0,-18 11-2 0,0 0 1 15,0 0 0-15,0 0 2 0,0 0 10 0,0 0 14 16,0 0 15-16,0 0 15 16,0 0 7-16,0 0-3 0,0 0-7 0,0 0-12 15,0 0-14-15,0 0-11 0,0 0-7 0,0 0-4 16,0 0-3-16,0 0 1 0,0 0-3 0,0 0 1 15,0 18-2-15,0-18 1 0,0 0-1 0,0 0 1 16,-1 17-1-16,1-17 1 0,0 0-5 0,0 0-28 16,2 18-38-16,-2-18-62 0,0 0-129 0,0 0-119 15,0 0 217-15</inkml:trace>
  <inkml:trace contextRef="#ctx0" brushRef="#br2" timeOffset="101797.7389">8840 10621 1593 0,'0'0'50'0,"0"0"-34"0,0 0-21 16,0 0-11-16,0 0-9 0,0 0-7 0,0 0-19 15,0 0-36-15,0 0-78 0,-14-17-121 0,14 17-200 16,0 0 23-16,-24-23 421 0</inkml:trace>
  <inkml:trace contextRef="#ctx0" brushRef="#br2" timeOffset="101938.4481">8351 10609 1115 0,'-38'-2'29'0,"17"1"-20"16,0 0-13-16,1 1-16 0,-2-5-35 0,5 8-59 16,-7-8-100-16,-2-5-181 0,26 10 45 0,-42-10 350 15</inkml:trace>
  <inkml:trace contextRef="#ctx0" brushRef="#br2" timeOffset="102141.5392">7072 10605 1333 0,'-27'0'33'0,"1"-1"-25"0,-2-3-21 16,5 3-23-16,-2-6-37 0,8 9-74 0,-13-10-136 16,1-3-158-16,29 11 61 0,-50-15 380 0</inkml:trace>
  <inkml:trace contextRef="#ctx0" brushRef="#br2" timeOffset="102313.4067">6168 10557 1388 0,'-17'-3'56'16,"-6"-4"-27"-16,2 2-19 0,2-3 1 15,2 2-6-15,0-3-1 0,17 9-5 0,-28-14-31 16,9-1-43-16,19 15-78 0,-34-20-106 0,17 5-226 16,17 15 40-16,-39-22 393 0</inkml:trace>
  <inkml:trace contextRef="#ctx0" brushRef="#br2" timeOffset="102485.3031">5253 10474 1410 0,'0'0'76'0,"-31"-6"-41"16,31 6-20-16,-31-9-9 0,31 9-2 0,-30-11-2 15,30 11-18-15,-27-10-35 0,5-2-55 0,22 12-105 16,-33-4-201-16,13-8-76 0,20 12 225 0</inkml:trace>
  <inkml:trace contextRef="#ctx0" brushRef="#br2" timeOffset="102610.2871">4671 10381 1636 0,'-29'0'45'0,"29"0"-27"0,-25-2-14 16,25 2-4-16,0 0-10 0,0 0-22 0,-22-13-38 15,22 13-85-15,0 0-164 0,-7-27-234 0,7 27 48 16,-1-34 447-16</inkml:trace>
  <inkml:trace contextRef="#ctx0" brushRef="#br2" timeOffset="103594.6535">4808 8682 524 0,'0'0'65'0,"0"0"4"0,0 0-5 0,0 0-1 16,-19-4-5-16,19 4-7 0,0 0-8 0,0 0-5 15,0 0-6-15,0 0-9 0,0 0-9 0,0 0-5 16,0 0-5-16,0 0 2 0,0 0 8 0,-5 20 11 16,5-20 8-16,0 0 6 0,0 0-2 15,5 22-3-15,-5-22-6 0,2 18 1 16,-2-18-4-16,1 23 4 0,-1-23-5 0,2 34 4 15,-2-14-9-15,1 5 1 0,-2 1-9 0,1 2 7 16,-4 0 9-16,4 2-32 0,-2-1 31 0,2 3-26 16,-2-1 11-16,1 0 7 0,1-2-11 0,0 1 2 15,-1-1-5-15,2 0 6 0,0 0-6 0,1 2 6 16,-2-1-5-16,1 0 8 0,-1 2-8 0,1-1 5 16,0 0-6-16,2 3 11 0,-2-2-9 15,1 0 8-15,2 0 7 0,1-2-30 0,0-1 30 16,0-1-30-16,-1 1 9 0,1-1 4 0,0 0-6 15,-1-2 5-15,-1-2-6 0,1 1 6 0,-1 0-6 16,0-2 6-16,1 1-5 0,0-1 5 16,-1 0-5-16,1 1 17 0,-2-1-3 0,2 1 6 15,-4-3-5-15,2 3-7 0,1 0-7 0,-2 1 5 16,0-2-7-16,-1-2 6 0,0 1-6 16,-2-1-9-16,1-1 30 0,-1 1-28 0,1-1 29 15,0 0-16-15,-2-1-5 0,2-1 5 0,1-18-5 16,-3 29 5-16,3-29-4 0,-2 20 1 0,2-20-1 15,0 0 1-15,2 19-1 0,-2-19 1 0,0 0-1 16,3 18 2-16,-3-18-2 0,0 0 2 0,0 0-2 16,6 19 1-16,-6-19 0 0,0 0 0 15,4 20-1-15,-4-20 3 0,0 0-3 16,0 23 3-16,0-23-3 0,0 0 2 0,-4 21 0 16,4-21 0-16,0 0-2 0,0 0-1 0,0 0-8 15,0 0-18-15,0 0-24 0,0 0-26 0,0 0-45 16,-9-24-80-16,20 7-251 0,-8 0-53 0,-6-10 185 15</inkml:trace>
  <inkml:trace contextRef="#ctx0" brushRef="#br2" timeOffset="104266.5359">4709 10080 930 0,'0'0'63'0,"0"0"-22"0,0 0-2 16,-20-6 5-16,20 6 8 0,0 0 0 15,0 0-8-15,0 0-7 0,0 0-5 0,-17-17-9 16,17 17-4-16,0 0 0 0,0 0 2 0,-6-17 4 15,6 17 0-15,0 0 3 0,0 0-3 0,-1-22-2 16,1 22-2-16,0 0-1 0,0 0-2 0,-1-20 2 16,1 20 2-16,0 0 2 0,0 0 0 0,0 0 0 15,0 0-5-15,0 0-3 0,0 0-4 16,0 0-5-16,0 0-3 0,0 0-2 16,0 0-2-16,0 0 0 0,-9 18 0 0,9-18 0 15,-1 23 1-15,1-23-2 0,0 30 3 0,2-12-4 16,1 0 4-16,2 3-4 0,-1 1-10 0,4 1 30 15,-1 2-27-15,2 2 29 0,0 1-12 0,1 1-5 16,1 1 4-16,1-1-5 0,0 1 11 0,-1-3-6 16,0-3 5-16,-1-5-7 0,0-2 1 15,-10-17-4-15,25 22 3 0,-25-22 0 0,32 7 0 16,-15-12 3-16,0-3 2 0,0-9 7 0,4-5-5 16,0-6 5-16,4-4-4 0,-2-6 0 0,0-3-6 15,-2-2-17-15,1-1 18 0,-3 3-20 16,-1 3 20-16,-3 3-4 0,-2 4-7 0,-2 3 4 15,-4 2-6-15,2 4-5 0,-4 2-13 0,-5 20-14 16,10-30-22-16,-10 30-29 0,8-24-47 16,-8 24-99-16,0 0-172 0,18-11-128 0,-18 11 101 15,0 0 433-15</inkml:trace>
  <inkml:trace contextRef="#ctx0" brushRef="#br2" timeOffset="106795.4557">5669 9682 946 0,'11'-24'192'0,"-11"24"-142"16,0 0-24-16,0 0-8 0,-1-21 11 0,1 21 10 15,0 0 13-15,0 0-1 0,0 0-8 0,0 0-12 16,0 0-16-16,0 0-7 0,0 0-2 0,-19 20 3 16,19-20 3-16,-15 28 10 0,4-9 0 15,3 8 8-15,-6 0-4 0,2 7 9 0,-3-1-7 16,3 2 6-16,-1 0-13 0,3 0-1 0,2 1-15 15,0 1 2-15,5-1-10 0,1-2 6 0,2-4-6 16,3-6 6-16,1-3-8 0,-4-21-8 0,15 31 12 16,-15-31-41-16,28 21 21 0,-28-21-41 15,32 7-12-15,-32-7-33 0,34-11-42 0,-25-9-15 16,17 10-74-16,-26 10-188 0,25-47 24 16,-2 30 330-16</inkml:trace>
  <inkml:trace contextRef="#ctx0" brushRef="#br2" timeOffset="106967.3116">5461 9982 1100 0,'0'0'133'0,"-37"16"-22"16,37-16-17-16,-19 10-30 0,19-10-20 15,0 0-27-15,0 0-15 0,0 0-6 0,0 0 1 16,21-3 6-16,-21 3 1 0,38-12 0 16,-13 2-2-16,6-3 0 0,3-3-5 0,5 2-21 15,-5-9-41-15,12 13-69 0,-19-18-108 0,12 10-263 16,-3 9 27-16,-15-12 357 0</inkml:trace>
  <inkml:trace contextRef="#ctx0" brushRef="#br2" timeOffset="107154.8209">5853 10005 1309 0,'0'0'203'0,"0"0"-187"0,0 0-17 0,7-17-4 15,-7 17 6-15,22-19-1 16,-22 19 3-16,33-24-5 0,-14 13 0 0,0-1-23 16,4 3-19-16,-6-5-27 0,8 12-31 0,-25 2-21 15,36-9-37-15,-36 9-62 0,0 0-191 0,24-1 52 16,-24 1 361-16</inkml:trace>
  <inkml:trace contextRef="#ctx0" brushRef="#br2" timeOffset="107326.7684">5778 10258 1275 0,'0'0'107'0,"0"0"-91"15,0 0-5-15,19-15 10 0,-2 1 5 0,7-1 18 16,-1-5-37-16,7 0 23 0,0-3-36 0,3 2 11 16,1-2-16-16,-4-4-36 0,8 13-56 15,-14-18-94-15,18 14-176 0,-9 2-119 0,-13-13 180 16</inkml:trace>
  <inkml:trace contextRef="#ctx0" brushRef="#br2" timeOffset="107639.2097">6356 9891 1232 0,'-35'2'125'15,"35"-2"-52"-15,-22 9-11 0,22-9-2 0,-17 14-9 16,17-14-9-16,-12 20-13 0,8-3-5 0,0 5-11 15,2 6 4-15,2 2-5 0,3 6 7 0,2-2-5 16,2-1 5-16,3-3 9 0,3-3-30 0,3-4 26 16,5-3-27-16,2-4 12 0,3-4 7 15,2-7 1-15,0-5 4 0,2-5 0 0,0-6 0 16,-1-6 1-16,0-5 2 0,-3-5-27 0,-1-5 15 16,-2-3-24-16,-4-1 10 0,-2-4 7 0,-5 1-8 15,-5 4 4-15,-4 2-7 0,-6 3 1 0,-4 4-13 16,-3 1-4-16,-4 0-15 0,-2 7-12 15,-7-5-24-15,4 13-14 0,-11-8-28 0,9 22-46 16,-18-14-36-16,18 25-41 0,-18-12-33 16,7 2-121-16,10 22 76 0,-16-21 316 0</inkml:trace>
  <inkml:trace contextRef="#ctx0" brushRef="#br2" timeOffset="108451.7194">5439 8537 831 0,'0'0'111'15,"0"0"-9"-15,0 0-5 0,0 0-4 0,0 0-8 16,0 0-13-16,0 0-11 0,0 0-15 0,0 0-10 16,0 0-16-16,0 0-3 0,0 0-1 0,0 0 4 15,16 17 0-15,-16-17 2 0,8 34-7 0,-4-11 1 16,0 2-8-16,2 4 4 0,0 0-9 0,-1 3 4 15,0 1-8-15,1 3 6 0,0 1-9 0,-1-1 8 16,-1-1 10-16,-1 0-28 16,1-1 27-16,0-1-26 0,-1-2 9 0,0-2 9 0,-1-2-7 15,2-5 5-15,-1-3-5 0,1-2 4 16,-4-17-5-16,10 30 4 0,-10-30-3 0,11 21 3 16,-11-21-2-16,0 0 1 0,0 0-1 0,0 0 2 15,0 0 2-15,0 0 4 0,0 0 9 0,0 0 5 16,0 0 2-16,0 0-4 0,0 0-6 0,-16-21-6 15,-1 13-1-15,-5 1 1 0,-8 2-1 16,-6 4 2-16,-7 1 2 0,-6 4 3 0,-5 2 5 16,0 4 4-16,-7 1-3 0,-2 4-1 0,-1 1-8 15,4 3 1-15,2-1-5 0,4 0 0 0,4-1-7 16,2 0 1-16,8-3-4 0,6-3 1 0,9-1-7 16,4-7-13-16,21-3-28 0,-18-3-52 15,18 3-85-15,3-22-220 0,12 3-185 16,4-3 40-16,0-16 510 0</inkml:trace>
  <inkml:trace contextRef="#ctx0" brushRef="#br2" timeOffset="109186.1064">5123 8955 966 0,'-16'-18'113'0,"16"18"-39"0,-34-38-23 15,19 19 10-15,-11-11-24 0,4 5-4 0,-7-8-6 16,-1 2-15-16,-6-4 3 0,-4-4-12 0,-2-5 8 16,-2-2-13-16,-5-2 9 0,1-2-11 0,-5-2 10 15,-1-6 6-15,-5-3-22 16,0-2 21-16,-3-4-21 0,-4 2 6 0,1-1 29 0,0-2-10 15,-5-5 25-15,7 5-7 0,-6-5 14 16,4 5 1-16,-5-5-19 0,1 4 10 0,-4-2-30 16,0 3-3-16,0-2 5 0,0 0-20 0,2 2 9 15,3-4-22-15,1 5-11 0,-2-3 7 0,7 6-27 16,-4-2 8-16,11 10-52 0,-13-13-73 0,20 22-58 16,-11 0-271-16,3-11 38 0,21 21 394 15</inkml:trace>
  <inkml:trace contextRef="#ctx0" brushRef="#br2" timeOffset="109972.0896">1713 5575 1162 0,'0'0'84'0,"0"0"-46"0,0 0-35 0,0 0 2 16,0 0 6-16,0 0 10 0,22 26 1 0,-13-9 0 16,-3 3-10-16,2 7 0 0,1 7 7 0,-2 2-13 15,0 6 9-15,-3 4-27 0,-3 0 9 0,-2 2-6 16,-1-3 17-16,-1 1 16 0,-2-5-2 0,4 2 13 16,-5-8-12-16,4-3 8 0,-3-9-13 0,3-3 0 15,2-20-11-15,-1 19-1 0,1-19 0 16,0 0 0-16,0 0 3 0,0 0 0 15,0 0 8-15,0 0 0 0,0 0 0 0,4-24-6 16,-4 2-5-16,1-7-8 0,2-6 5 0,0-5-8 16,2-3 10-16,1-2-10 0,1-2 11 0,1-1-10 15,-2 0-7-15,-1 1 25 0,-3-1-17 0,1 2 25 16,-2-2-5-16,0 2-13 0,1 3 5 0,2 2-11 16,2 2 7-16,1 5-8 0,2 4 6 15,1 6-5-15,-2 6 4 0,-8 18-3 0,17-22 0 16,-17 22-1-16,0 0-1 0,23-11 0 0,-23 11 0 15,20 4 1-15,-20-4 0 0,25 9 2 0,-25-9-3 16,28 21 2-16,-28-21-2 0,27 30 3 0,-16-13-3 16,-1 2 4-16,-3 2-2 0,-1-1 3 0,-3 3-5 15,-2-1 6-15,-4 2-5 0,-2 2 5 16,-3-1-5-16,-3 2 6 0,-1 1-8 0,-3-1 7 16,-2 1-6-16,3-4 3 0,-1 1 6 0,-1-6-39 15,5-1 10-15,11-18-52 0,-14 27-17 0,14-27-59 16,0 0-93-16,0 0-132 0,-11-21-127 0,11 21 270 15</inkml:trace>
  <inkml:trace contextRef="#ctx0" brushRef="#br2" timeOffset="110364.5364">2281 5304 1241 0,'0'0'57'0,"-22"18"-32"0,22-18-7 0,-16 27 12 16,16-27 2-16,-19 40 9 0,8-16-6 0,1 6 4 15,-2 1-11-15,4 4 2 0,-1-1-19 16,4 3 4-16,0 3-14 0,2 3 10 16,0 1 10-16,5 3-23 0,-5-2 29 0,4 1-23 15,-1-5 10-15,0 0 9 0,0-6-9 0,3-2 1 16,-2-7-10-16,3 0 3 0,-1-6-9 0,-3-20 5 16,10 28-5-16,-10-28 3 0,0 0-2 0,19 17 2 15,-19-17 2-15,0 0 2 0,19-5 5 0,-19 5 3 16,0 0 3-16,24-27-1 0,-14 8 0 15,0 0-4-15,-1-3 1 0,3-1-7 0,-2 0 5 16,1 0-9-16,-2 2 3 0,0 0-5 0,0 3 2 16,-2 1-3-16,-7 17 3 0,12-24-3 0,-12 24 1 15,0 0-1-15,0 0-2 0,0 0 0 0,0 0-1 16,0 0 2-16,17 13-2 0,-17-13-4 16,12 28-9-16,-5-10-4 0,2 4-12 0,-1-4-6 15,6 6-22-15,-14-24-14 0,31 36-24 16,-31-36-22-16,41 28-40 0,-41-28-35 0,49 9-61 15,-21-2-147-15,-7-22 30 0,21 19 374 0</inkml:trace>
  <inkml:trace contextRef="#ctx0" brushRef="#br2" timeOffset="110692.6676">2816 5807 1247 0,'-36'-7'191'0,"36"7"-110"15,-42 1-15-15,24 5 0 0,-5-4-5 0,5 6-9 16,-4-2-15-16,3 5-4 0,-5 0-9 0,5 5 2 15,-3-1-9-15,4 2 2 0,0 1-8 0,3 2 0 16,3-1-7-16,5-2 0 0,0 0-5 0,7-17 2 16,0 30-4-16,0-30 3 0,11 27-2 0,-11-27 2 15,25 20 0-15,-8-12 0 0,2-6 1 16,3-1-2-16,4-3 1 0,-3-4 0 16,2-1 0-16,-2-4 1 0,-1-4 1 0,0-1-3 15,-2-1 4-15,-2 1-4 0,-1-3 3 0,-3 0-2 16,-1 0 3-16,-2-2-4 0,-2 1 3 0,-1-1-3 15,-2 2 3-15,-1 1-4 0,-5 18 3 0,3-26-1 16,-3 26-12-16,0 0 10 0,0 0-5 0,0 0-6 16,0 0 5-16,0 0-20 0,-20 12-1 15,9 10 0-15,1 9 1 0,-5 6 7 0,4 1-15 16,-1-5-14-16,8 5-43 0,-6-20-47 0,24 17-97 16,-14-35-107-16,6 18-164 0,15-2 139 0,-21-16 369 15</inkml:trace>
  <inkml:trace contextRef="#ctx0" brushRef="#br2" timeOffset="111005.1547">3219 5650 1574 0,'-18'12'82'0,"-10"-3"-36"0,6 3 0 0,-3-1-4 15,6 3-4-15,-2 0-9 0,21-14-7 0,-30 27-9 16,30-27-18-16,-21 22 22 0,21-22-32 15,0 0 26-15,-1 22-14 0,1-22-2 0,17 14 2 16,-17-14 0-16,30 12 3 0,-10-9-2 16,2-1 2-16,1 0-2 0,2-2 1 0,0 0 0 15,-2 0 1-15,-1 0 0 0,-4 2 1 0,-18-2-2 16,25 10 1-16,-25-10 0 0,0 0 0 0,16 27-1 16,-16-27 2-16,0 34-4 0,-5-14 5 0,-4 1-5 15,-2 1 2-15,-3 1-6 0,0-1-1 16,-2 0-7-16,0-4-1 0,3-1-10 0,13-17-6 15,-18 25-21-15,18-25-19 0,-7 17-41 0,7-17-65 16,0 0-94-16,0 0-176 0,-3-19-35 0,19 18 332 16</inkml:trace>
  <inkml:trace contextRef="#ctx0" brushRef="#br2" timeOffset="111348.9367">3450 5800 1166 0,'0'0'248'0,"0"0"-217"0,0 0-25 16,0 0 2-16,0 0 13 0,0 0 12 0,16 17 6 16,-16-17-7-16,0 0-9 0,25-1-6 0,-25 1 0 15,32-6 2-15,-13 1 0 0,2-2-7 16,2-2-6-16,-3 0-14 0,1-1 34 0,-2-5-30 16,0 1 32-16,-2-3-16 0,0-1-3 0,-2-2 6 15,-2 0-5-15,-3-1 2 0,1 2-7 0,-5 0 3 16,0 1-3-16,-5 1 8 0,-1 17-1 15,-6-28 5-15,6 28-5 0,-19-23-3 0,19 23-2 16,-31-7 1-16,14 9 1 0,-5 6 3 0,-1 8 3 16,-4 3 0-16,2 9 4 0,-3 5-2 15,1 4 3-15,3 1-8 0,2 1-10 0,5-4 13 16,4 0-21-16,5-5 15 0,5-2-8 0,5-3-9 16,3-5-1-16,8-2-9 0,-13-18-8 0,44 21-10 15,-10-19-13-15,12-4-28 0,2-21-77 0,28 15-214 16,-10-23-229-16,7-6 8 0,7 7 488 0</inkml:trace>
  <inkml:trace contextRef="#ctx0" brushRef="#br2" timeOffset="111942.6484">4772 5524 1126 0,'0'0'121'0,"-18"-14"-26"0,1 4-9 0,17 10-11 16,-24-1-11-16,24 1-14 0,-28 6-12 0,28-6-7 15,-31 16-5-15,31-16 2 0,-35 30-6 0,16-9 4 16,-1 2-5-16,0 6 6 0,0 1-5 16,1 4 6-16,0-2-6 0,3 1-13 0,1-3 17 15,7-3-29-15,2-3 19 0,5-3-13 16,3-3-4-16,-2-18 1 0,17 28-2 0,-17-28 2 15,32 16 0-15,-12-11-1 0,5-6 1 0,1-4 0 16,6-4-1-16,-2-6 0 0,5-3 3 0,-1-5-4 16,-2-2-9-16,2-2 23 0,-3-3-23 0,-2-1 24 15,-2 1-10-15,-5 0-5 0,-4 2 6 16,-3 2-7-16,-5 0 7 0,-1 4-5 0,-4 2 4 16,-2 2-3-16,-3 1 3 0,0 17-2 0,-3-24 1 15,3 24-1-15,0 0 0 0,0 0-1 0,0 0-3 16,-20-6-2-16,20 6-6 0,-11 20 3 0,4-1-2 15,0 6 5-15,0 1 0 0,0 4 5 0,1 0-6 16,3-1 0-16,3 0-15 0,1-4-1 16,6 0 0-16,-1-5-31 0,8 1 14 15,-14-21-44-15,33 29-3 0,-33-29-24 0,43 15-39 16,-43-15-37-16,50-10-105 0,-23 3-179 0,-5-20 90 16,18 20 380-16</inkml:trace>
  <inkml:trace contextRef="#ctx0" brushRef="#br2" timeOffset="112255.1963">5275 5499 1267 0,'0'0'191'0,"0"0"-92"0,0 0-22 16,-25-1-15-16,25 1-19 0,0 0-15 0,-21 19-7 15,21-19-8-15,-15 26 3 0,7-10-8 16,2 3 3-16,0 1-7 0,0 1 4 0,2 1-5 0,0-2 3 16,3-2-3-16,1-1 1 0,0-17-4 15,4 26 2-15,-4-26-4 0,7 18 4 0,-7-18-2 16,0 0 2-16,17 9 1 0,-17-9-1 15,0 0-1-15,28-11 0 0,-28 11 2 0,29-27-3 16,-10 5 5-16,-4-5-6 0,4-2 5 0,-1-1-6 16,0 0 6-16,-2 1-5 0,-1 0 5 0,-3 1-6 15,-1 1 6-15,0 2-4 0,-2 3 3 0,1 5-2 16,-10 17 2-16,15-20-3 0,-15 20 4 0,0 0-2 16,0 0-2-16,0 0 0 0,0 0-4 15,0 0-3-15,-4 26-6 0,-1-6 2 0,1 5-12 16,-2 0-2-16,4 4-14 0,-4-6-12 15,12 6-22-15,-7-10-16 0,15 8-38 0,-14-27-28 16,26 34-32-16,-26-34-49 0,33 4-196 0,1 9 22 16,-15-22 387-16</inkml:trace>
  <inkml:trace contextRef="#ctx0" brushRef="#br2" timeOffset="112770.7996">5835 5439 1263 0,'-28'-11'178'15,"28"11"-87"-15,-36 0-10 0,36 0-6 0,-37 9-19 16,17 3-14-16,-3 1-13 0,4 3-2 16,-1 3-7-16,4 2 1 0,3-1-7 0,2 3 0 15,1-3-9-15,6 2 2 0,0-1-7 16,3-3 3-16,1-18-3 0,7 29 2 0,-7-29-3 16,17 20 2-16,-17-20-1 0,26 9 2 0,-9-8 0 15,0-3 0-15,3-3 0 0,1-4-1 0,0-4 2 16,2-3-3-16,-3-4 2 0,1-2-4 0,-1 0 4 15,-3-1-4-15,-3 1 3 0,0 1-3 0,-4 0 4 16,0 2-5-16,-1-1 2 0,-4 3-6 16,-5 17 2-16,3-24-2 0,-3 24 3 0,0 0-2 15,0 0-2-15,0 0-4 0,-17 3-1 0,17-3 1 16,-17 37 0-16,6-5 7 0,-1 6-4 16,-1 6 11-16,-2 10-9 0,-2 6-26 0,1 13 19 15,0 5-14-15,3 0 18 0,0 2 24 0,2-10-14 16,2-7 17-16,3-7-11 0,3-8 13 0,0-7-8 15,3-3 7-15,1-12-7 0,3-5 1 16,-4-21-3-16,8 18 2 0,-8-18-1 0,0 0-3 16,19-6 7-16,-19 6-2 0,17-29 4 0,-8 5-6 15,0-8 0-15,1-4-11 0,-3-1 7 0,-1-2-5 16,-1 0 11-16,-3 3-5 0,-3-2 6 0,0 0-7 16,-1-2 3-16,-2-4-10 0,0-4 6 0,2-4 3 15,-1-3-17-15,3 2 13 0,3 2-18 0,0 8 4 16,5 7 5-16,0 3-8 15,2 4-2-15,0-2-21 0,4 0-9 0,0-5-29 16,11 7-33-16,-8-17-59 0,23 22-127 0,-15-15-262 16,6-3 24-16,11 8 382 0</inkml:trace>
  <inkml:trace contextRef="#ctx0" brushRef="#br2" timeOffset="112958.2695">6333 4772 1680 0,'0'0'116'0,"-29"20"-71"0,11-6-2 0,-4 2-3 15,0 7-1-15,-2 2-11 0,1 5-2 0,0 3-10 16,3 3-2-16,3 2-14 0,2 3 0 16,3 5 0-16,3 2 0 0,1 1 0 0,5 1 0 15,0-1 0-15,2-2 0 0,2 0 0 0,2-2 0 16,2 2-19-16,-1-7-15 0,6 3-28 16,-5-10-23-16,12 12-88 0,-22-25-206 0,15 13-217 15,-3-4 8-15,-6-12 478 0</inkml:trace>
  <inkml:trace contextRef="#ctx0" brushRef="#br2" timeOffset="113317.6576">6314 5428 1247 0,'0'0'159'0,"0"0"-102"0,0 0-4 16,0 0 7-16,0 0-2 0,19 13-4 16,-19-13-11-16,25-7-10 0,-25 7-6 0,31-16-7 15,-13 5-5-15,0 0-5 0,-1-2-2 0,0-2-5 16,-17 15 2-16,29-29 1 0,-17 12 5 0,-12 17-1 16,21-30 5-16,-21 30-2 0,11-28 2 0,-11 28 0 15,1-24 1-15,-1 24-3 0,-8-20 0 16,8 20-4-16,-17-15-1 0,17 15-1 0,-25-3-2 15,25 3 0-15,-33 12 1 0,15 2 2 16,-4 4 0-16,2 6 3 0,1 3-10 0,0 3-1 16,3 2 0-16,2-1 0 0,6-1 0 0,2-2 0 15,5 0 0-15,2-3 0 0,4-2-7 0,2-4-18 16,4-3-11-16,-11-16-3 0,36 25-18 0,-14-24-29 16,16 11-82-16,-17-27-151 0,18 9-272 0,-2-1 23 15,1-13 418-15</inkml:trace>
  <inkml:trace contextRef="#ctx0" brushRef="#br2" timeOffset="113567.6558">6924 5297 1391 0,'21'-2'74'16,"1"-9"-40"-16,1-7 1 0,7 3-9 0,0-3-15 15,0 0-15-15,2 2-14 0,-4-4-14 0,6 9-61 16,-12-12-45-16,13 18-113 16,-17 0-230-16,-3-13 30 0,9 20 349 0</inkml:trace>
  <inkml:trace contextRef="#ctx0" brushRef="#br2" timeOffset="113723.8883">6958 5545 1616 0,'-36'11'234'15,"36"-11"-181"-15,-11 22-37 0,11-22-7 16,0 0-9-16,0 0 1 0,29 6-1 0,-11-10 1 16,8-4-2-16,3-7-9 0,9-3-11 0,2-10-30 15,13 6-61-15,-12-22-125 0,18 10-373 16,-2-1 24-16,-2-5 285 0</inkml:trace>
  <inkml:trace contextRef="#ctx0" brushRef="#br2" timeOffset="114348.8847">7941 4841 1413 0,'0'0'61'15,"-24"-23"-19"-15,24 23 9 0,-23-18 3 0,23 18-2 16,-27-11-14-16,10 10-10 0,17 1-2 0,-32 7-2 15,32-7 1-15,-33 20-2 0,33-20 2 0,-31 30-2 16,16-10 3-16,-1 1-4 0,3 2 3 0,0 2-6 16,0 2 1-16,2-1-10 0,3 1 2 0,2-4-8 15,3-5 1-15,3-18-4 0,4 29 1 0,-4-29-3 16,13 18 2-16,-13-18-1 0,20 11 0 16,-20-11 0-16,27 1 0 0,-27-1 0 0,34-12 1 15,-15-1 1-15,3-3-2 0,1-2 2 0,-1-2-2 16,0-1 3-16,-4 0-4 0,-2 2 4 15,-16 19-3-15,21-26 2 0,-21 26-1 0,0 0 1 16,0 0-1-16,0 0-1 0,0 0 0 0,0 0 0 16,0 0-3-16,0 0-7 0,-11 27 2 0,0 1-3 15,-4 7 7-15,-1 8-7 0,-2 3-3 16,0 4 16-16,1 1-20 0,2 0 13 0,2-5-16 16,4 0-19-16,2-7-8 0,8 0-38 0,-2-13-18 15,17 8-44-15,-16-34-47 0,29 29-89 0,-9-22-229 16,-1-17 51-16,19 11 399 0</inkml:trace>
  <inkml:trace contextRef="#ctx0" brushRef="#br2" timeOffset="114633.3374">8269 4945 1530 0,'-35'5'183'15,"12"11"-121"-15,-4-2-19 0,5 8 2 16,-3 0-10-16,1 4-2 0,-1 2-6 0,3 2-11 15,4-3 21-15,6 0-28 0,3-6 17 16,8 0-25-16,1-21-1 0,6 31 0 0,-6-31 0 16,22 22 0-16,-22-22 0 0,33 15 0 0,-12-13 0 15,-1-2 0-15,2-2 0 0,1-3 0 0,-1-2 0 16,0-3 0-16,-2-3 0 0,-3-2 0 0,-3-2 0 16,-2-1 0-16,0-5 0 0,-2 1 0 0,-1-3 0 15,-3-1 0-15,-3 2 0 0,-1-1-12 16,-2 1-14-16,-4-3-14 0,3 3-17 0,-8-5-22 15,9 8-33-15,-13-11-37 0,13 32-49 0,-17-43-72 16,14 24-234-16,3 19 26 0,0 0 357 0</inkml:trace>
  <inkml:trace contextRef="#ctx0" brushRef="#br2" timeOffset="114953.1527">8607 4565 1516 0,'0'0'230'15,"0"0"-178"-15,-25 2-12 0,25-2-2 16,-22 2 0-16,22-2-10 0,-22 10-5 16,22-10-9-16,-18 18-2 0,18-18-6 0,-12 26 2 15,12-26-4-15,-4 29 0 0,4-29-3 0,5 29 0 16,-5-29-3-16,13 26 3 0,-13-26-2 0,20 20 3 15,-20-20-2-15,22 14 2 0,-22-14-1 0,22 5 1 16,-22-5 2-16,20-3 0 0,-20 3 5 0,17-11 0 16,-17 11-8-16,16-18-1 0,-16 18 0 0,11-31 0 15,-7 11 0-15,-4 1 0 0,-2 0 0 16,-2-1 0-16,-2 1 0 0,-3-3-3 0,0 3-45 16,-4-3 2-16,13 22-65 0,-28-43-50 0,28 43-213 15,-19-17-248-15,-1 11 72 0,3 18 419 0</inkml:trace>
  <inkml:trace contextRef="#ctx0" brushRef="#br2" timeOffset="115804.606">6443 6394 955 0,'-20'21'47'0,"11"-5"-8"16,-8-2 29-16,4 9-8 0,-7-5 9 0,5 10-6 15,-8-5-10-15,8 9 7 0,-6-4-6 0,8 7 8 16,-4-6-11-16,11 5-4 0,-2-6-19 0,5-3-6 16,3-4-17-16,0-21-2 0,10 25-7 0,-10-25 2 15,26 12 0-15,-9-10 1 0,2-6 2 0,3-2-1 16,2-4 2-16,1-2-3 0,-1-4 3 16,-1-2-3-16,-2-5 5 0,-2-1-6 0,-2 0 5 15,-2 1-4-15,-2 0 5 0,-2 2-4 16,-4 1 5-16,-1 2 2 0,-3 0 10 0,-3 18 2 15,-1-31 6-15,1 31-5 0,-5-21-2 0,5 21-4 16,-7-17-2-16,7 17-5 0,0 0-1 0,0 0-2 16,0 0 0-16,-20-14 0 0,20 14-1 15,0 0-1-15,0 0-3 0,0 0-1 0,0 0 1 16,-7 20 0-16,7-20-1 0,0 0 3 0,0 0-3 16,16 20 1-16,-16-20 0 0,18 6 1 0,-18-6 0 15,24 0 2-15,-24 0 0 0,32-3 1 0,-14-1 3 16,1 2-1-16,1-2-1 0,-1 3 0 0,0 1-2 15,-2 2 0-15,-17-2 0 0,28 7-1 0,-28-7-2 16,22 15 3-16,-22-15-4 0,15 24 4 16,-15-24-2-16,10 28 2 0,-10-28-2 0,2 28 3 15,-2-28-4-15,-3 26 4 0,3-26-3 16,-6 25 1-16,6-25-2 0,0 0 4 0,-8 20 4 16,8-20 6-16,0 0 6 0,0 0 4 0,0 0 0 15,0 0-3-15,0 0-3 0,0 0-1 0,0 0-1 16,0 0-10-16,4-23-5 0,-4 23 0 0,7-30 0 15,-2 11 0-15,0-2 0 0,0-1 0 16,0 0 0-16,1-2 0 0,-1 2 0 0,0 1 0 16,1 1-24-16,-4 1-24 0,-2 19-26 0,10-31 3 15,-10 31-78-15,12-28-39 0,12 30-161 0,-24-2-231 16,19-24 87-16,3 26 423 0</inkml:trace>
  <inkml:trace contextRef="#ctx0" brushRef="#br2" timeOffset="116914.2785">7255 6130 756 0,'0'0'173'0,"0"0"-57"0,-13-20-16 0,13 20 4 16,0 0 5-16,0 0-6 0,0 0-11 0,0 0-18 16,0 0-19-16,0 0-18 0,0 0-19 0,-1 17-8 15,1-17-6-15,0 26 4 0,-2-5 2 16,4 7 7-16,-1 1-5 0,1 5 3 0,1-2-11 15,-1 2 3-15,2-1-9 0,-1-1-10 0,2-1 25 16,-1-4-34-16,0 1 15 0,-1-7-26 16,4 4-29-16,-7-25-16 0,13 34-36 0,-13-34-45 15,17 22-78-15,-17-22-155 0,0 0-89 0,18 8 233 16</inkml:trace>
  <inkml:trace contextRef="#ctx0" brushRef="#br2" timeOffset="117086.1273">7441 6396 1544 0,'-36'6'145'0,"36"-6"-125"15,-23 5 1-15,23-5-6 0,0 0-2 0,0 0 6 16,0 0-30-16,-20-7-25 0,20 7-33 0,0 0-37 16,12-18-51-16,-14-8-59 0,23 16-93 0,-1-4-185 15,-9-12 116-15,22 20 378 0</inkml:trace>
  <inkml:trace contextRef="#ctx0" brushRef="#br2" timeOffset="117414.2734">7654 6163 1171 0,'-21'-4'170'0,"21"4"-95"16,0 0-16-16,-20 10 4 0,20-10-2 15,-17 7-6-15,17-7-12 0,-19 11-9 0,19-11-6 16,-18 16-4-16,18-16-4 0,-14 20-1 0,14-20-4 15,-10 25 0-15,10-25-7 0,-5 23 0 0,5-23-6 16,4 18 1-16,-4-18-3 0,0 0 2 0,19 18-4 16,-19-18 2-16,22 6-1 0,-22-6 2 0,28 1 0 15,-11-1-2-15,2-1 3 0,-2-2-3 16,0 2 2-16,-17 1 1 0,30-1-1 0,-30 1-1 16,20 2 1-16,-20-2-2 0,0 0 1 0,17 16 1 15,-17-16-3-15,5 23 3 0,-5-23-5 0,0 33-14 16,0-16 27-16,-2 0-29 0,-1 0 29 15,3-17-16-15,-6 25-6 0,6-25-5 0,-5 17-12 16,5-17-18-16,0 0-30 0,0 0-48 0,0 0-90 16,0 0-101-16,0 0-215 0,-6-17 78 15,0-8 440-15</inkml:trace>
  <inkml:trace contextRef="#ctx0" brushRef="#br2" timeOffset="117586.1593">7688 6064 1684 0,'0'0'101'16,"-25"20"-64"-16,25-20-4 0,-22 11-1 0,22-11-5 15,0 0-10-15,0 0-9 0,0 0-9 0,0 0-5 16,0 0-4-16,0 0-3 0,0 0-4 0,18-2-6 16,-1-2-13-16,-17 4-24 0,42-18-31 0,-24-4-47 15,18 20-79-15,-21-21-118 0,10 5-188 0,6 9 56 16,-13-14 466-16</inkml:trace>
  <inkml:trace contextRef="#ctx0" brushRef="#br2" timeOffset="117867.3996">7902 6030 1598 0,'0'0'64'0,"0"0"-50"15,0 0-5-15,0 0 9 0,10-24 11 16,-10 24 7-16,22-20 0 0,-5 9-6 0,-17 11-3 15,34-24-3-15,-16 11 0 0,0 3-1 0,-1 2-2 16,-17 8-3-16,27-11-3 0,-27 11-1 0,20-4-3 16,-20 4-2-16,0 0-2 0,0 0 1 0,0 0-3 15,19 21 1-15,-19-21-5 0,2 27-1 0,-2-7 0 16,-2 3 0-16,-3 5 0 0,-1 6 0 16,-1 1 0-16,-2 2 0 0,1 1 0 0,-1-4 0 15,1 1 0-15,0-3-4 0,4 0-20 0,-1-6-4 16,6 1-23-16,-2-8-13 0,10 6-39 15,-9-25-112-15,21 13-353 0,-21-13-17 0,22 6 181 16</inkml:trace>
  <inkml:trace contextRef="#ctx0" brushRef="#br2" timeOffset="118554.9259">7014 6915 813 0,'-29'36'52'0,"8"-15"16"0,7 9 21 16,-8-4 32-16,11 12-17 0,-12-7-6 0,11 11-33 15,-5-7-13-15,6 7-5 0,-3-4-20 0,8 1 2 16,0-4-17-16,6-3 1 0,4-2-15 0,4-2 5 16,5-2-12-16,1-6-5 0,8 2-21 15,-1-11-27-15,13 8-60 0,-12-20-75 16,18 5-174-16,-1-1-117 0,-11-18 196 0</inkml:trace>
  <inkml:trace contextRef="#ctx0" brushRef="#br2" timeOffset="118789.3181">7333 7026 1351 0,'0'0'65'0,"0"0"-43"16,0 0-6-16,0 0-3 0,0 0-4 0,0 0-21 15,-18 27 15-15,18-27-9 0,-4 33 16 0,4-13 6 16,0 1-6-16,1-1 1 0,1 1-8 0,1-2 3 15,2-1-8-15,-1-1 1 0,3 0-13 0,-7-17-7 16,13 31-22-16,-13-31-23 0,16 23-44 16,-16-23-57-16,18 3-116 0,2 2-164 0,-18-22 85 15,21 19 362-15</inkml:trace>
  <inkml:trace contextRef="#ctx0" brushRef="#br2" timeOffset="118997.4634">7647 6835 911 0,'-19'32'314'0,"1"-10"-247"0,6 9-16 0,-4-3-9 16,9 7 6-16,-4-5 1 0,6 3-42 0,-1-3 23 16,4-1-39-1,0 0 7-15,4-4 1 0,1 0-18 0,1-5-6 16,6 2-28-16,-10-22-21 0,19 34-108 15,-19-34-43-15,0 0-151 0,27 24-62 0,-27-24 324 16</inkml:trace>
  <inkml:trace contextRef="#ctx0" brushRef="#br2" timeOffset="119185.9683">7253 7075 1632 0,'0'0'83'0,"0"0"-72"0,0 0-13 0,17 1 0 16,-17-1 1-16,37-21-13 0,-10 6 30 0,7-6-30 15,5-3 29-15,5-4-28 0,1-7-36 0,11 7-45 16,-14-16-87-16,20 19-94 0,-19-9-180 16,0-3-20-16,9 16 294 0</inkml:trace>
  <inkml:trace contextRef="#ctx0" brushRef="#br2" timeOffset="119359.1158">8032 6704 1154 0,'-12'31'322'0,"-6"-12"-283"0,4 9-12 16,-4 0 1-16,4 9 12 0,-6 2-13 0,2 7 6 0,-2 2 1 16,0 4-27-16,-1-1 19 0,3 1-29 0,-2-3 0 15,5-3 8-15,2-2-21 0,1-9-8 16,9 4-36-16,-5-13-29 0,16 9-66 0,-8-35-74 15,5 23-271-15,5-6 5 0,-10-17 328 0</inkml:trace>
  <inkml:trace contextRef="#ctx0" brushRef="#br2" timeOffset="119718.8861">7979 7140 1274 0,'-17'-2'321'16,"17"2"-315"-16,0 0-20 0,0 0 9 0,0 0 19 15,19-10 18-15,-19 10 10 0,24-17 0 0,-24 17-4 16,36-24-10-16,-17 11-5 0,3 1-7 0,-1 1-21 16,-3 2 28-16,-18 9-37 0,28-8 31 0,-28 8-14 15,17-2 0-15,-17 2 1 0,0 0-13 16,0 0 32-16,10 17-28 0,-10-17 30 0,-8 28-16 15,-1-7-4-15,-3 2 6 0,-4 2-2 0,-2 2 10 16,-2-2-4-16,1 2 6 0,-1-1-7 0,3 0 2 16,0-3-9-16,5-1 2 0,12-22-7 0,-15 29 0 15,15-29-2-15,0 18-2 0,0-18-2 0,0 0-2 16,21 15-2-16,-21-15 0 0,29-3-3 16,-8-7-4-16,4-3-9 0,1-7-14 15,6 1-18-15,-6-12-44 0,16 14-74 0,-23-27-154 16,13 14-260-16,-2 0 58 0,-12-10 402 0</inkml:trace>
  <inkml:trace contextRef="#ctx0" brushRef="#br2" timeOffset="120015.7458">8213 6428 1440 0,'0'0'160'0,"19"12"-95"16,-19-12 12-16,40 24 2 0,-20-9-18 0,6 4-8 16,-4 3-16-16,0 3-1 0,-2 4-15 15,1 3-3-15,0 1-18 0,0 6 0 0,-2 2 0 16,-2 3 0-16,-4 3 0 0,-3-1 0 0,-5 2 0 16,-1-1 0-16,-3-2 0 0,-2 0 0 0,-3-5 0 15,0-3 0-15,-2 0 0 0,-2-2 0 0,-1-1 0 16,-2-3 0-16,-1-1 0 0,-1-2 0 0,-3 0 0 15,-1-4-17-15,1 1-28 0,-3-5-11 0,5 2-34 16,-8-14-46-16,19 16-133 0,-17-19-336 16,20-5 42-16,-23 4 298 0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6-12T02:31:59.320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6608 8029 745 0,'0'0'236'0,"0"0"-185"0,1-23-31 31,-1 23-13-31,0-23-1 0,0 23 15 0,6-25 5 16,-6 25 11-16,11-29-3 0,-6 12-4 0,-5 17-10 15,16-32 1-15,-16 32-7 0,21-31 6 0,-21 31-6 16,22-30 3-16,-22 30-3 0,18-25 1 0,-18 25 1 15,0 0 11-15,0 0 11 0,13-18 14 0,-13 18 11 16,0 0 2-16,0 0-8 0,0 0-19 0,0 0-15 16,-13 20-18-16,13-20-4 0,-18 19-4 15,18-19 4-15,-23 31-3 0,9-10 5 0,0 4-6 16,-2 4 6-16,0 4-6 0,-1 0 7 0,1-3-6 16,2-1 6-16,0-6-5 0,3-4 4 0,1-2-4 15,10-17 4-15,-13 28-3 0,13-28 2 0,-8 17-1 16,8-17 1-16,0 0-1 0,0 0 2 0,0 0-1 15,0 0 0-15,0 0 0 16,0 0-3-16,0 0 0 0,0 0-1 0,0 0 1 16,0 0 1-16,0 0 2 0,12-30-2 0,-4 12 4 15,2-5-5-15,1-4 6 0,0-2-5 0,2-1 6 16,1 1-6-16,-1 2 6 0,2 4-6 0,-3 6 5 16,-12 17-2-16,19-17 4 0,-19 17-1 0,0 0 2 15,0 0 2-15,18 9-2 0,-18-9-1 0,14 24-1 16,-3-2 2-16,2 4-7 0,3 5 7 15,2 1-9-15,3-3 4 0,2-2-7 0,5-4-1 16,4-1-12-16,2-7-3 0,7 0-23 0,-2-13-19 16,12 8-45-16,-16-23-79 0,22 16-175 15,-13-8-193-15,-13-9 64 0,6 16 490 0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6-11T00:38:12.105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FFFF00"/>
    </inkml:brush>
  </inkml:definitions>
  <inkml:trace contextRef="#ctx0" brushRef="#br0">9085 6343 482 0,'0'0'117'15,"0"0"-44"-15,0 0-9 0,0 0-13 0,0 0 3 16,0 0-8-16,0 0-8 0,0 0-18 0,0 0-11 15,0 0-11-15,0 0-1 0,0 0 1 0,0 0 0 16,0 0 2-16,0 0-1 0,0 0 0 0,0 0 0 16,22-16 0-16,-22 16 0 0,0 0 0 0,17-8-1 15,-17 8 0-15,0 0 1 0,0 0 0 16,0 0 1-16,0 0 1 0,17 0 2 0,-17 0 3 16,0 0 1-16,0 0 0 0,0 0 1 0,0 0-1 15,-3 18 7-15,3-18 9 0,0 0 13 0,-11 24 21 16,11-24-12-16,-10 24 9 0,10-24-16 0,-11 27-8 15,11-27-19-15,-6 24 9 0,6-24-21 16,0 0 10-16,-2 20-3 0,2-20-4 0,0 0-1 16,0 0 3-16,0 0 6 0,0 0 12 15,20-6 10-15,-20 6 7 0,0 0 16 0,17-26-26 16,-17 26 6-16,14-24-40 0,-14 24 11 0,15-29-18 16,-15 29 15-16,15-28 3 0,-15 28-4 0,10-23 5 15,-10 23-2-15,7-18 2 0,-7 18 0 0,0 0 7 16,0 0 4-16,0 0 7 0,0 0 0 0,0 0-5 15,0 0-5-15,0 0-7 0,0 0-3 16,0 0-4-16,0 0-1 0,0 0-1 0,-15 22 2 16,15-22-1-16,-12 19 2 0,12-19-3 15,-9 17 3-15,9-17-2 0,0 0 1 0,0 0-1 16,0 0-1-16,0 0 0 0,0 0 0 0,0 0-1 16,0 0 1-16,0 0 0 0,0 0 1 0,0 0 1 15,0 0-2-15,0 0 2 0,0 0-2 0,0 0 2 16,0 0-2-16,0 0 1 0,18 1 1 15,-18-1 0-15,0 0 0 0,0 0 0 0,0 0-1 16,0 0 1-16,0 0-1 0,0 0-9 0,0 0-15 16,0 0-24-16,0 0-29 0,0 0-48 0,0 0-72 15,0 0-134-15,0 0-178 0,0 0 128 0,0 0 381 16</inkml:trace>
  <inkml:trace contextRef="#ctx0" brushRef="#br0" timeOffset="1">9122 6545 208 0,'0'0'87'0,"0"0"-6"16,1-17 10-16,-1 17-5 0,0 0 8 15,0 0-4-15,0 0 2 0,0 0-11 0,0 0-4 16,0 0-18-16,0 0-15 0,0 0-13 0,0 0-11 15,0 0-8-15,0 0-6 0,0 0-1 16,0 0 0-16,0 0-1 0,0 0 1 0,0 0-2 16,0 0 1-16,0 0-1 0,0 0-1 0,0 0 3 15,0 0 6-15,0 0 13 0,0 0 13 0,0 0 9 16,0 0 2-16,0 0-9 0,0 0-5 16,0 0-9-16,10-17-3 0,-10 17-2 0,0 0-3 15,0 0-3-15,-7-19-1 0,7 19-3 0,0 0 1 16,-4-17-4-16,4 17 0 0,-5-18-6 0,5 18 2 15,-5-20-3-15,5 20 4 0,-6-21 18 0,6 21-34 16,-8-23 36-16,8 23-35 0,-11-27 14 0,11 27 2 16,-11-31-5-16,11 31 4 0,-15-32-5 15,8 15 4-15,-2-1-4 0,1 0 5 16,-2 0-5-16,2-1 4 0,-1 0-5 0,-1-1 3 16,1-1-3-16,-1 1 5 0,0-4-6 0,-1 1 5 15,0-2-4-15,-1 2 5 0,-3 0-5 0,2 0 7 16,-2 0-4-16,1-1 9 0,-1 1-4 0,1-2 6 15,0-1-8-15,0 0 3 0,-1-2 9 0,1-1-30 16,1 0 28-16,1-1-29 0,-1 2 11 16,1-2 8-16,-3 1-6 0,3-2 5 0,-1 1-6 15,-1-1 8-15,2 2-8 0,-3-3 7 0,1 1-7 16,-1 1 6-16,-1-1-7 0,-1 4 8 0,2-1-6 16,-2-1 6-16,1 1-6 0,-1 0 7 0,0 2-2 15,-2-1 8-15,2-1 11 0,-2 0-29 16,2 2 27-16,-3-5-33 0,1 5 15 0,2-3 3 15,0 1-6-15,0 0 5 0,1-1-6 16,0-1 7-16,1 1-6 0,-3-3 7 0,4 1-7 16,-2-2 6-16,1 1-8 0,2-1 7 0,-1 0-7 15,0 0 7-15,1-1-8 0,-1 1 7 0,2-1 11 16,0 0-28-16,0 3 28 0,-1-3-27 0,-2 3 10 16,0-1 7-16,1-1-7 0,-1 3 7 0,1 0-7 15,-2 1 7-15,1-2-8 0,-2-1 7 0,1-1-6 16,1 0 6-16,-1 0-6 0,0 0 6 15,1 1-7-15,1-2 8 0,0 0-8 16,0-1 9-16,-1 0 8 0,2 0-27 0,-1 0 27 16,1 0-26-16,0 1 10 0,-2 0 8 0,0 1-9 15,1 2 8-15,-1-1-7 0,1 1 7 0,-1-2-6 16,-1 3 6-16,0 0-6 0,1 1 5 0,-2 1-5 16,1 0 5-16,0 0-5 0,-1 0 5 15,0 1-5-15,1-1 7 0,0 0-3 0,1 0-11 16,0 2 28-16,2-3-31 0,0-1 27 0,1 0-10 15,0-1-8-15,0 2 6 0,0-1-6 0,0 1 7 16,-1 1-6-16,0-1 5 0,1 0-5 0,1 0 5 16,-4 0-6-16,2 2 7 0,-2 0-6 15,0 2 4-15,-1 0-5 0,0 0 6 0,0 1-6 16,0 2 6-16,1 1-4 0,-1-1 5 16,1 1-5-16,-1 1-15 0,2 2 31 0,-1-2-31 15,-1 2 30-15,0 0-11 0,2 1-5 0,1 0 2 16,-1 0-3-16,14 17-4 0,-22-35-17 0,22 35-28 15,-23-32-49-15,23 32-54 0,-19-30-76 0,19 30-300 16,-20-16 25-16,8-3 337 0</inkml:trace>
  <inkml:trace contextRef="#ctx0" brushRef="#br0" timeOffset="2">9045 6564 275 0,'0'0'144'0,"0"0"29"31,0 0-74-31,0 0-23 0,0 0-5 0,0 0-8 15,0 0 2-15,0 0-2 0,0 0-2 0,0 0-3 16,0 0 0-16,0 0-9 0,-16-19-6 0,16 19-7 16,0 0-4-16,0 0-2 0,0 0-2 0,0 0-5 0,0 0-5 15,0 0-5-15,0 0-6 0,0 0-3 16,0 0-4-16,0 0 0 0,0 0-1 0,0 0 0 16,11-17 2-16,-11 17-2 0,0 0 1 0,22-6-1 15,-22 6 2-15,27-6-1 0,-27 6 1 0,35-11 0 16,-14 5 0-16,3-1-2 0,4 0 4 0,3-3-3 15,0 0 3-15,3-1-2 0,3 2 2 0,-1-3 13 16,6 1-36-16,-1-1 37 0,3-2-37 0,2 2 20 16,-1-2 3-16,4 2-3 0,-1-2 2 15,0 1-2-15,4 0 2 0,-1-2-2 0,0 1 5 16,4-1-6-16,-3 1 4 0,2-1-3 16,2-1 2-16,0 2-2 0,0-1 4 0,1 0-3 15,-1 0 2-15,0-1-3 0,1 2 5 0,0-2-5 16,1 1 5-16,1-2-4 0,-1 1 2 0,3-1-4 15,-2 0 4-15,3 0-3 0,-2-2 3 0,0 2-5 16,-1 0 6-16,1 0-5 0,1 1 6 16,1-1-5-16,0-1 3 0,-2 4-3 0,1-2 2 15,-1 1-3-15,-1 1 3 0,-1-1-3 0,-2 1 5 16,-3 1 13-16,3-1-33 0,0 1 35 0,-1 0-36 16,2 1 18-16,-4-2 2 0,2 1-4 0,0 0 4 15,0-2-4-15,-3 2 4 0,-1 0-5 0,-1-2 4 16,0 2-3-16,-1-2 6 15,1 1-4-15,-3-1 5 0,0 2-3 0,-3 0 7 16,0 2-2-16,-3-1 4 0,0 1-5 0,-1-1-2 16,-2 2-5-16,-4-1 3 0,-2 1-4 0,-1 1 3 15,-1-2-3-15,-3 2 3 0,1 0-3 0,-2 0 2 16,0 1-1-16,0-1 1 0,0 2-2 0,1 0 2 16,-2 1-1-16,-2 1 1 0,0-1-3 0,-1 0 3 15,-2 0-2-15,-1 1 2 0,-19 5-1 16,31-9-1-16,-31 9 2 0,24-6-1 0,-24 6 0 15,19-7 2-15,-19 7-2 0,19-8 2 0,-19 8-3 16,23-11 2-16,-23 11-1 0,31-14 0 0,-11 6-1 16,-1 1 2-16,2-2-2 0,0 2 1 15,-2 1-1-15,-1 0 0 0,-18 6 0 0,29-5-3 16,-29 5-20-16,0 0-28 0,0 0-23 0,19 13-46 16,-19-13-59-16,-19 4-247 0,19-4-15 15,-35 18 145-15</inkml:trace>
  <inkml:trace contextRef="#ctx0" brushRef="#br1" timeOffset="3">9110 1679 147 0,'0'0'13'0,"-17"14"-9"16,17-14-4-16,0 0 0 0,-5 17 1 0,5-17 1 15,0 0-1-15,-3 17 0 0,3-17-1 0,0 0 0 16,0 21 2-16,0-21 5 0,0 0 5 0,4 24 6 16,-4-24 2-16,6 21-1 0,-6-21-4 0,6 25-5 15,-6-25-4-15,8 26-1 0,-8-26 0 0,7 32 10 16,-7-32-13-16,5 31 11 0,-5-31-12 15,2 34 0-15,-2-34 0 0,1 33 0 0,-1-33-1 16,-1 28 1-16,1-28 21 0,-2 27-15 16,2-27 27-16,-3 31-18 0,3-11 9 0,-1-1 12 15,1 6-8-15,0-5 3 0,0 2-8 0,0 0-13 16,1 2-1-16,0 3 0 0,1-4-7 0,-1 3-1 16,1-2-1-16,0 3-1 0,-1 1 1 0,1-3-3 15,-1 4 1-15,1-3 0 0,-2 0 1 16,1 0-1-16,-1-2 0 0,0 0 2 0,0 1-2 15,1-2 2-15,-1 1 0 0,0-1-1 0,0 2-4 16,0-2 3-16,1 0-2 0,0 0 3 0,1 0 1 16,-1 0-1-16,1 1 0 0,2 0-1 0,-2 0 2 15,2 3 0-15,-1-3 1 0,0 1-2 0,1 1 1 16,-2-3-2-16,2 2 1 16,0-1-3-16,-1 0 2 0,1 2-6 0,-3-1-9 15,1 1-29-15,0 1-15 0,0 0 10 0,-1 1 13 16,-1 1 32-16,0-1 17 0,2 1-4 0,-2 1-2 15,1 0 6-15,0 0 11 0,0-1 10 0,0-1 0 16,2-1-6-16,-1-1-16 0,1 2-7 0,2-2-3 16,-1 2 0-16,0-2 0 0,1 0-1 0,0 3-7 15,1-2-1-15,-1 2 1 0,-2 3 2 16,1-2 7-16,0 2 2 0,-1 0-2 0,0 1 18 16,-1 1 9-16,2 0 15 0,-3-1 4 0,2-1-13 15,-2 3-14-15,0-2-7 0,1 0 4 0,-2 3 0 16,2-3 3-16,-2 0-8 0,1 2-7 15,-2-2-6-15,1 1 2 0,-2-1-4 0,1 3 5 16,0-3 5-16,0 1-6 0,0 0 7 0,-1-1-7 16,1-2 1-16,0 1-2 0,0-3 11 15,1 1-3-15,1-1 5 0,0 1 1 0,0-1-5 16,1 0 0-16,0 1-6 0,2 2 4 0,-2-2 5 16,3 3 10-16,-4-2-3 0,3 2 6 0,-3-2-19 15,3 3 1-15,-1 1 8 0,0 0-12 0,0 2 15 16,0-1-19-16,-2-2 8 0,0 3-5 0,-1-3 2 15,0 4 5-15,0-2-9 0,-1 1 7 16,0 3-4-16,-2 1 9 0,1 1-8 16,1 1 7-16,0-2 1 0,1 2 13 0,-2-4-8 15,2 0 11-15,-1 0-4 0,2-3-32 0,-2 0 22 16,2 1-27-16,-1-2 9 0,2 0 9 0,-1-1-8 16,1-2 9-16,-1 3-8 0,2-1 8 0,-2 3-8 15,1-1 5-15,1-2-6 0,-2 1 6 0,0-1-7 16,-1 1 7-16,0 0-8 0,0 1 10 15,2 3 8-15,-2-3-26 0,-2 0 26 0,2 2-27 16,-3-3 8-16,1 1 11 0,1 0-10 0,-1 0 9 16,2 1-8-16,-3-1 8 0,2 3-9 0,0-2 8 15,0-1-7-15,1-3 7 0,-1 1-7 0,-1-1 6 16,2 0-6-16,0-1 7 0,0 2 9 16,2-1-28-16,-2-2 30 0,-2 3-30 0,2 0 12 15,-1 1 9-15,1 1-10 0,0 2 10 16,-1 0-11-16,0 1 10 0,-1 1-8 0,0 1 8 15,0 0-10-15,0 0 10 0,0 3-11 0,-1-3 11 16,2 1 9-16,-1 1-26 0,1-1 27 0,1 0-26 16,-3 1 7-16,3-1 10 0,-1 2-9 0,0-2 9 15,0 1-9-15,1 2 9 0,-2-2-11 0,1-1 11 16,0-1-7-16,0-1 9 0,-2 3 8 16,1 3-25-16,-1-2 26 0,2 2-25 0,0-3 9 15,0 3 10-15,-3-1-12 0,3 1 11 0,-2 6-14 16,1 0 12-16,0 2-13 0,-1 2 11 15,1-3 4-15,-1 1 0 0,0-1 1 0,0 0-22 16,0-1 9-16,0 1-10 0,1-3 10 0,0 1 12 16,0 1-9-16,1 0 12 0,0-2-12 0,-2 4 11 15,2-4-15-15,0 1 12 0,1 0 4 16,0 0-25-16,0 0 25 0,-1 2-24 0,1 0 7 16,0 3 11-16,-2 0-12 0,2 2 12 0,0 2-13 15,0 0 13-15,0 3 5 0,-1 0-23 0,1 0 22 16,-1 2-21-16,0-1 4 0,-1 0 15 0,-1 0-13 15,0 1 17-15,0-4-12 0,-1 2 17 0,0-2 3 16,1 1-24-16,-1-2 23 0,3-1-24 16,-3-5 6-16,2 1 12 0,-1 3-16 15,2 1 11-15,0 2-14 0,0 2 12 0,1-1 3 16,0 4-22-16,1 1 25 0,0 5-20 0,0-1 6 16,2 4 26-16,-4-1-13 0,2 2 22 0,-2-2-18 15,1-2-12-15,0-3 12 0,-2-2-26 0,1-7 21 16,0-3-2-16,0-6-18 0,-2-7-8 0,8-2-55 15,-11-18-76-15,17-5-335 0,-9 1-30 16,-2-20 172-16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6-11T00:38:24.903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</inkml:brush>
  </inkml:definitions>
  <inkml:trace contextRef="#ctx0" brushRef="#br0">12004 9699 946 0,'0'0'169'0,"-22"13"-117"0,22-13-36 0,0 0-16 16,0 0-7-16,0 0 8 0,27-3 8 15,-27 3 4-15,30-5 4 0,-13-2 2 0,4 1 0 16,1-5 4-16,6 0-2 0,-3-4 1 0,6 1-10 15,0-5-1-15,5 0 11 0,1-4-16 0,4-1 14 16,2-4-29-16,4-2 15 0,2-5-9 0,5-1 14 16,2-6 7-16,6-4-12 0,1-6 8 15,3-3-16-15,2-3 12 0,1-2-15 0,5-3 13 0,-1-4 7 16,2-2-21-16,0-1 21 0,0 0-19 16,2-4 0-16,-2-1 18 0,0 0-18 15,-4-1 19-15,1 0 1 0,-1 0-21 0,-3-2 19 16,-3 2-19-16,0 0-1 0,-4 1 18 0,-2-1-19 15,-3-2 18-15,-5 2-2 0,-2-1-14 0,-3 1 23 16,-2-3-16-16,0 4 6 0,-8-2 16 0,2 0-20 16,-5-2 18-16,-2-1-2 0,-1-3-18 0,-3 2 20 15,-1-2-15-15,0-2-1 0,-2-3 22 16,0-1-21-16,-2-5 18 0,-1 3-4 0,-4-3-14 16,0 3 10-16,-4-5-13 0,2 3-5 0,-2-3 19 15,-2 2-4-15,-1 0-16 0,-3 1 14 0,-1-2-16 16,-1 3-2-16,-4-1 17 0,-1 2-20 15,-3 1 1-15,-3 0 15 0,-4 2-12 0,-2 2 15 16,-3-1 7-16,-2 2-18 0,-1 3 20 16,-4 0-18-16,-4 2-1 0,-3 3 17 0,-2-2-17 15,-6 4 16-15,2-4-2 0,-3 3-17 0,-1 0 12 16,-1 0-16-16,-4 3-2 0,3 2 17 0,-3-2-16 16,2 5 17-16,-1-3-2 0,-2 1-15 0,0 3 14 15,-1 0-14-15,-3 4 14 0,-2 3-13 0,-1 2-5 16,-2 2 20-16,2 2-21 0,1 2 22 0,-1 2-6 15,-1 2-10-15,0 3 9 0,1 2-9 16,-2 2 10-16,1 4-7 0,-1 3 7 0,1 1-5 16,-1 6 4-16,-1 0-6 0,4 3 5 15,-1 1-5-15,2 3 4 0,4 2-2 0,1 3-13 16,3 1 15-16,4 1-12 0,1 2 32 0,5-1-14 16,5 2 14-16,1-1-17 0,4 3-3 0,4-2 2 15,18 10-2-15,-29-13 1 0,29 13-1 0,0 0-1 16,0 0-2-16,0 0-1 0,0 0-2 15,0 0 1-15,0 0 1 0,0 0-1 0,20-11 1 16,-3 12 1-16,4 2-2 0,2 0 1 0,3 1-1 16,3 1-2-16,0 0 2 0,4 1 0 0,-2 2 4 15,4 1-1-15,-1 0 3 0,1 1-1 0,4 0-16 16,0-1 34-16,4-1-34 0,5-1 33 0,2-2-15 16,4-2-2-16,2 0 3 15,5-2-2-15,2-2 1 0,3 0-1 0,0-2 1 16,1-1 1-16,1 2-1 0,-3 1 1 0,4 1-1 15,-4 1-1-15,-4 1 1 0,-1 2-2 0,-7 1 2 16,-3 2-2-16,-5 3 1 0,-2 0-1 0,-6 0-2 16,-3 4-5-16,-3-2 0 0,-7 2-6 0,-4 0 5 15,-3 0-1-15,-17-14 4 0,19 28-3 0,-19-28 7 16,9 27-2-16,-9-27 5 0,-5 20-1 16,5-20 4-16,0 0 3 0,-20 23 6 0,20-23 2 15,-20 11 3-15,20-11-3 0,-26 7-1 0,26-7-4 16,-32 4-2-16,13-4-3 0,-2-1-1 15,-1-1-1-15,0-1 1 0,1-2 0 0,-4-1-3 0,-2 0-1 16,1 0-2-16,-5-1 1 0,1-1-1 0,-3 1 1 16,-2 0-4-16,-4 0 0 0,-2 1-1 15,-3-1 0-15,-1 1 2 0,-1 0 2 16,1 2 0-16,-2-1-1 0,1 0-1 0,0 1 1 16,1-1-1-16,2-1 3 0,2 2-2 0,2-4 3 15,1 2-2-15,1-1 3 0,0 0-1 0,2-2 2 16,1 1-1-16,2-2 2 0,2 2-3 0,-1-1 2 15,1 1-1-15,1 0 1 0,1 1-1 0,1 0 1 16,0 0-1-16,2 2-14 0,-1 0 12 16,0 0-11-16,0 3 12 0,0-3 1 0,0 4-2 15,1-2 3-15,1 3 3 0,2 0 2 0,0 0 5 16,2 1-1-16,0 1-1 0,3-1-2 0,17-1-2 16,-28 4-1-16,28-4-1 0,-18 1-1 15,18-1 0-15,0 0-3 0,0 0-2 0,0 0-2 16,0 0 0-16,0 0 12 0,-1 28-10 0,8-2 11 15,0 12-6-15,4 6-7 0,0 6 10 16,-1 3-8-16,-3 2 7 0,1 0-7 0,-2 2 6 16,-3-1-9-16,1-3 8 0,0-2-12 0,-2-7-12 15,5-2 7-15,1-10-36 0,7-2 6 0,0-10-48 16,15 9-51-16,-10-27-93 0,26 9-349 0,-7-4 48 16,1-16 247-16</inkml:trace>
  <inkml:trace contextRef="#ctx0" brushRef="#br0" timeOffset="843.7491">5979 2211 1353 0,'-11'-17'83'0,"11"17"-37"0,0 0-12 16,-21-16 1-16,21 16 3 0,-30-7-4 15,10 6-12-15,-2 4-8 0,-5 3-6 0,0 5 3 16,-4 1 4-16,-1 6 7 0,-3 2 3 0,3 5 5 16,1 2-7-16,3 3 3 0,1 0-12 0,4 4 5 15,1-1-8-15,4 1 5 0,3-2-8 0,5-2 5 16,3-3-10-16,3-5 2 0,7-4-7 0,-3-18 3 15,16 25-4-15,-16-25-12 0,34 11 14 0,-9-11 0 16,6-5 0-16,4-4 15 0,6-8-12 16,4-6-3-16,3-6 5 0,-1-7-8 15,0-4 10-15,0-5-10 0,-1-2 9 0,-4 2-7 16,-4 1 7-16,-4 6-4 0,-7 5 10 0,-5 6-2 16,-8 6 9-16,-1 4-3 0,-13 17 0 0,11-22-2 15,-11 22-2-15,0 0 0 0,0 0-2 0,0 0-3 16,0 0-2-16,0 0-5 0,0 0-5 15,-16 19-2-15,10 2-3 0,-2 6 0 0,2 9-10 16,0 5-6-16,4 6-26 0,-3-5-31 0,15 15-96 16,-18-28-192-16,22 11-213 0,3-4 14 0,1-16 468 15</inkml:trace>
  <inkml:trace contextRef="#ctx0" brushRef="#br0" timeOffset="1890.6542">13628 4790 1279 0,'0'0'111'0,"0"0"-69"16,0 0-21-16,0 0 1 0,0 0 1 15,0 0 3-15,0 0-4 0,0 0-8 0,0 0-6 16,0 0-5-16,0 0-1 0,0 0 1 0,0 0 8 15,0 0 6-15,13 22 11 0,-8-4-4 16,3 9 2-16,2 3-12 0,2 6 1 0,-1 4-11 16,1 5 9-16,-4 1-8 0,-2 4-4 0,-4 0 27 15,-1 2-24-15,-3-1 25 0,0 0-8 16,-3-5-12-16,0 1 11 0,-2-5-11 0,0-2 7 16,0-5-9-16,2-7 3 0,2-2-11 0,1-7 3 15,2-19-5-15,2 27 4 0,-2-27-2 0,0 0 0 16,0 0-2-16,0 0 2 0,0 0-1 0,0 0 2 15,0 0 2-15,0 0-1 0,0 0 2 0,15-22-1 16,-12 5 2-16,-2-4-4 0,0-3 4 0,2-1-7 16,-1-6 6-16,2 1-6 15,2 0 6-15,0-1-4 0,1 2 3 0,3 1-6 16,1 1 7-16,2 3-7 0,2 5 7 0,2 2-6 16,1 5 4-16,-1 3-2 0,-17 9-1 0,31-6 1 15,-31 6-1-15,29 8 1 0,-29-8-1 0,30 22 3 16,-15-5-4-16,-2 1 4 0,-2 4-5 0,-1 0 3 15,-3 1-5-15,-2 0 5 0,-3 0-4 0,0 1 6 16,-6-1-4-16,-1 1 8 0,-5-2-4 16,-1 1 9-16,-4-1-2 0,-1-3 4 0,-4-1-5 15,-1-1 1-15,-3-5-5 0,0-1 1 0,1-5-5 16,1-3-9-16,4-1-28 0,-4-13-45 0,22 11-102 16,-40-22-263-16,29 3-119 0,1-4 29 15,-3-16 489-15</inkml:trace>
  <inkml:trace contextRef="#ctx0" brushRef="#br0" timeOffset="6231.6398">8667 5416 941 0,'-12'-20'126'0,"12"20"-109"0,0 0-14 0,0 0 1 16,-17-18 16-16,17 18 15 0,0 0 14 0,0 0 7 15,0 0-5-15,-17-7-8 0,17 7-8 16,0 0-8-16,0 0-9 0,0 0-9 0,0 0-7 16,0 0-3-16,0 0-1 0,0 0 0 0,0 0 4 15,0 0 2-15,24-20 2 0,-24 20 1 0,24-14 1 16,-24 14-3-16,35-17 0 0,-16 7-4 0,2 1 1 16,1 0-1-16,-1 0 5 0,3 2 0 0,-3 0 3 15,3 2-4-15,-1 3-1 0,-1 0-2 0,-2 0 1 16,2 5 3-16,-4-2 3 0,2 3 2 15,-3-1-1-15,1 1-1 0,-1 1-4 16,3-2-1-16,1 1-2 0,3-2 2 0,0 0-1 16,1-2 1-16,2-2 0 0,1 2 1 0,0-1 3 15,3 0 1-15,-2 0 5 0,1 1-1 0,-1 0 2 16,0 1-1-16,-1 0-2 0,0 3 0 0,-1-1-4 16,1 3 1-16,-2 1-1 0,-2 2 0 0,-1 0 0 15,-1 2 0-15,0 1-2 0,-1 0 2 16,-1 0-5-16,2 1 3 0,0 0-4 0,0 0 2 15,1 0-1-15,0-2 2 0,3 0-1 0,-2-1 2 16,0-1-2-16,2-1 1 0,-2 1-2 0,3-1 1 16,-4 0-3-16,0 0 0 0,0 2-1 0,-1-1 2 15,-1 2-2-15,-2 1 3 0,0 0-3 0,-1 3 4 16,-1 2-4-16,0 2 4 16,-3 4 0-16,1 1 6 0,-3 3-5 0,-1 3 6 15,-2 5 4-15,-2 4-25 0,-1 2 23 0,-4 5-22 16,1-2 5-16,-4 0 10 0,-1-2-10 0,0-4 8 15,0-5-8-15,0-7 6 0,4-5-9 0,-2-21-6 16,6 24-23-16,-6-24-26 0,0 0-27 0,0 0-35 16,28 7-61-16,-32-26-123 0,8 1-195 0,-4 18 35 15,7-45 418-15</inkml:trace>
  <inkml:trace contextRef="#ctx0" brushRef="#br0" timeOffset="6684.7902">9999 4818 918 0,'0'0'344'0,"0"0"-252"15,0 0-49-15,0 0-20 0,0 0-13 0,0 0-5 16,0 0-3-16,0 0 0 0,0 0 0 16,8 32 7-16,-4-5-5 0,-2 7 7 0,0 6-11 15,-2 6 8-15,-2 4-14 0,0 3-4 16,-2 0 21-16,1-3-37 0,3-3 5 0,-5-13-50 15,14 4-109-15,-12-19-56 0,3-19-189 0,33 30-2 16,-33-30 346-16</inkml:trace>
  <inkml:trace contextRef="#ctx0" brushRef="#br0" timeOffset="7341.1355">10499 4819 1144 0,'-26'-9'84'0,"26"9"-47"0,-24 9-7 0,24-9 13 16,-27 20 7-16,16-2 3 0,-6-4-12 0,5 11-3 16,-5-4-10-16,3 6 2 0,-1-2-8 0,4 4 3 15,-2-1-9-15,4 4 3 0,0-3-11 16,4 3-10-16,2-2 26 0,3 0-30 0,2-4 29 16,3-3-18-16,4-5-6 0,-9-18 3 0,21 27-5 15,-21-27 3-15,30 13-2 0,-12-12 2 0,0-4 1 16,2-5-1-16,1-4 2 0,1-2-2 0,-1-4 5 15,1-5-5-15,-1-5-14 0,-2-2 27 0,-1-5-29 16,-1 0 28-16,-2-2-7 0,-2 1-11 16,-1 3 4-16,-3 1-12 0,-2 1 6 15,-2 2-3-15,-1 0 9 0,-2 2-2 0,-1-2 8 16,-1 3-6-16,-3 6 4 0,-2 3-3 0,5 17 3 16,-16-17 1-16,16 17 6 0,-17-6-1 0,17 6 0 15,-18 2-2-15,18-2-6 0,-17 10 0 0,17-10-2 16,0 0 1-16,-15 19-3 0,15-19 1 0,0 0-1 15,0 0 0-15,7 21-1 0,-7-21 2 16,19 5 0-16,-19-5 2 0,29-3 1 0,-10 0 0 16,3-4 2-16,1 0-2 0,0-2 2 0,2 0-2 15,-3 1 2-15,0 0-2 0,-3 2 1 0,-2 1 0 16,-17 5-1-16,21-3 1 0,-21 3 0 16,0 0 1-16,0 0 3 0,0 0 3 0,0 0-1 15,5 25 3-15,-11-7-6 0,-2 7 5 0,-3 4-2 16,-1 4 11-16,-4 4-3 0,2 3 8 15,-3-2-10-15,3 2 6 0,1-3-12 0,4-2 5 16,6-4-11-16,3-2-9 0,5-5 25 0,3-4-29 16,-8-20 30-16,24 24-19 0,-7-18 0 0,3-3 1 15,3-3 1-15,3-4 1 0,-2-7-19 0,0-5 30 16,-1-6-29-16,0-4 28 0,1-5-5 0,-4 0-8 16,1-4 6-16,-3-1-7 0,-2-2 8 15,-4 3-8-15,-2 0 7 0,-4 2-7 16,-5 2 3-16,-3-1-11 0,-3 5 0 0,-5-1-11 15,0 5-1-15,-5 0-12 0,0 6-2 0,-6 0-6 16,4 11 1-16,-6-1-12 0,23 7-9 0,-40 1-12 16,40-1-2-16,-39 10-77 0,39-10-246 0,-19 19-60 15,19-19 79-15</inkml:trace>
  <inkml:trace contextRef="#ctx0" brushRef="#br0" timeOffset="7716.1312">11356 4394 1244 0,'-18'-3'181'0,"18"3"-98"0,-31 11-17 16,31-11 3-16,-37 18-2 0,20-2-9 0,-7-2-14 15,5 6-8-15,-5-1-10 0,4 7-12 0,0-2 20 16,0 2-27-16,8 0 23 0,1-4-17 0,6-4-8 15,5-18-2-15,3 27-4 0,-3-27 0 0,14 21-1 16,-14-21 3-16,28 15-1 0,-7-12 1 16,-1 0 1-16,2-5-2 0,0-1 1 0,1-3-2 15,2-4 0-15,0 0 1 0,0-2 0 16,-5-1-1-16,-3-2 3 0,-17 15-3 0,27-33 2 16,-17 13-2-16,-2-2-13 0,-4 2 23 0,-4 1-28 15,-4 2 22-15,4 17-18 0,-22-31-11 0,22 31-14 16,-31-26-17-16,14 20-22 0,-9-9-13 0,9 15-10 15,-12-9-12-15,29 9-19 0,-44 3-23 16,44-3-15-16,-31 21-37 0,31-21-50 0,-4 37-102 16,4-37 214-16,1 34 146 0</inkml:trace>
  <inkml:trace contextRef="#ctx0" brushRef="#br0" timeOffset="7825.4877">11707 4443 1723 0,'0'0'16'0,"-23"21"-64"0,4-21-18 16,19 0-42-16,-37 0-81 0,37 0-319 0,-36 0-23 16,5-7 243-16</inkml:trace>
  <inkml:trace contextRef="#ctx0" brushRef="#br0" timeOffset="9246.9839">17025 4507 1225 0,'-18'0'120'0,"-4"5"-75"0,-9-4 14 0,5 8 14 16,-13-8 7-16,9 11-9 0,-13-8 5 0,9 10-30 16,-7-5-1-16,6 6-10 0,1 1-11 15,3 2 0-15,4 3-12 0,6-1-3 0,2 5-10 16,5 0 6-16,3 3-9 0,2 1 6 0,6 4-5 15,1 0 4-15,6 0-6 0,5-4 6 0,4-5-6 16,5-6 2-16,8-4-1 0,2-7 4 0,6-6 0 16,2-4 3-16,3-10 9 0,2-3 1 0,-2-10 9 15,2-4-5-15,-3-8 4 0,0-3-10 16,-1-1 4-16,-5-3-10 0,-1 4-5 16,-3 1 0-16,-4 4 0 0,-4 3 0 0,-6 5 0 15,-2 5 0-15,-12 23 0 0,11-26 0 0,-11 26 0 16,0 0 0-16,0 0 0 0,0 0 0 0,0 0 0 15,-7 17 0-15,1 9 0 0,-1 12 0 0,-3 8 0 16,-2 7 0-16,1-2 0 0,1-3 0 0,4-2 0 16,5-8 0-16,9-7-23 0,7-9-31 15,15-2-26-15,2-16-28 0,24 6-78 0,-12-34-164 16,20 5-205-16,5-7 31 0,4-14 358 0</inkml:trace>
  <inkml:trace contextRef="#ctx0" brushRef="#br0" timeOffset="9544.5867">18591 3872 1364 0,'0'0'113'0,"0"0"-99"15,0 0 11-15,-20-1 18 0,20 1 11 0,0 0-2 16,0 0-14-16,0 0-17 0,0 0-23 0,-16 28 40 16,10-5-29-16,-3 5 37 0,-1 9-14 15,-1 4-13-15,-2 10 6 0,-3 7-14 0,-1 6 10 16,-4 4-15-16,0 2 10 0,-2-1-18 0,1 0-2 16,0-2 7-16,1-1-20 0,6-4 15 0,0-7-20 15,11 2-50-15,-6-16-20 0,18 9-74 16,-15-29-117-16,17 5-249 0,3-4 16 0,-13-22 277 15</inkml:trace>
  <inkml:trace contextRef="#ctx0" brushRef="#br0" timeOffset="9917.2875">18726 4691 1826 0,'0'0'32'15,"-28"23"-30"-15,28-23-5 0,0 0-2 0,-10 22 5 16,10-22-2-16,0 0 4 0,17 18-1 16,-17-18 0-16,28 6 0 0,-6-6 2 0,3-5 2 15,6-3 0-15,2-2 0 0,2-3-3 0,3-3 1 16,2-2-5-16,1-1 4 0,0-3-2 16,0 0 6-16,-7 0-1 0,-4 3 6 0,-9 2-1 15,-7 0-8-15,-14 17 16 0,10-22-11 0,-10 22 27 16,-6-18-19-16,6 18 6 0,-17-19-18 0,17 19-3 15,-32-17 2-15,10 12-3 0,-1 4 3 0,-3 4 1 16,-4 6 1-16,-3 5-10 0,1 5 26 0,-1 5-21 16,0 2 15-16,4 5-14 0,0 0 0 15,5 0 0-15,5-1 0 0,4-5 0 0,8-2 0 16,3-3 0-16,8 0-9 0,3-3-26 0,9 2-11 16,2-7-6-16,13 3-23 0,-4-13-18 0,19 10-45 15,-12-23-57-15,27 20-112 0,-8-16-203 0,-2-6 52 16,11 13 330-16</inkml:trace>
  <inkml:trace contextRef="#ctx0" brushRef="#br0" timeOffset="10261.0228">19581 4510 1556 0,'-44'2'162'0,"12"11"-107"15,-3 0 9-15,2 5-38 0,-2 1 28 0,4 4-17 16,1 1-12-16,2 4 2 0,1-1-11 15,5 0 6-15,3 0-19 0,4-3-3 16,6-2 0-16,4-1 0 0,6-3 0 0,4-1 0 16,-5-17 0-16,20 26 0 0,-1-15 0 0,3-5 0 15,3-3 0-15,8-5 0 0,3-6 0 0,6-5 0 16,4-6 0-16,4-3 0 0,0-4 0 0,-3-2-8 16,-2 0 10-16,-7 1-5 0,-4 0 6 0,-6 2-5 15,-6 3 2-15,-5 4-2 0,-17 18 3 16,18-28 0-16,-18 28 2 0,0 0 0 0,0 0-3 15,0 0-4-15,0 0-2 0,-29-4-4 16,29 4-2-16,-37 34 4 0,16-8-3 0,-4 1 6 0,1 5-10 16,0-3 0-16,4 0-11 0,4-4-8 15,8 1-24-15,2-9-20 0,13 7-33 0,-7-24-34 16,26 28-52-16,-26-28-62 0,40-5-220 0,-4 7 37 16,-5-15 313-16</inkml:trace>
  <inkml:trace contextRef="#ctx0" brushRef="#br0" timeOffset="10589.1339">20142 4553 1366 0,'-29'22'341'0,"-7"-17"-282"0,2 8-14 16,-2-1-5-16,6 6 8 0,-4 1-9 16,5 4 0-16,0 1-15 0,2 1-1 0,6-1-10 15,5-1-3-15,4-3-10 0,9-2 0 0,3-18 0 16,7 28 0-16,-7-28 0 0,29 18 0 0,-6-15 0 15,4-4 0-15,6-6 0 0,3-6 0 0,6-6 0 16,4-5 0-16,2-5 0 0,1-6 0 0,2-2 0 16,1-3 0-16,-4-1 0 0,-4 0 0 15,-7-1 0-15,-5 4 0 0,-6 0 0 0,-6 2 0 16,-4 0 0-16,-6-2 0 0,-4 2 0 0,-4 0 0 16,-2 4 0-16,-3 9 0 0,-3 6 0 0,6 17 0 15,-21-9 0-15,21 9 0 0,-34 17 0 16,12 3 0-16,-1 13 0 0,-3 4 0 0,-1 7 0 15,3 2 0-15,2 0-5 0,4-2-38 0,10 2-5 16,0-7-56-16,19 11-34 0,-11-24-92 16,31 18-238-16,-12-14-67 0,4-7 60 0</inkml:trace>
  <inkml:trace contextRef="#ctx0" brushRef="#br0" timeOffset="10917.2544">20972 4580 1330 0,'-52'-5'326'0,"13"20"-255"0,-5-5-27 0,4 10 1 16,0-4-9-16,3 3-2 0,2-1-11 0,7 0-6 16,6-2-8-16,22-16-2 0,-22 20-8 0,22-20 1 15,0 0-3-15,13 23 2 0,-13-23-1 16,32 13 1-16,-9-12 1 0,4 0 3 0,3-1 1 15,4-2 4-15,2-2 2 0,0 1-2 0,-2 1-1 16,-2 1-4-16,-7 1-1 0,-4 1-1 0,-21-1 0 16,26 7-1-16,-26-7 1 0,9 17 3 0,-9-17-3 15,-7 28 4-15,-2-9-7 0,-5 4 2 16,-7 3-6-16,-3-1 1 0,-4 2-11 0,-2-2 1 16,2-1-9-16,1-3 2 0,5 1-14 15,2-7-4-15,9 5-33 0,11-20-38 0,-9 29-98 16,9-29-281-16,0 0-28 0,0 0 94 0</inkml:trace>
  <inkml:trace contextRef="#ctx0" brushRef="#br0" timeOffset="11479.7938">21940 4086 1181 0,'-10'-23'302'0,"10"23"-250"0,-14-22-14 15,14 22-1-15,0 0 6 0,0 0 5 0,0 0-4 16,0 0-8-16,0 0-10 0,0 0-8 0,0 0 1 15,-24 30 0-15,20-2 10 0,-7 5-6 0,1 10 6 16,-1 4-13-16,-1 5 5 16,-2 2-9-16,2 3 5 0,-4 1-13 0,3 0-1 15,-2-1 13-15,2-1-16 0,1-7 14 0,1-2-14 16,2-5 0-16,2-7 0 0,4-5 0 0,0-5 0 16,4-4 0-16,2-4 0 0,-3-17 0 0,9 22 0 15,-9-22 0-15,0 0 0 0,17 7 0 0,-17-7 0 16,0 0 0-16,26-17 0 0,-26 17 0 15,24-35 0-15,-9 12 0 0,-2-1 0 0,-1-1 0 16,1 3 0-16,-2 2 0 0,1 0 0 0,2 1 0 16,3 0 0-16,2 1 0 0,1 1-6 0,2 4 3 15,1 2-3-15,0 5 3 0,0 3 1 16,-2 6 0-16,0 0 1 0,-3 6-1 0,2 3 2 16,-3 2-3-16,-3 3 5 0,0 3-2 0,-2-1 0 15,-3 0 0-15,-1 1 1 0,-5-2-2 16,-3 0 3-16,-2 1-3 0,-4 0 3 0,-5 0-3 15,-5-1 6-15,-6-1-4 0,-7-1 3 0,-3-2-5 16,-3-2 0-16,-1-1-11 0,-6-6-14 0,3 2-31 16,-6-9-50-16,14 15-131 0,-20-21-370 0,12 3 29 15,0-2 176-15</inkml:trace>
  <inkml:trace contextRef="#ctx0" brushRef="#br0" timeOffset="12136.1303">18313 5709 1456 0,'0'0'77'0,"0"0"-62"0,0 0-2 0,0 0 6 16,0 0 5-16,0 0 1 0,0 0-11 16,-18 21-3-16,12-2 17 0,1 7-26 0,-3-1 40 15,0 8-26-15,-1-2 11 0,3 8 8 0,-4 0-13 16,4 4 7-16,0 3-14 0,1 3 8 16,2-1-16-16,2-1 10 0,1-2-10 0,1-5 4 15,3-4-6-15,1-3 2 0,1-7-7 0,2-4-10 16,-8-22 9-16,16 28-11 0,-16-28 24 15,0 0-11-15,23 17 13 0,-23-17-10 0,0 0-17 16,20-4 16-16,-20 4-12 0,0 0 22 0,13-26-8 16,-13 26 9-16,10-38-11 0,-6 14-3 0,0 1 3 15,3-1-5-15,0 1 6 0,1 1-7 0,0 3 4 16,0-1-3-16,2 3 3 0,-10 17-1 0,23-29 2 16,-23 29-4-16,23-19 1 0,-23 19-4 0,22-6 1 15,-22 6 1-15,18 5-3 0,-18-5 2 16,0 0 2-16,17 28 2 0,-17-28-1 15,9 35 4-15,-8-15-6 0,-2 2 5 0,-3 0-2 16,-2-3 4-16,-4-1 0 0,10-18 5 0,-28 29 2 16,9-15 3-16,-5-4-3 0,-2-1-1 0,-4-4-5 15,-4 0-4-15,0-3-4 0,-4-3-6 0,0 0-7 16,0-6-7-16,3 0-12 0,2-4-14 0,9 4-36 16,-4-15-48-16,28 22-148 0,-18-25-302 15,14 6 56-15,4 19 254 0</inkml:trace>
  <inkml:trace contextRef="#ctx0" brushRef="#br0" timeOffset="13245.5146">18561 6252 1465 0,'0'0'98'0,"0"0"-91"16,0 0-11-16,0 0-3 0,0 0 3 0,0 0 5 16,9 17 10-16,-13 2 4 0,3 5 15 15,-4 0 3-15,4 5 9 0,-4-4 16 0,4 3-35 16,-3-4 23-16,3 3-32 0,-1-5 1 0,3-3 1 15,-1-19-10-15,8 27-1 0,-8-27-5 0,17 13 2 16,-17-13-2-16,25 1 2 0,-25-1 1 0,34-16-2 16,-15 2 4-16,3-7-4 0,0-5 3 15,1-4 9-15,1-4-24 0,2-1 23 0,-2-3-24 16,-1 3 10-16,-2 0 6 0,-1 2-8 0,-6 3 8 16,-2 5-6-16,-2 2 5 0,-3 6-3 0,-7 17 1 15,0 0 0-15,9-17-1 0,-9 17-2 16,0 0-2-16,-7 24 0 0,2 0-4 0,-3 14 8 15,-3 12-8-15,-1 10-2 0,-4 10 19 0,-3 6-16 16,-2 4 17-16,-2 6 2 0,1 1-16 16,0 1 18-16,3-1-15 0,2-7 0 0,0-5 18 15,2-6-16-15,1-10 15 0,2-1-2 0,1-8-8 16,2-5 7-16,3-7-8 0,-1-6 7 0,2-7-6 16,1-8 3-16,4-17-2 0,0 0-2 0,0 0-2 15,0 0-5-15,0 0 2 0,0 0 0 0,0 0 1 16,-3-34-2-16,3 6 2 0,0-5-4 15,0-6 6-15,3-1-8 0,1-5 5 0,1-3-9 16,1-2-9-16,1-5 12 0,4-5-28 0,0-5 1 16,7 1-35-16,-6-14-40 0,16 18-31 15,-14-16-68-15,25 24-172 0,-9 0-124 0,-2 1 30 16,13 21 452-16</inkml:trace>
  <inkml:trace contextRef="#ctx0" brushRef="#br0" timeOffset="13486.1761">19729 5885 1465 0,'-4'19'331'15,"4"-19"-315"-15,-23 13-19 0,23-13 0 0,-16 25 1 16,10-6 0-16,-1 5 4 0,-2 4-5 0,2 6 6 15,-3 6-14-15,1 0 4 0,1 2-15 0,-3-3-1 16,7 3-17-16,-5-8-3 0,10 6-34 0,-6-15-27 16,19 14-74-16,-14-39-165 0,3 29-145 15,15-11 40-15,-18-18 429 0</inkml:trace>
  <inkml:trace contextRef="#ctx0" brushRef="#br0" timeOffset="13780.7987">20196 5915 1348 0,'-37'0'334'0,"20"17"-283"15,-4 0-20-15,1 7 5 0,-1 1-2 0,2 6 4 16,-4 3-15-16,2 1 1 0,-1 2-7 0,3 2 5 16,1-2-5-16,4 2 3 0,2-3-8 0,4-1 0 15,5-3-7-15,3-4-11 0,6-5 20 0,3-5-20 16,-9-18 17-16,29 26-8 0,-10-18-1 0,4-5-1 15,5-6 1-15,2-6-2 0,1-5-12 16,1-7 20-16,2-4-17 0,-3-4 18 0,2-5-8 16,-6-1-5-16,0-3 2 0,-5 1-7 15,-3 2 3-15,-4-2-8 0,-5 4 2 0,-4 0-11 16,-4 3-5-16,-6-2-21 0,2 10-25 0,-10-10-40 16,8 15-39-16,-20-18-50 0,24 35-43 0,-35-29-39 15,35 29-109-15,-27 0 30 0,-1-5 303 0</inkml:trace>
  <inkml:trace contextRef="#ctx0" brushRef="#br0" timeOffset="14118.9175">20630 5917 1512 0,'0'0'144'16,"-17"10"-91"-16,17-10-9 0,-35 11 0 0,35-11 8 15,-37 18-8-15,19-6-6 0,-3 3-9 0,2 4 1 16,2 2-8-16,2 3 1 0,2 1-11 0,3 3-12 16,3-1 0-1,3 0 0-15,3 0 0 0,3 0 0 0,5-3 0 16,1-2 0-16,4-2 0 0,4-3 0 0,4-4 0 16,4 2 0-16,1-5 0 0,2-3 0 15,1-2 0-15,0-5 0 0,0-5 0 0,0-1 0 16,-2-5 0-16,-5-1 0 0,-1-4 0 0,-3-3 0 15,-4-4 0-15,-1-4 0 0,1-2 0 0,-6-1 0 16,-1 0-16-16,-5-1-14 0,-1 2-1 0,-5-1-8 16,3 5-5-16,-5-4-23 0,3 7-17 0,-9-11-29 15,10 15-27-15,-18-16-37 0,21 34-64 16,-17-26-140-16,17 26-68 0,-18-14 215 0</inkml:trace>
  <inkml:trace contextRef="#ctx0" brushRef="#br0" timeOffset="14457.5211">21269 5597 1308 0,'-24'31'433'0,"-12"-25"-361"0,3 5-27 15,-2-2 1-15,2 7 2 0,-1-2-10 0,4 5-8 16,-2 2-10-16,5 2-14 0,4 0-5 0,6 0-1 15,7-1 0-15,7-2 0 0,6 2 0 16,5-3 0-16,4 1 0 0,4-3 0 0,5-3 0 16,4-3 0-16,4-1 0 0,3-5 0 0,2-3 0 15,-1-4 0-15,2-3 0 0,-4-3 0 0,-3-2 0 16,-3-1 0-16,-25 11 0 0,26-21 0 0,-26 21 0 16,10-23 0-16,-10 23 0 0,-1-29 0 0,-3 12 0 0,-4-1 0 15,8 18 0-15,-26-31 0 0,9 15 0 16,-3 0 0-16,-5 2 0 0,-2-3 0 15,0 3 0-15,-6-4-48 0,6 9-48 0,-7-11-37 16,34 20-112-16,-50-5-358 0,33 4 51 0,17 1 183 16</inkml:trace>
  <inkml:trace contextRef="#ctx0" brushRef="#br0" timeOffset="24826.2845">8254 4943 829 0,'-32'-11'175'15,"32"11"-110"-15,-30-4-19 0,30 4-1 16,-30-2 1-16,30 2 1 0,-30 0-9 0,30 0-12 16,-34 1-14-16,16 1-6 0,-2 2-6 0,1 2 0 15,-1 3-2-15,-2-1 0 0,-1 5 0 16,0 2 1-16,-1 2-3 0,1 1 6 0,-2 2-1 16,2 1 8-16,-1 3 0 0,3 2 11 0,-4-1 14 15,4 4-31-15,-1-2 28 0,0 4-33 0,2 1 5 16,-2 0 7-16,0 1-10 0,0 1 7 15,0 1-9-15,0 2 7 0,0 2-9 0,2 2 9 16,-1 0-10-16,0 3 10 0,2 0-11 0,-2 1 12 16,1 2 7-16,0 2-24 0,2-1 27 0,2 3-25 15,0 0 7-15,0-1 10 0,1 4-10 0,1-2 14 16,0-1-10-16,4 2 15 0,-2-2-10 0,1 1 12 16,2-2 8-16,2 1-24 0,0-3 25 15,3 2-25-15,-2-4 4 0,3 1 10 16,1-1-13-16,3 0 8 0,-1 0-11 0,4 0 9 15,1-4-9-15,1 2 9 0,1-3-11 0,3 0 9 16,1 0 10-16,1 0-29 0,4-1 29 0,2 1-29 16,0-1 8-16,3 0 9 0,1 0-11 0,-1 0 10 15,3 0-9-15,1 0 8 0,0 1-8 0,0-2 8 16,0 2-9-16,0-1 9 0,1 0-8 16,-1-1 8-16,0 0 12 0,0 0-27 0,-1 0 26 15,1-2-27-15,-1 2 8 0,0-3 10 0,2 2-10 16,-2-3 9-16,4-2-8 0,0 1 7 0,0-1-5 15,4-2 8-15,2-2-5 0,1-1 6 0,0-1-8 16,5-3 4-16,-1 1-6 0,3-2 6 16,2-1-7-16,0-1 6 0,3-2-4 0,-1 0 2 15,1-3 15-15,0 2-32 0,0-1 31 16,2-2-31-16,0 1 15 0,4-6 3 0,0-1 0 16,3-1 0-16,-1-2-2 0,1-1 1 0,-1 0-2 15,2-1 2-15,-1-2-1 0,-2 2 1 0,2-2 0 16,0 1 1-16,3-2 0 0,-1 0 0 0,0-2 3 15,3 1-1-15,-2-3 3 0,-1 1 0 0,-1-4 2 16,-1-1 0-16,0-2 1 0,-1-1-2 16,3 0 4-16,-1-4-4 0,-1-3-15 0,3-1 30 15,-2-4-32-15,1 1 29 0,1-1-14 0,-4-1-5 16,1-2 4-16,-4-2-7 0,1-1 8 16,-2-1-7-16,-1-1 6 0,0-3-6 0,-3-2 7 15,2-2-9-15,-3-2 7 0,-1 1-8 0,0 1 8 16,-1-2-7-16,-3 1 8 0,-3-1-7 0,-4 0-9 15,-1 0 22-15,-4 0-24 0,0-1 24 16,-3-1-7-16,-2-1-6 0,-2 3 7 0,-4-1-7 16,-1-2 8-16,0 1-8 0,-1 0 9 0,0 1-9 15,-3-1 8-15,-1 0-9 0,-2-1 8 0,-1 1 6 16,-1-2-24-16,-2 2 23 0,-2 1-23 0,1-1 10 16,-2 1 8-16,-1 0-8 0,-1 0 8 0,-1-2-9 15,0-3 9-15,0 2-8 0,0-2 8 0,0 0-8 16,1-1 9-16,-1-1-11 15,0 1-7-15,0 0 23 0,0 0-21 0,0 2 25 16,0-1-4-16,0 3-8 0,-1-1 8 0,-2 6-8 16,1-1 8-16,-3 6-6 0,-1 1 7 0,-1 5-7 15,-4 4 3-15,0 3-7 0,-4 0 1 0,15 19-4 16,-34-26-2-16,13 15-5 0,2 5-5 0,-3-1-6 16,1 4 0-16,-2 0-4 0,5 1-3 15,-1 0-5-15,19 2-8 0,-30-2-9 0,30 2-10 16,0 0-15-16,0 0-18 0,-20-15-14 0,20 15-15 15,0 0-24-15,25-19-71 0,-25 19-197 16,20-20-3-16,4 25 354 0</inkml:trace>
  <inkml:trace contextRef="#ctx0" brushRef="#br0" timeOffset="25435.6976">9690 7197 1299 0,'-20'-9'272'0,"20"9"-248"0,0 0-16 0,0 0-8 15,8-26 2-15,-8 26 5 0,26-27 8 0,-7 13-2 16,0-3 4-16,3 0-8 0,5 0-2 0,-2 0 14 16,3 1-36-16,1 2 33 0,-2 3-32 0,0 2 14 15,-5 6 1-15,-4 0-2 0,-18 3 2 0,26 6 0 16,-26-6 1-16,0 0 1 0,12 29 17 15,-15-10-34-15,-4 5 32 0,-3 4-32 0,-5 4 11 16,-4 5 9-16,-3 0-9 0,-3 4 13 0,-3-1-2 16,2 4 14-16,-3-3-2 0,5-1 11 15,-3-3-9-15,4-2 4 0,4-3-9 0,3-5 2 16,2-4-8-16,6-4 0 0,8-19-9 0,-5 24-1 16,5-24-4-16,0 0 1 0,23 19-1 15,-23-19-1-15,38 0-4 0,-13-7-5 0,9-3-11 16,2-9-13-16,9 1-23 0,-3-16-39 0,18 12-63 15,-19-25-106-15,19 7-261 0,-4 5 23 0,-11-12 325 16</inkml:trace>
  <inkml:trace contextRef="#ctx0" brushRef="#br0" timeOffset="25763.8576">10524 6951 1189 0,'0'0'168'0,"-41"16"-74"16,22-4-16-16,-6-4-17 0,5 5-8 0,-4-2-15 15,4 3-26-15,-2 1 28 0,2 3-35 0,-1 1 29 16,2 5-14-16,1 1-6 0,1 2 6 0,0 4-7 16,1 1 7-16,1 2-6 0,6 1 7 0,-1-1-7 15,5 1 3-15,4-2-12 0,1-3 4 16,3-3-7-16,5-4 3 0,0-3-3 0,3 0 0 16,-11-20-5-16,31 27 3 0,-13-19-2 0,0-5 1 15,3-3 1-15,1-6-5 0,0-2 1 0,-2-3-1 16,1-2 1-16,-21 13 0 0,29-32 2 15,-19 15-4-15,-10 17 5 0,11-30-2 0,-11 30 5 16,-4-30-3-16,4 30 1 0,-16-29-8 16,16 29-3-16,-26-27-7 0,26 27-5 0,-28-20-4 15,28 20-6-15,-28-20-14 0,28 20-10 0,-21-17-18 16,21 17-23-16,0 0-31 0,0 0-39 0,-11-25-55 16,11 25-161-16,22-7-31 0,-18-10 221 0</inkml:trace>
  <inkml:trace contextRef="#ctx0" brushRef="#br0" timeOffset="26091.9773">10705 6936 1016 0,'0'0'118'16,"-19"5"-52"-16,19-5 2 0,-26 13-7 0,26-13-3 16,-30 29-8-16,18-6 5 0,-9-4 22 0,9 11-27 15,-8-3 30-15,9 9-34 0,-6-2 0 0,8 5 4 16,-5-3-18-16,5 2 5 0,1-3-17 15,5-3-1-15,3-4-7 0,5-4-1 0,2-5-7 16,-7-19 4-16,27 24-7 0,-9-19 0 0,5-5 0 16,2-5 1-16,3-6 2 0,2-6-1 0,-1-6 2 15,0-5-5-15,-1-5 4 0,0-2-5 0,-4-2 5 16,-1-1-6-16,-7 1 8 0,-5 2-8 16,-6 2 7-16,-6 3-7 0,-5 3-8 15,-4 2 19-15,-5 1-26 0,-3 1 20 0,-1 1-20 16,-4 1-9-16,-1 6-7 0,-1-2-12 0,3 6-8 15,-3-2-9-15,7 9-9 0,-5-4-3 0,23 8-8 16,-26-2-28-16,26 2-69 0,0 0-101 0,0 0-188 16,-3 22 20-16,3-22 399 0</inkml:trace>
  <inkml:trace contextRef="#ctx0" brushRef="#br0" timeOffset="26545.07">11391 6586 881 0,'0'0'195'16,"6"-20"-32"-16,-6 20-22 0,0 0-13 16,0 0-23-16,0 0-23 0,0 0-18 15,0 0-19-15,0 0-13 0,-18 2-12 0,18-2-5 16,0 0-3-16,-26 19 0 0,26-19 0 0,-21 25 3 16,21-25-1-16,-24 35 5 0,11-14-6 0,2 5 4 15,0-1-6-15,1 1 2 0,4-3-7 0,3-5 1 16,3-1-7-16,0-17 2 0,7 21-2 0,-7-21 0 15,21 15-2-15,-21-15 2 0,28 2 0 16,-28-2 1-16,34-9 2 0,-15-2-2 16,2-4 1-16,1-3-2 0,-3-2 4 0,-1-1-4 0,-3-2 4 15,-6 3-4-15,-3 1 5 0,-5 2 0 16,-1 17-5-16,-6-26 0 0,6 26 0 0,-18-19 0 16,18 19 0-16,-31-10 0 0,31 10-12 0,-34 0-20 15,34 0-15-15,-33 8-27 0,27 9-70 0,-18-20-153 16,24 3-303-16,-16 29 31 0,16-29 298 15</inkml:trace>
  <inkml:trace contextRef="#ctx0" brushRef="#br1" timeOffset="131511.7071">13384 9720 1304 0,'5'-23'131'0,"-5"23"-75"15,0 0-25-15,0 0-4 0,0 0 5 16,4 30 16-16,-8-12 1 0,4 15-3 0,-3 5-24 15,-2 12-3-15,-4 11-23 0,-2 6 13 16,-3 9 2-16,-3 7-18 0,-3 3 16 0,-2 3-14 16,-2 2-5-16,1-1 20 0,-3 1-21 0,3-3 1 15,0-4 14-15,4-7-22 0,4-8 11 0,2-12-18 16,12-5-52-16,-9-28-94 0,29 16-119 16,-19-40-186-16,18 19-28 0,12-10 312 0</inkml:trace>
  <inkml:trace contextRef="#ctx0" brushRef="#br1" timeOffset="131714.8356">13198 10402 1604 0,'0'0'184'0,"-29"1"-124"16,29-1-21-16,-18 7-17 0,18-7-3 0,0 0-7 16,0 0-5-16,0 0-5 0,0 0 0 0,22 21-2 15,-5-18 0-15,6-1 0 0,5-6-2 0,5-4 2 16,6-6-9-16,6-3-8 0,1-8-23 0,10 0-37 15,-8-14-34-15,19 10-35 0,-19-24-119 0,26 19 3 16,-18-22 4-16,5-2-186 0,12 16 131 0,-26-26 307 16</inkml:trace>
  <inkml:trace contextRef="#ctx0" brushRef="#br1" timeOffset="131871.0707">13967 9445 1494 0,'-30'35'103'0,"-12"0"-22"16,7 17-40-16,-4 3 15 0,6 11-25 0,2 7-5 15,1 9 7-15,0 5-30 0,3 4 12 16,2 3-8-16,2-1-12 0,4-3 13 0,4-4-17 16,7-7-14-16,3-10 7 0,11-3-35 0,1-17-20 15,16 1-24-15,-6-22-33 0,25 13-85 0,-16-28-74 16,19 0-208-16,2 0 32 0,-8-23 422 0</inkml:trace>
  <inkml:trace contextRef="#ctx0" brushRef="#br1" timeOffset="132667.9391">14224 10095 1302 0,'-25'20'301'0,"-8"-10"-231"0,7 9-21 16,-4 1 8-16,6 6-32 0,-3 2 24 0,7 6-35 16,-3 0 2-16,2 3 5 0,4-1-11 0,4 3 6 15,2 1-11-15,6-1 8 0,1-3-10 16,6-3 5-16,6-5-8 0,4-4 4 0,6-6-5 15,5-2 1-15,4-4 0 0,3-4 0 0,6-4 0 16,1-5 0-16,5-7 1 0,2-4-2 0,3-7 2 16,0-3-2-16,1-6 4 0,-1-2-6 0,-2-7 7 15,-3-3-8-15,-5-1 3 0,-4-3-12 16,-1 4 5-16,-9-2-11 0,-4 2 9 16,-7 2 7-16,-4 3-23 0,-7 4 29 0,-5 3-26 15,-5 1 15-15,-6 4 7 0,-2 3-4 0,-5 4 7 16,-2 5-2-16,2 6 2 0,-1 5 3 0,3 6 2 15,1 5 5-15,1 3-1 0,2 3 1 0,0 2-3 16,6 3 1-16,2-2-5 0,5-2 2 0,3-18-5 16,10 27-11-16,-10-27 27 0,30 17-28 0,-8-13 31 15,4-2-16-15,3-4-16 0,5-3 16 16,5-1-17-16,0-3 26 0,0 0-11 0,0-1 10 16,-3-2-7-16,0 2 0 0,-2-1 3 0,-5 0-3 15,-4 2-1-15,-2 1-4 0,-4 1 1 16,-19 7-2-16,25-6 0 0,-25 6 2 0,0 0 2 15,0 0 6-15,0 0 1 0,0 0 0 0,0 0-6 16,-7 25-5-16,-2-5 0 0,-4 2-6 0,0 5 12 16,-3 5-6-16,-2 2 0 0,1 1 0 15,1 1 0-15,0-1 0 0,5-1 0 0,2-1 0 16,5-6 0-16,4 1 0 0,4-6 0 0,6-4 0 16,-10-18 0-16,33 24 0 0,-10-16 0 0,4-5 0 15,3-3 0-15,6-5 0 0,1-4 0 0,5-6 0 16,0-7 0-16,3-3 0 0,0-3 0 0,-2-3 0 15,-1-2 0-15,-4-1 0 16,-1 0 0-16,-5 1 0 0,-2 2 0 0,-5 4 0 16,-4 1-4-16,-7 4 8 0,-3 3-12 0,-2 2 16 15,-9 17-8-15,8-19 0 0,-8 19 0 0,0 0 0 16,0 0 0-16,0 0 0 0,-9 19-1 0,1-1-9 16,-1 10 20-16,-2 6-17 0,1 6 15 0,-1 3-8 15,0 2 0-15,4-1 0 0,2-2 0 0,4-1 0 16,4-3 0-16,5-5 0 0,4-6 0 15,5-6 0-15,3-8 0 0,5-7 0 0,4-6 0 16,4-5 0-16,2-8 0 0,2-5 0 0,-3-9 0 16,1-3 0-16,-5-6 0 0,-1-4 0 0,-2-3 0 15,-4 0 0-15,-2-1 0 0,-5 1 0 16,-3 2 0-16,-3 2 0 0,-4 0 0 0,-2 2 0 16,-2-1 0-16,-1-4 0 0,0 4-24 0,-2-5-56 15,6 10-30-15,-10-14-56 0,21 28-130 16,-21-15-269-16,14 7 29 0,-9 27 267 0</inkml:trace>
  <inkml:trace contextRef="#ctx0" brushRef="#br1" timeOffset="132980.4621">17108 9203 1741 0,'0'0'25'16,"-24"8"-23"-16,24-8 1 0,-16 27 1 0,12 1 12 16,-2 6 1-16,4 10 8 0,-1 6-13 0,1 6 4 15,0 6 2-15,2 3-19 0,-2 2 18 0,0 0-18 16,1 1-3-16,-4 1 12 0,1-1-15 0,1-4 11 15,-1 0-14-15,0-7-5 0,2-3 17 16,-2-3-28-16,4-4-3 0,-6-9-43 0,11 1-15 16,-9-17-20-16,18 10-65 0,-14-32-92 15,0 0-246-15,11 24 38 0,-11-24 340 0</inkml:trace>
  <inkml:trace contextRef="#ctx0" brushRef="#br1" timeOffset="133449.2194">16957 9875 1707 0,'-52'-4'127'0,"52"4"-58"0,-33 10-29 16,33-10-12-16,-19 9-8 0,19-9-7 15,0 0-9-15,-6 17-4 0,6-17-2 0,11 17 2 16,-11-17 0-16,25 18 0 0,-5-11 1 0,0 0 2 16,6-3-1-16,1-1 3 0,3-1 0 0,2-1 0 15,0-1-1-15,3 0 0 0,-1-1-1 0,-2 0 0 16,1-1 3-16,-4 2-6 0,-2-3 0 15,0 2 0-15,-2-1 0 0,0-1 0 0,-3-1 0 16,-3 2 0-16,-2-2 0 0,-17 4 0 0,22-4 0 16,-22 4 0-16,0 0 0 0,0 0 0 0,0 0 0 15,0 0 0-15,0 0 0 0,0 0 0 0,0 0 0 16,-21 27 0-16,8-10 0 0,-4 5 0 0,-1 6 0 16,-2 2 0-16,1 5 0 0,3 2 0 15,1 1 0-15,3 2 0 0,5 1 0 16,1-1 0-16,5-2 0 0,6-6 0 0,2-6 0 15,6-5 0-15,4-5 0 0,5-5 0 0,6-5 0 16,4-6 0-16,3-7 0 0,4-5 0 0,0-6 0 16,2-5 0-16,1-5 0 0,-4-5 0 0,1-3 0 15,-2-5 0-15,-3 1 0 0,-4 0 0 0,-3 0 0 16,-5 3 0-16,-6 0 0 0,-7 3 0 16,-6 5 0-16,-8 0 0 0,-3 3 0 0,-8-2-19 15,-5 3-11-15,-7-1-14 0,-1 8-9 0,-9-4-24 16,7 14-12-16,-11-6-7 0,12 19 11 15,-9-3 14-15,11 12 8 0,-6-3-14 0,14 13-74 16,-9-8-174-16,10-4-136 0,16 8 56 0,3-20 405 16</inkml:trace>
  <inkml:trace contextRef="#ctx0" brushRef="#br1" timeOffset="134048.2719">18931 9982 1514 0,'0'0'118'0,"-28"-20"-62"0,28 20-11 0,-28-15-1 15,28 15-4-15,-34-14-7 0,13 6-11 0,-5 2-6 16,-3 4-2-16,-3 1 0 0,0 5-1 15,-2 5-2-15,3 3 1 0,-5 5 0 0,0 4 6 16,1 4 1-16,2 4 5 0,1 1-5 0,4 4-16 16,0 1-3-16,6-1 0 0,4-3 0 0,5 0 0 15,7-7 0-15,4-4 0 0,2-20 0 0,20 27 0 16,2-21 0-16,7-6 0 0,9-7 0 0,5-10 0 16,10-11 0-16,1-7 0 0,8-12 0 0,5-5 0 15,1-7 0-15,4-6 0 0,-5 0 0 16,-2-1 0-16,-6 2 0 0,-5 3 0 0,-9 4 0 15,-9 6 0-15,-9 5 0 0,-6 5 0 0,-10 3 0 16,-4 5 0-16,-7 0 0 0,-6 8 0 0,-2 6 0 16,8 19 0-16,-26-19 0 0,26 19 0 15,-33 11 0-15,11 6 0 0,0 12 0 16,-3 9 0-16,-3 11 0 0,0 11 0 0,0 4 0 0,1 5 0 0,5 0 0 16,4 1 0-16,6 0 0 0,3-7 0 0,9-2 0 15,1-11-53-15,15-3-36 0,-3-18-63 0,24 12-88 16,-20-21-350-16,19-3 24 0,2-2 210 0</inkml:trace>
  <inkml:trace contextRef="#ctx0" brushRef="#br1" timeOffset="134424.9185">19234 9981 1767 0,'-21'6'71'0,"21"-6"-60"15,0 0-12-15,21 18 1 0,-4-12 0 0,5-2 4 16,1-4 6-16,4-1 3 0,1-4 7 16,6-1-2-16,0-4 3 0,4 0-1 15,-1-3 3-15,3 0-9 0,-1-4-2 0,-2 0-10 16,-4-4 0-16,-3 2-4 0,-6 0 5 0,-3-1-3 16,-6 3 6-16,-15 17 3 0,17-31 6 0,-17 31-6 15,0-28-9-15,0 28 0 0,-15-28 0 0,15 28 0 16,-30-23 0-16,8 15 0 0,-3 2 0 0,-3 6 0 15,-2 5 0-15,0 3 0 0,-2 7 0 16,-1 4 0-16,2 6 0 0,-1 4 0 0,0 4 0 16,6 2 0-16,1 3 0 0,3-1 0 0,8 1 0 15,3-5 0-15,6 0 0 0,6-3 0 0,5-2 0 16,5-5 0-16,9-2 0 0,2-6-27 16,7-1-12-16,4-7-42 0,10 3-6 0,-4-19-44 0,26 15-122 15,-22-23-226-15,20-1-51 16,2 2 111-16</inkml:trace>
  <inkml:trace contextRef="#ctx0" brushRef="#br1" timeOffset="134696.5073">20088 9755 1667 0,'-47'6'194'0,"11"8"-119"15,1-2-34-15,7 4-8 0,6-1-10 16,5-1-9-16,17-14-14 0,-21 27 0 0,21-27 0 15,-2 18 0-15,2-18 0 0,0 0 0 0,31 22 0 16,-12-17 0-16,5-3 0 0,5-2 0 0,3-1 0 16,4-2 0-16,1 2 0 0,-3 0 0 0,-1 2 0 15,-3 2 0-15,-3 1 0 0,-3 4 0 16,-4 0 0-16,-20-8 0 0,21 22 0 16,-21-22 0-16,5 29 0 0,-10-11 0 0,-4 4 0 15,-7 1 0-15,-6 1 0 0,-6 0 0 0,-1 0 0 16,0 1 0-16,-2-5 0 0,3-1 0 0,2-2 0 15,1-3 0-15,6-5 0 0,19-9 0 0,-21 8-27 16,21-8-34-16,0 0-44 0,1-23-78 0,26 19-308 16,-17-14-102-16,9-4 52 0</inkml:trace>
  <inkml:trace contextRef="#ctx0" brushRef="#br1" timeOffset="134998.8907">20903 9738 1396 0,'-31'-11'105'0,"12"10"-33"16,-8-9-2-16,6 10-3 0,-7-6-11 16,4 7-14-16,-8 0-10 0,2 7-4 0,-5 0-3 15,-1 5 6-15,-1 3-2 0,0 5 5 0,1 1-7 16,2 5 3-16,1 2-27 0,4 4-3 0,1 1 0 15,5 0 0-15,3-2 0 0,7-1 0 16,7-5 0-16,7-3 0 0,7-2 0 0,9-6 0 16,6-1 0-16,4-3 0 0,10-5 0 0,2-5 0 15,8-3-23-15,4-8-28 0,11 0-31 0,-3-12-32 16,15 14-51-16,-20-26-102 0,23 14-278 0,-12-1 13 16,-7-7 265-16</inkml:trace>
  <inkml:trace contextRef="#ctx0" brushRef="#br1" timeOffset="135373.8683">21179 9721 1846 0,'-19'12'50'0,"19"-12"-28"16,-18 29-13-16,16-12 2 0,0 4-5 0,2 2 6 16,2 2-7-16,-1 3 6 0,3 2-4 15,-3 1 4-15,-1 4-5 0,0 2 6 0,-4 0-6 16,0 1 4-16,1-2-5 0,-2-3-6 0,1-6 17 15,2-2-22-15,-1-7 15 0,3-18-9 0,3 24-1 16,-3-24-3-16,0 0-1 0,0 0 3 0,0 0-1 16,0 0 1-16,0 0 2 0,0 0-2 15,19-31-11-15,-10 6 22 0,-1-4-21 0,3-1 22 16,0-4-7-16,0 0-6 0,0-1 7 16,-1 1-6-16,-2-3 6 0,0-1-6 0,-1-3 6 15,-1-2-7-15,0-2 7 0,0 0-6 0,0 7 5 16,0 6-6-16,-1 9 5 0,-5 23-4 0,7-19 4 15,-7 19-2-15,0 0 0 0,0 0 0 0,0 0 0 16,0 0-1-16,16 24-1 0,-16-24-9 0,19 22-14 16,-19-22-8-16,32 18-15 0,-11-13-19 15,12 4-24-15,-6-13-35 0,20 15-48 0,-20-25-56 16,25 20-106-16,-2-7-129 0,-11-12 44 0,17 16 421 16</inkml:trace>
  <inkml:trace contextRef="#ctx0" brushRef="#br1" timeOffset="135561.3701">21736 9844 1636 0,'-43'31'140'0,"20"7"-70"15,-1-3-29-15,7 5-3 0,1-4-14 0,6 1 2 16,3-3-13-16,5-4 0 0,5-5-10 0,4-5-11 16,-7-20 22-16,28 26-25 0,-10-19 22 0,3-4-25 15,5-6-21-15,0-4 15 0,5-5-20 0,-3-7 16 16,5-1-61-16,-13-18-71 0,22 17-207 0,-20-19-233 15,-2-2 69-15,7 6 378 16</inkml:trace>
  <inkml:trace contextRef="#ctx0" brushRef="#br1" timeOffset="136108.2584">21836 9006 1954 0,'-20'10'47'0,"20"-10"-39"0,0 0-9 0,0 0-5 15,-9 19-2-15,9-19-9 0,0 0-9 0,19 15-14 16,-19-15-24-16,23 3-25 0,-23-3-32 0,37 0-31 16,-37 0-26-16,44-3-14 0,-44 3 34 15,41-4 47-15,-20 5 62 0,1 4 69 0,2 2 36 16,-7-1 27-16,6 11 10 0,-23-17-8 0,37 35-12 16,-26-15-14-16,5 10-6 0,-8-2-13 15,3 9 5-15,-8 1-12 0,0 7 11 0,-6-2 8 16,4 9 16-16,-11-5-4 0,8 6-2 0,-13-8 9 15,4 5-30-15,-5-8 15 0,2 3-13 0,-2-4-15 16,3 0 3-16,-3-5-11 0,4-1 0 0,1-2-11 16,1-5-8-16,3-3-1 0,1-3 0 0,3-5 0 15,3-17 0-15,-1 29 0 0,1-29 0 0,6 21-6 16,-6-21-3-16,0 0-4 0,0 0 2 16,18 14 4-16,-18-14 2 0,0 0 3 15,0 0 2-15,18-17 0 0,-18 17 1 0,11-24 0 16,-11 24-2-16,10-28 3 0,-10 28-3 0,10-29 4 15,-7 12-4-15,2-2 4 0,1 0-3 0,3-6 3 16,3-1-3-16,3-4 3 0,3-2-6 0,3-2 6 16,3 4-5-16,0 5 3 0,1 5-3 15,-2 9 2-15,-3 7-1 0,-3 4 2 0,0 4 4 16,-17-4 0-16,27 21 2 0,-27-21-2 0,18 35 0 16,-13-12-5-16,-1 1 3 0,-5 4-5 0,-4 1 4 15,-4 1-4-15,-4 0 5 0,0 1-6 0,-4-3 5 16,-2-2-6-16,-1-2 5 0,-2-2-6 0,0-1 4 15,-4-2-4-15,1-3-1 0,-1-3-7 16,1-5-3-16,4 0-10 0,2-7-6 16,19-1-18-16,-22-11-28 0,22 11-50 0,-6-33-89 15,26 10-289-15,-10 0-46 0,2-7 157 0</inkml:trace>
  <inkml:trace contextRef="#ctx0" brushRef="#br1" timeOffset="136452.0001">22291 9850 1390 0,'5'25'179'0,"-5"-25"-116"0,-8 24-6 0,8-24-9 15,0 0-5-15,13 18-7 0,-13-18-4 16,30 2-5-16,-6-4 2 0,2-5-1 0,8-2-1 16,2-4 1-16,7-3-7 0,4-3-1 0,2-2-9 15,3-3-3-15,-3 1-8 0,-6-1 0 16,-3 1 0-16,-6-1 0 0,-6 1 0 0,-4 0 0 15,-4 2 0-15,-7 2 0 0,-5 1 0 0,-8 18 0 16,-3-32 0-16,3 32 0 0,-24-25 0 0,3 16 0 16,-2 2 0-16,-4 1 0 0,-6 5 0 0,-1 3 0 15,-1 3 0-15,-3 5 0 0,0 4 0 0,-3 6 0 16,1 5 0-16,3 2 0 0,5 3 0 0,5-1 0 16,5-1 0-16,8 1 0 15,2-5 0-15,8-1 0 0,4-1 0 0,7-4 0 16,-7-18 0-16,33 29 0 0,-9-21 0 0,10-2 0 15,3-6 0-15,8-1 0 0,4-9-64 0,8 8-51 16,-7-21-95-16,23 7-387 0,-16-1-5 0,3 0 144 16</inkml:trace>
  <inkml:trace contextRef="#ctx0" brushRef="#br1" timeOffset="137717.6573">21836 8530 1523 0,'-93'-15'88'0,"17"4"-69"0,-4-1-9 15,-6 3-10-15,-4 0 3 0,-3 1-1 16,-3 0 0-16,0 0 0 0,-6 2 0 0,-1 0-1 16,-2 1 0-16,-6 0 0 0,1 0 0 0,-2 2 0 15,-2-1 2-15,-1 0-3 0,-3 1 4 0,0 2 5 16,-2-3 10-16,0 4 8 0,-6-4 4 0,0 4-3 15,-5-1-8-15,0 1-3 0,-2 0-5 16,-5 1-2-16,-2 2-2 0,-2 2 0 0,-5-1-2 16,-1 2 0-16,-2 2-3 0,0 0 2 0,3 2-2 15,0 1 0-15,-3 0 0 0,2-1-1 0,0 4-2 16,-2-2 3-16,2 0-4 0,-4 2 4 16,1 1-3-16,1 1 2 0,1 1-5 0,0 0 4 15,4 1-1-15,0 2 3 0,1 2-1 16,4 0 2-16,-1 0-6 0,3 3 3 0,0 0-7 15,2 3 9-15,1 2-7 0,0 2 8 0,-1 2-5 16,1 1-14-16,-3 4 24 0,0 0-24 0,5 3 23 16,1-1-6-16,0 1-8 0,6 0 11 0,3-2-7 15,5 3 8-15,6-4-6 0,5-1 7 0,5-1-8 16,5-1 6-16,4-5-7 0,8 2 8 0,4-3-9 16,5-1-6-16,2-3 22 0,5-1-25 15,1-1 27-15,4-1-13 0,5 1-4 0,1 1 4 16,4 2-7-16,3 1 6 0,4 0-7 15,2 2 7-15,2 1-8 0,0 3 5 0,3 1-9 16,0 2 7-16,0 1-7 0,1 3 9 0,4 2-7 16,1 3 9-16,1 1 9 0,3 1-21 0,2 2 22 15,2 1-21-15,4 1 6 0,3 1 10 0,2 2-11 16,3 0 11-16,6 2-13 0,2-2 13 16,6 1-11-16,2 3-6 0,8 0 20 0,4 2-20 15,5-2 20-15,5-4-2 0,6 0-13 0,6 2 13 16,6-1-11-16,7-2 9 0,6 1-9 0,5-7 10 15,10 0-10-15,1-1-8 0,12-1 27 0,5-1-23 16,5-3 23-16,10-2-5 0,4-3-11 0,2-3 6 16,11-3-5-16,4-1 8 15,7-1-9-15,6-2 10 0,4-1-10 0,6-1 6 16,2-2-5-16,5-3 5 0,4 1-3 0,5-2 2 16,4-1-4-16,4 0 3 0,2-1-4 0,1 0 4 15,0-1-3-15,1-3 3 0,4 1 0 0,1-2 2 16,2 0-1-16,3 0 3 0,0-1-2 0,4-3 2 15,6-1-2-15,2-2-1 0,0-2-1 0,-2-2 0 16,-1-2-1-16,3-2-1 0,3 0 1 16,-3-3-1-16,1-2 3 0,-1 0-3 0,2-3 2 15,2 0-2-15,-4 0 0 0,-1-1 0 0,-5 0 2 16,-2 0-3-16,-1 0 3 0,-6 0-2 0,-3-2 1 16,-5 2-2-16,-4 1 1 0,-3 1-2 15,-6-1 4-15,-4-1-4 0,-3-2 6 0,-4-1-5 16,-3-4 3-16,1-1-3 0,-9-1 4 0,-4-3-4 15,-2-2 6-15,-3-3-5 0,-3-3 4 16,-7-2-7-16,-2-2 8 0,-7-3-8 0,-4-2-7 16,-4 0 23-16,-7-4-22 0,-3-1 20 0,-5-1-5 15,-4-2-10-15,-1-2 12 0,-5-2-11 0,-5-2 9 16,-2-1-12-16,-6 1 6 0,-8 0-13 0,-3 0-4 16,-11-1 20-16,-2 2-17 0,-7-1 23 0,-8 2-4 15,-3 2-12-15,-6-1 13 0,-6-1-10 16,-5 1 10-16,-3-1-6 0,-4 1 14 0,-3 1-10 15,-2-1-5-15,-3 1 18 0,-3-2-22 16,0 1 19-16,-2 0-2 0,-2 0-11 0,-1-1 8 16,-3 2-10-16,0-2 7 0,-2 1-8 0,0 1 8 15,-3-2-10-15,0 1-4 0,-4 1 17 0,-5 1-19 16,-5 1 19-16,-4-2-4 0,-4 2-9 0,-4 0 10 16,-4 1-9-16,-5 2 6 0,-2-3-4 15,-5 2 6-15,2 0-9 0,-5-2 9 0,0 0-9 16,-2 1-5-16,-1 1 19 0,0 2-16 0,2 3 17 15,1 2-6-15,1 3-8 0,2 6 0 0,0 2-13 16,0 5-9-16,-2-2-23 0,4 12-42 0,-8-12-31 16,19 23-294-16,-22-9-174 0,2 4 37 0,1 10 415 15</inkml:trace>
  <inkml:trace contextRef="#ctx0" brushRef="#br1" timeOffset="139200.4307">13864 12643 1052 0,'-15'26'244'0,"-2"-21"-190"0,17-5-13 0,-35 17-1 15,18-2-9-15,-6-7 21 0,3 10-16 16,-5-6 8-16,1 8 1 0,-4-5-8 0,7 5 5 16,-5-2-9-16,8 4 1 0,-2-4-9 0,6 2 0 15,3 1-9-15,2-1 0 0,6 2-12 16,1 4 0-16,6-1-5 0,2 0 4 0,5 2-6 15,4-4 7-15,3-2-6 0,4-6 4 0,6-3-3 16,3-3 0-16,3-5-1 0,7-6 0 0,-2-3 3 16,2-3-3-16,1-7 4 0,1-1-2 0,-4-5 3 15,-1-3-3-15,-6-3 3 0,-4-2-7 0,-3-2 7 16,-3-3-7-16,-4-1 7 0,-2-1-12 16,-4 0 8-16,-5 4-9 0,-3 3 9 0,-5 3-3 15,-3 6-11-15,-3 2 29 0,7 18-26 0,-23-23 29 16,23 23-14-16,-28-12 0 0,28 12 1 0,-28-4 0 15,28 4 1-15,-27 5 1 0,27-5-1 0,-22 11 2 16,22-11-3-16,0 0 0 0,-12 19-2 0,12-19-17 16,0 0 14-16,17 17-12 0,-17-17 30 0,31 11-13 15,-10-5 14-15,3-1-15 0,3 0-3 16,0 1-1-16,1 0 0 0,0 2 1 16,-4 1-2-16,-1 3 5 0,-3 2-5 0,0 6 3 15,-3 3-5-15,-1 2 4 0,-5 4-3 0,-5 1 5 16,-3 3-6-16,-4 2 6 0,-6 1-4 0,-1-1 5 15,-3 0-4-15,-4-4 6 0,2-4-5 0,-2-4 6 16,3-4 4-16,12-19 12 0,-19 22 1 16,19-22 2-16,0 0-8 0,0 0-9 0,0 0-4 15,-9-18 1-15,13-2 5 0,2-4-5 0,3-7-5 16,3 1 0-16,0-5 0 0,5 1 0 0,1 0 0 16,3 2 0-16,-3 3 0 0,0 0 0 0,-2 2 0 15,-1 2 0-15,0 2 0 0,0 0 0 16,0 3 0-16,-1 0 0 0,1 3 0 0,-1-1 0 15,5 3-48-15,1-2-2 0,11 8-76 16,-9-17-54-16,29 13-350 0,-20-2-77 0,6 4 102 16</inkml:trace>
  <inkml:trace contextRef="#ctx0" brushRef="#br1" timeOffset="139939.9809">15134 12744 1372 0,'0'0'101'0,"0"0"-50"16,0 0-16-16,0 0-9 0,-4 21 12 15,4-21 6-15,-9 27 8 0,3-11-9 0,7 7-2 16,-3 2-15-16,4 5 2 0,-1 1-11 0,2 4 3 16,0 2-10-16,2 0 3 0,1 2-10 0,2 0 4 15,-2-1-6-15,0 1 5 0,-1 0-6 0,-3-2-9 16,-1-2 18-16,1 0-21 0,-2-2 22 15,0-4-7-15,-2-2-2 0,0-6 3 0,1-3-2 0,1-18 2 16,-1 25-2-16,1-25 2 16,0 0-1-16,0 0 0 0,0 0 2 0,0 0-3 15,0 0 1-15,0 0 0 0,0 0 0 0,2-23-2 16,-1 6 3-16,2-4-4 0,1-2 2 0,4-1-4 16,1-1-7-16,4-2 23 0,0 2-22 0,3-1 23 15,1 3-12-15,2 3-5 0,2 2 2 0,0 4-1 16,1 3 2-16,-2 4-2 0,2 3 1 0,-1 3-3 15,-1 2 3-15,0 4 0 0,-2 4-1 16,-1-1 2-16,0 4-3 0,-17-12 2 0,27 31-1 16,-19-15 2-16,-1 4-3 0,-6 0-12 0,-4 2 23 15,-3 4-21-15,-3-2 22 0,-5 0-6 0,-3 1-6 16,-2-2 5-16,-3-1-5 0,-4-1 4 16,1-3-3-16,-1 0 3 0,1-6-3 0,2-4 0 15,2-3-8-15,3-6-10 0,18 1-12 16,-30-10-15-16,30 10-22 0,-15-25-26 0,15 25-43 15,-5-46-99-15,18 22-320 0,-4-4 47 0,-2-7 234 16</inkml:trace>
  <inkml:trace contextRef="#ctx0" brushRef="#br1" timeOffset="140314.9784">16678 12528 1726 0,'-5'-17'50'0,"5"17"-31"16,0 0-13-16,0 0 0 0,0 0 4 16,0 0 4-16,0 0-8 0,-15 40 1 15,10-1-11-15,-2 10-8 0,-1 9 22 0,-3 6-18 16,-2 2 20-16,-1 3-2 0,-1-1-14 0,-2 0 11 16,1 0-14-16,1-6 12 0,1-6-13 0,5-7-13 15,4-6-3-15,0-9-39 0,11-1 14 0,-4-14-31 16,17 3-27-16,-19-22-65 0,37 0-312 0,-11-2-11 15,-4-15 146-15</inkml:trace>
  <inkml:trace contextRef="#ctx0" brushRef="#br1" timeOffset="140658.7287">16808 13030 1701 0,'-33'13'80'0,"20"4"-43"16,13-17-17-16,-19 24-1 0,19-24-2 0,0 0-2 15,8 22-5-15,-8-22 0 0,24 7 0 16,-3-6 5-16,4-4-1 0,6-3-3 0,1-4 1 16,4-2-9-16,0-1 1 0,1-3-4 0,-2 1 1 15,-1 1-3-15,-4-3 5 0,0 1-2 0,-5 1 5 16,-4-1-3-16,-4 1 4 0,-17 15-5 0,20-26 3 16,-20 26 0-16,5-20 5 0,-5 20 0 0,0 0 1 15,-23-19-5-15,23 19-5 0,-34-7-1 16,10 6 0-16,-3 3 0 0,-1 4 0 15,-3 2 0-15,0 6 0 0,-1 3 0 0,2 2 0 16,1 6 0-16,2 3 0 0,2 3 0 0,3 0 0 16,1-3 0-16,6 0 0 0,5-2 0 0,5-2 0 15,3-1 0-15,7-1 0 0,5-3 0 0,7-2 0 16,4-3-25-16,7-1-27 0,-2-9-21 0,15 5-43 16,-10-16-34-16,25 17-55 0,-19-27-78 15,25 12-135-15,-4 0-72 0,-9-18 256 0</inkml:trace>
  <inkml:trace contextRef="#ctx0" brushRef="#br1" timeOffset="140995.3963">17640 12946 1157 0,'-27'12'226'0,"-17"-14"-122"0,12 13-17 16,-8-6-10-16,10 12-7 0,-5-5-15 0,4 8-12 31,0-2-14-31,1 4-4 0,2 0-9 0,5 0 4 15,3 1-4-15,4 0 5 0,5-3-5 0,5 2 1 0,3-4-8 0,3-18 0 16,8 28-7-16,-8-28 2 0,23 19-4 0,-5-13 1 16,4-2 0-16,1-4-1 0,3-4 1 0,0-3-1 15,1-3 1-15,2-4 0 0,-1-2 1 16,0-2-2-16,-1-2 4 0,-4-2-6 0,-2-1 5 16,-3-1-4-16,-2 1 3 0,-3 0-3 0,-1-3 3 15,-3 3-3-15,-2 3 3 0,-3 0-3 16,-4 20 2-16,3-25-1 0,-3 25 1 0,0 0 0 15,0 0 1-15,0 0-5 0,0 0-3 0,-19 7-4 16,12 10-5-16,-2 7 3 0,2 7-7 16,-3 0-1-16,4 3-17 0,-1-6-14 0,9 7-41 15,-5-15-31-15,20 17-70 0,-17-37-78 0,25 26-176 16,-2-8-48-16,-3-16 268 0</inkml:trace>
  <inkml:trace contextRef="#ctx0" brushRef="#br1" timeOffset="141339.1206">18199 12990 1211 0,'-29'-10'254'15,"2"21"-157"-15,-12-6-30 0,10 12-1 0,-7-5-11 16,8 8-8-16,-4 0-18 0,3 3-5 0,1 0-6 16,2 3 3-16,4 0-5 0,4-1 4 0,5-1-7 15,4-3-1-15,6-4-6 0,3-17-1 0,7 25-4 16,-7-25 1-16,24 12 0 0,-6-12 0 15,4-3 2-15,4-7-2 0,4-6 3 0,3-3-4 16,1-9 4-16,5-3-3 0,2-4 11 16,1-3-8-16,-3-2 8 0,-3 0-9 0,-5 0 5 0,-1 3-3 15,-6 3 4-15,-3 3-10 0,-2 0 0 16,-5 0 0-16,-3 3 0 0,-4 0 0 0,-2 2 0 16,-5 5 0-16,-1 3 0 0,1 18 0 15,0 0 0-15,0 0 0 0,0 0 0 0,-23 5 0 16,13 14 0-16,-7 7 0 0,2 5 0 0,-1 7 0 15,1 3 0-15,-1 0 0 0,5 2-14 0,2-3-19 16,7 1-21-16,-1-7-19 0,16 2-47 0,-13-36-49 16,31 49-121-16,-31-49-179 0,36 17-35 0,-1-6 184 15</inkml:trace>
  <inkml:trace contextRef="#ctx0" brushRef="#br1" timeOffset="141635.9981">18800 12788 1154 0,'-31'-16'210'0,"31"16"-55"0,-41 1-28 0,41-1-27 16,-39 14-34-16,22-2-16 0,-4 1-22 0,4 5-5 15,0 2-9-15,4 0 0 0,2-1-7 16,4 2 1-16,2-2-8 0,4 0 4 0,1-19-6 16,7 31 3-16,-7-31-1 0,21 25-1 0,-21-25 0 15,30 19 2-15,-13-13-1 0,1-3 2 0,1-2-1 16,2 1 0-16,1-2-1 0,-1 1 0 0,-2 1-1 15,-19-2 1-15,24 6 0 0,-24-6 1 16,0 0 1-16,13 21 1 0,-13-21-2 16,-2 26 1-16,-5-9-4 0,-1 5 2 0,-7 2-3 15,-3 3 5-15,-5 1-5 0,0 0 4 0,0-3-7 16,2-2-19-16,4-3 19 0,0-3-37 0,9 0 3 16,8-17-54-16,-3 21-82 0,3-21-141 0,0 0-269 15,0 0 74-15,21-32 353 0</inkml:trace>
  <inkml:trace contextRef="#ctx0" brushRef="#br1" timeOffset="142276.6779">20760 12796 1052 0,'0'0'116'16,"-7"-24"-15"-16,7 24 2 0,-18-17 0 16,18 17-18-16,-22-15-18 0,22 15-18 0,-33-16-12 15,11 12-6-15,-3 2-1 0,0 5 2 0,-4 3-1 16,1 9 4-16,-5 1-8 0,2 8 5 0,-3 1-7 15,3 8 5-15,-2 0-8 0,5 4 3 0,-1 1-11 16,5 1-14-16,2 0 0 0,4-4 0 16,7-7 0-16,7-7 0 0,4-21 0 0,10 25 0 15,7-19 0-15,4-2 0 0,8-6 0 16,5-5 0-16,3-6 0 0,6-6 0 0,6-9 0 16,3-4 0-16,5-6 0 0,-1-2 0 0,-2 0 0 15,-3 2 0-15,-8 3 0 0,-4 1 0 0,-8 5 0 16,-6 4 0-16,-6 4 0 0,-7 4 0 0,-12 17 0 15,7-19 0-15,-7 19 0 0,0 0 0 0,0 0 0 16,-19 4 0-16,19-4 0 0,-27 24 0 16,7 0 0-16,-2 4 0 0,3 7 0 0,-2 1 0 15,5 2 0-15,4 2 0 0,4-2 0 0,4-1 0 16,8-1 0-16,2-7 0 0,8-1-13 16,1-8-48-16,13 6-61 0,-10-23-83 0,29 13-391 15,-16-9-6-15,2-3 155 0</inkml:trace>
  <inkml:trace contextRef="#ctx0" brushRef="#br1" timeOffset="142964.1888">14864 14180 1484 0,'0'0'139'15,"5"-22"-106"-15,-5 22-28 0,9-17-2 0,-9 17-3 16,0 0 3-16,0 0 5 0,19-3 5 16,-19 3 2-16,10 23 2 0,-1-2 2 0,-5 8-4 15,5 8 8-15,-2 3-8 0,0 5 7 0,-2 5-9 16,0 3 13-16,-2 4 5 0,-1 2-22 0,-1-2 19 15,1-1-22-15,-1-4 1 0,-1-5 13 0,0-3-11 16,0-3 6-16,-1-6-9 0,1-4 1 0,-2-5-10 16,4-8 3-16,-2-18-2 0,1 19 0 15,-1-19 1-15,0 0-1 0,0 0-1 16,0 0 1-16,0 0 3 0,3-28 0 0,-1 6 4 16,-1-4-5-16,-1-7 2 0,0-1-5 0,2-1 5 15,1-1-4-15,0 1 5 0,2-1-5 0,1-1 4 16,4 2-5-16,2 1-8 0,2 4 21 0,3 5-19 15,1 4 21-15,2 6-11 0,2 2-2 0,1 5-1 16,1 3-2-16,1 5 3 0,2 3-1 16,1 5-1-16,1 4 0 0,-1 4-4 0,-2 6-11 15,-3-2 13-15,-3 4-10 0,0 3 24 0,-4 0-7 16,-3 3 7-16,-3-1-6 0,-5-1-5 0,-3-2 5 16,-4 1-5-16,-5-2 7 0,-3-1-6 0,-6 2 5 15,-1-3-3-15,-2-1 2 0,-2-4-4 16,-1-4 0-16,-3-3-11 0,1-5-8 0,2-2-20 15,-2-9-29-15,24 5-29 0,-37-17-39 16,37 17-70-16,-22-25-97 0,14 6-211 0,8 19 44 16,-1-42 389-16</inkml:trace>
  <inkml:trace contextRef="#ctx0" brushRef="#br1" timeOffset="143489.5157">15832 14494 1547 0,'21'2'130'0,"-21"-2"-59"16,0 0-29-16,-17 1-13 0,17-1-11 0,-18 9-8 0,18-9 0 15,-29 23 2-15,13-6-10 0,-1 3 30 0,2 4-23 16,-1 1 27-16,2 3-6 0,-1 1-9 0,3 3 4 16,0-2-7-16,3 0-13 0,3-3-5 15,5-4 0-15,2-6 0 0,-1-17 0 0,15 22 0 16,-15-22 0-16,30 7 0 0,-9-11 0 0,3-5 0 15,3-6 0-15,4-6 0 0,1-5 0 16,2-7 0-16,0-2 0 0,2-3 0 0,-2-2 0 16,-1 2 0-16,-1-1 0 0,0 3 0 0,-5 1 0 15,-2 3 0-15,-3 4 0 0,-5 4 0 16,0 4 0-16,-17 20 0 0,22-26 0 0,-22 26 0 16,0 0 0-16,0 0 0 0,0 0 0 0,9 21 0 15,-13 3 0-15,-2 9 0 0,-4 8 0 0,1 11 0 16,-5 5 0-16,1 7 0 0,-1 6 0 0,-1 6 0 15,2 5 0-15,0 7 0 0,2 2-6 0,0-2 12 32,0 0-9-32,-2-4 6 0,-1-4-3 0,2-8 0 15,0-6 0-15,2-13 0 0,-2-5 0 16,4-8 0-16,-2-7 0 0,1-7 0 0,2-5 0 16,7-21 0-16,-17 18 0 0,17-18 0 0,-18-2 0 15,18 2 0-15,-21-26 0 0,10 3 0 0,2-5 0 16,0-4 0-16,3-6 0 0,1-3 0 0,1-4 0 15,3-3 0-15,1-6 0 0,4-4 0 0,1-7 0 16,1-1 0-16,1-3 0 0,5 3 0 16,2 4 0-16,3 4 0 0,-3 6-20 0,6 9-11 15,-4 4-21-15,4 8-24 0,-4-6-59 0,17 24-130 16,-17-17-325-16,13 8 11 0,2 5 281 16</inkml:trace>
  <inkml:trace contextRef="#ctx0" brushRef="#br1" timeOffset="144037.1501">17631 14116 1852 0,'0'0'43'16,"0"0"-31"-16,0 0-13 0,0 0-4 0,16-27 6 15,2 14-2-15,2 1 2 0,3 2-3 0,1 2 2 16,2 0-2-16,0 2 2 0,0 0-1 16,1 3 2-16,-1-1-1 0,1 2 1 0,1-1-1 0,0 2 1 15,-1 0-1-15,1 1 2 16,-1-1-1 0,-3 2-1-16,0 2 1 0,-4 1-3 0,-1 2 4 15,-19-6 3-15,23 12 6 0,-23-12 2 0,0 0 4 16,4 26-5-16,-4-26-1 0,-17 30-7 0,1-11 2 15,-6 3-6-15,-3 3 2 0,-3 3 0 0,-3 2 5 16,-2 4 0-16,-3 3 10 0,-1-1-4 0,0 1 3 16,-1 0-16-16,3-1 0 0,2-2 0 0,5-2 0 15,6-5 0-15,10-5 0 0,6-5 0 16,6-17 0-16,7 25 0 0,-7-25 0 0,33 15 0 16,-4-13 0-16,5-6 0 0,8-4 0 0,7-4 0 15,4-9-9-15,8-2-57 0,2-9-1 0,12 7-64 16,-12-19-66-16,25 24-128 0,-17-16-258 15,1-1 70-15,6 8 358 0</inkml:trace>
  <inkml:trace contextRef="#ctx0" brushRef="#br1" timeOffset="144409.4866">18946 13894 1499 0,'-37'9'299'0,"7"9"-263"0,-2-1 2 0,7 4-31 0,-1-2 24 0,2 5-16 0,0 3-6 15,-2 3 6-15,-1 4-3 0,2 6 14 0,-4 1-7 16,2 6 7-16,-1 1-11 0,2 2-15 0,3 1 0 16,2-2 0-16,4-2 0 0,5-2 0 15,5-6 0-15,5-4 0 0,5-6 0 0,4-4 0 16,6-4 0-16,4-5 0 0,3-4 0 0,3-4 0 16,2-4 0-16,2-4 0 0,2-6 0 0,0-4 0 15,0-6 0-15,-1-4 0 0,-2-2 0 16,-2-1 0-16,-6-1 0 0,-4 0 0 0,-6 1 0 15,-6 2 0-15,-4 1 0 0,-4 2 0 0,-7 1 0 16,-4 1 0-16,-5 1 0 0,-4 3 0 0,-1 4 0 16,-2-1-9-16,2 6-12 0,-1 0 0 0,5 5 1 15,3 1 3-15,20-3-5 0,-27 11-7 0,27-11-19 16,0 0-19-16,10 17-20 0,-10-17-7 16,36 7-20-16,-18-18-44 0,24 15-135 0,-3-11-220 15,-4-11 51-15,16 13 391 0</inkml:trace>
  <inkml:trace contextRef="#ctx0" brushRef="#br1" timeOffset="144737.6113">19350 14066 1687 0,'-26'12'84'0,"-11"-4"-35"0,6 5-6 16,-6 0-9-16,5 4 0 0,-1 1-10 0,0 4 0 15,0 3-10-15,4 4 3 0,1 2-7 0,4 1 4 16,2 2-4-16,5 1-7 0,4 3-3 0,6-2 0 15,5 1 0-15,5 0 0 0,6-3 0 0,3-4 0 16,5-4 0-16,5-4 0 0,6-7 0 16,2-6 0-16,4-4 0 0,3-6 0 15,-2-5 0-15,-1-7 0 0,-1-4 0 0,-1-5 0 16,-2-6 0-16,-1-3 0 0,0-7 0 0,-1-4 0 16,-4-2 0-16,-4 0 0 0,-4 0 0 0,-3 3 0 15,-4 2 0-15,-2 2 0 0,-4 4 0 0,-5 0 0 16,-1 3 0-16,-6 1 0 0,-2 4 0 0,-3-1-2 15,-2 7-23-15,-5 2-9 0,1 7 9 16,-2 7-2-16,1 5 8 0,0 6-1 0,4 4-14 16,-2-3-25-16,12 11-39 0,7-20-58 0,-2 26-144 15,2-26-235-15,0 0 9 0,38 17 340 0</inkml:trace>
  <inkml:trace contextRef="#ctx0" brushRef="#br1" timeOffset="145065.7499">20012 13691 1454 0,'-28'-11'226'15,"6"10"-162"-15,-6-2-24 0,5 4-8 0,-1 0-2 16,2 3-5-16,1 2-7 0,2 3 1 0,1 1-4 16,18-10 3-16,-29 30-3 0,16-10 3 0,5 0-5 15,1 3 3-15,-1 3-7 16,6-1 3-16,-1 0-5 0,3 0 0 0,5-6-5 15,-5-19-10-15,15 29 19 0,-15-29-22 0,24 17 23 16,-24-17-11-16,31 8 0 0,-14-10-1 0,1-3-10 16,0-3 8-16,2-7-9 0,0-4 23 0,1-8-11 15,2-3 10-15,-3-4-11 0,0 0 0 0,-2 3 0 16,-2 2 0-16,-4 2 0 0,-3 4 0 16,-5 3 0-16,-3 1 0 0,-1 19 0 0,-8-27 0 15,8 27 0-15,-18-17 0 0,18 17 0 0,-29-5-19 16,29 5-13-16,-32 14-7 0,19 4-14 0,-6 1-21 15,9 13-48-15,-16-15-89 0,25 11-350 0,-11 2-1 16,1-7 189-16</inkml:trace>
  <inkml:trace contextRef="#ctx0" brushRef="#br1" timeOffset="145237.6156">20263 14359 2047 0,'-25'11'0'0,"25"-11"0"0,-20 11 0 16,20-11 0-16,0 0 0 0,-20-5 0 0,20 5 0 16,-18-16 0-16,18 16 0 0,-14-29-33 15,-1-5-182-15,19 16-445 0,-14-7 13 0,0 0 156 16</inkml:trace>
  <inkml:trace contextRef="#ctx0" brushRef="#br1" timeOffset="147775.2817">666 5668 1594 0,'0'0'71'0,"0"0"-46"0,0 0-20 16,0 21-8-16,-1-4 4 0,1 11 13 0,0 8-25 16,0 9 25-16,-2 5-24 0,-1 4 7 0,1 5 10 15,-3 5-12-15,1 4 13 0,-1 2-11 0,0 1 18 16,1-1 4-16,-1-1-14 0,-1-5 24 15,0-2-21-15,-1-11 5 0,4-10 11 0,-2-12-11 16,5-12 6-16,0-17-6 0,0 0-3 0,0 0-5 16,0 0-2-16,0 0 0 0,0 0 3 0,0-25 7 15,2-1-2-15,0-11 6 0,-1-12-13 0,1-9-9 16,1-5 13-16,2-6-16 0,1 0 14 0,0-5 1 16,0-1-13-16,-1-3 13 0,-2 0-13 15,0-1 1-15,-2 2 12 0,-2 2-12 16,1 6 14-16,-2 6-2 0,0 9-10 0,0 12 8 15,-1 10 0-15,1 12 6 0,2 20 2 0,0 0 1 16,0 0-5-16,0 0-4 0,0 0-3 0,0 0-3 16,12 42 3-16,1 1-6 0,4 10 9 0,3 9-11 15,0 4-2-15,2 4 13 0,0 7-13 0,4-1 13 16,2 2 1-16,6-3-10 0,5-5 8 16,6-5-10-16,5-9 10 0,4-6-8 0,3-10-2 15,2-6 17-15,0-8-17 0,-4-5 22 0,-5-7-7 16,-7-6 1-16,-8-5 2 0,-10-4-12 0,-5-5 0 15,-20 6 0-15,22-24 0 0,-17 2 0 16,-2-7 0-16,-2-11 0 0,-2-8 0 0,-4-8 0 16,-1-4 0-16,-2-2 0 0,-4-2 0 0,1 0 0 15,-4-1 0-15,-2 0 0 0,1-1 0 16,2 2 0-16,0 3 0 0,6 11 0 0,0 6-20 16,6 15-9-16,2 7-14 0,0 22-31 0,7-19-56 15,12 31-78-15,-19-12-158 0,18 6-218 0,4 17 46 16,-6-6 484-16</inkml:trace>
  <inkml:trace contextRef="#ctx0" brushRef="#br1" timeOffset="148157.9244">1946 6170 1522 0,'-17'-5'62'15,"17"5"-25"-15,-32-8 3 0,15 7 1 0,-6-5 2 16,2 4-6-16,-6 1-6 0,2 5-2 15,-3 1-1-15,2 4 0 0,0 2-3 16,1 5-4-16,3 2-6 0,2 5-1 0,1 4-5 0,6 3 4 0,3 0-3 16,5-1-11-16,4-1 5 0,6-1-11 0,5-6 18 15,3 1-8-15,7-4 7 0,5-3-8 0,3-3-1 16,6-7 0-16,3-5 1 0,-1-6-2 0,3-8 0 16,-1-1 0-16,-1-7-8 0,-1-5 19 15,-6-5-16-15,-4-5 16 0,-3-1-5 16,-7-3-5-16,-4 2-1 0,-4 1 0 0,-7 3 0 15,-2 3 0-15,-5-1 0 0,-2 2 0 0,-6 2 0 16,-1 1 0-16,-5 1 0 0,-2 3 0 0,-2 3 0 16,1 4-9-16,0 5 1 0,1 5-1 0,5 5 1 15,17 2-4-15,-25 6-7 0,25-6-13 0,0 0-18 16,-7 20-14-16,7-20-19 0,18 20-17 0,8-7-21 16,-26-13-41-16,58-9-82 0,-31-10-140 15,11-10-114-15,14 6 255 0</inkml:trace>
  <inkml:trace contextRef="#ctx0" brushRef="#br1" timeOffset="148345.4539">2565 4992 964 0,'-28'-18'206'0,"28"18"-21"16,-41 3-80-16,23 10-39 0,-6 3-27 0,2 11-8 16,-1 10 7-16,3 13-22 0,-1 11 30 0,4 12-22 15,-1 3-6-15,5 7 7 0,3 3-27 0,4 1 14 16,5 4-6-16,2-2-13 0,5 1 4 0,2-2-17 15,4-1-19-15,-4-9-7 0,8 3-48 0,-12-25-53 16,19 15-48-16,-23-29-104 0,8 0-209 0,11 5 88 16,-19-27 420-16</inkml:trace>
  <inkml:trace contextRef="#ctx0" brushRef="#br1" timeOffset="148533.1138">2163 5861 1783 0,'-17'7'89'16,"0"0"-51"-16,17-7-12 0,-18 21-11 16,18-21-3-16,0 26-6 0,0-26-4 0,17 31-4 15,0-19 1-15,10-3-2 0,6-4 4 0,8-6-6 16,6-6-11-16,9-4-18 0,0-9-26 16,12 5-28-16,-9-13-34 0,14 16-20 0,-17-21-66 15,18 19-202-15,-9-1-94 0,-12-7 128 0</inkml:trace>
  <inkml:trace contextRef="#ctx0" brushRef="#br1" timeOffset="148861.2651">2788 5996 1418 0,'-29'-7'404'0,"10"23"-376"0,19-16-27 16,-17 25-1-16,17-25-2 0,0 0 2 0,13 23-2 15,-13-23 3-15,30 11-1 0,-6-10 1 16,5-5 0-16,5-4 2 0,3-3 1 0,4-3-2 15,1-2 7-15,2-2-5 0,-3-1 2 16,1 1-2-16,-5-2 0 0,-3 2-5 0,-6-3 3 16,-3 3-3-16,-6 0 4 0,-19 18-1 0,20-32 11 15,-20 32 5-15,0-23 5 0,0 23-3 0,-14-19-19 16,14 19 3-16,-27-17-16 0,9 12 24 0,-4 3-14 16,-1 3 1-16,-2 6 13 0,-2 5-23 15,0 7 24-15,-1 4-6 0,0 6-4 0,1 6 4 16,2 2-6-16,2 2 3 0,5 0-9 0,4-2 8 15,8-3-8-15,6-4 2 0,9-3-9 0,4-9-7 16,9-4-11-16,6-6-4 0,8-7-4 0,5-11-8 16,10-2-16-16,-2-19-37 0,17 8-56 15,-14-31-113-15,26 2-278 0,-6 6 27 16,-3-16 355-16</inkml:trace>
  <inkml:trace contextRef="#ctx0" brushRef="#br1" timeOffset="149126.8898">3680 5511 1891 0,'-44'30'61'0,"5"5"-21"0,1 0-18 0,7 1-3 16,5-4-10-16,4-3-4 0,10-3-5 15,6-7-9-15,6-19 17 0,7 30-18 0,-7-30 17 16,31 23-5-16,-9-17-1 0,6-2-1 0,3-5 1 16,4-3-1-16,6-3 0 0,1-2-1 15,4 1-9-15,4-1 9 0,-2 5-9 0,-5 1 9 16,-5 3 2-16,-9 5 1 0,-7 3 8 0,-22-8-6 15,25 29 2-15,-22-7-6 0,-6 5 0 0,-8 4 0 16,-8 4 0-16,-6 4 0 0,-9 3 0 16,-6-1 0-16,-5 4 0 0,-4-5-10 0,3 4-49 15,-5-9-21-15,14 8-101 0,-19-28-203 0,26 9-234 16,3-8 9-16,3-16 504 0</inkml:trace>
  <inkml:trace contextRef="#ctx0" brushRef="#br1" timeOffset="149517.5179">1126 6962 1255 0,'16'-18'174'0,"12"16"-86"0,0-16-5 0,21 6-11 16,3-14-4-16,12 2-23 0,8-7-4 0,4 0-12 15,10-5 3-15,8 1-8 0,4-3-2 0,7 2-11 16,1 1 4-16,4 1-10 0,0 2 3 0,3-1-7 16,-1 3 2-16,-2 1-6 0,-7 3-9 0,-6 3 23 15,-3 5-27-15,-6 2 16 0,-7 8-27 16,-7-3-23-16,-2 12-45 0,-22-13-71 0,13 27-218 16,-23-14-234-16,-10 0 73 0,-5 14 475 15</inkml:trace>
  <inkml:trace contextRef="#ctx0" brushRef="#br1" timeOffset="149736.2975">2014 6880 1724 0,'-13'18'41'0,"13"-18"-40"0,42-3-4 15,-6-5 3-15,15-7 2 0,5-7-2 0,9-5 6 16,9-3-6-16,5-5 6 0,7-3-7 0,3 0 6 15,-3 0-9-15,2 4 8 0,-3 1-12 16,-1 4-12-16,-9-2-34 0,-2 12-28 16,-15-9-49-16,4 26-105 0,-27-7-296 0,-6 1-6 15,-2 16 359-15</inkml:trace>
  <inkml:trace contextRef="#ctx0" brushRef="#br1" timeOffset="149861.2643">2372 7057 1355 0,'0'0'15'0,"48"-22"-5"16,-4 6-47-16,9-12-19 0,14 7-85 15,-7-17-151-15,5-1-176 0,13 16 83 0,-20-19 385 16</inkml:trace>
  <inkml:trace contextRef="#ctx0" brushRef="#br1" timeOffset="150001.9382">2888 7219 1975 0,'-29'14'40'0,"12"-8"-30"0,17-6-16 0,0 0-12 15,0 0-12-15,2-17-20 0,-2 17-32 0,27-50-124 16,-1 17-437-16,10-8 32 0,7-3 233 16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6-11T00:41:55.361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FFFF00"/>
    </inkml:brush>
  </inkml:definitions>
  <inkml:trace contextRef="#ctx0" brushRef="#br0">9085 6343 482 0,'0'0'117'15,"0"0"-44"-15,0 0-9 0,0 0-13 0,0 0 3 16,0 0-8-16,0 0-8 0,0 0-18 0,0 0-11 15,0 0-11-15,0 0-1 0,0 0 1 0,0 0 0 16,0 0 2-16,0 0-1 0,0 0 0 0,0 0 0 16,22-16 0-16,-22 16 0 0,0 0 0 0,17-8-1 15,-17 8 0-15,0 0 1 0,0 0 0 16,0 0 1-16,0 0 1 0,17 0 2 0,-17 0 3 16,0 0 1-16,0 0 0 0,0 0 1 0,0 0-1 15,-3 18 7-15,3-18 9 0,0 0 13 0,-11 24 21 16,11-24-12-16,-10 24 9 0,10-24-16 0,-11 27-8 15,11-27-19-15,-6 24 9 0,6-24-21 16,0 0 10-16,-2 20-3 0,2-20-4 0,0 0-1 16,0 0 3-16,0 0 6 0,0 0 12 15,20-6 10-15,-20 6 7 0,0 0 16 0,17-26-26 16,-17 26 6-16,14-24-40 0,-14 24 11 0,15-29-18 16,-15 29 15-16,15-28 3 0,-15 28-4 0,10-23 5 15,-10 23-2-15,7-18 2 0,-7 18 0 0,0 0 7 16,0 0 4-16,0 0 7 0,0 0 0 0,0 0-5 15,0 0-5-15,0 0-7 0,0 0-3 16,0 0-4-16,0 0-1 0,0 0-1 0,-15 22 2 16,15-22-1-16,-12 19 2 0,12-19-3 15,-9 17 3-15,9-17-2 0,0 0 1 0,0 0-1 16,0 0-1-16,0 0 0 0,0 0 0 0,0 0-1 16,0 0 1-16,0 0 0 0,0 0 1 0,0 0 1 15,0 0-2-15,0 0 2 0,0 0-2 0,0 0 2 16,0 0-2-16,0 0 1 0,18 1 1 15,-18-1 0-15,0 0 0 0,0 0 0 0,0 0-1 16,0 0 1-16,0 0-1 0,0 0-9 0,0 0-15 16,0 0-24-16,0 0-29 0,0 0-48 0,0 0-72 15,0 0-134-15,0 0-178 0,0 0 128 0,0 0 381 16</inkml:trace>
  <inkml:trace contextRef="#ctx0" brushRef="#br0" timeOffset="1">9122 6545 208 0,'0'0'87'0,"0"0"-6"16,1-17 10-16,-1 17-5 0,0 0 8 15,0 0-4-15,0 0 2 0,0 0-11 0,0 0-4 16,0 0-18-16,0 0-15 0,0 0-13 0,0 0-11 15,0 0-8-15,0 0-6 0,0 0-1 16,0 0 0-16,0 0-1 0,0 0 1 0,0 0-2 16,0 0 1-16,0 0-1 0,0 0-1 0,0 0 3 15,0 0 6-15,0 0 13 0,0 0 13 0,0 0 9 16,0 0 2-16,0 0-9 0,0 0-5 16,0 0-9-16,10-17-3 0,-10 17-2 0,0 0-3 15,0 0-3-15,-7-19-1 0,7 19-3 0,0 0 1 16,-4-17-4-16,4 17 0 0,-5-18-6 0,5 18 2 15,-5-20-3-15,5 20 4 0,-6-21 18 0,6 21-34 16,-8-23 36-16,8 23-35 0,-11-27 14 0,11 27 2 16,-11-31-5-16,11 31 4 0,-15-32-5 15,8 15 4-15,-2-1-4 0,1 0 5 16,-2 0-5-16,2-1 4 0,-1 0-5 0,-1-1 3 16,1-1-3-16,-1 1 5 0,0-4-6 0,-1 1 5 15,0-2-4-15,-1 2 5 0,-3 0-5 0,2 0 7 16,-2 0-4-16,1-1 9 0,-1 1-4 0,1-2 6 15,0-1-8-15,0 0 3 0,-1-2 9 0,1-1-30 16,1 0 28-16,1-1-29 0,-1 2 11 16,1-2 8-16,-3 1-6 0,3-2 5 0,-1 1-6 15,-1-1 8-15,2 2-8 0,-3-3 7 0,1 1-7 16,-1 1 6-16,-1-1-7 0,-1 4 8 0,2-1-6 16,-2-1 6-16,1 1-6 0,-1 0 7 0,0 2-2 15,-2-1 8-15,2-1 11 0,-2 0-29 16,2 2 27-16,-3-5-33 0,1 5 15 0,2-3 3 15,0 1-6-15,0 0 5 0,1-1-6 16,0-1 7-16,1 1-6 0,-3-3 7 0,4 1-7 16,-2-2 6-16,1 1-8 0,2-1 7 0,-1 0-7 15,0 0 7-15,1-1-8 0,-1 1 7 0,2-1 11 16,0 0-28-16,0 3 28 0,-1-3-27 0,-2 3 10 16,0-1 7-16,1-1-7 0,-1 3 7 0,1 0-7 15,-2 1 7-15,1-2-8 0,-2-1 7 0,1-1-6 16,1 0 6-16,-1 0-6 0,0 0 6 15,1 1-7-15,1-2 8 0,0 0-8 16,0-1 9-16,-1 0 8 0,2 0-27 0,-1 0 27 16,1 0-26-16,0 1 10 0,-2 0 8 0,0 1-9 15,1 2 8-15,-1-1-7 0,1 1 7 0,-1-2-6 16,-1 3 6-16,0 0-6 0,1 1 5 0,-2 1-5 16,1 0 5-16,0 0-5 0,-1 0 5 15,0 1-5-15,1-1 7 0,0 0-3 0,1 0-11 16,0 2 28-16,2-3-31 0,0-1 27 0,1 0-10 15,0-1-8-15,0 2 6 0,0-1-6 0,0 1 7 16,-1 1-6-16,0-1 5 0,1 0-5 0,1 0 5 16,-4 0-6-16,2 2 7 0,-2 0-6 15,0 2 4-15,-1 0-5 0,0 0 6 0,0 1-6 16,0 2 6-16,1 1-4 0,-1-1 5 16,1 1-5-16,-1 1-15 0,2 2 31 0,-1-2-31 15,-1 2 30-15,0 0-11 0,2 1-5 0,1 0 2 16,-1 0-3-16,14 17-4 0,-22-35-17 0,22 35-28 15,-23-32-49-15,23 32-54 0,-19-30-76 0,19 30-300 16,-20-16 25-16,8-3 337 0</inkml:trace>
  <inkml:trace contextRef="#ctx0" brushRef="#br0" timeOffset="2">9045 6564 275 0,'0'0'144'0,"0"0"29"31,0 0-74-31,0 0-23 0,0 0-5 0,0 0-8 15,0 0 2-15,0 0-2 0,0 0-2 0,0 0-3 16,0 0 0-16,0 0-9 0,-16-19-6 0,16 19-7 16,0 0-4-16,0 0-2 0,0 0-2 0,0 0-5 0,0 0-5 15,0 0-5-15,0 0-6 0,0 0-3 16,0 0-4-16,0 0 0 0,0 0-1 0,0 0 0 16,11-17 2-16,-11 17-2 0,0 0 1 0,22-6-1 15,-22 6 2-15,27-6-1 0,-27 6 1 0,35-11 0 16,-14 5 0-16,3-1-2 0,4 0 4 0,3-3-3 15,0 0 3-15,3-1-2 0,3 2 2 0,-1-3 13 16,6 1-36-16,-1-1 37 0,3-2-37 0,2 2 20 16,-1-2 3-16,4 2-3 0,-1-2 2 15,0 1-2-15,4 0 2 0,-1-2-2 0,0 1 5 16,4-1-6-16,-3 1 4 0,2-1-3 16,2-1 2-16,0 2-2 0,0-1 4 0,1 0-3 15,-1 0 2-15,0-1-3 0,1 2 5 0,0-2-5 16,1 1 5-16,1-2-4 0,-1 1 2 0,3-1-4 15,-2 0 4-15,3 0-3 0,-2-2 3 0,0 2-5 16,-1 0 6-16,1 0-5 0,1 1 6 16,1-1-5-16,0-1 3 0,-2 4-3 0,1-2 2 15,-1 1-3-15,-1 1 3 0,-1-1-3 0,-2 1 5 16,-3 1 13-16,3-1-33 0,0 1 35 0,-1 0-36 16,2 1 18-16,-4-2 2 0,2 1-4 0,0 0 4 15,0-2-4-15,-3 2 4 0,-1 0-5 0,-1-2 4 16,0 2-3-16,-1-2 6 15,1 1-4-15,-3-1 5 0,0 2-3 0,-3 0 7 16,0 2-2-16,-3-1 4 0,0 1-5 0,-1-1-2 16,-2 2-5-16,-4-1 3 0,-2 1-4 0,-1 1 3 15,-1-2-3-15,-3 2 3 0,1 0-3 0,-2 0 2 16,0 1-1-16,0-1 1 0,0 2-2 0,1 0 2 16,-2 1-1-16,-2 1 1 0,0-1-3 0,-1 0 3 15,-2 0-2-15,-1 1 2 0,-19 5-1 16,31-9-1-16,-31 9 2 0,24-6-1 0,-24 6 0 15,19-7 2-15,-19 7-2 0,19-8 2 0,-19 8-3 16,23-11 2-16,-23 11-1 0,31-14 0 0,-11 6-1 16,-1 1 2-16,2-2-2 0,0 2 1 15,-2 1-1-15,-1 0 0 0,-18 6 0 0,29-5-3 16,-29 5-20-16,0 0-28 0,0 0-23 0,19 13-46 16,-19-13-59-16,-19 4-247 0,19-4-15 15,-35 18 145-15</inkml:trace>
  <inkml:trace contextRef="#ctx0" brushRef="#br1" timeOffset="3">9110 1679 147 0,'0'0'13'0,"-17"14"-9"16,17-14-4-16,0 0 0 0,-5 17 1 0,5-17 1 15,0 0-1-15,-3 17 0 0,3-17-1 0,0 0 0 16,0 21 2-16,0-21 5 0,0 0 5 0,4 24 6 16,-4-24 2-16,6 21-1 0,-6-21-4 0,6 25-5 15,-6-25-4-15,8 26-1 0,-8-26 0 0,7 32 10 16,-7-32-13-16,5 31 11 0,-5-31-12 15,2 34 0-15,-2-34 0 0,1 33 0 0,-1-33-1 16,-1 28 1-16,1-28 21 0,-2 27-15 16,2-27 27-16,-3 31-18 0,3-11 9 0,-1-1 12 15,1 6-8-15,0-5 3 0,0 2-8 0,0 0-13 16,1 2-1-16,0 3 0 0,1-4-7 0,-1 3-1 16,1-2-1-16,0 3-1 0,-1 1 1 0,1-3-3 15,-1 4 1-15,1-3 0 0,-2 0 1 16,1 0-1-16,-1-2 0 0,0 0 2 0,0 1-2 15,1-2 2-15,-1 1 0 0,0-1-1 0,0 2-4 16,0-2 3-16,1 0-2 0,0 0 3 0,1 0 1 16,-1 0-1-16,1 1 0 0,2 0-1 0,-2 0 2 15,2 3 0-15,-1-3 1 0,0 1-2 0,1 1 1 16,-2-3-2-16,2 2 1 16,0-1-3-16,-1 0 2 0,1 2-6 0,-3-1-9 15,1 1-29-15,0 1-15 0,0 0 10 0,-1 1 13 16,-1 1 32-16,0-1 17 0,2 1-4 0,-2 1-2 15,1 0 6-15,0 0 11 0,0-1 10 0,0-1 0 16,2-1-6-16,-1-1-16 0,1 2-7 0,2-2-3 16,-1 2 0-16,0-2 0 0,1 0-1 0,0 3-7 15,1-2-1-15,-1 2 1 0,-2 3 2 16,1-2 7-16,0 2 2 0,-1 0-2 0,0 1 18 16,-1 1 9-16,2 0 15 0,-3-1 4 0,2-1-13 15,-2 3-14-15,0-2-7 0,1 0 4 0,-2 3 0 16,2-3 3-16,-2 0-8 0,1 2-7 15,-2-2-6-15,1 1 2 0,-2-1-4 0,1 3 5 16,0-3 5-16,0 1-6 0,0 0 7 0,-1-1-7 16,1-2 1-16,0 1-2 0,0-3 11 15,1 1-3-15,1-1 5 0,0 1 1 0,0-1-5 16,1 0 0-16,0 1-6 0,2 2 4 0,-2-2 5 16,3 3 10-16,-4-2-3 0,3 2 6 0,-3-2-19 15,3 3 1-15,-1 1 8 0,0 0-12 0,0 2 15 16,0-1-19-16,-2-2 8 0,0 3-5 0,-1-3 2 15,0 4 5-15,0-2-9 0,-1 1 7 16,0 3-4-16,-2 1 9 0,1 1-8 16,1 1 7-16,0-2 1 0,1 2 13 0,-2-4-8 15,2 0 11-15,-1 0-4 0,2-3-32 0,-2 0 22 16,2 1-27-16,-1-2 9 0,2 0 9 0,-1-1-8 16,1-2 9-16,-1 3-8 0,2-1 8 0,-2 3-8 15,1-1 5-15,1-2-6 0,-2 1 6 0,0-1-7 16,-1 1 7-16,0 0-8 0,0 1 10 15,2 3 8-15,-2-3-26 0,-2 0 26 0,2 2-27 16,-3-3 8-16,1 1 11 0,1 0-10 0,-1 0 9 16,2 1-8-16,-3-1 8 0,2 3-9 0,0-2 8 15,0-1-7-15,1-3 7 0,-1 1-7 0,-1-1 6 16,2 0-6-16,0-1 7 0,0 2 9 16,2-1-28-16,-2-2 30 0,-2 3-30 0,2 0 12 15,-1 1 9-15,1 1-10 0,0 2 10 16,-1 0-11-16,0 1 10 0,-1 1-8 0,0 1 8 15,0 0-10-15,0 0 10 0,0 3-11 0,-1-3 11 16,2 1 9-16,-1 1-26 0,1-1 27 0,1 0-26 16,-3 1 7-16,3-1 10 0,-1 2-9 0,0-2 9 15,0 1-9-15,1 2 9 0,-2-2-11 0,1-1 11 16,0-1-7-16,0-1 9 0,-2 3 8 16,1 3-25-16,-1-2 26 0,2 2-25 0,0-3 9 15,0 3 10-15,-3-1-12 0,3 1 11 0,-2 6-14 16,1 0 12-16,0 2-13 0,-1 2 11 15,1-3 4-15,-1 1 0 0,0-1 1 0,0 0-22 16,0-1 9-16,0 1-10 0,1-3 10 0,0 1 12 16,0 1-9-16,1 0 12 0,0-2-12 0,-2 4 11 15,2-4-15-15,0 1 12 0,1 0 4 16,0 0-25-16,0 0 25 0,-1 2-24 0,1 0 7 16,0 3 11-16,-2 0-12 0,2 2 12 0,0 2-13 15,0 0 13-15,0 3 5 0,-1 0-23 0,1 0 22 16,-1 2-21-16,0-1 4 0,-1 0 15 0,-1 0-13 15,0 1 17-15,0-4-12 0,-1 2 17 0,0-2 3 16,1 1-24-16,-1-2 23 0,3-1-24 16,-3-5 6-16,2 1 12 0,-1 3-16 15,2 1 11-15,0 2-14 0,0 2 12 0,1-1 3 16,0 4-22-16,1 1 25 0,0 5-20 0,0-1 6 16,2 4 26-16,-4-1-13 0,2 2 22 0,-2-2-18 15,1-2-12-15,0-3 12 0,-2-2-26 0,1-7 21 16,0-3-2-16,0-6-18 0,-2-7-8 0,8-2-55 15,-11-18-76-15,17-5-335 0,-9 1-30 16,-2-20 172-16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6-11T00:41:55.365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12004 9699 946 0,'0'0'169'0,"-22"13"-117"0,22-13-36 0,0 0-16 16,0 0-7-16,0 0 8 0,27-3 8 15,-27 3 4-15,30-5 4 0,-13-2 2 0,4 1 0 16,1-5 4-16,6 0-2 0,-3-4 1 0,6 1-10 15,0-5-1-15,5 0 11 0,1-4-16 0,4-1 14 16,2-4-29-16,4-2 15 0,2-5-9 0,5-1 14 16,2-6 7-16,6-4-12 0,1-6 8 15,3-3-16-15,2-3 12 0,1-2-15 0,5-3 13 0,-1-4 7 16,2-2-21-16,0-1 21 0,0 0-19 16,2-4 0-16,-2-1 18 0,0 0-18 15,-4-1 19-15,1 0 1 0,-1 0-21 0,-3-2 19 16,-3 2-19-16,0 0-1 0,-4 1 18 0,-2-1-19 15,-3-2 18-15,-5 2-2 0,-2-1-14 0,-3 1 23 16,-2-3-16-16,0 4 6 0,-8-2 16 0,2 0-20 16,-5-2 18-16,-2-1-2 0,-1-3-18 0,-3 2 20 15,-1-2-15-15,0-2-1 0,-2-3 22 16,0-1-21-16,-2-5 18 0,-1 3-4 0,-4-3-14 16,0 3 10-16,-4-5-13 0,2 3-5 0,-2-3 19 15,-2 2-4-15,-1 0-16 0,-3 1 14 0,-1-2-16 16,-1 3-2-16,-4-1 17 0,-1 2-20 15,-3 1 1-15,-3 0 15 0,-4 2-12 0,-2 2 15 16,-3-1 7-16,-2 2-18 0,-1 3 20 16,-4 0-18-16,-4 2-1 0,-3 3 17 0,-2-2-17 15,-6 4 16-15,2-4-2 0,-3 3-17 0,-1 0 12 16,-1 0-16-16,-4 3-2 0,3 2 17 0,-3-2-16 16,2 5 17-16,-1-3-2 0,-2 1-15 0,0 3 14 15,-1 0-14-15,-3 4 14 0,-2 3-13 0,-1 2-5 16,-2 2 20-16,2 2-21 0,1 2 22 0,-1 2-6 15,-1 2-10-15,0 3 9 0,1 2-9 16,-2 2 10-16,1 4-7 0,-1 3 7 0,1 1-5 16,-1 6 4-16,-1 0-6 0,4 3 5 15,-1 1-5-15,2 3 4 0,4 2-2 0,1 3-13 16,3 1 15-16,4 1-12 0,1 2 32 0,5-1-14 16,5 2 14-16,1-1-17 0,4 3-3 0,4-2 2 15,18 10-2-15,-29-13 1 0,29 13-1 0,0 0-1 16,0 0-2-16,0 0-1 0,0 0-2 15,0 0 1-15,0 0 1 0,0 0-1 0,20-11 1 16,-3 12 1-16,4 2-2 0,2 0 1 0,3 1-1 16,3 1-2-16,0 0 2 0,4 1 0 0,-2 2 4 15,4 1-1-15,-1 0 3 0,1 1-1 0,4 0-16 16,0-1 34-16,4-1-34 0,5-1 33 0,2-2-15 16,4-2-2-16,2 0 3 15,5-2-2-15,2-2 1 0,3 0-1 0,0-2 1 16,1-1 1-16,1 2-1 0,-3 1 1 0,4 1-1 15,-4 1-1-15,-4 1 1 0,-1 2-2 0,-7 1 2 16,-3 2-2-16,-5 3 1 0,-2 0-1 0,-6 0-2 16,-3 4-5-16,-3-2 0 0,-7 2-6 0,-4 0 5 15,-3 0-1-15,-17-14 4 0,19 28-3 0,-19-28 7 16,9 27-2-16,-9-27 5 0,-5 20-1 16,5-20 4-16,0 0 3 0,-20 23 6 0,20-23 2 15,-20 11 3-15,20-11-3 0,-26 7-1 0,26-7-4 16,-32 4-2-16,13-4-3 0,-2-1-1 15,-1-1-1-15,0-1 1 0,1-2 0 0,-4-1-3 0,-2 0-1 16,1 0-2-16,-5-1 1 0,1-1-1 0,-3 1 1 16,-2 0-4-16,-4 0 0 0,-2 1-1 15,-3-1 0-15,-1 1 2 0,-1 0 2 16,1 2 0-16,-2-1-1 0,1 0-1 0,0 1 1 16,1-1-1-16,2-1 3 0,2 2-2 0,2-4 3 15,1 2-2-15,1-1 3 0,0 0-1 0,2-2 2 16,1 1-1-16,2-2 2 0,2 2-3 0,-1-1 2 15,1 1-1-15,1 0 1 0,1 1-1 0,1 0 1 16,0 0-1-16,2 2-14 0,-1 0 12 16,0 0-11-16,0 3 12 0,0-3 1 0,0 4-2 15,1-2 3-15,1 3 3 0,2 0 2 0,0 0 5 16,2 1-1-16,0 1-1 0,3-1-2 0,17-1-2 16,-28 4-1-16,28-4-1 0,-18 1-1 15,18-1 0-15,0 0-3 0,0 0-2 0,0 0-2 16,0 0 0-16,0 0 12 0,-1 28-10 0,8-2 11 15,0 12-6-15,4 6-7 0,0 6 10 16,-1 3-8-16,-3 2 7 0,1 0-7 0,-2 2 6 16,-3-1-9-16,1-3 8 0,0-2-12 0,-2-7-12 15,5-2 7-15,1-10-36 0,7-2 6 0,0-10-48 16,15 9-51-16,-10-27-93 0,26 9-349 0,-7-4 48 16,1-16 247-16</inkml:trace>
  <inkml:trace contextRef="#ctx0" brushRef="#br0" timeOffset="3">8667 5416 941 0,'-12'-20'126'0,"12"20"-109"0,0 0-14 0,0 0 1 16,-17-18 16-16,17 18 15 0,0 0 14 0,0 0 7 15,0 0-5-15,-17-7-8 0,17 7-8 16,0 0-8-16,0 0-9 0,0 0-9 0,0 0-7 16,0 0-3-16,0 0-1 0,0 0 0 0,0 0 4 15,0 0 2-15,24-20 2 0,-24 20 1 0,24-14 1 16,-24 14-3-16,35-17 0 0,-16 7-4 0,2 1 1 16,1 0-1-16,-1 0 5 0,3 2 0 0,-3 0 3 15,3 2-4-15,-1 3-1 0,-1 0-2 0,-2 0 1 16,2 5 3-16,-4-2 3 0,2 3 2 15,-3-1-1-15,1 1-1 0,-1 1-4 16,3-2-1-16,1 1-2 0,3-2 2 0,0 0-1 16,1-2 1-16,2-2 0 0,1 2 1 0,0-1 3 15,3 0 1-15,-2 0 5 0,1 1-1 0,-1 0 2 16,0 1-1-16,-1 0-2 0,0 3 0 0,-1-1-4 16,1 3 1-16,-2 1-1 0,-2 2 0 0,-1 0 0 15,-1 2 0-15,0 1-2 0,-1 0 2 16,-1 0-5-16,2 1 3 0,0 0-4 0,0 0 2 15,1 0-1-15,0-2 2 0,3 0-1 0,-2-1 2 16,0-1-2-16,2-1 1 0,-2 1-2 0,3-1 1 16,-4 0-3-16,0 0 0 0,0 2-1 0,-1-1 2 15,-1 2-2-15,-2 1 3 0,0 0-3 0,-1 3 4 16,-1 2-4-16,0 2 4 16,-3 4 0-16,1 1 6 0,-3 3-5 0,-1 3 6 15,-2 5 4-15,-2 4-25 0,-1 2 23 0,-4 5-22 16,1-2 5-16,-4 0 10 0,-1-2-10 0,0-4 8 15,0-5-8-15,0-7 6 0,4-5-9 0,-2-21-6 16,6 24-23-16,-6-24-26 0,0 0-27 0,0 0-35 16,28 7-61-16,-32-26-123 0,8 1-195 0,-4 18 35 15,7-45 418-15</inkml:trace>
  <inkml:trace contextRef="#ctx0" brushRef="#br0" timeOffset="7">11707 4443 1723 0,'0'0'16'0,"-23"21"-64"0,4-21-18 16,19 0-42-16,-37 0-81 0,37 0-319 0,-36 0-23 16,5-7 243-16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6-11T00:42:38.883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</inkml:brush>
  </inkml:definitions>
  <inkml:trace contextRef="#ctx0" brushRef="#br0">13933 5088 1072 0,'-24'-15'51'16,"24"15"-42"-16,0 0 7 0,0-18 12 0,0 18 19 15,0 0 14-15,2-25 2 0,-2 25-7 0,0 0-9 16,0 0-9-16,9-23-6 0,-9 23-6 0,0 0-3 16,0 0-3-16,0 0-2 0,0 0-3 0,0 0-4 15,0 0-2-15,0 0-1 0,0 0 3 16,0 0 1-16,0 0 3 0,6 34-3 16,-9-8 2-16,-2 8 8 0,-1 7-31 0,-4 6 25 15,0 7-26-15,-5-1 12 0,0 4 15 0,-2-2-11 16,2 1 16-16,-3-5-13 0,3-4 9 0,0-7-10 15,4-6 8-15,3-7-11 0,2-5 4 0,6-22-6 16,-5 28 0-16,5-28-2 0,0 0-1 0,0 0 0 16,0 0 0-16,0 0 4 0,0 0 4 15,15-10 9-15,-15 10 1 0,16-36 2 0,-6 10-9 16,1-7 2-16,1-2-9 0,0-5 7 0,-2 0-7 16,1-2 9-16,-3 1-5 0,0 1 6 0,0 0-8 15,-2-1 7-15,2-2-12 0,-1 0-7 0,1 0 16 16,3 1-19-16,2 2 21 0,0 1-7 15,2 4-7-15,-1 5 7 0,1 4-7 0,-1 3 4 16,0 2-2-16,0 4 1 0,-14 17-1 16,27-28 1-16,-27 28-2 0,24-17 2 0,-24 17-1 15,22-8 0-15,-22 8 0 0,23 1 0 0,-23-1 0 16,26 15-2-16,-26-15 3 0,29 33-2 0,-13-10 4 16,0 5-5-16,-2 6 4 0,-3 4-5 0,-1 6 6 15,-3 7 6-15,-4 2-18 0,-2 3 17 0,-3-2-23 16,-2 0 0-16,-1-5 2 0,1-2-15 15,1-7 6-15,3-3-13 0,-3-11-11 0,9 1-35 16,-6-27 3-16,10 36-22 0,-10-36-28 16,11 21-21-16,-11-21-20 0,0 0-37 0,0 0-37 15,-6-17-98-15,6 17-11 0,-11-20 331 0</inkml:trace>
  <inkml:trace contextRef="#ctx0" brushRef="#br0" timeOffset="141.476">14147 5493 868 0,'-32'-18'218'0,"13"15"-44"15,-16-16-33-15,15 15-22 0,-11-13-14 16,13 14-21-16,-5-9-11 0,23 12-9 0,-25-5-12 15,25 5-16-15,0 0-13 0,0 0-12 0,0 0-9 16,0 0-4-16,0 0-1 0,0 0 1 0,30-12 2 16,-3 3-10-16,11-2-11 0,3-7-23 0,13 5-34 15,-5-15-47-15,26 19-112 0,-22-18-317 0,16 4 4 16,3 5 207-16</inkml:trace>
  <inkml:trace contextRef="#ctx0" brushRef="#br0" timeOffset="840.2555">15027 5281 1293 0,'0'0'70'0,"0"0"-55"0,-2-19-1 16,2 19 18-16,0 0 8 15,-2-18 12-15,2 18-6 16,0 0-7-16,0 0-4 0,0 0-9 0,0 0-3 16,0 0-7-16,0 0-4 0,0 0 1 0,0 20 3 0,0-20-1 15,2 39 7-15,-3-14-5 0,0 7 0 16,-1 1-9-16,-1 2 6 0,-1 0-12 0,-1 1 11 15,-1-2-9-15,1-4 5 0,0-2-6 0,3-4 4 16,-1-3-2-16,2-4 0 0,1-17-2 16,0 21-1-16,0-21-2 0,0 0 2 0,0 0-2 15,0 0 2-15,0 0-1 0,0 0-3 0,0 0 4 16,0 0-2-16,0 0 3 0,0 0-2 0,16-36 2 16,-13 12-4-16,0-3 5 0,0-2-5 0,-2-2 6 15,1-2-7-15,-2-2 7 0,0-2-9 0,0 0 8 16,0 0-7-16,0 1 7 0,3-1-7 0,-1 2 8 15,4 1-9-15,1 3-8 0,3 4 23 16,0 7-27-16,-10 20 30 0,21-27-13 0,-21 27-3 16,17-13 3-16,-17 13-1 0,0 0-1 0,25-5 1 15,-25 5 0-15,23 2 0 0,-23-2 0 0,29 8-1 16,-29-8-1-16,30 13 2 0,-30-13-2 16,28 19 2-16,-28-19-1 0,24 26-13 0,-24-26 28 15,18 30-27-15,-11-13 24 0,-3 0-10 16,-1 0-4-16,-5 1 3 0,-1 0-2 0,-3 1 3 15,-4 3-5-15,-1-3 5 0,-5 2-3 0,-1 0 3 16,0-2-3-16,-2 0 5 0,-1-2-5 0,1-1 5 16,0-2-4-16,2 0 3 0,0-5-3 0,17-9 2 15,-29 17-3-15,29-17 3 0,-22 17-2 0,22-17 1 16,-17 26-1-16,10-8 1 0,0 5-3 0,-1 5 4 16,1 4-5-16,0 5 8 0,0 4-8 15,-1 0-8-15,1 1 24 0,0-2-24 0,-2-2 21 16,3-6-27-16,4-2-21 0,-1-10-19 0,12 0-42 15,-9-20-24-15,18 22-123 0,-18-22-255 0,0 0 5 16,33-8 202-16</inkml:trace>
  <inkml:trace contextRef="#ctx0" brushRef="#br0" timeOffset="4188.7396">15527 4905 594 0,'0'0'168'0,"4"-29"-55"16,-4 29-51-16,1-28-11 0,-1 28 6 0,3-25 4 15,-3 25 4-15,1-21-4 0,-1 21-3 16,0 0-8-16,0 0 11 0,0 0 1 0,0 0-8 16,0 0-11-16,0 0-15 0,0 0-8 15,0 0-8-15,0 0-2 0,-17 20 3 0,13-3 9 16,-2 2 1-16,1 5 8 0,-2 2-9 0,2 3 1 15,0 5-12-15,0 3 4 0,-1 5-8 0,0 5-4 16,-2 1 28-16,0 2-22 0,-1-1 21 0,-1 0-7 16,0-1-13-16,2-4 6 0,-1-4-10 0,3-6 3 15,1-7-9-15,3-9 4 0,2-18-3 16,3 18-1-16,-3-18-1 0,0 0 1 0,0 0 0 16,21 2 2-16,-21-2 4 0,0 0 3 0,19-30 1 15,-8 7-3-15,2-6 2 0,1-3-9 16,1-1 4-16,-1 0-5 0,1 4 4 0,-2 1-5 15,-2 4 5-15,-1 1-4 0,-3 6 3 0,-7 17-4 16,17-24 3-16,-17 24-2 0,0 0 0 0,0 0-1 16,19-4-1-16,-19 4 3 0,7 19-2 15,-4-2 3-15,2 3-3 0,0 5 4 0,-1 2-5 16,0 0 1-16,-1 1-9 0,0-3-2 0,1 2-13 16,0-3-7-16,6 1-19 0,-3-7-11 0,10 5-21 15,-17-23-15-15,37 28-41 0,-37-28-54 0,43 16-42 16,-26-19-78-16,5-4-96 0,12 11 111 0,-17-22 299 15</inkml:trace>
  <inkml:trace contextRef="#ctx0" brushRef="#br0" timeOffset="4532.4906">16003 5189 1470 0,'-23'-21'84'0,"6"9"-61"15,17 12 43-15,-31-9-29 0,31 9 1 0,-29 7 25 16,29-7-45-16,-36 23 26 0,16-6-19 15,1 3-10-15,-1 0 3 0,4 1-10 0,2 2 6 16,-1 0-4-16,4-2 3 0,1 1-4 0,4-1 2 16,2-2-6-16,2 0 3 0,2-2-7 0,0-17 1 15,9 27-3-15,-9-27 0 0,17 17 1 16,-17-17 0-16,28 10 1 0,-28-10-1 0,33 0 1 16,-16-4 0-16,1-1-1 0,1-3-1 0,1-2 2 15,-2-3-1-15,0-3 2 0,-3-2-1 16,0-2 2-16,-3 1-4 0,-1 1 3 0,-3 1-3 15,-8 17 2-15,14-28-2 0,-14 28 3 0,6-19-3 16,-6 19 3-16,0 0-2 0,0 0 1 0,0 0-5 16,0 0-3-16,0 0-5 0,0 0-9 0,0 0-3 15,0 0-8-15,2 23-9 0,0 0-15 0,-3-5-15 16,9 10-28-16,-8-28-22 0,13 42-60 0,-13-42-69 16,16 23-224-16,2-4 36 0,-18-19 277 15</inkml:trace>
  <inkml:trace contextRef="#ctx0" brushRef="#br0" timeOffset="4889.0067">16284 5191 1530 0,'-10'20'124'16,"-18"-5"-89"-16,6 3-3 0,-1-4-4 0,8 4 5 15,15-18-11-15,-26 28-4 0,26-28-9 0,-13 20-2 16,13-20-7-16,0 0-2 0,4 18-2 0,-4-18 2 16,0 0 0-16,28 11 1 0,-11-11 1 15,5-2-1-15,2 0 1 0,4-2-1 16,1 1-1-16,1-2-7 0,0 1-5 0,-3-1-7 16,0 3-5-16,-6-2-1 0,0 7-1 0,-21-3-2 15,28 5-1-15,-28-5-1 0,0 0-1 0,11 20 5 16,-11-20 2-16,-8 26 9 0,8-26 4 0,-26 30 8 15,26-30 10-15,-33 26-7 0,16-12 5 0,17-14 15 16,-33 24-6-16,33-24 14 0,-25 13-8 16,25-13-10-16,-18 5-9 0,18-5-17 0,0 0-31 15,-7-17-43-15,7 17-63 0,16-25-70 0,5 5-162 16,2 5-32-16,-6-17 195 0</inkml:trace>
  <inkml:trace contextRef="#ctx0" brushRef="#br0" timeOffset="5423.566">16718 5247 1539 0,'-38'13'130'0,"38"-13"-60"16,-34 15-15-16,34-15-4 0,-33 18-13 15,33-18-11-15,-30 22-10 0,30-22 0 0,-29 27-5 16,29-27-4-16,-25 32-6 0,18-12 4 0,0 0-7 16,3 1 6-16,4 1-6 0,3-2 0 0,3 0-3 15,-6-20 3-15,17 29-2 0,-17-29-6 16,26 18-3-16,-26-18 3 0,36 8-2 0,-17-8 8 15,2-5 4-15,-3-3-6 0,1-3 4 0,1-3-1 16,-3-3 0-16,0-4-3 0,-1-1 2 0,-2-2-6 16,-1 0 4-16,-1 0-4 0,-4 2 6 0,-2 0 0 15,-1 2 4-15,-4-1-2 0,1 2 4 0,-4 1-4 16,0-1 3-16,2 19-1 0,-9-27 4 16,9 27 3-16,-11-17 5 0,11 17 3 15,0 0 0-15,-21-4-3 0,21 4-6 0,0 0-4 16,-17 9 0-16,17-9-2 0,0 0 0 0,0 0-2 15,0 0-1-15,0 0 0 0,8 16 1 0,-8-16 2 16,24 6-1-16,-4-6 1 0,1 0 3 0,3-2 1 16,3 0 3-16,3-2 2 0,0 2-5 0,1 0 0 15,-3 2-5-15,-3 2 2 0,0 4-3 16,-5 0 2-16,-3 3 0 0,-17-9 1 0,25 23 1 16,-25-23-1-16,12 33-2 0,-10-12 4 0,-2-1-6 15,-5 2 4-15,-2 1-10 0,-4 0 5 0,-1 0-1 16,-3 0 5-16,0-4 2 0,0-2 3 0,15-17 1 15,-23 22 4-15,23-22 0 0,0 0-2 0,0 0-9 16,0 0 0-16,0 0 0 0,0 0 0 16,0 0 0-16,-1-28 0 0,8 7 0 15,5-4 0-15,2-2 0 0,1 1 0 0,1-2 0 16,0 0 0-16,0-1 0 0,0-3 0 0,2-6 0 16,1 1 0-16,6-3 0 0,-4-1 0 0,7 7-88 15,-8-16-107-15,16 19-423 0,-13-8-7 0,3 4 105 16</inkml:trace>
  <inkml:trace contextRef="#ctx0" brushRef="#br0" timeOffset="6725.8508">7217 2630 641 0,'0'0'126'0,"0"0"-56"0,-6-18-16 0,6 18-2 16,0 0 10-16,0 0-2 0,0 0-8 15,0 0-7-15,0 0-3 0,-6-17-2 0,6 17-18 16,0 0 22-16,0 0-24 0,0 0 16 0,0 0-7 16,0 0-4-16,0 0-5 0,0 0-2 0,0 0 16 15,0 0-23-15,0 0 19 0,-5 26-36 0,5-26 22 16,-4 38-8-16,0-12 18 0,1 8 12 0,-3-2-6 15,4 8 8-15,-4-1-14 0,2 3 3 16,-1 1-18-16,2 1 4 0,-1-1-15 16,3-2 13-16,-2-6-11 0,2-1 8 0,0-6-8 15,0-2 2-15,1-4-6 0,1-4 5 0,-1-18-4 16,0 22 4-16,0-22 5 0,0 0 4 0,0 0 4 16,0 0 2-16,0 0 9 0,0 0-1 0,0 0 1 15,0 0-9-15,0 0-10 0,-19-28-7 0,9 11 1 16,0-5-3-16,0-4 4 0,3-3-4 0,-1-4 6 15,3-2-6-15,2-6 5 0,2-3-7 16,2-2 7-16,3-2-8 0,2 1 9 0,1 1-8 16,2 2 7-16,2 7-4 0,0 5-9 0,2 7 23 15,-2 6-23-15,-11 19 23 0,21-25-11 0,-21 25-1 16,18-8 0-16,-18 8 0 0,19 2-2 16,-19-2 2-16,27 12-2 0,-9-2-11 0,1 2 26 15,0 2-26-15,3 2 24 0,2 3-11 16,2 1-3-16,2 2 3 0,-1 1-4 0,4 0 4 15,0-1-5-15,0-2 5 0,3 1-19 0,0-5-2 16,4 0-14-16,-3-7-19 0,4 5-40 0,-12-20-69 16,20 12-319-16,-14-10-108 0,2-9 40 0</inkml:trace>
  <inkml:trace contextRef="#ctx0" brushRef="#br0" timeOffset="7944.6028">7226 1619 831 0,'2'-19'242'0,"-2"19"-201"16,-7-21-8-16,7 21 7 0,-4-20 20 0,4 20 11 16,0 0 2-16,0 0-11 0,0 0-9 0,0 0-8 15,0 0-11-15,0 0-5 0,0 0-3 0,0 0-2 16,0 0-1-16,0 0-2 0,0 0 0 0,0 0-2 16,0 0-5-16,0 0-2 0,0 0-6 15,0 0 2-15,0 0 1 0,3 20 5 0,-3-20-3 16,11 43 4-16,-5-12-7 0,2 5 2 15,0 7-7-15,-2-1 4 0,1 4-11 0,-1-1 11 0,0 1 13 16,2 0-25-16,-5-3 27 0,2-2-26 0,-1-7 5 16,-2-5 5-16,3-5-6 0,0-3 3 15,0-4-5-15,-5-17 3 0,9 21-1 0,-9-21 4 16,0 0-4-16,0 0 3 0,0 0-2 16,0 0-1-16,0 0 2 0,0 0-1 0,0 0 3 15,9-31-6-15,-10 12 6 0,-3-6-7 0,0-3 6 16,-2-5-6-16,2-1 7 0,-1 0-6 0,-4-2-16 15,1 2 27-15,-5-6-27 0,3-2 26 0,-3-4-3 16,4-6-11-16,-2-1 13 0,1 0-10 0,3-2 8 16,-1 3-8-16,3 3 9 0,3-2-12 15,0 6 11-15,2 3-9 0,3 7 11 0,1 6-9 16,2 6-8-16,1 3 25 0,2 3-28 16,-9 17 26-16,19-20-13 0,-19 20 0 0,26-11 3 15,-26 11-2-15,30-6 1 0,-13 6-7 0,-17 0 2 16,32 6 1-16,-32-6-3 0,28 18-9 0,-28-18 26 15,22 28-27-15,-22-28 28 0,16 34-13 0,-9-14-4 16,-2 2 5-16,-2 2-4 0,-1 2 5 16,-4-3-6-16,1 8 9 0,-4-3-9 0,0 2 8 15,-3 0-7-15,1-1 4 0,-3 4-5 0,0 0 6 16,0-2-4-16,-1 2 5 0,2-4-7 0,-1-5 7 16,3-2-5-16,7-22 2 0,-8 18-5 0,8-18-4 15,0 0-9-15,0 0-2 0,0 0 2 16,0 0 5-16,19-16 9 0,-19 16 2 0,29-19 3 15,-8 7-2-15,2-2 3 0,5 1-4 16,1 2 4-16,0 4-2 0,0 5-2 0,-2 3 4 16,-2 8-4-16,-4 4 3 0,-1 3-3 0,-7 7 7 15,-5 0-2-15,-3 5 7 0,-6 4-6 0,-4-1 7 16,-7 4-5-16,-4-1-6 0,-4 2 30 0,-4 3-32 16,-1 0 26-16,-2-2-14 0,-1-2-9 0,1-6 6 15,2-2-8-15,2-6 3 0,23-21-7 16,-27 26-9-16,27-26-22 0,0 0-51 0,0 0-64 15,0 0-88-15,9-18-260 0,-9 18-29 0,21-35 167 16</inkml:trace>
  <inkml:trace contextRef="#ctx0" brushRef="#br0" timeOffset="8757.1317">8131 1593 558 0,'6'-26'48'16,"-6"26"14"-16,0-18 24 0,0 18 25 0,0 0 16 15,0 0-2-15,0 0-24 0,0 0-29 0,0 0-23 16,0 0-20-16,0 0-2 0,2 20 0 15,3-4 3-15,-5-16-3 0,6 36 0 0,-3-15-6 16,2 7 5-16,-4-2-7 0,4 4 9 16,-4-5-5-16,4 1 7 0,-4 0-7 0,3-2 3 15,-3-1-13-15,1 0 4 0,-1-6-3 0,2 1 1 16,-3-18-3-16,3 27-3 0,-3-27 26 0,0 0-36 16,5 17 37-16,-5-17-36 0,0 0-32 0,0 0 33 15,0 0-35-15,0 0 34 0,0 0 1 0,0-21 0 16,0 21 2-16,-1-33-1 0,0 8-1 15,0-1-1-15,2-5 6 0,-1 1-10 0,1 0 8 16,0-3-9-16,-1-2 9 0,0-2-6 0,2-1 5 16,0 1-6-16,0-1 8 0,2 2-9 15,2 1 9-15,1 2-8 0,2 5 4 0,1 4-3 16,1 5 4-16,-11 19-5 0,22-25 5 0,-22 25-5 16,21-14 3-16,-21 14-4 0,21-5 0 0,-21 5-1 15,21 4-1-15,-21-4 2 0,19 15-1 16,-19-15 4-16,17 27-4 0,-12-7 4 0,0 4-4 15,-4 0 6-15,0 4-8 0,-2 1 8 0,-2 1-6 16,-2 3 7-16,-1-2-5 0,-3 4 8 0,-1 0-9 16,-1-1 8-16,-1-1-7 0,1-3 6 0,-1-6-5 15,1-2 5-15,0-1-6 0,11-21 4 0,-19 30-3 16,19-30 3-16,-15 20 0 0,15-20 3 16,0 0-2-16,-17 14-1 0,17-14-1 15,0 0-1-15,0 0-1 0,-18 9 2 0,18-9 1 16,0 0-1-16,-17 19-1 0,17-19-1 0,-13 31 35 15,4-3-33-15,-1 7 32 0,1 5-27 0,-2 2-10 16,1-1 9-16,-1 0-9 0,0-1 9 0,2-2-8 16,2-3 5-16,2-1-20 0,-1-10-22 0,11 1-48 15,-5-25-51-15,12 22-80 0,-12-22-94 16,14-30-188-16,12 18 43 0,-10-31 426 0</inkml:trace>
  <inkml:trace contextRef="#ctx0" brushRef="#br0" timeOffset="9147.7439">8736 780 1760 0,'-26'33'51'0,"-1"3"-83"16,6-1 40-16,4 7 15 0,-1 3-12 0,3 3 12 15,0 6-21-15,2 0-19 0,2 4 26 0,4-1-25 16,2-1 21-16,3-1 7 0,1-6-14 0,3 0 10 15,0-4-12-15,3 0 10 0,1-3-10 0,0 0 15 16,-1-7-7-16,3-4 7 16,-3-8-7-16,-5-23-1 0,15 25-2 0,-15-25 0 15,0 0 0-15,21 10 0 0,-21-10-2 0,0 0 2 16,18-17 2-16,-18 17-2 0,14-33 4 0,-6 7-6 16,1-6 7-16,-1-3-7 0,2 2 5 0,-2 1-5 15,2 0 6-15,-1 1-7 0,-2 3 5 0,1 3-4 16,0 3 1-16,0 5 0 0,-8 17-1 15,14-18-2-15,-14 18 2 0,0 0-2 0,0 0 1 16,17 16 2-16,-10 0-3 0,-2 4-1 0,2 4-10 16,0 0-2-16,1 5-13 0,-2-1-3 0,5 0-22 15,-5-8-15-15,12 7-32 0,-18-27-29 0,38 36-45 16,-38-36-53-16,50 16-74 0,-15-8-152 0,-12-21 175 16,21 20 279-16</inkml:trace>
  <inkml:trace contextRef="#ctx0" brushRef="#br0" timeOffset="9504.551">9253 1207 1276 0,'-24'-10'327'0,"3"21"-283"0,-7 0 5 0,6 5-28 16,-4 1 27-16,4 6-2 0,-3-2-22 16,5 8 3-16,-3-1-9 0,4 3 7 0,1-4-12 0,5 1 5 0,2-4-11 15,4 3 4-15,2-2-7 0,2-3 3 16,3-4-4-16,0-18 0 0,10 26-3 0,-10-26 1 15,22 15-3-15,-22-15 0 0,33 5 3 0,-13-6-1 16,3-5 1-16,2-3 0 0,0 0-2 0,0-7 0 16,-2-1 1-16,-1-1-2 0,-4-3 6 0,0 1 3 15,-2-2 3-15,-1 0-2 0,-3-1 0 16,-3 0-10-16,-1 0 6 0,-3 0-7 0,-2 5 7 16,-2-1-4-16,-1 19 1 0,2-25 0 0,-2 25-1 15,0 0 0-15,0 0 2 0,0 0-3 0,0 0-2 16,-19 16-2-16,11 5-4 0,-2 9 8 0,-2 7-15 15,-1 2 9-15,0 3-15 0,1-5 0 0,6-3-10 16,0-4-4-16,9 0-18 16,-3-8-17-16,12 7-26 0,-12-29-25 0,29 34-16 15,-29-34-19-15,46 12-82 0,-19-2-224 0,1-30 29 16,18 18 353-16</inkml:trace>
  <inkml:trace contextRef="#ctx0" brushRef="#br0" timeOffset="9803.2814">9700 1196 1434 0,'-27'27'286'0,"-4"-13"-251"0,5 2-6 16,-2 1 3-16,3 2 12 0,0 1-12 0,3-1-2 16,1-2-13-16,21-17 0 0,-27 26-9 0,27-26-3 15,-7 17-6-15,7-17-1 0,0 0-1 0,27 14 3 16,-8-13-3-16,5-4 5 0,6-3-2 15,2 0 0-15,4-5 1 0,2 3-4 0,-1-2 4 16,0 2-4-16,-4 3 3 0,-4-1-2 0,-6 6 2 16,-5 0 0-16,-18 0 0 0,21 10 3 15,-21-10-3-15,0 0 5 0,0 24-10 0,0-24 1 0,-18 34 1 16,1-13-2-16,-4 2 5 0,-3 0 3 16,-3-1-7-16,3-2 8 0,0-4-5 0,5 0-3 15,19-16-17-15,-27 15-16 0,27-15-49 16,0 0-61-16,0 0-79 0,0 0-121 0,10-31-207 15,12 22 67-15,-8-21 448 0</inkml:trace>
  <inkml:trace contextRef="#ctx0" brushRef="#br0" timeOffset="10421.5615">10073 1133 1691 0,'0'0'115'15,"-22"15"-78"-15,5-6-4 0,-4 2 12 0,3 5-32 16,-3 2 14-16,1 4-29 0,-1 2 16 0,3 3 1 15,1-1-8-15,5 2 3 0,-1-1-11 0,4 1 7 16,4-4-8-16,2 0 7 0,7-5-7 0,3-1 2 16,-7-18 0-16,27 31-1 0,-27-31 0 15,33 20 0-15,-14-14-3 0,3-2 0 16,5-7 1-16,0-5-3 0,0-2-2 0,-1-7-8 16,4-2-11-16,0-6-5 0,2-8 4 0,-2-2-11 15,-5 0 16-15,-5-1-14 0,-3 5 15 0,-9 0-9 16,0 1 5-16,-8-3 15 0,1 4-41 0,-6-2 25 15,3 3-28-15,-8 1 11 0,3 5 20 0,7 22 14 16,-26-26 28-16,26 26 16 0,-29-4 17 16,29 4 6-16,-30 11-2 0,30-11-3 0,-30 25-12 15,19-6 1-15,11-19-12 0,-15 31-5 0,15-31-11 16,-4 28 0-16,4-28 0 0,10 24 4 0,-10-24 1 16,23 22-31-16,-23-22 25 0,33 18-31 15,-14-12 28-15,3 0 0 0,-1-1-1 0,-1-3-2 16,2 2-2-16,0-3 1 0,0-1-2 0,0 2 0 15,0 0-3-15,-2 1 0 0,0 1-1 16,-2 0 2-16,-18-4-1 0,24 12 1 0,-24-12-2 16,14 19 5-16,-14-19-1 0,7 27 2 0,-7-27-5 15,0 35-1-15,-6-14-3 0,0 2 4 0,-4 0-2 16,-2-2 4-16,0 1-4 0,1-3 4 0,0-2-1 16,11-17 5-16,-16 24-2 0,16-24 3 0,0 0-2 15,0 0-2-15,0 0 0 0,0 0-1 0,0 0 0 16,0 0 2-16,0 0 1 15,5-28 0-15,4 10 1 0,4-5-4 0,4-6 1 16,-1-1-3-16,1-4 1 0,0-1-1 0,0 2 0 16,1-2 0-16,-1 3 0 0,1-1 0 0,-2 5 0 15,0 5 0-15,-3 4 0 0,0 1 0 0,-13 18 0 16,25-30 0-16,-25 30 0 0,28-27 0 0,-10 16 0 16,1-3-47-16,11 3-60 0,-8 0 107 0,-3 3 0 15,24-5-701-15,-2 0 12 0,12 1 187 16</inkml:trace>
  <inkml:trace contextRef="#ctx0" brushRef="#br1" timeOffset="20830.7128">7367 2769 527 0,'0'0'143'0,"0"0"-28"0,0 0-22 15,0 0-7-15,0 0-6 0,0 0-6 0,0 0-16 16,0 0-7-16,0 0-3 0,0 0-4 0,0 0-5 16,0 0-8-16,0 0-9 0,18-3-9 15,-18 3-7-15,0 0-3 0,0 0-3 16,0 0-2-16,0 0-19 0,21-5-34 0,-21 5-37 15,0 0-74-15,0 0-77 0,0 0-206 0,32 16 51 16,-32-16 392-16</inkml:trace>
  <inkml:trace contextRef="#ctx0" brushRef="#br1" timeOffset="21096.3187">7716 2778 709 0,'0'0'179'0,"0"0"-96"0,0 0-29 0,0 0-21 15,0 0-3-15,0 0 7 0,0 0 11 16,0 0 0-16,11-17-5 0,-11 17-9 0,0 0-1 16,22-8-7-16,-22 8-4 0,0 0-8 0,23-13-6 15,-23 13-6-15,0 0-1 0,24-10-2 0,-24 10-19 16,0 0-26-16,23 1-51 0,-23-1-66 0,0 0-123 15,24 7-141-15,-24-7 64 0,0 0 363 0</inkml:trace>
  <inkml:trace contextRef="#ctx0" brushRef="#br1" timeOffset="21268.1938">8046 2791 596 0,'0'0'118'0,"0"0"-46"15,0 0 4-15,0 0 13 0,18-2 3 16,-18 2 4-16,0 0-18 0,0 0-22 0,0 0-20 16,0 0-18-16,0 0-12 0,0 0-4 0,0 0-2 15,17-7-2-15,-17 7-8 0,0 0-26 0,22-9-31 16,-22 9-63-16,23-5-79 0,-23 5-231 16,38-7 44-16,-38 7 352 0</inkml:trace>
  <inkml:trace contextRef="#ctx0" brushRef="#br1" timeOffset="21471.4037">8437 2774 905 0,'0'0'50'0,"0"0"-32"0,0 0-11 0,0 0 13 16,0 0 23-16,0 0 12 0,0 0 10 0,5-18-15 15,-5 18-15-15,0 0-15 0,21-24-8 16,-21 24-6-16,24-16-4 0,-24 16-3 15,23-14 0-15,-23 14-17 0,20-8-27 0,-20 8-34 16,0 0-74-16,0 0-85 0,0 0-191 0,28-3 106 16,-28 3 323-16</inkml:trace>
  <inkml:trace contextRef="#ctx0" brushRef="#br1" timeOffset="21674.5267">8887 2661 954 0,'0'24'282'0,"0"-24"-231"16,0 0 2-16,0 0-1 0,0 0 3 15,-20 6-1-15,20-6-13 0,0 0-18 16,0 0-13-16,0 0-12 0,0 0-11 0,0 0-17 16,0 0-16-16,0 0-18 0,0 0-17 0,0 0-35 15,0 0-54-15,24-9-221 0,-24 9-34 0,17-7 189 16</inkml:trace>
  <inkml:trace contextRef="#ctx0" brushRef="#br1" timeOffset="23866.9416">9222 2663 743 0,'0'0'134'0,"0"0"-57"16,0 0 4-16,0 0 8 0,0 0-19 16,-17-7 4-16,17 7-34 0,0 0 4 0,-21-1-7 15,21 1-3-15,-18 0-1 0,18 0 1 0,-20 1 2 16,20-1-2-16,-20 5 1 0,20-5-4 16,-25 8 1-16,25-8-5 0,-27 13-2 0,27-13-9 15,-29 21 0-15,29-21-8 0,-30 28 1 0,30-28-6 16,-28 31 1-16,16-13-4 0,0-1 3 0,2 0-4 15,10-17 4-15,-11 28-4 0,11-28 4 0,-3 21-5 16,3-21 2-16,7 17-2 0,-7-17 2 0,0 0-1 16,26 14 3-16,-26-14-1 0,31 1-1 0,-13-3 1 15,3-3-1-15,2-3 1 16,1-3-1-16,3-1 1 0,-2-3-3 0,0 1 3 16,-2-3-4-16,-1 1 5 0,-3-1-3 0,-19 17 3 15,31-30-3-15,-31 30 4 0,14-26-4 0,-14 26 4 16,3-20-1-16,-3 20 0 0,-7-20-1 0,7 20 2 15,-17-15-3-15,17 15 3 0,-26-12-3 0,9 9 2 16,0 3-1-16,0 1-1 0,-2 2 3 0,2 0-2 16,-1 3 0-16,0 2 0 0,1 0 2 15,0 2-1-15,0 2 5 0,17-12-1 0,-31 28 5 16,31-28-4-16,-24 31 1 0,14-14-7 0,3 1 3 16,0-1-6-16,3 1 4 0,3-1-4 0,1-17 3 15,5 29-4-15,-5-29 3 0,13 23-3 0,-13-23 2 16,23 17 0-16,-23-17 0 0,31 5 1 0,-12-6-1 15,2-4 1-15,1-5-1 16,0-2 3-16,-1-5-4 0,1-1 4 0,-1 0-4 16,-2-3 4-16,-2 2-4 0,-2-1 5 0,-2 0-5 15,-3 2 5-15,-4 0-5 0,-3 0 5 0,-3 1-4 16,0 17 3-16,-8-32-1 0,8 32-15 0,-18-25 13 16,18 25-14-16,-29-18 32 0,11 12-17 0,-2 2 18 15,-2 4-18-15,-1 3 0 0,0 3 0 0,-1 2-16 16,1 4 32-16,-2 3-30 0,2 2 31 15,1 2-15-15,2 2-4 0,3-1 4 0,2 1-4 16,2-2 5-16,4-1-6 0,9-18 5 16,-7 32-6-16,7-32 4 0,8 24-3 0,-8-24 2 15,26 22-1-15,-9-15 4 0,5-1-3 0,3-4 2 16,5-3-1-16,-1-3 0 0,4-2 1 0,-2-2-2 16,1-3 3-16,0-1-4 0,-5-3 4 0,0 1-3 15,-4-2 2-15,-3 1-2 0,-20 15 3 16,25-31-2-16,-25 31 3 0,12-30-3 0,-12 30 3 15,-1-30-4-15,1 30 3 0,-13-29-3 0,13 29-13 16,-27-23 14-16,9 16-14 0,-4 0 32 0,-4 5-16 16,1 1-1-16,-3 4-1 0,-1 4-15 0,-3 2 31 15,1 5-14-15,-1 2 14 0,4 4-11 16,0 2-4-16,5-1 6 0,3 2-4 0,3 0 2 16,6-1-5-16,4-1 2 0,5-2-6 15,4-1 5-15,-2-18-4 0,22 30 3 0,-5-19-1 16,5-1 1-16,1-5-2 0,5-3 2 0,2-3 0 15,2-4 1-15,3-3 0 0,-2-4-1 0,0-3 3 16,0-2-4-16,-3-1 3 0,-2-3-3 0,-2 2 3 16,-4-3-3-16,-5 3 4 0,-3-2-4 0,-3 2 4 15,-5 0-3-15,-2-1 4 0,-5 2-3 16,1 18-13-16,-11-30 30 0,11 30-29 0,-23-24 31 16,6 15-13-16,-2 2-3 0,-4 6 1 0,-2 1-2 15,-2 6-1-15,-2 4-17 0,-4 3 29 0,4 5-28 16,-3 3 27-16,1 2-10 0,4 1-5 15,1 0 4-15,7-2-4 0,4-2 4 0,5 0-5 16,4-2 4-16,6-18-5 0,0 29 3 0,0-29-3 16,14 24 4-16,-14-24-2 0,28 16 1 15,-9-10-1-15,4-4 2 0,4-3-1 0,1-3 0 16,1-2 1-16,0-2-2 0,1-1 3 0,-2-3-2 16,-3-1 1-16,1 1-1 0,-7-3 2 0,-2 1-1 15,-17 14 2-15,26-30-4 0,-26 30 4 0,13-31-3 16,-13 31 3-16,4-30-2 0,-4 30 3 0,-8-29-4 15,8 29 4-15,-15-25-5 0,15 25-14 16,-24-17 13-16,24 17-15 0,-31-6 15 0,11 7-1 16,-1 3 1-16,-1 5 15 0,-1 5-15 15,-2 1 16-15,2 5-13 0,0 0-2 0,2 2 4 16,3 0-4-16,3-1 5 0,3 1-5 0,4-1 5 0,2-2-5 16,2-2 3-16,4-17-4 0,5 28 2 0,-5-28-2 15,18 19 3-15,-18-19-2 0,29 10 1 0,-10-9 2 16,0-3-2-16,2-4 3 15,2-3-2-15,-1-3 2 0,2-2-2 0,-2-3 3 16,2 0-5-16,-2-4 4 0,-4 2-3 0,-1-3 3 16,-3 1-4-16,-4 1 5 0,-3 1-4 0,-4 2 4 15,-3 17-3-15,-1-31 3 0,1 31-3 0,-11-25-14 16,11 25 14-16,-20-16-15 0,20 16 31 0,-31-5-17 16,13 7 1-16,-4 5 13 0,0 3-28 15,-2 3 29-15,0 4-12 0,0 1-4 0,0 4 3 16,5-2-3-16,0 1 4 0,5-2-5 0,4-1 4 15,3 0-4-15,7-18 4 0,-5 32-4 0,5-32 4 16,6 24-4-16,-6-24 2 0,17 18-1 0,-17-18 2 16,29 10-1-16,-12-9 0 0,4-3 0 0,0-4 0 15,-1-2 2-15,2-1-1 0,-1-1 1 0,-2-2-1 16,-2 0 2-16,-17 12-3 0,28-28 4 16,-28 28-4-16,16-30 4 0,-16 30-3 15,6-29 4-15,-6 29-3 0,-2-27 1 0,2 27-1 16,-12-24 1-16,12 24-1 0,-19-16 0 0,19 16-2 15,-23-11 1-15,23 11-2 0,-26 0 1 0,26 0 0 16,-30 11 0-16,30-11 1 0,-29 22-1 0,29-22 2 16,-25 28-3-16,25-28 3 0,-19 30-3 0,19-30 4 15,-7 29-4-15,7-29 3 0,1 27-4 16,-1-27 2-16,10 23-1 0,-10-23 1 0,19 14 0 16,-19-14 1-16,27 11-1 0,-27-11 1 0,33 1 0 15,-16-3 0-15,1-2 1 0,3-2 0 0,-4-2 0 16,0-2-2-16,-17 10 3 0,28-25-3 0,-28 25 4 15,21-31-3-15,-21 31 3 0,12-27-4 16,-12 27 4-16,3-31-3 0,-3 31 3 16,-7-25-3-16,7 25 3 0,-14-19-3 0,14 19 1 15,-21-12-1 1,21 12 1-16,-27-3-2 0,27 3 0 16,-31 10 2-16,14-1-3 0,-4 5 3 0,1 2-2 15,2 0 2-15,2 3-2 0,3-1 3 0,2 1-4 16,1-1 4-16,4-1-4 0,6-17 3 0,-5 28-3 15,5-28 1-15,8 21-1 0,-8-21 1 0,17 15-1 16,-17-15 4-16,26 9-3 0,-26-9 2 16,34-1 0-16,-14-6-1 0,1-1 2 0,1-4-2 15,-2 0 3-15,-2-1-4 0,-18 13 3 0,30-30-3 16,-30 30 3-16,19-31-2 0,-19 31 4 0,7-27-2 16,-7 27 4-16,-3-23 0 0,3 23 2 0,-12-20-2 15,12 20-1-15,-22-15-4 0,22 15 1 16,-28-4-2-16,28 4 0 0,-33 3-1 0,13 3-2 15,0 4 2-15,0 2-2 0,0 0 1 16,1 4-7-16,1 1-5 0,4 1-14 0,14-18-13 16,-22 37-31-16,22-37-38 0,-8 40-94 0,8-40-145 15,-8 17-202-15,8-17 49 0,0 0 451 0</inkml:trace>
  <inkml:trace contextRef="#ctx0" brushRef="#br1" timeOffset="24801.1148">9813 2679 1379 0,'0'0'66'16,"-26"7"-37"-16,26-7 0 0,0 0 5 0,0 0 1 15,-19 4-8-15,19-4-6 0,0 0-8 0,0 0 0 16,-17 20-1-16,17-20 6 0,-5 26 5 16,4-7 6-16,-2 2-3 0,3 4-1 0,-2 0-15 15,2 6 11-15,-2 0-10 0,1 5 7 0,-2 2-8 16,-1-1-1-16,-3 1-7 0,2-2 8 0,-1 0-8 16,0-1 7-16,-2-1-8 0,2-2-10 0,0-5 26 15,0 0-27-15,4-5 23 0,-1-3-11 0,3-19-3 16,-1 27 2-16,1-27-3 0,0 0 2 0,0 0-2 15,0 0 0-15,0 0 1 16,0 0-1-16,0 0 3 0,0 0-2 0,19-26 2 16,-11 6 12-16,-1-4-26 0,0-4 27 0,1-2-26 15,-2-1 10-15,0-2 5 0,-1-1-5 0,-2 0 6 16,0-2-7-16,-2-3 7 0,0-4-7 0,-1-1 8 16,0-2-9-16,0 1 8 0,0 0-8 0,0 3 8 15,1 6-7-15,-1 4-10 0,2 8 27 0,-1 5-27 16,-1 19 29-16,3-22-13 0,-3 22-3 15,0 0 1-15,0 0 0 0,16-17-1 0,-16 17 0 16,0 0 0-16,27-2 0 0,-27 2-1 0,29 6 2 16,-11-4-1-16,2 2 1 0,-1-1-1 0,5 1 1 15,-4 1-2-15,1 0 2 0,1-1-1 0,-2 2-18 16,0 2 33-16,-2-2-32 0,-18-6 30 16,26 17-11-16,-26-17-4 0,12 21 5 15,-12-21-3-15,0 25 4 0,-5-8-4 0,-4 0 4 16,-4 3-5-16,-5 2 4 0,-4 1-5 0,-4 0 4 15,-2 1-4-15,-1-2 5 0,-1 1-5 0,-2-1 4 16,3-1-3-16,2-1 4 0,2-5-4 0,5-3 3 16,20-12-2-16,-22 14-1 0,22-14-2 0,0 0-1 15,0 0-1-15,0 0 1 0,0 0 3 0,30 1-1 16,-7-6 3-16,5-2-1 0,4-3 0 16,6-1-1-16,0 0 2 0,4 2-2 0,-1 2 2 15,-5-1-2-15,-1 6 2 0,-5 1-1 0,-6 3 0 16,-5 3 1-16,-19-5-1 0,23 17 2 15,-23-17-1-15,8 26 5 0,-11-9-4 0,-4 4 4 16,-9 2-1-16,-5 2 5 0,-6 4-4 0,-8 0 9 16,-5 3-6-16,-2-2 6 0,-4 0-4 0,1 0-11 15,0-3 22-15,3-3-24 0,5-3 21 16,4-3-13-16,5-5-5 0,5-4 0 0,4-4-5 16,19-5-7-16,-20 0-15 0,20 0-22 0,0 0-37 15,1-40-72-15,26 23-343 0,-7-15-112 0,12-4 39 16</inkml:trace>
  <inkml:trace contextRef="#ctx0" brushRef="#br1" timeOffset="26991.7015">13065 5366 1186 0,'-8'-23'414'0,"8"23"-370"16,-18 0-36-16,18 0-9 0,-17 0-13 0,17 0-18 15,0 0-43-15,-27 0-68 0,27 0-155 0,0 0-204 16,-17 12 23-16,17-12 372 0</inkml:trace>
  <inkml:trace contextRef="#ctx0" brushRef="#br1" timeOffset="27163.6903">12680 5366 1509 0,'-22'-13'58'0,"22"13"-41"0,-25-3-10 0,25 3-3 16,-21-2-2-16,21 2-7 0,-22-3-19 0,22 3-34 16,-25-7-50-16,25 7-83 15,-25-6-134-15,25 6-155 0,0 0 75 0,-36-25 405 16</inkml:trace>
  <inkml:trace contextRef="#ctx0" brushRef="#br1" timeOffset="27335.5086">12090 5328 1319 0,'-29'-4'201'0,"11"7"-160"15,-5-4-24-15,5 2-4 0,-2-2 0 0,20 1-4 16,-33-2-5-16,33 2-9 0,-29-4-11 0,12-1-12 15,17 5-18-15,-31-7-29 0,31 7-49 16,-31-10-71-16,31 10-222 0,-19-2-31 0,-6-10 186 16</inkml:trace>
  <inkml:trace contextRef="#ctx0" brushRef="#br1" timeOffset="27538.6363">11088 5368 1392 0,'-39'-4'161'16,"21"6"-125"-16,-4-1-29 0,-1 2-5 15,0 0-2-15,0 2 2 0,0 0-10 0,-3-3-14 16,4 7-33-16,-7-12-45 0,12 15-73 0,-18-19-105 16,5 4-208-16,13 9 48 0,-16-17 399 0</inkml:trace>
  <inkml:trace contextRef="#ctx0" brushRef="#br1" timeOffset="27694.9377">10306 5358 1252 0,'-26'9'198'0,"9"-10"-157"0,17 1-24 0,-32 0-5 16,32 0-1-16,-34 1-2 0,16 0-6 15,1 1-10-15,-4-2-12 0,3 4-25 0,-5-7-25 16,23 3-42-16,-42 0-46 0,42 0-97 15,-30 14-179-15,3-23 16 0,27 9 386 0</inkml:trace>
  <inkml:trace contextRef="#ctx0" brushRef="#br1" timeOffset="27851.191">9631 5339 1213 0,'-23'12'98'0,"4"-14"-52"0,19 2-14 15,-34 0-8-15,16 1-7 0,-2-1-10 16,1 0-7-16,-1 0-15 0,-2-3-27 0,22 3-49 16,-41-6-63-16,41 6-116 0,-29 6-184 0,3-17 44 15,26 11 410-15</inkml:trace>
  <inkml:trace contextRef="#ctx0" brushRef="#br1" timeOffset="28024.263">9126 5372 930 0,'0'0'188'0,"0"0"-150"15,0 0-32-15,0 0-6 0,0 0 0 0,0 0-8 16,18-18-24-16,-18 18-50 0,0 0-72 0,13-17-229 16,-13 17-19-16,0 0 302 0</inkml:trace>
  <inkml:trace contextRef="#ctx0" brushRef="#br1" timeOffset="29364.684">9387 5172 1080 0,'0'0'75'16,"-29"11"-16"-16,29-11-14 0,-28 6 15 0,28-6-11 15,-32 14-17-15,32-14-5 0,-35 19-2 0,18-7 5 16,-4-3 3-16,21-9 4 0,-33 21-2 0,33-21 3 16,-28 25-6-16,28-25-1 0,-21 23-9 0,21-23-5 15,-11 18-10-15,11-18-2 0,0 0-6 0,0 0 0 16,9 20-1-16,-9-20 1 0,25 6-1 16,-8-4 2-16,3-2-1 0,3-4 1 15,4 0 0-15,1-3-1 0,0-1 2 0,1-3-2 16,1-1 1-16,-4-2-2 0,1 0 3 0,-1-2-3 15,-5 0 4-15,1 1-4 0,-3-2 4 0,-19 17-4 16,25-32 3-16,-25 32-2 0,12-25-17 0,-12 25 33 16,-1-23-33-16,1 23 33 0,-13-21-13 0,13 21-3 15,-28-12 1-15,10 10-1 0,-4 2 1 16,0 1 0-16,-4 4 0 0,1 1 1 0,-1 4 0 16,-2 2-10-16,1 1 35 0,2 3-30 0,-2-1 36 15,4 5-15-15,0 0-4 0,3 2 7 0,1 0-9 16,3 0 2-16,2-1-7 0,3-1 0 15,3-3-5-15,8-17 1 0,-1 26-4 0,1-26 3 16,12 21-4-16,-12-21 3 0,25 13-2 0,-8-9 2 16,1-3 0-16,3-2 0 0,2-4 1 15,1-2 0-15,2-3 1 0,0-2-2 0,0-3 2 16,-2-2-3-16,2-2 3 0,-3 0-5 0,-1-3 6 16,-3 1-6-16,-2 1 4 0,-3 0-3 0,-5 2 4 15,-9 18-2-15,10-27 2 0,-10 27 0 0,-6-20-18 16,6 20 16-16,-20-12-17 0,20 12 17 0,-30 0-2 15,9 5 2-15,-2 5 17 0,-4 3-16 16,1 3 16-16,-5 4-15 0,1 2-4 0,-2 2 5 16,2 0-2-16,2 2 7 0,4-2-3 0,3 1 6 15,4-2-7-15,2 0 3 0,7-1-6 0,2-1 1 16,5-3-5-16,1-18 3 0,8 28-2 0,-8-28 2 16,26 15-2-16,-7-12 2 0,4-3 0 0,3-3 0 15,3-4 2-15,2-3-2 0,4-4 2 16,0-3-2-16,-1-2 2 0,-1-2-3 15,-2-1 3-15,-3 0-3 0,-1-1 4 0,-5 0-5 16,-4 1 4-16,-3 0-3 0,-4 1 4 0,-5 2-2 16,-4 2 4-16,-2 17 0 0,-8-29 4 0,8 29-2 15,-23-21 1-15,7 15-5 0,-5 3-2 0,-2 1-1 16,0 5-1-16,-4 3 2 0,-1 4-1 0,-1 5 1 16,0 2-2-16,0 4 2 0,-1-1 0 0,6 3 6 15,0 0-4-15,3 0 5 0,4 0-7 16,1-2 3-16,5-1-6 0,4 1 3 0,3-4-3 15,3 0 3-15,1-17-3 0,10 26 2 16,-10-26-1-16,24 19 2 0,-6-13-1 0,4-4 0 16,4-3 0-16,2-4 0 0,2-5 0 0,2-2-1 0,1-5 3 15,0-1-4-15,-3-2 4 0,-1-1-3 0,-2 2 2 16,-4-2-3-16,-5 1 5 16,-2 0-5-16,-4 1 4 0,-4 2-2 0,-8 17 2 15,6-30-2-15,-6 30 2 0,-9-26 0 0,9 26 0 16,-23-18 0-16,6 11-1 0,-1 3 0 0,-4 3-1 15,-3 5 0-15,-1 3-2 0,-2 4 2 0,-1 3-1 16,-1 2 2-16,0 3-2 0,1 2 4 0,2 1-5 16,2-3 5-16,5 0-4 0,3 0 4 0,17-19-3 15,-16 29 1-15,16-29-2 0,-1 21 1 16,1-21-1-16,12 18 2 0,-12-18-1 0,27 13 1 16,-6-11-2-16,4-2 1 0,3-4 1 0,4-3-2 15,-1-3 2-15,0-2-1 0,0-1 1 0,0 0-1 16,-4-2 1-16,-2 0-1 0,-3-1 1 0,-4 1-1 15,-18 15 1-15,27-29-2 0,-27 29 4 0,12-25-4 16,-12 25 5-16,-2-21 0 0,2 21 5 16,-16-17-2-16,16 17 1 0,-28-14-1 15,10 10-2-15,-3 2 0 0,-2 4 1 0,0 2-3 16,-2 1-3-16,2 3 0 0,-1 2 0 0,1 2 0 16,1 1 0-16,1 2 0 0,4-2 0 0,17-13 0 15,-24 23 0-15,24-23 0 0,-10 18 0 0,10-18 0 16,0 0 0-16,1 20 0 0,-1-20 0 0,0 0-23 15,24 19-23-15,-24-19-19 0,30 11-43 16,-30-11-71-16,38 8-201 0,-20-10-209 0,3-4 38 16,5 7 446-16</inkml:trace>
  <inkml:trace contextRef="#ctx0" brushRef="#br1" timeOffset="30224.0645">9966 4746 1013 0,'0'0'147'15,"6"-22"-76"-15,-6 22-7 0,7-22-5 16,-7 22 1-16,0 0-4 0,11-23-10 0,-11 23-12 16,0 0-7-16,0 0-6 0,0 0-2 0,0 0 2 15,0 0 1-15,0 0 2 0,4 27-3 0,-4-9 4 16,-6 5-7-16,2 7 8 0,-3 0-7 0,-3 7 6 15,-1-1-9-15,1 1 6 0,-2 1-7 0,1 2 5 16,-2-2-7-16,1 2 5 0,-2-2 9 16,5-2-22-16,-2-4 20 0,1-3-25 0,4-5 3 15,-1-2 2-15,3-6-5 0,4-16 2 0,-2 22-1 16,2-22-1-16,0 0 1 0,0 0-1 16,0 0 0-16,0 0 1 0,0 0 1 0,0 0 5 15,17-1 3-15,-17 1 3 0,12-22 2 0,-12 22-7 16,17-36-8-16,-8 11 0 0,1-3 0 0,0-3 0 15,-3-1 0-15,2-2 0 0,-2 0 0 16,0-1 0-16,1-1 0 0,-1-1 0 0,0-2 0 16,1 0 0-16,0-1 0 0,2 2 0 0,0 3 0 15,-1 4 0-15,2 3 0 0,-2 5 0 0,0 5 0 16,-9 18 0-16,16-25 0 0,-16 25 0 0,0 0 0 16,25-21 0-16,-25 21 0 0,18-7 0 0,-18 7 0 15,20-5 0-15,-20 5 0 0,24-2 0 0,-24 2 0 16,25 2 0-16,-25-2 0 15,26 7 0-15,-26-7 0 0,26 17 0 0,-26-17 0 16,28 27 0-16,-14-9 0 0,-1 2 0 0,-2 3 0 16,-1 3 0-16,-2 4 0 0,0 3 0 0,-4 4 0 15,0 1 0-15,-3-1 0 0,1 2 0 0,-4-2 0 16,0-2 0-16,1 1 0 0,-2-5 0 0,3-1 0 16,0-3 0-16,3-4 0 0,-1-5 0 15,-2-18 0-15,6 28 0 0,-6-28-17 0,8 17-28 16,-8-17-3-16,0 0-10 0,0 0-14 0,0 0-17 15,18 9-23-15,-18-9-33 0,0 0-34 0,-8-26-65 16,8 26-180-16,0 0 2 0,-7-33 231 16</inkml:trace>
  <inkml:trace contextRef="#ctx0" brushRef="#br1" timeOffset="30427.2278">10075 4948 1513 0,'-22'-9'151'0,"22"9"-65"0,-17 4-22 0,17-4-15 15,0 0-9-15,0 0-10 0,0 0-10 0,0 0-7 16,0 0-8-16,0 0-1 0,0 0 2 0,0 0 2 16,0 0 3-16,30 0-3 0,-30 0-4 0,34-3-4 15,-14 2-1-15,2-3-9 0,1 2-8 16,-2-3-13-16,3 5-22 0,-5-7-28 16,7 14-63-16,-26-7-116 0,26-11-325 0,-5 13 19 15,-4-9 304-15</inkml:trace>
  <inkml:trace contextRef="#ctx0" brushRef="#br1" timeOffset="30614.762">10640 5079 1340 0,'0'0'248'0,"-3"-17"-215"0,3 17-32 16,0 0-2-16,15-20-7 0,-15 20-30 0,0 0-63 16,6-26-117-16,-6 26-303 0,0 0-3 0,-1-20 314 15</inkml:trace>
  <inkml:trace contextRef="#ctx0" brushRef="#br1" timeOffset="150257.0911">9464 5012 284 0,'0'0'62'0,"0"0"6"0,0 0-7 0,0 0-2 15,0 0-1-15,0 0-3 0,0 0 1 16,0 0 12-16,0 0 4 0,0 0 8 0,0 0-4 15,0 0-3-15,0 0-7 0,0 0-2 0,0 0-3 16,0 0 1-16,0 0-6 0,0 0-3 0,0 0-9 16,0 0-8-16,0 0-6 0,0 0-5 0,0 0-4 15,0 0-5-15,0 0-3 0,0 0-2 0,0 0-1 16,0 0 2-16,0 0 1 0,0 0 1 0,0 0 4 16,7-17 0-16,-7 17-1 0,1-21-7 0,-1 21-1 15,3-30-7-15,-1 12 2 0,0-3-6 0,2-2 6 16,0-1-5-16,-1 0 5 0,1-2-5 0,0-1 5 15,-1-1-6-15,2-2 6 0,-1-1-7 0,-1 1 7 16,0-1-8-16,1 2 7 0,-3 0-6 16,1 3-11-16,1 3 30 0,-3 3-31 0,1 3 31 15,-1 17-14-15,1-27-4 0,-1 27 4 0,1-18-2 16,-1 18 2-16,0 0-2 0,0-17 1 0,0 17-2 16,0 0 2-16,0 0 0 0,0 0 0 0,0 0-1 15,0 0 1-15,0 0 0 0,-1-18 0 0,1 18-1 16,0 0 2-16,0 0-2 0,0 0 2 0,0 0 0 15,0 0-1-15,0 0 0 0,0 0 0 0,0 0 1 16,0 0 1-16,0 0 0 0,0 0 1 0,0 0-3 16,0 0 0-16,0 0-1 0,0 0 0 0,0 0-1 15,0 0 0-15,0 0 2 0,-13 19-3 0,13-19 4 16,-11 28-4-16,11-28 4 0,-15 30-3 16,15-30-14-16,-18 28 31 0,18-28-30 0,-23 28 29 15,23-28-12-15,-23 27-3 0,23-27 2 0,-23 21-1 16,23-21 2-16,-22 16-3 0,22-16 2 0,-17 7 1 15,17-7 1-15,0 0-1 0,0 0-2 0,0 0-2 16,0 0-3-16,-11-23 3 0,12 5-3 0,4-4-11 16,3-5 28-16,6-6-26 0,0-2 26 0,5-4-9 15,0-1-8-15,0 2 9 0,3 0-9 0,0 3 9 16,0 4-8-16,-2 2 6 0,-2 6-6 0,-18 23 4 16,28-28-3-16,-28 28 0 0,0 0-1 0,18-7 0 15,-18 7 0-15,0 0 2 0,6 21 1 0,-5-4 0 16,1 4 2-16,-2 4-5 0,-2 2 7 15,0 2-6-15,1 2 5 0,-1 2-5 0,4-2 5 16,-1 0-6-16,3-6 7 0,0-3-7 0,3-4 5 16,-7-18-5-16,18 28-15 0,-18-28 20 0,22 19-45 15,-22-19 12-15,24 10-42 0,-7-1-25 0,-17-9-25 16,27 0-86-16,-27 0-90 0,9-19-201 0,-9 19 91 16,0 0 409-16</inkml:trace>
  <inkml:trace contextRef="#ctx0" brushRef="#br1" timeOffset="151036.4451">8925 3205 883 0,'0'0'215'0,"-24"11"-161"16,24-11-21-16,0 0 7 0,0 0 10 0,-25 12 9 15,25-12-3-15,0 0-13 0,0 0-11 16,0 0-9-16,0 0-4 0,-16 18-1 0,16-18 3 15,0 0 2-15,-1 21-15 0,1-21 20 0,3 25-17 16,-3-25 15-16,3 37 1 0,-1-16-10 0,1 6 1 16,-2 0-13-16,2 4 5 0,-3 1-12 0,-1 2 8 15,-1 1-10-15,-2 3 7 0,0 0-8 16,-2-1 7-16,1-2-13 0,-2-6-4 0,4 1-24 16,-4-8-15-16,9 3-26 0,-2-25-17 0,3 34-38 15,-3-34-36-15,0 0-57 0,5 18-160 0,-5-18-1 16,0 0 278-16</inkml:trace>
  <inkml:trace contextRef="#ctx0" brushRef="#br1" timeOffset="151380.193">8734 3569 1077 0,'-24'-13'61'0,"24"13"-26"0,0 0-3 16,-13-22 2-16,13 22 13 0,-1-17 2 0,1 17-1 15,0 0-11-15,0-20-7 0,0 20-8 16,0 0-6-16,0 0-1 0,0 0-4 0,0 0 4 16,0 0 5-16,0 0 6 0,9 19 2 0,-3-1 2 15,-4 2-9-15,3 7 1 0,-2 0-4 16,0 4 6-16,-2 0-8 0,3 2 7 0,-1 0-10 16,0-1 4-16,2 0-12 0,0-2 9 0,1-5 10 15,2-3-28-15,0-5 29 0,-8-17-34 0,22 20 10 16,-22-20 3-16,29 2-2 0,-11-8 0 15,5-7-15-15,3-8 29 0,2-10-26 0,1-8 25 16,-1-7-8-16,0-5-11 0,-3 0 8 0,-2 2-15 16,-1 2 6-16,-5 3-16 0,-2 10-1 0,-6 3-19 15,-2 10-19-15,-10-4-40 0,3 25-72 0,-3-30-140 16,3 30-234-16,0 0 55 0,-10-20 407 0</inkml:trace>
  <inkml:trace contextRef="#ctx0" brushRef="#br1" timeOffset="157535.0196">1537 1167 317 0,'0'0'107'0,"18"-23"16"16,-18 23-15-16,16-18 11 0,-16 18-6 0,0 0 4 15,10-25-10-15,-10 25-7 0,0 0-15 0,5-17-9 16,-5 17-16-16,0 0-7 0,-22-23-8 0,22 23-11 16,-23-15-1-16,23 15-14 0,-33-8-3 0,13 9-3 15,-3 4-6-15,-2 4 3 0,-2 5-1 0,-1 4 4 16,-1 6-3-16,1 5 10 0,0 5 9 15,2 2-29-15,1 3 28 0,4 1-32 0,4-2 9 16,4 0 5-16,4-3-11 0,5-2 5 0,3-5-8 16,5-4 6-16,4-4-5 0,5-2 5 15,-13-18-4-15,34 26 3 0,-11-20-2 0,3-3 1 16,5-4 0-16,0-5 1 0,4-6 0 0,1-6-1 16,1-9 5-16,-1-5-8 0,-1-8 8 0,1-1-10 15,-4-2 11-15,-1 0-9 0,-4 5-3 16,-6 1 24-16,-4 8-25 0,-4 5 26 0,-6 5-17 15,-7 19 0-15,6-20 1 0,-6 20 0 0,0 0 2 16,0 0-3-16,0 0-4 0,0 0 0 0,-9 27-3 16,3-3-15-16,-2 12 30 0,1 4-27 0,-2 5 24 15,3-2-13-15,2 0-26 0,2-5-11 0,10 3-43 16,-4-16-19-16,19 7-43 16,-23-32-63-16,49 24-83 0,-19-15-179 0,3-21 73 15,16 11 400-15</inkml:trace>
  <inkml:trace contextRef="#ctx0" brushRef="#br1" timeOffset="157868.8023">1716 493 921 0,'-87'-17'166'0,"14"15"10"0,-18 17-11 16,15 10-31-16,-12 14-21 0,8 16-23 0,-5 8-52 15,9 9-11-15,3-2-6 0,10 3-12 0,6 6 10 16,7 7-4-16,9 11-10 0,7 4-14 0,7 4 7 15,9 3-10-15,8 0-2 0,13-3 19 0,15-11-15 16,9-13 10-16,16-18 19 0,11-12-21 0,14-22 26 16,9-10-21-16,11-20 0 0,12-16-3 15,6-12-22-15,4-16 23 0,7-9-17 16,-3-9 26-16,-1-12 9 0,-1-1-11 0,-11-4 9 16,-10-2-15-16,-12 3 13 0,-15-4-13 0,-18 7 2 15,-14 2 15-15,-19 6-14 0,-13 5 16 0,-15 3-8 16,-10-4-15-16,-9-5 3 0,-10-4-12 0,-7-1-5 15,-10-7-2-15,-9 10-10 0,-9-6-10 0,-2 13-22 16,-8 8-36-16,14 14-32 0,-9 7-7 16,22 19 5-16,-4 15-3 0,24 15-49 0,-1 30-227 15,12 6-43-15,25 19 288 0</inkml:trace>
  <inkml:trace contextRef="#ctx0" brushRef="#br1" timeOffset="159503.4939">17091 1150 1197 0,'0'0'110'16,"0"0"-64"-16,0 0-6 0,0 0-16 0,0 0 0 15,-21-4-5-15,21 4-1 16,-10 26-7-16,2-3-14 0,-3 12 35 0,0 7-33 15,-4 9 29-15,0 3-8 0,-1 5-18 0,-1 3 13 16,1 4-17-16,0 3 20 0,-3-2-9 0,2 1 23 16,-4-9-8-16,6-2 2 0,-4-10 28 0,5 2-30 15,2-11 24-15,4-6-25 0,5-10-16 0,3-22 0 16,0 0-4-16,0 0 1 0,0 0 3 16,0 0 4-16,26-16 5 0,-9-13-2 0,2-13-22 15,4-8 20-15,1-4-26 0,4-7 18 0,1-5 5 16,3-7-13-16,1 0 13 0,-3-3-10 0,-1 5 14 15,-1 0-12-15,-2-2-3 0,-1 2 10 0,-3-1-15 16,0 5 14-16,0 7 3 0,-1 6-11 16,-1 14 4-16,-1 9-3 0,-5 8 4 0,-14 23 1 15,17-19 10-15,-17 19-12 0,0 0 0 16,0 0 3-16,15 34-6 0,-9-7 10 0,1 10-8 16,2 11 2-16,-2 2-10 0,1 8 5 0,0 6 11 15,-2 4-10-15,-3 2 11 0,2 5-7 0,1-2-12 16,2 3 11-16,0 1-11 0,0-3 13 0,-1-1-21 15,0-7 6-15,2-5 0 0,-4-2-30 0,3-3 14 16,-3-9-42-16,6 0-11 0,-8-19-10 0,10 3-32 16,-13-31-8-16,8 29-27 0,-8-29-2 15,0 0-49-15,0 0-109 0,-11-23-65 16,11 23 180-16</inkml:trace>
  <inkml:trace contextRef="#ctx0" brushRef="#br1" timeOffset="159644.1623">17282 1826 1126 0,'-45'-47'189'16,"18"23"-59"-16,-12-11-15 0,19 18-17 0,-8-6-8 15,28 23-15-15,-27-17-19 0,27 17-24 16,0 0-15-16,0 0-14 0,0 0-5 0,18-12-5 16,8 8-6-16,8-3-14 0,11 3-27 0,-3-7-48 15,23 17-92-15,-20-21-249 0,18 7-118 0,4 2 40 16,-11-13 515-16</inkml:trace>
  <inkml:trace contextRef="#ctx0" brushRef="#br1" timeOffset="160284.7443">18609 1720 1006 0,'6'-27'177'0,"-16"10"-109"0,10 17 6 15,-12-26 8-15,12 26-3 0,-17-14-15 0,17 14-20 16,-25-1-14-16,25 1-7 0,-37 12 2 16,18 1 3-16,-7 3-3 0,3 4 2 0,-4 1-9 15,2 3 5-15,-3 1-7 0,-2 2 8 0,3 4-4 16,1 1 5-16,0 2-5 0,6-1-4 0,0-4 24 15,8 2-30-15,4-10 22 0,6-1-26 0,6-3-6 16,-4-17 1-16,23 21 0 0,-5-17-1 0,6-4 0 16,0-5 0-16,4-11 0 0,5-3 0 0,-1-5-21 15,3-3 25-15,0-1-24 0,-4-1 22 16,0-1 1-16,-1-2-6 0,-3 2 6 16,-1 2-5-16,-3 2 5 0,-5 0-5 0,-2 6 3 15,-3 0-2-15,-2 3 2 0,-11 17-2 0,12-16 2 16,-12 16-3-16,0 0 1 0,0 0-1 0,1 24-1 15,-2-4 2-15,-4 13-6 0,2 3 4 0,-5 8-8 16,0 4 2-16,-3 7 25 0,-2 5-19 0,-3 7 22 16,-1-2-13-16,1 3-12 0,-1-2 13 15,1-1-14-15,-1-2 13 0,2-5-12 0,-2-4 11 16,3-5-9-16,-2-3-3 0,-1-5 28 0,0-3-23 16,-1-7 24-16,1-4-10 0,2-8-8 0,15-19 3 15,-22 22-2-15,22-22 1 0,0 0-4 16,0 0 1-16,0 0-2 0,-18-21-1 0,16 2 1 15,-1-9-4-15,2-6-13 0,2-4 22 16,4-7-17-16,2-2 17 0,3-5 1 0,1-5-12 16,1-5 2-16,0-2-14 0,4 1 3 0,0 1-15 15,5 10 11-15,-2 0-12 0,4 9 6 0,0 4-11 16,4 13-52-16,-5 0 8 0,9 18-59 0,-12-13-6 16,17 25-85-16,-16-7-241 0,4-4 17 0,9 13 199 15</inkml:trace>
  <inkml:trace contextRef="#ctx0" brushRef="#br1" timeOffset="160628.5175">19199 1816 1469 0,'0'0'106'16,"0"0"-61"-16,-21-13-8 0,21 13 6 0,-27-6 0 16,10 4-11-16,0 5-10 0,-3 1-3 0,-1 4 2 15,-5 3 3-15,2 5 3 0,-3 0 0 16,2 4 1-16,0 3-5 0,4 1-4 0,-1-1 24 15,3 3-29-15,2-6-9 0,5 7-5 0,5-4 0 16,4-2 0-16,6-1 0 0,-3-20 0 0,16 24 0 16,-16-24 0-16,29 17 0 0,-10-12 0 0,7-4 0 15,3-4 0-15,5-5 0 0,1-4 0 0,2-2 0 16,-4-3 0-16,2-9 0 16,-6-1 0-16,0-1-15 0,-3-1 12 0,-3 3-19 15,-4 1 20-15,-3-2 1 0,-5 1-8 0,-5 0-7 16,-4-1-12-16,-5 2-8 0,-5-1-9 0,-2 6-2 15,-6 0-9-15,16 20-2 0,-34-27 1 0,34 27 4 16,-37-5 5-16,20 13 3 0,-3-5-4 0,20-3-23 16,-28 16-26-16,28-16-43 0,0 0-45 0,-6 27-50 15,13-10-153-15,-7-17 55 0,26 9 334 16</inkml:trace>
  <inkml:trace contextRef="#ctx0" brushRef="#br1" timeOffset="160815.9925">19618 1686 1282 0,'-20'6'141'0,"16"19"-39"0,-13-11-15 16,7 11-3-16,-8-6-19 0,5 10-13 15,-6-1-26-15,4 2 5 0,-3 2-10 0,5-6 2 16,1 0 26-16,2-3-39 0,3-1 22 0,1 4-29 16,2 0-7-16,3-2 5 0,1-2-8 0,0-22-9 15,7 26-18-15,-7-26-23 0,16 20-35 0,-16-20-45 16,27 14-115-16,-27-14-305 0,21-12 12 0,-1 5 238 15</inkml:trace>
  <inkml:trace contextRef="#ctx0" brushRef="#br1" timeOffset="161644.1347">19750 1605 1610 0,'-23'3'215'0,"23"-3"-195"16,0 0-23-16,0 0 6 0,0 0 11 15,0 0 10-15,0 0 6 0,0 0 0 0,9 19-8 16,-9-19-9-16,16 18-2 0,-16-18-1 0,15 29-2 16,-10-11 2-16,-2 5-3 0,1 1 1 0,-4 4-3 15,-4 3 3-15,-2 2-6 0,-4 1-2 16,-3 1 0-16,0-1 0 0,-6-3 0 0,1 3 0 16,0-2 0-16,2-5 0 0,1-4 0 0,15-23 0 15,-18 21 0-15,18-21 0 0,0 0 0 16,0 0 0-16,0 0 0 0,0 0 0 0,0 0 0 15,27-27 0-15,-6 2 0 0,1-7 0 0,4-3 0 16,0 0 0-16,-2 4 0 0,0 1 0 0,0-1 0 16,-3 4 0-16,-1 1 0 0,-3 3 0 0,-1 4 0 15,-16 19-1-15,23-27-1 0,-23 27 0 0,0 0 3 16,0 0-2-16,0 0 0 0,0 0-3 16,0 0 3-16,6 22 2 0,-10-4-2 0,-1 6 6 15,-1-1-10-15,4-1 2 0,1 0-3 0,3-3-1 16,4 1-7-16,4-2 5 0,-10-18-15 15,29 29 9-15,-7-17 22 0,4-6-34 0,4-1 30 16,4-4-44-16,7-1-11 0,-5-10-19 0,10 5-14 16,-10-13-8-16,8 10-34 0,-15-14 42 0,5 8-14 15,-12-11 51-15,-2 6 27 0,-8 0 23 16,-7-4 40-16,-5 23 16 0,-1-37 21 0,1 37-4 16,-18-34-9-16,18 34-13 0,-31-25 4 0,13 19-5 15,-10-2 1-15,2 8-3 0,-2 0-4 0,-2 8-6 16,1 1-3-16,1 6-5 0,0 2-9 0,5 4-1 15,-1 0-10-15,5 4-2 0,4 0-5 0,4-2 1 16,4 0-6-16,5-2 8 0,4-4-9 16,-2-17 2-16,17 31-1 0,-17-31 0 15,33 21 0-15,-11-17 0 0,2-4 0 0,5-1 0 16,2-2 0-16,-1-5 0 0,3-4 0 0,-1-1 0 16,-3-5 0-16,-1-2 0 0,-4 1 0 0,-4 1 0 15,-5 0 0-15,-1 1 0 0,-14 17 0 0,19-30 0 16,-19 30 0-16,8-20 0 0,-8 20 0 0,0 0 0 15,0 0 0-15,0 0 0 0,0 0 0 16,-13 18 0-16,6 2 0 0,-5 8 0 0,-4 10-6 16,-2 3 11-16,-8 16-4 0,0 4-1 0,-2 4 0 15,-2 4 0-15,2-3 0 0,0 2 0 16,5 0 0-16,1-5 0 0,5-8 0 0,2-6 0 16,2-8 0-16,4-6 0 0,0-6 0 0,3-4 0 15,2-8 0-15,4-17 0 0,-2 17 0 0,2-17 0 16,0 0 0-16,0 0 0 0,0 0 0 15,5-23 0-15,-3 5 0 0,0-7 0 0,0-7 0 16,3-4 0-16,-1-1 0 0,-1-3 0 0,1-2 0 16,2-5 0-16,1-2 0 0,2-9 0 0,5 1-17 15,-2-7-46-15,13 6-12 0,-5-12-34 0,18 20-48 16,-16-15-125-16,24 21-225 0,-7 15-41 0,-2-1 260 16</inkml:trace>
  <inkml:trace contextRef="#ctx0" brushRef="#br1" timeOffset="162097.2669">21361 1754 1196 0,'0'0'359'0,"-23"12"-299"0,23-12-23 16,-17 11-1-16,17-11 4 0,-15 20-5 15,15-20-2-15,-16 29-4 0,9-10 1 16,-1-2-2-16,4 4-1 0,-2-3-8 0,2 1-4 16,4-19-2-16,-1 31-4 0,1-31 25 0,6 24-29 15,-6-24 23-15,12 23-24 0,-12-23-2 0,26 14-1 16,-9-12 2-16,4-8-2 0,2 1 2 0,2-9-3 15,3 2-22-15,1-2 24 0,2-6-26 16,-2 0 25-16,-1-1 1 0,-3-2-3 0,-3 2 3 16,-3-1-2-16,-2 0 1 0,-4 1-1 0,-1 2 2 15,-3 0-3-15,-9 19 4 0,11-27-2 16,-11 27 1-16,0 0 1 0,0 0-1 0,0 0 0 16,0 0-1-16,0 0-3 0,0 0-5 0,-14 20 1 15,6-1-3-15,-3 5 7 0,0 5-7 0,0 0 1 16,4 3-17-16,0-6-12 0,7 4 10 0,0-9-45 15,9 12-7-15,-9-33-64 0,23 43-90 16,-23-43-111-16,20 11-183 0,4 5 72 0,-24-16 418 16</inkml:trace>
  <inkml:trace contextRef="#ctx0" brushRef="#br1" timeOffset="162589.4939">21897 1781 1260 0,'-13'23'365'0,"-10"-11"-302"16,5 8-29-16,-1-1-3 0,4 7 6 0,-4-1-9 16,5 5-3-16,-2-2 25 0,4 7-31 0,2-2 24 15,4-1-27-15,2-1-11 0,4-8 2 16,0-3-7-16,1-2 3 0,-1-18-3 0,7 29 4 16,-7-29-3-16,0 0 0 0,13 20-2 0,-13-20-1 15,0 0 0-15,0 0 3 0,0 0 1 16,0 0 3-16,12-26 0 0,-7 9-2 0,2-6 0 15,3-3-6-15,-2 0 4 0,2-7-3 0,1-3-21 16,-1 0 22-16,0-5-22 0,-1 4 21 0,2-3 3 16,1 0-9-16,3 1 10 0,1 5-6 0,-2 4 7 15,2 6-3-15,-1 3 3 0,-15 21-4 0,25-26 0 16,-25 26 0-16,25-11 0 0,-25 11 0 0,24 5 2 16,-24-5 0-16,27 16 0 0,-27-16 1 15,25 31-3-15,-25-31 3 0,22 36-6 0,-12-18 6 16,0 0-2-16,-2 2 3 0,-2-2-3 0,-2 0 2 15,-4 1-3-15,-3-1 2 0,-5 3-4 0,-5-2 7 16,-2-2-3-16,-2 1 0 0,-5-3 27 0,-1-2-29 16,-4 0 26-16,-1-2-23 0,3 1-2 0,-3 4 3 15,0-1 1-15,3 0 4 0,0 0-1 16,4-4 2-16,-1 0-6 0,4 3-1 0,1 1-2 16,1 2 0-16,2 3 0 0,2 4 0 15,1 3 0-15,2 2 0 0,1 1 0 0,-2 7 0 16,3-1 0-16,-3 4 0 0,2-2 0 0,2-1 0 15,0-2 0-15,0-4 0 0,5 2-51 0,-4-11-37 16,12 12-80-16,-7-34-214 0,-3 24-219 0,3-24 37 16,0 0 372-16</inkml:trace>
  <inkml:trace contextRef="#ctx0" brushRef="#br1" timeOffset="162777.0888">22228 2180 1967 0,'-18'16'70'0,"-4"5"-62"0,-1 3-6 0,-3 5-5 15,1 6 4-15,-6 4-17 0,0-2-12 0,3 8-48 16,-6-16-68-16,25 17-282 0,-10-17-203 0,13-5 60 16,7 3 413-16</inkml:trace>
  <inkml:trace contextRef="#ctx0" brushRef="#br1" timeOffset="163725.7481">16928 3019 1350 0,'-6'-20'196'0,"6"20"-151"0,0 0-11 16,0 0-1-16,0 0 9 0,0 0 2 0,0 0-7 16,0 0-12-16,0 0-9 0,0 0-5 15,0 0-6-15,15 20 5 0,-14-1-3 0,1 8 5 16,0 6-2-16,0 6 6 0,-2 6-7 0,0 3-3 16,-1 1 19-16,1 1-22 0,1 0 16 0,1 0-7 15,1-4-12-15,1-4 11 0,-3-7-8 0,1-4 6 16,2-5-7-16,-2-7 2 0,-2-19-2 0,5 23 1 15,-5-23 0-15,0 0 0 0,0 0-2 16,0 0 1-16,0 0 1 0,3-20-1 16,-2-2 1-16,0-10-6 0,0-4 7 0,2-3-7 15,0-1 7-15,0 2-6 0,0-3 5 0,0-3-6 16,-3-1-7-16,0-3 18 0,0-5-17 0,1-2 17 16,0-2-3-16,3 3-10 0,1 4 9 0,3 5-7 15,1 6 6-15,3 6-6 0,1 8 6 0,1 5-5 16,-14 20 2-16,31-23-2 0,-14 17 1 15,2 3-1-15,1 3 2 0,1 2 0 0,2 3-1 16,-1 2 2-16,-1 4-3 0,-2 1 3 0,-2 3-3 16,0 0 3-16,-1 2-3 0,-4 3 4 0,-2-1-4 15,-2 2 4-15,-5 2-3 0,-2 1 3 0,-6 2-2 16,-1 2 4-16,-4 0-6 0,-2 1 6 16,-4 0-6-16,-2 1 5 0,0-1-5 0,0-1 5 15,-1-2-4-15,4-5-10 0,1-2 25 16,14-19-25-16,-16 24 23 0,16-24-13 0,0 0-3 15,-1 17 0-15,1-17 1 0,0 0 1 0,22 4 0 16,-22-4 0-16,30-3 1 0,-13-1 0 0,4 2 1 16,1-2 0-16,1 3 0 0,-1 0-1 0,-1 1 1 15,-2 3 0-15,-2 3-1 0,-17-6 2 0,26 21-1 16,-26-21 2-16,13 33 0 0,-12-13 3 0,-2 3-5 16,-6 1 5-16,-5 2-7 0,-3 0 6 15,-6 2-6-15,-3 1 5 0,-5 3-5 16,-2-2 4-16,-3 1-9 0,-1-3 3 0,-1 0-9 15,-2-1 5-15,1-3-6 0,2-4 2 0,7 0-14 16,3-9-12-16,25-11-42 0,-33 8-56 0,33-8-183 16,0 0-272-16,0 0 61 0,25-10 291 0</inkml:trace>
  <inkml:trace contextRef="#ctx0" brushRef="#br1" timeOffset="164381.9757">18361 3223 1580 0,'0'0'149'0,"-33"-22"-104"16,33 22-11-16,-29-8 6 0,29 8-5 0,-27 6-8 15,27-6-10-15,-34 22-8 0,16-6-11 0,-5 7 31 16,2 4-22-16,-2 3 24 0,1 7-8 16,0-1-12-16,3 1 1 0,3 0-12 0,2-4 0 15,7-3 0-15,5-4 0 0,3-5 0 0,5-4 0 16,-6-17 0-16,29 19 0 0,-6-15 0 15,5-6 0-15,4-5 0 0,3-4 0 0,2-6 0 16,-1-3 0-16,1-4 0 0,-1-4 0 0,-1-1 0 16,-1-3 0-16,-2 0 0 0,-4-2 0 0,-4 0 0 15,-2 0 0-15,-5 1 0 0,-1 1 0 0,-1 2 0 16,-7 2 0-16,-1 6 0 0,-3 5 0 0,-4 17 0 16,0 0 0-16,0 0 0 0,0 0 0 15,0 0 0-15,-19 16 0 0,5 13-2 16,0 8-12-16,-5 12 21 0,0 6-14 0,-1 6 17 15,-3 6-4-15,3 5-11 0,-1 0 10 0,0 2-12 16,6-4 13-16,1-3-5 0,2-3-1 0,5-6 0 16,-1-5 0-16,4-7 0 0,1-5 0 0,1-6 0 15,0-6 0-15,1-6 0 0,0-5 0 0,1-18 0 16,-1 20 0-16,1-20 0 0,0 0 0 0,0 0 0 16,0 0 0-16,-6-26 0 0,3 3 0 15,1-4 0-15,1-8 0 0,-1-4 0 0,2 0 0 16,2-3 0-16,-2-2 0 0,2-2 0 0,-1 0 0 15,1-3 0-15,1-1 0 0,1 3 0 0,2 3 0 16,2 6 0-16,1 6 0 0,-2 6 0 16,2 5 0-16,-9 21 0 0,16-30 0 0,-16 30-8 15,25-21-45-15,-3 17-24 0,-3-9-37 16,18 17-63-16,-18-26-101 0,26 15-287 0,-6-3 54 16,0-9 248-16</inkml:trace>
  <inkml:trace contextRef="#ctx0" brushRef="#br1" timeOffset="164694.4711">19052 3218 1733 0,'0'0'123'0,"-44"10"-88"15,15-3-18-15,-1 0 24 0,6 4-15 0,-4 0 17 16,3 4-17-16,0 0-23 0,1 3-3 16,3 2 0-16,4 2 0 0,1-2 0 0,5 3 0 15,3-2 0-15,6-2 0 0,-1-2 0 0,3-17 0 16,11 28 0-16,-11-28 0 0,28 22 0 0,-10-13 0 15,3-3 0-15,3-3 0 0,2-3 0 0,2-4 0 16,0-3 0-16,1-5 0 0,-2-2 0 16,-2-3 0-16,0-1 0 0,-5-1 0 0,-3-2 0 15,-3 0 0-15,-5 0 0 0,-1-2 0 0,-4 3 0 16,-2-3 0-16,-2 1-47 0,-5-2 6 0,2 3-49 16,-8-4 6-16,11 25-34 0,-19-37-17 15,19 37 0-15,-21-15-1 0,21 15 9 0,0 0-18 16,-17 11-53-16,14 5-187 0,3-16 38 15,-3 21 289-15</inkml:trace>
  <inkml:trace contextRef="#ctx0" brushRef="#br1" timeOffset="164881.983">19429 3182 1485 0,'0'0'175'0,"0"0"-103"0,0 0-19 16,-24 19-3-16,24-19-5 0,-29 22-6 0,29-22-17 15,-33 31 24-15,20-9-30 0,0-1 15 0,1 4-18 16,-1-1-13-16,2 4 0 0,2 0 0 0,1-3 0 16,4 1 0-16,0-2 0 0,4-2 0 15,1-3-17-15,4 0-18 0,-5-19-15 0,19 31-39 16,-19-31-49-16,32 21-125 0,-32-21-320 0,27-12 32 16,-4 1 231-16</inkml:trace>
  <inkml:trace contextRef="#ctx0" brushRef="#br1" timeOffset="165710.0986">19660 3132 1931 0,'0'0'40'0,"-21"15"-28"0,21-15 0 16,-11 17 7-16,11-17 3 0,-7 23-11 16,7-23-11-16,-6 28 0 0,6-28 0 0,-4 32 0 15,3-15 0-15,-2 1 0 0,0 2 0 0,-1-1 0 16,-2 1 0-16,0 1 0 0,-1 0 0 0,-1 0 0 15,0 1 0-15,-2-1 0 0,-1-1 0 0,0 1 0 16,-1-4 0-16,12-17 0 0,-16 26 0 0,16-26 0 16,0 0 0-16,0 0 0 0,0 0 0 15,0 0 0-15,0 0 0 0,0 0 0 0,22-24 0 16,-6 5 0-16,3-5 0 0,3-4 0 0,0-1 0 16,0 0 0-16,-1 1 0 0,-2 3 0 0,-2 2 0 15,0 1 0-15,0 2 0 0,-17 20 0 16,26-29 0-16,-26 29 0 0,17-14 0 0,-17 14 0 15,0 0 0-15,0 0 0 0,0 0 0 0,0 0 0 16,17 27 0-16,-15-9-4 0,1 2-9 16,-1 2-11-16,2 2-5 0,1-2-5 0,4 2-7 15,0-5-1-15,7 3-6 0,-2-5 5 0,7 1 1 16,0-7 3-16,8 0 4 0,0-6 9 0,7 0-3 16,1-8-6-16,8 2-20 0,-7-11-21 0,4 7-4 15,-10-11 1-15,3 7 21 0,-11-8 18 0,-2 2 19 16,-8-2 9-16,-6 1 16 0,-3-1 13 15,-7-2 33-15,2 19 23 0,-14-35 20 0,14 35-1 16,-27-30-21-16,27 30 26 0,-41-19-38 16,22 15 26-16,-8-3-24 0,3 6-15 0,-3 1-3 15,0 3-20-15,0 5 11 0,3 1-16 0,0 3 20 16,3 4-37-16,0-1-1 0,4 4 0 0,3 0 0 16,3 1 0-16,3-1 0 0,5 0 0 0,3-2 0 15,0-17 0-15,11 30 0 0,-11-30 0 16,24 22 0-16,-24-22 0 0,34 11 0 0,-12-10 0 15,1-2 0-15,3-4 0 0,0-4 0 0,2-2 0 16,-2-4 0-16,1-3 0 0,-2-2 0 0,-3-2 0 16,0 0 0-16,0 0 0 0,-3 0 0 0,-3 2 0 15,0 2 0-15,-16 18 0 0,21-28 0 0,-21 28 0 16,0 0 0-16,0 0 0 0,0 0 0 16,0 0 0-16,0 0 0 0,0 0 0 15,-5 37 0-15,-7-4 0 0,-4 8 0 0,-5 10 0 16,-3 7 0-16,-4 5 0 0,0 6 0 0,-1 2 0 15,-2 2 0-15,6-3 0 0,0-4 0 0,4-5 0 16,5-9 0-16,2-5 0 0,3-11 0 0,4-4 0 16,3-9 0-16,4-23 0 0,0 25 0 0,0-25 0 15,0 0 0-15,0 0 0 0,0 0 0 16,0 0 0-16,21-32 0 0,-15 6 0 0,0-5 0 16,0-4 0-16,-1-3 0 0,-2-1 0 0,-2 1 0 15,-2-2 0-15,-3-4 0 0,0-3 0 0,2-1 0 16,2-5 0-16,2 3 0 0,2-1-15 15,7 10-37-15,-5 2-23 0,9 16-35 0,-13-9-75 16,20 28-167-16,-22 4-214 0,15-29 28 0,-15 29 385 16</inkml:trace>
  <inkml:trace contextRef="#ctx0" brushRef="#br1" timeOffset="166288.2418">21421 3328 1455 0,'24'-2'190'0,"-24"2"-121"0,0 0-25 16,-15-18-3-16,15 18-3 0,-18-10-8 16,18 10-10-16,-33-9-6 0,13 9 3 0,-4 3 1 15,-1 4 4-15,-3 4-4 0,0 4 4 16,-1 3-8-16,1 6 5 0,-1 1-4 0,1 3-14 15,1 1-1-15,5-2 0 0,4-2 0 0,6-3 0 16,4-4 0-16,8-18 0 0,-1 24 0 0,1-24 0 16,18 11 0-16,-1-8 0 0,8-7 0 0,4-5 0 15,5-5 0-15,5-8 0 0,3-4 0 0,7-7 0 16,1-5 0-16,1-3 0 0,0-3 0 16,-4 0 0-16,-3 3 0 0,-5 2 0 15,-7 3 0-15,-7 3 0 0,-6 2 0 0,-6 2 0 16,-6 3 0-16,-1 5 0 0,-3 2 0 0,-3 19 0 15,-4-19 0-15,4 19 0 0,0 0 0 0,-18 3 0 16,18-3 0-16,-26 25 0 0,8 0 0 0,-3 8 0 16,0 7 0-16,-1 5 0 0,0 3 0 0,0 2 0 15,6-1 0-15,1-2 0 0,8-3 0 16,4-5 0-16,9-3 0 0,1-6 0 0,11-1-37 16,3-7-32-16,10 2-31 0,-4-15-26 0,17 11-59 15,-17-30-96-15,13 10-250 0,1-4 30 0,-4-16 285 16</inkml:trace>
  <inkml:trace contextRef="#ctx0" brushRef="#br1" timeOffset="167102.4208">22008 3256 1523 0,'-29'-15'241'16,"8"19"-154"-16,-6-3-32 0,2 5-28 0,-1 1 23 16,4 5-35-16,-2 3 20 0,3 3-21 0,-1 1-14 15,4 3 0-15,1 1 0 0,3 2 0 0,3 2 0 16,5-2 0-16,1 0 0 0,4-1 0 0,4-2 0 15,2-1 0-15,6-2 0 0,2-1 0 16,-13-18 0-16,36 25 0 0,-14-16 0 0,3-5 0 16,2-4 0-16,2-2 0 0,0-5 0 0,-1-5 0 15,-1-4 0-15,-2-2 0 0,0-5 0 0,-5-3 0 16,1 0 0-16,-3-3 0 0,-2 0 0 16,0-3 0-16,-4 1 0 0,-3-2 0 0,-2 1-26 15,-2-1 20-15,-3 1-22 0,-2 2 24 0,0 2-4 16,-1 3-2-16,-1 6 9 0,2 19-1 15,-6-25 9-15,6 25 2 0,0 0 3 0,0 0 0 16,0 0-6-16,0 0-3 0,0 0-4 0,-18 20 1 16,18-20 1-16,-4 26 3 0,4-26-2 0,4 28 2 15,-4-28-4-15,15 27 0 0,-15-27 0 0,22 23 1 16,-22-23 0-16,26 20-10 0,-26-20 11 0,27 14-8 16,-27-14 12-16,27 7 2 0,-27-7 0 0,29 2-1 15,-29-2-1-15,28-2-4 16,-28 2-2-16,24-5 0 0,-24 5 0 0,19-10 0 15,-19 10 0-15,0 0 0 0,19-15 0 0,-19 15 0 16,0 0 0-16,0 0 0 0,0 0 0 0,0 0 0 16,0 0 0-16,0 0 0 0,0 0 0 0,-6 17 0 15,-2 0 0-15,-3 6 0 0,-2 1 0 0,-1 2 0 16,1 1 0-16,1-2 0 0,-1 1 0 16,5-3 0-16,1-3 0 0,2 0 0 0,2-3 0 15,3-17 0-15,2 24 0 0,-2-24 0 0,0 0 0 16,18 15 0-16,-18-15 0 0,24-6 0 0,-7-3 0 15,3-6 0-15,3-2 0 0,1-4 0 0,3-4 0 16,-2 1 0-16,1-1 0 0,-2 1 0 16,-3 1 0-16,-2 2 0 0,-3 2 0 0,-16 19 0 15,23-29 0-15,-23 29 0 0,0 0 0 16,12-20 0-16,-12 20 0 0,0 0 0 0,0 0 0 16,0 0 0-16,0 0 0 0,-12 21 0 0,12-21 0 15,-14 31 0-15,3-11 0 0,2 3 0 0,2 0 0 16,-2 1 0-16,6 1 0 0,0-1 0 0,2-1 0 15,5-2 0-15,-1-3 0 0,5-1 0 0,-8-17 0 16,22 29 0-16,-22-29 0 0,29 18 0 0,-12-13 0 16,1-5 0-16,0-1 0 0,2-5 0 15,-2-4 0-15,-1-2 0 0,-1-5 0 16,-3-2 0-16,1-3 0 0,-2-2 0 0,-1-3 0 16,0-1 0-16,-3 0 0 0,-2-1 0 0,-1 0 0 0,0-1 0 15,-3-1 0-15,2-1 0 0,-2 2 0 0,1 2 0 16,-1 7 0-16,-1 1 0 0,-1 20-4 0,3-18-15 15,-3 18-8-15,0 0-9 16,0 0-22-16,0 0-24 0,0 0-33 0,0 0-35 16,11 36-62-16,-11-36-128 0,0 0-145 0,13 18 21 15,-13-18 410-15</inkml:trace>
  <inkml:trace contextRef="#ctx0" brushRef="#br1" timeOffset="167417.0384">23100 3150 1515 0,'0'0'164'0,"0"0"-91"15,-23 14-15-15,5-5-2 0,3 10-4 0,-7 0-5 16,0 7-11-16,-3 2 10 0,2 5-46 0,-3 1 0 16,3 3 0-16,0 0 0 0,3-2 0 0,6-4 0 15,5-4 0-15,6-6 0 0,1 0 0 16,2-21 0-16,7 27 0 0,-7-27 0 0,0 0 0 16,20 15 0-16,-20-15 0 0,26-11 0 0,-26 11 0 15,36-36 0-15,-11 8 0 0,1-3 0 16,1-3 0-16,-1 0 0 0,-2 0 0 0,-1-1 0 15,-3 1 0-15,0-1 0 0,1 3 0 0,-4 1 0 0,4 7 0 16,-8 6 0-16,-13 18 0 0,0 0 0 16,17-11 0-16,-17 11 0 0,-4 21 0 0,1 1 0 15,-2 7 0-15,-5 7 0 0,0 4 0 0,-1-2 0 16,3 2 0-16,2 0 0 0,2-5 0 16,4 4 0-16,-1-6 0 0,8 7-47 0,-12-22-189 15,16 17-412-15,-5-13 12 0,9-3 157 0</inkml:trace>
  <inkml:trace contextRef="#ctx0" brushRef="#br1" timeOffset="168165.6049">17823 4752 1426 0,'0'0'115'0,"0"-21"-27"0,0 21-10 16,0 0-7-16,-11-18-10 0,11 18-16 0,0 0-14 15,0 0-11-15,0 0-9 0,0 0-2 0,-15 17-6 16,15-17 1-16,-10 34 0 0,6-8 7 0,-1 8-1 16,3 4 10-16,-1 3-5 0,3 2 7 15,0 3-19-15,3 0-3 0,-1-1 0 16,2-1 0-16,1-3 0 0,0-3 0 0,0-3 0 15,-1-4 0-15,1-6 0 0,0-6 0 0,-5-19 0 16,10 25 0-16,-10-25 0 0,0 0 0 0,0 0 0 16,0 0 0-16,0 0 0 0,0 0 0 0,0 0 0 15,10-22 0-15,-9 2 0 0,2-6 0 0,1-3 0 16,0-4 0-16,2-1 0 0,-1 0 0 16,2 1 0-16,-1-1 0 0,0 0 0 0,4 1 0 15,1 4 0-15,2 5 0 0,1 6 0 0,-14 18 0 16,28-23 0-16,-28 23 0 0,29-4 0 0,-29 4 0 15,30 11 0-15,-30-11 0 0,32 23 0 0,-18-5 0 16,1 3 0-16,-2 3 0 0,-2 1 0 0,-1 1 0 16,-6 2 0-16,-3 1 0 0,-4 0 0 15,-3 0 0-15,-3 1 0 0,-6-2 0 16,-3-2 0-16,-4 0 0 0,-4-2 0 0,1-4 0 16,-1 1 0-16,-3-8 0 0,5 1-48 0,-2-10-14 15,26-4-42-15,-39-1-62 0,39 1-204 0,0 0-209 16,-8-20 33-16,8 20 375 0</inkml:trace>
  <inkml:trace contextRef="#ctx0" brushRef="#br1" timeOffset="168524.9416">18205 5135 1805 0,'0'0'55'16,"0"0"-46"-16,0 0-7 0,0 0 7 0,0 0 6 15,0 0 9-15,33 8 1 0,-11-14-1 16,7-1 11-16,4-3-21 0,7 0 12 0,3-6-22 16,-2-1-4-16,1-1 0 0,-1 0 0 0,-4 1 0 15,-3 1 0-15,-8 0 0 0,-5 3 0 0,-21 13 0 16,20-19 0-16,-20 19 0 0,0 0 0 0,-2-21 0 16,2 21 0-16,-21-17 0 0,4 10 0 0,-2 1 0 15,-3 3 0-15,-3 3 0 0,0 4 0 16,-2 3 0-16,2 2 0 0,2 4 0 15,2 3 0-15,1 3 0 0,3 4 0 0,0 4 0 16,4 2 0-16,2 0 0 0,3 1 0 0,8-5 0 16,2 1 0-16,8-2 0 0,4-3 0 0,7-1 0 15,2-5 0-15,7-2 0 0,-2-6-40 0,10 3-42 16,-6-14-48-16,19 15-94 0,-21-24-232 0,19 6-127 16,1-4 71-16,-8-16 493 0</inkml:trace>
  <inkml:trace contextRef="#ctx0" brushRef="#br1" timeOffset="168837.4338">19278 4966 1079 0,'0'0'343'15,"0"0"-205"-15,-20-18-50 0,20 18-19 0,-22-25-13 16,5 13-8-16,17 12-7 0,-31-14-2 0,11 11-5 16,0 3-4-16,-2 6-2 0,-5 4-7 0,0 5-3 15,-6 6-5-15,1 5-11 0,-4 3-2 16,1 5 0-16,2 2 0 0,0 1 0 16,5 0 0-16,4-3 0 0,7-4 0 0,7-6 0 15,7-2 0-15,6-5 0 0,-3-17 0 0,23 25 0 16,1-18 0-16,2-4-11 0,13-4-31 0,3-12-28 15,13 9-60-15,-12-28-133 0,13 18-353 0,-5-8 45 16,-1-2 228-16</inkml:trace>
  <inkml:trace contextRef="#ctx0" brushRef="#br1" timeOffset="169228.0721">19584 4876 1276 0,'0'0'399'15,"-41"12"-326"-15,20-7-24 0,-4-2 6 16,3 7 2-16,-4 0-12 0,2 6-6 0,-3 0-7 16,2 3-10-16,-1 1-22 0,4 2 0 0,3 2 0 15,2 2 0-15,1-3 0 0,4 0 0 0,3-3 0 16,4 0 0-16,5-2 0 0,0-18 0 0,9 30 0 16,-9-30 0-16,23 21 0 0,-23-21 0 0,34 10 0 15,-12-8 0-15,2-5 0 0,4-3 0 0,0-2 0 16,1-4 0-16,1-6 0 0,-5-2 0 15,-1 0 0-15,-2-3 0 0,-2 1 0 0,-1-2 0 16,-3-1 0-16,-1 3 0 0,-2-3 0 0,-2 4 0 16,-1-1 0-16,-2 2 0 0,-3 4 0 15,-5 16 0-15,9-23 0 0,-9 23 0 0,0 0 0 16,0 0 0-16,0 0 0 0,0 0 0 0,0 0 0 16,-11 30 0-16,2-7 0 0,-2 3 0 15,-2 3 0-15,-2 3 0 0,2-1 0 0,-2-1 0 16,5 2 0-16,2-5-12 0,4-2-10 0,2-3-20 15,8-2-4-15,-6-20-3 0,16 28-9 0,-16-28-14 16,29 15-24-16,-29-15-50 0,43-2-95 0,-43 2-264 16,41-27-8-16,-8 11 269 0</inkml:trace>
  <inkml:trace contextRef="#ctx0" brushRef="#br1" timeOffset="169571.804">19955 4892 1202 0,'-7'-27'442'0,"7"27"-307"16,0 0-49-16,0 0-22 0,-18-1-21 0,18 1-13 15,-21 19-15-15,11 0 0 0,-3 2-1 0,2 6-13 16,-3 2-1-16,0 5 0 0,-1 1 0 0,2 2 0 16,1 1 0-16,0-2 0 0,3-1 0 0,2-5 0 15,3-3 0-15,2-4 0 0,4-5 0 16,-2-18 0-16,10 26 0 0,-10-26 0 0,21 15 0 16,-21-15 0-16,36 2 0 0,-12-9 0 0,8-6 0 15,2-5 0-15,5-7 0 0,2-4 0 0,2-5 0 16,-1-1 0-16,-1-2 0 0,-3 1 0 15,-1 2 0-15,-3 2 0 0,-5 0 0 0,-3 3 0 16,-7 3 0-16,-2 4 0 0,-7 5 0 16,-10 17 0-16,10-20 0 0,-10 20 0 0,0 0 0 15,0 0 0-15,0 0 0 0,-19 25 0 0,7-6 0 16,-4 5 0-16,-1 5 0 0,0 3 0 0,0 0 0 16,0 0 0-16,3-1 0 0,-1-1 0 0,5 1 0 15,3-6 0-15,8 2-27 0,-2-10-60 0,15 7-28 16,-14-24-28-16,35 34-78 0,-35-34-150 0,36 2-175 15,-3 3 61-15,-5-20 434 0</inkml:trace>
  <inkml:trace contextRef="#ctx0" brushRef="#br1" timeOffset="169884.3894">20848 4967 1291 0,'-31'-48'401'15,"31"48"-316"-15,-36-23-37 0,15 16-6 0,-6 5-6 16,2 4-6-16,-4 3-3 0,0 7-4 15,-3 3-3-15,3 3-1 0,1 3-7 0,3 2 0 16,4 0-11-16,5 0-1 0,5-2 0 0,5 1 0 16,3-1 0-16,2 0 0 0,5-2 0 0,3-1 0 15,-7-18 0-15,23 29 0 0,-5-17 0 0,2-4 0 16,2-2 0-16,3-3 0 0,2-2 0 16,0-2 0-16,-2 0 0 0,-2-1 0 15,-3 1 0-15,-3 0 0 0,-17 1 0 0,19 0 0 16,-19 0 0-16,0 0 0 0,0 0 0 0,0 0 0 15,2 24 0-15,-2-24 0 0,-16 28 0 0,2-11 0 16,-1 0 0-16,0 2 0 0,-2 0 0 0,0 0 0 16,1 1-24-16,-3-2-9 0,6 2-12 0,13-20-18 15,-23 37-47-15,6-34-70 0,23 22-145 0,-6-25-246 16,0 0 49-16,0 0 349 0</inkml:trace>
  <inkml:trace contextRef="#ctx0" brushRef="#br1" timeOffset="170212.4509">20950 5061 1563 0,'-37'3'256'0,"37"-3"-204"0,-24 24-20 16,24-24-2-16,-10 18-1 0,10-18-7 0,0 0-6 16,0 0 0-16,24 18 4 0,-7-18-9 0,3-4-11 15,3 1 0-15,3-4 0 0,1-2 0 0,1-1 0 16,0 0 0-16,1-4 0 0,1 0 0 0,-2 0 0 15,-1 0 0-15,-5-1 0 0,-4 2 0 0,-18 13 0 16,27-28 0-16,-27 28 0 0,11-23 0 16,-11 23 0-16,-2-23 0 0,2 23 0 15,-15-21 0-15,15 21 0 0,-30-11 0 0,11 12 0 16,-5 5 0-16,-5 6 0 0,-2 3 0 0,-1 3 0 16,0 5 0-16,-2 2 0 0,0 4 0 0,1 3 0 15,1-1 0-15,7 0 0 0,4 0 0 0,6-4 0 16,7-2 0-16,5-5 0 0,5-3 0 0,-2-17 0 15,28 22 0-15,-2-14 0 0,5-8 0 16,12 3-97-16,-5-23-146 0,16 13-412 0,0-12 38 16,13-5 183-16</inkml:trace>
  <inkml:trace contextRef="#ctx0" brushRef="#br1" timeOffset="170649.9594">22395 4365 1739 0,'-19'-8'89'0,"19"8"-71"0,0 0-15 15,0 0-3-15,0 0 0 0,-11 26 7 0,4 0 1 16,1 12-6-16,-4 10 25 0,1 7-19 0,-2 5 18 15,0 4-4-15,0 3-16 0,0 4 10 0,-1 2-16 16,0 0 9-16,-3 0-13 0,0-7-6 0,3-5 16 16,1-5-18-16,4-7 12 0,3-6-11 15,6-6-16-15,-1-9-12 0,8-3-40 16,-9-25-26-16,21 32-67 0,-21-32-103 0,21-15-259 16,-2 5 33-16,-4-16 285 0</inkml:trace>
  <inkml:trace contextRef="#ctx0" brushRef="#br1" timeOffset="170806.2293">22081 4968 1594 0,'-15'28'374'15,"-3"-17"-330"-15,18-11-31 0,-17 17-13 0,17-17-1 16,0 0 0-16,28 20 1 0,-4-16 0 0,9-4 1 16,10-6-1-16,8-4-1 0,6-6-1 15,7-5-17-15,9-2-18 0,-3-8-48 0,8 13-70 16,-21-25-105-16,18 11-301 0,-17 0 12 0,-5-5 195 15</inkml:trace>
  <inkml:trace contextRef="#ctx0" brushRef="#br1" timeOffset="171149.96">22873 4493 1866 0,'-19'32'56'15,"-1"2"-18"-15,3 6-21 0,-2-1 7 16,2 3 12-16,0 1-26 0,0 0-10 15,2 3 0-15,0 0 0 0,2 0 0 0,0 1 0 16,0-2 0-16,1 0 0 0,-3 1 0 0,1-2 0 16,0 0 0-16,1-3 0 0,2-6 0 0,2-3 0 15,6-11 0-15,3-21 0 0,3 22 0 0,-3-22 0 16,0 0 0-16,25-1 0 0,-25 1 0 0,30-23 0 16,-10 1 0-16,2-4 0 0,2-8 0 15,0 1 0-15,1-1 0 0,-4 0 0 0,1 5 0 16,-2 1 0-16,-6 5 0 0,0 3 0 0,-3 3 0 15,-11 17 0-15,17-21 0 0,-17 21 0 0,0 0 0 16,0 0 0-16,0 0 0 0,0 0 0 16,16 33 0-16,-15-12 0 0,1 3 0 0,-1 1 0 15,3 2 0-15,-3-3 0 0,5 3 0 0,0-4-64 16,7 4-2-16,-4-10-38 0,14 14-56 16,-23-31-115-16,30 18-305 0,-7-9 53 0,-1-11 257 15</inkml:trace>
  <inkml:trace contextRef="#ctx0" brushRef="#br1" timeOffset="171493.7585">23098 5018 1862 0,'-20'-2'145'0,"20"2"-121"16,0 0-23-16,0 0-2 0,0 0-1 15,0 0 3-15,26 5 5 0,-8-5 1 0,7-1-3 16,7-3-4-16,3-2 0 0,7-1 0 0,-3-1 0 15,1-1 0-15,-3-2 0 0,1 0 0 0,-1 1 0 16,-6-3 0-16,-4 1 0 0,-8 2 0 16,-19 10 0-16,21-20 0 0,-21 20 0 0,1-19 0 15,-1 19 0-15,-19-22 0 0,19 22 0 0,-38-18 0 16,11 12-9-16,-2 2-1 0,-2 7 4 0,-6 5 7 16,-1 5 4-16,0 6 7 0,-1 1-5 0,1 3-7 15,3 2 0-15,3 3 0 0,5 1 0 0,5 4 0 16,7-2 0-16,4-2 0 0,6 2 0 0,5-4 0 15,7-2 0-15,5-4 0 16,8-2 0-16,5-9 0 0,7 0 0 0,6-6 0 16,4-3 0-16,4-2 0 0,4 2-45 0,-4-9-61 15,15 17-127-15,-28-20-380 0,13 6-6 0,-10-1 189 16</inkml:trace>
  <inkml:trace contextRef="#ctx0" brushRef="#br1" timeOffset="172128.0497">16664 6401 1589 0,'0'0'264'15,"0"0"-227"-15,10-18-30 0,-10 18-3 0,0 0 2 16,0 0 2-16,0 0-1 0,0 0 1 0,0 0-13 16,9 28 25-16,-9 0-21 0,-4 7 25 0,-3 8-7 15,-4 4-4-15,-2 7 8 0,-2 1-8 0,0 1 2 16,2-4-15-16,1-4 0 0,2-8 0 0,4-7 0 15,3-8 0-15,3-7 0 0,0-18 0 16,9 17 0-16,-9-17 0 0,0 0 0 16,18-3 0-16,-18 3 0 0,20-26 0 0,-5 5 0 15,1-8 0-15,4-5 0 0,-1-7 0 0,-2-2 0 16,-1 0 0-16,-2-1 0 0,-3 3 0 0,-2 4 0 16,-4 1 0-16,-3 4 0 0,-2 0 0 0,0 5 0 15,-2 1 0-15,1 6 0 0,1 20 0 0,-4-28 0 16,4 28 0-16,0 0 0 0,1-20 0 15,-1 20 0-15,0 0 0 0,0 0 0 0,20-6 0 16,-20 6 0-16,30-1-38 0,-11-2-22 0,9 7-34 16,-6-11-35-16,18 20-73 0,-23-23-211 0,16 12-116 15,1 2 11-15,-11-12 455 0</inkml:trace>
  <inkml:trace contextRef="#ctx0" brushRef="#br1" timeOffset="172474.8679">17201 6492 1427 0,'-17'30'366'0,"17"-30"-333"16,0 0-22-16,0 0 3 0,0 17 11 0,0-17 3 15,24 4 3-15,-7-7-6 0,7 1-6 0,4-5-5 16,6-2-3-16,4-3-1 0,0-1-2 16,2-2-2-16,1 0-3 0,-4 0 0 0,-2-1-3 15,-10 3-7-15,-3 1 26 0,-22 12-18 0,22-21-1 16,-22 21 0-16,0 0 0 0,3-24 0 0,-3 24 0 31,0 0 0-31,-30-18 0 0,12 13 0 0,-6 3 0 16,-3 2 0-16,-3 5 0 0,-1 1 0 0,0 2 0 15,-1 7 0-15,0 0 0 0,2 7 0 0,0 3 0 16,2 5 0-16,1 2 0 0,4 2 0 16,3 0 0-16,5 1 0 0,4-2 0 0,8-3 0 15,8-1 0-15,6-1 0 0,6-5 0 0,7-4 0 16,4-3 0-16,11-8 0 0,4-4 0 0,12-7-8 15,3-7-17-15,10-6-6 0,4-7-11 0,8-1-24 16,-5-13-55-16,14 17-76 0,-24-24-210 0,10 13-167 16,-8 1 69-16,-12-14 435 0</inkml:trace>
  <inkml:trace contextRef="#ctx0" brushRef="#br1" timeOffset="172673.1608">18232 5896 1824 0,'-46'-14'94'0,"9"10"-63"0,2 2-3 0,2 12 8 15,-1 6-7-15,0 8-24 0,-2 7-5 16,-1 7 0-16,1 7 0 0,1 5 0 16,3 8 0-16,0 4 0 0,0 5 0 0,6-1 0 15,3 1 0-15,4 0 0 0,7-5 0 0,5-3 0 16,7-5 0-16,5-7 0 0,7-4 0 0,0-6-25 16,9-4-39-16,-5-11-31 0,11 10-91 0,-27-32-104 15,30 17-295-15,-30-17 20 0,24-2 329 0</inkml:trace>
  <inkml:trace contextRef="#ctx0" brushRef="#br1" timeOffset="172813.8535">17707 6578 1812 0,'-36'-26'152'0,"36"26"-94"0,-17-19-33 16,17 19-25-16,0 0 0 0,8-24 0 16,-8 24 0-16,24-21 0 0,-3 9 0 0,5 0 0 15,10 1 0-15,-2-2-32 0,12 9-82 16,-17-19-152-16,17 18-382 0,-6-3 32 0,8 0 246 15</inkml:trace>
  <inkml:trace contextRef="#ctx0" brushRef="#br1" timeOffset="173157.5913">19171 6251 1406 0,'-29'-5'134'0,"12"16"-69"0,-13-5-4 0,10 11 6 16,-11-3-5-16,3 9-8 0,-5 0-12 0,1 6-16 15,0 0 25-15,5 3-24 0,2-2 18 0,4 2-38 16,3-3-7-16,6-1 0 0,4-4 0 16,6-5 0-16,6-1 0 0,-4-18 0 15,26 27 0-15,-3-17 0 0,7-5 0 0,4-7 0 16,9-1 0-16,1-9-46 0,9 2-34 0,-7-13-67 16,21 19-168-16,-16-19-288 0,1 3 17 0,-5 0 317 15</inkml:trace>
  <inkml:trace contextRef="#ctx0" brushRef="#br1" timeOffset="173345.1563">19542 6284 1665 0,'-38'12'170'0,"38"-12"-139"0,-24 21-16 16,24-21 3-16,-22 32-4 0,12-10-17 16,0 3 19-16,1 2-25 0,0 2 22 0,2 1-6 15,-2 2-6-15,1-2 4 0,2 0-4 0,1-1 2 16,4-2-13-16,-1-4-4 0,7 0-27 15,-5-23-26-15,16 35-41 0,-16-35-50 0,27 18-78 16,-27-18-171-16,18-16-101 0,6 13 111 0,-13-24 397 16</inkml:trace>
  <inkml:trace contextRef="#ctx0" brushRef="#br1" timeOffset="173688.8394">19754 6204 1886 0,'0'0'81'15,"0"0"-58"-15,0 0-12 0,0 0 2 0,0 0 0 16,0 0 2-16,-1 23-10 0,1-5-5 0,0 4 0 16,0 3 0-16,-2 3 0 0,-1 4 0 0,-1 0 0 15,-3 5 0-15,0-1 0 0,-1 0 0 0,-2-1 0 16,0-1 0-16,0-3 0 0,-2 1 0 16,3-5 0-16,1-2 0 0,-1-5 0 0,5-1 0 15,4-19 0-15,-7 21 0 0,7-21 0 0,0 0 0 16,0 0 0-16,0 0 0 0,0 0 0 0,0 0 0 15,24-30 0-15,-11 8 0 0,3-2 0 0,0-5 0 16,0-1 0-16,1 1 0 0,-3 0 0 16,0 1 0-16,-3 1 0 0,-2 2 0 0,-1 1 0 15,0 0 0-15,1 1 0 0,-1 2 0 16,1 2 0-16,-9 19 0 0,17-28 0 0,-17 28 0 16,16-18 0-16,-16 18 0 0,18-9 0 0,-18 9 0 15,29-1 0-15,-29 1 0 0,36 3-28 0,-15-5-45 16,8 11-56-16,-10-16-70 0,22 24-173 0,-17-17-226 15,4 0 85-15,5 6 379 0</inkml:trace>
  <inkml:trace contextRef="#ctx0" brushRef="#br1" timeOffset="173923.1961">20353 6317 1715 0,'-28'3'80'0,"28"-3"-41"15,-32 1 2-15,32-1-4 0,-29 5-2 0,29-5-7 16,-32 14-3-16,32-14 0 0,-31 24-3 0,17-6-22 15,-1 1 0-15,-2 7 0 0,-2 0 0 16,4 3 0-16,0 1 0 0,3 3 0 0,2-4 0 16,2 0 0-16,3-2 0 0,2-5 0 0,6-3 0 15,-3-19 0-15,15 28 0 0,-15-28 0 0,35 13 0 16,-12-13 0-16,9-6 0 0,5-7 0 0,12-2-14 16,-3-11-79-16,11 10-65 0,-16-24-98 0,26 17-249 15,-12-10-59-15,2-7 108 0</inkml:trace>
  <inkml:trace contextRef="#ctx0" brushRef="#br1" timeOffset="174095.0737">20809 6096 1420 0,'-26'-7'434'16,"11"24"-362"-16,-6 2-43 0,3 4-1 0,-1 2-8 16,4 4 0-16,-2 1-6 0,2 4-4 0,2 1-10 15,0 4 0-15,5-2 0 0,1 4 0 16,2-2 0-16,2-2 0 0,1 1 0 0,2-7 0 15,3 1 0-15,-1-8-34 0,9 5-67 0,-11-29-86 16,23 40-330-16,-23-40-94 0,16 25 44 16</inkml:trace>
  <inkml:trace contextRef="#ctx0" brushRef="#br1" timeOffset="174438.8199">20783 6447 1595 0,'25'18'159'0,"-25"-18"-99"0,0 0-4 16,26 10-6-16,-9-6-1 0,-17-4-10 0,37-3-5 15,-15 0-29-15,2-1-5 0,2-2 0 16,-1 1 0-16,0-3 0 0,-1 0 0 16,-1-3 0-16,-1 2 0 0,0-2 0 0,-4-1 0 15,-1-3 0-15,-17 15 0 0,29-29 0 0,-29 29 0 16,25-29 0-16,-25 29 0 0,15-29 0 0,-15 29 0 15,3-26 0-15,-3 26 0 0,-11-22 0 0,11 22 0 16,-25-13 0-16,7 11 0 0,-4 8 0 0,-4 4 0 16,-4 5 0-16,0 4 0 0,-2 4 0 15,2 3 0-15,1 5 0 0,2 3 0 0,4 1 0 16,2 2 0-16,7-2 0 0,3-2 0 0,5-3 0 16,3-6 0-16,8-2 0 0,2-5 0 0,-7-17 0 15,36 24 0-15,-8-17 0 0,2-7-15 0,11 3-79 16,-8-19-93-16,29 9-453 0,-17-9 21 15,10-2 128-15</inkml:trace>
  <inkml:trace contextRef="#ctx0" brushRef="#br1" timeOffset="174782.572">22170 6268 1574 0,'0'0'222'15,"-17"-16"-155"-15,17 16-31 0,0 0-14 16,-21 3-7-16,21-3-2 0,-27 19-2 0,11-1 6 15,-3 2 4-15,1 5 2 0,-2 0-5 0,3 5-11 16,1-1-6-16,3 0-1 0,2 0 0 0,1 0 0 16,4-2 0-16,1 0 0 0,4-3 0 0,2-3 0 15,4-2 0-15,-5-19-33 0,21 33-23 0,-21-33-40 16,34 23-90-16,-34-23-225 16,27-16-191-16,-7 5 49 0,-1-14 444 0</inkml:trace>
  <inkml:trace contextRef="#ctx0" brushRef="#br1" timeOffset="175188.84">22155 6005 1677 0,'-39'0'196'16,"39"0"-174"-16,0 0-23 0,0 0-4 0,0 0-8 16,0 0-9-16,33 19-21 0,-14-18-21 0,12 9-25 15,-9-13-21-15,12 15-21 0,-12-15-16 16,14 16-4-16,-11-13 16 0,9 11 34 0,-9-5 43 15,4 3 33-15,-6-2 20 0,-1 2 9 0,-3 2 29 16,-19-11 26-16,23 21 29 0,-23-21 23 0,8 18 0 16,-8-18-5-16,-6 17-3 0,6-17-7 15,-18 16-2-15,0-13-2 0,18-3-7 0,-30 20-12 16,30-20-10-16,-35 21-15 0,17-7-4 0,-2-3-9 16,1 3-28-16,0-1-7 0,-1 2 0 0,20-15 0 15,-29 27 0-15,29-27 0 0,-16 23 0 0,16-23 0 16,-4 18 0-16,4-18 0 0,0 0 0 0,16 24 0 15,-16-24 0-15,28 13 0 0,-6-7 0 16,2-2 0-16,2-2 0 0,3 1 0 16,-2-1 0-16,1 1 0 0,-1 1 0 0,-4 4 0 15,-3 0 0-15,-20-8 0 0,25 21 0 0,-25-21 0 16,6 23 0-16,-6-23 0 0,-14 31 0 0,-1-13 0 16,-7 2 0-16,-6 3 0 0,-8-3-25 0,2 9-61 15,-14-11-51-15,16 23-130 0,-26-20-341 0,14 2 29 16,0-1 235-16</inkml:trace>
  <inkml:trace contextRef="#ctx0" brushRef="#br1" timeOffset="175673.2271">16196 7433 1504 0,'24'-10'90'0,"-24"10"-43"0,26-20-2 0,-26 20 1 15,19-11-6-15,-19 11-10 0,0 0-11 0,0 0-9 16,9 32 0-16,-12-4-10 0,-1 7 4 16,-5 11-6-16,-3 9 2 0,-4 4 22 15,-2 9-14-15,0-2 18 0,-1 2-10 0,2-2-17 16,4-4 8-16,3-6-16 0,5-6 1 0,5-5-18 16,3-9-7-16,8 3-39 0,-5-18-24 0,18 10-41 15,-24-31-88-15,40 5-250 0,-15-3-34 0,-6-20 179 16</inkml:trace>
  <inkml:trace contextRef="#ctx0" brushRef="#br1" timeOffset="175876.3375">16005 7918 1776 0,'-35'5'212'0,"35"-5"-187"0,-17 6-24 15,17-6-2-15,0 0-2 0,17-5 1 0,0 0 3 16,7-4 2-16,7 0-1 0,6-4-1 15,7-2 1-15,4 0-5 0,4 0-7 0,0-2-13 16,3 2-12-16,-3-3-26 0,5 10-11 0,-8-8-25 16,7 15-26-16,-16-15-41 0,12 22-57 0,-24-16-67 15,9 9-136-15,-6 12 36 0,-31-11 281 0</inkml:trace>
  <inkml:trace contextRef="#ctx0" brushRef="#br1" timeOffset="176201.9387">16734 7828 1290 0,'-19'11'221'0,"-4"-14"-78"16,23 3-34-16,-25 13-26 0,25-13-18 15,-26 14-20-15,26-14-9 0,-23 21-15 0,23-21-1 16,-21 30-11-16,14-9-4 0,-1 0-5 0,3 4 0 16,-1 1 0-16,0 1 0 0,1 1 0 0,-1-1 0 15,3 0 0-15,1-2 0 0,3-4 0 0,4-3 0 16,-5-18 0-16,18 22 0 0,-18-22 0 16,35 6 0-16,-12-10 0 0,3-4 0 0,2-7 0 15,1-6 0-15,2-4 0 0,-2-4 0 16,0-3 0-16,0-2 0 0,-3-6 0 0,-1 1 0 15,0 1 0-15,-5-1 0 0,-3 6 0 0,-2 4 0 16,-3 1 0-16,-4 4 0 0,1 4 0 0,-9 20 0 16,5-26 0-16,-5 26 0 0,0 0 0 0,0 0 0 15,0 0 0-15,0 0 0 0,0 0 0 16,-5 24 0-16,0-3 0 0,0 2 0 0,-2 6 0 16,1 1 0-16,1 3 0 0,0 2 0 0,3 2 0 15,-2-1 0-15,5 1 0 0,1-8-7 16,5 0-50-16,-1-8-18 0,12 5-53 0,-18-26-69 15,43 28-164-15,-21-23-209 0,6-8 71 0,8 8 347 16</inkml:trace>
  <inkml:trace contextRef="#ctx0" brushRef="#br1" timeOffset="176839.2758">17424 7855 1684 0,'0'0'70'0,"-25"7"-28"0,25-7-2 16,-24 22-1-16,24-22-12 0,-24 36-2 0,13-12-10 15,3 3 2-15,-2 2-5 16,4 1 6-16,0-2-6 0,2 0 3 0,1-2-2 16,2-3 0-16,-1-2-8 0,4-3-5 0,-2-18 0 15,3 27 0-15,-3-27 0 0,0 0 0 0,0 0 0 16,0 0 0-16,0 0 0 0,21 7 0 0,-21-7 0 16,16-23 0-16,-5 4 0 0,1-6 0 0,1-1 0 15,1-1 0-15,-2 1 0 0,0 0 0 0,-4 0 0 16,0-1 0-16,-3 4 0 0,-2-1 0 15,2 3 0-15,0 2 0 0,0 0 0 0,2-1 0 16,-1 2 0-16,3 1 0 0,2-1 0 0,-11 18 0 16,26-29 0-16,-26 29 0 0,31-22 0 0,-14 14 0 15,1 1 0-15,2 1 0 16,1 2 0-16,0-1 0 0,3 4 0 0,1-2-12 16,0 5-17-16,0-2-8 0,-1 3 2 0,-3-2-5 15,0 7 2-15,-4-2 5 0,-17-6 4 16,26 19 7-16,-26-19 6 0,11 26 5 0,-11-10 4 15,-4 3 10-15,-2-2 8 0,-1 3 16 0,-4-3 5 16,2 4 9-16,-1-5-8 0,1 6-2 0,-2-2-8 16,4 1 2-16,-3 1-6 0,3-1 1 15,-1 0-9-15,2 0 6 0,0-2-3 0,3 1-12 16,3-20-2-16,-8 29 0 0,8-29 0 0,-1 19 0 16,1-19 0-16,0 0 0 0,0 0 0 15,0 0 0-15,0 0 0 0,17-6 0 0,-17 6 0 16,21-31 0-16,-4 5 0 0,1-3 0 0,3-5 0 15,-1-1 0-15,0 0 0 0,1 3 0 0,-3 4 0 16,0 2 0-16,-2 0 0 0,-2 3 0 0,1 1 0 16,-2 1 0-16,-13 21 0 0,21-25 0 0,-21 25 0 15,0 0 0-15,17-8 0 0,-17 8 0 16,0 0 0-16,11 23 0 0,-11-23 0 0,9 33 0 16,-6-10 0-16,0 2 0 0,0 2 0 0,0 0 0 15,0 2 0-15,0 1 0 0,0 0-5 0,-1-1-23 16,3 2-12-16,-4-8-4 0,5 3-23 0,-4-9-18 15,14 10-61-15,-16-27-99 0,17 17-306 0,-17-17 3 16,27 5 261-16</inkml:trace>
  <inkml:trace contextRef="#ctx0" brushRef="#br1" timeOffset="177014.5474">18437 7828 1838 0,'0'0'109'0,"0"0"-59"0,-23-12-18 0,23 12-14 16,-20 7-18-16,20-7 0 0,-26 28 0 0,13-8 0 15,-2 5 0-15,2 3 0 0,2 4 0 16,2 4 0-16,0-1 0 0,2 0 0 0,0-5 0 16,4 0-1-16,-1-6-36 0,5-1-23 0,-1-23-20 15,7 33-44-15,-7-33-62 0,0 0-387 16,0 0-2-16,24 0 165 0</inkml:trace>
  <inkml:trace contextRef="#ctx0" brushRef="#br1" timeOffset="177409.5176">18463 7531 1679 0,'0'0'51'0,"-1"20"-32"16,1-20 2-16,11 23 6 0,-11-23 0 0,14 24-4 16,-14-24 1-16,20 25 7 0,-20-25 2 15,22 23-9-15,-22-23 9 0,20 25-13 16,-20-25 15-16,20 31-35 0,-14-14 0 0,-1 4 0 15,-3 0 0-15,-1 2 0 0,-3 2 0 0,-3 2 0 0,-1 0 0 16,-3 1 0-16,0 1 0 0,-2 3 0 0,0-2 0 16,1-2 0-16,2-4 0 0,2-7 0 0,6-17 0 15,-4 18 0-15,4-18 0 0,0 0 0 0,0 0 0 16,19-2 0-16,-19 2 0 0,26-27 0 16,-8 3 0-16,2-5 0 0,3-3 0 0,0 1 0 15,0 2 0-15,2 0 0 0,-1 1 0 0,1 1 0 16,-1 0 0-16,2-1 0 0,-2 4 0 15,-1 1 0-15,-4 3 0 0,-19 20 0 0,26-20 0 16,-26 20 0-16,0 0 0 0,0 0 0 0,0 0 0 16,15 27 0-16,-19-4 0 0,-3 5 0 0,-2 5 0 15,-3 0 0-15,4 0 0 0,1-1 0 16,4 3 0-16,6-5-41 0,5 5-23 0,-1-9-26 16,15 7-54-16,-22-33-61 0,43 44-144 0,-16-29-205 15,1-7 64-15,15 5 381 0</inkml:trace>
  <inkml:trace contextRef="#ctx0" brushRef="#br1" timeOffset="177958.982">19453 7839 1210 0,'0'0'333'0,"-24"-3"-278"16,24 3-14-16,-27-21 7 0,27 21 5 0,-26-23-1 15,26 23-7-15,-22-25-8 0,22 25-4 0,-20-22-1 16,20 22 0-16,-22-13 3 0,22 13-1 16,-25 0-27-16,25 0-7 0,-32 19 0 0,12-3 0 15,-2 4 0-15,2 6 0 0,-3 1 0 16,3 4 0-16,-1 0 0 0,3 4 0 0,4-1 0 16,4-3 0-16,5-2 0 0,3-4 0 0,4-6 0 15,6-1 0-15,-8-18 0 0,37 23 0 0,-10-18 0 16,3-5 0-16,4-6 0 0,3-4 0 15,3-2 0-15,-1-4 0 0,0-1 0 0,0-2 0 16,-4-1 0-16,-2-3 0 0,-4 0 0 0,-6 0 0 16,-2 1 0-16,-6 1 0 0,-4 4 0 0,-11 17 0 15,11-25 0-15,-11 25 0 0,-6-18 0 0,6 18 0 16,0 0 0-16,-27-12-6 0,27 12-15 0,-29 15 7 16,10 5 6-16,-4 6 6 0,-3 8 1 0,-2 6 12 15,1 6-4-15,3 5 11 0,2 6-12 16,3 6-3-16,3 4 4 0,1 5-7 15,2 5 0-15,0 3 0 0,-3 2-16 0,0 0 7 16,-1-2-4-16,0-8 14 0,4-7-2 0,2-13-11 16,5-10 19-16,3-10-22 0,4-11 9 0,-1-21 2 15,2 21 7-15,-2-21 8 0,0 0 4 0,0 0 5 16,-4-24-3-16,4 2-15 0,0-7-2 0,1-2 0 16,0-7 0-16,1-1 0 0,-2-3 0 15,2-5 0-15,3-8 0 0,2-5 0 0,4-5 0 16,2-8 0-16,4 3 0 0,7-6 0 0,0 2-52 15,-2-1-4-15,8 12-49 0,-16-8-96 0,22 28-275 16,-19-2-111-16,1 7 38 0</inkml:trace>
  <inkml:trace contextRef="#ctx0" brushRef="#br1" timeOffset="178552.7622">20761 7407 1623 0,'0'0'96'15,"9"-18"-56"-15,-9 18-2 0,0 0 1 0,0 0 3 16,0 0-7-16,0 0-11 0,-24 26-9 0,8-3 1 16,-1 7-2-16,-3 9 8 0,2 3-7 0,0 4-5 15,-2 3 8-15,2 2-18 0,-1 1 0 16,0 1 0-16,4-2 0 0,1-1 0 15,1-5 0-15,2-6 0 0,2-3 0 0,2-11 0 16,5-4 0-16,2-21 0 0,1 21 0 0,-1-21 0 16,0 0 0-16,0 0 0 0,0 0 0 0,0 0 0 15,24-25 0-15,-14 7 0 0,3-11 0 0,-1-6 0 16,3-8 0-16,2 0 0 0,-2-4 0 0,3-1 0 16,-1-1 0-16,0-3 0 0,-1 1 0 0,-3 0 0 15,1-2 0-15,-2 2 0 0,1 2 0 16,0 2 0-16,1 7 0 0,-2 7 0 0,-2 11 0 15,-10 22 0-15,0 0 0 0,0 0 0 0,20-9 0 16,-20 9 0-16,13 36 0 0,-5-4 0 16,1 12 0-16,-1 6 0 0,-3 4 0 0,2 2 0 15,-1 3 0-15,-1-1 0 0,3-2 0 0,-1-1 0 16,3-2 0-16,2-3 0 0,1-3 0 0,2-6 0 16,4-2 0-16,-2-10 0 0,5-1 0 15,-4-10-31-15,5 4-88 0,-23-22-67 0,42 23-222 16,-42-23-199-16,27-9 67 0,-27 9 385 0</inkml:trace>
  <inkml:trace contextRef="#ctx0" brushRef="#br1" timeOffset="178709.0012">20712 7740 1929 0,'-39'-4'86'0,"39"4"-54"0,-22 0-32 15,22 0 0-15,0 0 0 0,0 0 0 0,0 0 0 16,17 2 0-16,5-1 0 0,6-4 0 0,7 1 0 15,4-5 0-15,9-1-11 0,1-5-53 0,11 3-35 16,-9-13-63-16,22 22-153 0,-23-19-275 0,10 4 44 16,4 4 287-16</inkml:trace>
  <inkml:trace contextRef="#ctx0" brushRef="#br1" timeOffset="178927.7293">21729 7355 1653 0,'-31'-13'162'0,"14"9"-116"0,-3-2-14 15,1 8-2-15,-3-1-4 0,-1 6-1 0,-6 5-7 16,1 4 3-16,-4 3 2 0,1 7-12 16,-2 3-11-16,1 5 0 0,0 3 0 0,2 4 0 15,0 1 0-15,4 3 0 0,4-2 0 0,8-1 0 16,4-5 0-16,3-2 0 0,8-4 0 0,1-4 0 16,10-4 0-16,7-3 0 0,3-6 0 0,4-5 0 15,8-3 0-15,0-7 0 0,9-1-34 0,0-11-72 16,11 9-47-16,-16-23-83 0,25 15-259 15,-17-10-57-15,-2-7 82 0</inkml:trace>
  <inkml:trace contextRef="#ctx0" brushRef="#br1" timeOffset="179365.2619">21987 7412 1288 0,'-8'17'388'0,"-13"-11"-317"0,21-6-24 15,-33 32-15-15,19-8-2 0,-6 2-3 16,3 8 3-16,-1 0-4 0,2 5-3 0,0-3 22 15,3 3-20-15,2-3-10 0,0 2-15 0,5-6 0 16,4-3 0-16,2-6 0 0,4-2 0 0,4-4 0 16,-8-17 0-16,19 24 0 0,-19-24 0 0,27 12 0 15,-9-13 0-15,3-4 0 0,3-6 0 0,2-3 0 16,0-5 0-16,2 0 0 0,-2-4 0 16,-1 0-4-16,-3-1-19 0,0 2 8 15,-5 2 0-15,-1 2 6 0,-16 18 4 0,22-30 4 16,-22 30 0-16,10-18-12 0,-10 18 15 0,0 0-8 15,0 0 20-15,0 0 13 0,0 0-16 0,0 0 7 16,-12 32-16-16,5-12-3 0,1 5 4 0,2 2-6 16,0 4 6-16,-1 1-5 0,3 2 9 0,2-1-5 15,0 1 6-15,2-3-7 0,4-4-1 16,1-4 0-16,4-6 0 0,-11-17 0 0,27 17 0 16,-27-17 0-16,34 0 0 0,-16-9 0 0,3-4 0 15,2-8 0-15,0-3 0 0,2-6 0 0,-1-4 0 16,1-2 0-16,1-1 0 0,-2 0 0 15,-4 2 0-15,-3-2 0 0,-5 0 0 0,-5 2 0 16,-2-4 0-16,-1-1 0 0,-4-1 0 0,3 2-67 16,-4-3-29-16,7 14-28 0,-13-8-55 15,7 36-103-15,10-17-280 0,-10 17 45 0,0 0 298 16</inkml:trace>
  <inkml:trace contextRef="#ctx0" brushRef="#br1" timeOffset="179521.5041">22772 7904 1526 0,'-26'-19'521'0,"3"25"-521"16,4-3 0-16,-2-5 0 0,21 2-43 0,-37-12-117 16,37 12-241-16,-23 1-230 0,23-1 27 0,-29-9 397 15</inkml:trace>
  <inkml:trace contextRef="#ctx0" brushRef="#br1" timeOffset="179677.8126">21754 8306 1997 0,'0'0'50'0,"0"0"-50"0,0 0 0 15,-9-17 0-15,9 17 0 0,12-21-49 16,-7 1-47-16,18 20-189 0,-13-21-361 0,7 7 45 15,-5-3 232-15</inkml:trace>
  <inkml:trace contextRef="#ctx0" brushRef="#br1" timeOffset="179834.0619">21151 8311 2047 0,'0'0'0'0,"-11"-18"0"15,17-4 0-15,12 0 0 0,3-13-55 0,18 19-176 16,-10-16-428-16,1 7 31 0,-8 0 155 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35692AF-F9BC-4A4B-8004-1E094533133A}" type="datetimeFigureOut">
              <a:rPr lang="en-NZ" smtClean="0"/>
              <a:t>12/06/2015</a:t>
            </a:fld>
            <a:endParaRPr lang="en-NZ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0C52DB-12E7-437D-BDE7-F8059D84553F}" type="slidenum">
              <a:rPr lang="en-NZ" smtClean="0"/>
              <a:t>‹#›</a:t>
            </a:fld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893041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0C52DB-12E7-437D-BDE7-F8059D84553F}" type="slidenum">
              <a:rPr lang="en-NZ" smtClean="0"/>
              <a:t>1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42768667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6/12/2015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6/12/2015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6/12/2015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6/12/2015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6/12/2015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6/12/2015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6/12/2015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emf"/><Relationship Id="rId4" Type="http://schemas.openxmlformats.org/officeDocument/2006/relationships/customXml" Target="../ink/ink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ustomXml" Target="../ink/ink15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6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.emf"/><Relationship Id="rId5" Type="http://schemas.openxmlformats.org/officeDocument/2006/relationships/customXml" Target="../ink/ink17.xml"/><Relationship Id="rId4" Type="http://schemas.openxmlformats.org/officeDocument/2006/relationships/image" Target="../media/image14.emf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hangareigirlshighphysics.wikispaces.com/NCEA3+Physics" TargetMode="Externa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hyperlink" Target="https://www.youtube.com/watch?v=f8KTXVtsavQ&amp;feature=youtu.be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emf"/><Relationship Id="rId5" Type="http://schemas.openxmlformats.org/officeDocument/2006/relationships/customXml" Target="../ink/ink4.xml"/><Relationship Id="rId4" Type="http://schemas.openxmlformats.org/officeDocument/2006/relationships/image" Target="../media/image5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ustomXml" Target="../ink/ink5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emf"/><Relationship Id="rId5" Type="http://schemas.openxmlformats.org/officeDocument/2006/relationships/customXml" Target="../ink/ink6.xml"/><Relationship Id="rId4" Type="http://schemas.openxmlformats.org/officeDocument/2006/relationships/image" Target="../media/image60.emf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emf"/><Relationship Id="rId3" Type="http://schemas.openxmlformats.org/officeDocument/2006/relationships/customXml" Target="../ink/ink7.xml"/><Relationship Id="rId7" Type="http://schemas.openxmlformats.org/officeDocument/2006/relationships/customXml" Target="../ink/ink9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emf"/><Relationship Id="rId5" Type="http://schemas.openxmlformats.org/officeDocument/2006/relationships/customXml" Target="../ink/ink8.xml"/><Relationship Id="rId4" Type="http://schemas.openxmlformats.org/officeDocument/2006/relationships/image" Target="../media/image60.emf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emf"/><Relationship Id="rId3" Type="http://schemas.openxmlformats.org/officeDocument/2006/relationships/customXml" Target="../ink/ink10.xml"/><Relationship Id="rId7" Type="http://schemas.openxmlformats.org/officeDocument/2006/relationships/customXml" Target="../ink/ink12.xml"/><Relationship Id="rId12" Type="http://schemas.openxmlformats.org/officeDocument/2006/relationships/image" Target="../media/image12.em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emf"/><Relationship Id="rId11" Type="http://schemas.openxmlformats.org/officeDocument/2006/relationships/customXml" Target="../ink/ink14.xml"/><Relationship Id="rId5" Type="http://schemas.openxmlformats.org/officeDocument/2006/relationships/customXml" Target="../ink/ink11.xml"/><Relationship Id="rId10" Type="http://schemas.openxmlformats.org/officeDocument/2006/relationships/image" Target="../media/image11.emf"/><Relationship Id="rId4" Type="http://schemas.openxmlformats.org/officeDocument/2006/relationships/image" Target="../media/image60.emf"/><Relationship Id="rId9" Type="http://schemas.openxmlformats.org/officeDocument/2006/relationships/customXml" Target="../ink/ink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>
                <a:solidFill>
                  <a:srgbClr val="FFFF00"/>
                </a:solidFill>
                <a:latin typeface="TheSansBold-Plain"/>
              </a:rPr>
              <a:t>7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Px 11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Pipiri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2015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44243726"/>
              </p:ext>
            </p:extLst>
          </p:nvPr>
        </p:nvGraphicFramePr>
        <p:xfrm>
          <a:off x="214283" y="664342"/>
          <a:ext cx="8750332" cy="4724400"/>
        </p:xfrm>
        <a:graphic>
          <a:graphicData uri="http://schemas.openxmlformats.org/drawingml/2006/table">
            <a:tbl>
              <a:tblPr/>
              <a:tblGrid>
                <a:gridCol w="4510117"/>
                <a:gridCol w="4240215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76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Revisit how to handle phase difference using the reference circle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make complex things simpler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76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Revisit the preliminary questions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tackle exam-style questions on this topic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76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Work on the new HW, get HW help and get HW marked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stay on track for the 20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November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76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A look ahead to next week.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Tues: Energy, damping and resonance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Wed: Review of Mechanics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Fri: Formative Assessment for both classes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stay on track for the 20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November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2" name="Ink 1"/>
              <p14:cNvContentPartPr/>
              <p14:nvPr/>
            </p14:nvContentPartPr>
            <p14:xfrm>
              <a:off x="237600" y="700920"/>
              <a:ext cx="4550760" cy="484380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223560" y="698400"/>
                <a:ext cx="4574520" cy="48603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5391028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96480" y="60480"/>
              <a:ext cx="8499960" cy="427320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81720" y="48960"/>
                <a:ext cx="8531280" cy="42994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518576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257760" y="92160"/>
              <a:ext cx="8730720" cy="497952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46960" y="82080"/>
                <a:ext cx="8757720" cy="49996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4" name="Ink 3"/>
              <p14:cNvContentPartPr/>
              <p14:nvPr/>
            </p14:nvContentPartPr>
            <p14:xfrm>
              <a:off x="5692680" y="5491440"/>
              <a:ext cx="3076200" cy="407160"/>
            </p14:xfrm>
          </p:contentPart>
        </mc:Choice>
        <mc:Fallback xmlns="">
          <p:pic>
            <p:nvPicPr>
              <p:cNvPr id="4" name="Ink 3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5683320" y="5482080"/>
                <a:ext cx="3094920" cy="4258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604397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67234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7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10014026"/>
              </p:ext>
            </p:extLst>
          </p:nvPr>
        </p:nvGraphicFramePr>
        <p:xfrm>
          <a:off x="533400" y="152400"/>
          <a:ext cx="8094663" cy="6269357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Rotation: Unit 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Fri 28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May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Torque and rotational inertia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Rotation: Unit 4 and 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Thurs 4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June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More on rotational inertia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Rotation: Unit 6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Tues 9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June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Rotational Kinetic Energy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SHM: Unit 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Wed 10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June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Intro to oscillatory and simple harmonic motions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SHM: Units 2 and 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Fri 12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June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The reference circle,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phasors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, displacement, velocity &amp;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accel’n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SHM: Unit 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18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June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Natural frequency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SHM: Unit 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19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June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Phase difference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/>
          <p:cNvSpPr/>
          <p:nvPr/>
        </p:nvSpPr>
        <p:spPr>
          <a:xfrm>
            <a:off x="228600" y="228600"/>
            <a:ext cx="876300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NZ" sz="4800" dirty="0">
                <a:hlinkClick r:id="rId3"/>
              </a:rPr>
              <a:t>http://</a:t>
            </a:r>
            <a:r>
              <a:rPr lang="en-NZ" sz="4800" dirty="0" smtClean="0">
                <a:hlinkClick r:id="rId3"/>
              </a:rPr>
              <a:t>whangareigirlshighphysics.wikispaces.com/NCEA3+Physics</a:t>
            </a:r>
            <a:r>
              <a:rPr lang="en-NZ" sz="4800" dirty="0" smtClean="0"/>
              <a:t> </a:t>
            </a:r>
          </a:p>
          <a:p>
            <a:endParaRPr lang="en-NZ" sz="4800" dirty="0"/>
          </a:p>
          <a:p>
            <a:r>
              <a:rPr lang="en-NZ" sz="4800" dirty="0">
                <a:hlinkClick r:id="rId4"/>
              </a:rPr>
              <a:t>https://</a:t>
            </a:r>
            <a:r>
              <a:rPr lang="en-NZ" sz="4800" dirty="0" smtClean="0">
                <a:hlinkClick r:id="rId4"/>
              </a:rPr>
              <a:t>www.youtube.com/watch?v=f8KTXVtsavQ&amp;feature=youtu.be</a:t>
            </a:r>
            <a:r>
              <a:rPr lang="en-NZ" sz="4800" dirty="0" smtClean="0"/>
              <a:t> </a:t>
            </a:r>
            <a:endParaRPr lang="en-NZ" sz="4800" dirty="0"/>
          </a:p>
        </p:txBody>
      </p:sp>
    </p:spTree>
    <p:extLst>
      <p:ext uri="{BB962C8B-B14F-4D97-AF65-F5344CB8AC3E}">
        <p14:creationId xmlns:p14="http://schemas.microsoft.com/office/powerpoint/2010/main" val="619574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214920" y="112680"/>
              <a:ext cx="8280360" cy="358308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00160" y="100080"/>
                <a:ext cx="8311680" cy="36118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17228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72000" y="442440"/>
              <a:ext cx="9822960" cy="628524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3720" y="431280"/>
                <a:ext cx="9833760" cy="62989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4" name="Ink 3"/>
              <p14:cNvContentPartPr/>
              <p14:nvPr/>
            </p14:nvContentPartPr>
            <p14:xfrm>
              <a:off x="2341440" y="2799360"/>
              <a:ext cx="252720" cy="14112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2326680" y="2784960"/>
                <a:ext cx="270000" cy="1688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837516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Oval 3"/>
          <p:cNvSpPr/>
          <p:nvPr/>
        </p:nvSpPr>
        <p:spPr>
          <a:xfrm>
            <a:off x="1828800" y="838200"/>
            <a:ext cx="2895600" cy="28956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5" name="Ink 4"/>
              <p14:cNvContentPartPr/>
              <p14:nvPr/>
            </p14:nvContentPartPr>
            <p14:xfrm>
              <a:off x="2528640" y="604440"/>
              <a:ext cx="2341440" cy="3862080"/>
            </p14:xfrm>
          </p:contentPart>
        </mc:Choice>
        <mc:Fallback xmlns="">
          <p:pic>
            <p:nvPicPr>
              <p:cNvPr id="5" name="Ink 4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526120" y="600840"/>
                <a:ext cx="2355840" cy="38703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6" name="Ink 5"/>
              <p14:cNvContentPartPr/>
              <p14:nvPr/>
            </p14:nvContentPartPr>
            <p14:xfrm>
              <a:off x="217080" y="763200"/>
              <a:ext cx="8340120" cy="4916160"/>
            </p14:xfrm>
          </p:contentPart>
        </mc:Choice>
        <mc:Fallback xmlns="">
          <p:pic>
            <p:nvPicPr>
              <p:cNvPr id="6" name="Ink 5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201240" y="746640"/>
                <a:ext cx="8371800" cy="49492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162576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Oval 3"/>
          <p:cNvSpPr/>
          <p:nvPr/>
        </p:nvSpPr>
        <p:spPr>
          <a:xfrm>
            <a:off x="1828800" y="838200"/>
            <a:ext cx="2895600" cy="28956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5" name="Ink 4"/>
              <p14:cNvContentPartPr/>
              <p14:nvPr/>
            </p14:nvContentPartPr>
            <p14:xfrm>
              <a:off x="2528640" y="604440"/>
              <a:ext cx="2341440" cy="3862080"/>
            </p14:xfrm>
          </p:contentPart>
        </mc:Choice>
        <mc:Fallback xmlns="">
          <p:pic>
            <p:nvPicPr>
              <p:cNvPr id="5" name="Ink 4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526120" y="600840"/>
                <a:ext cx="2355840" cy="38703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6" name="Ink 5"/>
              <p14:cNvContentPartPr/>
              <p14:nvPr/>
            </p14:nvContentPartPr>
            <p14:xfrm>
              <a:off x="3103560" y="915120"/>
              <a:ext cx="2217240" cy="2581560"/>
            </p14:xfrm>
          </p:contentPart>
        </mc:Choice>
        <mc:Fallback xmlns="">
          <p:pic>
            <p:nvPicPr>
              <p:cNvPr id="6" name="Ink 5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3091320" y="900000"/>
                <a:ext cx="2244600" cy="26074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7" name="Ink 6"/>
              <p14:cNvContentPartPr/>
              <p14:nvPr/>
            </p14:nvContentPartPr>
            <p14:xfrm>
              <a:off x="247320" y="95040"/>
              <a:ext cx="8234280" cy="3157560"/>
            </p14:xfrm>
          </p:contentPart>
        </mc:Choice>
        <mc:Fallback xmlns="">
          <p:pic>
            <p:nvPicPr>
              <p:cNvPr id="7" name="Ink 6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231840" y="83520"/>
                <a:ext cx="8262000" cy="31856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182143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Oval 3"/>
          <p:cNvSpPr/>
          <p:nvPr/>
        </p:nvSpPr>
        <p:spPr>
          <a:xfrm>
            <a:off x="1828800" y="838200"/>
            <a:ext cx="2895600" cy="2895600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5" name="Ink 4"/>
              <p14:cNvContentPartPr/>
              <p14:nvPr/>
            </p14:nvContentPartPr>
            <p14:xfrm>
              <a:off x="2528640" y="604440"/>
              <a:ext cx="2341440" cy="3862080"/>
            </p14:xfrm>
          </p:contentPart>
        </mc:Choice>
        <mc:Fallback xmlns="">
          <p:pic>
            <p:nvPicPr>
              <p:cNvPr id="5" name="Ink 4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526120" y="600840"/>
                <a:ext cx="2355840" cy="38703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6" name="Ink 5"/>
              <p14:cNvContentPartPr/>
              <p14:nvPr/>
            </p14:nvContentPartPr>
            <p14:xfrm>
              <a:off x="3103560" y="915120"/>
              <a:ext cx="2217240" cy="2581560"/>
            </p14:xfrm>
          </p:contentPart>
        </mc:Choice>
        <mc:Fallback xmlns="">
          <p:pic>
            <p:nvPicPr>
              <p:cNvPr id="6" name="Ink 5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3091320" y="900000"/>
                <a:ext cx="2244600" cy="26074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7" name="Ink 6"/>
              <p14:cNvContentPartPr/>
              <p14:nvPr/>
            </p14:nvContentPartPr>
            <p14:xfrm>
              <a:off x="2548800" y="280800"/>
              <a:ext cx="3693240" cy="1880280"/>
            </p14:xfrm>
          </p:contentPart>
        </mc:Choice>
        <mc:Fallback xmlns="">
          <p:pic>
            <p:nvPicPr>
              <p:cNvPr id="7" name="Ink 6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2532600" y="266040"/>
                <a:ext cx="3711960" cy="19065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9">
            <p14:nvContentPartPr>
              <p14:cNvPr id="8" name="Ink 7"/>
              <p14:cNvContentPartPr/>
              <p14:nvPr/>
            </p14:nvContentPartPr>
            <p14:xfrm>
              <a:off x="199440" y="129600"/>
              <a:ext cx="8765640" cy="932760"/>
            </p14:xfrm>
          </p:contentPart>
        </mc:Choice>
        <mc:Fallback xmlns="">
          <p:pic>
            <p:nvPicPr>
              <p:cNvPr id="8" name="Ink 7"/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186120" y="120600"/>
                <a:ext cx="8794800" cy="9572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1">
            <p14:nvContentPartPr>
              <p14:cNvPr id="9" name="Ink 8"/>
              <p14:cNvContentPartPr/>
              <p14:nvPr/>
            </p14:nvContentPartPr>
            <p14:xfrm>
              <a:off x="288720" y="1077120"/>
              <a:ext cx="8470800" cy="4861440"/>
            </p14:xfrm>
          </p:contentPart>
        </mc:Choice>
        <mc:Fallback xmlns="">
          <p:pic>
            <p:nvPicPr>
              <p:cNvPr id="9" name="Ink 8"/>
              <p:cNvPicPr/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274320" y="1072800"/>
                <a:ext cx="8501400" cy="48812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877493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6213</TotalTime>
  <Words>278</Words>
  <Application>Microsoft Office PowerPoint</Application>
  <PresentationFormat>On-screen Show (4:3)</PresentationFormat>
  <Paragraphs>56</Paragraphs>
  <Slides>12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8" baseType="lpstr">
      <vt:lpstr>Calibri</vt:lpstr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273</cp:revision>
  <dcterms:created xsi:type="dcterms:W3CDTF">2006-08-16T00:00:00Z</dcterms:created>
  <dcterms:modified xsi:type="dcterms:W3CDTF">2015-06-12T04:41:04Z</dcterms:modified>
</cp:coreProperties>
</file>