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422" r:id="rId2"/>
    <p:sldId id="257" r:id="rId3"/>
    <p:sldId id="258" r:id="rId4"/>
    <p:sldId id="300" r:id="rId5"/>
    <p:sldId id="580" r:id="rId6"/>
    <p:sldId id="594" r:id="rId7"/>
    <p:sldId id="595" r:id="rId8"/>
    <p:sldId id="597" r:id="rId9"/>
    <p:sldId id="596" r:id="rId10"/>
    <p:sldId id="598" r:id="rId11"/>
    <p:sldId id="599" r:id="rId12"/>
    <p:sldId id="600" r:id="rId13"/>
    <p:sldId id="601" r:id="rId14"/>
    <p:sldId id="60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2T00:02:54.70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1429 874 1048 0,'0'0'229'15,"0"0"-184"-15,-15-18-31 0,15 18-5 0,0 0 0 16,-8-25 15-16,8 25 3 0,-4-20 9 0,4 20-5 16,-3-16 0-16,3 16-3 0,0 0 0 0,0 0-5 15,0 0-8-15,0 0-10 0,0 0-5 16,0 0 2-16,0 36 0 0,5-2 17 0,-1 6-10 16,3 9 17-16,-3 6-18 0,1 5 13 0,-4 8 0 15,-1 2-26-15,-1 4 18 0,-4-1-22 0,-1-1 1 16,-3-2 16-16,1-7-16 0,1-5 13 0,3-7-10 15,1-9 8-15,5-6-11 0,0-10-5 16,4-5-25-16,-6-21-15 0,17 23-33 16,-17-23-33-16,23 2-51 0,-21-22-97 0,8-4-210 15,8 5 18-15,-15-30 446 0</inkml:trace>
  <inkml:trace contextRef="#ctx0" brushRef="#br0" timeOffset="546.8735">1074 871 1383 0,'-21'2'196'0,"-5"-1"-137"0,26-1-15 0,-20 3-14 0,20-3-15 15,0 0-8-15,0 0-2 0,0 0 1 16,0 0 11-16,23 2 7 0,-1-1 4 0,1-5-3 16,10-2-11-16,6-1-7 0,3-1-7 0,8-5 2 15,2-4-4-15,4-1 3 0,1-4-7 0,3 4 6 16,0 2-3-16,-1-2 7 0,0-5 16 15,-4 0-18-15,0-2 17 0,-4 0-19 0,-2 8-1 16,-3 2-2-16,-5 0 3 0,-5 10 1 0,-8 4-2 16,-8 6 5-16,-3 6-5 0,-17-11 3 0,21 37 4 15,-15-12-2-15,-3 0 14 0,-3 5-20 0,-3 6-13 16,-2 6 12-16,-2 10-23 0,-4 1 23 0,-4 1 11 16,0 5-17-16,-2 1 20 15,-2 3 2-15,2-1-12 0,-1-3 21 0,4 0-22 16,0-6 3-16,2-1 10 0,5-5-14 0,2-3 9 15,1-7-9-15,4-3 4 0,3-9-3 0,0 1 3 16,5-6-5-16,0-3 2 0,-8-17-1 0,23 23 3 16,-23-23 0-16,26 4 1 0,-26-4-1 0,31-16-1 15,-11 1 2-15,0-7 1 0,1-4 4 0,0-4-5 16,-1 1 4-16,1-2-6 0,-3 4 2 16,1-2-3-16,-4 2 5 0,1 2-7 0,-2 0 6 15,-1 2-6-15,-1 4 3 0,-12 19-1 0,21-24-1 16,-21 24 1-16,0 0 0 0,0 0-3 15,0 0 2-15,0 0 1 0,0 0-2 0,14 28 4 16,-11-6-3-16,-1 4 2 0,0 6-5 0,-1-3 6 16,-1 2-7-16,1 1 2 0,0-1-13 0,3 3-1 15,3-1-15-15,2-1 3 0,6 0-11 16,1-7-3-16,10 3-32 0,-7-17-29 0,18 13-70 16,-18-29-100-16,18 7-259 0,-1 1 12 0,-5-17 402 15</inkml:trace>
  <inkml:trace contextRef="#ctx0" brushRef="#br0" timeOffset="890.6308">2605 1338 1508 0,'-21'27'67'0,"21"-27"-42"16,-19 35-6-16,15-16-1 0,8-1 15 0,-4-18-3 15,14 28 3-15,-14-28-10 0,29 21-2 0,-8-13-1 16,5-2 2-16,4-6-4 0,4-3-1 0,5-5-5 15,5-4-5-15,3-3-5 0,2-3-6 16,1-4 3-16,1-4-5 0,-8-2 11 0,-5-1-7 16,-9 3 7-16,-8 5-3 0,-9-1 10 0,-6 2 3 15,-8 2-1-15,-4 0 25 0,-6 0-32 0,-4 1 22 16,-5 5-22-16,-2 1-5 0,-4 6 5 0,-2 5-3 16,-3 5 1-16,0 8 3 0,-2 7-3 0,0 6-9 15,-2 9 22-15,3 4-21 0,2 7 11 16,2 6-8-16,3-1 0 0,5 1 0 15,7-6 0-15,5-1 0 0,8-5 0 0,6-1 0 16,7-6-1-16,5-5-15 0,11-4-13 0,7-11-8 16,10 1-23-16,3-14-31 0,19 7-77 0,-13-29-148 15,17 13-283-15,12-6 21 0,-3-12 427 0</inkml:trace>
  <inkml:trace contextRef="#ctx0" brushRef="#br0" timeOffset="1265.6326">4385 792 1257 0,'-22'-1'101'0,"22"1"-65"0,0 0-32 16,0 0 5-16,0 0 12 0,-1 31 20 0,-6-10 11 16,3 9 5-16,-6 3-14 0,3 3-1 0,-3 2-16 15,4 4 4-15,-1 3-17 0,2 7 8 0,0 5-10 16,3-1-23-16,-1 4 19 0,2-2-21 0,0-2 10 15,0-1 12-15,-1-5-14 0,4-3 10 0,1-5-11 16,2-5 8-16,2-3-14 0,2-12-17 16,4 1-38-16,-13-23-24 0,28 19-63 0,-28-19-99 15,20-29-260-15,3 11 8 0,-9-25 398 0</inkml:trace>
  <inkml:trace contextRef="#ctx0" brushRef="#br0" timeOffset="1468.7612">4318 825 1776 0,'0'0'39'0,"0"0"-25"15,0 0-15-15,0 0-3 0,0 0 4 0,38 3 7 16,-8-10 4-16,7-3-2 0,5-4 2 0,6-1-9 16,5 0 2-16,2-1-5 0,2 6 11 0,0-1-11 15,-1 9-20-15,-2-4 12 0,-2 0-54 16,-8 1-18-16,6-3-116 0,-28 4-169 0,2 9-161 15,-2 11 0-15,-23 11 443 0</inkml:trace>
  <inkml:trace contextRef="#ctx0" brushRef="#br0" timeOffset="1671.9075">4239 1414 1670 0,'0'0'26'0,"0"0"-26"0,0 0-6 15,24-14 3-15,-3 1 22 0,11 0 2 0,2-5 4 16,10-2-4-16,4 1-10 0,6-3-8 0,3 2 2 16,0 0-6-16,-1 1-11 0,-5 2 30 0,-3 5-48 15,-8-4 13-15,-3 9-53 0,-11-5-33 16,7 12-56-16,-33 0-92 0,26-11-258 16,-26 11-3-16,-2 21 367 0</inkml:trace>
  <inkml:trace contextRef="#ctx0" brushRef="#br0" timeOffset="1812.5362">4193 1761 1598 0,'-34'13'68'16,"34"-13"-51"-16,-21 18-22 0,21-18-2 15,0 0 1-15,21 3 7 0,1-9 6 0,11-6-1 16,9-7 1-16,12-6-8 0,11-6 5 0,7-4-8 16,7-3 8-16,6-1-9 0,9 2-3 15,0-4-41-15,10 9-73 0,-18-19-178 0,3 13-269 16,-1 6 51-16,-18-6 401 0</inkml:trace>
  <inkml:trace contextRef="#ctx0" brushRef="#br0" timeOffset="2164.0332">5523 1015 1439 0,'-36'4'54'0,"9"1"-22"0,-4 1 3 0,3 6 15 15,-7 1 13-15,4 6 0 0,-7-1-10 0,4 5-8 16,-4 0-9-16,4 2-1 0,-1 1-6 0,5 0-16 15,1-1 15-15,5-1-29 16,7-1 17-16,4-3-12 0,6-3-6 0,7-17 3 16,-4 30-4-16,4-30 3 15,12 27-2-15,-12-27 2 0,32 22-3 0,-7-16 3 16,8-1-1-16,2-6 0 0,8-6 3 0,-2 1-4 16,3-2 1-16,2 1 0 0,-2 2 3 0,-2-4 0 15,-8 6 0-15,-6-3-3 0,-8 5 0 0,-20 1 0 16,23 2 2-16,-23-2 0 0,0 0 0 15,0 0 1-15,5 23-1 0,-5-23 2 0,-13 34-4 16,-2-11 3-16,-5 3-5 0,-5 0 4 0,-3 0-4 16,1-1 5-16,1-2-7 0,1 0 4 0,5-3-9 15,1 2-3-15,7-3-16 0,12-19-12 16,-12 32-33-16,12-32-41 0,14 20-79 0,-14-20-156 16,26-24-216-16,6 13 35 0,-2-24 470 0</inkml:trace>
  <inkml:trace contextRef="#ctx0" brushRef="#br0" timeOffset="2516.0647">6178 1042 1743 0,'-58'10'107'0,"29"-3"-80"0,-2 1-14 16,0 4 6-16,-3 2 4 0,0 1 2 16,-4 2-6-16,3 1 0 0,1 0-5 0,4 3-5 15,3-2 1-15,4-1-11 0,5-2 18 16,4 1-20-16,14-17 9 0,-13 24-6 0,13-24 0 15,4 24 0-15,-4-24-3 0,17 23 1 0,-17-23 0 16,28 18 0-16,-10-12 2 0,2-1 0 0,2-1-3 16,3-2 3-16,0-1-2 0,1 1 1 15,-2 0 0-15,-4-1 0 0,-3 3 2 0,-17-4-1 16,21 9 0-16,-21-9 1 0,14 19-2 0,-14-19 1 16,5 21-1-16,-5-21 2 0,-4 27-3 0,-3-10 3 15,-5 3-9-15,-5 2 2 0,-3 1-3 0,-2 0 6 16,-2 3 0-16,0-1 4 0,-4 0-5 0,0 3 5 15,0-2-3-15,2-3 3 0,4-5-6 0,4-5-8 16,18-13-21-16,-21 13-16 16,21-13-41-16,0 0-38 0,0 0-85 0,9-24-170 15,8 1-170-15,8 1 31 0,-5-20 523 0</inkml:trace>
  <inkml:trace contextRef="#ctx0" brushRef="#br0" timeOffset="2862.5239">6224 1399 1399 0,'0'0'247'0,"0"0"-202"0,0 0-26 16,0 0 9-16,0 0 15 0,0 0 14 0,28 10-3 16,-7-13-6-16,4-5-15 0,8 0-10 0,1-2-8 15,2-3-6-15,-2 3-4 0,1-3-5 0,-1 2 3 16,1-4-7-16,0-2 5 0,-4-1-1 15,-6 2 2-15,-4 1 0 0,-21 15-9 0,23-31 25 16,-18 13-24-16,-5 0 19 0,-4-1-13 0,-4-1-2 16,-7 2-1-16,-2 0-5 0,-6 4 4 0,-4 2 2 15,-2 4 1-15,-2 6 3 0,-1 4 3 0,-1 7 0 16,-1 5 1-16,0 4-4 0,-2 8-2 16,2 4 0-16,2 4 0 0,1 5 0 0,1 1 0 15,4 2 0-15,4-1 0 0,5 1 0 16,9-7 0-16,5-2 0 0,8-6 0 0,6-6 0 15,7-1 0-15,7-6 0 0,5-4 0 0,7-4 0 16,9-5 0-16,2-4-36 0,11-2-5 0,-2-9-22 16,10 5-26-16,-10-24-147 0,25 21-187 0,-12-13-173 15,-10-3 34-15,3 11 562 0</inkml:trace>
  <inkml:trace contextRef="#ctx0" brushRef="#br0" timeOffset="3241.6281">6937 1185 1556 0,'0'0'104'0,"-26"24"-27"16,26-24-40-16,-26 28 28 0,14-11-38 0,-5-1 12 16,5 4 3-16,-3 0-13 0,3 2-1 0,1-1-12 15,0 6 4-15,-1-1-13 0,1 2-7 16,-1 0 0-16,4-5 0 0,2-1 0 0,2-5 0 16,4-17 0-16,0 29 0 0,0-29 0 0,0 0 0 15,11 22 0-15,-11-22 0 0,0 0 0 0,17 6 0 16,-17-6 0-16,18-11 0 0,-18 11 0 0,29-32 0 15,-10 11 0-15,-1-5 0 0,0 2 0 16,-1-1 0-16,-1-2 0 0,1-2 0 0,0 1 0 16,0-2 0-16,1 0 0 0,2-2 0 15,0-2 0-15,1 3 0 0,1 4 0 0,-4 6 0 16,-18 21 0-16,29-27 0 0,-29 27 0 0,21-10 0 16,-21 10 0-16,0 0 0 0,23 9 0 0,-23-9 0 15,12 20 0-15,-7-2 0 0,0 4 0 0,-3 2 0 16,0 4 0-16,-1 1 0 0,-1 0 0 0,0 4 0 15,1-4 0-15,0 0 0 0,3-4 0 16,0-4 0-16,4 1-10 0,-8-22-53 0,18 36-28 16,-18-36-49-16,37 34-135 0,-37-34-334 0,28 17 22 15,-1-6 316-15</inkml:trace>
  <inkml:trace contextRef="#ctx0" brushRef="#br0" timeOffset="3726.0884">7836 493 1095 0,'0'0'110'0,"0"0"-23"0,0 0-15 16,-23 22 3-16,17 0-4 0,-8 6 2 15,6 13-2-15,-6 5-8 0,6 7-22 16,-4 4 1-16,7 0-20 0,-2 3-7 0,5-1 8 16,-1 2-21-16,3 1 12 0,0 2-15 0,3 0-6 15,2-4 18-15,-1 0-21 0,1-7 16 0,1-1-3 16,-1-4-13-16,1-6 8 0,0-3-15 0,1-7-1 15,5-1-43-15,-9-12-22 0,12 13-43 0,-15-32-55 16,13 29-67-16,-13-29-145 0,0 0-84 16,0 0 216-16</inkml:trace>
  <inkml:trace contextRef="#ctx0" brushRef="#br0" timeOffset="4085.4491">7428 1173 1435 0,'0'0'391'0,"0"0"-356"16,0 0-30-16,0 0-7 0,0 0 4 0,0 0 11 16,0 0 5-16,23 15 4 0,-23-15-5 0,35 4-4 15,-12-4-9-15,4 2 0 0,3-4-2 0,5 2-5 16,1-2 3-16,3 1-2 0,0-4 0 0,1 3 1 16,0-2 0-16,0 0 1 0,2-1 0 0,-4 1 2 15,1 0-6-15,-2-1 0 0,-1 0-2 0,-2 3-3 16,-1-3-3-16,-4 1-3 15,-4 3-1-15,-3-1 2 0,-22 2 7 0,28-1 2 16,-28 1 4-16,0 0-1 0,0 0 1 0,0 0 2 16,0 0-1-16,0 0 1 0,3 23 1 0,-10-6-4 15,-3 3-19-15,-2 4 31 0,-1 4-25 0,-3 2 27 16,0 2 1-16,-2 5-10 0,0 3 8 0,2-4-10 16,1 2 6-16,4-7-10 0,4 0 5 15,5-5-8-15,2-3-1 0,6-2-13 0,0-4-18 16,7 0-15-16,-13-17-17 0,34 20-47 0,-34-20-80 15,49-14-203-15,-24-1-152 0,-2-14 135 0,13 12 417 16</inkml:trace>
  <inkml:trace contextRef="#ctx0" brushRef="#br0" timeOffset="4226.0722">8094 796 1608 0,'0'0'155'0,"-33"-17"-86"0,16 11-40 16,17 6-15-16,-21-6-6 0,21 6-7 0,0 0-8 15,0 0-20-15,0 0-19 0,0 0-26 0,0 0-22 16,43 9-49-16,-24-10-91 0,22 7-321 0,1 15 44 16,-3-4 317-16</inkml:trace>
  <inkml:trace contextRef="#ctx0" brushRef="#br0" timeOffset="4632.332">8809 1273 1371 0,'-34'-13'44'0,"17"11"-15"0,-5-8 14 16,4 8 7-16,-10-3 10 0,6 4 1 0,-8 1-5 15,4 6 1-15,-4 1-12 0,2 7-1 0,-4 2-10 16,2 5 4-16,-4 3-12 0,2 5 7 0,1 0-12 16,4 1 2-16,5-3-14 0,4-2-6 0,6-2-3 15,6-2 0-15,4-2 0 0,2-19 0 0,11 28 0 16,-11-28 0-16,32 19 0 0,-8-13 0 15,8-3 0-15,4-8 0 0,6-5 0 16,1-7 0-16,2-5 0 0,3-4 0 0,-3-4 0 16,-1-2 0-16,-7 0 0 0,-3 0 0 0,-6 2 0 15,-6 1 0-15,-4 5 0 0,-7-1 0 0,-4 4 0 16,-4 3 0-16,-3 18 0 0,-2-23 0 0,2 23 0 16,0 0 0-16,-21-4 0 0,21 4 0 0,-24 18 0 15,8-1 0-15,-1 6 0 0,1 4 0 0,-1 0 0 16,4 4 0-16,2-7 0 0,3 2 0 15,7-3 0-15,2-3 0 0,9-2-6 0,-10-18-11 16,37 18-4-16,-12-17-5 0,10-4-9 0,2-9-14 16,9-4-20-16,-3-18-50 0,15 7-66 15,-19-23-76-15,25 8-147 0,-5 3-103 0,-14-12 172 16,17 13 339-16</inkml:trace>
  <inkml:trace contextRef="#ctx0" brushRef="#br0" timeOffset="4804.2225">9488 528 1832 0,'0'0'115'0,"-34"38"-51"0,16-5-28 16,-5 9-36-16,3 8 0 0,-7 3 0 0,-1 12 0 16,0-2 0-16,-1 5 0 0,5-2 0 0,3 1 0 15,5-3 0-15,5-3 0 0,7-5 0 0,5-4 0 16,4-7 0-16,2-6 0 16,8-2-38-16,-6-12-59 0,14 12-82 0,-23-37-156 15,19 30-295-15,-2-11 41 0,-17-19 411 0</inkml:trace>
  <inkml:trace contextRef="#ctx0" brushRef="#br0" timeOffset="5288.5983">10202 813 950 0,'0'0'164'0,"-4"28"-90"15,4-28-10-15,-13 35-1 0,10-9 18 0,-6 2-14 16,6 5-2-16,-7 4-16 0,7 7 0 15,-4 2-13-15,4 6-26 0,-2 0 23 0,4 0-36 16,1-3 17-16,2 2 1 0,2-6-17 0,2-3 10 16,4-3-12-16,1-7 7 0,5-4-11 0,1-5-4 15,6-1-29-15,-6-11-20 0,8 3-22 0,-25-14-23 16,43 3-51-16,-30-23-99 0,6-4-246 16,9 7 30-16,-16-21 435 0</inkml:trace>
  <inkml:trace contextRef="#ctx0" brushRef="#br0" timeOffset="5460.5376">10091 714 1671 0,'0'0'157'0,"0"0"-115"0,-13 18-28 16,13-18-13-16,0 0-4 0,0 0 2 16,24-5-23-16,-4 8 26 0,6 2-28 0,10-1 23 15,4-2 2-15,5-2-1 0,2 0 2 0,5 0-7 16,-2-6-23-16,7 4-33 0,-9-4-30 15,11-4-143-15,-22 10-125 0,-2 5-129 0,7 10-13 16,-28 5 460-16</inkml:trace>
  <inkml:trace contextRef="#ctx0" brushRef="#br0" timeOffset="5647.9856">9990 1298 1515 0,'0'0'288'0,"-11"17"-274"15,11-17-17-15,19 1 0 0,0-4 4 0,5-3 3 16,8-3 4-16,7-5 0 0,8-3-4 16,7 0 2-16,4-4 21 0,5 0-29 15,1-1 27-15,0 3-44 0,-6 0-13 0,1 5-35 16,-12-5-44-16,7 12-65 0,-25-13-109 0,12 8-247 16,-3 15 13-16,-21-6 369 0</inkml:trace>
  <inkml:trace contextRef="#ctx0" brushRef="#br0" timeOffset="6007.3472">10486 1336 1294 0,'-7'20'282'16,"7"-20"-269"-16,0 0-13 0,30-3 24 16,-4 4 17-16,0-5 8 0,9 1 3 0,-1-4-11 15,8 1-10-15,2-4-3 0,6 1-2 0,-1-4 2 16,3 1-5-16,-3-2-6 0,-6 1-8 15,-2-2-3-15,-5 1-7 0,-6-2 10 0,-4 0 23 16,-7 2-28-16,-19 14 29 0,25-29-27 0,-25 29-6 16,10-27 0-16,-10 27 0 0,-9-28 0 0,9 28 0 15,-28-26 0-15,7 12 0 0,-3 7 0 0,-1 1 0 16,-5 4 0-16,-1 4 0 0,-3 6 0 0,-2 7 0 16,-1 4 0-16,-2 4 0 0,-3 5 0 15,1 4 0-15,5 0 0 0,2 3 0 0,3 0 0 16,8-2 0-16,5 1 0 0,6-3 0 15,7-3 0-15,7 0 0 0,8-8 0 0,7 1 0 16,10-5 0-16,4-2 0 0,11-4-2 0,5-8-10 16,11-2-14-16,4-9-18 0,10-2-24 0,-5-9-42 15,17 10-59-15,-22-27-103 0,22 17-205 0,-11-4-59 16,-15-13 206-16</inkml:trace>
  <inkml:trace contextRef="#ctx0" brushRef="#br0" timeOffset="6366.7459">11613 1110 1441 0,'-35'1'318'0,"4"5"-249"0,-8-1-28 16,0 5-4-16,-5 0 5 0,4 5-8 0,-2 0-2 16,3 5-30-16,2 0 16 0,3 3-22 15,5-3 16-15,5 3-7 0,0 1-5 16,7 2 0-16,3-4 0 0,4 1 0 0,8 0 0 16,0-4 0-16,6 3 0 0,-4-22 0 0,21 29 0 15,-21-29 0-15,35 18 0 0,-12-13 0 0,4-4 0 16,3-5 0-16,2-5 0 0,2-5 0 0,1-5 0 15,1-4 0-15,-2-1 0 0,-2-2 0 0,-2-1 0 16,-5-1 0-16,-2 0 0 0,-2-2 0 16,-3 4 0-16,-1-3 0 0,-2 2 0 0,-3-1 0 15,0 1 0-15,-2 5 0 0,-3 5 0 0,-7 17 0 16,10-18 0-16,-10 18 0 0,0 0 0 16,0 0 0-16,0 0 0 0,-4 22 0 0,1 0 0 15,-1 8 0-15,-5 5 0 0,1 1 0 0,-3 3 0 16,1-1 0-16,2-2 0 0,3-4 0 0,5-2-15 15,3-6-18-15,10-3-12 0,-13-21-5 16,37 26-11-16,-14-27-23 0,16 6-43 0,-14-28-96 16,26 3-298-16,-7-4-23 0,-6-16 201 0</inkml:trace>
  <inkml:trace contextRef="#ctx0" brushRef="#br0" timeOffset="6569.854">12351 394 1885 0,'-32'22'60'0,"3"14"-31"0,-4 9 1 0,4 9 11 16,-4 8-39-16,4-1-2 0,0 0 0 0,4 3 0 15,1-3 0-15,8 3 0 0,3-4 0 0,3-3 0 16,4-1 0-16,2 0 0 0,4-3 0 0,0-6 0 16,4-5 0-16,-3-3-31 0,5-2-44 15,-3-5-23-15,11 7-80 0,-14-39-133 0,-8 33-293 16,9-16 38-16,-1-17 383 0</inkml:trace>
  <inkml:trace contextRef="#ctx0" brushRef="#br0" timeOffset="7074.6247">11802 1091 1768 0,'-5'25'86'0,"5"-25"-62"0,6 22-1 16,-6-22 12-16,27 19 12 0,-7-13-5 0,6 0-20 15,4-1-22-15,7-5 0 0,3-1 0 0,4-3 0 16,1-2 0-16,0-1 0 0,-3-1 0 0,-4 0 0 16,-2-2 0-16,-6 0 0 0,-3 1 0 15,-5 1 0-15,-5-1 0 0,-17 9 0 0,19-8 0 16,-19 8 0-16,0 0 0 0,0 0 0 0,0 0 0 16,0 0 0-16,0 0 0 0,0 0 0 0,-17-8 0 15,17 8 0-15,0 0 0 0,-25 13 0 16,25-13 0-16,-26 30 0 0,9-7 0 0,-1 1 0 15,0 5 0-15,1 2 0 0,2-4 0 0,3 6 0 16,3-8 0-16,3 3 0 0,4-5 0 16,3-2 0-16,2-2 0 0,-3-19 0 0,13 27 0 15,-13-27 0-15,24 14 0 0,-7-11 0 0,4-5 0 16,2-4 0-16,6-6 0 0,4-3 0 0,5-8 0 16,2-4 0-16,-1-3 0 0,1-3 0 0,-4 3 0 15,-4 0 0-15,-4 1 0 0,-4-2 0 0,-2 1 0 16,-4 1 0-16,-3 2 0 0,-4 5 0 15,-5 3 0-15,-6 19 0 0,4-24 0 0,-4 24 0 16,0 0 0-16,0 0 0 0,-20 0 0 16,20 0 0-16,-24 29 0 0,8-6 0 0,-1 3 0 15,-1 3 0-15,2 1 0 0,0-1 0 0,3 0-24 16,2-3-38-16,5 0 18 0,0-3-7 0,7 2-12 16,-1-8-15-16,12 6-29 0,-12-23-15 0,27 27 10 15,-10-21 24-15,16 3-23 0,-8-12-58 16,18 0-163-16,3 5-117 0,-11-19 215 0</inkml:trace>
  <inkml:trace contextRef="#ctx0" brushRef="#br0" timeOffset="7414.3627">13228 1165 1157 0,'-28'4'283'16,"12"13"-153"-16,-15-5-23 0,12 9-49 0,-10-3 15 15,7 5-52-15,-5-2 16 0,6 4 1 0,2-3-17 16,3 7 1-16,3-2-15 0,3-2 4 0,3-1-8 15,3-3 4-15,2-2-8 0,2 0 5 0,0-19-5 16,4 31 3-16,-4-31-1 0,8 20-1 0,-8-20 0 16,0 0 1-16,0 0 1 0,0 0 2 15,0 0 5-15,18 6-1 0,-18-6 3 0,11-26-4 16,-3 3-2-16,2-4-8 0,1-1 3 16,0-2-6-16,1-1 5 0,-1-5-5 0,1 0 10 15,-1-3-7-15,0 2 9 0,0-2 17 0,0-1-19 16,0 2-2-16,-1-1-2 0,0 6 0 0,-2 9 0 15,-1 6 0-15,-7 18 0 0,0 0 0 0,9-18 0 16,-9 18 0-16,0 0 0 0,0 0 0 0,0 0 0 16,0 0 0-16,16 25 0 0,-16-25-7 15,25 15-28-15,-25-15-21 0,39 14-44 0,-39-14-54 16,54 9-102-16,-54-9-154 0,39-4-150 0,-8 13 92 16,-31-9 468-16</inkml:trace>
  <inkml:trace contextRef="#ctx0" brushRef="#br0" timeOffset="7761.1628">13388 1124 1420 0,'-23'13'135'15,"14"4"-65"-15,9-17-23 0,-15 29-5 0,15-29-6 16,-3 25-43-16,3-25 37 0,14 23-37 0,-14-23 37 16,31 17 5-16,-11-12-7 0,4 1 4 0,0-6-11 15,5-1 1-15,1-3-4 0,1-2-2 0,-2-1-4 16,-1-2-4-16,-3-3-2 0,-5 1 26 15,-3-4-24-15,-1-2 5 0,-16 17-13 16,26-32 0-16,-26 32 0 0,18-31 0 0,-18 31 0 16,1-32 0-16,-6 15 0 0,5 17 0 0,-15-29 0 15,15 29 0-15,-27-18 0 0,27 18-2 0,-35-3-1 16,13 7-1-16,-4 5 2 0,-1 5 4 0,-3 5-4 16,0 4 9-16,0 1-4 0,1 4-2 0,2 1-1 15,6 1-7-15,1-1 5 0,6 1-17 16,3-2 13-16,4-3 7 0,5 1-3 0,4-5 3 15,5-4-4-15,4 0 2 0,-11-17-6 0,34 21-6 16,-10-16-11-16,5-8-22 0,10 1-20 0,-5-17-58 16,23 13-127-16,-24-25-144 0,16 6-207 0,4 6 122 15,-15-18 480-15</inkml:trace>
  <inkml:trace contextRef="#ctx0" brushRef="#br0" timeOffset="8033.2001">14102 970 1688 0,'0'0'268'0,"-24"11"-209"0,7-5-27 0,-5 1-32 0,-1 3 0 15,-8 2 0-15,0 2 0 0,0 0 0 0,3 3 0 16,6-3 0-16,4 1 0 0,18-15 0 16,-24 25 0-16,24-25 0 0,-8 21 0 0,8-21 0 15,5 17 0-15,-5-17 0 0,0 0 0 16,28 19 0-16,-28-19 0 0,33 7 0 0,-13-7 0 16,-1-1 0-16,0 0 0 0,-1 3 0 0,-18-2 0 15,27 5 0-15,-27-5 0 0,21 6 0 0,-21-6 0 16,0 0 0-16,16 18 0 0,-16-18 0 0,5 18 0 15,-5-18 0-15,1 26 0 0,-1-26 0 0,-4 31 0 16,0-14 0-16,-4 0 0 0,1 1 0 0,-4 0 0 16,-1 0 0-16,-4-1 0 0,3 1-34 15,-6-5-40-15,19-13-43 0,-36 13-81 0,35 5-175 16,1-18-227-16,-36 5 36 0,36-5 478 16</inkml:trace>
  <inkml:trace contextRef="#ctx0" brushRef="#br0" timeOffset="8689.4254">15195 1057 1271 0,'0'0'110'15,"10"-18"-76"-15,-10 18-12 0,0 0 16 0,0 0 15 16,0-20 6-16,0 20-4 0,0 0-15 0,0 0-20 15,-17 0-13-15,17 0-7 0,-22 7 2 0,22-7 11 16,-33 19 7-16,17-2 16 0,-5 3 2 0,2 3 6 16,-4 3-5-16,4 3 2 0,-2 1 5 0,3 1-31 15,2 2 17-15,3-1-30 0,5-5 2 16,5 2 2-16,5-7-6 0,5 1 0 16,7-5 0-16,5-2 0 0,6-1 0 0,5-9 0 15,8-4 0-15,8-7 0 0,5-6 0 0,5-3 0 16,1-6 0-16,-5-1 0 0,-5-4 0 0,-9 0 0 15,-7 1 0-15,-8 0 0 0,-8 3 0 0,-7 1 0 16,-7-1 0-16,-4 0 0 0,-8-2 0 0,-6 2 0 16,-5 0 0-16,-6 2-9 0,-1 3 4 15,-5-2-8-15,0 2 1 0,1 3-4 0,0 1 0 16,5 2 5-16,7 5-5 0,21 5-6 0,-19-7-26 16,19 7-28-16,0 0-24 0,0 0-31 0,44-13-70 15,-21 5-140-15,13 6-184 0,19 6 35 0,-14-6 476 16</inkml:trace>
  <inkml:trace contextRef="#ctx0" brushRef="#br0" timeOffset="8970.6968">16281 580 1488 0,'-18'-29'114'0,"8"-10"-77"0,-1-1-40 16,2-1 12-16,-2 7 0 0,0-3-2 15,-1 6 34-15,1 8-2 0,-4 6 12 0,15 17-5 16,-29-2-18-16,11 10-9 0,-4 8-2 0,-1 10 3 16,-7 7 8-16,2 15 0 0,-6 13-3 15,2 9 2-15,-10 5-10 0,7 6-17 0,1-4 0 16,0 1 0-16,9-1 0 0,2-4 0 0,5-3 0 16,4-6 0-16,5-5 0 0,5-5 0 0,7-9 0 15,0-5-1-15,8-3-39 0,-1-8-15 16,7-1-28-16,-17-28-38 0,42 33-68 0,-42-33-108 15,30-4-273-15,-8 4 56 0,-22 0 338 0</inkml:trace>
  <inkml:trace contextRef="#ctx0" brushRef="#br0" timeOffset="9111.2924">15649 1165 1823 0,'-32'-2'137'0,"32"2"-79"15,0 0-29-15,0 0-29 0,0 0 0 0,0 0 0 16,0 0 0-16,0 0 0 0,22-10 0 0,4 3 0 15,10-1 0-15,9-3 0 0,12-1-21 0,-2-7-84 16,19 9-191-16,-4-9-362 0,-6 3 35 0,-1 7 280 16</inkml:trace>
  <inkml:trace contextRef="#ctx0" brushRef="#br0" timeOffset="9580.0626">17396 587 1353 0,'-15'16'142'0,"-19"-2"-97"0,1 9 1 16,-9 0 9-16,5 5 8 0,-11 2-9 15,6-2-13-15,-5 1-2 0,7 0-14 0,1-2 2 16,7 0-5-16,4-5-9 0,8-2-1 0,20-20-2 16,-16 23-8-16,16-23-2 0,9 17-6 0,-9-17 1 15,33 20 10-15,-5-13-10 0,7-2 13 0,7-4-5 16,6 0-2-16,3-1 2 0,1 0-2 15,1 3-1-15,-5-2-1 0,-2 2-1 0,-7 2 1 16,-8 1-1-16,-7 2 0 0,-24-8 8 0,24 19 2 16,-24-19 10-16,2 33 6 0,-10-9-8 0,-3 2-1 15,-8 3-13-15,-4 3-3 0,-8-3 14 0,0 0-13 16,-3-1 0-16,1-3 0 0,5-4 0 0,4-3 0 16,5-2 0-16,19-16 0 15,-19 16-16-15,19-16-21 0,0 0-23 0,0 0-22 16,0 0-26-16,27 2-33 0,10-6-117 0,-15-17-182 15,18-5-101-15,8 4 178 0</inkml:trace>
  <inkml:trace contextRef="#ctx0" brushRef="#br0" timeOffset="9798.8198">17979 568 1489 0,'0'0'264'0,"0"0"-192"15,0 0-37-15,-7 17-18 0,7-17 4 0,-20 38-9 16,4-7 1-16,-4 4 10 0,0 11-4 0,0-3 7 15,1 4-9-15,1 5-8 0,0 1 4 16,0-2-11-16,-2 2 6 0,2-3-10 0,3 0 3 16,2-2 7-16,6-10-10 0,2 0 4 0,4-7-2 15,4-3-12-15,2 0-6 0,5-6-17 16,0-5-7-16,4-1-10 0,-14-16-22 0,37 10-36 16,-37-10-66-16,49-18-222 0,-23 3-153 0,-3-10 21 15,9 11 482-15</inkml:trace>
  <inkml:trace contextRef="#ctx0" brushRef="#br0" timeOffset="9970.7735">17904 919 1712 0,'-41'12'162'0,"41"-12"-117"0,0 0-26 16,0 0-10-16,0 0-6 0,0 0-2 0,0 0-1 16,0 0 9-16,30 21-2 0,-9-19-2 0,6-3 4 15,4-3-9-15,3 1-2 0,2-7 0 0,3 3-25 16,-1-7-33-16,8 2-83 0,-19-12-150 0,17 7-331 15,-9 3 41-15,-6-2 337 0</inkml:trace>
  <inkml:trace contextRef="#ctx0" brushRef="#br0" timeOffset="10158.2074">18347 450 1831 0,'-29'17'56'0,"4"8"-34"0,-1 8-7 16,2 12 6-16,-3 7 7 0,3 1 23 15,-5 1-28-15,2 7-23 0,2-9 0 0,5 7 0 16,6-8 0-16,2-2 0 0,4 1 0 0,3-5 0 16,2-4 0-16,5-1-8 0,4-8-4 0,0 1-32 15,7-2 0-15,-1-9-40 0,14 7-61 0,-26-29-103 16,47 15-359-16,-16-9 52 0,-3-12 256 0</inkml:trace>
  <inkml:trace contextRef="#ctx0" brushRef="#br0" timeOffset="10736.3569">18705 720 1766 0,'-29'20'70'16,"2"3"-48"-16,-1 6 27 0,3 9-7 0,-5-2-6 15,2 1 4-15,-1 0-18 0,4-1-22 0,-1 1 0 16,3 1 0-16,2-3 0 0,5-2 0 0,3-7 0 15,3-2 0-15,4-3 0 0,1-3 0 0,5-18 0 16,3 22 0-16,-3-22 0 0,0 0 0 0,0 0 0 16,17 16 0-16,-17-16 0 0,0 0 0 15,29-22 0-15,-14 3 0 0,4-4 0 16,-1-6 0-16,2-2 0 0,-2 3 0 0,-2-2 0 16,-2-1 0-16,0 1 0 0,-4-4-7 0,-1 1-7 15,-3-6-15-15,3-1 5 0,-4-3-10 0,0 4-25 16,1 3 44-16,0 7-3 0,-1 6 16 0,-5 23 31 15,8-24-22-15,-8 24 4 0,0 0-3 0,0 0 6 16,0 0-8-16,3 18 5 0,-3-18 9 16,4 29 11-16,0-7-12 0,-3-3 3 0,4 4-12 15,-2-1-11-15,3-2 11 0,2 2-9 0,2 0 3 16,1-3-4-16,-11-19-1 0,27 27 2 16,-27-27-1-16,32 16 0 0,-10-13 0 0,0-4 0 15,0 1 0-15,1-10 0 0,0 1 0 0,-1-2 0 16,-1-3 0-16,0 2 0 0,-1-2 0 0,0-12 0 15,0 2 0-15,0-4 0 0,-2 3 0 16,-3 7 0-16,-2-1 0 0,-1 2 0 0,-3-3 0 16,-9 20 0-16,17-30 0 0,-17 30 0 0,0 0 0 15,0 0 0-15,0 0 0 0,0 0 0 0,0 0 0 16,5 18 0-16,-10 8 0 0,-4 1 0 0,-2 13 0 16,-2-1 0-16,-2 7 0 0,1 4 0 0,-1-8 0 15,5 0 0-15,0-2 0 0,3-4 0 16,5 1 0-16,4-5-6 0,6-1-30 15,6-4-5-15,1-5-48 0,13 4-61 0,-28-26-175 16,41 15-303-16,-8-8 64 0,-1-9 357 0</inkml:trace>
  <inkml:trace contextRef="#ctx0" brushRef="#br0" timeOffset="10892.5841">19404 1173 1859 0,'-35'12'188'0,"8"-8"-188"0,4-3 0 15,2 3 0-15,4-2 0 0,0-1 0 0,17-1 0 16,-26-2 0-16,26 2 0 0,-20-4-72 0,20 4-111 16,-33 9-413-16,15-3-53 0,-4 2 103 15</inkml:trace>
  <inkml:trace contextRef="#ctx0" brushRef="#br0" timeOffset="11064.4904">18210 1531 1926 0,'0'0'97'15,"0"0"-73"-15,15-28-24 0,-15 28 0 0,8-26 0 16,-8 26 0-16,7-26-6 0,-7 26-24 0,6-28-34 16,-6 28-74-16,-3-33-185 0,3 33-317 15,-5-17 47-15,5 17 341 0</inkml:trace>
  <inkml:trace contextRef="#ctx0" brushRef="#br0" timeOffset="11220.7114">17395 1582 2002 0,'0'0'45'0,"0"0"-45"15,14-19 0-15,-14 19 0 0,30-30 0 0,-12 15 0 16,4 0-9-16,-4-7-83 0,14 18-176 0,-4-18-381 15,0 5 6-15,-4 4 258 16</inkml:trace>
  <inkml:trace contextRef="#ctx0" brushRef="#br1" timeOffset="15605.6478">1885 2378 299 0,'47'-2'90'15,"3"-4"-25"-15,4 3-19 0,3-1-2 0,2 0 3 16,2 2 5-16,5 0-1 0,1 2-3 16,2 0-12-16,4 1-10 0,0 1-8 0,4 2-3 15,0 0-1-15,7-1 1 0,1 0 1 16,3 1-3-16,2-2-5 0,5 0-1 0,-2-2 0 15,11-2 6-15,2-2 6 0,4-1 3 0,5-2 0 16,5 0-3-16,2-2-4 0,3 0-5 0,6-2-2 16,4 1-3-16,4 0 0 0,2 1 0 0,5-2 6 15,0 2 3-15,2-2 4 0,5 5-2 0,-3-2 1 16,4 3-3-16,1 0 1 0,3 2-2 16,0 0-3-16,4 2-3 0,1 0-1 0,2-1-2 15,3 2 0-15,3 2 0 0,2-2-1 16,3-2 5-16,1 0 4 0,5 1 3 0,4-4 5 15,8 1-5-15,-1-2-1 0,6 0-7 0,7-1-3 16,4-1-2-16,7 0 0 0,2-1-3 0,-2 0 6 16,1 1 4-16,5-2 5 0,-2 3 0 0,2 0-2 15,0 2-5-15,-3 0 4 0,5 1 2 16,-2 1 3-16,2 0-2 0,1 1 1 0,0 1-3 16,-6 1-2-16,-3 2 1 0,-4-1-3 0,-3 2 0 15,7-3 1-15,4 1 1 0,-1-2-1 0,6-2 1 16,-2-2 1-16,3 1 1 0,2-4 1 0,5 0-2 15,-2-3 1-15,1-4-4 0,-4-2 4 0,-5 1-6 16,0-3 8-16,1 7-1 0,0-1-27 16,4 1 42-16,-6-1-43 0,-5 1 39 15,-12-1-8-15,-3 3-7 0,-6 1 2 0,-6 3-9 16,-7 0-1-16,-9 4 0 0,-9-1-1 0,-2 2 2 16,-6 0-3-16,-4 1 1 0,-8 0 0 0,-6-1 0 15,-7-1 1-15,-8 0-2 0,-8-2 1 0,-10 1-10 16,-11-2 0-16,-11 0-17 0,-10 3-31 0,-20-9-38 15,-3 14-81-15,-34-21-178 0,-18 18-133 16,21-14 7-16,-42-8 477 0</inkml:trace>
  <inkml:trace contextRef="#ctx0" brushRef="#br1" timeOffset="16806.6977">2869 2940 1131 0,'0'0'-34'0,"-28"-2"-12"0,28 2 0 16,-41 14 7-16,13 2 28 0,-3 8 32 0,-9 3 23 15,1 14 41-15,-13-5 23 0,8 18 20 16,-16-5 2-16,14 17-38 0,-11-4 2 0,11 12-34 16,-4-5-17-16,11 4 4 0,4-4-30 0,11-2 3 15,11-5-19-15,9-8 6 0,10-2 0 16,9-5-24-16,9-3 25 0,8-4-29 0,7-5 1 16,5-7-10-16,9-2-27 0,1-15-21 0,17 6-38 15,-10-23-42-15,23 13-75 0,-18-23-92 0,8-1-155 16,10 10 149-16,-20-23 331 0</inkml:trace>
  <inkml:trace contextRef="#ctx0" brushRef="#br1" timeOffset="17168.2848">3321 3646 1317 0,'-35'-8'61'0,"13"1"-14"0,22 7-1 0,-34-3 5 15,34 3-3-15,-26 6-11 0,26-6-7 0,-23 21-10 16,16-4 1-16,-3 3-7 0,4 6 6 0,-1 3-8 15,2 3 5-15,-1 2-8 0,2 1-13 16,2 0 24-16,2 0-29 0,0-2 31 0,2 0-6 16,-1-6-8-16,2-1 6 0,0-3-12 0,1-5 1 15,-4-18-1-15,9 24 3 0,-9-24-3 0,0 0 1 16,0 0-1-16,0 0 1 0,18 5 5 0,-18-5 4 16,13-18 7-16,-3 1-2 0,1-7 3 0,2-5-9 15,1-5 1-15,-2-2-6 0,0-1-5 0,-1 3 23 16,-4 1-18-16,-1 1 22 0,-3 3-10 15,-2 0-9-15,-1 1 1 0,0 3-7 16,-1-1 1-16,1 4-6 0,0 1 3 0,1 3-3 16,-1 18 2-16,8-29-2 0,-8 29-3 0,19-26-8 15,-19 26-6-15,33-20-11 0,-9 14-8 0,0-4-9 16,9 6-16-16,-5-6-17 0,12 8-22 0,-11-12-36 16,19 19-62-16,-20-20-95 0,11 10-213 0,2 9 52 15,-13-15 409-15</inkml:trace>
  <inkml:trace contextRef="#ctx0" brushRef="#br1" timeOffset="17530.7514">3705 3745 1136 0,'-19'16'71'0,"10"7"-26"0,-2-5-14 16,10 3 8-16,1-21-8 0,4 32 3 16,-4-32 14-16,20 26-22 0,-20-26 15 0,39 17-23 15,-16-17 26-15,10 2-8 0,-1-9 5 0,7 3 37 16,-4-8-40-16,5 3 26 0,-4-10-13 0,2 0-23 15,1-3-3-15,0-1-10 0,-5 2-3 0,-3 1-8 16,-11 2 5-16,-20 18 2 0,24-29 12 0,-24 29-1 16,1-24 3-16,-1 24-24 0,-11-23-1 0,11 23 0 15,-23-19 0-15,6 10 0 0,-2 5 0 16,-1 4 0-16,-5 5 0 0,0 5 0 0,-2 4 0 16,-1 5 0-16,3 2 0 0,-1 4 0 0,3 2 0 15,2 2 0-15,2 2 0 0,2-1 0 0,3-1 0 16,6-1-6-16,5-2 12 0,5 0-17 15,5-3 17-15,4-3-7 0,7-3-6 0,3-4-1 16,8-3-9-16,4-6-8 0,11-3-8 16,2-9-12-16,15-1-9 0,-1-13-31 0,22 11-50 15,-7-24-55-15,31 18-194 0,-6-13-168 0,-8-13 63 16,4 15 473-16</inkml:trace>
  <inkml:trace contextRef="#ctx0" brushRef="#br1" timeOffset="17718.2074">5067 2953 1101 0,'-23'-26'172'0,"-19"-11"-46"16,11 20-19-16,-11-3-6 0,10 19-20 0,-8 1-24 15,7 14-15-15,-1 7-19 0,4 10 3 0,-1 7-9 16,4 6 7-16,1 8-13 0,4 4 6 0,1 6-13 16,5 3-6-16,4 4 17 0,5 4-20 0,4 2 15 15,5 2-3-15,5-1-17 0,5-3 15 0,5-2-21 16,1-8-14-16,6-3 2 0,-5-9-56 15,10 6-39-15,-15-28-118 0,18 3-356 0,-11-3 43 16,-21-29 299-16</inkml:trace>
  <inkml:trace contextRef="#ctx0" brushRef="#br1" timeOffset="17890.1406">4577 3660 1810 0,'-29'0'73'0,"29"0"-56"0,0 0-17 0,0 0-3 16,18 6 0-16,-18-6 3 0,39 6-3 0,-11-8-17 16,10 5-32-16,0-13-52 0,20 16-107 0,-20-20-252 15,16 8-107-15,2 4 100 0</inkml:trace>
  <inkml:trace contextRef="#ctx0" brushRef="#br1" timeOffset="18046.3828">5376 3953 2019 0,'-27'19'28'0,"3"-7"-28"0,5-1 0 16,19-11 0-16,-26 8 0 0,26-8 0 0,0 0 0 15,-18 0 0-15,18 0 0 0,0 0 0 16,0 0 0-16,5-18-94 0,-16-11-344 0,11 29-253 16,21-32 49-16,-12 9 461 0</inkml:trace>
  <inkml:trace contextRef="#ctx0" brushRef="#br2" timeOffset="21576.1836">5881 3275 948 0,'-4'-24'105'0,"4"24"-12"0,0 0 0 16,0 0 0-16,0 0-21 0,0 0 11 0,0 0-42 15,0 0 3-15,0 0-15 0,0 0-10 0,0 0 12 16,-11 17-39-16,11-17 36 0,-8 32-33 0,2-10 13 16,1 4 6-16,0 3-9 0,3 3 8 15,-2 2-9-15,3 1 6 0,-2 3-10 0,1 0 7 16,1 3-12-16,-1 2 10 0,2 2-11 0,0-1 10 16,0 3-10-16,-2-2 9 0,0-1 10 15,-1-2-27-15,1-6 26 0,0-2-26 0,1-8 11 16,1-8 5-16,0-18-3 0,0 18 2 0,0-18 2 15,0 0 2-15,0 0 4 0,0 0 0 0,3-28 1 16,-1 6-6-16,1-9 2 0,0-8 9 0,3-3-27 16,0-2 26-16,3 0-26 0,-1 0 9 0,2 0 8 15,-1 0-8-15,0-2 10 0,1-1-11 0,-1-2 11 16,-1-2-10-16,2 3 9 16,-3 0-11-16,3 1-8 0,1 3 22 0,1 2-23 0,1 4 27 15,2 4-5-15,0 4-5 0,0 5 7 0,0 3-5 16,-15 22 3-16,34-27-4 0,-34 27-1 0,34-7-1 15,-34 7-1-15,30 7-1 0,-30-7-1 16,25 22 3-16,-16-3-5 0,1 3 5 0,-2 5-4 16,-4 3 5-16,0 1-6 0,-3 3-9 15,-3 1 27-15,-2 0-27 0,-1 1 27 0,-2 0-11 16,-3 0-8-16,-1-1 8 0,-3 1-9 0,-2-2 10 16,-2 0-8-16,-2-2 6 0,0-3-4 0,0-5 3 15,1-4-3-15,2-3 4 0,-2-2-4 0,2-3 5 16,17-12-4-16,-29 19 2 0,29-19 2 0,-22 11 5 15,22-11 2-15,0 0 1 0,0 0-4 0,-17 7-4 16,17-7-5-16,0 0-1 0,0 0-1 16,0 0 3-16,12 25 1 0,-12-25 2 0,21 35-4 15,-8-16 4-15,2 2-6 0,2 0-12 16,1-1 28-16,2-2-28 0,2-2 29 0,3-3-15 16,3-3-13-16,3-4-12 0,5 1-32 0,-2-14-30 0,11 10-35 15,-12-23-52-15,22 17-138 0,-12-11-214 16,-2-12 46-16,8 17 415 0</inkml:trace>
  <inkml:trace contextRef="#ctx0" brushRef="#br2" timeOffset="21923.107">6425 3654 1555 0,'-18'12'62'0,"-2"-5"-30"15,20-7-1-15,-24 17 1 0,24-17-1 16,-7 17-13-16,7-17-5 0,8 18-7 0,-8-18 2 15,26 19 1-15,-5-10 4 0,3-6 3 0,6-1-3 16,4-5-3-16,2-3-4 0,4-4-3 0,2-2-2 16,-1-3 2-16,0-1-4 0,-4-2 4 0,-3-2-3 15,-6 2 3-15,-3-1-4 0,-5 0 5 0,-3 0 0 16,-6 1 8-16,-11 18 2 0,10-30 6 0,-10 30-4 16,-10-24-1-16,10 24-7 0,-29-21-3 15,8 15-3-15,-2 3-1 0,-4 3 0 0,-1 3 0 16,-1 6-1-16,-1 3 0 0,-1 6 3 0,1 2-2 15,-1 7 6-15,1 1-3 0,2 2 3 16,2-1-6-16,6-1 4 0,4-1-6 0,5-2 3 16,5-3-6-16,5-1 4 0,8-1-5 0,4-2 1 15,7-1-11-15,5-4-5 0,10-2-20 16,4-8-14-16,12 4-43 0,-2-17-33 0,22 15-55 16,-15-24-76-16,22 10-160 0,-3 3-86 0,-12-17 253 15</inkml:trace>
  <inkml:trace contextRef="#ctx0" brushRef="#br2" timeOffset="22266.8454">7242 3545 1598 0,'-45'2'91'0,"8"10"-29"0,-4-2-6 16,7 7 2-16,-4 0-13 0,7 4-6 0,-1 2-14 16,5 0-4-16,5 2-11 0,6-2 0 0,7-3-8 15,5 1 1-15,5-2-3 0,5-1 2 0,-6-18-2 16,32 30 4-16,-8-20-2 0,8-3 1 0,4-4 0 15,6-4 1-15,2-9 3 0,-2-5-5 0,4-5-2 16,-2-7 0-16,0-4 0 0,1-3 0 16,-6-6 0-16,0-1 0 0,-4-4 0 0,-3 0 0 15,-6-1 0-15,-1 0 0 0,-6 3 0 0,-2-1 0 16,-3 2 0-16,-3 1 0 0,-3 0 0 0,-2 2 0 16,-3 3 0-16,-5 6 0 0,-1 7 0 15,3 23 0-15,-12-25 0 0,12 25 0 0,0 0 0 16,-22 7 0-16,22-7 0 0,-22 37 0 15,7-4 0-15,1 7 0 0,-3 6 0 0,-2 7 0 16,1 4 0-16,0 1 0 0,4 0 0 0,1-5 0 16,11-1-54-16,2-10-33 0,18 9-81 0,-14-28-125 15,28 12-309-15,0-6 12 0,4-11 338 0</inkml:trace>
  <inkml:trace contextRef="#ctx0" brushRef="#br2" timeOffset="22954.3775">8610 3085 933 0,'-6'-24'75'0,"6"24"-2"0,-9-36 28 16,9 36 9-16,-6-19 0 0,6 19-14 0,0 0-20 15,0 0-21-15,0 0-22 0,0 0-12 0,-12 22-7 16,10-1 8-16,-6 7 3 0,3 8 11 0,-2 5-8 16,1 6-8-16,-1 3 18 0,1 3-24 15,-2 1 20-15,1 3-7 0,0-4-14 0,0 4 11 16,-1-2-16-16,2-1 9 0,0-3-10 0,0-4 5 16,0-5-6-16,0-3 2 0,0-5-7 0,1-5-7 15,2-6 20-15,0-4-21 0,3-19 16 16,-3 22-9-16,3-22 0 0,0 0 0 0,0 0 0 15,0 0 0-15,0 0 0 0,0 0 0 0,0 0 0 16,11-25 0-16,-2 7 0 0,1-7 0 16,1-2 0-16,1-1 0 0,1-1 0 0,0 1 0 15,1 1 0-15,0 3 0 0,1 1 0 0,1 1 0 16,1 4 0-16,2 4 0 0,1 2 0 0,-1 3 0 16,1 4 0-16,-2 4 0 0,1 5 0 0,1 3 0 15,-1 3 0-15,1 3 0 0,-1 3 0 0,-1 1 0 16,-1 2 0-16,-2 3 0 0,-2 1 0 15,-3 0 0-15,-4 1 0 0,-2 1 0 16,-7-1 0-16,-1 2-4 0,-7-3 8 0,-4 1-4 16,-4-2 0-16,-5-2 0 0,-5 1 0 0,-2-3 0 15,-3-1 0-15,-2-4 0 0,2-3 0 0,0-4 0 16,4-2 0-16,1-4-8 0,3-3-3 0,4-2-5 16,22 5-7-16,-28-17-16 0,28 17-18 0,-11-25-43 15,11 25-54-15,8-36-112 0,17 19-334 16,-3-1 48-16,1-8 332 0</inkml:trace>
  <inkml:trace contextRef="#ctx0" brushRef="#br2" timeOffset="23667.6298">9206 3632 1331 0,'0'0'283'0,"0"0"-210"15,0 0-20-15,-25-21 0 0,25 21-9 0,-25-5-15 16,25 5-6-16,-34 3-4 0,17 0-2 0,0 3-1 15,0 4 0-15,0 1-2 0,0 4 0 0,0 0-3 16,0 5 3-16,0 1-2 0,1 4 3 0,1 0-5 16,3 3-10-16,-1 1 0 0,4 0 0 0,2-1 0 15,5-1 0-15,4-2 0 0,4-2 0 16,6-4 0-16,3-1 0 0,3-5 0 0,3-1 0 16,2-7 0-16,5-3 0 0,2-6 0 0,4-6 0 15,4-5 0-15,1-6 0 0,1-4 0 16,3-4 0-16,-5-5 0 0,0-1 0 0,-6 0 0 15,-5-2 0-15,-6 1 0 0,-2 1 0 16,-6-1 0-16,-4-1 0 16,-6 2 0-16,-6 0 0 0,-7 3 0 0,-7 4 0 15,-4 5 0-15,-2 3 0 0,-4 6 0 16,-1 4 0-16,-1 7 0 0,0 3 0 16,0 7 0-16,1 1 0 0,2 6 0 0,6 1 0 15,1 2 0-15,7 1 0 0,6-1 0 0,5 3 0 16,8-2 0-16,7-1 0 0,7-2 0 0,7-2 0 15,8-5 0-15,6-3 0 0,7-3 0 0,2-3 0 16,2-4 0-16,0 0 0 0,-2-2 0 16,2-1 0-16,2-2 0 0,-1-1 0 0,-2-2 0 15,-2 0 0-15,-9-1 0 0,-6 2 0 0,-12 1 0 16,-23 11 0-16,25-13 0 0,-25 13 0 0,0 0 0 16,0 0 0-16,-16-22 0 0,16 22 0 0,-29-8 0 15,8 9 0-15,-6 3 0 0,-2 5 0 0,-6 6 0 16,0 5 0-16,-2 6 0 0,2 5 0 15,-2 4 0-15,3 3 0 0,1 3 0 16,6-1 0-16,3 0 0 0,9-3 0 0,6-2 0 16,5-3 0-16,9-5 0 0,7 1 0 0,7-4 0 15,3-4 0-15,8-6 0 0,2-5 0 0,7-7 0 16,2-4 0-16,4-8 0 0,-1-4 0 0,3-9 0 16,-3-4 0-16,-3-3 0 0,-3-3 0 0,-8-2 0 15,-3 0 0-15,-9 1 0 0,-6 0 0 0,-4 2 0 16,-7-2 0-16,-5 2 0 0,-5 2 0 15,-6-1 0-15,-3 4 0 0,-2 2 0 0,0 3 0 16,-1 7 0-16,0 3 0 0,3 5 0 0,0 3 0 16,18 4 0-16,-28 2 0 0,28-2 0 15,0 0 0-15,-17 14 0 0,17-14 0 0,3 18 0 16,-3-18-33-16,20 23-37 0,-20-23-48 0,46 23-124 16,-46-23-379-16,44 5 14 0,-12-5 252 15</inkml:trace>
  <inkml:trace contextRef="#ctx0" brushRef="#br2" timeOffset="23886.3864">10394 2886 1681 0,'0'0'97'0,"-24"-6"-58"16,24 6-3-16,-33 7 0 0,16 7-2 16,-1 7-9-16,2 8 2 0,-1 6-3 0,5 7 1 15,-1 7-11-15,5 6-5 0,1 6-9 0,-1 5 0 16,3 2 0-16,1 2 0 0,0-2 0 0,1-3 0 15,5-3 0-15,1-5 0 0,3-4 0 0,3-8-6 16,2-3-31-16,-1-8-5 0,4 0-10 0,-4-16-67 16,15 11-57-16,-25-29-172 0,32 3-260 15,-5-1 61-15,-5-22 436 0</inkml:trace>
  <inkml:trace contextRef="#ctx0" brushRef="#br2" timeOffset="24089.5174">10485 3323 1648 0,'0'0'174'16,"-42"23"-100"-16,12-5-9 0,-1 1-17 16,3 5-10-16,0 0-38 0,2 3 0 0,3-2 0 15,4 2 0-15,5-3 0 0,7 0 0 0,3-3 0 16,8-2 0-16,3-1 0 0,-7-18 0 0,28 29 0 16,-7-18 0-16,5-1 0 0,3-6 0 0,6-1 0 15,-1-3 0-15,5-1 0 0,1-5-20 0,3 3-54 16,-4-8-42-16,13 16-113 0,-24-18-288 15,17 4-84-15,-3 1 112 0</inkml:trace>
  <inkml:trace contextRef="#ctx0" brushRef="#br2" timeOffset="24214.5641">10917 3604 1290 0,'-28'12'177'16,"15"15"-94"-16,-11-4-23 0,7 8-5 0,-7-1-28 15,5 3-6-15,-1 1-16 0,3-2 3 16,4 0 9-16,2-2-33 0,4-1 5 0,-3-9-81 15,20 17-233-15,-13-16-239 0,2-5-7 0,8 4 408 16</inkml:trace>
  <inkml:trace contextRef="#ctx0" brushRef="#br2" timeOffset="24933.2863">11578 3165 1060 0,'-2'-29'137'16,"2"29"-14"-16,4-33-10 0,-4 33-12 0,0 0-13 16,0 0-18-16,0 0-15 0,0 0-16 0,-20-7-10 15,20 7-2-15,0 0 0 0,-20 30 2 0,9-13-2 16,2 6 2-16,-2 1-4 0,4 8-12 0,-2 2 18 15,2 6-23-15,0 4 8 0,1 3-16 0,-2 3 0 16,2 1 0-16,-1-3 0 16,1 2 0-16,-3-5 0 0,5-4 0 0,-1-5 0 15,1-5 0-15,3-4 0 0,1-4 0 0,0-23 0 16,3 29 0-16,-3-29 0 0,0 0 0 0,0 0 0 16,0 0 0-16,0 0 0 0,0 0 0 0,22-18 0 15,-13-5 0-15,2-7 0 0,-3-4 0 0,1-3 0 16,-2 1 0-16,-1-2 0 0,0-1 0 15,0-2 0-15,0-3 0 0,1 1 0 0,-1-5 0 16,1-1 0-16,1-3 0 0,2 1 0 0,2 3 0 16,3 3 0-16,2 5 0 0,2 10 0 0,2 6 0 15,0 5 0-15,4 6 0 0,1 5 0 0,2 2 0 16,0 6 0-16,0 2 0 0,-2 5 0 16,2 4 0-16,-3 3 0 0,-3 2 0 0,-2 4 0 15,-1 2 0-15,-5 1 0 0,0 1 0 16,-6 1 0-16,-3 2 0 0,-4 1 0 0,-5 1 0 15,-4-2 0-15,-5 2 0 0,-6-1 0 0,-5 0 0 16,-4 0 0-16,-2-4 0 0,-4-1 0 0,-2-2 0 16,0-3 0-16,-1-1 0 0,2-4 0 0,1-1 0 15,4-3 0-15,3-3 0 0,7-2 0 0,20-4 0 16,-19 3-25-16,19-3-24 0,0 0-17 0,7-20-29 16,14 18-27-16,-5-20-52 0,28 25-94 15,-19-13-210-15,16-4-32 0,11 11 251 0</inkml:trace>
  <inkml:trace contextRef="#ctx0" brushRef="#br2" timeOffset="25330.2518">12336 3442 1234 0,'-33'-12'120'0,"33"12"-43"0,-23 1-1 16,23-1-7-16,-28 2-15 0,28-2-7 0,-31 8-5 15,31-8 1-15,-33 12-7 0,33-12-4 16,-32 17-2-16,32-17 3 0,-36 25-4 0,16-8 5 15,0 0-5-15,0 2 4 0,-1 2-6 0,3 1-25 16,-1-2-2-16,3 1 0 0,2-2 0 0,14-19 0 16,-17 30 0-16,17-30 0 0,-2 21 0 15,2-21 0-15,0 0 0 0,24 20 0 0,-7-18 0 16,6-5 0-16,5-3 0 0,3-3 0 0,4-5 0 16,-2-2 0-16,1 0 0 0,-4-4 0 0,1 1 0 15,-4-2 0-15,-3 2 0 0,-5 0 0 0,-3 0 0 16,-16 19 0-16,18-27 0 0,-18 27 0 0,4-21 0 15,-4 21 0-15,0 0 0 16,-11-17 0-16,11 17 0 0,0 0 0 0,-21 3 0 16,21-3 0-16,-20 16 0 0,20-16 0 0,-23 33 0 15,12-13 0-15,0 0 0 0,2-1 0 0,3 1 0 16,4-1 0-16,3-2 0 0,-1-17 0 0,11 29 0 16,-11-29-18-16,22 22-31 0,-22-22-4 0,36 16-17 15,-16-16-17-15,13 10-46 0,-16-23-108 0,19 10-321 16,-3-2 7-16,-4-10 277 0</inkml:trace>
  <inkml:trace contextRef="#ctx0" brushRef="#br2" timeOffset="25820.973">12683 3419 1188 0,'-19'-18'373'0,"19"18"-287"15,-34-3-26-15,34 3-1 0,-36 12-12 0,18 2-9 16,-4-1-9-16,2 6 6 0,0 2-6 0,3 4 3 15,1 1-5-15,2 4 2 0,2-2-14 0,4 1-15 16,-1-1 0-16,7-4 0 0,1-4 0 0,3 0 0 16,-2-20 0-16,16 30 0 0,-16-30 0 15,27 18 0-15,-10-15 0 0,2-3 0 0,4-7 0 16,3-2 0-16,2-6 0 0,1-4 0 0,-1-4 0 16,-1-2 0-16,-2-3 0 0,-3 0 0 15,-2-1 0-15,-5 1 0 0,-3 0 0 0,-1 3 0 16,-4 2 0-16,-3 2 0 0,0 3 0 0,-4 18 0 15,1-22 0-15,-1 22 0 0,0 0 0 0,0 0 0 16,0 0 0-16,0 0 0 0,-18 31 0 0,9-6 0 16,-1 9 0-16,-4 6 0 0,1 6 0 0,-1 6 0 15,-1 5 0-15,-1 3 0 0,1 4 0 16,-2 1 0-16,1 1 0 0,-1-1 0 16,3-3 0-16,-1-4 0 0,3-6 0 0,1-6 0 15,3-8 0-15,0-5 0 0,2-6 0 0,1-5 0 16,5-22 0-16,-8 23 0 0,8-23 0 0,0 0 0 15,0 0 0-15,0 0 0 0,-5-26 0 0,5 3 0 16,1-7 0-16,3-5 0 0,2-4 0 0,1-2 0 16,3-3 0-16,-2-1 0 0,2-3 0 15,1-1 0-15,1-2 0 0,2 0 0 0,-1 3 0 16,2 4 0-16,-2 8 0 0,-3 6 0 0,1 8 0 16,-3 3 0-16,-8 19 0 0,22-26 0 0,-22 26-8 15,29-17-57-15,-6 17-28 0,-23 0-33 0,44 0-72 16,-44 0-129-16,31-13-236 0,-8 18 34 15,-23-5 392-15</inkml:trace>
  <inkml:trace contextRef="#ctx0" brushRef="#br2" timeOffset="26180.3834">12942 3537 1522 0,'0'0'127'0,"0"0"-74"16,0 0-2-16,0 0 4 0,24 11 5 15,-24-11-14-15,29 3-7 0,-12-3-5 0,4 2-6 16,1-3-9-16,1 1-6 0,-2-2-13 0,-4-2 0 16,-17 4 0-16,24-9 0 0,-24 9 0 15,0 0 0-15,22-18 0 0,-22 18 0 0,12-18 0 16,-12 18 0-16,6-24 0 0,-6 24 0 0,4-29 0 16,-5 12 0-16,-1 0 0 0,2 17 0 0,-9-28 0 15,9 28 0-15,-21-13 0 0,21 13 0 16,-33 5 0-16,12 8 0 0,-3 4 0 0,-1 7 0 15,-1 3 0-15,4 5 0 0,1 4 0 0,7 3 0 16,0 1 0-16,5 0 0 0,4-2 0 0,2-4 0 16,8-5 0-16,4-3 0 0,4-5 0 0,4-4 0 15,5-4 0-15,4-5 0 0,5-4 0 0,5-5 0 16,4-3 0-16,0-5 0 0,2-1 0 0,-3-6 0 16,7 7-101-16,-20-25-204 15,13 18-347-15,-11-6 7 0,-6-1 302 0</inkml:trace>
  <inkml:trace contextRef="#ctx0" brushRef="#br2" timeOffset="32180.8137">14208 2994 1247 0,'-14'22'226'0,"-5"-4"-210"16,1 8-3-16,-2 5-2 0,3 7 20 0,-4-2-3 15,6 5 8-15,-4-3 5 0,5-1-39 0,-1-4 24 16,3-2-33-16,2-2 5 0,4-2 4 0,5 1-18 16,0-4-4-16,7 6-22 0,-5-7-24 0,13 17-74 15,-16-17-45-15,21 17-108 0,-4-5-188 16,-11-17 81-16,17 17 374 0</inkml:trace>
  <inkml:trace contextRef="#ctx0" brushRef="#br2" timeOffset="32477.7091">14627 3073 1266 0,'-22'12'291'16,"-3"12"-254"-16,-2 2-22 0,5 2 11 0,0-3 8 16,9 5 15-16,-3-6 17 0,6 4-38 0,-2-5 20 15,5 4-35-15,-4-3 2 0,7-1 2 0,3-1-7 16,4-2 2-16,5-2-7 0,-8-18 5 0,28 31-7 16,-6-19 2-16,7-4-3 0,6-2-1 0,6-3-1 15,1-5 0-15,4-2-5 0,2-2-4 0,3-2-4 16,-3-3-13-16,6 0-19 0,-8-8-30 0,8 7-24 15,-12-18-42-15,15 18-64 0,-23-21-162 0,8 3-148 16,4 7 63-16,-18-17 452 0</inkml:trace>
  <inkml:trace contextRef="#ctx0" brushRef="#br2" timeOffset="32649.5783">14822 3229 1869 0,'-21'25'26'15,"5"3"-1"-15,5 5-34 0,7 1 26 0,1 3-6 16,3 1-7-16,1 0 6 0,-1 0-11 0,2-1 4 16,-1 0-7-16,2-3 5 0,5-4-15 0,1-5-5 15,6 1-30-15,-15-26-31 0,41 43-96 0,-41-43-60 16,50 22-193-16,-22-14-116 0,-1-12 142 0,14 10 403 16</inkml:trace>
  <inkml:trace contextRef="#ctx0" brushRef="#br2" timeOffset="32977.7031">15303 3182 1801 0,'0'0'138'0,"-17"5"-129"0,17-5-13 15,0 0-3-15,22-6 9 0,-3 2 8 0,6-3 3 16,6-2-2-16,3 0-2 0,1-1-7 0,3-1 2 15,-1 1-6-15,1 3 3 0,-3 0 3 16,-2 1 4-16,0 5 3 0,-6-2 4 0,-2 4-3 16,-3 3-2-16,-2 1-10 0,-3 1 0 0,-17-6 0 15,24 18 0-15,-24-18 0 0,5 32 0 0,-6-10 0 16,-7 5 0-16,-3 3 0 0,-2 4 0 0,-3 4 0 16,-2 3 0-16,-2 2 0 0,0 1 0 0,-2 1 0 15,1-1 0-15,0 0 0 0,4-2 0 0,3-4 0 16,2-4 0-16,1-5 0 0,5-3 0 0,1-4 0 15,6 0-51-15,-1-22-32 0,13 31-79 0,-13-31-162 16,0 0-263-16,27-2 0 0,-27 2 335 0</inkml:trace>
  <inkml:trace contextRef="#ctx0" brushRef="#br2" timeOffset="33258.9675">15986 2699 1827 0,'26'6'55'0,"-26"-6"-40"0,32 25 8 0,-6-11 6 16,6 5 9-16,-1 0-9 0,0 1-5 0,-5 4-17 16,0 8-7-16,-7 4 0 0,0 8 0 15,-4 4 0-15,-4 3 0 0,-4 3 0 0,-2 2 0 16,-5 4 0-16,-3 2 0 0,-5 2 0 0,-4 0 0 15,-4 0 0-15,-4 2 0 0,-5-1 0 16,-5-3 0-16,-2-3 0 0,-1-7 0 0,2-6 0 16,0-9 0-16,8-5 0 0,3-12-14 0,9 3-69 15,-6-23-123-15,17 0-442 0,0 0 39 0,0 0 123 16</inkml:trace>
  <inkml:trace contextRef="#ctx0" brushRef="#br2" timeOffset="33415.2524">16444 3762 2035 0,'0'0'12'0,"-24"3"-12"15,3-3 0-15,21 0 0 0,-24-5 0 0,24 5 0 16,0 0 0-16,-15-17-44 0,15 17-20 0,0 0-54 16,-6-39-95-16,27 28-385 0,-21 11 0 0,10-30 187 15</inkml:trace>
  <inkml:trace contextRef="#ctx0" brushRef="#br0" timeOffset="94788.3784">1058 4986 738 0,'0'0'214'0,"6"-19"-133"0,-6 19-30 0,0 0-17 16,3-22-11-16,-3 22-2 0,0 0-1 0,0 0-3 15,0 0-1-15,0 0 4 0,0 0 4 0,4 17 6 16,-6 0 0-16,3 12 7 0,-5 5-10 0,3 9 2 16,-4 8 8-16,4 8-24 0,-4 2 23 0,3 5-20 15,-4-3-2-15,2 1 6 0,-2-3-24 0,3-3 11 16,3-6-14-16,2-5 11 0,5-3-5 0,-1-13-32 16,12 3-37-16,-18-34-66 0,46 41-103 0,-22-29-160 15,6-14-83-15,19 10 295 0</inkml:trace>
  <inkml:trace contextRef="#ctx0" brushRef="#br0" timeOffset="95076.6112">2004 4876 970 0,'0'-35'201'15,"-5"7"-183"-15,-6-4 12 0,1 5-4 0,-3-2 14 16,4 10 11-16,-8-2 8 0,17 21-4 0,-31-23 2 15,14 22-14-15,-9 0-14 0,2 9-7 0,-5 4-4 16,1 9 6-16,-3 4-3 0,3 9 8 0,-2 5-12 16,3 6 1-16,1 3-17 0,2 3 8 0,3 4-14 15,2 0 13-15,2 4 6 0,1 0-23 0,5-2 21 16,2 0-22-16,3-5 4 0,2-2 9 0,4-1-26 16,1-5-5-16,7-1-22 0,-4-9-12 0,15 6-51 15,-13-18-17-15,19 13-66 0,-25-35-71 0,36 31-27 16,-12-13-125-16,-24-18 257 0,46 0 162 15</inkml:trace>
  <inkml:trace contextRef="#ctx0" brushRef="#br0" timeOffset="95217.2943">1592 5466 945 0,'-17'-7'183'0,"-14"-15"-40"0,31 22-30 16,-42-26-10-16,42 26-10 0,-31-18-13 0,31 18-17 16,0 0-19-16,0 0-17 0,-17-9-15 0,17 9-10 15,0 0-5-15,0 0 0 0,20-4 0 16,-20 4-6-16,43-7-14 0,-12-1-37 0,18 9-59 15,-13-20-111-15,28 5-357 0,-4 8 38 16,-3-7 328-16</inkml:trace>
  <inkml:trace contextRef="#ctx0" brushRef="#br0" timeOffset="95844.1012">3128 5223 484 0,'0'0'156'0,"0"0"5"15,-17-12-28-15,17 12-2 0,-17-5-24 0,17 5-17 16,-24-1-17-16,24 1-10 0,-25 4-7 0,25-4-5 15,-28 5-1-15,11-3-7 0,17-2-2 0,-30 16-6 16,30-16-2-16,-37 24-8 0,18-6-2 16,-3 0-8-16,2 5 3 0,0 0-5 0,1 4 6 15,1 1-7-15,0 2 3 0,3 1-8 0,1 1 3 16,4-3-8-16,5-4 3 0,4-4-7 0,3-3 3 16,-2-18-4-16,17 28 2 0,-17-28-1 0,31 19 1 15,-8-15-1-15,4-4 4 0,4-6 0 0,3-5 0 16,0-3 2-16,3-4-4 0,-4-2 3 15,-3-2-3-15,-2-2 3 0,-4 0-4 16,-1-2 4-16,-3 2-4 0,-4 1 4 0,-3 4-4 16,-13 19 5-16,17-29-4 0,-17 29 4 0,0 0 0 15,6-19 4-15,-6 19 2 0,0 0 1 0,0 0-2 16,0 0-3-16,0 0-4 0,-18 4-3 0,18-4 0 16,-13 19-2-16,4-2 1 0,2 6-1 0,-2 4 4 15,4 0-5-15,0 0 2 0,3 0-12 0,1-4-4 0,4 1-13 16,1-4-4-16,7 1-23 0,-11-21-13 0,27 35-32 15,-27-35-25-15,41 22-45 0,-41-22-65 0,46-1-111 16,-12 6-128-16,-14-20 250 0</inkml:trace>
  <inkml:trace contextRef="#ctx0" brushRef="#br0" timeOffset="96172.2497">3529 5374 1281 0,'-23'-4'96'0,"23"4"-32"16,-28 9-10-16,28-9 5 0,-28 23-2 0,17-3-4 15,-5-2-13-15,3 5-7 0,-1 0-11 16,3 2 0-16,0-2-6 0,4-1 4 0,0-5-6 16,7-17-2-16,-4 26-8 0,4-26 0 0,0 0-4 15,14 22 1-15,-14-22-1 0,23 6 2 16,-6-7 1-16,1-5 1 0,5-6 6 0,3-6-2 16,3-6 8-16,4-6-5 0,-2-5 5 0,3-1-7 15,-3-1 3-15,-2 2-6 0,-5 2 3 0,-2 4-5 16,-5 5 2-16,-2 1-5 0,-4 5 3 0,-11 18-4 15,16-21 2-15,-16 21-2 0,0 0 0 0,0 0 0 16,0 0 0-16,0 0 2 0,1 38-2 0,-5-9 4 16,0 8-8-16,-2 4 5 0,1 0-12 15,1-1 0-15,4-2-19 0,3-7-7 0,11 1-25 16,-1-11-25-16,21 11-61 0,-12-26-115 16,27 8-309-16,0 1 11 0,3-15 366 0</inkml:trace>
  <inkml:trace contextRef="#ctx0" brushRef="#br0" timeOffset="96703.4917">4949 5362 546 0,'0'0'82'0,"9"-27"-28"0,-9 27 16 0,6-31 27 15,-6 31 10-15,2-28 15 0,-2 28-14 16,-6-24-3-16,6 24-9 0,0 0-6 0,-20-14-11 15,1 9-12-15,19 5-10 0,-30 11-14 0,12 2-7 16,-4 2-9-16,-1 5 0 0,-3 3-7 16,4 5 4-16,-2 1-11 0,3 4 6 0,1-1-8 15,1 3 5-15,6-2-6 0,2-3 3 0,4-4-8 16,3-5 0-16,4-1-5 0,4-2 1 16,-4-18-2-16,19 28 2 0,-2-17-3 0,3-4 1 15,4-3 1-15,4-4 2 0,1-5-1 0,4-4 2 16,1-4 1-16,3-5-5 0,-3-3 4 0,-2-1-4 15,-1-1 4-15,-6 0-4 0,-4-1 5 0,-3-1-4 16,-6 1 3-16,-3-2-4 0,-4 2 4 0,-4 2-3 16,-3 2 2-16,-3 0-4 0,-4 2 1 0,-2 1-6 15,11 17 1-15,-29-27-7 0,29 27 3 16,-31-15-2-16,31 15 1 0,-32 0 0 16,32 0-1-16,-31 10-4 0,31-10-7 0,-23 19-7 15,23-19-21-15,-12 21-24 0,12-21-34 0,0 0-43 16,23 35-78-16,-23-35-111 0,21-3-160 0,9 14 144 15,-30-11 357-15</inkml:trace>
  <inkml:trace contextRef="#ctx0" brushRef="#br0" timeOffset="97187.8641">5458 4752 1291 0,'-14'-22'243'16,"14"22"-202"-16,-28-18-2 0,28 18 1 15,-22-12 11-15,22 12 3 0,-18-2-14 16,18 2-12-16,-19 8-12 0,19-8-4 0,-18 23-2 16,9-3 4-16,0 8 0 0,3 6 8 0,2 5-8 15,1 2 6-15,2 6-13 0,1 1 5 0,1 4-8 16,0 4-5-16,2-2 17 0,-1 2-15 0,-1-4 15 16,1 0-5-16,-2-5-9 0,-2-1 6 0,1-4-8 15,1-3 5-15,-1-5-5 0,2-6 3 0,2-6-5 16,-1-2 2-16,-2-20-2 0,7 29 1 15,-7-29 0-15,0 0 1 0,0 0-2 0,0 0 0 16,0 0 2-16,17 9 0 0,-17-9 2 16,9-19-2-16,-3 3 2 0,0-5-4 0,0-2 3 15,1-2-3-15,1-2 3 0,-2-1-3 0,1 0 4 16,-1 2-4-16,3 0 5 0,0 5-4 0,5 2 4 16,-14 19-5-16,29-24 2 0,-29 24-5 0,28-6 3 15,-28 6 0-15,27 11 0 0,-27-11 3 16,25 24-2-16,-11-6 3 0,-2 3-2 0,-1 3 1 15,-2 0-4-15,-1 2 4 0,-3-1-4 0,-3-1 5 16,-2 0-3-16,-2-1 3 0,-3 0-3 0,-4-1 3 16,-2-2-4-16,-3-2 3 0,-3 0-6 0,-5-4 1 15,-1 0-6-15,-3-3-4 0,1-2-12 0,0-5-10 16,5-2-17-16,-3-8-21 16,23 6-39-16,-33-25-62 0,33 25-141 0,-2-27-260 15,-1-3 66-15,14 12 407 0</inkml:trace>
  <inkml:trace contextRef="#ctx0" brushRef="#br0" timeOffset="97437.8683">5931 5238 1413 0,'0'0'111'16,"0"0"-48"-16,0 0 1 0,0 0 6 0,0 0-16 15,8 24-12-15,-8-24-14 0,9 29-3 0,-4-8-11 16,2 3 0-16,-1 5-10 0,3 2 4 15,-2 7-8-15,-1 2 5 0,-1 1-8 0,-3 0 9 16,-3 0-7-16,-3 1 10 0,-4 1 3 0,-2-2-6 16,-4-1 24-16,-2-2-23 0,-3-1 12 15,-1-4-8-15,-2-2-8 0,0-5 5 0,0-6-5 16,1-5-1-16,3-4-10 0,1-7-8 0,17-4-21 16,-28-6-29-16,28 6-55 0,-23-39-105 0,34 14-307 15,-10-14-53-15,7-7 153 0</inkml:trace>
  <inkml:trace contextRef="#ctx0" brushRef="#br0" timeOffset="97578.4771">5809 4811 1487 0,'-27'40'388'0,"-4"-22"-368"0,2 1-13 0,5 2-11 16,6-2 4-16,6 1-16 0,12-20-11 0,-8 37-41 15,8-37-35-15,20 38-52 0,-20-38-54 0,53 29-123 16,-15-13-200-16,-2-9 80 0,17 14 449 15</inkml:trace>
  <inkml:trace contextRef="#ctx0" brushRef="#br0" timeOffset="97922.2654">6299 5289 1651 0,'-20'17'61'15,"20"-17"-22"-15,0 0-9 0,0 0-8 16,0 0-12-16,0 0 0 0,0 0 2 0,0 0 1 15,34-11 4-15,-9 1-4 0,7-2-3 0,2-1-2 16,2-2-5-16,-2 1-4 0,0-1 3 0,-2 2-3 16,-5 1 3-16,-4 1-3 0,-6 1-12 0,-17 10 17 15,19-14-1-15,-19 14 25 0,0 0 6 0,0 0-3 16,0 0-13-16,-17-19 0 0,17 19-15 16,-29-10 10-16,10 6-12 0,-3 4-1 0,0 4 2 15,-1 3-14-15,1 2 12 0,-1 5-11 0,0 5 22 16,0 2-9-16,-3 6 8 0,3 3-7 15,0 0-6-15,3 1 7 0,5-1-7 0,2-1 5 16,6-2-5-16,4 1 3 0,5-3-5 0,4-2 2 16,5-2-8-16,-11-21-3 0,34 28-12 0,-10-20-9 15,10-2-18-15,-1-8-28 0,17 8-62 16,-13-23-54-16,23 19-160 0,-6-14-210 0,-8-10 71 16,12 14 443-16</inkml:trace>
  <inkml:trace contextRef="#ctx0" brushRef="#br0" timeOffset="98125.3799">6972 5197 1643 0,'-35'-6'112'0,"11"9"-63"0,-1-2-15 15,3 7 0-15,-2-1-8 0,1 4 1 0,-1 1-4 16,4 4 2-16,2-1-10 0,3 5 1 0,3-1-10 16,3 0 1-16,3 1-5 0,5-1 1 0,5-1-5 15,4-1 2-15,-8-17-2 0,31 28 2 0,-8-17-11 16,3-3 0-16,7-2 0 0,2-6-7 0,3-3-2 15,1-8-15-15,5 2-19 0,-6-11-67 16,14 8 6-16,-13-17-48 0,23 15-114 0,-18-7-193 16,4-17-49-16,9 8 327 0</inkml:trace>
  <inkml:trace contextRef="#ctx0" brushRef="#br0" timeOffset="98281.6174">7469 4824 1509 0,'-14'38'153'15,"-20"-8"-86"-15,9 13-3 0,-5-1-17 0,4 4-3 16,-2 2-19-16,5 1-13 0,3-1 12 0,4 0-27 16,5-2 11-16,6-4-9 0,4-2-11 0,2-6-7 15,5-1-17-15,-2-9-56 0,11 9-30 0,-15-33-21 16,31 48-133-16,-26-25-252 0,-5-23 14 0,25 19 308 16</inkml:trace>
  <inkml:trace contextRef="#ctx0" brushRef="#br0" timeOffset="98453.5055">7174 5122 1832 0,'-38'-17'127'0,"38"17"-62"15,-19-5-42-15,19 5-23 0,0 0 0 0,0 0 0 16,0 0 0-16,0 0 0 0,17 8 0 16,3-4 0-16,8-2 0 0,6 0 0 0,8 0 0 15,0-6-5-15,12 9-107 0,-12-20-115 0,28 17-415 16,-15-4-12-16,5-1 248 0</inkml:trace>
  <inkml:trace contextRef="#ctx0" brushRef="#br0" timeOffset="99377.3515">8165 5231 1028 0,'-4'-19'355'0,"4"19"-240"0,0 0-45 15,0 0-13-15,0 0-5 0,0 0-3 0,0 0-9 16,0 0-10-16,0 0-7 0,0 0-4 16,0 0-3-16,0 0 0 0,0 0-3 0,0 0 1 15,0 0-4-15,0 0-4 0,0 0-2 0,0 0-3 16,0 0-2-16,0 0 1 0,0 0-2 0,0 0 1 16,0 0-1-16,0 0-1 0,0 0 2 0,0 0-1 15,0 0 1-15,4 19 2 0,-1-3-3 0,0 5 5 16,-1 2-5-16,-2 1 4 0,-1 0-3 0,-1-2 3 15,-2-1-8-15,-1-4-3 0,5-17-11 16,-10 25-4-16,10-25-16 0,0 0-16 0,-7 18-32 16,7-18-59-16,0 0-114 0,0 0-260 0,-16-40 0 15,22 21 307-15</inkml:trace>
  <inkml:trace contextRef="#ctx0" brushRef="#br0" timeOffset="99535.0757">8127 4881 1674 0,'-51'2'145'0,"51"-2"-84"0,-29 11-27 32,29-11-14-32,-21 12-8 0,21-12-4 0,0 0-6 15,-16 19-3-15,16-19-13 0,0 0-15 0,11 23-32 16,-11-23-48-16,36 19-95 0,-36-19-192 0,41-3-175 16,-5 11 33-16,-6-17 506 0</inkml:trace>
  <inkml:trace contextRef="#ctx0" brushRef="#br0" timeOffset="99886.4811">8669 5096 1683 0,'-32'-1'73'0,"9"3"-47"0,-1-3 4 16,5 1-3-16,0-2 1 0,2 2-6 16,-4-1-3-16,3 1-7 0,-1 0 3 0,19 0 0 15,-29 6 1-15,29-6-1 0,-21 6-4 0,21-6-5 16,0 0-4-16,0 0-2 0,-14 17 0 0,14-17-1 15,0 0-1-15,1 26-8 0,-1-26 26 0,9 24-25 16,-9-24 26-16,11 30-16 0,-11-30-2 0,13 31 2 16,-13-31-3-16,13 30 3 0,-13-30-2 0,16 29 2 15,-16-29-1-15,17 28 0 16,-17-28-2-16,18 25 3 0,-18-25-3 0,20 22 2 0,-20-22 0 16,16 20 0-16,-16-20-1 0,11 21 3 15,-11-21-3-15,7 22 2 0,-7-22-1 0,0 23 1 16,0-23-2-16,-10 29 1 0,2-12-4 0,8-17 1 15,-27 34-2-15,10-20 1 0,17-14-5 0,-31 26 1 16,31-26-12-16,0 0-11 0,-17 16-31 0,17-16-36 16,0 0-52-16,4-22-91 0,23 8-232 15,-6-3-69-15,2-15 184 0</inkml:trace>
  <inkml:trace contextRef="#ctx0" brushRef="#br0" timeOffset="100531.6523">9364 5058 1477 0,'0'0'97'0,"0"0"-60"0,0 0-2 16,-28 10 6-16,28-10 3 0,-23 22-6 15,23-22-4-15,-29 34-7 0,13-11-15 16,-4 1 27-16,3 4-28 0,-2 0 22 0,3 3-13 16,-1 0-6-16,2-1 6 0,1-4-7 0,2-1 3 15,1-5-14-15,3 0 2 0,8-20-5 0,-6 27 0 16,6-27-1-16,0 0 1 0,0 0-1 0,14 17 2 16,-14-17 1-16,17-6-1 0,-17 6 2 15,24-19-2-15,-24 19 3 0,27-36-5 0,-13 14 5 16,2-4-5-16,-1 0 4 0,1-2-3 0,-3-2 4 15,-1 0-6-15,-2-2-11 0,-2 2 22 0,1 1-23 16,-3 1 22-16,0 5-4 0,0 2-5 0,-6 21 4 16,7-24-2-16,-7 24 0 0,0 0 0 0,0 0-2 15,0 0 2-15,0 0 0 0,0 0 2 16,13 23 2-16,-8-5 1 0,-1 3-3 16,2 1-6-16,-2 1 19 0,1 0-21 0,0-3 21 15,1 1-13-15,2-3-4 0,-8-18 4 0,20 28-2 16,-20-28 2-16,28 18-2 0,-10-12 2 0,3-5-1 15,2-2 0-15,4-4 0 0,-3-3-2 0,3-3 3 16,-3-1-2-16,-2-4 4 0,0-1-4 0,-3 0 0 16,-2 0 0-16,-2 0-11 0,-15 17 22 0,22-28-18 15,-22 28 14-15,11-18-7 0,-11 18 0 16,0 0 0-16,0 0 0 0,0 0 0 0,0 0 0 16,0 0 0-16,0 0 0 0,0 0 0 0,0 0 0 15,0 0 0-15,-11 28 0 0,3-9 0 0,4 3 0 16,-2 2 0-16,1-1 0 0,2 2 0 0,1-2 0 15,2 0 0-15,0-2 0 0,5 0 0 0,0-4-25 16,7 1-18-16,-12-18-4 16,33 29-8-16,-14-23-15 0,11 5-22 0,-6-15-21 15,17 14-37-15,-14-23-31 0,19 15-44 0,-16-19-36 16,9 1-52-16,0 7 9 0,-13-17 137 0</inkml:trace>
  <inkml:trace contextRef="#ctx0" brushRef="#br0" timeOffset="101078.5581">10162 5220 622 0,'-6'-22'260'0,"6"22"-33"16,-16-33-42-16,16 33-46 0,-21-24-45 0,21 24 1 15,-25-11-37-15,25 11 8 0,-30 1-9 16,30-1-24-16,-31 16 6 0,31-16-14 0,-34 30 25 16,17-9-18-16,1-1 9 0,3 5-17 0,2-1-24 15,2 2 0-15,2 1 0 0,3-2 0 0,3 0 0 16,3-5 0-16,3-2 0 0,1-1 0 16,-6-17 0-16,23 28 0 0,-23-28 0 0,33 17 0 15,-12-13 0-15,0-7 0 0,0-4 0 0,1-3 0 16,0-3 0-16,1-3 0 0,-1-1 0 15,-2-2 0-15,-3 0 0 0,-5-3 0 0,-1 0 0 16,-3-1 0-16,-3-1 0 0,-1 1 0 0,-4 1 0 16,-1 2 0-16,-3-1 0 0,-2 2-5 0,0 2-15 15,6 17 23-15,-16-28-4 0,16 28 7 0,-17-18-6 16,17 18 0-16,0 0 0 0,-18-10 0 0,18 10-2 16,0 0-2-16,0 0 2 0,0 0-1 15,0 0 1-15,0 0 3 0,17 21 0 0,-17-21 3 16,24 12 0-16,-24-12-6 0,30 8 6 15,-12-7-4-15,0 1 8 0,-1-1 0 0,-17-1-6 16,33 1-2-16,-33-1 0 0,30 0 0 0,-30 0 0 16,27 0 0-16,-27 0 0 0,0 0 0 0,19 1 0 15,-19-1 0-15,0 0 0 0,0 0 0 0,0 0 0 16,10 17 0-16,-10-17 0 0,5 23 0 16,-4-5 0-16,-1 4 0 0,-2 5 0 0,-1 2 0 15,-2 1 0-15,2 0 0 0,-1 3 0 0,2-3 0 16,0-1 0-16,4-2 0 0,0-4 0 0,2-4 0 15,-4-19 0-15,9 27 0 0,-9-27 0 0,0 0 0 16,25 13 0-16,-25-13 0 0,23-7 0 0,-23 7 0 16,31-32 0-16,-12 7 0 0,1-7 0 15,1-1 0-15,0-1 0 0,-1-3 0 16,-4 4 0-16,1-3 0 0,-5 1 0 0,1 0 0 16,-1-2 0-16,-5-1 0 0,2 4 0 0,-5 2 0 15,-1 9 0-15,-3 1-22 0,0 22-21 0,-3-27-19 16,3 27-57-16,-7-16-97 0,7 16-384 0,0 0-3 15,0 0 222-15</inkml:trace>
  <inkml:trace contextRef="#ctx0" brushRef="#br0" timeOffset="101281.7247">10931 5096 1516 0,'0'0'315'0,"-19"1"-232"0,19-1-23 0,0 0-5 16,-22 23-37-16,22-23-18 0,-16 22 0 0,16-22 0 15,-13 29 0-15,13-29 0 0,-13 33 0 16,6-16 0-16,1 1 0 0,0 0 0 0,0 0 0 16,1 2 0-16,2-1 0 0,-1-2 0 0,3 2 0 15,1-19 0-15,0 34-68 0,0-34-57 0,14 32-85 16,-14-32-166-16,0 0-221 0,0 0 53 0,24-8 418 16</inkml:trace>
  <inkml:trace contextRef="#ctx0" brushRef="#br0" timeOffset="101672.2699">11045 5012 1755 0,'0'0'108'0,"0"0"-64"0,0 0-6 16,-4 18 1-16,4-18 1 0,0 0-17 0,13 18-23 16,-13-18 0-16,0 0 0 0,23 24 0 15,-23-24 0-15,16 17 0 0,-16-17 0 0,10 17 0 16,-10-17 0-16,5 27 0 0,-5-27 0 0,-3 36 0 15,0-16 0-15,-3 2 0 0,-4 2 0 0,-1 1 0 16,-2 1 0-16,-3-2 0 0,2 1 0 16,0-2 0-16,2-4 0 0,2-2 0 0,10-17 0 15,-13 22 0-15,13-22 0 0,0 0 0 0,0 0 0 16,0 0 0-16,0 0 0 0,21-11 0 16,-2-5 0-16,4-5 0 0,4-5 0 0,3-3 0 15,-1 1 0-15,2 0 0 0,-5 0 0 0,0 4 0 16,-3-1 0-16,-1 1 0 0,0 1 0 0,-4 4 0 15,-18 19 0-15,27-25 0 0,-27 25 0 0,0 0 0 16,0 0 0-16,0 0 0 0,0 0 0 0,3 24 0 16,-10-3 0-16,-1 4 0 0,-3 2 0 15,0-3 0-15,2 4 0 0,4-5 0 0,8 2-36 16,0-5-39-16,13 4-53 0,-16-24-59 16,38 35-129-16,-38-35-262 0,44 17 45 0,-5-5 340 15</inkml:trace>
  <inkml:trace contextRef="#ctx0" brushRef="#br0" timeOffset="102109.7766">11773 5088 1347 0,'0'0'284'0,"-22"-23"-197"0,22 23-35 0,-38-23-4 16,20 18-8-16,-6 1-1 0,1 8-2 0,-2 1 3 16,2 8-2-16,0 0-7 0,4 7-27 0,-1 3-4 15,1 3 0-15,1 3 0 0,1 3 0 0,4-3 0 16,6-2 0-16,6-6 0 0,7 1 0 15,4-4 0-15,-10-18 0 0,33 28 0 16,-13-20 0-16,2-1 0 0,2-5 0 0,3-2 0 16,2-4 0-16,2-3 0 0,2-3 0 0,-3-4 0 15,2-2 0-15,-3-2 0 0,1-3 0 0,-1 0 0 16,-2-2 0-16,0-3 0 0,-6 2 0 0,-1 1 0 16,-4 1 0-16,-16 22 0 0,22-31 0 0,-22 31 0 15,0 0 0-15,11-17 0 0,-11 17 0 16,0 0 0-16,-13 19 0 0,0 3-22 0,-5 7-9 15,-5 9 29-15,-5 9-11 0,-2 2 31 0,-3 8-6 16,0 9-13-16,0-1 18 0,-1 5-16 16,3-2 9-16,-1-3-8 0,4-2-9 0,5-7 17 15,3-7-16-15,5-8 18 0,4-6-12 0,1-7 0 16,4-5 0-16,6-23 0 0,-5 25 0 0,5-25 0 16,0 0 0-16,0 0 0 0,0 0 0 15,0 0 0-15,8-24 0 0,-1 1 0 0,1-3 0 16,3-5 0-16,0 1 0 0,0-2 0 0,1-2 0 15,0-5 0-15,0-3-1 0,3-4-26 0,-2-7-39 16,10 11-80-16,-19-25-200 0,18 18-277 0,-6 1 25 16,-3 1 359-16</inkml:trace>
  <inkml:trace contextRef="#ctx0" brushRef="#br0" timeOffset="102844.1999">12888 5166 1341 0,'-8'-20'70'16,"8"20"-41"-16,2-34-32 0,-2 34 19 0,1-28 12 15,-1 28 7-15,0-17 12 0,0 17 5 16,0 0 8-16,0 0-4 0,0 0-11 16,0 0-12-16,0 0-12 0,-20 11-8 0,20-11 1 15,-19 26 7-15,19-26 1 0,-21 37-4 0,8-14 24 16,4 2-29-16,-2 1 22 0,2 0-17 0,-2 2-9 16,4-2 3-16,2-2-12 0,1-2 0 0,6-5 0 15,-2-17 0-15,12 26 0 0,-12-26 0 16,25 18 0-16,-8-13 0 0,4-5 0 0,3-4 0 15,4-5 0-15,3-2 0 0,0-4 0 0,2 0 0 16,-1-3 0-16,-1-1 0 0,-1-1 0 0,-5-2-2 16,-2 2-1-16,-2-2-6 0,-4 2 6 0,-1 2-5 15,-4 0-10-15,-12 18 26 0,13-28-24 0,-13 28 25 16,0 0-9-16,4-19 1 0,-4 19 1 16,0 0 0-16,0 0-1 0,0 0-1 15,0 0-1-15,-4 24-9 0,4-24 28 0,-6 33-23 16,4-11 24-16,-1-2-11 0,5 1-7 0,-1-1 3 15,2 2-5-15,1-1 4 0,1-3-3 0,2-1 0 16,-7-17 0-16,17 26 0 0,-17-26 0 0,23 17 0 16,-23-17 0-16,27 7 0 0,-27-7 0 0,31-4 0 15,-31 4 0-15,32-17 0 0,-32 17 0 0,30-31 0 16,-18 11 0-16,0-3 0 0,-2-3 0 16,-2-1 0-16,-1-1 0 0,-3-1 0 0,-1-1 0 15,-1 1 0-15,-1-3 0 0,0 2 0 0,3 3 0 16,-2 1 0-16,5 4-26 0,-3 0-35 15,-4 22-26-15,19-33-40 0,6 36-97 0,-25-3-261 16,23-15-72-16,-2 17 78 0</inkml:trace>
  <inkml:trace contextRef="#ctx0" brushRef="#br0" timeOffset="103063.0196">13924 4971 1477 0,'0'0'316'0,"0"0"-237"15,-20-4-32-15,20 4-7 0,-17 2-7 0,17-2-9 16,-22 15-6-16,22-15-5 0,-25 29-13 16,12-9 0-16,1 3 0 0,-1 4 0 15,-1 2 0-15,3 2 0 0,0 1 0 0,3-4 0 16,0-2 0-16,5-4 0 0,0-4 0 0,3-18 0 16,6 27 0-16,-6-27-37 0,0 0-19 0,30 22-37 15,-30-22-74-15,40-10-253 0,-21-8-171 0,8-5 20 16,6 2 460-16</inkml:trace>
  <inkml:trace contextRef="#ctx0" brushRef="#br0" timeOffset="103234.8446">13876 4406 1879 0,'0'0'86'0,"-28"1"-67"0,28-1-13 0,-17 2-4 15,17-2-9-15,0 0-21 0,0 0-9 16,0 0-24-16,22 11-12 0,4 0-28 0,-7-17-56 15,26 19-113-15,-16-7-278 0,7-7 55 0,10 11 277 16</inkml:trace>
  <inkml:trace contextRef="#ctx0" brushRef="#br0" timeOffset="103437.9425">14474 4349 1355 0,'-6'20'122'0,"6"-20"-78"0,-26 32 10 16,9-14 14-16,8 15 12 0,-10-2 3 0,8 13-31 15,-3-2 11-15,3 10-35 0,-1 1-5 0,2 5 1 16,0 4-20-16,2-3 8 0,-3 2-12 0,2-4 9 16,-2-4-10-16,0 0-6 0,3-3 17 0,-3-5-18 15,3-2 15-15,-1-4-8 0,2-4-13 0,1-6-9 16,3-2-21-16,3-27-16 0,1 38-32 16,-1-38-30-16,9 29-81 0,-9-29-127 0,0 0-213 15,0 0 48-15,4-29 401 0</inkml:trace>
  <inkml:trace contextRef="#ctx0" brushRef="#br0" timeOffset="103578.6525">14169 5082 1386 0,'-37'-37'256'15,"37"37"-105"-15,0 0-51 0,0 0-40 0,0 0-27 16,0 0-19-16,0 0-11 0,0 0-1 0,0 0-2 16,34-1 2-16,-3-5-1 0,4-3-3 0,9-4-13 15,2-3-17-15,5 1-30 0,-5-12-50 0,18 17-92 16,-28-27-157-16,16 14-211 0,2 2 40 0,-13-16 417 15</inkml:trace>
  <inkml:trace contextRef="#ctx0" brushRef="#br0" timeOffset="103900.3151">14821 4411 1866 0,'-27'23'50'0,"4"7"-28"0,-4 6 28 15,4 6-19-15,-3 2-3 0,2 6-28 0,0-1 0 16,3 4 0-16,3 1 0 0,3 0 0 0,2-4 0 15,4-2 0-15,3-5 0 0,3-3 0 16,0-3 0-16,2-7 0 0,1-4 0 16,4-3 0-16,0-3 0 15,3-3 0-15,-7-17 0 0,21 19 0 0,-21-19 0 16,30 4 0-16,-12-8 0 0,1-6 0 0,3-4 0 16,1-4 0-16,3-5 0 0,-2 0 0 0,1-1 0 15,-4-1 0-15,-1 2 0 0,-1-1 0 0,0 1 0 16,0-1 0-16,-1 4 0 0,1 0 0 15,-2 6 0-15,-17 14 0 0,24-14 0 16,-24 14 0-16,0 0 0 0,0 0 0 0,17 23 0 16,-17-23 0-16,1 37 0 0,-2-14 0 0,-3 3 0 15,-1 0 0-15,7 3 0 0,-6-9-80 0,17 19-155 16,-22-21-408-16,18 4 12 0,-3-5 174 0</inkml:trace>
  <inkml:trace contextRef="#ctx0" brushRef="#br0" timeOffset="104519.571">16661 4518 1445 0,'-23'0'137'0,"-10"0"-86"15,-4 10-39-15,-14 2 20 0,-5 10-2 16,-12-2 24-16,2 12 11 0,-7-4-14 0,5 5 2 15,-1 0-17-15,6 1 3 0,6-3-13 16,8 1-10-16,10-4-16 0,9-3 0 0,9-4 0 16,21-21 0-16,-13 27 0 0,13-27 0 0,24 22 0 15,0-12 0-15,12-3 0 0,6-2 0 0,10-3 0 16,7-2 0-16,9-2 0 0,2 0 0 0,2-1 0 16,2 1 0-16,-8 0 0 0,-5 4 0 0,-10 0 0 15,-11 4 0-15,-12 3 0 0,-10 3 0 0,-18-12 0 16,12 34 0-16,-18-10 0 0,-6 5 0 15,-10 3 0-15,-9 6 0 0,-9 1 0 0,-7-1 0 16,-5 1 0-16,1 0 0 0,1-4 0 16,4-4 0-16,2-1 0 0,6-4 0 0,7-2 0 15,3-6-3-15,28-18-36 0,-28 17-19 0,28-17-41 16,0 0-43-16,36-2-115 0,-36 2-322 0,54-39 30 16,-4 15 229-16</inkml:trace>
  <inkml:trace contextRef="#ctx0" brushRef="#br0" timeOffset="104753.7461">16959 4558 1862 0,'-25'18'33'0,"3"3"-22"16,2 5-9-16,3 6 13 0,0 2 0 0,5 4 13 16,-2 4-7-16,4 1 4 0,3 4-12 0,5 2 1 15,0-1-12-15,2 0 4 0,0-2-9 0,3-1-8 31,-2-4 20-31,2 0-30 0,1-4 18 0,1-4-10 0,5-2-19 0,-1-8-6 0,4 3-43 0,-13-26-42 16,27 39-99-16,-27-39-142 0,0 0-191 0,17 16 52 16,-17-16 417-16</inkml:trace>
  <inkml:trace contextRef="#ctx0" brushRef="#br0" timeOffset="104925.8829">16915 4860 1838 0,'0'0'119'0,"0"0"-90"0,0 0-17 16,0 0 2-16,11 23 3 0,-11-23-2 15,0 0-12-15,23 23-3 0,-23-23 0 0,29 11 0 16,-9-7 0-16,3-3 0 0,3-2-11 0,4-1-22 16,1-6-18-16,6 3-35 0,-8-12-40 0,16 16-76 15,-24-25-137-15,10 11-207 0,3 4 37 0,-8-14 366 16</inkml:trace>
  <inkml:trace contextRef="#ctx0" brushRef="#br0" timeOffset="105114.5924">17378 4470 1817 0,'-24'16'75'0,"4"8"-57"0,0 6 19 16,3 9-21-16,-3 3 22 0,2 6-7 0,1 2-16 15,1 7-15-15,2-2 0 0,4 2 0 0,-1 0 0 16,2-5 0-16,5-4 0 0,2-3 0 15,4-4 0-15,1-4 0 0,7-2-3 0,-2-6-36 16,9 2-28-16,-3-10-12 0,8 5-26 0,-22-26-61 16,46 32-158-16,-21-25-230 0,1-5 13 0,6 6 373 15</inkml:trace>
  <inkml:trace contextRef="#ctx0" brushRef="#br0" timeOffset="105664.4899">17688 4674 1853 0,'-18'7'70'0,"18"-7"-45"0,-22 32-8 15,12-10 10-15,-3 3 2 0,-2 8-3 0,-2 1-26 16,0 3 0-16,0 3 0 0,2 0 0 16,-2 1 0-16,1-1 0 0,0-1 0 0,1-3 0 15,3-2 0-15,2-5 0 0,4-5 0 0,1-3 0 16,5-21 0-16,0 25 0 0,0-25 0 15,0 0 0-15,0 0 0 0,0 0 0 0,20 4 0 16,-20-4 0-16,17-28 0 0,-5 7 0 0,2-7 0 16,1-2 0-16,0-1 0 0,-2-3 0 0,1 1 0 15,-3-1 0-15,-2 2 0 0,0-1 0 16,-2-2 0-16,-1-1 0 0,0-3 0 0,-1-1 0 16,1 1 0-16,-1 2 0 0,0 7 0 0,0 7 0 15,-5 23 0-15,5-21 0 0,-5 21 0 0,0 0 0 16,0 0 0-16,0 0 0 0,3 24 0 0,-3-24 0 15,5 35 0-15,-1-17 0 0,-4-18 0 0,12 32 0 16,-12-32 0-16,19 25 0 16,-19-25 0-16,26 20 0 0,-26-20 0 0,29 12 0 15,-12-10 0-15,-17-2 0 0,28 3 0 0,-28-3 0 16,23-4 0-16,-23 4 0 0,26-13 0 0,-26 13 0 16,25-22 0-16,-25 22 0 0,31-29 0 0,-13 12 0 15,2-1 0-15,0 0 0 0,0 2 0 0,-1 0 0 16,-2 3 0-16,-17 13 0 0,28-16 0 0,-28 16 0 15,0 0 0-15,0 0 0 0,0 0 0 16,0 0 0-16,11 33 0 0,-16-10 0 0,-5 6 0 16,-2 5 0-16,-1 3 0 0,-3 4 0 0,-2 2 0 15,0 0 0-15,-1 1 0 0,4-7 0 0,4 2 0 16,0-10-31-16,12 8-131 0,-1-37-250 16,-11 37-230-16,13-19 32 0,-2-18 421 0</inkml:trace>
  <inkml:trace contextRef="#ctx0" brushRef="#br0" timeOffset="107117.7104">18966 4538 778 0,'0'0'242'0,"24"-3"-82"16,-24 3-28-16,0 0-17 0,0 0-8 15,0 0-32-15,0 0-14 0,0 0-11 0,0 0-14 16,0 0 17-16,0 0 7 0,0 0-18 0,6 35 8 16,-6-8-22-16,-3 7-15 0,-2 4 3 15,-1 6-11-15,-2 4 5 0,-3 4-9 0,-3 0 6 16,1 2-11-16,0-4 8 0,2 0-9 0,1-5 8 15,0-3-1-15,1-2-23 0,2-3 10 0,3-5-33 16,4-1-1-16,0-11-28 0,9 6-44 0,-9-26-71 16,21 28-197-16,-21-28-166 0,17 13 32 0,-17-13 433 15</inkml:trace>
  <inkml:trace contextRef="#ctx0" brushRef="#br0" timeOffset="107539.658">18662 4611 1770 0,'-20'9'83'16,"20"-9"-61"-16,0 0-16 0,19-1 16 0,-19 1 13 15,39-2 10-15,-13-1-2 0,6 2-22 0,4-3-21 16,6 0 0-16,2-2 0 0,4-1 0 0,3-3 0 15,2 1 0-15,3-5 0 0,0 1 0 16,-1-3 0-16,-2-1 0 0,0 2 0 16,-2-2 0-16,-5 2 0 0,-2 1 0 0,-8 0 0 15,-7 2 0-15,-4 5 0 0,-8 1 0 0,-17 6 0 16,0 0 0-16,17-2 0 0,-17 2 0 0,0 0 0 16,0 0 0-16,0 0 0 0,-13 24 0 0,7-5 0 15,-5 8 0-15,-2 4 0 0,-2 4 0 0,-2 3 0 16,0 4 0-16,0 4 0 0,0 2 0 0,2 1 0 15,0-2 0-15,0 0 0 0,4-5 0 16,0 0 0-16,4-6 0 0,2-4 0 0,2-1 0 16,1-3 0-16,1-4 0 0,1-4 0 0,0-20 0 15,8 28 0-15,-8-28 0 0,14 18-55 16,-14-18-49-16,26 7-41 0,-24-27-134 0,24 11-316 16,-8-6 31-16,-2-8 260 0</inkml:trace>
  <inkml:trace contextRef="#ctx0" brushRef="#br0" timeOffset="107711.5137">19418 4874 1884 0,'0'0'113'0,"-17"8"-68"0,17-8-40 15,0 0-5-15,0 0 0 0,0 0 0 0,0 0 0 16,0 0 0-16,0 0 0 0,31 5 0 16,-9-10 0-16,6-3 0 0,2-6 0 15,6 0 0-15,-1-5 0 0,5 2 0 0,-3-5-27 16,3 6-53-16,-11-8-42 0,11 16-35 0,-19-22-70 15,24 17-283-15,-12-1-17 0,-8-9 131 0</inkml:trace>
  <inkml:trace contextRef="#ctx0" brushRef="#br0" timeOffset="107899.0407">19983 4420 1812 0,'-27'17'52'0,"27"-17"-27"0,-18 24 3 15,10-5-6-15,-7 3 27 0,3 9-26 0,-3 1 13 16,1 8-36-16,-2 3 0 0,2 3 0 15,-1 0 0-15,0 2 0 0,-1-2 0 0,3-3 0 16,1-3 0-16,2-5 0 0,3-2 0 0,2-6 0 16,5-1 0-16,0-4 0 0,5-3 0 15,-5-19 0-15,13 28-3 0,-13-28-55 0,29 13-25 16,-12-15-22-16,16 9-59 0,-18-27-136 0,18 11-258 16,-4-3 2-16,-4-11 337 0</inkml:trace>
  <inkml:trace contextRef="#ctx0" brushRef="#br0" timeOffset="108117.7689">20220 4571 1558 0,'0'0'219'0,"0"0"-126"15,0 0-34-15,0 0-21 0,0 0-9 0,0 0-11 16,-27 32 4-16,17-9-11 0,-4 5-11 0,0 3 0 16,0 4 0-16,-2 3 0 0,2 3 0 0,-1 0 0 15,-1-1 0-15,3-1 0 0,2-4 0 0,1 0 0 16,2-5 0-16,2-1 0 0,0-4 0 0,4-2 0 15,-1-5-11-15,5 1-32 0,-2-19-54 16,8 31-60-16,-8-31-164 0,0 0-300 0,0 0 62 16,0 0 322-16</inkml:trace>
  <inkml:trace contextRef="#ctx0" brushRef="#br0" timeOffset="108305.2706">20190 4613 1871 0,'0'0'71'0,"0"0"-59"0,0 0-13 16,0 0 0-16,0 0 0 0,19-7 1 0,1 3 2 15,4-4 0-15,5 1-1 0,5-1-1 0,0 0-1 16,4 1 1-16,-1 0-12 0,3 3-14 0,-5-4-36 16,5 11-49-16,-16-16-69 0,18 22-294 15,-19-8-76-15,-23-1 15 0</inkml:trace>
  <inkml:trace contextRef="#ctx0" brushRef="#br0" timeOffset="108524.0453">20158 4885 1608 0,'-35'3'170'16,"35"-3"-107"-16,-23 17-32 0,23-17-7 0,0 0-3 15,0 0-1-15,0 0 2 0,17 11 5 0,2-15 2 16,7 1-4-16,4-4-18 0,8-3-7 0,2 0 0 15,1-1 0-15,2 0 0 0,-6 1 0 0,-3 1-2 16,-8 1-27-16,-1 3-7 0,-8 0-9 16,-17 5-14-16,23-5-33 0,-23 5-52 0,0 0-98 15,0 0-328-15,0 0 29 0,0 0 255 16</inkml:trace>
  <inkml:trace contextRef="#ctx0" brushRef="#br0" timeOffset="108676.2143">20004 5101 1405 0,'-26'-6'389'0,"26"6"-317"0,-22 21-48 16,22-21-2-16,0 0-2 0,6 19-16 16,-6-19 12-16,32 6-16 0,-4-7 11 0,10-2 9 0,6-3-16 0,2-3 9 15,7-2-16 1,1-4-14-16,2 2-22 0,-6-5-30 0,5 8-55 16,-16-19-94-16,22 10-327 0,-16-1-38 15,-3-3 182-15</inkml:trace>
  <inkml:trace contextRef="#ctx0" brushRef="#br0" timeOffset="109116.9778">20845 4694 1540 0,'-5'20'181'0,"-21"-8"-112"0,5 11-13 16,-6 0-8-16,1 9 1 0,-6-1-11 0,3 4 3 16,-4 0-16-16,2 1-25 0,0 0 0 15,0-1 0-15,4-4 0 0,3-2 0 16,5-5 0-16,7-1 0 0,4-6 0 0,8-17 0 15,-2 22 0-15,2-22 0 0,0 0 0 0,20 6 0 16,-20-6 0-16,29-17 0 0,-7-1 0 0,3-7 0 16,2-6 0-16,3-3 0 0,-1-1 0 0,1-1 0 15,-2 1 0-15,-5-2 0 0,-4-2 0 0,-2 1 0 16,-2 1 0-16,-4 2 0 0,-3 3 0 0,0 6 0 16,-5 5 0-16,-3 21 0 0,3-19 0 15,-3 19 0-15,0 0 0 0,0 0 0 0,-6 19 0 16,1-1 0-16,1 6 0 0,-1 8 0 0,0-1 0 15,4 6 0-15,-1 0 0 0,2-1 0 16,2 2 0-16,2-2 0 0,2-2 0 0,1-4 0 16,3-1 0-16,3-3 0 0,3-3 0 0,5-2 0 15,3-4 0-15,5-2 0 0,0-8 0 0,2-2 0 16,-1-6 0-16,1-4 0 0,-2-4 0 16,-2-5 0-16,-4-3 0 0,-6-5 0 0,-4-3 0 15,-2-3 0-15,-4-3 0 0,-1-3 0 0,-2-1 0 16,-3 0 0-16,-1-2 0 0,-1 1 0 0,2-1 0 15,-1-2 0-15,5 3 0 0,-2-4 0 0,3 6-40 16,-6-4-58-16,9 18-38 0,-18-15-93 0,9 35-383 16,9-20 51-16,-9 20 191 0</inkml:trace>
  <inkml:trace contextRef="#ctx0" brushRef="#br0" timeOffset="109653.473">19174 5441 1549 0,'0'0'117'0,"0"0"-54"16,0 0-21-16,16 19-5 0,6-8 8 0,10-2-15 15,11-1-14-15,15-2-8 0,11-5-4 16,15-5 1-16,12-6 2 0,13-8-2 0,9-5-4 15,10-3 3-15,6-1-7 0,-2-2 5 0,2-1-8 16,-6 4 4-16,-8 0-4 0,-7 4 3 0,-6 2-4 16,-11 6 5-16,-10 2-6 0,-13 7 0 0,-15 4-8 15,-12 5-21-15,-18-1-36 0,-4 12-47 0,-24-15-82 16,4 22-283-16,-20 0-38 0,-14-4 90 16</inkml:trace>
  <inkml:trace contextRef="#ctx0" brushRef="#br0" timeOffset="110853.112">3716 6786 1147 0,'-19'-29'106'0,"19"29"-30"16,-10-27-20-16,10 27-15 0,-11-29-7 15,11 29-12-15,-11-25 3 0,11 25-1 0,-13-17 2 16,13 17 0-16,0 0-5 0,-26-11-3 16,26 11-4-16,-22-1-1 0,22 1 1 0,-25 6 3 15,25-6 3-15,-29 8 1 0,29-8 0 0,-31 12 3 16,12-7-2-16,19-5 4 0,-36 15-2 0,18-6 1 15,-4-1-5-15,4 2 0 0,-3 3-7 16,2-3-3-16,0 5-3 0,0 1 0 0,0 1-3 16,-1 2 3-16,2 4-6 0,0 2 4 0,1 3-6 15,1 5 4-15,1 1-5 0,3-2-7 0,3 2 21 16,1-1-22-16,6-3 23 0,2-3-10 0,2-3-4 16,4-6 2-16,-6-18-4 0,23 28 4 0,-23-28-2 15,33 18 1-15,-13-13 0 0,2-4 1 0,6-6-2 16,3-2 2-16,4-5 1 0,7-5-5 15,3-4 6-15,1-5-6 0,3-2-8 16,1-1 22-16,-2-3-22 0,-2 3 22 0,-4-1-14 16,-7 0-7-16,-5 3 3 0,-5 0-4 0,-5 4 9 15,-4 1-2-15,-4 4 4 0,-3-1-3 0,-5 3 4 16,-4 16-3-16,1-32 3 0,-1 32-1 0,-11-26 2 16,11 26-2-16,-16-21 1 0,16 21-2 0,-18-13 2 15,18 13-1-15,-18-6 1 0,18 6-1 16,0 0-1-16,-19-2-1 0,19 2-6 0,0 0-11 15,0 0-16-15,0 0-29 0,-9 33-72 0,9-33-144 16,-19 6-324-16,19-6 23 0,0 0 385 0</inkml:trace>
  <inkml:trace contextRef="#ctx0" brushRef="#br0" timeOffset="111900.1469">3886 6832 337 0,'17'-18'139'0,"-17"18"-4"0,13-26 6 16,-13 26-19-16,9-23-6 0,-9 23-8 16,8-18-13-16,-8 18-5 0,0 0-3 0,0-17 0 15,0 17-5-15,0 0-5 0,0 0-12 0,0 0-16 16,0 0-12-16,0 0-12 0,0 0-7 0,-2 19-7 16,2-19 1-16,-4 28-4 0,2-7 5 0,2 4-3 15,3 4 3-15,0 5-10 0,2 4 9 0,0 2-6 16,1-1-8-16,0 1 22 0,-1 0-24 0,0-1 19 15,-1 0-9-15,-3-5-5 0,1-3 3 16,2-7-6-16,0-4 4 0,-4-20-8 0,12 24-7 16,-12-24-12-16,0 0-13 0,25 2-21 15,-25-2-36-15,32-19-82 0,-27-15-196 0,19 6-217 16,3 0 56-16,-10-15 507 0</inkml:trace>
  <inkml:trace contextRef="#ctx0" brushRef="#br0" timeOffset="117412.4789">5523 6480 717 0,'0'0'195'15,"0"0"-139"-15,5-17-30 16,-5 17-8-16,0 0 4 0,0 0 18 0,-8-18-11 16,8 18 13-16,0 0-12 0,0 0 2 0,0 0 4 15,0 0-2-15,-22-20-4 0,22 20-8 0,0 0-10 16,-17 2-5-16,17-2-5 0,-18 7-18 0,18-7 19 15,-20 18-11-15,20-18 19 0,-27 30 9 0,9-12-4 16,2 5 6-16,-4 2-6 0,0 2 2 0,-3 0-10 16,0 3 4-16,-1 4-14 0,-3 1 8 15,-2 3-10-15,-2 2 8 0,-4-2-8 0,0 1 9 16,-3-2-8-16,4 0 14 0,0-3 0 0,2-2 11 16,2-3 14-16,4-1-33 0,2-5 22 0,3-4-34 15,3-3 10-15,18-16 2 0,-29 24-3 0,29-24 0 16,-27 12-2-16,27-12-1 0,-20 6-3 15,20-6 0-15,-20 2-2 0,20-2-1 0,-21-5 3 16,21 5 1-16,-20-11 2 0,20 11 1 16,-19-13 3-16,19 13-2 0,-17-12 3 0,17 12-2 15,0 0 2-15,-21-20-2 0,21 20 2 0,0 0-4 16,-15-20 1-16,15 20-1 0,0 0 1 0,-5-22 18 16,5 22-18-16,4-17 17 0,-4 17-35 0,8-19 18 15,-8 19-16-15,15-22 16 0,-15 22 2 0,22-30-3 16,-22 30 4-16,30-32-3 0,-13 18 4 15,0-1-4-15,0 4 4 0,-17 11-3 0,28-16 3 16,-28 16-3-16,22-7 2 0,-22 7 0 16,0 0 0-16,23 1 2 0,-23-1-3 0,0 0 1 15,21 9-1-15,-21-9 0 0,17 7-1 0,-17-7 1 16,18 7-2-16,-18-7 2 0,24 6-1 0,-24-6 2 16,31 3-2-16,-14-1 1 0,1 1 0 0,2-1 6 15,-1 1 3-15,3 1 3 0,-1 1 0 16,2 2-1-16,0 2-5 0,-1 1 2 0,-3-1-5 15,3 3 1-15,-4-1-1 0,1 4 2 0,-1-2-1 16,0 2 5-16,0-2 15 0,-1-1-36 0,2-1 32 16,0 0-36-16,3-3 14 0,0 1 5 0,5-4-3 15,3-4 1-15,2-2-1 0,4-3-1 16,4-3 0-16,0-3-14 0,8 0-12 0,-4-7-18 16,10 13-85-16,-15-19-97 0,9 9-315 15,-2 11 12-15,-12-14 378 0</inkml:trace>
  <inkml:trace contextRef="#ctx0" brushRef="#br0" timeOffset="120964.9863">6477 6783 609 0,'0'0'67'15,"0"0"-31"-15,0 0-2 0,16-19 5 0,-16 19 5 16,0 0-1-16,0 0-11 0,0 0-2 0,0 0 8 15,0 0 11-15,0 0 8 0,0 0 4 0,0 0-6 16,0 0-7-16,0 0-5 0,0 0-10 0,0 0-1 16,0 0-1-16,3 25 3 0,-3-25 0 15,-6 32 7-15,0-15-7 0,5 5 3 16,-4-2-8-16,3 3-4 0,-2-2-10 0,3 2 0 16,-2-2-9-16,2 1 4 0,2-5-7 0,-1-17-13 15,5 27 29-15,-5-27-34 0,11 17 33 0,-11-17-18 16,20 9 1-16,-20-9 1 0,30-2 0 0,-11-4 18 15,3-3-36-15,1-3 33 0,2-2-32 0,-1-3 14 16,3-4 5-16,0-2-5 0,-1 2 6 16,1-2-6-16,-3 2 3 0,0 0-4 0,-4 5 3 15,0 0-2-15,-20 16 3 0,30-23-3 0,-30 23 2 16,21-15-1-16,-21 15 0 0,0 0-2 0,0 0 1 16,18-3-1-16,-18 3 1 0,0 0 0 15,0 0 1-15,7 25 2 0,-7-25-3 0,8 36 4 16,-6-9-5-16,2 4 6 0,-1 7-7 0,2 4-8 15,-1 5 25-15,1 5-24 0,-2 3 23 16,-1 2-6-16,-1 1-14 0,-1-1 13 0,-3-2-12 16,0-2 13-16,-3-2-11 0,1-2 20 0,-5-6-5 15,1-1 0-15,-3-7 34 0,1 1-25 0,-6-6 26 16,0 1-10-16,-7-4-14 0,0-2 1 0,-4-4-5 16,-1-3 0-16,-2-6-8 0,1-5-2 0,2-4-9 15,-1-7-7-15,2-3-8 0,-1-6-14 16,5-4-15-16,-5-9-28 0,12 6-20 0,-6-18-25 15,20 18-65-15,-15-26-108 0,18 7-241 0,7 9 28 16,-4-17 415-16</inkml:trace>
  <inkml:trace contextRef="#ctx0" brushRef="#br0" timeOffset="121871.35">8415 6040 586 0,'-24'21'196'0,"2"-16"-96"0,4 9 3 15,-10-5 7-15,5 13-9 0,-11-5-13 0,6 13-6 16,-11-3-18-16,7 11-2 0,-5 1-16 16,5 12 8-16,-2 1 5 0,7 8-29 0,2-2 18 15,8 4-30-15,6-3-6 0,7 2 8 16,8-2-22-16,9-4 9 0,6-2-14 0,8-6 7 15,8-4-17-15,2-5-7 0,10-3-15 0,-4-12-40 16,15 5-32-16,-13-22-82 0,20 14-124 0,-8-11-187 16,-6-15 31-16,12 13 454 0</inkml:trace>
  <inkml:trace contextRef="#ctx0" brushRef="#br0" timeOffset="122152.5354">8768 6286 1183 0,'0'0'23'15,"0"0"-20"-15,0 0 8 0,0 0 25 0,0 0 18 16,0 0 12-16,0 0-11 0,13 29-15 0,-13-9-20 15,2 5-1-15,-2 4 11 0,2 4-34 16,-3 2 27-16,1 5-32 0,-3-2 4 0,1 4 11 16,0-1-11-16,-2 0 9 0,1 1-12 0,-3-3-2 15,4 2-28-15,-5-8-15 0,5 7-33 0,-7-15-13 16,11 11-36-16,-10-16-71 0,6-2-151 16,10 7-70-16,-8-25 297 0</inkml:trace>
  <inkml:trace contextRef="#ctx0" brushRef="#br0" timeOffset="122340.0411">8640 6786 1102 0,'-25'2'252'0,"7"-9"-158"0,18 7-18 16,0 0-19-16,0 0-16 0,0 0-19 0,0 0-15 16,0 0-5-16,0 0-1 15,27-12 1-15,-3 2-3 0,1-1 2 0,6-4-4 16,5-4-16-16,-2-6-34 0,12 7-53 0,-13-17-90 15,22 17-139-15,-4-5-166 0,-15-11 59 0,15 18 442 16</inkml:trace>
  <inkml:trace contextRef="#ctx0" brushRef="#br0" timeOffset="122710.459">9164 6252 1374 0,'-4'17'78'0,"4"-17"-57"15,-30 33 7-15,13-16 7 0,8 6 15 0,-6-4-5 16,5 7-20-16,-2-2 24 0,2 6-34 16,-2-2 27-16,4 6-11 0,-3-2-9 15,4 4 7-15,-2-1-11 0,3 1 6 0,0-1-11 16,2 2 7-16,-1-3-10 0,3-3 2 0,1-5-9 16,1-4 1-16,2-3-6 0,1-2 4 15,-3-17-4-15,9 24 3 0,-9-24-3 0,0 0 1 16,20 15-1-16,-20-15 1 0,18-5 2 0,-18 5-2 15,24-17 3-15,-24 17-2 0,28-29 1 0,-13 12-1 16,-2-1 2-16,3 0-3 0,-3-1 4 16,2 0-4-16,-3 1 3 0,-12 18-3 15,23-29 2-15,-23 29-3 0,19-14 3 0,-19 14-3 16,0 0 0-16,0 0 1 0,20 15-2 0,-20-15 4 16,10 35-2-16,-6-12 0 0,-2 4-9 0,-1 0-2 15,0 2-17-15,-3-4-5 0,6 4-25 0,-7-10-16 16,13 11-38-16,-10-30-42 0,22 33-80 0,-22-33-200 15,18 11-44-15,9 0 177 0</inkml:trace>
  <inkml:trace contextRef="#ctx0" brushRef="#br0" timeOffset="123057.3587">9505 6743 1423 0,'0'0'33'0,"0"0"-27"16,-11 21 2-16,11-21 7 0,0 0 7 0,29 17 5 16,-29-17-2-16,35 0-4 0,-13-4-7 0,4-1-6 15,-2-2-3-15,2-1-3 0,-2-1 1 0,-1-2-3 16,-3 1 2-16,-2-1-2 0,-18 11 4 0,25-20-1 16,-25 20 9-16,19-15 9 15,-19 15 13-15,0 0 7 0,0-21-1 0,0 21-7 16,0 0-10-16,-21-16-11 0,21 16-4 0,-22-8-3 15,22 8-1-15,-28-1 1 0,11 2 2 0,-1 2 2 16,0 2 3-16,18-5 3 0,-34 17 1 0,34-17 2 16,-30 26-5-16,18-9 0 0,1 2-7 0,3 0-1 15,0 2-6-15,4-3 4 0,1 0-6 0,3-18 3 16,5 29-8-16,-5-29-10 0,20 24-19 16,-20-24-26-16,32 23-67 0,-32-23-150 0,25-5-314 15,-6 7 8-15,2-8 331 0</inkml:trace>
  <inkml:trace contextRef="#ctx0" brushRef="#br0" timeOffset="123675.8543">10668 6650 1276 0,'-27'2'114'0,"27"-2"-56"0,-39 15-15 0,21-3 3 16,-4-4-6-16,4 5-2 0,-4-1-7 0,3 6 7 15,-2-5 1-15,3 7 5 0,-2-4-3 0,5 2-2 16,15-18-13-16,-28 32-3 0,28-32-10 15,-14 28-1-15,14-28-7 0,-2 22-2 0,2-22-3 16,13 17 1-16,-13-17-1 0,24 16 4 16,-24-16-1-16,34 9 0 0,-13-8 3 0,3-2-2 15,2-5 1-15,3-2-3 0,0-4 1 0,1-4-4 16,2-1 4-16,0-2-4 0,-2-2 4 0,-1-1-4 16,-3 1 4-16,-2-1-3 0,-3 0 3 15,-3 1-4-15,-4 3 4 0,-3 1-2 0,-11 17 1 16,14-20 0-16,-14 20 1 0,0 0-1 0,0 0 4 15,0 0-2-15,0 0-2 0,0 0 0 0,0 0-3 16,0 0 0-16,-28 34-1 0,14-10 3 0,-3 5-4 16,2 2 6-16,0 2-5 0,0 1 5 0,3-3-6 15,4 1 3-15,2-3-6 0,4-4-1 0,6-2-21 16,3-6-5-16,-7-17-26 16,31 22-18-16,-1-11-15 0,-8-19-57 0,22 17-65 15,-19-25-144-15,13 4-145 0,7 6 40 0,-13-19 463 16</inkml:trace>
  <inkml:trace contextRef="#ctx0" brushRef="#br0" timeOffset="123889.5895">11334 6649 1313 0,'-19'-8'135'16,"-5"-3"-56"-16,24 11-8 0,-38-5 4 0,38 5-10 16,-37 4-16-16,19 3-9 0,-5 0-12 0,1 5-4 15,-3 3-3-15,4 4 2 0,-2 3-3 0,2 2 2 16,1 1-5-16,1 1 1 0,3-2-8 0,3 1 1 15,3-2-10-15,5-2 0 0,5-1-3 0,0-20 0 16,12 32-2-16,-12-32 2 0,32 24-12 16,-10-15-5-16,7-6-21 0,1-6-18 0,12 3-43 15,-11-21-69-15,25 21-181 0,-14-17-241 0,-3-1 68 16,6 8 381-16</inkml:trace>
  <inkml:trace contextRef="#ctx0" brushRef="#br0" timeOffset="124155.2111">11619 6662 1409 0,'-22'9'86'0,"2"-12"-35"16,20 3 7-16,-33 5 2 0,33-5-8 0,-31 6-8 16,31-6-1-16,-35 9-4 0,35-9-1 0,-35 18-6 15,35-18 2-15,-31 27-8 0,31-27-3 16,-29 26-6-16,29-26-4 0,-21 28-7 15,15-11 3-15,6-17-7 0,-9 31 0 0,9-31-2 16,2 31 0-16,-2-31-2 0,11 29 2 0,-11-29-4 16,18 21-2-16,-18-21-14 0,27 16-8 0,-9-9-18 15,-18-7-12-15,40 4-30 0,-40-4-32 0,45-6-71 16,-34-15-116-16,16 11-221 0,-1 0 16 16,-7-12 379-16</inkml:trace>
  <inkml:trace contextRef="#ctx0" brushRef="#br0" timeOffset="124530.2446">11703 6751 1422 0,'-21'6'97'0,"14"11"-31"0,7-17-6 0,-17 24-7 16,17-24-17-16,-8 19-6 0,8-19-11 0,0 0-5 15,11 21-8-15,-11-21-3 0,23 6 0 0,-6-5 6 16,3-3 4-16,2-2 0 0,1-3 3 0,1-3-7 15,0 0 0-15,2-2-4 0,-4-1 0 0,-2 0-6 16,0-3 6-16,-1 3-6 0,-19 13 3 0,28-31-1 16,-28 31 0-16,14-24 1 0,-14 24 8 15,1-18 1-15,-1 18 5 0,-6-17-2 0,6 17-5 16,0 0-5-16,-26-20-3 0,26 20-1 0,-29-5-1 16,12 8 0-16,-1 3 1 0,-2 5 1 0,0 4-3 15,-3 4 6-15,1 4-2 0,0 3 8 16,0-1 0-16,3 3 5 0,2-4-2 0,3 1 4 15,3-3-8-15,5-3-1 0,6-19-8 0,1 30 0 16,-1-30 0-16,15 20 0 0,-15-20-1 16,25 10-1-16,-6-9 1 0,1-3-6 0,6-5-8 15,4-6-13-15,7-3-20 0,-1-9-32 0,12 8-48 16,-13-23-117-16,27 10-347 0,-12-4 20 0,-1-7 245 16</inkml:trace>
  <inkml:trace contextRef="#ctx0" brushRef="#br0" timeOffset="124717.7179">12464 6158 1704 0,'-39'16'112'15,"13"8"-65"-15,-3 3-18 0,4 5 1 0,-1 3-14 16,2 4 2-16,1 1 7 0,3 5-18 0,2-1 21 16,2 2-24-16,3-1 1 0,3-1 4 0,5-2-12 15,2-2-5-15,4 0-8 0,1-5 0 16,4 0-26-16,0-10-7 0,8 7-80 0,-14-32-7 15,22 45-74-15,-22-45-179 0,0 0-112 0,19 27-8 16,-19-27 484-16</inkml:trace>
  <inkml:trace contextRef="#ctx0" brushRef="#br0" timeOffset="125702.1106">12363 6714 1230 0,'0'0'170'0,"0"0"-101"15,0 0-18-15,0 0 9 0,21-3-2 0,-3 6-6 16,-1-7-2-16,7 4-8 0,-2-4-11 0,2 0-9 16,1-1-8-16,-1 1-5 0,-2-1-2 0,-1 0-3 15,-4-1-1-15,-17 6-3 0,30-11 2 16,-30 11-1-16,22-13 2 0,-22 13-3 0,13-18 0 16,-13 18-1-16,9-22 3 0,-9 22-1 0,6-24 2 15,-6 24-3-15,2-31 2 0,-2 31-4 16,-3-31 4-16,3 31-2 0,-13-24 1 0,13 24-3 15,-18-20 2-15,18 20 2 0,-20-8 0 0,20 8 4 16,-26 4 0-16,26-4 0 0,-29 20-3 0,29-20 6 16,-35 36 0-16,15-11 8 0,1 0 0 15,3 4 8-15,0-2-8 0,5 2 3 0,4-4-10 16,4-2-3-16,5-2-5 0,2-4 1 0,-4-17-2 16,22 26 0-16,-22-26-1 0,34 12 0 0,-12-12 0 15,4-1 0-15,1-5 0 0,2-4 0 0,0-3 0 16,4-3 0-16,-2-2 0 0,-1 0 0 0,-1 0 0 15,-6 0 0-15,1 1 0 0,-2 2 0 16,-4 2 0-16,-1 2-2 0,-17 11-1 16,23-12 1-16,-23 12 2 0,0 0-4 0,17-5 1 15,-17 5-1-15,0 0-1 0,-3 22-11 0,-1-5-6 16,-2 5 4-16,-1 4-3 0,-3 2 19 0,-1 1-1 16,0-1 6-16,0 2-18 0,-1-2 5 0,1 0-6 15,1-3 5-15,3-3 8 0,1-5 4 0,6-17-2 16,-5 23 2-16,5-23-3 0,0 0-6 15,0 0-1-15,0 0 1 0,0 0 2 0,20-5 6 16,-20 5 3-16,19-33-3 0,-7 12 4 0,0-1-4 16,1-1 7-16,-2-1-4 0,-1-1 8 0,0 2-3 15,-1-3 5-15,0 0-3 0,-1 1 7 16,1 2-5-16,0 3 4 0,-9 20-4 0,12-28 2 16,-12 28-4-16,0 0 2 0,12-21-2 0,-12 21-3 15,0 0 0-15,0 0-4 0,0 0-1 16,21 3 1-16,-21-3 0 0,17 7-2 0,-17-7 0 15,23 8-2-15,-23-8 0 0,28 5 1 0,-28-5-1 16,32 5 1-16,-13-4 0 0,3 0 1 0,0-1-1 16,0-1-1-16,-3 0 1 0,1 0-1 0,-2-2 0 15,0 1 1-15,0-2-2 0,-18 4 0 0,32-7-2 16,-32 7 0-16,26-8-4 0,-26 8 2 16,0 0 0-16,0 0 3 0,0 0 3 15,9-20 2-15,-9 20 1 0,0 0 0 0,-23-9 0 16,23 9 2-16,-24-4-1 0,24 4-2 0,-33 1 1 15,12 4 0-15,0 3 3 0,-4 3 0 0,2 3-6 16,-1 0 0-16,1 4 0 0,2 0 0 0,3 4 0 16,1 0 0-16,5 0 0 0,1-2 0 0,3-2 0 15,7-1 0-15,1-17 0 0,4 26 0 16,-4-26 0-16,17 15 0 0,-17-15 0 0,30 7 0 16,-10-7 0-16,2-4 0 0,2-3 0 0,1-3 0 15,2-2 0-15,0-3 0 0,-2-2 0 0,0-2 0 16,-1 1 0-16,-3-1 0 0,-4 0 0 0,-17 19 0 15,27-31 0-15,-27 31 0 0,15-25 0 16,-15 25 0-16,6-21 0 0,-6 21 0 0,0 0 0 16,0 0 0-16,0 0 0 0,0 0 0 15,0 0 0-15,0 0 0 0,-18 0 0 0,18 0 0 16,-16 28 0-16,7-10 0 0,-1 4 0 0,1 2 0 16,0-1 0-16,4 0 0 0,-1-3 0 0,6 1-35 15,0-21-12-15,6 30-17 0,-6-30-12 0,18 20-19 16,-18-20-25-16,34 8-84 0,-14-12-368 0,-1-8 41 15,10 5 229-15</inkml:trace>
  <inkml:trace contextRef="#ctx0" brushRef="#br0" timeOffset="125905.2536">13803 6196 1490 0,'-12'44'255'15,"-14"-6"-189"-15,11 9-8 0,-6-3 9 0,1 5-30 16,-2 0 10-16,2-1-29 0,0-2-9 0,4-4-9 16,4-2 0-16,2-2 0 0,4-3 0 0,-1-5-31 15,7 0-20-15,-2-7 1 0,5 2-41 0,-3-25-7 16,6 37-88-16,-6-37-128 0,0 0-240 16,0 0 26-16,0 0 385 0</inkml:trace>
  <inkml:trace contextRef="#ctx0" brushRef="#br0" timeOffset="126108.3878">13585 6545 1940 0,'0'0'61'0,"0"0"-30"0,0 0-16 0,0 0-15 16,0 0 0-16,3 19 0 0,-3-19 0 16,0 0 0-16,23 9 0 0,-23-9 0 0,24 4 0 15,-24-4 0-15,33-5 0 0,-13 0 0 0,7 0-39 16,-2-5-23-16,5 6-19 0,-5-11-34 0,13 15-39 15,-18-21-76-15,22 20-176 0,-14-4-111 16,-7-8 75-16,10 18 442 0</inkml:trace>
  <inkml:trace contextRef="#ctx0" brushRef="#br0" timeOffset="126248.9967">14028 6509 1305 0,'-12'37'324'0,"-7"-27"-204"15,14 11-34-15,-7-5-30 0,4 6-11 0,-3 0-19 16,2 3 0-16,1 0-13 0,-1 1-8 0,4 1-8 15,-1-1 0-15,3 1-10 0,-2-3 4 0,4 0-18 16,-4-4-11-16,6 8-77 0,-1-28-146 16,0 32-83-16,0-32-268 0,0 0 92 0,21 20 460 15</inkml:trace>
  <inkml:trace contextRef="#ctx0" brushRef="#br0" timeOffset="126405.2508">14092 6080 1603 0,'-17'32'444'16,"-5"-25"-444"-16,-1 1 0 0,0 1 0 0,-1 3 0 15,-1 3 0-15,-4-4-56 0,10 13-107 0,-19-24-214 16,23 19-253-16,0-2 10 0,15-17 420 0</inkml:trace>
  <inkml:trace contextRef="#ctx0" brushRef="#br0" timeOffset="127233.5932">14556 6555 1188 0,'0'0'211'0,"-27"-7"-106"0,27 7-28 0,-34-7-9 16,34 7-8-16,-40-1-15 0,16 5-8 0,-2-2-10 16,1 7-3-16,1-1-4 0,2 4 1 0,0 2-4 15,4 1 3-15,-1 2-7 16,2 4 6-16,0 2-5 0,4 2 5 0,2 1-5 16,4-1 0-16,5-2-6 0,3-5-3 0,5-1-4 15,-6-17 2-15,26 24-2 0,-9-15 0 0,3-3 0 16,5-4-1-16,0-2-1 0,4-3 0 0,-3-5 0 15,2 0-2-15,-1-5 1 0,-2-2-4 0,-2-3-1 16,0-3-5-16,0-3-2 0,1-1-6 16,0-2 4-16,-2 1 0 0,-3 1 10 0,-3 2 0 15,-5 3 8-15,-3 0-4 0,-3 2 4 0,-5 18-3 16,6-29 3-16,-6 29-1 0,0-18 2 0,0 18 4 16,0 0 3-16,0 0 4 0,0 0 1 15,0 0-3-15,0 0-5 0,0 0-1 0,0 0-3 16,0 0 2-16,-6 23 0 0,6-23 2 0,0 0 0 15,21 21 2-15,-21-21 1 0,24 11-9 16,-24-11-1-16,31 9 0 0,-31-9 0 0,31 10 0 16,-31-10 0-16,30 10 0 0,-30-10 0 0,23 14 0 15,-23-14 0-15,12 18 0 0,-12-18 0 0,2 27 0 16,-4-10 0-16,-3 2 0 0,-2 0 0 0,-4 3 0 16,0-1 0-16,-3-1 0 0,2 1 0 0,-1-4 0 15,13-17 0-15,-23 26 0 0,23-26 0 0,-15 17 0 16,15-17 0-16,0 0 0 0,0 0 0 15,0 0 0-15,0 0 0 0,0 0 0 16,0 0 0-16,26-23 0 0,-8 4 0 0,3-3 0 16,3-2 0-16,3-2 0 0,-1 0 0 0,2 2 0 15,-1 2 0-15,0 0 0 0,-2 4 0 0,2 0 0 16,-4 4 0-16,-2 3 0 0,-21 11 0 0,27-11 0 16,-27 11 0-16,0 0 0 0,0 0 0 15,12 19 0-15,-12-19 0 0,-9 30 0 0,3-10 0 16,-2 0 0-16,1 2 0 0,-2 0 0 0,3 2 0 15,-3-6 0-15,6 5-51 0,3-23-73 0,-3 40-159 16,3-40-355-16,-8 25 34 0,8-25 258 0</inkml:trace>
  <inkml:trace contextRef="#ctx0" brushRef="#br0" timeOffset="127670.7082">15879 6506 1141 0,'-10'-23'184'0,"10"23"-116"15,-6-31-17-15,6 31-7 0,-7-25 4 0,7 25 13 16,0 0-16-16,0 0 1 0,-25-11-5 15,25 11-22-15,-17 11 9 0,17-11-5 16,-22 29-4-16,11-9 1 0,-1 4-8 0,1 2 4 16,0 3-8-16,2 1 6 0,-2 1-8 0,1 1 4 15,1-3-10-15,1 0 3 0,3-4-9 0,3-4-6 16,4-1-20-16,-2-20-28 0,15 29-52 0,-15-29-73 16,26 13-165-16,-26-13-205 0,31-9 56 0,-2 8 404 15</inkml:trace>
  <inkml:trace contextRef="#ctx0" brushRef="#br0" timeOffset="127831.8936">15817 6223 1574 0,'-42'14'84'16,"42"-14"-85"-16,0 0-36 0,0 0-28 15,0 0-40-15,0 0-31 0,36 18-41 0,-36-18-52 16,42-5-70-16,-9 15-101 0,-12-18 192 0,21 23 208 15</inkml:trace>
  <inkml:trace contextRef="#ctx0" brushRef="#br0" timeOffset="128097.5208">16139 6342 413 0,'13'20'184'0,"-10"-3"-22"0,-3-17-17 0,-8 33-10 15,8-33-11-15,-20 32-33 0,2-23 4 0,7 11-18 16,-13-13 10-16,12 10-1 0,-11-11-13 16,23-6-1-16,-34 19-17 0,34-19-4 0,-27 17-13 15,27-17-10-15,0 0-12 0,0 0-8 0,0 0-7 16,0 0-2-16,0 0 0 0,5 19 3 15,-5-19-1-15,33 4 2 0,-12-3 0 0,1 2 2 16,2-1 0-16,0 1 0 0,-1 1-3 0,-1 1 1 16,-5 2-3-16,0 2 1 0,-17-9 1 15,17 24 1-15,-17-24 3 0,3 32 4 0,-9-14-1 16,-4 2 6-16,-2 1-9 0,-4-3 4 0,-1 1-8 16,-1-3 1-16,-3-1-4 0,2-2-3 0,19-13-9 15,-32 16-9-15,32-16-19 0,-21 6-24 0,21-6-67 16,0 0-136-16,-18-13-331 0,18 13 15 0,7-27 279 15</inkml:trace>
  <inkml:trace contextRef="#ctx0" brushRef="#br0" timeOffset="128959.9563">16711 6551 1020 0,'2'-28'244'0,"-2"28"-186"0,0 0-26 15,18-19-6-15,-18 19 0 0,0 0-6 0,20-16-4 16,-20 16 2-16,0 0 11 0,0 0 12 0,0 0 7 16,18 21 6-16,-18-21-5 0,4 24 0 0,-4-24-9 15,-2 33-2-15,0-16-12 0,1 3 0 0,-3 0-9 16,2 0 2-16,-2 1-7 0,2 0 2 16,-2-1-8-16,1-2 0 0,1-1-4 0,2-17 0 15,-5 24-3-15,5-24 3 0,-5 17-3 0,5-17 2 16,0 0-3-16,0 0 1 0,0 0-3 0,0 0-1 15,0 0 3-15,0 0 1 0,0 0 2 16,0 0 1-16,19-13 0 0,-19 13-1 0,10-26 3 16,-10 26-3-16,10-34 2 0,-6 16-4 0,-1-2 5 15,1-1-6-15,-1 2 8 0,0-2-5 16,0-2 3-16,-1 0-1 0,2-3 2 0,-2-1-7 16,2 2 5-16,3 0-9 0,-1 5-7 0,-6 20 11 15,20-28-14-15,-20 28 28 0,20-13-15 0,-20 13 15 16,23-6-13-16,-23 6-1 0,26 2 0 0,-26-2-12 15,28 9 11-15,-28-9-13 0,27 14 27 0,-27-14-16 16,23 19 13-16,-23-19-17 0,18 26-3 0,-18-26 4 16,11 30 0-16,-11-30 3 0,5 33-3 15,-8-15 2-15,0 1-5 0,-3 1 9 16,-4-1-3-16,-1-1 7 0,-4 0-3 0,0-1 2 16,-2 0-2-16,-3-1 2 0,2 0-2 0,0-3 4 15,-2-1-4-15,3-2 4 0,17-10-1 0,-31 12 1 16,31-12-1-16,-26 5 1 0,26-5-1 0,-22 1 0 15,22-1 0-15,-18-1-2 0,18 1 6 16,0 0 3-16,-22-4 5 0,22 4 2 0,0 0-1 16,-18 4-1-16,18-4 0 0,0 0 2 0,0 0 0 15,-17 27 1-15,11-10-2 0,1 4-1 0,0 3-7 16,1 5-1-16,-1 3-7 0,2 3 3 0,-2 2-5 16,0 1-7-16,0-2 18 0,-1-2-25 15,2-2 8-15,0-4-22 0,4-1-17 0,-3-9-18 16,9 2-29-16,-6-20-52 0,20 23-124 15,-20-23-283-15,0 0 14 0,28 0 277 0</inkml:trace>
  <inkml:trace contextRef="#ctx0" brushRef="#br0" timeOffset="129647.4213">17270 6504 1550 0,'0'0'128'0,"0"0"-52"0,0 0-26 0,0 0-8 16,0 0-22-16,0 0-8 0,0 0-6 16,-18 25 3-16,18-25 3 0,-10 29 4 0,3-12-2 15,2 3 3-15,-1-1-5 0,-2 4 5 0,0 0-7 16,-1 4 2-16,2 0-5 0,-1 0 1 16,-1-3-4-16,-1-1 4 0,2-5-6 0,8-18 3 15,-12 29-5-15,12-29 2 0,0 0-3 0,-4 19 0 16,4-19-2-16,0 0 1 0,0 0 1 0,0 0 0 15,21-26 4-15,-21 26-3 0,29-39 3 0,-12 15-4 16,1-5 2-16,2-1-4 0,-1 1 2 0,1-1-3 16,-1 2 3-16,-1 2-4 0,-2 2 5 0,-1 1-4 15,-2 0 5-15,-1 2 0 16,-2 1 0-16,-2 3-4 0,-8 17 3 0,11-26-3 16,-11 26-11-16,0 0 15 0,0 0-3 0,0 0 0 15,0 0 14-15,0 0-15 0,20-5 0 0,-20 5 2 16,0 0 0-16,25 23-1 0,-25-23-1 0,23 17 0 15,-23-17-2-15,27 15 0 0,-27-15-2 0,27 13 1 16,-27-13-2-16,29 7 0 0,-29-7 0 0,27 2 1 16,-27-2 1-16,24 0 1 0,-24 0 1 15,17-3 3-15,-17 3-2 0,0 0 4 0,0 0 3 16,0 0-3-16,6-17 5 0,-6 17 2 0,0 0 2 16,-8-17 4-16,8 17 0 0,0 0-2 15,-20-7-4-15,20 7-3 0,0 0-3 0,-19 8-2 16,19-8 0-16,-15 17 0 0,15-17 0 0,-17 33 2 15,8-13-2-15,0 3 5 0,1 1-4 16,-1 3 6-16,2-2-6 0,3 2 4 0,3-2-7 16,3-2 7-16,3-2-6 0,2-3 3 0,-7-18-2 15,24 24-1-15,-24-24 0 0,31 13 1 0,-11-10-1 16,0-7 0-16,2-2 2 0,0-6-2 0,-1-4 1 16,-2-2-3-16,-1-4 2 0,-1-1-4 0,-3-1 6 15,-2 0-4-15,-3 4 4 0,-2-1-3 0,-4-1 3 16,0 4-4-16,-4 0 4 0,1 18-3 15,-8-29 0-15,8 29-3 0,-12-22 0 0,12 22-2 16,0 0-1-16,-19-10-5 0,19 10-6 16,0 0-4-16,0 0-8 0,-21 22-6 0,21-22-24 15,-5 18-26-15,13 1-44 0,-8-19-51 0,0 0-93 16,13 24-220-16,-13-24 16 0,28 6 328 0</inkml:trace>
  <inkml:trace contextRef="#ctx0" brushRef="#br0" timeOffset="130225.5614">18063 6452 1688 0,'0'0'139'0,"-26"7"-79"0,26-7-13 16,-17 12-15-16,17-12-6 0,-13 22-13 0,13-22-2 15,-13 33-3-15,9-13 5 0,-1 3-7 0,1 0-2 16,0 3-4-16,-1 1 0 0,0 0 0 0,0 2 0 15,1-2 0-15,-1-2 0 0,-1-2 0 0,1-5 0 16,2-1 0-16,3-17 0 0,-4 24 0 0,4-24 0 16,0 0 0-16,0 0 0 0,0 0 0 0,0 0 0 15,0 0 0-15,0 0-3 0,0 0-1 16,20-18-1-16,-20 18 2 0,17-34-3 0,-9 14 1 16,1-1 1-16,-2-1 5 0,1-1-5 15,1 1 6-15,-1-3-4 0,1 1 4 0,0 0-4 16,-1-3 5-16,1 0-6 0,0-4 6 0,3 2-5 15,-2 1-9-15,4 3 12 0,-1 5-10 0,0 1 24 16,-13 19-9-16,29-23 8 0,-29 23-12 0,28-13-2 16,-28 13 0-16,28-4 0 0,-28 4 0 15,27 5 0-15,-27-5-4 0,22 17 1 0,-22-17-1 16,21 27-9-16,-21-27 24 0,22 31-24 0,-14-14 20 16,-4 0-17-16,-2 1-4 0,-4 0 5 0,-3 2 1 15,-4 0 6-15,-4 1-1 0,-2 1 5 0,-4-2-5 16,-2 1 6-16,-2-2-4 0,-2 2 3 0,-1-2-2 15,-1 2 2-15,1-2-3 16,-1-3 3-16,1-1-4 0,3-3 3 0,1-2 0 16,5-1 0-16,17-9 2 0,-26 7 0 0,26-7-2 15,-17 0 0-15,17 0 3 0,0 0 2 0,0 0 5 16,0 0 1-16,0 0-1 0,0 0-1 0,0 0-4 16,-17 2-2-16,17-2-4 0,-9 26 0 0,3-5 0 15,-3 7 0-15,0 7 0 0,-2 5 0 0,-4 6 0 16,-2 5 0-16,-4 1 0 0,0 2 0 15,-6 0 0-15,1-5 0 0,6-2-24 0,-2-10-29 16,16 3-82-16,-14-31-174 0,23 13-318 0,-3-22 18 16,0 0 320-16</inkml:trace>
  <inkml:trace contextRef="#ctx0" brushRef="#br0" timeOffset="131100.5952">18625 6541 1128 0,'0'0'183'0,"-14"-22"-132"0,14 22-25 16,-3-23-4-16,3 23 9 0,-4-20 2 0,4 20 10 15,0 0 4-15,-16-23 5 0,16 23-3 0,0 0-7 16,-18 0-8-16,18 0-7 0,-24 11-2 16,24-11-5-16,-32 22 6 0,13-8-4 15,2 5 6-15,-5-1-3 0,2 5 8 0,0-2-8 16,2 4 3-16,3-2-10 0,1-2-4 0,6 0-6 16,2-3-1-16,6-18-7 0,1 29 0 0,-1-29 0 15,19 19 0-15,-2-14 0 0,3-1 0 0,3-4 0 16,1-4 0-16,5-4 0 0,2-6 0 0,4-1 0 15,2-6-1-15,-1-1-3 0,-1-3-11 16,1 1 3-16,-5-2-5 0,-3 2 4 0,-3 1 0 16,-8 3 9-16,-5 0-2 0,-12 20 8 0,12-27-2 15,-12 27 1-15,-5-19 1 0,5 19 0 16,0 0-2-16,-27-9 0 0,27 9-1 0,-28 3 0 16,11 2-1-16,17-5 2 0,-29 14 0 0,29-14 1 15,-22 18 3-15,22-18-3 0,-14 18 4 0,14-18-6 16,0 0 3-16,-3 17-3 0,3-17 0 15,0 0 2-15,25 12-1 0,-25-12 0 0,32 1 0 16,-12-3 3-16,3-2 1 0,1-2 1 0,2 0 1 16,-2 1-1-16,2 0 0 0,-3 2 0 0,-3 1 0 15,-3 2-1-15,-17 0 2 0,24 8 0 0,-24-8 3 16,0 0-2-16,11 26-6 0,-11-26-1 0,-5 32 0 16,-1-13 0-16,-4 2 0 0,-1-1 0 15,-2 2 0-15,-1 0 0 0,3 1 0 16,-1-2 0-16,4 0 0 0,-1-4 0 0,9-17 0 15,-11 27 0-15,11-27 0 0,0 0 0 0,-2 18 0 16,2-18 0-16,0 0 0 0,0 0 0 0,18-4 0 16,-18 4 0-16,24-21 0 0,-9 5 0 0,3-5 0 15,0-3 0-15,2 0 0 0,-2-2 0 0,0 2 0 16,-3 0 0-16,-1 1 0 0,-3 0 0 16,-1 1 0-16,-3 2 0 0,-2 1 0 0,-5 19 0 15,6-29 0-15,-6 29 0 0,0 0 0 0,3-18 0 16,-3 18 0-16,0 0 0 0,0 0 0 0,0 0 0 15,0 0-46-15,0 0-19 0,0 0-32 16,30 26-46-16,-30-26-106 0,33-14-349 0,-15 12 55 16,2-8 238-16</inkml:trace>
  <inkml:trace contextRef="#ctx0" brushRef="#br0" timeOffset="131303.7224">19644 6013 1533 0,'-44'12'215'0,"21"5"-151"0,-4 1-38 16,-1 8-5-16,1 4-10 0,1 5 0 16,-2 5-5-16,2 3 9 0,2 4-5 0,2 3-4 15,4-2 15-15,2 2-25 0,1-4 16 16,3 0-9-16,2-5-12 0,3-3-2 0,3-3-20 16,0-9-14-16,8 6-39 0,-4-32-39 0,13 46-104 15,-13-46-221-15,-2 18-94 0,2-18 113 0</inkml:trace>
  <inkml:trace contextRef="#ctx0" brushRef="#br0" timeOffset="131616.2345">19199 6419 1864 0,'0'0'64'0,"0"0"-50"15,0 0-12-15,0 0 0 0,0 0-1 16,0 0 5-16,29 16 1 0,-5-17 4 15,7-2-2-15,4-1-4 0,3-1-16 0,3-1 10 16,-1 0-13-16,-1-2 25 0,1 2-20 0,-5 0 7 16,-1 1-18-16,-3 3 2 0,-6 1 6 0,-3 0 4 15,-5 2 5-15,-17-1 1 0,20 6-2 0,-20-6-12 16,0 0 14-16,9 20-12 0,-9-20 30 0,-6 27-13 16,-1-10 14-16,-1 2-11 0,-5 1 0 15,2 1 5-15,-3 4-8 0,1-1 5 0,-1 0-7 16,1 0 3-16,1-2-4 0,2-1 4 0,3-3-7 15,-1-1 0-15,8-17-12 0,-5 24-7 0,5-24-15 16,0 0-19-16,13 20-28 0,-13-20-29 16,0 0-57-16,12-23-82 0,5 5-251 0,-17 18 14 15,22-38 298-15</inkml:trace>
  <inkml:trace contextRef="#ctx0" brushRef="#br0" timeOffset="131741.2401">19717 6321 1629 0,'-26'-27'187'0,"26"27"-71"0,-20-22-34 15,20 22-49-15,-24-10-33 0,24 10 0 0,0 0 0 16,-23-13 0-16,23 13 0 0,0 0-68 0,0 0-94 16,-23-28-143-16,23 28-314 0,0 0 9 0,27-10 328 15</inkml:trace>
  <inkml:trace contextRef="#ctx0" brushRef="#br0" timeOffset="132558.1636">20062 6421 1044 0,'0'0'107'0,"-33"-8"-55"0,33 8 0 0,-34-7 9 16,34 7 6-16,-40-1 1 0,40 1-14 15,-44 11 22-15,26 4-8 0,-9-6 8 0,7 11-7 16,-5-4-22-16,3 5-11 0,2-1-12 15,3 4 1-15,1-2-10 0,5 1 2 0,1-2-8 16,4-4 1-16,6 0-6 0,4 0 3 0,-4-17-5 16,19 26 2-16,-19-26-1 0,34 20 2 0,-12-16-3 15,3-1 1-15,1-4-2 0,2-3-2 0,3-3 2 16,-1-3-1-16,1-3 0 0,0-2-2 0,-3-2-2 16,-4 0-5-16,0-2 0 0,-5 0-6 15,-4-1 6-15,-2 0-5 0,-2 2 7 0,-4-1-4 16,-2 3 6-16,-2-1-1 0,-3 17 4 0,-3-31-1 15,3 31 3-15,-12-26-5 0,12 26-14 16,-17-22 30-16,17 22-28 0,0 0 31 0,-18-21-13 16,18 21-1-16,0 0 2 0,0 0-3 0,0 0 0 15,0 0 3-15,0 0 1 0,0 0 6 0,25 3 4 16,-25-3 0-16,28 5 4 0,-28-5-14 16,29 8 14-16,-12-2-12 0,-17-6 11 0,31 15 0 15,-31-15 7-15,27 20-15 0,-27-20-3 0,18 24-5 16,-18-24 0-16,6 28 0 0,-7-11 0 0,1-17 0 15,-8 34 0-15,1-16 0 0,-3 2 0 0,-1-1 0 16,-2 0 0-16,-3 1 0 0,2-1 0 0,-2 0 0 16,2-1 0-16,14-18 0 0,-23 27 0 15,23-27 0-15,0 0 0 0,0 0 0 0,0 0 0 16,0 0 0-16,0 0 0 0,27-11 0 0,-6-8 0 16,3-4 0-16,6-4 0 0,1-1 0 0,0-1 0 15,2-1 0-15,-2 0 0 0,-1 1 0 16,-1 2 0-16,-3 3 0 0,-3 2 0 0,-4 4 0 15,-19 18 0-15,25-25 0 0,-25 25 0 0,0 0 0 16,0 0 0-16,0 0 0 0,0 0 0 16,-4 20 0-16,-4-1 0 0,-5 6 0 0,1 3 0 15,-2 0 0-15,0 3 0 0,2-3 0 0,4 0 0 16,0-4 0-16,8-1-36 0,2-6-14 0,7 2-32 16,-9-19-41-16,29 27-73 0,-29-27-107 0,32-8-263 15,-5 10 51-15,-5-18 340 0</inkml:trace>
  <inkml:trace contextRef="#ctx0" brushRef="#br0" timeOffset="132903.5198">20775 6434 1612 0,'0'0'141'0,"-34"-5"-80"0,14 5-16 16,-3-2-15-16,4 6-2 0,-4 1-8 0,0 5 6 16,1 1-3-16,1 5 5 0,1-1-6 15,5 5-11-15,-1 0-11 0,3 2 0 16,0 1 0-16,5-1 0 0,2-1 0 0,5-1 0 15,2-3 0-15,-1-17 0 0,11 28 0 0,-11-28 0 16,22 16 0-16,-22-16 0 0,32 7 0 0,-12-9 0 16,-2-3 0-16,2-2 0 0,0-2 0 0,1-4 0 15,2-1 0-15,-4-3 0 0,1 0 0 0,-2 0 0 16,0-1 0-16,-3 1 0 0,0-1 0 0,-15 18 0 16,22-31 0-16,-22 31 0 0,14-23 0 15,-14 23 0-15,0 0 0 0,0 0 0 0,0 0 0 16,0 0 0-16,0 0 0 0,0 0 0 0,0 0 0 15,-19 27 0-15,10-9 0 0,1-1 0 16,-1 3 0-16,9-20 0 0,-12 30 0 0,12-30-21 16,-2 21-9-16,2-21-3 0,0 0-6 0,0 0-3 15,26 10-12-15,-26-10-30 0,32-12-57 0,-27-15-126 16,15 10-306-16,2-4 44 0,-3-8 296 16</inkml:trace>
  <inkml:trace contextRef="#ctx0" brushRef="#br0" timeOffset="133059.7557">21163 6088 1877 0,'-18'17'81'15,"3"6"-35"-15,-2 3-15 0,-1 7-19 0,-4 5-12 16,-1 5 0-16,-4 3 0 0,1 4 0 0,1-1 0 16,-1 1 0-16,3-4 0 0,4-6 0 0,5-3 0 15,1-9-31-15,13 6-112 0,0-34-115 0,0 41-256 16,2-23-92-16,-2-18 112 0</inkml:trace>
  <inkml:trace contextRef="#ctx0" brushRef="#br0" timeOffset="133512.9406">22008 5965 1446 0,'-17'2'245'16,"17"-2"-212"-16,-24 4-25 0,24-4-4 15,-22 15 3-15,22-15-2 0,-29 39 5 0,12-10-2 16,-1 9 8-16,0 3-1 0,5 7 12 0,-2 2-11 15,4 3 8-15,0 1-3 0,3 0-25 0,1-2 18 16,2-4-26-16,0-2-2 0,0-5-2 16,5 0-33-16,-5-11-24 0,12 10-54 0,-15-23-53 0,24 19-96 15,-20-13-208-15,4-23 12 0,12 32 281 16</inkml:trace>
  <inkml:trace contextRef="#ctx0" brushRef="#br0" timeOffset="133919.2099">21616 6361 1581 0,'0'0'104'15,"-26"18"-70"-15,26-18-21 0,0 0-7 0,3 23-16 16,-3-23 35-16,25 21-25 0,-8-15 38 0,4 2-10 16,4-4-1-16,5 2-3 0,4-3-6 0,3-1-3 15,5-1-3-15,5-2-4 0,1-3-2 16,2 1-4-16,-3-2-1 0,0 1-1 0,-7 1-1 15,-2 1 2-15,-9 1-1 0,-5 0 0 0,-6 1 1 16,-18 0-1-16,20 1 3 0,-20-1 11 16,0 0 7-16,0 0 8 0,0 0-6 0,0 0-5 15,0 0-12-15,-27 22-6 0,9-15 0 0,-1 4 0 16,0 0 0-16,0 2 0 0,-1 2 0 0,1 2 0 16,2 2 0-16,2 3 0 0,3 1 0 0,3 0 0 15,2 0 0-15,5-3 0 0,3-1 0 0,5-3 0 16,-6-16 0-16,29 26 0 0,-7-18 0 15,5-4 0-15,1-4 0 0,2-4 0 16,2-5 0-16,-2-5 0 0,1-1 0 0,-2-5 0 16,-2 0 0-16,-6-1 0 0,-2-1 0 0,-6-1 0 15,-4 2 0-15,-5 0 0 0,-4 2 0 0,-4-1 0 16,-6 3 0-16,-5-2 0 0,15 19-32 0,-41-33-68 16,41 33-108-16,-60-18-327 0,32 13-71 0,-3 1 41 15</inkml:trace>
  <inkml:trace contextRef="#ctx0" brushRef="#br0" timeOffset="134747.3509">14076 7734 1272 0,'0'0'84'0,"0"0"-34"0,9-25-4 0,-9 25-4 16,12-17-6-16,-12 17 7 0,11-17-39 0,-11 17 40 15,0 0-35-15,10-17 19 0,-10 17 4 0,0 0-2 16,0-23 8-16,0 23-3 0,0 0 1 15,0 0-8-15,-26-18 0 0,26 18-6 0,-30 0 2 16,9 6-2-16,-6 2 0 0,2 5-10 0,-6 3 25 16,1 4-25-16,1 0-1 0,2 3-11 0,0 0 0 15,4 1 0-15,4-2 0 0,4-3 0 16,7-1 0-16,8-18 0 0,-4 26 0 0,4-26 0 16,0 0 0-16,24 13 0 0,-5-15 0 0,5-4 0 15,6-8 0-15,4-4 0 0,6-6 0 16,2-5 0-16,2-5 0 0,-2-3 0 0,1-4 0 15,-2-2 0-15,-1 1 0 0,-2 0 0 0,-4 2 0 16,-4 1 0-16,0 3 0 0,-6 2 0 0,-3 4 0 16,-7 2 0-16,-4 6 0 0,-5 4 0 0,-5 18 0 15,1-22 0-15,-1 22 0 0,0 0 0 0,0 0 0 16,-23 4 0-16,23-4 0 0,-23 30 0 0,8-5 0 16,1 4 0-16,-2 5 0 0,-1 5 0 15,2 3 0-15,2 3 0 0,2 1 0 16,4-1 0-16,3-3 0 0,3-1 0 0,3-5 0 15,4-3 0-15,5-3 0 0,1-4-23 0,8-2-34 16,-1-8-23-16,10 5-35 0,-7-17-32 0,20 17-75 16,-24-29-67-16,21 6-229 0,-3 3 51 0,-11-18 339 15</inkml:trace>
  <inkml:trace contextRef="#ctx0" brushRef="#br0" timeOffset="134934.9072">14744 7625 1224 0,'1'-25'163'16,"-14"5"-82"-16,13 20-19 0,-12-24 9 0,12 24-2 15,0 0-8-15,0 0-14 0,-23 4-14 0,23-4-8 16,-14 24-7-16,8-3-3 0,0 5-5 16,1 4-11-16,3 2 21 0,-1 2-26 15,1-3 23-15,-2 2-14 0,3-2-5 0,-1-1 3 16,2-1-13-16,0-2 3 0,3-3-19 0,-2-7-22 16,10 3-32-16,-11-20-41 0,20 20-68 0,-20-20-91 15,0 0-236-15,25-17 42 0,-17-5 337 0</inkml:trace>
  <inkml:trace contextRef="#ctx0" brushRef="#br0" timeOffset="135341.0825">14818 7429 1275 0,'0'0'-12'0,"0"0"-29"15,0 0-10-15,23 13-6 0,-1-8-25 0,-4-7-22 16,12 7 2-16,-4-8 26 0,7 3 36 15,1-1 19-15,0 1 14 0,2 3 30 0,-5-2 32 16,1 5 18-16,-7-4-1 0,0 5-17 0,-25-7-1 16,29 13 22-16,-29-13 32 0,0 0 20 0,0 0-4 15,2 25-12-15,-2-25-30 0,-26 14-23 0,6-8-23 16,2 4-10-16,-6-3-7 0,-2 4 1 0,-2-2 1 16,3 3 2-16,-3-1 0 0,3 3 0 0,0-2 1 15,4 3-2-15,3-2-4 16,18-13-12-16,-22 26 2 0,22-26-13 0,-3 20 24 15,3-20-19-15,19 16 16 0,-2-9-15 0,3-3-2 16,5-1 2-16,4-1-1 0,1-2 0 0,3-2-1 16,1 1 1-16,-2 1 0 0,-3 1 0 0,-3 4 0 15,-6 1 1-15,-20-6-2 0,27 21 3 0,-27-21-2 16,7 29 2-16,-10-9-2 0,-6 2 5 0,-2 1-3 16,-5-1 7-16,-3-2-6 0,-2 1 2 15,2-2-4-15,-3 0-1 0,4-3-3 0,1-2-4 16,17-14-10-16,-25 18-8 0,25-18-23 0,0 0-38 15,0 0-66-15,0 0-105 0,15-22-326 0,-15 22 33 16,31-40 248-16</inkml:trace>
  <inkml:trace contextRef="#ctx0" brushRef="#br0" timeOffset="135903.5971">15580 7563 1709 0,'0'0'106'0,"-30"4"-70"0,30-4-12 15,-29 15-2-15,29-15-1 0,-27 25-5 0,27-25 3 16,-20 34 0-16,12-14-7 0,2 2 21 0,3 1-26 16,-2 3 16-16,1-1-23 0,-1 0 0 15,2 2 0-15,-2 0 0 0,1-1 0 16,-2 0 0-16,1-2 0 0,0-4 0 0,0 1 0 16,5-21 0-16,-7 26 0 0,7-26 0 0,0 0 0 15,-2 19 0-15,2-19 0 0,0 0 0 0,0 0 0 16,0 0 0-16,16-26 0 0,-16 26 0 0,20-35 0 15,-9 16 0-15,1-2 0 0,-1 2 0 0,-1-1 0 16,0 0 0-16,-3-1 0 0,2 0 0 16,-2-1 0-16,0 1 0 0,-1 1-2 0,-1 0 3 15,0 1-3-15,1 1-13 0,-6 18 23 0,13-32-27 16,-13 32 23-16,20-25-13 0,-20 25-3 0,25-19-1 16,-25 19-2-16,30-16 2 0,-30 16 1 15,32-10 0-15,-13 8 2 0,-1 1 4 0,1 2 2 0,2 2 2 16,-3 2 1-16,-18-5-1 15,28 15 2-15,-28-15-3 0,14 23 4 0,-14-23-2 16,0 32-11-16,0-32 28 0,-15 34-28 0,3-16 28 16,-3 2-15-16,-3-2-2 0,-3 0 4 0,-2-1-4 15,-1 0 2-15,1-3-1 0,-1 1 2 0,-2-2-3 16,3 1 3-16,0-5-2 0,1 1 2 0,2-2 0 16,2 0 5-16,1-1 4 0,17-7 4 0,-27 13 2 15,27-13 1-15,-17 14-5 0,17-14-3 16,-12 16-5-16,12-16 3 0,-12 31-1 0,5-11 3 15,-2 3-10-15,1 4 0 0,-1 2 0 16,-1 2 0-16,1 6 0 0,-3-1 0 0,-2 3 0 16,1 0 0-16,-2 0 0 0,4-6 0 0,2-5 0 15,2-11-29-15,7-17-38 0,0 0-67 0,20 32-144 16,-20-32-324-16,0 0 0 0,29-24 268 0</inkml:trace>
  <inkml:trace contextRef="#ctx0" brushRef="#br0" timeOffset="136184.8474">15984 7209 1648 0,'19'-5'111'16,"-19"5"-60"-16,0 0-6 0,12-20 5 0,-12 20-10 15,0 0-8-15,0 0 3 0,1 32-4 0,-5-6-27 16,-3 4-4-16,-3 9 0 0,-3 4 0 0,-2 3 0 16,-2 5 0-16,-1 0 0 0,-1 1 0 15,-1 0 0-15,3-4 0 0,0-1 0 0,3-3 0 16,0-5 0-16,6-1 0 0,0-8-10 0,8 1-57 16,0-31-39-16,13 48-132 0,-13-48-359 0,2 27-6 15,-2-27 178-15</inkml:trace>
  <inkml:trace contextRef="#ctx0" brushRef="#br0" timeOffset="136771.8853">16408 7660 1315 0,'0'0'161'0,"3"-23"-97"0,-3 23 5 15,0 0-2-15,-5-22-17 0,5 22-7 0,-10-17-15 16,10 17-8-16,-16-18-12 0,16 18-3 16,-23-18-4-16,23 18-2 0,-32-14 0 0,11 9 5 15,-1 1 1-15,-2 4 9 0,-1 5 6 0,-3 1 4 16,0 7 3-16,-2 3 1 0,4 5-1 0,-1-1-3 0,1 3-9 16,1 0 15-16,3 4-30 15,3-1 0-15,4 0 0 0,5-1 0 0,5-2 0 16,5-2 0-16,5-3 0 0,-5-18 0 0,26 25 0 15,-4-17 0-15,3-4 0 0,6-4 0 0,0-3 0 16,6-5 0-16,2-2 0 0,-1-5 0 0,4-2 0 16,-3-1 0-16,-4-1 0 0,-6-1 0 0,-3 2 0 15,-6 1 0-15,-1 0 0 0,-19 17 0 0,28-30 0 16,-28 30 0-16,15-24 0 0,-15 24 0 16,9-23 0-16,-9 23 0 0,2-17 0 0,-2 17 0 15,0 0 0-15,0 0 0 0,0 0 0 0,0 0 0 16,0 0 0-16,0 0 0 0,-11 17 0 0,9 0 0 15,-3 5 0-15,0 2 0 0,-1 1 0 0,0 3 0 16,0 1 0-16,0 2 0 0,-1-1 0 0,1-1 0 16,1-5 0-16,5 0-24 15,1-7-39-15,10 7-51 0,-11-24-52 0,32 25-103 16,-32-25-160-16,25 0-100 0,5 9 77 0,-8-20 452 16</inkml:trace>
  <inkml:trace contextRef="#ctx0" brushRef="#br0" timeOffset="137240.4643">17147 7560 1211 0,'-19'-17'158'0,"19"17"-100"15,-13-24-9-15,13 24-1 0,-12-22 0 16,12 22-8-16,0 0 2 0,-19-17 1 0,19 17 2 16,-20-1-1-1,20 1-6-15,-24 8-5 0,24-8-6 0,-32 26 1 16,12-9-2-16,-2 3 3 0,-2 2 0 0,-1 6 2 16,0-2-11-16,3 3-20 0,-2 0 0 15,3 0 0-15,1-2 0 0,3-3 0 0,6-1 0 16,7-2 0-16,4-4 0 0,4 0 0 0,-4-17 0 15,27 24 0-15,-4-16 0 0,6-1 0 16,7-3 0-16,3-4 0 0,4-1-6 0,1-6-61 16,11 4-45-16,-15-15-75 0,23 20-177 0,-18-15-219 15,-2-1 33-15,-1 6 373 0</inkml:trace>
  <inkml:trace contextRef="#ctx0" brushRef="#br0" timeOffset="137626.2393">17360 7660 1349 0,'-4'18'186'0,"4"-18"-131"0,-5 18-29 15,5-18 18-15,0 0 5 0,11 20-3 0,-11-20 3 16,23 9-6-16,-23-9-1 0,32 3-9 0,-14-4-10 16,4-5-9-16,4-3-5 0,-2-1-6 0,2-2-3 15,-2-1-17-15,-2-1 23 0,0-1-27 0,-3 1 24 16,-19 14-7-16,29-29-1 0,-29 29 5 0,17-27 0 15,-17 27 4-15,8-24-4 0,-8 24 3 16,-4-21-2-16,4 21 0 0,-15-20-1 0,15 20 1 16,-25-17-3-16,8 12 2 0,-4 1 0 0,1 5 1 15,-4 3 4-15,0 3 2 0,1 4 6 16,-3 2 4-16,2 6 2 0,-4 1-1 0,1 6 4 16,1 0-18-16,0 3-4 0,3 0 0 0,5 1 0 15,1-2 0-15,7-1 0 0,4-3 0 0,5-3 0 16,7-3 0-16,-6-18 0 0,24 26 0 15,-7-17 0-15,6-2 0 0,3-3 0 0,4-4 0 16,4-8-22-16,5 2-38 0,-2-10-46 0,13 11-71 16,-24-26-140-16,13 16-284 0,-4-2 65 0,-5-10 309 15</inkml:trace>
  <inkml:trace contextRef="#ctx0" brushRef="#br0" timeOffset="138141.8603">17897 7555 1519 0,'-18'-16'128'15,"18"16"-66"-15,0 0-21 0,-19 17-9 0,19-17-9 16,-17 23-1-16,17-23-3 0,-20 35 3 0,9-17-5 16,3 5-9-16,-3 0 24 0,2 3-24 0,-3 0 28 15,1 1-11-15,-1-3-4 0,0 1 2 0,2-3-14 16,2-4-9-16,8-18 0 0,-11 26 0 16,11-26 0-16,0 0 0 0,0 0 0 0,0 0 0 15,0 0 0-15,0 0 0 0,0 0 0 0,25-16 0 16,-11-2 0-16,3-5 0 0,1-2 0 0,-1-2 0 15,2-1 0-15,-2 2 0 0,-1 0-13 0,-1 2 17 16,-3 0-19-16,-1 3 22 0,-1 1-5 16,-2 0 0-16,-1 3 0 0,-7 17-2 0,14-26 6 15,-14 26-3-15,0 0-1 0,10-18-2 16,-10 18 0-16,0 0 0 0,0 0 0 0,0 0 0 16,0 0 0-16,0 21 0 0,0-21 0 0,-3 29 0 15,0-12 0-15,-1 0 0 0,-1 3 0 0,3-2 0 16,-2-1 0-16,3 0 0 0,1-17 0 0,0 25 0 15,0-25 0-15,7 17 0 0,-7-17 0 0,0 0 0 16,24 7 0-16,-24-7 0 0,26-9 0 16,-26 9 0-16,31-26 0 0,-11 9 0 0,-1-3 0 15,2-3 0-15,0-2 0 0,3 0 0 16,-1 0 0-16,1 2 0 0,-2 1 0 0,-5 4 0 16,-17 18 0-16,24-26 0 0,-24 26 0 0,0 0 0 15,0 0 0-15,0 0 0 0,0 0 0 0,0 0 0 16,0 0 0-16,-4 23 0 0,-5-2 0 0,0 4 0 15,-2 3 0-15,1 2 0 0,0 1 0 16,3-1 0-16,0 1 0 0,1-4 0 0,2 1-8 16,0-4-42-16,7 3-23 0,-3-11-26 0,13 11-33 15,-13-27-84-15,26 22-293 0,-26-22-31 0,30 18 121 16</inkml:trace>
  <inkml:trace contextRef="#ctx0" brushRef="#br0" timeOffset="138891.8889">18386 7667 1718 0,'0'0'74'16,"0"0"-8"-16,22 20-25 0,-22-20-4 0,21 3-9 15,-21-3-9-15,27-2-4 0,-27 2-19 16,35-11 17-16,-17 4-21 0,2-3 20 0,-2 2-9 16,0-2 6-16,0 0-7 0,-18 10-2 0,32-21 0 15,-32 21-3-15,29-23 4 0,-29 23-4 0,22-21 1 16,-22 21 0-16,13-19 1 0,-13 19 2 16,9-18 0-16,-9 18-1 0,5-22-1 0,-5 22-4 15,-4-22 2-15,4 22-2 0,-17-17 0 0,17 17 0 16,-25-11-1-16,25 11 1 0,-32-2 4 0,15 5 4 15,-4 3 1-15,3 3 5 0,-3 3 0 0,1 4 2 16,-1 2-1-16,-1 2 5 0,0 3-10 0,4 2-5 16,1-1 0-16,5 1 0 0,1-2 0 0,6 0 0 15,1-1 0-15,7-2 0 16,3-1 0-16,-6-19 0 0,23 29 0 0,-23-29 0 16,35 18 0-16,-15-13 0 0,3-5 0 0,2-4 0 15,2-3 0-15,1-5 0 0,1-2 0 0,-2-3 0 16,1-1 0-16,-2-2-5 0,-3 2-27 0,0-3 27 15,-1 2-18-15,-1-1 31 0,-1 0-6 0,-3-1-2 16,-2 3 2-16,-3 1-3 0,-12 17 4 16,14-24 4-16,-14 24 6 0,0 0 0 0,0 0 4 15,6-18-16-15,-6 18-1 0,0 0 0 0,0 0 0 16,0 0 0-16,-6 20 0 0,6-20 0 0,-13 29 0 16,6-9 0-16,1 1 0 0,1 0 0 0,-1 2 0 15,0-1 0-15,1-3 0 0,1 3 0 16,2-3 0-16,2-19 0 0,0 28 0 0,0-28 0 15,0 0 0-15,4 19 0 0,-4-19 0 16,0 0 0-16,0 0 0 0,22-12 0 0,-22 12 0 16,25-26 0-16,-8 5 0 0,1 1 0 0,1-2-1 15,1 1 2-15,-3-1-1 0,-1 3 0 0,-2 0 0 16,-3 1 0-16,-11 18 0 0,21-31 0 0,-21 31 0 16,21-24 0-16,-21 24 0 0,0 0 0 0,0 0 0 15,0 0 0-15,0 0 0 0,0 0 0 0,0 0 0 16,12 26 0-16,-13-9 0 0,-1 2 0 15,0 1 0-15,-2 1 0 0,2 0 0 16,-2-2 0-16,2-2 0 0,-1 0 0 0,3-17 0 16,-2 28-21-16,2-28-56 0,1 19-2 0,-1-19-32 15,0 0-60-15,0 0-87 0,0 0-298 0,0 0 5 16,0 0 329-16</inkml:trace>
  <inkml:trace contextRef="#ctx0" brushRef="#br0" timeOffset="139141.9472">19537 7124 1577 0,'-51'9'198'16,"51"-9"-143"-16,-26 16-15 0,26-16 4 16,-18 24-7-16,13-7-4 0,-2 1-12 0,4 4 2 15,1 4-5-15,-1 2-17 0,2 3-1 0,-1 2 0 16,1 1 0-16,1 0 0 0,1-1 0 0,0-1 0 15,1 1 0-15,-2-2 0 0,-1 2 0 0,0-5-6 16,-1-3-17-16,-3-3-18 0,4 0 10 0,1-22-42 16,-8 37-14-16,8-37-77 0,-6 27-120 0,-12-20-244 15,18-7-19-15,0 0 285 0</inkml:trace>
  <inkml:trace contextRef="#ctx0" brushRef="#br0" timeOffset="139329.3731">19269 7384 1695 0,'0'0'291'0,"0"0"-230"16,0 0-61-16,-18 14 0 0,18-14 0 0,0 0 0 15,0 0 0-15,0 0 0 0,21 8 0 0,-21-8 0 16,28 1 0-16,-10-2 0 0,1-2 0 0,3-1 0 16,3-2 0-16,0 0 0 0,2-5-28 0,2 5-46 15,-6-7-39-15,12 15-65 0,-20-26-190 0,18 15-229 16,-2-3 44-16,-5-11 418 0</inkml:trace>
  <inkml:trace contextRef="#ctx0" brushRef="#br0" timeOffset="139579.3733">19753 6959 1601 0,'11'21'225'0,"-11"-21"-154"0,6 21-16 15,-6-21-1-15,20 30-15 0,-8-13-37 0,2 4-2 16,2-1 0-16,1 2 0 0,-1 2 0 0,2 2 0 16,-2 1 0-16,-1 4 0 0,-1-1 0 0,0 1 0 15,-2 2 0-15,-2 2 0 0,-2 1 0 16,-3 1 0-16,-4-1 0 0,-4 0 0 0,-3 2 0 16,-4-2 0-16,-2-1 0 0,-4-3 0 15,-1-1 0-15,-4-3 0 0,4 1 0 0,-5-10-41 16,12 11-138-16,-19-27-248 0,29-3-223 0,-22 19 54 15,22-19 443-15</inkml:trace>
  <inkml:trace contextRef="#ctx0" brushRef="#br0" timeOffset="139735.7095">19909 7644 2047 0,'0'0'0'0,"-29"-6"0"0,29 6 0 15,-25-7 0-15,25 7 0 0,0 0 0 0,-19-23 0 16,19 23 0-16,-6-29 0 0,2 11 0 0,-1-3 0 15,4 4 0-15,-5-3 0 0,6 20-39 0,-13-40-155 16,13 40-401-16,-6-28-57 0,6 28 86 0</inkml:trace>
  <inkml:trace contextRef="#ctx0" brushRef="#br3" timeOffset="189222.2343">755 8815 851 0,'0'0'191'0,"8"-18"-54"0,-8 18-28 0,0 0-22 15,0 0-13-15,0 0-17 0,0 0-14 0,0 0-15 16,0 0-9-16,0 0-9 0,0 0-6 0,0 0-2 15,0 0-4-15,0 0 0 0,0 0-1 0,0 0 3 16,0 0 6-16,14 28 0 0,-11-2 8 0,1 11 8 16,0 7-26-16,-4 4 24 0,-4 6-22 15,-3 3 8-15,-4 5 12 0,-5 3-13 0,-1 1 15 16,-5-2-17-16,3-2 11 0,-2-7-14 0,4-8-8 16,4-10 22-16,5-7-27 0,6-9 20 0,2-21-28 15,7 28-24-15,-7-28-22 0,22 6-25 0,-22-6-23 16,29-13-34-16,-21-13-55 0,15 8-129 0,3-1-132 15,-17-19 224-15,18 21 241 0</inkml:trace>
  <inkml:trace contextRef="#ctx0" brushRef="#br3" timeOffset="189706.6267">384 8969 1270 0,'0'0'142'0,"-34"-15"-35"15,34 15-32-15,0 0-33 0,-17-9-8 0,17 9-10 16,0 0-8-16,0 0 1 0,0 0 3 0,22-16-9 15,-1 10 35-15,4-2-34 0,8 1 29 0,6-2-20 16,5 0-9-16,3-2-2 0,5 0-7 0,2-1 3 16,-1 0 0-16,1-1 1 0,-4 1-3 0,-3 0-1 15,-1 1-4-15,-2 1 2 0,-1 0-1 16,-6 1 1-16,-3 0-2 0,-3 1 2 0,-2 1-1 0,-5 0 3 16,-2 4-3-16,-5 0 1 0,-17 3-2 0,20 4-1 15,-20-4 2-15,0 0-2 0,11 24 4 0,-11-6-4 16,-3 5 5-16,-3 8-4 0,-2 1 4 15,-6 6 8-15,-3 2-22 0,0 1 19 0,-2 4-19 16,2-3 8-16,-2 3 7 0,4-2-7 0,-1 1 6 16,1-3-7-16,3 0 8 0,1-2-7 0,0-2 7 15,3-1-8-15,0-5 8 0,4-6-9 0,2-6 7 16,2-19-4-16,4 21 3 0,-4-21 0 0,0 0 0 16,27 6 1-16,-27-6 1 0,28-11 4 0,-11-2 3 15,1-5 5-15,1-5-7 0,1-5 2 0,1-4-8 16,-2-1 3-16,2-3-5 0,-3 3 5 0,0 0-6 15,-1 4 5-15,-1 4-6 0,-1 4 4 0,-15 21-5 16,24-27 3-16,-24 27-1 0,0 0-1 16,19-7 2-16,-19 7-1 0,0 0 1 0,17 27-2 15,-11-7 4-15,1 8-5 0,-4 5 6 0,0 2-6 16,-1 1 5-16,-2 2-9 0,-1-2 1 0,2-2-12 16,0-3-1-16,3-1-14 0,1-3 1 0,5-2 2 15,-2-5-31-15,8-1 8 0,-16-19-55 0,33 24-31 16,-33-24-64-16,40 5-152 0,-12-5-150 0,-8-16 82 15,16 16 423-15</inkml:trace>
  <inkml:trace contextRef="#ctx0" brushRef="#br3" timeOffset="190019.1206">1707 9272 1186 0,'0'0'343'0,"-8"17"-291"15,8-17-32-15,0 30-5 0,0-30 0 0,17 28 9 16,-17-28-4-16,24 16 2 0,-24-16-6 0,30 7-7 15,-10-7-3-15,3-1-1 0,1-3 0 0,2 0-2 16,-3-4 1-16,0 0 1 0,-1-4 2 0,-1 0-2 16,-2-3 3-16,-19 15-5 0,26-28 2 0,-26 28-2 15,9-28 9-15,-9 28 0 0,-3-29 5 0,3 29-4 16,-14-31-3-16,14 31-4 0,-25-30 4 0,25 30 0 16,-35-23 4-16,14 14 0 0,-2 4-1 0,0 4-1 15,-2 4-1-15,1 3 1 0,1 3 1 0,0 6 1 16,1 2-4-16,2 5 0 0,3-1-7 15,3 4 3-15,5-1-7 0,4-1 3 0,7 0-4 16,4-4 1-16,6-1-3 0,5-2-6 0,7-2-20 16,3-5-21-16,8 4-46 0,-4-16-65 0,23 20-150 15,-17-15-303-15,16-3 55 0,9 8 401 0</inkml:trace>
  <inkml:trace contextRef="#ctx0" brushRef="#br3" timeOffset="190644.1503">3340 9017 1018 0,'0'0'246'0,"-18"-12"-154"16,0 5-24-16,18 7-12 0,-32-8-5 0,32 8-7 16,-37-4-7-16,17 4-6 0,-5 1-5 0,4 2-2 15,-5 2-2-15,5 6 0 0,-4-1-3 16,5 4 2-16,-2 1-7 0,1 4 3 0,2 1-4 16,1 1 6-16,3 1-2 0,1 1 3 0,2-1-6 15,5-2-1-15,2-1-9 0,5-3 2 0,0-16-5 16,8 27 1-16,-8-27-1 0,22 22 0 15,-22-22 0-15,36 16 1 0,-14-13-1 0,2 0 1 16,3-6-1-16,2-3-1 0,4-5 1 16,1-3-3-16,3-6 4 0,0-1-2 0,-3-4 4 15,-1 1-6-15,-5 1 4 0,-4 2-4 0,-3 1 3 16,-7 2-2-16,-14 18 3 0,19-27-3 0,-19 27 2 16,0 0 0-16,0 0-2 0,1-16-1 0,-1 16-2 15,0 0-2-15,0 0 0 0,-25 10 0 0,25-10 0 16,-24 29 4-16,11-7 0 0,-1 2 3 0,3 3-4 15,2 0 5-15,1 0-6 0,4 0 1 16,2 0-14-16,1-3-7 0,7 1-23 0,-6-25-23 16,22 40-49-16,-22-40-66 0,46 26-150 15,-14-18-230-15,0-8 67 0,13 11 469 0</inkml:trace>
  <inkml:trace contextRef="#ctx0" brushRef="#br3" timeOffset="190878.5313">3961 8992 1563 0,'-30'-16'52'16,"11"7"-29"-16,2 6 5 0,-4-3 4 0,4 7 0 15,-6 1-7-15,0 4-2 0,-2 3-4 0,-1 5 4 16,-2 2-2-16,2 5 5 0,-1 2-3 0,2 3 5 16,0 2-11-16,2 4 3 15,2-2-11-15,3 2 2 0,3-1-12 0,4-3 5 16,6-3-8-16,6-5 4 0,7-1-1 0,-8-19-3 15,33 27-7-15,-10-18-11 0,7-3-20 0,2-7-16 16,10 4-48-16,-9-18-70 0,25 18-164 0,-9-15-256 16,-4-2 61-16,6 10 453 0</inkml:trace>
  <inkml:trace contextRef="#ctx0" brushRef="#br3" timeOffset="191159.7998">4374 8893 1208 0,'0'0'165'0,"-28"1"-88"16,28-1 8-16,-40 13 9 0,18 3-44 0,-9-4 21 16,4 10-38-16,-6-3 1 0,4 6 3 0,-3-2-15 15,4 4 3-15,0 1-8 0,3 0 3 0,-1-1-7 16,5 2 2-16,4-3-8 0,3 0 0 0,7-3-5 15,2-2-1-15,5-3-3 0,0-18 2 0,15 30-3 16,-15-30 4-16,36 20-3 16,-12-17 2-16,6-3-11 0,2-3-10 0,6-5-16 15,-1-5-23-15,7 5-38 0,-8-17-53 0,16 22-122 16,-23-9-285-16,9-10 12 0,5 11 325 0</inkml:trace>
  <inkml:trace contextRef="#ctx0" brushRef="#br3" timeOffset="191534.7748">4462 9155 1376 0,'-39'18'156'0,"39"-18"-98"0,-10 17-15 0,10-17-2 16,0 0-12-16,0 0 1 0,18 16 4 16,-18-16 5-16,32-3 1 0,-9 0-7 0,3-7-11 15,3-1-10-15,-1-1-4 0,0-1-6 0,-2-1 1 16,-2 1-3-16,-1-1 1 0,-3-1-3 15,-1-2 0-15,-1 1-5 0,-2 0 1 0,-2-3-8 16,1 1 2-16,-4-1-3 0,-11 19 1 0,12-30 3 16,-12 30-10-16,-4-26 13 0,4 26-8 0,-14-22 26 15,14 22-11-15,-25-12 16 0,8 11-17 0,-1 5 1 16,-4 3 14-16,-3 5-29 0,-1 5 35 0,1 5-21 16,-5 3 21-16,4 4 14 0,-4 3-5 15,4 3 5-15,-1-3-12 0,4 4 1 0,5-5-12 16,4-2-1-16,6-4-9 0,4-3 3 15,6-4-5-15,-2-18 4 0,18 27-3 0,-1-17 2 16,6-6-2-16,5-5 0 0,6-5-1 0,5-6-8 16,6-6-7-16,2-6-14 0,8 0-9 0,-1-10-23 15,7 7-35-15,-11-15-61 0,16 20-96 0,-27-24-135 16,9 7-159-16,6 5 154 0,-16-20 395 16</inkml:trace>
  <inkml:trace contextRef="#ctx0" brushRef="#br3" timeOffset="191691.0408">5290 8491 1614 0,'-44'15'112'16,"27"3"-48"-16,-4 0-13 0,4 12-3 16,-5 1-17-16,3 6 4 0,-4 3-9 0,3 2 3 15,1 2-12-15,2 3 0 0,1 1-14 16,3 3-3-16,2 0 0 0,5-1 0 0,1-1 0 16,5-7 0-16,1-3-15 0,0-7-20 0,8 1-35 15,-6-14-45-15,21 21-175 0,-24-40-170 0,8 34-143 16,4-14 145-16,-12-20 458 0</inkml:trace>
  <inkml:trace contextRef="#ctx0" brushRef="#br3" timeOffset="192860.6046">5319 9081 1021 0,'0'0'165'16,"-17"12"-52"-16,17-12-23 0,0 0-13 15,0 0-8-15,0 0-10 0,7 24-5 0,-7-24-11 16,0 0-8-16,17 13-7 0,-17-13-7 0,23 8-4 16,-23-8-4-16,32 5-7 0,-15-4 2 0,1-1-5 15,1-1 0-15,-2-2 2 0,-17 3-2 0,30-8 1 0,-30 8 1 16,27-10 2-16,-27 10-1 0,20-15 1 0,-20 15-2 16,16-25-1-16,-16 25-2 0,14-29 0 15,-14 29-2-15,3-29 3 0,-3 29-3 16,-5-29 4-16,5 29-2 0,-15-25 1 0,15 25-1 15,-25-21 1-15,25 21 0 0,-31-12 1 0,11 11 1 16,2 5-2-16,0 2 1 0,-3 5-1 0,2 3 3 16,-2 4 2-16,3 4 6 0,-1 3-4 0,2 3 3 15,4 2-7-15,3 1 1 0,2-2-5 0,4-1 2 16,3-2-5-16,5-3 2 0,3-2-4 16,4-4 3-16,6-2-2 0,4-1 1 0,5-6-4 15,5-2-1-15,6-3-9 0,4-5-10 0,4-1-12 16,1-9-15-16,6 3-28 0,-7-13-29 0,12 14-29 15,-17-21-35-15,14 20-27 0,-20-18-27 16,8 12-43-16,-8 4-88 0,-14-17 76 0,14 24 282 16</inkml:trace>
  <inkml:trace contextRef="#ctx0" brushRef="#br3" timeOffset="193548.1193">5968 9061 1106 0,'-24'-4'206'16,"24"4"-78"-16,-27 18-33 0,27-18-20 0,-28 24-24 15,28-24-13-15,-25 32-15 0,15-12-3 0,-1 0-9 16,3 1 4-16,-1 0-6 0,4 2 6 0,-2-2-1 15,3 0 4-15,0-3-4 0,1 1 2 0,3-19-7 16,0 25 4-16,0-25-3 0,0 0-2 16,4 19-1-16,-4-19-1 0,0 0-1 0,0 0 0 15,0 0 1-15,0 0-1 0,0 0 5 16,18-25 1-16,-10 4 3 0,3-2-6 0,-1-6 0 16,1-2-9-16,0 1 4 0,0-3-7 0,0 2 7 15,1-1-6-15,-1 2 6 0,0 2-5 0,1 3 3 16,-1 4-3-16,0 3 3 0,-11 18-4 0,22-22-3 15,-22 22-7-15,21-8-5 0,-21 8-10 16,23 3-1-16,-23-3-2 0,25 15 0 0,-25-15-3 16,33 22-13-16,-33-22-14 0,40 25-20 0,-23-19-8 15,15 11-16-15,-13-13-8 0,15 11-14 0,-11-13-15 16,12 7-15-16,-10-6-10 0,5 0-16 0,0 1 29 16,-7-4 24-16,4 2 59 0,-9-2 53 0,-1-1 61 15,-17 1 66-15,23 0 50 0,-23 0 87 16,0 0 2-16,0 0-16 0,0 0-46 15,0 0-75-15,-17 6-39 0,0-8-16 0,17 2-7 16,-33 2-5-16,16 2-2 0,-6-3-6 0,3 4-3 16,-4-1-5-16,2 2-1 0,-1 1-6 0,2 0 3 15,-2 2-4-15,3 0 2 0,-2 1-3 0,2 4 1 16,1 1-4-16,2 1 1 0,2 1-2 0,3-1-3 16,1 1-12-16,5 0 0 0,6-17 0 15,-4 32 0-15,4-32 0 0,9 28 0 0,-9-28 0 16,19 20 0-16,-19-20 0 0,33 10 0 0,-12-9 0 15,3-2 0-15,3-5 0 0,2-3 0 0,3-4 0 16,-1-4 0-16,0-2 0 0,-3-1 0 16,-2-1 0-16,-2-1 0 0,-3 0 0 0,-2-1 0 15,-3 1 0-15,-2 1 0 0,-2 0 0 0,-1 0 0 16,-1 2 0-16,-4 0 0 0,1 2 0 16,-7 17 0-16,9-26 0 0,-9 26 0 0,0 0 0 15,0 0 0-15,0 0 0 0,0 0 0 0,0 0 0 16,-5 31 0-16,-2-4 0 0,-2 6 0 0,-1 1 0 15,-2 2 0-15,1-1 0 0,2-1 0 0,3-2 0 16,3-7 0-16,6-6 0 0,-3-19 0 0,23 23-8 16,-4-19-7-16,9-6-3 0,4-9-6 15,9-7-8-15,3-11-14 0,11-3-11 0,-3-13-28 16,12 7-12-16,-11-17-34 0,15 14-23 16,-21-19-40-16,18 14-63 0,-22-10-56 0,-3-8-98 15,10 22 207-15,-27-24 204 0</inkml:trace>
  <inkml:trace contextRef="#ctx0" brushRef="#br3" timeOffset="193704.3892">7306 8460 1395 0,'-33'1'209'16,"20"22"-84"-16,-16-1-41 0,4 15-13 16,-4 5-27-16,1 12 0 0,-1 4-18 0,1 4 2 15,-1 7-14-15,2 4-7 0,3-2-7 0,3 2 0 16,5-7 0-16,5-2 0 0,5-8 0 0,2-6 0 16,5-6-20-16,1-6-2 0,4-2-24 0,-1-8 6 15,2 0-25-15,-7-28-93 0,14 36-7 16,-14-36-75-16,17 9-209 0,-17-9-45 0,0 0 147 15</inkml:trace>
  <inkml:trace contextRef="#ctx0" brushRef="#br3" timeOffset="194001.2538">6910 8953 1553 0,'-25'-5'146'0,"25"5"-87"0,0 0-15 16,26 15 3-16,-26-15-8 0,35 6 1 0,-12-8-4 15,5 2 0-15,4-3-8 0,2-1-9 0,0-2-19 16,1 1 0-16,-1-2 0 0,0 0 0 16,-1 1 0-16,-4-1 0 0,-1-1 0 0,-4 3 0 15,-4 1 0-15,-3 2 0 0,-17 2 0 0,22 0 0 16,-22 0 0-16,0 0 0 0,0 0 0 0,15 20 0 16,-15-20 0-16,-2 25 0 0,-1-7 0 15,-4 4 0-15,-1 3 0 0,0 2 0 0,-3 1 0 16,0 0 0-16,1 1 0 0,-1-3 0 0,1 1 0 15,1-2 0-15,1-2 0 0,1-3-8 0,3-1-28 16,4-19-10-16,0 24-19 0,0-24-24 0,0 0-38 16,0 0-55-16,28 6-136 0,-28-6-238 15,22-35 49-15,4 19 395 0</inkml:trace>
  <inkml:trace contextRef="#ctx0" brushRef="#br3" timeOffset="194157.5063">7457 8536 1311 0,'-19'7'89'0,"19"-7"-77"0,-7 31-28 16,7-31-25-16,7 40-46 0,-7-40-48 15,15 41-83-15,-6-10-190 0,-9-31-3 0,34 41 316 16</inkml:trace>
  <inkml:trace contextRef="#ctx0" brushRef="#br3" timeOffset="194720.0351">7890 8880 1454 0,'-33'-1'155'0,"33"1"-93"15,-35 15-17-15,18-3-5 0,-5-5-12 0,4 8-16 16,-5-1 33-16,3 5-27 0,-2 3 27 0,0 2-12 16,0 2-9-16,4 3 4 0,-1-1-9 0,4 1 2 15,3-3-10-15,5-2-4 0,3-2-7 0,4-1 0 16,5-3 0-16,-5-18 0 0,22 28 0 0,-22-28 0 15,34 11 0-15,-12-11-1 0,2-8 0 16,3-3-5-16,2-2-4 0,1-6-7 16,0-3-2-16,-4-3-6 0,2-1 0 0,-5-3-7 15,2 1 6-15,-5-3-5 0,1 2 11 0,-3-1-3 16,-2 1-3-16,1 2 29 0,-1 2-21 0,0 2 31 16,-3 3-12-16,1 3-2 0,-14 17 10 0,20-24 4 15,-20 24 12-15,0 0 5 0,18-12 3 16,-18 12-1-16,0 0 0 0,0 0-2 0,0 0 0 15,14 26-6-15,-14-26-18 0,0 25-6 0,0-25 0 16,-5 33 0-16,5-33 0 0,-11 32 0 0,5-14 0 16,0 1 0-16,0 0 0 0,-1-1 0 0,7-18 0 15,-13 31 0-15,13-31 0 0,-7 28 0 16,7-28 0-16,-6 28 0 0,6-28 0 0,-5 21 0 16,5-21 0-16,0 0 0 0,1 17 0 15,-1-17 0-15,0 0 0 0,0 0 0 0,17 1 0 16,-17-1 0-16,20-17 0 0,-20 17 0 0,31-34 0 15,-11 12 0-15,2-2 0 0,1-1 0 0,1-2 0 16,3 0 0-16,-2 3 0 0,2 1 0 0,0 4 0 16,-4 3 0-16,-1 4 0 0,-22 12 0 0,27-5 0 15,-27 5 0-15,0 0 0 0,11 20 0 0,-11-20 0 16,-9 37 0-16,1-13 0 0,-2 4 0 16,0-1 0-16,2-2 0 0,3-1 0 0,1-2 0 15,4 0-19-15,-1-4-18 0,5 0 8 16,-4-18-14-16,20 29-31 0,-20-29-45 0,42 27-170 15,-14-22-318-15,2-5 26 0,8 3 333 0</inkml:trace>
  <inkml:trace contextRef="#ctx0" brushRef="#br3" timeOffset="195188.7839">9372 8871 1133 0,'10'-18'351'0,"-10"18"-221"0,0 0-55 15,0 0-22-15,0 0-17 0,0 0-13 0,0 0-4 16,0 0 1-16,6 17 3 0,-6-17-1 0,0 23-8 16,-1-5-21-16,-1 2 23 0,-1 3-29 0,-2 4 25 15,0-2-9-15,2-1-6 0,0-1 4 0,3-2-5 16,3-4-8-16,-3-17-19 0,16 25-22 0,1-9-41 16,-17-16-45-16,35 14-117 0,-35-14-265 15,29-4-13-15,1 1 271 0</inkml:trace>
  <inkml:trace contextRef="#ctx0" brushRef="#br3" timeOffset="195595.0366">9415 8496 1633 0,'0'0'63'16,"-26"10"-46"-16,26-10-14 0,0 0-11 0,0 0-12 15,-1 16-8-15,1-16-5 0,25 11-8 0,-8-9 0 16,11 1-4-16,0-6 0 0,12 4 4 0,-4-4 4 15,9 3 6-15,1-1 7 0,3 2 5 16,-2-1 2-16,6 4 0 0,-7 0 1 0,-2 3 1 16,-7 0 10-16,-5 4 3 0,-8 1 4 15,-5 1 7-15,-19-13 18 0,15 26 17 0,-11-7 19 16,-4-19-1-16,-13 30-2 0,-4-18-15 0,2 7-1 16,-8-7-2-16,2 5 7 0,-9-5-1 0,6 5 1 15,-7-4-8-15,7 3-3 0,-1-5-7 0,6-1-2 16,19-10-6-16,-27 15-6 0,27-15-7 0,0 0-6 15,0 0-3-15,0 0 1 0,11 17 3 0,9-10 2 16,4-2-1-16,5 0 1 0,5-3-2 16,3-1 0-16,-3 2-2 0,1 2-2 0,-5 2 1 15,-4 1-1-15,-5 2-1 0,-21-10-14 0,25 24 22 16,-19-7-24-16,-3 5 24 0,-8 2-7 16,-5 4-5-16,-6 0 5 0,-7 1-5 0,-4-1 3 15,-1-2-7-15,1-2 2 0,1-1-12 0,4-7-5 16,4-1-17-16,1-9-30 0,17-6-83 0,-17-4-162 15,17 4-286-15,18-17 34 0,-6-9 377 16</inkml:trace>
  <inkml:trace contextRef="#ctx0" brushRef="#br3" timeOffset="196220.0655">11114 8294 1437 0,'0'0'91'15,"0"0"-47"-15,0 0-18 0,0 0-22 0,-15 25 21 16,13-1-8-16,-7-3 22 0,5 12 14 16,-7-3-10-16,3 6 1 0,-3 2-16 0,2 4 2 15,-2 2-14-15,0 1 9 0,-3 1-10 0,2 0 3 16,-1-1-7-16,1-1 11 0,-3-1-12 0,2-3-7 15,-1-4 16-15,2-2-25 0,2-6 24 0,1-4-7 16,9-24-7-16,-10 26-4 0,10-26 0 0,0 0 0 16,0 0 0-16,0 0 0 0,0 0 0 15,11-20 0-15,-3 1 0 0,2-9 0 0,3-8 0 16,3-4 0-16,1-6 0 0,4-1 0 16,-3-3 0-16,2-2 0 0,0 0 0 0,0-1 0 15,-2-1 0-15,0-1 0 0,-1 6 0 0,2 4 0 16,-1 4 0-16,0 6 0 0,-2 9 0 0,-2 9 0 15,-14 17 0-15,19-9 0 0,-19 9 0 0,0 0 0 16,22 21 0-16,-11 1 0 0,-1 10 0 16,5 5 0-16,-2 8 0 0,0 2 0 0,-1 3 0 15,-2 4 0-15,-1 2 0 0,0 1 0 0,-1-1 0 16,1-4 0-16,-2-1 0 0,0-1 0 0,1-4 0 16,-3-4 0-16,1-1 0 0,-2-6 0 0,1-1-11 15,-1-9-27-15,1 0-19 0,-5-25-24 16,7 30-32-16,-7-30-39 0,0 0-74 0,0 0-97 15,0 0-198-15,0 0 58 0,-12-25 402 16</inkml:trace>
  <inkml:trace contextRef="#ctx0" brushRef="#br3" timeOffset="196391.9276">11105 8717 1862 0,'0'0'108'0,"0"0"-70"0,0 0-23 16,0 0-9-16,0 0-4 0,26 10 0 0,3-13-2 15,5-1 1-15,6-5 0 0,5-1-6 0,4 0-7 16,6-1-9-16,-2-4-14 0,3 3-14 16,-5-10-31-16,6 14-44 0,-17-20-82 0,20 20-249 15,-17-2-97-15,-8-5 57 0</inkml:trace>
  <inkml:trace contextRef="#ctx0" brushRef="#br3" timeOffset="196674.8143">11869 8387 1218 0,'0'0'364'0,"0"0"-242"0,18-17-34 16,-18 17-9-16,0 0-13 0,0 0-18 0,0 0-5 15,0 0-24-15,0 0-19 0,0 0 0 16,6 19 0-16,-12 2 0 0,-2 7 0 16,-6 2 0-16,-4 4 0 0,-5 2 0 0,0 5 0 15,-4 3 0-15,1 1 0 0,-2-1 0 0,0-1 0 16,2-3 0-16,3-3 0 0,5-3 0 0,1-3 0 15,4-5 0-15,5-2 0 0,3-6 0 0,5-18 0 16,4 30 0-16,-4-30 0 0,19 22 0 0,-19-22 0 16,34 10 0-16,-11-11 0 0,9-6 0 15,2-6 0-15,5-5 0 0,1-5 0 0,3 0 0 16,-3-5-5-16,7 13-148 0,-18-25-150 0,18 19-325 16,-6-6 1-16,2 0 297 0</inkml:trace>
  <inkml:trace contextRef="#ctx0" brushRef="#br3" timeOffset="197263.9779">12347 8423 1335 0,'0'0'279'0,"-4"-28"-136"0,4 28-42 0,0 0-32 16,0 0-19-16,0 0-22 0,0 0-6 0,-18 9-7 15,18-9-10-15,-19 22-5 0,7-3 0 0,-1 2 0 16,-1 3 0-16,-2 5 0 0,0 2 0 16,-2 4 0-16,1 0 0 0,1 2 0 0,3-5 0 15,-1 1 0-15,3-4 0 0,4-1 0 16,2-3 0-16,4-3 0 0,3-3 0 0,-2-19 0 15,13 29 0-15,-13-29 0 0,25 17 0 0,-7-13 0 16,3-4 0-16,1-6 0 0,1-5 0 0,3-5 0 16,-2-3 0-16,0-4 0 0,1-2 0 0,-5-3 0 15,1-3 0-15,-3 2 0 0,2 0 0 0,-3-1 0 16,0 0 0-16,-4 2 0 0,0 3 0 0,-2 3 0 16,2 4 0-16,-13 18 0 15,20-27 0-15,-20 27 0 0,0 0 0 0,17-12 0 16,-17 12 0-16,0 0 0 0,0 0 0 0,8 28 0 15,-7-10 0-15,-1 6 0 0,-3 5 0 0,0 6 0 16,-3 0 0-16,0 4 0 0,-2-4 0 0,1-1 0 16,2-1 0-16,4-2 0 0,3-2 0 0,4-6 0 15,4-5 0-15,-10-18 0 0,22 20 0 0,-22-20 0 16,28 5 0-16,-10-10 0 0,3-5 0 16,2-4 0-16,0-7 0 0,-1-3 0 0,0-4 0 15,-3-2 0-15,1-3 0 0,-2 0 0 0,-3 1 0 16,-1-2 0-16,-3 0 0 0,0 3 0 0,-1-2 0 15,-4 6 0-15,-1 2 0 0,0 2 0 0,-3 2 0 16,-2 21 0-16,5-27 0 0,-5 27 0 16,0 0-43-16,0 0-72 0,0 0-95 15,19 1-293-15,-19-1-95 0,0 0 41 0</inkml:trace>
  <inkml:trace contextRef="#ctx0" brushRef="#br3" timeOffset="197676.8093">13119 8466 1769 0,'0'0'136'16,"0"0"-76"-16,0 0-12 0,0 0-14 16,-19-6-34-16,19 6 0 0,0 0 0 15,-23 15 0-15,23-15 0 0,-19 28 0 0,11-9 0 16,-3 4 0-16,-2 5 0 0,3 2 0 0,-2 3 0 16,-2 2 0-16,3-3 0 0,-2 0 0 0,2 0 0 15,0-4 0-15,1-2 0 0,1-2 0 0,1-4 0 16,8-20 0-16,-7 26 0 0,7-26 0 0,0 0 0 15,0 0 0-15,0 0 0 0,0 0 0 16,0 0 0-16,20-11 0 0,-20 11 0 0,24-36 0 16,-10 12 0-16,1-3 0 0,1 0 0 0,-3-4 0 15,2 1 0-15,1-6 0 0,2-3 0 0,1-3 0 16,2-2 0-16,1 2 0 0,2 0 0 16,3 4 0-16,-1 5 0 0,0 9 0 0,-4 7 0 15,-22 17 0-15,27-15 0 0,-27 15 0 0,0 0 0 16,13 25 0-16,-10-7 0 0,-1 9 0 15,-3 4 0-15,-4 4 0 0,-2 3 0 0,-2 0 0 16,1 6 0-16,1-1 0 0,0 2 0 0,4-1 0 16,2-3 0-16,-1 0 0 0,5-2 0 0,-1-2 0 15,2-2 0-15,2-1 0 0,0-2 0 0,1-2 0 16,1-6 0-16,0 0 0 0,-1-6 0 0,4 0 0 16,-11-18-41-16,17 23-67 0,-17-23-63 15,0 0-113-15,0 0-173 0,0 0-107 16,0 0 143-16,-9-35 421 0</inkml:trace>
  <inkml:trace contextRef="#ctx0" brushRef="#br3" timeOffset="197861.4099">13035 8811 1618 0,'-37'-36'112'0,"37"36"-67"15,-12-31-3-15,12 31-3 0,-4-18-10 16,4 18-9-16,0 0-2 0,19-22-3 0,-19 22 3 16,37-17-1-16,-13 10 2 0,5 1-5 0,3-2-2 15,2 1-7-15,1 0-8 0,-2 1-8 0,-1 1-10 16,-4-1-10-16,1 3-12 0,-4-5-14 0,6 8-32 15,-14-16-41-15,17 24-76 0,-24-28-124 0,8 9-198 16,5 8 45-16,-13-18 393 0</inkml:trace>
  <inkml:trace contextRef="#ctx0" brushRef="#br3" timeOffset="198111.4148">13551 8446 1091 0,'-8'-25'327'0,"8"25"-181"0,0 0-41 15,0 0-14-15,0 0-22 0,0 0-21 0,0 0-16 16,0 0-2-16,0 0-2 0,-11 25 7 0,11-25-1 15,-11 30-23-15,3-11-11 0,3 1 0 0,-2-2 0 16,4 5 0-16,-2-2 0 0,1 2 0 16,3-1 0-16,0-4 0 0,1-18 0 0,2 28 0 15,-2-28 0-15,11 18 0 0,-11-18 0 0,19 9 0 16,-19-9 0-16,31-1 0 0,-11-6 0 0,4-4 0 16,1-5 0-16,4-4 0 0,2-3 0 15,2-4 0-15,1 2 0 0,-2-2 0 0,5 1 0 16,-4 0 0-16,1 2 0 0,-5-3 0 15,-3 7 0-15,-9-2-60 0,-17 22-13 0,15-28-28 16,-15 28-37-16,-2-18-85 0,2 18-226 0,0 0-83 16,-17 19 62-16,10 7 470 0</inkml:trace>
  <inkml:trace contextRef="#ctx0" brushRef="#br3" timeOffset="198298.9993">13684 8721 1712 0,'-20'9'126'0,"14"12"-42"0,-5-4-15 15,5 5-15-15,-5-1-52 0,4 1-2 0,-3-1 0 16,3 1 0-16,-1-3 0 0,4 0 0 16,4-19 0-16,-6 28 0 0,6-28 0 0,-3 22 0 15,3-22 0-15,3 17 0 0,-3-17 0 0,0 0 0 16,0 0 0-16,0 0 0 0,24 11-80 0,-22-28-100 16,26 14-344-16,-28 3-91 0,28-31 6 15</inkml:trace>
  <inkml:trace contextRef="#ctx0" brushRef="#br3" timeOffset="198861.4273">14266 8393 1050 0,'-7'-31'339'0,"7"31"-238"15,0 0-35-15,0 0-5 0,-17-15-6 0,17 15-7 16,-20 6-9-16,20-6-2 0,-30 19-3 0,30-19 0 16,-37 33-6-16,18-11 7 0,-3 1-5 0,3 1 5 15,-1-2-9-15,6 0-5 0,0-4-13 0,14-18-8 16,-12 28 0-16,12-28 0 0,4 18 0 15,-4-18 0-15,0 0 0 0,24 15 0 16,-24-15 0-16,36-3 0 0,-10-3 0 0,3-4 0 16,2 0 0-16,-2 1 0 0,-2 3 0 0,-3 1 0 15,-6 2 0-15,-18 3 0 0,27 2 0 0,-27-2 0 16,0 0 0-16,0 0 0 0,14 27 0 0,-14-27 0 16,-12 38 0-16,-2-14 0 0,-6 4 0 0,0-1 0 15,-5-1 0-15,0 0 0 0,2-2 0 16,1-3 0-16,3 1 0 0,5-5 0 0,14-17 0 15,-18 27 0-15,18-27-33 0,0 0-61 0,12 31-93 16,-12-31-253-16,0 0-154 0,28-9 6 0,-28 9 478 16</inkml:trace>
  <inkml:trace contextRef="#ctx0" brushRef="#br3" timeOffset="199783.6539">15418 8669 887 0,'0'0'224'0,"0"0"-64"0,0 0-35 0,0 0-25 16,0 0-18-16,-23-20-24 0,23 20-11 0,-31-8-7 16,14 6-7-16,-6-1-1 0,1 4-8 0,-5 2-3 15,0 4 2-15,-3 0-3 0,4 7 1 0,-4-1-4 16,5 4-1-16,2 1-3 0,2 1 3 16,0 1-2-16,7 1 3 0,0-2-5 0,5-3 1 15,9-16-5-15,-9 26 0 0,9-26-4 0,0 0 0 16,16 20-2-16,-16-20 2 0,36 0-2 15,-9-6-2-15,5-7 0 0,7-5 0 0,6-7 0 16,3-6 0-16,6-5 0 0,-1-4 0 0,2-2 0 16,-4 1 0-16,-1-2 0 0,-2 5 0 0,-10 1 0 15,0 3 0-15,-7 4 0 0,-7 2 0 16,-6 5 0-16,-6 2 0 0,-6 1 0 0,-6 20 0 16,2-21 0-16,-2 21 0 0,0 0 0 0,-25 0 0 15,8 10 0-15,-2 5 0 0,-6 10 0 0,1 3 0 16,-1 7 0-16,-1 3 0 0,3 3 0 0,1 4 0 15,4 1 0-15,3-3 0 0,4-1 0 0,4-6 0 16,6-5 0-16,3-4 0 0,8-4 0 0,2-4 0 16,8-2-12-16,1-5-36 15,9 1-28-15,-2-13-27 0,14 11-55 0,-16-27-78 16,26 19-162-16,-13-13-143 0,-4-7 87 0,11 12 434 16</inkml:trace>
  <inkml:trace contextRef="#ctx0" brushRef="#br3" timeOffset="199955.5018">15999 8545 1684 0,'0'0'121'0,"-19"6"-57"0,19-6-15 0,-20 15-9 16,20-15-7-16,-21 33-12 0,11-10-2 0,-3 3-9 15,4 2-4-15,-1 2-6 0,1 0 0 16,-2 1 0-16,4-1 0 0,1-2 0 0,1-2 0 16,3-3 0-16,3-4-5 0,4-3-22 0,-5-16-25 15,13 23 14-15,-13-23-33 0,23 11-23 0,-23-11-48 16,36-6-145-16,-36 6-272 0,30-31 42 15,-3 18 263-15</inkml:trace>
  <inkml:trace contextRef="#ctx0" brushRef="#br3" timeOffset="200314.9146">16225 8473 1702 0,'20'13'167'0,"-20"-13"-124"15,0 0-6-15,0 0 5 0,22 17 4 16,-22-17-36-16,17 13-10 0,-17-13 0 15,13 19 0-15,-13-19 0 0,7 27 0 0,-7-27 0 16,-2 37 0-16,-2-16 0 0,-2 2 0 0,-2 3 0 16,-2-2 0-16,-2 3 0 0,-2-1 0 0,-3 2 0 15,2 1 0-15,-2-4 0 0,0 0 0 0,3-6 0 16,2-2 0-16,12-17 0 0,-11 18 0 16,11-18 0-16,0 0 0 0,0 0 0 0,0 0 0 15,0 0 0-15,17-12 0 0,-17 12 0 0,32-33 0 16,-9 9 0-16,1-3 0 0,2-2 0 15,-1 0 0-15,-2 2 0 0,-2-1 0 0,-2 1 0 0,-3 1 0 16,-4-1 0-16,-1 3 0 0,-3 0 0 16,-2 2 0-16,-1 5 0 0,-5 17 0 0,6-22 0 15,-6 22 0-15,0 0 0 0,0 0 0 16,0 0 0-16,0 0 0 0,0 0 0 0,0 0-52 16,20 19-68-16,-20-19-70 0,33 26-213 0,-33-26-189 15,35 18 48-15,-7-1 399 0</inkml:trace>
  <inkml:trace contextRef="#ctx0" brushRef="#br3" timeOffset="200658.6593">16646 8672 1724 0,'-19'12'85'0,"19"-12"-49"15,0 0-7-15,17 11 2 0,-17-11 2 0,34 3-2 16,-10-7-3-16,6-2-5 0,2-2-4 0,6-2-11 15,-2-2-8-15,2 1 0 0,-3-2 0 16,-2 1 0-16,-5-2 0 0,-4 2 0 0,-4 1 0 16,-20 11 0-16,24-19 0 0,-24 19 0 0,9-17 0 15,-9 17 0-15,-4-19 0 0,4 19 0 0,-16-21 0 16,16 21 0-16,-29-16 0 0,9 9 0 0,-1 2 0 16,-4 2 0-16,1 3 0 0,0 3 0 0,-3 6 0 15,-1 3 0-15,0 5 0 0,-4 3 0 0,3 3 0 16,0 6 0-16,-1 3 0 15,3 0 0-15,4 1 0 0,6-4 0 0,6-3 0 16,6-2 0-16,7-4 0 0,6-3 0 0,-8-17 0 16,31 24 0-16,-5-16 0 0,4-6 0 0,7-3 0 15,0-6-33-15,11 3-59 0,-8-13-52 0,19 18-97 16,-23-27-176-16,14 11-134 0,1 3 35 0,-12-15 464 16</inkml:trace>
  <inkml:trace contextRef="#ctx0" brushRef="#br3" timeOffset="200893.0207">17325 8515 1646 0,'-17'7'237'0,"-8"-8"-185"16,5 6-16-16,-3-1-6 0,1 5-3 0,-3 2-8 15,2 5-19-15,-4 1 0 0,4 5 0 0,-1 2 0 16,1 1 0-16,3 3 0 0,3-3 0 16,5-2 0-16,4-2 0 0,7-3 0 0,2 0 0 15,-1-18 0-15,17 26 0 0,-17-26 0 0,33 12 0 16,-8-11 0-16,6-7 0 0,6-4 0 0,1-7 0 15,7-2 0-15,-1-8-43 0,6 2-7 0,-3-6-11 16,7 2-6-16,-8-9-13 0,4 7 4 0,-9-9-18 16,9 14-55-16,-22-18-120 0,12 6-254 0,-7 5 41 15,-14-10 330-15</inkml:trace>
  <inkml:trace contextRef="#ctx0" brushRef="#br3" timeOffset="201033.6478">17766 8204 1505 0,'-5'27'182'0,"-19"-8"-77"0,6 15-37 16,-5 1 6-16,2 9-36 0,-5 2 11 0,2 5-23 15,-3 2-26-15,1 5 0 0,-1 0 0 0,1-4 0 16,6-2 0-16,1-7 0 0,5-6 0 0,3-5 0 16,3-4 0-16,1-6 0 0,11 1-60 15,-4-25-46-15,5 33-3 0,-5-33-80 0,17 15-110 16,-17-15-249-16,0 0 1 0,31-17 359 0</inkml:trace>
  <inkml:trace contextRef="#ctx0" brushRef="#br3" timeOffset="201205.5249">17348 8553 1974 0,'0'0'62'0,"0"0"-51"15,0 0-11-15,0 0 0 0,0 0 0 0,11 17 0 16,-11-17 0-16,35 4 0 0,-12-4 0 0,4-1 0 16,3 0 0-16,1-1 0 0,0 0 0 0,0 1 0 15,-2-2 0-15,1 3 0 0,-3-5-72 0,6 7-52 16,-16-16-90-16,25 16-291 0,-17-8-88 15,0 1 55-15</inkml:trace>
  <inkml:trace contextRef="#ctx0" brushRef="#br3" timeOffset="201579.3809">17844 8691 1783 0,'-34'9'212'0,"34"-9"-164"0,0 0-44 0,0 0-4 15,0 0 0-15,0 0 0 0,0 0 0 0,21-16 0 16,-2 12 0-16,5 0 0 0,4 0 0 16,2 1 0-16,1 0 0 0,0 1 0 0,4 1 0 15,1-3 0-15,0 2 0 0,0-1 0 0,-2-2 0 16,-2 1 0-16,-6-1 0 0,-5-1 0 16,-4-2 0-16,-17 8 0 0,20-14 0 0,-20 14 0 15,8-18 0-15,-8 18 0 0,-4-23 0 0,4 23 0 16,-13-28 0-16,13 28-1 0,-27-30-25 0,10 14 0 15,0 5 13-15,-1 1 7 0,-3 6 14 0,-2 5 10 16,-6 5 5-16,0 6 0 0,-3 4-23 0,1 4 0 16,-1 3 0-16,5 6 0 0,-1 3 0 0,3 2 0 15,4 1 0-15,4-4 0 16,6-2 0-16,6-2 0 0,6-4 0 0,8-3 0 16,3-3 0-16,6-4 0 0,8-2 0 0,3-3 0 15,6-4-5-15,1-4-50 0,9 3-31 0,-4-15-59 16,26 20-223-16,-12-21-253 0,3 2 54 0,4 3 368 15</inkml:trace>
  <inkml:trace contextRef="#ctx0" brushRef="#br3" timeOffset="202067.0563">18704 8610 1426 0,'44'-8'217'0,"-44"8"-121"15,15-19-28-15,-15 19-19 0,0 0-14 0,4-21-4 16,-4 21-2-16,0 0-2 0,-19-14-4 0,19 14-4 16,-26-9-2-16,26 9-7 0,-30-6-10 0,11 5 0 15,2 1 0-15,-2 3 0 0,-2 0 0 0,-2 2 0 16,-1 5 0-16,-2 1 0 0,1 4 0 15,-3 3 0-15,3 4 0 0,0 2 0 0,3 1 0 16,0 0 0-16,4 0 0 0,2 0 0 0,5-1 0 16,6-4 0-16,5 0 0 0,0-20 0 0,21 30 0 15,-2-19 0-15,8-3 0 0,6-5 0 0,2-6 0 16,8-5 0-16,2-6 0 0,8-4 0 16,3-3 0-16,6-7 0 0,1-1 0 0,-2-4 0 15,-1 2 0-15,-3-6 0 0,-5 1 0 16,-4 0 0-16,-3-3 0 0,-8 3 0 0,-6-4 0 15,-4 1 0-15,-9-4 0 0,-4 0 0 0,-7 0 0 16,-5 5-39-16,-6 9 25 0,4 29 9 0,-24-20 13 16,2 26 6-16,-2 7 1 0,-8 11-4 0,-1 9-6 31,-2 6 0-31,2 7-5 0,0 3 0 0,5 1 0 16,2 2 0-16,1-1 0 0,10-3 0 15,2-8 0-15,15 1-91 0,-6-24-118 0,33 11-325 16,-13-11-99-16,12 0 72 0</inkml:trace>
  <inkml:trace contextRef="#ctx0" brushRef="#br3" timeOffset="202533.6806">20074 8028 1577 0,'-43'14'82'0,"26"3"-42"16,-5 3-9-16,7 7 7 0,-3 4-5 0,2 9 1 15,-2 2-12-15,1 7-11 0,-2 5 22 16,6 1-23-16,1 1 13 0,3-4-12 0,2-2-12 16,3-2 5-16,2-3-9 0,3-3 2 0,3-1-18 15,0-7-4-15,4-1-26 0,-2-9-13 0,12 7-86 16,-18-31-63-16,39 34-149 0,-18-23-191 0,-3-11 112 0,10 11 382 0</inkml:trace>
  <inkml:trace contextRef="#ctx0" brushRef="#br3" timeOffset="203424.343">19745 8476 1611 0,'-45'-1'146'0,"45"1"-92"15,0 0-32-15,0 0-10 0,0 0-8 0,0 0-2 16,2 17 4-16,-2-17 5 0,31 15 2 16,-8-8 6-16,5-3 0 0,3-2-1 0,6-2-4 15,4-2-4-15,5-2-3 0,4-3-6 0,1 1 0 16,3-3-2-16,-7 2 0 0,-1 1 0 0,-3-1 2 15,-8 1-2-15,-4 1 3 0,-7 0-2 0,-7 1 0 16,-17 4 1-16,0 0 9 0,0 0 10 16,0 0 5-16,0 0-3 0,0 0-22 0,0 0 0 15,-18-3 0-15,0 6 0 0,-3 5 0 16,-2 1 0-16,1 5 0 0,-4 1 0 0,4 5 0 16,2 4 0-16,-1 0 0 0,3 4 0 0,2 0 0 15,5-2 0-15,3 0 0 0,5-6 0 0,6 0 0 16,4-2 0-16,-7-18 0 0,28 29 0 0,-6-21 0 15,3-3 0-15,4-5 0 0,8-5 0 0,2-5 0 16,2-4 0-16,2-4 0 0,-3-4 0 16,0-3 0-16,-2-2 0 0,-4-1 0 0,-5 2 0 15,-7-1 0-15,-5 2 0 0,-5 2 0 0,-6 0 0 16,-3 0 0-16,-5 0 0 0,-5 1 0 16,-5 0 0-16,-4 5 0 0,-2 4 0 0,-4 3 0 15,-1 4 0-15,0 5 0 0,0 1 0 0,2 4 0 16,3 0 0-16,18-4 0 0,-28 16 0 0,28-16 0 15,0 0 0-15,-14 17 0 0,14-17 0 16,0 0 0-16,25 16 0 0,-7-13 0 0,5-1 0 16,6-4 0-16,5 0 0 0,4-3 0 0,1-1 0 15,1 0 0-15,1-2 0 0,-3 0 0 0,-1 2 0 16,-7 0 0-16,-3 4 0 0,-8-2 0 0,-19 4 0 16,20-2 0-16,-20 2 0 0,0 0 0 0,0 0 0 15,0 0 0-15,0 0 0 0,0 0 0 0,0 0 0 16,-17 6 0-16,17-6 0 15,-19 12 0-15,19-12 0 0,-23 22 0 0,11-5 0 16,0 2 0-16,-1 3 0 0,-1 2 0 0,2 1 0 16,-1 1 0-16,2-1 0 0,3-3 0 0,5-3 0 15,3-19 0-15,2 28 0 0,-2-28 0 0,14 18 0 16,-14-18 0-16,23 8 0 0,-23-8 0 0,32-7 0 16,-11-3 0-16,0-4 0 0,2-5 0 15,0-4 0-15,1-1 0 0,2-2 0 0,-2 2 0 16,-1 1 0-16,-2 0 0 0,-2 1 0 0,-2 3 0 15,-3 1 0-15,-14 18 0 0,22-24 0 0,-22 24 0 16,0 0 0-16,0 0 0 0,0 0 0 16,0 0 0-16,0 0 0 0,0 0 0 0,8 34 0 15,-13-13 0-15,2 2 0 0,-3 2 0 0,1-1 0 16,0-1 0-16,3-1 0 0,0-2 0 16,2 1 0-16,4-4 0 0,-4-17 0 0,13 26 0 15,-13-26 0-15,20 12 0 0,-20-12 0 0,31 1 0 16,-10-5 0-16,2-7 0 0,0-1 0 0,3-4 0 15,-1-3 0-15,1-1 0 0,1-3 0 0,-3 3 0 16,-1-1 0-16,-3 2 0 0,-5 1 0 0,-4 1 0 16,-11 17 0-16,11-28 0 0,-11 28 0 0,1-22 0 15,-1 22 0-15,-3-19 0 0,3 19 0 16,0 0-30-16,-15-23-52 0,15 23-42 16,0 0-88-16,0 0-304 0,0 0-53 0,0 0 56 15</inkml:trace>
  <inkml:trace contextRef="#ctx0" brushRef="#br3" timeOffset="204533.7287">21694 8408 1087 0,'0'0'130'16,"4"-19"-56"-16,-4 19-5 0,3-20 9 0,-3 20 6 16,0 0 5-16,0 0-4 0,-9-21-18 0,9 21-12 15,0 0-20-15,-27 8-10 0,27-8-4 0,-33 19 4 16,11-6 1-16,-1 5 7 0,-5 4-7 0,1 3 5 16,-4 3-24-16,2 4-7 0,-3-2 0 0,4 1 0 15,4-2 0-15,4-2 0 0,8-5 0 0,6-5 0 16,6-17 0-16,5 23 0 0,-5-23 0 15,25 12 0-15,-4-10 0 0,3-3 0 0,4-5 0 16,0-4 0-16,5-3 0 0,2-5 0 16,3-5 0-16,0-5 0 0,0-1 0 0,-4-1 0 15,-4 1 0-15,-1 1 0 0,-6 1 0 0,-3 2 0 16,-6 2 0-16,-3 2 0 0,-2 2 0 0,-4 2 0 16,-5 17 0-16,0-23 0 0,0 23 0 15,0 0 0-15,0 0 0 0,0 0 0 0,-25 9 0 16,25-9 0-16,-23 29 0 0,10-9 0 0,1 2 0 15,2 2 0-15,1 0 0 0,2 1 0 0,1-1 0 16,4-2 0-16,2-2 0 0,2-2 0 0,-2-18 0 16,15 32 0-16,-15-32 0 0,23 20 0 0,-23-20 0 15,33 11 0-15,-14-8 0 0,2-3 0 0,-1-4 0 16,1-2 0-16,2-4 0 16,-1-1 0-16,0-1 0 0,-4-2 0 0,-18 14 0 15,28-24 0-15,-28 24 0 0,20-21 0 0,-20 21 0 16,0 0 0-16,12-17 0 0,-12 17 0 0,0 0 0 15,0 0 0-15,0 0 0 0,0 0 0 0,-7 17 0 16,7-17 0-16,-14 29 0 0,6-10 0 0,-1 2 0 16,-1-2 0-16,2 1 0 0,2-2 0 0,0-1 0 15,6-17 0-15,-4 23 0 0,4-23 0 16,0 0 0-16,0 0 0 0,7 18 0 0,-7-18 0 16,0 0 0-16,22-10 0 0,-22 10 0 0,25-27 0 15,-10 7 0-15,0-1 0 0,1-3 0 0,1 1 0 16,-1-1 0-16,2 0 0 0,-2 3 0 15,-3 0 0-15,2 0 0 0,-3 3 0 0,0 0 0 16,-12 18 0-16,22-28 0 0,-22 28 0 16,17-13 0-16,-17 13 0 0,0 0 0 0,0 0 0 15,16 8 0-15,-16-8 0 0,9 21 0 0,-9-21 0 16,14 26 0-16,-14-26 0 0,25 26 0 0,-6-17 0 16,4 0 0-16,3-4 0 0,2-1 0 0,3 0 0 15,3-3 0-15,0-2 0 0,1-3 0 0,0 0 0 16,-2-4 0-16,-1 1 0 0,-4-3 0 0,-6 2 0 15,-5-3 0-15,-17 11 0 0,14-21 0 16,-14 21 0-16,-4-20 0 0,4 20 0 16,-17-23 0-16,17 23 0 0,-30-21 0 0,11 14 0 15,-3 2 0-15,-2 3 0 0,-2 2 0 0,-1 5 0 16,-2 3 0-16,1 3 0 0,-1 5 0 0,1 3 0 16,1 3 0-16,2 3 0 0,2 4 0 0,2 3 0 15,4 2 0-15,2 1 0 0,4-5 0 0,7-3 0 16,5-6 0-16,-1-21 0 0,18 28 0 15,-1-21 0-15,4-4 0 0,3-4 0 0,4-7 0 16,5-4 0-16,2-6 0 0,4-5 0 0,1-8 0 16,4-2 0-16,0-3 0 0,-2-1 0 0,-3 4 0 15,-6-1 0-15,-3-1 0 0,-4 1 0 0,-3-1 0 16,-1 0 0-16,-3 0 0 0,-3-1 0 16,-2 3 0-16,-3 2 0 0,-3 6 0 15,-3 7 0-15,-5 18 0 0,0 0 0 0,0 0 0 16,0 0 0-16,-22 17 0 0,5 7 0 0,-4 7 0 15,-4 9 0-15,-1 3 0 0,1 3 0 0,0 1 0 16,4-4 0-16,4-2 0 0,3-4 0 0,6-2 0 16,2-6 0-16,7 1-39 0,-4-12-68 0,15 10-72 15,-12-28-109-15,20 18-130 0,-3-12-140 0,0-9 101 16,16 11 457-16</inkml:trace>
  <inkml:trace contextRef="#ctx0" brushRef="#br3" timeOffset="204814.975">23090 8330 1478 0,'0'0'188'0,"0"0"-102"0,0 0-25 0,-26 5-22 15,26-5-7-15,-22 10-3 0,22-10 5 16,-28 17 0-16,28-17 4 0,-33 23-10 0,16-9-28 16,17-14 0-16,-31 27 0 0,31-27 0 0,-17 25 0 15,17-25 0-15,-6 25 0 0,6-25 0 0,3 23 0 16,-3-23 0-16,13 21 0 0,-13-21 0 0,22 16 0 15,-22-16 0-15,29 12 0 0,-12-6 0 0,-17-6 0 16,29 8 0-16,-29-8 0 0,25 10 0 16,-25-10 0-16,0 0 0 0,19 16 0 15,-19-16 0-15,0 0 0 0,-3 25 0 0,3-25 0 16,-16 26 0-16,16-26 0 0,-26 24 0 0,9-16 0 16,17-8-7-16,-33 16-75 0,33-16-90 0,-40 7-186 15,40-7-259-15,-34 13 18 0,12-16 388 0</inkml:trace>
  <inkml:trace contextRef="#ctx0" brushRef="#br3" timeOffset="205627.5135">2307 9873 1054 0,'-6'-17'116'0,"6"17"-39"16,0 0-11-16,13-20-3 0,-13 20 5 16,15-22-4-16,-15 22-3 0,15-21-9 0,-15 21-11 15,0 0-12-15,0 0-7 0,0 0 1 0,17 4 2 16,-17-4 1-16,5 35-9 0,-1-8-2 0,-3 10-12 16,-2 6 5-16,-3 9-11 0,-3 4 10 0,-4 6 8 15,-1 5-18-15,-1 0 17 0,-2 0-17 16,0-3-4-16,0-6 12 0,0-8-11 0,4-6 8 15,4-6-7-15,2-10-8 0,6-1-22 16,0-10-16-16,13 4-52 0,-14-21-37 0,23 13-94 16,-23-13-149-16,13-26-126 0,10 16 132 0,-18-21 377 15</inkml:trace>
  <inkml:trace contextRef="#ctx0" brushRef="#br3" timeOffset="205830.6239">2062 10364 1511 0,'-30'2'136'0,"30"-2"-35"0,-27 16-34 0,27-16-18 16,0 0-17-16,0 0-12 0,0 0-8 16,0 0 1-16,0 0 4 0,28 4 4 0,-5-10-2 15,8-5-7-15,5-6-5 0,4-2-7 0,4-5 0 16,3-2-6-16,3-2-5 0,1-2-14 0,3 2-24 16,-3-3 9-16,2 4-33 0,-4-7 1 15,8 12-45-15,-15-17-44 0,17 21-64 0,-22-22-76 16,14 5-166-16,0 14 10 0,-20-16 445 0</inkml:trace>
  <inkml:trace contextRef="#ctx0" brushRef="#br3" timeOffset="206187.0833">2973 9714 1539 0,'-22'5'93'16,"5"-7"-34"-16,17 2-6 0,-22 6-8 15,22-6-6-15,-19 14-10 0,19-14-8 0,-18 25-9 16,8-3-2-16,-2 6-6 0,1 5 9 0,0 9-3 15,-1 2 11-15,0 6-8 0,-1 4 6 0,0 2-9 16,-2 4-2-16,1 0 15 0,-1 0-16 0,-1-1 11 16,3-1-17-16,2-4-1 0,3-7 0 0,2-8 0 15,2-8 0-15,3-6 0 0,2-4 0 16,-1-21 0-16,8 27 0 0,-8-27 0 0,0 0 0 16,25 8 0-16,-25-8 0 0,33-13 0 0,-12-3 0 15,5-6 0-15,-1-4 0 0,2-6 0 0,-1 0 0 16,-2 0 0-16,-2 4 0 0,-3 4 0 0,0 5 0 0,-19 19 0 0,22-26 0 15,-22 26 0-15,0 0 0 0,0 0 0 0,0 0 0 16,0 0 0-16,0 0 0 16,0 0 0-16,12 26 0 0,-10-6 0 0,-1 6 0 15,1 3 0-15,-1 1 0 0,0 0 0 0,0-3 0 16,4-2 0-16,2-2-10 0,4-2-16 0,4-3-4 16,6-2-16-16,-2-7-7 0,7 3-23 0,-6-12-28 15,17 10-60-15,-20-26-100 0,25 8-224 0,-6-3-57 16,-10-14 305-16</inkml:trace>
  <inkml:trace contextRef="#ctx0" brushRef="#br3" timeOffset="206518.7681">3344 10315 1641 0,'0'0'68'0,"-16"25"-33"0,16-25-13 15,1 26-3-15,-1-26-6 0,19 20 5 16,-19-20 1-16,30 15 3 0,-10-12-1 0,4-2-1 15,0-4-3-15,4-2-1 0,0-2-1 0,1-3-5 16,-1-1-4-16,-1-1-2 0,-5-4 0 0,-1-1-4 16,-3 0 6-16,-1-2-3 0,-5 0 3 0,-1-1-1 15,-5 2 1-15,-2 1-2 0,-4 17-13 0,-5-30 19 16,5 30-20-16,-21-25 19 0,21 25-7 0,-33-21-2 16,11 18-1-16,-1 3-1 15,-1 7-1-15,-1 4-8 0,-2 7 23 0,0 7-18 16,-1 8 21-16,1 7-5 0,1 6-4 0,0 5 10 15,3 2-7-15,5 1-9 0,4-3 0 0,6-8 0 16,5-5 0-16,7-9 0 0,7-6 0 0,6-5 0 16,10-6-24-16,3-7-12 0,13-4-30 0,-2-15-49 15,22 14-152-15,-17-20-374 0,20-3 40 0,7 2 305 16</inkml:trace>
  <inkml:trace contextRef="#ctx0" brushRef="#br3" timeOffset="209893.511">4530 10362 1320 0,'-17'8'85'0,"17"-8"-25"15,0 0-7-15,0 0-3 0,0 0-4 0,0 0-8 16,0 0-15-16,0 0-9 0,0 0-6 0,0 0-4 16,0 0 7-16,0 0 8 0,27 3 5 15,-7-6-1-15,5-4 1 0,6-1-4 0,3-7-3 16,5 1-4-16,1-3-4 0,-1 1-6 0,-1 1 1 15,-3 2-2-15,-7 1 1 0,-4 1-3 0,-5 3 1 16,-19 8-1-16,24-14 2 0,-24 14 0 0,0 0 2 16,0 0-1-16,2-18-19 0,-2 18 15 15,-19-20-21-15,1 8 25 0,-3 2-12 0,-4 0 9 16,-5 2-9-16,1 3 2 0,-4 4 2 16,-1 3 1-16,0 5 1 0,-2 3 2 0,0 7 18 15,2 4-27-15,0 5 31 0,3 6-19 0,2 3 11 16,3 2 13-16,5 2-8 0,8 1 6 0,4-5-14 15,11-2 1-15,5-6-10 0,9-4 1 0,7-5-3 16,6-4 3-16,9-5-5 0,7-5 2 0,7-3-18 16,3-9-18-16,12 1-38 0,-11-20-87 0,25 20-214 15,-16-18-228-15,0 0 36 0,5 12 467 16</inkml:trace>
  <inkml:trace contextRef="#ctx0" brushRef="#br3" timeOffset="210807.6111">5619 10165 1190 0,'0'0'74'0,"-18"-14"-9"0,18 14-28 0,-22-13 24 16,5 3 3-16,17 10-7 0,-29-3-11 0,29 3-10 16,-39 5-7-16,19 1-5 0,-5 2-7 0,2 4 2 15,-2 3 16-15,0 3-32 0,1 1 28 16,1 4-32-16,0 0 6 0,2 3 6 0,0 0-2 16,3 0 9-16,2-2-2 0,5-1 4 0,5-6-8 15,6-17-2-15,-2 22-7 0,2-22 0 0,0 0-2 16,28 6 1-16,-8-9 5 0,7-5 5 0,5-4 1 15,3-5-2-15,5-5 2 0,4-2-10 0,0-3 4 16,2 2-6-16,-3 1 2 0,-6 1-5 0,-1 2-15 16,-6 3 15-16,-6 3-15 0,-3 3 25 15,-21 12-7-15,23-12 8 0,-23 12-7 0,0 0 2 16,0 0 1-16,0 0-1 0,0 0-4 16,0 0-12-16,-29 26 24 0,8-8-25 0,-6 8 27 15,-2 8-11-15,-4 7-6 0,-3 6 7 0,-2 8-7 16,-1 4 8-16,2 5-12 0,0 3 14 0,1 0-10 15,3 1-4-15,5-3 17 0,4-2-19 0,7-7 17 16,3-10-1-16,6-11-8 0,5-10 5 16,6-8-6-16,-3-17 2 0,19 14-4 0,-1-13 4 15,8-7-3-15,4-5 0 0,8-10 8 0,2-8-15 16,5-7-5-16,0-7-21 0,5-3-26 0,-6-9-2 16,9 9-49-16,-14-12-14 0,16 22-77 0,-22-20-106 15,7 9-199-15,5 10 35 0,-15-15 428 0</inkml:trace>
  <inkml:trace contextRef="#ctx0" brushRef="#br3" timeOffset="211233.1408">6139 10184 1186 0,'-17'16'301'0,"17"-16"-244"0,0 0-18 16,0 0-4-16,0 0-1 0,-19-13 0 0,19 13-11 15,0 0 12-15,0 0-15 0,-20 9 6 0,20-9-4 16,0 0-8-16,-22 26 5 0,22-26-5 0,-18 26 3 16,9-8-2-16,1 2 3 0,0-1-5 0,2 3 2 15,1-2-7-15,2 1-1 0,2-2-6 0,2-1 2 16,-1-18-5-16,7 31 4 0,-7-31-3 16,17 20 0-16,-17-20-1 0,24 15 4 0,-24-15 0 15,36 7 0-15,-17-8 0 0,3-5-2 0,1-4 0 16,0-4-1-16,3-6 3 0,-2-4-5 15,2-1 6-15,-1-4-6 0,-1 1 6 0,1 1-5 16,-3 1 4-16,-3 4-3 0,-3 2 3 0,-16 20-4 16,24-27-15-16,-24 27 15 0,0 0-16 0,0 0 18 15,0 0-1-15,0 0-3 0,0 0 18 16,0 0-19-16,1 17 16 0,-8 1-14 0,-4 5-2 16,0 3 4-16,2 1-3 0,-2 1 7 0,2-2-5 15,2-2 4-15,3-1-5 0,2-3-5 0,4-3-18 16,-2-17-10-16,16 25-31 0,-16-25-21 0,30 16-32 15,-30-16-58-15,43-4-101 0,-22-2-241 0,3-14 33 16,15 11 372-16</inkml:trace>
  <inkml:trace contextRef="#ctx0" brushRef="#br3" timeOffset="211405.0195">6791 10197 1306 0,'-30'-1'332'15,"30"1"-253"-15,-32 16-25 0,15-5-10 0,-2-2-18 16,19-9-4-16,-33 28-6 0,33-28 1 0,-26 34-7 15,12-13-1-15,3 2-8 0,3 1 4 16,1 1-10-16,2 3 7 0,1 1-6 0,0 1 3 16,3-1-6-16,0-4-5 0,3-4-18 0,-2-21-19 15,11 29-44-15,-11-29-40 0,23 11-61 0,-23-11-61 16,30-23-127-16,-10 14-97 0,-8-23 201 16</inkml:trace>
  <inkml:trace contextRef="#ctx0" brushRef="#br3" timeOffset="211748.7768">7106 9801 941 0,'-16'26'155'0,"11"18"-17"0,-15-13-16 16,16 18-9-16,-16-9-34 0,10 8-9 0,-5-6-21 15,4 4-15-15,-4-3 16 0,3 0-34 0,0-3 19 16,1 1-17-16,1-3-15 0,2-4 5 0,1-5-11 15,3-5 5-15,2-6-11 0,2-18-10 0,9 28-30 16,-9-28-33-16,19 12-55 0,-19-12-88 0,28-24-223 16,-6 11-70-16,-6-17 176 0</inkml:trace>
  <inkml:trace contextRef="#ctx0" brushRef="#br3" timeOffset="211920.6571">7256 10149 1440 0,'-18'6'109'0,"16"13"-43"0,2-19 22 16,-14 31-50-16,7-14 16 0,3 4-27 16,-2 1-11-16,3 2 3 0,-3 2-10 0,1-1 1 15,-1 1-10-15,0-4 4 0,-1 0-7 0,3-2-6 16,1-3-15-16,3-17-23 0,3 24-42 16,-3-24-37-16,0 0-77 0,0 0-110 0,13-24-215 15,-13 24 49-15,21-42 421 0</inkml:trace>
  <inkml:trace contextRef="#ctx0" brushRef="#br3" timeOffset="212045.6593">7294 9721 1012 0,'-33'18'139'0,"33"-18"-113"0,-29 5-37 16,29-5-84-16,0 0-341 0,0 0-17 0,0 0 272 15</inkml:trace>
  <inkml:trace contextRef="#ctx0" brushRef="#br3" timeOffset="212514.4471">7540 9594 1295 0,'0'0'100'0,"0"0"-30"0,0 0 15 16,0 0 7-16,5-17-12 0,-5 17-10 0,0 0-17 15,19 11-6-15,-19-11-14 0,9 20-1 0,-9-20-10 16,8 40 0-16,-6-9-8 0,0 4 1 0,-1 7-11 16,-2 4 4-16,-2 4-10 0,1 3 7 0,-4 1-8 15,1-1 8-15,-2 1-9 0,1-6-2 16,-1-3 16-16,0-5-14 0,2-4 8 16,0-3-4-16,2-6 0 0,0-2 0 0,2-6 0 15,1-19 0-15,-1 25 0 0,1-25 0 0,0 0 0 16,0 0 0-16,0 0 0 0,0 0-4 0,0 0-1 15,0 0 2-15,0 0 3 0,10-28-1 0,-8 9 3 16,2 0-4-16,-1-2 4 0,2 1-4 0,-1-1 4 16,1-1-3-16,0 2-14 0,1-1 22 0,2 1-23 15,2 3 24-15,-10 17-7 0,22-29-4 16,-22 29 3-16,22-14-1 0,-22 14 0 16,19 0 0-16,-19 0-2 0,22 14 0 0,-22-14 0 15,22 21 2-15,-22-21-3 0,22 25-8 0,-22-25 7 16,16 25-8-16,-16-25 26 0,8 25-14 0,-8-25 17 15,1 26-15-15,-1-26-1 0,-4 24 3 0,4-24-4 16,-15 27 4-16,15-27-5 0,-26 27-2 16,9-12-4-16,-1-3-5 0,0 3-13 0,-3-5-14 15,21-10-34-15,-39 16-55 0,34 5-121 0,-20-13-319 16,25-8-7-16,0 0 264 0</inkml:trace>
  <inkml:trace contextRef="#ctx0" brushRef="#br3" timeOffset="212811.3163">6595 9971 2047 0,'-17'3'0'0,"17"-3"0"0,0 0 0 16,0 0 0-16,0 0 0 0,0 0 0 0,0 0-25 16,0 0-84-16,12-40-186 0,-12 40-360 15,33-28 15-15,-13 6 318 0</inkml:trace>
  <inkml:trace contextRef="#ctx0" brushRef="#br3" timeOffset="213498.8106">8104 10039 1124 0,'0'0'365'0,"0"0"-281"16,0 0-30-16,0 0-9 0,0 0-11 0,0 0-7 16,-17 0-10-16,17 0-9 0,0 0-3 15,-16 22-6-15,9-5 4 0,0 6-4 0,0 3 8 16,-1 6 17-16,1 4-22 0,-1-1 28 0,2 4-21 16,-1-3 4-16,3-2 9 0,-2-5-9 0,4-2 2 15,-1-7-9-15,2-3 1 0,1-17-7 0,4 18 0 16,-4-18-1-16,0 0 0 0,0 0 1 15,0 0 1-15,19-1 2 0,-19 1 0 0,10-18 3 16,-10 18-3-16,15-34 2 0,-7 10-5 0,-1-3 4 16,0-2-5-16,-1 0 4 0,-2 0-3 0,-1 2 10 15,1 3-3-15,-6 0-9 0,4 2 24 0,-1-1-27 16,-2 3 21-16,2-1-8 0,-2 2-6 16,1 19-1-16,1-26-1 0,-1 26 0 15,0 0-2-15,0 0 1 0,0 0-1 0,0 0 1 16,0 0 0-16,27-3 1 0,-27 3 0 0,31 7-1 15,-9-4-2-15,4-1-15 0,0-1-10 0,7 2-21 16,-5-7-24-16,9 9-35 0,-13-16-42 0,18 21-72 16,-22-24-88-16,14 9-193 0,1 9 30 0,-13-16 423 15</inkml:trace>
  <inkml:trace contextRef="#ctx0" brushRef="#br3" timeOffset="213686.3131">8669 9995 1457 0,'-14'33'209'0,"-6"-24"-132"0,7 7-24 15,13-16-7-15,-25 32-7 0,14-15-8 16,1 3-2-16,0 0-6 0,3-1-13 0,-2 0 22 16,2 1-27-16,-1-1 19 0,0 1-14 0,2-1-8 15,1-2-2-15,5-17 0 0,-3 28 0 16,3-28-3-16,0 0-10 0,9 21-13 0,-9-21-17 16,0 0-18-16,21-1-33 0,-4 5-49 0,-13-25-89 15,22 10-263-15,-7-6-46 0,-5-10 146 0</inkml:trace>
  <inkml:trace contextRef="#ctx0" brushRef="#br3" timeOffset="213873.8503">8691 9735 1126 0,'0'0'285'16,"-25"21"-266"-16,25-21-20 0,0 0-3 0,-16 18-10 15,16-18-12-15,0 0-5 0,11 23-17 0,-11-23-5 16,18 12-6-16,-18-12 7 0,28 9 11 0,-28-9 5 15,35 9-23-15,-18-7-30 0,7 6-39 16,-6-4-26-16,5 2-14 0,1 5-31 0,-7-11-18 16,14 19 167-16</inkml:trace>
  <inkml:trace contextRef="#ctx0" brushRef="#br3" timeOffset="214748.844">8981 9960 410 0,'0'0'196'0,"2"25"-13"0,2-9-2 0,-4-16-22 16,-4 25-13-16,4-25-25 0,-8 24-15 15,8-24-24-15,-11 25-12 0,11-25-17 0,-11 28-10 16,11-28-11-16,-11 27-4 0,11-27-3 15,-7 26-16-15,7-26 29 0,-4 27-31 0,4-27 22 16,-1 22-17-16,1-22-8 0,8 17-1 0,-8-17-3 16,0 0 1-16,25 15-2 0,-25-15 2 0,26 3-1 15,-26-3 0-15,36-6 0 0,-16-3-1 0,2-2 2 16,0-3-2-16,-1-3-13 0,-1 0 26 0,2-2-26 16,-2-2 25-16,2-1-9 0,-3 1-3 15,-1 0 4-15,1 0-2 0,-4 2 2 0,-1 0-4 16,-3 1 4-16,-11 18-5 0,19-31 4 0,-19 31-3 15,14-21 3-15,-14 21-2 0,0 0 4 16,0 0-1-16,0 0-1 0,0 0-1 0,0 0-3 16,-14 26 3-16,4-8-3 0,-2 5 4 0,0 4-4 15,-1 2 6-15,-2 2-6 0,4 1 6 0,-1-2 13 16,4 0-23-16,1-3 24 0,3-3-24 16,4-3 5-16,3-4 2 0,-3-17-3 0,17 21 0 15,-17-21-2-15,31 10 2 0,-11-11-4 0,3-5-4 16,4-2-6-16,0-6-13 0,3-2-4 0,-4-6-10 15,3 4-1-15,-8-6 8 0,6 5-30 0,-9-4 35 16,4 2-17-16,-5-2 28 0,-2 3 16 0,-1 0 2 16,-4 3 6-16,-10 17-1 0,14-30 12 15,-14 30 3-15,5-20 7 0,-5 20 2 16,0 0 1-16,0 0 0 0,0 0 1 0,0 0-2 16,0 0-9-16,0 0-6 0,0 0-8 0,-17 14 0 15,17-14-4-15,-11 33 5 0,5-14-3 0,-1 4 5 16,-2 1-5-16,2 2-11 0,-4-1 29 0,2 3-24 15,-2-3 26-15,1 2-10 0,-1-2-9 0,1-3 2 16,1-1-5-16,2-4 2 0,7-17-3 16,-7 23 1-16,7-23-3 0,0 0-1 0,0 0-6 15,0 0-3-15,17 6-6 0,-17-6-9 0,22-21 8 16,-22 21-1-16,28-34 10 0,-16 15 5 0,2-2 6 16,-1 0-5-16,-2 0 6 0,-1-1 15 15,0 2-27-15,-1 2 34 0,-2-4-21 0,2 4 14 16,-5-2 10-16,2 2-7 0,-1-1 4 0,1 2-6 15,0-1 2-15,-6 18-6 0,15-29-1 16,-15 29-3-16,15-18-1 0,-15 18-1 0,0 0-1 16,20-10-1-16,-20 10-2 0,0 0 0 0,0 0-1 15,0 0 1-15,16 24-2 0,-16-24 1 0,-1 28-3 16,1-28 3-16,-7 34-2 0,7-34 2 0,-15 32-3 16,8-15 3-16,7-17-4 0,-15 29 4 0,15-29-3 15,-12 22-11-15,12-22 13 0,0 0-16 16,0 0 14-16,0 0 13 0,0 0-13 15,0 0 14-15,0 0-12 0,0 0 0 0,27-13 1 16,-27 13-2-16,31-32 2 0,-14 13-4 0,0-2 3 16,2 2-3-16,-1 0 4 0,-2 2-3 0,-16 17 3 15,26-28-3-15,-26 28 3 0,20-16-3 0,-20 16 2 16,0 0-2-16,0 0 3 0,0 0 3 0,0 0 0 16,0 0 2-16,18 14-3 0,-18-14 0 15,5 23-4-15,-5-23 2 0,0 33-3 0,-1-13 3 16,0 0-3-16,-2 2-1 0,1 1-10 0,-4-1-17 15,3 3-8-15,-3-1-22 0,1 4 26 0,-1-7-32 16,7 8-28-16,-1-29-75 0,6 36-186 0,-6-36-200 16,5 23 29-16,11-5 448 0</inkml:trace>
  <inkml:trace contextRef="#ctx0" brushRef="#br3" timeOffset="215531.9365">10654 9975 1368 0,'0'0'77'0,"0"0"-41"0,-20-19-10 15,20 19 0-15,0 0 3 16,0 0 4-16,0 0 6 0,0 0-3 0,0 0-9 16,0 0-13-16,-20 12-5 0,20-12 6 0,-11 35 1 15,6-10 11-15,-1 3-5 0,1 3 3 0,-1 1-7 16,0 0-13-16,-2 1 24 0,-1 1-25 0,-1-3 23 16,2 0-9-16,-1-4-10 0,5-4 3 0,-1-4-8 15,5-19 0-15,-4 23-3 0,4-23-1 16,0 0-2-16,0 0 1 0,0 0 1 0,0 0 1 15,0 0 2-15,18-20 0 0,-8 2 1 0,2-6-3 16,2-4 3-16,0-3-5 0,-1-1-9 16,2-2 22-16,0-1-20 0,0 1 20 0,0-1-8 0,-2-1-5 15,1 2 5-15,-2 0-5 0,1 2 5 16,1 0-4-16,0 3 4 0,2 5-5 0,-1 3 3 16,-15 21-3-16,25-24 2 0,-25 24-2 15,25-9 1-15,-25 9-1 0,21 2 1 0,-21-2 0 16,22 12 0-16,-22-12 0 0,22 23-2 0,-22-23 3 15,19 32-4-15,-12-13 3 0,1 1-5 0,-2 1 3 16,0 1-8-16,-2 0 4 0,0-1-4 0,-3 1 5 16,0 0-3-16,-2-2 6 0,-3 1-4 0,-2-1 6 15,-1 2-3-15,-3-4-11 0,-2 1 28 0,-1-3-26 16,13-16 27-16,-33 30-10 0,15-17-4 16,-3-2 2-16,0 0-3 0,-1-3 1 15,-1-1 0-15,0 1 0 0,0-1-1 0,0 0 1 16,-1 2-1-16,1-1 1 0,-2 3 0 0,1 1 1 15,0 2-1-15,0 3 4 0,3 4-2 0,0 2 7 16,0 2-6-16,3 7 5 0,2 3-7 0,3 1 4 16,2 2-8-16,2-1 5 0,3-1-6 15,1-2-2-15,5-1-19 0,-1-10-18 0,12 4-54 16,-11-27-77-16,29 30-209 0,-12-24-210 0,2-9 75 16,9 9 455-16</inkml:trace>
  <inkml:trace contextRef="#ctx0" brushRef="#br3" timeOffset="215954.4249">11319 9890 1661 0,'-35'-15'143'16,"35"15"-93"-16,-19-5-16 0,19 5-1 0,-22 2-10 15,22-2-7-15,-26 12-9 0,26-12-3 16,-31 32-3-16,14-13 1 0,1 5-3 0,-1 5 7 16,1 3-3-16,3 4 8 0,-1 0-4 0,3 0-8 15,3 1 20-15,3-3-21 0,2-5 16 0,6-3-9 16,2-4-6-16,-5-22 2 0,23 28-3 0,-23-28 3 16,34 12 0-16,-11-12 1 0,0-5 0 0,4-6-2 15,1-5 2-15,0-5-3 0,1-6 3 16,1-3 3-16,0-4-9 0,-5-1 8 0,-1-1-8 15,-2 2 1-15,-5 1 6 0,-2 3-5 0,-6 2 5 16,-5 3-5-16,-4 1 4 0,-2 2-7 16,-3 1 2-16,-5 3-8 0,-1 1-3 0,11 17-5 15,-29-25-4-15,12 16-2 0,0 7 3 0,-1 2-1 16,18 0 4-16,-30 12-2 0,30-12-10 0,-22 22-9 16,22-22-24-16,-9 20-16 0,9-20-33 15,0 0-30-15,27 33-58 0,-27-33-69 0,28-3-197 16,5 12 39-16,-11-21 407 0</inkml:trace>
  <inkml:trace contextRef="#ctx0" brushRef="#br3" timeOffset="216236.2475">11756 9862 1343 0,'0'0'184'0,"-32"10"-86"16,32-10-25-16,-35 4-16 0,35-4-19 0,-33 5-9 15,33-5-4-15,-29 8-3 0,29-8 0 0,-25 13-5 16,25-13 0-16,-20 20-4 0,20-20-1 0,-10 25-6 15,10-25 0-15,-2 27-5 0,2-27 1 0,6 26-4 16,-6-26 3-16,16 23-2 0,-16-23 1 0,27 16 0 16,-10-12 0-16,0-3 0 0,3-1 1 15,1-3 0-15,2 0 0 0,-2-1 2 0,1 1-1 16,-5 0 1-16,-17 3-1 0,22 1 3 0,-22-1 3 16,0 0 2-16,0 0-2 0,8 26-2 0,-8-26-2 15,-8 30-7-15,-1-12 1 0,-2 3-10 0,-3 0-17 16,3 1 14-16,-3-2-30 0,4 1 16 15,1-4-22-15,5 6-29 0,4-23-32 0,-5 34-77 16,5-34-110-16,-17 5-250 0,17-5 60 16,0 0 377-16</inkml:trace>
  <inkml:trace contextRef="#ctx0" brushRef="#br3" timeOffset="216437.1253">12144 9894 1554 0,'-7'35'151'15,"-14"-10"-82"-15,6 8-13 0,0-3-24 0,0 4-11 16,-1 1-13-16,-2-1-15 0,2-1 23 0,0-3-24 16,5-3 9-16,3-7-31 0,9 3-60 0,-1-23-101 15,0 0-340-15,0 0-47 16,21 12 106-16</inkml:trace>
  <inkml:trace contextRef="#ctx0" brushRef="#br3" timeOffset="216579.4593">12185 9614 1426 0,'0'0'361'0,"-26"-9"-310"15,26 9-40-15,-24-16-10 0,24 16-15 0,0 0-40 16,-20-24-66-16,20 24-299 0,0 0-178 0,0 0 40 15,22-17 469-15</inkml:trace>
  <inkml:trace contextRef="#ctx0" brushRef="#br3" timeOffset="216985.7136">12677 9473 1475 0,'2'-19'103'15,"-2"19"-78"-15,-6-25-23 0,6 25 2 0,0 0 1 16,0 0 13-16,0 0 13 16,0 0 6-16,0 0 0 0,0 0-10 0,-10 23-1 15,1-2 2-15,0 9-5 0,-4 4 28 0,-2 7-32 16,-2 4 14-16,0 7-11 0,-5 2-15 0,1 1 9 16,-2-1-14-16,1-2 7 0,2-2-11 0,0-3 4 15,1-2-7-15,3-5 2 0,4-2-16 0,1-5-14 16,6-4 11-16,-1-7-39 0,11-2-5 15,-5-20-59-15,16 28-90 0,-16-28-125 0,0 0-214 16,28-10 76-16,-24-9 400 0</inkml:trace>
  <inkml:trace contextRef="#ctx0" brushRef="#br3" timeOffset="217298.2462">12280 9891 1567 0,'-30'-9'170'16,"30"9"-67"-16,-21 0-35 0,21 0-21 0,0 0-20 15,0 0-13-15,0 0-11 0,0 0-1 0,0 0 0 16,17 6 2-16,3-5 0 0,5-1 1 0,7 0-1 16,3-4-3-16,4 1 1 0,6-3-2 0,2 0 1 15,3 0-2-15,1-3 3 0,0 2-3 0,0-2 2 16,-1 3-2-16,-5 2 0 0,-2 0 1 0,-5 2 0 16,-3 0 0-16,-7 1 1 0,-6 1-1 15,-22 0 1-15,25 4-1 0,-25-4 1 16,0 0 0-16,0 0 1 0,0 0 1 0,-2 21 0 15,2-21 0-15,-17 25 2 0,5-8-1 0,-3 0-4 16,-1 3 0-16,-1 3 0 0,0 0 0 0,0 2 0 16,0 2 0-16,4 0 0 0,-1-2 0 0,2 0 0 15,2-2 0-15,3-1 0 0,2-5 0 16,5-17-9-16,0 26-36 0,0-26 7 0,0 0-41 16,25 16-43-16,-25-16-77 0,36-20-315 0,-16 3-58 15,4-7 104-15</inkml:trace>
  <inkml:trace contextRef="#ctx0" brushRef="#br3" timeOffset="217470.1794">13168 9468 1141 0,'-20'-5'308'16,"-6"-14"-194"-16,26 19-31 0,-29-10-14 0,29 10-25 16,-19 2-21-16,19-2-17 0,0 0-9 0,0 0-3 15,0 0-11-15,-3 18-3 0,3-18-16 0,9 21-9 16,4-1-28-16,-13-20-36 0,25 31-74 0,-25-31-151 15,16 20-164-15,5 3 40 0,-21-23 453 0</inkml:trace>
  <inkml:trace contextRef="#ctx0" brushRef="#br3" timeOffset="218110.7327">13442 9861 1547 0,'0'0'106'0,"-30"6"-47"0,30-6-6 0,-37 6-3 16,18-1-12-16,-2 0-9 0,-1 2-1 0,0 2-5 16,1 0 0-16,2 3-4 0,19-12 0 0,-32 28-3 15,32-28-1-15,-23 32-5 0,16-14-2 0,3 1-6 16,3 1 0-16,2-2-2 0,5 0 0 0,3-1 0 16,-9-17 0-16,23 26 0 0,-23-26 0 0,33 17 0 15,-14-12-4-15,2-2-3 16,-2-3 1-16,2-4-1 0,-1-3 4 0,-1-4 3 15,-2-4-5-15,-17 15-1 0,30-35-7 0,-15 13-5 16,-2-3-11-16,2 0-2 0,-1-4-9 0,3 2 0 16,-1-4-14-16,5 5-6 0,-7-6-11 0,8 7 1 15,-7-5 1-15,4 8 22 0,-4-3 11 0,1 7 27 16,-16 18 17-16,19-28 29 0,-19 28 22 0,0 0 26 16,0 0 5-16,0 0-14 0,0 0-20 15,0 0-24-15,0 0-7 0,-13 18-7 0,13-18 2 16,-4 18-5-16,4-18-3 0,0 0-7 0,3 23 0 15,-3-23 0-15,0 0 2 0,28 17 0 0,-11-13 1 16,0-2 1-16,2-1 2 0,-1 1 4 16,1 1 3-16,-4 0-16 0,-15-3-2 0,27 11 0 15,-27-11 0-15,0 0 0 0,17 25 0 16,-17-25 0-16,-2 29 0 0,-4-11 0 0,-4 3 0 16,-2-1 0-16,-3 0 0 0,2 1 0 0,-4 0 0 15,1 1 0-15,-1-2 0 0,1 0 0 0,1-2 0 16,15-18 0-16,-21 28 0 0,21-28 0 0,0 0 0 15,-11 16 0-15,11-16 0 0,0 0 0 0,0 0 0 16,18-14 0-16,-18 14 0 0,33-27 0 0,-11 8 0 16,3-3 0-16,1-1 0 0,0 2 0 15,1-1 0-15,-1 1 0 0,-3 4 0 0,-2-1 0 16,-1 5 0-16,-2 1 0 0,-1 2 0 16,-17 10 0-16,22-10 0 0,-22 10 0 0,0 0 0 15,0 0 0-15,0 0 0 0,16 22 0 0,-16-22 0 16,-1 34 0-16,-4-15 0 0,0 2 0 0,-1-3 0 15,1 3 0-15,-1-4 0 0,6 3-63 0,0-20-37 16,4 36-95-16,-4-36-207 0,0 0-192 16,-5 25 16-16,5-25 464 0</inkml:trace>
  <inkml:trace contextRef="#ctx0" brushRef="#br3" timeOffset="218267.0199">14273 10055 1883 0,'-28'-3'164'16,"28"3"-164"-16,0 0 0 0,0 0 0 0,0 0 0 16,-15-21 0-16,15 21 0 0,-3-22 0 0,3 22-95 15,1-26-85-15,21 24-329 0,-22 2-126 0,0 0 51 16</inkml:trace>
  <inkml:trace contextRef="#ctx0" brushRef="#br4" timeOffset="298189.9674">884 11888 456 0,'0'0'145'16,"17"-16"-13"-16,-17 16-21 0,14-20-13 16,-14 20-14-16,16-27-2 0,-11 7-1 0,-5 20-5 15,15-35 8-15,-15 35-21 0,11-37-11 0,-11 37-15 16,5-34 3-16,-5 34-2 0,-3-30 6 0,3 30 2 16,-12-24-7-16,12 24-9 0,-24-14-7 15,24 14-8-15,-38-2-8 0,15 8 1 0,-4 4-2 16,-2 6 5-16,-5 6-1 0,-1 3 4 0,-6 5-2 15,1 5 9-15,-2 2-6 0,2 5 12 16,1 0-8-16,3 5 6 0,2-1-7 0,6-1-11 16,5-4 13-16,10-2-21 0,6-7 12 0,7-4-8 15,7-8-4-15,-7-20 1 0,39 21-2 0,-8-18 1 16,11-8 1-16,6-9-2 0,8-9 3 0,3-11-3 0,3-5-7 0,0-7 18 0,0-7-17 16,-4 1 18-16,-2-4-5 0,-5 3-9 0,-7 6 11 15,-5 2-10-15,-9 5 6 0,-5 7-2 16,-10 6 2-16,-4 5-4 0,-6 5 5 15,-5 17-5-15,0-19 5 0,0 19-1 0,0 0 1 16,0 0-1-16,-19 3-2 0,19-3-1 0,-25 23-2 16,11-1 3-16,-2 8-3 0,0 5 4 0,0 6-5 15,4 2 5-15,1-1-9 0,4 0 0 0,5 0-17 16,4-6-9-16,8 2-27 0,0-11-12 16,13 5-23-16,-23-32-49 0,51 42-10 0,-32-37-67 15,26 15-47-15,-14-14-100 0,3-8-77 0,17 10 313 16</inkml:trace>
  <inkml:trace contextRef="#ctx0" brushRef="#br4" timeOffset="298425.412">1774 11720 1165 0,'-30'5'346'16,"4"-14"-265"-16,8 11-16 0,-9-6-14 0,6 8-4 15,-5-2-12-15,1 5-6 0,-3 1-2 0,3 2-1 16,-3 0 1-16,2 5 2 0,2-2-5 0,2 5 1 15,3 0-7-15,-1 2-2 0,4-1-7 0,4 3 0 16,1-1-4-16,3 1 1 0,4-1-7 0,3-2 4 16,3-1-7-16,6 0 2 0,1-1-6 15,-9-17-13-15,27 27 0 0,-9-20-20 0,5-1-6 16,1-6-21-16,8 3-19 0,-5-17-57 16,22 16-100-16,-21-25-185 0,17 3-112 0,6 4 157 15</inkml:trace>
  <inkml:trace contextRef="#ctx0" brushRef="#br4" timeOffset="298801.5666">2081 11764 897 0,'0'0'47'0,"0"0"-40"0,0 0-8 15,0 0-3-15,0 0-3 0,0 0 4 0,0 0 4 16,0 0 0-16,0 0 7 0,20-15 9 15,-20 15 18-15,0 0 18 0,0 0 26 0,0 0 16 16,0 0 10-16,0 0-1 0,0 0-18 0,0 0-17 16,0 0-16-16,0 0-9 0,-8-21-3 0,8 21-3 15,0 0-6-15,-22-6-2 0,22 6-2 0,-18-1-4 16,18 1 0-16,-21 4-3 0,21-4-6 0,-23 10-2 16,23-10-7-16,-26 15 0 0,26-15-2 15,-31 27 4-15,14-10 0 0,-2 5 3 16,0 1-2-16,-1 4 1 0,2 1-4 0,0 0 2 15,5-3-6-15,0-3 1 0,6-4-5 0,7-18 2 16,-2 31-4-16,2-31 2 0,9 21-1 0,-9-21-12 16,28 16 7-16,-7-11-18 0,7-2-2 0,1-5-17 15,13 2-29-15,-7-8-21 0,16 9-44 0,-16-22-91 16,22 19-153-16,-9-9-168 0,-6-7 124 16,13 17 427-16</inkml:trace>
  <inkml:trace contextRef="#ctx0" brushRef="#br4" timeOffset="299224.0234">2248 11882 1263 0,'0'0'63'0,"0"0"-40"0,15 19 4 0,-15-19 4 16,22 17 9-16,-22-17-1 0,33 11-4 15,-16-10-2-15,7 2-1 0,-1-7 2 0,6 2-3 16,-2-5-6-16,2-2-7 0,-2-2-8 0,0-1-9 16,-2-2 2-16,-2 0-5 0,-2 1 3 15,-4 1-1-15,-17 12 2 0,23-23 1 0,-23 23 5 16,11-24 4-16,-11 24 8 0,1-24-1 0,-1 24 0 15,-11-23-7-15,11 23-3 0,-21-23-4 0,21 23 2 16,-31-21-1-16,14 14 9 0,17 7 2 16,-35-1 3-16,17 7-1 0,-1 3-8 0,1 5-1 15,-3 3-8-15,2 4 5 0,-3 6-2 0,1 4 7 16,2 2-1-16,2 1 1 0,2-3-6 0,4 0 0 16,4-6-7-16,3-2 3 0,6-6-6 0,-2-17 3 15,12 24-5-15,-12-24-10 0,29 12 10 0,-7-13-4 16,6-4-11-16,1-6 0 0,10-6-32 0,-3-9-34 15,14 6-53-15,-17-22-94 16,24 18-184-16,-15-6-146 0,-7-8 163 0,10 16 401 16</inkml:trace>
  <inkml:trace contextRef="#ctx0" brushRef="#br4" timeOffset="299416.2859">2944 11237 1231 0,'-19'20'342'0,"1"-13"-238"16,11 12-31-16,-5 2-28 0,4 8-8 0,-5 4-12 15,2 7-13-15,-1 1 17 0,0 5-24 0,-1 0 14 16,1 0-10-16,2 1-14 0,1-3 9 0,2-2-8 16,2-5 2-16,0 2-12 0,0-5-5 0,3 4-21 15,-3-4-3-15,6 6-45 0,-8-13-20 16,17 13-74-16,-10-40-141 0,-10 33-223 16,21-10 36-16,-11-23 460 0</inkml:trace>
  <inkml:trace contextRef="#ctx0" brushRef="#br4" timeOffset="300402.538">2946 11855 1351 0,'0'0'116'0,"0"0"-55"0,0 0-24 0,-3 19-17 15,3-19-7-15,0 0 2 0,0 0 1 0,23 0 1 16,-23 0-2-16,22-10-4 0,-22 10-5 15,28-19 0-15,-28 19-4 0,31-26 2 0,-31 26-5 16,32-30 3-16,-32 30-3 0,26-32 3 0,-26 32-3 16,18-26 4-16,-18 26-2 0,9-24 4 15,-9 24 2-15,-1-22 12 0,1 22 2 0,-7-21 5 16,7 21-4-16,-12-18-6 0,12 18-7 0,-20-22-2 16,20 22-5-16,-25-26 0 0,25 26 0 0,-29-24 7 15,29 24 3-15,-25-14 8 0,25 14 0 0,-20 5-5 16,20-5-3-16,-20 21-8 0,10-3 2 0,1 5 0 15,0 5 4-15,1 4-4 0,2 3 8 0,2 0-9 16,2-2 7-16,3-1-7 0,2-6 3 16,5-3-7-16,0-2 2 0,4-3-5 0,-12-18 3 15,31 26-2-15,-11-17 3 0,6-4-2 16,3-4-1-16,4-5 1 0,2-3-1 0,2-6 2 16,-3-3-3-16,1-3 4 0,-1-2-4 0,-1 1 3 15,-4-2-6-15,-1 0 1 0,-2 2-3 0,-4 0 0 16,-5 4-1-16,-17 16 5 0,21-24-2 15,-21 24 4-15,0 0 4 0,0 0-2 0,0 0-1 16,0 0 1-16,0 0-4 0,0 0-1 0,-28 15 3 16,15 3-1-16,0 4 4 0,-2 3-4 0,1 2 4 15,-1 2-5-15,3 0 5 0,0-1-4 0,3-2 4 16,2-3-5-16,2-5 3 0,5-18-6 0,-1 27 5 16,1-27-2-16,0 0 0 0,0 0-7 0,0 0 0 15,18 14 1-15,-18-14 3 0,12-17 8 16,-12 17-2-16,20-33 3 0,-8 10-4 0,0-2 7 15,-1 0-3-15,0 1 7 0,-1 1-4 0,-1 1 1 16,0 0-4-16,-2 1 2 0,2 0-5 16,0 0 2-16,1 2-2 0,1 1 1 0,1 1-1 15,-12 17 0-15,24-22-2 0,-24 22 3 0,26-13-2 16,-26 13 3-16,35-7-1 0,-14 5 0 0,3 2 1 16,2 0-2-16,3 2 1 0,4-2 2 15,0-2-1-15,1 0 1 0,0-2-2 0,0 2 0 16,-3-2-2-16,-1 1 1 0,-6-2 0 0,-2 1 1 15,-4 2-1-15,-18 2-6 0,20-4-2 0,-20 4-2 16,0 0-1-16,0 0 3 0,0 0 1 0,-20 10 1 16,20-10 4-16,-33 10 1 0,14-6 2 0,-3 2 1 15,0 1-1-15,-4-3 3 16,2 2 3-16,0 0 0 0,0 3 3 0,2-1-5 16,1 3 1-16,3 1-2 0,18-12 1 0,-32 26-2 15,32-26 5-15,-25 34-1 0,16-14 5 0,1 1-2 16,4-1 3-16,1 0-5 0,5-2 0 0,-2-18-6 15,9 26 1-15,-9-26-3 0,20 14 0 0,-20-14 1 16,28 3-1-16,-11-5 0 0,1-4-1 0,3-4 3 16,1-3-3-16,-2-2 4 0,1-2-2 15,-2-2 0-15,-3 0-2 0,0-3 1 0,-1 3-1 16,-4-1 3-16,0 2-3 0,-11 18 2 0,17-30-3 16,-17 30 4-16,11-23-2 0,-11 23 1 0,0 0 0 15,0 0-1-15,0 0 3 0,0 0 0 16,0 0-3-16,0 0 0 0,0 0 0 0,0 0 0 15,-14 31 0-15,6-9 0 0,0 5 0 0,0 1 0 16,1 3 0-16,0 0 0 0,4-2 0 16,0-1-15-16,2-6-5 0,8 0-13 0,-7-22-8 15,24 30-16-15,-24-30-12 0,41 19-55 0,-41-19-76 16,56-3-196-16,-27-7-195 0,1-8 91 0,12 10 500 16</inkml:trace>
  <inkml:trace contextRef="#ctx0" brushRef="#br4" timeOffset="300605.6715">4457 11083 1757 0,'-20'25'86'0,"6"8"-39"0,-1 1-17 0,4 2-4 16,0 1-10-16,2 4 6 0,-1 2-5 0,1 3-9 15,1 1 14-15,2 1-24 0,1-3 12 16,1 1-6-16,3-4-13 0,1-4 1 0,2-1-15 15,0-6-5-15,0 2-17 0,-3-6-9 0,5 4-31 16,-11-11-34-16,17 15-103 0,-20-15-369 0,10-3 33 16,4 0 258-16</inkml:trace>
  <inkml:trace contextRef="#ctx0" brushRef="#br4" timeOffset="300933.8016">4228 11586 1343 0,'-5'-17'304'0,"5"17"-169"0,0 0-70 16,0 0-27-16,0 0-21 0,0 0-6 0,0 0 0 16,22 17 2-16,-22-17 1 0,21 6-4 0,-21-6-5 15,35-3-2-15,-11 1-4 0,3-5 3 16,4 1 0-16,-1-2-1 0,3 1 5 0,1 1-2 16,1 0 3-16,-2 2 1 0,-3 2-2 0,-2 1-2 15,-4 2 0-15,-5 1-2 0,-2 3 0 0,-17-5 4 16,21 12-2-16,-21-12 4 0,9 19 1 15,-9-19-5-15,-6 27-4 0,-2-9 0 0,-3 1 0 16,-3-1 0-16,0 1 0 0,1 0 0 0,-1 1 0 16,2-3 0-16,12-17 0 0,-19 30 0 15,19-30 0-15,-14 22 0 0,14-22 0 0,-3 17-24 16,3-17-14-16,0 0-17 0,9 17-18 0,-9-17-44 16,21 6-91-16,-22-23-196 0,1 17-181 0,31-16 43 15,-23-9 542-15</inkml:trace>
  <inkml:trace contextRef="#ctx0" brushRef="#br4" timeOffset="301058.8896">4689 11199 1484 0,'-24'-4'138'0,"24"4"-96"0,-18 6-29 0,18-6-20 16,0 0-39-16,-22 15-42 0,27 3-81 0,-5-18-111 15,0 0-119-15,2 28-95 0,-2-28 301 0</inkml:trace>
  <inkml:trace contextRef="#ctx0" brushRef="#br4" timeOffset="301668.2126">5189 11455 1122 0,'-33'34'220'15,"3"-29"-116"-15,13 12-12 0,-13-9-21 16,11 7-12-16,-7-6-14 0,7 6 0 0,-2-3-1 15,6 5 0-15,15-17-9 0,-27 28-4 0,27-28-11 16,-17 28-3-16,17-28-7 0,-5 27-1 0,5-27-5 16,2 29 1-16,-2-29-4 0,12 26 1 0,-12-26-3 15,22 18 2-15,-22-18-4 0,31 12 1 0,-13-10-2 16,0 0-4-16,1-4-5 0,-19 2-2 16,34-6-7-16,-34 6 0 0,34-13 3 15,-34 13-2-15,28-23 7 0,-28 23-1 0,21-28 4 0,-10 11 0 16,-1 0 7-16,-1-1-1 0,-1-1 5 15,1 0-2-15,-2-1 3 0,2 0-3 0,0-1 4 16,1 2-4-16,1-1 5 0,-11 20-5 0,19-29 5 16,-19 29 3-16,0 0 6 0,20-15 9 0,-20 15 7 15,0 0 6-15,0 0-1 0,0 0 2 16,0 0-8-16,18 12 0 0,-18-12-10 0,0 0-2 16,10 22-15-16,-10-22 0 0,0 0 0 0,7 23 0 15,-7-23 0-15,0 0 0 0,3 25 0 0,-3-25 0 16,0 18 0-16,0-18 0 0,-2 24 0 0,2-24 0 15,-5 31 0-15,1-13 0 0,-1 1 0 0,-1 3 0 16,-2 0 0-16,0-1 0 0,-1 2 0 16,2 0 0-16,0-2 0 0,-1-2 0 15,8-19 0-15,-6 26 0 0,6-26 0 0,0 0 0 16,0 0 0-16,0 0 0 0,17-5 0 0,-4-12 0 16,5-6 0-16,5-7 0 0,4-3 0 0,1-3 0 15,3-1 0-15,2 2 0 0,-1 0 0 0,3 1 0 16,-3 2 0-16,-3 4 0 0,-1 5 0 0,-5 4 0 15,-5 8 0-15,-18 11 0 0,27-11 0 16,-27 11 0-16,0 0 0 0,0 0 0 0,13 31 0 16,-16-9 0-16,-5 8 0 0,-1 3 0 0,-4 3 0 15,1 0 0-15,2 1 0 0,3-5 0 16,7-3 0-16,1-6 0 0,8 2-16 0,-9-25-50 16,29 36-40-16,-29-36-71 0,49 24-251 0,-25-19-184 15,5-5 48-15,9 7 487 0</inkml:trace>
  <inkml:trace contextRef="#ctx0" brushRef="#br4" timeOffset="302136.9779">6562 11291 1418 0,'0'0'214'16,"0"0"-135"-16,11 27-26 0,-9-8-12 0,4 11-4 15,-3 5 2-15,-1 10-28 0,-4 2 20 0,-4 6-25 16,-4-2 0-16,-2-2 6 0,-2-1-15 0,4-8 7 15,1-5-8-15,5-5-1 0,4-6-14 0,4-5-6 16,5 0-19-16,-9-19-20 0,23 21-38 16,-23-21-35-16,35 6-58 0,-27-24-97 0,9 0-212 15,11 5 31-15,-11-22 390 0</inkml:trace>
  <inkml:trace contextRef="#ctx0" brushRef="#br4" timeOffset="302277.5924">6524 11083 1655 0,'-33'7'110'0,"33"-7"-61"0,-28 25-31 16,28-25-10-16,-13 21-14 0,13-21-11 0,0 0-20 15,0 0-22-15,21 25-30 0,-21-25-23 0,41 8-47 16,-23-21-68-16,24 13-179 0,0 6-68 0,-6-14 221 16</inkml:trace>
  <inkml:trace contextRef="#ctx0" brushRef="#br4" timeOffset="302652.5886">7166 11299 1027 0,'-20'-2'229'0,"20"2"-142"0,-37 9-35 16,37-9-11-16,-33 9-16 0,33-9-4 0,-28 5 6 16,28-5 5-16,-18 5 1 0,18-5 1 0,0 0-3 15,0 0-2-15,0 0 3 0,0 0 2 16,0 0-2-16,-13 21-1 0,13-21-3 0,0 0-6 15,0 0-5-15,0 0-6 0,0 0-4 0,0 0-3 16,0 0-1-16,5 17 0 0,-5-17 0 16,0 0-2-16,0 0-1 0,0 0 1 0,22 17-2 15,-22-17 2-15,20 16-3 0,-20-16 3 0,26 25 12 16,-12-7-28-16,2 5 29 0,-1 2-29 16,-2 2 9-16,-1 0 5 0,-1-2-6 0,-2 0 8 15,-3-5-3-15,-1 0 8 0,-5-20 5 0,0 30 13 16,0-30 4-16,-9 23 14 0,9-23-4 0,-22 17-18 15,22-17-20-15,-34 13 0 0,12-9 0 0,-2-1 0 16,-6 0 0-16,0-2 0 0,1-1 0 0,2-1 0 16,6-2 0-16,2-2 0 0,19 5 0 0,-19-14 0 15,19 14-67-15,0-22-55 0,22 23-113 16,-22-1-337-16,40-25-37 0,4 13 168 16</inkml:trace>
  <inkml:trace contextRef="#ctx0" brushRef="#br4" timeOffset="303763.2345">8181 11354 1219 0,'-21'-22'196'16,"21"22"-90"-16,0 0-41 0,-17-16-17 0,17 16-9 16,-26-11-9-16,8 8-3 0,18 3-1 0,-35 2-2 15,15 4-1-15,-1 2-1 0,-1 5 2 16,-1 4 2-16,3 3 3 0,-1 4-5 0,6 7-17 15,-4-2 20-15,4 3-24 0,2 0 20 0,1-2-6 16,6-1-10-16,2-5 2 0,6-2-5 0,3-4 2 16,-5-18-4-16,23 27 1 0,-6-19-1 0,2-2 0 15,5-5 3-15,6-6-4 0,4-4 0 0,5-7-1 16,2-7-1-16,2-2-1 16,-2-7 5-16,-1 0-6 0,-5-2 6 0,-2 0-6 15,-6 2-6-15,-5 2 21 0,-5 2-16 0,-5 3 8 16,-6 2-4-16,-4 2 0 0,-4 1 0 0,-3 1 0 15,-2 0 0-15,7 19 0 0,-22-27 0 0,22 27 0 16,-27-16 0-16,27 16 0 0,-25-3 0 0,25 3 0 16,-23 9 0-16,23-9 0 0,-19 14 0 0,19-14 0 15,-11 20 0-15,11-20 0 0,-2 23 0 16,2-23 0-16,8 23 0 0,-8-23 0 0,19 19 0 16,-19-19 0-16,26 16 0 0,-26-16 0 0,32 13 0 15,-15-8 0-15,1-1 0 0,1-2 0 0,0-2 0 16,-1 0 0-16,1 0 0 0,-1-2 0 0,-1 0 0 15,-17 2 0-15,28-2 0 0,-28 2 0 0,20 1 0 16,-20-1 0-16,0 0 0 0,20 10 0 16,-20-10 0-16,10 18 0 0,-10-18 0 15,6 35 0-15,-5-11 0 0,-3 4 0 0,-2 5 0 16,-3-1 0-16,-3 3 0 0,-1 0 0 0,0 1 0 16,0-4 0-16,0 0 0 0,1-6 0 0,2-4 0 15,2-4 0-15,6-18 0 0,-6 22 0 0,6-22 0 16,0 0 0-16,0 0 0 0,0 0 0 0,0 0 0 15,0 0 0-15,9-23 0 0,0 4 0 16,1-7 0-16,-1-2 0 0,1-1 0 0,0-1 0 16,-2 2 0-16,1-2 0 0,-2 0 0 0,0-2 0 15,0-1 0-15,-1-4 0 0,1 0 0 16,3 1 0-16,1 3 0 0,-1 6 0 0,1 8 0 16,-11 19 0-16,21-22 0 0,-21 22 0 0,21-6 0 15,-21 6 0-15,19 6 0 0,-19-6 0 0,22 21 0 16,-22-21 0-16,23 30 0 0,-11-12 0 15,-1 0 0-15,0 2 0 0,-1 0 0 0,-1 1 0 16,-3-2 0-16,-2 2 0 0,-1-1 0 0,-3 1 0 16,-3-1 0-16,-3 0 0 0,-2 0 0 0,-4 1 0 15,-4-1 0-15,-2 0 0 0,-3-1-3 0,-2-2 2 16,-1 0 0-16,-3-3 3 0,0-2-1 0,2-1 1 16,-1-2-2-16,2-1 0 0,2-2 0 15,1-1 0-15,3-2 0 0,18-3 0 0,-28 6 0 16,28-6 0-16,-20 7 0 0,20-7 0 15,-13 20 0-15,8-1 0 0,-1 2 0 0,1 6 0 16,-1 6 0-16,-1 3 0 0,-2 6 0 0,-2 2-2 16,-1 3-13-16,-5 0-27 0,3 3 3 0,-6-7-34 15,14 8-84-15,-18-30-162 0,20 11-294 0,2-8 38 16,2-24 364-16</inkml:trace>
  <inkml:trace contextRef="#ctx0" brushRef="#br4" timeOffset="304462.2605">8943 11429 1092 0,'21'-6'129'0,"-21"6"-50"0,0 0-14 16,0 0 3-16,0 0-4 0,0 0-6 0,0 0-23 16,0 0 6-16,-6 30-23 0,-2-10 13 0,4 9 6 15,-9-1-5-15,5 7 7 0,-5 0-11 0,3 5 9 16,-4-4-13-16,5 1 4 0,-2-3-10 0,2-3-3 15,2-3-6-15,2-4-1 0,3-6-7 16,2-18 1-16,0 22-2 0,0-22 0 0,0 0-1 16,0 0 0-16,0 0 1 0,0 0 0 0,0 0 2 15,22-5 2-15,-14-12 0 0,2-3-4 16,2-8 2-16,1-4-5 0,1 0 5 0,0-3-5 16,-2 0 6-16,-1-2-6 0,-1 0 7 0,-1-3-6 15,-1-4-6-15,-1 0 20 0,2-5-20 0,-1 2 18 16,3 1-6-16,4 5-6 0,0 10 5 15,2 6-4-15,-2 8 2 0,-15 17-4 0,30-15 4 16,-30 15-2-16,30-3 1 0,-13 7 1 0,2 3-3 16,1 3 3-16,-2 2-3 0,2 2 1 0,-3 2-3 15,1 2 3-15,-1 0-3 0,-4 1 6 0,-1 1-2 16,-2 1 2-16,-3-1-5 0,-3 3-12 0,-3 1 20 16,-3 1-23-16,-5 0 24 0,-3 2-7 0,-3-1-3 15,-4 0 7-15,-3-1-2 0,-2-2 6 16,0-1-5-16,-1-2 2 0,0 0-6 0,-1-5 4 15,-1-1-2-15,1-2 2 0,0-4-2 0,-2 0 2 16,2-4-1-16,0 0 1 0,-2-3 1 0,2 0 0 16,-2 1-1-16,3-2 1 0,1 0 1 15,4 1 3-15,0 0 2 0,18-1-1 0,-31 11 0 16,31-11-1-16,-24 25-6 0,14-8 3 16,1 6-5-16,1 4 2 0,0 4-3 0,2 6 4 15,0 5-6-15,1 1-9 0,1 5 7 0,-2 0-26 16,2 0-1-16,-4-4-32 0,8 8-72 0,-15-27-118 15,22 12-351-15,-5-10 31 0,1-8 283 0</inkml:trace>
  <inkml:trace contextRef="#ctx0" brushRef="#br4" timeOffset="304821.6706">9533 11282 1766 0,'-21'-5'96'0,"21"5"-57"16,-25-1-17-16,25 1-4 0,-21 11-11 15,21-11-3-15,-23 28-5 0,10-8 3 0,-1 6-3 16,2 2-12-16,1 3 29 0,1 4-20 0,1 0 22 16,0 3-7-16,3-3-11 0,4-1 6 0,2-4-7 15,1-2 5-15,5-4-5 0,1-4 2 0,-7-20-4 16,22 29 3-16,-22-29-3 0,30 9 2 15,-12-10-4-15,1-8-3 0,3-3 1 16,1-8-4-16,0-3 4 0,0-5-2 0,0-4 4 16,-1-1-5-16,-1-1 7 0,-3-3-8 0,-2 2-4 15,-4-1 23-15,-2 1-20 0,-2 2 26 0,-4 1-11 16,-5 0-9-16,-3 2 1 0,-2 2-9 0,0 6-6 16,-5 2-9-16,11 20-11 0,-27-18-22 0,27 18-34 15,-37 7-55-15,30 18-102 0,-22-10-195 0,10 4-49 16,12 10 215-16</inkml:trace>
  <inkml:trace contextRef="#ctx0" brushRef="#br4" timeOffset="305243.5719">10063 11245 1046 0,'-17'9'250'16,"17"-9"-174"-16,-21 2-23 16,21-2-1-16,-21 9-9 0,21-9-8 0,-24 21 7 15,24-21 0-15,-24 26 3 0,24-26-9 0,-21 29-3 16,21-29-11-16,-15 32-1 0,15-32-5 0,-8 28-2 15,8-28-7-15,6 22-17 0,-6-22 29 0,16 16-30 16,-16-16 33-16,26 14-11 0,-26-14-1 0,33 7 2 16,-16-5-3-16,1 3-1 0,-1 0-3 0,-17-5-2 15,30 10-1-15,-30-10 2 0,23 14-3 16,-23-14 4-16,14 21-5 0,-14-21 3 0,3 24-2 16,-3-24 1-16,-4 25-1 0,4-25 2 0,-13 29-4 15,13-29 3-15,-20 32-3 0,20-32 2 0,-27 30-2 16,27-30 3-16,-27 30-8 0,27-30 0 0,-22 23-10 15,22-23-9-15,0 0-19 0,0 0-36 16,0 0-37-16,0 0-69 0,17-2-152 0,2-13-207 16,-4-10 33-16,16 7 453 0</inkml:trace>
  <inkml:trace contextRef="#ctx0" brushRef="#br4" timeOffset="305399.8939">10466 11269 1365 0,'-12'35'420'0,"-12"-16"-342"15,5 6-37-15,-2 0-14 0,2 3-21 16,1 4 16-16,-2 2-23 0,2-1 19 16,0 2-9-16,3-2-8 0,3-3 2 0,2-2-13 15,3-5-7-15,4 0-29 0,3-23-31 0,8 36-61 16,-8-36-92-16,0 0-374 0,17 11 30 0,-17-11 282 16</inkml:trace>
  <inkml:trace contextRef="#ctx0" brushRef="#br4" timeOffset="305556.0998">10428 10947 1079 0,'0'0'105'0,"0"0"-73"16,-18-3-26-16,18 3-11 0,0 0-28 0,23 2-21 16,1 2-65-16,-4-12-110 0,4-7-206 15,19 15 89-15,-19-25 346 0</inkml:trace>
  <inkml:trace contextRef="#ctx0" brushRef="#br4" timeOffset="305727.9476">11019 10722 1090 0,'-23'47'313'0,"-5"-10"-224"16,9 10-55-16,-7-1 0 0,7 6 3 0,-6-1-21 15,2 5 11-15,0 0-13 0,1 1 7 16,1-1-21-16,2-6 7 0,2 0-22 0,0-6-2 0,4 0-19 15,-4-11-48-15,12 7-10 0,-12-21-90 16,20 14-132-16,-2-8-174 0,-1-25 45 0,2 35 445 16</inkml:trace>
  <inkml:trace contextRef="#ctx0" brushRef="#br4" timeOffset="305915.4613">10653 11259 1712 0,'0'0'89'0,"0"0"-61"16,0 0-16-16,0 0-6 0,0 0-3 16,23-12 1-16,-5 6 0 0,4-2-1 15,5-2-4-15,2-2-3 0,-1-3-16 0,4 6-27 16,-9-12-50-16,13 20-92 0,-23-26-160 0,12 15-219 16,-1 6 43-16,-24 6 465 0</inkml:trace>
  <inkml:trace contextRef="#ctx0" brushRef="#br4" timeOffset="306259.1986">10871 11297 1590 0,'11'17'149'0,"-11"-17"-78"0,17 1-7 0,-17-1-4 15,34 2-15-15,-10-1-5 0,8 2-12 0,2-1-28 16,3 1 0-16,4-3 0 0,1 0 0 15,-1-1 0-15,3-4 0 0,-4 0 0 0,-2-1 0 16,-1-4 0-16,-5 2 0 0,-4-3 0 0,-3 0 0 16,-5 1 0-16,-20 10 0 0,28-22 0 0,-28 22 0 15,10-21 0-15,-10 21 0 0,-7-21 0 0,7 21-4 16,-27-20-9-16,6 10-4 0,-5 3 4 0,-4 3 2 16,-1 6 7-16,-2 4 9 0,0 5 4 15,0 5 7-15,2 3-2 0,1 6 4 0,1 2-18 16,5 2 0-16,1 3 0 0,5 1 0 15,4-3 0-15,7 0 0 0,8-7 0 0,5-4 0 16,-6-19 0-16,37 27 0 0,-8-19 0 0,6-6 0 16,9-4-32-16,5-6-18 0,10-2-17 0,1-11-32 15,19 14-120-15,-21-26-193 0,18 13-178 0,-1 0 33 16,-6-12 537-16</inkml:trace>
  <inkml:trace contextRef="#ctx0" brushRef="#br4" timeOffset="306790.4904">12836 10749 1475 0,'0'0'88'15,"0"0"-24"-15,-20 16-7 0,20-16 6 0,-18 29-41 16,6-6 24-16,1 9-36 0,-2 6 3 15,-1 4 3-15,1 6-15 0,0 8 10 16,-1 5-10-16,1 1 12 0,1 1-14 0,2-2 10 16,3-6-15-16,2 0-12 0,5-6 10 0,1-5-38 15,8 1-10-15,-8-15-50 0,17 7-33 0,-18-37-28 16,32 43-68-16,-18-26-242 0,-14-17 19 0,42 11 287 16</inkml:trace>
  <inkml:trace contextRef="#ctx0" brushRef="#br4" timeOffset="307212.3574">12560 11188 1426 0,'-31'8'303'0,"31"-8"-240"16,0 0-43-16,-10 20-12 0,10-20-7 16,0 0 5-16,32 17 8 0,-11-10 7 0,3-3 6 15,6 2 1-15,1-5 0 0,8 1-1 0,4-2-1 16,0-2-7-16,4-1-6 0,-1-1-7 0,1-3-3 15,-2 0-2-15,1 0 1 0,-2 0-3 0,-6-2 2 16,0 2-2-16,-8 0 2 0,-4 1 0 0,-4 1-1 16,-22 5 2-16,25-6 0 0,-25 6-2 0,0 0 0 15,0 0 0-15,0 0 0 0,0 0 0 16,0 0 0-16,0 0 0 0,0 0 0 16,-27 14 0-16,27-14 0 0,-34 26 0 0,16-8 0 15,0 2 0-15,1 6 0 0,2 3 0 0,2 0 0 16,2 0 0-16,5-3 0 0,5 0 0 0,4-6 0 15,6 1 0-15,5-4 0 0,6-3 0 0,5-3 0 16,6-5 0-16,3-6 0 0,6-4 0 16,2-7 0-16,0-3 0 0,0-4 0 0,-6-1 0 15,-7-2 0-15,-4-2 0 0,-5 2 0 0,-4-2 0 16,-4 1 0-16,-5-1 0 0,-5 2 0 0,-4 1 0 16,-3 0 0-16,-6 1 0 0,-2 0 0 0,-5-2 0 15,1 3 0-15,-7-3-31 0,6 3-26 0,-5-2-21 16,23 20-20-16,-39-31-25 0,39 31-43 15,-28-9-63-15,28 9-154 0,0 0-104 16,0 0 93-16,9 29 394 0</inkml:trace>
  <inkml:trace contextRef="#ctx0" brushRef="#br4" timeOffset="307807.0948">14414 11190 954 0,'-3'-19'157'0,"3"19"-25"0,0 0-20 15,0 0-9-15,0 0-14 0,0 0-18 0,-10-22-15 16,10 22-14-16,-23-9-6 16,23 9-9-16,-34-7-6 0,14 9-2 0,-4 1-3 15,1 3 0-15,-4 5 2 0,3 3 2 0,-3 1-2 16,3 5 2-16,-2-1-4 0,3 5 1 0,0 0-5 15,4 3 3-15,2 1-4 0,2 1 5 0,4-1-4 16,5-1-12-16,2-4 17 0,7-2-25 0,4-4 18 16,-7-17-8-16,29 23-2 0,-4-21 0 0,7-4 0 15,7-9 0-15,6-7 0 0,6-8 0 16,4-7 0-16,5-7 0 0,-1-5 0 0,5-3 0 16,-5-6 0-16,-2 1 0 0,-7 2 0 0,-7 4 0 15,-9 5 0-15,-7 4 0 0,-7 4 0 0,-4 2 0 16,-7 2 0-16,-3 1 0 0,-4-2 0 0,-2 4 0 15,-4 1 0-15,0 4 0 0,4 22 0 16,-15-24 0-16,15 24 0 0,0 0 0 16,-22 5 0-16,22-5 0 0,-18 35 0 0,7-2 0 15,-2 10 0-15,-1 9 0 0,2 6 0 0,-3 5 0 16,1 3 0-16,0-2 0 0,3 1 0 0,2-7 0 16,6-4 0-16,5-8 0 0,8-5-29 0,4-8-50 15,9 1-21-15,-23-34-76 0,56 45-151 0,-28-37-250 16,6-4 19-16,4 2 358 0</inkml:trace>
  <inkml:trace contextRef="#ctx0" brushRef="#br4" timeOffset="307994.6865">15156 11062 1350 0,'-5'18'427'16,"5"-18"-328"-16,-26 4-46 0,26-4-22 0,-28 29-8 15,11-2-15-15,0 4 2 0,1 6-8 0,-1 2 7 16,1 2-8-16,1 2 4 0,0 0-9 15,1 1-6-15,3-4 18 0,0-4-28 0,8-3 6 16,-1-7-30-16,9 2-42 0,-5-28-51 0,19 37-114 16,-19-37-250-16,0 0-65 0,30 10 174 0</inkml:trace>
  <inkml:trace contextRef="#ctx0" brushRef="#br4" timeOffset="308154.1705">15243 10842 1790 0,'0'0'106'16,"-44"2"-79"-16,20 2-19 0,5 1-12 0,19-5-14 16,-18 10-28-16,18-10-42 0,0 0-66 0,0 0-108 15,26 12-321-15,-5-8 64 0,4-6 263 0</inkml:trace>
  <inkml:trace contextRef="#ctx0" brushRef="#br4" timeOffset="308437.3826">15578 11088 1412 0,'-36'-3'306'0,"7"15"-231"0,-4-5-38 15,2 4-8-15,0 0-6 0,3 3 2 0,1-1-2 16,4 1 2-16,2-2-5 0,21-12-2 0,-23 23-9 16,23-23-4-16,0 0-4 0,-5 23 0 0,5-23-2 15,0 0 2-15,26 19-1 0,-26-19-1 0,30 6 2 16,-12-6 0-16,4-2 1 0,1 0 2 0,-1-2-1 15,0 1 0-15,-4 0 0 0,1 1 0 0,-19 2 0 16,25-3 0-16,-25 3 0 0,0 0 1 16,0 0 2-16,0 0-6 0,15 22 0 0,-15-22 0 15,-9 30 0-15,1-10 0 0,-4 0 0 0,-4 2 0 16,0 1-13-16,-1-1-18 0,4 0 4 0,-2-4-19 16,5 1 9-16,10-19-47 0,-13 34-55 0,-4-38-154 15,17 4-313-15,-4 20 63 0,4-20 316 0</inkml:trace>
  <inkml:trace contextRef="#ctx0" brushRef="#br4" timeOffset="309229.4537">15831 11206 907 0,'18'-28'298'0,"-18"28"-180"0,0 0-55 15,0 0-12-15,0 0-7 0,19-11-11 0,-19 11-2 16,0 0-5-16,0 0 4 0,0 0 7 16,0 0 11-16,0 0 4 0,0 0-3 0,0 0-5 15,0 23-12-15,-1-3-3 0,-7 0-8 0,2 6 1 16,-4 1-7-16,1 5 4 0,-1 3-8 0,-1 1-11 15,0 3 18-15,-1 0-21 0,0-3 18 0,1 0-5 16,1-7-6-16,2-1 3 0,1-5-3 0,1-5 0 16,6-18-4-16,-7 24 4 0,7-24-3 15,0 0 2-15,0 0-3 0,0 0 0 0,0 0 0 16,0 0 0-16,15-31 0 0,-6 8 0 0,2-5 0 16,2-3 0-16,-1-3 0 0,0 0 0 0,1-1 0 15,-1 1 0-15,1 0 0 0,-1-2 0 16,-4 0 0-16,3-2 0 0,-4 1 0 0,2-2 0 15,-2 0 0-15,1 4 0 0,0 7 0 0,-1 8 0 16,-7 20 0-16,13-17 0 0,-13 17 0 16,0 0 0-16,0 0 0 0,18 7 0 0,-18-7 0 15,22 18 0-15,-22-18 0 0,29 28 0 0,-12-11 0 16,0 1 0-16,0 0 0 0,0-2 0 0,0 1 0 16,-17-17 0-16,29 33 0 0,-17-17 0 0,-3 1 0 15,-4 2 0-15,-4-1 0 0,-3 2 0 0,-7 2 0 16,-4 0 0-16,-4 2 0 0,-7-1 0 0,-2 1 0 15,-3 2-5-15,-2-2 10 0,0 0-6 16,-2-2-4-16,0-3 4 0,1-1-2 16,1-2 3-16,1-3-1 0,4-2 3 0,1-1-3 15,5-3 3-15,3-1-2 0,17-6 0 0,-27 13 1 16,27-13 2-16,-18 12-2 0,18-12 1 0,-11 19-3 16,11-19 2-16,-9 35-2 0,7-12 3 0,-2 2-2 15,0 5 0-15,1 4 0 0,-3 4-1 16,0 3-13-16,-4 2 0 0,1 4-19 0,-3-4-16 15,3 0 9-15,-4-6-49 0,10 2-18 0,-13-19-84 16,26 16-220-16,-15-17-130 0,5-19 26 0,3 27 474 16</inkml:trace>
  <inkml:trace contextRef="#ctx0" brushRef="#br4" timeOffset="309463.8601">16664 10379 2047 0,'-25'14'0'0,"-7"6"0"15,-1 9 0-15,-1 8 0 0,0 10 0 0,-2 5 0 16,-2 6 0-16,3 7 0 0,3 3 0 16,4 4 0-16,6-1 0 0,4-1 0 15,3 0 0-15,6-3 0 0,4-2-1 0,2-7-36 16,12-1-43-16,-7-15-35 0,21 17-122 0,-24-21-338 15,21-3-7-15,-2-3 163 0</inkml:trace>
  <inkml:trace contextRef="#ctx0" brushRef="#br4" timeOffset="310041.9717">16934 11106 1269 0,'-12'-29'131'0,"12"29"-44"16,-16-20-17-16,16 20-16 0,-24-19-6 0,24 19-8 15,-35-18-2-15,16 12-3 0,-6-2-3 16,-2 8-3-16,-1 2-5 0,0 5 0 0,-3 5-5 16,0 6 2-16,-2 2-5 0,1 5 4 0,-3 3-4 15,4 2 2-15,-3 0-4 0,5-1 4 16,-1 1-5-16,7 1-2 0,5-2-11 0,5-1 0 15,4-7 0-15,7-4 0 0,2-17 0 0,16 24 0 16,2-15 0-16,10-4 0 0,5-4 0 0,6-3 0 16,3-5 0-16,2-3 0 0,6-5 0 0,0-4 0 15,6-3 0-15,2-3 0 0,-1-2 0 0,-1-2 0 16,-5 1 0-16,-6 2 0 0,-7-5 0 0,-5 5 0 16,-8 0 0-16,-4 6 0 0,-21 20 0 15,22-28 0-15,-22 28 0 0,0 0 0 16,1-19 0-16,-1 19 0 0,0 0 0 0,-23-3 0 15,23 3 0-15,-29 11 0 0,29-11 0 0,-33 33 0 16,16-9 0-16,-1 4 0 0,1 3 0 0,1-1 0 16,2 4 0-16,2-1 0 0,4 2 0 0,0-4-20 15,10 2-30-15,0-9-5 0,11 5-24 0,-13-29-53 16,38 39-24-16,-38-39-95 0,51 8-227 16,-19 0-11-16,-3-16 153 0</inkml:trace>
  <inkml:trace contextRef="#ctx0" brushRef="#br4" timeOffset="310276.3631">17516 11119 1339 0,'-26'-21'226'16,"26"21"-105"-16,-19-8-35 0,19 8-18 0,-22 0-16 16,22 0-10-16,-25 11-7 0,25-11-4 0,-30 28-5 15,13-8-5-15,0 3-21 0,4 1 0 0,-3 2 0 16,1 0 0-16,2 2 0 0,1 0 0 0,2-1 0 15,3-2 0-15,4-2 0 0,4-2 0 0,4-3 0 16,-5-18-15-16,18 29 0 0,-18-29-21 16,28 18 5-16,-11-17-20 0,9 3-17 0,-5-15-29 15,14 12-51-15,-14-24-67 0,22 22-147 16,-10-12-155-16,-1-9 59 0,13 16 425 0</inkml:trace>
  <inkml:trace contextRef="#ctx0" brushRef="#br4" timeOffset="310651.3531">17715 11234 1670 0,'0'17'144'0,"0"-17"-100"0,-22 17-22 16,22-17-14-16,0 0-4 0,1 20-4 0,-1-20 0 16,19 10 0-16,-19-10 1 0,32 1 0 0,-10-3 0 15,4-4 2-15,1-2 3 16,2-1 5-16,2-1-1 0,1-1 1 0,-2-2-7 15,-2 0-1-15,-3-2-5 0,-3-1 0 0,-3 2-3 16,-2-1 2-16,-17 15-2 0,17-30 6 0,-17 30-2 16,1-29 5-16,-1 29-1 0,-7-23 3 0,7 23-2 15,-18-19 2-15,18 19-2 0,-28-17 5 0,11 11 3 16,0 2 3-16,-1 7 2 0,-6 0 0 0,1 6-3 16,-1 4-4-16,-2 5-10 0,1 4 0 15,-1 3 0-15,0 3 0 0,0 1 0 0,1 1 0 16,3 1 0-16,5-2 0 0,3-2 0 0,8-2 0 15,4-4 0-15,8-2 0 0,4-3 0 0,-10-16 0 16,35 25 0-16,-12-17 0 0,0-5 0 16,6-2-28-16,-1-5 4 0,7 0-21 0,2-5 7 15,8 3-55-15,-7-18-62 0,18 21-147 0,-11-17-298 16,-2-1 68-16,4 6 303 0</inkml:trace>
  <inkml:trace contextRef="#ctx0" brushRef="#br4" timeOffset="311166.9892">18291 11185 1546 0,'0'0'181'15,"-24"14"-113"-15,24-14-26 0,0 0-18 0,0 0-10 16,0 0-5-16,0 0 0 0,0 0 5 16,0 0 6-16,0 0 3 0,-3 18 2 0,3-18-6 15,-3 22-5-15,-3-5-5 0,-3 1 0 0,0 4-4 16,-3 0 3-16,-1 3-3 0,0-1-2 0,-2-1-3 15,2-1 0-15,13-22 0 0,-15 29 0 0,15-29 0 16,0 0 0-16,0 0 0 0,0 0 0 16,18 1-3-16,-18-1 6 0,26-29-3 0,-6 6 0 15,3-3 0-15,2-1 0 0,1-2 0 0,-3 1 0 16,-1 1 0-16,-3 2 0 0,-2 2 0 0,-3 1 0 16,-2-2 0-16,-4 5 0 0,0 0 0 0,-8 19 0 15,6-23 0-15,-6 23 0 0,0 0 0 16,0 0 0-16,0 0 0 0,0 0 0 0,-26 23 0 15,15-4 0-15,0 1 0 0,3 2 0 16,1-3 0-16,-1-1 0 0,5-1 0 0,3-17 0 16,0 21 0-16,0-21 0 0,0 0 0 0,26 13 0 15,-26-13 0-15,32-7 0 0,-11 0 0 0,2-4 0 16,4 0 0-16,3-2 0 0,2-3 0 0,2 1 0 16,-3-3 0-16,0 2 0 0,-3 0 0 0,-3-1 0 15,-2 1 0-15,0 4 0 0,-4 3 0 16,-2 2 0-16,-17 7 0 0,20-7 0 0,-20 7 0 15,0 0 0-15,0 0 0 0,0 0 0 0,-2 19 0 16,-8-2 0-16,2 7 0 0,-6 0 0 16,1 4 0-16,-2-4 0 0,1 4 0 0,-2-1 0 15,5 2-23-15,-1-4-22 0,6 2-23 0,6-27-34 16,-4 46-87-16,4-46-194 0,0 0-205 0,4 24 33 16,-4-24 462-16</inkml:trace>
  <inkml:trace contextRef="#ctx0" brushRef="#br4" timeOffset="311604.4966">18855 11188 1323 0,'-31'-4'201'0,"31"4"-124"0,0 0-30 15,17-1-6-15,-17 1-1 0,26-7-4 0,-9 2-6 16,2 4-3-16,4-3 5 0,6 5 8 0,2-3 4 16,8 3-1-16,0-2-11 0,2 0-16 15,2-3-9-15,-4 0-6 0,1 0-1 0,-3-1 0 16,0-4 0-16,-2 1-2 0,-4-3 1 0,-2 0-1 16,-6 1-4-16,-4-2-4 0,-19 12-3 0,20-19 0 15,-20 19 7-15,0-19 1 0,0 19 8 0,0 0-2 16,-29-22 2-16,29 22-2 0,-33-11 1 15,13 5-2-15,-3 1 0 0,-1-1-3 0,-2 2-1 16,0 2 5-16,-2 4 3 0,2 4 8 16,-1 5 3-16,3 6 3 0,0 3-4 0,1 6-13 15,-2 4-1-15,5 4 0 0,0 3 0 0,3-2 0 16,4-1 0-16,3-2 0 0,5-4 0 0,6-4 0 16,5-3 0-16,8-4 0 0,4-4 0 0,4-2 0 15,3-5 0-15,6-4 0 0,2-2-15 0,2-6-10 16,7-1-14-16,0-10-15 0,10 3-39 15,-8-15-39-15,18 15-56 0,-18-22-69 0,21 20-62 16,-17-4-136-16,-7-12 42 0,11 19 357 16</inkml:trace>
  <inkml:trace contextRef="#ctx0" brushRef="#br4" timeOffset="311948.2532">19776 11017 1324 0,'0'0'318'16,"-31"15"-179"-16,31-15-49 0,-32 19-37 0,32-19-17 15,-30 26-14-15,16-9-5 0,0-1-5 16,2 6 3-16,-2 0-2 0,3 0-5 0,-1 0-8 15,1-1 0-15,0 0 0 0,1-1 0 0,3-3 0 16,7-17 0-16,-8 29 0 0,8-29 0 0,-2 20 0 16,2-20 0-16,0 0 0 0,0 0 0 0,17 17 0 15,-17-17 0-15,18-8 0 0,-18 8 0 16,30-23 0-16,-8 7 0 0,1-5 0 0,1-1 0 16,2-3 0-16,1 1 0 0,-1-4 0 15,1 1 0-15,-1-1 0 0,-2 3 0 0,-1 3 0 16,-1 2 0-16,0 2 0 0,-3 1 0 0,-1 1 0 15,0 4 0-15,-18 12 0 0,24-15 0 0,-24 15 0 16,0 0 0-16,0 0 0 0,0 0 0 0,0 0 0 16,3 26 0-16,-3-26 0 0,-13 35 0 0,5-14 0 15,-5 10 0-15,-1 4 0 0,-1 5 0 16,-2 4 0-16,1 4 0 0,-1 1 0 0,0 1 0 16,0 2 0-16,0-6 0 0,6-6-30 0,2-9-30 15,15-3-43-15,-6-28-50 0,31 30-83 16,-31-30-308-16,48-12 1 0,-8-1 166 0</inkml:trace>
  <inkml:trace contextRef="#ctx0" brushRef="#br4" timeOffset="312151.3812">20795 10525 1735 0,'-40'44'71'0,"9"2"-30"0,2-3-18 16,7 3 2-16,0 1-4 0,4 0-27 16,3-1 14-16,3 2-23 0,3-2 10 0,2-2 5 15,0 2-16-15,-1 0-2 0,3 5-27 0,-5-6-11 16,7 8-45-16,-14-19-61 0,6 7-397 0,1-5-2 16,-1-9 182-16</inkml:trace>
  <inkml:trace contextRef="#ctx0" brushRef="#br4" timeOffset="312370.1471">20168 10970 2047 0,'-17'12'0'0,"17"-12"0"0,-9 17 0 0,9-17 0 15,28 17 0-15,2-8 0 0,11-5 0 16,9-4 0-16,11-3 0 0,5-7 0 0,12-2 0 15,7-2 0-15,12-5 0 0,7-1 0 0,6 0 0 16,-1-4 0-16,2 5 0 0,-8-2 0 0,-1 7-36 16,-8-8-92-16,7 22-109 0,-31-17-316 0,15 9-45 15,-9 2 104-15</inkml:trace>
  <inkml:trace contextRef="#ctx0" brushRef="#br4" timeOffset="312501.2392">21654 11033 1801 0,'-35'1'135'16,"35"-1"-118"-16,0 0-31 0,0 0-17 0,5-21-23 16,7 1-35-16,17 12-53 0,-12-24-120 0,13 14-318 0,8-1 53 15,-5-8 274-15</inkml:trace>
  <inkml:trace contextRef="#ctx0" brushRef="#br1" timeOffset="322062.0666">4659 13238 676 0,'-20'-3'216'16,"20"3"-163"-16,-23-18-2 0,23 18 8 0,-24-24 7 15,8 7-3-15,16 17-2 0,-28-30-2 0,28 30-11 16,-33-30-3-16,16 16-1 0,-6-3 2 16,2 7-3-16,-8-5 4 0,4 5-10 0,-5 1-2 15,3 7 1-15,-6 0-7 0,0 6-8 0,-6 3-6 16,1 3-8-16,-2 3-3 0,-1 4 4 16,-1 3-5-16,1 6 8 0,0 2-3 0,1 2 9 15,-1 4-9-15,4 1 8 0,-1 2 4 0,5 3-23 16,5-1 24-16,6 1-26 0,7-2 9 15,4-1 3-15,5 3-8 0,6 0 6 0,6-2-8 16,6 2 11-16,4-5-13 0,7-5 8 0,6-5-6 16,7-6 2-16,7-7 2 0,7-6 1 0,6-8-1 15,1-12 0-15,10-7 5 0,3-12-6 0,3-11 9 16,3-6-9-16,-2-8 9 0,-5-4-12 0,-2-1 11 16,-9 3 1-16,-5 2-17 0,-7 4 19 0,-10 8-21 15,-4 3 9-15,-11 8 7 0,-5 7-3 16,-8 5 10-16,-8 23 1 0,5-27 1 15,-5 27 3-15,0 0-4 0,-15-18-5 0,15 18 0 16,-17 1-7-16,17-1 0 0,-20 22-2 0,5 2-5 16,0 11 7-16,-3 11-4 0,2 9-7 0,-1 7 21 15,2 2-16-15,1 1 12 0,4-1-2 0,4-6-9 16,4-5 5-16,6-6-16 0,3-10-7 0,11-5-24 16,2-12-12-16,12 3-52 0,-5-23-77 15,28 18-99-15,-15-21-308 0,9-6 61 0,7 5 349 16</inkml:trace>
  <inkml:trace contextRef="#ctx0" brushRef="#br1" timeOffset="322458.6166">5587 13527 1445 0,'0'0'301'0,"0"0"-263"16,0 0-34-16,14-17-5 0,3 11 8 0,8-3 1 16,5-2 2-16,5-1-3 0,3-1-1 0,1-1-8 15,1-1 2-15,-1 2-8 0,0 3-10 0,-5-2-26 16,2 10-35-16,-11-12-46 0,10 23-61 0,-35-9-95 15,23-11-245-15,-6 23 72 0,-17-12 353 16</inkml:trace>
  <inkml:trace contextRef="#ctx0" brushRef="#br1" timeOffset="322634.6696">5571 13829 1585 0,'-28'1'142'0,"28"-1"-92"15,0 0-34-15,0 0-14 16,0 0-3-16,36-3 1 0,-6-5 1 0,4-4-2 15,8-5 3-15,7-3-4 0,5-4 6 0,2-2-7 16,3 0-2-16,-2-2-18 0,9 4-10 0,-4-5-35 16,11 14-41-16,-10-19-68 0,20 22-141 0,-6-7-197 15,-9-8 32-15,12 18 420 0</inkml:trace>
  <inkml:trace contextRef="#ctx0" brushRef="#br1" timeOffset="323358.9604">7193 13373 1373 0,'0'0'127'0,"0"0"-57"0,0 0-22 0,0 0-4 16,0 0 1-16,0 0-2 0,20-6-1 0,-20 6-8 16,0 0-5-16,26-16-5 0,-9 14-5 0,4-3 1 15,7 2-4-15,5 0-4 0,5 3-2 16,2 0-4-16,7 4 1 0,2-4-6 0,5 0 1 15,6-1 0-15,-2-1-5 0,3 2 5 0,-4-1 1 16,-2 0 0-16,-3 1 0 0,-1-2-16 0,-2-3 12 16,-4 2-14-16,-2-4 16 0,-7 2 2 0,-3 2 13 15,-5-2-15-15,-5 1 14 0,-5 0-16 0,-18 4 1 16,19-4 1-16,-19 4 1 0,0 0 4 16,0 0-1-16,0 0-4 0,0 0 2 15,0 0-5-15,0 0-3 0,-21 0-2 0,21 0-6 16,-23 3-12-16,23-3-1 0,-20 3-10 0,20-3-8 15,0 0-30-15,0 0-29 0,0 0-35 0,0 0-71 16,0 0-112-16,33-14-199 0,-18-3 71 0,19 13 416 16</inkml:trace>
  <inkml:trace contextRef="#ctx0" brushRef="#br1" timeOffset="324108.9799">9608 12132 880 0,'0'0'52'0,"-28"8"-13"0,28-8-11 16,-25 0 8-16,25 0 4 0,-28 2 10 0,28-2 1 15,-32 6-8-15,15 3-3 0,-8-2-3 0,2 10 0 16,-10 0 7-16,4 11 10 0,-10 3-5 0,3 13 13 16,-10 3-14-16,2 13 11 0,-9 5-17 0,2 12 8 15,-8 4 1-15,5 9-19 0,-2 2 11 16,7 7-14-16,4-3-11 0,10 0 13 0,7-1-14 16,11-1-16-16,8 0 6 0,12 0-15 0,8-3 1 15,6-6 13-15,6-4-13 0,6-7 13 0,8-5-6 16,5-6-22-16,10-5 7 0,1-8-29 0,9-4-4 15,-4-13-17-15,16 4-47 0,-12-28-76 0,25 10-260 16,-11-12-102-16,-5-13 83 0</inkml:trace>
  <inkml:trace contextRef="#ctx0" brushRef="#br1" timeOffset="325671.5664">9593 12710 679 0,'0'0'97'0,"0"0"-6"16,-20-10 12-16,20 10 9 0,0 0-8 0,-18-10-18 16,18 10-38-16,-24-15 4 0,24 15-29 0,-28-13 18 15,11 7 1-15,17 6-2 0,-32-6-4 0,32 6-4 16,-32 2-6-16,32-2-4 0,-33 14-6 0,33-14-1 15,-31 23 16-15,17-5-29 16,1 1 31-16,3 4-29 0,-1 0 11 0,4 0 2 16,2-1-9-16,2-2 2 0,3-1-7 0,0-19 1 15,9 24-4-15,-9-24 2 0,21 14-3 0,-21-14 2 16,32 6 1-16,-12-6 2 0,1-2 5 0,2-2 1 16,0-4 1-16,0-2-1 0,0-2-3 0,2-2-5 15,-3-2 1-15,1-2-4 0,0 1 6 0,-3 0-6 16,0 1 4-16,-3 3-4 0,-17 13-1 15,22-18 2-15,-22 18 0 0,0 0 0 0,0 0-1 16,0 0 2-16,0 0 0 0,0 0-1 16,0 0 2-16,0 0-3 0,0 0 0 0,2 23 2 15,-2-23-3-15,-5 27 0 0,5-27-9 0,-3 28-9 16,3-28-24-16,1 23-23 0,10-6-40 0,-11-17-51 16,24 18-89-16,-24-18-170 0,25 3-84 0,5 5 221 15</inkml:trace>
  <inkml:trace contextRef="#ctx0" brushRef="#br1" timeOffset="326280.9289">10454 12570 898 0,'-17'-11'167'0,"17"11"-91"15,0 0-22-15,0 0-3 0,0 0-12 0,0 0-14 16,0 0-15-16,-13 18-6 0,13-18-4 15,-6 31 6-15,1-10-5 0,2 4 4 0,-2 2 17 16,1 1-34-16,-1 1 33 0,2 0-32 0,0 0 5 16,1-2-1-16,2 0-9 0,-3-6-12 0,8 6-70 15,-5-27-22-15,6 35-11 0,-6-35-4 0,0 0-72 16,19 29-96-16,-19-29-1 0,0 0 304 0</inkml:trace>
  <inkml:trace contextRef="#ctx0" brushRef="#br1" timeOffset="326457.596">10362 12717 942 0,'-29'-13'120'0,"8"12"-26"0,-6-6-6 0,27 7-2 16,-38 0-9-16,38 0-10 0,-25 6-19 0,25-6-27 15,0 0-5-15,0 0-9 0,0 0-8 0,0 0-2 16,0 0 4-16,26 12-17 0,-8-14 17 16,5-2 15-16,5-3-38 0,5-3 36 0,5 0-55 15,-2-6-5-15,9 7-38 0,-11-15-57 0,16 17-63 16,-17-12-149-16,-1-2-81 0,10 17 182 0</inkml:trace>
  <inkml:trace contextRef="#ctx0" brushRef="#br1" timeOffset="326760.2525">10793 12564 1039 0,'0'0'123'0,"0"0"-48"15,0 0-16-15,0 0-6 0,0 0-11 0,0 0-8 16,0 0 4-16,0 0 7 0,0 0 2 0,0 0 0 16,-1 23-8-16,1-23-6 0,0 29-6 15,0-11 2-15,-4 0-8 0,3 3-14 0,-3-4 27 16,2 5-30-16,-1-5 25 0,2 0-15 0,1-17-7 16,-1 27 1-16,1-27-4 0,0 0-1 0,10 21-2 15,-10-21 0-15,0 0-1 0,23 5 1 0,-23-5 2 16,28-10-1-16,-11-3 1 0,1-4-4 0,3-5-14 15,-1-1 25-15,2-2-24 0,-2 1 19 16,-2-1-16-16,-4 1-10 0,0 4-11 0,-8-3-17 16,-6 23-25-16,10-39-28 0,-10 39-49 15,2-34-64-15,-2 34-70 0,0 0-153 0,-1-30 13 16,1 30 372-16</inkml:trace>
  <inkml:trace contextRef="#ctx0" brushRef="#br1" timeOffset="327135.3456">11119 12575 673 0,'0'0'227'15,"0"0"-120"-15,0 0-18 0,0 0-2 0,0 0 7 16,0 0-11-16,7 23-10 0,-7-23-16 16,0 0-7-16,18 17-12 0,-18-17-5 0,26 14-5 15,-9-4 1-15,0-4-3 0,5 1-5 16,-2-4-6-16,4-1-6 0,-3-2-5 0,4-1-2 15,-2-3 0-15,0 0-1 0,-4-5 5 0,0 1-2 16,-19 8 4-16,24-22-2 0,-24 22 4 0,15-27-3 16,-15 27 0-16,3-30-6 0,-4 13 1 0,1 17-2 15,-8-29 5-15,8 29-4 0,-19-19 4 0,19 19-1 16,-25-12 3-16,25 12 1 0,-29-3 1 16,29 3 1-16,-32 14-2 0,15 0 4 0,-4 5-5 15,1 9 5-15,-2 4-4 0,2 3 7 0,1-1-7 16,5-2-6-16,5-2 19 0,4-2-27 15,6-4 20-15,4-3-13 0,-5-21-4 0,27 28 1 16,-5-21-4-16,5-4-10 0,5-2-9 0,3-7-15 16,9 1-27-16,-7-13-52 0,16 18-117 0,-24-12-324 15,7-5-20-15,-2 6 285 0</inkml:trace>
  <inkml:trace contextRef="#ctx0" brushRef="#br1" timeOffset="327661.1706">9499 13460 509 0,'0'0'158'0,"0"0"-36"0,4-23 0 15,-4 23 0-15,0 0 0 0,0 0-19 16,0 0-13-16,0 0-15 0,-27-3-13 0,27 3-6 16,-25 13-12-16,25-13-2 0,-29 23-8 15,15-6-1-15,-5-3-7 0,4 5 1 0,-1-1-10 16,2 2 2-16,2 0-10 0,1 1 0 0,3 1-7 15,2 0 1-15,2-2-4 0,4 0 2 0,4-3-4 16,-4-17 4-16,13 28-5 0,-13-28 2 0,26 18-9 16,-8-15-9-16,5 1-19 0,-1-9-16 15,10 4-21-15,-8-15-31 0,17 11-55 0,-18-22-101 0,14 4-238 16,3 3 27-16,-13-15 385 0</inkml:trace>
  <inkml:trace contextRef="#ctx0" brushRef="#br1" timeOffset="328271.9813">9866 13462 1151 0,'0'0'166'0,"-25"15"-71"15,25-15-15-15,-30 21-11 0,30-21-5 16,-29 28-17-16,15-11-5 0,14-17-11 0,-28 33 0 16,14-14-12-16,3 2 2 0,0 0-9 0,3-1 3 15,1-1-8-15,7-19-1 0,-5 29-6 0,5-29 1 16,7 21-2-16,-7-21 2 0,0 0-3 0,22 18 2 15,-22-18-2-15,25 3 1 0,-25-3 3 0,35-12-4 16,-14 1 2-16,3-4-6 0,0-3 1 0,0-2 0 16,0-3 5-16,1 0-5 0,-5-1 5 15,-1-2-8-15,-2 4 4 0,-4 1 1 0,-3 0 5 16,-3 2-1-16,-3 1 3 0,-4-1-6 16,-3 3 5-16,-1-1-4 0,4 17 4 0,-18-28-1 15,18 28 2-15,-20-18 0 0,20 18 3 0,-22-6 1 16,22 6 1-16,-18 6 0 0,18-6-2 0,0 0-2 15,0 0-3-15,-16 17-2 0,16-17-1 0,0 0 1 16,8 18-2-16,-8-18 3 0,19 12-4 16,-19-12 4-16,25 11 1 0,-25-11-2 0,29 5 1 15,-29-5 2-15,31 4-1 0,-31-4 3 0,25 8 1 16,-25-8 0-16,20 8-2 0,-20-8 1 0,0 0-2 16,17 17 2-16,-17-17 0 0,5 19 2 0,-5-19-3 15,-3 23 0-15,3-23-3 0,-8 27 1 0,8-27-4 16,-15 31 4-16,8-14-3 15,-2 1 4-15,1-1-3 0,0 0 2 0,8-17-5 16,-12 23 1-16,12-23 0 0,0 0-1 0,0 0 0 16,0 0-1-16,0 0-1 0,0 0 4 0,23-1 1 15,-23 1 0-15,26-27 3 0,-11 8-4 0,2-3 3 16,-2-2-3-16,2 2 3 0,0 1-1 0,-1 0 7 16,0 2-2-16,-1 1 7 0,-1 1-3 0,-14 17 0 15,27-27-7-15,-27 27 1 0,21-12-3 16,-21 12-2-16,0 0 2 0,0 0 0 0,0 0 0 15,0 0 0-15,14 28 1 0,-14-11-3 0,0 2 1 16,-1 2-11-16,-3-1-7 0,3 2-15 0,1-22-7 16,-5 35-10-16,5-35-11 0,2 28-25 15,-2-28-22-15,6 20-52 0,-6-20-63 0,0 0-130 16,19 0-139-16,-19 0 138 0,26-14 354 0</inkml:trace>
  <inkml:trace contextRef="#ctx0" brushRef="#br1" timeOffset="328584.4744">10514 13355 1321 0,'-32'2'158'0,"14"18"-51"0,-7-10-29 16,7 9-8-16,-5-3-29 0,4 3-8 0,0-2-12 16,3 3 1-16,2-3-10 0,14-17-2 15,-16 31-8-15,16-31-1 0,-3 19-1 0,3-19 0 16,0 0-2-16,25 19 2 0,-25-19 0 0,32 2 0 15,-12-7 1-15,2-1 0 0,2-3-1 0,-1-2-1 16,3 0 2-16,-3 1-2 0,-2-1 2 0,-2 2-2 16,-19 9 2-16,23-8-1 0,-23 8 1 15,0 0-1-15,0 0-2 0,0 0-1 0,4 20-3 16,-12-2 3-16,-3 5-5 0,-6 5 10 0,-2 5-7 16,-3-1 7-16,0 2-8 0,-1-3 2 0,4-2-10 15,-1-6-4-15,8 0-29 0,12-23 0 0,-13 31-35 16,13-31-27-16,0 0-30 0,0 0-53 15,24-5-76-15,-24 5-219 0,29-41 66 0,3 23 402 16</inkml:trace>
  <inkml:trace contextRef="#ctx0" brushRef="#br1" timeOffset="328787.6046">10917 13013 1007 0,'-5'-21'376'0,"5"21"-236"0,-17 24-63 16,8-4-12-16,-8-1-17 0,4 9-7 15,-4 1-14-15,0 7 2 0,-5 5-15 0,3 4 5 16,-3 5 1-16,1 1-21 0,2-4 19 0,2 1-23 16,1-6 4-16,2-2 5 0,1-3-13 15,2-2 1-15,5 1-63 0,-6-8 6 0,9 6-4 16,-9-16-20-16,11 8-16 0,1-26-75 0,0 0-287 16,-6 23-57-16,6-23 234 0</inkml:trace>
  <inkml:trace contextRef="#ctx0" brushRef="#br1" timeOffset="328959.4684">10612 13422 1563 0,'0'0'129'0,"0"0"-68"16,0 0-38-16,0 0-13 0,0 0-6 16,0 0-2-16,0 0-2 0,29 6 0 15,-29-6-3-15,33-2-10 0,-14 4-20 0,-19-2-27 16,41-2-28-16,-41 2-41 0,52-3-75 0,-34-9-23 15,22 17-72-15,-2 1-146 0,-14-19 155 0,23 24 290 16</inkml:trace>
  <inkml:trace contextRef="#ctx0" brushRef="#br1" timeOffset="329772.0038">11214 13374 765 0,'0'0'174'0,"0"0"-26"0,0 0-25 0,-31-7 0 16,31 7-23-16,-28 9-24 0,28-9-12 0,-37 13-8 15,18 0-1-15,-6-3-13 0,4 6-1 0,-3 1-13 16,2 4-2-16,-4 1-8 0,4 2-1 0,1 2-9 15,2-1 1-15,5-2-8 0,4 0 2 16,5-6-6-16,5-17 3 0,3 28-5 16,-3-28 4-16,17 14 0 0,-17-14-1 0,31-1 3 15,-10-4-1-15,3-6 0 0,3-2 0 0,1-6 1 16,0-3-4-16,1-1 6 0,1-1-5 0,-2 1 5 16,0-1-4-16,-4-1 3 0,-4 5-5 0,-3-2 5 15,-1 3-2-15,-3 2 3 0,-3-1-3 0,-10 18 4 16,16-25-4-16,-16 25 3 0,0 0 5 15,7-19 5-15,-7 19 1 0,0 0-3 0,0 0-1 16,0 0-7-16,-6 19 0 0,6-19-2 0,-12 30 1 16,2-8-4-16,1 3 3 0,-2 1-3 0,0 1 1 15,2 0-10-15,1-2 0 0,2-2-9 0,1-4 1 16,3 1-11-16,2-20-1 0,7 26-15 0,-7-26-8 16,17 11-6-16,-17-11-2 0,28-4 5 15,-28 4 5-15,38-16-3 0,-20-3-21 16,7 7-10-16,-8-11 4 0,10 6 29 0,-5-2 33 15,-2-2 49-15,5 5 13 0,-11-5 17 0,6 8-3 16,-11-5 1-16,-9 18 0 0,16-25 6 0,-16 25 0 16,0 0 2-16,0 0-6 0,6-18-10 0,-6 18-6 15,0 0-15-15,0 0-9 0,0 0-10 0,-23 27 0 16,23-27-4-16,-19 30 4 0,8-11-2 16,1 2 0-16,0 0-7 0,1-1 4 0,0-1-8 15,1 0 5-15,8-19-3 0,-14 30 4 0,14-30-4 16,-6 20 2-16,6-20-2 0,0 0 0 15,0 0-1-15,4 17 1 0,-4-17 1 0,0 0 0 16,0 0 3-16,24-25-2 0,-24 25 2 0,27-33-4 16,-10 14 5-16,-1 1-5 0,0 0 5 0,-2-1-5 15,0 3 4-15,-4-1-3 0,-10 17 1 16,18-22 2-16,-18 22 1 0,0 0 3 0,0 0 6 16,0 0-1-16,0 0-1 0,0 0-3 0,0 0-4 15,0 0-1-15,0 0-3 0,-2 23 2 0,2-23-3 16,-6 22 2-16,6-22-3 0,0 0-3 0,-2 23-6 15,2-23-1-15,0 0-3 0,0 0 1 0,6 16-1 16,-6-16-3-16,0 0-11 0,0 0-11 0,13 17-19 16,-13-17-18-16,0 0-16 15,0 0-26-15,0 0-34 0,0 0-35 0,17 21-63 16,-17-21-107-16,0 0-30 0,0 0 360 0</inkml:trace>
  <inkml:trace contextRef="#ctx0" brushRef="#br1" timeOffset="330037.6076">11941 12856 1414 0,'-22'18'121'0,"11"16"-41"0,-7-5-22 16,7 11 1-16,-6-1-26 0,1 5-1 15,-5 1-14-15,4-1 5 0,-3 0-14 0,4 0 0 16,2-1 1-16,1 1-25 0,5-6 25 0,-1 0-22 16,4-4 8-16,3-4 8 0,-1 0-16 0,0-4-4 15,0 0-17-15,-2-8-17 0,10 6-28 0,-5-24-33 16,11 33-240-16,-11-33-210 0,0 0 26 0,12 26 434 16</inkml:trace>
  <inkml:trace contextRef="#ctx0" brushRef="#br1" timeOffset="330178.2541">11779 13344 1358 0,'-13'-41'214'0,"13"41"-83"0,0 0-60 0,0 0-13 15,0 0-27-15,0 0-15 0,0 0-7 0,0 0-5 16,23-17 0-16,-23 17-2 0,27-3-4 16,-27 3-13-16,35-4-26 0,-35 4-44 0,38-7-85 15,-35-15-160-15,14 12-241 0,0 3 13 0,-6-12 433 16</inkml:trace>
  <inkml:trace contextRef="#ctx0" brushRef="#br1" timeOffset="330553.2441">11963 12047 1356 0,'0'0'154'0,"0"0"-117"0,0 0 18 16,31 29-22-16,-6-21 43 0,14 5-41 0,2-2 3 15,12 5 0-15,2 2-12 0,5 6 0 0,5 7-6 16,5 5 7-16,-1 1-7 0,3 8 6 0,-10 2-20 15,-4 3 0-15,-9 9-10 0,-13 4 10 16,-13 5 1-16,-13 5-17 0,-13 2 12 0,-13 4-13 16,-13 2-2-16,-13 2 13 0,-5 5-34 0,-12 0 18 15,-4 9-6-15,-10-2-9 0,-5-1 24 0,-3-3-19 16,1-12 3-16,-1-8 14 0,6-7-11 0,7-12 9 16,13-5-30-16,8-14-17 0,24 1-58 0,-7-29-156 15,30-5-272-15,0 0-12 0,0 0 387 0</inkml:trace>
  <inkml:trace contextRef="#ctx0" brushRef="#br1" timeOffset="330834.5141">13285 13147 1619 0,'-21'34'406'0,"0"-33"-384"15,21-1-22-15,-17-1 0 0,17 1 0 0,0 0-22 16,0 0-18-16,0 0-26 0,0 0-52 0,0 0-128 15,5-17-359-15,-5 17 23 0,29-23 215 0</inkml:trace>
  <inkml:trace contextRef="#ctx0" brushRef="#br1" timeOffset="331541.1506">13850 12632 1020 0,'0'0'213'0,"0"0"-67"0,3-17-29 0,-3 17-19 15,0 0-23-15,0 0-17 0,-3 21-11 0,1-3-8 16,-4 5 12-16,1 7-32 0,-2 4 17 15,0 3-24-15,0 2 1 0,0 1 8 0,0 0-7 16,0 2 6-16,3-4-9 0,2-1 3 0,5-7-10 16,2-3 2-16,6-8-4 0,-11-19 1 15,31 26-2-15,-8-19 2 0,4-5 1 0,5-3-4 16,5-9 0-16,2-3 0 0,3-9 0 0,1-3 0 16,1-6 0-16,1-5 0 0,1 0 0 0,-2-1 0 15,-2-1 0-15,-3 2 0 0,-4-2 0 16,-4 1 0-16,-4 1 0 0,-3-1 0 0,-4 0 0 15,-3-1 0-15,-1 1 0 0,-2-1 0 0,-3 5 0 16,-1 3 0-16,-4 10 0 0,-6 20 0 0,0 0 0 16,0 0 0-16,0 0 0 0,0 0 0 0,0 0 0 0,-13 46 0 15,1 3 0-15,-2 13 0 0,-4 11 0 0,-2 8 0 16,-1 6 0-16,-6 8 0 16,3 11 0-16,-6 2 0 0,2 10 0 0,0 1 0 15,-1 2 0-15,1-1 0 0,-1-7 0 0,-4-7 0 16,0-9 0-16,-1-5 0 0,3-9 0 0,-1-3 0 15,2-9 0-15,-2-4 0 0,2-9 0 0,-2-7 0 16,3-8 0-16,1-5 0 0,2-11 0 0,6-7 0 16,1-9 0-16,19-11 0 0,-28-4 0 0,28 4 0 15,-26-31 0-15,14 3 0 0,-2-5 0 16,3-7 0-16,3 0 0 0,-1-7-28 0,8 0-35 16,-3-13-56-16,16 9-99 0,-20-16-387 0,19 0-5 15,2 0 207-15</inkml:trace>
  <inkml:trace contextRef="#ctx0" brushRef="#br1" timeOffset="344030.56">1143 14999 829 0,'7'-28'100'0,"-7"28"-34"0,-3-18-21 15,3 18-11-15,-10-20 3 0,10 20 0 0,-17-13 1 16,17 13-9-16,-23-5-4 0,23 5-2 16,-33 6-1-16,16 5 6 0,-8-2 11 0,6 7 7 15,-8-2 1-15,7 6 6 0,-7-3-10 0,5 6 3 16,-2-2-11-16,4 4 0 0,1-3-11 0,4 2-1 15,2-3-11-15,5-2-1 0,8-19-8 0,-3 29 0 16,3-29 14-16,11 21-33 0,-11-21 33 0,27 15-32 16,-9-12 14-16,5-4 2 0,4-4-17 0,1-5 33 15,4-4-28-15,6-3 29 0,-1-1-12 0,2-4-6 16,-2 0 4-16,-2-2-5 0,-3 0 5 0,-4 1-6 16,-4 2 6-16,-3 4-5 0,-21 17 4 0,29-20-3 15,-29 20 0-15,0 0 3 0,0 0 0 16,0 0 2-16,0 0 0 0,0 0 0 0,0 0-3 15,0 0 0-15,6 30-2 0,-9-10 2 0,-1 3-5 16,-1 3 3-16,2-1-1 0,-1-2 2 0,4-2-14 16,0-21-8-16,8 30-17 0,-8-30-35 0,24 19-17 15,-24-19-45-15,35 10-51 0,-35-10-54 0,45-13-120 16,-11 13-94-16,-16-21 280 0</inkml:trace>
  <inkml:trace contextRef="#ctx0" brushRef="#br1" timeOffset="344264.9127">1806 14896 1226 0,'0'0'92'0,"0"0"-48"15,-17-15-10-15,17 15-3 0,-17 0 4 0,17 0-3 16,-20 5-3-16,20-5-2 0,-25 12-2 0,25-12 3 16,-31 17-1-16,31-17 4 0,-34 20-2 0,34-20-1 15,-33 22-7-15,33-22-1 0,-28 25-4 0,28-25 2 16,-20 26-7-16,20-26 1 0,-12 31-8 0,12-31 1 15,-4 31-4-15,4-31 0 0,2 28-2 0,-2-28 2 16,11 25-4-16,-11-25-1 0,20 18-10 0,-20-18-10 16,29 12-25-16,-29-12-24 0,42 2-43 0,-42-2-54 15,52-12-76-15,-35 1-183 0,7-7-39 0,11 13 238 16</inkml:trace>
  <inkml:trace contextRef="#ctx0" brushRef="#br1" timeOffset="344577.4153">2084 14918 941 0,'0'0'119'16,"0"0"-25"-16,-21-2-5 0,21 2-4 0,0 0-5 15,0 0-10-15,0 0-13 0,0 0-11 16,0 0-12-16,0 0-7 0,-19 2-4 0,19-2-4 15,0 0-3-15,-25 13-3 0,25-13 1 0,-24 17 1 16,24-17-2-16,-25 26 2 0,25-26-7 0,-26 32 4 16,14-14-7-16,1 1 4 0,0 3-4 0,2-1 1 15,-1 0-5-15,4 0 6 0,1-3-10 16,5-18 3-16,0 28-3 0,0-28 0 0,14 18 0 16,-14-18-4-16,35 10-6 0,-12-10 3 0,7-1-2 15,-1-5-6-15,5-1-30 0,-5-13-67 0,18 13-71 16,-19-22-44-16,21 12-177 0,-7 3-89 0,-15-15 228 15</inkml:trace>
  <inkml:trace contextRef="#ctx0" brushRef="#br1" timeOffset="345000.8826">2338 15005 1085 0,'0'0'338'0,"0"0"-266"15,-20-4-42-15,20 4-15 0,0 0-9 0,0 0-3 16,0 0-2-16,0 0 4 0,0 0 2 16,25 16 1-16,-25-16-3 0,28 5 3 0,-10-8-2 15,3 1-4-15,1-3 3 0,1-1-7 0,0 0 1 16,-1-1 1-16,0-1 3 0,-3-1-2 15,-2-1 3-15,-17 10-2 0,28-21 2 0,-28 21-1 16,17-21 11-16,-17 21 11 0,8-20 5 0,-8 20 1 16,-4-21-4-16,4 21-14 0,-13-25 0 0,13 25-8 15,-21-20 5-15,21 20 1 0,-29-12 0 0,12 9 1 16,0 4-2-16,0 3-4 0,-1 2-1 0,1 4 2 16,-1 3-5-16,0 6 5 0,2 4-5 15,1 4 8-15,2 0-9 0,4-2 7 16,3 0-6-16,3-2 0 0,4 0-1 0,4-3 0 15,5-3-3-15,-10-17 3 0,33 21-7 0,-11-13 5 16,3-7-3-16,2-2-9 0,6-4-41 0,-1-10-7 16,8 7-37-16,-14-20-67 0,18 17-85 0,-19-12-263 0,4-9-2 15,10 10 321-15</inkml:trace>
  <inkml:trace contextRef="#ctx0" brushRef="#br1" timeOffset="345200.8075">3055 14453 1144 0,'-26'12'373'16,"4"-9"-257"-16,12 15-31 16,-9-2-23-16,3 9-25 0,-6 3 17 0,3 7-31 15,-3 1 14-15,1 5-11 0,3 2-19 16,0 0 4-16,2 2-11 0,1 0 8 0,3-2-9 16,3-3 4-16,1-4-13 0,5-4-3 0,3-4-21 15,1-7-8-15,10 5-73 0,-11-26 6 0,20 41-62 16,-20-41-103-16,20 6-239 0,-20-6-28 0,25 0 379 15</inkml:trace>
  <inkml:trace contextRef="#ctx0" brushRef="#br1" timeOffset="346194.3506">2939 14899 1129 0,'0'0'236'0,"0"0"-170"0,0 0-39 15,0 0-6-15,0 0-5 0,10 22 2 0,-10-22 7 16,29 4 2-16,-11-8 0 0,8 1-3 16,1-7-1-16,7 1-4 0,-2-4 5 0,5 1-4 15,-3-2 0-15,1-1-3 0,-2-1-3 0,-3 4-3 16,-3-2-3-16,-5 0-5 0,-22 14 7 0,28-21 2 16,-28 21 9-16,0 0 5 0,9-26-1 15,-9 26-5-15,-11-18-3 0,11 18-10 0,-21-17-3 16,21 17-3-16,-27-12-1 0,27 12-3 15,-31-8 4-15,31 8-2 0,-32 0 0 0,32 0 4 16,-29 10-9-16,29-10 5 0,-29 22-3 0,29-22 3 16,-31 34 1-16,15-13 0 0,2 2-1 0,0 0 3 15,6 0-4-15,2-2 5 0,3-1-3 0,3-3 3 16,0-17-2-16,14 26 2 0,-14-26-2 0,25 17 2 16,-8-13-2-16,2-3 1 0,2-5-1 0,5-2 0 15,2-2 0-15,0-3-1 0,2-4 2 16,-3-1-4-16,0-3 5 0,-4 1-4 15,-2 4 2-15,-21 14-3 0,28-21 3 0,-28 21-1 16,0 0-1-16,19-12 2 0,-19 12-2 0,0 0-3 16,0 0-2-16,0 0-3 0,-6 26-5 0,-2-8-1 15,-2 6-7-15,-4 1 1 0,1 5-9 0,-4-3 4 16,4 3-11-16,-6-9-42 0,11 8-1 0,-6-10 14 16,12 4 4-16,-2-6 62 0,4-17-2 15,0 21 8-15,0-21 7 0,0 0 9 0,0 0 12 16,0 0 2-16,0 0-7 0,26-14-5 0,-15-3-3 15,1-2-8-15,0-4 13 0,3 1-6 0,-3-2 6 16,3 1-8-16,-3-3-1 0,0 0-11 0,0 0-1 16,1 1-6-16,1 5 3 0,-2 2-3 0,-12 18 3 15,24-24-2-15,-24 24 2 0,25-14-1 16,-25 14 7-16,26-5-1 0,-26 5 4 16,27 4 2-16,-27-4-2 0,32 7 0 0,-15-3-3 15,3 1-1-15,2-2-4 0,1 0 0 0,1-1-2 16,-1-2 1-16,0-1-1 0,0 0-1 0,-2-3 0 15,-2 1-1-15,-2-2 2 0,-17 5-1 0,24-11 1 16,-24 11 1-16,0 0-1 0,0 0 1 0,0 0 1 16,-3-17-4-16,3 17-2 0,-26-5-2 15,26 5-1-15,-34 0 1 0,17 1 3 0,0 2-1 16,0 2 1-16,17-5 2 0,-30 13-1 0,30-13 2 16,-30 23 0-16,30-23 5 0,-30 30 0 0,17-12 5 15,-1 2-3-15,3-1 5 0,3 0-3 16,2-2 2-16,6-17-5 0,-5 27 0 0,5-27-7 15,6 17 2-15,-6-17-3 0,0 0 1 0,24 9 0 16,-24-9-1-16,28-6 2 0,-10-1-1 16,1-4 1-16,0-1-2 0,1-1 2 0,0-1-2 15,-1-1 1-15,-1 0-1 0,-1 0 3 0,-17 15-3 16,30-28 2-16,-30 28-1 0,22-23 1 0,-22 23-1 16,11-18 0-16,-11 18 0 0,0 0 3 0,0 0 0 15,0 0 3-15,0 0 1 0,0 0 0 0,0 0-1 16,0 0-1-16,-23 6-3 0,23-6-4 15,-21 35 4-15,10-14-5 0,0 6 5 16,-1 1-5-16,1 0 7 0,3-2-15 0,0-4 6 16,7-1-5-16,1-21 1 0,5 25 6 0,-5-25-1 15,18 12-1-15,-18-12-29 0,36-4 0 0,-13-5 1 16,6-4-6-16,1-9 11 0,9-2-21 0,-2-15-22 16,14 6-2-16,-7-13-17 0,13 11-6 0,-13-12-27 15,9 13-39-15,-14-15-43 0,6 6-86 16,2 2-119-16,-21-22 232 0,19 21 178 0</inkml:trace>
  <inkml:trace contextRef="#ctx0" brushRef="#br1" timeOffset="346334.9621">4595 14133 1242 0,'-2'30'212'0,"-22"-11"-79"15,10 19-28-15,-10-2-32 0,3 9-7 16,-5 0-20-16,2 3 2 0,-3-1-15 0,3 3-2 16,4-3-4-16,1 0-27 0,4-3 13 15,4-2-20-15,1-5 4 0,1-3 2 0,2-1-11 16,-1-7-6-16,4 4-55 0,-4-10 0 0,6 8-31 15,2-28-49-15,-7 39-93 0,-10-21-316 0,17-18 18 16,-7 21 312-16</inkml:trace>
  <inkml:trace contextRef="#ctx0" brushRef="#br1" timeOffset="346678.7171">4262 14591 1260 0,'0'0'406'0,"-29"12"-303"15,29-12-41-15,0 0-29 0,-12 23-9 0,12-23-11 16,0 0-1-16,1 23-6 0,-1-23 0 0,0 0-4 16,27 15 1-16,-27-15-1 0,35 1-2 15,-11-5 2-15,2-1-1 0,3-2 1 0,2 0 2 16,1-3 1-16,2 0-4 0,2 1 4 0,0-1 2 16,0 2-13-16,1 2 17 0,-2 0-17 0,0 2 8 15,-5 2 2-15,-5 2-3 0,-5 2 1 0,-20-2 1 16,22 7 17-16,-22-7-10 0,0 0 14 0,3 22-11 15,-3-22-9-15,-14 28 0 0,14-28-4 16,-29 34-1-16,10-16 1 0,1 0 1 16,0 3-2-16,0 0 3 0,-2 0-7 0,2 1 3 15,2-2-5-15,-1-2 2 0,7 2-26 0,0-3-1 16,3 0-3-16,7-17-8 0,-7 25 3 0,7-25-27 16,0 0-55-16,0 0-70 0,0 0-157 0,21 7-210 15,-21-7 54-15,28-22 454 0</inkml:trace>
  <inkml:trace contextRef="#ctx0" brushRef="#br1" timeOffset="346834.9696">4775 14413 1537 0,'10'-20'164'0,"-13"-7"-69"0,3 27-35 0,1-29-18 16,-1 29-13-16,0 0-10 0,0 0-9 16,0 0-3-16,0 0-12 0,0 0-14 0,0 0-9 15,0 0-19-15,0 0-26 0,20 16-36 16,-20-16-49-16,33 17-88 0,-33-17-95 0,20 2-160 15,4 13 66-15,-24-15 435 0</inkml:trace>
  <inkml:trace contextRef="#ctx0" brushRef="#br1" timeOffset="347444.3576">5070 14468 955 0,'8'25'269'16,"-8"-25"-98"-16,0 0-38 0,0 0-36 0,-17 5-25 15,17-5-18-15,0 0-8 0,-27 6-7 0,27-6-5 16,-19 10-1-16,19-10-4 0,-22 13-3 15,22-13-5-15,-24 21-4 0,24-21-15 0,-28 25 21 16,28-25-24-16,-24 30 20 0,11-11-12 0,2 1-6 16,3-1-1-16,1 1 0 0,2-2 0 0,2-1 0 15,5 0 0-15,-2-17 0 0,9 29 0 16,-9-29 0-16,25 19 0 0,-8-14 0 0,2-2 0 16,2-3 0-16,-2-2 0 0,-2-3 0 0,-17 5-3 15,31-18 2-15,-31 18-4 0,28-29-1 0,-15 11-1 16,0 0 1-16,1-3-2 0,-1 3 4 0,-2-3-4 15,0 2 1-15,-2 0-4 0,0-1-9 0,0 1 25 16,2 1-19-16,-11 18 24 0,25-32-9 16,-25 32-2-16,23-21-1 0,-23 21 2 15,0 0 0-15,19-8 3 0,-19 8 9 0,0 0 2 16,1 20 4-16,-1-20 2 0,-4 29-4 0,4-29-12 16,-7 30-4-16,7-30 0 0,-5 23 0 0,5-23 0 15,1 17 0-15,-1-17 0 0,0 0 0 0,0 0 0 16,27 18 0-16,-27-18 0 0,33 0 0 0,-15-4 0 15,1 1 0-15,3-2 0 0,-3 1 0 16,-1 2 0-16,-18 2 0 0,23-4 0 0,-23 4 0 16,0 0 0-16,0 0 0 0,0 0 0 0,0 0 0 15,0 0 0-15,-7 18 0 0,7-18 0 0,-32 25 0 16,13-12 0-16,-2 3 0 0,3-2 0 16,18-14 0-16,-25 28 0 0,25-28 0 0,-15 23 0 15,15-23 0-15,0 0 0 0,0 21 0 0,0-21 0 16,0 0 0-16,23 6 0 0,-23-6 0 15,29-11 0-15,-10 0 0 0,3-2 0 0,3-2 0 16,0-1 0-16,1 3 0 0,-1 0 0 0,-2 2 0 16,-2 4 0-16,-4-1 0 0,-17 8 0 0,22-5 0 15,-22 5 0-15,0 0 0 0,0 0 0 0,-1 20 0 16,1-20 0-16,-17 29 0 0,17-29 0 0,-24 32 0 16,24-32 0-16,-18 28 0 0,18-28-23 0,-6 23-92 15,6-23-94-15,0 0-333 16,0 0-68-16,20 8 63 0</inkml:trace>
  <inkml:trace contextRef="#ctx0" brushRef="#br1" timeOffset="347975.7016">6470 14665 1730 0,'0'0'90'0,"0"0"-63"0,0 0-13 0,0 0-3 15,0 0 2-15,0 0-1 0,27-7-3 16,-27 7-5-16,36-10-4 0,-12 4 0 15,3 1-2-15,3 1-6 0,2 0-13 0,6 2-30 16,-8-6-43-16,11 14-56 0,-15-21-88 0,18 13-288 16,-9 2 15-16,-10-8 203 0</inkml:trace>
  <inkml:trace contextRef="#ctx0" brushRef="#br1" timeOffset="348147.5006">6472 14839 1472 0,'-38'44'432'0,"-1"-30"-356"0,14 2-30 15,7-7-25-15,18-9-21 0,0 0 0 0,0 0 0 16,0 0 0-16,17 9 0 0,13-12 0 16,9-5 0-16,13-7 0 0,5-4-23 0,11 1-31 15,-1-11-55-15,16 18-79 0,-17-26-133 0,12 14-283 16,3 2 56-16,-3-8 349 0</inkml:trace>
  <inkml:trace contextRef="#ctx0" brushRef="#br1" timeOffset="359959.282">7367 14694 1499 0,'0'0'72'16,"0"0"-48"-1,0 0-19-15,0 0-1 0,0 0 5 0,21-17 9 16,-21 17 8-16,22-18 7 0,-22 18-3 0,31-21-5 16,-11 13-9-16,0-2-5 0,5 2-4 15,1-2 3-15,4-1 2 0,0 0-13 0,6-1 28 16,3 0-31-16,4 1 25 0,1-1-17 0,-2 1-2 15,3 0 2-15,-2 2-4 0,-2 0 1 0,1 4-3 16,-4 2-4-16,0 1 2 0,-3 2 0 0,-4 2 4 16,-4-1 1-16,-4 2-2 0,-4 2-1 0,-2 1-1 15,-17-6-7-15,28 15 2 0,-28-15-4 16,21 14-2-16,-21-14-1 0,0 0 0 16,21 19-5-16,-21-19-1 0,0 0-4 0,0 0-6 15,0 0-10-15,0 0-10 0,23 15-8 0,-23-15-42 16,0 0-29-16,0 0-72 0,0 0-76 0,0 0-135 15,0 0 26-15,25 18 387 0</inkml:trace>
  <inkml:trace contextRef="#ctx0" brushRef="#br1" timeOffset="360662.5501">9099 14058 293 0,'0'0'120'0,"0"0"-12"15,-25-20 4-15,25 20-10 0,-18-8 13 16,18 8-14-16,-24-6 3 0,24 6-13 0,-24-1-7 16,24 1-14-16,-28 4-11 0,28-4-11 0,-33 11-9 15,33-11 0-15,-37 23-3 0,21-1 6 0,-4 0-7 16,3 9 3-16,-3 3-9 0,5 10 8 15,-4 2-12-15,7 6 8 0,-2 2-18 0,4 4 6 16,0-1-14-16,4 2-10 0,4-2 18 0,4-2-22 16,6-5 17-16,6-1-5 0,4-6-11 15,3-3 10-15,4-5-9 0,2-3-22 0,10 3-19 16,-3-9-4-16,8 7-22 0,-7-14 10 0,10 12-96 16,-15-25-91-16,21 15-98 0,-6-5-162 0,-9-18 214 15,19 17 295-15</inkml:trace>
  <inkml:trace contextRef="#ctx0" brushRef="#br1" timeOffset="361678.2486">9792 14511 870 0,'-39'-12'101'0,"39"12"-30"0,-30-10-24 16,30 10-14-16,-37-7-1 0,18 7-4 0,-3-1 12 15,2 6 14-15,-5-3 2 0,7 7-5 0,-8-2-11 16,8 7 1-16,-3 0-6 0,3 5 2 15,-2-4 13-15,7 5-41 0,13-20 30 0,-25 34-35 16,25-34 6-16,-10 28 0 0,10-28-6 0,2 17-2 16,-2-17 0-16,20 8 2 0,-20-8 2 0,36 2 7 15,-12-6 2-15,4-1 2 0,3-5-3 0,0 1-5 16,4-3-2-16,-1-3-7 0,0-1 2 0,0 2 13 16,2-2-30-16,-3 2 30 0,-1-1-34 0,-3 1 17 15,-5 1 2-15,-1 3-2 0,-6 2 7 16,-17 8-7-16,23-8 2 0,-23 8-1 0,0 0-1 15,0 0 5-15,0 0 0 0,0 0 1 16,0 0 0-16,0 0-2 0,0 0-2 0,-6 17 0 16,6-17-1-16,-14 22 2 0,14-22-4 0,-15 27-13 15,15-27 28-15,-10 29-29 0,10-29 28 0,0 27-31 16,0-27-21-16,13 22-22 0,5-5-40 16,-18-17-34-16,39 14-68 0,-39-14-72 0,35-9-210 15,0 13 74-15,-15-18 412 0</inkml:trace>
  <inkml:trace contextRef="#ctx0" brushRef="#br1" timeOffset="362147.0222">10762 14228 1076 0,'20'22'113'15,"-20"-22"-70"-15,0 0-25 0,-7 24-2 0,7-24 4 16,-4 30 3-16,4-7 9 15,-4 0-13-15,4 5 4 0,-3 0-12 0,0 1-1 16,1 5-5-16,-2-1 4 0,2 0 7 0,0 0-32 16,1 0 13-16,0-5-30 0,3-2 6 0,-4-8-17 15,9 3-35-15,-7-21-141 0,11 20-33 0,-11-20-3 16,0 0-155-16,28 6 320 0,-28-6 91 0</inkml:trace>
  <inkml:trace contextRef="#ctx0" brushRef="#br1" timeOffset="362584.506">10681 14392 1306 0,'-34'1'110'0,"34"-1"-52"0,-21 17-32 15,21-17-7-15,0 0-5 0,-9 23-3 16,9-23-8-16,0 0 0 0,13 21-2 16,-13-21 0-16,23 9-1 0,-23-9 1 0,34-1-1 15,-11-5 1-15,1-3-1 0,3-4-16 0,6 1-11 16,-1-8-26-16,5 8-27 0,-9-9-26 0,10 10-21 15,-14-11-18-15,12 15 11 0,-13-8 7 0,2 8 29 16,-4 1 30-16,-2 2 26 0,-19 4-1 0,30-2-14 16,-30 2-11-16,0 0 3 0,17 13 46 15,-17-13 75-15,0 0 50 0,-4 23 27 0,4-23 5 16,-11 17-19-16,11-17-11 0,-10 19-15 0,10-19-1 16,-6 22-20-16,6-22-3 0,0 23-13 15,0-23-5-15,1 27-9 0,3-10 0 0,-4-17-4 16,4 27 1-16,-4-27-8 0,6 31-1 0,-6-31-8 15,10 25-2-15,-10-25-7 0,10 21-1 0,-10-21 17 16,0 0-35-16,24 18 35 0,-24-18-38 0,0 0 11 16,23 3 0-16,-23-3-19 0,18-9 38 15,-18 9-35-15,22-21 34 0,-22 21-17 0,24-33-4 16,-10 14 4-16,-1-3-5 0,2-2 5 0,-2 1-4 16,0 0 4-16,-1 0-7 0,-1 3 4 0,-3-3-17 15,3 3-10-15,-7-4-22 0,-4 24-23 0,11-41-30 16,-11 41-40-16,10-31-56 0,-10 31-78 15,18-2-179-15,-18 2 72 0,0 0 383 16</inkml:trace>
  <inkml:trace contextRef="#ctx0" brushRef="#br1" timeOffset="362943.8895">11468 14343 819 0,'0'0'138'15,"0"0"-44"-15,0 0-31 0,0 0-11 0,0 0-4 16,7 21-1-16,-7-21-4 0,0 0-1 0,0 0-9 16,27 14-2-16,-27-14-1 0,23 1-1 0,-23-1-5 15,30-4-6-15,-13 0-11 0,2-1-4 16,0-2 0-16,2-2-2 0,-3-1 2 0,1-4-5 16,0 0 4-16,-2-1-3 0,-4-3 4 0,-1 1-4 15,-12 17 4-15,14-28-3 0,-14 28 5 16,-2-23-2-16,2 23 1 0,-15-18-1 0,15 18-1 15,-27-8-2-15,7 6-1 0,0 5 0 0,-3 2-1 16,-3 2 4-16,-1 5 0 0,2 5 9 0,-3 2 5 16,5 9 14-16,-4 0 2 0,6 7 8 0,-2 0-11 15,5 4 3-15,2 1-13 0,4 1 2 0,3-4 6 16,5 0-29-16,2-8 22 0,6-5-31 16,5-7 13-16,-9-17-2 0,35 20-3 15,-10-16-4-15,7-3-17 0,-2-9-30 0,10 5-43 16,-10-17-67-16,21 21-174 0,-14-12-196 0,-4-6 6 15,7 16 463-15</inkml:trace>
  <inkml:trace contextRef="#ctx0" brushRef="#br1" timeOffset="363397.0208">9825 15063 1468 0,'0'0'49'0,"-31"-4"-42"0,14 8-10 0,-1 1 0 15,0 3 2-15,0 5 5 0,-2 2 9 0,1 7 12 16,-3-2 2-16,4 7-6 0,-2-3 30 15,6 7-30-15,-1-3 25 0,5 2-18 0,2-2-21 16,5-2 1-16,3-5-10 0,6-2 2 0,-6-19-3 16,25 24 0-16,-6-17-4 0,3-3-12 0,7-2-18 15,-1-10-24-15,15 5-35 0,-10-20-55 0,21 18-103 16,-16-14-177-16,5-5-61 0,10 11 281 0</inkml:trace>
  <inkml:trace contextRef="#ctx0" brushRef="#br1" timeOffset="364028.2451">10197 15101 1408 0,'0'0'92'0,"-37"2"-49"16,19 0-6-16,-2-3 9 0,20 1-1 0,-30 8-6 15,30-8-11-15,-26 17-10 0,26-17-5 0,-24 26-6 16,14-9 5-16,-1 1 16 0,2 3-30 16,2 1 28-16,2 1-33 0,3-2 6 0,3-1 5 15,1-3-7-15,-2-17 6 0,14 27-3 0,-14-27 1 16,24 17 0-16,-24-17-1 0,31 6 0 0,-12-7 0 15,0-4 1-15,3-4-3 0,0-2 3 16,1-4-4-16,3-6 5 0,-2-3-10 0,3-3-17 16,-2-2 20-16,1-1-29 0,-3-1 29 0,0 0-7 15,-1 2 4-15,-1 2 7 0,-3 2-3 16,-4 6 7-16,-14 19-5 0,17-25 4 0,-17 25 1 0,0 0 13 0,0 0 2 16,0 0 2-16,0 0-3 0,0 0-12 15,-19 8 0-15,19-8-1 0,-16 18 3 0,16-18 3 16,-14 23 0-16,14-23-2 0,-10 21 0 0,10-21-4 15,0 0 4-15,0 18-5 0,0-18 1 0,0 0-1 16,18 8 1-16,-18-8 3 0,27-2-1 16,-27 2 5-16,34-11-2 0,-17 5-2 0,1 0-3 15,-1 1-1-15,-17 5-2 0,26-2 0 0,-26 2 0 16,0 0-1-16,0 0 3 0,0 0 3 0,0 0 3 16,0 0 0-16,12 20-2 0,-12-20-5 0,0 0 0 15,-11 27-3-15,11-27 2 0,-15 27-2 0,8-11 2 16,-3 4-4-16,1-1-8 0,1 1 24 15,1-4-23-15,7-16 24 0,-5 27-14 16,5-27-2-16,0 0-1 0,0 0 3 0,0 0-1 16,17 11 1-16,-17-11 0 0,22-13-1 0,-22 13-1 15,30-32-11-15,-14 9 24 0,1-3-23 0,1-2 24 16,1 0-9-16,0 0-2 0,2 0 4 0,-3 3-5 16,-1 4 3-16,0 3-5 0,-17 18 2 0,24-18-2 15,-24 18 1-15,0 0 0 0,0 0 0 16,0 0 1-16,0 0 0 0,19 27 1 0,-19-8-1 15,-2 6 3-15,0 3-6 0,-2 3 7 0,1-1-8 16,-2 0-11-16,2-1 17 0,1-5-31 0,3-1 14 16,0-6-20-16,-1-17-13 0,13 21-23 0,-13-21-28 15,22 1-35-15,4 6-45 0,-20-24-49 16,24 15-104-16,-5-5-118 0,-14-18 103 0,18 18 347 16</inkml:trace>
  <inkml:trace contextRef="#ctx0" brushRef="#br1" timeOffset="364356.3858">10989 15034 1169 0,'-17'-16'219'16,"17"16"-98"-16,0 0-37 0,-19-11-18 0,19 11-15 16,0 0-11-16,-24-7-9 0,24 7-8 0,-17 6-6 15,17-6-3-15,0 0-5 0,-24 24 0 0,24-24-3 16,-16 23 2-16,16-23-4 0,-13 28 3 16,13-28-4-16,-7 30 5 0,7-30-7 0,3 25 3 15,-3-25-5-15,12 17 0 0,-12-17 0 16,21 11-2-16,-21-11 2 0,25 4 1 0,-25-4 1 15,31-2-2-15,-31 2 3 0,31-5-2 0,-31 5 1 16,27-6 0-16,-27 6-2 0,17-3 2 0,-17 3-2 16,0 0 2-16,0 0 0 0,0 0 0 15,0 0 0-15,7 17 1 0,-7-17-3 0,-5 24-12 16,5-24 28-16,-13 33-27 0,5-12 25 0,-2 0-12 16,0 2-4-16,-1 0 4 0,-1-1-2 0,1-3 4 15,3 0-6-15,8-19 4 0,-11 21-6 0,11-21-12 16,0 0-14-16,0 0-16 0,0 0-15 15,17-15-16-15,2 4-34 0,-10-27-95 0,21 2-341 16,-6 3 34-16,-3-13 239 0</inkml:trace>
  <inkml:trace contextRef="#ctx0" brushRef="#br1" timeOffset="364534.0003">11390 14603 1479 0,'-28'21'203'16,"7"15"-138"-16,-5-1-27 0,2 6-1 15,1 0-18-15,1 5 2 0,2 1-13 0,0 4 9 16,1 1-13-16,-1 0 6 0,3 0-11 0,2-3 8 16,2-3 4-16,4-8-37 0,6-3 11 0,3-7-26 15,5-2-3-15,-5-26-21 0,18 36-61 0,-18-36-106 16,0 0-360-16,22 8 56 0,-22-8 296 0</inkml:trace>
  <inkml:trace contextRef="#ctx0" brushRef="#br1" timeOffset="364721.4878">11103 14990 1513 0,'-38'-34'149'0,"38"34"-49"0,0 0-20 0,-18-11-21 15,18 11-22-15,0 0-18 0,0 0-14 0,0 0-3 16,0 0-2-16,21 5-1 0,-21-5 1 0,33 1 1 16,-14-2-1-16,0 1-4 0,2 1-11 15,-3-2-14-15,2 5-8 0,0-3 2 0,5 4-2 16,-1-5-12-16,7 8-35 0,-11-12-47 0,20 18-85 15,-23-21-88-15,19 8-207 0,3 9 37 0,-14-16 437 16</inkml:trace>
  <inkml:trace contextRef="#ctx0" brushRef="#br1" timeOffset="365491.4159">11703 15023 786 0,'0'0'128'0,"0"0"-59"0,6-22-22 15,-6 22-1-15,0-18 5 0,0 18 22 16,0 0 15-16,-17-22 1 0,17 22-15 0,-20-5-23 16,20 5-15-16,-27 0-5 0,27 0 1 0,-32 11 0 15,14 2 3-15,-3 0-3 0,1 8 2 16,-3 0-9-16,4 5 2 0,-5 0-6 0,5 2 2 15,-2-3-5-15,7 2-13 0,0-4 21 0,5-3-30 16,9-20 23-16,-6 27-13 0,6-27-6 16,0 0 0-16,19 12 2 0,-19-12-2 0,29-6 3 15,-9-4 0-15,0-3-15 0,2-3 26 0,1-4-27 16,2-3 25-16,-1-2-11 0,-1 0-4 0,-1 1 5 16,-3 1-4-16,-2 1 4 0,-1 3-4 0,-16 19 4 15,21-28-3-15,-21 28 3 0,0 0-1 0,11-17 2 16,-11 17-1-16,0 0 0 0,0 0 3 0,0 0 0 15,0 0 1-15,0 0-2 16,0 0 0-16,-7 24-5 0,7-24 1 0,-5 27-1 0,5-27 2 16,-1 32-2-16,1-32 3 0,2 33-3 15,-2-33 1-15,4 30 0 0,-4-30 2 0,8 23-4 16,-8-23 3-16,0 0-3 0,23 21 2 0,-23-21 0 16,28 1 0-16,-10-6 1 0,4-1-3 0,1-5 3 15,2-1-2-15,-1 0 3 0,0-1-3 0,-1 1 3 16,-3 0-2-16,-3 3 1 0,-17 9-2 15,24-14 3-15,-24 14-4 0,0 0 3 0,0 0 2 16,0 0 0-16,0 0 4 0,0 0 1 0,0 0-2 16,0 0-3-16,0 0-2 0,0 0-3 0,-23 9 3 15,23-9-3-15,-16 17 4 0,16-17-3 16,-15 22 2-16,15-22-1 0,-13 24-1 0,13-24 0 16,-6 22 1-16,6-22-2 0,0 0 3 15,5 19-4-15,-5-19 1 0,0 0-1 0,20 9 1 16,-20-9 0-16,0 0 3 0,24-6-2 0,-24 6-1 15,21-17 5-15,-21 17-5 0,22-28 6 0,-12 11-4 16,1-1 2-16,0-1-3 0,-3-1 3 0,-2 3-1 16,-6 17 1-16,7-27-2 0,-7 27 6 0,4-17-5 15,-4 17 2-15,0 0 0 0,0 0-5 0,0 0 4 16,0 0-4-16,0 0 4 0,0 0-1 16,5 20 0-16,-5-20-2 0,0 34 2 0,-3-13-2 15,-2-1 1-15,0 2-2 0,-1 0 1 0,0 1-7 16,-1-3-8-16,7-20 5 0,-7 28-19 15,7-28 16-15,0 0-26 0,0 0 13 0,18 7-4 16,-18-7-39-16,32-26 26 0,-5 8-57 0,-2-18-24 16,17 15-82-16,-14-24-146 0,12 4-145 0,8 9 96 15,-14-17 402-15</inkml:trace>
  <inkml:trace contextRef="#ctx0" brushRef="#br1" timeOffset="365678.9556">12585 14475 1436 0,'0'0'166'0,"-12"22"-97"0,3-5-25 0,-6 3-14 16,3 7-17-16,-3 4 24 0,2 7-26 16,-2 0 23-16,2 5-10 0,-3 2-19 15,0 3 5-15,-1 3-14 0,-1 1 9 0,1-2-11 16,2-2 10-16,3-6-8 0,2-5 6 0,3 0-12 16,0-8-1-16,4-4-19 0,0-7-32 0,6 2-7 15,-3-20-60-15,14 19-63 0,-14-19-360 0,23-11 23 16,-6 8 238-16</inkml:trace>
  <inkml:trace contextRef="#ctx0" brushRef="#br1" timeOffset="365850.809">12444 14828 1375 0,'0'0'231'16,"-24"5"-114"-16,24-5-41 0,-16 17-30 16,16-17-17-16,-6 22-13 0,6-22-5 0,0 21-5 15,0-21-2-15,0 0-3 0,22 16-1 0,-22-16 0 16,33-4-2-16,-12-3 0 0,4-2-5 15,5-4-8-15,3-3-16 0,9 1-23 0,-7-10-48 16,18 14-70-16,-20-26-156 0,13 14-248 0,1 4 55 16,-11-12 420-16</inkml:trace>
  <inkml:trace contextRef="#ctx0" brushRef="#br1" timeOffset="366194.6374">12723 14025 1496 0,'0'0'260'0,"0"0"-202"0,0 0-40 16,0 0-5-16,0 0-4 0,0 0-3 0,0 0-3 15,0 0 5-15,-1 34-1 0,3-7 7 0,-1 4-3 16,3 8 6-16,1 3-7 0,0 5 10 0,2 3-11 15,1 3 5-15,2 5-13 0,4 2 7 0,-3 6 1 16,-1 2-17-16,-3-1 15 0,-6 2-15 16,-5 0 2-16,-3 1 12 0,-5-4-12 0,-3-5 11 15,-3-5-10-15,-2-4 9 0,0-5 5 16,-3-3-18-16,-3-5 18 0,-2-2-19 0,3-6 7 16,-3-4 0-16,2-5-17 0,-1-7-12 0,4 0-23 15,-7-12-30-15,12 8-32 0,-14-19-31 0,32 8-57 16,-37-15-87-16,22-4-225 0,15 19 60 0,-6-46 413 15</inkml:trace>
  <inkml:trace contextRef="#ctx0" brushRef="#br1" timeOffset="366991.4748">13737 14851 423 0,'0'0'140'0,"0"0"-62"0,0 0-19 16,-21 0 9-16,21 0 6 0,0 0 6 16,0 0 0-16,-17-16 5 0,17 16-2 0,0 0 7 15,-17-4 1-15,0-6-7 0,17 10-5 0,-24-7-13 16,24 7-9-16,-32-8-5 0,15 7-6 0,-5-1-4 15,2 2-8-15,-5 0-8 0,2 5-4 0,-1-1-9 16,1 5 0-16,1 2-4 0,1 3-2 0,3 2-1 16,2 6-1-16,2 1-5 0,4 0 4 15,3 1-5-15,3-4 4 0,6 0-4 0,3-3 4 16,-5-17-3-16,26 23 7 0,-5-18-3 16,4-5 1-16,8-7 4 0,7-6-6 0,6-9 4 15,7-9-5-15,5-9 6 0,4-7-10 0,0-4 9 16,2-2-11-16,-2 1 10 0,-3 0-10 0,-8 2-4 15,-9 4 19-15,-6 4-19 0,-8 5 22 0,-8 3-9 16,-4 1-2-16,-6 3 10 0,-6 1-7 16,-6-1 7-16,-1-1-9 0,-3 2 2 0,-3 3-1 15,-2 3 3-15,11 23-2 0,-25-25-5 0,25 25-1 16,-26 3 0-16,26-3 0 0,-25 34 0 0,11-2 0 16,1 11 0-16,-1 6 0 0,2 9 0 0,1 4 0 15,3 3 0-15,2 3 0 0,2-4 0 16,2-5 0-16,5-8 0 0,3-6 0 0,7-9-5 15,0-7-14-15,5-5-20 0,-18-24-12 16,33 31-22-16,-33-31-24 0,33 14-38 0,-33-14-53 16,34-3-103-16,-34 3-240 0,21-23 47 0,-1 13 351 15</inkml:trace>
  <inkml:trace contextRef="#ctx0" brushRef="#br1" timeOffset="367163.3503">14344 14552 1497 0,'0'0'151'15,"0"0"-85"-15,-23 27 5 0,18-3-45 0,-5 4 16 16,2 6-13-16,-3 3-12 0,0 4 6 0,-3 3-14 16,2 2 6-16,-1 0-12 0,0 0 5 15,0-5-8-15,2-5 3 0,5-4-8 0,1-9 1 16,5-5-19-16,0-18-10 0,9 22-37 0,-9-22-36 16,19 7-68-16,-20-28-128 0,1 21-248 15,27-25 15-15,-16-7 378 0</inkml:trace>
  <inkml:trace contextRef="#ctx0" brushRef="#br1" timeOffset="367319.5854">14402 14257 1449 0,'-28'-2'95'0,"28"2"-69"16,-19 10-28-16,19-10-21 0,0 0-46 15,-7 18-39-15,16 2-13 0,-9-20-62 0,9 17-205 16,5 5-41-16,-14-22 183 0</inkml:trace>
  <inkml:trace contextRef="#ctx0" brushRef="#br1" timeOffset="367663.3309">14808 14548 1372 0,'-20'0'110'0,"20"0"-54"15,-25 12-23-15,25-12-10 0,-25 9 12 16,25-9-36-16,-27 12 33 0,27-12-34 0,-29 14 17 15,29-14 4-15,-35 14 5 0,35-14 6 0,-34 17 0 16,34-17 2-16,-31 22-9 0,31-22-3 16,-22 23-7-16,22-23-1 0,-11 24-9 0,11-24 2 15,0 24-6-15,0-24 3 0,10 23-3 0,-10-23 1 16,23 16-1-16,-23-16 2 0,36 7-1 0,-16-6 1 16,3-1 0-16,-3-1-2 0,-1-2 3 0,0 1-2 15,-19 2 1-15,26-4 4 0,-26 4 1 0,0 0 5 16,0 0 5-16,0 0 0 0,0 0-1 0,10 18-3 15,-10-18-6-15,-16 24 0 0,4-7-8 16,-4 1 6-16,-2 4-7 0,0-1 3 16,-2 1-1-16,1 1 1 0,2-1-4 0,1-3-2 15,4-2-13-15,12-17-9 0,-11 23-20 0,11-23-28 16,0 0-44-16,0 0-63 0,31 18-138 0,-12-21-237 16,-19 3 57-16,41-14 387 0</inkml:trace>
  <inkml:trace contextRef="#ctx0" brushRef="#br1" timeOffset="368350.8662">15038 14593 1178 0,'0'0'163'0,"0"0"-43"0,-20-18-20 16,20 18-34-16,0 0-21 0,0 0-14 0,0 0-16 15,0 0 10-15,0 0 7 0,-6 26-16 0,6-26 13 16,-10 35-8-16,3-12-2 0,-1 2 2 16,-1 4-5-16,0 1 5 0,1 1-10 0,-2 1 9 15,1-1-13-15,1 1 3 0,-1 0-5 16,1-6-3-16,3-3-3 0,0-5 2 0,5-18-3 15,-1 23 1-15,1-23-2 0,0 0 0 0,0 0-1 16,0 0 0-16,0 0 0 0,18 0 0 0,-18 0 3 16,12-26 1-16,-1 5 2 0,0-4-4 15,1-2 4-15,-1-2-4 0,0 0 5 0,0 1-3 16,-2 1 4-16,-1-1-4 0,1-1 4 0,-1-2-6 16,1-1 7-16,0-1-7 0,2-2-5 0,4 1 21 15,0 3-21-15,0 4 22 0,2 5-9 0,0 5-6 16,0 5 4-16,0 5-3 0,2 2 0 0,-1 6 0 15,-1 3 0-15,0 2 1 0,-17-6-3 16,32 24 3-16,-32-24-4 0,24 33 5 16,-13-12-5-16,-5-1-9 0,-1 2 22 0,-2 2-23 15,-4 0 22-15,-2 2-10 0,-5-1-5 0,-5 2 3 16,-3 0-3-16,-3 2 5 0,-3 2-3 0,-3-2 5 16,-3 0-7-16,2 1 4 0,-4-1-6 0,1-2 5 15,-1-1-2-15,-2-4 5 0,2-1-1 0,2-5 0 16,1-3-2-16,3-4 3 0,3-5-2 0,4-2 3 15,17-2 0-15,-23-5 0 0,23 5 1 16,0 0-3-16,-22-26 3 0,22 26-3 0,-7-26 5 16,7 26-1-16,-1-21 4 0,1 21 0 0,0 0 2 15,0 0-1-15,0 0 2 0,0 0-2 0,0 0-3 16,0 0 0-16,7 19-4 0,-3 3 0 16,-3 7-2-16,-1 5 0 0,-3 6-1 0,-3 3-7 15,-3 6 17-15,-2 4-19 0,-4 2 10 16,-3-1-13-16,0 0-22 0,-3-8-3 0,6-4-22 15,-2-11-22-15,14 0-43 0,3-31-63 0,2 25-150 16,-2-25-216-16,22-12 49 0,1 5 407 0</inkml:trace>
  <inkml:trace contextRef="#ctx0" brushRef="#br1" timeOffset="368618.8193">15652 13973 1700 0,'-25'12'64'16,"25"-12"-40"-16,-27 28-6 0,22-11 6 16,3 1-6-16,3 7 11 0,0 3-4 0,3 7 9 15,-3 6-10-15,3 7 3 0,-4 5-16 0,-1 5 3 16,-3 6-13-16,-1 2-5 0,-3 5 11 0,-2 1-14 15,-4-3 14-15,-1-1-3 0,-1-5-20 0,0-6-3 16,1-5-15-16,2-10-8 0,7-3-22 0,-3-19-33 16,20 12-116-16,-11-32-389 0,0 0 30 15,25 14 212-15</inkml:trace>
  <inkml:trace contextRef="#ctx0" brushRef="#br1" timeOffset="369178.3456">16088 14581 580 0,'0'0'69'0,"23"-11"-31"16,-23 11 4-16,0 0 14 0,0 0 22 0,22-2 16 15,-22 2 25-15,0 0 13 0,0 0-23 16,0 0 4-16,0 0-44 0,0 0-2 0,-21-20-8 16,21 20-8-16,-18-9-6 0,18 9-7 0,-21-10-6 15,21 10-11-15,-24-13-3 0,24 13-10 0,-27-20-1 16,27 20-3-16,-28-21 3 0,28 21 4 0,-25-9 4 16,25 9-1-16,-23 8-3 0,23-8-3 15,-28 26-2-15,13-6 6 0,-2 3-4 16,4 6-5-16,-4-1 22 0,0 3-22 0,1-2 24 15,0 0-8-15,3-2-6 0,0-4 3 0,4-3-16 16,1-2 0-16,8-18 0 0,-3 20 0 0,3-20 0 16,0 0 0-16,17 11 0 0,-17-11 0 0,29-9 0 15,-8-4 0-15,4-7 0 0,4-6 0 0,5-6 0 16,2-4 0-16,3-1 0 0,-2-2 0 0,0 1 0 16,-4 5 0-16,-5 2 0 0,-7 5 0 15,-2 4 0-15,-6 5 0 0,-13 17 0 0,15-17 0 16,-15 17 0-16,0 0 0 0,0 0 0 0,0 0 0 15,-19 21 0-15,6-1 0 0,-6 10 0 16,0 5 0-16,-3 5 0 0,2 3 0 0,2 0 0 16,-2 0 0-16,3-1 0 0,2-3 0 0,6-4 0 15,3-5 0-15,7-3 0 0,3-6 0 0,6-1-21 16,-10-20-19-16,32 24-9 0,-11-21-5 16,8 4-30-16,-6-18-43 0,22 17-123 0,-24-16-280 15,15-6-21-15,6 4 211 0</inkml:trace>
  <inkml:trace contextRef="#ctx0" brushRef="#br1" timeOffset="369428.544">16562 14511 1361 0,'0'0'256'0,"-38"11"-170"0,38-11-37 16,-26 1-14-16,26-1-8 0,-20 3-5 0,20-3 0 15,0 0 1-15,-20 7-3 0,20-7 2 0,0 0-4 16,-21 12 0-16,21-12-13 0,-17 17 12 0,17-17-14 15,-20 23 24-15,20-23-13 0,-26 34 7 0,11-15-20 16,-2 2-1-16,2 2 0 0,2 0 0 16,2 0 0-16,5-2 0 0,2-2 0 0,4-2 0 15,0-17 0-15,10 27 0 0,-10-27-4 0,23 21-16 16,-23-21-10-16,37 4-9 0,-18-8-6 0,8-1-12 16,-3-8-22-16,14 4-27 0,-13-18-57 15,22 19-110-15,-21-15-263 0,6-3 18 0,7 9 342 16</inkml:trace>
  <inkml:trace contextRef="#ctx0" brushRef="#br1" timeOffset="370303.9884">16621 14606 1348 0,'0'20'89'0,"0"-20"-63"15,0 0-17-15,0 0 3 0,12 18 9 16,-12-18 13-16,23 8 15 0,-23-8 1 0,27 3 1 15,-27-3-8-15,29-2-5 0,-29 2-3 0,34-9-1 16,-34 9-2-16,36-13-4 0,-17 4-7 16,0 1-6-16,-2-3-20 0,0 0 6 0,-17 11-13 15,23-26 24-15,-23 26-9 0,15-32 12 0,-15 32-12 16,6-34 0-16,-6 34-3 0,-1-29 2 0,1 29 1 16,-11-20-1-16,11 20 3 0,-17-15-3 15,17 15-1-15,-25-9-2 0,25 9 0 0,-29-2 0 16,12 7 3-16,-4 1 0 0,1 5 3 0,-3 4 4 15,1 3 2-15,0 2 5 0,-1 3-4 0,1 3-7 16,2-1 13-16,2 3-18 0,5-1 0 0,2 0 0 16,2-1 0-16,6-3 0 0,4-3 0 0,3-3 0 15,-4-17 0-15,21 27 0 0,-4-17 0 16,3-4 0-16,3-4 0 0,3-3 0 16,2-3 0-16,3-3 0 0,6-3-3 0,3-2-17 15,2-4-8-15,1-5-19 0,3 1-5 0,-5-6-19 16,7 5-1-16,-9-8 5 0,7 10-25 0,-14-12-4 15,8 16-54-15,-20-15-12 0,11 17-15 0,-18-8 37 16,-13 21 56-16,22-22 76 0,-22 22 94 0,0 0 53 16,0 0 24-16,0 0-6 0,-29-1-39 15,29 1-13-15,-26 21-17 0,15-2-9 0,-9-5-14 16,5 8-30-16,-6-3 20 0,6 5-37 0,-2-2 20 16,3 5-12-16,1-3-12 0,1 1 4 0,2 0-8 15,1-2 0-15,3-4-5 0,3-2 0 0,3-17-5 16,-1 24 1-16,1-24-2 0,0 0-1 15,0 0 0-15,19 13 1 0,-19-13 0 0,21-9 0 16,-21 9 2-16,29-23-2 0,-11 3 4 16,3-3-5-16,-1-2 4 0,2-2-5 0,-1 2 6 15,0 0-6-15,-2 0-8 0,-1 1 24 0,-1 1-24 16,-2 3 25-16,0 0-11 0,-2 3 0 0,-13 17 0 16,22-26 1-16,-22 26 1 0,0 0 0 0,0 0 3 15,0 0-2-15,0 0-6 0,0 0 0 0,1 17 0 16,-11 0 0-16,-1 4 0 0,-1 2 0 15,0-1 0-15,0 0 0 0,0 0 0 0,1-3 0 16,2-1 0-16,9-18 0 0,-8 23 0 0,8-23 0 16,0 0 0-16,0 0 0 0,18 11 0 15,-18-11 0-15,26-11 0 0,-26 11 0 0,36-26 0 16,-13 9 0-16,4-3 0 0,3 3 0 0,1-2 0 16,0 0 0-16,1-1 0 0,-2 3 0 0,0 0 0 15,-4 2 0-15,-1 3 0 0,-3 1 0 16,-4 2 0-16,-18 9 0 0,28-13 0 0,-28 13 0 15,0 0 0-15,0 0 0 0,0 0 0 0,0 0 0 16,0 0 0-16,1 18 0 0,-10-1 0 0,-2 5 0 16,2 2 0-16,-2 1 0 0,0 2 0 0,0 4 0 15,-1 1 0-15,1 2 0 0,0 1 0 0,-1-5 0 16,4 0-18-16,1-7-19 0,5-1-1 16,2-22-21-16,3 35-63 0,-3-35-67 15,16 21-184-15,-16-21-212 0,0 0 52 0,35 2 441 16</inkml:trace>
  <inkml:trace contextRef="#ctx0" brushRef="#br1" timeOffset="371225.8496">17850 14566 1471 0,'-32'3'130'0,"32"-3"-67"16,0 0-49-16,0 0 6 0,0 0-1 0,0 0 5 15,19-6 13-15,-19 6-4 0,25-7-2 0,-25 7-4 16,28-6-2-16,-11 5 0 0,0-2 8 0,4 5-5 16,2-2-4-16,0 0-9 0,0 0-9 15,0-2-6-15,-3 0 1 0,0-2-2 0,-3-1 2 16,-17 5-2-16,30-9-2 0,-30 9 0 0,0 0-1 16,17-17-1-16,-17 17 2 0,-3-17 1 0,3 17 3 15,-7-19-1-15,7 19 2 0,-12-17-3 0,12 17 1 16,0 0-1-16,-25-21 3 0,25 21-1 0,-17-12-1 15,17 12 0-15,-19-11 1 0,19 11-1 0,-22-6 3 16,22 6-1-16,-25 5 1 16,25-5 5-16,-27 22 1 0,12-3 3 0,-1 3-12 15,2 3 0-15,-2 2 0 0,1 2 0 0,3-3 0 16,1 2 0-16,4-4 0 0,5-2 0 0,2-2 0 16,0-20 0-16,14 29 0 0,-14-29 0 0,35 19 0 15,-10-13 0-15,5-6 0 0,2-5 0 0,9-2 0 16,4-6 0-16,4-3 0 0,3-2 0 15,-2-4 0-15,2 0 0 0,2 0 0 0,-6 2 0 16,0-2 0-16,-7 4 0 0,-6-3 0 0,-3 4 0 16,-6 0 0-16,-7 2 0 0,-19 15 0 0,22-23 0 15,-22 23 0-15,0 0 0 0,0 0 0 0,0 0 0 16,-18-11 0-16,18 11 0 0,-32 16 0 16,13-2 0-16,-2 4 0 0,-2 4 0 0,1 1 0 15,-1 2 0-15,-2 2 0 0,2 1 0 16,0 0 0-16,5-1 0 0,1-2 0 0,5-6 0 15,12-19 0-15,-14 29 0 0,14-29 0 0,0 0 0 16,15 17 0-16,-15-17 0 0,22-2 0 0,-22 2 0 16,33-17 0-16,-14 1 0 0,2-2 0 0,-2-3 0 15,2-1 0-15,-3 1 0 0,-1-1 0 0,-1 1 0 16,-5 3 0-16,-1 1 0 0,-10 17 0 0,11-29 0 16,-11 29 0-16,6-22 0 0,-6 22 0 15,0 0 0-15,0 0 0 0,0 0 0 16,0 0 0-16,0 0 0 0,0 0 0 0,0 0 0 15,-22 21 0-15,13-3 0 0,2 1 0 0,1 1 0 16,2-2 0-16,2-1 0 0,2-17 0 0,4 29 0 16,-4-29 0-16,17 23 0 0,-17-23 0 0,32 17 0 15,-10-14 0-15,4 1 0 0,4-5 0 16,3 0 0-16,4-3 0 0,5-3 0 0,1-3 0 16,3-2 0-16,0-1 0 0,2-3 0 0,-2-2 0 15,0-1 0-15,-1-2 0 0,0-2 0 0,-2-4 0 16,-2-2 0-16,0-3 0 0,-3-1 0 0,-2 2 0 15,0-3 0-15,-6-1 0 0,-1 0 0 0,-6 0 0 16,-2 1 0-16,-4 1 0 0,-3 3 0 16,-4 3 0-16,-2 8 0 0,-8 19 0 15,0 0 0-15,0 0 0 0,0 0 0 0,0 0 0 16,-22 32 0-16,2 2 0 0,-1 7 0 0,-4 7 0 16,1 0 0-16,0 3 0 0,-2 1 0 0,2 1 0 15,-2 0 0-15,3-2 0 0,1-5 0 0,6-7 0 16,4-7 0-16,7-6 0 0,3-9 0 0,9 1-56 15,-7-18-91-15,0 0-4 0,0 0-92 0,40-3-272 16,-40 3-1-16,15-23 98 0</inkml:trace>
  <inkml:trace contextRef="#ctx0" brushRef="#br1" timeOffset="371413.3552">19148 14312 1518 0,'-48'-11'262'16,"48"11"-130"-16,-40 9-56 0,40-9-23 15,-28 9-47-15,28-9-6 0,0 0 0 0,0 0 0 16,0 0 0-16,24 16 0 0,0-13 0 0,7-3 0 16,9-2 0-16,5-3 0 0,8-2 0 0,1-2 0 15,5 2 0-15,3-3 0 0,1 3 0 0,1-1 0 16,4 3-51-16,-8-6-50 0,9 18-87 16,-25-25-184-16,15 19-238 0,-7 0 36 0,-7-5 424 0</inkml:trace>
  <inkml:trace contextRef="#ctx0" brushRef="#br1" timeOffset="371569.6176">19931 14612 1974 0,'-28'19'73'15,"1"-6"-73"-15,8-4 0 0,19-9 0 0,0 0 0 16,-17 3 0-16,17-3 0 0,0 0 0 0,11-18 0 16,-11 18 0-16,28-37-28 0,-2 19-87 15,-7-21-85-15,18 16-441 0,-11-4 6 0,-1 1 208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23:08:48.57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6094 733 329 0,'0'0'4'0,"-1"-19"17"15,1 19-10-15,0 0 10 0,0 0 21 0,15-26-7 16,-15 26 27-16,0 0 1 0,0 0 4 0,14-19 13 15,-14 19 1-15,3-17 6 0,-3 17-12 16,0 0-13-16,0 0-16 0,0 0-18 0,0 0-7 16,0 0-11-16,0 0-4 0,0 0-8 0,0 0-2 15,0 0 2-15,0 0 1 0,0 0 3 0,-6 26-3 16,3-9 17-16,-2 9-21 0,5-26-12 0,-15 47 16 16,7-26-30-16,-2 10 30 0,1 2 5 15,0-2-5-15,-1 2 7 0,0 1-11 0,-1-2 9 16,-1 9-13-16,-1 0 14 0,-2 8 10 15,-2 0-9-15,-1 8 10 0,-2-1-24 0,-1 10 3 16,0-2-3-16,-2 8-1 0,1 2 17 0,-2 5-17 16,-6 5 18-16,1 4 8 0,-5 0-17 0,-2 8 18 15,-1 1-17-15,-2 3-10 0,-1 8 22 0,-2-4-24 16,-2 3 24-16,-1 2-1 0,1 0-7 0,-3 0 17 16,2 5-6-16,-2-1 5 0,-1 6-11 15,-3-2 3-15,0 6-14 0,-3 2-12 0,-1 0 27 16,-1 4-7-16,-2 2-2 0,-3-1 11 0,2 4-4 15,-5 1 4-15,4 1-9 0,-5 1 8 0,1 5-1 16,-3-3-9-16,0 2 16 0,-1 2 1 16,1 2-5-16,-2 0-1 0,4 3-5 0,-2-1-1 15,6 2-5-15,1-2 0 0,0 2 15 0,2 1-15 16,-1-4-3-16,3 2 2 0,3 0-3 16,1-2 0-16,2 1-3 0,-1-1 3 0,2-1-4 15,0 0 6-15,1 0-3 0,-3 4 3 0,-4-3-2 16,-1 3-2-16,-4 2-2 0,-3-2 2 0,-4 1-3 15,-3-2 2-15,-2 0-3 0,-2-3 4 0,-3 0-2 16,-1-3-12-16,-1-7 12 0,1-2-10 0,-1-9-36 16,14 0-54-16,-8-21-119 0,12-6-282 15,13-4 30-15,1-28 374 0</inkml:trace>
  <inkml:trace contextRef="#ctx0" brushRef="#br0" timeOffset="1047.4274">2236 10108 504 0,'0'0'133'0,"-14"-19"-40"16,14 19-2-16,-20-16 0 0,20 16-11 0,-27-16-9 16,10 6-25-16,17 10-19 0,-35-16-12 15,16 7-7-15,-3-1 2 0,0 2 1 0,-1-3 9 16,1 4 4-16,-1-4 7 0,0 5 2 0,-3-4 1 16,3 4-6-16,-1-1-4 0,3 1-5 0,-2-1 0 15,3 3-1-15,0-1 2 0,0 4 0 0,0-2-2 16,1 6-3-16,0-2-2 0,2 4-5 15,-1 0-2-15,1 3-1 0,17-8-5 0,-33 21 1 16,33-21-5-16,-32 34 5 0,16-14-6 16,2 4 8-16,-1 2-7 0,1 3 6 0,-1 1-6 15,0 4-5-15,1 1 27 0,-1 2-26 0,3 2 27 16,0-1-12-16,1-1-10 0,2 1 9 0,3-2-10 16,3 0 8-16,3 0-8 0,1 1 7 0,4-2-7 15,2 0 8-15,2-2-8 0,3-1 7 0,1 2-8 16,3-1 9-16,2 1 10 0,2 1-27 0,2-1 28 15,2-2-29-15,4-2 11 0,3-2 8 16,2-1-7-16,5-1 6 0,2-1-8 16,5-1 6-16,4-4-5 0,3 0 3 0,3-3-3 15,1-4 2-15,3-1-2 0,1-6 3 0,2-8 1 16,0-6 4-16,-4-11 5 0,2-3-3 0,-5-8 6 16,-2-5-7-16,-3-7 8 0,-3-7-10 0,-4-9-6 15,-4-2 22-15,-5-7-22 0,-5 1 20 16,-7-2-3-16,-4 0-17 0,-9 2 15 0,-7 2-10 15,-7 0 15-15,-6 4 4 0,-8 2-22 0,-4 3 20 16,-5 1-25-16,-4 5 9 0,-3 3 12 0,-5 5-11 16,-5 6 9-16,-3 7-10 0,-1 7 2 0,-4 8-5 15,1 6-1-15,-3 4 0 0,-1 7-2 0,0 4 2 16,-2 7-7-16,1 6-2 0,1 5-16 16,0 0-3-16,7 9-37 0,-4-12-34 15,22 16-74-15,-14-23-150 0,21 6-196 0,13 2 14 16,11-24 487-16</inkml:trace>
  <inkml:trace contextRef="#ctx0" brushRef="#br0" timeOffset="1829.9672">1904 10367 789 0,'0'0'108'16,"9"-26"-23"-16,-9 26-9 0,0 0-3 15,0 0-1-15,-6-23 5 0,6 23-6 0,0 0-7 16,0 0-7-16,0 0-17 0,0 0-13 0,0 0-13 15,0 0-6-15,-21 18-2 0,21-18 6 16,-16 23 2-16,10-6 7 0,-4 2-2 0,2 2 5 16,-2 3-6-16,2 3 4 0,-2-2-9 0,1 3 3 15,1-5-8-15,2-2 2 0,6-21-6 0,-8 25 0 16,8-25-3-16,0 0 1 0,0 0-3 0,0 0 2 16,22 11-1-16,-22-11 1 0,19-7 6 0,-19 7-1 15,21-23 4-15,-6 5-1 0,1-8 2 16,1 0-7-16,0-7 5 0,1-1-10 0,-1 3 7 15,-2 1-7-15,-2 2 5 0,-2 4-4 16,-2 2 5-16,-3 4-1 0,-6 18 4 0,7-22-1 16,-7 22 1-16,0 0 2 0,0 0-2 0,0 0 0 15,0 0-4-15,0 0-1 0,0 0-2 0,1 17 1 16,-1-17-2-16,1 34 3 0,-1-13-1 0,2 2 5 16,0-2-2-16,1-3 6 0,-3-18-7 15,9 28 1-15,-9-28-4 0,17 16 1 0,-17-16 0 16,27 6 2-16,-27-6 4 0,34-6 0 0,-13-4 4 15,1-2-2-15,1-4 1 0,1-2-3 0,3-3-1 16,-2 1-4-16,0-1 3 0,-1 4-3 0,-6 4 3 16,-18 13-2-16,28-16 0 0,-28 16 0 15,0 0 0-15,17-1 0 0,-17 1 0 0,0 0 0 16,11 17-2-16,-11-17-1 0,9 32-1 16,-6-11 0-16,1 6 0 0,-3 0-1 0,-1 0-7 15,-1 5-2-15,-1-1-14 0,-2-1-8 0,3 2-24 16,-4-10-21-16,10 9-65 0,-5-31-97 0,8 26-275 15,-8-26-67-15,14 20 219 0</inkml:trace>
  <inkml:trace contextRef="#ctx0" brushRef="#br0" timeOffset="3173.6818">6141 741 494 0,'0'0'114'0,"0"0"-33"0,0 0 7 0,7-17-10 16,-7 17-2-16,0 0-6 0,0 0 5 0,0 0-27 16,0 0-10-16,0 0-5 0,0 0-13 15,0 0-10-15,0 0-4 0,0 0-4 0,0 0 4 16,13 20 2-16,-13-20-38 0,2 32 34 15,-2-13-34-15,1 5 30 0,0 2 8 0,-1 3-10 16,2 4 7-16,-1 1-5 0,-1 2 6 0,0 8-2 16,1-1 18-16,-1 9 16 0,3 1-22 0,-3 4 30 15,2 1-33-15,0 6-3 0,2 2 9 0,1 5-22 16,1 4 14-16,0 9-21 0,1 1 21 0,-1 7 5 16,2 6-19-16,-3-1 21 0,1 1-18 0,-3 5-10 15,1 1 24-15,-2 3-27 0,1 5 10 16,-2-1 21-16,-1 9-7 0,-4-2 22 0,2 10 14 15,-4 1-9-15,0 2-6 0,-5 0 0 16,2 4-7-16,-4-4-17 0,1 3 11 0,0-3 1 16,1 1-11-16,1-4-1 0,2-4 6 0,0-4-11 15,3-7-10-15,4-7 11 0,1-4-22 0,6-6-10 16,-1-7 11-16,5 0-29 0,-5-15-50 0,12 9-81 16,-20-21-208-16,11-7-147 0,5 0 114 15,-15-21 418-15</inkml:trace>
  <inkml:trace contextRef="#ctx0" brushRef="#br0" timeOffset="3720.572">5382 3389 616 0,'-22'-5'114'0,"22"5"-9"0,-35-7-3 15,35 7-25-15,-29-8-6 0,29 8-2 0,-19-7-3 16,19 7-6-16,0 0-1 15,0 0-5-15,-19-10-6 0,19 10-8 0,0 0-10 16,0 0-9-16,0 0-8 0,0 0-5 0,0 0 0 16,0 0 7-16,0 0 8 0,17 3 5 0,-17-3 2 15,20 5-3-15,-20-5-6 0,28 13 1 0,-28-13-7 16,35 23 0-16,-13-10-6 0,0 4 0 0,2 0-6 16,3 0 3-16,1 2-7 0,5 1 5 0,1-1-6 15,1 0 3-15,3-2-3 0,1-2 2 16,2-4-3-16,1-6 1 0,1-4-10 0,-3-7-14 15,3-2-20-15,-7-8-28 0,8 6-33 0,-15-18-68 16,16 17-171-16,-13-7-163 0,-12-7 30 0,8 14 475 16</inkml:trace>
  <inkml:trace contextRef="#ctx0" brushRef="#br0" timeOffset="7617.2781">5902 2671 731 0,'0'0'158'0,"-13"-22"-89"16,13 22-17-16,-13-22 2 0,13 22 5 16,-17-22-8-16,17 22-29 0,-21-17 3 0,21 17-23 15,-23-12 21-15,23 12 3 0,-24-6 2 0,24 6 1 16,-26 1 5-16,26-1-2 0,-26 9 0 0,9-2-2 16,17-7 1-16,-31 25 17 0,15-7-38 0,-3 1 31 15,2 2-38-15,-4 1 12 0,3 3 6 0,-4 0-5 16,3 4 7-16,-2-3-8 0,4 3 4 15,1-1-9-15,2 0 4 0,1 0-11 16,2 1 4-16,4-1-8 0,3-2 5 0,3 0-6 16,4-3 5-16,4-2-5 0,4 0 4 0,5-2-4 15,3-2 4-15,6-1-4 0,1-5 4 0,3-4-2 16,4-3 1-16,1-4 0 0,2-5 0 0,0-5 1 16,-1-2-2-16,-1-5 4 0,-1-5-5 0,-1-2 6 15,-3-5-7-15,-2-4 8 0,-3-2-9 16,-2-2 9-16,-2-2-9 0,-5 2 8 0,-1 0-6 15,-5 5 8-15,-4 0-2 0,-3 3 11 0,-4 2-5 16,-4-3-12-16,0 5 24 0,-5 0-32 0,-2 1 26 16,-2 2-8-16,-2 2-3 0,-1 6 6 0,-3 4 1 15,-1 5 4-15,-1 7-2 0,-1 4-1 16,-2 6 0-16,-2 6-3 0,0 5-11 0,-1 6 25 16,1 5-25-16,2 0 22 0,2-1-12 15,6-1-10-15,6-5 4 0,6-6-6 0,6-1 3 16,0-20-5-16,16 29 1 0,1-20-2 0,5-3-3 15,7-2-6-15,2-6-10 0,10-2-14 0,-4-8-17 16,11 5-29-16,-11-14-33 0,17 15-47 0,-19-23-72 16,22 19-141-16,-9-3-109 0,-10-11 104 0,14 20 382 15</inkml:trace>
  <inkml:trace contextRef="#ctx0" brushRef="#br0" timeOffset="48462.1362">3017 10657 180 0,'0'0'126'0,"0"0"8"0,0 0-33 0,0 0-49 16,0 0-23-16,0 0-14 0,0 0 5 0,0 0 12 16,0 0 9-16,0 0 1 0,0 0-5 15,0 0-14-15,0 0-5 0,6-17-5 0,-6 17-3 16,0 0 1-16,0 0 8 0,0 0 8 0,0 0 10 15,0 0 3-15,0 0-1 0,0 0-7 0,0 0-5 16,0 0-5-16,0 0-3 0,0 0-1 0,0 0 1 16,0 0 2-16,0 0 1 0,0 0 1 0,0 0 0 15,0 0-2-15,0 0 0 0,0 0-2 0,0 0-3 16,0 0-3-16,0 0-1 16,0 0-2-16,0 0 0 0,0 0 0 0,0 0-2 15,0 0-1-15,0 0-1 0,0 0-2 0,0 0-1 16,0 0 2-16,0 0 4 0,0 0 1 0,11 18 2 15,-11-18-3-15,0 0-3 0,0 0-2 0,0 0-2 16,0 0 1-16,19 11 0 0,-19-11 0 0,0 0 0 16,17 5-3-16,-17-5 1 0,0 0 1 0,22 4-1 15,-22-4 1-15,0 0-1 0,25 3-1 16,-25-3 1-16,18 4 0 0,-18-4 0 0,18 6 0 16,-18-6 0-16,17 6-1 0,-17-6 1 0,17 8-2 15,-17-8 2-15,18 9-1 0,-18-9 0 16,20 8 1-16,-20-8 0 0,19 9-2 0,-19-9 2 15,21 7-2-15,-21-7 2 0,22 8-1 0,-22-8 1 16,23 7-1-16,-23-7 1 0,22 7-2 16,-22-7 2-16,22 9-2 0,-22-9 2 0,22 13-2 15,-22-13 1-15,22 12 17 0,-22-12-17 0,23 12 18 16,-23-12-36-16,25 12 18 0,-25-12-18 0,28 12 18 16,-28-12 1-16,33 7-1 0,-16-4 1 0,1-1-1 15,2 2 1-15,-1-3-1 0,2 1 1 0,-2 1 0 16,2-2-1-16,0 0 1 0,-2 2 1 0,2-1-2 15,-2 0 2-15,1 1-2 0,-1 0 2 16,1 1 2-16,-1 0 1 0,2-1 1 16,-2 1 1-16,1-2-2 0,0 3 0 0,0-1-1 15,-1 1 0-15,1-2-1 0,-2 1 2 0,0 1-2 16,2 0 1-16,-2-1-2 0,0 0 1 0,0 1-2 16,-1 0 2-16,2-2-3 0,-19-3 2 0,33 8-1 15,-33-8 1-15,29 6 2 0,-29-6 1 0,26 2 2 16,-26-2 1-16,24 1-1 0,-24-1 1 15,19-1-2-15,-19 1-1 0,0 0 0 0,19 0-3 16,-19 0 0-16,0 0 4 0,0 0 4 0,0 0 6 16,0 0 3-16,0 0 3 0,0 0-4 0,0 0-2 15,0 0-4-15,0 0-2 0,0 0-4 0,0 0 0 16,0 0-1-16,0 0-1 0,0 0-1 16,0 0-2-16,0 0 0 0,0 0-2 15,0 0-1-15,0 0-1 0,0 0-5 0,0 0-7 16,0 0-23-16,0 0-33 0,0 0-55 0,-27-12-112 15,27 12-272-15,0 0-12 0,0 0 246 0</inkml:trace>
  <inkml:trace contextRef="#ctx0" brushRef="#br0" timeOffset="49212.0954">4215 11029 786 0,'0'0'39'0,"0"0"-21"0,0 0-5 0,0 0 7 15,0 0 10-15,0 0 15 0,0 0 6 0,0 0 2 16,0 0 0-16,-18-6-1 0,18 6-5 0,0 0 5 15,0 0-3-15,0 0-3 0,-9-18-4 0,9 18-3 16,0 0-5-16,-10-29 2 16,10 29-4-16,-5-26 3 0,5 26-3 0,-6-31 1 15,6 31-6-15,-6-35-3 0,3 17-12 0,-3-1-2 16,1-3 11-16,-4 2-30 0,1-1 34 0,-2 0-29 16,10 21 14-16,-21-32 5 0,21 32-6 0,-23-30 2 15,23 30-5-15,-23-31 2 0,23 31-4 0,-23-29 2 16,23 29-3-16,-21-26 3 0,21 26-4 0,-18-26 4 15,18 26-4-15,-17-24 4 0,17 24-3 16,-12-23 3-16,12 23-2 0,-9-23 1 0,9 23-1 16,-5-20 2-16,5 20-2 0,0 0 0 0,-2-21-3 15,2 21-1-15,0 0-2 0,0 0 0 0,0 0 1 16,0 0-2-16,0 0-1 0,0 0 0 16,0 0 1-16,0 0 0 0,0 0 2 0,16 19-1 15,-16-19 2-15,12 23-3 0,-12-23 5 0,13 31-4 16,-13-31 2-16,13 32-1 0,-7-15 3 15,0 0-4-15,1 0 4 0,-7-17-3 0,18 33 2 16,-18-33-3-16,21 27 4 0,-21-27-3 0,25 27 2 16,-25-27-3-16,30 22 3 0,-30-22-3 0,28 20 4 15,-28-20-2-15,28 20 3 0,-28-20-1 0,25 20-17 16,-25-20 28-16,21 27-30 0,-21-27 29 0,16 28-11 16,-16-28-2-16,9 26 2 0,-9-26-3 15,2 31 3-15,-2-31-3 0,-9 33 4 16,1-16-2-16,-2 0 3 0,-2 0-3 0,12-17 2 15,-30 30-3-15,13-14 4 0,-1-1-3 0,-1 0 6 16,-4 2-3-16,-2 1 5 0,0 2-2 0,-3-1 3 16,1-1-1-16,0-2 4 0,1-3-4 0,1 1 2 15,1-6-1-15,2-3-3 0,3-1-2 0,2-6 1 16,17 2-5-16,-30-4 0 0,30 4 0 16,-24-10-1-16,24 10 1 0,-21-15-6 0,21 15-3 15,0 0-11-15,-18-23-6 0,18 23-8 0,-4-18-12 16,4 18-19-16,5-20-29 0,-6 2-34 0,19 18-77 15,-19-21-129-15,1 21-184 0,35-18 60 0,-24-5 458 16</inkml:trace>
  <inkml:trace contextRef="#ctx0" brushRef="#br0" timeOffset="49727.725">4882 10484 941 0,'0'0'253'16,"0"0"-154"-16,0 0-28 0,0 0-17 0,0 0-8 16,0 0-5-16,0 0-6 0,0 0-12 0,0 0-6 15,0 0-9-15,-3 23-5 0,3-23-3 0,-5 38 8 16,1-11-3-16,2 7 12 0,-3 6-6 0,1 6 12 16,-2 2 6-16,3 6-24 0,-3-7 20 15,2 1-31-15,3-7 6 0,-1-6 5 0,2-2-7 16,4-5 3-16,2-4-20 0,-1-7-13 0,8 2-28 15,-13-19-30-15,26 17-46 0,-26-17-64 0,30-7-121 16,-8 3-155-16,-10-20 99 0,16 16 377 0</inkml:trace>
  <inkml:trace contextRef="#ctx0" brushRef="#br0" timeOffset="49930.9382">4991 10480 1355 0,'0'0'134'0,"-27"11"-77"0,27-11-11 0,0 0-15 16,0 0-9-16,0 0-7 0,0 0-5 0,0 0 4 16,16-24 0-16,-16 24 0 0,31-25-7 15,-9 9-2-15,3-1-6 0,1 0 2 0,1 3-9 16,1 2-8-16,-4-3-18 0,6 7-16 16,-10-8-19-16,8 12-18 0,-11-9-20 0,12 18-38 15,-29-5-49-15,38-3-141 0,-15 17-88 0,-23-14 168 16</inkml:trace>
  <inkml:trace contextRef="#ctx0" brushRef="#br0" timeOffset="50130.3625">5041 10640 1664 0,'0'0'86'0,"0"0"-52"0,0 0-17 31,0 0-13-31,0 0-2 0,0 0 1 0,0 0 0 15,0 0 2-15,0 0 0 0,26 10-3 0,-9-13 0 16,3 0-2-16,3-1-6 0,2-1-13 16,0-6-28-16,6 8-35 0,-9-17-51 0,20 20-86 15,-22-20-125-15,13 8-167 0,7 9 46 0,-14-11 465 16</inkml:trace>
  <inkml:trace contextRef="#ctx0" brushRef="#br0" timeOffset="50404.0106">5567 10605 1682 0,'0'0'69'0,"0"0"-43"15,0 0-23-15,0 0-7 0,0 0 0 0,0 0 2 16,18-6 3-16,-1 1-2 0,4-1 2 16,1 0-2-16,4-2 1 0,3-2-8 0,0 3-15 15,-2-5-21-15,3 7-25 0,-10-10-22 0,9 14-18 16,-29 1-22-16,42-11-44 0,-42 11-55 0,27-16-161 16,-8 27-19-16,-19-11 322 0</inkml:trace>
  <inkml:trace contextRef="#ctx0" brushRef="#br0" timeOffset="50584.1391">5553 10860 1447 0,'-21'27'109'0,"-7"-21"-19"0,28-6-9 15,-26 14-22-15,26-14-17 0,0 0-22 16,0 0-15-16,0 0-4 0,0 0 1 16,28-11 1-16,-6 4 5 0,6-5 0 0,6-4-5 15,6-4-13-15,3-2 19 0,3-1-43 0,-3-5-3 16,4 14-63-16,-15-17-68 0,19 29-85 0,-23-14-202 15,10 7-46-15,5 11 173 0</inkml:trace>
  <inkml:trace contextRef="#ctx0" brushRef="#br0" timeOffset="51509.4345">6302 10506 1088 0,'0'0'127'0,"0"0"-45"0,0 0-15 15,0 0-10-15,0 0-7 0,0 0-8 16,0 0-8-16,0 0-13 0,0 0-9 0,0 0-9 16,3 19-2-16,-3-19-2 0,0 0 3 15,-1 29 2-15,0-9 7 0,-4 0 1 0,3 7 11 16,-6-1 0-16,3 6 12 0,-3-3-5 0,3 1 5 16,-3-2-10-16,3-3-19 0,0-5 23 0,5-20-36 15,-4 25 27-15,4-25-18 0,0 0-3 0,0 0 1 16,0 0 0-16,0 0 0 0,17 6 0 0,-17-6 0 15,17-22-12-15,-3 4 29 0,0-7-27 0,3-6 27 16,0 0-12-16,3-2-6 16,-3 1 5-16,0 0-6 0,-3 2 7 0,-1 3-3 0,-5 3 9 15,1 4-4-15,-3 2 4 0,-6 18-5 16,8-25-1-16,-8 25-2 0,0 0 0 0,0 0-1 16,0 0 1-16,0 0 0 0,0 0-1 0,0 0 0 15,1 26-2-15,-1-26 1 0,-2 34-2 0,2-15 3 16,-1 2-1-16,2-2 4 0,-1-19-3 0,6 30 1 15,-6-30-3-15,12 21 2 0,-12-21 0 16,22 13 2-16,-22-13 1 0,32-1 3 0,-14-5 3 16,3-2-1-16,0-4 4 0,3-1-3 0,-1-3 3 15,0-1-4-15,-1-1 2 0,1 0-3 0,-4 0-2 16,1 2-7-16,-3 2 0 0,-17 14 0 0,22-22 0 16,-22 22 0-16,0 0 0 0,0 0 0 0,0 0 0 15,17-11 0-15,-17 11 0 16,0 0 0-16,0 0 0 0,0 0 0 0,-3 19 0 15,3-19 0-15,1 34 0 0,-1-12 0 0,-1 5 0 16,0-2 0-16,0 4-8 0,-2 0-9 0,3 0-15 16,-1-1-1-16,4 0-22 0,-2-6-11 0,10 7-27 15,-11-29-65-15,23 35-88 0,-23-35-166 0,0 0-117 16,36 25 132-16,-36-25 397 0</inkml:trace>
  <inkml:trace contextRef="#ctx0" brushRef="#br0" timeOffset="59189.7908">7469 10649 832 0,'4'-17'102'0,"-4"17"-72"0,0 0-21 15,7-17 1-15,-7 17 7 0,0 0 12 0,1-23 18 16,-1 23 8-16,0 0 11 0,0 0 1 0,-6-20-3 16,6 20-2-16,0 0-4 0,0 0-3 0,-19-15-4 15,19 15-5-15,0 0-7 0,-20-14-8 0,20 14-8 16,-17-12-6-16,17 12-3 0,-19-11-2 16,19 11 0-16,-23-9-2 0,23 9 1 0,-29-3-3 15,29 3-3-15,-32 6-1 0,32-6-5 0,-34 12 2 16,16-2-2-16,-1 1 2 0,1 3-1 15,1 2 7-15,0 0 2 0,1 4 7 0,-1 1-2 16,4 2 6-16,0 1-6 0,3 2 3 0,3-3-7 16,2 0 2-16,1-3-9 0,4 3-12 0,1-2 24 15,3-1-28-15,3-2 27 0,-7-18-13 16,21 24-1-16,-21-24 1 0,31 13 1 0,-11-12 0 16,1-4 0-16,2-4 1 0,1-3 4 0,2-5 0 15,0-7-14-15,3-3 25 0,1-6-25 0,0 0 22 16,-4-1-6-16,0 2-7 0,-4 1 7 0,-4 3-5 15,-2 3 8-15,-5 2-4 0,-2 4 5 0,-9 17-3 16,8-22 1-16,-8 22-3 0,0 0-6 16,0 0-2-16,0 0 0 0,0 0 0 15,0 0 0-15,0 0 0 0,0 0 0 0,-2 23 0 16,-1-3 0-16,1 4 0 0,0 2 0 0,-2 3 0 16,0-1 0-16,2-4 0 0,2 1-6 0,-1-7-23 15,5-1-28-15,-4-17-38 0,16 31-30 0,-16-31-112 16,28-2-303-16,-28 2-33 0,33-27 189 0</inkml:trace>
  <inkml:trace contextRef="#ctx0" brushRef="#br0" timeOffset="66428.8866">11625 1379 469 0,'-19'-11'24'16,"1"0"-16"-16,1-2 1 0,17 13 10 0,-33-27 26 15,16 16 9-15,-1-2 19 0,1 4-13 0,-1-2-9 16,-2 4-16-16,0-1-3 0,-1 0 21 0,-5 2-16 15,5 6 32-15,-9-4-17 0,6 6-25 0,-8-1 37 16,4 5-33-16,-7-2 26 0,5 4-9 16,-8 1-13-16,4 1-4 0,-6 3-10 0,3 3 0 15,-5 2-8-15,2 2 6 0,-2 4-3 0,1 3 9 16,-2-2-4-16,1 7 2 0,1-3-12 0,2 5 4 16,0 2-12-16,1 2 8 0,0 6-12 0,2 6 9 15,1 1-14-15,2 1 13 0,1 0-12 0,2-2 0 16,1 9 30-16,-1 0-29 0,2 2 28 0,3 2-15 15,1-2-15-15,3 0 14 0,0 4-14 0,3 0 15 16,2 1-15-16,3-2 18 0,3-4 6 0,4-2-20 16,3-6 29-16,8 1-23 0,1-1 8 0,7 2 13 15,0 0-17-15,6-2 10 0,3-4-14 0,5-2 7 16,2-1-10-16,4-2 7 0,4 2-11 0,0-3-6 16,7 1 24-16,3-1-25 0,3-1 25 15,8 1-9-15,0-2-8 0,6-1 8 0,3-1-7 16,4-5 6-16,2-1-8 0,-2-4 6 0,9-3-3 15,2-4 5-15,3-4-4 0,10-4 3 0,-2-6-4 16,1-3 1-16,5-7 0 0,0-4 0 0,0-4 1 16,6-6-2-16,-5-5 3 0,0-4-5 0,-1-6 7 15,-5-3-8-15,-1-5 12 0,0-3-5 0,-7-5 12 16,0-6-9-16,-8-3-6 0,-4-4 20 0,-4-7-19 16,-5-2 18-16,-5-4-1 0,-3-2-15 0,-7-1 14 15,-4-2-12-15,-8 2 0 0,-6-2 17 0,-7-2-15 16,-7-1 13-16,-8-4-2 0,-5 1-19 0,-9 2 13 15,-4-4-16-15,-6 6-13 0,-5 0 14 16,-4-2-17-16,-6 8 15 0,-4-2 11 0,-6 4-13 16,-6 8 14-16,-4 6-10 0,-7 10 8 0,-3 6-6 15,-6 5 3-15,-8 6-10 0,-3 8-3 0,-12 5-13 16,-3 13-10-16,-8 8-11 0,2 10-15 0,-8 0-17 16,5 19-46-16,-17-11-47 0,22 26-108 0,-21-19-37 15,17 4-182-15,18 12 119 0,-5-22 377 0</inkml:trace>
  <inkml:trace contextRef="#ctx0" brushRef="#br0" timeOffset="68147.7452">11336 2399 292 0,'0'0'125'0,"-19"-12"-5"0,19 12 4 15,-17-8 6-15,17 8-8 0,0 0 0 0,-26-16-12 16,26 16-10-16,0 0-10 0,0 0-9 0,-23-7-10 15,23 7-8-15,0 0-16 0,0 0-12 16,0 0-16-16,-14 19-9 0,14-19-10 0,-9 26 2 16,4-7-2-16,2 4 5 0,-2 2-4 0,0 3 10 15,0 0-6-15,1 0 8 0,1-6-5 0,2-1 4 16,1-21 13-16,0 27-37 0,0-27 33 0,0 0-38 16,0 0 17-16,12 17 1 0,-12-17-1 0,0 0 1 15,0 0-1-15,17 2 1 0,-17-2 1 0,0 0-1 16,17-7 3-16,-17 7 17 15,0 0-34-15,24-25 33 0,-14 8-32 0,1-3 14 16,0-4 4-16,1-4-6 0,0-3 7 0,1-1-8 16,1 1 11-16,-1 3-4 0,-2 0 9 0,-1 5-4 15,-3 4 3-15,-7 19-4 0,11-25 1 0,-11 25-2 16,0 0-1-16,0 0-2 0,0 0-2 0,0 0-2 16,0 0 0-16,0 0-2 0,0 0 0 15,0 0 0-15,6 17 0 0,-6-17 5 0,5 35-2 16,-1-14 6-16,-2 1-3 0,2-2 5 0,-4-20-4 15,8 29 0-15,-8-29-2 0,14 16 0 0,-14-16-3 16,19 9 2-16,-19-9 2 0,27-2 2 0,-27 2 4 16,32-13 0-16,-15 4 1 0,1-3-3 15,0-4 1-15,1-1-3 0,0-2 1 0,-2 1-4 16,-3-1 1-16,0 1-6 0,-14 18 0 16,22-29 0-16,-22 29 0 0,15-17 0 0,-15 17 0 15,0 0 0-15,0 0 0 0,0 0 0 0,0 0 0 16,0 0 0-16,0 0 0 0,0 0-1 0,11 23-4 15,-7-3 2-15,0 7-9 0,-3 2 2 0,0 5-8 16,-2-1 3-16,1 1-9 0,0-3 3 0,4 0-14 16,-2-7-4-16,8 4-8 0,-10-28-50 0,28 37-1 15,-28-37-58-15,43 19-78 0,-43-19-121 16,39-12-147-16,0 13 128 0,-16-21 374 0</inkml:trace>
  <inkml:trace contextRef="#ctx0" brushRef="#br0" timeOffset="68600.895">12306 2375 940 0,'0'0'78'16,"0"0"-60"-16,-3-22 15 0,3 22 36 0,-1-18 19 15,1 18 12-15,-5-18-14 0,5 18-18 0,-8-18-12 16,8 18-3-16,0 0-6 0,-19-22-8 15,19 22-6-15,-17-5-7 0,17 5-2 16,-21-1-2-16,21 1 0 0,-26 6-3 0,26-6 0 16,-30 17-5-16,13-4 2 0,-2 4-3 0,1 3 5 15,-5 0-2-15,4 3 3 0,-1-2-6 0,2 2 0 16,1-3-5-16,2 1 1 0,3 0-4 0,12-21 1 16,-16 30-5-16,16-30 2 0,-3 17-5 0,3-17 2 15,0 0-1-15,12 19 0 0,-12-19-1 0,20 8 3 16,-20-8-2-16,32 2 1 0,-13-6 1 15,5-2-1-15,2-4 0 0,-1-2 0 0,0-2 1 16,0-4-2-16,-2 1 5 0,-3 0-4 0,-1 1 2 16,-19 16-4-16,25-24 3 0,-25 24-1 0,0 0 1 15,21-21 0-15,-21 21 1 0,0 0-1 16,0 0 1-16,0 0 0 0,0 0-2 0,0 0 0 16,0 0-4-16,0 0-4 0,0 0-9 15,0 0-8-15,0 0-8 0,-8 24 0 0,7-4-4 16,-2 0 7-16,1 8-9 0,-1-4-4 0,5 5-24 15,-5-9-13-15,12 9-23 0,-9-29-56 0,16 29-35 16,-16-29-72-16,20 1-129 0,3 6 8 0,-14-24 305 16</inkml:trace>
  <inkml:trace contextRef="#ctx0" brushRef="#br0" timeOffset="68944.637">12668 2219 867 0,'0'0'168'0,"-11"-25"-92"0,11 25 6 15,-13-17 12-15,13 17 15 0,0 0-15 0,-28-16-30 16,28 16-21-16,-20 7-15 0,20-7-4 0,-23 19 0 16,23-19 5-16,-24 27-1 0,13-9 4 0,11-18-8 15,-24 37 1-15,14-19-9 0,3 1 0 16,1-2-7-16,6-17 0 0,-3 28-7 0,3-28 1 16,6 19-4-16,-6-19 2 0,16 19 0 0,-16-19-1 15,23 12-1-15,-23-12 2 0,32 6-2 0,-32-6 1 16,33 3 1-16,-15-3-1 0,-1 1 0 0,0-2-1 15,-17 1 2-15,27 4 0 0,-27-4 0 16,0 0 0-16,20 7 0 0,-20-7-1 16,0 0 1-16,0 0 0 0,5 24-1 0,-5-24 4 15,-10 29-6-15,2-12 5 0,-3 3-5 0,-1-2 4 16,-3 1-4-16,1-1 3 0,0-1-6 0,14-17-1 16,-20 26-11-16,20-26-12 0,0 0-27 0,0 0-41 15,0 0-5-15,0 0-28 0,0 0-10 0,18-21-46 16,4 7-99-16,4-6-172 0,-12-19 91 0,21 20 366 15</inkml:trace>
  <inkml:trace contextRef="#ctx0" brushRef="#br0" timeOffset="69257.1206">12902 2190 1031 0,'-5'-22'155'0,"5"22"-34"0,0 0 0 0,0 0-5 16,-18-20-22-16,18 20-25 0,0 0-26 0,-27 7-20 15,27-7-8-15,-27 17 1 0,27-17-2 0,-28 28 6 16,28-28-4-16,-29 34 4 0,29-34-6 15,-24 30-1-15,24-30-6 0,-14 23-2 0,14-23-5 16,0 0 0-16,0 20-2 0,0-20 2 0,0 0-1 16,24 15 3-16,-24-15-2 0,30 2 2 0,-12-3-1 15,3-1-2-15,0 1 2 0,3-2-1 16,-3 3 0-16,-2 0 1 0,-19 0-1 0,28 7 1 0,-28-7-1 16,20 17 8-16,-20-17 2 15,11 26 3-15,-10-9-3 0,-3 1-2 0,-3 4-7 16,-2 3 3-16,-6 2-5 0,-3 0 5 0,-4 4-5 15,0-4 4-15,-2 0-4 0,1-4-15 0,3-2 23 16,18-21-34-16,-27 26 19 0,27-26-25 0,0 0-28 16,-17 10-54-16,17-10-92 0,0 0-125 0,2-17-248 15,-2 17 69-15,8-39 420 0</inkml:trace>
  <inkml:trace contextRef="#ctx0" brushRef="#br0" timeOffset="74670.5681">11963 2742 914 0,'0'0'243'0,"0"0"-223"0,0 0-33 16,0 0-5-16,0 0 2 16,0 0 10-16,0 0 7 0,0 0 0 0,19 1 1 15,-19-1-1-15,0 0 0 0,21-3 1 0,-21 3 3 16,0 0 5-16,25-2 2 0,-25 2 3 0,17 0-1 16,-17 0-2-16,20 2 0 0,-20-2 1 0,22 6 1 15,-22-6 0-15,25 9 0 0,-25-9-4 0,28 12 0 16,-28-12-5-16,32 16-1 0,-14-9-2 15,3 3 0-15,1-3-1 0,1 3 2 0,2-2-4 16,2 1 3-16,0 0-2 0,1-2 2 0,2 2-2 16,1-1 2-16,2 0-1 0,1-1 1 0,0-1 1 15,2 1 4-15,2-2 1 0,1 2 4 0,0-2-1 16,4 0 1-16,-2-1-4 0,1 0 0 16,-1 0-2-16,2 3 0 0,1-1-3 0,0 3 0 15,1-2-1-15,1 2 3 0,1-1-4 16,1 2 1-16,-2-1-2 0,3 3 3 0,-1-1-2 15,1 3 2-15,-1-2-2 0,1 0 2 0,-1 0-4 16,-2-1 5-16,2 2-2 0,0-1 3 0,-2-1-2 16,3 1 5-16,-4-2-1 0,3 1 7 0,0 0-2 15,0 1 4-15,-1-3-2 0,0 4 2 0,-4-3-2 16,0 1 0-16,0 1-5 0,-1 0 1 0,1-1 19 16,0 3-34-16,-3-2 34 0,4 2-35 15,-4 0 12-15,2 1 3 0,2 1-4 0,0 0 3 16,0-1-3-16,1 0 2 0,-2 1-5 15,1 1 4-15,-1-2-5 0,-1 2 4 0,2-1-4 16,0 0 3-16,0-2-3 0,1 2 5 0,0 0-3 16,0-1 8-16,0 0-4 0,-2 2 4 0,2-3-4 15,0 1 2-15,-2-2-4 0,1-1 2 16,-3-1-3-16,-1-1 2 0,2-2-2 0,-2 1 1 16,-1-2-1-16,1-1 1 0,-3-1-2 0,4 0-1 15,-4-2 0-15,-1 1 0 0,-1 0-1 0,-2-2 1 16,-1 0 0-16,0 2 0 0,-4-1-1 0,-2-1 0 15,-3-1 0-15,-3 2-1 0,-3-1 0 0,-17-2 1 16,26 5-1-16,-26-5 1 0,0 0-1 16,18 5 2-16,-18-5 1 0,0 0 3 15,0 0 13-15,0 0 5 0,0 0 7 0,0 0 1 16,0 0-5-16,0 0-6 0,0 0-1 0,0 0-4 16,0 0-3-16,0 0-5 0,0 0-5 0,0 0-2 15,0 0-1-15,0 0 0 0,-14-18-1 0,14 18 1 16,0 0 0-16,0 0-1 0,0 0 1 0,0 0-1 15,0 0-1-15,0 0 0 0,0 0-3 0,0 0-1 16,0 0-1-16,0 0 0 0,0 0-1 16,0 0-1-16,0 0 0 0,0 0-1 0,0 0-1 15,0 0 3-15,0 0 0 0,0 0 2 0,0 0 1 16,0 0 2-16,0 0 0 0,0 0-1 16,0 0 1-16,3 16-2 0,-3-16-3 0,0 0-3 15,0 0-5-15,0 0-2 0,17 9-3 0,-17-9 0 16,0 0-4-16,0 0-1 0,0 0-2 0,0 0 3 15,0 0 6-15,0 0 5 0,0 0 7 16,0 0 5-16,0 0 1 0,0 0 2 0,0 0 0 16,0 0 0-16,0 0 0 0,0 0 1 0,0 0 3 15,0 0 7-15,0 0 6 0,0 0 3 0,0 0 3 16,0 0-5-16,0 0-3 0,0 0-3 0,0 0 0 16,0 0 0-16,0 0 2 0,0 0-2 0,-17-16 3 15,17 16-4-15,0 0 0 0,-18-20-3 16,18 20-1-16,-16-17-2 0,16 17 2 15,-22-20-3-15,22 20 3 0,-26-21-3 0,8 10 1 16,18 11-3-16,-34-24 2 0,16 11-2 0,-1-2 2 16,-2 0-3-16,2 1 1 0,-3-2-3 0,1 0 4 15,2 0-1-15,-3 0 5 0,2 1-2 0,0 1 3 16,-1-1-2-16,1 1 2 0,1 1-1 0,1 1 0 16,-1 3-1-16,19 9 0 0,-31-16-2 15,31 16 2-15,-23-10-4 0,23 10 0 0,-17-5-3 16,17 5 0-16,0 0 0 0,0 0 0 0,0 0 0 15,0 0 0-15,0 0 0 0,0 0 0 0,0 0-8 16,0 0-1-16,0 0-1 0,0 0 2 16,0 0 4-16,0 0 2 0,22 20 1 0,-22-20 0 15,34 14 1-15,-14-6 1 0,6 1-1 16,-1 1-2-16,3-2 0 0,0 6-3 0,0-1 5 16,2 4-5-16,-2 1 4 0,-1 4-11 0,1 3 2 15,0 3-1-15,-2 1 5 0,-4 0 3 0,-3-2 6 16,-2-1-5-16,-3 2 4 0,-5 1-5 0,-1-1 7 15,-5 0-6-15,-3 0 7 0,-3-3-5 0,-6 0-7 16,-3-2 28-16,-1 2-21 0,-7-4 27 0,1-1-11 16,-4-1-5-16,-3-3 3 0,-1-2-5 15,-1 0-8-15,0-5-1 0,2 0 0 0,-1-3 0 16,3-4 0-16,0-2 0 0,4-2 0 16,3-1 0-16,0-4-23 0,17 7-14 0,-26-21-27 15,26 21-45-15,-13-35-92 0,30 23-302 0,-12-13-51 16,7-2 18-16</inkml:trace>
  <inkml:trace contextRef="#ctx0" brushRef="#br0" timeOffset="75500.9188">15348 2024 1047 0,'20'-2'224'16,"-20"2"-177"-16,0 0-28 0,0 0 4 0,0 0 13 16,-3-18 19-16,3 18 8 0,0 0-5 0,0 0-10 15,0 0-10-15,0 0-2 0,0 0-10 0,0 0 1 16,0 0-7-16,0 0-6 0,0 0-3 16,0 0-1-16,2 22 1 0,1-4 4 0,1 7-3 15,1 5 3-15,0 1-11 0,-3 5 3 0,1 6-10 16,-2 8 9-16,-2 4-11 0,-2 3 12 15,-3 1-13-15,0-2 11 0,-1-2-20 0,-1-3-7 16,4-5 10-16,-1-7-37 0,5-4 13 0,-2-13-36 16,12 3-31-16,-10-25-31 0,22 22-80 0,-22-22-115 15,20-11-140-15,3 7 63 0,-12-24 398 0</inkml:trace>
  <inkml:trace contextRef="#ctx0" brushRef="#br0" timeOffset="75766.5794">15441 2075 1476 0,'0'0'94'0,"0"0"-54"15,0 0-1-15,0 0 2 0,0 0 1 0,0 0-9 16,0 0-12-16,0 0-9 0,0 0-6 0,7-24-1 15,-7 24-1-15,24-23-3 0,-5 11-2 0,0 5 1 16,3 0-2-16,4 0-3 0,0 1-9 0,5 3-11 16,-2-6-4-16,6 6-35 0,-8-11-10 15,12 14-44-15,-15-17-34 0,18 20-71 16,-19-10-152-16,2-5-57 0,9 15 133 0</inkml:trace>
  <inkml:trace contextRef="#ctx0" brushRef="#br0" timeOffset="75969.7073">15408 2416 1777 0,'-21'17'30'0,"21"-17"-29"0,0 0-8 16,0 0 3-16,0 0 12 0,20-6 7 0,-20 6 4 15,34-13-3-15,-9 0-5 0,6-3-8 0,8-1-1 16,3-5-8-16,3 3-11 0,3-5-31 0,2 9-37 15,-11-11-56-15,18 23-82 0,-26-19-135 16,8 10-150-16,3 11 55 0,-21-16 422 0</inkml:trace>
  <inkml:trace contextRef="#ctx0" brushRef="#br0" timeOffset="78751.0812">11990 2847 251 0,'0'0'45'0,"0"0"-17"15,0 0 2-15,-13-17 5 0,13 17 10 0,0 0 7 16,0 0 3-16,0 0 1 0,0 0 2 16,0 0-4-16,0 0-2 0,0 0-5 15,0 0 4-15,0 0 2 0,0 0 8 0,0 0-2 16,0 0-5-16,0 0-11 0,0 0-10 0,0 0-10 16,0 0-8-16,0 0-6 0,0 0-4 0,0 0-3 15,4-17 0-15,-4 17 1 0,0 0 4 0,0 0 5 16,0 0 4-16,0 0 2 0,0 0-2 0,0 0-3 15,0 0-4-15,0 0-2 0,0 0 0 16,0 0 0-16,0 0-1 0,0 0-1 0,0 0-3 16,0 0-1-16,0 0 1 0,0 0-2 0,0 0 3 15,0 0 0-15,0 0 1 0,0 0 2 0,0 0 3 16,0 0 1-16,0 0 1 0,0 0 2 0,0 0-3 16,0 0-2-16,0 0-1 0,0 0 2 15,0 0 1-15,0 18 5 0,0-18 0 0,4 19 1 16,-4-19-5-16,2 26 1 0,-2-26-6 15,4 33 2-15,-2-15-6 0,2 1 5 0,-2 2-6 16,2 0 7-16,-2 2-5 0,3 3 6 0,-2-2-7 16,0 1 3-16,0 0-7 0,0-1 6 0,0 0-6 15,-1-2 4-15,1-1-5 0,-1 1 6 0,2-2 13 16,-1 0-31-16,1-1 33 0,-2 1-33 0,1-1 14 16,2 2 5-16,-3-1-2 0,4 2 9 15,-1-1-3-15,0 2 7 0,-1-2-6 0,2 4 3 16,-3-3-5-16,2 3 4 0,-1-1-7 15,0 2 4-15,-1 0-8 0,0 0 6 0,0 0-7 16,2 0 6-16,-2 0-6 0,-1 0 6 0,-1 1-7 16,2 0 5-16,-1-2-6 0,1-1 7 0,-1 0 11 15,0 1-29-15,1-4 30 0,-1 1-31 0,1-1 13 16,-1-2 5-16,2-2-5 0,1 0 4 16,-1 0-4-16,1 0 4 0,-5-17-3 0,11 32 3 15,-11-32-4-15,12 33 5 0,-5-15-4 0,-1 2 3 16,0 0-3-16,1 3 3 0,-1 1-4 0,0 1 6 15,0-1-6-15,0 0 6 0,0 0-7 0,0 3 7 16,-2 1-7-16,1-2 7 0,-3 4-8 0,2-1 8 16,-2 2 13-16,1 0-29 0,-2 1 31 15,0 0-25-15,-1 0 9 0,2 1 10 16,-2 0-7-16,0 0 5 0,0-1-7 0,0 1 5 16,0 0-6-16,1-1 7 0,0 1-6 0,0-2 7 15,0 2-6-15,2-1 4 0,-1-2-7 0,1 2 6 16,-1 0-7-16,2 1 5 0,-2 0 12 0,2 0-28 15,0 1 27-15,0 0-26 0,1 0 6 0,0 0 8 16,0-1-10-16,0 2 9 0,0 2-8 16,0 0 8-16,-2 2-8 0,1 0 9 0,-2-2-9 15,1 1 8-15,-1-1-7 0,1 1 7 0,-2 2-8 16,0-3-9-16,0 2 25 0,-1 1-24 0,-1-3 24 16,1 2-7-16,0-1-7 0,-1-1 6 0,2 0-7 15,-1 0 9-15,0-2-7 0,1 1 10 16,-1-1-8-16,1 0 6 0,1 0-8 0,0 0 6 15,-1 0-8-15,-1 3 8 0,2-1 7 16,0 2-25-16,-1-2 25 0,2 1-23 0,-3-2 8 16,0 2 7-16,0 0-7 0,-2 1 7 0,2 1-9 15,-1 1 10-15,0 0-8 0,1 2 7 0,-1-2-8 16,-2-1 8-16,1 0-9 0,-1 1 10 0,1-1 8 16,-2-1-24-16,1 0 26 0,0 0-24 0,1 0 9 15,1-2 9-15,-1 1-8 0,2-1 7 0,2 1-9 16,-1 0 5-16,1 0-7 0,1-1 8 15,-1 1-10-15,2 0 10 0,-1 1-9 16,1 2 8-16,1 0 9 0,1 0-23 0,0 2 22 16,-1 0-22-16,1 0 7 0,-1 0 8 0,-1 1-9 15,2 3 9-15,-3 2-8 0,1 1 9 0,-2 2-10 16,2 0 13-16,-1 1-7 0,-1 3-6 0,-2 1 18 16,0 2-21-16,0 0 16 0,0-1 4 15,-2-2-8-15,0 2 12 0,0-4-12 0,1 0 6 16,-1-5-10-16,2-4 6 0,2-4-9 0,0-3-10 15,2-5 21-15,1-1-23 0,1-6 24 0,0-1-9 16,1-7-3-16,0-1-6 0,-7-17-18 0,17 20-22 16,-17-20-49-16,0 0-67 0,33 20-170 0,-33-20-228 15,14-19 16-15,-14 19 353 0</inkml:trace>
  <inkml:trace contextRef="#ctx0" brushRef="#br0" timeOffset="79987.5969">15988 3782 452 0,'0'0'98'0,"0"0"-69"15,0 0-12-15,0 0 12 0,5 18 9 16,-5-18 18-16,0 0 3 0,0 0 9 0,-15 22-7 16,15-22-2-16,0 0-13 0,-14 25-3 0,14-25 3 15,-14 23-20-15,14-23 7 0,-18 31-18 0,8-12-6 16,0 0-11-16,-1 0 21 0,-2 5-9 0,1-3 15 15,3 4 2-15,-5 0-11 0,2 1 0 0,-3 1-13 16,2 3 6-16,-2 1-8 0,0 5 9 16,-2-1-3-16,1 5 11 0,-2-3-6 0,-1 4 11 15,0-1-8-15,1 4 8 0,-3-2 7 0,3 1-32 16,-3 2 21-16,0 1-31 0,-1 0 5 0,3 1 11 16,-3 3-12-16,0 1 14 0,-1 1-13 0,-2 2 13 15,-3 2-12-15,-2 2 19 0,-2 2 19 16,0 3-14-16,-2-4 29 0,3 4-25 0,-4-5-6 15,2 4 8-15,-1 0-18 0,0 1 10 16,-1 1-17-16,1 1 14 0,-1 0 5 0,-2 4-20 16,0-1 26-16,0 2-17 0,-4 1 4 0,4 2 14 15,-3 0-21-15,0-1 13 0,1-1-20 0,0 1-2 16,-1-1 19-16,0 2-20 0,-3-2 20 0,2 4-3 16,0-1-18-16,-3 0 15 0,2-1-15 0,-1-2 15 15,1 1 2-15,0-1-19 0,0 1 20 16,0 2-20-16,0-4 2 0,0-1 15 0,-2 1-14 15,0-2 12-15,-2 2 6 0,1-3-18 16,-1 0 21-16,0 1-15 0,1-4 2 0,1 2 19 16,-2 1-13-16,4-1 13 0,-1 0-15 0,1-1 12 15,1 4-3-15,0 1-19 0,-2 1 15 0,2 2-19 16,-2-1 3-16,1 5 13 0,-1-1-15 0,0 2 15 16,2 1-5-16,0-2-15 0,-1 2 17 15,2 0-16-15,1-3 4 0,2 0 15 0,0-2-15 16,3-2 11-16,-1 0-17 0,2-8-5 0,1-4 13 15,2-7-27-15,3-2 11 0,-1-8-20 0,8-2-18 16,-6-13-5-16,14 1-17 0,-8-16-12 0,18 5-55 16,2-18-95-16,-21-14-234 0,21 14 27 15,6-36 318-15</inkml:trace>
  <inkml:trace contextRef="#ctx0" brushRef="#br0" timeOffset="80503.2881">12469 9003 778 0,'0'0'47'0,"-14"-20"-30"0,14 20-3 16,0 0 22-16,0 0 27 0,3-24-3 0,-3 24 9 15,0 0-27-15,0 0-9 0,0 0-3 0,0 0 6 16,9-18 13-16,-9 18-13 0,0 0 31 0,0 0-23 16,0 0 12-16,0 0-9 0,0 0-16 0,0 0-9 15,-4 20-13-15,4-20 2 0,-8 29 0 16,7-7 8-16,-1 4-2 0,0 10 5 0,1 6-14 15,2 10 6-15,-2 10-17 0,1 6 12 0,-1 9-18 16,0 2-1-16,-2 5 17 0,1 1-15 0,-2-2 16 16,-2-2-8-16,5-7-35 0,-4-15-11 0,11 1-58 15,-8-26-64-15,20 1-226 0,-6-11-113 16,-12-24 80-16</inkml:trace>
  <inkml:trace contextRef="#ctx0" brushRef="#br0" timeOffset="80643.9283">12726 9573 1297 0,'-21'-2'-55'0,"1"8"-126"0,-9-13-143 0,1-5-127 16,28 12 166-16,-40-28 285 0</inkml:trace>
  <inkml:trace contextRef="#ctx0" brushRef="#br0" timeOffset="85097.975">12028 6930 980 0,'-29'3'221'16,"9"-14"-153"-16,20 11-20 15,-22-16-7-15,22 16-6 0,-12-23 5 0,12 23 2 16,-5-31 6-16,5 31-1 0,0-29 7 0,0 29-7 16,2-29-2-16,-2 29-10 0,3-26-6 0,-3 26-8 15,1-19-1-15,-1 19 0 0,0 0 4 0,0 0 1 16,0 0-6-16,0 0-5 0,0 0-9 0,1 30 0 15,1 0-5-15,2 12 7 0,1 9-3 16,0 3-1-16,-2 0 25 0,2-2-14 0,-1-10 15 16,2-7-10-16,3-11-13 0,-9-24-2 0,26 23-4 15,-5-21 0-15,6-6 0 0,4-11 0 0,6-9 0 16,-1-10 0-16,4-11 0 0,1-8 0 0,2-10 0 16,2-3 0-16,0-7 0 0,2 1 0 0,-5 4 0 15,-2 0 0-15,-2 9 0 0,-5-2-26 16,-3 11-37-16,-6-5 1 0,3 12-49 15,-13-8-11-15,15 19-90 0,-26-15-208 0,11 9-103 16,-2 4 33-16,-12-11 473 0</inkml:trace>
  <inkml:trace contextRef="#ctx0" brushRef="#br0" timeOffset="85801.0843">9223 5349 1348 0,'0'0'46'0,"-22"4"-43"15,22-4-8-15,0 0 2 0,-10 23 7 0,10-23 10 16,3 36 0-16,2-9 11 0,-3 3-9 0,4 7 8 16,0 1-5-16,1 4 15 0,-1-1-1 15,4 3 14-15,-6-6-7 0,7 2-13 0,-6-7 19 16,3-2-33-16,1-8 20 0,2-6-19 0,-11-17-8 16,26 16 1-16,-26-16 0 0,32-2 3 15,-13-8 2-15,2-6-2 0,-1-7-14 0,1-6 24 16,1-8-28-16,0-4 23 0,1-7-9 0,0 0-9 15,-2 0 7-15,-1 1-7 0,-2 3 8 16,-4 3-9-16,0 5 9 0,-3 7-9 0,-3 7 8 16,0 4-5-16,-8 18 3 0,8-26-2 0,-8 26 1 15,0 0-2-15,0 0-1 0,0 0 2 0,0 0-2 16,0 0 3-16,20 28-2 0,-14-2 4 0,-2 5-4 16,1 6 5-16,-1 3-7 0,-3 3 9 0,2-1-8 15,0-1 15-15,0-5-2 0,2-1 9 0,-1-8-5 16,4-4-1-16,-8-23-6 0,17 28 2 15,-17-28 2-15,22 10 5 0,-22-10 2 16,23-6-2-16,-23 6-7 0,28-21-10 0,-14 3 0 16,2-6 0-16,0-7 0 0,1-5 0 0,-2-3 0 15,2-3 0-15,-3-3 0 0,0 2 0 0,-2-1 0 16,-4 2 0-16,1 3 0 0,-4 2 0 0,1 3 0 16,-4-1-43-16,4 9-49 0,-7-5-24 0,1 31-79 15,7-42-130-15,-7 42-242 0,12-26 20 16,-10 7 386-16</inkml:trace>
  <inkml:trace contextRef="#ctx0" brushRef="#br0" timeOffset="86004.2983">10337 5318 1400 0,'0'0'337'0,"0"0"-293"0,-22 7-31 0,22-7-2 16,0 0-2-16,0 0-3 0,0 0-8 0,0 0 1 15,0 0-2-15,0 0 0 0,0 0 2 0,29-7-6 16,-11 2-10-16,-1-5-18 0,9 5-20 0,-7-8-24 16,12 11-26-16,-14-18-62 0,19 19-156 0,-10-5-164 15,-8-9 9-15,10 15 422 0</inkml:trace>
  <inkml:trace contextRef="#ctx0" brushRef="#br0" timeOffset="86160.4627">10253 5695 1727 0,'0'0'58'0,"-16"24"-50"0,16-24-4 16,0 0 2-16,0 0 2 0,0 0 2 15,24-4-1-15,-24 4 1 0,37-29-6 0,-9 6-1 16,3-6-17-16,7 0-22 0,-3-9-49 0,15 15-79 16,-22-24-105-16,23 25-62 0,-14-8-179 0,-2-13 75 15,20 23 433-15</inkml:trace>
  <inkml:trace contextRef="#ctx0" brushRef="#br0" timeOffset="86676.0939">11013 5269 1559 0,'-32'27'121'0,"20"-10"-74"0,-4 0-13 16,5 7 5-16,-3 0 0 0,2 8 2 0,-3 3-11 15,3 3 7-15,-3 2-15 0,2 1 0 0,1-3-10 16,1-2 6-16,1-4-10 0,4-6 1 15,0-7-5-15,6-19 0 0,2 25-4 0,-2-25 0 16,0 0-1-16,0 0 0 0,20 7 2 0,-20-7 0 16,18-16 0-16,-18 16-1 0,27-37 0 15,-14 10 0-15,3-4 0 0,-1-3 0 0,-1-1 0 16,2 0 0-16,-3 0 0 0,0 0 0 0,-2 1 0 16,-3 1 0-16,1 4 0 0,-3 2 0 0,-2 4 0 15,1 6 0-15,-5 17 0 0,4-19 0 16,-4 19 0-16,0 0 0 0,0 0 0 0,0 0 0 15,0 0 0-15,0 0 0 0,2 17 0 0,-2-17 0 16,8 31 0-16,-5-12 0 0,3-2 0 0,1-1 0 16,-7-16 0-16,15 30 0 0,-15-30 0 0,22 24 0 15,-22-24 0-15,27 14 0 0,-27-14 0 0,32 4 0 16,-15-8 0-16,1-2 0 0,0-4 0 16,0-5 0-16,2-2 0 0,0-5 0 0,2-2 0 15,0-3 0-15,1 1 0 0,0-1 0 16,-2 2 0-16,0 2 0 0,-4 2 0 0,-1 4 0 15,-16 17 0-15,22-22 0 0,-22 22 0 0,0 0 0 16,0 0 0-16,0 0 0 0,0 0 0 0,1 33 0 16,-7-8 0-16,-4 7 0 0,-1 2-1 0,0 1-9 15,0 0-7-15,1-2 1 0,4 0-13 16,0-4-3-16,7-1-13 0,-2-7-3 0,11 1-19 16,-10-22-18-16,26 25-49 0,-26-25-68 0,38-1-173 15,-14-6-146-15,-7-15 61 0,17 8 456 0</inkml:trace>
  <inkml:trace contextRef="#ctx0" brushRef="#br0" timeOffset="91707.3342">14529 5977 314 0,'-1'-18'107'0,"1"18"-42"15,0 0 1-15,0 0-4 0,0 0 3 0,11-17-4 16,-11 17 4-16,0 0-4 0,0 0-1 0,0 0-1 16,0 0 3-16,0 0-3 0,0 0 3 0,0 0-5 15,0 0-5-15,0 0-4 0,0 0-2 0,0 0-3 16,0 0 2-16,0 0 0 0,0 0-4 15,19-4-2-15,-19 4 0 0,0 0 0 0,27-21 5 16,-5 11-2-16,1-10-1 0,8-2-9 0,5-7-21 16,6-2 22-16,6-5-33 0,4-1 22 0,6-1-13 15,2 0-11-15,1 3 7 0,-1 4-8 0,-5 2 7 16,-4 3-6-16,-6 6 5 0,-7 2-5 0,-9 4 3 16,-7 6-1-16,-22 8 1 0,27-9-2 15,-27 9-1-15,0 0-1 0,0 0 0 16,0 0 2-16,0 0 0 0,-1 20 2 0,1-20-2 15,-19 28 3-15,4-12-3 0,-2 3 6 0,-4 0 3 16,1 3 7-16,2-3-3 0,4 3 1 0,1 0-9 16,5-1 0-16,3 2-7 0,5 3 5 0,1-1-5 15,4 2-8-15,0-1 25 0,2 1-25 0,-1 1 25 16,0 1-11-16,-2 1-5 0,0 0 5 16,-4 2-5-16,-3 2 6 0,-2-1-7 0,-2 4 6 15,-3-1-6-15,-2-2 6 0,0 0-7 0,-1-5 1 16,2-1-14-16,1-4-11 0,6 0-43 0,4-24-41 15,9 34-112-15,-9-34-292 0,0 0-12 16,28 8 72-16</inkml:trace>
  <inkml:trace contextRef="#ctx0" brushRef="#br0" timeOffset="92191.7133">15829 5645 1654 0,'0'0'65'0,"0"0"-35"15,0 0-3-15,0 0 8 0,0 0 2 0,0 0-6 16,0 0-15-16,0 0-11 0,0 0-3 0,-12 25-3 16,10-2 5-16,1 7-2 0,0 4-6 0,-3 4 24 15,1 6-25-15,-2 1 20 0,1 4-9 0,-1 2-11 16,2 1 10-16,-2-1-10 0,1-3 9 0,1-1-14 16,-1-4 3-16,1-1-18 0,0-6-9 15,3 3-29-15,-4-12-12 0,11 5-21 0,-7-32-46 16,11 38-50-16,-11-38-134 0,0 0-159 15,0 0 61-15,0 0 366 0</inkml:trace>
  <inkml:trace contextRef="#ctx0" brushRef="#br0" timeOffset="92394.8577">15688 5614 1904 0,'-40'17'57'0,"19"-7"-22"16,4-3-6-16,17-7-7 0,-18 11-22 0,18-11 0 15,0 0 0-15,0 0 0 0,0 0 0 0,25 4 0 16,-4-5 0-16,8-2 0 0,5-7 0 0,7-2 0 16,8-6 0-16,5-4 0 0,3-1 0 0,0-4-36 15,7 8-60-15,-9-11-58 16,19 26-130-16,-17-18-305 0,4 13 36 0,-4 5 219 16</inkml:trace>
  <inkml:trace contextRef="#ctx0" brushRef="#br0" timeOffset="92551.0908">16546 5826 2032 0,'0'0'15'0,"0"0"-15"15,-18-7 0-15,18 7 0 0,0 0 0 0,1-19 0 16,-1 19 0-16,5-25 0 0,-5 25 0 0,10-32-19 16,-3 11-57-16,-7 21-66 0,15-40-130 15,-15 40-316-15,17-25-3 0,-17 25 233 0</inkml:trace>
  <inkml:trace contextRef="#ctx0" brushRef="#br0" timeOffset="96818.5847">16078 4639 1661 0,'-21'-1'285'0,"21"1"-287"0,-19-12-9 0,19 12 3 16,-10-28 1-16,10 9 1 0,-2-3-19 15,5 4-46-15,-5-9-16 0,2 27-113 0,6-45-125 16,3 26-206-16,-9 19 9 0,7-39 372 0</inkml:trace>
  <inkml:trace contextRef="#ctx0" brushRef="#br0" timeOffset="99569.6618">15255 3817 1147 0,'-1'-28'185'0,"1"28"-174"0,13-28-9 15,-13 28-4-15,15-28 4 0,-15 28-2 0,14-18 5 16,-14 18 4-16,0 0 11 0,0 0 10 0,0 0 4 15,0 0-1-15,0 0-6 0,0 0-2 16,0 0-3-16,0 0 3 0,1 24 1 16,-4-5 4-16,3-19-2 0,-14 33 5 0,3-14-7 15,4 1 0-15,-4-1-9 0,1 3-17 0,-2 0 27 16,3 3-30-16,-2 1 28 0,1 2-12 0,-2-1-7 16,1 4 7-16,-3-2-6 0,2 2 7 0,-1-1-6 15,1 1 9-15,0-2-8 0,2-2 5 0,0-1-7 16,3-3 1-16,1-3-4 0,1-2 6 0,5-18-4 15,-3 26 3-15,3-26-4 0,4 17-1 16,-4-17-3-16,0 0 0 0,22 20 0 0,-22-20 0 16,28 10 1-16,-10-8 0 0,4 0-1 0,4-2 2 15,0-2-2-15,4 1-1 0,-1-1 0 16,-1-1 0-16,0 1 1 0,-3 1-1 0,1 0 0 16,-2 1 0-16,-1 1-2 0,-1 0-6 0,1 3-11 15,-2-4-19-15,3 6-45 0,-24-6-57 0,48 6-169 16,-48-6-277-16,34-10 56 0,-15 12 268 15</inkml:trace>
  <inkml:trace contextRef="#ctx0" brushRef="#br0" timeOffset="99710.2815">15836 4530 1962 0,'-22'-3'22'0,"22"3"-14"15,0 0-8-15,0 0 0 0,0 0-2 16,0 0 0-16,-5-20-2 0,5 20-41 0,-3-27-45 15,3 27-178-15,17-32-354 0,-10 10 41 0,-1-1 204 16</inkml:trace>
  <inkml:trace contextRef="#ctx0" brushRef="#br0" timeOffset="105353.9206">11071 10137 1216 0,'0'0'35'0,"-25"-25"-22"0,8 16-5 15,-1 5-1-15,-6 2 6 0,0 7 11 16,-6 3 9-16,-2 9 14 0,-9 1 23 0,1 11-32 16,-13 0 28-16,6 13-26 0,-8-3 11 0,3 11 13 15,-5-5-12-15,4 7 6 0,0-6-21 0,7 1 5 16,3-5-21-16,9-5-1 0,7-8-13 0,9-6-3 15,7-7-6-15,11-16 1 0,1 17-3 16,-1-17 2-16,27 6 0 0,-3-7 0 0,7-5 2 16,7-5-1-16,5-4 2 0,7-5-1 0,2 0 2 15,6-2-4-15,-2 3 5 0,0 0-3 0,-3 4 2 16,-4 3-2-16,-6 4 1 0,-9 5-1 0,-6 4 1 16,-7 5 1-16,-21-6-1 0,23 25 1 15,-19-4-3-15,-7 6 4 0,-5 5-7 0,-7 4 2 16,-3 4-14-16,-6 3-17 0,-3-1 18 15,-1-1-25-15,-2-3 24 0,4-9-8 0,7-3-22 16,-1-14-30-16,20 9-80 0,0-21-109 0,0 0-307 16,17-18 51-16,-2-9 341 0</inkml:trace>
  <inkml:trace contextRef="#ctx0" brushRef="#br0" timeOffset="105557.024">11512 10317 1403 0,'-22'-8'225'0,"22"8"-188"0,-26 20-15 0,14-3 9 16,-4 0 0-16,2 10 5 0,-6 2-11 16,2 8 1-16,-3 6-16 0,3 4 2 0,1 5-17 15,0 0 10-15,2 2-13 0,2 1-7 0,1-3 15 16,3-3-26-16,6-5 11 0,1-12-21 16,12-1-33-16,-10-31-31 0,28 35-85 0,-28-35-155 15,27-6-200-15,2 2 50 0,-9-23 457 0</inkml:trace>
  <inkml:trace contextRef="#ctx0" brushRef="#br0" timeOffset="105994.5612">11335 10061 1361 0,'10'22'132'0,"-10"-22"-128"0,19 20 0 16,1-13 12-16,8 3 16 0,0-8 20 0,10 6 12 15,-7-10 4-15,8 9-9 0,-5-7-7 0,3 3-8 16,-6 0-3-16,3 4-3 0,-6-2-3 16,-2 1-17-16,-4 3 7 0,-5 1-23 0,-17-10-2 15,24 28 0-15,-18-11 0 0,-2 5 0 0,-7 2 0 16,-2 2 0-16,-4 5 0 0,-2 0 0 0,-1 4 0 16,-3 0 0-16,-1 1 0 0,0 2 0 15,-1-1 0-15,0 1 0 0,3-3 0 0,-1-4 0 16,5-3 0-16,3-5 0 0,5-6 0 0,2-17 0 15,3 21 0-15,-3-21 0 0,19 6 0 16,-19-6 0-16,31-10 0 0,-10-3 0 0,4-8 0 16,3-7 0-16,4-4 0 0,1-4 0 0,0-2 0 15,-2 1 0-15,0 1 0 0,-3 3 0 0,-2 4 0 16,-1 2 0-16,-3 5 0 0,-3 6 0 0,-19 16 0 16,29-16 0-16,-29 16 0 0,0 0 0 0,20 7 0 15,-20-7 0-15,0 30 0 0,-1-6 0 16,-6 9 0-16,1 1 0 0,0 4 0 0,-1-2 0 15,5 3-23-15,-3-6-51 0,11 8-44 0,-7-15-21 16,21 17-64-16,-20-43-174 0,28 39-168 16,1-17 42-16,-5-19 439 0</inkml:trace>
  <inkml:trace contextRef="#ctx0" brushRef="#br0" timeOffset="106744.6072">12489 8405 1030 0,'0'0'258'16,"0"0"-201"-16,-29 4-28 0,29-4 1 0,-19 9-1 15,19-9 6-15,-22 14 2 0,22-14 4 0,-26 18 2 16,26-18 2-16,-29 22-2 0,29-22 6 0,-33 19-4 16,33-19 6-16,-27 13-9 0,27-13-4 0,0 0-6 15,-17 5-9-15,17-5-7 0,0 0-5 16,0 0 0-16,14-22 2 0,0 4 6 0,10-4-1 15,10-5-16-15,7-5-2 0,9-2 0 16,8 0 0-16,5 1 0 0,4 2 0 0,4 6 0 0,-5 2 0 16,-3 5 0-16,-5 2 0 0,-4 5 0 0,-2 5 0 15,-6 1 0-15,-2 7 0 0,-8 1 0 16,-3 3 0-16,-6 4 0 0,-6 1 0 0,-3 3 0 16,-3 3 0-16,-2 1 0 0,-3 2 0 15,-2 0 0-15,-1 3 0 0,-2-1 0 0,0-1 0 16,-1-3 0-16,-4-18 0 0,7 25 0 0,-7-25 0 15,0 0 0-15,12 19 0 0,-12-19-22 0,0 0-19 16,18 4-12-16,-18-4-35 0,0 0-47 0,13-33-110 16,7 21-347-16,-12-8 58 0,0-8 198 0</inkml:trace>
  <inkml:trace contextRef="#ctx0" brushRef="#br0" timeOffset="107463.9316">13428 7273 701 0,'14'-29'233'0,"-21"6"-95"0,7 23-19 15,-10-34-1-15,10 34-21 0,-24-25-21 16,24 25-21-16,-38-17-12 0,13 16-4 0,-6-3 3 16,1 9 3-16,-5 1-1 0,5 6 0 0,-7 1-11 15,3 6-1-15,-1-1-10 0,1 3 1 16,3 2-6-16,3 2 3 0,4 0-8 0,5 2 3 15,3-1-8-15,4 1 4 0,4 2-8 0,4 0 7 16,5 1-8-16,4 0 7 0,4 1-7 0,5-1 5 16,5-2-6-16,3-3 4 0,7-4-4 0,5-4-8 15,4-5 8-15,7-6-10 0,4-6 9 0,2-5 11 16,3-7-9-16,2-8 7 0,0-4-6 0,-1-6-5 16,-1-4 6-16,-6-2-6 0,-3-3 7 15,-5 0-10-15,-6-2 7 0,-4-1-7 0,-10 1 8 16,-4 1-4-16,-9 4 6 0,-5 2-6 15,-6 4 5-15,-8 1-4 0,-8 3 4 0,-6 3-4 16,-4 4-5-16,-5 3 7 0,0 6-13 0,-4 7 15 16,-1 5 6-16,0 8-10 0,-2 3 0 0,3 7 0 15,1 4 0-15,2 5 0 0,3 1 0 0,5 3 0 16,8-2 0-16,4-2 0 0,7-2 0 16,7-2 0-16,8-2 0 0,6-4 0 0,9 0 0 15,9-5 0-15,9-4 0 0,6-7 0 0,14-1 0 16,-1-10-12-16,19 11-159 0,-19-10-453 0,23-3-14 15,-6-3 37-15</inkml:trace>
  <inkml:trace contextRef="#ctx0" brushRef="#br0" timeOffset="108402.1165">13043 9928 1512 0,'0'0'39'16,"-17"-27"-33"-16,17 27-1 0,-15-22 2 0,15 22 6 16,-18-12 5-16,18 12 0 0,-31 4-4 0,12 3-3 15,-1 6-2-15,-1 2 3 0,-1 7 13 16,-1-1 4-16,2 10 13 0,-3-1-5 0,5 6 1 16,-4 4-9-16,5 2-12 0,0 2 20 0,4 3-25 15,2 0 17-15,5 2-8 0,3-3-12 16,8-2 7-16,3-1-11 0,7-2 5 0,4-6-8 15,6-5 3-15,5-7-4 0,7-7 2 0,5-9-2 16,6-7 1-16,7-8 0 0,3-10-3 0,4-9 4 16,2-8-5-16,-1-7 6 0,0-6-7 15,-5-1 9-15,-6-6-7 0,-6 1-7 0,-7-4 16 16,-7-3-16-16,-5 2 15 0,-6-1-1 0,-6 2-8 16,-6 4 4-16,-7 5-2 0,-8 4 0 0,-7 4 0 15,-5 2 0-15,-8 3 0 0,-5 5 0 0,-4 4-3 16,-6 8 2-16,0 8 0 0,-3 8 6 0,0 11-5 15,0 8 0-15,1 11 0 0,2 5 0 16,1 6 0-16,7 2 0 0,5 1 0 0,10-2 0 16,7-2 0-16,8-3 0 0,8-5 0 15,9-3 0-15,9-6 0 0,9-4 0 0,12-6 0 16,9-7 0-16,8-6 0 0,9-3-9 0,1-11-88 16,15 14-108-16,-22-12-401 0,21 0-2 0,-8-2 87 15</inkml:trace>
  <inkml:trace contextRef="#ctx0" brushRef="#br0" timeOffset="108589.6436">14044 10047 1512 0,'-31'-6'466'0,"31"6"-458"15,0 0-19-15,0 0-2 0,12-19 9 16,-12 19 3-16,34-24 2 0,-14 11-4 0,3-1-9 15,2 0-17-15,7 0-18 0,-2-5-22 0,7 9-20 16,-11-10-44-16,17 21-92 0,-24-11-242 0,10 2-47 16,0 8 145-16</inkml:trace>
  <inkml:trace contextRef="#ctx0" brushRef="#br0" timeOffset="108761.5131">14087 10260 1956 0,'0'0'34'0,"-18"12"-46"16,18-12-10-16,0 0-5 0,18-4-1 0,-18 4 3 16,31-19-10-16,-7 11-37 0,-6-19-100 0,25 9-407 15,-10-5-5-15,7 0 151 0</inkml:trace>
  <inkml:trace contextRef="#ctx0" brushRef="#br0" timeOffset="109683.3851">14986 9319 1142 0,'9'-23'47'0,"-9"23"-6"0,2-24 12 0,-2 24 8 16,1-19 17-16,-1 19 3 0,0 0 1 0,0 0-6 15,0 0-13-15,0 0-16 0,0 0-17 16,0 0-8-16,0 0-5 0,5 23 1 0,-5-4-2 16,1 9 4-16,-2 2-8 0,0 4 3 0,0 1-8 15,-2 1 5-15,0 2-11 0,-1-1-8 0,0 0 20 16,1-1-24-16,0-2 24 0,1 1-10 0,-2-2-8 16,2-4 3-16,2-3-14 0,0-5-5 0,3-1-25 15,-3-20-21-15,12 31-40 0,-12-31-55 0,19 19-109 16,-19-19-258-16,0 0 33 0,24-1 267 15</inkml:trace>
  <inkml:trace contextRef="#ctx0" brushRef="#br0" timeOffset="109886.6006">15013 9234 1615 0,'19'4'226'0,"-19"-4"-200"0,0 0-24 15,0 0-5-15,0 0 2 0,0 0 2 0,21 6-1 16,-21-6 0-16,21 6 0 0,-21-6-2 0,26 3-7 16,-9-3-9-16,2-3-11 0,5 2-15 15,-2-5-13-15,11 6-20 0,-9-13-23 0,16 14-36 16,-16-20-62-16,19 15-163 0,-6-1-97 16,-10-10 82-16,14 19 376 0</inkml:trace>
  <inkml:trace contextRef="#ctx0" brushRef="#br0" timeOffset="110089.7277">15033 9665 1840 0,'-23'6'72'0,"23"-6"-63"0,0 0-13 16,0 0 1-16,30-5 7 0,-6-3 2 15,4-5 5-15,6-3-3 0,5-3 0 0,7-3-8 16,4-1-20-16,1-1 12 0,4 4-62 0,-10-6-24 15,15 20-122-15,-24-20-248 0,14 14-82 0,-7 4 20 16,-10-9 520-16</inkml:trace>
  <inkml:trace contextRef="#ctx0" brushRef="#br0" timeOffset="110558.3939">14663 10260 1277 0,'0'0'190'0,"18"5"-77"16,-18-5-10-16,41-13-17 0,-12 0-18 0,13 0-15 15,5-3-30-15,8-3 17 0,6-4-30 0,8 0 17 16,5-4-11-16,5 0-9 0,3-1 0 0,-3 4-7 16,1 2 3-16,-3 2-4 0,-3 4 4 0,-1 1-4 15,-6 3-4-15,0 3-7 0,-5 0-4 0,-5 2-6 16,-3 3-3-16,-5-2-6 0,-4 5-12 16,-7-3-13-16,-2 9-19 0,-14-8-22 15,5 15-34-15,-27-12-46 0,22 11-78 0,-22-11-234 16,0 0 50-16,-18 32 289 0</inkml:trace>
  <inkml:trace contextRef="#ctx0" brushRef="#br0" timeOffset="113078.1171">15032 10678 1158 0,'0'0'291'0,"0"0"-222"0,0 0-40 0,0 0-16 15,0 0-2-15,0 0 6 0,0 0 6 0,-19-11 1 16,19 11 0-16,0 0-9 0,0 0-5 15,-23 27-5-15,15-10 6 0,-3 4 2 16,2 3-11-16,-5 4 34 0,5 6-24 0,-4-5 27 16,5 2-7-16,-2-7-11 0,4-2 0 0,1-4-9 15,5-18 0-15,-3 23-8 0,3-23 0 0,0 0-4 16,0 0-1-16,0 0 0 0,17 6 2 0,-17-6 2 16,20-15-1-16,-20 15 2 0,28-35-6 0,-11 9 5 15,3-3-5-15,-1-5-5 0,3-1 25 16,-2 0-25-16,-1 1 23 0,-1 4-12 0,-2 5-6 15,-3 3 5-15,-2 4-4 0,-11 18 3 0,14-23-2 16,-14 23 1-16,0 0 4 0,0 0 2 16,0 0 3-16,0 0-1 0,0 0 0 0,0 0-5 15,-3 18-2-15,3-18-2 0,-7 29 2 0,5-12 0 16,2-17 5-16,-4 29-1 0,4-29 3 0,4 22-4 16,-4-22 0-16,0 0 0 0,20 17-1 15,-20-17 2-15,28-2 0 0,-8-4-4 0,0-1-2 16,2-4 0-16,3-1 0 0,0-4 0 0,-1 1 0 15,1-2 0-15,-1 1 0 0,-2 3 0 0,-3 1 0 16,-19 12 0-16,30-15 0 0,-30 15 0 0,0 0 0 16,18-3 0-16,-18 3 0 0,0 0 0 0,0 0 0 15,0 0 0-15,0 0 0 0,6 19 0 0,-6-19 0 16,1 25 0-16,-1-25 0 0,-2 33 0 16,-1-16 0-16,1 3 0 0,-2 2 0 15,3 2 0-15,-1-1-28 0,2 4-4 0,-2-4-32 16,7 2 4-16,-5-25-38 0,17 43-55 0,-17-43-82 15,25 26-228-15,-25-26-49 0,25 16 111 0</inkml:trace>
  <inkml:trace contextRef="#ctx0" brushRef="#br0" timeOffset="113515.6306">15905 10565 1491 0,'-35'-6'107'0,"35"6"-76"16,-28 4-2-16,28-4 11 0,-28 9 5 16,28-9 3-16,-29 18-7 0,29-18-4 0,-32 29-5 15,19-9-3-15,-2-1-3 0,3 2 4 0,0-2-4 16,4 0-2-16,8-19-13 0,-9 29-11 0,9-29 0 16,3 19 0-16,-3-19 0 0,0 0 0 0,24 14 0 15,-24-14 0-15,24-2 0 0,-24 2 0 0,32-14 0 16,-12 4 0-16,2-4 0 0,0-2 0 0,1 0 0 15,-2 0 0-15,-4 1 0 0,0 2 0 16,-17 13 0-16,26-21 0 0,-26 21 0 16,0 0 0-16,20-9 0 0,-20 9 0 0,0 0 0 15,0 0 0-15,8 20 0 0,-8-20 0 0,1 37 0 16,-2-11 0-16,-2 7 0 0,-2 7 0 0,-1 5 0 16,0 3 0-16,-2 3 0 0,-1 0 0 0,-1-3 0 15,-1 1 0-15,0-1 0 0,2-4 0 16,-1-4 0-16,-1-3 0 0,-2-4 0 0,-1-1 0 15,-1-2 0-15,-2-4 0 0,-1-4 0 0,0 0 0 16,1-6 0-16,0-4 0 0,17-12 0 0,-29 10 0 16,29-10 0-16,-23-10 0 0,23 10 0 0,-18-29 0 15,13 8-54-15,-1-6-9 0,11 5-60 0,-12-19-96 16,28 12-372-16,-15-8-1 0,4-2 188 0</inkml:trace>
  <inkml:trace contextRef="#ctx0" brushRef="#br0" timeOffset="114000.0183">16914 9686 1508 0,'0'0'256'0,"0"0"-241"0,0 0-12 0,0 0-6 16,0 0 2-16,18-13 7 0,1 2-2 0,6-3 4 15,4 0-6-15,6-3-1 0,5 0-10 16,6 1-8-16,-1 1-3 0,7 6-62 0,-12-8-4 16,13 18-96-16,-20-19-110 0,3 15-196 0,5 6 2 15,-17-11 350-15</inkml:trace>
  <inkml:trace contextRef="#ctx0" brushRef="#br0" timeOffset="114156.2514">17107 9858 1774 0,'-27'15'53'0,"27"-15"-44"16,0 0-13-16,0 0-4 0,20-1 2 0,2-3 1 15,4-2-2-15,5-4-11 0,4-1-16 0,-1-11-26 16,13 10-43-16,-10-21-81 0,20 16-226 0,-12-6-103 16,-4-7 30-16,7 17 483 0</inkml:trace>
  <inkml:trace contextRef="#ctx0" brushRef="#br0" timeOffset="114421.8781">17474 9368 1873 0,'0'0'32'16,"-18"16"-28"-16,18-16-9 0,23-4 1 0,-1 0 9 15,6-2 3-15,4-1 9 0,3 1 0 0,4-1-1 16,5 2-1-16,2 0-1 0,0 4-2 0,-3 2 1 15,-5 5-5-15,-3 4-3 0,-8 7 1 0,-5 4 0 16,-5 7-1-16,-4 6-5 0,-6 4 0 0,-7 4 0 16,-4 3 0-16,-8 1 0 0,-5 2 0 15,-6 0 0-15,-3 0 0 0,-3-5 0 16,0-1 0-16,-1-4 0 0,2-5 0 0,2-4 0 16,3-6 0-16,5-3 0 0,1-7-28 0,17-13-30 15,-17 9-51-15,17-9-100 0,0 0-307 0,0 0-71 16,33-34 48-16</inkml:trace>
  <inkml:trace contextRef="#ctx0" brushRef="#br0" timeOffset="114843.7576">18794 8928 1577 0,'0'0'93'16,"0"0"-88"-16,0 0 3 0,0 0-6 0,0 0-13 15,0 0 42-15,14 23-29 0,-14-3 33 0,2 9-13 16,-4 6-11-16,0 5 8 0,-3 4-7 0,0 4 10 16,-3 2-10-16,0 0 9 0,0 1-17 15,-1-2 7-15,2-5-13 0,1-1 6 0,2-5-11 16,2-5-9-16,4-6 20 0,2-7-43 0,6 1 8 15,-10-21-47-15,24 31-53 0,-24-31-75 0,27 6-248 16,-27-6-46-16,23-12 81 0</inkml:trace>
  <inkml:trace contextRef="#ctx0" brushRef="#br0" timeOffset="115031.2586">18845 8958 1966 0,'0'0'45'0,"0"0"-36"16,0 0-11-16,0 0-16 0,0 0 16 0,25-20-10 16,-5 14 12-16,0 3 2 0,2-6 10 15,4 3-19-15,2-2 5 0,1 2-27 0,-1-1-16 16,4 7-35-16,-10-10-27 0,13 17-58 0,-35-7-87 16,45-11-264-16,-21 15-5 0,-24-4 246 15</inkml:trace>
  <inkml:trace contextRef="#ctx0" brushRef="#br0" timeOffset="115218.762">18924 9223 1931 0,'0'0'20'0,"0"0"-21"16,0 0-3-16,0 0 0 0,0 0 4 0,0 0 5 15,33-10 2-15,-8 3 0 0,7-3 0 0,4-1-8 16,6 0-9-16,3-4-19 0,2 6-42 15,-8-10-65-15,19 20-112 0,-26-18-195 16,17 10-110-16,-3 2 77 0,-8-12 476 0</inkml:trace>
  <inkml:trace contextRef="#ctx0" brushRef="#br0" timeOffset="115406.2828">19728 9125 1833 0,'0'0'70'0,"-22"8"-56"16,22-8-4-16,0 0-2 0,0 0-2 0,0 0 0 16,0 0 2-16,0 0 2 0,28-11 0 15,-8 4-2-15,6 1-8 0,2-2-7 0,-1-1-11 16,3 5-11-16,-6-4-21 0,6 8-20 0,-10-7-27 16,11 14-59-16,-31-7-117 0,29-11-278 15,-29 11 44-15,19-1 283 0</inkml:trace>
  <inkml:trace contextRef="#ctx0" brushRef="#br0" timeOffset="115578.2241">19555 9448 1771 0,'0'0'187'0,"0"0"-175"0,17 12-12 16,-17-12 6-16,38-8 4 0,-11 0 5 15,4-3 1-15,4-5-2 0,4-2-6 0,8-2-2 16,-2-6-17-16,4 5-22 0,-4-5-46 0,6 16-102 15,-24-19-270-15,13 19-160 0,-9-3 34 0,-9-5 476 16</inkml:trace>
  <inkml:trace contextRef="#ctx0" brushRef="#br0" timeOffset="116470.3693">21199 9022 1167 0,'0'0'398'0,"0"0"-300"0,0 0-47 16,0 0-24-16,0 0-8 0,0 0-3 0,0 0 1 15,0 0-3-15,10 22 2 0,-11-5-9 0,-2 6 1 16,-2 3-7-16,1 3 5 0,-5 1-2 16,2 3 9-16,-4-1-1 0,2 0 7 0,1-4-3 15,1-5 1-15,2-5-7 0,5-18 2 16,-4 19-8-16,4-19-3 0,0 0-1 0,0 0 0 16,0 0 2-16,23 0 3 0,-23 0 5 0,21-21-1 15,-9 3 3-15,1-4-6 0,2-4-1 0,0-1-5 16,-1-5 3-16,1 2-4 0,-1 0 4 0,-2-1-4 15,-1 2 7-15,-1 2-5 0,-3-1 6 0,-1 4-4 16,1 1 3-16,-4 4-4 0,-3 19 2 0,8-21-3 16,-8 21 2-16,0 0 1 0,0 0 0 15,0 0-4-15,0 0 0 0,0 0 0 0,0 0 0 16,10 24 0-16,-10-24 0 0,10 27 0 16,-10-27 0-16,14 26 0 0,-14-26 0 0,19 24 0 15,-19-24 0-15,27 22 0 0,-27-22 0 0,33 17 0 16,-14-12 0-16,2-3 0 0,1 1 0 0,0-3 0 15,-1-3 0-15,0 1 0 0,1-4 0 0,-3 0 0 16,0-3 0-16,-1 1 0 0,-1-2 0 16,-17 10 0-16,33-24 0 0,-33 24 0 0,30-30 0 15,-30 30 0-15,27-32 0 0,-27 32 0 0,24-26 0 16,-24 26 0-16,19-17 0 0,-19 17 0 0,0 0 0 16,0 0 0-16,0 0 0 0,17-1 0 0,-17 1 0 15,0 0 0-15,10 26 0 0,-10-26 0 16,7 38 0-16,-7-15 0 0,1 3 0 15,-2 2 0-15,2 2-20 0,-1-3-30 0,6 4-34 16,-5-11-37-16,20 16-85 0,-21-36-151 0,18 30-208 16,4-12 43-16,-22-18 401 0</inkml:trace>
  <inkml:trace contextRef="#ctx0" brushRef="#br0" timeOffset="116923.5002">22362 9001 1057 0,'-14'-21'187'16,"14"21"-76"-16,-20-23 1 0,20 23-7 0,-22-16-15 0,22 16-14 16,-24-7-18-16,24 7-7 0,-28 1-12 15,28-1-2-15,-31 11-6 0,31-11-2 0,-30 21-8 16,30-21 5-16,-28 33-10 0,16-11-15 0,0 1-1 16,1 3 0-16,1 0 0 0,5-2 0 15,3-5 0-15,4 0 0 0,-2-19 0 0,12 25 0 16,-12-25 0-16,24 14 0 0,-7-10 0 0,2-3 0 15,0-3 0-15,1-3 0 0,-1-2 0 16,1-4 0-16,-2-2 0 0,0-2 0 0,-2-2 0 0,-16 17 0 16,30-32 0-16,-30 32 0 0,25-31 0 0,-25 31 0 15,17-26 0-15,-17 26 0 0,9-18 0 16,-9 18 0-16,0 0 0 0,0 0 0 16,0 0 0-16,0 0 0 0,0 0 0 0,0 0 0 15,0 0 0-15,3 31 0 0,-4-8 0 0,-2 5 0 16,1 4 0-16,-1 5 0 0,0 4 0 0,0 6 0 15,-2 3 0-15,0 2 0 0,-3 0 0 0,-2 0 0 16,-3-2 0-16,-3 0 0 0,0-3 0 0,-1-2 0 16,-2-3 0-16,-2-4 0 0,-1-6 0 15,-1-1 0-15,-1-6 0 0,-2-3 0 0,-1-3 0 16,1-4 0-16,-1-6 0 0,1-4 0 0,4-2 0 16,2-7 0-16,20 4 0 0,-31-21-8 0,31 21-78 15,-19-36-65-15,19 36-170 0,8-34-294 0,1 8 24 16,4 0 317-16</inkml:trace>
  <inkml:trace contextRef="#ctx0" brushRef="#br0" timeOffset="118533.2423">22921 8938 909 0,'0'0'72'16,"0"0"3"-16,0 0 0 0,1-26 19 0,-1 26 1 16,0 0-32-16,0 0 7 0,-12-22-37 15,12 22 10-15,0 0-3 0,-24-1-6 0,24 1 3 16,-28 7 0-16,10-2 0 0,18-5-15 15,-34 18 28-15,34-18-33 0,-32 24 25 0,32-24-18 16,-25 31-10-16,25-31-2 0,-17 29-8 0,17-29 1 16,-9 23-5-16,9-23 3 0,1 19-2 0,-1-19-1 15,11 18-1-15,-11-18 3 0,23 16-3 0,-23-16 1 16,34 8-1-16,-14-5 1 0,2-2 1 16,0 0 2-16,2-1-2 0,-2 0 0 0,-2 0-1 0,0 1 0 15,-3 2-1-15,-17-3 2 0,26 8 0 16,-26-8 4-16,0 0 4 0,13 24 5 0,-13-24 0 15,-4 27 1-15,-2-10-7 0,-2 2 0 16,-5 1-8-16,-1-1 3 0,-1 0-4 0,-2 1 3 16,0-1-3-16,1-1 1 0,16-18-2 0,-25 29-1 15,25-29-11-15,-13 18-8 0,13-18-19 0,0 0-22 16,0 0-26-16,0 0-17 0,26 17-32 16,-26-17-42-16,37-16-98 0,-13 6-229 0,-2-15 52 15,13 15 364-15</inkml:trace>
  <inkml:trace contextRef="#ctx0" brushRef="#br0" timeOffset="118720.7465">23336 8917 1668 0,'-18'13'43'0,"18"-13"-26"0,-23 13-11 16,23-13 6-16,-26 27 3 0,14-7 8 0,-4 3-7 16,3 6 5-16,-3 2-11 0,5-1 7 0,-1 0-8 15,3 0 4-15,3-1-8 0,4-1 2 0,1-2-11 16,2-5 0-16,4 0-13 0,-5-21-10 0,12 35-28 15,-12-35-30-15,22 24-64 0,-22-24-108 0,0 0-286 16,33-7 14-16,-33 7 318 0</inkml:trace>
  <inkml:trace contextRef="#ctx0" brushRef="#br0" timeOffset="119173.9073">23383 8716 1488 0,'-8'27'387'16,"8"-27"-364"-16,-21 2-23 0,21-2-5 0,0 0 1 16,0 0 1-16,0 0 7 0,0 0 5 0,0 0 2 15,25-7 4-15,-25 7-2 0,31 0 2 0,-10 2 0 16,-2 1 6-16,4 3 2 0,-3 0-2 0,-1 3-7 16,-2 1-14-16,-17-10 0 0,27 25 0 0,-17-8 0 15,-5 1 0-15,0 3 0 0,-4 2 0 0,-5 2 0 16,-2 2 0-16,-1 1 0 15,-5 1 0-15,-1 1 0 0,-1-1 0 0,-1 0 0 16,-1 1 0-16,3-1 0 0,-2-2 0 0,3-2 0 16,1-2 0-16,3-2 0 0,2-4 0 0,6-17 0 15,-5 22 0-15,5-22 0 0,0 0 0 0,0 0 0 16,0 0 0-16,24 8 0 0,-24-8 0 0,23-14 0 16,-23 14 0-16,34-36 0 0,-14 14 0 0,0-4 0 15,0 0 0-15,1-1 0 0,-1 0 0 16,-1 1 0-16,0-1 0 0,-2 0 0 0,-2 3 0 15,-1 1 0-15,1 4 0 0,-3 2 0 0,-12 17 0 16,17-18 0-16,-17 18 0 0,0 0 0 0,0 0 0 16,0 0 0-16,4 19 0 0,-4-2 0 15,-3 5 0-15,0 2 0 0,-4 4 0 0,-1 0 0 16,2 3 0-16,-1-3 0 0,4 3 0 16,1-4-26-16,4 2-33 0,1-8-15 0,9 5-39 15,-12-26-56-15,30 37-163 0,-12-28-243 0,2-3 46 16,10 4 360-16</inkml:trace>
  <inkml:trace contextRef="#ctx0" brushRef="#br0" timeOffset="119658.2746">24371 8530 1546 0,'0'0'201'0,"0"0"-128"0,-11-20-27 0,11 20-12 15,-18-2-7-15,18 2-6 0,-29 16-4 0,7-1-4 16,-3 8 5-16,-3 6-1 0,0 5 10 0,-2 5-20 16,1 2-7-16,-2 3 0 0,3 3 0 15,-2 4 0-15,3 1 0 0,2-4 0 0,2 3 0 16,4-8 0-16,7-2 0 0,4-4 0 0,6-6 0 16,6-4 0-16,5-6 0 0,6-2 0 0,6-6 0 15,6-5 0-15,8-4 0 0,5-6 0 0,4-8 0 16,5-7 0-16,1-4 0 0,1-5 0 0,1-6 0 15,-1-3 0-15,1-3 0 16,-3-4 0-16,-3-1 0 0,-5 1 0 0,-5-2 0 16,-8 3 0-16,-6 2 0 0,-8 2 0 0,-6 2 0 15,-7-3 0-15,-6 2 0 0,-6-3 0 0,-6 1 0 16,-4 1 0-16,-4 3 0 0,-5 5 0 0,-2 9 0 16,-5 5 0-16,-1 10 0 0,1 8 0 0,-3 8 0 15,1 7 0-15,1 6 0 0,0 5 0 0,4 4 0 16,6 1 0-16,5 2 0 0,5-2 0 15,6-2 0-15,3 0 0 0,7-2 0 0,4-1 0 16,6-2 0-16,5-3 0 0,4-1 0 0,4-4 0 16,4-2 0-16,2-5 0 0,2-2 0 0,2-4 0 15,-1-4 0-15,3 0 0 0,-2-8 0 16,6 1 0-16,-5-6-17 0,6 5-114 0,-13-22-117 16,6 13-381-16,0-5-6 0,0-4 249 0</inkml:trace>
  <inkml:trace contextRef="#ctx0" brushRef="#br1" timeOffset="132560.3534">13831 3246 966 0,'7'-19'321'0,"-7"19"-239"0,0 0-25 15,10-20-5-15,-10 20 2 0,5-18-6 0,-5 18-3 16,0 0-10-16,0 0-5 0,0 0-5 0,0 0-3 16,0 0-6-16,0 0-5 0,0 0-5 15,0 0-3-15,0 0-2 0,0 0-2 0,0 0 1 16,0 0-1-16,-6 23 4 0,6-23-1 0,-3 29-11 16,4-10 34-16,1 4-27 0,0 3 30 15,2 4-11-15,-2 0-9 0,2 4 7 0,-1 0-11 16,3 1 6-16,-1 1-10 0,0 1 5 0,0-1-7 15,-1-1 5-15,1-4-6 0,-2-2 7 0,2-3-7 16,0-2 5-16,-1-3-4 0,0-3 3 0,-4-18-2 16,11 28 3-16,-11-28-4 0,0 0 4 0,11 20-3 15,-11-20 2-15,0 0 0 0,0 0 0 16,0 0 3-16,0 0 0 0,0 0 1 16,0 0-2-16,-3-29-2 0,-1 12-2 0,0-5 5 15,1-1-7-15,-1-2 9 0,0-2-7 0,1 1 5 16,-1-4-4-16,2-3 4 0,-1-2-5 0,1-1 5 15,-1 1-6-15,1-2 9 0,0 2-6 0,0 0 11 16,2 2-5-16,-2 3-11 0,3 5 28 0,-1 3-25 16,0 22 25-16,1-29-9 0,-1 29-3 15,0 0 1-15,0 0-4 0,-3-17 1 0,3 17-4 16,0 0-6-16,0 0 0 0,0 0 0 0,0 0 0 16,0 0 0-16,0 0 0 0,0 0 0 0,0 0 0 15,0 0 0-15,0 0-2 0,0 0 2 0,0 0 0 16,17 4 2-16,-17-4-2 0,23-10 0 0,-5 3 0 15,3-4 0-15,3-2 0 0,5-4 0 16,0-1 0-16,5-4 0 0,3 0 0 16,3 0 0-16,1 0 0 0,3 3 0 0,0 1 0 15,-3 1 0-15,-1 3 0 0,-3 3 0 0,-7 2 0 16,1 3-3-16,-6 0-27 0,-2 2-8 0,-1 0-12 16,1 5-21-16,-23-1-20 0,41-4-19 0,-41 4-24 15,29-3-32-15,-29 3-43 0,0 0-132 0,25-9-103 16,-25 9 85-16,0 0 359 0</inkml:trace>
  <inkml:trace contextRef="#ctx0" brushRef="#br1" timeOffset="133232.2501">14289 2428 1440 0,'-22'-2'124'0,"22"2"-61"0,0 0-17 0,0 0-6 15,0 0-2-15,0 0-6 0,0 0-6 0,0 0-5 16,0 0 1-16,0 0 4 0,19 0 6 16,1 0-2-16,6-1-3 0,4 1-3 0,3-1-3 15,3-1-5-15,6 0-4 0,-1 0-5 16,2 0-7-16,2 0 0 0,-4 1 0 0,-2-2 0 16,-2 1 0-16,-3 1 0 0,-2-3 0 0,0 3 0 15,-3-2 0-15,-1 1 0 0,-4 0 0 0,1-1 0 16,-3 1 0-16,-3-3 0 0,-1 2 0 15,-18 3 0-15,26-7-14 0,-26 7-6 0,17-3-7 16,-17 3-5-16,0 0-4 0,0 0-4 0,0 0-25 16,0 0-52-16,0 0-153 0,0 0-315 0,0 0 34 15,-18 27 262-15</inkml:trace>
  <inkml:trace contextRef="#ctx0" brushRef="#br1" timeOffset="163127.5754">19921 8986 1429 0,'-18'-8'80'0,"18"8"-14"0,0 0-19 16,0 0 1-16,0 0-5 0,0 0-3 0,0 0-6 15,0 0-5-15,0 0-7 0,19-1-3 16,-19 1-9-16,37 5-3 0,-12-1-1 0,11-3 1 15,3-1 1-15,7 0-1 0,4-4-1 0,7-1 0 16,5-1-1-16,-1-1-1 0,-1-3-13 0,-5 1 26 16,-3-1-30-16,-4 0 26 0,-7 2-14 0,-3 2 2 15,-8-1 0-15,-4 1 0 0,-9 1 0 0,-17 5 2 16,0 0 1-16,0 0-1 0,0 0 1 0,0 0-5 16,-34-6 0-16,3 9 1 0,-8 2 0 0,-6 2 0 15,-6 2 1-15,-5-1-12 0,-3 3 16 0,-3 4-6 16,1-2 32-16,1 2-10 0,9-2 9 0,9-2-18 15,9-3-9-15,9-2 0 0,24-6-5 16,-25 5-6-16,25-5-6 0,0 0-12 0,0 0-22 16,30-19-50-16,7 19-134 0,-9-26-370 0,18 2 22 15,8-5 151-15</inkml:trace>
  <inkml:trace contextRef="#ctx0" brushRef="#br1" timeOffset="165679.0903">1999 12927 785 0,'0'0'217'0,"20"-7"-175"0,-20 7 20 15,0 0 10-15,0 0 19 0,0 0 10 0,0 0-10 16,0 0-31-16,-20-17-27 0,3 11-13 16,-6 0-10-16,-3-3-7 0,-4-2 2 0,-3-3-3 0,0-4 3 0,-3-4-2 15,-3-5 11-15,0-3-3 0,-4-7-11 16,5-2 34-16,-6-5-26 0,6 1 25 0,-2-6 3 16,6 2-14-16,3-2 10 0,5 2-13 0,0-2 1 15,5 1-14-15,3-1 3 0,5 1-13 0,2 2 10 16,4 1-11-16,2 5-5 0,2 2 22 0,5-2-23 15,0 1 22-15,2-3-8 0,0 3-7 16,4 4 7-16,-1 2-6 0,3 4 5 0,1 3-6 16,2 3 3-16,0 2-5 0,5 4 3 15,-18 17-6-15,34-23 0 0,-17 16-3 0,2 6 0 16,-1 2 1-16,3 7 0 0,-3 6 3 0,0 8-5 16,-1 4 4-16,-3 9-12 0,-6 6 2 0,-3 13-12 15,-8 2 13-15,-6 8 13 0,-8 7-11 0,-7 1 27 16,-5 7-5-16,-10-1 13 0,0 5 21 0,-10-2-10 15,3 1 11-15,-4-2 2 0,5-2-13 0,1-9 17 16,8-2-13-16,4-15-9 0,9-6 5 16,8-10-17-16,8-7-6 0,6-8-8 15,1-21 0-15,24 23-2 0,3-21 0 0,13-7 1 16,11-8-5-16,12-11 0 0,9-13-14 0,13-6-7 16,2-9-23-16,10 2-18 0,-3-16-51 0,17 19-108 15,-22-20-186-15,7 8-162 0,-2 10 104 0,-14-12 472 16</inkml:trace>
  <inkml:trace contextRef="#ctx0" brushRef="#br1" timeOffset="166179.125">3190 11966 1268 0,'36'9'233'0,"-36"-9"-172"0,0 0-32 0,0 0-21 15,0 0-4-15,0 0 9 0,5 17 9 0,-4 0 3 16,3 7-11-16,-3 9 18 0,0 7-33 0,-1 3 19 16,-1 9-9-16,-1 4-10 15,-3 2 12-15,0 2-13 0,-1-1 10 0,0 0-16 16,-2-5 7-16,5-2-17 0,-1-7-10 0,5-3-4 16,-3-13-54-16,13 2 13 0,-11-31-53 0,25 25-56 15,-25-25-217-15,21-12-110 0,6 5 221 0</inkml:trace>
  <inkml:trace contextRef="#ctx0" brushRef="#br1" timeOffset="166382.2891">3247 11968 1410 0,'0'0'387'0,"-25"-5"-343"15,25 5-26-15,0 0-17 0,0 0-5 16,0 0 5-16,21-11 11 0,0 4 2 15,2-5 4-15,4-1-7 0,3-2-4 0,0-1-6 16,5-1-6-16,-1-2-14 0,2 3-9 0,-1-2-16 16,3 7-14-16,-6-6-28 0,7 19-37 0,-19-16-56 15,14 26-73-15,-34-12-65 0,21-1-158 0,-2 23 142 16,-19-22 333-16</inkml:trace>
  <inkml:trace contextRef="#ctx0" brushRef="#br1" timeOffset="166569.778">3368 12251 1760 0,'0'0'88'0,"0"0"-72"0,0 0-9 15,26 12 1-15,-8-16 9 0,7-5 9 0,5-1 3 16,3-6-7-16,3-1-10 0,2-2-7 0,6-2-6 16,1 2-9-16,-3-3-22 0,2 7-24 15,-7-8-38-15,6 15-71 0,-21-18-78 0,21 19-241 16,-14-1-82-16,-8-4 228 0</inkml:trace>
  <inkml:trace contextRef="#ctx0" brushRef="#br1" timeOffset="166867.128">4307 12138 1912 0,'-18'11'93'15,"18"-11"-81"-15,0 0-11 0,33-13-3 0,-3 0 4 16,12-5-2-16,3-4-9 0,0-2 18 0,1-1-21 15,-2 1 12-15,2 2-12 0,-1 2-3 0,2 4-11 16,-4-1-13-16,1 9-26 0,-10-8-41 16,5 19-39-16,-21-17-56 0,15 29-109 0,-15-6-233 15,-18-9 64-15,24 28 415 0</inkml:trace>
  <inkml:trace contextRef="#ctx0" brushRef="#br1" timeOffset="167023.3843">4430 12469 1869 0,'20'9'135'0,"-20"-9"-113"16,0 0-16-16,0 0-5 0,38-12 4 0,-3-5 4 16,3-2-9-16,6-6 0 0,5-3 0 15,7-1 0-15,6-3 0 0,2 2 0 0,1 0-24 16,3 10-78-16,-16-18-135 0,19 20-428 0,-19-5 41 16,0 2 230-16</inkml:trace>
  <inkml:trace contextRef="#ctx0" brushRef="#br1" timeOffset="168164.9808">5977 11828 1330 0,'0'0'125'0,"0"0"-66"0,0 0-22 0,0 0-9 16,0 0-6-16,0 0-3 0,-15 25-5 0,15-25-7 15,-19 31 4-15,6-8-3 0,2 3 11 0,-3-1 1 16,2 4 11-16,-1-1-5 0,2 1-11 16,0-3 21-16,2-1-30 0,2-3 24 0,1-1-17 15,2-4-5-15,4-17 2 0,-1 21-9 0,1-21 4 16,0 0-4-16,0 0 0 0,0 0 2 0,22 13-2 15,-22-13 3-15,17-8 0 0,-17 8 3 0,23-22-5 16,-23 22 2-16,28-36-5 0,-15 14-14 16,3-3 29-16,-1-6-26 0,1 0 25 0,-2-3-9 15,0-1-4-15,-1 1 4 0,-2 0-9 16,-3 2 11-16,1 0-4 0,-4 6 1 0,1 0 4 16,-1 7 5-16,-5 19-5 0,8-26 10 0,-8 26-5 15,0 0 0-15,0 0-1 0,0 0-5 0,0 0-2 16,0 0-3-16,0 0 0 0,5 22-2 0,-5-22 3 15,9 36-3-15,-3-15 6 0,-1 1-4 0,3 0 7 16,1-3-6-16,3-1 5 0,0-1-2 0,-12-17 0 16,33 25-1-16,-14-16-4 0,3-6 0 15,1-3 0-15,3-3 0 0,2-2 0 16,0-6 0-16,3-3 0 0,0-5 0 0,-1-2 0 16,-1-2 0-16,-3 0 0 0,-3-3 0 0,-2 3 0 15,-2 0 0-15,-3 2 0 0,-3 1 0 0,-13 20 0 16,19-26 0-16,-19 26 0 0,0 0 0 0,0 0 0 15,0 0 0-15,0 0 0 0,0 0 0 16,0 0 0-16,17 23 0 0,-14 1 0 0,1 6 0 16,-3 4 0-16,-1 5 0 0,-4 1 0 0,0 2 0 15,-1-2 0-15,2 1 0 0,2-6-22 0,3-2-6 16,3-7-35-16,6 1-3 0,-11-27-56 0,32 42-78 16,-32-42-124-16,29 5-261 0,3 1 74 0,-6-18 386 15</inkml:trace>
  <inkml:trace contextRef="#ctx0" brushRef="#br1" timeOffset="168571.2411">7417 11739 1491 0,'-23'-6'132'15,"6"1"-98"-15,-5-2 1 0,4 1 4 16,-7-1 2-16,5 2-2 0,-5-1-7 0,2 5-4 15,-4 0 4-15,2 5 4 0,-3 2 0 0,2 7 1 16,-2 2-6-16,3 7-27 0,-3 2-4 16,2 4 0-16,3 4 0 0,4 3 0 0,3 1 0 15,4 1 0-15,3 0 0 0,6-7 0 0,3-2 0 16,6-7 0-16,6-4 0 0,5-3 0 16,7-8 0-16,3-4 0 0,7-3 0 0,1-6 0 15,4-5 0-15,1-7 0 0,3-5 0 0,2-7 0 16,-1-5 0-16,1-4 0 0,-5 1 0 0,-6-1 0 15,-4 5 0-15,-7 1 0 0,-3 4 0 0,-7 3 0 16,-3 4 0-16,-4 6 0 0,-6 17 0 0,4-19 0 16,-4 19 0-16,0 0 0 0,0 0 0 0,0 0 0 15,-17 5 0-15,17-5 0 16,-16 34 0-16,5-4 0 0,-2 10 0 0,-1 6 0 16,1 5 0-16,-1 1 0 0,1 2 0 0,3-3 0 15,4-4 0-15,3-7 0 0,9-1-16 0,-4-13-109 16,22 17-173-16,-7-25-348 0,0-3 16 0,3 0 299 15</inkml:trace>
  <inkml:trace contextRef="#ctx0" brushRef="#br1" timeOffset="172081.5954">2371 13206 1295 0,'22'-3'155'16,"-22"3"-127"-16,0 0-16 0,17-11-11 0,-17 11 1 15,0 0 7-15,24 28 12 0,-19-7-3 16,1 10 4-16,-4 7 1 0,-4 7-34 0,-3 6 24 16,-2 3-24-16,-1 0 5 0,-2 0 12 0,0 0-12 15,1 0 10-15,1-2-22 0,0-8-1 0,4 5-47 16,-6-17-32-16,16 12-71 0,-15-22-139 0,6-4-180 15,14 6 80-15,-11-24 408 0</inkml:trace>
  <inkml:trace contextRef="#ctx0" brushRef="#br1" timeOffset="172237.8714">2134 13642 1780 0,'0'0'55'0,"-27"13"-23"16,27-13-23-16,0 0-8 0,0 0-2 0,21-2 1 15,1-3 1-15,9-4-1 0,6-3-1 16,10-5 1-16,8-6-18 0,10-1-25 0,-3-12-68 16,18 20-152-16,-13-15-336 0,3 4 6 0,2 10 345 15</inkml:trace>
  <inkml:trace contextRef="#ctx0" brushRef="#br1" timeOffset="172925.4378">4595 13333 1237 0,'0'0'98'0,"0"0"-69"16,-25-12-9-16,7 6 9 0,-1 7 9 0,-5-3 13 16,2 9-17-16,-11 2 11 0,4 8-21 0,-5 0 11 15,3 8 4-15,-5-3-6 0,5 8 7 0,-3-2-9 16,3 4 4-16,2 0-13 0,5 2 5 0,2-3-6 15,6 3 3-15,4-3-10 0,6-2 1 0,3-1-9 16,7-5-3-16,3-1-3 0,5-1 3 16,4-4-5-16,5-2 8 0,3-3-4 0,5-4 1 15,3-4-2-15,5-5 0 0,0-6 2 0,6-4-2 16,2-8 9-16,1-4-4 0,1-9 7 0,0-6-6 16,-2-7 3-16,-3-5-11 0,0-3 7 15,-5 1-9-15,-3 1 8 0,-3 5-5 0,-6 4-6 16,-3 6 19-16,-8 7-18 0,-5 6 22 0,-9 23-10 15,5-23-7-15,-5 23 0 0,0 0 0 16,0 0 0-16,0 0 0 0,0 0 0 0,-19 19 0 16,9 2 0-16,-3 10 0 0,-1 10 0 0,0 8 0 15,0 1 0-15,3 2 0 0,3-1 0 0,2-1 0 16,4-2 0-16,2-7 0 0,7-2-29 0,0-9-15 16,9-2-25-16,-16-28-34 0,48 39-79 0,-31-48-128 15,15 13-266-15,7-5 17 0,-3-13 385 16</inkml:trace>
  <inkml:trace contextRef="#ctx0" brushRef="#br1" timeOffset="173144.1862">5454 13333 1638 0,'-17'31'148'0,"17"-31"-135"0,0 0-4 0,0 0 4 15,0 0 1-15,23-13 12 0,1 5-2 0,2-7-20 16,4-1 23-16,4-1-35 0,2-2 21 0,1 0-14 16,2 0-7-16,1 3-7 0,-4 0-13 0,-2 8-22 15,-10-5-31-15,4 15-38 0,-28-2-77 16,32 0-170-16,-32 0-183 0,6 21 66 16,-1 6 459-16</inkml:trace>
  <inkml:trace contextRef="#ctx0" brushRef="#br1" timeOffset="173300.4393">5469 13679 1903 0,'0'0'42'15,"0"0"-29"-15,0 0-6 0,0 0 5 0,17-13 5 16,0 7 6-16,6-3-5 0,6-4-6 0,6-3-12 16,7-2 0-16,3-1-19 0,4 2-27 15,-5-6-46-15,11 14-65 0,-20-20-115 0,19 17-342 16,-3 1 47-16,2-3 288 0</inkml:trace>
  <inkml:trace contextRef="#ctx0" brushRef="#br1" timeOffset="174363.0609">6753 13316 1580 0,'21'27'170'0,"-21"-27"-113"0,0 0-23 15,0 0-5-15,0 0 7 0,21-4 3 16,-4 6-3-16,-17-2-12 0,36-4-8 0,-14 2-20 15,1-3 5-15,3 1-13 0,4-4 8 0,1 3-9 16,1-4 5-16,4 3-34 0,-2-6-8 0,8 9-69 16,-14-20-85-16,22 16-265 0,-13-3-129 0,-1-2 100 15</inkml:trace>
  <inkml:trace contextRef="#ctx0" brushRef="#br1" timeOffset="175066.2953">7950 12938 982 0,'0'0'159'0,"0"0"-32"16,0 0-22-16,0 0-18 0,0 0-23 0,0 0-15 15,0 0-16-15,-9 23-5 0,9-23-5 16,-7 24 1-16,-1-7 2 0,4 5 4 0,-6-1-6 16,1 5 4-16,-4-2-9 0,2 4 4 0,-1 1-5 15,1 1 6-15,1-2-4 0,4 0 2 0,1-6-9 16,4-2-17-16,1-20 7 0,6 28-16 0,-6-28 27 16,18 19-12-16,-18-19 11 0,34 9-12 0,-12-12-11 15,3-6 9-15,3-2-13 16,4-5 27-16,0-2-15 0,2-3 15 0,-2-3-10 15,-2 0-5-15,-2 0 5 0,-2 1-5 0,-6 2 5 16,0 2-5-16,-20 19 4 0,25-26-3 0,-25 26 1 16,0 0 2-16,0 0 0 0,0 0-1 0,0 0 2 15,0 0-2-15,0 0-1 0,0 0 1 0,0 0-2 16,6 20 2-16,-9-1-1 0,-1 4 3 0,0 4 0 16,2 2 7-16,2-1-4 0,1 1-9 15,4-2 17-15,1 4-23 0,4-4 20 0,3-2-9 16,1-5-2-16,3-6 4 0,1-4 3 0,3-4 3 15,-1-2 1-15,1-5 2 0,0-4-5 0,-1-2-8 16,1-7 0-16,0-1 0 0,-1-7 0 16,-3-3 0-16,-3-3 0 0,-2-1 0 0,-4 0 0 15,-2-3 0-15,-1 2 0 0,-2-1 0 0,-3 0 0 16,0 2 0-16,0 2 0 0,-1-4 0 16,1 2-13-16,-2-1-27 0,6 6-7 0,-2-4-19 15,11 11-34-15,-10-14-57 0,24 22-156 0,-8-14-266 16,2-1 28-16,8 8 371 0</inkml:trace>
  <inkml:trace contextRef="#ctx0" brushRef="#br1" timeOffset="175441.3056">8929 12457 1842 0,'0'0'96'16,"0"0"-80"-16,-17 3-15 0,17-3-2 16,0 0 3-16,0 0 7 0,23-12 4 0,-23 12 3 15,30-11-5-15,-9 3-1 0,4-1-4 0,6 0-1 16,-2 0 1-16,1 2-2 0,-2 1-3 0,-1 3-1 16,-4 2 0-16,-2 1 0 0,-21 0 0 15,26 7 1-15,-26-7-3 0,0 0 2 0,19 28 0 16,-19-28 2-16,-8 34 3 0,-1-13-5 0,-6 2 4 15,-4 0-4-15,-3 2 0 0,-4-1 0 16,2 2 0-16,0-5 0 0,2 2 0 0,5-5 0 16,3 1 0-16,14-19 0 0,-11 24 0 0,11-24 0 15,6 18 0-15,-6-18 0 0,22 17 0 0,-5-10 0 16,4-2 0-16,6-3 0 0,2-3 0 0,5 1-20 16,-1-6-52-16,7 6-43 0,-8-13-31 0,16 21-68 15,-22-20-224-15,15 10-125 0,4 7 85 16,-11-15 478-16</inkml:trace>
  <inkml:trace contextRef="#ctx0" brushRef="#br1" timeOffset="175972.8335">9765 12877 1108 0,'0'0'232'0,"0"0"-163"15,0-21-17-15,0 21 19 0,0 0 4 0,-10-27-2 16,10 27-8-16,0 0-17 0,-19 1-8 16,19-1-8-16,-26 10-4 0,26-10-3 0,-30 19 0 15,30-19-6-15,-30 30 3 0,14-11-6 0,3 2 4 16,-1 4-7-16,4 2 1 0,3 2-14 0,2-1 0 15,5-1 0-15,5-5 0 0,5-3 0 0,-10-19 0 16,29 27 0-16,-8-19 0 0,2-4 0 0,2-3 0 16,5-5 0-16,0-3 0 0,3-5 0 15,-2-3 0-15,0-3 0 0,-2-2 0 0,-2-2 0 16,-3-2 0-16,-3 0 0 0,-3-2 0 0,-1 1 0 16,-2 1 0-16,-2 1 0 0,-2 1 0 0,-3 1 0 15,-2 4 0-15,-6 17 0 0,10-26 0 16,-10 26 0-16,0 0 0 0,0 0 0 0,0 0 0 15,0 0 0-15,0 0 0 0,0 0 0 0,3 32 0 16,-5-1 0-16,1 5 0 0,-4 10 0 16,0 6 0-16,-3 10 0 0,-1 6 0 0,0 13 0 15,-2 8 0-15,-3 3 0 0,-1 1 0 0,-4-9 0 16,0-4 0-16,-5-7 0 0,0-7 0 0,-1-6 0 16,-2-7 0-16,-2-7 0 0,-3-6 0 0,-4-8 0 15,-1-4 0-15,-3-6 0 0,0-6 0 0,-1-10 0 16,-1-6 0-16,4-9 0 0,-1-10 0 15,5-8 0-15,1-13 0 0,10-3 0 0,1-14-38 16,17 5-125-16,-13-28-175 0,25 16-306 0,4-5 24 16,7 3 377-16</inkml:trace>
  <inkml:trace contextRef="#ctx0" brushRef="#br1" timeOffset="176129.0937">10494 13475 2047 0,'0'0'0'0,"0"0"0"0,-20 11 0 0,20-11 0 16,0 0 0-16,-18-17 0 0,18 17 0 0,-18-33-22 15,18 33-308-15,-10-37-349 0,9 8 16 0,0 1 311 16</inkml:trace>
  <inkml:trace contextRef="#ctx0" brushRef="#br1" timeOffset="200201.1253">11864 5283 731 0,'17'-4'207'0,"-17"4"-124"16,0 0-20-16,-5-18 16 0,5 18 4 0,0 0 7 16,0 0-13-16,-3-17-18 0,3 17-18 0,0 0-12 15,0 0-6-15,-11-18 3 0,11 18 5 16,0 0 5-16,0 0 2 0,-23-22-3 0,23 22-2 16,-19-10-5-16,19 10-5 0,-25-7-5 15,25 7-3-15,-29-2-5 0,29 2-3 0,-31 6-1 16,31-6 0-16,-32 14-4 0,14-3 3 0,1 0-3 15,17-11 4-15,-30 29-3 0,15-12 5 0,2 0-2 16,1 0 1-16,2 1-4 0,3-1 2 0,1 1-6 16,2 0 5-16,3 1-5 0,2 0 4 15,3-1-3-15,2-1 3 0,-6-17-3 0,21 27 3 16,-21-27-3-16,31 17 1 0,-11-14 0 0,4-2-1 16,2-3 1-16,0-3 2 0,2-4 1 0,0-3-2 15,-2-2 3-15,-1-3-6 0,-4-1 4 0,-2-1-4 16,-2 0 5-16,-1-1-4 0,-4-1 4 0,1-1-6 15,-4 0 6-15,-3 2-5 0,-1-2 4 16,-1 2-4-16,-3-2 3 0,0 1-4 16,1 1-12-16,-1 0 24 0,-1 20-25 0,0-27 25 15,0 27-8-15,0 0-1 0,0 0 0 0,0 0 1 16,0 0-3-16,0 0 1 0,0 24 15 0,2 0-23 16,2 9 26-16,-1 4-21 0,0 5 4 0,-1 6 9 15,-2 5-9-15,0 7 8 0,-1 7-11 0,-3 2 11 16,0 2-10-16,-5-3 0 0,-3-2 15 15,0 0-12-15,-4-8 15 0,0-2-11 0,-3-6-6 16,-1-4 0-16,0-6 0 0,-1-4 0 0,-2-3 0 16,-2-4 0-16,0-4 0 0,-1-2 0 0,0-5 0 15,1-6 0-15,1-4 0 0,1-5 0 0,1-5 0 16,-2-5 0-16,2-5 0 0,-1-4 0 0,2-1 0 16,-1-6 0-16,4 1-6 0,0-3-45 15,7 4-21-15,-5-8-43 0,16 29-78 16,-9-45-202-16,19 29-182 0,-10 16 44 0,22-38 429 15</inkml:trace>
  <inkml:trace contextRef="#ctx0" brushRef="#br2" timeOffset="219238.2631">18099 10349 1343 0,'0'0'96'15,"0"0"42"-15,0 0-111 0,0 0-19 0,0 0-5 16,0 0-1-16,-13 26-3 0,13-26 4 15,-9 35-6-15,5-12 6 0,-4 5-7 16,0 1 5-16,2 3-26 0,-4-5-4 0,5 4-28 16,-8-13-34-16,13 10-71 0,0-28-143 0,-22 14-160 15,22-14 19-15,0 0 411 0</inkml:trace>
  <inkml:trace contextRef="#ctx0" brushRef="#br2" timeOffset="219410.1487">18113 10016 1795 0,'-31'7'13'0,"3"5"-4"0,5 0-11 15,3 2 3-15,20-14-3 0,-27 22 1 0,27-22-12 0,0 0-26 16,-11 27-48-16,11-27-64 16,18 9-116-16,-18-9-276 0,30-10 65 0,2 9 244 15</inkml:trace>
  <inkml:trace contextRef="#ctx0" brushRef="#br2" timeOffset="219738.2299">18434 10263 1713 0,'0'0'34'0,"-28"19"-10"0,28-19-1 16,-14 17 9-16,14-17 3 0,-3 18-8 15,3-18-8-15,0 29-4 0,0-29-14 0,5 34 2 16,-2-16-5-16,1 0 4 0,1-1-1 0,-5-17 4 15,10 28-2-15,-10-28 1 0,13 19-1 0,-13-19 5 16,18 12 1-16,-18-12 3 0,18 5 1 0,-18-5-2 16,21-6 2-16,-21 6 0 0,22-17-1 15,-22 17-5-15,29-34 0 0,-11 10-7 0,4-2 0 16,0-6 0-16,2 1 0 0,3-3 0 0,0-1 0 16,2 0 0-16,2 5 0 0,0 2 0 0,0 5 0 15,-2 6-1-15,-4 6 1 0,-3 5 0 0,-4 8-2 16,-18-2 1-16,27 20-1 0,-16-2-9 0,-4 5 20 15,0 5-25-15,-5 4 15 0,-2 1-17 16,-1 2-12-16,-3-4-5 0,3 3-25 16,-3-10-23-16,13 9-52 0,-9-33-105 0,7 24-324 15,-7-24 31-15,29 12 210 0</inkml:trace>
  <inkml:trace contextRef="#ctx0" brushRef="#br2" timeOffset="220222.6503">20208 10074 1544 0,'28'5'128'16,"-28"-5"-105"-16,0 0-16 0,-12 19-1 0,12-19 8 15,-9 32 1-15,5-11-11 0,-4 5 27 0,2 5-33 16,-2 1 28-16,-3 3-7 0,0-4-5 16,1 1 13-16,-2-4-8 0,2-3 3 15,2-5-9-15,2 0 0 0,6-20-6 0,-5 25 2 16,5-25-6-16,0 0 0 0,0 0 0 0,0 0-2 15,0 0 4-15,0 0 2 0,0 0 9 0,23-12 1 16,-15-5 3-16,3-2-7 0,0-7-3 0,0-3-8 16,1 0 1-16,-1-2-6 0,-1-3 7 0,0 1-5 15,-1 0-11-15,-1 1 21 0,-1 1-20 16,-1 3 20-16,0 1-6 0,1 7-4 0,-7 20 3 16,14-26-3-16,-14 26 1 0,0 0-1 0,18-7-2 15,-18 7 1-15,0 0 0 0,23 12-4 0,-23-12-10 16,27 17-5-16,-27-17-17 0,30 18-10 0,-10-6-29 15,-20-12-14-15,39 18-32 0,-39-18-31 16,41 13-42-16,-41-13-63 0,39-5-162 0,-10 16-14 16,-29-11 289-16</inkml:trace>
  <inkml:trace contextRef="#ctx0" brushRef="#br2" timeOffset="220582.0439">20748 10081 1610 0,'-19'-5'84'16,"19"5"-37"-16,-32-1-4 0,32 1-3 0,-34 1-3 15,16 2-6-15,-3 1-6 0,2 4-2 16,-1 2-1-16,2 4-1 0,-2 2-4 0,2 2-10 16,0 3 22-16,2 2-25 0,3 0 3 0,2 1-7 15,2-2 0-15,2-2 0 0,5-2 0 16,2 0 0-16,0-18 0 0,9 27 0 0,-9-27 0 16,22 19 0-16,-22-19 0 0,31 10 0 0,-12-10 0 15,0-2 0-15,5-4 0 0,1-5 0 0,2-4 0 16,2-5 0-16,0-2 0 0,-1-5 0 15,-3-1 0-15,-1 1 0 0,-3-1 0 0,-4 2 0 16,-3 3 0-16,-3 2 0 0,-4 1 0 0,-1 3 0 16,-6 17 0-16,4-21 0 0,-4 21 0 0,0 0 0 15,0 0 0-15,0 0 0 0,0 0 0 0,-24 25 0 16,13-2 0-16,-1 4 0 0,0 3 0 0,1 1 0 16,1-2-9-16,3-1-20 0,7-1-12 15,0-6-7-15,11 4-20 0,-11-25-12 16,29 36-21-16,-29-36-27 0,47 19-49 0,-29-28-66 15,21 5-257-15,4 5 50 0,-10-15 278 0</inkml:trace>
  <inkml:trace contextRef="#ctx0" brushRef="#br2" timeOffset="220925.8112">21332 10092 1532 0,'-31'-19'162'0,"31"19"-92"0,-40-30-11 15,21 19-10-15,-7 0-2 0,6 7-7 0,-6 3-6 16,1 7-6-16,-2 4-6 0,0 5-18 0,1 5-4 15,1 4 0-15,1 5 0 0,3 2 0 16,1 3 0-16,5 0 0 0,2-1 0 0,6-1 0 16,5-4 0-16,5-5 0 0,6-3 0 0,-9-20 0 15,33 25 0-15,-11-18 0 0,6-7 0 16,3-5 0-16,5-7 0 0,1-8 0 0,3-8 0 16,2-7 0-16,0-5 0 0,3-5 0 0,-3-3 0 15,0-2 0-15,-4-1 0 0,-2-1 0 0,-4 2 0 16,-3-4 0-16,-5 2 0 0,-4 2 0 0,-4 3 0 15,-7 5 0-15,-2 9 0 0,-5 7 0 0,-2 26 0 16,-9-22 0-16,9 22 0 0,-21 10 0 16,4 8 0-16,-3 11 0 0,-3 11 0 0,-4 10 0 15,0 8 0-15,-4 1 0 0,4 4 0 0,2-4 0 16,5-1 0-16,4-8-31 0,13-1-29 16,-2-15-80-16,24 15-127 0,-16-24-331 0,15 2 2 15,3-1 242-15</inkml:trace>
  <inkml:trace contextRef="#ctx0" brushRef="#br2" timeOffset="221425.8294">22018 10017 786 0,'0'0'227'0,"0"0"-62"15,24 1-8-15,-24-1-9 0,0 0-16 0,-17-6-42 16,17 6-27-16,-22 4-19 0,22-4-10 0,-34 7-5 15,15 1-1-15,-6-2 0 0,1 3-2 0,-2 0 1 16,3 3-4-16,1-1-5 0,4 2-3 16,1 0-8-16,17-13-7 0,-29 31 0 0,29-31 0 15,-18 26 0-15,18-26 0 0,-2 17 0 0,2-17 0 16,0 0 0-16,22 21 0 0,-22-21 0 16,30 12 0-16,-13-9 0 0,2-1 0 0,2 0 0 15,2-2 0-15,-2 1 0 0,0 2 0 0,-2 0 0 16,-19-3 0-16,26 10 0 0,-26-10 0 0,0 0 0 15,17 24 0-15,-17-24 0 0,2 27 0 0,-2-27 0 16,-11 36 0-16,-1-14 0 0,-3 3 0 0,-5 2 0 16,-1-1 0-16,-3 2 0 0,1 0 0 15,1-4 0-15,2-1 0 0,4-2 0 16,16-21 0-16,-19 24 0 0,19-24-34 0,0 0-65 16,0 0-60-16,25 10-167 0,-25-10-281 0,34-32 47 15,-6 18 299-15</inkml:trace>
  <inkml:trace contextRef="#ctx0" brushRef="#br2" timeOffset="221566.4935">22248 10561 1970 0,'-33'36'52'0,"-1"-1"-27"16,-2-2-25-16,4 1-2 0,0 1-21 0,3-2-31 15,4 6-39-15,-11-25-196 0,15 13-344 16,-3-10 30-16,24-17 254 0</inkml:trace>
  <inkml:trace contextRef="#ctx0" brushRef="#br2" timeOffset="222644.6631">18270 11160 1064 0,'0'0'116'15,"-8"-25"-72"-15,8 25 1 0,-23-21 11 0,23 21 7 16,-27-14 8-16,27 14-10 0,-34 1-14 0,15 5-7 15,-8 2-4-15,4 8 5 0,-7-1-3 16,3 8 3-16,-5-3-9 0,4 4 0 0,-2 3-9 16,2 3 2-16,0 0-7 0,2 5 5 0,2-2-7 15,2 5-12-15,3-5 21 0,4 4-23 16,3-2 19-16,6 0-8 0,3-2-10 0,5-3 5 16,4-2-7-16,5-2 4 0,5-2-4 0,3-1 2 15,4-1-5-15,4-5 3 0,4-5-2 16,5-1 2-16,5-5-1 0,0-4 1 0,6-4 1 15,4-5-2-15,-1-7 1 0,4-4-3 0,0-5 3 16,-1-2-3-16,0-5 5 0,-6-3-5 0,-3-3 4 16,-8-4-4-16,-4-4-7 0,-7-2 19 0,-3-3-15 15,-3-2 16-15,-8 0-4 0,-4 2-9 0,-7 1 7 16,-5 4-7-16,-7 1 7 0,-8 5-6 0,-5 3 7 16,-6 4-4-16,-5 5-1 0,-5 3-1 15,-4 5 0-15,-2 7 0 0,-2 6 0 16,0 12 0-16,3 8 0 0,-1 7 0 0,1 8 0 15,2 8 0-15,4 7 0 0,5 6 0 0,7 2 0 16,5-2 0-16,8-1 0 0,9-4 0 0,8-4 0 16,6-7 0-16,12-6 0 0,5-6 0 0,16-5 0 15,9-9 0-15,11-3-32 0,0-20-108 0,23 15-246 16,-14-26-257-16,9 1 35 0,0 0 371 16</inkml:trace>
  <inkml:trace contextRef="#ctx0" brushRef="#br2" timeOffset="223582.246">18970 11410 1729 0,'0'0'67'0,"0"0"-40"0,0 0-17 16,0 0-6-16,0 0 7 0,27-21 1 0,-4 10 6 15,6 0-7-15,8-1-3 0,4 0-5 0,5-3-1 16,3 2-3-16,2-2 3 0,0 1-6 0,0 1 1 16,-1-1-6-16,-3 5-1 0,-2-1-4 0,-1 5-2 15,-6-2-10-15,0 4-11 0,-9-4-21 16,4 8-31-16,-16-14-57 0,11 19-115 0,-28-6-273 15,0 0 39-15,25-10 295 0</inkml:trace>
  <inkml:trace contextRef="#ctx0" brushRef="#br2" timeOffset="223769.7594">18977 11702 1803 0,'0'0'67'16,"-13"22"-54"-16,13-22-9 0,0 0-6 0,34 2 2 15,-6-4 1-15,5-4 2 0,5-4 4 0,5-3-2 16,5-3 4-16,4-3-7 0,9-3 1 16,0-4-9-16,2 1-6 0,-2-4-23 0,1 5-24 15,-10-10-35-15,9 12-41 0,-21-18-68 0,16 15-223 16,-17-2-92-16,-9-5 92 0</inkml:trace>
  <inkml:trace contextRef="#ctx0" brushRef="#br2" timeOffset="223926.0007">19426 10953 1956 0,'-29'9'32'0,"1"-1"-16"0,28-8-13 16,-26 5-14-16,26-5-10 0,0 0-13 16,0 0-18-16,0 0-36 0,17 10-81 0,-17-10-189 15,0 0-231-15,28-6 50 0,-28 6 394 0</inkml:trace>
  <inkml:trace contextRef="#ctx0" brushRef="#br2" timeOffset="224097.9188">19562 11921 1857 0,'-18'23'190'0,"-7"-15"-190"0,8-5 0 16,17-3 0-16,0 0 0 0,-14-20-5 0,13 3-35 15,1 17-27-15,-1-46-61 0,18 34-144 0,-15-20-347 16,15 4 28-16,5 0 267 0</inkml:trace>
  <inkml:trace contextRef="#ctx0" brushRef="#br2" timeOffset="224801.1934">20476 11285 1200 0,'0'0'140'0,"-3"-25"-95"16,3 25-19-16,-2-24-2 0,2 24 15 0,-1-17 11 15,1 17 9-15,0 0-7 0,0 0-9 0,-25 0-11 16,8 6-11-16,-1 9 0 0,-6 2-1 0,-1 8 9 16,-8 2 1-16,2 4 7 0,-4-2-2 15,3 2-15-15,3-4 19 0,6-1-29 0,4-6 16 16,10-3-17-16,9-17-7 0,-11 18-2 0,11-18-2 16,0 0 0-16,22 10 2 0,-5-11-1 0,6-3 2 15,7-5-1-15,5-4 1 0,6-1-2 0,2-3-11 16,1 1 24-16,0 2-25 0,-1 2 25 0,-5 2-11 15,-6 4-1-15,-4 5 0 0,-6 2 0 0,-22-1 0 16,27 12-11-16,-27-12 23 16,7 28-23-16,-9-8 22 0,-7 6-14 0,-3 2-5 15,-5 1 1-15,-3 0-9 0,-2-2 6 0,1 3-6 16,-3-6 5-16,6-1-9 0,1-6-2 0,17-17-15 16,-22 19-26-16,22-19-25 0,0 0-28 0,0 0-53 15,15-30-76-15,2 7-274 0,12 0 39 0,-3-18 305 16</inkml:trace>
  <inkml:trace contextRef="#ctx0" brushRef="#br2" timeOffset="224973.0569">21035 11229 1499 0,'-7'19'107'0,"-18"-5"-73"16,6 6 0-16,-4 1-1 0,3 5 5 0,-3 2-9 15,4 4-23-15,-4-1 17 0,1 4-32 16,4-1 24-16,1 2-9 0,4-2-10 0,4-2 7 15,0-5-13-15,3-4-9 0,9 0-34 0,-3-23-18 16,4 28-50-16,-4-28-83 0,0 0-250 0,26-6-61 16,-26 6 149-16</inkml:trace>
  <inkml:trace contextRef="#ctx0" brushRef="#br2" timeOffset="225363.7155">21260 11144 1762 0,'-1'20'130'0,"1"-20"-109"0,0 0-14 16,0 0 2-16,0 0 2 0,0 0 7 0,0 0 6 15,0 0 0-15,0 0 0 0,-6 18-7 16,6-18-17-16,2 19 0 0,-2-19 0 0,-2 30 0 16,-4-9 0-16,-2 3 0 0,-1 3 0 0,-4 2 0 15,0 2 0-15,-3 2 0 0,2 0 0 0,-1-2 0 16,2-2 0-16,1-6 0 0,3-6 0 0,9-17 0 15,-5 17 0-15,5-17 0 0,0 0 0 16,0 0 0-16,23-11 0 0,-6-5 0 0,3-6 0 16,3-7 0-16,4-4 0 0,2-6 0 15,4 1 0-15,-2-2 0 0,3 2 0 0,-1 3 0 16,-4 3 0-16,-2 6 0 0,-3 3 0 0,-3 6 0 16,-21 17 0-16,28-18 0 0,-28 18 0 0,0 0 0 15,0 0 0-15,10 19 0 0,-13-2 0 0,0 10 0 16,-5 3 0-16,-3 6 0 0,-3 3 0 0,-2 5 0 15,-1 0 0-15,1 1 0 0,3-3 0 0,4-2-24 16,3-10-36-16,14 4-48 0,-8-34-63 16,25 41-163-16,-25-41-253 0,41 12 30 0,-8-3 352 15</inkml:trace>
  <inkml:trace contextRef="#ctx0" brushRef="#br2" timeOffset="225910.6896">22339 11028 1369 0,'0'0'117'0,"-10"-18"-47"16,10 18-17-16,-19-16-10 0,19 16-4 0,-27-9-5 15,7 6-3-15,0 7-1 0,-5-2-2 0,1 6 1 16,-5 0-3-16,2 3 1 0,-2 1-6 0,2 4 0 16,-1-1-6-16,4 5 0 0,-2 3-3 15,1 5 6-15,3 2-5 0,1 3 5 0,2-1-8 16,4 3-2-16,2 2-8 0,3 0 0 0,9-2 0 15,1-2 0-15,10-5 0 0,3-2 0 16,5-4 0-16,5-4 0 0,2-3 0 0,5-7 0 16,4-6 0-16,3-6 0 0,5-8 0 0,1-7 0 15,3-5 0-15,-2-5 0 0,1-5 0 16,-5-4 0-16,-4-4 0 0,-3 0 0 0,-5 0 0 16,-7 1 0-16,-5 0 0 0,-5 2 0 0,-9 1 0 15,-2 3 0-15,-7 3 0 0,-4-1 0 0,-8 0 0 16,-1 2 0-16,-5 3 0 0,-1 6 0 0,-1 9 0 15,-3 7 0-15,-2 8 0 0,0 9 0 0,-2 7 0 16,0 9 0-16,-1 4 0 0,3 6 0 0,2 0 0 16,9 2 0-16,4-4 0 0,9-1 0 15,5-4 0-15,7-3 0 0,9-4 0 0,4-6 0 16,11-4 0-16,6-7 0 0,8 0-17 16,-1-12-65-16,11 10-91 0,-19-32-217 0,18 16-223 15,-3-4 21-15,2-6 413 0</inkml:trace>
  <inkml:trace contextRef="#ctx0" brushRef="#br2" timeOffset="226317.1275">22786 11385 1534 0,'0'0'120'0,"0"0"-46"0,0 0-22 0,0 0-16 15,0 0-13-15,0 0-8 0,-9 28-11 0,4-9-17 16,-5 5 21-16,-2 2-35 0,1 3 16 0,-5-4-28 16,6 5-30-16,-7-14-31 0,17 14-86 15,-18-26-136-15,18-4-214 0,9 23 51 0,-9-23 408 16</inkml:trace>
  <inkml:trace contextRef="#ctx0" brushRef="#br2" timeOffset="226535.8933">23183 11104 1511 0,'16'21'263'0,"-16"-21"-232"15,0 0-16-15,-21 0-1 0,21 0 2 0,0 0-6 16,-21 25-3-16,11-8-9 0,1 5 3 0,-2 3-4 16,0 3 6-16,-1 4-5 0,1-1 5 15,0 2-8-15,0-2-2 0,6 0-8 0,-4-7-50 16,13 5-12-16,-4-29-90 0,4 35-124 0,-4-35-237 16,0 0 2-16,25 17 341 0</inkml:trace>
  <inkml:trace contextRef="#ctx0" brushRef="#br2" timeOffset="226692.4852">23240 10744 1420 0,'-29'-6'116'0,"29"6"-83"0,-31 4-26 0,31-4-4 16,-19 12-1-16,19-12 2 0,0 0-13 0,-4 20-24 15,4-20-40-15,0 0-97 0,26 24-110 0,-9-19-230 16,-17-5 51-16,42 10 409 0</inkml:trace>
  <inkml:trace contextRef="#ctx0" brushRef="#br2" timeOffset="227161.3346">23793 10449 1553 0,'0'0'105'0,"-16"-27"-49"0,16 27-11 15,-19-20-2-15,19 20-3 0,-19-6-9 0,19 6-7 16,-26 6-7-16,26-6-1 0,-30 22 1 0,14-3 6 15,1 4-5-15,2 7 7 0,-1 4-10 16,2 1 0-16,0 4-11 0,4-1-4 0,-2 5 0 16,3 4 0-16,0 0 0 0,1 3 0 15,3-3 0-15,-1-1 0 0,3-3 0 0,0-2 0 16,2-3 0-16,0-3 0 0,2-1-34 0,-1-9-15 16,5 4-47-16,-7-29-70 0,16 17-371 0,-16-17-68 15,0 0 50-15</inkml:trace>
  <inkml:trace contextRef="#ctx0" brushRef="#br2" timeOffset="227317.6052">23460 10996 1775 0,'28'-8'154'0,"-28"8"-95"0,0 0-19 16,22-17-21-16,-5 9-19 0,5-3 0 0,5-1 0 15,4 1 0-15,1-2 0 0,3 3-27 0,-7-7-84 16,13 21-136-16,-41-4-379 0,41-17-3 15,-22 16 223-15</inkml:trace>
  <inkml:trace contextRef="#ctx0" brushRef="#br2" timeOffset="228067.9936">20226 12117 1020 0,'15'-31'406'0,"-15"31"-268"0,-3-16-75 0,3 16 17 16,-8-21-49-16,8 21 24 0,-13-21-25 0,13 21-11 16,-19-15-3-16,19 15-6 0,-22-8 1 15,22 8 2-15,-24 3-1 0,24-3 0 16,-27 14-1-16,27-14-15 0,-29 25 31 0,15-9-21 16,-2 3 26-16,-1 6-8 0,0 2-10 0,1 3 2 15,1 1-11-15,1 2-5 0,2 1 0 0,1 2 0 16,2 0 0-16,4 2 0 0,0-2 0 0,3-2 0 15,2-1 0-15,2-3 0 0,6-5 0 16,0-3 0-16,6-3 0 0,4-4 0 0,4-4 0 16,4-4 0-16,5-6 0 0,2-4 0 0,2-7 0 15,3-6 0-15,1-7 0 0,1-2 0 0,-3-8 0 16,1-1 0-16,-5-3 0 0,-6-2 0 0,-4-2 0 16,-5 0 0-16,-3 2 0 0,-3 2 0 0,-6 2 0 15,-2 1 0-15,-7 4 0 0,-3 1 0 16,-5 3 0-16,-3 2 0 0,-4 0 0 15,-1 2 0-15,-4 1 0 0,-1 6 0 0,-3 7 0 16,0 5 0-16,0 5 0 0,1 7 0 0,0 4 0 16,2 5 0-16,2 6 0 0,2 1 0 0,2 0 0 15,6 2 0-15,2-4 0 0,7 1 0 0,3-4 0 16,4 0 0-16,7-3 0 0,-11-17 0 0,34 27 0 16,-10-18 0-16,5 1 0 0,5-9 0 0,5 2-33 15,0-9-61-15,10 11-90 0,-22-24-230 16,16 14-205-16,-5-4 46 0,-4-3 444 0</inkml:trace>
  <inkml:trace contextRef="#ctx0" brushRef="#br2" timeOffset="228396.1285">21045 12143 1625 0,'0'0'139'0,"0"0"-95"0,0 0-26 0,0 0-6 16,0 0-5-16,0 0-1 0,-15 20-3 0,15-20 0 15,-8 25-3-15,2-6 3 0,-3 1-4 0,1 2 5 16,0 2-6-16,2-3 3 0,1 1-4 0,2 0 0 16,3-3-13-16,0-19-12 0,8 33-39 15,-8-33-38-15,16 17-78 0,-16-17-103 0,7-21-247 16,-7 21 37-16,26-27 355 0</inkml:trace>
  <inkml:trace contextRef="#ctx0" brushRef="#br2" timeOffset="228536.7736">21118 11880 1303 0,'0'0'168'0,"-31"4"-91"0,31-4-27 0,-28 11-21 15,28-11-12-15,0 0-19 0,-15 17-16 0,15-17-23 16,0 0-23-16,14 21-37 0,-14-21-46 0,24 8-92 16,-24-8-252-16,30 3 58 0,0 9 326 0</inkml:trace>
  <inkml:trace contextRef="#ctx0" brushRef="#br2" timeOffset="228833.6482">21486 12018 1337 0,'-40'3'181'0,"40"-3"-92"0,-29 9-31 16,29-9-18-16,-34 8-16 0,17-3-10 0,-3 1 0 16,20-6-11-16,-34 14 35 0,34-14-29 0,-28 20 25 15,28-20-17-15,-17 23-8 0,17-23-1 16,-2 22-4-16,2-22-1 0,10 20-2 0,-10-20 1 15,23 18-1-15,-23-18 4 0,34 14-2 0,-12-8 1 16,0-2-2-16,3 0 1 0,-1 0-2 0,-3-1 2 16,1 2-3-16,-5 1 3 0,-17-6-1 0,24 14 0 15,-24-14 2-15,9 19 4 0,-9-19-1 0,-6 24 2 16,6-24-3-16,-21 30-1 16,5-13-4-16,0 1 3 0,-3 2-6 0,2-1 3 15,-2-2-4-15,0-1-2 0,19-16-11 0,-28 21-7 16,28-21-24-16,0 0-38 0,-3 21-76 0,3-21-149 15,-6-19-266-15,6 19 32 0,15-23 358 0</inkml:trace>
  <inkml:trace contextRef="#ctx0" brushRef="#br2" timeOffset="229427.4796">22493 12039 1086 0,'0'0'123'16,"0"0"-28"-16,0 0-26 0,0 0 18 0,0 0-29 16,0 0 11-16,0 0-8 0,0 0-12 0,0 0-9 15,0 0-11-15,-3-20-3 0,3 20-2 0,0 0 1 16,-27-4-1-16,27 4 1 0,-27 6 0 15,27-6 1-15,-30 13-3 0,30-13-1 0,-28 19-16 16,28-19 9-16,-25 17-14 0,25-17 20 0,0 0-15 16,-14 19 6-16,14-19-12 0,0 0 0 0,0 0 0 15,0 0-2-15,11 18 1 0,-11-18 0 0,22 4 1 16,-22-4 0-16,29-2 1 0,-29 2 0 16,30-3 0-16,-30 3-1 0,32-3 1 0,-32 3-1 15,28-1-1-15,-28 1 1 0,18 4 1 16,-18-4-1-16,0 0 0 0,0 0 0 0,18 17 0 15,-18-17 0-15,0 0 0 0,4 23 0 0,-4-23 0 16,-6 19 0-16,6-19 0 0,-14 22 0 0,14-22 0 16,-20 26 0-16,20-26 0 0,-23 29-3 0,23-29-7 15,-22 27-6-15,22-27-6 0,-16 19-10 0,16-19-14 16,0 0-32-16,0 0-28 0,0 0-37 16,0 0-57-16,0 0-130 0,25-6-179 0,-11-12 33 15,15 10 401-15</inkml:trace>
  <inkml:trace contextRef="#ctx0" brushRef="#br2" timeOffset="229943.1452">22874 11991 1203 0,'0'0'401'16,"0"0"-270"-16,0 0-52 0,0 0-23 0,-23 0-11 16,23 0-12-16,0 0-9 0,-26 6-8 0,26-6-5 15,-22 14-2-15,22-14 0 0,-23 22-12 0,23-22 9 16,-24 34-9-16,9-12 20 0,3 4-12 0,-1 2 3 15,-1 3-8-15,1 0 0 0,1-1 0 16,1-3 0-16,2-4 0 0,2-6 0 0,7-17 0 16,-1 23 0-16,1-23 0 0,0 0 0 15,0 0 0-15,21 7 0 0,-21-7 0 0,24-16 0 16,-10-1 0-16,5-4 0 0,1-6 0 0,3-5 0 16,2-1 0-16,-1-4 0 0,-2 2 0 0,1 3 0 15,-3 0 0-15,-5 2 0 0,0 2 0 0,-4 0 0 16,-1 4 0-16,-2 4 0 0,-8 20 0 0,12-26 0 15,-12 26 0-15,0 0 0 0,0 0 0 16,0 0 0-16,0 0 0 0,0 0 0 0,3 23 0 16,-3-23 0-16,-5 35 0 0,2-13 0 0,3-1 0 15,0-1 0-15,2 1 0 0,1-4 0 16,1 0 0-16,-4-17 0 0,15 25 0 0,-15-25 0 16,24 18 0-16,-24-18 0 0,30 7 0 0,-13-8 0 15,3-3 0-15,-1-2 0 0,3-2 0 0,-2-2 0 16,0-3 0-16,-2 0 0 0,0-1 0 15,-18 14 0-15,29-25 0 0,-29 25 0 0,17-21 0 16,-17 21 0-16,0 0 0 0,0 0 0 0,0 0 0 16,0 0 0-16,0 0 0 0,0 0 0 0,0 0 0 15,0 0 0-15,0 0 0 0,-10 31 0 0,10-31 0 16,-10 32 0-16,7-15 0 0,0 1 0 0,1 1 0 16,3 1 0-16,-1-3-27 0,5 4-26 15,-5-21-18-15,13 32-32 0,-13-32-38 16,21 22-84-16,-21-22-124 0,0 0-186 0,30-2 64 15,-30 2 400-15</inkml:trace>
  <inkml:trace contextRef="#ctx0" brushRef="#br2" timeOffset="230333.7935">23539 12025 1437 0,'0'0'173'16,"0"0"-74"-16,-17-27-22 0,17 27-25 0,0 0-15 15,0 0-10-15,-23-20-5 0,23 20-4 0,-18-3-3 16,18 3-3-16,-21 5 0 0,21-5 2 0,-27 15 2 15,27-15 1-15,-30 24-4 0,30-24-10 0,-28 32 0 16,15-11-3-16,-1-2 0 0,2 4 0 16,1-1 0-16,3-3 0 0,3-2 0 0,5-17 0 15,1 26 0-15,-1-26 0 0,7 19 0 16,-7-19 0-16,0 0 0 0,28 11 0 0,-28-11 0 16,26-5 0-16,-26 5 0 0,34-18 0 0,-17 6 0 15,1-4 0-15,0-1 0 0,-2-2 0 0,-1-2 0 16,-2 0 0-16,-1 0 0 0,-2 2 0 0,0 0 0 15,-3 3 0-15,-7 16 0 0,12-29 0 0,-12 29 0 16,6-19 0-16,-6 19 0 0,0 0 0 16,0 0 0-16,0 0 0 0,0 0 0 0,0 0 0 15,-6 25 0-15,6-25 0 0,-11 37 0 0,4-14 0 16,0 1 0-16,-1 2 0 0,2-2 0 16,0-1 0-16,2-1 0 0,2-5 0 0,3-1-37 15,-1-16-12-15,9 21-17 0,-9-21-24 0,17 4-19 16,-14-21-41-16,19 15-58 0,-16-25-108 0,14 1-199 15,8 7 70-15,-11-22 384 0</inkml:trace>
  <inkml:trace contextRef="#ctx0" brushRef="#br2" timeOffset="230536.9584">23954 11475 1381 0,'0'0'425'0,"-17"15"-315"0,17-15-42 15,-27 17-28-15,27-17-17 0,-28 33-23 16,15-10 0-16,-3 2 0 0,1 5 0 15,-1 4 0-15,2 0 0 0,0 5 0 0,2 1 0 16,3 1 0-16,-1 1 0 0,3-2 0 0,-2-1 0 16,5-2 0-16,3-3 0 0,1-4 0 0,3 1 0 15,1-6 0-15,1-3 0 0,4-2 0 0,-9-20-35 16,25 29-26-16,-25-29-32 0,36 12-64 0,-35-32-135 16,22 10-310-16,-7-7 61 0,-2-11 276 15</inkml:trace>
  <inkml:trace contextRef="#ctx0" brushRef="#br2" timeOffset="230724.4813">24242 11430 1541 0,'19'1'247'15,"-19"-1"-125"-15,0 0-64 0,-21 31-5 0,7-2-32 16,0 4-16-16,-3 8-5 0,-2 3 0 16,2 5 0-16,-3 3 0 0,1 2 0 0,0 0 0 15,1-2 0-15,2-1 0 0,2-4 0 0,6-4 0 16,2-6 0-16,5-5 0 0,-1-5-8 0,9-2-22 15,0-6-19-15,9 1-67 0,-16-20-45 0,30 23-160 16,-30-23-270-16,22-7 42 0,-4 7 328 0</inkml:trace>
  <inkml:trace contextRef="#ctx0" brushRef="#br2" timeOffset="288596.7226">15212 12701 901 0,'32'-32'126'0,"-11"7"-117"0,-6-2-16 15,4 1 11-15,-7-1 16 0,2 3 9 0,-6-1 13 16,-1 6-2-16,-8 1-9 0,1 18-17 15,-12-26 0-15,12 26 7 0,-31-20 16 0,13 17 4 16,-9-3-3-16,-1 8-12 0,-6 3-14 0,-2 6 2 16,-7 3 3-16,1 8 14 0,-10 1 8 0,5 10 12 15,-8-2 2-15,8 10 10 0,-8-3 8 0,8 5-33 16,-3-2 17-16,5 5-32 0,2-2-2 0,4 4 7 16,3-1-15-16,7 1 5 0,4-2-11 0,8-2 6 15,6-3-10-15,5 1 7 0,8-4-10 0,5-1 7 16,7-2-10-16,8-4-11 0,10-3 22 0,9-3-22 15,7-4 23-15,6-7-8 0,10-5-1 0,4-7-2 16,8-4 4-16,6-8-3 0,5-7-10 0,6-6 25 16,-3-7-29-16,-1-6 18 0,-2-4-12 15,-8-5-7-15,-5-1 6 0,-8-5-17 0,-10 3-6 16,-12-7-30-16,-6 6 2 0,-19-6-10 0,-4 8 24 16,-15-3 23-16,-9 4-10 0,-9 1 36 0,-9 0-19 15,-8 3 12-15,-7 1 14 0,-6 1-5 0,-8 1 19 16,1 4 0-16,-7-1 17 0,5 7 0 0,-4 0 7 15,6 13-4-15,-1 4 1 0,7 11-5 0,0 7-5 16,4 8-1-16,2 4-7 0,2 10 1 0,1 4-4 16,2 3 2-16,-1 3-5 0,5 3-8 0,3 3-12 15,3 1 0-15,5 1 0 0,2-2 0 0,4-1 0 16,7-1 0-16,5-6 0 0,8-3 0 16,8-5 0-16,8-3 0 0,9-4 0 0,9-3 0 15,12-6 0-15,9-6 0 0,13-2-26 0,8-10-20 16,10 3-21-16,1-10-32 0,12 13-55 0,-18-22-125 15,14 16-302-15,-5-2 43 0,-8-8 282 0</inkml:trace>
  <inkml:trace contextRef="#ctx0" brushRef="#br2" timeOffset="288893.5995">16171 12977 1591 0,'0'0'193'0,"19"9"-167"0,-19-9-2 0,35-6-1 16,-7 1-3-16,4-3-2 0,1-1-11 0,0-1-2 16,-3 0-14-16,0 1-19 0,-7-4-34 15,9 12-41-15,-17-17-75 0,20 23-211 0,-18-10-159 16,-17 5 24-16,32-6 459 0</inkml:trace>
  <inkml:trace contextRef="#ctx0" brushRef="#br2" timeOffset="289049.8559">16209 13304 1942 0,'0'0'38'0,"-17"21"-37"0,17-21 7 0,20 3 3 15,3-5 5-15,10-4-2 0,6-5-2 0,8-6-7 16,7-7-5-16,7-5 0 0,4-1-14 16,-3-9-77-16,17 20-181 0,-9-20-381 0,-1 8 25 15,-6-2 240-15</inkml:trace>
  <inkml:trace contextRef="#ctx0" brushRef="#br2" timeOffset="290581.2338">6217 4674 1457 0,'0'0'89'0,"0"0"-64"0,0 0-19 0,0 0-7 16,0 0 1-16,0 0-2 0,0 0-4 0,0 0-8 15,-17 1-11-15,17-1-5 0,-8 20-6 0,8-20 6 16,-13 37 5-16,6-9 14 0,-1 6 2 0,1 2 11 16,1 4-7-16,-1 5 9 0,1 3-7 15,2 5 16-15,-1 7 4 0,3 4-17 16,-1 2 24-16,2 4-24 0,-2 2 7 0,3 3 16 16,-2 1-21-16,1 6 21 0,-2 0 4 0,5 7-17 15,-2 0 20-15,3 8-17 0,1 3-11 0,1 7 21 16,2 6-12-16,2 4-13 0,-2 2 10 0,3 6-10 15,-2 3-10-15,-2 1 11 0,0 8 5 0,-2 0-6 16,-3 2 7-16,-3 6 23 0,-3 1-6 16,-1 4 5-16,-6-1 8 0,1 5-10 0,-4-2 1 15,2 4 3-15,-4-5 4 0,3 0 0 0,-2-12-7 16,4-2-11-16,3-15-4 0,3-7-13 16,4-12-5-16,7-9 14 0,4-5-11 0,3-11-25 15,6-4-4-15,-3-12-54 0,10 5-50 0,-15-23-73 16,23 18-190-16,-13-12-148 0,-5-10 80 0,12 17 468 15</inkml:trace>
  <inkml:trace contextRef="#ctx0" brushRef="#br2" timeOffset="291613.3515">2275 9995 883 0,'0'0'89'16,"0"0"-66"-16,0 0-16 0,20 10-4 0,-20-10 7 16,28 0 9-16,-7-2 8 15,4-3 2-15,6 1-8 0,3-2-7 0,5 0-7 16,5 0-5-16,4 1-2 0,3 0 1 0,2 2-2 15,7 0 2-15,3 2 0 0,5 1 1 0,3-1 0 16,4 2 0-16,4 2 0 0,1-2-2 0,5 1 0 16,4-2-1-16,2 0 2 0,5-2 2 0,5-2 7 15,4-4 16-15,7 0 5 0,0-5 12 0,9 2 1 16,3-7-6-16,11 2-8 0,2-4-8 16,5 0-11-16,4 0-1 0,3 1-8 0,2 0 3 15,2 5-6-15,-2 2 6 0,-5 3-3 0,-3 3 1 16,-4 1-1-16,-6 4 2 0,-4 1-8 15,-4 4-10-15,-6-2-16 0,-6 8-36 0,-13-10-31 16,6 12-52-16,-20-13-48 0,3 3-152 0,0 9-47 16,-27-22 265-16</inkml:trace>
  <inkml:trace contextRef="#ctx0" brushRef="#br2" timeOffset="292304.8893">4063 9180 893 0,'0'0'112'16,"0"0"-46"-16,0 0-16 0,0 0 1 0,0 0 7 16,0 0 3-16,0 0-7 0,0 0-11 0,0 0-14 15,0 0-12-15,0 0-9 0,0 0-3 0,0 0 6 16,-9 23 7-16,8-3 11 0,-1-1 2 0,2 8 6 16,-3-3-8-16,6 6 5 0,-3-5-11 0,3 4 4 15,1-3-12-15,2-3-1 0,1-5-8 16,-7-18 0-16,23 25-6 0,-23-25 2 0,34 11 0 15,-12-13 1-15,0-5 2 0,5-6-2 0,0-2 3 16,0-6-7-16,2-4 6 0,0-3-6 16,0-2 5-16,-1-3-7 0,0-1 6 0,-2 0-6 15,-2 3 6-15,-2 3-6 0,-2 2 6 0,-1 4-5 16,-3 5 4-16,-16 17-3 0,21-22 1 0,-21 22-3 16,0 0-1-16,0 0 1 0,0 0 0 15,13 25 4-15,-12 2-3 0,0 9 8 0,-2 13-10 16,-3 8 11-16,-3 9-2 0,-2 7 23 0,-4 4 9 15,-2 5-8-15,-4-2 12 0,-2 1-17 0,-3-6-1 16,-2-5 7-16,0-7-12 0,1-7 3 0,-1-8-13 16,0-4 7-16,2-9-11 0,2-7-5 0,2-9 16 15,2-5-22-15,0-6 15 0,0-6-19 16,18-2-14-16,-34-13-24 0,34 13-34 16,-33-40-21-16,28 22-117 0,-22-27-212 0,19 4-155 15,-1 2 56-15,-6-14 532 0</inkml:trace>
  <inkml:trace contextRef="#ctx0" brushRef="#br2" timeOffset="293765.7177">17213 12639 1029 0,'0'0'121'0,"0"0"-49"15,0 0-17-15,-18-12 1 0,18 12 1 0,0 0 1 16,0 0-11-16,0 0-12 0,-22 6-15 15,22-6-7-15,-10 17-6 0,10-17 5 0,-10 25 27 16,10-5-28-16,0-20 39 0,1 37-35 0,-1-37 6 16,8 33-2-16,-8-33-10 0,12 28 1 0,-12-28-5 15,21 19 4-15,-21-19-1 0,28 12 3 0,-28-12 0 16,30 4-3-16,-12-7-3 0,4-1-1 0,-1-4 2 16,3-4-1-16,0-4 1 0,-1-2-4 0,2-3 0 15,-1-2 10-15,-2-3-27 0,1 0 27 16,-1-2-27-16,-3 1 13 0,-2 2 7 15,-1 2-8-15,-4 2 7 0,-1 4-5 0,-11 17 2 16,14-21 0-16,-14 21 1 0,0 0-1 0,0 0 0 16,0 0 1-16,0 0-3 0,0 0 3 0,1 27-4 15,-5-5 6-15,-1 5-6 0,-1 4 9 0,-2 4 18 16,1 3-22-16,-2-1 29 0,2 3-28 0,-1-2 0 16,0 0 9-16,-1 0-10 0,1 0 13 15,-3-2-3-15,0 1 5 0,-4-3-11 0,2-1 5 16,0-4-5-16,-1-4 4 0,1-4-2 0,0-2-1 15,13-19-8-15,-25 25 0 0,25-25-5 0,-19 11-5 16,19-11-13-16,0 0-14 0,-17-8-25 0,6-9-44 16,11 17-72-16,-16-39-130 0,12 17-264 15,2-1 32-15,-5-12 346 0</inkml:trace>
  <inkml:trace contextRef="#ctx0" brushRef="#br2" timeOffset="294203.3021">16759 13437 1490 0,'0'0'253'0,"0"0"-216"15,27-20-21-15,-6 0 3 0,9 1 1 0,6-6-1 16,11 2 28-16,1-2-34 0,5 5 20 0,0 1-22 16,3 2-9-16,1 0-1 0,2 1-3 0,0 1 1 15,2 3-1-15,0 0 2 0,0 0-7 0,1 3-2 16,-2-2-8-16,2 2-6 0,-1-2-10 0,1 5-15 16,-5-6-23-16,9 10-34 0,-16-16-51 0,19 19-82 15,-22-11-201-15,4 0-56 0,6 13 181 16</inkml:trace>
  <inkml:trace contextRef="#ctx0" brushRef="#br2" timeOffset="294765.8527">17323 13803 1358 0,'-24'19'102'0,"24"-19"-55"0,-6 23-15 16,6-23 8-16,11 20 9 0,-11-20 10 0,32 19-4 15,-7-12-8-15,2-7-11 0,8-1-13 0,3-7-5 16,6-5-5-16,2-6 0 0,3-5-5 0,-1-4 5 15,1-4-7-15,-2-3 5 0,-3 0-8 16,-6-1 6-16,-8 1-8 0,-6 1 9 16,-4 4-4-16,-7 2 6 0,-4 2-2 0,-6 3 3 15,-5 2-6-15,-5 1 2 0,-3 3-6 0,10 17 1 16,-32-26-2-16,12 17 0 0,-5 3 0 0,-4 6 1 16,-4 8 2-16,-4 8 1 0,-1 10 4 0,-2 10-10 15,0 9 0-15,0 9 0 0,3 8 0 0,2 5 0 16,4 4 0-16,7 0 0 0,6-3 0 15,7-4 0-15,6-5 0 0,9-12 0 0,5-7 0 16,13-11 0-16,12-8 0 0,11-11 0 0,11-10 0 16,12-10 0-16,7-14 0 0,8-5 0 15,0-18-92-15,22 15-184 0,-16-25-380 0,10 2 25 16,-1-3 240-16</inkml:trace>
  <inkml:trace contextRef="#ctx0" brushRef="#br2" timeOffset="295937.9894">2888 6625 260 0,'0'0'102'0,"0"0"-53"0,0 0-1 0,0 0 13 16,0 0 22-16,0 0 34 0,0 0 10 0,0 0 11 16,0 0-21-16,0 0-24 0,0 0-19 0,0 0-21 15,0 0-4-15,0 0-7 0,-10 18-5 0,10-18-9 16,0 0-1-16,0 0-4 0,4 21 3 0,-4-21 0 15,0 0 5-15,27 8 2 0,-8-7 0 16,3-10 4-16,6-3-7 0,2-13 0 0,8-6-8 16,2-11 1-16,5-9-14 0,1-10-7 15,2-4 16-15,-3-6-19 0,2-2 17 0,-7-2-2 16,-2 4-15-16,-3 2 13 0,-7 5-12 0,-4 6 10 16,-7 3-9-16,-7 4-2 0,-5 6 22 0,-5 1-21 15,-2 5 19-15,-5 5-11 0,-3 7-7 16,-2 7 3-16,12 20-1 0,-28-14 3 0,11 20 1 15,-4 11 1-15,-3 14 1 0,-4 20-2 0,-3 18-3 16,-3 18 15-16,-1 15-6 0,-3 8 7 0,3 4-20 16,2-1 0-16,3-7 0 0,8-11 0 0,6-14 0 15,10-18 0-15,6-15 0 0,11-12 0 0,6-12 0 16,11-8 0-16,5-11-32 0,11-11-22 16,1-18-25-16,19-3-74 0,-13-38-204 15,26 3-274-15,5-13 23 0,1-17 476 0</inkml:trace>
  <inkml:trace contextRef="#ctx0" brushRef="#br3" timeOffset="305100.4943">6237 15211 1273 0,'0'0'252'16,"0"0"-218"-16,28-15 6 0,-28 15-23 0,39-21 18 15,-15 5 13-15,8 7-7 0,-2-6-7 16,3 3-15-16,0-1-7 0,0 1-11 0,3-2 1 16,2 0-3-16,4-1 0 0,1-1 1 0,5 0-4 15,0-1-10-15,5 1-3 0,-3-1-16 16,5 4-12-16,-5-5-24 0,9 13-29 0,-17-12-57 15,14 23-26-15,-19-17-20 0,9 17-9 0,-12-5-29 16,-12-8-112-16,13 24 163 0,-35-17 188 0</inkml:trace>
  <inkml:trace contextRef="#ctx0" brushRef="#br3" timeOffset="305287.9761">6600 15392 1404 0,'-20'14'56'0,"20"-14"-31"0,0 0-20 16,0 0-6-16,0 0 3 0,26-24 15 0,7 9 3 16,9-10 5-16,13-6-12 0,4-3 0 0,11-3 8 15,0-1-35-15,3-1 20 0,1 3-51 0,-10-5-27 16,3 16-54-16,-21-14-93 0,11 14-164 16,-8 8-94-16,-20-12 208 0</inkml:trace>
  <inkml:trace contextRef="#ctx0" brushRef="#br3" timeOffset="305569.4148">7232 14693 1623 0,'0'0'49'0,"0"0"-20"16,0 0-9-16,0 0 2 0,21-16 15 0,-3 7 8 15,7 6-5-15,3-1-12 0,5 3-8 0,3 0-5 16,0 4-2-16,1 2-2 0,-3 4-2 0,-3 3-5 15,-2 4-2-15,-3 5-3 0,-5 5 3 0,-6 5-7 16,-4 4 9-16,-6 1-7 0,-5 6 7 16,-6 0-6-16,-5 0 7 0,-5 2-9 0,-6-1 9 15,-4 2-13-15,-5-3-3 0,-2-2 21 0,-2 1-22 16,-4-4 28-16,3-3-9 0,1-5-7 16,3-4 2-16,6-4-17 0,5-8-9 0,21-13-23 15,-27 8-36-15,27-8-92 0,0 0-147 0,-6-26-271 16,6 26 48-16,12-45 374 0</inkml:trace>
  <inkml:trace contextRef="#ctx0" brushRef="#br3" timeOffset="306477.2479">8890 14681 1040 0,'7'-23'163'0,"-7"23"-128"0,0 0 6 15,0 0 3-15,0 0 14 0,0 0 0 0,0 0-12 16,-5 27-10-16,5-27-23 0,-15 29 2 16,5-9-6-16,-3 3 12 0,-2 0 3 0,1 3 8 15,-4 1-3-15,3 3 6 0,-3-2-7 0,5 2 5 16,-3-4-9-16,5-2 2 0,1-6-12 0,10-18-2 16,-6 20-7-16,6-20-2 0,0 0 0 0,0 0-2 15,28-1 1-15,-28 1-3 0,32-15 3 0,-14 1-2 16,1-6 2-16,2-4-2 0,2-3 0 15,0-2-3-15,0-3 6 0,1 0-5 0,-1-1 8 16,-3 0-9-16,0 3 8 0,-4 1-8 0,-2 3 7 16,-3 4-7-16,-2 4 6 0,-9 18-4 15,11-21 3-15,-11 21 2 0,0 0-1 0,0 0 2 16,0 0-2-16,0 0-1 0,-10 19-2 0,10-19 2 16,-11 32-3-16,4-13 8 0,1 3-4 0,-1 2 8 15,1-3-4-15,3-2 1 0,3-19-4 16,1 27 2-16,-1-27-1 0,0 0 6 0,23 12 0 15,-6-13 3-15,4-5 2 0,4-5-1 0,4-6-1 16,4-3-6-16,4-5 3 0,3-2-9 0,0 0 5 16,0-1-5-16,-1 0-11 0,-5 4 20 0,-5 4-20 15,-3 5 20-15,-8 4-10 0,-18 11-2 0,23-9-1 16,-23 9 1-16,0 0 1 0,0 0 0 0,4 28-1 16,-7-8-12-16,-3 6 19 15,-3 6-16-15,-2 5 14 0,-3 3-11 0,1 2-5 16,0 2 3-16,0-1-7 0,1-3 5 0,4-3-19 15,0-7-6-15,8-4-29 0,0-26-22 0,14 38-64 16,-14-38-41-16,33 16-74 0,-33-16-230 0,31-4 41 16,2 5 261-16</inkml:trace>
  <inkml:trace contextRef="#ctx0" brushRef="#br3" timeOffset="306867.897">9953 14616 1504 0,'0'0'90'0,"-28"-15"-39"0,28 15-5 0,-20-6-3 16,20 6-4-16,-24-3-9 0,24 3-3 15,-27 6-9-15,27-6 0 0,-23 14-4 0,23-14-1 16,-23 20-1-16,23-20 6 0,-25 29-6 0,13-9 9 16,1-2-7-16,3 1 5 0,1 0-6 0,7-19-4 15,-8 31-3-15,8-31 0 0,4 18-4 0,-4-18 2 16,0 0-2-16,25 11 0 0,-25-11-1 0,32-5 0 15,-12-2 4-15,1-3 0 0,4-6-3 16,1-3-2-16,-1-5 0 0,2-3 0 0,-3 0 0 16,-2 1 0-16,-2 2 0 0,-3-1 0 15,-2 4 0-15,-4 1 0 0,-2 2 0 0,-9 18 0 16,10-26 0-16,-10 26 0 0,0 0 0 0,0 0 0 16,0 0 0-16,0 0 0 0,0 0 0 0,0 0 0 15,-7 32 0-15,0-4 0 0,-2 12 0 0,-2 5 0 16,-2 2 0-16,1 2 0 0,0 1 0 15,2-4-1-15,5-4-36 0,4-8-10 0,9-4-25 16,-8-30-32-16,39 38-79 0,-22-47-134 0,23 12-263 16,5-7 32-16,4-14 391 0</inkml:trace>
  <inkml:trace contextRef="#ctx0" brushRef="#br3" timeOffset="307680.5249">13969 14444 1218 0,'-30'-4'174'0,"30"4"-47"0,0 0-29 16,0 0-20-16,0 0-15 0,0 0-14 0,0 0-14 16,0 0-8-16,0 0-2 0,0 0-5 0,0 0-2 15,22 4-3-15,-22-4-6 0,34-14-7 0,-11 6-2 16,3 0-1-16,2 1-7 0,1-2-16 0,2 5-21 16,-4-8-50-16,10 17-71 0,-23-22-139 15,13 17-266-15,-5 1 27 0,-22-1 346 0</inkml:trace>
  <inkml:trace contextRef="#ctx0" brushRef="#br3" timeOffset="307836.7244">14108 14612 1397 0,'-36'-6'439'0,"6"24"-402"0,5-9-17 0,7 1-4 16,18-10-7-16,0 0-1 0,0 0-5 0,0 0-5 15,0 0 0-15,0 0 0 0,28 12-6 0,-3-19-11 16,10-4-21-16,3-14-46 0,20 15-173 0,-8-22-345 15,14 6 16-15,2 2 270 0</inkml:trace>
  <inkml:trace contextRef="#ctx0" brushRef="#br3" timeOffset="316079.5386">16045 14343 594 0,'0'0'234'0,"0"0"-133"15,15-24-22-15,-15 24-6 0,0 0-11 0,16-21-4 16,-16 21-4-16,0 0-12 0,0 0 1 0,0 0-3 16,0 0-1-16,0 0-3 0,0 0-11 0,0 0-7 15,-3 17-8-15,3-17-1 0,-13 32 0 0,4-12 6 16,-2 0 0-16,2 1 9 0,-3-2-6 15,2 0 6-15,10-19-9 0,-16 29-2 0,16-29-5 16,0 0-2-16,-9 18-4 0,9-18-2 0,0 0 2 16,0 0-3-16,18-2 4 0,-18 2-1 15,21-11 0-15,-21 11 1 0,30-24 2 0,-12 9-4 16,0-3 4-16,2-1-6 0,-2-1 5 0,1 0-5 16,-1-1 5-16,1 1-3 0,-1 0 4 0,-2 2-4 15,-2 1 4-15,-14 17-5 0,21-26 4 16,-21 26 2-16,11-17 4 0,-11 17 10 0,0 0 9 15,0 0 0-15,0 0 1 0,0 0-8 0,0 0-9 16,0 0-2-16,0 0-7 0,0 0-3 0,0 0 0 16,-6 19 0-16,6-19-2 0,0 18 2 0,0-18-2 15,4 19 2-15,-4-19-3 0,8 19 3 0,-8-19-3 16,17 14 2-16,-17-14 0 0,27 15 0 16,-27-15 0-16,34 8 0 0,-16-4-3 15,0-2 3-15,2-1-1 0,-2 1 1 0,2-5 0 16,-1 2-1-16,0-3 1 0,-2 2 0 0,-17 2 2 15,31-11-2-15,-31 11 2 0,24-16-2 0,-24 16 1 16,18-14-1-16,-18 14-1 0,0 0 1 0,17-21 0 16,-17 21 0-16,0 0 1 0,0 0 0 0,0 0-2 15,0 0 1-15,0 0 1 0,0 0-3 16,0 0-1-16,0 0 3 0,11 29-8 0,-11-29 1 16,6 37-15-16,-4-19-12 0,4 5-23 0,-4-5-8 15,9 8-22-15,-11-26-14 0,15 44-40 0,-15-44-55 16,14 36-100-16,-5-14-182 0,-9-22 91 15,23 30 387-15</inkml:trace>
  <inkml:trace contextRef="#ctx0" brushRef="#br3" timeOffset="318971.5528">17120 14329 819 0,'0'0'164'15,"0"0"-50"-15,10-17-35 0,-10 17-24 0,17-14-17 16,-17 14-14-16,0 0-8 0,22-18-2 15,-22 18 5-15,0 0 4 0,11-19 7 0,-11 19 3 16,0 0 4-16,0 0-3 0,2-26 2 0,-2 26-1 16,0 0 4-16,-7-20 4 0,7 20 1 0,0 0-3 15,-28-22-5-15,28 22-6 0,-28-5-5 16,11 9-4-16,-2 1-5 0,-2 3-2 0,-1 3-1 16,3 4 1-16,-4 0-2 0,3 6 4 0,1 1-6 15,-1 4 5-15,4 1-4 0,1 2 3 0,2-2-4 16,5-3 0-16,3-4-7 0,5-20 0 0,4 28-4 15,-4-28 1-15,22 16-2 0,-5-11 2 0,3-4-1 16,5-2 1-16,1-5-1 0,3-3 1 16,2-4 1-16,3-4-2 0,-1-2 6 0,0-3-7 15,-2-1 5-15,-4 0-5 0,-3 1 4 0,-3 2-3 16,-4 1 2-16,-17 19-1 0,26-27 0 0,-26 27 0 16,0 0 1-16,0 0 0 0,17-14-2 15,-17 14 1-15,0 0-2 0,-2 22 2 0,0-3-2 16,-1 8 4-16,0 6-4 0,-3 2 7 0,1 3-8 15,-1 5 6-15,0-1-6 0,1 3-7 16,-1-3 23-16,-1-1-19 0,0-1 19 0,1-1-2 16,0-5-6-16,1 0 6 0,-3-5-11 0,-2 1 0 15,-3-2 0-15,-2-3 0 0,-4-1 0 0,-3-3 0 16,-4-2 0-16,0-3 0 0,-2-4 0 0,1-5 0 16,1-3 0-16,3-5 0 0,4-4 0 0,-1-5 0 15,20 10 0-15,-33-34-11 0,22 13-53 16,-1-12-37-16,14 10-65 0,-17-25-140 0,20 14-298 15,1-3 43-15,2-7 328 0</inkml:trace>
  <inkml:trace contextRef="#ctx0" brushRef="#br3" timeOffset="320114.434">18475 13878 1169 0,'0'0'76'0,"-17"-14"-40"0,17 14-4 15,-17-13 1-15,17 13 11 0,-17-9 8 0,17 9-4 16,-27-3-2-16,9 0-2 0,18 3 0 16,-34 4 1-16,16 2 0 0,-4-1-5 0,4 5-5 15,-5 0-8-15,1 4-3 0,-3 0-3 0,1 4 4 16,-3 1 11-16,2 4-26 0,-2 1 25 0,1 4-27 15,2 1 6-15,2 3 2 0,3 2-10 0,3 1 4 16,5 0-11-16,6 0 7 0,3-3-10 0,4-1 7 16,4-3-5-16,6-3 4 0,7-2-2 15,1-6 0-15,9-5-1 0,7-3 2 0,4-8 0 16,8-5 0-16,4-5 1 0,5-7-3 16,6-7 2-16,0-4-2 0,0-5 3 0,-2-3-4 15,-2-3 5-15,-7 1-5 0,-8-1 6 0,-8 1-7 16,-8 1 8-16,-7-2-6 0,-8 1-10 0,-6 1 20 15,-4 0-20-15,-8 5 20 0,-5-1-5 0,-5 3-5 16,-9 3 5-16,-4 1-4 0,-4 2 3 16,-5 5-2-16,-2 4 2 0,-2 5 0 0,-2 8-3 15,1 6 0-15,-3 10 0 0,1 7 0 0,1 8 0 16,3 5 0-16,6 3 0 0,6 2 0 16,8-1 0-16,7 0 0 0,10-7 0 0,6 0 0 0,12-7 0 15,8-2 0-15,10-5 0 0,11-4 0 16,7-7 0-16,4-7 0 0,5-3 0 0,-1-8 0 15,6 4-57-15,-7-13-101 0,17 22-238 16,-19-19-229-16,-1 4 10 0,-4 3 420 0</inkml:trace>
  <inkml:trace contextRef="#ctx0" brushRef="#br3" timeOffset="322989.6819">12928 15816 1119 0,'0'0'154'16,"0"0"-85"-16,0 0-5 0,0 0-3 0,0 0 0 15,17-8-1-15,-17 8-7 0,17 2-16 16,-17-2-13-16,26-1-7 0,-9 0-8 16,4-3-1-16,4-2-4 0,4 0-1 0,4-3-3 15,2 1 0-15,2-3-8 0,4 1-6 0,-1-2-12 16,7 5-16-16,-6-6-16 0,6 9-17 0,-10-12-30 15,12 16-31-15,-18-14-39 0,14 15-25 0,-13-11-54 16,-1-3-128-16,11 22 115 0,-42-9 267 0</inkml:trace>
  <inkml:trace contextRef="#ctx0" brushRef="#br3" timeOffset="323192.801">13200 16004 1299 0,'-31'2'157'0,"31"-2"-79"16,-23 16-41-16,23-16-16 0,0 0-15 16,0 0-1-16,22 6 3 0,-4-7-1 0,5-3 0 15,6-2-3-15,4-4-3 0,7-3-1 0,4-4 1 16,4-4-5-16,3 3-21 0,-5-11-50 0,15 15-83 16,-21-23-119-16,13 10-241 0,1 9 34 0,-16-16 395 15</inkml:trace>
  <inkml:trace contextRef="#ctx0" brushRef="#br3" timeOffset="323474.0581">13815 15353 1245 0,'0'0'268'0,"0"0"-229"0,0 0-11 0,0 0 1 15,23 7 12-15,-6-10 9 0,10 5-4 16,-2-1-12-16,8 5-8 0,0-1-7 0,0 4 0 15,-2-1-2-15,-1 5 3 0,-4 2-8 0,0 4-2 16,-4 4-7-16,-1 3 4 0,-7 3-7 0,-3 1 7 16,-6 2-7-16,-6 4 3 0,-7 0-5 0,-4 4 10 15,-8 2-8-15,-7 0-2 0,-8 4 19 0,-8 2-20 16,-6-1 21-16,-4 1-5 0,-3-2-8 16,0-5 2-16,5-3-8 0,5-8 2 15,7-6-8-15,5-7-7 0,12-5-20 0,4-11-31 16,18-1-82-16,0 0-169 0,-8-20-297 0,8 20 27 15,20-44 385-15</inkml:trace>
  <inkml:trace contextRef="#ctx0" brushRef="#br3" timeOffset="323974.6692">14158 16244 1607 0,'0'0'76'0,"0"0"-35"0,0 0-10 0,0 0 5 15,17-7 14-15,0 5 1 0,1-4-8 0,5-1-12 16,3-1-11-16,4 1-8 0,3-3-5 0,5 0-4 16,2 1 1-16,1-1-3 0,3 2 0 15,0 0-8-15,2 2-10 0,1-2-14 16,1 5-16-16,-4-5-23 0,9 10-40 0,-13-16-62 15,25 22-155-15,-13-13-240 0,-5-4 38 0,9 12 393 16</inkml:trace>
  <inkml:trace contextRef="#ctx0" brushRef="#br3" timeOffset="324740.582">15597 15940 898 0,'0'0'211'0,"0"0"-98"0,-27-15-17 15,27 15-14-15,0 0-9 0,0 0-7 0,-28 8-10 16,28-8-2-16,-17 15-7 0,17-15-4 0,-18 21-9 16,18-21-2-16,-14 29-11 0,8-11-1 15,1-1-8-15,0 2 3 0,0-1-8 0,3 1 2 16,0-2-6-16,2-17 1 0,-2 31-5 0,2-31 3 16,3 21-2-16,-3-21-1 0,0 0 0 0,12 17 0 15,-12-17 0-15,0 0 0 0,17 3 0 16,-17-3 2-16,0 0 0 0,18-17 0 0,-18 17 3 15,19-32-5-15,-10 8 6 0,5-2-7 0,0-3 7 16,2-2-6-16,0 1 6 0,-2 0-6 16,0 0 6-16,-2 2-2 0,0 1-13 0,-1 7 28 15,-11 20-24-15,16-27 25 0,-16 27-9 0,0 0-3 16,0 0 2-16,0 0 1 0,0 0 2 0,0 0-15 16,13 19 25-16,-12 0-26 0,-1 1 19 0,-1 2-11 15,0 2-4-15,0 0 5 0,-2-1-2 0,5-2 5 16,-1-3-4-16,-1-18 1 0,13 23-3 15,-13-23-1-15,28 8-1 0,-8-9 0 0,5-6 0 16,4-5 0-16,4-9 0 0,4-2 0 0,0-6 0 16,2 0 0-16,-1-1 0 0,-3 2 0 15,-4 3 0-15,-3 4 0 0,-5 3 0 0,-4 6 0 16,-19 12 0-16,23-17 0 0,-23 17 0 0,0 0 0 16,0 0 0-16,0 0 0 0,0 0 0 0,3 29 0 15,-9-7 0-15,-3 7 0 0,-3 2 0 16,-4 6 0-16,2 1 0 0,-3 0 0 0,3 0 0 15,1-1 0-15,3-2 0 0,3-5 0 0,6 0-35 16,1-8-19-16,9 3-41 0,-9-25-50 0,32 39-123 16,-32-39-317-16,27 21 23 0,-3-13 260 0</inkml:trace>
  <inkml:trace contextRef="#ctx0" brushRef="#br3" timeOffset="325475.0545">16527 15904 786 0,'0'0'156'15,"-1"-17"-25"-15,1 17-23 0,-2-20-4 0,2 20 5 16,0 0-28-16,7-18 7 0,-7 18-24 0,0 0-20 15,0 0-7-15,0 0-6 0,0 0-11 16,0 0 6-16,0 0 5 0,0 0-24 16,0 0 8-16,-21 29-12 0,14-10-1 0,-1 3 8 15,-1 2-1-15,1 3 8 0,-1-3-6 0,-1 3 7 16,2-2-6-16,2 0 5 0,0-3-5 0,4-3 1 16,2-19-6-16,2 25-2 0,-2-25-4 0,0 0 0 15,31 12 0-15,-31-12 1 0,35-5 0 0,-16-4-1 16,5-4 3-16,-3-3-3 15,3-4 2-15,0-3-2 0,-1 0 2 0,0-1-5 0,-1 0 4 16,-3 2-3-16,-2 0 5 0,-2 4-5 0,-15 18 3 16,18-27-3-16,-18 27 1 0,0 0 1 0,0 0 2 15,0 0 1-15,0 0 2 0,0 0 2 0,0 0-2 16,0 0-1-16,0 0-5 0,0 0 0 16,-3 37-2-16,-2-13 4 0,-1 4-5 0,1 1 4 15,0 1-4-15,1-1 4 0,4 0-4 16,0-3 5-16,4-3-4 0,3-4 3 0,-7-19-3 15,20 25 1-15,-20-25 1 0,29 11 1 0,-29-11-1 16,35-4 1-16,-14-4 3 0,3-6 0 0,1-5 2 16,-1-4-3-16,1-5 2 0,1-3-4 0,-2-2 0 15,1 2-1-15,-5-2 0 0,0 3 0 0,-6 1 0 16,-2 2 0-16,-3 3 0 0,-4 3 0 16,-5 21 0-16,1-27 0 0,-1 27 0 0,0 0 0 15,0 0 0-15,0 0 0 0,-17-9 0 0,17 9 0 16,-13 17 0-16,13-17 0 0,-14 33-7 15,8-15-21-15,6 2-19 0,0-20-27 0,7 37-63 16,-7-37-107-16,19 14-369 0,-19-14 40 0,26 15 250 16</inkml:trace>
  <inkml:trace contextRef="#ctx0" brushRef="#br3" timeOffset="325975.0916">17589 15389 1289 0,'0'0'324'0,"0"0"-252"16,4-20-34-16,-4 20-5 0,21-23 4 0,-21 23 0 15,33-28-4-15,-12 15-8 0,-2-3-6 0,5 1-6 16,2 1-5-16,-1 1-6 0,1 2 2 15,-2 2-3-15,-3 4-17 0,-3 3 15 0,-1 4 0 16,-17-2 2-16,22 11 15 0,-22-11-11 0,9 23-3 16,-9-23 2-16,-2 36-3 0,-4-13 4 0,-2 3-3 15,-6 0 10-15,-3 2-2 0,-2 4 10 16,-4-2-5-16,0 1 5 0,-2 0-7 0,5-4-9 0,0-1-4 16,5-4 0-16,4-5 0 0,11-17 0 0,-8 21 0 15,8-21 0-15,0 0 0 16,22 16 0-16,-5-16 0 0,4-1 0 0,7-5 0 15,2-4 0-15,8-2-43 0,-3-6-31 0,10 8-52 16,-14-16-84-16,23 23-229 0,-18-6-158 0,-5 1 62 16,4 17 513-16</inkml:trace>
  <inkml:trace contextRef="#ctx0" brushRef="#br3" timeOffset="326553.2731">18255 15751 1446 0,'-26'-26'184'0,"26"26"-124"16,0 0-25-16,0 0-14 0,0 0-5 0,0 0-1 16,0 0-1-16,0 0-1 0,0 0-1 15,0 0 1-15,-2 32-5 0,3-9 7 0,-1 3-2 16,-1 3-8-16,0-1 29 0,0 4-24 0,-1-3 26 16,2 0-11-16,3-6-10 0,0-3-1 15,-3-20-7-15,19 26-1 0,-19-26-2 0,30 9 1 16,-10-10 1-16,3-4-1 0,3-6 1 0,2-5-3 15,4-6-2-15,0-5-1 0,2-2 0 16,-1-4 0-16,-2 2-1 0,-4 1 2 0,-2 3-3 16,-3 5 4-16,-6 3-2 0,-16 19 0 0,23-24 0 15,-23 24 0-15,0 0 0 0,0 0 0 0,0 0 0 16,0 0 0-16,0 0 0 0,-14 36 0 0,-1-6 0 16,-3 9 0-16,-2 8 0 0,-2 7 0 0,-2 5 0 15,0 6 0-15,-4 5 0 0,1 3 0 0,-2 2 0 16,-2-3 0-16,2-2 0 15,-1-1 0-15,2-6 0 0,1-1 0 0,2-9 0 16,-1-6 0-16,3-7 0 0,0-6 0 0,2-7 0 16,1-8 0-16,1-4 0 0,1-8 0 0,18-7 0 15,-27 3 0-15,27-3 0 0,0 0-10 0,-19-32-20 16,15 4-21-16,7-3-16 0,-3-14-39 0,15 10-51 16,-16-27-128-16,16 14-320 0,2-2 52 0,-3-7 371 15</inkml:trace>
  <inkml:trace contextRef="#ctx0" brushRef="#br3" timeOffset="326850.1532">19056 15925 1519 0,'19'-15'94'0,"0"9"-44"0,2-8-11 0,9 4-8 15,1-3-6-15,1 2-14 0,4 0-25 0,-5 3 26 16,0 2-51-16,-7-2 14 0,4 10-40 0,-7-8-21 15,7 13-16-15,-28-7-90 0,39-5-204 0,-22 12-124 16,-17-7 179-16</inkml:trace>
  <inkml:trace contextRef="#ctx0" brushRef="#br3" timeOffset="327006.4419">19140 16115 1816 0,'-11'23'125'15,"11"-23"-89"-15,0 0-19 0,0 0-9 16,0 0 0-16,0 0 0 0,28 10-2 0,-5-15-2 16,5-5-5-16,6-3-12 0,4-8-22 0,11 1-18 15,-1-9-36-15,18 10-50 0,-11-23-106 0,26 9-360 16,-8 4 42-16,-1-6 279 0</inkml:trace>
  <inkml:trace contextRef="#ctx0" brushRef="#br3" timeOffset="328243.4078">20301 15995 994 0,'-4'-18'404'0,"4"18"-264"15,0 0-64-15,0 0-21 0,0 0-7 0,0 0 3 16,23-7 4-16,-23 7-7 0,34-12-11 0,-13 7-10 16,2-2-9-16,4-1-8 0,3 2-4 0,3-1-4 15,1 1 0-15,0 1-2 0,4 1 2 0,-1 2 0 16,1 0 0-16,2-1-3 0,-2 1-4 0,-2-2-6 15,2 2-8-15,-3-3-12 16,3 2-9-16,-6-6-25 0,5 10-34 0,-14-17-49 16,19 24-131-16,-24-11-247 0,5-4-13 0,6 11 324 15</inkml:trace>
  <inkml:trace contextRef="#ctx0" brushRef="#br3" timeOffset="329025.2303">21762 15725 666 0,'0'0'72'0,"0"-19"-20"0,0 19-2 15,0 0 1-15,-1-23 13 0,1 23 23 0,0 0 2 16,0 0 5-16,0 0-6 0,0 0-14 0,0 0-9 16,0 0-9-16,-17-10-5 0,17 10-4 0,0 0-1 15,0 0-4-15,0 0-4 0,0 0-5 16,0 0-7-16,0 0-5 0,-19 9-7 0,19-9-4 16,-8 17-5-16,8-17 0 0,-7 34-2 0,1-11 6 15,-1 4-4-15,1 3-5 0,-3-3 26 0,3 0-26 16,1-3 24-16,0-3-15 0,3-4-5 0,2-17 1 15,-1 17-4-15,1-17 0 0,0 0-1 0,0 0 1 16,0 0 2-16,25-11 2 0,-25 11 4 16,26-33-4-16,-11 8-11 0,1-3 21 15,-1-5-27-15,2 0 23 0,0 1-6 0,0 0-6 16,1 2 7-16,-4 1-6 0,-5 5 4 0,0 1-5 16,-2 5 4-16,-7 18-3 0,11-24 2 0,-11 24 0 15,0 0 0-15,0 0 2 0,0 0 1 0,0 0-2 16,4 18 0-16,-4-18-2 0,-2 38-1 0,0-12 6 15,2 2-2-15,1 0 6 0,0-3-4 16,4-3 3-16,3-4-5 0,-8-18 2 0,24 26-6 16,-6-18 0-16,3-6 0 0,3-3 0 0,7-8 0 15,1-3 0-15,5-8 0 0,4-4 0 0,2-5 0 16,1-3 0-16,-3-1 0 0,0 2 0 0,-3 0 0 16,-4 3 0-16,-4 2 0 0,-4 5 0 15,-8 6 0-15,-18 15 0 0,21-16 0 0,-21 16 0 16,0 0 0-16,0 0 0 0,0 0 0 15,-5 21 0-15,-3-3 0 0,-5 7 0 0,-1 4 0 16,-3 3 0-16,0 2 0 0,-2-2 0 0,2 1 0 16,3-3 0-16,4-1 0 0,2-7-16 0,8-1-45 15,0-21-30-15,12 32-14 0,-12-32-61 0,30 26-72 16,-30-26-169-16,28-4-142 0,3 10 136 0,-13-20 413 16</inkml:trace>
  <inkml:trace contextRef="#ctx0" brushRef="#br3" timeOffset="329494.0616">22792 15644 1457 0,'-39'-31'153'0,"39"31"-68"0,-20-21-18 16,20 21-15-16,-14-24-7 0,14 24-10 16,-11-20-4-16,11 20-6 0,0 0-3 0,-15-18-1 15,15 18-2-15,0 0-4 0,0 0-2 0,-17 6-6 16,17-6-7-16,-11 25 0 0,3-3 0 0,4 2 0 15,-1 5 0-15,0 1 0 0,2-1 0 0,0 0 0 16,3-3 0-16,1-3 0 0,4-5 0 0,-5-18 0 16,14 20 0-16,-14-20 0 0,21 5 0 15,-21-5 0-15,28-7 0 0,-28 7 0 16,34-24 0-16,-16 3 0 0,4-4 0 0,-1-5 0 16,0-1 0-16,-1 0 0 0,-2 1 0 0,-1 2 0 15,-3 2 0-15,-6 5 0 0,1 2 0 0,-9 19 0 16,11-19 0-16,-11 19 0 0,0 0 0 0,0 0 0 15,0 0 0-15,-1 19 0 0,-4 4 0 0,-4 11 0 16,-3 10 0-16,-1 5 0 0,-4 9 0 16,-2 4 0-16,-2 6 0 0,0 2 0 0,-2 4 0 15,1 2 0-15,2-2 0 0,-1-5 0 0,1-8 0 16,2-6 0-16,0-7 0 0,4-7 0 0,1-7 0 16,2-5-3-16,0-7 1 0,-1-3 3 15,12-19-1-15,-22 27 1 0,22-27 1 0,-26 12-2 16,26-12 0-16,-31-4-4 0,31 4-6 0,-34-19-5 15,17 3-11-15,-2-9 7 0,5 3-31 16,-2-11 8-16,7 6-52 0,-8-16-35 0,19 14-95 16,-21-20-221-16,15 2-101 0,6 9 105 0,-9-15 441 15</inkml:trace>
  <inkml:trace contextRef="#ctx0" brushRef="#br3" timeOffset="330181.6082">23456 15386 845 0,'0'0'56'0,"25"-19"-28"0,-25 19 13 0,23-15 12 15,-23 15 18-15,19-12-1 0,-19 12-3 0,0 0-5 16,0 0 3-16,0 0 4 0,11-18 11 0,-11 18 4 16,0 0-3-16,0 0-14 0,0 0-25 15,0 0-14-15,0 0-13 0,-7 29 2 0,7-29-1 16,-12 36 5-16,4-14-1 0,2 2 1 0,1-1-7 16,3 2 2-16,0-4-7 0,2-1 0 15,1-3-5-15,-1-17 0 0,11 24-2 0,-11-24 0 16,19 12 0-16,-19-12 0 0,31 0 0 0,-12-4 1 15,2-6 2-15,2-2-1 0,1-5 3 0,1-2-5 16,-1-3 3-16,1-2-4 0,0-2 2 16,-2 1-2-16,-2-2 3 0,0 2-4 0,-4 1 3 15,-1 1-3-15,-4 2 3 0,-2 4-5 0,-10 17 4 16,15-25-2-16,-15 25 1 0,0 0-1 0,0 0 0 16,0 0 0-16,0 0 1 0,0 0 1 0,0 0-2 15,12 24 3-15,-12-1-4 0,-1 6 4 0,-3 4-5 16,0 4 7-16,-2 4-7 0,0 4 8 15,-1 2-6-15,-2 2 5 0,2-1-7 16,-4-1 4-16,0-1-3 0,1-2-8 0,-3-5 19 16,-3 1-19-16,3-5 18 0,-3-1-9 0,3-5 0 15,-1-3 0-15,1-4 0 0,1-6 0 0,12-16 0 16,-23 19-5-16,23-19-11 0,-20 4-15 0,20-4-18 16,0 0-20-16,0 0-40 0,-30-29-59 0,30 29-116 15,-14-20-223-15,6-2-40 0,8 22 286 16</inkml:trace>
  <inkml:trace contextRef="#ctx0" brushRef="#br3" timeOffset="330603.5507">23314 16249 1522 0,'-35'6'198'0,"35"-6"-145"16,0 0-42-16,0 0-5 0,27-7 12 15,-8 2 9-15,7-3 10 0,8-2 0 0,7-2-7 16,6-3-6-16,6-5-3 0,3-1-9 0,7-4 2 16,5-1-9-16,4-1-1 0,4-4-5 0,2 2 1 15,2-1-7-15,-4 5-1 0,-7-2-16 0,-3 5-7 16,-11 2-16-16,-2 6-5 0,-9 0-18 0,3 12-28 15,-20-11-60-15,18 24-209 0,-23-6-179 16,-22-5 4-16,25 18 475 0</inkml:trace>
  <inkml:trace contextRef="#ctx0" brushRef="#br3" timeOffset="331056.7029">23304 16914 1514 0,'-18'11'104'15,"18"-11"-56"-15,-12 24-32 0,12-24-10 16,6 20-2-16,-6-20 9 0,23 18 6 0,-5-7 6 15,1-5 4-15,7 1-2 0,5-7 1 0,5 0-1 16,6-7 2-16,3-3-5 0,3-8 1 0,3-4-11 16,4-7 4-16,1-4 0 0,-1-5 4 0,1-5-8 15,-9-2 2-15,-1-3-18 0,-7 0 7 0,-2 1-7 16,-8 3 6-16,-6 2-5 0,-5 4-8 0,-4 5 20 16,-7 0-18-16,-5 4 15 15,-3 1-8-15,-3 3 0 0,-3 3 0 0,0 5 0 16,7 17 0-16,-18-22 0 0,18 22 0 0,-26 0 0 15,9 11 0-15,0 8 0 0,-5 10 0 0,-2 8 0 16,0 10 0-16,-2 10 0 0,0 4 0 0,2 6 0 16,-1 2 0-16,3-1 0 0,2-7 0 0,2 1 0 15,7-10 0-15,3-1 0 0,4-8 0 0,8-12 0 16,4-4 0-16,-8-27 0 0,35 23 0 16,-10-13 0-16,4-9 0 0,0-9 0 0,9-1-78 15,-7-22-51-15,20 18-111 0,-23-21-389 0,16-9 33 16,1 6 222-16</inkml:trace>
  <inkml:trace contextRef="#ctx0" brushRef="#br3" timeOffset="331775.5287">23659 15831 303 0,'0'0'104'0,"0"0"-48"0,17-5-6 15,-17 5-2-15,0 0 11 0,18-9 15 0,-18 9 15 16,0 0 15-16,23-11 5 0,-23 11-16 0,0 0 10 16,13-18-33-16,-13 18 6 0,0 0-16 15,0 0-5-15,0 0 4 0,0 0 3 0,0 0 0 16,0 0-10-16,0 0-14 0,0 0-14 0,0 0-7 15,0 0-9-15,0 0-4 0,-23 17 0 16,23-17 14-16,-21 30-31 0,10-9 31 0,-1 4-27 16,-1 2 12-16,1 2 7 0,-2 1-7 0,1-1 7 15,-2 0-9-15,3-1 7 0,0-4-1 0,1-1 7 16,0-5 0-16,11-18 7 0,-17 25-1 16,17-25 3-16,0 0 0 0,0 0 0 0,-21 13-2 15,21-13-4-15,0 0-3 0,-20-7-3 0,20 7-4 16,-26-12-7-16,26 12 0 0,-25-19 0 0,25 19 0 15,-25-25 0-15,25 25 0 0,-19-30 0 0,19 30 0 16,-12-33 0-16,12 33 0 0,-4-30 0 0,4 30 0 16,4-24-15-16,-4 24-6 15,0 0-7-15,17-21-9 0,-17 21-12 0,20-8-26 16,-20 8-60-16,32-6-174 0,-32 6-279 0,24-21 4 16,-24 21 379-16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22:22:32.36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1487 745 1075 0,'0'0'92'16,"0"0"-44"-16,0 0-35 0,0 0-2 0,0 0 7 15,0 0 9-15,0 0 5 0,-4 22-10 0,4-22-4 16,-13 29-9 0,3-4 3-16,-4 3 3 0,2 5 2 0,-7 3-7 15,1 0 11-15,-3 9-15 0,1 1 18 0,-5 6-11 0,4 5-6 16,-5-4 23-16,4-1-24 0,0-1 19 0,4-3-10 15,0-3-14-15,3-5 6 0,4-6-9 0,3-5 7 16,3-8-9-16,5-21 5 0,-1 21-4 0,1-21 3 16,0 0 1-16,0 0 3 0,18-13 11 15,-18 13 1-15,25-38 7 0,-9 10-8 0,2-10 1 16,3-6-13-16,1-5 7 0,0-3 8 0,-3-4-25 16,1 3 25-16,-6-2-27 0,-1 3 2 0,-4 5 13 15,-3 1-13-15,-3 5 12 0,-2 1-9 0,-3 1 20 16,-1 4-13-16,-1 4 12 0,2 3-9 0,2 28 1 15,-5-25 5-15,5 25 2 0,0 0 2 0,0 0-6 16,0 0-8-16,-3 21-1 0,4-1 1 0,2 6-5 16,3 7 9-16,3 3-7 0,1 4 4 0,3-1-7 15,3 6 9-15,1 2-12 0,4 0 13 0,3 4 4 16,1-2-24-16,5 1 19 0,-1-2-20 0,2 0 8 16,1-1 14-16,-2-6-10 0,1 2 8 15,-2-8-9-15,1-3 7 0,-2-5-5 0,-2-6 4 16,-3-6-3-16,-3-6 4 0,-3-4-2 0,-17-5 5 15,29-6 2-15,-29 6 0 0,27-28 8 0,-14 3-6 16,-2-10 2-16,0-11-12 0,-1-7 8 0,-2-6-13 16,-1-1-1-16,-1-1 22 0,-1-1-21 0,-4 0 18 15,-2 2-5-15,-2-2-20 0,-1 6 5 0,-2 1-16 16,5 4 3-16,-2 8-15 0,6 11 6 0,-3 10 16 16,0 22-49-16,0-21-4 0,0 21-83 0,-3-20-123 15,3 20-93-15,0 0-137 0,11 29 183 0,5 4 319 16</inkml:trace>
  <inkml:trace contextRef="#ctx0" brushRef="#br0" timeOffset="375.0406">2627 1340 1345 0,'-36'-23'27'0,"13"10"-20"0,0-2 0 0,-1 2 13 15,2 2 3-15,-4-1 9 0,3 6 2 0,-6 0 5 16,6 7 4-16,-5 1 5 0,6 7 1 0,-2 1-7 16,3 4-3-16,-1 2-14 0,5 3 1 15,0 3-12-15,4 6 7 0,1-2-13 0,2 5 6 16,3-6-11-16,2 0 2 0,3-2-4 0,5-3 0 16,3-3-2-16,-6-17 4 0,21 25-5 0,-21-25 2 15,33 12 1-15,-12-12 2 0,5-3 2 0,4-6-1 16,2-5 0-16,1-6-5 0,-2-2 4 0,2-2-2 15,-1-1 3-15,-2-2-5 0,-1-2 4 0,-3 0-5 16,-2 1 5-16,-4 1-5 0,-3 4 6 0,-4 2-5 16,-13 21 5-16,17-24-3 0,-17 24 0 0,0 0 1 15,0 0-5-15,0 0 0 0,0 0 0 0,3 17-2 16,-5 1 1-16,1 4 6 0,-2 5-8 0,-1 5-3 16,0 1-3-16,1-3 3 0,4-1-14 15,-1-7-1-15,8-3-28 0,-8-19-15 0,28 22-35 16,-11-27-23-16,22 7-62 0,-12-26-118 0,13-4-202 15,11 2 45-15,-9-23 460 0</inkml:trace>
  <inkml:trace contextRef="#ctx0" brushRef="#br0" timeOffset="578.1801">3373 487 1527 0,'-37'58'110'0,"9"11"-55"0,-2 3-43 0,6 3-4 15,0-2 1-15,4-7-22 16,0 5 10-16,4-3 12 0,2 3-7 0,5-3-26 16,1-2 8-16,2-6-34 0,6-2-10 0,-3-10 0 15,8 3-25-15,-8-14-8 0,12 8-28 0,-11-21-21 16,15 14-70-16,-11-8-219 0,-2-30 24 0,11 27 393 16</inkml:trace>
  <inkml:trace contextRef="#ctx0" brushRef="#br0" timeOffset="1922.0178">2991 1119 1754 0,'0'0'30'0,"0"0"-27"0,-4 19-3 0,4-19 2 16,17 13-2-16,-17-13 8 0,28 14-3 15,-9-10 8-15,4 4 1 0,4-3 0 0,2-3-2 16,3-1-5-16,-1-2 0 0,3-1-8 0,-1-1 7 15,0 0-5-15,-1 0 2 0,-3-1 1 0,-4 1 1 16,0-1-2-16,-6 1 5 0,-2-1 2 0,-17 4-3 16,22-4 6-16,-22 4-2 0,0 0 0 0,0 0 2 15,0 0-4-15,0 0 4 0,0 0 0 0,0 0-6 16,0 0-5-16,0 0-3 0,0 0-6 16,0 0 4-16,0 0 4 0,0 0 0 0,0 17 5 15,0-17-3-15,-7 22-21 0,2 1 17 16,-1 1-22-16,0 4 21 0,0-1 2 0,1-2-2 15,0 2 4-15,2-3-6 0,2-2 4 0,2-2-3 16,-1-20 3-16,10 27-1 0,-10-27 0 0,18 13 0 16,-18-13 1-16,28 0-2 0,-9-6 2 0,4-5 2 15,2-5-3-15,6-7 5 0,4-7-4 16,1-4 4-16,2-2-5 0,-1-1 1 0,-1-1 21 16,-3 3-21-16,-1-1 19 0,-4 2-16 0,-7 1-7 15,-1 5 6-15,-7 4-5 0,-2 5 7 0,-11 19-5 16,9-21 7-16,-9 21-1 0,0 0-2 15,0 0-2-15,-19 9-3 0,19-9 5 0,-29 29-7 0,9-5 7 16,-2 9-9-16,-1 4 8 16,1 2-8-16,1-1-12 0,5-2 19 0,5-4-22 15,5-2 20-15,4-4-1 0,7-1-10 0,2-4-3 16,8-4-7-16,2-4-7 0,6-5 2 0,6-4-4 16,6-1-3-16,3-10-6 0,7 0-10 0,-3-11-17 15,14 2-42-15,-11-13-9 0,14 9-14 0,-18-13 6 16,6 9 2-16,-14-4 24 0,1 3 18 0,-7 2 31 15,-5-1 49-15,-3 5 39 0,-9 0 28 16,-10 19 47-16,8-22 27 0,-8 22 10 0,0 0-17 16,0 0-26-16,-25 14-42 0,25-14-18 15,-28 20-14-15,11-3-1 0,-5 4-2 0,3 5-20 16,-4 6 28-16,2 0-34 0,0 2 17 0,2 1-6 16,2 0-11-16,4 0 6 0,2-4-3 0,3-5 2 15,5-3-10-15,1-2 5 0,4-2-7 0,-2-19 6 16,5 29-4-16,-5-29 3 0,0 0 0 15,13 18 1-15,-13-18 0 0,0 0 6 0,22-8 0 16,-22 8-1-16,22-28 2 0,-9 5-11 0,3-5 6 16,-2-3-6-16,2-1 6 0,-1 1-6 0,-2 1 7 15,-1-1-4-15,-1 4 2 0,-1-1-4 0,-1-1-2 16,0 0 19-16,0 2-20 0,1 2 22 0,0 4-19 16,1 4 1-16,-11 17-1 15,25-25 2-15,-25 25 0 0,24-11-3 0,-24 11 2 16,29 0-2-16,-12-1 1 0,3 1 0 0,2 1 2 15,1-2-1-15,4 1 1 0,0 0-1 0,3-1 0 16,0 1-1-16,3 0-1 0,0-3 3 0,1 0-4 16,0 0 1-16,-3 1-2 0,-3-1 0 0,-3 1 5 15,-6 1-3-15,-19 1 3 0,23-4-4 0,-23 4 0 16,0 0 3-16,0 0 4 0,0 0 1 16,0 0 4-16,0 0-5 0,0 0-1 0,-18-6-2 15,18 6-4-15,-29 0 6 0,11 2-1 0,-2 3 3 16,0 1 1-16,-4 5 0 0,0 2 1 15,-1 3 5-15,-5 2 1 0,0 5 4 0,-2 5 6 16,2 2-19-16,0 2 17 0,3 0-19 0,4-3 6 16,3 3-4-16,4-5-4 0,4-1 0 0,4-4 0 15,4-3 0-15,4-19 0 0,6 28 0 16,-6-28 0-16,24 17 0 0,-4-15 0 0,3-2 0 16,5-6 0-16,2-6 0 0,4-5 0 0,3-3 0 15,-2-6 0-15,-2-1 0 0,-1-2 0 0,-3-3 0 16,-4 4 0-16,-3-1 0 0,-2 1 0 0,-4 2 0 15,-5 4 0-15,-3 4 0 0,-8 18 0 0,6-21 0 16,-6 21 0-16,0 0 0 0,0 0 0 16,0 0 0-16,-17 11 0 0,17-11 0 15,-21 31 0-15,9-6 0 0,-1 3 0 0,3 2 0 16,2-2 0-16,3-3 0 0,4-2 0 0,2 0 0 16,5-5 0-16,-6-18 0 0,24 29 0 0,-6-21 0 15,8-5-11-15,2-5-9 0,4-4 4 0,2-8-5 16,2-1 3-16,2-11-11 0,4-2-5 0,0-8-26 15,9-3-39-15,-12-9-3 0,12 3-45 16,-16-8 20-16,11 7 4 0,-13-6-4 0,7 5 0 16,-11-6-37-16,5 0-35 0,-3 1-47 0,-12-8-37 15,14 17 190-15,-13-15 93 0,-5 13 0 0,4 8 320 16,-16 12 103-16,-3 25-55 0,0 0-68 0,-22 22-90 16,16-1-86-16,-14 10-50 0,1 10-15 0,-9 5-12 15,0 9-8-15,-6-1 7 0,2 5-28 16,-4 5 0-16,2 3-18 0,3-1 0 15,3-1 0-15,5-6 0 0,7-5 0 0,10-5-14 16,3-8-25-16,11-3-39 0,-2-10-33 0,17 8-80 16,-23-36-169-16,30 25-239 0,-3-11 54 0,-6-13 436 15</inkml:trace>
  <inkml:trace contextRef="#ctx0" brushRef="#br0" timeOffset="2625.269">7059 874 1032 0,'-15'-37'262'0,"2"-9"-254"0,-2-1 5 15,-1-5 5-15,1 7 30 0,-7-3 17 0,9 8-2 16,-10 6-8-16,8 8-2 0,-3 11-15 0,18 15 8 15,-28 1 11-15,28-1-21 0,-33 30-6 16,12-3-11-16,-2 13-1 0,1 6 6 16,-4 9-13-16,3 1-1 0,-3-2 1 0,3 4-9 15,1-1 5-15,1 5 3 0,2 1-18 0,1 0 12 16,3 1 1-16,2-3-16 0,3-2 13 0,3-1-24 16,3-3-2-16,3-3-3 0,6 0-30 0,-3-12-21 15,13 7-54-15,-14-25-61 0,22 22-137 0,-5-15-209 16,-18-29 56-16,29 42 441 0</inkml:trace>
  <inkml:trace contextRef="#ctx0" brushRef="#br0" timeOffset="3094.0705">6451 1136 1538 0,'3'19'310'0,"-3"-19"-278"0,0 0-25 0,0 0-6 15,20 0 6-15,-20 0 5 0,33 0 3 0,-13-1-7 16,0 1-6-16,2 0-1 0,0 0-3 0,1 0 5 16,-1 2 1-16,-1-1-1 0,-2 1-3 0,1 1 0 15,-1 2 0-15,-2 1-1 0,1 0 1 0,-1 3-4 16,-17-9 4-16,30 18 0 0,-30-18-16 0,26 22 29 16,-26-22-28-16,22 29 25 15,-22-29-7-15,16 35-6 0,-12-15 6 0,-3 2-5 16,-3 5 6-16,-5-3-5 0,0 4 2 0,-3-3-2 15,1-2 3-15,-1-3-2 0,0-1 3 0,10-19-2 16,-14 26 6-16,14-26-2 0,0 0 4 0,0 0-2 16,0 0-3-16,0 0 0 0,0 0-1 0,0 0 0 15,0 0 2-15,0 0 2 0,13-31-2 16,-1 8 2-16,3-5-5 0,1 0 2 0,-1-2-4 16,0-2 9-16,-3 1-5 0,-2 0 8 0,1-2 0 15,-1 0-12-15,-1-1 0 0,1 2 0 0,0 3 0 16,-2 6 0-16,2 6 0 0,-10 17 0 15,12-21 0-15,-12 21 0 0,0 0 0 0,0 0 0 16,21-18 0-16,-21 18 0 0,0 0 0 0,27-7 0 16,-27 7 0-16,28 0 0 0,-11 0-2 15,3 2-33-15,1-2-16 0,6 4-23 0,-7-8-47 16,17 9-93-16,-37-5-176 0,41-7-190 0,-10 14 41 16,-11-4 499-16</inkml:trace>
  <inkml:trace contextRef="#ctx0" brushRef="#br0" timeOffset="3493.2062">7369 1162 1504 0,'10'24'147'0,"-10"-24"-94"0,-14 29-47 16,14-29 40-16,2 26-33 0,-2-26 15 0,16 20-4 15,-16-20-10-15,30 17 1 0,-4-15-1 0,7 0 0 16,4-6-8-16,6-3 0 0,4-4-2 15,2-2-5-15,-2-3-10 0,-2 0 27 0,-2-4-28 16,-5 1 31-16,-6-1-19 0,-5 0-1 0,-7-1 3 16,-6 2-2-16,-6-2 8 0,-5 2-3 0,-3 19 10 15,-8-33-12-15,8 33 2 0,-31-28-7 0,9 16 0 16,-4 3 0-16,-5 2 6 0,0 6-2 0,-2 5 6 16,-1 6 1-16,-3 3-2 0,0 6 8 15,-2 5-9-15,0 8 10 0,0 2-4 16,4 6 3-16,2 0 2 0,4-2-17 0,8-1 0 15,6-5 0-15,7-4 0 0,7 1 0 0,7-5 0 16,7 0 0-16,5-5 0 0,10-4 0 0,6-4 0 16,9-4 0-16,8-5 0 0,6-5 0 0,8-5 0 15,1-6 0-15,6-3-13 0,-3-4-26 0,1-1 1 16,-3-3-11-16,-5 0 0 0,-6-2-3 16,-3 1-8-16,-10-8-2 0,4 8-51 0,-16-13-9 15,10 11-87-15,-22-9-72 0,7 6-98 0,-2 15-71 16,-21-7 320-16</inkml:trace>
  <inkml:trace contextRef="#ctx0" brushRef="#br0" timeOffset="3921.4643">8364 983 942 0,'0'0'285'0,"-44"26"-93"0,44-26-48 16,-41 24-39-16,24-10-18 0,-6-3-25 15,6 4-10-15,-2-4-7 0,1 2-12 16,-1 0-5-16,19-13-3 0,-35 32-6 0,18-14 0 16,-3 1-10-16,2 3-9 0,-1 1 0 0,0 1 0 15,1 1 0-15,1-2 0 0,4 0 0 0,3-2 0 16,10-21 0-16,-9 29 0 0,9-29 0 0,7 18 0 15,-7-18 0-15,18 7 0 0,-18-7 0 0,33-2 0 16,-12-3 0-16,6-8 0 0,5-3 0 16,1-4 0-16,2-3 0 0,1-3 0 0,1 0 0 15,-3-3 0-15,-4 3 0 0,-4-2 0 0,-4 5 0 16,-4-1 0-16,-5 4 0 0,0 0 0 0,-6 3 0 16,-7 17 0-16,8-21 0 0,-8 21 0 0,0 0 0 15,0 0 0-15,0 0 0 0,-29 35 0 16,9-4 0-16,-7 10 0 0,-7 11 0 0,-5 3 0 15,-6 9 0-15,-3 5 0 0,0 0 0 16,-1 6 0-16,4-4 0 0,4-1 0 0,5-5 0 16,6-4 0-16,5-10 0 0,6-5 0 0,6-10 0 15,3 1 0 1,8-14 0-16,3 0 0 0,5-5 0 0,-6-18 0 16,27 17 0-16,-8-18 0 0,7-13 0 0,4-7 0 15,5-5 0-15,7-8 0 0,-2 0 0 0,1-1 0 16,-2-5 0-16,-3 0 0 0,-4 1 0 15,-4-3 0-15,1 1 0 0,-3-4-18 0,3 4-33 16,-4-10-43-16,12 15-91 0,-21-26-231 0,18 15-219 16,-1 6 56-16,-6-3 511 0</inkml:trace>
  <inkml:trace contextRef="#ctx0" brushRef="#br0" timeOffset="5060.6276">8823 1065 1312 0,'0'0'68'0,"0"0"-49"0,0 0-16 16,0 0 7-16,0 0 11 0,0 0 3 0,0 0-6 16,-20 20-3-16,20-20-14 0,-22 30 3 0,7-6 2 15,-2 4 14-15,-4 0 14 0,5 5-21 16,-6-3 40-16,9 0-35 0,-3-7 18 0,7-4-1 16,9-19-20-16,-9 26 1 0,9-26-13 0,6 17 2 15,-6-17 3-15,17 12 3 0,-17-12 7 0,30 1 5 16,-9-10-1-16,7-1-2 0,1-5-5 15,3-5-9-15,4-1-1 0,-2-3-8 0,2 0 6 0,-2-1 20 16,-4 1-22-16,-2 1 26 0,-4 1-25 0,-2 2-3 16,-4 2 3-16,-2 1-6 15,-16 17 3-15,21-26 2 0,-21 26 0 0,0 0 2 16,13-19 1-16,-13 19-6 0,0 0 3 0,0 0-1 16,0 0-2-16,0 0 2 0,0 0-2 0,0 0-1 15,-8 23 0-15,8-23 4 0,-11 36-1 0,3-11 5 16,0 1-6-16,-1 6-23 0,0 0 21 0,-2 3-30 15,1 0 17-15,0 0-2 0,3 1-15 0,-3-7 1 16,8 1-22-16,-3-10-13 0,11 5-30 16,-6-25-29-16,17 31-59 0,-17-31-72 0,18-1-241 15,5 10 45-15,-23-9 421 0</inkml:trace>
  <inkml:trace contextRef="#ctx0" brushRef="#br0" timeOffset="5779.4396">9358 1110 1379 0,'-18'27'192'0,"18"-27"-172"0,-27 25-5 0,27-25 5 16,-4 27 14-16,4-27 10 0,9 20-45 0,-9-20 36 16,25 14-44-16,-4-12 27 0,6-1 1 0,3-1-10 15,3-5-5-15,3-4-6 0,0-1 30 16,0-4-34-16,-1-1 34 0,-1 1-29 0,-2-2-4 15,-5 4 4-15,-3-2 2 0,-6 1-1 16,-1 0 1-16,-6-4 1 0,-11 17-5 0,13-29 7 16,-13 29-6-16,-4-26 7 0,4 26-4 0,-20-24 2 15,20 24-4-15,-34-20 5 0,12 15-4 0,-2 1 5 16,-1 5 1-16,-2 3 2 0,1 5 5 0,-4 1 0 16,1 5 6-16,-3 6-4 0,2 4 5 15,-1 3-7-15,5 4 4 0,-1 1-10 0,2 1-18 16,5 1 21-16,3-1-23 0,6-3 21 0,5-2-1 15,6-6-8-15,6 0 4 0,5-3-8 0,6-3 5 16,7-4-2-16,4-3 1 0,7-6 1 0,5-2 1 16,4-6-1-16,2-5 0 0,4-5-1 0,0-4-2 15,-1-2 4-15,-2-2-5 16,-2 0 7-16,-5 0-3 0,-3-2 4 0,-3 0-3 16,-5-1 3-16,-3 0 22 0,-6 2-22 0,-4 2 22 15,-5 0-17-15,-2 3-9 0,-6-2 8 0,-2 3-6 16,-1 17-2-16,-3-25 0 0,3 25 0 0,0 0 0 15,0 0 0-15,-23-12 0 0,23 12 0 0,-19 9 0 16,19-9 0-16,-21 28 0 0,7-8 0 0,0 1 0 16,-2 6 0-16,0 0 0 0,1 0 0 15,1 4 0-15,3-6 0 0,0 0 0 0,5-5 0 16,2-3-2-16,4-17-2 0,3 25 3 0,-3-25 0 16,0 0 2-16,15 19-2 0,-15-19 5 15,0 0 0-15,27 4-4 0,-27-4 0 0,29-18 0 16,-8 3 0-16,1-1 0 0,2-6 0 0,1-2 0 15,-1-3 0-15,0 2 0 0,1-1 0 0,-2 1 0 16,-3 3 0-16,0 0 0 0,-3 2 0 16,0 5 0-16,-17 15 0 0,27-23 0 0,-27 23 0 15,0 0 0-15,19-12 0 0,-19 12 0 0,0 0 0 16,0 0 0-16,4 19 0 0,-4-19 0 0,0 36 0 16,-3-16 0-16,1 4 0 0,-5 2 0 0,0 1 0 15,0 1-15-15,0 1-16 0,1-4-1 0,5 0-13 16,-1-6-6-16,10 3-14 15,-8-22-22-15,24 34-47 0,-24-34-62 0,36 17-140 16,-15-8-194-16,1-12 38 0,16 15 460 0</inkml:trace>
  <inkml:trace contextRef="#ctx0" brushRef="#br0" timeOffset="6013.8317">10693 983 1579 0,'0'0'104'16,"-42"20"-46"-16,20-6 0 0,-6 3 5 0,5 4-5 16,-8 2-20-16,6 2 0 0,-3 0-15 0,3 2-3 15,3-2-12-15,4 1-8 0,2 0 0 16,7-3-3-16,3-2 3 0,3 1 2 0,8-5-5 16,2 1 2-16,-7-18-8 0,33 30 1 15,-10-23-2-15,8-1-8 0,4-6-11 0,1-7-20 16,9 3-18-16,-7-11-50 0,14 7-42 0,-19-18-63 15,23 6-260-15,-8 5-35 0,-16-12 163 0</inkml:trace>
  <inkml:trace contextRef="#ctx0" brushRef="#br0" timeOffset="6482.6576">10939 1085 1693 0,'-17'19'86'16,"-5"-2"-39"-16,7 2 9 0,-4 1 1 0,5 2-36 15,-3-3 13-15,4 0-33 0,-2 1 13 0,8-3 4 16,7-17-12-16,-7 31 1 0,7-31-5 0,7 21 3 16,-7-21-5-16,22 13 0 0,-22-13 0 15,32 5 0-15,-13-7 0 0,4-2 0 0,3-6 0 16,1-2 0-16,0-5 0 0,0-2 0 0,0-2 0 16,-1 2 0-16,-1-3 0 0,-1-3 0 0,-1 2 0 15,-1-4 0-15,-2 3 0 0,-4 1 0 0,-2 1 0 16,-4 4 0-16,-10 18 0 0,12-30 0 0,-12 30 0 15,0 0 0-15,0 0-3 0,0 0-2 16,0 0-3-16,0 0-1 0,-18 13 0 16,3 12 8-16,-4 9-7 0,-7 9 10 0,0 5-6 15,-5 4-21-15,0 6 20 0,-2 6-17 0,-3 6 15 16,0 5 16-16,-1 3-14 0,2-1 17 0,0-6-13 16,1-3 12-16,5-11-11 0,3-6 0 0,5-9 21 15,4-1-23-15,3-8 22 0,2-5-17 0,4-7-4 16,8-21 1-16,-7 21-1 0,7-21 3 15,0 0-1-15,0 0 1 0,0 0 5 0,0 0-2 16,5-28 3-16,0 3-4 0,1-3-22 0,1-5 23 16,1 3-24-16,-2-1 24 0,-2-5 0 15,1 0-6-15,1-4 5 0,-1-3-6 0,4-6 3 16,2-4-9-16,5 0 2 0,2-3-15 0,4 9-1 16,0 0-23-16,3 9-9 0,-9-1-43 0,9 12-51 15,-17-12-72-15,16 18-384 0,-6 6 67 16,-6-3 282-16</inkml:trace>
  <inkml:trace contextRef="#ctx0" brushRef="#br0" timeOffset="7388.978">12250 1056 903 0,'0'0'229'0,"-33"0"-207"16,7 6-6-16,3 7 23 0,-6 3 18 0,4 7 16 16,-9-4-9-16,4 8 2 0,-4-1-4 0,9 6-35 15,-7-2 31-15,10 5-37 0,-5-3 18 16,8 1 8-16,0-4-13 0,8 2 0 0,3-8-21 16,8-4-3-16,0-19-9 0,14 28 1 0,-14-28-1 15,34 18 0-15,-10-14 2 0,6-4 0 0,3-6 0 16,4-3 1-16,2-5 0 0,0-2-4 15,0-5 2-15,-3-2-5 0,-1-2 4 0,-4-3-6 16,-1-1 8-16,-3-2-10 0,-5 0 4 0,-4-1 20 16,-3 2-29-16,-7 1 27 0,-3 1-32 0,-5 1 2 15,-2 4 5-15,-6-2-6 0,0 2 9 0,-3 3-2 16,11 20 7-16,-25-23 1 0,25 23 9 0,-21-6 0 16,21 6-1-16,0 0 1 0,-19 8-5 15,19-8-1-15,0 0-3 0,0 0 1 16,4 20 1-16,-4-20 6 0,18 21 2 0,-18-21 3 15,32 25-3-15,-12-13 3 0,1 3-3 0,3-1 7 16,0 1-2-16,1 0-2 0,-2-1-2 0,0 3-5 16,-2-2-3-16,-3 1-29 0,-2 1 26 0,-16-17-27 15,22 33 28-15,-17-16 4 0,-2 1-7 0,-3 0 7 16,-2-1-5-16,-3 2 4 0,-2-1-3 16,-3 1 3-16,-2-3-3 0,12-16 2 0,-23 27-2 15,23-27 3-15,-26 18 0 0,26-18 1 0,-20 12 0 16,20-12 6-16,0 0 4 0,0 0 5 15,-17 3-3-15,17-3-2 0,0 0-6 0,0 0 0 16,12-26 2-16,-5 9 0 0,5-3 4 0,2-3-4 16,1-3 4-16,4 0-4 0,0 2-10 0,2-1 0 15,-3 1 0-15,2 1 0 0,-3 4 0 16,-2-2 0-16,-15 21 0 0,28-27 0 0,-28 27 0 16,21-20 0-16,-21 20 0 0,21-15 0 0,-21 15 0 15,22-15 0-15,-22 15 0 0,30-18 0 0,-8 9-29 16,-3-6-59-16,14 3-80 0,-17-16-142 0,13 12-311 15,3 4 27-15,-7-1 358 0</inkml:trace>
  <inkml:trace contextRef="#ctx0" brushRef="#br0" timeOffset="7795.2957">11868 1856 1504 0,'-32'2'194'0,"32"-2"-113"0,-19 9-39 0,19-9-17 15,0 0-5-15,0 0 3 0,18 6 9 0,4-3 3 16,8-4 8-16,14-2-11 0,10-8-16 0,10-3-16 16,9-6 0-16,2-3 0 0,2-1 0 0,-3 1 0 15,-3-1 0-15,-4 2 0 16,-8-1 0-16,-3 2 0 0,-5 1 0 0,-7 4 0 0,-4 4 0 15,-8 0 0-15,-8 4 0 0,-6-1-21 16,-18 9-19-16,17-8-20 0,-17 8-19 0,0 0-57 16,0 0-147-16,0 0-324 0,0 0 23 0,-19 1 348 15</inkml:trace>
  <inkml:trace contextRef="#ctx0" brushRef="#br0" timeOffset="9064.2233">13658 1137 65 0,'0'0'36'0,"0"0"14"0,0 0 24 15,0 0 31-15,0 0 8 0,0 0 15 16,0 0-10-16,0 0-9 0,0 0-16 0,0 0-3 16,0 0-12-16,-10 19 5 0,10-19-8 0,-12 22 2 15,12-22-16-15,-17 29-41 0,17-29 25 0,-18 30-39 16,18-30 26-16,-20 34-3 0,8-15-13 0,4 1 5 16,-4-2-10-16,3 0 8 0,1-1-4 0,0 0 4 15,8-17-4-15,-12 25 2 0,12-25-6 0,0 0-2 16,0 0-4-16,0 0-1 0,0 0-2 15,0 0 9-15,0 0 8 0,0 0 1 0,24-30 6 16,-7 9-13-16,4-5-1 0,2-1-8 0,2-5 7 16,-1-1 32-16,-1-2-25 0,3 0 31 0,-3 0-26 15,0 0-10-15,-3 2 5 0,4 2-13 0,-4 4 1 16,1 3-10-16,-4 2 7 0,-17 22-6 0,28-29 4 16,-28 29 0-16,17-8-2 0,-17 8-2 15,0 0 1-15,0 0 1 0,0 0 4 0,11 25-1 16,-9-7-3-16,-1 6 4 0,-1 6-7 0,-1 6 9 15,-1 0-6-15,-2 1 5 0,2 0-20 0,-2-4-30 16,7 0 8-16,-3-5-39 0,10 2-4 0,-5-10-21 16,17 7-53-16,-22-27-45 0,37 28-88 0,-14-11-178 15,-2-17 19-15,22 15 420 0</inkml:trace>
  <inkml:trace contextRef="#ctx0" brushRef="#br0" timeOffset="9454.8799">14455 1021 1302 0,'-31'0'108'0,"12"1"-50"16,-10 1 7-16,8 8 13 0,-11 1 8 0,9 5-17 15,-7 2-24-15,4 4-3 0,-2-2-13 16,4 4 2-16,0-4 0 0,4 4-39 0,2-1 22 16,5 0-28-16,2-1 23 0,4-4 3 0,7-18-8 15,2 29 2-15,-2-29-7 0,16 23 5 16,-16-23-4-16,30 19 5 0,-9-14-1 0,2-2 2 15,3-4-2-15,5 0-1 0,2-5-1 0,3-1-3 16,1-7 4-16,-1-1-5 0,-3-1 4 16,-1-5-5-16,-6 3 5 0,-1-1-4 0,-3 0 2 15,-3-2 24-15,-2 1-25 0,-2-1 23 0,-2 2-18 16,-4-2-6-16,-2 3 5 0,-2 1-6 0,-5 17 2 16,2-28 1-16,-2 28 3 0,-1-22-1 0,1 22 1 15,0 0-3-15,0 0 0 0,0 0 0 0,0 0 0 16,0 0 0-16,-20 3 0 0,20-3 0 0,-12 28 0 15,5-8 0-15,1 6 0 16,0-1 0-16,2 3-5 0,1 1-27 0,1 0 10 16,2 0-22-16,3 0 11 0,0-5-11 0,7-1-19 15,-10-23-18-15,33 34-24 0,-16-30-25 0,17 10-60 16,-11-22-78-16,10-5-246 0,10 6 61 0,-9-22 391 16</inkml:trace>
  <inkml:trace contextRef="#ctx0" brushRef="#br0" timeOffset="9658.0162">15358 327 1727 0,'-27'32'150'16,"-3"1"-122"-16,-2 10-6 0,-2 12 2 16,3 8 12-16,-3 4-18 0,1 0 24 15,1-2-42-15,3 2-8 0,4-4 8 0,3 1-36 16,1-3 31-16,5-3 7 0,4-2-19 0,0-5-27 15,7 0 2-15,-5-10-35 0,11 2-33 0,-10-21-70 16,22 12-114-16,-15-12-254 0,2-22 29 0,20 31 351 16</inkml:trace>
  <inkml:trace contextRef="#ctx0" brushRef="#br0" timeOffset="10189.2866">14901 1015 1732 0,'-17'19'47'16,"17"-19"-43"-16,0 0-1 0,6 17 14 0,-6-17 8 15,26 12 6-15,-6-8 1 0,3-3 1 16,6 0-6-16,2-3-2 0,3-1-5 0,2-4-8 16,1 0-2-16,-1 1-2 0,2-3-5 0,-3 4 1 15,-1-2-3-15,-4 1 3 0,-6 2 3 0,-5 1-5 16,-19 3-2-16,25-4 0 0,-25 4 0 0,0 0 0 15,0 0 0-15,0 0 0 0,0 0 0 16,0 0 0-16,0 0 0 0,0 0 0 16,0 0 0-16,0 0 0 0,0 0 0 0,0 0 0 15,-22 29 0-15,22-29 0 0,-25 33 0 0,11-11 0 16,1 1 0-16,-2 0 0 0,3 0 0 0,2-3 0 16,3 1 0-16,1-3 0 0,6-18 0 0,-4 30 0 15,4-30 0-15,9 22 0 0,-9-22 0 0,18 16 0 16,-18-16 0-16,33 4 0 0,-13-5 0 0,5-6 0 15,4-5 0-15,2-3 0 0,3-4 0 16,2-2 0-16,-3-3 0 0,1 0 0 0,-2-4 0 16,0 2 0-16,-2-2 0 0,-3 1 0 0,-2 2 0 15,-6 1 0-15,-2-2 0 0,-4 3 0 16,-3 0 0-16,-3 5 0 0,-7 18 0 0,7-24 0 16,-7 24 0-16,0 0 0 0,0 0 0 0,0 0 0 15,0 0 0-15,-26 25 0 0,13-7 0 0,-3 9 0 16,-2 1 0-16,1 5 0 0,-1 2 0 15,3-2 0-15,0 3 0 0,4-3 0 0,1-1-20 16,4-3 5-16,3-4-39 0,6-1 16 0,2-4-20 16,11 0-30-16,-16-20-14 0,30 25-38 0,-30-25-47 15,41 4-92-15,-23 0-154 0,2-14-37 0,15 14 308 16</inkml:trace>
  <inkml:trace contextRef="#ctx0" brushRef="#br0" timeOffset="10876.9754">15974 1055 1221 0,'-25'3'133'0,"25"-3"-44"0,-14 21-18 0,8-3 1 16,-9 0-7-16,5 5-9 0,-6 0-15 0,4 4-22 15,-2-2 26-15,1 3-33 0,1-3 25 0,3 1-18 16,0-2-7-16,2-1 3 0,7-23-8 16,-9 31 5-16,9-31-12 0,-1 23 2 0,1-23-3 15,4 17 2-15,-4-17 1 0,0 0-1 0,0 0 3 16,19-4-3-16,-19 4 1 0,24-26-1 0,-8 7 1 15,1-4-4-15,0-2 5 0,0-2-5 16,-1-1-7-16,-1-1 24 0,-3 1-23 0,-1 0 23 16,-1 0-15-16,-2 2-4 0,-1-2 6 0,2 0-5 15,-2 5 9-15,-1 2-7 0,-6 21 3 16,11-27-3-16,-11 27-1 0,0 0 0 0,0 0 2 16,0 0-2-16,0 0 1 0,0 0-4 0,0 0 0 15,23-2 3-15,-23 2-3 0,27 15 4 0,-5-9-7 16,2 0-6-16,4-2-2 0,3 1-11 0,3-2-5 15,1 0 0-15,3 1-4 0,-3-4 9 0,1 3 3 16,-3-3 3-16,0 1 5 0,-4-1 3 16,-1 0 5-16,-5-1 3 0,-23 1 3 0,24-3 9 15,-24 3 14-15,0 0-1 0,0 0-1 16,0 0-11-16,-20-12-14 0,20 12 1 0,-35-7 4 16,14 7 8-16,-1 0 5 0,0 4 6 0,-3 1 4 15,0 3 8-15,-4 5-2 0,1 4 3 0,-2 4-1 16,-2 1 9-16,1 1-1 0,2 2-1 0,1 2-7 15,4-1-25-15,4 1 4 0,4-3-9 16,6-2 0-16,4-3 0 0,6-19 0 0,5 30 0 16,-5-30 0-16,18 24 0 0,-1-17 0 0,2-1 0 15,5-6 0-15,5-8 0 0,4-1 0 0,3-8 0 16,1-1 0-16,1-4 0 0,-4-2 0 0,-2-2 0 16,-2 0 0-16,-4 0 0 0,-1 3 0 0,-5 0 0 15,-3 2 0-15,-4 1 0 0,-5 2 0 16,-8 18 0-16,6-25 0 0,-6 25 0 15,0 0 0-15,0 0 0 0,-17-9 0 0,17 9 0 16,-24 17 0-16,7-1 0 0,0 7 0 0,-3 0 0 16,4 3 0-16,2-1 0 0,4-2 0 0,2 0 0 15,4-3 0-15,4-2 0 0,0-18 0 0,11 29-18 16,-11-29-4-16,27 18-3 0,-8-13-7 0,4-10-9 16,5 2-5-16,-1-12-22 0,11 2-32 15,-12-15-32-15,22 6-87 0,-20-18-83 0,6 8-213 16,12 5 43-16,-16-10 418 0</inkml:trace>
  <inkml:trace contextRef="#ctx0" brushRef="#br0" timeOffset="11033.2337">17058 676 1654 0,'-18'42'91'0,"-10"-3"-43"0,3 8-5 0,-6 6 6 15,1-1 5-15,-2 0-19 0,2-1-3 0,2-1-21 16,5-1 2-16,3-3-26 0,4-6-19 0,10-1-18 15,-1-9-35-15,12 3-16 0,-5-33-79 0,17 35-253 16,-17-35-127-16,27 23 14 0,1-4 517 0</inkml:trace>
  <inkml:trace contextRef="#ctx0" brushRef="#br0" timeOffset="11923.9593">17525 1165 1012 0,'9'-20'219'16,"-9"20"-167"-16,10-19-24 0,-10 19 0 16,9-19 12-16,-9 19 5 0,0 0 2 0,0 0 4 15,0 0 1-15,0 0 1 0,0 0-6 0,0 0-11 16,0 0-19-16,0 0-7 0,0 0-3 0,-13 27 1 16,3-7 7-16,3 4 10 0,-6 1 16 15,3 6-24-15,-2-1 28 0,1 2-32 0,1-3 2 16,-1 4 4-16,0-6-15 0,3 1 6 0,-1-4-9 15,4-5 2-15,2-2-4 0,3-17 0 0,-3 24 0 16,3-24 2-16,0 0-2 0,0 0 1 0,0 0-1 16,0 0 0-16,0 0 3 0,0 0-1 0,0 0 2 15,0 0 0-15,23-16-1 0,-23 16-4 16,18-33 5-16,-7 11-3 0,0-2 3 16,0-2-5-16,0 0 5 0,0 0-6 0,0 0 6 15,-1-2-8-15,1-1-14 0,0-4 18 0,1 1-21 16,1-1 23-16,3 3-1 0,-1 3-4 0,0 5 6 15,0 4-3-15,-15 18 2 0,28-22-3 0,-28 22-1 16,27-9-4-16,-27 9-1 0,27-2 0 0,-27 2-3 16,28 4 0-16,-28-4 1 0,27 10 0 15,-27-10 6-15,27 22 0 0,-27-22-3 0,22 29 7 16,-13-13-8-16,-2 1 10 0,-1 3-5 0,-1 0 3 16,-1 3-3-16,-3 1-6 0,-2 1 26 0,-3-2-28 15,-3 0 28-15,-3-2-16 0,-2 1-5 16,-4-1 7-16,-4-1-5 0,-1 0 5 0,-4-3-4 15,1-1 3-15,-3-3-3 0,3-3 3 0,-2-1-2 16,2-3 1-16,0-1 1 0,-1-3 0 16,3-1 1-16,3-1 1 0,2-3 1 0,17 3 4 15,-26-5 3-15,26 5 3 0,0 0 1 0,-18-2-2 16,18 2-6-16,0 0-2 0,0 0-6 0,0 0 0 16,-11 17-4-16,11-17 3 0,-12 36-2 0,5-10 4 15,-2 5-4-15,0 4 7 0,-5 5-9 0,0 3 8 16,-5 3-9-16,0-1 2 0,-3-2-12 0,0-5 5 15,1 1-15-15,1-7-3 0,5-2 14 16,1-8-51-16,7 7 5 0,7-29-54 16,-4 34-55-16,4-34-58 0,0 0-239 0,21-6 9 15,-10-17 199-15</inkml:trace>
  <inkml:trace contextRef="#ctx0" brushRef="#br0" timeOffset="12345.8733">17893 1202 1581 0,'1'19'37'16,"-1"-19"10"-16,0 0-27 0,25 22 21 15,-25-22 9-15,31 16-20 0,-14-11-11 0,3-2-6 16,2-1-4-16,4-2-1 0,2-4 0 0,0-1-2 15,2-1-3-15,-1-4-2 0,3 1 0 0,-3-3-20 16,-2-2 33-16,-3 0-30 0,-1-2 29 0,-4 3-11 16,-1-3-6-16,-18 16 7 0,23-30-6 0,-17 13 9 15,-6 17-2-15,3-29-1 0,-3 29-5 0,-8-25 0 16,8 25-11-16,-19-22 7 0,19 22 0 16,-31-12 0-16,13 12 1 0,-4 2 5 0,-2 5 2 15,-4 4 2-15,-1 4 6 0,-2 0-6 16,1 7 9-16,-3 1 3 0,1 3 7 0,1 0 2 15,5 0-10-15,1-1 18 0,5-2-27 0,6-1 17 16,4-2-17-16,8-3-7 0,2-17 4 0,8 30-8 16,-8-30 5-16,29 26-1 0,-7-14 1 15,6-6-6-15,5-4-9 0,7 0-12 0,3-8-15 16,9 2-9-16,-2-8-20 0,9 7-43 0,-12-18-52 16,18 15-140-16,-21-8-216 0,1-3 6 0,4 10 340 15</inkml:trace>
  <inkml:trace contextRef="#ctx0" brushRef="#br0" timeOffset="12703.3626">18645 1162 1333 0,'-36'24'148'0,"14"1"-120"16,-5-1 34-16,7 7-24 0,-6-4 14 16,8 3-1-16,-2-3-26 0,6 0 3 0,-2-2-13 15,6-2 5-15,2-5-8 0,8-18-3 0,-5 29-7 16,5-29 1-16,6 18-7 0,-6-18 7 0,0 0-4 15,22 8 0-15,-22-8 3 0,23-9-6 16,-23 9 5-16,29-27-3 0,-11 7 5 0,1-2-4 16,0-2 3-16,-1-2-4 0,-1 1 5 0,-1-3-2 15,-1 0 5-15,-3-1-9 0,-1 0-10 0,0 0 25 16,-3 0-28-16,0 0 29 0,-1 1-7 0,-1 2-3 16,1 3 12-16,-1 5-3 0,-6 18 6 15,11-21-2-15,-11 21-3 0,0 0 0 0,0 0-4 16,0 0-7-16,0 0 4 0,18 10-3 15,-18-10-1-15,20 14 4 0,-20-14-6 0,24 18-2 16,-24-18-3-16,29 17-4 0,-10-8-13 0,0-2 0 16,8-1-14-16,-2-5-7 0,8 0-22 0,-5-9-28 15,14 4-33-15,-14-13-46 0,18 9-46 0,-18-8-36 16,9 5-12-16,-5 8-54 0,-15-8 25 0,16 12 295 16</inkml:trace>
  <inkml:trace contextRef="#ctx0" brushRef="#br0" timeOffset="12862.0353">19229 999 859 0,'-23'6'235'0,"23"-6"-65"0,-43 29-36 15,29-6-15-15,-13 0-29 0,10 5-7 0,-6-2-27 16,5 7-24-16,-4-4 20 0,4 5-43 0,-2-1 22 16,6-1-11-16,1-3-22 0,5 1 12 0,3 0-17 15,3-4 4-15,3 1-5 0,2-8-4 0,5-1-15 16,-8-18-14-16,26 21-11 0,-26-21-26 16,37 6-30-16,-37-6-62 0,41-18-140 0,-14 3-207 15,-7-10 29-15,12 11 412 0</inkml:trace>
  <inkml:trace contextRef="#ctx0" brushRef="#br0" timeOffset="12996.4233">19257 704 1616 0,'-24'20'85'0,"24"-20"-77"0,0 0-45 0,0 0 28 15,-8 20-40-15,19-3 2 0,-11-17-33 16,34 20-63-16,-34-20-51 0,49 12-78 0,-22 5-106 15,-2-1-40-15,20 13 337 0</inkml:trace>
  <inkml:trace contextRef="#ctx0" brushRef="#br0" timeOffset="13324.5803">19695 1032 1468 0,'0'0'116'0,"-43"24"-47"15,23-8 1-15,-10-2 1 0,9 2-14 0,-5 1-11 16,2 1-8-16,-2-1-10 0,4 3-23 0,0-2 20 15,5 4-28-15,2-1 18 0,2-1-2 16,4 1-12-16,3-2 5 0,4-1-5 16,4-1 1-16,-2-17-2 0,11 31 3 0,-11-31-5 15,21 25 4-15,-21-25-4 0,31 18-2 0,-11-14 1 16,5-6-1-16,2-2 2 0,3-4-1 0,-1-4 1 16,3-5-4-16,-2-2 2 0,-2-2-4 0,0 0 5 15,-6-1-6-15,-3-2 0 0,-3-3 1 0,-2 1-1 16,-2-5 20-16,-4 1-23 0,-2-5 12 15,-3 2-18-15,-6-1-10 0,0 4 7 0,-6 4-4 16,1 3 5-16,-3 5 0 0,11 18 6 0,-29-23-10 16,10 23-3-16,-3 0-10 0,3 8-22 0,-10 2-16 15,12 4-30-15,-12-3-32 0,29-11-76 0,-26 27-114 16,26-27-139-16,1 38 129 0,-1-38 337 16</inkml:trace>
  <inkml:trace contextRef="#ctx0" brushRef="#br0" timeOffset="13715.5424">20253 1011 1463 0,'-27'-6'204'0,"27"6"-132"15,-23-13-14-15,23 13-1 0,-29-6-7 0,29 6-12 16,-38-3-8-16,18 7-2 0,-2 4-4 0,-3 1-3 16,0 5-19-16,-3 6-2 0,0 3 0 0,2 4 0 15,1 0 0-15,4 1 0 0,3 0 0 0,2-1 0 16,8-4 0-16,2-2 0 0,6-4 0 0,0-17 0 15,11 27 0-15,-11-27 0 0,26 19 0 16,-7-14 0-16,4-5 0 0,2-5 0 0,6-8 0 16,3-3 0-16,3-6 0 0,1-4 0 15,2-2 0-15,0-5 0 0,-1 0 0 0,-1-2 0 16,-4 1 0-16,-1-3 0 0,-4-1 0 0,-2 0 0 16,-4-3 0-16,-4-2 0 0,-4 0 0 0,-3-1 0 15,-3 14 0-15,-6 6 0 0,-3 24 0 0,0 0 0 31,0 0 0-31,0 0 0 0,-23-7 0 0,6 24 0 16,-6 9 0-16,-4 12 0 0,-2 8 0 16,1 3 0-16,-1 1 0 0,2 2 0 0,3-4 0 15,2 0 0-15,9 0 0 0,3-7 0 0,9-1 0 16,2-4 0-16,12 0-68 0,2-10-41 0,18 9-103 16,-15-17-290-16,20-5-110 0,3-1 69 0</inkml:trace>
  <inkml:trace contextRef="#ctx0" brushRef="#br0" timeOffset="13830.9982">20864 1223 1924 0,'-27'-4'-16'0,"-7"-6"-30"16,11 10-196-16,-9-9-389 0,-7 1 22 0,-3 5 230 0</inkml:trace>
  <inkml:trace contextRef="#ctx0" brushRef="#br1" timeOffset="18091.3449">1718 2080 650 0,'0'0'-10'0,"0"0"2"16,0 0 1-16,0 0 3 0,0 0 16 0,0 0 8 15,0 0 17-15,0 0 17 0,0 0 14 0,24-12 4 16,-24 12 7-16,0 0-12 0,24-10 0 0,-24 10-9 16,24-1-5-16,-6 1-8 0,-18 0-10 0,35-12-10 15,-16 7-8-15,1 3-6 0,3-1-4 0,2 2-4 16,-1 0-2-16,2 2-1 0,-1-1-1 16,2 3 3-16,0 0-3 0,2 2 1 0,2 0-1 31,0 5 1-31,2-6-1 0,0 7 1 0,5-6-1 0,1 0 2 15,4 0-1-15,2 0 1 0,1-2-1 16,5 0 1-16,4-2 0 0,3 1 1 0,3-2 5 16,4 2 6-16,1-5 4 0,3 4 1 0,2-2-3 15,5 1-4-15,0 0-4 0,3 0-3 16,0 0-1-16,3 1-1 0,-1 1-1 0,1 0 1 16,3 0-1-16,0 1 0 0,4 0-1 0,1 0 0 15,1-1-1-15,2 2 2 0,3-2-1 0,2-2 0 16,2 3 0-16,3-3 0 0,-1 0 0 0,3 1 1 15,3-2-1-15,-1-1 0 0,4 1 0 0,1 0-1 16,-2 0 0-16,1 0 0 0,0-1 3 0,-1 1 3 16,2 1 3-16,0 3 0 0,-1-2-2 15,-2 1-4-15,2 2-3 0,0 0 1 16,-1 0 0-16,2 1 0 0,0 1-2 0,-2 0 4 16,0 2-2-16,2-1 2 0,0-1-1 0,2-1-1 15,4 0 3-15,0-1 1 0,1 0 4 0,5 0 3 16,-1-3-2-16,1 1 0 0,5-2-4 0,-1 0-3 15,3-1-1-15,2 0-1 0,1 0 2 0,3-2 1 16,-1 0 1-16,3 0-1 0,-1 1 0 16,0-2-3-16,-1 2 0 0,3-1-2 0,-6 2-1 15,1 0 2-15,1 1-1 0,-5 0 1 0,-2 1 1 16,2 0-1-16,-4-1 1 0,2 0 0 0,1 0 1 16,2 0-1-16,1 0 2 0,-1 0 0 0,1 0-1 15,4-1 1-15,0-1 0 0,2-1-2 0,1 0 4 16,-1 1 1-16,1-1 2 0,0-1 0 15,-2 1 1-15,-1 0-1 0,-3 1-1 0,0-1 0 16,-1 2-3-16,-1-1-1 0,0 0 1 0,2 1-1 16,-3 0 0-16,2 2 1 0,-2-1-1 15,-3 3 1-15,-2-2-1 0,1 2 0 0,-4 0 1 16,-2 1 1-16,-1-1-2 0,1 1 2 0,-2-2-2 16,3 2 2-16,-3-2-2 0,0 1 1 0,0-3 0 15,4 1 0-15,-4-1-1 0,1 0-1 16,2-1-1-16,-1 1 0 0,2-2 4 0,1 1 1 15,-6 0 4-15,1 0 1 0,-1-3-1 0,1 4 1 16,-2-2 0-16,2 2-2 0,-2-1-3 0,-2 1-3 16,-2-2-2-16,0 2 0 0,-1-1-1 0,-3 1 1 15,1 0-1-15,-3-1 1 0,-1 1 1 0,2 0-1 16,-2-1 0-16,-1 1-1 0,2 0 3 16,-2-1-2-16,3-1 1 0,1 0 0 0,-1-1-1 15,0 0-1-15,1 2 4 0,-4-2 0 0,1-2-2 16,-1 3 0-16,-5-3 0 0,-2 1-4 15,-4 1 4-15,-4-1-1 0,-6 1 0 0,-3 0 0 16,-8 1 0-16,-5-2-1 0,-6 3 2 0,-7-1-1 16,-8 0 1-16,-5 1 0 0,-7 0 0 0,-6 1-1 15,-7-1 2-15,-2 1-2 0,-20 0 0 16,25-2-2-16,-25 2-1 0,21-1 2 0,-21 1 0 16,18-2 2-16,-18 2 1 0,19-4-2 0,-19 4 0 15,20-2 1-15,-20 2-2 0,19-4 1 0,-19 4 1 16,0 0-1-16,20-6 0 0,-20 6 1 0,0 0 0 15,0 0-1-15,0 0 0 0,17-11-5 0,-17 11-6 16,0 0-8-16,0 0-6 0,6-18-4 16,-6 18 4-16,0 0-3 0,0 0 3 15,-1-19-6-15,1 19-6 0,0 0-9 0,0 0-25 16,0 0-27-16,0 0-68 0,0 0-109 0,-16-23-176 16,16 23 60-16,-16-14 379 0</inkml:trace>
  <inkml:trace contextRef="#ctx0" brushRef="#br2" timeOffset="22671.8036">1081 2956 565 0,'0'0'41'16,"0"0"-19"-16,0 0 20 0,0 0 21 15,0 0 17-15,18-2 8 0,-18 2-4 0,0 0-9 16,0 0-8-16,0 0-12 0,0 0-15 0,0 0-10 16,0 0-11-16,0 0-5 0,-8 23-8 0,8-23 0 15,-11 34-3-15,0-12 5 0,0 3-5 0,-5 3 9 16,-4 4 1-16,2 0 10 0,-4 2 16 0,4 3-30 15,-5 0 23-15,4 3-30 0,-1-3 6 16,3 2 8-16,2-6-13 0,2-1 5 0,2-3-9 16,3-2 4-16,3-6-6 0,1-4 3 0,4-17-4 15,4 21 3-15,-4-21-3 0,0 0 3 0,17 14 0 16,-17-14 2-16,19-9 5 0,-19 9 10 16,25-26 11-16,-8 5 3 0,-3-10 9 0,7-3-14 15,-4-11 7-15,5-1-11 0,-2-6-10 0,1-1 21 16,-1-4-28-16,-2 3 20 0,-2-6-6 15,-1 3-13-15,-2 2 9 0,-1 0-13 0,-1 5 9 16,0 2-9-16,-3 7 9 0,1 6-9 0,-2 7 6 16,0 7-8-16,-7 21 5 0,10-26-4 0,-10 26 1 15,0 0-2-15,0 0-1 0,0 0 2 0,0 0-1 16,0 0 6-16,19 27-1 0,-10-5 3 0,2 5-4 16,2 6 3-16,-1 5-9 0,2 4 7 15,-1 4-9-15,1 3 9 0,-1 5-10 0,-1-1 10 16,0 3-11-16,-1-1 10 0,-1 2 1 15,-2 0-25-15,0-2 14 0,-3-3-30 0,2-1-1 16,-5-6 0-16,4 0-22 0,-7-11 0 0,9 1-23 16,-13-18-33-16,13 7-95 0,-8-24-226 0,0 0-49 15,0 0 259-15</inkml:trace>
  <inkml:trace contextRef="#ctx0" brushRef="#br2" timeOffset="22860.637">1043 3309 1380 0,'0'0'266'0,"0"0"-234"0,0 0-31 16,0 0-6-16,22 16 3 0,-5-16 6 0,6-2 2 15,5-1-1-15,5-2-1 0,3-4-1 16,6 0-4-16,3-3 4 0,2-2 11 0,3 2-56 16,-4-8 9-16,7 9-75 0,-13-18-46 15,18 18-68-15,-21-10-238 0,3-10-6 0,7 10 242 16</inkml:trace>
  <inkml:trace contextRef="#ctx0" brushRef="#br2" timeOffset="23089.5629">1981 2725 1603 0,'-25'21'36'0,"25"-21"-23"0,-21 26-3 16,13-8 15-16,8-18 3 0,-16 38 9 0,9-18-10 15,1 5-4-15,0 2-11 0,1 5 1 16,0 3-12-16,3 1 4 0,-1 3-9 0,2 0 8 16,-1 4-9-16,1 0 9 0,-3 2 5 0,1 0-27 15,2-3 13-15,-2-7-51 0,10 2-11 0,-6-16-8 16,15 5-31-16,-16-26-25 0,33 19-22 0,-33-19-47 16,44-19-123-16,-13 7-92 0,-10-27 124 0,18 15 291 15</inkml:trace>
  <inkml:trace contextRef="#ctx0" brushRef="#br2" timeOffset="23261.4979">2449 2561 1368 0,'0'0'138'0,"0"0"-62"16,0 0-38-16,-15 32-7 0,4-7 19 0,4 10-32 16,-5 3 20-16,0 8-35 0,1 0-1 0,0 3 7 15,1 3-12-15,2 0 9 0,0 3-12 16,2-2 11-16,1 0-21 0,-1-4-27 0,9 7-29 15,-10-13-73-15,20 18-146 0,-9-15-246 0,-4-9 18 16,8 7 370-16</inkml:trace>
  <inkml:trace contextRef="#ctx0" brushRef="#br2" timeOffset="23824.0738">3331 2805 1364 0,'0'0'60'16,"0"0"-43"-16,0 0-3 0,0 0 12 0,0 0 7 16,2-19 4-16,-2 19-5 0,0 0-12 0,0 0-6 15,0 0-7-15,0 0-2 0,0 0-1 0,-2 23 5 16,0-6 3-16,2 9 5 0,-2 5-8 15,0 7 5-15,-1 5-15 0,1 4 8 0,-2 7-13 16,0 0 11-16,-2 4 8 0,-1 2-24 16,-1-1 22-16,-3-4-31 0,2-3-7 0,-1-8-4 15,7 2-25-15,-3-15 1 0,11 7-40 0,-10-21-51 16,17 9-60-16,-12-26-162 0,0 0-86 0,18 17 201 16</inkml:trace>
  <inkml:trace contextRef="#ctx0" brushRef="#br2" timeOffset="24011.6477">3123 3218 1544 0,'-3'19'131'0,"3"-19"-86"16,0 0-27-16,0 0-12 16,0 0-6-16,0 0-1 0,0 0-1 0,0 0 0 15,17 10 3-15,5-11-1 0,4-4-1 0,7-5 3 16,4-4-12-16,8-3-21 0,-3-10-36 0,14 8-50 15,-14-22-76-15,23 16-104 0,-9-12-218 0,-8-11 60 16,14 15 400-16</inkml:trace>
  <inkml:trace contextRef="#ctx0" brushRef="#br2" timeOffset="24402.2111">3918 2577 1510 0,'-22'13'67'0,"5"10"-38"0,-4-2 35 15,7 9-28-15,-4-1 31 0,4 9-23 0,-3-1-22 16,3 6 2-16,-2 0-13 0,2 3 7 0,2-1-10 16,3 0 8-16,-1-1-11 0,1-4 8 15,2-2-9-15,1-2 4 0,0-3-8 0,2-4 5 16,1-4-6-16,1-1-8 0,1-3 23 0,2-2-24 16,2-2 26-16,-3-17-16 0,7 22-1 0,-7-22 1 15,0 0-4-15,0 0 2 0,21 11 0 0,-21-11 0 16,0 0 1-16,24-9 1 0,-24 9 1 0,23-21-2 15,-23 21 3-15,31-32-5 0,-14 13-11 16,0-1 24-16,0 0-24 0,0-2 25 0,0 1-8 16,-1 2-4-16,-2 2 3 0,-14 17-3 15,26-26 2-15,-26 26-1 0,17-15 1 0,-17 15-3 16,0 0 0-16,0 0-3 0,0 0 1 0,18 11 2 16,-18-11 0-16,6 30 3 0,-4-6-5 0,0 3 1 15,-2 4 4-15,-2 1-30 0,2 1 18 0,-2-3-30 16,3 0-2-16,-2-6-10 0,8 3-22 15,-7-27-12-15,19 36-26 0,-19-36-24 0,32 18-37 16,-32-18-43-16,41-13-136 0,-11 8-53 0,-9-23 222 16</inkml:trace>
  <inkml:trace contextRef="#ctx0" brushRef="#br2" timeOffset="24605.353">4457 2917 1394 0,'-1'17'119'0,"-16"-6"-71"0,4 11-5 0,-5 1 1 16,6 8 9-16,-5 0-17 0,4 7 0 0,-4 1-19 16,2 1 2-16,0 1 6 0,2 1-30 0,2-2 22 15,1-1-26-15,3-6 4 0,1-1 3 0,5-4-17 16,0-4 4-16,4-1-16 0,0-6-13 16,8 1-29-16,-11-18-77 0,21 17-67 0,-21-17-72 15,8-19-228-15,12 14 84 0,-11-27 392 0</inkml:trace>
  <inkml:trace contextRef="#ctx0" brushRef="#br2" timeOffset="25058.529">4577 2825 1639 0,'0'0'24'0,"-7"18"-16"16,7-18 10-16,5 20 15 0,-5-20 6 0,7 19 3 15,-7-19-13-15,10 20-4 0,-10-20-9 0,13 23 0 16,-13-23-6-16,14 25 0 0,-14-25-3 16,13 29 3-16,-7-12-4 0,0 2 2 15,-1 0-5-15,-1 2 2 0,-4 2-4 0,-3 0 4 16,-3 2-5-16,-1 3 6 0,-3-1-5 0,-1-1 3 16,1-2-5-16,-1-2-10 0,3-4 24 0,8-18-23 15,-11 28 24-15,11-28-14 0,0 0-3 0,0 0-6 16,0 0 1-16,0 0-1 0,0 0 2 0,0 0 4 15,23-7-14-15,-8-10 28 0,3-2-26 16,0-4 26-16,3-2-8 0,0 1-4 0,-3 0 4 16,-1 1-5-16,-1 0 5 0,-2 0-5 0,1 1 6 15,-2 1-5-15,-1 0 4 0,1 3-3 0,-13 18 2 16,19-27-3-16,-19 27-3 0,0 0-3 16,0 0-2-16,0 0-1 0,0 0 3 0,0 0 4 15,10 31 0-15,-12-11 4 0,0 3-5 0,1 1 1 16,0 2-10-16,2-2 0 0,4 1-9 15,1-3 2-15,4 3-11 0,0-4 2 0,9 3 0 16,-19-24-41-16,40 38 17 0,-20-27-42 0,13 8 11 16,-5-15-32-16,17 11-76 0,-12-20-95 0,6-4-194 15,7 9 134-15,-18-18 347 0</inkml:trace>
  <inkml:trace contextRef="#ctx0" brushRef="#br2" timeOffset="25542.941">5232 3083 1395 0,'0'0'174'0,"-39"-6"-84"0,18 6-13 0,-6-4-9 16,6 8-19-16,-3-1-14 0,5 6-9 0,-1 2-7 16,20-11-4-16,-30 27-4 0,18-7-1 0,3 0-5 15,2 3 1-15,2 2-2 0,4-3-10 0,2 0 21 16,4-1-23-16,2-3 22 0,-7-18-11 16,23 28-3-16,-23-28 4 0,32 19-3 0,-15-14 0 15,1-4-1-15,3-2 0 0,-2-4 2 0,1-3-3 16,0-4 4-16,-1-5-3 0,-1-2-11 0,0 0 23 15,0-4-22-15,-1 0 21 0,-2-2-8 0,-3-2-5 16,-1 1 5-16,-1-1-4 0,-2 2 2 0,1 2-6 16,-3 1 1-16,-1 4-4 0,-5 18 3 15,5-22 0-15,-5 22 3 0,0 0 0 16,0 0-3-16,0 0-2 0,-14 18-6 0,5 4 2 16,-4 10-3-16,-2 8 8 0,-2 9-2 0,-5 4-4 15,0 5 21-15,0 6-16 0,0 3 16 0,3 4-3 16,-2 0-12-16,3-4 12 0,2-3-10 0,1-8 13 15,3-4-9-15,2-4-2 0,2-6 22 0,2-4-22 16,1-7 21-16,1-5-9 0,3-8-6 16,1-18 2-16,-2 20-1 0,2-20 0 0,0 0-2 15,0 0 1-15,0 0-1 0,0 0-1 16,7-27 1-16,-1 4-5 0,0-10-8 0,4-2 19 16,3-5-21-16,1 0 19 0,-1-1-4 0,-1-1-7 15,0-2 6-15,-1-3-11 0,3-5 2 0,-3-1-14 16,2-1 5-16,0 2-11 0,3 10 10 0,0 5-7 15,2 8 4-15,-2 1-9 0,3 8-63 16,-8-6-11-16,15 19-99 0,-19-21-61 0,22 16-148 16,-3 1-96-16,-8-12 250 0</inkml:trace>
  <inkml:trace contextRef="#ctx0" brushRef="#br2" timeOffset="25824.2869">5909 3051 1183 0,'-13'28'422'0,"-13"-30"-332"0,7 8-29 0,-8-4-6 16,2 4-7-16,-4-1-8 0,0 3-5 0,-1-1-5 16,2 1-5-16,3-1-6 0,5-1-3 0,3 2-4 15,17-8-3-15,-21 8-7 0,21-8-2 0,0 0 0 16,0 0-1-16,0 0-2 0,17 17 2 0,-17-17 1 16,30 11 0-16,-10-6-1 0,3-1 0 15,0 3 0-15,1-1 1 0,0 2 1 0,-5 1-1 16,-1 3 0-16,-18-12-10 0,25 27 22 15,-17-7-21-15,-2 0 22 0,-3 5-12 0,-5 1-1 0,-3 3 0 16,-3-1 0-16,-4 1 0 0,-3-2 0 0,-2-2-3 16,0-2-8-16,-2-2-2 0,2-2-10 15,-2-5-5-15,19-14-16 0,-30 19-14 0,30-19-54 16,-29-2-98-16,29 2-237 0,0 0-141 16,-24-29 79-16,24 29 509 0</inkml:trace>
  <inkml:trace contextRef="#ctx0" brushRef="#br2" timeOffset="26167.992">4467 2727 1822 0,'0'0'217'0,"0"0"-209"0,0 0-16 15,0 0-11-15,0 0-7 0,0 0-11 16,0 0-34-16,0 0-63 0,0 0-149 0,0 0-341 16,24-17 52-16,-12 0 300 0</inkml:trace>
  <inkml:trace contextRef="#ctx0" brushRef="#br2" timeOffset="26984.249">6935 2730 1101 0,'22'-15'79'16,"-22"15"-60"-16,0 0 4 0,4-27 20 0,-4 27 13 16,0 0 13-16,0 0-4 0,3-19-7 0,-3 19-11 15,0 0-10-15,0 0-12 0,0 0-15 0,-14 19-5 16,7-2-4-16,-3 9 8 0,-4 5-2 0,1 9 12 16,-1 1-6-16,-1 9 10 0,0-1-16 15,2 3 8-15,0 2-16 0,2-2 10 0,-2-4-10 16,4-1 13-16,0-3 11 0,2-4-27 0,2-5 27 15,1-4-29-15,2-7 8 0,2-3 4 16,0-21-5-16,5 29 1 0,-5-29-3 0,0 0 2 16,14 19 0-16,-14-19 1 0,0 0 1 0,24-5 2 15,-24 5 7-15,26-19 0 0,-10 2 4 0,2-3-4 16,2-6-1-16,0-3-8 0,0 0-12 0,-1 0 26 16,1-1-25-16,-3 1 25 0,0 0-10 0,-2 1-6 15,-2 1 4-15,-1 3-6 0,1 4 4 16,-2 3-4-16,-11 17 2 0,17-20-2 0,-17 20-1 15,0 0-1-15,0 0-1 0,0 0 0 0,19 3 0 16,-19-3 3-16,8 23-1 0,-1-4 3 0,0 5-4 16,-1 3 5-16,0 1-6 0,-1 0 5 0,-1-1-8 15,1 2-15-15,3-1 21 0,-4-1-37 16,6 1 17-16,-4-7-26 0,9 6-19 0,-15-27-7 16,33 36-28-16,-33-36-35 0,45 23-74 15,-28-26-108-15,7-6-164 0,14 8 123 0,-15-23 359 16</inkml:trace>
  <inkml:trace contextRef="#ctx0" brushRef="#br2" timeOffset="27362.4352">7658 3019 1294 0,'0'0'209'0,"-33"17"-182"0,6-9-13 16,0-1 9-16,3 8 14 0,-3-3 4 0,3 6 0 15,-2 0-14-15,3 3-1 0,-1-2-5 0,5 4 5 16,-1-2-3-16,3 0 4 0,1-3-6 0,6 3-16 15,10-21 24-15,-17 33-34 0,17-33 27 0,-3 30-17 16,3-30-4-16,7 27 4 0,-7-27-4 0,18 20 4 16,-18-20-3-16,30 13 2 0,-11-8-3 15,3-4 2-15,6-2 0 0,-1-2-1 0,1-5 2 16,-2-3 0-16,-1-1 1 0,-1-2 0 0,-3-3 3 16,1-2-3-16,-4 0-13 0,0-1 23 0,-1-2-24 15,-1 2 22-15,-3-2-9 0,-2 1-4 16,-2 2 2-16,-2 2-2 0,-7 17 3 0,9-24-3 15,-9 24 2-15,0 0-1 0,0 0 0 0,0 0 1 16,0 0-3-16,0 0-1 0,0 0-3 16,0 0 1-16,0 0-1 0,-4 26 4 0,3-5-4 15,-2 2-1-15,2 1-13 0,0-1-15 0,1 2 18 16,-1-2-32-16,4 3 16 0,-3-8-31 0,10 7-23 16,-10-25-20-16,22 35-46 0,-22-35-54 0,31 17-107 15,-10-9-160-15,-4-17 54 0,17 16 419 0</inkml:trace>
  <inkml:trace contextRef="#ctx0" brushRef="#br2" timeOffset="27677.6969">8150 3071 1160 0,'0'0'261'0,"-10"-22"-213"0,10 22-13 0,-17-9 14 16,17 9 13-16,0 0-5 0,-28 2-21 0,28-2-18 15,-21 16-12-15,21-16 0 0,-25 33-3 16,14-11 8-16,-1 2 1 0,2 2 9 0,1-1-3 15,4 3 6-15,-1-2 9 0,3 3-30 0,2-2 21 16,2 1-23-16,2-5 8 0,0-1 4 16,1-6-3-16,5 1-3 0,-9-17-5 0,15 26 4 15,-15-26-3-15,19 14 3 0,-19-14-2 0,19 5 2 16,-19-5 6-16,24-6 2 0,-24 6 2 0,31-24-2 16,-13 5-5-16,0-4-4 0,3-5 1 15,0-2-6-15,-1-2-9 0,2 1 19 0,-4-2-20 16,-1 3 21-16,-1 0-8 0,-2-1-6 0,-3 3 0 15,-2 1-11-15,1 1-10 0,-4 0-18 0,3 6-16 16,-8-1-32-16,-1 21-41 0,0-30-83 0,0 30-180 16,0 0-157-16,0 0 53 0,0 0 486 0</inkml:trace>
  <inkml:trace contextRef="#ctx0" brushRef="#br2" timeOffset="28074.738">8564 3164 1351 0,'0'0'147'0,"0"0"-115"16,0 19 1-16,0-19 12 0,0 0 5 0,0 0-7 16,0 0-13-16,0 0-8 0,0 0-6 0,0 0 3 15,0 0 2-15,22 0 4 0,-22 0-5 0,23-5-3 16,-23 5-6-16,31-8-3 0,-31 8-4 0,31-14-1 15,-31 14-3-15,28-14 2 0,-28 14 0 0,25-17 1 16,-25 17-1-16,23-21 1 0,-23 21-2 16,17-19 2-16,-17 19 1 0,10-19 7 0,-10 19 0 15,0 0 5-15,1-23-3 0,-1 23-4 0,0 0-3 16,-14-21 0-16,14 21-3 0,-21-7 2 16,21 7-2-16,-29 4-2 0,8 3 2 0,-3 6 0 15,-5 6 7-15,-3 4 3 0,-1 4 4 0,-1 3-17 16,5 1 0-16,1-2 0 0,6-3 0 0,6-3 0 15,5-2 0-15,8-3 0 0,1-1 0 16,2-17 0-16,13 25 0 0,-13-25 0 0,25 17 0 16,-4-10 0-16,0-5-28 0,8 1-22 0,-1-8-31 15,13 10-64-15,-15-24-124 0,17 10-355 0,-5-3 52 16,-3-5 295-16</inkml:trace>
  <inkml:trace contextRef="#ctx0" brushRef="#br2" timeOffset="28715.4256">9928 3114 1264 0,'0'0'112'0,"-22"-2"-56"0,22 2-2 0,-24-11 2 16,7 4-4-16,17 7-15 0,-33-3-10 16,15 6-10-16,-4 0-3 0,0 6 3 0,-1-1-1 15,4 5 3-15,-5 1-5 0,3 4 3 0,-3 1-1 16,4 4 5-16,-2 3-1 0,1 3-11 0,1-2 25 15,1 5-28-15,1-4 21 0,6-2-11 0,5-5-8 16,3-3 1-16,4-18-4 0,4 21-1 16,-4-21-2-16,18 9 3 0,-18-9 2 0,35-3 3 15,-13-9 2-15,4-4-3 0,3-7 0 0,2-6-7 16,6-5-11-16,2-1 20 0,1-5-22 0,-1 1 21 16,-3 3-6-16,0 0-8 0,-7 5 8 0,-3 4-6 15,-5 2 5-15,-4 5-4 0,-3 3 3 0,-14 17-2 16,15-19 1-16,-15 19-1 0,0 0 1 15,0 0 0-15,0 0-2 0,-8 25 3 16,-1-1-4-16,-4 9 5 0,-2 7-6 0,-2 2 6 16,0 4-6-16,1-1-5 0,4 0 17 0,3-2-17 15,3-3 11-15,3-6-17 0,9-4-20 0,4-8-13 16,11 0-27-16,-2-14-39 0,20 13-86 0,-17-31-168 16,18 5-209-16,5-1 53 0,-5-17 463 0</inkml:trace>
  <inkml:trace contextRef="#ctx0" brushRef="#br2" timeOffset="31493.7005">11338 2831 852 0,'0'0'119'0,"-19"-2"-56"15,19 2 0-15,-14-17 4 0,14 17 11 0,-16-17-14 16,16 17-9-16,-21-17-17 0,21 17-11 16,-24-17-4-16,24 17 3 0,-24-10-1 0,24 10 2 15,-25-2-1-15,25 2-1 0,-28 4-3 0,28-4-3 16,-30 10 1-16,30-10-3 0,-27 21 5 0,27-21-1 15,-26 31 5-15,8-11-3 0,4 6 5 0,-3 5-8 16,2 6 4-16,1 5-14 0,-1 4 8 0,0 4-12 16,2 1 8-16,0 1-11 0,-1-1-8 0,5-2 20 15,0 0-24-15,3-6 22 0,2-1-12 16,3-3-15-16,1-6-5 0,4-1-27 0,-2-9-13 16,9 3-32-16,-11-26-42 0,23 29-47 0,-23-29-59 15,23-10-241-15,-3 13 22 0,-14-20 292 16</inkml:trace>
  <inkml:trace contextRef="#ctx0" brushRef="#br2" timeOffset="31952.1508">10724 3298 1245 0,'-19'-11'371'0,"19"11"-287"15,-18 2-45-15,18-2-18 0,0 0-9 0,0 0 0 16,17-13-14-16,0 6 36 0,3-4-31 0,8 0 29 15,3-2-12-15,6 1-5 0,-1-3 1 16,1 3-8-16,-2 0 1 0,-1 1-7 0,-1 4 1 16,-3 1-3-16,-3 2 0 0,-2 3 0 0,-4 2 0 15,-3 2 2-15,-18-3-1 0,32 11 2 0,-32-11-3 16,22 20 2-16,-22-20-2 0,13 32 3 0,-9-13-3 16,-4 3-10-16,-1 2 24 0,-4 4-24 0,-1 1 25 15,0 0-11-15,-3-1-3 0,2-2 7 16,-4-4-7-16,5-3 7 0,6-19-9 15,-11 28 2-15,11-28-1 0,0 0-1 0,1 18 0 16,-1-18 1-16,0 0 0 0,0 0 0 0,0 0 5 16,17-11-2-16,-17 11 6 0,22-25-4 0,-9 7 1 31,1-5-3-31,0-3 2 0,0 0-2 0,-2-1 5 16,0 1-3-16,-1 0-11 0,-1 1 20 0,-3 2-24 15,0 0 22-15,-1 2-10 0,-2 2-4 16,-4 19 4-16,9-28-3 0,-9 28 2 0,0 0 0 15,0 0-2-15,0 0 0 0,0 0-2 0,0 0 1 16,0 0 0-16,0 0 0 0,23 4-2 0,-23-4-6 16,25 12-10-16,-25-12-6 0,37 10-12 0,-15-9-4 15,4 5-23-15,-1-10-27 0,11 14-74 0,-18-25-146 16,14 9-235-16,2 1 6 0,-6-11 387 0</inkml:trace>
  <inkml:trace contextRef="#ctx0" brushRef="#br2" timeOffset="32351.2052">11716 3224 1398 0,'0'0'333'16,"-21"4"-290"-16,21-4-37 0,0 0 2 0,0 0 4 16,0 0 4-16,0 0 1 0,18 17-1 0,-18-17-4 15,30 0-2-15,-10-3 0 0,6-2-4 0,1 1-1 16,3-4-3-16,-1 1 0 0,-2-1-3 0,1-1 3 15,-4 1-2-15,-1-2 1 0,-3 3 0 0,-3 0 1 16,-17 7-2-16,23-14 3 0,-23 14-2 16,0 0 1-16,15-18 1 0,-15 18 0 15,0 0-2-15,-10-23 2 0,10 23-3 0,-20-18 1 16,20 18-1-16,-29-15 0 0,12 11 0 0,-1 1 1 16,-2 2 0-16,0 3 3 0,-2 4 3 0,-2 2 4 15,-1 4 4-15,-3 4-2 0,-1 2 3 0,0 3-4 16,1 4 1-16,0-1-3 0,4 1-9 0,2-1 19 15,6-1-23-15,5-3 11 0,5-1-8 16,6-19 0-16,2 32 0 0,-2-32 0 0,23 24 0 16,-2-16 0-16,3-2-3 0,9-2-9 0,6-5-11 15,6-2-15-15,4-5-18 0,4 3-23 0,-6-11-35 16,15 15-51-16,-24-26-91 0,25 15-239 0,-16-1-6 16,-8-10 197-16</inkml:trace>
  <inkml:trace contextRef="#ctx0" brushRef="#br2" timeOffset="33007.4851">12555 3190 699 0,'0'0'212'16,"0"0"-60"-16,7-18-32 0,-7 18 1 0,0 0-12 15,0 0-22-15,0 0-20 0,4-18-11 0,-4 18-8 16,0 0-8-16,-18-19-2 0,18 19-7 0,-17-8-6 15,17 8-8-15,-28-2-2 0,28 2-5 0,-38 7 0 16,15 2 3-16,-4 3 2 0,-1 5 7 0,-3 1 2 16,-2 5 2-16,-1 0-3 0,1 2-13 0,1-1 22 15,4 2-25-15,3-2 11 0,3-1-18 16,6-1 0-16,5-3 0 0,6-2 0 0,5-17 0 16,6 28 0-16,-6-28 0 0,26 18 0 0,-7-12 0 15,8-5 0-15,3-3 0 0,7-5 0 0,2-4 0 16,3-5 0-16,1-3 0 0,0-2 0 15,-1-2 0-15,-1-1 0 0,-2-1 0 0,-3 0 0 16,-5 1 0-16,-3 2 0 0,-2 1 0 16,-7 1 0-16,-2 2 0 0,-17 18 0 0,17-24 0 15,-17 24 0-15,0 0 0 0,1-17 0 0,-1 17 0 16,0 0 0-16,-25 7 0 0,7 5 0 0,-3 6 0 16,-3 8 0-16,-4 4 0 0,-3 4 0 0,-1 3 0 15,-1 5 0-15,-3 4 0 0,2 2 0 0,0 1 0 16,-1 2 0-16,2-1 0 0,2-2 0 0,1-3 0 15,7-5 0-15,4-5 0 0,3-4 0 16,7-4 0-16,3-5 0 0,5-4 0 16,1-18 0-16,7 24 0 0,-7-24 0 0,20 11 0 15,-20-11-5-15,33-7 5 0,-9-4-18 0,0-7 4 16,7-5-21-16,-2-5-8 0,4 0-6 0,0-7-8 16,3 5 4-16,-1-8-7 0,4 6 4 0,-6-9-23 15,10 9-35-15,-16-20-107 0,11 5-307 0,-1 3 30 16,-10-8 282-16</inkml:trace>
  <inkml:trace contextRef="#ctx0" brushRef="#br2" timeOffset="33429.4243">13038 3117 1481 0,'-12'20'190'0,"12"-20"-139"0,0 0-10 0,0 0 6 15,-17-12-2-15,17 12-9 0,0 0-14 0,0 0-6 16,-19 0-7-16,19 0-2 0,0 0 1 0,-24 30 0 16,13-10 5-16,-3 4 0 0,-2 4-9 0,0-1 22 15,1 4-23-15,1-4 20 0,2 1-19 0,2-2-4 16,5-5 0-16,1-4 0 0,4-17 0 16,4 29 0-16,-4-29 0 0,11 19 0 0,-11-19 0 15,17 8 0-15,-17-8 0 0,27-4 0 0,-9-3 0 16,5-6 0-16,1-5 0 0,4-5 0 15,3-1 0-15,-3-2 0 0,2 0 0 0,-1 0 0 16,-1 2 0-16,-1 0 0 0,-3 2 0 0,-1-1 0 16,-4 1 0-16,-5 5 0 0,-14 17 0 0,20-24 0 15,-20 24 0-15,0 0 0 0,0 0 0 16,0 0 0-16,0 0 0 0,0 0 0 0,-21 17 0 16,8 2 0-16,-2 4 0 0,2 4 0 0,-2-2 0 15,1 1 0-15,0-1-2 0,2 1 3 0,1-2-15 16,4-1-6-16,1-4-7 0,4 0-11 0,2-19-5 15,5 31-13-15,-5-31-15 0,22 21-32 0,-22-21-55 16,38 11-143-16,-13-14-241 16,0-9 25-16,14 8 362 0</inkml:trace>
  <inkml:trace contextRef="#ctx0" brushRef="#br2" timeOffset="34116.9766">13443 3263 1340 0,'3'25'303'0,"-3"-25"-257"16,-24 15-13-16,24-15-5 0,0 0-4 0,-7 17-16 15,7-17-5-15,0 0 2 0,22 12 7 0,-22-12 4 16,35-1 2-16,-12-4-4 0,3 0-5 16,2-4-5-16,0 0-3 0,0-1 1 0,0-1 0 15,-2-1-16-15,1 1 32 0,-4-1-30 0,-5-1 25 16,-18 13-9-16,26-27-4 0,-26 27 4 15,7-29-2-15,-7 29 2 0,-1-29-2 0,1 29 2 16,-11-28-2-16,11 28 0 0,-21-23-2 0,21 23 1 16,-29-15-3-16,29 15-1 0,-34-4 0 0,16 9 0 15,-2 1 3-15,-1 6 2 0,0 4 7 0,-3 2 0 16,-1 4 5-16,0 2 0 0,0 2 3 0,2 1 13 16,4 0-24-16,3-3 21 0,5 1-25 15,5-4 3-15,4-1 0 0,5-3-3 16,-3-17 1-16,16 27 0 0,-16-27 2 0,33 17-1 15,-10-11-1-15,7-6-3 0,3-4 0 0,6-3 0 16,1-8 0-16,3 0 0 0,2-5 0 0,0 1 0 16,0-3 0-16,-1-1 0 0,-2 2 0 0,-2-1 0 15,-2 0 0-15,-4 1 0 0,-6 1 0 0,-4 3 0 16,-5 1 0-16,-19 16 0 0,24-20 0 16,-24 20 0-16,0 0 0 0,0 0 0 0,0 0 0 15,0 0 0-15,0 0 0 0,-22 3 0 0,22-3 0 16,-35 35 0-16,13-9 0 0,-3 0 0 0,2 2 0 15,1 0 0-15,2-1 0 0,3-1 0 0,2 0 0 16,7-5 0-16,2 0 0 0,4-4 0 0,2-17 0 16,4 24 0-16,-4-24 0 0,0 0 0 15,19 12 0-15,-19-12 0 0,26-7 0 16,-9-5 0-16,4-4 0 0,4-6 0 0,0-2 0 16,3-1 0-16,-3-3 0 0,-1 1 0 0,0 0 0 15,-3-1 0-15,1 1 0 0,-1-1 0 0,-3 2 0 16,-1 1 0-16,-1 4 0 0,-4 4 0 0,-12 17 0 15,15-18 0-15,-15 18 0 0,0 0 0 0,0 0 0 16,0 0 0-16,0 0 0 0,-10 27 0 16,3-7 0-16,-2 4 0 0,-2 0 0 0,3 2 0 15,1-3 0-15,4 1-1 0,1-4-51 0,7 2 13 16,-2-4-21-16,12 5-20 0,-15-23-23 16,39 35-63-16,-39-35-97 0,47-1-292 0,-13 2 54 15,-3-12 275-15</inkml:trace>
  <inkml:trace contextRef="#ctx0" brushRef="#br2" timeOffset="34773.2952">14643 3102 1273 0,'-11'21'299'0,"-17"-20"-217"16,6 10-16-16,-4-4 1 0,6 9-3 0,-2-2-13 15,3 6-8-15,-1-2-7 0,7 0-19 16,-2-1 2-16,6 0-18 0,9-17 16 15,-9 30-14-15,9-30 6 0,2 27-9 0,-2-27 0 16,16 20 0-16,-16-20 0 0,29 13 0 0,-7-9 0 16,6-5 0-16,6-2-10 0,3-4-10 0,3 0-10 15,-2-5-9-15,4 3 0 0,-2-8-32 0,9 9-23 16,-11-14-20-16,13 14-59 0,-22-19 6 0,12 16-36 16,-20-15 5-16,7 11 16 0,-10-5 18 15,-2 3 46-15,-16 17 37 0,17-31 104 0,-17 31 100 16,-5-19 94-16,5 19 62 0,-19-7-44 0,19 7-45 15,-27 6-66-15,27-6-34 0,-34 13-13 0,34-13-5 16,-41 27-13-16,20-9-7 0,-5-1-10 16,5 5-2-16,-3-3-8 0,5 4-17 0,1-3 18 15,6 1-33-15,4-3 0 0,5 0 0 0,3-18 0 16,3 29 0-16,-3-29 0 0,16 18 0 16,-16-18 0-16,27 11 0 0,-10-8 0 0,0-4 0 15,4-6 0-15,2-1 0 0,2-5 0 0,3-2 0 16,0-3 0-16,0 0 0 0,-1 0 0 0,-2 0 0 15,1-1 0-15,-2 1 0 0,-2 3 0 0,-1-1 0 16,-3 5 0-16,-18 11 0 0,27-16 0 0,-27 16 0 16,0 0 0-16,0 0 0 0,0 0 0 15,0 0 0-15,-9 22 0 0,-4-3 0 16,-5 6-1-16,-4 2-15 0,-4 6 21 0,-4 3-21 16,-1 4 20-16,-3 4-4 0,-1 5-19 0,-3 6 20 15,3 0-5-15,4 2 6 0,0 0 7 0,7-5-4 16,1-1-9-16,4-4-2 0,5-6 20 0,3-3-17 15,4-8 20-15,2-3-5 0,2-7-12 0,3-20 0 16,5 27 0-16,-5-27 0 0,0 0 0 16,0 0 0-16,0 0 0 0,20-2 0 0,-20 2 0 15,12-30 0-15,-4 8 0 0,0-2 0 0,-4 0 0 16,3 0 0-16,-4-4 0 0,2-1 0 0,1-4 0 16,0-3 0-16,3-3 0 0,2 0 0 0,1-4 0 15,5 1 0-15,1 1 0 0,2 4 0 0,0 8 0 16,0 3 0-16,2 8-27 0,-7-4-57 15,10 13-77-15,-22-22-191 0,17 15-272 16,-1-1 49-16,-2-6 352 0</inkml:trace>
  <inkml:trace contextRef="#ctx0" brushRef="#br2" timeOffset="35288.9716">16173 2794 1058 0,'0'0'163'16,"-4"-21"-37"-16,4 21-21 0,0 0-19 0,0 0-19 16,0 0-19-16,-17 24-5 0,17-24-7 15,-20 40 4-15,4-12-8 0,2 8 4 0,-3 4-13 16,3 4 3-16,-1-1-13 0,2 1 3 0,1-2-13 16,3 0 5-16,1 0-11 0,2-4-8 0,1-1 23 15,1-4-27-15,2 0 20 0,0-3-15 16,4-2-12-16,-2-5 1 0,5 0-17 0,-5-23-17 15,8 34-29-15,-8-34-37 0,11 23-69 0,-11-23-90 16,0 0-229-16,0 0 50 0,-7-29 332 16</inkml:trace>
  <inkml:trace contextRef="#ctx0" brushRef="#br2" timeOffset="35476.5401">15874 3201 1827 0,'-18'0'103'16,"18"0"-65"-16,0 0-19 0,0 0-7 0,0 0 0 15,0 0-1-15,0 0 2 0,20 3-2 16,-20-3-10-16,27 1-1 0,-9-4 0 16,3 2 0-16,3-4 0 0,2-1-6 0,4 0-16 15,1-6-14-15,6 5-14 0,-3-8-17 0,11 7-33 16,-8-15-31-16,18 17-47 0,-20-23-53 0,20 19-52 16,-14-4-197-16,-3-15 75 0,16 19 348 0</inkml:trace>
  <inkml:trace contextRef="#ctx0" brushRef="#br2" timeOffset="35854.4902">16673 2606 1460 0,'-25'1'329'0,"8"11"-303"0,-4 2 15 16,4 5-27-16,-2 0 34 0,3 8-9 0,-4 2-14 16,0 7 5-16,-2 3-10 0,2 2-5 15,-3 2-15-15,4 0 0 0,0 1 0 0,3-1 0 16,0-1 0-16,2 0 0 0,-1-2 0 0,4-3 0 15,-1-1 0-15,4-2 0 0,0-6 0 0,5-1 0 16,1-7 0-16,6-2 0 0,-4-18 0 0,12 27 0 16,-12-27 0-16,21 16 0 0,-21-16 0 0,25 7 0 15,-25-7 0-15,30-4 0 0,-13-3 0 0,1-1 0 16,1-6 0-16,2 0 0 0,-2-2 0 16,1-1 0-16,-2 1 0 0,-18 16 0 0,32-31 0 15,-32 31 0-15,28-30 0 0,-28 30 0 0,23-25 0 16,-23 25 0-16,17-10 0 0,-17 10 0 0,0 0 0 15,0 0 0-15,0 0 0 0,16 17 0 0,-16-17 0 16,5 29 0-16,-4-10 0 0,0 0 0 0,1 2 0 16,0-1 0-16,3 2-23 0,-2-3-17 15,6 1-8-15,-9-20-5 0,22 32-15 0,-22-32-13 16,32 27-24-16,-32-27-30 0,39 13-49 0,-39-13-71 16,32-18-236-16,-7 17 54 0,-11-20 311 0</inkml:trace>
  <inkml:trace contextRef="#ctx0" brushRef="#br2" timeOffset="36251.562">16953 3169 1496 0,'-30'3'125'0,"30"-3"-71"0,-17 5-7 16,17-5 1-16,0 0-5 0,0 0-13 0,-18 21-13 15,18-21-6-15,0 0-2 0,4 21 3 0,-4-21 4 16,0 0 2-16,25 23 1 0,-25-23-14 0,33 11 7 15,-13-7-16-15,3-3 8 0,1 1-1 16,3-2 1-16,1-1 0 0,0-2 0 0,0 0 11 16,-3-3-14-16,0 1 12 0,-6-2-11 15,-1-1-2-15,-18 8 1 0,29-20-1 0,-29 20 1 16,21-20-1-16,-21 20 1 0,11-22-1 0,-11 22-1 0,-2-23-4 16,2 23-2-16,-11-25-6 0,11 25 2 0,-21-26 1 15,21 26 3-15,-28-14 2 0,11 11 4 0,0 3 1 16,-4 5 2-16,1 4 3 0,-5 3 0 15,1 5 6-15,-3 2-1 0,0 5 6 0,1 1-2 16,0 3-8-16,3-1 19 0,4 2-25 16,4-2 2-16,4-2-2 0,5-2 0 0,5-1 0 15,2-4 0-15,-1-18 0 0,18 29 0 0,-1-17 0 16,4-2 0-16,3-3 0 0,5-2 0 0,4-7-13 16,6 1-15-16,0-6-11 0,7 0-16 15,-7-8-25-15,9 8-14 0,-13-15-26 0,12 15-30 16,-16-22-36-16,14 17-66 0,-20-11-145 0,2-10-27 15,10 20 216-15</inkml:trace>
  <inkml:trace contextRef="#ctx0" brushRef="#br2" timeOffset="36721.2478">17514 3142 1409 0,'-28'-1'169'0,"28"1"-68"0,-35 20-19 16,22-2-9-16,-8-3-17 0,5 6-13 16,-1-1-8-16,3 3-17 0,-1 0 22 0,5 0-29 15,3-4-1-15,2-1-10 0,5-18 0 16,0 28 0-16,0-28 0 0,10 21 0 0,-10-21 0 15,18 14 0-15,-18-14 0 0,24 8 0 0,-24-8 0 16,32-5 0-16,-15-1 0 0,3-3 0 0,-1-2 0 16,2-2 0-16,1-3 0 0,-2-2 0 0,-1 1 0 15,-1-1 0-15,-1 0 0 0,-1 0 0 16,-1 0 0-16,-2 1 0 0,-13 17 0 0,20-32 0 16,-20 32-9-16,18-24-4 0,-18 24 3 0,0 0 1 15,0 0 4-15,0 0 1 0,0 0-2 0,0 0 1 16,0 0-2-16,-4 23 4 0,-5 1-3 0,-4 5-7 15,-3 4 24-15,-2 6-21 0,-4 3 22 0,-3 6-7 16,0 4-20-16,-4 6 12 16,0 3-10-16,-2 1 15 0,-2-1 0 0,2-3 10 15,-1 0 5-15,3-1-20 0,1-6 19 0,1-1-17 16,3-7 4-16,3-5 12 0,3-6-6 0,2-4 4 16,2-5-6-16,3-5 0 0,11-18-4 0,-13 18-2 15,13-18-1-15,0 0 0 0,0 0 0 0,0 0 0 16,3-25 0-16,2 6 0 0,1-7 0 0,4-3 0 15,0-2 0-15,1-3 0 0,3-2 0 16,-1-3 0-16,2-2 0 0,1-2 0 0,1-1 0 16,2 0 0-16,2 1 0 0,-2 0 0 0,2 7 0 15,-4 2 0-15,-1 8 0 0,-4 3 0 16,-1 6 0-16,-11 17 0 0,19-26-27 0,-19 26-61 16,25-14-85-16,-27-13-176 0,2 27-266 0,30-23 46 15,-13 6 344-15</inkml:trace>
  <inkml:trace contextRef="#ctx0" brushRef="#br2" timeOffset="37433.6801">18356 3190 1361 0,'0'0'137'0,"0"0"-86"16,0 0-26-16,-22-5-3 0,22 5 2 15,-17 5-4-15,17-5-3 0,-23 12-1 16,23-12-1-16,-26 20 7 0,26-20 2 0,-24 25-9 16,24-25 32-16,-27 28-32 0,27-28 27 0,-22 30-15 15,22-30-8-15,-12 28 1 0,12-28-8 0,-5 22-1 16,5-22-7-16,0 0-2 0,9 20-1 0,-9-20 0 15,0 0-1-15,27 12 3 0,-27-12-1 0,26 2 0 16,-9-5-1-16,-17 3-2 0,34-11 2 16,-14 3-3-16,-2-2 2 0,3-1-3 0,-3-1 1 15,-1-1-3-15,0-2 3 0,-17 15-1 0,27-29-14 16,-27 29 29-16,21-27-27 0,-21 27 27 0,13-22-10 16,-13 22-2-16,0 0 1 0,0 0 0 0,4-17 1 15,-4 17-1-15,0 0-3 0,0 0-1 0,0 0-1 16,-10 17 2-16,10-17 0 15,-10 29-11-15,4-10 28 0,1 3-27 0,0 1 27 16,3-1-11-16,2-2-6 0,2 0 6 0,3-2-5 16,-5-18 4-16,15 30-1 0,-15-30 4 0,19 21 0 15,-19-21 1-15,0 0 1 0,23 13 6 0,-23-13 0 16,19 1 3-16,-19-1 0 0,18-8-4 0,-18 8-10 16,19-17-3-16,-19 17 0 0,22-29 0 0,-11 10 0 15,0 0 0-15,-1 0 0 0,0-2 0 16,-2-1 0-16,2 2 0 0,-2 1-25 0,1-1 13 15,2 3-32-15,-5 0 20 0,-6 17-25 0,16-26-12 16,-16 26-24-16,12-18-21 0,-12 18-35 16,0 0-55-16,27-11-67 0,-27 11-217 0,0 0 55 15,21-6 290-15</inkml:trace>
  <inkml:trace contextRef="#ctx0" brushRef="#br2" timeOffset="37668.054">18953 3187 1231 0,'-17'0'159'0,"17"0"-61"16,0 0-24-16,-19 26 1 0,19-26-6 0,-20 24-25 15,20-24 23-15,-22 31-43 0,9-13 20 16,2 4-17-16,1-1-13 0,0 2 1 16,2 0-9-16,2 2 1 0,0-2-6 0,1-3 1 15,2-1-6-15,3-19-2 0,3 29-12 0,-3-29-5 16,11 23-16-16,-11-23-21 0,18 14-8 0,-18-14-8 15,24 5-18-15,-24-5-24 0,31-15-75 0,-26-10-100 16,7-1-194-16,13 3 58 0,-11-18 381 0</inkml:trace>
  <inkml:trace contextRef="#ctx0" brushRef="#br2" timeOffset="37824.3367">18983 2832 1169 0,'-32'-40'326'0,"32"40"-170"16,-22-13-66-16,22 13-27 0,-17-3-22 0,17 3-14 15,0 0-13-15,0 0-8 0,0 0-9 0,0 0-2 16,0 0-7-16,0 0-9 0,0 0-15 16,24 6-27-16,-3 0-35 0,-21-6-57 0,42-5-94 15,-42 5-189-15,39-21-63 0,-4 21 191 0</inkml:trace>
  <inkml:trace contextRef="#ctx0" brushRef="#br2" timeOffset="38058.7122">19392 2607 1491 0,'-41'21'255'0,"41"-21"-221"0,-28 28 13 15,17-5-13-15,-4 2 0 0,1 8 8 0,-2 2-13 16,0 5 5-16,0 5-14 0,4 5 4 0,-3 4-21 16,2 2-3-16,0 2 0 0,-2-1 0 0,2-1 0 15,2-3 0-15,1-6 0 0,4-4 0 16,2-7 0-16,2-6 0 0,6-4-11 0,0-7-14 15,-4-19-9-15,19 24-3 0,-19-24-17 0,28 4-21 16,-4-4-22-16,-7-22-41 0,21 13-80 0,-19-29-130 16,14-1-175-16,7 5 52 0,-12-18 456 0</inkml:trace>
  <inkml:trace contextRef="#ctx0" brushRef="#br2" timeOffset="38230.5959">19784 2593 1544 0,'0'0'214'0,"0"0"-123"15,0 0-50-15,-25 25-24 0,11 1 29 0,-3 9-25 16,-4 5 21-16,-1 7-11 0,-2 2-31 0,0 6 0 16,-2 2 0-16,0 1 0 0,0 0 0 0,0-3 0 15,2 0 0-15,2-7 0 0,6-5 0 16,0-6-46-16,13 1-31 0,-7-17-84 0,26 20-193 16,-16-41-245-16,7 29 15 0,-7-29 359 0</inkml:trace>
  <inkml:trace contextRef="#ctx0" brushRef="#br2" timeOffset="39340.1426">20328 3100 908 0,'0'0'320'16,"0"0"-253"-16,14-29-26 0,-14 29-2 16,0 0 5-16,0 0 5 0,12-20-1 15,-12 20-7-15,0 0-4 0,0 0-5 0,0 0-2 16,0 0-4-16,-5 18-4 0,5-18 6 0,-10 34-5 16,4-11 3-16,-3-1-6 0,0 2 2 0,-1 0-7 15,3 1 1-15,1-5 15 0,0-1-35 0,6-19 29 16,-5 29-28-16,5-29 6 0,5 19 4 0,-5-19-6 15,0 0 1-15,19 13-2 0,-19-13 4 16,25 0 3-16,-25 0 1 0,31-11 0 0,-12 3-3 16,1-3-2-16,0-1-3 0,-1-2-15 0,2 1 28 15,-2-2-27-15,0 1 25 0,-1-1-10 0,-18 15-7 16,30-26 2-16,-30 26-4 0,24-21-1 16,-24 21 0-16,0 0 0 0,20-13 1 0,-20 13 2 15,0 0 1-15,0 0 0 0,0 0 1 0,0 0 1 16,0 0 3-16,-4 25-1 0,4-25 3 15,-5 29 0-15,5-29 3 0,-4 31-2 0,4-31-9 16,1 27 26-16,-1-27-29 0,6 26 29 0,-6-26-13 16,11 23-4-16,-11-23 4 0,16 17-1 0,-16-17 1 15,20 8 0-15,-20-8 3 0,27 0-3 0,-27 0 0 16,30-9 0-16,-30 9-2 0,31-20 2 0,-31 20-2 16,29-28-12-16,-29 28 24 0,23-33-23 0,-13 13 22 15,-3 0-10-15,0-2-5 16,-2 0 1-16,0 0-3 0,-2 1 3 0,-2-1-4 15,1 0 3-15,-2 0-9 0,3 3-2 0,-2-2-13 16,1 2-3-16,2 1-7 0,-4 18-5 0,10-24-7 16,-10 24-15-16,0 0-13 0,28-4-23 0,-28 4-31 15,19 10-43-15,-19-10-64 0,17 8-129 0,-17-8-77 16,18 17 166-16</inkml:trace>
  <inkml:trace contextRef="#ctx0" brushRef="#br2" timeOffset="39683.8982">21112 3137 1144 0,'0'0'226'0,"0"0"-139"16,0 0-44-16,7-22-1 0,-7 22 11 0,-4-20-3 15,4 20 0-15,-14-18-2 0,14 18-1 16,-23-14-3-16,23 14-2 0,-28-6-3 0,11 6-5 16,17 0-6-16,-37 10-2 0,16 1-3 0,0 0-3 15,-1 3-19-15,0 4-1 0,1 2 0 0,2 0 0 16,0 3 0-16,5 0 0 0,2 0 0 0,4-2 0 15,2-1 0-15,5-2 0 0,4-1 0 0,0 0 0 16,-3-17 0-16,21 26 0 0,-21-26 0 0,34 17 0 16,-13-11 0-16,3-4 0 0,1-3 0 15,2-4 0-15,-1-2 0 0,0-4 0 0,0-2 0 16,0-4 0-16,-1-1 0 0,-2-1 0 0,-3-1 0 16,-3-1 0-16,-2 0 0 0,-2-1 0 15,-2-1 0-15,-4 2 0 0,-2-1 0 0,-3 3 0 16,-3-3-29-16,-1 5-9 0,-5 0-5 0,7 17-4 15,-15-24-6-15,15 24-5 0,-20-13-5 16,20 13 1-16,-20 0-7 0,20 0-9 0,-19 5-23 16,19-5-53-16,0 0-79 0,-17 11-226 0,17-11 19 15,0 0 321-15</inkml:trace>
  <inkml:trace contextRef="#ctx0" brushRef="#br2" timeOffset="40183.9341">21577 2486 1641 0,'0'0'99'16,"-36"10"-57"-16,19-1-8 0,0-1-3 0,17-8-1 16,-27 29-9-16,15-10-1 0,0 6-7 0,0 2-6 15,1 4 28-15,3 3-26 0,-1-2 24 16,3 6-12-16,-3-1-12 0,2 4-7 0,-2 3-2 15,2 1 0-15,-3-1 0 0,2 1 0 0,0-3 0 16,1-2 0-16,0-5 0 0,2-2 0 0,0-3 0 16,3-3 0-16,0-4 0 0,2-3 0 15,0-20 0-15,3 31 0 0,-3-31 0 0,5 18 0 16,-5-18 0-16,0 0 0 0,0 0 0 16,0 0 0-16,0 0 0 0,18-1 0 0,-18 1 0 15,13-20 0-15,-13 20 0 0,21-34 0 0,-10 16 0 16,-1-2 0-16,-1 2 0 0,0-2 0 0,-9 20 0 15,19-32 0-15,-19 32 0 0,21-26 0 0,-21 26 0 16,21-19 0-16,-21 19-5 0,20-10-1 0,-20 10-1 16,20 1 0-16,-20-1 1 0,21 11 3 0,-21-11-1 15,18 23 4-15,-18-23-4 0,13 30 2 16,-13-30-2-16,10 31 1 0,-6-14-2 0,-4-17 4 16,3 31-3-16,-3-31-7 0,-1 27 24 15,1-27-25-15,-8 23 27 0,8-23-14 0,-20 19 0 16,20-19 1-16,-32 14-1 0,13-9-1 0,-3-2-3 15,-1-2-6-15,2-2-7 0,1-4-10 0,3 1-17 16,-3-8-28-16,20 12-33 0,-33-30-44 16,33 30-109-16,-18-29-209 0,14 4-39 0,12 8 158 15</inkml:trace>
  <inkml:trace contextRef="#ctx0" brushRef="#br2" timeOffset="40712.1283">21846 2450 1555 0,'0'0'144'0,"0"0"-96"0,-10 18-20 0,10-18 1 15,-2 22 5-15,1-4 0 0,-5 2-7 0,0 5 2 0,-3 3-5 16,1 4-9-16,-1 4 23 0,-1 2-26 15,-1 2 16-15,3 4-26 0,-4 0-2 16,1 4 0-16,-1-1 0 0,0 1 0 0,-1-2 0 16,2-4 0-16,0-3 0 0,3-5 0 0,3-5 0 15,0-1 0-15,4-5 0 0,0-4 0 0,2-2 0 16,-1-17 0-16,6 22 0 0,-6-22 0 0,0 0 0 16,17 17 0-16,-17-17 0 0,0 0 0 0,17-1 0 15,-17 1 0-15,0 0 0 0,26-28 0 0,-26 28 0 0,15-32 0 16,-6 14-3-16,-3-1-8 0,3 1 1 0,-2-2-1 15,0 0 6-15,0-2-3 0,2 1 3 0,0 0-4 16,1 0 5-16,1 2-3 0,-11 19 5 0,21-27 0 16,-21 27 1-16,0 0 0 0,20-11-1 0,-20 11 1 15,0 0-2-15,13 20 1 0,-13-20 1 0,10 30 2 16,-4-11-2-16,-1 3 3 0,-2-1-4 16,2 2 3-16,-1-2-3 0,1 1 4 0,-3-1-4 15,0-2 5-15,0-1-6 0,-2-18 4 16,-3 30-3-16,3-30-11 0,-11 25 30 0,11-25-26 15,-25 20 25-15,8-13-14 0,-6-1-3 0,-3-1 1 16,-2-1 1-16,-1-2 1 0,1-2-2 0,-1-2-3 16,4-2-8-16,1-3-16 0,7 0-16 0,-1-8-20 15,18 15-53-15,-22-36-63 0,22 36-220 16,17-41-156-16,-5 9 52 0,14 9 431 0</inkml:trace>
  <inkml:trace contextRef="#ctx0" brushRef="#br2" timeOffset="41030.152">22330 2473 1435 0,'0'0'119'0,"0"0"-101"16,0 0-22-16,-8 20 4 0,8-20 3 16,-11 21 11-16,11-21 6 0,-20 33 11 0,6-13 3 15,2 11-5-15,-8 0 37 0,4 11-25 0,-6 0 28 16,3 10-11-16,-7 0-18 0,1 7 6 0,-4 1-18 16,1 1-28-16,1-3 0 0,1-2 0 0,3-7 0 15,4-4 0-15,3-6 0 0,6-4 0 0,3-8 0 16,5-2 0-16,5-5 0 0,-3-20-4 0,16 27-35 15,-16-27-17-15,35 12-31 0,-16-23-48 16,18 16-144-16,-12-25-297 0,6-3 12 16,2 2 258-16</inkml:trace>
  <inkml:trace contextRef="#ctx0" brushRef="#br2" timeOffset="41435.0302">22141 3143 1792 0,'0'0'92'0,"0"0"-65"15,0 0-12-15,0 0 7 0,0 0 10 0,0 0 1 16,0 0 1-16,29-8-34 0,-12 3 0 0,3 0 0 16,1-2 0-16,1 0 0 0,0-2 0 15,0-1 0-15,-3 2 0 0,2-2 0 0,0 1 0 16,-3-1 0-16,0 0 0 0,-18 10 0 0,30-18 0 15,-30 18 0-15,27-22 0 0,-27 22 0 0,21-23 0 16,-21 23 0-16,11-23 0 0,-11 23 0 16,2-25 0-16,-2 25 0 0,-5-24 0 0,5 24 0 15,-15-21 0-15,15 21 0 0,-28-8 0 16,7 9 0-16,-3 6 0 0,-4 6 0 0,-3 4 0 16,0 5 0-16,-3 2 0 0,1 3 0 15,0 1 0-15,1 1 0 0,6-1 0 0,2-2 0 16,6-2 0-16,7-1 0 0,5-2 0 0,5-3 0 15,5 0 0-15,-4-18 0 0,20 29 0 0,-2-17 0 16,7-2 0-16,3-3 0 0,8-1 0 0,0-6 0 16,10 3-34-16,-4-12-69 0,14 19-103 15,-20-25-297-15,13 8-100 0,0 0 30 0</inkml:trace>
  <inkml:trace contextRef="#ctx0" brushRef="#br2" timeOffset="42047.8469">23203 2317 903 0,'0'0'58'0,"4"-19"-1"0,-4 19 19 15,0 0 15-15,0 0 8 0,-21 34-6 16,-2-13-11-16,5 24 5 0,-17-1-18 16,7 16 9-16,-14 2-2 0,4 10-27 0,-10 1 13 15,2 8-30-15,-9 0-10 0,-1 4 7 0,-6-2-23 16,-3-2 9-16,0-1-1 0,4-6-16 0,5-8 15 15,8-5-20-15,9-10-5 0,7-8-4 0,13-1-32 16,2-14-39-16,19 10-89 0,-2-38-160 0,-2 20-241 16,2-20 36-16,24 1 333 0</inkml:trace>
  <inkml:trace contextRef="#ctx0" brushRef="#br2" timeOffset="42829.2083">23088 2532 993 0,'0'0'116'0,"0"0"-81"16,0 0 2-16,13 22 18 0,-13-22 22 15,0 0 6-15,0 0-13 0,3 34-7 0,-3-34 11 16,-8 40-37-16,1-16 31 0,2 9-36 0,-4-1-2 15,-1 7 3-15,0 0-14 0,2 3 4 0,-2 2-14 16,1 0 7-16,0 4-13 0,-1-2 8 0,0-2-10 16,0-1 9-16,2-6-7 0,-1-1 5 0,3-3-9 15,1-4-8-15,1-3 25 0,2-5-26 16,2-3 28-16,0-18-15 0,5 23-5 0,-5-23 2 16,0 0-1-16,10 19-1 0,-10-19 1 0,0 0 0 15,0 0 1-15,0 0 1 0,0 0-1 16,0 0 1-16,12-25 3 0,-12 25-4 0,4-29-15 15,-4 12 27-15,0 0-28 0,0-1 27 0,-1-1-7 16,1 1-5-16,1-3 1 0,0 0-1 0,4 1 2 16,1 1-3-16,-6 19 5 0,19-30-6 15,-19 30 2-15,21-15 0 0,-21 15-2 0,19 0 1 16,-19 0 0-16,21 13 0 0,-21-13-1 0,22 27 4 16,-11-10-4-16,-1 1 4 0,-2 1-5 0,1 1 5 15,-4 0-5-15,-1-2 4 0,0-1 14 0,0 0-27 16,-4-17 29-16,-3 33-31 0,-2-15 10 0,5-18 0 15,-14 30-3-15,14-30 4 0,-24 26-1 16,7-15 6-16,-4-2-1 0,-1-1 1 0,0-2-1 16,0-4-1-16,0 0-3 0,0-3-5 15,5 0-16-15,-3-9-34 0,20 10-34 0,-28-23-52 16,28 23-76-16,-15-32-105 0,13 9-180 0,11 5 56 16,-7-15 420-16</inkml:trace>
  <inkml:trace contextRef="#ctx0" brushRef="#br2" timeOffset="43626.1486">23409 3107 1134 0,'-17'-4'277'0,"17"4"-179"0,0 0-43 0,0 0 0 15,-28 0 3-15,28 0-4 0,-17 4-9 16,17-4-10-16,-21 8-7 0,21-8-5 0,-24 16-2 15,24-16 1-15,-28 23-1 0,28-23-1 0,-28 31-3 16,17-12-2-16,-1-2-3 0,3 2-9 0,2-1 22 16,2 0-25-16,5-18 20 0,-2 33-16 0,2-33-6 15,7 28 2-15,-7-28-1 0,15 21 3 0,-15-21-1 16,23 15 0-16,-23-15-1 0,30 7-2 16,-12-7 1-16,-1-2 0 0,2-3 0 0,-1-2-3 15,-1-2 2-15,0-3-3 0,0-4 1 16,-1-2-3-16,0-2-17 0,-2-1 22 0,2-2-25 15,-4 1 25-15,-1 1-8 0,-4-1-3 0,-1 3 2 16,-2-3-7-16,-1 4 1 0,-3-4-11 0,1 4-1 16,-5-2-7-16,4 20 2 0,-6-30 4 0,6 30 9 15,0 0 7-15,0 0 7 0,0 0 0 16,-21-6 2-16,21 6 3 0,-12 19-3 0,12-19 8 16,-12 29-5-16,7-10 3 0,3-1-3 0,2-1 3 15,2 0-4-15,-2-17 4 0,11 27-4 0,-11-27 2 16,21 21-1-16,-21-21 2 0,29 14 0 0,-11-9 4 15,-1-1 2-15,3-3 3 0,-2-2 6 0,3-1 1 16,-3-3 8-16,3 0 0 0,-4-5 3 16,0 2-2-16,-17 8 1 0,30-22-3 15,-30 22 3-15,27-23-2 0,-27 23 4 0,18-22-4 16,-18 22 3-16,9-19-6 0,-9 19 2 0,0 0-15 16,-2-17-8-16,2 17 0 0,0 0 0 0,0 0 0 15,0 0 0-15,-22-4 0 0,22 4 0 0,-19 14 0 16,19-14 0-16,-29 29 0 0,9-9 0 0,2 2 0 15,-3 5 0-15,3-1 0 0,2 1 0 16,2-1 0-16,4-1 0 0,3-2 0 0,3-3 0 16,5-3 0-16,-1-17 0 0,14 29 0 0,-14-29 0 15,20 19 0-15,-20-19 0 0,32 11 0 0,-13-11 0 16,3-2 0-16,1-4 0 0,2-4 0 16,2-2 0-16,-3-4-1 0,3-2-12 0,-2-2-4 15,-2-2 6-15,0-1-2 0,-2 1-8 0,-3 0 27 16,-2 2-21-16,-4-2 26 0,-2 0-8 15,-4-1-5-15,0 3 5 0,-2-1-4 0,-1 2 5 16,-3 19 3-16,2-26 9 0,-2 26 3 0,0 0 3 16,0 0-19-16,0 0-3 0,0 0 0 0,0 0 0 15,-17 8 0-15,17-8 0 0,-19 32 0 0,7-10 0 16,0 2 0-16,0 2 0 0,0-2 0 0,2 1 0 16,1-2 0-16,2 0 0 0,2-2-38 0,4-1 9 15,1-20-23-15,4 33-22 16,-4-33-22-16,12 27-51 0,-12-27-88 0,17 0-211 15,-17 0-64-15,19-17 91 0</inkml:trace>
  <inkml:trace contextRef="#ctx0" brushRef="#br2" timeOffset="44001.1694">24171 3066 1171 0,'-3'26'242'0,"3"-26"-133"0,-18 15-31 16,18-15-15-16,-20 25-3 0,20-25-14 0,-24 35-5 15,10-15-9-15,3 3 1 0,-1-3-4 0,3 2-10 16,-2-1 25-16,2-1-30 0,-2-2 21 16,4-1-18-16,7-17-10 0,-11 27 0 0,11-27-7 15,-4 18 0-15,4-18 0 0,0 0 0 16,0 0 0-16,0 0 0 0,0 0 0 0,0 0 0 16,25 0 0-16,-25 0 0 0,31-23 0 0,-11 7 0 15,3-2 0-15,-4-1 0 0,2 1-9 0,-2-2 18 16,0 1-20-16,0 0 21 0,-2-1-9 0,0 1-1 15,-2 1 0-15,-1 0 0 0,-2 1 0 0,-12 17 0 16,22-31 0-16,-22 31 0 0,14-17 0 0,-14 17 0 16,0 0 0-16,0 0 0 0,0 0 0 15,0 0 0-15,0 0 0 0,-12 22 0 0,12-22 0 16,-17 34 0-16,7-15 0 0,1-2 0 16,2 2 0-16,7-19-20 0,-10 33-19 0,10-33-17 15,-2 32 6-15,2-32-55 0,8 31-22 0,-8-31-115 16,0 0-332-16,27 9 57 0,-27-9 201 0</inkml:trace>
  <inkml:trace contextRef="#ctx0" brushRef="#br2" timeOffset="44251.1704">24541 3098 1223 0,'-8'20'424'16,"-13"-27"-318"-16,21 7-47 0,-27 1-10 15,27-1-6-15,-31 13-5 0,14-2-5 0,-3 1-4 16,2 4-4-16,-3-1-7 0,5 5-18 0,-1-1 0 16,4 0 0-16,3-2 0 0,2 2 0 0,3-3 0 15,5-16 0-15,-6 31 0 0,6-31 0 0,3 25 0 16,-3-25 0-16,13 21 0 0,-13-21 0 0,23 14 0 16,-23-14 0-16,35 5-39 0,-12-11-27 0,9 7-58 15,-13-23-126-15,21 12-369 0,-12-7 43 16,0-3 204-16</inkml:trace>
  <inkml:trace contextRef="#ctx0" brushRef="#br2" timeOffset="44610.6668">24523 3229 1616 0,'-28'13'122'0,"28"-13"-80"0,0 0-27 0,0 0-7 15,0 0 1-15,0 0-11 0,0 0 23 0,30 17-12 16,-11-18 20-16,2 1-3 0,4-4 0 0,0 2 13 16,1-3-18-16,3-1 10 0,-1-1-17 0,-1 0-8 15,0-2-2-15,-4-1-2 16,-3 1 0-16,-3-1 0 0,-17 10 3 0,28-22-5 16,-28 22 0-16,21-23 0 0,-21 23 0 0,16-24 0 15,-16 24 0-15,3-23 0 0,-3 23 0 0,-6-20 0 16,6 20 0-16,0 0 0 0,-26-15 0 0,26 15-3 15,-34 6 0-15,12 4 5 0,-3 4-2 0,-1 3 4 16,-4 5-4-16,1 2 0 0,2 0 0 0,2 3 0 16,5-3 0-16,5-1 0 0,2-2 0 15,9 1 0-15,1-3 0 0,4-1 0 0,-1-18 0 16,16 28 0-16,-16-28 0 0,34 18 0 0,-6-12-23 16,4-7-22-16,12 6-64 0,-9-23-93 0,26 20-156 15,-16-20-235-15,9-5 41 0,10 11 388 0</inkml:trace>
  <inkml:trace contextRef="#ctx0" brushRef="#br2" timeOffset="44829.4499">25232 2691 1812 0,'-13'36'137'0,"-13"0"-98"16,4 6 3-16,-2 1-25 0,-1 7-17 15,-4 0 0-15,0 4 0 0,-4 0 0 0,2 1 0 16,0-2 0-16,3-2 0 0,-1-3 0 0,1-2 0 16,1-1 0-16,2-1 0 0,4-3 0 15,4-1 0-15,9-1 0 0,3-6 0 0,10 2-77 16,-5-16-63-16,20 17-188 0,-20-36-299 0,19 25 32 16,-19-25 316-16</inkml:trace>
  <inkml:trace contextRef="#ctx0" brushRef="#br2" timeOffset="46136.122">845 4519 714 0,'0'0'169'0,"5"-19"-28"0,-5 19-20 0,0 0-31 16,0 0 4-16,0 0-35 0,-6-17 5 15,6 17-9-15,0 0-9 0,-22-17-4 16,22 17-10-16,-17-6-5 0,17 6-7 0,-20-2-4 15,20 2-3-15,-23 3-3 0,23-3-3 0,-27 16-4 16,27-16 1-16,-27 27 15 0,12-7-29 0,3 2 29 16,0 5-28-16,1-1 12 0,2 3 6 0,1-1-7 15,3-1 5-15,4-4-8 0,1 0 5 0,4-4-6 16,2-1 4-16,4-1-4 0,-10-17 4 16,28 29-3-16,-11-18 2 0,4-3-2 0,1-3 3 15,2-2-2-15,4-5 1 0,0-2 2 0,2-8-2 16,3-5 3-16,0-6-4 0,-2-5 5 0,-1-4-5 15,-3-4 5-15,-1-1-8 0,-5-2 8 0,-5 0-9 16,-5 2-6-16,-6 3 23 0,-6 2-27 16,-6 6 24-16,-4 4-18 0,-4 1-10 0,-4 7-4 15,-4-1-10-15,0 9-10 0,-5 0-9 16,4 11-7-16,-6-1-1 0,6 10-2 0,-5-3 5 16,10 11-7-16,-6-7 0 0,11 9 16 0,14-24-12 15,-20 35 8-15,20-35-30 0,2 28-38 0,-2-28-42 16,24 8-126-16,8 5-78 0,-13-26 282 0</inkml:trace>
  <inkml:trace contextRef="#ctx0" brushRef="#br2" timeOffset="46545.2662">1713 4365 1075 0,'0'0'329'0,"-29"-5"-277"15,29 5-16-15,-25-20 8 0,25 20 3 0,-26-17 3 16,26 17-11-16,-27-13-9 0,27 13-7 16,-30-8-1-16,30 8-1 0,-32-3-2 0,15 6-4 15,0 2-3-15,-1 2 0 0,-2 1-4 0,2 6 2 16,-1 0-2-16,-1 4 3 0,0 3-3 16,3 1 3-16,-2-1-4 0,6-1 1 0,2-2-6 15,11-18 1-15,-11 28-5 0,11-28-15 0,3 19 26 16,-3-19-29-16,0 0 29 0,23 21-10 0,-23-21-1 15,26 7 3-15,-7-5-1 0,1-2 0 16,2 0 1-16,1-1-1 0,2 1 1 0,0 0-1 16,2 1 1-16,1 3 0 0,-3-1-1 0,0 5 3 15,-5-1-2-15,-3 1 2 0,-17-8-2 0,22 22-1 16,-22-22-1-16,10 32 3 0,-11-12-3 0,-4 2 5 16,-6 1-6-16,-4 0 4 0,-3 0-4 0,-1-2 5 15,-4-1-1-15,0-1 5 0,-2 1-6 16,1-3 4-16,1-4-5 0,1-1 1 15,2-3-4-15,20-9-2 0,-24 8-9 0,24-8-11 16,0 0-17-16,0 0-16 0,0 0-42 0,0-31-54 16,23 25-126-16,-14-17-291 0,9-8 40 0,14 11 403 15</inkml:trace>
  <inkml:trace contextRef="#ctx0" brushRef="#br2" timeOffset="46857.8087">2331 4372 1456 0,'0'0'97'0,"-28"-12"-34"16,28 12 1-16,-30 0-9 0,30 0-11 0,-38 5-10 15,19-1-7-15,-5 3-2 0,3 1-2 0,-1-1-3 16,1 3-1-16,0 1-4 0,1 3-1 0,-2 2-2 15,2 3 2-15,2 2-4 0,1 2-9 0,1 1 18 16,3 3-21-16,2-2 17 0,4 0-11 0,3 0-5 16,5-1 2-16,4-1-5 0,5-3 3 15,4-1-6-15,-14-19-1 0,38 25-12 0,-14-15-5 16,6-3-4-16,1-5-5 0,7-2-5 16,-3-7-22-16,10 5-17 0,-6-12-16 0,11 11-22 15,-11-19-35-15,18 16-108 0,-17-16-185 0,1-9-51 16,11 10 332-16</inkml:trace>
  <inkml:trace contextRef="#ctx0" brushRef="#br2" timeOffset="47045.3574">2741 4345 1201 0,'-17'23'153'16,"-1"-17"-58"-16,12 12-10 0,6-18-17 0,-24 38-6 16,9-15-17-16,4 6-20 0,-5-1 20 0,5 7-30 15,-2-3 23-15,4 4-13 0,1-3-11 16,1 0-1-16,4-3-10 0,2-2 2 0,3-5-8 15,0-4 4-15,6-2-15 0,-8-17-1 16,17 25-4-16,-17-25-5 0,23 9-4 0,-23-9-42 16,31-9-28-16,-18-13-53 0,18 12-164 0,-4-15-226 15,-9-16 18-15,11 9 432 0</inkml:trace>
  <inkml:trace contextRef="#ctx0" brushRef="#br2" timeOffset="47217.1606">2844 4055 1588 0,'-45'7'193'0,"28"3"-170"0,17-10-20 16,-23 11-3-16,23-11-2 0,0 0-6 15,0 0-19-15,0 0-16 0,-4 18-20 0,4-18-18 16,24 1-15-16,-24-1-32 0,37-5-63 0,-23-12-73 16,11 3-216-16,12 9 57 0,-14-19 423 15</inkml:trace>
  <inkml:trace contextRef="#ctx0" brushRef="#br2" timeOffset="47435.958">3281 3870 1362 0,'-18'5'214'0,"18"-5"-128"0,0 0-18 15,0 0-26-15,-24 11 12 0,24-11-22 16,-20 18 22-16,20-18-13 0,-29 36 0 16,15-10-11-16,0 4-13 0,0 5-11 0,1 4-6 15,1 4 0-15,1 5 0 0,1 4 0 0,2 3 0 16,0 0 0-16,1 2 0 0,2-1 0 0,0-2 0 15,4 0 0-15,1-7 0 0,1-5 0 0,7-4 0 16,-1-7 0-16,6-4-13 0,1-8-28 0,6-2-15 16,0-9-6-16,8 1-24 0,-5-18-29 15,17 11-74-15,-23-25-267 0,13-4-117 0,4-3 118 16</inkml:trace>
  <inkml:trace contextRef="#ctx0" brushRef="#br2" timeOffset="47639.0769">3700 3893 1790 0,'-7'17'91'16,"7"-17"-34"-16,-27 39-16 0,12-13-10 0,-1 9 6 15,-3 4-37-15,1 5 0 0,-1 3 0 0,1 3 0 16,-1-1 0-16,5 0 0 0,0-3 0 0,3-2 0 16,4-3 0-16,1-5 0 0,4-1 0 0,0-3 0 15,4-3 0-15,-2-5-16 0,6 1-51 0,-6-25-32 16,15 45-80-16,-15-45-162 0,0 0-280 15,9 23 53-15,-9-23 413 0</inkml:trace>
  <inkml:trace contextRef="#ctx0" brushRef="#br2" timeOffset="48201.6409">4183 4351 1254 0,'0'0'141'0,"0"0"-65"16,0 0-5-16,-23 11-8 0,23-11-11 0,-30 7-15 15,13 1-8-15,-5-2-12 0,1 2-2 16,-1 3-5-16,2 2 6 0,-2 2 0 0,1 3 7 16,-1 1 4-16,3 4-14 0,2-1 28 0,2 2-28 15,0-1 18-15,7 0-13 0,1-2-11 0,3-3 2 16,4-18-8-16,1 29 2 0,-1-29-4 15,14 21 2-15,-14-21-2 0,23 13 2 0,-23-13 0 16,30 1 0-16,-12-3 1 0,2-7-2 0,2 0 3 16,1-6-2-16,0-3 2 0,0-3-3 15,0 0 2-15,-1-2-3 0,0-3-7 0,-3 2 20 16,0 0-21-16,-2 0 23 0,-5 2-10 0,-1 0-2 16,-4 3 3-16,-2 2-3 0,-5 17 2 0,6-26-4 15,-6 26 2-15,0 0-2 0,0 0 1 0,0 0-2 16,0 0-1-16,0 0 1 0,0 0-2 0,-18 33 3 15,10-8-3-15,0 4 5 0,1 3 5 0,-1-1-19 16,3 2 14-16,3-3-24 16,3-2-1-16,3-5-7 0,6-1-11 0,-10-22-9 15,29 31-17-15,-11-26-24 0,15 6-46 0,-16-26-81 16,27 7-254-16,-10-8-51 0,-5-16 185 0</inkml:trace>
  <inkml:trace contextRef="#ctx0" brushRef="#br2" timeOffset="48404.8033">4840 3739 1676 0,'-33'22'119'0,"12"13"-69"0,-4 5-6 16,2 11-24-16,-3 2 16 0,3 6-21 16,-1 2 0-16,1 3 11 0,3 1-16 0,3-2 7 15,4-1-15-15,3-4 4 0,2-4-11 16,3-3-7-16,1-4 13 0,4-4-22 0,3-5 13 15,-1-4-16-15,5-2-17 0,-1-9-10 0,6 0-34 16,-12-23-42-16,27 30-94 0,-27-30-155 0,0 0-188 16,22-11 63-16,-22-15 501 0</inkml:trace>
  <inkml:trace contextRef="#ctx0" brushRef="#br2" timeOffset="48607.9143">4407 4247 1546 0,'-11'32'377'0,"11"-32"-338"16,-22 17-25-16,22-17-7 0,0 0-1 0,-1 25 1 16,1-25 1-16,15 21-2 0,-15-21 3 0,36 21-2 15,-6-10 1-15,7-5-3 0,5-2-3 16,7-2-4-16,2-4-7 0,6-3-10 0,0-2-13 16,4 0-14-16,1-4-7 0,3 7-30 0,-8-10-40 15,16 17-73-15,-26-25-116 0,7 12-239 0,-1 1 35 16,-16-13 418-16</inkml:trace>
  <inkml:trace contextRef="#ctx0" brushRef="#br2" timeOffset="48951.6842">5194 4368 1470 0,'-31'38'393'0,"-4"-21"-330"0,4 1-21 16,4-4-11-16,7 0-11 0,20-14-7 0,-23 18-5 15,23-18-5-15,0 0 0 0,0 0-2 0,0 0-9 16,27 18 15-16,-6-16-12 0,5-4 11 0,6-1-6 15,1-4 0-15,3-1 0 0,0-2 0 0,-4-2 0 16,0-1 0-16,-2 1 0 0,-3-2 0 16,-2 1 0-16,-5 0 0 0,-2-1 0 0,-18 14 0 15,21-23 0-15,-21 23 0 0,10-20 0 16,-10 20 0-16,-5-22 0 0,5 22 0 0,-19-20 0 16,19 20 0-16,-37-13 0 0,11 15 0 0,-1 2 0 15,-5 7 0-15,-2 6 0 0,-1 4 0 0,-1 3 0 16,-1 4 0-16,5 2 0 0,2 2 0 15,4 1 0-15,8 0 0 0,3 1 0 0,5-3 0 16,6 0 0-16,4-4 0 0,3-1 0 0,6-3 0 16,4-5 0-16,8-1 0 0,6-5 0 0,10-1 0 15,5-8-55-15,14 2-36 0,-4-18-81 0,29 19-245 16,-10-22-204-16,7-4 26 0,7 5 500 0</inkml:trace>
  <inkml:trace contextRef="#ctx0" brushRef="#br2" timeOffset="49654.8477">6690 4412 934 0,'-23'-24'54'0,"23"24"-28"15,-22-17 26-15,22 17 18 0,-25-11 11 0,25 11-10 16,-36-1-18-16,18 7-3 0,-7-6 3 16,7 11 7-16,-6-5 2 0,24-6-2 0,-39 26-9 15,23-6-1-15,-6-1-9 0,4 6-1 0,-3-2 9 16,3 4-32-16,1-3 21 0,4 1-33 0,3-3 3 16,4-5-1-16,6-17-8 0,1 26 1 0,-1-26-2 15,16 16 0-15,-16-16 0 0,29 10 1 16,-10-9 2-16,3-4 1 0,4-5 1 15,1-2-1-15,1-5 1 0,1-3-4 0,-1-1 6 16,0-3-5-16,-3 0-9 0,0 1 27 0,-5 2-25 16,-3 1 25-16,-3 1-11 0,-14 17-4 0,18-28 2 15,-18 28-3-15,10-18 1 0,-10 18-2 0,0 0 1 16,0 0-1-16,0 0-1 0,0 0 0 0,0 0-3 16,0 0 1-16,0 0-2 0,-6 27 2 0,3-6-1 15,1 6-10-15,0 1 24 0,1 1-28 16,2-1 16-16,4-4-18 0,4 1-13 0,2-7-5 15,6 2-12-15,0-12-18 0,13 6-25 0,-5-19-29 16,21 11-62-16,-18-27-90 0,6-1-253 0,14-1 56 16,-11-20 391-16</inkml:trace>
  <inkml:trace contextRef="#ctx0" brushRef="#br2" timeOffset="49873.634">7271 3605 1674 0,'-15'26'72'0,"-8"3"-55"0,4 10 3 16,-1 9-5-16,5 5 11 0,-4 6 5 0,3 5-20 15,2 2 14-15,2 4-21 0,3-1-5 16,2 1 10-16,2-3-21 0,1-1 6 16,6-5-23-16,-1-7-3 0,7 1-25 0,-5-12-51 15,16 5-27-15,-15-23-102 0,23 10-133 0,-9-10-136 16,-18-25 96-16,39 26 410 0</inkml:trace>
  <inkml:trace contextRef="#ctx0" brushRef="#br2" timeOffset="50047.0937">7003 4262 1894 0,'-43'19'108'15,"43"-19"-82"-15,0 0-21 0,0 0-6 0,0 0-2 16,0 0 1-16,0 0 2 0,31 4 1 0,-2-5-1 15,9-5 1-15,8-2-5 0,5-4-18 16,8 1-29-16,-2-8-48 0,15 17-101 0,-24-24-231 16,14 10-176-16,0 3 43 0,-8-10 514 15</inkml:trace>
  <inkml:trace contextRef="#ctx0" brushRef="#br2" timeOffset="53670.9217">8285 4345 808 0,'0'0'141'16,"0"0"-91"-16,0 0-23 0,0 0 14 0,0 0 24 15,0 0 20-15,14-25 3 0,-14 25-9 0,0 0-12 16,17-22-14-16,-17 22-7 0,9-18-6 0,-9 18-6 16,0 0-11-16,12-22-1 0,-12 22-3 15,0 0 0-15,0 0 3 0,0 0-6 0,0 0-2 16,0 0-4-16,0 0 0 0,0 0-1 16,-1 21 0-16,1-21-3 0,-6 34 1 0,1-14-4 15,-1 2 4-15,0 1-6 0,0-1 5 0,0-1-6 16,1 0 4-16,0-2-5 0,3 0 3 0,2-19-3 15,-3 27-14-15,3-27 14 0,6 20-15 0,-6-20 31 16,0 0-15-16,21 21 17 0,-21-21-17 16,0 0-1-16,24 8 2 0,-24-8-2 0,21-2 2 15,-21 2 0-15,22-9 0 0,-22 9-16 0,23-18 31 16,-23 18-30-16,24-22 30 0,-24 22-14 0,22-25-2 16,-22 25 2-16,20-30-3 0,-20 30 3 0,18-26-3 15,-18 26 3-15,16-22-3 0,-16 22 2 0,0 0-2 16,18-20 0-16,-18 20-4 0,0 0-2 15,0 0 0-15,0 0 1 0,0 0 1 16,17 1 2-16,-17-1 1 0,0 0-1 0,9 18 2 16,-9-18-1-16,8 22 3 0,-8-22-3 0,9 24 3 15,-9-24-2-15,9 20 2 0,-9-20-1 0,0 0 1 16,14 19-1-16,-14-19 0 0,0 0 2 0,22 7 5 16,-22-7 4-16,0 0 4 0,24-11-1 0,-24 11-1 15,24-22 4-15,-24 22-5 0,30-35 7 16,-15 12-10-16,1-2-1 0,0-2-8 0,-1 0 3 15,-2 1-4-15,-2 2 3 0,-3 0-7 0,0 2-1 16,-5 0-14-16,2 5-13 0,-5-4-26 0,0 21-38 16,0-33-60-16,0 33-125 0,5-19-271 15,-5 1 27-15,0 18 334 0</inkml:trace>
  <inkml:trace contextRef="#ctx0" brushRef="#br2" timeOffset="54139.7105">9207 3805 1082 0,'0'0'331'16,"0"0"-288"-16,-8-18-20 0,8 18 17 15,0 0 9-15,0 0 2 0,0 0-14 0,-21 7-23 16,21-7-6-16,-14 37-4 0,7-6-2 0,-4 2 34 15,1 9-23-15,-3-3 28 0,3 6-12 0,-2 0-15 16,2 0 6-16,1 1-13 0,0 2 5 0,2-3-5 16,1-2 8-16,-1-4-7 0,2-4 5 15,0-4-12-15,2-1 4 0,3-6-6 0,3-5 4 16,-3-19-3-16,8 25 1 0,-8-25-2 0,0 0 1 16,17 13 0-16,-17-13 1 0,0 0 0 0,23-4 1 15,-23 4 2-15,22-16-2 0,-8-1 5 0,0-3-6 16,2-6 5-16,0-2-7 0,1-1 5 15,-1 0-6-15,-2 2 5 0,0 0-4 0,-2 3 5 16,-1 3-5-16,-4 4 4 0,-7 17-4 16,11-20 3-16,-11 20-2 0,0 0 0 0,0 0-1 15,0 0-3-15,0 0 0 0,0 0-1 0,0 0 2 16,11 25 1-16,-7-7 5 0,1 4-6 0,-1 1 2 16,1 4-8-16,1-2 0 0,0 2-8 0,2-2 0 15,0 2-12-15,1-6-4 0,4 5-27 0,-4-9-9 16,10 7-12-16,-19-24-53 0,34 33-52 0,-34-33-132 15,18 2-190-15,4 5 64 0,-22-7 438 16</inkml:trace>
  <inkml:trace contextRef="#ctx0" brushRef="#br2" timeOffset="54808.7972">9520 4314 1451 0,'-20'3'101'0,"20"-3"-85"0,0 0-15 0,0 0 2 16,0 0 3-16,-11 17 2 0,11-17 0 0,0 0 2 16,0 0-1-16,23 16 3 0,-23-16 2 15,26 4 2-15,-26-4 2 0,34-5-1 0,-16-2-2 16,2-1-4-16,0-1-3 0,1-2-5 0,2-2 2 16,-1-2-4-16,-1-1 3 0,-3 1-5 15,-1-1 3-15,-17 16 0 0,28-30 6 0,-28 30 2 16,14-25 9-16,-14 25 1 0,0 0-2 0,-1-23-4 15,1 23-6-15,0 0-5 0,-27-19-2 0,27 19-1 16,-28-6-4-16,28 6 1 0,-35 4-2 0,15 2 0 16,-1 5 2-16,-1 3 2 0,-1 5-2 15,0 4 6-15,-3 4-2 0,2 2 8 0,1 3-1 16,1 0 9-16,2-2-5 0,7 1 3 16,2-4-10-16,6-2 1 0,5-4-8 0,5-2 3 15,-5-19-4-15,23 27-12 0,-6-17 13 16,4-4-13-16,2-3 14 0,6-6 0 0,4-3 0 0,2-5 5 0,7-2-23 0,-1-6 11 0,5-2-11 15,0-3-5-15,-1 2 1 0,-4-3-13 0,-1 4 2 16,-6 0 5-16,-1 3 19 0,-7 3 5 16,-3 3 7-16,-3-1-4 0,-20 13 4 15,25-15-1-15,-25 15 9 0,0 0 18 0,0 0 9 16,0 0 0-16,0 0-10 0,0 0-16 0,-17 3-12 16,17-3 2-16,-23 21-1 0,23-21 6 0,-29 34-3 15,15-12 4-15,-3 1-5 0,2 2 5 0,0 0-6 16,3 3 8-16,2-2-4 0,2-2-10 0,2-4 28 15,2-3-31-15,4-17 24 0,1 23-15 16,-1-23-2-16,0 0 3 0,19 11-1 0,-19-11 2 16,22-6 2-16,-5-5-2 0,3-5-13 0,3-4 25 15,4-8-26-15,0-1 27 0,0-4-4 0,2 1-2 16,-2-2 10-16,2 1-7 0,-4 2 2 0,0 0-10 16,-2 2 2-16,-3 4-8 0,-1 1 4 15,-2 3-4-15,-17 21 3 0,25-29-3 0,-25 29 1 16,0 0-1-16,0 0-2 0,0 0 0 15,0 0 0-15,11 17 2 0,-13 6-1 0,-2 10 3 16,-3 4-14-16,-3 4 1 0,-2 3-19 0,-2-3-8 16,6 6-47-16,-5-14-34 0,19 15-137 0,-17-21-321 15,16-7 32-15,8 1 263 0</inkml:trace>
  <inkml:trace contextRef="#ctx0" brushRef="#br2" timeOffset="55910.2256">11208 3926 1195 0,'0'0'92'0,"0"0"-42"16,0 0 7-16,0 0-7 0,0 0 5 0,0 0-1 16,0 0-23-16,0 0 4 0,0 0-25 15,0 0 8-15,0 0-6 0,0 0-5 0,0 0-1 16,-11 18 1-16,7 0 11 0,-3 2-1 0,1 9 10 16,-2 1-7-16,2 2 5 0,0 3-10 15,2 3 4-15,0 2-14 0,1 1 8 0,1-3-15 16,1 0 9-16,-2-4-8 0,2-2 5 0,1-3-6 15,-1-1 5-15,2-5-6 0,0-2 6 0,-1-21-2 16,7 29 0-16,-7-29 1 0,6 18-17 0,-6-18 14 16,0 0-14-16,0 0 15 0,0 0 0 0,0 0 1 15,0 0 15-15,0 0-16 0,0 0 16 16,0 0-15-16,0 0-1 0,22-19 2 16,-22 19-3-16,14-23 3 0,-14 23-3 0,19-31 3 15,-19 31-3-15,22-32 4 0,-10 15-4 0,-12 17 3 16,28-32-3-16,-28 32 2 0,31-25-3 0,-31 25 2 15,29-15-2-15,-29 15 2 0,28-2-2 0,-28 2 0 16,25 5 0-16,-25-5-2 0,21 11 1 0,-21-11-4 16,18 18 1-16,-18-18-3 0,12 19 4 15,-12-19-1-15,4 22 5 0,-4-22-1 0,-8 21 5 16,8-21-2-16,-19 20 2 0,19-20-2 0,-26 21 2 16,9-13-1-16,-2 1 1 0,1-2-1 0,-1-1 0 15,-2 0-2-15,0-1 1 0,1 0-2 0,1-2-3 16,2 2-11-16,0-5-17 0,17 0-12 15,-29 1-48-15,29-1-19 0,-19-4-62 0,19 4-92 16,0 0-237-16,0 0 60 0,0 0 295 16</inkml:trace>
  <inkml:trace contextRef="#ctx0" brushRef="#br2" timeOffset="56347.728">11640 4390 1378 0,'0'0'54'0,"0"0"-20"0,-17 7 9 0,17-7 8 16,0 0-3-16,0 0-9 0,0 0-13 0,-3 17-7 15,3-17-5-15,0 0-1 0,0 17 1 16,0-17 1-16,0 0-6 0,7 24-1 0,-7-24-6 15,0 0 0-15,16 21-1 0,-16-21 0 0,0 0-1 16,22 13 0-16,-22-13 0 0,20 1 0 0,-20-1 3 16,24-7-1-16,-24 7 1 0,25-16-1 0,-25 16 3 15,29-27-5-15,-12 7 3 0,2 0-4 0,0-2 3 16,-1 0-4-16,-1 0 5 0,0 2-6 16,-1-1 5-16,-1 3-4 0,-2 0 5 15,-13 18-5-15,18-29 4 0,-18 29-2 0,0 0 2 16,11-17 1-16,-11 17 2 0,0 0-1 0,0 0-1 15,0 0-1-15,-12 28-4 0,12-28 4 0,-19 36-4 16,7-13 4-16,-2 4-4 0,2 1 4 0,0-3-4 16,1 2 5-16,2-2-5 0,3-3 5 0,3-2-7 15,3-3 2-15,0-17-16 0,12 23-8 16,-12-23-1-16,25 10-38 0,0-3-18 0,-25-7-77 16,47-11-144-16,-19 4-222 0,0-9 58 0,10 13 340 15</inkml:trace>
  <inkml:trace contextRef="#ctx0" brushRef="#br2" timeOffset="56925.9609">12317 4262 1244 0,'-26'5'134'0,"26"-5"-104"0,-19 17-14 0,19-17 12 15,-17 26 6-15,11-8 4 0,-4 0-10 0,5 4 3 16,-4 0-10-16,6 3 2 0,-3-2 1 0,3 4 9 15,-2-5-3-15,4 2-12 0,-2-7 23 16,1 1-42-16,2-18 25 0,0 25-18 16,0-25-6-16,0 0 2 0,10 17-2 0,-10-17 0 15,0 0 1-15,0 0 0 0,21-9 1 0,-21 9-2 16,16-21 2-16,-16 21 12 0,21-34-30 0,-10 12 29 16,0 1-29-16,0-1 14 0,-1-1 6 0,0 0-6 15,-2 0 6-15,0 0-5 0,-2 0 4 0,0 2-4 16,-1 1 4-16,-1 2-4 0,-4 18 4 15,8-29-4-15,-8 29 2 0,0 0 4 0,6-18 2 16,-6 18 4-16,0 0-2 0,0 0-4 0,0 0-4 16,0 0 0-16,2 18-1 0,-2-18 1 0,5 18 0 15,-5-18 1-15,7 22-1 0,-7-22 2 0,11 21 0 16,-11-21 0-16,13 20-2 0,-13-20 2 0,15 18-4 16,-15-18 3-16,21 14-1 0,-21-14 1 15,30 9 0-15,-11-8 0 0,1-3 0 16,3-3-1-16,2-4 1 0,1-3-3 0,2-1 4 15,-1-3-3-15,2-2 3 0,1 0-4 0,-4-3 3 16,-1 1-4-16,-2-1 5 0,-4 0-5 0,-2 1 5 16,-2 3-4-16,-15 17 2 0,19-28 0 0,-19 28 2 15,0 0 5-15,0 0 8 0,0 0 4 0,0 0-1 16,0 0-7-16,0 0-10 0,0 0-4 16,0 0-2-16,-26 28 2 0,13-5-2 0,-1 4 6 15,-1 3-7-15,1-1 4 0,-1 1-9 0,2-1 3 16,3 0-10-16,0-3 3 0,4-1-12 15,4-3 0-15,4-1-16 0,-2-21-2 0,15 30-14 16,-15-30-3-16,28 19-3 0,-28-19-43 0,35 6-29 16,-35-6-78-16,41-16-110 0,-13 13-134 0,-9-15 109 15,15 16 349-15</inkml:trace>
  <inkml:trace contextRef="#ctx0" brushRef="#br2" timeOffset="57472.8599">13043 4211 1169 0,'0'0'62'15,"0"0"-9"-15,0 0 13 0,-25-6 3 0,25 6-16 16,0 0-33-16,-17 25-8 0,17-25 1 16,-11 34 12-16,4-13 2 0,2 7 13 15,-2-2-17-15,3 7 8 0,-2-2 2 0,5 4-1 16,-5-4 1-16,6 2-12 0,-4-5 12 0,3 1-24 16,-1-4 25-16,0-4-18 0,1-4-6 0,1-17-1 15,0 26-8-15,0-26 1 0,0 0-3 0,4 17 1 16,-4-17-2-16,0 0 0 0,0 0 1 0,0 0 0 15,10-26 3-15,-10 26-3 0,13-35 4 16,-5 11-9-16,2-3-12 0,-1-1 27 16,-2-1-27-16,0 2 30 0,-1-2-9 0,0 0-4 0,-1 0 4 15,-1 0-4-15,-2-1 3 0,1 0-6 0,0 2 8 16,0 1-7-16,-1 1 8 0,2 4-7 16,-2 6 5-16,-2 16-4 0,9-22 2 0,-9 22-2 15,0 0 1-15,17-12 0 0,-17 12 1 0,17-2-1 16,-17 2 0-16,27 2 0 0,-9-1 0 15,3 1 0-15,-1 2-1 0,1 1 2 0,-2 0-2 16,1-1 2-16,-2 2-3 0,-1 2 2 0,-17-8-3 16,29 18-1-16,-29-18-9 0,20 22-3 0,-20-22-6 15,5 23 1-15,-5-23-3 0,-15 26 1 0,15-26-2 16,-30 30 8-16,10-13 3 0,-3 0 11 0,-1 3-1 16,-2-1 7-16,-2 2-3 0,0 0 7 0,-2 2-3 15,0 3 6-15,-2 0-5 0,3 3-8 16,-3-1 32-16,7 4-27 0,-2-5 27 15,4 4-11-15,1-2-8 0,4-1 9 0,2-3-8 16,5-1 1-16,4-2-9 0,2 0 0 0,3-2-6 16,2 0 5-16,3-2-4 0,-3-18 4 0,8 31-6 15,-8-31-5-15,15 29-18 0,-15-29-17 0,15 28-31 16,-15-28-33-16,12 28-92 0,-12-28-195 16,0 0-114-16,-12 30 30 0,12-30 479 0</inkml:trace>
  <inkml:trace contextRef="#ctx0" brushRef="#br2" timeOffset="57926.0375">13303 4362 1541 0,'-26'1'119'0,"26"-1"-108"16,0 0-18-16,0 0 2 0,0 0 0 0,0 0 4 16,9 22 0-16,-9-22 2 0,17 11-1 15,-17-11 1-15,27 6 2 0,-27-6 5 0,33 1 6 16,-15-1 3-16,-1-2-2 0,1-1-3 16,0-1-4-16,2-2-4 0,-2-3 1 0,0-1-3 15,-1 0 2-15,-17 10-5 0,29-28 5 0,-29 28-3 16,22-30 3-16,-12 13-4 0,-3 0 3 0,-1-1-3 15,1-2 2-15,-4 1-2 0,-3 1 3 16,0 18-2-16,-7-29 3 0,7 29-4 0,-20-18-1 16,20 18-1-16,-26-5-2 0,7 7 4 0,0 5-2 15,-3 4 3-15,0 4-2 0,-1 4 5 0,0 4 0 16,0 2 8-16,-1 2-1 0,0 2 9 0,1-2-4 16,5-1 3-16,5-1-10 0,3-3 0 0,6-1-11 15,4-3 3-15,5-1-5 0,-5-17 5 0,26 29-5 16,-6-19-3-16,7-2-16 15,1-7-15-15,9 1-24 0,-5-10-12 0,15 7-17 16,-10-13-30-16,19 15-64 0,-18-20-131 0,8 5-148 16,10 12 10-16,-17-19 436 0</inkml:trace>
  <inkml:trace contextRef="#ctx0" brushRef="#br2" timeOffset="58254.1936">13947 4250 1417 0,'0'0'109'0,"-38"-9"-69"0,18 8 1 15,-7-3 11-15,8 12 5 0,-9-6-4 0,6 9-5 16,-5 1-5-16,7 5-4 0,-1 1-9 16,3 3-4-16,1 0-14 0,3 4 4 0,3-1-11 15,4 0 2-15,3-2-1 0,6 1 0 0,1-5-4 16,6-1-9-16,-9-17 9 0,23 22-13 16,-23-22 14-16,38 7-1 0,-14-11 2 0,1-4 10 15,6-7-11-15,-1-3 10 0,1-5-10 0,1-3 0 16,0-6 4-16,0-1-5 0,-2-2-2 0,-2-1 0 15,-2-1 0-15,-3-2 0 0,-1 1 0 0,-3 1 0 16,-1 1 0-16,-2-1 0 0,0 5 0 0,-3 0 0 16,-1 4 0-16,-2 7 0 0,-10 21 0 0,9-22 0 15,-9 22 0-15,0 0 0 0,0 0-2 16,-14 20-1-16,2 2-3 0,-4 8 8 16,-2 8-6-16,-1 3 8 0,-2 6-8 0,2 2 5 15,2 3-17-15,2-3-2 0,6 1-26 0,2-10-17 16,12 8-82-16,-15-30-145 0,20 12-295 0,-2-8 7 15,-8-22 271-15</inkml:trace>
  <inkml:trace contextRef="#ctx0" brushRef="#br2" timeOffset="58426.1081">14487 4502 1755 0,'-26'13'292'0,"5"-10"-292"0,21-3 0 15,-27 4 0-15,27-4 0 0,-17 0 0 16,17 0-67-16,0 0-98 0,-14-24-206 0,14 24-241 16,20-20 2-16,-10 3 389 0</inkml:trace>
  <inkml:trace contextRef="#ctx0" brushRef="#br3" timeOffset="62387.0507">15284 4014 1090 0,'1'-18'311'0,"-1"18"-261"0,0 0-27 0,0 0 5 15,0 0 17-15,0 0 10 0,0 0 2 0,0 0-10 16,0 0-17-16,0 0-10 0,0 0-8 0,0 0-3 15,0 0-1-15,0 0 1 0,0 0-1 0,0 0 1 16,-3 17-2-16,1 1 7 0,-3 5-5 16,2 7 7-16,-2 4-9 0,-1 6 1 0,-1 3-10 15,-2 3 7-15,2 1-10 0,-2-2 10 0,2-1-10 16,1-2 8-16,0-2-19 0,1-6-19 0,5 1-4 16,-4-8-42-16,12 3 10 0,-8-30-43 15,11 43-58-15,-11-43-64 0,0 0-123 0,19 23-78 16,-19-23 125-16,21-6 312 0</inkml:trace>
  <inkml:trace contextRef="#ctx0" brushRef="#br3" timeOffset="62933.9481">15025 3973 1283 0,'-9'23'405'16,"9"-23"-356"-16,-17-3-18 0,17 3-14 15,0 0-5-15,0 0-1 0,0 0-1 0,0 0 4 0,0 0 3 16,22-4 3-16,-22 4 4 0,37-5-3 16,-10 1-4-16,3-2-2 0,4 1-5 0,4-1-4 15,2-1-2-15,1 1-1 0,-2 0-2 0,0 1 1 16,-2 0-2-16,-3 1 2 0,-3 2-3 0,-3-2 2 16,-4 2-1-16,-4 0 0 0,-20 2 3 15,27 0-2-15,-27 0 0 0,0 0 0 0,19 1 0 16,-19-1-1-16,0 0 0 0,0 0 0 0,0 0 0 15,0 0 1-15,0 0-1 0,0 0 1 0,-4 23 3 16,4-23-3-16,-4 34 7 0,0-10-5 0,-2 6 4 16,0 3-3-16,-1 4 6 0,-2 2-6 0,-1 4 5 15,-1 1-10-15,0 1 4 0,2-3-6 16,-1-2 8-16,1-5-5 0,2-2 7 16,2-7-5-16,3-4-1 0,3-5-1 0,-1-17 0 15,7 21 0-15,-7-21-8 0,0 0 8 0,0 0-12 16,0 0 14-16,19 4 14 0,-19-4-14 0,0 0-2 15,21-24 0-15,-21 24 0 0,25-39 0 0,-12 14 0 16,1 0 0-16,-1-3 0 0,-1 2 0 0,1 1 0 16,0 1 0-16,-1 2 0 0,0-1 0 15,-1 3 0-15,0 3 0 0,-11 17 0 0,16-25 0 16,-16 25 0-16,0 0 0 0,0 0 0 0,0 0 0 16,0 0 0-16,0 0 0 0,9 23 0 0,-9-3 0 15,-1 3 0-15,-1 5 0 0,-2-2 0 16,0 3 0-16,-2-2 0 0,3 1-6 0,-1-4-23 15,4 1-13-15,1-3 0 0,7 0-20 0,-8-22-6 16,20 34-3-16,-20-34-31 0,29 21-16 16,-29-21-63-16,38 5-78 0,-38-5-203 0,32-19 41 15,-1 15 238-15</inkml:trace>
  <inkml:trace contextRef="#ctx0" brushRef="#br3" timeOffset="63137.1152">15965 4182 1400 0,'-24'19'92'0,"16"-2"-50"0,8-17-7 16,-20 38 9-16,6-18-3 0,8 6-1 0,-5-2-9 15,5 4 3-15,-2 0-9 0,2 2 1 0,0-4-12 16,2 1-1-16,1-3-11 0,5 2-14 0,0-3 26 16,3-2-28-16,2 0 26 0,-7-21-27 0,16 28-18 15,-16-28-21-15,26 14-33 0,-26-14-43 16,32-2-83-16,-32 2-276 0,28-34-19 0,-2 15 199 15</inkml:trace>
  <inkml:trace contextRef="#ctx0" brushRef="#br3" timeOffset="63277.7148">15937 3952 1130 0,'0'0'81'16,"0"0"-202"-16,0 0-27 0,29 23-29 0,-29-23-16 15,26 4-140-15,5 7 95 0,-14-19 238 0</inkml:trace>
  <inkml:trace contextRef="#ctx0" brushRef="#br3" timeOffset="63592.1199">16477 4142 788 0,'0'0'232'15,"-26"24"-133"-15,1-15-16 0,9 9 19 16,-13-8 3-16,13 10-8 0,-13-11-20 0,8 10-3 15,-5-8-9-15,6 6-2 0,-2-6-16 0,22-11-11 16,-30 20-16-16,30-20-7 0,0 0-9 0,0 0-4 16,-16 20-1-16,16-20-1 0,0 0 3 15,0 0-2-15,29 13 4 0,-12-12-2 0,4-1-2 16,6-1 2-16,2-2-3 0,0 0 2 0,0 2 1 16,-1 1 0-16,-4 3-2 0,0 2 1 0,-6 1-1 15,-18-6 2-15,23 18 0 0,-23-18 2 0,6 28-1 16,-8-10 7-16,-6 4 0 0,-4 3 5 0,-5 0-3 15,-5-1-13-15,-1 0 25 0,-2 0-26 16,-1-2 24-16,0 0-12 0,3-5-9 16,1-2 3-16,5-1-5 0,17-14-4 0,-24 17-13 15,24-17-19-15,0 0-47 0,0 0-47 0,0 0-110 16,0 0-325-16,22-27 16 0,2 6 189 0</inkml:trace>
  <inkml:trace contextRef="#ctx0" brushRef="#br3" timeOffset="64270.859">17635 4394 941 0,'-12'-22'230'0,"12"22"-78"0,0 0-44 16,-5-21-10-16,5 21-13 0,-17-19-23 16,17 19-14-16,-25-19-14 0,25 19-6 0,-26-16-6 15,26 16 0-15,-28-7-3 0,11 5-2 16,0 6-2-16,0 1-5 0,-2 3 1 0,-1 4 0 15,0 3 2-15,1 2 2 0,1 3 4 0,-1 1-4 16,5 3 1-16,-1-1-6 0,3 0 1 0,2 0-6 16,4-2-12-16,6-21 22 0,-4 30-25 0,4-30 22 15,10 22-9-15,-10-22-2 0,25 12 0 16,-8-11 1-16,3-3-1 0,5-6 0 0,0-3 0 16,3-5-10-16,4-6 22 0,-1-6-20 0,7-5 19 15,0-5-11-15,2-4-1 0,0-1 0 0,0-1 0 16,-2 0 0-16,-3 0 0 0,-5 3 0 0,-5 2 0 15,-7 4 0-15,-5 3 0 0,-4 1 0 0,-4 5 0 16,-3 4 0-16,-2 5 0 0,0 17 0 16,-3-17 0-16,3 17 0 0,0 0 0 15,0 0 0-15,-22 11 0 0,22-11 0 0,-23 37 0 16,7-5 0-16,-2 5 0 0,-1 7 0 0,1 4 0 16,0 2 0-16,2 1 0 0,5-2 0 0,0-4 0 0,6-1-18 15,2-6-16-15,5 1-24 0,0-12-19 0,13 9-32 0,-15-36-89 16,30 48-88-16,-30-48-257 0,30 21 34 15,-4-8 295-15</inkml:trace>
  <inkml:trace contextRef="#ctx0" brushRef="#br3" timeOffset="64617.9592">17970 4322 1669 0,'-11'17'64'15,"11"-17"-65"-15,0 0-6 0,9 17 6 0,-9-17 4 16,0 0 5-16,24 16 4 0,-24-16 4 0,26 6 0 16,-9-5-1-16,-17-1-4 0,35-5-4 0,-15 0-1 15,0-1-4-15,1-1 0 0,-2-3 0 0,0 1 1 16,0-3-2-16,-19 12 1 0,32-23-1 0,-32 23 2 16,22-26 3-16,-22 26 11 0,9-21-2 15,-9 21 5-15,0-21-7 0,0 21-4 0,-9-19-5 16,9 19 0-16,-25-15-3 0,25 15 0 15,-31-6-1-15,11 9-1 0,0 0 1 0,-5 6-1 16,1 1 4-16,0 4 1 0,-1 2 3 0,3 0 2 16,2 4 4-16,0-1-4 0,3 2 2 0,4-1-8 15,2 1 1-15,4-2-5 0,2 1 2 0,5-2-4 16,3-1 2-16,5 0-7 0,-8-17-2 16,28 26-9-16,-10-17-4 0,5-1-19 0,1-7-19 15,13 7-45-15,-10-19-52 0,20 17-87 0,-23-22-219 16,13 1-14-16,5 6 112 0</inkml:trace>
  <inkml:trace contextRef="#ctx0" brushRef="#br3" timeOffset="65180.4877">18525 4275 1486 0,'-34'10'93'16,"34"-10"-49"-16,-24 11-7 0,24-11 0 15,-24 18-10-15,24-18-7 0,-24 28-8 0,12-9 1 16,0 3-6-16,1 1 6 0,1 1-4 0,2 3 5 15,0-1 10-15,4 4-22 0,-4-2 30 0,2 0-24 16,1-6 12-16,3-3-6 0,1-2-13 16,1-17 2-16,1 24-6 0,-1-24 4 0,0 0-3 15,0 0 0-15,0 0 1 0,0 0 1 0,22 10 0 16,-22-10-2-16,0 0 3 0,24-30-5 0,-12 10 5 16,2-4-4-16,1-2-11 0,0-2 27 0,1-1-26 15,-2 1 25-15,0 0-10 0,-2 0-7 0,-1 2 4 16,-1-1-5-16,-2-1 6 0,1 2-5 15,0-2 6-15,1 0-4 0,0 0 5 16,0 2-6-16,-1 3 8 0,2 4-6 0,-11 19 3 16,22-21-1-16,-22 21-1 0,23-12 0 0,-23 12 0 15,28-4-1-15,-28 4 1 0,31 6 0 0,-14 0-1 16,0 3 0-16,0 1-2 0,0 4 4 0,-17-14-3 16,24 34 5-16,-14-15-5 0,-4 1 5 0,0 2-5 15,-4-1 4-15,-2 1-4 0,-3-2 6 16,-3 3-5-16,-3-1 5 0,-3 1-5 0,-3-1 4 15,-3-2-4-15,-1 1 6 0,-3-3-4 0,-1 0-13 16,-2-2 29-16,0 1-29 0,-2-3 29 16,0-1-13-16,-1 1-3 0,2-3 2 0,-2-2-2 15,0 0 2-15,0-2 1 0,2-1 6 0,-1-2-2 16,4-1 3-16,1 1-3 0,3-2-2 0,19-2-3 16,-29 8 0-16,29-8-1 0,-19 12 2 15,19-12-3-15,-13 24 4 0,6-5-2 0,1 4 4 16,0 4-4-16,-2 4 4 0,2 3-8 0,-1 6 5 15,-2 0-7-15,-2 1 4 0,1 1-16 0,-4-4-2 16,3-1-29-16,-1-6-17 0,8 5-30 0,4-36-68 16,-8 50-111-16,8-50-262 0,-11 23 23 0,11-23 287 15</inkml:trace>
  <inkml:trace contextRef="#ctx0" brushRef="#br3" timeOffset="66102.4612">18910 4430 1359 0,'0'0'91'0,"0"0"-83"0,0 0-7 0,0 0 10 16,0 0 15-16,25 10 5 0,-25-10 2 15,36-16-6-15,-11 3-4 0,3-1-9 0,1-3 1 16,0 0-10-16,-2-1 3 0,-2 0-6 0,0-1 6 16,-5 1-4-16,-2-2 5 0,0 2-1 0,-8-1 11 15,0 2 2-15,-5-1 11 0,-5 18-6 16,0-29-2-16,0 29-6 0,-11-22-6 0,11 22-3 15,-23-17 0-15,23 17-4 0,-34-5 1 0,17 6-2 16,-4 3-2-16,-1 3 2 0,2 3-2 0,-3 4 3 16,-3 6-1-16,2 3 7 0,-2 3-2 0,3 3 7 15,1 2-6-15,5-1 2 0,3-1-7 0,4-1 3 16,4-3-7-16,3-1 3 0,6-3-6 16,2-2 4-16,4-2-3 0,-9-17-14 15,33 26 14-15,-11-17-15 0,6-5 16 0,1-3-1 16,5-3-3-16,2-6 13 0,2-3-18 0,0-2 12 15,2-4-9-15,-2-1-2 0,-2-2 6 0,-1 0-5 16,-4 0 7-16,0-1-5 0,-5 1 5 0,-3-1-1 16,-3 3 2-16,-6 1-3 0,-14 17 4 0,19-28-3 15,-19 28 5-15,3-20-1 0,-3 20 3 16,0 0-1-16,-7-19 1 0,7 19-1 0,0 0-3 16,-19-1-1-16,19 1-2 0,-19 13-1 0,19-13 0 15,-23 29 3-15,9-7-3 0,-1 2 7 0,2 2-4 16,-1-1 6-16,3 1-7 0,2-2 5 15,3-1-6-15,1-1 4 0,2-2-3 0,2-3-12 16,1-17 12-16,2 25-12 0,-2-25 27 0,0 0-14 16,13 20 14-16,-13-20-16 0,18-3-15 15,-18 3 15-15,30-15-13 0,-10 0 28 0,-1-3-10 16,1-4 10-16,0-2-10 0,1-3-4 0,-2 1 7 16,0-2-4-16,-1 1 5 0,-1 1-6 0,0 0 3 15,-1 3-5-15,-2 0 6 0,-1 4-3 0,-4 1 4 16,-9 18-3-16,15-24 0 0,-15 24-3 0,0 0 0 15,0 0-3-15,0 0-2 0,0 0 0 16,0 0-1-16,0 0 4 0,13 25-2 0,-13-2 4 16,0 3-8-16,-2 0 1 0,-1 3-9 15,2 0-1-15,1 3-12 0,0-5-5 0,6 5-28 16,-3-10-12-16,10 8-22 0,-13-30-49 0,24 37-57 16,-24-37-128-16,0 0-170 0,41 14 66 0,-41-14 387 15</inkml:trace>
  <inkml:trace contextRef="#ctx0" brushRef="#br3" timeOffset="66477.467">19956 4239 1582 0,'-32'-3'113'0,"12"9"-45"0,-5-3-13 16,4 5-10-16,0 0-14 0,4 2-8 0,0 1-8 15,17-11 1-15,-25 25-6 0,25-25 1 16,-15 27-5-16,15-27-2 0,-4 31-5 0,4-31 3 15,8 29-3-15,-8-29-1 0,19 23 2 0,-19-23 2 16,33 14-2-16,-14-8 3 0,4-5-3 0,-2-3 1 16,2-2 2-16,0-4-2 0,2-3 3 0,-1-4-3 15,-1-4 2-15,3-3-2 0,-4-1 3 0,1-3-2 16,-4-2 5-16,1-2-5 0,-2-3 5 0,0-1-6 16,2-1 5-16,-2-2-6 0,-1-1 3 15,-1-1-5-15,-2 1 4 0,-3 1-4 0,-1 6-7 16,-3 6 20-16,-2 6-21 0,-5 19 23 15,0 0-11-15,0 0-3 0,0 0-4 0,0 0-14 16,-21 22 21-16,6 9-20 0,-6 6 23 0,0 7-5 16,-2 3-12-16,1 1 2 0,3 3-15 0,2-3 3 15,5 1-14-15,2-7-1 0,7 1-30 16,0-11-8-16,14 7-32 0,-9-18-8 0,18 10-16 16,-20-31-62-16,34 21-178 0,-6-11-98 0,-7-15 143 15</inkml:trace>
  <inkml:trace contextRef="#ctx0" brushRef="#br3" timeOffset="66790.0079">20491 4145 1628 0,'0'0'128'0,"-42"25"-77"16,18-9-6-16,-2 1-9 0,3 3-5 0,0 2-11 15,3 0 1-15,2-3-5 0,4 0 0 0,6-2-9 16,5 0-2-16,3-17-5 0,6 28-2 0,-6-28 0 15,20 21 2-15,-20-21-1 0,34 13 3 0,-13-13 1 16,1 0-3-16,2-5 1 0,2 0-3 16,-1 0 2-16,-2-2 0 0,-2 2 1 0,-4 0 0 15,-17 5 1-15,18-4 0 0,-18 4 7 0,0 0 4 16,0 0 3-16,0 0-16 0,-9 17 0 0,9-17 0 16,-25 27 0-16,6-6 0 0,-4 2 0 15,-4 4 0-15,0-2 0 0,1 0 0 0,2-3 0 16,6-4 0-16,6-1-22 0,12-17-19 15,-11 28-26-15,11-28-46 0,6 24-74 0,-6-24-176 16,0 0-226-16,0 0 69 0,10-20 376 0</inkml:trace>
  <inkml:trace contextRef="#ctx0" brushRef="#br3" timeOffset="67696.3007">21466 4240 1022 0,'0'0'211'15,"0"0"-133"-15,-32-4-22 0,32 4 2 0,-23 8 6 16,23-8-2-16,-28 11-7 0,28-11 0 0,-35 16-4 16,35-16-1-16,-37 23-9 0,19-7 1 15,-4-1-6-15,3 3-3 0,0 0-9 0,3 1-6 16,2 1-10-16,3-3 0 0,11-17-5 0,-12 27-1 16,12-27-3-16,1 20 1 0,-1-20-2 15,0 0 2-15,23 19-1 0,-23-19 1 0,31 4 2 16,-11-7-1-16,6-1 2 0,2-4-1 0,0-3 0 15,2-1-2-15,-1-2 0 0,-1-2-5 0,0-1 0 16,-5-1-6-16,-3 1 2 0,-2-1-2 16,-2 1 6-16,-4 0-1 0,-12 17 4 0,16-33-3 15,-14 16 4-15,-2 17-2 0,-6-32 5 0,6 32-4 16,-19-29 3-16,19 29-4 0,-25-23 3 0,25 23-3 16,-25-14 2-16,25 14-1 0,-26-2 0 0,26 2 3 15,-22 6 0-15,22-6 1 0,0 0 2 0,-18 16 0 16,18-16-2-16,0 0-1 15,3 20 0-15,-3-20 0 0,0 0 2 0,26 22 3 16,-26-22 0-16,38 9 2 0,-14-8 1 0,4 0 0 16,3-2-1-16,2 0 0 0,-1-2-2 0,1 2-1 15,-1-1-3-15,-2-1 0 0,-1 2-2 0,-3 1 0 16,-4 1 0-16,-4 2 1 0,-18-3-1 0,22 8 1 16,-22-8-1-16,0 0 3 0,12 22 0 0,-12-22 3 15,-2 24-1-15,-2-7 1 0,-4 1-2 16,-1 4 1-16,-3 1-3 0,-1 1 5 0,-2 3-5 15,-1-3 1-15,2 0-3 0,1-3-1 0,4-2 2 16,3-2-5-16,6-17 8 0,-4 24-4 0,4-24 0 16,0 0 0-16,0 0 0 0,27 15 0 15,-10-23 0-15,5-1 0 0,4-11 0 0,7-4 0 16,2-4 0-16,3-4 0 0,0 0 0 0,-2 1 0 16,-4 2 0-16,-3 3 0 0,-6 2 0 15,-3 5 0-15,-20 19 0 0,23-27 0 0,-23 27 0 16,0 0 0-16,0 0 0 0,0 0 0 0,0 0 0 15,0 0 0-15,0 0 0 0,-12 26 0 0,3-5 0 16,-4 3 0-16,3 3 0 0,1-1 0 0,5 0 0 16,0-5 0-16,9 4-68 0,-5-25-54 0,28 42-127 15,-28-42-372-15,34 11 53 0,-5-10 150 16</inkml:trace>
  <inkml:trace contextRef="#ctx0" brushRef="#br3" timeOffset="68071.3547">23067 3894 1578 0,'0'0'89'16,"0"0"-59"-16,17-16 29 0,-17 16-16 0,0 0 3 16,0 0-6-16,0 0-12 0,0 0-14 0,0 0-26 15,-22 19 24-15,14-1-27 0,-2 5 27 0,0 7-8 16,2 4-6-16,-2 3 7 0,2 3-7 15,-1 3 8-15,1 2-8 0,-1 0 7 0,-1-1-11 16,2-4 8-16,-1-3-11 0,2-3 4 0,2-1-16 16,0-7-5-16,5 2-26 0,-5-10-15 15,13 6-25-15,-8-24-73 0,8 27-97 0,-8-27-273 16,0 0 38-16,0 0 295 0</inkml:trace>
  <inkml:trace contextRef="#ctx0" brushRef="#br3" timeOffset="68268.5061">22831 4251 1739 0,'-33'0'134'16,"33"0"-61"-16,-20-1-25 0,20 1-14 0,0 0-15 15,0 0-19-15,0 0 0 0,0 0 0 0,0 0 0 16,0 0 0-16,24 13 0 0,-6-11 0 16,5-2 0-16,4-3-3 0,5-2-10 15,2-5-13-15,7-1-14 0,-2-7-21 0,9 6-31 16,-10-17-40-16,16 19-62 0,-24-25-90 0,18 14-237 15,-8 3 49-15,-10-10 264 16</inkml:trace>
  <inkml:trace contextRef="#ctx0" brushRef="#br3" timeOffset="68594.7902">23476 3788 1531 0,'-26'18'102'0,"26"-18"-51"0,-24 30-5 0,12-6-11 16,-8 0 29-16,6 9-39 0,-6 0 19 0,3 4-10 0,-2 1-14 15,2 2 10-15,-1-3-8 0,2 6 5 0,-1-4-11 16,1 1-16-16,1-2 0 0,2-3 0 0,2-2 0 16,2-4 0-16,5-4 0 0,1-2 0 15,3-6 0-15,0-17 0 0,6 28 0 0,-6-28 0 16,0 0 0-16,22 19 0 0,-22-19 0 0,26 0 0 16,-26 0 0-16,34-14 0 0,-14 0 0 0,0-1 0 15,-1-4 0 1,0-1-1-16,-1 0-2 0,-1 0 0 0,-3 2 5 0,1 1-3 15,-15 17 3-15,22-28-3 0,-22 28 3 0,0 0-3 16,18-19 2-16,-18 19 0 16,0 0-2-16,0 0 0 0,0 0-2 0,-4 17 0 15,4-17 0-15,-2 32-1 0,0-10-16 0,-3 0-8 16,5 2-22-16,-4-5-16 0,11 9-38 0,-7-28-33 16,13 44-85-16,-13-44-204 0,0 0-68 0,17 29 14 15,-17-29 478-15</inkml:trace>
  <inkml:trace contextRef="#ctx0" brushRef="#br3" timeOffset="68969.8307">23590 4252 1642 0,'-8'38'178'0,"8"-38"-145"16,-13 25-11-16,13-25 1 0,5 27 2 0,-5-27-4 15,17 23 0-15,-17-23-2 0,31 15 1 0,-8-12-2 16,2-3-6-16,7-3-4 0,3-3-3 0,3-2-5 16,2-4 0-16,-1-2 0 0,0-1 0 0,-4 0 0 15,-2-2-4-15,-4-1 2 0,-7 0-4 0,-4 1 3 16,-4 0 0-16,-5-1 4 0,-2 0-2 0,-10 1 1 16,3 17-4-16,-23-29 0 0,1 18-2 15,-3 0 2-15,-6 5-1 0,-2 4 9 16,-1 3 5-16,-3 4 9 0,-1 7-8 0,-1 1-10 15,5 9 0-15,2 1 0 0,4 3 0 0,3 5 0 16,3-1 0-16,4 0 0 0,4 2 0 0,6-2 0 16,4-2 0-16,9-2 0 0,5-2 0 0,7-4 0 15,3-4 0-15,8-6 0 0,3-5 0 0,11-2-36 16,7-9-34-16,15 4-62 0,-8-24-160 16,23 8-298-16,-4-9-18 0,-4-9 290 0</inkml:trace>
  <inkml:trace contextRef="#ctx0" brushRef="#br3" timeOffset="70246.3682">614 5694 1371 0,'0'0'78'0,"-6"-17"-41"15,6 17-2-15,-1-17 3 0,1 17 11 0,0 0-1 16,-5-17 1-16,5 17-9 0,0 0-8 0,0 0-9 16,0 0-14-16,-10 18-4 0,10-18-6 0,-10 36 2 15,3-9-1-15,0 4-10 0,-1 1 30 16,1 2-23-16,0-4 25 0,1 0-11 16,1-2-8-16,1-1 3 0,2-4-5 0,1-4 4 15,1-2-4-15,0-17 3 0,4 22-5 0,-4-22 2 16,0 0-2-16,0 0 0 0,0 0 1 0,0 0 0 15,17 2 0-15,-17-2 0 0,11-17 2 0,-11 17-2 16,15-31 3-16,-5 8-5 0,-2-4 4 16,3-3-5-16,-1 1 6 0,0-1-6 0,-1-2-8 15,0 3 24-15,-2 0-23 0,-1 2 24 0,-1 3-11 16,-1 4-3-16,-2 3 2 0,-2 17 1 0,1-21 7 16,-1 21 1-16,0 0 3 0,0 0-2 0,0 0-4 15,0 0-3-15,0 0-5 0,0 0-1 0,0 0-1 16,0 0 0-16,2 18 0 0,-2-18 3 15,8 22-3-15,-8-22 3 0,15 24-2 16,-15-24 1-16,20 21-2 0,-20-21 2 0,28 14-2 16,-28-14 2-16,34 10 0 0,-13-9-1 0,2-3 1 15,3-3 0-15,2-3 2 0,0-3-2 0,0-4 1 16,-2 1-2-16,1-3 4 0,-3 0-4 0,0-1 5 16,-3 0-3-16,-4-1 2 0,-1 2-3 0,-16 17 3 15,21-30-3-15,-21 30 2 0,10-25 0 0,-10 25 1 16,2-18 0-16,-2 18 0 0,0 0 1 15,0 0 1-15,0 0-2 0,0 0-2 0,0 0-3 16,0 0-6-16,-19 19-2 0,13 4-5 16,-2 6 5-16,0 7-8 0,-2 3 7 0,3 5-14 15,-1-5-11-15,5 4 17 0,2-6-24 0,4 1 17 16,1-8-21-16,7 4-22 0,-3-14-13 0,14 9-27 16,-22-29-25-16,40 31-48 0,-40-31-61 15,37-5-232-15,-4 8 64 0,-15-21 411 0</inkml:trace>
  <inkml:trace contextRef="#ctx0" brushRef="#br3" timeOffset="70605.777">1480 5641 1467 0,'0'0'72'16,"-16"-23"-35"-16,16 23 0 0,-22-25 10 16,22 25-1-16,-19-13-8 0,19 13-13 15,-24-5-6-15,24 5-6 0,-21 4-3 0,21-4-2 16,-24 16-2-16,24-16 4 0,-24 32-1 0,12-9 9 15,0 1-1-15,1 4 6 0,1 1-2 0,3 3-13 16,1-5 19-16,1 1-26 0,4-5 17 0,2-2-12 16,3-3-7-16,-4-18 3 0,18 25-3 0,-18-25 2 15,23 17-1-15,-23-17-2 0,27 4 2 16,-27-4-1-16,34-12 1 0,-16-1-1 0,3-4 2 16,-1-6-3-16,-1-3 4 0,0-2-4 0,-2-1-8 15,-2 3 21-15,-2-1-19 0,-2 3 20 0,-4 2-8 16,-1 4-4-16,-6 18 4 0,4-27-3 15,-4 27 3-15,0 0 0 0,-6-18 2 0,6 18-1 16,0 0-2-16,0 0-2 0,-17 6-5 16,17-6-1-16,-12 21-4 0,7-4 2 0,-1 5-7 15,0 3 2-15,3 2-12 0,0-1-16 0,4 2 16 16,-1-4-31-16,6 4 13 0,-5-9-30 0,13 8-28 16,-14-27-26-16,25 39-56 0,-25-39-49 0,27 7-224 15,-4 1-13-15,-23-8 323 0</inkml:trace>
  <inkml:trace contextRef="#ctx0" brushRef="#br3" timeOffset="70980.7757">1937 5529 1099 0,'0'0'272'0,"-22"-18"-185"16,22 18-7-16,-19-13 5 0,19 13-11 0,-17 0-20 15,17 0-19-15,-25 8-15 0,25-8-3 0,-25 22-5 16,25-22 1-16,-26 34-2 0,12-12 4 15,-1 1-4-15,3 0 3 0,2 0-6 0,4-3-2 16,2-2-5-16,4-1 2 0,0-17-6 0,11 28 3 16,-11-28-2-16,25 21-14 0,-8-14 14 0,1-4-13 15,1-1 15-15,5-2-1 0,1-4 3 0,3-1 13 16,-1-2-15-16,0-1 14 0,-2-1-14 16,-3 2-4-16,-3 3-2 0,-19 4 0 15,28-3-1-15,-28 3 3 0,0 0 3 0,0 0-1 16,0 0 2-16,15 23 2 0,-15-23 10 0,-6 30-24 15,-1-8 25-15,-4 0-26 0,-5 4 13 0,-2-1 4 16,-1 1-6-16,0-1 5 0,1-2-5 0,2-2 1 16,4-3-9-16,12-18-6 0,-14 25-18 0,14-25-25 15,0 0-35-15,0 0-30 0,20 20-58 0,-20-39-93 16,7 1-259-16,16 4 45 0,-7-20 424 16</inkml:trace>
  <inkml:trace contextRef="#ctx0" brushRef="#br3" timeOffset="71293.2953">2509 5362 1032 0,'-37'44'361'0,"8"-36"-264"0,7 17-19 0,-8-9-8 16,5 12-7-16,-4-4-14 0,5 5 1 0,-2-3-12 15,6 1-3-15,3-3-13 0,6-3-4 0,6-2-11 16,5-19-3-16,1 27-4 0,-1-27 0 0,18 20-1 15,-18-20 1-15,34 7 1 0,-11-7-1 0,3-5 3 16,2-2-3-16,0 0 2 0,0-3-3 16,-1 2 2-16,-2 0-2 0,-3 2 1 15,-3 4 1-15,-19 2-2 0,25 3 3 0,-25-3 3 16,0 0 3-16,11 22 3 0,-11-22-2 0,-3 34-4 16,-3-11-13-16,-4 2 17 0,-5 3-19 0,-2-1 19 15,-3 1-11-15,1-3-5 0,-2 0-3 0,4-2-10 16,-1-2-3-16,2 1-15 0,-1-8-14 0,8 8-47 15,-10-20-67-15,25 21-197 0,-6-23-224 16,0 0 41-16,0 0 492 0</inkml:trace>
  <inkml:trace contextRef="#ctx0" brushRef="#br3" timeOffset="72137.1247">3742 5959 912 0,'-17'-2'113'16,"17"2"-57"-16,-31-1 4 0,31 1 3 16,-33-2-2-16,16 3-8 0,-8-6-9 0,5 5-3 15,-4-6-3-15,3 2-8 0,-4-5-5 0,5-1-8 16,-4-3-3-16,3-3-7 0,1-3 1 16,-1-4-6-16,0-4 6 0,1-2 13 0,-1-4-27 15,2-2 31-15,-1-2-29 0,3-1 8 0,-1-2 7 16,1-1-12-16,0-2 9 0,1-1-11 0,1 1 9 15,3 0-9-15,3 4 9 0,4 1-8 16,2 2 11-16,4 2-6 0,3 0 10 0,3 4-4 16,2 2-10-16,2 5 31 0,1 2-30 0,-12 21 30 15,23-25-18-15,-23 25-5 0,23-13-1 0,-23 13-3 16,22 0-1-16,-22 0 0 0,21 17-2 0,-21-17 2 16,21 40 13-16,-11-13-29 0,-1 7 28 0,-3 4-27 15,0 3 8-15,-3 1 10 0,-3 4-10 16,-2 4 11-16,-1-1-9 0,-2 2 17 15,-5-1-8-15,2-2 14 0,-3-3-7 0,1 1 8 16,0-6 9-16,2-2-23 0,-2-6 23 0,3-3-24 16,-1-7 7-16,6-5 2 0,2-17-10 0,0 18-2 15,0-18-4-15,0 0 0 0,0 0-2 0,23 7 1 16,-23-7 2-16,32-13-2 0,-8-1 0 0,5-6-10 16,6-6-3-16,1-4-1 0,9 0-43 15,-3-9-5-15,12 14-91 0,-19-24-118 0,16 16-293 16,-5-1 9-16,-6-5 362 0</inkml:trace>
  <inkml:trace contextRef="#ctx0" brushRef="#br3" timeOffset="72590.4586">4372 5310 1204 0,'0'0'160'0,"0"0"-81"16,0 0-18-16,0 0 5 0,0 0-2 0,0 0-11 15,0 0-24-15,0 0-12 0,0 0-14 0,-17 15 0 16,17-15 1-16,-10 35 6 0,4-8-3 0,1 8 7 15,-1 3-11-15,0 5 5 16,0 1-10-16,-2 0 6 0,4 1-10 0,-2-1 10 16,3-1 1-16,-1-3-31 0,6-2 5 0,-4-5-51 15,11 4-12-15,-9-15-25 0,17 13-54 0,-17-35-53 16,18 26-168-16,-1-13-80 0,-17-13 214 0</inkml:trace>
  <inkml:trace contextRef="#ctx0" brushRef="#br3" timeOffset="72793.5112">4170 5684 1688 0,'-11'18'104'16,"11"-18"-73"-16,0 0-17 0,0 0-7 0,0 0-5 16,0 0-3-16,0 0 1 0,0 0-2 15,18 11 3-15,0-13-1 0,4-4-1 0,5-4 2 16,5-5-12-16,3-2-12 0,0-7-24 0,10 5-33 15,-7-16-37-15,14 14-56 0,-18-23-91 0,15 6-196 16,-4 5-30-16,-12-10 312 0</inkml:trace>
  <inkml:trace contextRef="#ctx0" brushRef="#br3" timeOffset="73139.765">4783 5195 1397 0,'-33'22'62'0,"33"-22"-19"0,-26 26 2 15,17-8 6-15,-6 0-11 0,4 7 1 0,-3 1-9 16,3 6 7-16,-4 2-8 0,4 6 3 0,-1 0-10 16,3 4 7-16,0-2-9 0,1 0 8 15,1-1-13-15,2 2 2 0,2-5-9 0,0-3-12 16,2-3 18-16,1-3-22 0,1-5 19 0,3-3-9 16,-1-4-3-16,-3-17 1 0,14 19-2 0,-14-19 0 15,17 10-1-15,-17-10 1 0,19-2-1 0,-19 2 1 16,22-10 0-16,-22 10-1 0,24-26 3 0,-10 8-3 15,-2-3 3-15,1 0-3 0,0-1-10 16,-1 1 22-16,-3 1-22 0,0 2 22 16,-1 1-9-1,-8 17-2-15,11-24 2 0,-11 24-1 0,0 0-1 16,0 0-2-16,0 0-2 0,0 0-1 0,0 0-2 16,20-4 2-16,-20 4-1 0,12 24 0 0,-2-6-11 15,-3 0-22-15,4 5 16 0,-1-3-36 0,4 3 12 16,-14-23-34-16,34 38-29 0,-34-38-35 15,40 26-63-15,-40-26-57 0,30-6-241 0,-4 9 71 16,-26-3 406-16</inkml:trace>
  <inkml:trace contextRef="#ctx0" brushRef="#br3" timeOffset="73504.5049">5048 5598 1053 0,'0'0'224'0,"0"0"-195"15,10 21-8-15,-10-21 12 0,0 0 12 0,17 19 0 16,-17-19-1-16,20 15-8 0,-20-15-3 0,29 12-1 16,-10-7 0-16,-19-5 2 0,37 2 1 0,-20-4 1 15,5 0-6-15,-2-3-9 0,2-1-8 0,0-2-7 16,-4 0-4-16,-1-3 1 0,-17 11-2 0,24-25 3 16,-24 25-3-16,15-25 2 0,-15 25-2 15,5-24 3-15,-5 24-3 0,-5-26 3 16,5 26-6-16,-17-24 0 0,17 24-7 0,-29-19-5 15,10 12-5-15,0 4 0 0,-4 3 3 0,1 6 6 16,0 3 7-16,0 4 3 0,0 5 8 0,0 4 0 16,2 5 11-16,-2 2-3 0,5 3 7 0,2 2-7 15,3 1 3-15,3-3-11 0,5 0-14 0,4-4 21 16,4-1-29-16,6-4 23 0,4-4-18 16,4-3-13-16,4-7-14 0,7 4-34 0,-5-18-51 15,21 17-117-15,-22-30-90 0,28 18 19 0,-3-5-162 16,-1-23 223-16,27 21 248 0</inkml:trace>
  <inkml:trace contextRef="#ctx0" brushRef="#br3" timeOffset="74023.0948">6440 5556 1334 0,'-18'1'41'16,"-1"3"-28"-16,-2-1 5 0,0 3 7 0,-2 0-1 15,1 4 3-15,-3-1 3 0,4 5 6 0,-4-3 2 16,5 5 3-16,-1-5-8 0,21-11-3 0,-30 23-8 16,30-23-5-16,0 0-10 0,-17 18-4 0,17-18-7 15,0 0 1-15,0 0 0 0,18 5 1 0,-18-5 3 16,28-4-1-16,-10-1 2 0,2 0-1 15,2 0 1-15,1 2-1 0,1 0 1 0,1 2 0 16,-1 1 2-16,-2 4 1 0,-4 1 0 0,-1 2 3 16,-17-7-2-16,24 22 5 0,-24-22-2 15,14 29 4-15,-13-12-5 0,-1 2-14 0,-4-1 28 0,-1 4-28 16,-6-2 29-16,-1 2-12 0,-4-1-5 0,-1-3 2 16,-2-1-7-16,2-3 2 15,0-2-7-15,17-12-4 0,-27 16-11 0,27-16-13 16,0 0-35-16,-24-4-45 0,24 4-80 0,-5-21-104 15,11 1-256-15,5 1 64 0,-5-17 390 0</inkml:trace>
  <inkml:trace contextRef="#ctx0" brushRef="#br3" timeOffset="74576.4999">6698 5566 1229 0,'0'0'300'15,"-17"18"-211"1,17-18-40-16,0 0-6 0,-21 15-18 0,21-15-10 0,-7 21-5 0,7-21 4 0,-6 31-2 0,5-12 4 16,-2-1-3-16,3 3 1 0,-2 1-2 15,2 2-12-15,-2 2 23 0,0-1-25 0,0-1 31 16,-1 2-10-16,0-7-4 0,0-2 1 0,3-17-12 16,-6 27 2-16,6-27-5 0,-2 18 3 0,2-18-1 15,0 0 0-15,0 0 0 0,0 0 0 16,0 0-1-16,0 0-1 0,0 0-1 0,0 0-3 15,1-23 3-15,-1 23-5 0,5-36 1 0,-1 14-6 16,0 0 4-16,3-3-3 0,0 0-7 16,0 0 24-16,0-2-22 0,1 1 25 0,-1-1-9 15,3-1-4-15,1 3 6 0,1 1-6 0,0 3 5 16,0 3-5-16,-12 18 3 0,22-28-3 0,-22 28 2 16,22-18-2-16,-22 18-1 0,18-6-2 0,-18 6-1 15,17 1-2-15,-17-1-1 0,18 8 1 0,-18-8 0 16,21 13 3-16,-21-13-3 0,20 17 4 15,-20-17-4-15,12 22 2 0,-12-22-4 0,6 29 4 16,-6-12-2-16,-1-1 7 0,-4 3-2 16,0-2 5-16,-4-1-3 0,1 3 3 0,-4-2-3 15,0-1 3-15,12-16-4 0,-30 31-12 0,30-31 31 16,-32 29-31-16,13-16 32 0,0 0-12 0,1 1-1 16,-1-1 1-16,19-13-5 0,-31 27 2 0,31-27-6 15,-27 30 5-15,14-13-3 0,0 2 4 16,3 3-4-16,-3 3 4 0,4 2-5 0,-4 5 5 15,3 5-6-15,-4 3 6 0,-3 4-7 0,-1 4 8 16,-3 1-9-16,-2 2 11 0,1-1 5 0,2-3-20 16,0-5 19-16,3-6-31 0,7-4-7 0,1-15-37 15,17 6-72-15,-8-23-123 0,0 0-333 0,21-20 54 16,-4-5 319-16</inkml:trace>
  <inkml:trace contextRef="#ctx0" brushRef="#br3" timeOffset="75201.5478">7101 5707 843 0,'0'0'255'0,"-6"18"-200"16,6-18-18-16,-10 17 21 0,10-17 31 15,-6 24-19-15,6-24 4 0,-11 29-44 0,11-29 9 16,-11 39-14-16,2-20 15 0,8 8 6 0,-5-4-10 16,5 2 4-16,-3-2-14 0,4 0-2 0,-1-5-10 15,1-18-5-15,4 29-4 0,-4-29-2 0,0 0-3 16,12 17 3-16,-12-17-5 0,0 0 3 15,21-7 2-15,-21 7 5 0,15-22 4 0,-15 22-2 16,21-38 2-16,-9 10-11 0,0-2 4 0,0-2-6 16,2 0 4-16,-4 0-4 0,-1 1-5 0,-1 3 26 15,-4-1-22-15,1 3 28 0,-2 1-12 0,0 2-7 16,-1 0 3-16,-2 2-7 0,1 3 3 16,-1 18-4-16,0-25 4 0,0 25-2 0,0 0 1 15,0 0-1-15,0 0-2 0,0 0 0 16,0 0-3-16,0 0 0 0,0 0-1 0,0 0 1 15,17 2 1-15,-17-2 0 0,27 8 0 0,-10-5-6 16,2 1-11-16,3-4-9 0,4 1-15 0,-1-5-15 16,9 8-38-16,-12-12-49 0,21 17-119 0,-43-9-247 15,41-8-13-15,-11 11 229 0</inkml:trace>
  <inkml:trace contextRef="#ctx0" brushRef="#br3" timeOffset="75404.688">7602 5578 1457 0,'1'30'223'0,"-1"-30"-168"0,-20 14-14 16,20-14-2-16,-8 19-7 0,8-19-6 0,-6 30-1 15,2-12-6-15,3 5 2 0,-1 2-7 16,-1 3-13-16,2 1 19 0,-1 3-25 0,-2-1 20 16,1-1-11-16,3-1-7 0,0-3 0 0,4-3-11 15,0-5-5-15,-4-18-13 0,14 26-5 0,-14-26-7 16,21 10-18-16,-4-5-39 0,-11-23-74 0,22 13-203 15,-12-21-177-15,-2-10 30 0,14 7 487 0</inkml:trace>
  <inkml:trace contextRef="#ctx0" brushRef="#br3" timeOffset="75810.9701">7779 5426 1659 0,'-5'29'78'0,"5"-29"-69"15,-3 17 6-15,3-17 7 0,0 0 8 0,8 17 3 16,-8-17 2-16,0 0-3 0,23 18-1 16,-23-18-6-16,22 14-4 0,-22-14-5 0,20 15-1 15,-20-15-5-15,18 21 0 0,-18-21-4 16,11 29-6-16,-7-10 0 0,-3 4 0 0,-2 4 0 16,-4 3 0-16,-1 4 0 0,-4 0 0 0,0 0 0 15,-1 0 0-15,0-2 0 0,2-1 0 0,-1-4 0 16,3-2 0-16,0-6 0 0,7-19 0 15,-7 24 0-15,7-24 0 0,0 0 0 0,0 0 0 16,0 0 0-16,0 0 0 0,27-10 0 0,-27 10 0 16,32-39 0-16,-13 10 0 0,3-4 0 0,1-2 0 15,0 0 0-15,-1 2 0 0,-1 0 0 0,-1 3 0 16,-1 0 0-16,-2 1 0 0,-2 4 0 0,-2 2 0 16,-1 3 0-16,-12 20 0 0,16-24 0 0,-16 24 0 15,0 0 0-15,0 0 0 16,0 0 0-16,0 0 0 0,0 0 0 0,3 21 0 15,-4-3 0-15,0 3 0 0,1 5 0 0,-1-1-11 16,5 3-32-16,-1-4-6 0,8 3-24 0,-3-10-22 16,13 11-31-16,-21-28-83 0,39 32-119 0,-18-18-215 15,0-13 41-15,13 16 435 0</inkml:trace>
  <inkml:trace contextRef="#ctx0" brushRef="#br3" timeOffset="76326.6339">8527 5615 1550 0,'-27'-18'90'0,"7"6"-41"0,-3-4 3 16,3 9-8-16,-2-3-6 0,4 8-6 15,-3 2-2-15,4 3-3 0,-1 3-4 16,18-6-3-16,-28 21-6 0,28-21-2 0,-21 34-4 16,14-12-1-16,1 1-3 0,2 0 3 0,2 1-3 15,3 0-11-15,3 0 10 0,1-1-11 0,3-1 20 16,2-3-7-16,2-2 8 0,-12-17-10 0,28 22-1 15,-28-22 0-15,31 10-1 0,-31-10 0 0,31-3 1 16,-14-3 0-16,-17 6 1 0,32-22-2 0,-32 22 0 16,30-32-1-16,-16 11-8 0,-1-1 16 15,-1-3-14-15,-1 1 12 0,0 0-6 0,-2 1 0 16,-1 2-1-16,-3 2-8 0,-5 19 0 16,5-28-2-16,-5 28 2 0,0 0 1 0,0 0 1 15,0 0-2-15,0 0-6 0,-20 13 0 0,12 8-3 16,-3 4 7-16,-3 9-2 0,0 2-8 0,-1 8 24 15,-2 4-18-15,1 4 22 0,1 6-3 0,-1 5-15 16,0 3 13-16,4 1-14 0,0 1 13 16,1-3-8-16,0-3-3 0,1-5 21 0,2-5-21 15,-1-9 22-15,1-4-7 0,-1-8-5 0,2-5 8 16,1-8 0-16,6-18 10 0,-8 18 1 0,8-18 5 16,0 0-3-16,0 0-5 0,0 0-3 0,-1-26-5 15,1 4-1-15,1-5-2 0,2-4 4 16,0-2-4-16,1-1-7 0,0-1 16 15,-2-2-20-15,1-2 15 0,0-3-9 0,2-2-3 16,1-1-5-16,1-2-17 0,3 4-6 0,-1-1-17 16,3 10-1-16,-4 0-17 0,9 14-26 0,-10-12-51 15,17 24-120-15,-22-9-278 0,12-5-4 0,6 13 313 16</inkml:trace>
  <inkml:trace contextRef="#ctx0" brushRef="#br3" timeOffset="76514.2308">8784 5618 1551 0,'0'0'264'0,"0"0"-195"0,0 0-19 15,0 0-7-15,0 0-18 0,-20 9-14 0,20-9-7 16,-13 29-5-16,6-7 3 0,1 2-5 0,0 3-8 16,1 1 19-16,0 2-28 0,2 1 13 15,0-2-23-15,4 4-20 0,-4-10-19 0,13 7-52 16,-10-30-69-16,17 34-183 0,-17-34-192 0,18 4 39 15,2 0 466-15</inkml:trace>
  <inkml:trace contextRef="#ctx0" brushRef="#br3" timeOffset="76670.459">8792 5263 1781 0,'0'0'84'0,"-22"1"-80"0,22-1-16 0,-18 2-27 15,18-2-59-15,0 0-124 0,-35 0-233 0,35 0-136 16,0 0 140-16</inkml:trace>
  <inkml:trace contextRef="#ctx0" brushRef="#br3" timeOffset="77186.1812">9064 5522 1301 0,'0'0'157'0,"0"0"-73"0,0 0-18 16,0 0-11-16,0 0-22 0,0 0-16 16,-24 19-8-16,12 3 6 0,-1 5 1 0,1 5 9 15,-3 5-7-15,2 1 8 0,-1 1 11 0,2 2-23 16,0-5 21-16,2-2-29 0,3-5 4 0,6-4 1 16,1-5-10-16,3-3 4 0,-3-17-5 0,13 22 2 15,-13-22 1-15,19 7 5 0,-19-7 3 16,23-6 2-16,-23 6 3 0,29-25-3 0,-13 4-1 15,4-3-4-15,-1-5 4 0,2-1-5 0,-3-4-7 16,1 2 1-16,-2-2-1 0,2 2 0 0,-3-1 0 16,-2 2 0-16,1 0 0 0,-2 4 0 0,-2 0 0 15,1 2 0-15,-2 4 0 0,-10 21 0 16,18-28 0-16,-18 28 0 0,0 0 0 0,0 0 0 16,0 0 0-16,0 0 0 0,0 0 0 15,11 27 0-15,-10-3 0 0,-1 5 0 0,0 5 0 16,-3 1 0-16,0 4 0 0,1-2 0 0,-1 1 0 15,2-2 0-15,2-2 0 0,1-3-12 0,4-1-32 16,-1-5-11-16,7 2-36 0,-12-27-56 0,29 37-143 16,-29-37-301-16,22 0 18 0,-3 0 330 0</inkml:trace>
  <inkml:trace contextRef="#ctx0" brushRef="#br3" timeOffset="77548.9551">9359 5657 1530 0,'0'0'66'0,"0"0"-39"15,-10 20-1-15,10-20 6 0,0 0-1 0,31 16-1 16,-31-16 1-16,35 0-2 0,-12-5-2 0,6 0-5 16,2-4-2-16,0 2-4 0,1-4 3 0,0 2-4 15,-4-4 1-15,-1 0-7 0,-1 0-2 0,-3 0-5 16,-5-1-1-16,-18 14 0 0,26-22 2 0,-26 22-1 15,7-19 2-15,-7 19-2 0,-5-18 3 16,5 18-4-16,-11-17-1 0,11 17-6 0,-20-16-6 31,3 10-4-31,-2 3 2 0,-4 3 3 0,0 3 7 16,-1 5 4-16,-2 1 2 0,2 5 3 0,-3 1-2 16,4 3 4-16,-1 2-1 0,3 3 7 0,4 0-5 15,4 1 1-15,3 1-8 0,4-1 1 0,4 1-5 16,4-4 4-16,4 2-8 0,3-3-15 0,5-2 16 15,-14-18-40-15,39 28 7 0,-19-25-60 16,15 13-88-16,-35-16-191 0,46-21-215 0,-11 12 77 16,-7-17 445-16</inkml:trace>
  <inkml:trace contextRef="#ctx0" brushRef="#br3" timeOffset="77874.8776">9920 5455 926 0,'-32'22'299'0,"11"15"-141"0,-16-18-46 16,18 12-3-16,-6-10-29 0,12 3-15 15,-1-6-27-15,10 0-12 0,4-18-14 0,4 23-4 16,-4-23-5 0,24 16 2-16,-7-14-1 0,5-2 1 15,5-6-1-15,5-2-2 0,2-4 2 0,4-3-5 16,-1-2 4-16,0 2-5 0,-3-1 4 0,-1 3-4 15,-4 2 5-15,-2 2-2 0,-4 3 0 0,-6 1 0 16,-17 5-2-16,18 0 1 0,-18 0-1 0,0 0 3 16,1 19-2-16,-1-19 4 0,-11 29-3 0,1-10 5 15,-3 3-4-15,-4 2 3 0,-1 1-5 0,-3 1 3 16,-1-1-6-16,2 0-8 16,-1 0 24-16,1-2-27 0,3 0 22 0,2-4-17 15,2-1-13-15,13-18-8 0,-17 28-30 0,17-28-43 16,2 17-77-16,-2-17-92 0,2-23-287 0,-2 23 64 15,23-39 346-15</inkml:trace>
  <inkml:trace contextRef="#ctx0" brushRef="#br3" timeOffset="78175.4329">10452 5331 1676 0,'-43'23'97'0,"23"-10"-62"0,-3-1-5 0,2 5 6 0,-2-1-7 15,1 3-3-15,3 1-8 0,4-3-4 0,15-17-11 16,-14 26 0-16,14-26-6 0,2 20 1 16,-2-20 1-16,16 18 0 0,-16-18 0 0,27 13 0 15,-10-9 1-15,2-1 0 0,2-2 0 0,1 2 1 16,-2-3-1-16,1 1 0 0,-3 1 1 0,-18-2 1 16,28 8 4-16,-28-8 6 0,17 15 5 0,-17-15 3 15,8 31-1-15,-7-12-8 0,-4 4-11 16,-1 1 0-16,-6 3 0 0,-2 1 0 0,-4 2 0 0,0-2 0 15,-1-2 0-15,0 0 0 16,2-3 0-16,-2-2 0 0,3 2 0 0,-3-4-37 16,3 2-27-16,-4-11-44 0,14 15-119 0,-21-19-389 15,25-6 4-15,0 0 230 0</inkml:trace>
  <inkml:trace contextRef="#ctx0" brushRef="#br3" timeOffset="79171.4495">10810 5956 2031 0,'-20'9'16'0,"20"-9"-16"15,-24 4 0-15,24-4 0 0,0 0-15 0,0 0-10 16,0 0-11-16,0 0-24 0,0 0-61 0,-18-26-121 16,18 26-375-16,8-26 37 0,-5 8 230 0</inkml:trace>
  <inkml:trace contextRef="#ctx0" brushRef="#br4" timeOffset="85881.3157">11464 5179 1057 0,'0'0'87'0,"7"-17"-61"0,-7 17-3 16,0 0 18-16,4-17 14 0,-4 17-2 0,0 0 26 15,0 0-32-15,0 0 8 0,0 0-16 0,0 0-14 16,0 0-7-16,0 0-17 0,-2 21 37 0,0-2-32 16,-2 1 35-16,1 8-15 0,-2 1-10 15,0 5 5-15,-1 1-14 0,0 4 3 0,1 1-12 16,-1-1 6-16,1 4-9 0,1-2 6 0,1 2-20 16,1-1 0-16,2 6-28 0,-4-6 1 0,8 10-6 15,-10-9-39-15,12 10-2 0,-14-16-66 0,18 12-62 16,-15-13-137-16,4-12-74 0,18 10 201 15</inkml:trace>
  <inkml:trace contextRef="#ctx0" brushRef="#br4" timeOffset="86272.0031">11835 5533 1368 0,'-17'14'87'0,"17"-14"-34"15,-13 19-4-15,13-19 8 0,-16 25-2 0,12-7-3 16,-6-1-15-16,4 4-9 0,-2-1-13 0,2 3 0 16,0 0-3-16,1 1 5 0,1 0 12 15,1 1-28-15,-1-4 24 0,0 4-31 0,2-4 7 16,-1 2 5-16,1-2-6 0,0-1 3 0,0-1-4 16,2-19 2-16,2 25-3 0,-2-25 2 0,0 0-2 15,0 0-1-15,0 0 3 0,19 5-1 16,-19-5 4-16,19-26 1 0,-4 3 3 0,3-8-5 15,4-5-10-15,2-3 21 0,1-1-23 0,-1 3 25 16,-2 0-6-16,-1 6-6 0,-5 1 9 0,-2 4-7 16,-2 3 4-16,0 4-5 0,-12 19 2 0,19-23-5 15,-19 23 0-15,0 0-1 0,0 0-1 0,0 0 1 16,17 8-1-16,-17-8 3 0,9 33-4 16,-4-8 4-16,-1 7-5 0,0 2 4 0,-1 1-11 15,1 0-14-15,4 0 12 0,0-4-37 16,9 3 2-16,-4-10-40 0,18 9-56 0,-31-33-84 15,59 17-320-15,-21-8 35 0,7-13 201 0</inkml:trace>
  <inkml:trace contextRef="#ctx0" brushRef="#br4" timeOffset="87206.6855">13071 5410 639 0,'0'0'260'0,"0"0"-161"0,6-26-17 16,-6 26-2-16,0 0 11 0,0 0-6 16,0-22-12-16,0 22-17 0,0 0-16 0,0 0-12 15,0 0-7-15,0 0-6 0,0 0-5 0,0 0 1 16,0 0 2-16,0 0 7 0,-3 26 9 0,5-7 5 16,-7 3-2-16,3 6 1 0,-4 2-14 15,3 5 2-15,-3 0-12 0,2 1 8 0,-3 2-10 16,2-1 4-16,0 0-9 0,-1-1-14 0,3-1 27 15,1-4-27-15,1-2 26 0,2-4-10 0,0-6-7 16,-1-19 4-16,8 25-2 0,-8-25 1 0,0 0-1 16,0 0 0-16,0 0 2 0,17 10 1 0,-17-10 3 15,0 0 2-15,9-27 2 0,-3 7-6 16,2-9-12-16,-1-5 22 0,1-4-25 16,1-1 25-16,1-1-7 0,-1-4-9 0,0 3 10 15,-1-3-10-15,1-1 9 0,-2-3-10 0,2-1 9 16,1-3-12-16,-1 3 10 0,3 0-12 0,-1 0-9 15,3 6 25-15,0 4-24 0,1 7 25 0,1 6-5 16,0 6-6-16,-16 20 4 0,30-23-2 0,-30 23 2 16,27-10-2-16,-27 10 0 0,23 0-1 15,-23 0 1-15,24 7 1 0,-24-7-2 0,24 15 2 16,-24-15-1-16,20 23 2 0,-20-23-2 0,17 32 5 16,-11-14-4-16,1 5-8 0,-3-1 28 15,0 2-29-15,-3-1 31 0,-2 0-16 0,-3-1-3 0,-1 0 5 16,-5 1-6-16,-2 0 4 0,-5 0-7 0,-5 0 5 15,-3 1-6-15,-6 0 6 0,0 0-5 16,-3-1 3-16,2-1-4 0,4-4 2 16,3-3-9-16,4-6-7 0,21-9-25 0,-24 5-39 15,24-5-80-15,0 0-89 0,0 0-190 0,21-29-81 16,-7 3 130-16</inkml:trace>
  <inkml:trace contextRef="#ctx0" brushRef="#br4" timeOffset="87599.3397">13705 5083 1398 0,'-6'19'339'0,"-11"-15"-314"15,17-4-16-15,-29 11 7 0,29-11 8 0,-25 18 6 16,15-1-16-16,-5 2 21 0,2 7-34 0,0 1 26 16,0 5-12-16,2 3-5 0,3 4 8 0,-1 2-11 15,2 4 6-15,1 1-11 0,1-1 7 16,0 3-8-16,3-4 9 0,-1-1-10 0,1-1 10 15,1-4-8-15,0-5-8 0,1-4 23 0,1-2-24 16,1-5 20-16,1-3-10 0,-3-19-4 0,6 24 2 16,-6-24-1-16,0 0 0 0,0 0 0 0,18 9 0 15,-18-9 0-15,0 0 2 0,24-23 1 0,-12 5-1 16,4-5-11-16,3-5 19 0,0-4-18 16,3 0 17-16,0-1-7 0,0 0-4 0,-3 3 4 15,-1 2-3-15,-1 2 3 0,-2 4-2 0,-4 5 0 16,-11 17 0-16,19-22 0 0,-19 22 0 0,0 0-2 15,0 0-2-15,0 0-2 0,0 0 1 16,9 20 0-16,-9-20 1 0,0 37-4 0,-3-14 0 16,1 4-8-16,-2-2 3 0,2 2-9 0,1-4 2 15,2 1-14-15,0-5-2 0,9 3-8 16,-10-22-46-16,19 30 12 0,-19-30-49 0,30 20-52 16,-30-20-51-16,34-8-190 0,-11 6-41 0,-6-15 227 15</inkml:trace>
  <inkml:trace contextRef="#ctx0" brushRef="#br4" timeOffset="88115.0019">14087 5576 1148 0,'-11'-19'338'0,"11"19"-246"15,-20-14-29-15,20 14 8 0,-19-7 5 16,19 7-11-16,-17 2-21 0,17-2-15 0,-17 7-11 16,17-7-5-16,0 0-8 0,-21 25 0 0,21-25-3 15,-10 31 4-15,7-13-1 0,3 1 4 0,3-1-5 16,0 0 2-16,-3-18-4 0,16 31 1 0,-16-31-3 15,25 21 2-15,-25-21-2 0,29 15 2 16,-12-11-1-16,-17-4 1 0,34 1 0 0,-15-5-1 16,2-4 2-16,0-2-2 0,2-5 3 0,0 0-4 15,1-5 3-15,-1-3-4 0,0 0 3 0,2-1-4 16,-3-1 3-16,1-1-3 0,-4 1 4 0,-2 3-3 16,-3 0 3-16,-3 4-2 0,-11 18-1 0,13-25-3 15,-13 25 2-15,0 0-2 0,0 0 0 16,0 0-1-16,0 0-3 0,-26 27 1 15,13 0-2-15,-5 8 7 0,-3 11-3 0,-3 5 8 16,-2 7-9-16,-1 8-2 0,-1 5 15 0,1 6-14 16,-1 6 14-16,2 1 0 0,2-2-15 0,1-5 15 15,6-8-14-15,3-9-1 0,6-9 18 0,2-6-19 16,4-9 20-16,1-7-8 0,2-7-5 0,2-5 4 16,-3-17 1-16,0 0 3 0,0 0 2 0,0 0 2 15,0 0-2-15,0 0 1 0,16-28 1 16,-9 0-6-16,0-7-9 0,0-5 16 0,1-5-21 15,-1 0 19-15,-1 0-4 0,-1-3-7 0,-4 1 6 16,-1-2-6-16,0-3 4 0,-2-2-4 16,1 0 4-16,1 0-5 0,0 4 4 0,2 4-8 15,0 9-8-15,5 6 17 0,-1 8-25 0,2 4 15 16,-8 19-20-16,22-27-9 0,-4 20-15 16,-1-4-13-16,11 9-20 0,-7-10-24 0,18 14-50 15,-17-19-74-15,23 14-185 0,-6-3-73 0,-7-8 175 16</inkml:trace>
  <inkml:trace contextRef="#ctx0" brushRef="#br4" timeOffset="88446.2839">14863 5562 1462 0,'-19'0'147'0,"19"0"-96"16,0 0-6-16,-22-12 9 0,22 12 5 0,-21-9-13 16,21 9-14-16,-23-2-10 0,23 2-5 0,-25 1-4 15,25-1-2-15,-24 5-1 0,24-5-3 0,-20 12-1 16,20-12-2-16,-18 17-1 0,18-17-3 0,-17 24 1 15,17-24 0-15,-14 29 0 0,14-29-2 0,-5 28 2 16,5-28-4-16,3 23 4 0,-3-23-2 16,11 23 1-16,-11-23 0 0,18 17 0 0,-18-17-1 15,24 12 1-15,-24-12-1 0,31 5 2 0,-13-8 0 16,0 1-1-16,2-4 2 0,-2 1-3 16,-1-2 2-16,-17 7-2 0,27-10 2 0,-27 10-1 15,19-5 0-15,-19 5 0 0,0 0-1 0,0 0 0 16,0 0 0-16,0 0 0 0,7 18-1 0,-7-18 1 15,-13 31-5-15,2-12-11 0,-2 3 25 16,-3-2-24-16,1 0 21 0,1-2-14 0,14-18-15 16,-19 28-12-16,19-28-27 0,-7 18-24 0,7-18-28 15,0 0-37-15,21 20-69 0,-21-20-192 0,11-20-84 16,11 11 157-16</inkml:trace>
  <inkml:trace contextRef="#ctx0" brushRef="#br4" timeOffset="88665.0315">15261 5464 1744 0,'0'0'160'0,"0"0"-120"16,0 0-16-16,0 0-9 0,-27 10-4 0,27-10-3 15,-31 26 2-15,11-5 0 0,1 1 2 0,0 2-6 16,4 4 1-16,-1 2-7 0,2 0 0 0,0 3 0 16,0-3 0-16,3 0 0 0,2-3-13 15,1-3 17-15,5-2-29 0,3-3 15 0,1-2-20 16,-1-17-11-16,11 22-17 0,-11-22-32 0,18 5-56 15,8 5-93-15,-26-10-190 0,18-33-113 16,4 16 115-16,-10-20 427 0</inkml:trace>
  <inkml:trace contextRef="#ctx0" brushRef="#br4" timeOffset="88774.4164">15162 5198 1311 0,'-15'17'142'16,"15"-17"-124"-16,-20 6-44 0,20-6-58 0,0 0-71 15,10 20-202-15,-10-20-98 0,0 0 62 0,40 31 393 16</inkml:trace>
  <inkml:trace contextRef="#ctx0" brushRef="#br4" timeOffset="89008.8274">15711 5447 1553 0,'-27'-1'89'0,"6"9"-33"0,-5-4 2 0,4 8 1 16,-6-1-12-16,2 6-2 0,-2 1-1 16,2 5-1-16,-2 0-8 0,3 5-17 0,1 1-18 15,3 0 0-15,4-1 0 0,5-2 0 0,5-3 0 16,4-2 0-16,6-3 0 0,-3-18 0 0,18 28 0 16,-18-28 0-16,34 19 0 0,-10-14 0 15,9-4 0-15,2-7 0 0,8 0-49 0,-3-12-51 16,15 13-144-16,-23-17-342 0,15-1-2 0,-2-1 109 15</inkml:trace>
  <inkml:trace contextRef="#ctx0" brushRef="#br4" timeOffset="89336.9614">16072 5393 1756 0,'-39'8'95'0,"39"-8"-64"0,-29 1-2 16,29-1 3-16,-24 6-5 0,24-6-5 15,-23 12-7-15,23-12 0 0,-24 20-6 0,24-20 1 16,-19 28-4-16,19-28-6 0,-18 31 0 16,18-31 0-16,-12 30 0 0,12-30 0 0,-2 26 0 15,2-26 0-15,8 18 0 0,-8-18 0 0,0 0 0 16,20 18 0-16,-20-18 0 0,20 8 0 0,-20-8 0 16,25 5 0-16,-25-5 0 0,29 4 0 15,-29-4 0-15,27 3 0 0,-27-3 0 0,25 8 0 16,-25-8 0-16,17 12 0 0,-17-12 0 0,9 19 0 15,-9-19 0-15,4 30 0 0,-6-11 0 0,-5 1 0 16,-3 1 0-16,-3-1 0 0,-2 1 0 0,-2-1 0 16,1 1 0-16,0-3-9 0,5 0-34 0,11-18-25 15,-16 33-57-15,-1-36-102 0,17 3-383 16,0 0 37-16,0 0 182 0</inkml:trace>
  <inkml:trace contextRef="#ctx0" brushRef="#br4" timeOffset="89477.5965">16271 5874 1912 0,'-31'25'39'0,"3"2"-2"15,-1-3-9-15,1 0-8 0,5-2-23 16,1-4-17-16,7 2-36 0,15-20-82 0,-3 24-308 16,3-24-175-16,0 0 22 0,0 0 447 0</inkml:trace>
  <inkml:trace contextRef="#ctx0" brushRef="#br4" timeOffset="90274.5376">16846 5601 1726 0,'0'0'51'0,"0"0"-46"16,-11-22-6-16,11 22 3 0,0 0 0 15,2-22 3-15,-2 22 0 0,0 0 6 0,0 0 3 16,0 0 5-16,0 0 1 0,0 0-2 0,0 0-1 15,0 0-3-15,-7 19 2 0,7-19 0 0,-10 34 8 16,4-13-3-16,-1 2 4 0,-1-1-5 0,1-1-3 16,-2 0-17-16,3-1 0 0,2 1 0 0,1-4 0 15,3-17 0-15,-1 28 0 0,1-28 0 0,6 22 0 16,-6-22 0-16,0 0 0 0,26 21 0 16,-26-21 0-16,26 5 0 0,-6-7 0 0,0-3 0 15,2-5 0-15,-1-2 0 0,2-4 0 16,0-2-3-16,-1-2 6 0,0-4-9 0,-1-2 12 15,-1-2-6-15,-1 3-4 0,-1 0 5 0,-2-1-5 16,-2 6 4-16,-2-1-1 0,-2 4 2 0,-10 17-1 16,12-22 1-16,-12 22-1 0,0 0 0 0,0 0 1 15,0 0-2-15,0 0 0 0,0 0 0 16,0 0 0-16,-3 22 1 0,0-5 3 0,0 4-5 16,-2 3 5-16,1 0-4 0,0 1 4 0,2 2-2 15,1-3 1-15,2 0-2 0,3-3-7 0,0-3 14 16,3-1-9-16,-7-17 4 0,18 27-2 0,-18-27 0 15,24 15 0-15,-24-15 0 0,29 3 0 16,-10-7 0-16,-1-3 0 0,1-4 0 16,2-4 0-16,0-4 0 0,-2-2 0 0,-1-4 0 15,-3-2 0-15,-3 0 0 0,-2-2 0 0,-3 0 0 16,-1 0 0-16,-2 1 0 0,-1 1 0 0,-1-1 0 16,-2 4 0-16,-2 0 0 0,2 2 0 0,0 5 0 15,0 17 0-15,2-21 0 0,-2 21 0 0,0 0-50 16,0 0-24-16,0 0-32 0,0 0-39 0,22 16-109 15,-22-16-302-15,2 20 22 0,-2-20 207 16</inkml:trace>
  <inkml:trace contextRef="#ctx0" brushRef="#br4" timeOffset="90633.9424">17687 5568 1662 0,'0'0'67'0,"0"0"-47"16,0 0 3-16,7 22 11 0,-7-22 8 0,0 0-1 16,21 15-6-16,-21-15-3 0,22 9-6 0,-22-9-2 15,32 4-5-15,-14-6-4 0,1-1-8 0,-1-2-7 16,1-4 0-16,-1 1 0 0,-1-4 0 0,1 1 0 16,-1-4 0-16,-17 15 0 0,28-30 0 15,-17 13 0-15,-5 0 0 0,-2 0 0 16,-4 17 0-16,-3-31 0 0,3 31 0 0,-15-27 0 15,15 27 0-15,-30-18 0 0,10 15 0 0,-3 3 0 16,-4 6 0-16,-2 5 0 0,-3 5 0 0,-1 6 0 16,-1 4 0-16,-1 5 0 0,2 2 0 0,5 2 0 15,1-1 0-15,6 0 0 0,5-4 0 0,4-1 0 16,4-1 0-16,7-5 0 0,5-3 0 16,4-3 0-16,-8-17 0 0,34 25 0 0,-8-16 0 15,2-7-39-15,11 2-48 0,-6-16-73 0,24 19-199 16,-17-21-250-16,10-1 39 0,0 4 348 0</inkml:trace>
  <inkml:trace contextRef="#ctx0" brushRef="#br4" timeOffset="92137.7935">18485 5672 1464 0,'0'0'90'0,"0"0"-72"0,0 0-14 0,0 0-2 16,0 0 10-16,0 0 8 0,0 0 9 15,0 0 3-15,21-5-3 0,-21 5-5 0,23-1-2 16,-6-2-6-16,1-1 3 0,5-2-6 0,0-2 1 16,1 0-4-16,1-2 0 0,-1-1-5 15,-1 0 1-15,1 2-5 0,-2-1 1 0,-1 2-1 16,-21 8 1-16,27-14 2 0,-27 14 5 0,0 0 4 16,0 0 3-16,17-19-1 0,-17 19-2 0,0 0-5 15,-6-18-4-15,6 18-2 0,0 0 0 0,-18-22-2 16,18 22 1-16,-25-16 0 0,8 8 2 0,-1 2-1 15,0 1 8-15,-1 3 0 0,1-1 1 0,18 3 1 16,-34 5-4-16,17 2-1 0,0 4-4 16,17-11 2-16,-32 33-4 0,18-11 5 0,-2 3-3 15,3 5 3-15,1 3-6 0,1-2 5 0,5 1-7 16,2-2 4-16,3-3-5 0,4-2-12 0,3-3 18 16,5-3-27-16,-11-19 18 0,37 29-15 0,-10-19-5 15,3-8-9-15,9-1-16 0,-1-13-35 0,16 6-54 16,-12-29-90-16,26 6-277 0,-9-3-18 15,0-8 167-15</inkml:trace>
  <inkml:trace contextRef="#ctx0" brushRef="#br4" timeOffset="92544.1064">19459 5521 1413 0,'-6'20'152'15,"-18"-10"-132"-15,-1 2-14 0,3 0-5 0,-1 2 6 16,-1-1-5-16,0 4 3 0,-1 1-6 0,1 2 4 16,0 2-6-16,2 0 5 0,1 0-5 0,2 0 3 15,3-2 8-15,16-20-40 0,-21 34 21 16,21-34-47-16,-7 24 2 0,7-24-18 0,0 0-36 16,0 0-20-16,0 0-18 0,0 0 20 15,17-4-1-15,-17 4 20 0,17-27-10 0,-6 10 8 16,0-3 27-16,1 1 46 0,-1-2 59 0,-1 0 45 15,-2-1 50-15,-2 1 29 0,-3-2 14 0,-3 23 9 16,1-38-17-16,-1 38-11 0,-4-34-19 0,4 34-11 16,-8-23-2-16,8 23-9 0,0 0-8 0,0 0-15 15,0 0-18-15,0 0-18 0,0 0-17 16,0 0-10-16,0 0-11 0,0 0 0 0,-10 29-4 16,10-29 2-16,16 33-2 0,-4-15 2 0,6-3-3 15,3 1-1-15,7-1-10 0,3-7-7 16,8 2-14-16,3-8-7 0,5 4-21 0,-2-9-11 15,11 7-25-15,-11-13-29 0,16 15-64 0,-21-23-139 16,7 5-146-16,6 7 16 0,-12-16 426 0</inkml:trace>
  <inkml:trace contextRef="#ctx0" brushRef="#br4" timeOffset="92921.6104">19986 5501 1767 0,'-20'3'59'0,"-7"-3"-36"0,7 2 2 16,-3 2 2-16,1 3-1 0,-3 2-8 0,1 3-1 16,-2 2-3-16,3 3 4 0,-2 1-3 0,2 3 4 15,-2 1-3-15,4 2-13 0,-3 0-3 0,7 1 0 16,3-2 0-16,4-2 0 0,6-4 0 0,4-17 0 16,3 24 0-16,-3-24 0 0,16 18 0 0,-16-18 0 15,30 9 0-15,-9-9 0 0,2-8 0 0,2-1 0 16,6-8 0-16,0-4 0 15,3-3 0-15,2-5 0 0,0-1 0 0,-1-3 0 16,-2 2 0-16,-1-2 0 0,-5 2 0 0,-1-1 0 16,-4 2 0-16,-3 1 0 0,-2 3 0 0,-8 5 0 15,-9 21 0-15,12-28 0 0,-12 28 0 0,0 0 0 16,0 0 0-16,0 0 0 0,0 0 0 0,-24 2 0 16,24-2 0-16,-27 34 0 0,12-7 0 0,-4 2 0 15,0 5 0-15,2-3 0 0,1 2 0 16,3-2 0-16,7-1-6 0,0-4-26 0,8-1-19 15,3-7-10-15,9 4-41 0,-14-22-26 0,39 26-69 16,-39-26-123-16,33-10-186 0,-5 7 6 0,-6-11 357 16</inkml:trace>
  <inkml:trace contextRef="#ctx0" brushRef="#br4" timeOffset="93452.9336">20389 5504 1681 0,'0'0'85'15,"-25"2"-35"-15,25-2-10 0,-26 11-6 0,26-11-11 16,-24 22-6-16,24-22-4 0,-26 33 1 0,12-14-5 16,2 4 2-16,-1 0-4 0,4 0 4 0,-2-1-3 15,2-1 3-15,2-2-5 0,7-19 1 16,-6 30-6-16,6-30-13 0,0 20 11 16,0-20-12-16,0 0 12 0,0 0 0 0,0 0 0 15,0 0-1-15,22 10 3 0,-22-10 14 0,18-13-13 16,-18 13 14-16,24-32-13 0,-8 10-4 0,2-3 4 15,1-2-6-15,0-2 6 0,-2 2-6 0,-1-2 4 16,-3 1-3-16,-1 2 4 0,-1 2-3 0,-2 2 3 16,-1 3-3-16,-8 19 3 0,13-27-3 15,-13 27 2-15,0 0 0 0,0 0 3 0,0 0 1 16,0 0-4-16,0 0-1 0,0 0 0 0,0 0 0 16,-8 28 0-16,8-28 0 0,-6 33 0 0,6-33 0 15,-5 31 0-15,5-31 0 0,2 29 0 0,-2-29 0 16,9 23 0-16,-9-23 0 0,17 20 0 15,-17-20 0-15,23 13 0 0,-23-13 0 16,27 6 0-16,-27-6 0 0,33-2 0 0,-14-2 0 16,1-2 0-16,1-4 0 0,-2 1 0 0,1-3 0 15,-2-2 0-15,-1 0 0 0,-17 14 0 0,27-29 0 16,-27 29 0-16,17-28 0 0,-17 28 0 0,12-25 0 16,-12 25 0-16,6-19 0 0,-6 19 0 0,0 0 0 15,0 0 0-15,0 0 0 0,0 0 0 0,0 0 0 16,-18 17 0-16,10 1 0 0,0 7 0 15,-2 0 0-15,0 3 0 0,1 0 0 0,1 2 0 16,1-3-17-16,3 0-15 0,1-2-1 0,3-1-14 16,0-5 0-16,7 3-7 0,-7-22-27 15,21 28-23-15,-21-28-62 0,28 12-74 0,-28-12-229 16,24-17-1-16,4 11 184 0</inkml:trace>
  <inkml:trace contextRef="#ctx0" brushRef="#br4" timeOffset="93656.0723">21037 5423 1784 0,'0'0'75'16,"-26"13"-39"-16,26-13-10 0,-27 29-1 0,14-8-6 15,0 4 2-15,-1 3-8 0,0 2 2 0,4 5-10 16,0 0 4-16,1 3-7 0,2-2 7 16,1-2-1-16,0-3-12 0,5-2 8 15,1-2-33-15,4-4 2 0,1-6-11 0,5 0-19 16,-10-17-30-16,24 22-53 0,-24-22-133 0,19-14-310 15,-19 14 55-15,24-30 244 0</inkml:trace>
  <inkml:trace contextRef="#ctx0" brushRef="#br4" timeOffset="94062.3221">21198 5366 1407 0,'0'0'360'15,"-19"23"-297"-15,19-23-29 0,-13 34 16 0,10-17-2 16,0 2 0-16,1-2-14 0,1 1-31 0,1-18-3 16,1 32 0-16,-1-32 0 0,4 27 0 15,-4-27 0-15,-2 26 0 0,2-26 0 0,-2 25 0 16,2-25 0-16,-9 29 0 0,9-29 0 0,-12 30 0 16,12-30 0-16,-8 25 0 0,8-25 0 0,0 0 0 15,-11 19 0-15,11-19 0 0,0 0 0 0,0 0 0 16,0 0 0-16,0 0 0 0,0 0 0 0,23-19 0 15,-23 19 0-15,28-33 0 0,-9 12 0 16,2 0 0-16,-2 0 0 0,2 1 0 16,0 0 0-16,-2 3 0 0,2-1 0 0,-2 2 0 15,1 1 0-15,-2 0 0 0,-18 15 0 0,27-18 0 16,-27 18 0-16,0 0 0 0,0 0 0 0,0 0 0 16,0 0 0-16,10 23 0 0,-15-5 0 0,-3 4 0 15,-1 2 0-15,-4 2 0 0,3 3 0 0,-4-2 0 16,2 2 0-16,1-1 0 0,1 0 0 15,3-4 0-15,3 0-16 0,2-3-30 0,6 0 8 16,-4-21-43-16,14 32-21 0,-14-32-44 0,32 22-97 16,-32-22-234-16,23-6-60 0,1 2 177 0</inkml:trace>
  <inkml:trace contextRef="#ctx0" brushRef="#br4" timeOffset="94421.7442">21643 5486 1572 0,'-12'30'157'0,"12"-30"-110"16,-21 23-9-16,21-23-6 0,-9 27-1 0,9-27-8 15,0 27-2-15,0-27-4 0,12 28 3 0,-12-28-1 16,26 23 2-16,-9-16-2 0,4-1-3 16,1-3-2-16,4-2-14 0,2-3 0 0,2-3 0 15,2-2 0-15,-2-3 0 0,-1-1 0 0,-2-2 0 16,-5-1 0-16,-3 0 0 0,-19 14 0 15,29-33 0-15,-18 15 0 0,-2 1 0 0,-5-1 0 16,-4-1 0-16,-4 1 0 0,-5-2 0 0,-4 1 0 16,-4 2 0-16,-4 2 0 0,-3 6 0 0,-4 4 0 15,-4 6 0-15,0 5 0 0,-2 5 0 16,-2 4 0-16,5 6 0 0,-1 6 0 0,3 7 0 16,1 1 0-16,2 2 0 0,4-2 0 0,7 0 0 15,4-1 0-15,7-2 0 0,6-3 0 0,6-4 0 16,5-4 0-16,5-4 0 0,7-5 0 0,1-5 0 15,10-1-17-15,-5-14-109 0,22 16-164 0,-11-25-349 16,4 1 30-16,2-2 244 0</inkml:trace>
  <inkml:trace contextRef="#ctx0" brushRef="#br4" timeOffset="95812.4679">877 6897 1370 0,'0'0'85'0,"-30"2"-28"0,30-2-6 15,-35 7-6-15,35-7-7 0,-36 10-12 0,16-1-6 16,-3 1-6-16,1 3 0 0,-1 3 0 16,1 0 2-16,3 4-4 0,2-2-15 15,2 1 27-15,3 2-31 0,2-3 26 0,3 3-13 16,7-21-5-16,-1 29 1 0,1-29-4 0,13 19 2 15,-13-19-2-15,28 14 3 0,-7-10 0 0,2-4-2 16,4-2 1-16,3-6 0 0,3-1-1 0,2-3 1 16,0-3 1-16,1 1-2 0,-1-1 3 15,-3 3-5-15,-5 4 4 0,-3 2-2 0,-7 3 2 16,-17 3-2-16,21 3-1 0,-21-3 2 0,0 0-4 16,4 24 4-16,-10-7-4 0,-4 4 2 0,-3 5-6 15,-8 2 3-15,-2 2-5 0,-5 1 8 0,-2 1-4 16,-1-2 9-16,1-1-6 0,1-2 6 15,3-3-6-15,3-4 5 0,5-4-3 0,18-16-4 16,-22 18-23-16,22-18-44 0,0 0-41 16,0 0-28-16,0 0-40 0,22-24-44 0,0-3-253 15,9 8 23-15,-9-22 397 0</inkml:trace>
  <inkml:trace contextRef="#ctx0" brushRef="#br4" timeOffset="96029.9459">1328 6918 1366 0,'13'31'266'0,"-13"-31"-209"0,-19 4-22 16,19-4-8-16,-17 8-6 0,17-8-11 15,-17 24-6-15,8-3 9 0,1 4-28 0,0 6 27 16,2 2-25-16,1 1 11 0,0 4 5 0,1-1-7 16,-1 1 7-16,0-1-7 0,0-2 5 0,3 0-21 15,-2-3 5-15,4-2-16 0,-4-8-9 16,9 2-23-16,-5-24-27 0,14 28-57 0,-14-28-83 15,0 0-286-15,25-12 12 0,-18-14 381 16</inkml:trace>
  <inkml:trace contextRef="#ctx0" brushRef="#br4" timeOffset="96642.1696">1581 6898 1687 0,'0'0'36'0,"0"0"-22"0,-14 18-1 0,14-18 5 16,0 0 4-16,3 19 2 0,-3-19-2 0,0 0-5 16,6 24-5-16,-6-24 0 0,7 20 0 0,-7-20 2 15,6 27 0-15,-6-27-15 0,5 29 20 0,-4-12-26 16,-1 1 21-16,-1 4-9 16,-3 2-5-16,0 1 4 0,-3 3-4 0,-1-1 4 15,1 1-4-15,-2-3 7 0,2-3-2 0,1-3 3 16,6-19-5-16,-9 23 0 0,9-23-5 0,0 0 1 15,0 0-3-15,0 0-3 0,0 0 2 0,0 0 0 16,0 0 2-16,26-30-1 0,-13 9 5 0,2-5-5 31,-1-3 4-31,3 0-3 0,-2-2 3 16,-2 4-3-16,0 1 7 0,-4 1-6 0,-1 1-7 16,-1 2 21-16,-2 4-23 0,-5 18 23 0,6-28-10 15,-6 28-1-15,0 0 3 0,0 0-1 0,0 0-1 16,0 0-2-16,0 0-2 0,0 0 2 0,0 0-3 15,3 23-9-15,0-4 23 0,-2 2-23 0,3 2 23 16,-2 0-9-16,2 0-3 0,1-2 3 0,1-1-4 16,1-2 3-16,-7-18-5 0,21 27 4 15,-21-27-2-15,25 16 0 0,-25-16 1 0,27 7 1 16,-27-7 0-16,27-4-1 0,-27 4 2 0,25-13-1 16,-25 13 1-16,27-23-1 0,-27 23 3 0,24-31-1 15,-11 13 5-15,-2-1-2 0,-1-2 5 0,1 1-2 16,-1-2-11-16,1 0 22 0,-1 2-22 15,0-1 20-15,-2 3-13 0,-8 18-2 0,11-27 1 16,-11 27 0-16,0 0 5 0,0 0-1 16,0 0 0-16,0 0-5 0,0 0-2 0,0 0 0 15,0 0 0-15,1 23 0 0,-2 2 0 0,-3 1-10 16,1 4 16-16,-3 2-19 0,0-2 15 0,-1 1-10 16,3 0-7-16,0-3-2 0,3-2-11 0,0-3-4 15,3 0-13-15,-2-23-4 0,13 35-18 0,-13-35-19 16,26 26-35-16,-26-26-65 0,35 8-115 15,-35-8-232-15,29-17 39 0,-1 13 445 0</inkml:trace>
  <inkml:trace contextRef="#ctx0" brushRef="#br4" timeOffset="97175.1194">2315 7020 1276 0,'-25'3'282'0,"25"-3"-226"0,0 0-19 16,-21 8-21-16,21-8 24 0,0 0-35 0,-24 26 31 15,16-9-15-15,-1 1-7 0,1 5 3 0,2 1-8 16,1 3 4-16,2 0-5 0,0 2 7 0,0-1-6 16,1 1 4-16,2 0-10 0,2-1 9 0,-1-3-5 15,1-4 4-15,-2-21-3 0,4 30-2 0,-4-30-6 16,5 23 2-16,-5-23-2 0,0 0 1 16,0 0-2-16,0 0 2 0,0 0-2 0,0 0-1 15,0 0 2-15,0 0-2 0,16-18 4 16,-13 1-3-16,2-3 0 0,0-6-7 0,2 1 3 15,-1-4-6-15,1 0 9 0,0 0-2 0,-1-3 4 16,1 0-1-16,2-2 3 0,-2-3-9 0,2 4-8 16,0-2 21-16,1-1-22 0,1 4 24 0,1 3-7 15,1 3-5-15,2 6 4 0,-15 20-4 16,29-27 2-16,-29 27-1 0,28-12 1 0,-28 12-1 16,23-2 0-16,-23 2 1 0,23 7 0 0,-23-7 0 15,24 18-4-15,-24-18 1 0,19 26-4 0,-19-26 4 16,12 30-2-16,-8-13 4 0,-2 2-4 0,-2 0 3 15,-1 1 13-15,-4 0-27 0,-2 2 29 0,-4 1-27 16,-1 0 13-16,-3 1 5 0,-1 0-4 0,-1-1 5 16,-2 0-5-16,-2-1 5 0,-1-1-6 15,-1-1 6-15,-1 1-6 0,-2-1 4 0,1 2-7 16,-1-4 4-16,1 0-1 0,0-2 5 16,2-3 3-16,3 0 2 0,0-1-2 0,20-12 1 15,-29 20-4-15,29-20 1 0,-23 22-1 0,23-22 3 16,-18 31-3-16,9-11 3 0,3 3-7 0,0 2 4 15,2 4-6-15,1 1 2 0,0 4 4 16,0-1-40-16,3 3-2 0,-7-7-58 0,12 11-39 16,-14-23-73-16,21 7-231 0,-9-4-70 0,-3-20 186 15</inkml:trace>
  <inkml:trace contextRef="#ctx0" brushRef="#br4" timeOffset="97427.3951">2738 6471 1762 0,'-19'27'17'16,"1"6"-6"-16,1 4-2 0,1 5 10 0,0 6-7 15,0 2 10-15,-1 4-13 0,4 2 6 16,0 0-12-16,3 1 6 0,4-1 2 0,2-1-22 15,3 0 14-15,0-3-27 0,3 0-5 0,-1-5-6 16,7 2-38-16,-8-14-27 0,15 11-74 0,-17-27-91 16,18 2-278-16,-3 0 28 0,-13-21 383 0</inkml:trace>
  <inkml:trace contextRef="#ctx0" brushRef="#br4" timeOffset="97786.7691">2854 7034 1433 0,'11'35'132'0,"-11"-35"-95"16,6 18 6-16,-6-18 0 0,0 0-2 0,24 13-3 16,-24-13-3-16,32 1-8 0,-11-4-3 0,-1-3-9 15,3-4-2-15,2-1-1 0,0-2-3 0,2-4-13 16,2-1 22-16,-1-5-27 0,0 0 23 0,-5 0-11 15,-2 1-4-15,-5 2 4 0,-4 0-2 0,-5 2 3 16,-4 1-1-16,-3 17 6 0,-5-26-1 16,5 26 5-16,-20-19-3 0,3 13-3 15,-2 5-3-15,-4 5-3 0,-4 5 3 0,-2 6-2 16,0 7 5-16,-1 3-1 0,5 4 4 0,-1 1-3 16,6 3 4-16,0 0 3 0,6-1-14 0,3-3 0 15,5-2 0-15,3-3 0 0,6-3 0 0,4-2 0 16,-7-19 0-16,23 29 0 0,-23-29-11 0,34 17-9 15,-13-15-14-15,7 1-19 0,-2-13-34 16,16 8-40-16,-11-25-105 0,28 10-383 0,-9-7 49 16,-2-7 265-16</inkml:trace>
  <inkml:trace contextRef="#ctx0" brushRef="#br4" timeOffset="98286.8272">4408 6567 1105 0,'20'-3'258'0,"-20"3"-184"0,0 0-8 16,-8-23 1-16,8 23 1 0,0 0-11 0,0 0-15 15,0 0-15-15,0 0-11 0,0 0-10 16,0 0-2-16,-8 28-4 0,3-10 7 0,-2 8-2 16,-1 3 6-16,2 4-7 0,0 3 4 0,3 2-9 15,-1 2 7-15,0 2-10 0,2 0 7 0,-1 1-8 16,1-1 7-16,1-3 0 0,0-2-34 0,3-2 3 15,-2-10-52-15,8 5-17 0,-8-30-40 0,15 39-85 16,-15-39-121-16,0 0-169 0,0 0 144 16,0 0 369-16</inkml:trace>
  <inkml:trace contextRef="#ctx0" brushRef="#br4" timeOffset="98489.958">4221 6962 1635 0,'-22'-1'135'15,"22"1"-69"-15,0 0-23 0,0 0-16 16,0 0-11-16,0 0-11 0,0 0-2 0,0 0-4 16,0 0 1-16,18-1 1 0,2-6 1 0,4-2-2 15,5-5 0-15,2-6-13 0,6 0-11 0,1-8-18 16,7 4-22-16,-6-13-31 0,10 12-32 0,-18-20-50 16,17 20-33-16,-22-19-21 0,18 18-12 0,-11-4-39 15,-7-12-74-15,19 22 289 0</inkml:trace>
  <inkml:trace contextRef="#ctx0" brushRef="#br4" timeOffset="98833.7246">4882 6245 1464 0,'-7'29'111'0,"7"-29"-56"0,-22 27-2 16,11-10-6-16,4 6-5 0,-5 1-15 0,3 9-11 16,-2 2 22-16,2 6-24 0,0 1 25 15,1 3-10-15,-2 1-11 0,4 2 7 0,-1-2-13 16,0 2 4-16,1-3-8 0,0-1 5 0,0-4-8 15,1-3 6-15,2-3-7 0,0-5-4 0,3-4 0 16,2-4-2-16,-2-21 4 0,8 29-4 0,-8-29 4 16,0 0-2-16,21 19 0 0,-21-19 0 15,18-1 0-15,-18 1 0 0,23-13-2 0,-23 13 4 16,30-27-2-16,-10 10 0 0,-3-3 0 16,0 0 0-16,-1 0 0 0,-3 2 0 0,-1 1 0 15,-12 17 0-15,21-26 0 0,-21 26 0 0,0 0 0 16,18-18 0-16,-18 18 0 0,0 0 0 0,0 0 0 15,0 0 0-15,0 0 0 0,0 0 0 0,18 24 0 16,-18-24 0-16,10 26-6 0,-10-26-4 0,11 30-8 16,-11-30-2-16,17 32-12 0,-17-32-4 0,23 26-16 15,-23-26-6-15,34 21-18 0,-34-21-43 16,45 9-54-16,-45-9-106 0,37-27-204 0,-12 19-24 16,-11-13 330-16</inkml:trace>
  <inkml:trace contextRef="#ctx0" brushRef="#br4" timeOffset="99036.9533">5328 6756 1529 0,'0'0'109'0,"0"0"-45"15,-17 8-12-15,17-8-19 0,0 0-14 0,-10 24-3 16,3-7-6-16,2 2 7 0,-3 3-4 0,2 4 4 16,0-1-6-16,1 4 1 0,-1-1-9 0,3 1 2 15,0-2-7-15,2-3-12 0,2-3 20 16,3-2-33-16,-4-19 16 0,12 26-25 0,-12-26-16 15,0 0-45-15,34 28-63 0,-34-28-131 16,17-25-291-16,0 10 75 0,-6-16 371 0</inkml:trace>
  <inkml:trace contextRef="#ctx0" brushRef="#br4" timeOffset="99458.7733">5663 6639 1619 0,'0'0'168'16,"0"0"-126"-16,-18 4-11 0,18-4 2 16,0 0-3-16,0 0 2 0,0 0-6 0,5 17-5 15,-5-17-9-15,5 17-5 0,-5-17-2 0,3 28 0 16,-3-11-2-16,0 3 4 0,-3 2-5 0,-2 2 2 16,-2 2-4-16,-3 4 0 0,-2 2 0 15,-2 2 0-15,-2 1 0 0,2-2 0 0,-1-4 0 16,3-2 0-16,4-6 0 0,3-2 0 0,5-19 0 15,-1 23 0-15,1-23 0 0,0 0 0 0,0 0 0 16,0 0 0-16,24-3-2 0,-24 3-4 0,31-34-9 16,-12 8 18-16,3-6-23 0,0 0 21 15,1-2-7-15,0 1-1 0,0 2 7 0,-3 0-3 0,1 1 5 16,-3 2-5-16,-2 2 7 16,-1 2-7-16,-3 4 5 0,-12 20-4 0,16-22 1 15,-16 22 0-15,0 0-2 0,0 0 1 0,0 0 1 16,0 25 2-16,-3-4-2 0,0 4 3 0,-1 1-6 15,0 1 2-15,2 1-10 0,1-3-3 0,3 2-14 16,1-3 1-16,4 0-9 0,-1-2 7 0,6 1-10 16,-12-23-5-16,31 34-5 0,-14-27-27 0,11 6-6 15,-9-16-47-15,18 9-62 0,-18-21-118 16,8-2-166-16,9 9 51 0,-14-21 425 0</inkml:trace>
  <inkml:trace contextRef="#ctx0" brushRef="#br4" timeOffset="99927.5906">6173 6751 1584 0,'-27'-5'115'0,"27"5"-34"16,-39 7-15-16,22 2-18 0,-4-1-14 0,3 4-4 15,0 4-9-15,2 1-2 0,2 1-6 0,1 4 1 16,2 1-4-16,4 2 2 0,2 0-12 0,3 1 0 16,2-3 0-16,3-3 0 0,4 0 0 0,2-3 0 15,-9-17 0-15,28 21 0 0,-11-14 0 0,2-3 0 16,-1-4 0-16,4-2 0 0,0-3 0 0,-3-5 0 15,0-2 0-15,0-3 0 0,-3-4 0 16,-1 0 0-16,-1-4 0 0,-2 1 0 0,-2 1 0 16,-3 0 0-16,-1 3 0 0,-1 0 0 15,-5 18 0-15,5-26 0 0,-5 26 0 0,0 0 0 16,0-17 0-16,0 17 0 0,0 0 0 0,0 0 0 16,-8 17 0-16,4 0 0 0,-3 11-17 0,-3 7 9 15,-3 10-3-15,0 3-1 0,-2 7 19 0,0 4-30 16,1 6 19-16,2 4 0 0,1 1-11 15,0-2 24-15,0-4-12 0,3-6 12 0,-2-3-8 16,3-6 2-16,-2-8 24 0,3-3-18 0,-1-10 18 16,1-5-22-16,6-23-5 0,-10 26 0 0,10-26 0 15,0 0 0-15,0 0 0 0,0 0 0 0,0 0 0 16,-6-30 0-16,6 7 0 0,1-6 0 16,0-1 0-16,2-2 0 0,-2-3 0 15,0 0 0-15,0-5 0 0,-1-3 0 0,0-1 0 16,0-3 0-16,0-1 0 0,3-2 0 0,0 3-14 15,4 2-5-15,2 9 7 0,0 2-11 0,4 10 2 16,-2 0-23-16,-11 24-18 0,27-39-47 0,0 37-109 16,-23-26-157-16,18 13-201 0,3 4 43 0,-6-12 493 15</inkml:trace>
  <inkml:trace contextRef="#ctx0" brushRef="#br4" timeOffset="100240.1038">6775 6671 1339 0,'0'0'385'0,"-31"6"-316"0,14-10-32 0,-3-2-5 16,1 4-8-16,-1-1-4 0,0 5-4 0,1 0-3 15,1 5-3-15,1 2-4 0,17-9 0 16,-28 26-2-16,17-9 4 0,0 1-4 0,3 1 3 16,4 0-6-16,1-2 1 0,4 0-4 0,-1-17 3 15,10 31-2-15,-10-31 3 0,18 27-2 0,-18-27 2 16,26 20-2-16,-26-20 2 0,29 15-2 0,-12-9 4 15,-17-6-2-15,32 6 0 0,-32-6-1 0,26 4 0 16,-26-4-1-16,19 3 1 16,-19-3 1-16,0 0-2 0,0 0 3 0,0 0-1 15,11 26-1-15,-11-26 3 0,-10 31-6 0,-1-12-9 16,-2 3 22-16,-3 2-25 0,-1 1 17 0,-2 0-18 16,2 2-15-16,-2-6-13 0,4 6-28 0,-8-13-52 15,17 19-119-15,-23-17-288 0,29-16-51 0,-28 19 220 16</inkml:trace>
  <inkml:trace contextRef="#ctx0" brushRef="#br4" timeOffset="100427.6802">5393 6425 1827 0,'0'0'137'0,"-25"22"-148"16,25-22-37-16,-17 10-41 0,17-10-57 0,0 0-178 16,0 0-261-16,0 0 9 0,24-18 392 0</inkml:trace>
  <inkml:trace contextRef="#ctx0" brushRef="#br4" timeOffset="101073.391">7943 6511 1410 0,'-19'-37'90'0,"8"13"-12"0,-7-8-38 0,3 7 25 15,-7-3-42-15,3 4-4 0,-3 1-3 0,-1 2-8 16,0 7 2-16,0 4-2 0,0 4-1 0,2 6-2 16,-1 4-2-16,0 4-1 0,1 7-2 0,1 3 6 15,-2 7-2-15,4 5-5 0,-1 7 30 16,4 7-23-16,-2 5 25 0,1 6-7 0,0 3-12 15,3 5 9-15,0 0-17 0,2 0 8 16,3 1-16-16,1-5 8 0,2-2 2 0,4-2-23 16,4-7 11-16,1-6-32 0,6 0-16 0,-4-15-27 15,13 10-56-15,-19-37-81 0,32 27-216 0,-15-19-94 16,-17-8 104-16</inkml:trace>
  <inkml:trace contextRef="#ctx0" brushRef="#br4" timeOffset="101434.2059">7264 6886 1710 0,'-10'18'99'0,"10"-18"-78"0,0 0-16 16,0 0-5-16,0 0 2 0,0 0 3 0,21 18 4 16,-21-18 2-16,36 6 3 0,-10-6 1 0,4-1 1 15,4-4 4-15,4-1-5 0,2-2 2 0,1-1-8 16,2-3-1-16,-2 0-5 0,1 0 1 0,-2-2-3 15,-4-1 4-15,-2 2-1 0,-3 0 3 16,-5 0-2-16,-3 1 3 0,-4 3-2 0,-19 9 1 16,25-16-3-16,-25 16 1 0,0 0-1 15,0 0 1-15,0 0-2 0,0 0-3 0,0 0 0 16,0 0 0-16,0 0 0 0,0 0 0 0,0 0 0 16,0 24 0-16,-5-7 0 0,-2 5 0 0,0 2 0 15,-1 3 0-15,0-1 0 0,-1 4-9 0,3 0 1 16,0-1-7-16,1-2-10 0,3-1 15 0,0-4-30 15,4-1 13-15,-2-21-32 0,9 34-54 0,-9-34-99 16,17 1-327-16,-17-1-27 0,17-19 143 16</inkml:trace>
  <inkml:trace contextRef="#ctx0" brushRef="#br4" timeOffset="101861.4873">7857 6558 1732 0,'0'0'46'0,"-22"20"-41"0,22-20-8 0,0 0 3 15,1 19-1-15,-1-19 4 0,0 0 2 0,27 17 1 16,-27-17-1-16,32 7-2 0,-12-3-4 0,1-2 3 16,2 1-2-16,0 0 1 0,-1 2 1 0,0 2-3 15,-2 2 0-15,-3 2 2 0,0 2-2 0,-2 5 4 16,1 2-3-16,-2 1 4 0,-3 2-3 15,-4 2 10-15,-2-1-2 0,-3 2 9 0,-2 1-2 16,-2 2 4-16,-2-2-6 0,-1 2 3 16,-3-3-6-16,2 0-8 0,-3-2 23 0,2-2-24 15,1-5 22-15,6-17-15 0,-10 27-6 0,10-27 0 16,0 0-3-16,0 18 1 0,0-18-1 0,0 0 0 16,0 0 1-16,0 0 1 0,18-14 2 15,-18 14-1-15,23-31-12 0,-8 8 21 0,3-5-22 16,0-3 20-16,3-1-7 0,-1 0-4 0,-2 1 5 15,-1 2-4-15,-3 0 6 0,-3 3-2 0,-1 1 5 16,-3 1-4-16,0 1 1 0,-4 2-6 0,1 3 0 16,-4 18 0-16,6-20 0 0,-6 20 0 0,0 0-5 15,0 0-3-15,0 0-6 0,0 0-7 0,23 12-13 16,-23-12-11-16,26 23-26 16,-26-23-30-16,36 24-38 0,-36-24-56 0,49 11-87 15,-29-3-235-15,7-15 38 0,13 14 344 0</inkml:trace>
  <inkml:trace contextRef="#ctx0" brushRef="#br4" timeOffset="102163.8468">8860 6706 1434 0,'-31'0'120'0,"10"13"-45"0,-10-8-7 16,5 7-8-16,-7-5-18 0,4 6-4 0,-5-4-2 16,6 6 5-16,-1-3-3 0,6 2-1 0,2 0-8 15,21-14-5-15,-28 23-19 0,28-23-5 0,-10 17 0 16,10-17 0-16,0 0 0 0,17 24 0 0,-17-24 0 15,33 12 0-15,-11-11 0 0,5-1 0 0,2-2 0 16,3-1 0-16,0 1 0 0,1-2 0 16,-2 3 0-16,-3 1 0 0,-4 1 0 0,-3 3 0 15,-21-4 0-15,28 11 0 0,-28-11 0 0,0 0 0 16,14 24 0-16,-14-24 0 0,-3 26 0 16,3-26 0-16,-16 33 0 0,5-16 0 0,-3 0 0 15,2 0-4-15,12-17 7 0,-24 30-22 0,24-30 19 16,-17 23-17-16,17-23-13 0,0 0-12 0,-10 22-21 15,10-22-38-15,0 0-39 0,0 0-61 16,20-6-91-16,-20 6-212 0,9-32 5 0,14 23 362 16</inkml:trace>
  <inkml:trace contextRef="#ctx0" brushRef="#br4" timeOffset="102366.9689">9289 6223 1417 0,'17'19'314'0,"-17"-19"-264"0,-15 18-31 16,4-1-2-16,-1 9 10 0,-6 6 0 0,2 6-9 16,-4 5 19-16,3 3-27 0,0 3 14 0,1 2-11 15,1 2-15-15,-1 4 9 0,0 0-10 0,0-3 7 16,3 0-9-16,-1-7-5 0,6-1-12 0,-1-5 4 16,7-1-8-16,-3-11-53 0,10 5-8 15,-5-34-63-15,10 47-90 0,-10-47-223 0,0 0-72 16,1 20 192-16</inkml:trace>
  <inkml:trace contextRef="#ctx0" brushRef="#br4" timeOffset="102538.8558">8984 6762 1841 0,'0'0'140'0,"0"0"-78"16,-19-9-58-16,19 9-4 0,0 0 0 0,0 0 0 15,0 0 0-15,0 0 0 0,19-18 0 0,0 6 0 16,4 0 0-16,7-2 0 0,3-2 0 0,6 3-31 15,-4-5-50-15,11 11-61 0,-15-23-140 0,5 15-341 16,8-5 37-16,-3-4 285 0</inkml:trace>
  <inkml:trace contextRef="#ctx0" brushRef="#br4" timeOffset="102992.0152">10319 6462 1330 0,'0'0'127'16,"0"0"-64"-16,-3-21-14 0,3 21 0 0,0 0 4 15,0 0-4-15,0 0-7 0,0 0-9 0,0 0-12 16,0 0-5-16,0 0-4 0,-21 29 6 16,15-6-4-16,0 6 7 0,-2 7-10 0,0 6 4 15,1 1-14-15,1 7 6 0,-1-1-10 0,2 1 7 16,-1-1-9-16,0-4 6 0,1-1-16 0,1-4-1 16,3-4-5-16,-3-7-46 0,9 2-1 15,-5-31-67-15,12 45-62 0,-12-45-113 0,0 0-228 16,0 0 68-16,0 0 380 0</inkml:trace>
  <inkml:trace contextRef="#ctx0" brushRef="#br4" timeOffset="103445.207">10057 6791 1765 0,'0'0'98'0,"-19"15"-70"0,19-15-19 16,0 0-4-16,0 0 2 0,19 9 6 0,-19-9 6 15,30 7 2-15,-10-5 0 0,7 1-6 0,2-3-3 16,5 0-4-16,2-3-2 0,0 0-3 0,-1-1 0 16,-1 1-3-16,1-1 1 0,-1-1-1 15,0 0 1-15,-2 0 0 0,-2 1 0 0,0 0 0 16,-5 0 0-16,-2 1-1 0,-3 0 2 0,-20 3-2 16,28-3 1-16,-28 3 0 0,0 0-1 0,0 0 2 15,0 0 0-15,0 0-2 0,0 0 0 16,0 0 0-16,0 0 0 0,0 0 0 0,0 0 0 15,0 0 0-15,-23 24 0 0,23-24 0 0,-28 34 0 16,12-11 0-16,0 5 0 0,1 2 0 16,1 2 0-16,2 1 0 0,1-1 0 0,5-1 0 15,3-3 0-15,4 0 0 0,3-5 0 0,5-4 0 16,-9-19 0-16,25 25 0 0,-4-20 0 0,3-5 0 16,4-6 0-16,2-6 0 0,2-7 0 0,1-6 0 15,-1-2 0-15,-1-4 0 0,-4 0 0 0,-3 1 0 16,-2-2 0-16,-7 2 0 0,-3 3 0 15,-6 1 0-15,-5 4 0 0,-3 0 0 0,-4 5 0 16,6 17 0-16,-23-29 0 0,3 17-23 16,-1 5-30-16,-7-1-20 0,8 8-41 0,-17-16-69 15,37 16-169-15,-41 5-223 0,19-8 51 0,22 3 375 16</inkml:trace>
  <inkml:trace contextRef="#ctx0" brushRef="#br4" timeOffset="104101.4971">11679 6379 1482 0,'0'0'85'15,"0"0"-74"-15,0 0-11 0,0 0 0 0,0 0-1 16,0 0 0-16,0 21 3 0,0-21 24 0,-19 28-26 16,4-11 47-16,9 8-20 0,-10-1 16 0,7 10 8 15,-6 1-14-15,7 6 2 0,-6 5-16 0,5 4 7 16,0-1-13-16,0 1 4 0,1-4-11 0,3-2 4 15,-1-6-13-15,4 1 7 0,-1-5-8 0,2-4-6 16,2-3 26-16,2-6-24 16,-3-21 23-16,8 29-14 0,-8-29-4 0,0 0-1 15,18 16 4-15,-18-16 2 0,0 0 3 0,26-6 4 16,-26 6-5-16,18-18-8 0,-18 18 0 0,20-30 0 16,-11 12 0-16,1-2 0 0,-3-1 0 0,2 0 0 15,-2-2 0-15,0 2 0 0,1 1 0 0,-2 1 0 16,1 2 0-16,-7 17 0 0,15-27 0 15,-15 27 0-15,0 0 0 0,18-13 0 0,-18 13 0 16,0 0 0-16,0 0 0 0,23 21 0 0,-23-21 0 16,17 34 0-16,-10-11 0 0,2 0 0 0,-1 3 0 15,-1-3-2-15,2 1-7 0,-3-2-32 16,4-1 15-16,-1-4-25 0,5 3-23 0,-14-20-26 16,34 25-48-16,-34-25-78 0,34-7-261 0,-16 1-16 15,-3-11 124-15</inkml:trace>
  <inkml:trace contextRef="#ctx0" brushRef="#br4" timeOffset="104476.5243">11986 6889 1267 0,'0'0'338'0,"0"0"-291"15,-15 20-37-15,15-20 9 0,0 0 13 16,15 23 10-16,-15-23 0 0,22 11-2 0,-22-11-9 15,31 2-7-15,-10-4-2 0,2-2-5 0,1-2 0 16,2-1-8-16,-2-3-3 0,-1 1-3 0,1-5 0 16,-3 1-1-16,-1 0 1 0,-3-2-4 0,-17 15 4 15,21-25-1-15,-21 25 5 0,7-24 2 16,-7 24 5-16,-3-24-5 0,3 24 0 0,-9-26-5 16,9 26 1-16,-20-23-5 0,20 23 4 0,-25-16 1 15,25 16-2-15,-28-7-3 0,28 7 0 0,-31 5 0 16,31-5 0-16,-29 19 0 0,16-2 0 0,-1 1 0 15,-1 4 0-15,1 1 0 0,1 3 0 0,2 1 0 16,1-1 0-16,5-1 0 0,5-2 0 0,4-2 0 16,4-4 0-16,-8-17 0 15,33 25 0-15,-11-18-8 0,5-2-15 0,0-6-1 16,7-1-10-16,-1-9-16 0,9 1-55 0,-10-19-76 16,23 17-168-16,-18-22-242 0,3-1 77 0,5 8 347 15</inkml:trace>
  <inkml:trace contextRef="#ctx0" brushRef="#br4" timeOffset="104679.663">12731 6272 1715 0,'-29'17'102'16,"11"7"-69"-16,0 3-17 0,3 4-8 16,2 4 20-16,-2 5-25 0,2 1 27 0,2 4-4 15,0-2-9-15,4 3 4 0,0-1-15 0,4 1 5 16,0-1-12-16,3-5 6 0,3-2-17 15,-1-3 2-15,6-2-18 0,-2-5-9 0,7 1-47 16,-13-29-25-16,32 42-49 0,-32-42-119 0,24 6-247 16,-5-4-2-16,-19-2 272 0</inkml:trace>
  <inkml:trace contextRef="#ctx0" brushRef="#br4" timeOffset="105210.9357">12908 6667 1342 0,'-29'21'267'0,"25"-3"-193"0,4-18-36 16,-20 37 0-16,11-15-15 0,1 1-3 0,-1 0-5 15,3 4 11-15,-3-2-5 0,4 3 7 0,-2 0-6 16,2-2 2-16,-1 0-6 0,1-2-17 0,3-1 20 16,-1-1-25-16,3-22 23 0,1 30-11 15,-1-30-3-15,3 18-1 0,-3-18-5 0,0 0 2 16,0 0-3-16,0 0 1 0,0 0 1 0,0 0 0 15,0 0 1-15,17-8-4 0,-17 8-14 0,13-33 22 16,-4 12-26-16,1 0 24 0,-2-4-9 16,2 3-2-16,-1 0 5 0,1-1-4 0,1 0 3 15,-1 0-4-15,2-1 4 0,-1-1-4 16,1 1 8-16,2 0-4 0,-2-1 5 0,0 2-3 16,0 5 5-16,-12 18-5 0,24-22 5 0,-24 22-4 15,25-7 2-15,-25 7-1 0,24 2 0 0,-24-2 1 16,24 11-2-16,-24-11 1 0,22 20-1 0,-22-20 1 15,17 26-3-15,-17-26 0 0,14 28-5 0,-14-28 1 16,7 29-4-16,-7-29 1 0,-1 30-6 0,1-30 3 16,-11 34-5-16,0-15 7 0,-1 3-1 15,-4-2 7-15,-2 2-1 0,-3 0 6 0,0-2-5 16,-1 2 7-16,-1-2 13 0,0 0-29 16,0-2 35-16,0 3-26 0,1-4 16 0,1 1 8 15,1-2-7-15,3-1 2 0,17-15-9 0,-30 31 0 16,30-31-5-16,-21 29 2 0,21-29-1 0,-20 35 4 15,12-14-3-15,-2 9 8 0,-2 1-4 0,1 8 10 16,-5 3-6-16,-1 3 5 0,0 2-12 16,-1 0 3-16,-1 0-20 0,2-7-18 0,6 1-12 15,-6-17-114-15,22 19-114 0,-18-24-308 0,13-19 3 16,-1 33 297-16</inkml:trace>
  <inkml:trace contextRef="#ctx0" brushRef="#br4" timeOffset="105907.9304">13881 6818 1376 0,'21'-4'189'16,"-21"4"-155"-1,5-31-17-15,0 10 18 0,6 4 7 0,-4-8 12 16,7 7-10-16,-6-2-9 0,-8 20-15 0,15-27-3 15,-15 27-3-15,0 0 8 0,0 0 4 16,0 0 2-16,0 0-4 0,0 0-10 0,0 0-4 16,0 21-7-16,-5 2 6 0,-3 7-3 15,-1 1 4-15,-1 2-3 0,2 0 4 0,-2-2-11 16,2 1 0-16,1-3 0 0,3-3 0 0,2-4 0 16,5-4 0-16,-3-18 0 0,12 27 0 0,-12-27 0 15,26 14 0-15,-26-14 0 0,36 4 0 0,-13-8 0 16,1-4 0-16,6-7 0 0,-2 0 0 0,2-7 0 15,-1 0 0-15,-1-2 0 0,-1-2 0 0,-3 2 0 16,-2 2 0-16,-2 2 0 0,-5 2 0 16,-15 18 0-16,24-28 0 0,-24 28 0 0,0 0 0 15,13-18 0-15,-13 18 0 0,0 0 0 16,0 0 0-16,0 0 0 0,0 0 0 0,0 0 0 16,-10 18 0-16,10-18 0 0,-10 27 0 0,6-9 0 15,-1 0 0-15,2 2 0 0,2 2 0 0,3 1-9 16,1-1-23-16,4 2-16 0,1-6-10 0,6 6-41 15,-14-24-24-15,38 35-75 0,-38-35-191 16,27 5-144-16,-2 0 21 0,-7-13 467 0</inkml:trace>
  <inkml:trace contextRef="#ctx0" brushRef="#br4" timeOffset="106238.9503">14717 6658 1295 0,'-24'-3'152'0,"24"3"-84"0,-30 7-21 0,30-7 2 16,-30 19-5-16,30-19 2 0,-28 27-3 0,19-8 3 15,9-19-10-15,-23 33-4 0,23-33-12 0,-11 31-3 16,11-31-7-16,2 24 0 0,-2-24-2 0,15 20 1 16,-15-20 1-16,28 17 2 0,-11-12-2 15,3 0 1-15,3-1-1 0,-2-2-4 0,2 0-2 16,-2 0-2-16,-2 0-2 0,-19-2 3 0,27 9-2 15,-27-9 6-15,0 0 2 0,11 24 2 0,-11-24 0 16,-7 28-3-16,7-28-8 0,-19 33 0 0,6-16 0 16,0 0 0-16,-2 0 0 0,15-17-1 0,-29 28 2 15,29-28-4-15,-26 23 6 0,26-23-3 16,-19 18-14-16,19-18-6 0,0 0-11 0,-17 13-13 16,17-13-27-16,0 0-43 0,0 0-64 0,0 0-98 15,0 0-293-15,0 0 71 0,4-29 267 0</inkml:trace>
  <inkml:trace contextRef="#ctx0" brushRef="#br4" timeOffset="106797.9304">15964 6482 1619 0,'-20'-20'37'16,"6"-1"-9"-16,-1-2-25 0,2 3 37 15,-2-6-30-15,4 3 6 0,-6-2 1 0,1 3-8 16,-1 0 11-16,17 22 2 0,-30-29 8 0,30 29-3 16,-29-12 1-16,29 12-9 0,-28 5-4 0,28-5-3 15,-32 24-4-15,13-2 5 0,-2 8-5 0,-1 5-2 16,0 9 20-16,-1 5-19 0,0 6 19 0,1 4-25 16,-1 0-1-16,4 3 0 0,-1-3 0 15,4-2 0-15,5-1 0 0,0-7 0 0,7-3 0 16,1-3 0-16,3-6 0 0,4-3 0 0,3-5-7 15,0-5-27-15,6-2-17 0,-13-22-22 0,28 30-34 16,-28-30-45-16,32 13-83 0,-32-13-129 16,13-24-165-16,-13 24 76 0,15-36 412 0</inkml:trace>
  <inkml:trace contextRef="#ctx0" brushRef="#br4" timeOffset="107141.7153">15385 6844 1480 0,'0'0'462'0,"0"0"-414"0,0 0-40 16,0 0-3-16,0 0 4 0,0 0 3 0,11 17 3 16,-11-17-7-16,27 6-8 0,-27-6 0 15,35 2 0-15,-14-2 0 0,0-1 0 0,3 0 0 16,-1-2 0-16,-1 0 0 0,1-1 0 16,2-4 0-16,0 2 0 0,0-3 0 0,-2-1 0 15,-1 3 0-15,-2-2 0 0,-20 9 0 0,29-17 0 16,-29 17 0-16,23-16 0 0,-23 16 0 0,17-12 0 15,-17 12 0-15,0 0 0 0,0 0 0 0,0 0 0 16,0 0 0-16,0 0 0 0,0 0 0 16,0 0 0-16,0 0 0 0,12 25 0 0,-11-8 0 15,-1 4 0-15,-3 2 0 0,-2 3 0 0,-1 5 0 16,0 1 0-16,-2 0 0 0,1 0 0 0,0 0 0 16,2-4 0-16,1-2 0 0,3-4 0 0,2-4 0 15,-1-18-9-15,7 27-40 0,-7-27-21 0,0 0-45 16,36 15-75-16,-37-40-135 0,18 8-258 15,0-7 70-15,-5-12 321 0</inkml:trace>
  <inkml:trace contextRef="#ctx0" brushRef="#br4" timeOffset="107282.3282">15852 6604 1800 0,'-49'3'131'0,"31"-4"-92"15,18 1-24-15,-24 1-5 0,24-1-6 16,0 0-4-16,0 0-10 0,0 0-6 0,-11 18-9 15,11-18-12-15,17 16-20 0,-17-16-26 0,38 15-57 16,-38-15-106-16,41-9-317 0,-11 6 34 16,-2-5 237-16</inkml:trace>
  <inkml:trace contextRef="#ctx0" brushRef="#br4" timeOffset="107829.243">16370 6742 1644 0,'-41'0'52'0,"19"-5"-33"0,0-3 8 16,2 4 3-16,-3-2 6 0,3 5-1 0,-5-1 1 15,6 6 3-15,-2 1-1 0,3 6-2 16,0 0-4-16,1 4-9 0,0 2-23 16,3 1 0-16,1 2 0 0,2 3 0 0,2 1 0 15,3 1 0-15,1 0 0 0,4-3 0 0,4-3 0 16,-3-19 0-16,12 28 0 0,-12-28 0 0,28 17 0 15,-10-12 0-15,3-4 0 0,-1-4 0 0,2-1 0 16,-1-5 0-16,-2-2 0 0,3-3 0 0,-3-2 0 16,0-2 0-16,-1 0 0 0,-1-2 0 15,0 1 0-15,-1-1 0 0,-2 1 0 0,-4 0 0 16,1 1 0-16,-2 1 0 0,-9 17 0 0,15-30 0 16,-15 30 0-16,0 0-6 0,14-18-11 0,-14 18 2 15,0 0 3-15,0 0 4 0,-4 25 0 0,-2-4 4 16,-1 5-2-16,-4 7 6 0,-3 4-5 15,-2 6 8-15,-3 4-8 0,-1 2-4 0,0 7 20 16,0 2-18-16,-2 2 21 0,0 2-2 16,0-3-7-16,1-2 13 0,3-6-6 0,2-5 6 15,3-7-11-15,2-5-5 0,4-8-2 0,1-4 0 16,6-22 0-16,-5 28 0 0,5-28 0 0,0 0 0 16,0 0 0-16,0 0 0 0,0 0 0 0,0 0 0 15,0 0 0-15,2-24 0 0,3 2 0 0,0-4 0 16,1-3 0-16,0 0 0 0,1-2 0 15,1-2 0-15,-2-1 0 0,1-1 0 0,3-3 0 16,-1-1 0-16,2-2 0 0,3-2 0 16,2 5 0-16,-1-1 0 0,2 8 0 0,-2 4-13 15,1 8-35-15,-16 19 17 0,30-24-35 0,-30 24-42 16,40-15-92-16,-36-8-175 0,17 15-178 0,-2 0 16 16,-19 8 422-16</inkml:trace>
  <inkml:trace contextRef="#ctx0" brushRef="#br4" timeOffset="108235.5378">16690 6818 1773 0,'0'0'88'0,"-16"-25"-58"0,16 25-4 0,0 0 2 16,-19-22-5-16,19 22-3 0,-20-7-3 16,20 7-2-16,-18 2 0 0,18-2-6 15,-18 10-6-15,18-10-3 0,-17 25 0 0,6-6 0 16,0 4 0-16,-3 2 0 0,2 4 0 0,0 1 0 15,4 2 0-15,-3-2 0 0,3-2 0 0,6-3 0 16,1-2 0-16,4-5 0 0,-3-18 0 0,14 31 0 16,-14-31 0-16,22 18 0 0,-22-18 0 0,29 4 0 15,-12-6 0-15,2-4 0 0,4-5 0 16,2-3 0-16,0-6 0 0,4-1 0 0,-2-1 0 16,-1-2 0-16,-2 1 0 0,-2 0 0 0,-4-2 0 15,-1 4 0-15,-1-2 0 0,-5 3 0 16,-3 1 0-16,-2 2 0 0,-6 17 0 0,8-27 0 15,-8 27 0-15,3-19 0 0,-3 19 0 0,0 0 0 16,0 0 0-16,0 0 0 0,0 0 0 0,-18 6 0 16,18-6 0-16,-12 26 0 0,6-10 0 15,1 4 0-15,1-2 0 0,4 3-5 0,-1-5-23 16,5 4-14-16,-4-20 6 0,11 34-8 0,-11-34 3 16,19 29-23-16,-19-29-12 0,28 21-6 0,-28-21-57 15,37 13-56-15,-37-13-123 0,26-17-165 0,-1 15 32 16,-11-15 409-16</inkml:trace>
  <inkml:trace contextRef="#ctx0" brushRef="#br4" timeOffset="108563.6742">17203 6880 1359 0,'0'0'111'0,"0"0"-58"0,-21 15-8 0,21-15-6 16,-17 20-8-16,17-20-2 0,-19 28-9 0,12-11 2 15,7-17-7-15,-16 33 0 0,16-33 0 0,-12 32-9 16,12-32 35-16,-8 30-29 0,8-30 30 15,-3 27-18-15,3-27-5 0,-2 19 0 0,2-19-3 16,0 0 0-16,0 0-4 0,0 0-1 0,0 0-4 16,0 0 3-16,0 0 1 0,0 0 1 0,20-7-1 15,-20 7-6-15,18-30-15 0,-9 12 21 0,0-2-23 16,0 0 22-16,-3-2-8 0,0 0-2 0,-1 1 2 16,0-2-4-16,-2-2 5 0,1 1-5 15,0 1 4-15,-1 0-4 0,1 0 4 16,0 3-3-16,1-1 2 0,-1 1-2 0,3 1 2 15,-7 19-2-15,9-25 0 0,-9 25-1 0,0 0-2 16,0 0-5-16,0 0-4 0,0 0-5 0,0 0-12 16,17 9-19-16,-17-9-53 0,0 0-67 0,38 31-163 15,-38-31-251-15,22-1 51 0,0 7 346 0</inkml:trace>
  <inkml:trace contextRef="#ctx0" brushRef="#br4" timeOffset="108938.7029">17415 6833 1521 0,'-6'33'163'16,"6"-33"-129"-16,0 0-15 0,-5 23-7 0,5-23 0 16,18 10 2-16,-18-10 2 0,32 4 6 0,-11-4 1 15,3-5-2-15,2 0-1 0,1-3 0 0,1-1-3 16,-2-3 2-16,-1 0-9 0,-3 0-1 0,-1-1-5 15,-3 1-1-15,-1-2-3 0,-17 14 3 0,24-26 1 16,-24 26 8-16,11-26 3 0,-11 26 4 16,-2-26-5-16,2 26 0 0,-12-26-7 15,12 26-7-15,-21-20 0 0,21 20 0 0,-30-12 0 16,11 11 0-16,0 4 0 0,-2 6 0 0,-2 5 0 16,-1 4 0-16,-1 5 0 0,4 3 0 0,0 2 0 15,1 2 0-15,3 1 0 0,3 1 0 0,2-1 0 16,4-3 0-16,5-4 0 0,5-2 0 0,5-5 0 15,-7-17 0-15,32 28 0 0,-8-19 0 0,8-3 0 16,9-4 0-16,6-6 0 0,10 0-7 16,2-9-77-16,19 13-158 0,-20-23-405 0,23 0 29 15,-6-4 170-15</inkml:trace>
  <inkml:trace contextRef="#ctx0" brushRef="#br4" timeOffset="109985.7176">18695 6752 1505 0,'0'0'69'0,"-18"-18"-47"16,18 18-3-16,-27-17-1 0,27 17 2 0,-30-13 1 15,12 6 3-15,18 7 4 0,-34-2 4 0,15 6-1 16,-1-1-3-16,0 6-1 0,1 0-2 0,2 5 2 15,-3-1-6-15,3 4 3 0,0-1-4 0,1 2 3 16,1 0-7-16,1 4 2 0,3-3-8 0,4 2 0 16,1-3-3-16,5-1-5 0,1-17-2 15,6 28 0-15,-6-28 0 0,23 23 0 0,-23-23 0 16,35 15 0-16,-13-9 0 0,0-1 0 16,2-4 0-16,2-2 0 0,0-4 0 0,4-3 0 15,-1-3 0-15,-1-4 0 0,0-1 0 0,-1-4 0 16,-3-2-6-16,-1-2-4 0,-2 1 4 0,1-2-5 15,-5 2 5-15,-2 0-3 0,-4-1 4 0,-5 2 0 16,-3 1 5-16,-2 2-4 0,-3 2 5 16,2 17-4-16,-10-28 3 0,10 28-2 0,-16-19 4 15,16 19-2-15,-18-9 0 0,18 9 0 0,-17-1 0 16,17 1 0-16,0 0 0 0,-23 12 2 0,23-12-1 16,0 0 0-16,-9 27 1 0,9-27-1 0,6 21-1 15,-6-21 3-15,21 19-4 0,-21-19 3 16,35 17-1-16,-10-12 1 0,1-2-1 15,3-2 0-15,4-2-1 0,-1 1 0 0,1-2 1 16,0-1-1-16,-4 1 1 0,-5 0-2 0,-3 0 1 16,-21 2 3-16,24-3 5 0,-24 3 3 0,0 0 6 15,0 0-9-15,0 0-8 0,0 0 0 0,0 0 0 16,0 0 0-16,0 0 0 0,0 0 0 0,-23-10 0 16,23 10 0-16,-21 6 0 0,21-6 0 0,-24 22 0 15,12-4 0-15,0 4 0 0,-2 2 0 16,2 4 0-16,-1 1 0 0,1 1 0 0,2 0 0 15,3-2 0-15,4-4 0 0,3-2 0 0,4-4 0 16,-4-18 0-16,22 28 0 0,-22-28 0 16,33 15 0-16,-14-13 0 0,4-2 0 0,1-5 0 15,0-3 0-15,2-6 0 0,0-3 0 0,2-4 0 16,-3-5 0-16,2 1 0 0,-3-3 0 0,0 1 0 16,-4 3 0-16,-4 1 0 0,-3 1 0 15,-4 3 0-15,-4 0 0 0,0 2 0 0,-5 17 0 16,3-27 0-16,-3 27 0 0,0 0 0 0,-3-20 0 15,3 20 0-15,0 0 0 0,0 0 0 0,0 0 0 16,0 0 0-16,-11 20 0 0,11-20 0 0,-6 29 0 16,3-11 0-16,3-1 0 0,0 1 0 0,0-18 0 15,6 31 0-15,-6-31 0 16,12 25 0-16,-12-25 0 0,25 22-5 0,-25-22-26 16,35 12-11-16,-17-12-6 0,5 0-25 0,-3-12-33 15,14 11-80-15,-22-31-135 0,15 12-230 0,1-3 28 16,-5-10 363-16</inkml:trace>
  <inkml:trace contextRef="#ctx0" brushRef="#br4" timeOffset="110179.4983">19877 6244 1587 0,'-26'25'104'0,"6"14"-49"0,-4-1-14 0,6 9-16 15,-3 1 16-15,1 5-25 0,1 1 18 0,-1 1-6 16,1-2-14-16,3-2 3 0,3-4-16 0,4-3 1 15,3-5-16-15,4-6-3 16,5 0-24-16,-3-9-18 0,11 4-42 0,-11-28-40 0,21 34-105 16,-21-34-279-16,0 0 23 0,17 8 184 0</inkml:trace>
  <inkml:trace contextRef="#ctx0" brushRef="#br4" timeOffset="110368.1288">19596 6577 1758 0,'-17'3'289'16,"17"-3"-289"-16,0 0 0 0,0 0 0 0,0 0 0 16,0 0 0-16,0 0 0 0,0 0 0 0,20-5 0 15,-3 3 0-15,4 0 0 0,2-2 0 0,1 4 0 16,-2-5-47-16,6 6-30 0,-8-9-47 0,17 15-48 16,-18-21-19-16,31 24-141 0,-6-12-180 15,-1-10 40-15,13 16 353 0</inkml:trace>
  <inkml:trace contextRef="#ctx0" brushRef="#br4" timeOffset="111110.8701">20547 6712 1574 0,'0'0'55'0,"0"0"-44"16,0 0-3 0,0 0 9-16,-12-18 13 0,12 18 3 0,0 0-6 15,0 0-9-15,-12 23-12 0,12-23 6 0,-12 29 6 16,6-11 10-16,-4 0 2 0,0 4 1 0,-1-3-5 15,2 4-2-15,-1-2-10 0,3 2 5 16,-1-1-8-16,4-3 2 0,1-1-5 0,3-18-4 16,3 28-6-16,-3-28 2 0,14 18-3 15,-14-18 5-15,24 7-2 0,-24-7 1 0,37-5-1 16,-13-1-2-16,4-5 2 0,0-4-2 0,3-2 1 16,-1-4-4-16,-1 1 4 0,-1-2-2 0,-5 0 4 15,-1 2-3-15,-2 0 3 0,-5 1-2 0,0 1 3 16,-4 1-3-16,-11 17 3 0,16-28-3 15,-16 28 2-15,5-17 0 0,-5 17 3 0,0 0-3 16,0 0 2-16,0 0-2 0,0 0-3 0,0 0 2 16,-20 13-2-16,20-13 2 0,-14 32-1 0,5-14 5 15,2 0-1-15,1 0 5 0,0-1-1 0,3 1 1 16,3-1-3-16,1 0-1 0,-1-17-4 0,14 28 0 16,-14-28 0-16,22 21 0 0,-22-21 0 15,31 13 0-15,-10-9 0 0,2-4 0 16,3-4 0-16,0-2 0 0,2-4 0 0,-1-2 0 15,0-4 0-15,0-2 0 0,-3-1 0 0,-1-2 0 16,-2 0 0-16,-6 0 0 0,-2-1 0 0,-4 2 0 16,-5-2 0-16,-2 1 0 0,-3 1 0 0,-1 0 0 15,-2 2 0-15,-1 1 0 0,5 17 0 0,-12-30 0 16,12 30 0-16,-8-23-25 0,8 23-16 16,-5-20-13-16,5 20-15 0,0-19-26 0,0 19-35 15,5-19-71-15,15 21-172 0,-20-2-143 16,23-20 26-16,1 20 438 0</inkml:trace>
  <inkml:trace contextRef="#ctx0" brushRef="#br4" timeOffset="111535.8373">21534 6145 1315 0,'0'0'319'0,"-19"-11"-288"0,19 11-12 16,0 0 9-16,-25 5 12 0,25-5 7 0,-20 29-9 15,11-5 1-15,-6 3-8 0,5 6 2 0,-2 3-5 16,2 2 1-16,-3 3 4 0,5 4-23 0,-2-1-3 16,0 0-7-16,3 0 0 0,-3-2 0 15,-1-1 0-15,3 2 0 0,-1-5 0 0,1 0 0 16,0-2 0-16,1-3 0 0,0-5 0 0,2-3 0 16,2-6 0-16,3-19 0 0,0 29 0 0,0-29 0 15,0 0 0-15,17 19 0 0,-17-19 0 0,21-4 0 16,-4-3 0-16,3-7 0 0,2-3 0 0,2-6 0 15,-1 0 0-15,1-1 0 0,-2-1 0 16,-2 1 0-16,-3-3 0 0,-3 5 0 0,-3 2 0 16,-1 2 0-16,-10 18 0 0,15-25 0 15,-15 25 0-15,0 0 0 0,0 0 0 0,0 0 0 16,0 0 0-16,0 0 0 0,0 0 0 0,4 28 0 16,-4-7 0-16,-1 2 0 0,0-1 0 0,0-1 0 15,3 2 0-15,2-2-10 0,6 1-23 0,-10-22-7 16,23 33-21-16,-23-33-18 0,35 31-38 15,-35-31-52-15,46 19-106 0,-46-19-270 0,39 0 57 16,-7 4 259-16</inkml:trace>
  <inkml:trace contextRef="#ctx0" brushRef="#br4" timeOffset="111895.2073">21912 6712 1159 0,'0'0'173'0,"-37"-35"-87"16,37 35-14-16,-25-22-1 0,25 22-1 0,-17-6-6 15,17 6-9-15,-21 4-6 0,21-4-10 0,-24 15-6 16,24-15 1-16,-23 34-5 0,11-9 2 0,-3 1-4 16,2 2 0-16,-2-1-7 0,3 2-12 0,2-3-8 15,2 0 0-15,3-2 0 0,4-4 0 0,1-20 0 16,7 32 0-16,-7-32 0 0,18 19 0 16,-18-19 0-16,28 9 0 0,-11-12 0 0,3-3 0 15,1-5 0-15,3-3 0 0,1-6 0 0,1 0 0 16,-1-4 0-16,2-2 0 0,-3 1 0 15,-1-3 0-15,-2 3 0 0,-5-2 0 0,-3 0 0 16,-1 1 0-16,-1 2 0 0,-2-1 0 0,-1 6 0 16,-8 19 0-16,6-27 0 0,-6 27 0 0,0 0 0 15,0 0 0-15,0 0 0 0,-23-2 0 16,23 2 0-16,-23 30 0 0,11-8 0 0,0 2 0 16,3 3 0-16,2-3-3 0,5 1-19 0,-1-4-6 15,7 0-17-15,-4-21-6 0,16 31-26 0,-16-31-12 16,29 19-24-16,-29-19-19 0,42 3-49 0,-27-20-109 15,12 1-189-15,12 3 22 0,-11-17 378 0</inkml:trace>
  <inkml:trace contextRef="#ctx0" brushRef="#br4" timeOffset="112098.3799">22581 6167 1590 0,'-33'17'143'0,"11"13"-55"15,-6 0-35-15,4 6-10 0,-1 4-17 16,4 4-12-16,0 0 18 0,3 6-21 0,1-4 15 16,2 0-9-16,2-1-14 0,2-4-2 0,5-1-1 15,2-3-3-15,4-2-19 0,1-4-12 16,4-2-19-16,-3-10-12 0,8 6-45 0,-10-25-69 0,14 17-399 16,-14-17-1-16,0 0 156 0</inkml:trace>
  <inkml:trace contextRef="#ctx0" brushRef="#br4" timeOffset="112285.8631">22196 6627 1886 0,'0'0'128'0,"-20"-3"-95"16,20 3-33-16,0 0 0 0,0 0 0 0,0 0 0 16,0 0 0-16,0 0 0 0,25-5 0 15,-2 1 0-15,1-3 0 0,10 1 0 0,-2-4-35 16,9 4-8-16,1-3-8 0,13 6-37 15,-5-17-83-15,26 17-281 0,-14-15-130 0,10 2 27 16,5 8 486-16</inkml:trace>
  <inkml:trace contextRef="#ctx0" brushRef="#br4" timeOffset="112645.3161">23137 6538 1687 0,'0'0'182'0,"0"0"-157"0,0 0-11 16,0 0 5-16,0 0 7 0,-4-17 3 16,4 17-5-16,0 0-9 0,0 0-6 0,0 0-7 15,-11 19 4-15,11-19-1 0,-13 35-1 0,3-10-4 16,0 1 0-16,-1 1 0 0,3 2 0 16,0-3 0-16,2-1 0 0,4-2 0 0,1-7 0 15,3 1-22-15,-2-17-13 0,11 26-17 0,-11-26-24 16,19 16-52-16,-19-16-90 0,31-19-330 0,-31 19-14 15,33-31 157-15</inkml:trace>
  <inkml:trace contextRef="#ctx0" brushRef="#br4" timeOffset="112801.5261">23183 6256 1887 0,'-21'1'47'16,"4"0"-41"-16,17-1-16 0,0 0-14 15,0 0-17-15,0 0-13 0,0 0-27 16,0 0-17-16,24 31-57 0,-24-31-92 0,33-3-255 16,-6 12-1-16,-3-10 279 0</inkml:trace>
  <inkml:trace contextRef="#ctx0" brushRef="#br4" timeOffset="113098.4281">23634 6470 1452 0,'-15'17'286'15,"-7"-21"-215"-15,3 4-24 0,-3-1-13 0,1 1-3 16,-3 0-5-16,1 4-3 0,-3-2-1 0,5 4 1 16,0 0-4-16,21-6-6 0,-28 15-13 15,28-15 0-15,-13 17 0 0,13-17 0 0,-2 19 0 16,2-19 0-16,6 24 0 0,-6-24 0 16,17 23 0-16,-17-23 0 0,27 17 0 0,-9-8 0 15,2-2 0-15,-1 0 0 0,1-1 0 0,-2 0 0 16,-1 2 0-16,-17-8 0 0,27 14 0 0,-27-14 0 15,12 22 0-15,-12-22 0 0,1 30 0 0,-4-13 0 16,-4 2 0-16,-1 1 0 0,-4 0 0 0,-2 0 0 16,-3-1 0-16,-1 2 0 0,-3-3 0 0,0 0 0 15,0-1 0-15,-1-4 0 0,3-2 0 16,0-1 0-16,19-10 0 0,-30 13-3 0,30-13-69 16,-18-2-76-16,18 2-239 0,0 0-244 15,8-25 53-15,-8 25 351 0</inkml:trace>
  <inkml:trace contextRef="#ctx0" brushRef="#br4" timeOffset="114223.5119">900 7927 1297 0,'3'-19'113'0,"-3"19"-64"0,0 0-13 16,0 0 0-16,0 0 7 0,0 0 2 15,0 0-12-15,0 0-10 0,0 0-13 0,0 0-5 16,-17 24-1-16,12-6 7 0,-2 3 5 0,2 8 6 16,-3 5-2-16,2 3 5 0,-3 4-10 15,2 4 11-15,-2 2-11 0,2 4-11 0,0-1 21 16,1 2-24-16,1-4 17 0,-1-1-6 0,1-2-12 15,0-3 6-15,1-1-8 0,1-3 5 0,1-4-4 16,1-8 3-16,1-5-3 0,0-21 1 0,3 25-2 16,-3-25 1-16,0 0-3 0,0 0 3 0,0 0 1 15,18 4 0-15,-18-4 4 0,17-17-2 0,-6-1 3 16,2-4-5-16,3-8 4 0,0-3-6 16,0-1 5-16,0 1-6 0,-2 2 7 15,1 2-7-15,-2 4 6 0,-1 3-4 0,-2 5 2 16,-10 17-1-16,16-19 1 0,-16 19-1 0,0 0 1 15,0 0-2-15,0 0 1 0,18 1 0 0,-18-1-3 16,13 18 5-16,-13-18-2 0,17 33 1 0,-6-11-7 16,-2 1-2-16,-2 2-10 0,0-1-1 0,1 4-9 15,-1-1-1-15,2 0-8 0,-2-4-5 16,5 3-15-16,-12-26-10 0,28 34-26 0,-28-34-20 16,38 21-52-16,-38-21-65 0,42-7-164 0,-10 7-72 15,-13-22 318-15</inkml:trace>
  <inkml:trace contextRef="#ctx0" brushRef="#br4" timeOffset="114614.5412">1502 8423 1160 0,'-17'17'344'0,"-9"-23"-268"0,5 9-19 16,-3-6-4-16,3 7-8 0,-2-4-12 0,3 3-6 16,-2 1-8-16,2 3 0 0,1 1-5 0,2 1 1 15,17-9-5-15,-29 26 1 0,29-26-5 0,-26 33 2 16,18-10-5-16,0 3 7 0,3 3-4 0,3-1 6 15,1-2-5-15,2-3 2 0,3-2-6 16,2-4 2-16,-6-17-6 0,16 28 5 0,-16-28-3 16,25 15-1-16,-25-15 1 0,32 5-2 15,-32-5 1-15,33-6 1 0,-16-1 0 0,0-4-1 16,0-2 2-16,1-4-3 0,-1-3 3 0,0 0-3 16,-1-6 2-16,-1 1-4 0,-1-2 2 0,0 0-4 15,0 2 2-15,-3 1-5 0,0 2 5 0,-2 2-4 16,-1 2 5-16,-8 18-2 0,11-26 3 15,-11 26-1-15,0 0 2 0,0 0 0 0,0 0-1 16,0 0 1-16,0 0-3 0,0 0 0 0,0 0-3 16,0 29 1-16,-3-8-7 0,0 2-1 0,-1 2-7 15,-2 1-1-15,3 2-9 0,1-4-3 0,3 2-23 16,-2-9-14-16,12 6-23 0,-11-23-17 0,21 24-21 16,-21-24-21-16,34 10-46 0,-34-10-67 15,35-20-149-15,1 18 129 0,-15-23 285 16</inkml:trace>
  <inkml:trace contextRef="#ctx0" brushRef="#br4" timeOffset="115149.3251">1943 8360 1071 0,'0'0'162'0,"-21"9"-56"0,21-9-12 16,-25 14-22-16,25-14-13 0,-26 25-17 0,17-7-4 15,-5 1-14-15,6 4 2 0,-1 1-10 0,3 3 4 16,-1-2-1-16,3 5 7 0,-1 1-7 0,4 1 5 15,-1-3-10-15,2-1 2 0,-2-4-5 0,4 1 1 16,-2-5-8-16,2-1 1 0,-2-19-4 0,5 26-1 16,-5-26-2-16,0 0 3 0,11 17-3 15,-11-17 3-15,0 0-2 0,0 0 0 0,0 0 2 16,19-12 0-16,-19 12 4 0,13-27-4 0,-6 8 3 16,1-5-5-16,1-3 4 0,-2-2-4 15,-1-3 4-15,-1 1-4 0,-1-2 4 0,-2 1-4 0,-1 1 4 16,1 1-5-16,-2-1 6 0,1 1-7 0,0-3 7 15,1 0-7-15,2 2-8 0,2 2 22 0,2 3-22 16,0 5 24-16,-8 21-11 16,18-27-3-16,-18 27 1 0,22-14-3 0,-22 14 2 15,26-9-1-15,-26 9 1 0,31-1 0 0,-14 1 0 16,3 3 1-16,-2 1-2 0,1 1 0 0,0 2-2 16,-19-7 0-16,29 20-2 0,-29-20-14 0,23 23 25 15,-14-7-27-15,-5 5 26 0,-2 3-13 0,-6 4-4 16,-2 1 7-16,-5 2-4 0,-2 2 10 0,-4 0-5 15,-2 1 7-15,-1 0-5 0,-2 1 6 16,0-2-6-16,-1 0 7 0,0-1-8 0,0-2 9 16,-2-4-6-16,3-1 5 0,0-2-4 0,3-4 3 15,1-2-4-15,1-3 4 0,17-14-6 16,-31 26 4-16,31-26-4 0,-25 20 1 0,25-20-2 16,-22 18-17-16,22-18 28 0,-16 25-29 0,16-25 29 15,-10 32-13-15,8-10-6 0,-2 2-4 16,4 6-30-16,-6-2-29 0,12 16-64 0,-20-18-89 15,20 12-268-15,-10 3-23 0,-6-10 288 0</inkml:trace>
  <inkml:trace contextRef="#ctx0" brushRef="#br4" timeOffset="115910.1514">2504 8406 1107 0,'0'0'165'16,"0"0"-87"-16,0 0-41 0,0 0-8 0,0 0-9 16,-11 25 0-16,11-25-3 0,-12 25 3 0,12-25-2 15,-11 34 5-15,3-17-1 0,5 6 8 0,-5-3-1 16,5 7 7-16,-3-3-9 0,2 4 1 0,-3-3-8 15,3 2 3-15,-1-4-8 0,0 0 5 0,1-3-7 16,1 0 3 0,3-20-5-16,-6 25-4 0,6-25-3 0,0 0-3 15,0 0-1-15,0 0 0 0,0 0 0 0,0 0 0 16,0 0 1-16,0 0-1 0,9-17 3 0,-5 0-1 16,4-5 1-16,0-4-5 0,3-3 5 0,1-6-7 15,0 0 7-15,1-2-7 0,-1 2 8 0,-1 4-7 16,-2-2 8-16,2 2-7 0,-1 1 6 0,0-1-6 15,1 4 5-15,0 1-4 0,-2 2-8 16,1 5 27-16,-10 19-29 0,15-23 28 0,-15 23-17 16,0 0-2-16,0 0 1 0,0 0 0 15,0 0 0-15,0 0 0 0,20 12 0 0,-20-12-15 16,13 23 29-16,-13-23-28 0,13 31 27 0,-6-13-11 16,1-1-3-16,-1 3 3 0,1-2-4 0,0 1 4 15,-1 0-5-15,-1 1 4 0,-1-2-3 0,0-1 3 16,-5-17-6-16,5 34 5 0,-5-34-4 15,-5 32 5-15,-1-14 0 0,-3 1 3 0,-3 0-3 16,-3 0 2-16,-4-1-4 0,-2-1 3 0,-3-2-3 16,0-1 4-16,-2-1-3 0,1-3 4 0,2 0-3 15,1-3 2-15,1 1 2 0,3-4 0 0,18-4 2 16,-31 9 3-16,31-9-1 0,-22 7 1 0,22-7-3 16,0 0-2-16,-18 15-5 0,18-15-2 15,-6 21-1-15,4-2 4 0,2 7-5 0,0 6-10 16,1 6 23-16,-1 7-27 0,0 2 16 15,-4 3-12-15,3 3-22 0,-5-6-10 0,6 9-47 16,-12-17-36-16,18 16-101 0,-23-28-131 0,13-2-155 16,10 3 105-16,-6-28 412 0</inkml:trace>
  <inkml:trace contextRef="#ctx0" brushRef="#br4" timeOffset="116396.775">2854 8466 968 0,'0'0'127'0,"0"0"-26"0,18 9-4 0,-18-9-22 15,0 0-17-15,22 0-8 0,-22 0-4 16,27 0-5-16,-9 0-7 0,-1-5-7 16,3 3-6-16,-1-4-5 0,2 0-2 0,-2-3-4 15,2 3-3-15,-3-3 2 0,-1 0-1 0,-17 9 4 16,32-20 0-16,-32 20 6 0,23-23 2 0,-23 23 2 16,16-26-1-16,-16 26 0 0,8-26-5 0,-8 26-11 15,3-31 10-15,-3 31-15 0,-9-25 27 0,9 25-17 16,-21-13 9-16,21 13-17 0,-31-9-2 0,13 9 1 15,-1 3 1-15,-1 3-2 0,-1 6-13 16,-1 4 24-16,1 3-25 0,0 4 26 0,1 2-5 16,-1 1-5-16,2 3 7 0,4 0-4 15,3 0 3-15,4 0-6 0,4-4 3 0,4-2-8 16,2 0 3-16,6-2-4 0,3-3 4 0,4-1-5 16,5-6-6-16,3-2-10 0,3-5-8 0,3-2-10 15,0-6-9-15,9 1-26 0,-9-14-30 16,17 12-53-16,-22-24-80 0,23 11-198 0,-11-1-75 15,-10-14 222-15</inkml:trace>
  <inkml:trace contextRef="#ctx0" brushRef="#br4" timeOffset="116756.2035">3424 8353 1433 0,'-18'4'131'0,"18"-4"-51"0,-21 24-16 15,21-24-15-15,-18 30-20 0,8-12-2 16,1 2-12-16,1 0-1 0,2 0-7 0,1 0 3 15,2-2-3-15,2 3 6 0,-1-4-4 0,2 1 3 16,0-1-6-16,0-17 1 0,4 25-4 0,-4-25 0 16,0 0-3-16,0 0-1 0,12 18 1 0,-12-18 1 15,0 0-1-15,0 0 2 0,22-15 1 0,-22 15-1 16,20-29 4-16,-9 8-5 0,-1-2 2 16,3-2-2-16,-2-2 2 0,1-1-2 0,0 0 8 15,0 3-6-15,-1 0 7 0,0 0-6 0,-1 4 3 16,-1 3-2-16,2-2-11 0,-11 20 11 15,17-26-12-15,-17 26 24 0,0 0-14 0,21-21 12 16,-21 21-14-16,0 0-17 0,0 0 14 0,19 23-14 16,-19-23 22-16,11 33-12 0,-8-9 6 15,1-1-11-15,-3 5-6 0,0-1 2 0,1 2-8 16,-2 1 3-16,4-1-5 0,-3-3 5 0,3 2-4 16,-2-1-2-16,6-1-18 0,-5-8-23 0,12 7-36 15,-15-25-34-15,28 21-55 0,-28-21-54 0,28-11-161 16,-4 9-48-16,-12-21 315 0</inkml:trace>
  <inkml:trace contextRef="#ctx0" brushRef="#br4" timeOffset="116928.144">3940 8285 1357 0,'0'0'201'0,"1"-17"-126"0,-1 17 1 0,0 0-17 16,-22 9-43-16,22-9 22 0,-19 28-38 0,8-8 25 15,2 4-9-15,1 3-11 0,1 3 2 0,0 4-10 16,4 1 9-16,0 0-9 0,3 2 6 0,0-2-6 15,2-1 2-15,1-1-19 0,2-5 0 16,4-2-19-16,-3-9-19 0,7 3-34 0,-13-20-60 16,23 21-141-16,-23-21-275 0,23-12 54 0,-4 3 397 15</inkml:trace>
  <inkml:trace contextRef="#ctx0" brushRef="#br4" timeOffset="117725.0283">4272 8096 1562 0,'-26'12'185'0,"17"6"-123"15,9-18-7-15,-19 30-5 0,19-30-14 0,-12 30-5 16,12-30-9-16,-8 32-5 0,8-32-4 0,-6 35-15 16,3-13 18-16,2-1-16 0,0 5 0 15,-2-1 0-15,1 2 0 0,-2 4 0 0,1 3 0 16,-2 0 0-16,0 0 0 0,-1-2 0 15,0-1 0-15,1-1 0 0,0-2 0 0,3-5 0 16,2-6 0-16,0-17 0 0,1 16 0 0,-1-16 0 16,0 0 0-16,0 0 0 0,0 0 0 0,19-22 0 15,-9 0 0-15,2-5 0 0,2-6 0 0,1-2 0 16,1 2 0-16,0-1 0 0,-3 1 0 16,2-2 0-16,0 1 0 0,0-1 0 0,4-2 0 15,-1 0 0-15,1 2 0 0,1 4 0 0,-3 7 0 16,0 5 0-16,-17 19 0 0,24-17 0 0,-24 17 0 15,0 0 0-15,0 0 0 0,18 22 0 0,-18-22 0 16,3 38 0-16,-6-13 0 0,0 3 0 0,-2 2 0 16,0-2 0-16,1 0 0 0,2-4 0 15,2 0 0-15,0-2 0 0,4-3 0 16,0 1 0-16,4-3 0 0,-8-17 0 0,22 25-9 16,-22-25-8-16,36 13-3 0,-14-10-4 0,6-3-8 15,1-8-9-15,6 2-8 0,-5-12-61 0,13 9-3 16,-13-17-22-16,16 15-50 0,-22-20-7 0,14 13-39 15,-21-16-17-15,5 8-5 0,0 3 53 0,-13 1 79 16,2 1 130-16,-2 4 148 0,-7 0 104 16,1-1 23-16,-3 18-24 0,-4-21-64 0,4 21-49 15,0 0-39-15,0 0-23 0,-32-23-10 0,32 23-10 16,-26 0-14-16,26 0-11 0,-37 9-7 0,17-1-6 16,-4 3-1-16,3 4-1 0,-4-1-4 15,2 6 1-15,-2 1-3 0,0 6-12 0,-2 1 25 16,3 3-20-16,1 1 6 0,5-2-18 0,2-2 0 15,5-3 0-15,4-4 0 0,7-21 0 16,0 30 0-16,0-30 0 0,16 17 0 0,-16-17 0 16,25 8 0-16,-7-10 0 0,3-5 0 0,3-5 0 15,3-4 0-15,1-4 0 0,1-1 0 0,-2-1 0 16,-3-2 0-16,1 0 0 0,-6-1 0 0,2 1 0 16,-4 2 0-16,-4 5 0 0,-13 17 0 0,16-26 0 15,-16 26 0-15,0 0 0 0,0 0 0 16,0 0 0-16,0 0 0 0,-13 24 0 0,0 0 0 15,1 6 0-15,-4 8 0 0,2 1 0 16,-1 5 0-16,-3 5 0 0,-1 8 0 0,-5 2 0 16,-2 6 0-16,-2-3 0 0,2-4 0 0,2-6-26 15,8-6 2-15,0-11-31 0,10-4 2 0,-5-14-53 16,16 12-124-16,-23-31-82 0,18 2-297 0,0 0 66 16,-24-24 455-16</inkml:trace>
  <inkml:trace contextRef="#ctx0" brushRef="#br4" timeOffset="117865.6325">4001 8039 1893 0,'-33'15'58'0,"33"-15"-77"0,-21 5-19 15,21-5-25-15,17 0-73 0,-14-18-118 0,23 11-346 16,0-6 13-16,4-9 334 0</inkml:trace>
  <inkml:trace contextRef="#ctx0" brushRef="#br4" timeOffset="118053.1647">5274 8397 2047 0,'-22'20'0'16,"2"-3"0"-16,0-6 0 0,20-11 0 0,-30 10 0 15,30-10 0-15,-25-6 0 0,25 6 0 0,-18-17-76 16,-1-14-194-16,8 15-412 0,1-11 43 16,8 0 260-16</inkml:trace>
  <inkml:trace contextRef="#ctx0" brushRef="#br5" timeOffset="135603.2014">1778 9611 1082 0,'0'0'127'0,"0"0"-48"0,0 0-31 16,0 0-17-16,0 0-8 0,0 0-6 0,0 0-4 15,17 26 3-15,-17-26-3 0,9 37 2 0,-4-12-9 16,0 5 2-16,0 3-9 0,-1 2 6 0,-4 1-9 16,0 1 9-16,-2-1-12 0,-2-1 0 15,1 1-23-15,-3-7-15 0,6 5-37 16,-10-13-24-16,13 7-37 0,-3-28-47 0,-1 23-45 16,1-23-182-16,0 0 197 0,21 16 220 0</inkml:trace>
  <inkml:trace contextRef="#ctx0" brushRef="#br5" timeOffset="136071.9619">1880 9391 1036 0,'-18'-7'46'0,"18"7"-19"15,-30-13-10-15,30 13 0 0,-26-8 12 0,26 8 15 16,-31 1 4-16,31-1-4 0,-37 12-5 0,18-1-5 16,-5 1-5-16,1 5 1 0,-6 0-1 0,3 7 5 15,-5-2-7-15,3 7 7 0,-4-5 11 0,3 4-32 16,-2-3 29-16,5 4-31 0,-1-2 3 0,3 3 3 16,3-2-8-16,5 2 5 0,4 1-9 0,6 2 6 15,3 4-10-15,7 4 7 0,3 4-9 16,5 1 10-16,6 4-12 0,3-1 11 0,6 2-13 15,2-3-2-15,4-2 23 0,4-3-24 0,3-4 23 16,4-5-11-16,3-7-8 0,4-8 7 16,1-9-4-16,3-9 1 0,1-7-1 0,1-11-2 15,-2-7 5-15,-3-10-4 0,-3-9-12 0,-5-6 27 16,-2-9-23-16,-3-5 20 0,-5-6 2 16,-3-2-18-16,-6-2 16 0,-3 1-16 0,-7 3 14 15,-8 4-14-15,-7 11-5 0,-9 6 22 0,-6 4-22 16,-7 7 21-16,-5 0-8 0,-7 4-13 0,-3 2-2 15,-6 2-11-15,-1 5-2 0,-4 1-7 0,2 7 2 16,-2 3-2-16,1 9 8 0,1 2-2 0,8 10-3 16,2 0-16-16,13 12-46 0,-5-11-67 0,25 19-160 15,2-3-191-15,0-8 102 16,23 17 408-16</inkml:trace>
  <inkml:trace contextRef="#ctx0" brushRef="#br5" timeOffset="136650.1672">3186 9509 891 0,'0'0'56'16,"0"0"-7"-16,0 0-24 0,0 0-4 0,0 0 34 16,0 0-1-16,-5 20 25 0,9-2-32 0,-8-1 0 15,5 9-24-15,-3 3 1 0,1 5 4 16,-4 4-11-16,4 4 7 0,-5 0-13 16,-1 2 4-16,1-2-13 0,1 2 5 0,-1-3-11 15,2-1 8-15,0-3-14 0,-1-7-5 0,6 1-30 16,-4-12-20-16,11 5-16 0,-8-24-51 0,11 21-45 15,-11-21-117-15,0 0-129 0,22-9 191 0,-24-15 232 16</inkml:trace>
  <inkml:trace contextRef="#ctx0" brushRef="#br5" timeOffset="137165.8483">2905 9484 1238 0,'-22'31'321'0,"-5"-23"-246"15,27-8-16-15,-24 18-26 0,24-18-14 0,0 0-10 16,0 0-6-16,0 0-5 0,0 0 1 0,26 5 8 16,-2-8 5-16,5-4 6 0,9-3 1 15,2-4-1-15,5-3-7 0,2-4 0 0,3 1-8 16,0-2 4-16,-1 1-6 0,-3 3 3 0,-3 1-3 16,-8 5 1-16,-4 4-1 0,-4 4 1 0,-5 2 2 15,-22 2 2-15,29 4 2 0,-29-4 2 0,0 0 2 16,21 21-4-16,-21-21 1 0,11 36-4 15,-9-11 3-15,-2 5-6 0,-2 1-9 0,-4 4 20 16,0 3-21-16,-3 2 20 0,-1 2-7 16,0-1-8-16,0 0 7 0,0-2-7 0,0-5 6 15,4-3-6-15,0-2 6 0,4-5-4 0,-1-1 4 16,5-2-4-16,-2-21 2 0,7 29-2 0,-7-29 1 16,13 17-1-16,-13-17 1 0,18 7 0 0,-18-7-1 15,24-2 1-15,-24 2 0 0,28-14 1 0,-28 14 0 16,32-30 3-16,-12 8-3 0,-2-4 4 15,0-3-5-15,1-3 4 0,-4 1-5 0,0 0 5 16,-3 1-6-16,-1 5 5 0,-1 3-4 0,-2 5 5 16,-8 17-2-16,12-20 1 0,-12 20-1 15,0 0-1-15,0 0 1 0,0 0-2 0,0 0 0 16,0 0-1-16,9 22 1 0,-5-3-2 0,-2 5 3 16,0 8-5-16,0 0-1 0,-1 1-8 0,-1 1-1 15,2 0-12-15,0-5-2 0,4 1-14 16,-1-6-5-16,7 1-24 0,-12-25-15 0,29 37-29 15,-29-37-32-15,39 19-44 0,-39-19-62 0,36-17-195 16,-7 18 1-16,-14-20 396 0</inkml:trace>
  <inkml:trace contextRef="#ctx0" brushRef="#br5" timeOffset="137494.0116">3951 9726 1518 0,'-20'12'83'0,"20"-12"-63"0,-6 22-18 16,6-22 1-16,9 18 0 0,-9-18 9 0,22 14 3 16,-22-14 6-16,33 9-2 0,-11-9-2 0,1-5-4 15,3-2-2-15,2-4 2 0,2 0-3 16,2-5 2-16,1 2-7 0,0-4 1 0,-1-2-4 16,-8 2 0-16,-3-1-2 0,-7 2 4 0,-14 17-1 15,16-29 11-15,-16 29 1 0,-5-23 3 0,5 23-2 16,-22-20-8-16,5 12-5 0,-5 2-16 0,-2 2 13 15,-4 4-17-15,-1 3 16 0,-4 3 12 16,-1 8-11-16,1 4 15 0,0 8-6 0,2 2-2 16,3 4 11-16,2 2-4 0,7 1 4 15,4-3-9-15,7-2 1 0,4-1-8 0,6-4 1 16,8-1-6-16,4-3 3 0,5-3-6 0,7-5-3 16,5-3-13-16,4-7-12 0,8-2-29 0,-2-13-37 15,17 12-71-15,-17-26-115 0,25 12-279 0,-3 2 32 16,-5-11 373-16</inkml:trace>
  <inkml:trace contextRef="#ctx0" brushRef="#br5" timeOffset="138197.4562">5348 9714 1389 0,'0'0'198'0,"0"0"-126"0,-18-12-23 16,18 12-14-16,0 0-6 0,0 0-6 0,0 0-6 15,0 0-3-15,0 0-6 0,0 0-4 0,0 0-2 16,-1 18-2-16,1-18-1 0,-4 19 2 0,4-19-2 16,-7 34 5-16,2-14-3 0,-1 3 8 0,-3-1-3 15,3 2 7-15,-2-1-4 0,-1 0 5 0,0-2-3 16,2-3 1-16,7-18-3 0,-9 24-1 16,9-24-6-16,0 0-1 0,0 0-3 0,0 0-1 15,0 0 2-15,0 0-1 0,0 0 3 0,22-5 0 16,-22 5 2-16,20-33-4 0,-6 6 5 0,0-3-6 15,2-4 6-15,0-2-7 0,0 1 6 0,0 2-6 16,-3 1 6-16,-2 3-2 0,-1 3 2 16,-2 3-2-16,-1 2 3 0,-1 3-5 0,-6 18 5 15,11-19-4-15,-11 19 1 0,0 0 0 16,0 0-1-16,0 0 1 0,0 0-1 0,0 0 1 16,6 20-1-16,-6-20 3 0,4 34-1 0,-1-13 4 15,-2 2-1-15,2-2 4 0,1 1-5 0,2-1 4 16,0-4-7-16,-6-17 4 0,22 28-5 0,-22-28 2 15,31 19 0-15,-12-14 0 0,3-5-1 0,1-3 1 16,4-4 0-16,1-4 0 0,0-3 2 16,2-4-3-16,0-4 3 0,-2-1-4 0,-1-1 3 15,-4-2-5-15,-1 3 5 0,-4 0-2 16,-2 4-8-16,-4 2 11 0,-12 17-10 0,17-23 23 16,-17 23-9-16,0 0-3 0,0 0-5 0,0 0 0 15,0 0 0-15,0 0 0 0,0 0 0 0,0 0 0 16,0 0 0-16,-9 37 0 0,0-10 0 0,3 8 0 15,-1 3 0-15,-2-2-7 0,4 3-14 16,1-6-4-16,5 1-19 0,0-5-5 0,10 0-28 16,-5-12-19-16,15 9-33 0,-21-26-39 0,42 20-65 15,-42-20-87-15,42-7-160 0,-7 12 83 0,-12-21 397 16</inkml:trace>
  <inkml:trace contextRef="#ctx0" brushRef="#br5" timeOffset="138565.0512">6358 9530 1334 0,'-39'-3'142'0,"22"12"-68"0,-9-9-5 0,9 10-26 15,-2-4 19-15,2 6-40 0,-4 1 27 0,4 8-16 16,-3-3-7-16,3 6 1 0,2 0-7 0,0 3 5 16,2 1-10-16,2 2 8 0,0-1-7 15,5 1 4-15,0-5-6 0,4 1 1 0,5-6-11 16,2 0 1-16,4-3-2 0,-9-17-1 0,26 21 0 15,-26-21-1-15,33 8-1 0,-14-8-1 0,2-6 2 16,3-3-1-16,1-7 1 0,0-3-1 0,-1-5 0 16,2-4 0-16,-3-1 0 0,0-1 0 0,-2-2 0 15,-2 0 0-15,0 0 0 0,-6 0 0 0,-1 1 0 16,-3 2 0-16,-3 5-5 16,-1 2 10-16,-2 4-13 0,-3 18 16 0,1-22-8 15,-1 22 0-15,0 0 0 0,0 0 0 0,0 0-2 16,0 0-7-16,-19 22-5 0,9-4-11 0,1 8 21 15,-2 5-22-15,0 4 16 0,0 2-13 0,1 0-13 16,1-4-6-16,11 2-38 0,-8-13-27 0,19 10-61 16,-13-32-74-16,17 27-175 0,2-9-88 0,-19-18 169 15</inkml:trace>
  <inkml:trace contextRef="#ctx0" brushRef="#br5" timeOffset="138924.4639">6946 9448 1541 0,'0'0'111'0,"-39"20"-64"0,17-8-3 0,-2 0-6 16,3 4-8-16,-3-1-5 0,3 3-12 0,-2-4 30 16,4 6-27-16,-2-5 23 0,5 5-16 0,3-3-11 15,13-17-3-15,-12 27-6 0,12-27-2 0,2 23-2 16,-2-23 4-16,19 20-2 0,-19-20 0 15,31 13 0-15,-11-9-1 0,-1-2-2 16,3-1 2-16,0 1-1 0,1-2 0 0,-2 0 2 16,-2 1-1-16,-2 1 0 0,-17-2 1 0,26 7-1 15,-26-7 1-15,0 0-2 0,19 21 3 0,-19-21-2 16,3 23 2-16,-3-23-2 0,-10 29 3 0,1-11-4 16,-2 0 3-16,-1 2-3 0,-2-1 3 0,-2 0-5 15,1 1 3-15,-1-2-3 0,16-18 0 16,-24 29-9-16,24-29-6 0,-13 19-14 0,13-19-12 15,0 0-27-15,0 0-19 0,0 0-32 0,0 0-49 16,40-5-107-16,-21-9-256 0,4-12 46 0,14 9 351 16</inkml:trace>
  <inkml:trace contextRef="#ctx0" brushRef="#br5" timeOffset="139268.6822">7424 9411 1250 0,'-5'-24'111'0,"5"24"-32"0,0-31 6 0,0 31-8 15,0 0-6-15,0 0-8 0,0 0-16 0,0 0-12 16,-25-2-12-16,25 2-6 0,-21 25-5 0,9-7 4 16,-4 4-2-16,0 4 9 0,-1 3-2 0,1-1 4 15,-1 1 4-15,2 2-20 0,-1-1 19 16,1 1-23-16,3-4 2 0,4-3-7 0,4-5 0 16,3-2 0-16,1-17 0 0,8 23 0 15,-8-23 0-15,21 12 0 0,-21-12 0 0,32-1 0 16,-12-4 0-16,5-2 0 0,-1-4 0 0,3 0 0 15,-3 0 0-15,-2 3 0 0,-4 3 0 0,-18 5 0 16,26-3 0-16,-26 3 0 0,0 0 0 0,0 0 0 16,9 17 0-16,-9-17 0 0,-8 29 0 15,-1-8 0-15,-4 6 0 0,-2-1 0 0,-2 3-6 16,-1 0 9-16,-3-1-4 0,2-1 3 0,1-2-8 16,3-4-4-16,4-3-19 0,11-18-9 0,-12 24-22 15,12-24-33-15,0 0-61 0,0 0-100 0,0 0-327 16,19-21 22-16,-10-5 299 0</inkml:trace>
  <inkml:trace contextRef="#ctx0" brushRef="#br5" timeOffset="139456.2893">7704 9699 1897 0,'-18'16'110'15,"18"-16"-76"-15,0 0-28 0,0 0-6 16,6 17 0-16,-6-17 0 0,0 0 0 0,24-5 0 16,-24 5 0-16,32-18 0 0,-12 5 0 0,1-4 0 15,3 1 0-15,-3-5-26 0,6 9-72 0,-14-20-139 16,7 12-425-16,-1 0 31 0,1-1 239 16</inkml:trace>
  <inkml:trace contextRef="#ctx0" brushRef="#br5" timeOffset="140143.9221">8711 9312 919 0,'0'0'327'0,"0"0"-277"15,0 0-29-15,0 0-4 0,0 0 0 0,0 0 2 16,-27 10-1-16,10-7 0 0,-2 8 4 0,-7-1 3 16,1 5 6-16,-7-1 9 0,5 10 16 15,-8-4 4-15,6 9 3 0,-8-6-12 0,8 4-5 16,-1-2 2-16,5-1-34 0,2-5 19 0,6-1-36 16,17-18 6-16,-22 27-1 0,22-27-5 15,0 0 3-15,8 20-2 0,-8-20 1 0,29 10 1 16,-7-10 2-16,3-1 0 0,4-4-2 0,3-3 2 15,1-1-2-15,2-1 1 0,-2 2-1 16,-4 1 0-16,-2 2-2 0,-5 2 1 0,-5 3 0 16,-17 0 2-16,19 7 7 0,-19-7 3 0,0 0 4 15,1 22-2-15,-1-22-1 0,-13 34-7 0,0-13 0 16,-4 2-5-16,-3 0 3 0,-3 0-4 0,0 0 2 16,-1-3-7-16,1 0-1 0,2-2-14 0,1-4-7 15,20-14-17-15,-28 19-25 0,28-19-52 16,-17-3-88-16,17 3-209 0,17-4-136 0,-17 4 72 15,30-16 483-15</inkml:trace>
  <inkml:trace contextRef="#ctx0" brushRef="#br5" timeOffset="140722.0555">9037 9419 1163 0,'-25'13'277'15,"25"-13"-235"-15,-20 7-16 0,20-7 6 0,-20 12 2 16,20-12-5-16,-17 20-5 0,17-20 2 0,-16 30-2 16,9-8-14-16,0-2 33 0,2 8-30 15,-3-1 28-15,0 5-12 0,-2 1-12 0,3 1 5 16,-3-4-6-16,3 1 4 0,0-3-7 16,0-1 0-16,2-4-8 0,1-4 2 0,4-19-5 15,-5 27 2-15,5-27-4 0,0 0-1 0,0 0-1 16,0 0 0-16,0 0 1 0,0 0 2 0,0 0 1 15,18-11-1-15,-18 11 2 0,15-35-3 0,-8 11 4 16,1-3-6-16,-1-1 5 0,-1-1-6 0,-1 0 5 16,0-1-3-16,-3-3 4 0,1 1-5 0,-2 0-9 15,1-2 23-15,1-3-23 0,0-1 22 16,3-3-6-16,2 4-9 0,1 4 8 0,2 6-6 16,2 9 4-16,-13 18-3 0,25-20 0 15,-25 20 0-15,23-8-1 0,-23 8-1 0,27 2 1 16,-27-2-1-16,32 12-3 0,-32-12 0 0,32 19-2 15,-32-19 2-15,33 27 0 0,-33-27 3 0,32 34-1 16,-16-15 4-16,-2 3-5 0,0 1 5 0,-3 2-5 16,-2-1 5-16,-3 0-2 0,-4 1-11 15,-5-1 25-15,-4 2-26 0,-5 1 25 0,-5 1-11 16,-4-2-3-16,-2 1 5 0,-4-3-4 0,-1 0 5 16,-1-3-4-16,0-2 3 0,0 0-3 0,-2-3 4 15,3 0-4-15,-1-4 3 0,-1-1-2 0,3-2 1 16,3-3-2-16,2-1 2 0,5-1 0 15,17-4 0-15,-26 4 0 0,26-4-1 16,0 0-2-16,-19 11 1 0,19-11-1 0,-10 22 4 16,4-3-1-16,0 5 5 0,0 9-5 0,-3 4 5 15,1 6-8-15,-2 3-7 0,-2 3 21 0,-3 2-20 16,-1 0 19-16,1-3-8 0,0-4-19 0,4-8-18 16,10 4-66-16,1-40-92 0,5 36-316 0,-5-36-73 15,0 0 112-15</inkml:trace>
  <inkml:trace contextRef="#ctx0" brushRef="#br5" timeOffset="141222.1246">9470 9532 1144 0,'0'0'137'0,"-15"18"-78"0,15-18-6 16,-13 28-20-16,1-11 3 0,4 9 1 0,-5-1-4 15,2 9 13-15,-5-4-5 0,4 8 11 0,-5-7-9 16,5 4 6-16,-3-5-14 0,4-1 0 0,-1-6-12 16,5-3-4-16,7-20-8 0,-9 23-3 0,9-23-6 15,0 0-1-15,0 0-1 0,0 0-1 16,0 0 5-16,21-10-3 0,-21 10 4 0,19-34-4 16,-5 7 4-16,2-2-6 0,2-2 5 15,0-3-7-15,0 0 6 0,-1 0-4 0,-1-1 10 0,0 4-1 16,-5-1 9-16,1 5-1 0,-3-1-12 15,-2 1 22-15,-2 1-23 0,-2 1 21 0,-1 4-9 16,-2 21-4-16,1-26-11 0,-1 26 0 0,0 0 0 16,0 0 0-16,0 0 0 0,0 0 0 15,0 0 0-15,0 0 0 0,7 21 0 0,-7-21-12 16,18 30-33-16,-18-30-11 0,30 33-45 0,-30-33-47 16,42 21-128-16,-42-21-332 0,33 8 52 0,-4 0 312 15</inkml:trace>
  <inkml:trace contextRef="#ctx0" brushRef="#br5" timeOffset="141425.2459">10078 9405 1419 0,'-21'8'239'0,"6"11"-167"16,-6-2-24-16,5 6 4 0,-4 0-16 0,6 2-22 15,-4 2 20-15,3 4-28 0,-1-2 19 0,4 4-13 16,3-2-11-16,2-2 2 0,5-1-7 15,0-2-2-15,5-2-15 0,1-4-5 0,4 2-15 16,-8-22-21-16,22 29-55 0,-22-29-88 0,29-2-265 16,-29 2-92-16,31-18 116 0</inkml:trace>
  <inkml:trace contextRef="#ctx0" brushRef="#br5" timeOffset="142315.9819">10264 9200 1887 0,'0'0'58'16,"-11"21"-44"-16,11-21-3 0,1 21 6 0,-1-21 3 15,9 23 3-15,-9-23-6 0,9 28-17 0,-9-28 0 16,15 32 0-16,-9-15 0 0,1 2 0 16,-2-1 0-16,-1 2 0 0,-2 0 0 0,-1 0 0 15,-2 3 0-15,-1 1 0 0,-4 2 0 0,-2 2 0 16,-4-1 0-16,-1 2 0 0,-3-1 0 15,-1 0 0-15,-1-1 0 0,1-1 0 0,-1-3 0 16,3-2 0-16,15-21 0 0,-23 26 0 0,23-26 0 16,0 0 0-16,0 0 0 0,0 0 0 0,0 0 0 15,0 0 0-15,8-19 0 0,6 0 0 16,3-6 0-16,2-1 0 0,2-3 0 0,0 0 0 16,-1 0 0-16,1 2 0 0,-2 1 0 0,1 0 0 15,-2 2 0-15,-2 3 0 0,-1 4 0 0,-15 17 0 16,21-21 0-16,-21 21 0 0,0 0 0 0,17-9 0 15,-17 9 0-15,0 0 0 0,10 20 0 0,-10-20 0 16,5 31-1-16,-3-12-5 0,1 2-6 16,-1-2-9-16,2 2 21 0,1-2-25 15,1-1 20-15,1 0-17 0,4 1-5 0,-11-19-1 16,28 25 0-16,-10-17 8 0,5-1 1 0,3-4 3 16,4-3-2-16,2-5-6 0,5-2-4 0,-2-9-6 15,4 2 2-15,-4-8-1 0,3 2 9 0,-4-3 17 16,-3 1-25-16,-6 0 37 0,-6-1-26 0,-6 1 20 15,-6 2 22-15,-7 20 12 0,0-34 17 16,0 34 3-16,-14-26-5 0,14 26-13 0,-25-20-4 16,8 13-7-16,-4 2 0 0,0 2-1 0,-3 2 0 15,1 2 0-15,-1 4 1 0,2 4-3 0,0 2-4 16,4 3-2-16,-1 2-3 0,3 3-10 0,2 0-2 16,2 2 0-16,3 0 0 0,4-2 0 15,4 2 0-15,4-5 0 0,-3-16 0 0,14 32 0 16,-14-32 0-16,28 23 0 0,-10-13 0 15,2-3 0-15,2-2 0 0,3-3 0 0,2-3 0 16,-1-3 0-16,1-3 0 0,0-2 0 0,0-1 0 16,0-6 0-16,0 0 0 0,-2-1 0 0,-1-3 0 15,-2-1 0-15,0-1 0 0,-5 1 0 0,0 1-9 16,-5 2-9-16,-12 18 1 0,16-25 1 0,-16 25 5 16,0 0 0-16,0 0 2 0,0 0-1 15,0 0-3-15,-27 15 5 0,10 7-4 0,-2 6 9 16,-4 9 7-16,-4 5-25 0,-2 6 22 15,-4 8-19-15,-1 5 8 0,-1 8 7 0,-1 5-8 16,1 2 15-16,4 4-21 0,1-5 8 0,5-4 15 16,3-5-21-16,5-13 27 0,7-7-5 0,3-10-10 15,3-7 4-15,3-8-5 0,1-21 3 0,1 21-1 16,-1-21 13-16,0 0 4 0,0 0 4 16,0 0 1-16,3-18-7 0,-3 1-2 0,1-3-6 15,-1-3 5-15,2-3-1 0,-2-3 6 0,0 0-2 16,0-2 4-16,0-2 8 0,0-3-21 0,3-3 16 15,2-3-18-15,2-3 2 0,1-1-1 0,3-1-3 16,3 0 0-16,2 0 0 0,2 2 0 0,1 5 0 16,3 5-12-16,-4 4-27 0,3 8-22 15,-9-9-59-15,13 23-110 0,-27-10-316 16,21 1-65-16,1 5 184 0</inkml:trace>
  <inkml:trace contextRef="#ctx0" brushRef="#br5" timeOffset="142921.1461">12055 9387 1162 0,'18'-19'164'0,"-18"19"-112"15,26-21-20-15,-26 21-4 16,27-11-4-16,-27 11-3 0,0 0 11 0,0 0 19 15,0 0 11-15,0 0 3 0,0 0-12 0,1 20-16 16,-1-20-8-16,-20 17-2 0,20-17-6 0,-23 20-2 16,23-20-6-16,-28 26-1 0,28-26-3 0,-30 30 1 15,13-14 1-15,1 2 5 0,16-18 0 0,-30 34-12 16,30-34 10-16,-25 30-15 0,25-30 21 0,-17 20-12 16,17-20 7-16,0 0-13 0,0 0-2 15,-1 17-1-15,1-17 1 0,0 0 0 0,23 4 0 16,-23-4 0-16,21 0 1 0,-21 0-1 0,27-3 1 15,-27 3-1-15,29-3 0 0,-29 3 0 16,29 0 0-16,-29 0 0 0,26 5 2 0,-26-5-1 16,19 8 2-16,-19-8 2 0,0 0-1 0,18 18-1 15,-18-18-3-15,2 17 0 0,-2-17 0 16,-8 24 0-16,8-24 0 0,-14 28 0 0,14-28 0 16,-25 32 0-16,11-15 0 0,-3 0 0 0,2-1 0 15,-2 0 0-15,17-16-2 0,-25 27-11 0,25-27-12 16,-14 17-13-16,14-17-20 0,0 0-31 0,0 0-37 15,0 0-52-15,40-11-125 0,-23-6-238 0,6-7 33 16,14 8 343-16</inkml:trace>
  <inkml:trace contextRef="#ctx0" brushRef="#br5" timeOffset="143437.0855">12553 9369 1630 0,'-19'0'111'16,"19"0"-78"-16,-17 2-21 0,17-2 0 0,-19 10-6 15,19-10 1-15,-24 19 4 0,24-19 5 0,-28 31 2 16,14-12 5-16,1-1-8 0,2 5 4 16,-1-1-2-16,2 2-11 0,0 0 27 0,2 4-21 15,-1-4 22-15,3 3-9 0,1-3-18 0,4-2-7 16,2-5 0-16,-1-17 0 0,15 28 0 0,-15-28 0 16,30 12 0-16,-9-12 0 0,3-5 0 0,4-4 0 15,0-6 0-15,4-7 0 0,1-4 0 16,2-4 0-16,1-1 0 0,1-2 0 15,1-2 0-15,-4-1 0 0,-2 0 0 0,-6-2 0 16,-3 4 0-16,-3 2 0 0,-6 0 0 0,0 5 0 16,-5 3 0-16,-3 6 0 0,-6 18 0 0,4-18 0 15,-4 18 0-15,0 0 0 0,0 0 0 0,-17 16 0 16,5 3 0-16,-2 9 0 0,1 9 0 0,-2 6 0 16,0 8 0-16,-1 3 0 0,-2 6 0 0,-2 7 0 15,-1 3 0-15,0 5 0 0,-3 5 0 16,0 0 0-16,0 1 0 0,0-3 0 0,-1 0 0 15,2-3 0-15,0-5 0 0,1-4 0 0,1-4 0 16,3-8 0-16,-1-4 0 0,2-6 0 16,1-11 0-16,4-6 0 0,2-9 0 0,10-18 0 15,-9 17 0-15,9-17 0 0,0 0 0 0,-1-19 0 16,1-1 0-16,3-6 0 0,-1-7 0 0,3-3 0 16,-1-4 0-16,2-5 0 0,0-3 0 15,0-5 0-15,0-4 0 0,0-5 0 0,1-3 0 16,3-4 0-16,5-2 0 0,3 2 0 0,5 4 0 15,1 9 0-15,1 8 0 0,-6 9 0 0,1 8-4 16,-7 2-47-16,3 6-14 0,-8-7-51 0,15 18-78 16,-21-22-241-16,19 15-165 0,1 3 59 0,-6-7 501 15</inkml:trace>
  <inkml:trace contextRef="#ctx0" brushRef="#br5" timeOffset="143902.1397">13283 9354 1389 0,'0'0'131'0,"0"0"-72"0,0 0-34 16,-18 8-11-16,18-8-10 0,-22 25 5 0,5-8 7 15,3 5 11-15,-6-2 0 0,3 5 4 0,-3-2-6 16,3 1-13-16,-3-4 30 0,7 1-30 0,13-21 24 16,-19 28-17-16,19-28-10 0,0 0 0 0,0 20-4 15,0-20 1-15,17 6 2 0,-17-6 3 0,33-3 2 16,-12-3-2-16,3-4-2 0,3-1-4 15,0 1-1-15,1 1-3 0,-1 0-12 0,-2 3 11 16,-3 0-11-16,-4 3 25 0,-18 3-11 0,22 0 5 16,-22 0 4-16,0 0-9 0,5 19 25 15,-5-19-14-15,-10 30 4 0,2-11-18 0,-6 3 0 16,0 1 0-16,-4 1 0 0,-2-1 0 0,1 0 0 16,0-2 0-16,4-3 0 0,1-1 0 0,14-17 0 15,-16 22-2-15,16-22-16 0,0 0-13 16,0 0-9-16,0 0-17 0,32-1-42 0,-20-28-84 15,28 9-299-15,-12-12-98 0,4-4 31 0</inkml:trace>
  <inkml:trace contextRef="#ctx0" brushRef="#br5" timeOffset="144108.6143">13932 8756 1861 0,'-3'23'108'0,"-20"0"-82"0,2 6-1 0,2 2 2 15,2 6-27-15,0 2 0 0,1 5 0 0,0 1 0 16,5 3 0-16,0 2 0 0,2 2 0 0,3-2 0 16,0 4 0-16,-1-2 0 0,0-3 0 15,0 1 0-15,-2-4 0 0,1-1 0 0,-2-4 0 16,4-3 0-16,-4-4-40 0,5 0-25 0,-6-11-30 16,14 9-62-16,-21-30-131 0,18-2-309 0,-9 19 47 15,9-19 296-15</inkml:trace>
  <inkml:trace contextRef="#ctx0" brushRef="#br5" timeOffset="144311.7869">13564 9312 1669 0,'-1'27'378'0,"1"-27"-378"0,0 0 0 16,-20 6 0-16,20-6 0 0,0 0 0 0,0 0 0 15,0 0 0-15,0 0 0 0,0 0 0 0,26 8 0 16,-7-7 0-16,0-3 0 0,7 0 0 0,0-6 0 15,8 6-74-15,-5-11-51 0,12 11-7 16,-6-8-31-16,26 17-201 0,-13-8-180 16,5-2 25-16,1 9 394 0</inkml:trace>
  <inkml:trace contextRef="#ctx0" brushRef="#br5" timeOffset="144780.5521">14165 9530 1494 0,'-17'10'145'15,"17"-10"-77"-15,0 0-27 0,0 0-11 0,0 0-15 16,0 0-1-16,0 0 5 0,0 0 4 0,22 1 7 16,-22-1-3-16,33-11 1 0,-11 2-4 0,3-4 3 15,3 0-7-15,3-2-2 0,2 0-8 0,-2 0-2 16,-2 1-8-16,-2-1 2 0,-3 0-2 16,-4 2 1-16,-20 13 0 0,25-24 1 0,-25 24-2 15,11-19 0-15,-11 19 0 0,-3-21 0 16,3 21-5-16,-23-17-5 0,3 11-3 0,-7 2 4 15,-1 3 1-15,-3 4 6 0,-3 2 5 0,0 3 1 16,-2 4 4-16,0 4 3 0,2 4 4 0,0 5-9 16,2 2-6-16,2 5 0 0,2 3 0 0,2 1 0 15,4 0 0-15,5 0 0 0,6-3 0 16,7-1 0-16,5-2 0 0,7-5 0 0,4-3 0 16,8-4 0-16,3-3 0 0,6-4 0 0,3-6 0 15,6-4 0-15,2-6 0 0,8-2-28 0,1-7-30 16,4 2-18-16,-5-13-43 0,10 10-54 0,-25-25-80 15,23 25-82-15,-23-15-73 0,6-3-43 0,11 20 306 16</inkml:trace>
  <inkml:trace contextRef="#ctx0" brushRef="#br5" timeOffset="145296.238">14779 9426 1523 0,'-26'6'168'0,"26"-6"-84"15,-28 25-29-15,28-25-14 0,-27 29-15 0,15-9-2 16,-3-1-3-16,2 0-11 0,-1 1 23 0,2 1-24 15,0 1 19-15,1 2-10 0,-1 1-11 16,2-2-7-16,-2-2 0 0,6 1 0 0,-1-3 0 16,7-19 0-16,-8 30 0 0,8-30 0 0,0 0 0 15,4 19 0-15,-4-19 0 0,0 0 0 0,21-5 0 16,-21 5 0-16,26-22 0 0,-12 4 0 16,0-2 0-16,2-5 0 0,0-1 0 0,-1-2 0 15,0 0 0-15,0-1 0 0,-3 0 0 0,-1 0 0 16,-1-4 0-16,0 2 0 0,-2-2 0 15,1 2 0-15,0 2 0 0,0 3 0 0,-1 5 0 16,1 3 0-16,-9 18 0 0,11-19 0 0,-11 19 0 16,0 0 0-16,0 0 0 0,0 0 0 0,2 28 0 15,-2-11 0-15,-2 2 0 0,-1 4 0 0,0 0 0 16,-1 2 0-16,2-1 0 0,-1-2 0 0,2-2 0 16,2-2 0-16,-1-18 0 0,7 27 0 15,-7-27 0-15,19 17 0 0,-19-17 0 16,29 8 0-16,-8-10 0 0,3-2 0 0,3-5 0 15,6-5 0-15,-1-6 0 0,7-3 0 0,0-4 0 16,0-2 0-16,1 0 0 0,-2 0 0 0,-4 1 0 16,-1 2 0-16,-6 3 0 0,-7 2 0 0,-20 21 0 15,25-24 0-15,-25 24 0 0,0 0 0 0,0 0 0 16,0 0 0-16,0 0 0 0,0 0 0 16,-13 23 0-16,0 0 0 0,-3 7 0 0,-1 6 0 15,-2 4 0-15,-1 3 0 0,0 3 0 0,0-2 0 16,4 2 0-16,1-1 0 0,4-1 0 0,0-5 0 15,7 0-4-15,-2-9-71 0,14 4-64 0,-8-34-109 16,17 24-367-16,-17-24 24 0,34 8 217 16</inkml:trace>
  <inkml:trace contextRef="#ctx0" brushRef="#br5" timeOffset="145452.4662">15622 9740 2047 0,'-21'6'0'0,"4"-2"0"0,17-4 0 16,-23 1 0-16,23-1 0 0,0 0 0 0,-19-11 0 16,19 11 0-16,-1-17 0 0,1 17-113 15,4-40-144-15,3 23-399 0,3-5 46 0,4 0 200 16</inkml:trace>
  <inkml:trace contextRef="#ctx0" brushRef="#br5" timeOffset="196448.7568">8199 3736 890 0,'-28'6'186'0,"-9"-5"-102"0,6 14 2 15,-8-5-12-15,6 13 0 0,-8-1 2 0,11 12 4 16,-7 1-2-16,9 15-38 0,-5 2 15 0,5 14-35 15,1 4-8-15,5 8 12 0,5 3-25 0,5 0 18 16,6-1-4-16,5-5-21 0,8-5 16 16,7-6-26-16,10-7-11 0,6-10-13 0,19 0-50 15,-3-22-54-15,30 13-172 0,-1-18-236 0,5-15 37 16,16 6 426-16</inkml:trace>
  <inkml:trace contextRef="#ctx0" brushRef="#br5" timeOffset="197292.6562">14081 3706 1255 0,'0'0'6'0,"0"0"-17"16,0 0-6-16,0 0 11 0,32 10 23 0,-8-10 14 16,10 5 15-16,-2-4 7 0,12 9-10 0,3-1-17 15,7 8 5-15,-1 2-3 0,8 7 14 0,-10 1 0 16,0 6-21-16,-10 1 15 0,-9 6-38 16,-13 1 19-16,-8 6-11 0,-12 2-11 0,-9 7 10 15,-11 2-13-15,-13 0 4 0,-11 4-20 16,-9-5 12-16,-4 1-12 0,-7 0 5 0,-3 0 32 15,-1 0-23-15,-2-3 16 0,2-5-30 0,11 1-49 16,-6-21-36-16,29 10-120 0,8-21-268 0,27-19 28 16,0 0 289-16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22:31:12.35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2320 452 243 0,'0'0'32'0,"0"0"3"16,0 0 14-16,0 0 18 0,0 0 8 0,0 0 5 15,-17-17-5-15,17 17-5 0,0 0-1 0,0 0 0 16,0 0-3-16,0 0 0 0,0 0-2 15,0 0-9-15,0 0-1 0,0 0-10 16,0 0-15-16,0 0-7 0,0 0-14 0,0 0-5 16,0 0 0-16,0 0-8 0,-13 17 8 0,13-17-4 15,-3 26 2-15,3-8 2 0,-2 6-1 0,2 6 0 16,-3 3 1-16,1 8 0 0,0-2-5 0,-1 4 21 16,1 4-26-16,-2 2-2 0,0 5 2 0,1-2-15 15,-2 5 15-15,-1-5 14 0,0 3-9 16,0-5 11-16,2 2 4 0,0-3-26 0,3-3 23 15,1-6-27-15,0 1 12 0,1-7 11 0,1-1-9 16,0 0 9-16,0-3-7 0,1 1 7 0,-1 0-7 16,-1-1 8-16,-1 6-10 0,-1 1 11 0,-1 1-10 15,-2 0 8-15,-1-3-8 0,-1-1 4 16,-1-3-6-16,0-2-2 0,3 0-10 0,-7-12-76 16,11 7-96-16,-6-4-291 0,6-20 23 15,0 0 413-15</inkml:trace>
  <inkml:trace contextRef="#ctx0" brushRef="#br0" timeOffset="1937.5201">2357 1862 403 0,'0'0'53'16,"0"0"-35"-16,0 0-4 0,0 0 6 0,0 0 7 16,0 0 3-16,0 0-1 0,0 0-5 0,0 0 2 15,1-19 8-15,-1 19 14 0,0 0 5 0,0 0 8 16,0 0-8-16,0 0 1 0,-16-20-7 15,16 20 2-15,0 0-2 0,0 0 0 0,-19-20-4 16,19 20-4-16,0 0-4 0,-20-20-9 0,20 20 1 16,-17-20-9-16,17 20-4 0,-19-19-1 0,19 19-1 15,-24-17 3-15,24 17 1 0,-23-15-2 16,23 15 1-16,-28-7-3 0,11 6-2 0,17 1-1 16,-34 6-5-16,12 1 0 0,-1 3-5 0,-3 2 4 15,-4 5-4-15,0 2 7 0,-4 3 0 16,-1 5 15-16,-4 1 0 0,5 3 10 0,-4-2 26 15,5 4-39-15,0 2 30 0,4 2-37 0,4-4-4 16,5 2 3-16,4-7-11 0,7 1 5 0,3 0-8 16,3 0 7-16,3 2-7 0,4 1 6 0,3 2-7 15,3-1 8-15,3 1-9 0,2-1 8 0,3 0-8 16,4-1 8-16,2 1-7 0,4 0 7 16,4-4-7-16,2 0-10 0,4-2 29 0,2-2-28 15,3-4 30-15,1-1-14 0,1-7-5 16,0-4 2-16,3-5 0 0,-2-5 1 0,-1-4 2 15,0-3-1-15,-5-4 2 0,1-5-5 0,-4-3-17 16,-2-1 33-16,-3-6-32 0,-4 0 33 0,-2-3-9 16,-2 0-8-16,-5 0 7 0,-4 1-6 0,-6 1 5 15,-3 1-5-15,-4 3 7 0,-6 0-5 16,-3 1 7-16,-4 4-6 0,-5-1 4 0,-1 2-5 16,-5 4 2-16,0 0-4 0,-2 3 3 0,-2 4-1 15,-2 2 1-15,-2 5-1 0,-3 3 1 0,-2 3 2 16,-3 3 0-16,0 6 4 0,-3 2-2 0,1 2 7 15,-4 4-1-15,3 1 4 0,-2 2-3 0,3-1 2 16,1 1-10-16,0 0 4 0,4 2-9 16,2-1 5-16,8 0-8 0,3 1 6 15,6-1-7-15,4 0-9 0,6 2 27 0,3 1-29 16,7 2 28-16,2 2-12 0,5 3-6 0,0-2 7 16,3 0-8-16,5 1 9 0,0 0-9 0,3 1 8 15,2-2-10-15,1 0 6 0,1-4-8 0,0-1 7 16,2-3-4-16,0-3 6 0,0-1-3 0,0-5 6 15,1-3-4-15,-1-3 2 0,0-4-1 16,0-2 0-16,1-3 2 0,2-6-1 0,0-4 1 16,4-5-2-16,-1-5 1 0,2-3-3 0,-1-6 5 15,0-2-9-15,-1-2 5 0,-2 0-7 16,-4 2 6-16,-6 0-4 0,-5 3 8 0,-7 3-3 16,-8 4 6-16,-4 1-1 0,2 17 6 0,-22-29-1 15,3 16 4-15,-2 2-3 0,-5 4-1 0,-1 2-3 16,-3 2-1-16,-2 5-2 0,-3 4-2 15,-4 4 2-15,-4 9-6 0,1 2 5 0,-4 7-6 16,1 4 8-16,1 4-6 0,0 1 8 0,3 4-7 16,1 1 6-16,2 1-9 0,0 2-7 0,1 1 23 15,3 1-23-15,2-2 22 0,4 0-6 0,4-4-8 16,3-3 6-16,4-1-6 0,5-5 6 0,7 0-8 16,2-3 6-16,8-3-6 0,5-1 6 15,6-4-6-15,2-3 6 0,5 1-4 16,4-4 4-16,5 0-2 0,3-3 2 0,3-2-5 15,2-4-4-15,3-3-5 0,1-3 1 0,4-3-1 16,-2-6 6-16,3-2 4 0,-2-3-5 0,-3-2 5 16,-4-3-6-16,-5-1 2 0,-7-1-6 0,-2 1 3 15,-8 0 0-15,-6 2 7 0,-5 1 3 0,-7 17 7 16,2-32 0-16,-2 32 6 0,-14-33-3 16,1 17 3-16,-3-1-7 0,-5 1 2 0,-2 0-5 15,-5 0 3-15,-1 1-4 0,-4 1 1 0,-1 4-2 16,-4 2 6-16,2 5 0 0,-3 4 5 0,3 7 2 15,-1 4-2-15,3 5 3 0,-1 5-6 0,2 2 2 16,0 4-8-16,1 2 6 0,5 3-8 16,0 2 6-16,5 3-9 0,4-3 6 0,2 2-7 15,2-1 7-15,2 1-8 0,3-1 8 16,4-1-8-16,1-2-13 0,5-1 28 0,4 0-28 16,6-2 26-16,2-1-6 0,7 0-8 0,2-1 7 15,3-3-4-15,7 0 4 0,2-3-4 0,4-2 5 16,1-2-4-16,1-4 2 0,2-3-2 0,1-1 3 15,2-5-2-15,0-4 4 0,0-5 0 0,-1-3-1 16,-3-4 2-16,-2-3-6 0,-5-3 4 0,-4-1-3 16,-3-3 3-16,-5-1-3 0,-5 1 4 15,-2-1-3-15,-6 0 5 0,-4 2-3 16,-5 0 4-16,-3 1-4 0,-5 0 3 0,-4-1-5 16,-2 1-11-16,-6 1 29 0,-3 0-29 0,-3 2 29 15,-3 2-16-15,-4 4-2 0,1 2 1 0,-4 6-3 16,0 6 2-16,1 4 1 0,-2 5-1 0,3 7-13 15,0 1 27-15,1 5-29 0,1 0 26 16,3 3-9-16,1 4-7 0,2 0 8 0,0 1-9 16,3 1 8-16,1 1-7 0,5 1 9 0,2 0-9 15,4-2 7-15,4 0-8 0,5-4 6 0,2 2-6 16,5-3 7-16,2 3-6 0,1-2 6 0,3 1-6 16,2-2-10-16,-1-2 25 0,1 2-26 0,2-3 28 15,-1-1-10-15,2-2-5 0,1-2 4 16,1-2-4-16,-1-3 3 0,3-3-2 15,-1-3 2-15,4-4-1 0,2-2 2 0,1-3-2 16,4-4 0-16,2-4 3 0,4-4-2 0,3-5 5 16,3-4-3-16,3-2 3 0,0-4-5 0,0 0 3 15,-2 0-5-15,-2-2-11 0,-4 4 29 0,-7 1-28 16,-6 5 30-16,-24 17-15 0,26-21 0 0,-26 21 2 16,0 0 0-16,0 0 1 0,0 0-3 0,-26-19 0 15,9 17-3-15,-5 2 0 0,-4 1 1 16,-5 4-2-16,-4 4 2 0,-3 5-3 0,-3 4-12 15,-3 6 30-15,-3 4-27 0,-1 5 29 0,3 3-6 16,0 3-9-16,4 2 10 0,1 1-11 16,3 5 7-16,2 2-13 0,3 2 10 0,3-1-10 15,5-1 9-15,3-1-9 0,5-2-8 0,6-2 22 16,3-3-23-16,6-5 21 0,4-3-6 16,5-4-7-16,4-5 6 0,5-2-6 0,4-3 3 15,3-3-8-15,3-4 1 0,6-4-4 0,2-5-2 16,8-4-2-16,3-10-5 0,12-5-7 0,3-15-28 15,15 0-35-15,-6-27-74 0,24 16-189 0,-10-15-198 16,-2-7 41-16,10 20 506 0</inkml:trace>
  <inkml:trace contextRef="#ctx0" brushRef="#br0" timeOffset="2891.5832">1666 5477 823 0,'-23'14'93'0,"23"-14"-39"0,-25 2-13 0,25-2 2 16,0 0 7-16,0 0 0 0,0 0-9 0,0 0-18 15,0 0-9-15,0 0 6 0,0 0 11 0,0 0 15 16,22-21 6-16,-22 21 1 0,42-18-2 31,-18 5-3-31,9 4-9 0,0-4-6 0,6 4-10 16,1-2-4-16,3 0-8 0,2 0-2 0,2 1-7 15,-2 1 0-15,0 1-3 0,-3 2 1 0,1 0-2 16,-3 3-1-16,0-2-5 0,-2 3-3 0,-2-1-8 16,1 3-5-16,-4-4-6 0,-1 4-5 0,-4-5-1 15,3 3 2-15,-7-5 0 0,6 1 4 16,-5-5-2-16,3 2 3 0,-4-5-7 16,2 2-5-16,-4-5-13 0,3 7-13 0,-7-7-9 15,8 10-6-15,-8-5 7 0,4 9-28 0,-22 3-7 16,29-4-69-16,-15 21-135 0,-14-17 109 0,0 0 205 15</inkml:trace>
  <inkml:trace contextRef="#ctx0" brushRef="#br0" timeOffset="3298.1879">2678 5383 402 0,'0'0'86'16,"0"-24"-79"-16,0 24-5 0,0-20 1 16,0 20 6-16,0 0 15 0,-3-19 12 0,3 19 23 15,0 0 8-15,0 0 18 0,0 0 4 0,-22-19 8 16,22 19-5-16,0 0-5 0,0 0-13 0,0 0-10 16,0 0-10-16,0 0-10 0,0 0-6 0,0 0-3 15,0 0-2-15,0 0-3 0,0 0-4 0,0 0-2 16,0 0-4-16,0 0-5 0,0 0-3 15,0 0-6-15,0 0 2 0,0 0 4 0,4 17 5 16,-4-17 2-16,15 37 1 0,-8-10-9 0,1 7 5 16,1 4-11-16,-1 5 9 0,-2 3-11 15,-1 2 5-15,-1 3-10 0,-3 2-8 0,-1 5 21 16,-1 4-21-16,-3-1 24 0,-1 5-1 0,1-5-10 16,-1 5 14-16,1-6-15 0,0-2 9 0,2-6-13 15,2-10 5-15,1-8-8 0,5-8-2 16,3-5-16-16,-9-21-15 0,27 33-27 0,-27-33-53 15,30 16-73-15,-30-16-153 0,2-21-187 0,-2 21 51 16,6-28 480-16</inkml:trace>
  <inkml:trace contextRef="#ctx0" brushRef="#br0" timeOffset="3673.1926">2836 6242 870 0,'0'0'101'0,"0"0"-48"16,0 0-18-16,0 0-23 0,0 0 4 0,0 0-1 16,0 0-2-16,-26 20-7 0,26-20 0 0,-23 18 1 15,23-18 9-15,-33 23 10 0,33-23 18 0,-37 27 6 16,21-10 9-16,-9-6-7 0,7 4 1 15,-6-6 15-15,6 7-36 0,-7-9 29 0,6 5-38 16,-8-5 6-16,2 4-2 0,-5-4-4 0,1 4-1 16,-5-2-3-16,-1 3 0 0,-4-3-5 15,-4 4-3-15,-3-3-5 0,-1 3 2 0,-6 0-3 16,2 1 6-16,-3 1-3 0,-2-1 4 0,-3 1-2 16,3-2 4-16,-2-1-3 0,3 2 4 0,3-4-5 15,5 1 1-15,4-3-5 0,7-2-1 0,4-4-3 16,8-2-4-16,4-1-3 0,20 1-11 0,-24-7-12 15,24 7-22-15,0 0-46 0,-26-40-80 0,26 40-179 16,3-33-230-16,-7 4 32 0,4 29 504 16</inkml:trace>
  <inkml:trace contextRef="#ctx0" brushRef="#br0" timeOffset="4063.8315">1471 5653 1514 0,'21'2'72'16,"-21"-2"-38"-16,0 0-26 0,0 0-8 0,0 0 0 16,0 0 1-16,0 0 0 0,0 0 0 0,0 0-2 15,0 0 0-15,0 0 1 0,8 27 3 0,-3-6 12 16,0 7 15-16,2 8-26 0,-3 3 26 0,0 8-27 16,-2 5 6-16,-1 10 12 0,-1 7-15 15,-1 6 17-15,-6 5-14 0,0 3 17 0,-6 1 4 16,1-1-16-16,-2-5 13 0,0-6-19 0,2-9-4 15,4-7 7-15,3-9-18 0,2-10-3 16,6-8-21-16,0-11-12 0,10 1-40 0,-13-19-39 16,30 13-103-16,-30-13-249 0,17-32-75 0,4 13 192 15</inkml:trace>
  <inkml:trace contextRef="#ctx0" brushRef="#br0" timeOffset="4782.5829">1745 5926 1053 0,'0'0'140'16,"0"0"-79"-16,0 0-34 0,0 0-10 15,0 0 6-15,0 0 5 0,0 0 3 0,0 0-5 16,11 22-7-16,-11-22-8 0,-6 18 0 15,6-18 0-15,-9 31 8 0,3-14 4 0,4 6 7 16,-4-2-4-16,3 5 3 0,-2 0-10 0,2 2 2 16,-2-3-9-16,2-1 5 0,0 0-9 0,0-1 3 15,2-3-8-15,0-3 2 0,1-17-6 0,1 19 1 16,-1-19-2-16,0 0 0 0,0 0 0 0,0 0 2 16,17 4 1-16,-17-4 1 0,13-19 2 0,-3 1-2 15,1-6 4-15,1-7-8 0,0-4 8 16,1-2-9-16,-1 0 8 0,0 1-7 0,-2 3 7 15,-1 5-2-15,-1 3 9 0,-2 4-2 16,-1 2 5-16,-5 19-5 0,7-26 2 0,-7 26-1 16,0 0 1-16,0 0 1 0,0 0-3 0,0 0-1 15,0 0-5-15,0 0-1 0,0 0-2 0,2 26 1 16,0-7-1-16,0 0 3 0,2 2-2 0,-1-2 5 16,-3-19-6-16,10 32 3 0,-10-32-5 15,18 22 1-15,-18-22 0 0,30 12 0 0,-12-11 1 16,4-4 0-16,1-4 1 0,2-5-1 0,2-6 7 15,1-3-1-15,1-2 5 0,0-1-3 0,-2-1 3 16,-1 1-4-16,-4 2 3 0,-3 4-3 0,-19 18 1 16,27-23-2-16,-27 23 0 0,0 0 1 15,0 0-3-15,0 0 1 0,0 0-1 16,0 0-1-16,14 17-2 0,-14 3 1 0,0 9-5 16,-2 5 4-16,-2 2-6 0,-3 2 1 0,0 1-10 15,-2-4-5-15,3-1-18 0,-1-8-4 0,6 1-32 16,1-27-34-16,6 40-85 0,-6-40-143 0,0 0-234 15,18-5 31-15,-7-17 481 0</inkml:trace>
  <inkml:trace contextRef="#ctx0" brushRef="#br0" timeOffset="4907.609">2691 6154 1729 0,'-18'10'28'16,"18"-10"-29"-16,-26 9-14 0,26-9-17 0,0 0-54 15,-24-19-108-15,24 19-384 0,-5-25 1 0,-6 3 304 16</inkml:trace>
  <inkml:trace contextRef="#ctx0" brushRef="#br0" timeOffset="9726.285">271 7417 1017 0,'0'0'72'16,"0"0"-51"-16,0 0-24 0,-1 17 0 0,1-17 2 16,0 0 2-16,24 7-1 0,-24-7 1 0,19 1-1 15,-19-1-1-15,25-3 3 0,-25 3-2 0,28-10 3 16,-28 10 1-16,27-12 3 0,-27 12 6 15,25-16 6-15,-25 16 4 0,23-18 3 0,-23 18-3 16,0 0 3-16,22-19-3 0,-22 19 3 0,0 0 2 16,0 0 2-16,5-17-1 0,-5 17-2 0,0 0-6 15,0 0-4-15,0 0-4 0,-24-17 1 0,24 17 1 16,-21 2 0-16,21-2-1 0,-21 4-1 0,21-4-1 16,-25 10-3-16,25-10 3 0,-25 14-1 15,25-14 5-15,-20 20-2 0,20-20 2 16,-20 24-5-16,20-24-2 0,-16 25-4 0,16-25 0 15,-9 22-5-15,9-22 1 0,-3 19-3 0,3-19 0 16,9 23-2-16,-9-23-3 0,20 24-13 0,-20-24-11 16,33 19-18-16,-33-19-11 0,42 9-18 0,-22-16-22 15,16 9-37-15,-13-19-60 0,13 9-93 0,4 1-158 16,-15-20 218-16,20 21 230 0</inkml:trace>
  <inkml:trace contextRef="#ctx0" brushRef="#br0" timeOffset="10273.1734">929 7250 805 0,'0'0'120'0,"-23"-1"-16"15,23 1-10-15,0 0-7 0,-21 10-8 0,21-10-17 16,-18 6-14-16,18-6-10 0,-22 9-6 0,22-9-5 16,-21 15-1-16,21-15-4 0,-19 19 1 0,19-19-6 15,-17 23 2-15,17-23-4 0,-16 30 1 0,6-13-5 16,4 4 3-16,-1-3-6 0,1 1 3 0,6-19-7 15,-5 31 3-15,5-31-7 0,1 20 2 16,-1-20-3-16,0 0 1 0,0 0-1 0,20 17 1 16,-20-17 0-16,19-2 0 0,-19 2 2 0,23-15-1 15,-23 15 3-15,33-26-3 0,-15 6 3 0,-1 1-5 16,0-2 5-16,-1 1-4 0,-3 3 4 0,-13 17-2 16,25-24 3-16,-25 24-1 0,0 0 0 15,0 0-1-15,0 0-1 0,0 0 0 0,0 0-3 16,0 0 1-16,10 17-2 0,-14 3 2 15,-3 9-6-15,-4 6 7 0,-5 6-10 0,-1 4 12 16,-3 2-8-16,0 0-4 0,-1-1 23 0,0 0-24 16,3-5 25-16,2-2-11 0,3-5-6 0,2-7 7 15,4-6-7-15,3-4 3 0,4-17-3 0,4 20 0 16,-4-20-1-16,0 0 1 0,24 6 0 0,-24-6 0 16,33-16 1-16,-13-1-12 0,7-1-19 15,-1-13-34-15,9 5-42 0,-13-20-73 0,18 17-87 16,-19-12-161-16,3-4-43 0,13 20 329 0</inkml:trace>
  <inkml:trace contextRef="#ctx0" brushRef="#br0" timeOffset="10695.0625">1171 7384 583 0,'11'-24'143'15,"-11"24"-55"-15,8-18 6 0,-8 18 1 0,0 0 1 16,21-14-9-16,-21 14-9 0,0 0-3 0,0 0-3 16,0 0 1-16,0 0-6 0,0 0-12 15,0 0-18-15,0 0-15 0,0 0-15 16,-11 19-2-16,11-19 1 0,-13 27 8 0,3-8 1 16,1 3 7-16,0-3-6 0,1 2 1 0,1-5-9 15,7-16-1-15,-6 31-5 0,6-31 1 0,0 21-5 16,0-21 2-16,0 0-1 0,13 19 0 0,-13-19 2 15,17 2-2-15,-17-2 0 0,27-6 0 0,-27 6 2 16,34-18-1-16,-14 1 2 0,0 0-3 16,2-4 3-16,0 1-5 0,-1 1 6 0,-3-2-5 15,-1 2 6-15,-5 2-6 0,-12 17 4 0,18-23-2 16,-18 23 1-16,0 0 1 0,0 0 0 0,0 0-2 16,0 0-4-16,0 0-5 0,0 0-9 15,-6 17-1-15,6-17-2 0,-15 36 8 0,6-13 2 16,-2 1 8-16,4 0-6 0,-2-3-2 0,6-1-19 15,3-20-7-15,-2 31-14 0,2-31 0 16,7 18-4-16,-7-18-3 0,0 0-16 0,18 1-31 16,-1 0-53-16,-11-18-75 0,7-5-203 0,13 13 51 15,-13-23 385-15</inkml:trace>
  <inkml:trace contextRef="#ctx0" brushRef="#br0" timeOffset="10879.0779">1618 7337 935 0,'-8'26'230'0,"8"-26"-143"0,-23 38-32 16,11-17-25-16,3 6 9 0,-2-6-5 16,5 8 9-16,-4-7-4 0,5 3 0 0,-2-5-11 15,5 0-1-15,2-20-7 0,-1 27-11 0,1-27-11 16,0 0 0-16,14 21-2 0,-14-21 0 0,20 0-8 16,-20 0-14-16,26-16-28 0,-13-11-58 0,14 10-110 15,-14-12-298-15,5-14 23 0,11 10 338 16</inkml:trace>
  <inkml:trace contextRef="#ctx0" brushRef="#br0" timeOffset="11019.7058">1702 6951 1457 0,'-3'23'115'0,"3"-23"-89"16,-17 6-22-16,17-6-7 0,0 0-13 15,0 0-21-15,0 0-19 0,0 0-36 0,0 0-63 16,0 0-100-16,26-21-256 0,-16 1 59 0,17 17 428 15</inkml:trace>
  <inkml:trace contextRef="#ctx0" brushRef="#br0" timeOffset="11222.8782">2003 7049 1097 0,'-11'31'35'0,"3"4"-5"0,-2-4 34 15,7 9 20-15,-9-8-11 0,7 7-6 0,-8-3-30 16,4 5 4-16,-4-4-7 0,4 2 1 15,-2-3-13-15,3-1-3 0,-2-3-20 0,3-3 4 16,1-3-8-16,2-4 3 0,4 0-28 0,0-22-8 16,5 26-15-16,-5-26-64 0,0 0-30 15,0 0-98-15,27-15-155 0,-10 9-62 0,-10-22 322 16</inkml:trace>
  <inkml:trace contextRef="#ctx0" brushRef="#br0" timeOffset="11379.61">2093 7352 1209 0,'0'0'193'0,"-16"19"-137"0,16-19-22 16,-17 27 2-16,17-27-3 0,-16 32 3 0,6-12-12 0,4 0-3 15,-1 1-13-15,1-1-1 0,2 1-11 16,1-2 3-16,1 1-4 0,2-20-7 0,-1 30-25 16,1-30-18-16,5 22-35 0,-5-22-30 0,0 0-34 15,0 0-129-15,0 0-182 0,18-12 35 0,-17-13 430 16</inkml:trace>
  <inkml:trace contextRef="#ctx0" brushRef="#br0" timeOffset="11567.0646">2124 6781 1296 0,'-25'6'158'0,"25"-6"-144"16,-21 12-14-16,21-12-1 0,0 0-6 0,0 0-12 15,0 0-17-15,0 0-20 0,0 22-42 0,0-22-40 16,0 0-51-16,0 0-73 0,0 0-149 0,29 13 161 16,-29-13 250-16</inkml:trace>
  <inkml:trace contextRef="#ctx0" brushRef="#br0" timeOffset="11957.6657">2298 7013 1121 0,'0'0'89'0,"-1"41"-31"0,-3-20 16 15,12 9-13-15,-13-8-2 0,7 9-2 16,-7-4-16-16,5 6 2 0,-3-4-17 0,1 4 1 16,0-1-19-16,1-1 3 0,-2 2-10 0,2-2 7 15,-2 0-8-15,0-1 8 0,-2-4-6 16,2 0 5-16,-1-3-3 0,3-4 4 0,1-19-5 16,-1 28 4-16,1-28-4 0,0 0 1 0,0 0-4 15,0 0-3-15,0 0-1 0,0 0 0 0,0 0 3 16,0 0 1-16,17-25 5 0,-10 3-8 0,3-5 0 15,-1-2-11-15,3 3 3 0,-2-5-4 0,1 5 8 16,-2 0-2-16,-2 2 9 0,-1 1-4 16,0 4 7-16,0 2-3 0,-6 17 2 15,9-19 0-15,-9 19 3 0,0 0 0 0,0 0 1 16,0 0 2-16,0 0 3 0,14 17 4 0,-14-17-2 16,12 24 0-16,-12-24-7 0,13 23 1 0,-13-23-4 15,13 21 1-15,-13-21-3 0,11 20 1 0,-11-20-2 16,0 0 1-16,8 20 1 0,-8-20 1 0,0 0 0 15,0 0 1-15,-4 18-1 0,4-18-5 16,0 0-13-16,-30 14-6 0,30-14-15 0,-35 6-10 16,35-6-16-16,-39-3-22 0,39 3-43 0,-39-8-57 15,39 8-80-15,-23 7-229 0,5-19 53 0,18 12 436 16</inkml:trace>
  <inkml:trace contextRef="#ctx0" brushRef="#br0" timeOffset="12317.4278">2548 7309 1115 0,'0'0'207'0,"0"0"-124"15,0 0-18-15,0 0-1 0,0 0-5 0,8 19-5 16,-8-19-16-16,0 0-12 0,0 0-13 0,-7 25-3 16,7-25-5-16,0 22 2 0,0-22-2 15,-1 30 3-15,1-30-6 0,0 33 4 0,0-33-4 16,1 32 6-16,-1-15 0 0,0-17 5 0,1 30 1 15,-1-30 3-15,1 25 1 0,-1-25 0 16,0 17-1-16,0-17-3 0,0 0-5 0,0 0-2 16,0 0-4-16,0 0 0 0,0 0 0 0,0 0-1 15,0 0 0-15,0 0 0 0,10-26 2 0,-6 9-5 16,2-3 4-16,0-2-4 0,0 0 3 16,0-1-4-16,0 0 4 0,0 0-4 0,0 1 3 15,-1 4-2-15,-5 18 3 0,8-25-2 0,-8 25 2 16,0 0-2-16,0 0 2 0,0 0-1 0,0 0-5 15,0 0-9-15,0 0-19 0,0 0-18 0,0 0-20 16,7-18-30-16,-7 18-29 0,0 0-59 0,31-5-102 16,-31 5-232-16,22-22 33 0,8 20 438 0</inkml:trace>
  <inkml:trace contextRef="#ctx0" brushRef="#br0" timeOffset="12520.9311">2933 7222 1110 0,'-10'32'329'0,"10"-32"-260"0,-22 40-2 0,10-23 1 16,7 9-3-16,-7-2-13 0,4 4-4 16,-3 0-15-16,2 0 0 0,3-4-12 0,1 0-6 15,3-2-10-15,2-3-1 0,0-2-5 0,0-17 2 16,5 24-4-16,-5-24-2 0,0 0-14 0,18 19 1 16,-18-19-7-16,0 0-3 0,26-2-6 0,-26 2-27 15,24-21-53-15,-23-14-110 0,25 6-263 16,-11-4-80-16,-2-8 234 0</inkml:trace>
  <inkml:trace contextRef="#ctx0" brushRef="#br0" timeOffset="12645.9532">2916 7040 1521 0,'-5'30'127'16,"5"-30"-128"-16,0 0-8 0,-11 23-13 0,11-23-16 15,0 0-16-15,0 0-19 0,16 22-31 0,-16-22-44 16,0 0-84-16,0 0-111 0,19 0-117 15,3 13 297-15</inkml:trace>
  <inkml:trace contextRef="#ctx0" brushRef="#br0" timeOffset="12989.6975">3077 7306 1234 0,'6'23'170'0,"-6"-23"-70"15,-13 20-8-15,13-20-20 0,-14 20-15 0,14-20-18 16,-16 26-9-16,16-26-11 0,-12 29-4 0,12-29-5 15,-9 28 1-15,9-28-4 0,-2 24 3 0,2-24-6 16,5 22 1-16,-5-22 0 0,10 18 0 0,-10-18 1 16,0 0-1-16,24 15-1 0,-24-15 0 0,23-1-1 15,-23 1-1-15,30-15 2 0,-11 2-3 0,1-4 3 16,2-3-5-16,0-1 3 16,0-1-3-16,-1 0 3 0,-3 0-4 0,-2 3 6 15,-3 2-6-15,-13 17 5 0,18-30-4 0,-18 30 3 16,10-21-1-16,-10 21 2 0,0 0 1 0,0 0 0 15,0 0 1-15,0 0-3 0,0 0-2 0,0 0-5 16,0 0-2-16,-21 18-4 0,21-18 0 0,-17 29 0 16,17-29 1-16,-13 33-8 0,13-33-3 0,-7 34-13 15,7-34-4-15,0 33-16 0,0-33-15 16,6 30-26-16,-6-30-33 0,14 23-56 0,-14-23-52 16,0 0-107-16,34 11-121 0,-34-11 261 0</inkml:trace>
  <inkml:trace contextRef="#ctx0" brushRef="#br0" timeOffset="13474.0909">3525 7307 967 0,'-23'6'296'0,"23"-6"-199"0,-7 21-26 0,7-21 1 15,-10 26-12-15,7-8 0 0,3-18-10 0,-15 33-6 16,15-33-11-16,-11 31-6 0,11-31-10 0,-7 23-2 15,7-23-9-15,-2 19 2 0,2-19-6 16,0 0 0-16,0 0-1 0,0 0-1 16,0 0 0-16,0 0 0 0,0 0 0 0,17 9 1 15,-17-9 0-15,13-17-1 0,-13 17 2 0,17-25-4 16,-17 25 1-16,17-28-5 0,-17 28 4 0,14-29-3 16,-14 29 2-16,16-25-3 0,-16 25 3 0,12-20-4 15,-12 20 3-15,0 0 0 0,14-17 2 0,-14 17-1 16,0 0 2-16,0 0 0 0,19-10 0 15,-19 10 1-15,0 0 4 0,0 0 4 0,0 0 5 16,20 19 4-16,-20-19 1 0,0 0 3 0,0 0-2 16,13 18-2-16,-13-18-4 0,0 0-6 0,0 0-3 15,0 0-2-15,0 0-1 0,0 0 0 0,18 11-1 16,-18-11-1-16,0 0 1 0,20-10-2 0,-20 10 3 16,23-14-2-16,-23 14 2 15,25-15 1-15,-25 15-1 0,22-8-2 0,-22 8 1 16,0 0-1-16,21-1 0 0,-21 1 3 0,0 0 4 15,7 18 4-15,-7-18 4 0,0 23 4 0,0-23-6 16,-10 32-2-16,4-15-8 0,6-17 1 0,-8 29-5 16,8-29-1-16,-5 20-10 0,5-20-8 0,0 0-17 15,2 17-10-15,-2-17-25 0,0 0-42 0,25 16-104 16,-25-16-283-16,0 0-69 0,22-18 176 16</inkml:trace>
  <inkml:trace contextRef="#ctx0" brushRef="#br0" timeOffset="15177.2547">5675 579 203 0,'0'0'59'0,"0"0"-24"0,0 0-14 16,0 0-3-16,0 0-6 0,0 0-3 0,0 0-8 16,0 0-6-16,0 0-13 0,0 0-20 0,0 0-22 15,0 0-13-15,0 0 10 0,0 0 13 0,-6 17 25 16,6-17 18-16,0 0 6 0,0 0 3 16,0 0 4-16,0 0 1 0,0 0 4 15,0 0 10-15,0 0 9 0,0 0 13 0,0 0 12 16,0 0 2-16,0 0 8 0,17 6 5 0,-17-6 6 15,0 0 10-15,0 0 2 0,0 0-2 0,0 0-6 16,0 0-7-16,0 0-13 0,0 0-9 0,0 0-8 16,0 0-8-16,0 0-6 0,0 0-7 0,0 0-5 15,0 0-5-15,0 0-3 0,0 0 4 0,0 0 1 16,0 0 6-16,0 0 3 0,0 0 2 16,0 0-2-16,0 0-3 0,0 0 0 0,0 0-6 15,0 0-3-15,0 0-1 0,0 0-2 0,0 0 0 16,0 0-4-16,0 0-5 0,0 0-3 15,0 0-1-15,0 0 2 0,0 0 4 0,10 26 4 16,-10-26 1-16,6 35 2 0,-5-13-7 0,1-1 27 16,-4 7-26-16,1-6-11 0,-1 11 17 15,-1-1-35-15,1 3 31 0,-1 5 8 0,1-1-12 16,0 1 10-16,-1 4-11 0,1 0 9 0,-1 3-10 16,1-3 14-16,1-4 10 0,1-2-30 0,0-3 27 15,0-2-32-15,1-3 8 0,0-2 8 0,3-2-20 16,-3-8-12-16,6 1-41 0,-7-19-28 0,9 22-37 15,-9-22-44-15,0 0-104 0,11 22-108 0,-11-22 158 16,0 0 233-16</inkml:trace>
  <inkml:trace contextRef="#ctx0" brushRef="#br0" timeOffset="15771.5264">5707 1446 400 0,'0'0'75'0,"0"0"-12"15,0 0 5-15,0 0 31 0,0 0 8 0,0 0 6 16,0 0-15-16,0 0-23 0,0 0-19 0,0 0-22 16,0 0-15-16,0 0-9 0,4 19 0 15,-4-19 6-15,0 18 5 0,0-18-1 16,-4 26 1-16,4-26-10 0,-7 32 0 0,7-32-7 16,-8 31 2-16,8-31-8 0,-7 23-4 0,7-23-24 15,0 0-30-15,0 26-41 0,0-26-44 0,0 0-42 16,0 0-68-16,0 0-118 0,0 0 196 0,0 0 177 15</inkml:trace>
  <inkml:trace contextRef="#ctx0" brushRef="#br0" timeOffset="17913.0235">5712 1810 695 0,'0'0'87'16,"-17"-6"-32"-16,17 6-15 0,0 0-4 15,0 0 4-15,0 0-5 0,-18-17-5 0,18 17-9 16,0 0-8-16,0 0-3 0,-21-15 0 0,21 15 3 15,0 0 3-15,-20-11 9 0,20 11 7 0,0 0 5 16,-20-9 3-16,20 9-4 0,-20-4-4 0,20 4-6 16,-22-5-3-16,22 5-4 0,-25-2-1 0,25 2-1 15,-27-1-3-15,27 1 1 0,-29 3-3 16,29-3-3-16,-30 7 0 0,30-7-4 0,-30 16 0 16,13-7-3-16,17-9 2 0,-30 32-3 0,12-13 4 15,-1 4-6-15,0 4 5 0,-2 1 25 16,3 2-36-16,-3 6 38 0,2 2-29 0,0-2 4 15,1 1 11-15,4-5-13 0,1 0 6 0,3 0-10 16,0 2 7-16,3 1-10 0,1 2 9 0,0 6-9 16,2-1 12-16,2 1-9 0,3 0 10 15,1-2-9-15,3-1 6 0,2-5 13 0,4-2-32 16,4-6 30-16,1-1-32 0,3-6 10 0,3 1 5 16,2-3-5-16,2-2 5 0,2-2-4 0,1-3 3 15,3-1-2-15,2-3 2 0,0-3-1 0,1-2 0 16,0-4 0-16,2-2 0 0,-3-2 1 0,-1-2-2 15,-3-3 3-15,-1 0-3 0,0-2 3 0,-1-1-3 16,-3 1 4-16,-2-2-6 16,-2 1 6-16,-4 1-4 0,-17 13 3 0,24-25 18 15,-24 25-36-15,12-20 38 0,-12 20-31 0,0 0 22 16,-1-26 6-16,1 26-2 0,-11-21 0 0,11 21-8 16,-21-22 0-16,21 22-4 0,-28-23 2 0,10 12-4 15,-3-1 3-15,1 0-5 0,-3 1 3 0,2 1-3 16,-1 2 3-16,3 2 0 0,-1 2 1 15,3 3 2-15,-2 1-1 0,2 4 0 0,-3 0-1 16,1 5-1-16,0 2-2 0,0 3 2 0,1 3-4 16,-2 3 3-16,1 1-6 0,1 3 6 0,0 2 13 15,3 0-27-15,-1 1 30 0,0 2-30 16,3 0 9-16,-2 1 7 0,5 2-8 0,1-2 7 16,3 2-7-16,-1 0 7 0,4 1-7 0,2 1 7 15,2 0-7-15,0-3 5 0,5 0-5 16,0-3 4-16,4-1-6 0,1-3 6 0,3-5-6 15,3-3 5-15,2-4-3 0,3-5 2 0,2-2 0 16,4-5 0-16,1-3 0 0,4-5-1 0,0-2 2 16,1-5-2-16,1-2 2 0,-2-2-7 0,1-1-3 15,-2-1-9-15,-3 1 1 0,-5 0-3 0,-2 4 9 16,-22 16 2-16,29-27 6 0,-29 27 3 0,0 0 3 16,14-18 2-16,-14 18 3 0,0 0-1 15,0 0-1-15,-15-17-2 0,15 17-1 16,-21-11 0-16,21 11 0 0,-29-8-1 0,11 4 1 15,-3 3-1-15,-2 1 0 0,-1 1 1 0,-2 4 0 16,1 2 3-16,-3 2 0 0,1 4 4 0,0 3-2 16,-1 2 4-16,1 3-2 0,1 0 6 0,-1 0-5 15,4 3 5-15,-1 0-8 0,2 2 4 16,0 0-6-16,2 1 7 0,3-2-8 0,1 1 5 16,4 0 11-16,3 0-32 0,3 0 29 0,1 0-30 15,3-1 10-15,5 1 6 0,3-1-6 0,2-1 5 16,5 0-4-16,1 2 3 0,6-2-4 0,2 0 5 15,1 0-6-15,1-1 6 0,0-2-4 0,2-3 3 16,-1-4-6-16,2 0 0 0,0-3-9 16,0-4-1-16,1 0 0 0,-3-4 4 15,3-2 4-15,-4-2 3 0,0-3-2 0,-4-1-3 16,-2-1 2-16,-18 6-2 0,28-19 3 0,-28 19-2 16,16-26 2-16,-10 9-5 0,-1-1 3 0,-2-2-6 15,-2 0 6-15,-4 1-3 0,3 19 8 0,-11-30 1 16,11 30 6-16,-23-21-1 0,23 21 4 0,-32-11 0 15,11 10 3-15,1 6 2 0,-3 2 2 0,0 8 4 16,-5 4-2-16,0 8 7 0,-3 3-4 16,0 5 8-16,-2-1-7 0,3 1 4 0,1-1-12 15,3-2 0-15,4 1-11 0,0 0 4 16,5 1-9-16,0-1-9 0,4 1 28 0,3 1-27 16,2-2 27-16,3 0-11 0,5-2-6 0,4-1 5 15,3 1-8-15,3-2 8 0,4 0-8 0,2 0 8 16,5 1-7-16,-1-2 6 0,5-2-5 15,-1-3 0-15,3-2-8 0,2-3 5 0,1-1-4 16,0-4 7-16,0-2-2 0,-2-2 2 0,0-3-1 16,-3-4 1-16,-1-2 2 0,-4-1 0 0,0-4 1 15,-3 0-2-15,0-3 2 0,-17 8-2 0,28-21 3 16,-28 21-3-16,23-25 2 0,-23 25-2 0,13-27 3 16,-13 27-2-16,4-25 6 0,-4 25-3 0,-6-21 4 15,6 21-2-15,-16-22 1 16,16 22-1-16,-26-21 1 0,26 21-3 0,-31-10 2 15,14 10-3-15,-2 5-1 0,0 3 1 0,-2 7-3 16,-1 2 4-16,-2 6-3 0,0 2 4 0,-3 3-4 16,2 2 6-16,0 3-6 0,1-1 7 0,0 5-7 15,-1-1-12-15,2 1 28 0,0 3-28 0,0 0 28 16,2 4-6-16,2-2-7 0,1 2 11 0,2-1-12 16,4 2 8-16,-1 2-9 0,6-1 10 15,1 1-11-15,4-1 12 0,4-1-13 0,2-1 8 16,2-6 7-16,5 0-27 0,1-6 28 0,2-1-28 15,5-6 12-15,0-2 5 0,4-4-4 0,-1-1 4 16,4-2-3-16,0-3 3 0,1-2-2 16,1-3 3-16,-3-5-5 0,-1-2 1 0,0-2-1 15,-3-2-2-15,0-3 1 0,-3-3-4 16,0-2 2-16,0-3-4 0,2-3 1 0,-3-1-5 16,-3 0 5-16,-2 1-1 0,-2 0 7 0,-10 17-1 15,6-31 7-15,-6 31-4 0,-7-29-14 0,7 29 34 16,-21-29-35-16,21 29 33 0,-30-23-14 0,30 23-2 15,-30-12 1-15,30 12 0 0,-32 3 0 0,14 3 0 16,-2 2-3-16,-2 6-15 0,0 1 33 0,1 5-31 16,-1 1 29-16,2 4-11 0,-1 0-8 15,4 2 8-15,0 0-7 0,4 2 6 16,1 2-6-16,1 2 6 0,0 5-8 0,-1 3 9 16,1 1-10-16,0 1 10 0,1-1-9 0,4-2 11 15,0 0-9-15,2 0 10 0,2-4 6 0,2-2-27 16,4-3 26-16,0-3-27 0,5-2 10 0,1-5 6 15,3-1-5-15,-13-20 4 0,32 29-3 0,-14-18 3 16,3-4-1-16,3-3 1 0,2-4-1 16,0-3-2-16,2-4 1 0,0-4-4 0,1-1 1 15,-2-4-4-15,0 0 2 0,-2-2-5 0,0 0 4 16,-3 0-3-16,-3 1 4 0,-19 17-1 0,26-28 4 16,-26 28 19-16,11-19-32 0,-11 19 38 0,0 0-32 15,0 0 18-15,-13-21 3 0,13 21-1 16,-18-8 0-16,18 8-3 0,-27-6-3 15,10 3-1-15,-3 2-3 0,-1 1 0 0,-3 1-1 16,-2 2-1-16,-2 0 1 0,-1 2-1 0,-1 4 1 16,2 2-12-16,-2 2 41 0,7 5-25 0,0-1 37 15,5 5-16-15,3-2-9 0,4 3-2 0,3 2-11 16,2 1 5-16,2 4-9 0,2 1 5 0,3-1-5 16,1 0 5-16,3-2-6 0,3-2 3 0,3 0-9 15,-2-4-8-15,7 1-22 0,-16-23-27 16,33 37-42-16,-33-37-66 0,38 27-129 0,-18-21-242 15,-20-6 54-15,39 3 426 0</inkml:trace>
  <inkml:trace contextRef="#ctx0" brushRef="#br0" timeOffset="18772.4336">4845 6532 452 0,'0'0'149'0,"0"0"-53"0,0 0-5 0,23-12-8 15,-23 12 5-15,0 0-7 0,19-12-3 0,-19 12-10 16,17-5-5-16,-17 5-12 0,17-4-6 0,-17 4-8 16,19-1-6-16,-19 1-5 0,19-2-5 0,-19 2-4 15,22-2-5-15,-22 2-4 0,29-3-1 16,-12-1-3-16,5-1 2 0,4-2 1 0,2-1 0 16,4-2-2-16,1 0-1 0,3 2-4 15,1 0 1-15,0 2-1 0,3 3 2 0,1 2 0 16,1 1 1-16,1 1 0 0,0 1-1 0,1 1 0 15,-2 0-1-15,0 1 0 0,-1-2-1 0,-3 2 1 16,-2-2-1-16,-1 0 1 0,-3-1-1 0,0-4 0 16,-3 1 1-16,0-3-1 0,-2-2 2 0,0 0 15 15,-1-2-35-15,0-1 35 0,1-2-34 16,-1 1 17-16,-1 1 2 0,-1 0-3 0,-1 1 1 16,-3 2-6-16,-2 4-7 0,-18 3-13 0,24-3-18 15,-24 3-20-15,0 0-23 0,0 0-32 16,0 0-52-16,0 0-116 0,-17 10-135 0,17-10 103 15,-21 9 319-15</inkml:trace>
  <inkml:trace contextRef="#ctx0" brushRef="#br0" timeOffset="19194.2998">6045 6422 708 0,'0'0'130'0,"0"0"-60"0,0 0-29 15,0 0-8-15,0 0 2 0,0 0 11 0,0 0 6 16,0 0 1-16,0 0-1 0,0 0-2 15,0 0-5-15,0 0-14 0,-2 26 15 0,7-5-13 16,-8-4 14-16,7 11 5 0,-5-4-9 0,3 9 1 16,-2-2-15-16,4 6 2 0,-1 2-17 0,2 5 5 15,-1 0-13-15,1 7 6 0,-1 1-14 16,0 5 12-16,-1 5 0 0,-1 1-17 0,-2 1 21 16,0 1-18-16,-1-2 3 0,0-3 13 0,2-3-15 15,1-2 10-15,3-6-12 0,1-4 10 16,3-4-12-16,0-5 8 0,4-4-9 0,-2-6-17 15,2-3 21-15,-13-23-47 0,22 34 13 0,-22-34-32 16,20 21-21-16,-20-21-25 0,0 0-43 0,0 0-40 16,20 0-94-16,-20 0-120 0,4-17 129 0,-4 17 284 15</inkml:trace>
  <inkml:trace contextRef="#ctx0" brushRef="#br0" timeOffset="19538.0788">6173 7636 707 0,'0'0'104'0,"-27"4"-28"0,27-4-15 16,-28 9-3-16,10-5 5 0,18-4 3 15,-37 14 3-15,37-14-19 0,-40 19 8 0,22-7-19 0,-8-4 2 16,3 4-8-16,-6-2-10 0,1 3-4 16,-5-2-1-16,0 5 12 0,-5-4 3 15,0 5 9-15,-8-5-3 0,4 4-1 0,-4-4-10 16,4 2-2-16,-1-4-9 0,2 2 0 0,3-4-7 16,3 1-3-16,3-3-4 0,5 0-1 0,3-4-3 15,3 1-2-15,21-3-9 0,-31 1-14 0,31-1-26 16,-28-5-26-16,28 5-45 0,-26-13-69 0,26 13-137 15,0 0-178-15,-11-32 54 0,11 32 453 16</inkml:trace>
  <inkml:trace contextRef="#ctx0" brushRef="#br0" timeOffset="19991.2276">4814 6671 1159 0,'0'0'105'0,"0"0"-46"0,0 0-30 0,0 0-5 16,0 0 9-16,6 17 13 0,-6-17 8 16,15 41 6-16,-10-11-16 0,8 12 2 0,-5 4-18 15,4 8 5-15,-4 6 0 0,2 7-27 0,-4 4 15 16,0 8-19-16,-2 0-3 0,-4 2 18 15,-4 0-20-15,-3-2 14 0,-3-3 1 0,-1-1-18 0,1-5 18 16,0-2-17-16,1-5-1 0,3-5 11 16,1-6-14-16,3-7 6 0,3-9-15 0,0-12-5 15,9-6-23-15,-10-18-17 0,27 10-30 16,-27-10-25-16,41-23-31 0,-28-11-73 0,16-7-253 16,2 6 13-16,-14-17 326 0</inkml:trace>
  <inkml:trace contextRef="#ctx0" brushRef="#br0" timeOffset="20397.6712">4878 7961 1305 0,'0'0'173'15,"0"0"-131"-15,0 0-8 0,19 12 6 0,-19-12 13 16,24 3 8-16,-3-1-14 0,-1-4-15 0,5-1-14 16,2-1-11-16,3-1-5 0,5-3-2 0,4-1-8 15,3-1-13-15,-1-7-35 0,11 11-70 16,-15-24-127-16,13 8-334 0,2-6 40 0,-3-10 332 15</inkml:trace>
  <inkml:trace contextRef="#ctx0" brushRef="#br0" timeOffset="21540.4047">5306 7121 583 0,'0'0'54'0,"0"0"-25"0,-19 23 17 0,19-23 11 16,-9 26 21-16,8-6 7 0,1-20-8 0,-13 36-6 15,13-36-14-15,-13 37-6 0,13-37-12 0,-13 34-2 16,13-34-11-16,-8 31-2 0,8-31-11 16,-2 25-3-16,2-25-7 0,0 0 0 0,5 21-4 15,-5-21 0-15,0 0-2 0,0 0 2 16,18 3 1-16,-18-3 0 0,0 0 3 0,19-12-1 16,-19 12 1-16,14-19-2 0,-14 19 2 0,16-31-5 15,-8 13 5-15,1 0-4 0,0-4 6 0,0 2-7 16,-1-2 6-16,1-1-5 0,-2 3 6 0,-1 3 4 15,-3 0 11-15,-3 17 6 0,3-20 8 0,-3 20-3 16,0 0-2-16,0 0-2 0,0 0-6 16,0 0-3-16,0 0-7 0,0 0-3 0,0 0-4 15,3 17-1-15,-3-17-3 0,-1 29 3 0,1-11-2 16,1-1 4-16,-1-17-4 0,5 29 2 16,-5-29-4-16,9 22 3 0,-9-22-2 0,19 15 1 15,-19-15 2-15,25 5-1 0,-25-5 2 0,33-8 2 16,-15 0 1-16,3-3 4 0,0-5 8 0,2-2-3 15,-3-4 5-15,3 2-7 0,-3-1 2 16,-3 3-6-16,-2 1 4 0,-15 17-5 0,23-24 2 16,-23 24-3-16,0 0-1 0,17-11-1 0,-17 11 0 15,0 0 0-15,0 0-4 0,0 0 1 0,3 21-2 16,-3-21 1-16,8 31-4 0,-5-12 4 0,0 3-7 16,-1-1 3-16,1 0-10 0,-1-1-3 0,3-1-14 15,-5-19-11-15,12 29-24 0,-12-29-19 0,19 20-37 16,-19-20-51-16,27 1-105 15,-10-6-221-15,-3-14 32 0,16 15 425 0</inkml:trace>
  <inkml:trace contextRef="#ctx0" brushRef="#br0" timeOffset="22524.8898">6429 6514 602 0,'0'0'174'0,"0"0"-108"15,0 0-24-15,0 0-2 0,0 0 21 0,0 0 7 16,0 0 2-16,0 0-4 0,0 0-4 0,0 0-6 16,0 0-1-16,26-6-4 0,-26 6-6 0,28 3-7 15,-11-3-12-15,5 4-9 0,3-3-9 16,3 2-4-16,4-2-2 0,2-2-2 0,4-2 1 16,2-1-8-16,4 1-16 0,-4-8-25 0,7 7-42 15,-12-16-41-15,15 13-68 0,-18-18-53 0,12 5-127 16,6 9-22-16,-24-21 378 0</inkml:trace>
  <inkml:trace contextRef="#ctx0" brushRef="#br0" timeOffset="23712.5054">6318 5224 557 0,'-21'10'92'0,"21"-10"-8"16,0 0 10-16,0 0-8 0,0 0-4 16,0 0-21-16,0 0-21 0,-9 17-14 0,9-17 5 15,0 0 9-15,0 0 15 0,26 6 7 0,-26-6-1 16,33-3-5-16,-16-6-7 0,11 4-10 0,-3-6-7 15,7 2-12-15,1-3-7 0,2-2-8 0,1 2-2 16,1-1 13-16,-1 4-18 0,0 1 5 0,0 4-27 16,-5-1-20-16,5 8-29 0,-14-9-44 15,13 17-74-15,-18-16-85 0,8 4-208 16,10 15 89-16,-17-17 395 0</inkml:trace>
  <inkml:trace contextRef="#ctx0" brushRef="#br0" timeOffset="24212.4494">6658 4931 800 0,'0'0'279'0,"0"0"-217"0,0 0-32 0,0 0-21 15,0 0-17-15,0 0-3 0,0 0 3 0,-8 19 4 16,11-1 9-16,4 10 17 0,1 9-1 0,1 11 15 16,0 6 10-16,1 9-31 0,-2 7 15 15,3 12-20-15,-2 5-3 0,0 11 29 0,-4 6 0 16,0 5-11-16,-6 1 5 0,0 3-18 0,-3-3-16 15,-1 1 22-15,2 0-9 0,-1-3-12 0,0-5 11 16,3-1-13-16,1-8-6 0,0-6 19 0,4-5-35 16,-2-13-3-16,10-1-44 0,-7-23-84 15,18 4-101-15,-2-13-227 0,-21-37 33 0,45 37 441 16</inkml:trace>
  <inkml:trace contextRef="#ctx0" brushRef="#br0" timeOffset="24587.4415">6964 6356 233 0,'8'-25'102'0,"-8"25"-24"0,7-23 0 16,-7 23 9-16,0 0 30 0,3-22 13 0,-3 22 15 15,0 0-20-15,0 0-24 0,-19 20-39 16,19-20-18-16,-26 36 2 0,8-6-17 0,-5 5 14 15,-1 12-22-15,-8-1 7 0,1 10-5 16,-7-2 3-16,3 7 5 0,-5-3-20 0,2 1 6 16,0-1-21-16,4-7 8 0,5-3-29 0,0-11-16 15,13 0-56-15,-8-24-110 0,24-13-230 0,-4 21-60 16,4-21 225-16</inkml:trace>
  <inkml:trace contextRef="#ctx0" brushRef="#br0" timeOffset="25072.2573">6877 5023 149 0,'19'-8'5'16,"-19"8"5"-16,33-9 27 0,-33 9 23 0,35-10 13 16,-35 10 14-16,33-10-22 0,-33 10-7 15,26-11-5-15,-26 11 5 0,0 0 14 0,22-6 34 16,-22 6 26-16,0 0 8 0,0 0-25 0,0 0-30 16,0 0-37-16,0 0-16 0,-25 3-5 0,25-3-3 15,-28 11-5-15,28-11 3 0,-36 25-1 0,15-3 5 16,-5 2-5-16,0 11 3 0,-6 7 7 15,1 9-31-15,-6 4 21 0,0 4-28 0,0-1-1 16,2-2-6-16,6 3-47 0,-2-18-51 16,19 12-151-16,-5-19-272 0,5-15 38 0,14 7 374 15</inkml:trace>
  <inkml:trace contextRef="#ctx0" brushRef="#br0" timeOffset="25853.5478">7238 5678 882 0,'0'0'119'0,"0"0"-55"16,0 0-11-16,0 0 2 0,0 0 3 0,0 0-4 15,-18 11-19-15,18-11-11 0,0 0-8 16,0 0 2-16,-15 17 4 0,15-17 6 0,-9 19 0 16,9-19 2-16,-9 27 14 0,5-9-34 15,0-1 29-15,2 3-34 0,0 0 7 0,3 0 2 16,0 0-10-16,3-2 2 0,1-1-7 0,-5-17 4 16,13 24-4-16,-13-24 2 0,18 14-1 0,-18-14 1 15,25 4 0-15,-25-4 0 0,25-7 2 0,-25 7 1 16,28-21 1-16,-28 21-2 0,29-29 4 0,-12 9-6 15,1-2 3-15,0-2-5 0,0-2-15 0,-3 3 32 16,2 2-31-16,-2 0 32 0,-1 4-14 16,-14 17-4-16,22-23 2 0,-22 23-1 15,0 0-1-15,18-11 0 0,-18 11 0 0,0 0-1 16,0 0 1-16,19 26 2 0,-14-9-2 0,-2 3 5 16,-1 4 13-16,-1 7-27 0,-1 2 32 0,-1 7-23 15,-4 1 11-15,-1 7 15 0,-4-2-10 0,1 4 13 16,-5-1-12-16,1 0 11 0,-3-4-12 0,-1-1 5 15,1-3-9-15,2-3 5 0,-2 0 5 16,0-2-25-16,-1-2 19 0,1-1-23 0,-1-4 6 16,1-3 4-16,1-3-4 0,1-2 0 0,2-4-8 15,12-17-8-15,-18 19-18 0,18-19-31 0,0 0-47 16,-23-8-69-16,23 8-117 0,0 0-238 0,-16-32 30 16,16 32 398-16</inkml:trace>
  <inkml:trace contextRef="#ctx0" brushRef="#br0" timeOffset="59791.0308">9880 1306 612 0,'0'0'43'0,"0"0"-3"16,-3-24 23-16,3 24 10 0,-2-17 25 0,2 17 16 15,-5-17-38-15,5 17 9 0,-9-18-34 0,9 18-7 16,-14-19 0-16,14 19 1 0,-20-22-16 0,20 22 12 16,-27-21-14-16,27 21 1 0,-36-23 8 15,18 12-3-15,-5-2 1 0,1 5-4 0,-4-1-3 16,2 4-11-16,-2 2 3 0,3 3-3 0,-3 3 0 15,-1 7 0-15,0 2-6 0,0 4 3 16,0 1-9-16,2 5 5 0,-2 4 1 0,2 4-28 16,-1 2 32-16,2 3-29 0,-1 1 21 0,4 2 7 15,0 0-8-15,5 1 7 0,3-4-16 0,7 1 14 16,4-3-11-16,9-2 5 0,5-3 1 16,6 0-3-16,4-6-3 0,8-3 3 0,4-4-2 15,5-8 0-15,5-7-1 0,1-7 0 0,2-11 1 16,2-5-2-16,1-5 4 0,-1-5-4 0,-1 1 7 15,-2-7-9-15,-2 1 12 0,-2-2-10 0,-8 0 8 16,-2 4-5-16,-7-1 8 0,-3 5-6 0,-7 1 11 16,-4 5-5-16,-5 3 4 0,-2 4 26 0,-4 19-30 15,-1-28 31-15,1 28-28 16,0 0-1-16,0 0 1 0,0 0-6 0,-20-6-9 16,20 6-23-16,-15 33 21 0,4-4-20 0,0 11 27 15,1 6 2-15,0 3-7 0,2 6 6 0,0-3-12 16,2-1-1-16,9-3-28 0,-2-3-9 0,12 3-64 15,-7-19-70-15,26 19-217 0,-9-17-203 0,3-11 69 16,9 9 490-16</inkml:trace>
  <inkml:trace contextRef="#ctx0" brushRef="#br0" timeOffset="63155.8428">10681 1357 1165 0,'0'0'163'0,"-37"-19"-62"0,37 19-8 16,-25-5-8-16,25 5-7 0,0 0-13 0,-18-1-6 15,18 1-21-15,0 0-11 0,0 0-14 0,0 0-9 16,0 0-6-16,0 0 2 16,20 0 0-16,1 0-1 0,8-3 0 0,9-1-2 15,11-2-9-15,2-6-13 0,11 0-19 0,-6-7-46 16,11 9-71-16,-20-14-98 0,9 14-334 0,-1 7 75 15,-21-3 337-15</inkml:trace>
  <inkml:trace contextRef="#ctx0" brushRef="#br0" timeOffset="63343.3203">10687 1598 1940 0,'0'0'17'0,"0"0"-9"15,0 0-14-15,11-25-2 0,6 13 4 0,9-6 1 16,5 1 5-16,4-1-3 0,8-1 3 0,1 2-6 16,6 0-7-16,1-2-25 0,12 5-23 15,-7-10-64-15,21 18-132 0,-20-9-333 0,8 2-7 16,6 12 320-16</inkml:trace>
  <inkml:trace contextRef="#ctx0" brushRef="#br0" timeOffset="63843.284">11785 1541 1654 0,'0'0'43'0,"0"0"-33"0,0 0-6 16,21-11 13-16,-21 11 11 0,35-17 8 0,-9 10-4 15,-1-4-13-15,7-1-11 0,1 2-6 0,4-1-3 16,4 1 1-16,0 0-9 0,5-3-9 0,-3 0-25 16,6 6-42-16,-10-16-52 0,20 19-114 0,-20-14-157 15,7 0-135-15,7 13 186 0,-19-17 357 16</inkml:trace>
  <inkml:trace contextRef="#ctx0" brushRef="#br0" timeOffset="64499.5705">12932 1172 1138 0,'4'-17'221'16,"-4"17"-172"-16,0 0-24 0,0 0 7 0,0 0 9 15,0 0-1-15,-20-6-11 0,20 6-14 0,-20 18-10 16,4-1 8-16,-4 2 16 0,2 7-29 15,-5-2 42-15,5 4-32 0,-4-3 18 0,2 5 5 16,1-1-14-16,2 3 7 0,1-4-12 0,5-3 6 16,1-4-13-16,5-3 0 0,5-18-4 0,3 30-1 15,-3-30-4-15,19 25 4 0,-19-25-3 0,37 15 0 16,-12-14 2-16,3-2-1 0,4-3 0 0,2-5 1 16,5-5 0-16,0-4-2 0,1-4 3 15,0-1-7-15,-1-2 5 0,-2-2-6 0,-5 2 6 16,0-2-4-16,-6 4 6 0,-5 2-7 15,-2 2 9-15,-19 19-6 0,23-27 4 0,-23 27 0 16,0 0 0-16,12-18 1 0,-12 18 3 0,0 0 1 16,0 0-4-16,0 0-1 0,-15 24-2 0,15-24 1 15,-18 38-4-15,7-6 12 0,-1 3-11 0,0 4 11 16,1-2-3-16,4-2 8 0,3-6-6 16,3-6 3-16,6-2-9 0,2-3 2 0,-7-18 1 15,27 23 4-15,-27-23 1 0,36 7 0 0,-15-10 6 16,7-5 1-16,0-6 2 0,3-4-2 0,0-5-4 15,-1-4-6-15,-1-4-3 0,1-2-4 0,-4-3 0 16,-1-2 0-16,-5 1 0 0,-1-1 0 16,-6 4 0-16,-2 2 0 0,-5-2 0 0,-4 2 0 15,-2 0 0-15,-3-2 0 0,0 6-9 16,-3-1-32-16,5 7-4 0,-3 2-10 0,4 20-20 16,-3-28-38-16,3 28-76 0,3-23-135 0,-3 23-239 15,17-10 43-15,-17 10 408 0</inkml:trace>
  <inkml:trace contextRef="#ctx0" brushRef="#br0" timeOffset="64858.9237">14013 758 1702 0,'11'-17'102'0,"-11"17"-94"15,0 0-7-15,0 0 18 0,13-19 26 16,-13 19-10-16,21-17 12 0,-21 17-37 0,31-22-4 16,-12 10-2-16,3 4 2 0,-1 4-3 0,-2-2 3 15,-2 6-5-15,-17 0 3 0,26 9 3 0,-26-9-1 16,14 23 5-16,-14-23-5 0,7 25 12 0,-5-3-30 16,-8-3 12-16,-3 10-7 0,-4 6-1 0,-3 0 27 15,-6 1-11-15,1 0-8 0,-3-3 0 16,0-4 0-16,3-2 0 0,3-2 0 15,4-4 0-15,7-3 0 0,7-18 0 0,-2 26 0 16,2-26 0-16,0 0 0 0,33 15 0 0,-12-16 0 16,11-5 0-16,6-9 0 0,8-1-10 0,6-5-47 15,11 2-24-15,-3-7-60 0,20 11-108 0,-23-12-186 16,13 8-146-16,2 8 89 0,-20-4 492 0</inkml:trace>
  <inkml:trace contextRef="#ctx0" brushRef="#br0" timeOffset="69156.8897">8533 2830 636 0,'0'0'171'0,"-7"-22"-154"0,7 22 18 15,-9-23 27-15,9 23 13 0,-18-17 9 0,18 17-26 16,-29-6-16-16,11 9-10 0,-5-1 5 0,2 9 14 16,-6-4 9-16,7 11 8 0,-8-7-6 0,8 10-3 15,-7-6-14-15,7 7-3 0,-3-1-14 0,6 5-2 16,0 0-9-16,3 2 3 0,3-1-9 16,4 1 4-16,3-2-10 0,4-1 2 0,3-2-9 15,3-1 6-15,4-4-6 0,3-1 5 16,5-4-5-16,3-1 2 0,3-4-2 0,3-5 1 0,3-5 2 15,1-3-1-15,0-6 2 0,0-2-3 0,-2-4 4 16,-2-1-4-16,-3-4 5 0,-2-1-4 0,-3 0 4 16,-2-1-6-16,-2-3 7 0,-4-1-7 15,-1-1 6-15,-1 1-6 0,-1 2 4 16,-2-1-6-16,-3 5 6 0,-1 1-4 0,-2 1 5 16,0 1-3-16,0 19 3 0,-3-29-3 0,3 29 2 15,-1-17 1-15,1 17 5 0,0 0 3 0,0 0 0 16,0 0-2-16,0 0-6 0,0 0-1 0,0 0-3 15,0 0 3-15,23 21-2 0,-23-21 4 0,27 19-4 16,-27-19 2-16,28 22-2 0,-28-22 1 16,28 22-2-16,-28-22 2 0,28 21-3 0,-28-21 3 15,22 26-2-15,-22-26 3 0,13 29-2 0,-13-29 3 16,7 30-4-16,-7-12 4 0,-1 1-3 0,-3 3 3 16,0 1-5-16,-4-1 5 0,-1 2-6 15,-1-1 6-15,-2-1-5 0,0 0 5 0,-1-3-5 16,2-1 4-16,11-18 1 0,-13 19 3 0,13-19 2 15,0 0 0-15,0 0-3 0,0 0 3 16,0 0 4-16,13-24 2 0,-3 6 11 0,6-5-8 16,2-6 3-16,4-4-13 0,1-4 1 0,3-2-8 15,0-2 5-15,1 1-7 0,-1 4 6 0,-3 2-7 16,-1 3 6-16,-5 2-10 0,0 2-3 0,-3-1-16 16,2 6-9-16,-2-1-20 0,5 10-27 0,-6-6-14 15,15 20-68-15,-17-18-67 0,22 17-246 16,-7 6-31-16,-9-9 203 0</inkml:trace>
  <inkml:trace contextRef="#ctx0" brushRef="#br0" timeOffset="69672.5428">10120 2861 1291 0,'-28'-9'107'16,"28"9"-67"-16,-28-9 0 0,28 9 7 0,-23-7 7 15,23 7-6-15,-25 2-14 0,25-2-9 0,-31 11-7 16,31-11-1-16,-34 21 0 0,34-21 3 0,-34 31-4 16,16-10 4-16,-1 2-5 0,2 3 6 15,-2 2-2-15,3 2 6 0,2-2-6 0,3 3 3 16,2-4-9-16,3-1 0 0,6-4-7 16,2-4 1-16,-2-18-6 0,18 24 2 0,-18-24-2 15,33 12 0-15,-11-12 1 0,4-5-1 0,2-5 2 16,6-4-3-16,2-4 3 0,-1-6-4 0,3-5 5 15,-1-5-5-15,-2-3 5 0,2-1-7 0,-4-3 7 16,-5-2-8-16,-1 3 8 0,-6 3-6 16,-5 4 4-16,-2 7-3 0,-6 4 4 0,-8 22 1 15,9-23 5-15,-9 23 2 0,0 0 2 0,0 0-2 16,0 0-6-16,0 0-2 0,-20 18-4 0,10 4 1 16,-2 7-4-16,-4 8 6 0,-2 6-8 0,0 1 2 15,1 5-13-15,2-6-1 0,8 1-23 0,5-9-11 16,11 6-71-16,-9-41-106 0,32 42-368 15,-6-24-12-15,6-13 275 0</inkml:trace>
  <inkml:trace contextRef="#ctx0" brushRef="#br1" timeOffset="75820.7525">14957 816 558 0,'18'-18'138'0,"-18"18"-57"16,1-17-22-16,-1 17 20 0,4-17 10 0,-4 17 12 15,0 0-15-15,0 0-12 0,0 0-22 0,0 0-14 16,0 0-10-16,0 0-11 0,0 0-4 16,0 0-7-16,0 0-4 0,-22 32 1 0,14-4 13 15,-2 1 2-15,3 4 12 0,-7 5-7 16,4 2 4-16,-4 9-19 0,0 3 11 0,-3 7-8 15,0 0-21-15,-4 0 30 0,-1-1-18 0,-4-2 19 16,5-1 19-16,-2-10-17 0,6 0 11 0,1-13-19 16,4-2 1-16,5-11-9 0,7-19-1 0,-6 18-4 15,6-18 0-15,0 0 1 0,0 0 1 0,0 0 9 16,21-19 3-16,-8-3 2 0,4-8-7 16,6-10 0-16,4-10-17 0,3-3 11 0,3-3-12 15,-1-3 8-15,2 1 20 0,0-2-18 16,0-5 22-16,-4 4-14 0,1-6-13 0,-3 0 9 15,0-1 8-15,-2 0-1 0,-1 3 6 0,-3 9-14 16,-3 5-13-16,-1 15 7 0,-2 11 3 0,-16 25 10 16,15-17 7-16,-15 17-6 0,0 0-7 0,0 0-1 15,0 0-5-15,-5 40 1 0,4-3 5 16,-1 10 1-16,-1 5 22 0,-2 0-31 0,0 6-13 16,0-1 6-16,2 6-31 0,0-2 41 0,1-1 9 15,3-1-14-15,1 3 0 0,2-2 11 0,2-4-16 16,-1-3 6-16,1-2-9 0,2-3-18 0,-3-3-1 15,5-6-7-15,-5-8-6 0,6 3-57 0,-11-34-34 16,11 47-76-16,-11-47-95 0,-17 5-194 16,17-5 38-16,0 0 331 0</inkml:trace>
  <inkml:trace contextRef="#ctx0" brushRef="#br1" timeOffset="75977.4235">14929 1213 1672 0,'-32'7'128'0,"32"-7"-80"15,0 0-24-15,0 0 12 0,0 0-28 16,0 0 2-16,0 0-3 0,19 3-11 0,0-2 11 16,10 0 8-16,6-3-11 0,7-2 11 0,4-2-26 15,4-5-5-15,8 1-49 0,-4-10-52 0,14 9-76 16,-21-16-122-16,9 15-237 0,1 5 23 0,-9-1 358 16</inkml:trace>
  <inkml:trace contextRef="#ctx0" brushRef="#br1" timeOffset="76353.3133">15944 1148 1518 0,'0'0'130'0,"-17"-2"-104"0,17 2 4 0,0 0 5 16,-22 3 3-16,22-3-3 0,-28 7-12 0,11-2-4 15,-1 5 0-15,-2-1-9 0,-1 3 0 16,1 3 13-16,-1-1-27 0,0 2 29 0,0 2-26 15,0-1 10-15,4-2 3 0,17-15-7 0,-21 25-1 16,21-25-3-16,0 0-2 0,-5 22-2 0,5-22 0 16,0 0-1-16,22 10 4 0,-22-10-2 15,29 0 0-15,-9-4 2 0,2-1-3 0,3-2 2 16,1-2-2-16,1 2 3 0,0 1-2 16,-3 1-3-16,-4 4 0 0,-3 1 1 0,-17 0-3 15,20 1 6-15,-20-1 0 0,0 0-2 0,0 0 3 16,4 26 0-16,-4-26 1 0,-11 26-2 0,0-6 4 15,-2-1-5-15,-2 4 7 0,-2-2-7 0,0-3 5 16,17-18-5-16,-29 27-1 0,29-27-16 0,-15 22-14 16,15-22-34-16,0 0-32 0,0 0-40 0,0 0-73 15,36 3-181-15,-16-9-110 0,-5-13 50 16,18 17 453-16</inkml:trace>
  <inkml:trace contextRef="#ctx0" brushRef="#br1" timeOffset="76540.8358">16334 1121 1619 0,'-10'24'91'0,"-7"-12"-85"15,17-12 8-15,-33 34 3 0,17-11-2 0,-3 1 39 16,0 3-37-16,-1 1 24 0,4 0-23 0,1-1-19 16,3 0 7-16,4-3-7 0,2 0 3 0,2-4-7 15,3-1 3-15,1-1-12 0,0-18-8 0,6 28-30 16,-6-28-40-16,20 18-121 0,-20-18-75 15,0 0-264-15,33-17 41 0,-21-3 365 16</inkml:trace>
  <inkml:trace contextRef="#ctx0" brushRef="#br1" timeOffset="76931.4716">16510 1086 1806 0,'-18'8'31'16,"18"-8"-26"-16,0 0 4 0,0 0 19 16,0 0 10-16,1 22 1 0,-1-22-5 0,0 0-17 15,-1 26-8-15,1-26-5 0,0 25 0 0,-2-8-2 16,-1 2-5-16,-3 2 23 0,0-3-23 0,0 1 10 16,-3 1-7-16,2-3 0 0,1 2 0 0,6-19 0 15,-13 33 0-15,13-33 0 0,-4 21 0 16,4-21 0-16,0 0 0 0,0 0 0 0,4 17 0 15,-4-17 0-15,0 0-1 0,17-7 2 0,-17 7-3 16,27-18 3-16,-7 2-5 0,-1-1 4 0,3-3-2 16,0-1 2-16,-1-2-2 0,-3 4-11 0,-2-2 23 15,-2 2-22-15,-14 19 21 0,23-27-10 0,-23 27-5 16,16-18 9-16,-16 18-2 0,0 0 4 16,0 0-1-16,0 0-10 0,0 0 1 15,0 0 1-15,6 20 4 0,-6-20-6 0,3 31-10 16,-1-10 8-16,-1-3-33 0,5 3 18 0,-2-1-28 15,7 2-31-15,-11-22-29 0,27 38-89 0,-27-38-97 16,24 14-247-16,-1 0 58 0,-2-13 329 0</inkml:trace>
  <inkml:trace contextRef="#ctx0" brushRef="#br1" timeOffset="80619.812">17100 1172 1233 0,'0'0'124'16,"0"0"-96"-16,0 0-18 0,0 0 9 0,0 0 4 16,0 0 7-16,-21 11-3 0,21-11 17 0,-32 29-37 15,12-11 37-15,-1 5-30 0,-7 0 9 0,4 2 9 16,-7-1-5-16,6 5 10 0,0-6-11 0,5 2 8 15,3-6-17-15,6-2-2 0,11-17-7 16,-11 24-6-16,11-24-6 0,7 18 1 0,-7-18-5 16,26 17 5-16,-8-8-2 0,3-2 5 0,2-2 0 15,2-2 0-15,4-3 2 0,1 0-2 0,1-2 0 16,2-4 1-16,0-3 0 0,0-3-2 0,-2-1 4 16,0-3-5-16,-2-2 5 0,-3-1-4 0,-1-2 4 15,-2 0-5-15,-3 0 3 0,-3 2-2 16,-6 2 4-16,-11 17-1 0,15-31 2 0,-15 31-4 15,8-24 3-15,-8 24-5 0,-2-19 3 16,2 19 2-16,0 0 0 0,0 0 3 0,0 0 0 16,0 0-2-16,0 0-3 0,0 0 0 0,0 0-3 15,-18 22 3-15,16-5-2 0,-1 2 3 0,2 3-6 16,0 2 6-16,2 1-6 0,2 1 8 0,3-2-7 16,1-4 4-16,3-1-3 0,-10-19 5 15,28 29 0-15,-11-18 7 0,1-7-1 0,1 0 0 16,2-5 7-16,2 0 3 0,-3-7 2 0,2-1-2 15,-3-2-3-15,-2-6-6 0,-1-1 1 0,-2-2-3 16,-1-4 1-16,-2 0-8 0,-2-1 3 0,0-3-5 16,-3 5 3-16,0-3-6 0,-2 3-21 15,-3 0 16-15,2 2-38 0,-1-1 12 0,4 5-29 16,-6-6-29-16,0 23-40 0,13-38-73 16,10 29-144-16,-23 9-186 0,26-16 70 0,-2 20 429 15</inkml:trace>
  <inkml:trace contextRef="#ctx0" brushRef="#br1" timeOffset="80901.498">18383 528 1452 0,'0'0'124'0,"0"0"-78"0,0 0-5 15,0 0 1-15,0 0 5 0,-20 9-17 0,20-9-18 16,-22 35 4-16,9-6-4 0,-6 11 7 16,1 2 31-16,-7 3-21 0,3 3-8 0,-2 2 6 15,-1 8-31-15,5-4 12 0,-1 1 8 0,3-1-18 16,0-3 7-16,3-3-6 0,3 0-6 0,3-4 20 16,3-2-20-16,4-7 19 0,-1-4-19 0,6-3-27 15,0-6-10-15,7-1-27 0,-10-21-44 0,27 27-91 16,-27-27-365-16,21 5-3 0,-4-9 196 0</inkml:trace>
  <inkml:trace contextRef="#ctx0" brushRef="#br1" timeOffset="81073.3722">17972 1021 1590 0,'-20'-16'383'0,"20"16"-333"0,0 0-32 15,0 0-12-15,0 0-6 0,0 0 0 0,17-4 0 16,5 4 0-16,7-3 0 0,7 0 0 15,7-8 0-15,8-1 0 0,2-1 0 0,0-5 0 16,7 3-50-16,-12-8-109 0,18 11-212 0,-20 3-268 16,-2 4 22-16,-4 11 407 0</inkml:trace>
  <inkml:trace contextRef="#ctx0" brushRef="#br1" timeOffset="84276.8857">14711 1997 1109 0,'-3'-20'43'0,"3"20"-29"0,0 0-10 16,7-18-2-16,-7 18 10 0,0 0 4 16,0 0 5-16,18-11 1 0,-18 11-1 0,0 0-1 15,22-6 4-15,-22 6 1 0,23-1 3 0,-5 1 0 16,-1-2-1-16,5 0 0 0,3-1-36 0,4 0 31 15,4-3-25-15,6 0 27 0,3-1-2 0,7 1-4 16,-1-4-10-16,10 4 1 0,2-3-1 0,4 0-3 16,6 2-2-16,2-3-2 0,4 4 0 15,5-2-5-15,3 2 3 0,4 0-2 0,4 0 4 16,-1 2 1-16,6 1 3 0,-2 2-6 16,3 1 0-16,2 3 0 0,1-1-1 0,3 4 7 15,-4-1 5-15,1 1 4 0,-1-2 5 0,5 3 8 16,-4-6-3-16,6 2 3 0,-3-5-7 0,2 0-3 15,0-3-1-15,2-1-5 0,-1-2 1 0,3-2-8 16,-2 0 0-16,-6-1-5 0,1-1 2 16,-2 1-1-16,-3-2 1 0,-2 1 0 0,-8 0 1 15,-5 1-3-15,-5 1 3 0,-6 3-5 0,-8 2-4 16,-7-1-12-16,-9 5-13 0,-9-3-11 0,-5 9-18 16,-14-8-11-16,5 12-21 0,-25-9-25 0,17 6-13 15,-17-6-29-15,0 0-74 0,-4 27-181 0,-14-28 43 16,15 21 371-16</inkml:trace>
  <inkml:trace contextRef="#ctx0" brushRef="#br1" timeOffset="85136.7679">17675 2064 1325 0,'0'0'132'0,"0"0"-104"0,0 0-13 0,-12-19 9 15,12 19 5-15,0 0 8 0,0 0-6 0,-19-8-15 16,19 8-4-16,0 0-8 0,-24 20 2 0,24-20 2 16,-18 18 6-16,18-18 5 0,-18 24 6 0,18-24-2 15,-12 31 3-15,12-31-9 0,-4 31 0 0,4-31-11 16,6 27 1-16,-6-27-6 0,15 20 1 15,-15-20-1-15,20 16 2 0,-20-16-2 0,27 10 3 16,-27-10-2-16,33 1 0 0,-14-5 1 16,2-2-3-16,3-1 1 0,1-4-2 0,0-1 3 15,-1-4-3-15,1-2 5 0,-2-1-5 0,-1-2 3 16,-2-1-4-16,2 3 6 0,-1-5-7 0,-3 0 6 16,-2 4-4-16,-16 20 3 0,20-21-1 0,-20 21 9 15,0 0 4-15,0 0 1 0,0 0 2 16,0 0-11-16,-3 38 1 0,-5-4-10 0,-3 10 10 15,-5 4-7-15,-2 4 14 0,-3 4-9 0,-1 4 9 16,0 3-9-16,1-1 9 0,1-3-9 0,-1-6-2 16,2-6 19-16,-2-5-22 0,3-7 16 0,2-5-9 15,1-5-9-15,2-3 4 0,13-22-1 0,-27 28 1 16,27-28-1-16,-25 9-4 0,25-9-7 16,-30-8-18-16,12 0-27 0,-9-18-71 15,27 26-238-15,-47-37-232 0,14 9-3 0,-3 0 349 16</inkml:trace>
  <inkml:trace contextRef="#ctx0" brushRef="#br1" timeOffset="85871.6279">10787 3072 1544 0,'0'0'80'0,"-20"5"-38"15,20-5-21-15,0 0-13 0,0 0-2 16,0 0 3-16,19-14 0 0,-2 5 1 0,6-5-5 16,3-1-3-16,6-5-4 0,6 1-4 0,-1-4-19 15,8 6-14-15,-6-6-25 0,9 13-11 16,-11-9-22-16,11 19-33 0,-18-13-46 0,10 21-103 16,-5 3-172-16,-35-11 60 0,40 25 391 0</inkml:trace>
  <inkml:trace contextRef="#ctx0" brushRef="#br1" timeOffset="86012.2337">10876 3339 1525 0,'0'0'100'15,"-32"13"-57"-15,32-13-19 0,0 0-16 16,0 0-4-16,0 0-5 0,0 0 0 0,0 0 3 16,30-23-3-16,-5 13 2 0,6-5-4 0,9-1-9 15,4-4-15-15,15 8-98 0,-16-20-105 0,16 14-322 16,-1 2 7-16,-10-8 336 0</inkml:trace>
  <inkml:trace contextRef="#ctx0" brushRef="#br1" timeOffset="86387.2597">11990 3109 1577 0,'0'0'147'0,"0"0"-108"16,0 0-23-16,0 0-15 0,0 0-1 16,0 0-1-16,0 0 1 0,0 0 3 0,18 2-2 15,0-6 1-15,5-2-3 0,4-3 0 0,2-2-9 16,5 4-21-16,-5-6-31 0,10 13-46 0,-12-16-64 16,20 22-101-16,-15-5-248 0,1-9 50 15,8 16 337-15</inkml:trace>
  <inkml:trace contextRef="#ctx0" brushRef="#br1" timeOffset="86949.7641">12803 2934 1093 0,'0'0'75'16,"13"-21"-27"-16,-13 21 15 0,0 0 16 15,3-20 11-15,-3 20-15 0,0 0-20 0,0 0-18 16,-17 8-16-16,17-8 3 0,-24 21 0 0,9-3 7 16,-7 4-4-16,1 6 5 0,-4-1-8 0,3 7 5 15,-2-1-8-15,3 1 3 0,0-3-8 0,5-2 2 16,6-2-9-16,2-5 1 0,6-4-8 15,2-18-13-15,6 28 25 0,-6-28-27 0,22 21 28 16,-5-12-14-16,3-7-1 0,6-3 0 16,3-3 0-16,4-5 0 0,2-3-13 0,1-4 27 15,0-5-26-15,-1 0 24 0,-1-2-9 0,-2 0-5 16,-4 1 4-16,-5 0-3 0,-2 3 4 0,-4-1-2 16,-4 3 3-16,-13 17-3 0,20-26 2 0,-20 26-3 15,7-18 2-15,-7 18-1 0,0 0 2 0,0 0-1 16,0 0 1-16,0 0 0 15,0 0-2-15,0 0-1 0,0 0-3 0,-21 21 3 0,15 2-4 16,-1 4 6-16,1 2-4 0,0 0 4 16,3 0-5-16,2-1-10 0,3-3 25 0,3 1-25 15,1-6 25-15,3-3-11 0,-9-17-3 0,22 22 1 16,-22-22 2-16,28 8 3 0,-28-8 4 0,29-6 0 16,-29 6 4-16,30-20 5 0,-30 20-11 0,33-34 26 15,-18 11-27-15,-2-2-2 0,-1-3-3 16,-1-1 0-16,-1-1 0 0,0-2 0 0,-4 3 0 15,0-1 0-15,0 1-2 0,-2-3-24 0,2 3-7 16,-1-1-14-16,3 5-3 0,-2-3-22 0,-6 28-18 16,22-44-50-16,5 42-131 0,-27 2-276 0,24-30 14 15,-4 25 298-15</inkml:trace>
  <inkml:trace contextRef="#ctx0" brushRef="#br1" timeOffset="87324.7641">13606 2505 1441 0,'-37'-11'365'0,"37"11"-338"0,-24 0-19 0,24 0 4 16,0 0 5-16,0 0 2 0,0 0-7 0,0 0-4 15,0 0 5-15,0 0 4 0,29-16 5 16,-5 8-2-16,6-2-7 0,5 0-7 0,-1 3-1 15,5 0-5-15,-5 2 3 0,-2 1-3 0,-4 3-1 16,-5 2 3-16,-23-1-1 0,26 9 2 0,-26-9 0 16,0 0 2-16,11 21-1 0,-11-21 1 15,-7 31-1-15,-3-11 0 0,-6 3-4 0,-4 1 3 16,-6 2-3-16,-2-1-5 0,-2 1 16 0,1-2-11 16,1-2 0-16,3-2 0 0,7-4 0 0,18-16 0 15,-22 25 0-15,22-25 0 0,-1 17 0 0,1-17 0 16,0 0 0-16,28 22 0 0,-10-18 0 0,8-2 0 15,3-2 0-15,3-5-2 0,5 2-36 16,0-7-26-16,8 10-48 0,-15-18-81 16,25 26-182-16,-17-14-202 0,-4 0 30 0,3 13 409 15</inkml:trace>
  <inkml:trace contextRef="#ctx0" brushRef="#br1" timeOffset="87918.615">14148 3027 1473 0,'0'0'72'16,"0"0"-55"-16,-4-21 4 0,4 21 15 0,0 0 16 15,0 0 6-15,0 0-9 0,0 0-11 0,0 0-14 16,0 0-9-16,0 0-4 0,-8 19 1 16,8-19 4-16,-10 33 9 0,2-12 4 0,2 3-1 15,-2-2-8-15,5 0-5 0,0-4-9 16,4-1 0-16,-1-17-6 0,11 25 0 0,-11-25 0 15,20 16 1-15,-20-16 0 0,30 6-1 0,-11-7 2 16,1-3-3-16,3-4 2 0,-1-3 2 0,3-5 1 16,1-3-2-16,-1-4 3 0,-1 0-7 0,-1-1 5 15,-2-2-4-15,-3 0 4 0,0 0-4 16,-1 1 4-16,-3 2-4 0,-1 1 3 0,-3 4-2 16,-10 18 0-16,13-23 0 0,-13 23 0 0,0 0 0 15,0 0 0-15,0 0 0 0,0 0 0 0,0 0 0 16,0 29 0-16,-4-1 0 0,0 10 0 0,-1 6 0 15,-4 8 0-15,-1 2 0 0,1 8 0 16,-3 5 0-16,-1 0 0 0,1 5 0 0,-2-2 0 16,-1-1 0-16,-1-6 0 0,0-2 0 15,1-6 0-15,-1-4 0 0,0-7 0 0,-1-1 0 16,0-9 0-16,0-4 0 0,0-7 0 0,0-6 0 16,0-4 0-16,0-3 0 0,17-10 0 0,-33 6 0 15,15-11 0-15,0-5 0 0,-1-6 0 0,2-7 0 16,3-4 0-16,0-7 0 0,7 0-61 0,-4-10-41 15,16 15-115-15,-22-12-403 0,18-1 28 16,-1-4 138-16</inkml:trace>
  <inkml:trace contextRef="#ctx0" brushRef="#br2" timeOffset="122040.5413">15830 3505 952 0,'19'-1'135'0,"-19"1"-37"16,0 0-23-16,0 0-2 0,0 0-2 0,-26-23-10 15,26 23-13-15,-20-13-12 0,20 13-10 0,-28-14-2 16,28 14-6-16,-35-19 0 0,14 5-5 0,-4-3 2 16,-1-1-3-16,-4-5 5 0,-2-2-5 0,1-4-12 15,-1 0 30-15,0-5-32 0,4-1 26 16,0-3-11-16,4 0-15 0,3 1 9 0,4-1-10 15,2 0 9-15,1 1-9 0,6-4 7 0,2 2-8 16,4-1 8-16,4 1-9 0,-1 1 10 0,4 0-10 16,1 1 9-16,1 2 4 0,4-1-26 0,1 3 28 15,3 0-29-15,3 0 16 0,3 1 6 0,3 1-6 16,4 2 6-16,1 3-5 16,3 3 4-16,-1 2-5 0,0 7 2 0,-3 3-3 15,-5 7 0-15,-6 4-2 0,-17 0-1 0,22 15 3 16,-22-15 1-16,1 36 5 0,-9-7-6 0,-8 7 7 15,-6 9-12-15,-7 3 13 0,-8 4 14 0,-4 4-23 16,-8 2 25-16,-2 4-17 0,-5-2 7 0,3 3 23 16,-3-6-7-16,6 1 13 0,1-7-19 0,9-4 4 15,7-7-15-15,9-5 3 0,6-6-9 16,7-5-13-16,7-6 24 0,9-1-30 0,-5-17 29 16,34 24-14-16,1-17 0 0,10-6 2 0,12-10-1 15,10-6-8-15,11-8-23 0,2-10 8 0,10 0-54 16,-2-10 0-16,13 10-57 0,-18-19-75 15,14 21-167-15,-19-8-135 0,-13-3 61 0,4 14 413 16</inkml:trace>
  <inkml:trace contextRef="#ctx0" brushRef="#br2" timeOffset="122290.5524">16138 2762 1364 0,'-8'24'313'0,"8"-24"-285"15,0 0-22-15,0 0-8 0,0 0 9 16,0 0 10-16,24-6 7 0,-24 6 5 16,17 4-4-16,-17-4-7 0,19 12-6 0,-19-12-7 15,23 22 1-15,-23-22-3 0,16 36 6 0,-12-10-6 16,-4 4 3-16,-7 6-6 0,-2 4 6 0,-6 3-7 16,-1 3 7-16,-1-1-16 0,-2-1 3 0,1-1-4 15,-3-6-38-15,8 1 9 0,-4-10-42 0,10 3-9 16,7-31-26-16,-6 44-80 0,6-44-124 15,0 0-166-15,0 0 61 0,9-21 381 0</inkml:trace>
  <inkml:trace contextRef="#ctx0" brushRef="#br2" timeOffset="122478.1357">16207 2737 1696 0,'-28'5'56'0,"6"4"-11"0,4-3-16 0,18-6 0 15,-20 10-8-15,20-10-9 0,0 0-8 0,0 0-5 16,22 9-1-16,-3-7 2 0,9-3-2 0,7-4-1 16,4-2 1-16,7-4-9 0,4 1-10 0,0-6-20 15,8 7-24-15,-10-11-25 0,6 15-34 0,-19-15-48 16,14 21-159-16,-14-7-145 0,-11-4 13 16,6 16 376-16</inkml:trace>
  <inkml:trace contextRef="#ctx0" brushRef="#br2" timeOffset="122649.9324">16174 3027 1634 0,'-33'10'93'0,"33"-10"-64"15,-18 9-24-15,18-9-5 0,0 0 10 16,0 0 7-16,26 0 11 0,-7 0 0 0,3-3-8 16,7-3-9-16,6-2-7 0,7-2-6 0,3-1-1 15,3-4-15-15,7 4-25 0,-5-7-37 0,11 16-63 16,-22-22-107-16,12 15-291 0,-9 2 25 0,-6-6 234 15</inkml:trace>
  <inkml:trace contextRef="#ctx0" brushRef="#br2" timeOffset="123306.2118">16990 3002 1430 0,'-31'-5'76'15,"3"11"-24"-15,-8-7 12 0,8 9 8 16,-9-5-2-16,6 9-9 0,-8-1-16 0,5 3-6 16,-2 2-6-16,4 4-1 0,2-3-6 0,7 4-4 15,2-2-12-15,6 1-4 0,3 0-7 0,4-1 4 16,4 1-5-16,3-1-7 0,5-1 23 16,3 0-23-16,4 1 21 0,-11-19-13 0,35 30-3 15,-13-18 3-15,5-5 0 0,2-2 1 0,1-3-3 16,1-3 2-16,-1-4-4 0,2-2-4 15,-2-4 3-15,-2-3-4 0,-1-3-11 0,-4-1 28 16,-2-2-24-16,-4-2 22 0,-3 0-10 0,-2-3-3 16,-1-1 4-16,-5-1-4 0,-2 1 6 0,-3-1-3 15,-4 1 7-15,-1 1-3 0,-5 2 5 0,1 1-5 16,-3 5 4-16,11 17 0 0,-22-23 3 0,22 23 1 16,-17-8 1-16,17 8-2 0,0 0-3 15,-18 2-2-15,18-2-2 0,0 0 0 16,-3 17-2-16,3-17 2 0,11 22 0 0,-11-22 0 15,26 21-1-15,-8-13 2 0,4 1-2 0,2-2 2 16,2-1-1-16,2-1 0 0,-1-2 1 0,-1 1 0 16,0 1 0-16,-4-2 0 0,-1 1 1 0,-4 0 0 15,-17-4 0-15,24 7-1 0,-24-7-1 0,0 0 1 16,0 0 1-16,18 24 2 0,-18-24-3 16,-1 23 4-16,-3-6-6 0,-2 2 5 0,-4 3-4 15,-1 4 4-15,-3 0-6 0,-1 0-6 0,1-2 22 16,-1 0-24-16,4-2 25 0,1-4-12 0,10-18-3 15,-9 25 1-15,9-25-2 0,0 0 0 0,0 0-1 16,0 0 6-16,0 0 8 0,24 6 5 16,-24-6 5-16,24-23-10 0,-8 5-11 0,1-4 0 15,0-2 0-15,1-1 0 0,-2-4 0 16,-1 2 0-16,-2 1 0 0,-2 0 0 0,-1 1 0 16,-4 1 0-16,1 3 0 0,-2 2 0 0,-5 19 0 15,6-22 0-15,-6 22 0 0,0 0 0 0,0 0 0 16,0 0 0-16,0 0 0 0,23-16-49 0,-3 19-32 15,-3-11-41-15,18 14-28 0,-8-19-26 0,28 22-128 16,-3-14-208-16,1-9 41 0,14 10 290 16</inkml:trace>
  <inkml:trace contextRef="#ctx0" brushRef="#br2" timeOffset="123774.9774">18625 2930 1538 0,'-32'-1'80'0,"7"10"-23"0,-7-7-3 0,8 9 0 16,-7-3-10-16,7 4-10 0,-5 2-10 0,2 4 1 16,-1 0-3-16,2 3 3 0,3-1-6 0,5 1-3 15,2 0-8-15,4 1-3 0,6 0-3 0,1-1 2 16,4-1-5-16,3-2 5 0,3-1-4 0,-5-17-10 16,20 26 10-16,-20-26-11 0,31 14 12 15,-8-10 3-15,1-5 1 0,2-4 2 0,2-4-2 16,-2-3 9-16,2-4-9 0,-3-2 6 0,2-4-9 15,-3-3-2-15,1-2 0 0,-3 0 0 0,-3-1 0 16,-1-1 0-16,-1 1 0 0,-2 1 0 16,0 1 0-16,-3 0 0 0,-1 6 0 0,-2 2 0 15,-9 18 0-15,14-20 0 0,-14 20 0 0,0 0 0 16,0 0 0-16,0 0 0 0,0 0 0 16,5 23 0-16,-7-5 0 0,1 8 0 0,-1 2 0 15,-1 3 0-15,0 4 0 0,-3-1-27 0,3 4-26 16,-3-7-24-16,13 11-50 0,-15-21-124 0,20 10-335 15,-4-6 29-15,7-9 189 0</inkml:trace>
  <inkml:trace contextRef="#ctx0" brushRef="#br2" timeOffset="124212.4889">19861 2991 1285 0,'0'0'90'0,"0"0"-45"15,0 0 1-15,0 0 9 0,-27-3-1 0,27 3-7 16,-39 16-3-16,17 0 4 0,-6-5-3 15,3 4 0-15,-3-3-10 0,5 4-5 16,0-5-10-16,5 2-4 0,18-13-8 0,-23 19-2 16,23-19-7-16,0 0-1 0,-4 16 0 0,4-16-1 15,18 9 0-15,-18-9 2 0,37 6 0 0,-14-5 1 16,4 0 1-16,0-1 1 0,-2 2-2 0,1-1 1 16,-3 2 0-16,-1 4-1 0,-5-1 0 0,-17-6 1 15,23 16-2-15,-23-16 4 0,8 23-2 0,-8-23 2 16,-2 33 13-16,-5-14-27 0,-4 2 27 15,-4 2-27-15,-4-1 11 0,-1-2 4 0,-1-2-8 16,3-2-1-16,18-16-9 0,-29 21-12 16,29-21-28-16,0 0-54 0,-7 17-58 0,-2-35-78 15,29 7-286-15,-20 11 46 0,34-46 188 0</inkml:trace>
  <inkml:trace contextRef="#ctx0" brushRef="#br2" timeOffset="124775.0658">20266 3020 1259 0,'-25'0'349'16,"5"16"-279"-16,-4-4-33 0,5 5 5 0,-1-4 0 15,6 5-3-15,-5-1-13 0,4 3-3 0,1-1-9 16,3 1 1-16,3 2-9 16,2 1-14-16,2 1 27 0,-1 2-28 0,4-2 27 15,0 4-11-15,-2-3-7 0,2 2 10 0,-1-1-6 16,-1-2 7-16,0-2-4 0,-1-1 4 0,-1-4-4 15,0-1 1-15,5-16-5 0,-7 25-1 0,7-25-1 16,0 0 1-16,0 0 0 0,0 0-1 0,0 0-1 16,0 0-4-16,0 0 1 0,0 0 0 0,11-32 4 15,-3 8-4-15,6-5 4 0,3-4-9 16,0-3 7-16,1-1-6 0,3-1-8 0,-3-1 23 16,0-3-20-16,0 0 21 0,1-2-5 0,1 3-8 15,1 5 8-15,0 3-7 0,-3 9 5 16,-2 5-3-16,-16 19 3 0,23-19-3 0,-23 19 1 15,0 0-3-15,21-1 0 0,-21 1 1 0,0 0 0 16,24 17 2-16,-24-17-1 0,18 21 1 16,-18-21-2-16,21 28 3 0,-21-28-2 0,22 31 2 15,-22-31-1-15,22 33 2 0,-12-16-5 0,-1 0 5 16,-2-1-4-16,-3 1 3 0,-3 0-2 0,-2 0 4 16,-4 0-4-16,-3 0 4 0,-5 1-4 0,13-18-9 15,-34 32 26-15,11-17-25 0,-1 0 24 0,-3-1-13 16,-3 1-4-16,-2-2 4 0,-2 1-2 0,0-2 2 15,1 0-2-15,3 0 3 0,1 0-4 16,4 0 2-16,3 0-1 0,3 0-1 16,19-12-1-16,-30 26 3 0,30-26-1 0,-24 33 2 15,13-10-4-15,3 3 5 0,1 3-5 0,-1 0 5 16,2 1-6-16,0-2 6 0,1 1-6 0,3-2 4 16,-1-4-5-16,2-2 5 0,2-1-9 0,-1-20-5 15,9 32-22-15,-9-32-23 0,16 25-49 0,-16-25-59 16,28 9-164-16,-28-9-246 0,30-22 71 15,-7 12 313-15</inkml:trace>
  <inkml:trace contextRef="#ctx0" brushRef="#br2" timeOffset="125181.2521">20594 3046 1598 0,'0'0'272'0,"0"0"-256"15,7 17-12-15,-7-17 9 0,0 0 9 0,-1 27 5 16,1-27-1-16,-5 31-11 0,2-12-3 0,0 1-10 16,-1 2 2-16,-1 1-3 0,-1 1-8 0,-2 1 23 15,-1 1-23-15,-1 0 21 0,1 1-10 0,-1-2-6 16,-1 1 5-16,1-4-4 0,1-3 2 16,1-2-3-16,8-17 4 0,-9 25-2 0,9-25 1 15,0 0-1-15,0 0-2 0,0 0-1 16,0 0 1-16,0 0 1 0,0 0 0 0,0 0 5 15,25-24-3-15,-10 4 2 0,2-6-4 0,2-3 4 16,1-4-6-16,-1 1-6 0,0-2 20 0,0-4-15 16,3 2 20-16,-4-4-15 0,3 3-1 0,-4 2 0 15,1 4 0-15,-4 6 0 0,0 6 0 16,-14 19 0-16,14-24 0 0,-14 24 0 0,0 0 0 16,0 0 0-16,0 0 0 0,0 0 0 0,0 0 0 15,0 0 0-15,0 0 0 0,19 22 0 0,-19-22-9 16,17 21-37-16,-17-21-14 0,23 23-29 0,-23-23-28 15,34 25-66-15,-34-25-103 0,20 6-241 0,1 3 16 16,-21-9 293-16</inkml:trace>
  <inkml:trace contextRef="#ctx0" brushRef="#br2" timeOffset="125368.7628">21162 3046 1417 0,'-4'19'364'0,"4"-19"-295"0,-22 13-25 16,22-13-4-16,-21 22 0 0,21-22-6 0,-24 31-5 15,9-13-19-15,3 5-10 0,-2 1 0 16,0 4 0-16,2 2 0 0,0 2 0 0,2-2 0 16,2-1 0-16,2 0 0 0,1-3 0 0,2-3 0 15,6-4 0-15,3 0-23 0,-6-19-27 16,17 27-33-16,-17-27-39 0,30 14-90 0,-30-14-232 16,22-21-124-16,0 8 59 0,-7-19 474 0</inkml:trace>
  <inkml:trace contextRef="#ctx0" brushRef="#br2" timeOffset="126181.2687">21450 3000 1683 0,'-17'5'269'16,"17"-5"-248"-16,-16 27-14 0,16-27 8 0,-7 26 8 16,7-26 6-16,-6 28-29 0,6-28 0 15,-5 28 0-15,5-28 0 0,-3 26 0 16,3-26 0-16,1 27 0 0,-1-27 0 0,-2 27 0 15,2-27 0-15,-6 30 0 0,6-30 0 0,-9 30 0 16,9-30 0-16,-13 32 0 0,5-15 0 0,8-17 0 16,-15 29 0-16,15-29 0 0,0 0 0 0,-13 18 0 15,13-18 0-15,0 0 0 0,0 0 0 0,0 0 0 16,0 0 0-16,0 0 0 0,19-25 0 16,-7 8 0-16,4-4 0 0,3-4 0 0,1-2 0 15,1 0 0-15,-1 1 0 0,0-1 0 0,2 1 0 16,-3 3 0-16,2 1 0 0,-2 5 0 0,-19 17 0 15,29-22 0-15,-29 22 0 0,0 0 0 0,19-5 0 16,-19 5 0-16,0 0 0 0,2 21 0 16,-2-21 0-16,-2 33 0 0,-3-13 0 0,2 2-5 15,1-2-10-15,3 1-11 0,2-3 1 16,5 2-8-16,-8-20 6 0,24 31-9 0,-24-31-13 16,39 24 19-16,-16-18-40 0,9 4 25 0,-4-11-27 15,10 7-11-15,-8-15-3 0,14 12-39 0,-15-17-4 16,11 12-20-16,-14-13 18 0,1 6 40 0,-10-3 41 15,-17 12 61-15,20-20 67 0,-20 20 14 0,4-20 32 16,-4 20-18-16,-10-22-13 0,-6 5 2 16,16 17-2-16,-24-21-1 0,24 21-10 0,-33-14-5 15,16 10-11-15,-10-3-7 0,8 7-12 16,-7-1-7-16,4 5-9 0,-2-1-2 0,2 4-5 16,2 2-3-16,1 3-4 0,19-12-17 0,-29 25 0 15,29-25 0-15,-17 31 0 0,17-31 0 0,-5 30 0 16,5-30 0-16,10 26 0 0,-10-26 0 0,21 23 0 15,-21-23 0-15,31 15 0 0,-12-9 0 16,1-4 0-16,2-2 0 0,1-2 0 0,2-3 0 16,-1-1 0-16,-2-4 0 0,0 0 0 0,-3-4 0 15,-1 0 0-15,1-3 0 0,-2 0 0 0,-2-3 0 16,0 1 0-16,-15 19 0 0,24-31 0 0,-24 31 0 16,11-21 0-16,-11 21 0 0,0 0 0 0,0 0 0 15,0 0 0-15,0 0 0 0,-20 4 0 16,5 13 0-16,-3 6-6 0,-4 9-2 15,-5 6-3-15,2 7 23 0,-2 7-17 0,0 6 16 16,0 8-6-16,1 12-11 0,-2 5 14 0,-4 4-9 16,0 0 2-16,2-8-1 0,1-7 0 0,4-10 0 15,5-8 0-15,4-8 0 0,1-7 0 0,2-8 0 16,2-4 0-16,-1-6 0 0,12-21 0 0,-20 23 0 16,20-23 0-16,-18 4 0 0,18-4 0 15,0 0 0-15,-19-30 0 0,14 7 0 0,-1-8 0 16,3-1 0-16,3-4 0 0,2 0 0 0,-2-4-53 15,4 4-34-15,-12-19-77 0,19 15-311 0,-25-13-131 16,2-4 35-16,-1 10 481 0</inkml:trace>
  <inkml:trace contextRef="#ctx0" brushRef="#br2" timeOffset="126760.293">18208 4258 1964 0,'0'0'78'0,"0"0"-73"0,0 0-5 16,0 0 0-16,24 1 0 0,-7-2 0 0,5-1 0 16,3-3 0-16,8-1 0 0,7-4 0 0,4-2 0 15,5-1-2-15,-3-2-28 0,3 4-17 16,-7-3-25-16,4 13-42 0,-16-17-74 0,18 25-273 16,-23-6-108-16,-7 1 42 0,-1 15 491 15</inkml:trace>
  <inkml:trace contextRef="#ctx0" brushRef="#br2" timeOffset="127104.3602">19142 4524 1895 0,'0'0'48'0,"-21"4"-31"0,21-4 0 0,0 0 7 15,0 0-1-15,0 0-7 0,0 0-9 0,0 0-7 16,0 0 0-16,0 0 0 16,22-13 0-16,-22 13-1 0,31-4-8 0,-9 3-6 15,0-2 4-15,5 3-27 0,-2-1 1 0,5 7-33 16,-10-9-50-16,16 21-73 0,-36-18-191 0,28 3-188 16,-9 11 58-16,-19-14 432 0</inkml:trace>
  <inkml:trace contextRef="#ctx0" brushRef="#br2" timeOffset="127291.859">19009 4770 1925 0,'0'0'122'15,"0"0"-122"-15,0 0 0 0,0 0 0 0,0 0 0 16,0 0 0-16,0 0 0 0,33-7 0 0,-8 2 0 16,7-3 0-16,2 1 0 0,3 1 0 15,-5-1 0-15,5 6-67 0,-7-5-32 16,15 10-41-16,-12-17-93 0,24 13-358 0,-9-4 29 15,-1-3 208-15</inkml:trace>
  <inkml:trace contextRef="#ctx0" brushRef="#br2" timeOffset="127557.5098">20164 4591 1944 0,'-41'17'103'16,"41"-17"-103"-16,0 0 0 0,0 0 0 0,0 0 0 15,0 0 0-15,0 0 0 0,17-6-2 0,0 3-19 16,4-3-14-16,8 1-5 0,2-6-14 0,10 7-19 15,-7-11-33-15,14 18-63 0,-20-24-103 0,19 14-293 16,-6 1 50-16,-5-8 321 0</inkml:trace>
  <inkml:trace contextRef="#ctx0" brushRef="#br2" timeOffset="127885.6317">20856 3968 1442 0,'0'0'360'0,"0"0"-340"0,-1 23-14 0,1-23-5 15,-11 28 9-15,4-5 0 0,0 7 9 16,-4 6-8-16,0 7 8 0,0 1-11 0,2 5 5 16,1 0-10-16,2 1 7 0,2 1-13 0,2-1-5 15,-1-1 18-15,3 0-20 0,0-3 20 0,3-1-9 16,1-4-14-16,0-7-4 0,5-1-23 0,-5-11-20 16,11 7-42-16,-15-29-53 0,30 38-111 0,-30-38-279 15,24 16 35-15,-3-8 287 16</inkml:trace>
  <inkml:trace contextRef="#ctx0" brushRef="#br2" timeOffset="128151.2825">21148 4281 1498 0,'-41'5'200'15,"15"11"-143"-15,-4-1-26 0,3 5-1 0,-2-1-1 16,1 3-1-16,-2-2-4 0,2 2 5 0,0-2-3 15,3 0 3-15,6-2-5 0,2-1-13 0,17-17 8 16,-20 28-13-16,20-28 0 0,-6 23-6 16,6-23 0-16,6 22 0 0,-6-22 0 0,22 20 0 15,-4-11 0-15,4-2 0 0,6-1 0 0,4-3 0 16,2-2 0-16,1 0 0 0,3-1 0 16,-3-1 0-16,2 1 0 0,-4-1 0 0,1-1-6 15,-6 0-39-15,3 4-11 0,-6-7-43 0,7 16-80 16,-32-11-192-16,32-9-232 0,-32 9 64 0,24-6 391 15</inkml:trace>
  <inkml:trace contextRef="#ctx0" brushRef="#br2" timeOffset="128620.0434">21656 4454 1490 0,'0'0'327'0,"-19"-1"-286"0,19 1-14 0,-28-13 11 16,28 13-3-16,-28-6 0 0,28 6-10 16,-30 1-8-16,30-1-5 0,-31 9-12 0,31-9 0 15,-30 22 0-15,30-22 0 0,-28 34 0 0,15-11 0 16,0 2 0-16,2 4 0 0,3-1 0 0,1 1 0 16,5-1 0-16,4-4 0 0,4-1 0 0,3-5 0 15,-9-18 0-15,31 28 0 0,-13-19 0 16,4-4 0-16,2-4 0 0,2-2 0 0,-1-5 0 15,1-4 0-15,-2-2 0 0,1-4 0 16,-1-2 0-16,0-3 0 0,-1-2 0 0,0-1 0 16,-2 0 0-16,-1 0 0 0,-2 0 0 0,-1 2 0 15,-3 2 0-15,-3 4 0 0,-11 16 0 0,19-23 0 16,-19 23 0-16,0 0 0 0,0 0 0 0,0 0 0 16,0 0 0-16,8 25 0 0,-12 0 0 0,-2 8 0 15,-2 4 0-15,-3 7 0 0,-5 6 0 16,2 6 0-16,-2 6 0 0,0 5 0 0,0 2 0 15,0-2 0-15,-3-3 0 0,1-1 0 0,-2-6 0 16,-1-4 0-16,0-5 0 0,-3-5 0 0,-1-5 0 16,-2-2 0-16,-4-5 0 0,-2-2 0 15,-3-6 0-15,0-6 0 0,2-5 0 0,0-6 0 16,2-6 0-16,3-8 0 0,2-5 0 0,1-12 0 16,7 2-73-16,-10-20-146 0,18 13-430 15,-11-10 21-15,6 0 151 0</inkml:trace>
  <inkml:trace contextRef="#ctx0" brushRef="#br2" timeOffset="149662.4906">10159 2547 344 0,'0'0'35'0,"0"0"-19"16,-6-19 8-16,6 19 21 0,0 0 12 0,-18-17 13 15,18 17 13-15,-22-8 32 0,1 1-17 16,3 6 6-16,-9-6-18 0,4 8-21 0,-7-5 9 15,6 10 0-15,-11-6-14 0,5 9-13 0,-5-3-14 16,3 8-6-16,-4 2-9 0,3 7-1 0,-1 5 8 16,0 8-34-16,0 8 26 0,0 9-27 0,-2 10 4 15,1 8 17-15,1 8-19 0,2 4 18 0,3 5-2 16,5 2-17-16,3 3 17 0,5-1-17 0,7 0-2 16,6-1 21-16,9-8-22 0,9-6 19 0,9-9 4 15,12-10-22-15,10-12 27 0,7-8-26 0,13-12 10 16,4-8 5-16,12-9-3 0,3-7 1 0,4-8 2 15,3-6 0-15,-2-7 7 0,3-9 14 0,-3-12-27 16,-3-8 29-16,-2-15-19 0,-2-10 2 16,-7-15 16-16,-2-10-28 0,-11-7-10 0,-8-8 1 15,-10 2-21-15,-17-1 8 0,-15 3 12 0,-18 2-15 16,-24 7 35-16,-18 8 38 0,-30-1 3 0,-11 13 22 16,-17-5-15-16,-6 8-36 0,-7 3 0 0,-2 8-22 15,-2 0 10-15,3 11-16 0,8 11 2 0,14 13-18 16,21 28-23-16,18 6-36 0,36 32-124 0,-1-4-354 15,29 6-9-15,17 15 244 0</inkml:trace>
  <inkml:trace contextRef="#ctx0" brushRef="#br3" timeOffset="152944.854">8695 4472 1452 0,'0'0'89'0,"0"0"-72"16,0 0-18-16,0 0-4 0,0 0 0 0,0 0 4 16,-21 34 20-16,15-7-33 0,-1 7 31 0,-3 7-31 15,-1 6 8-15,-1 6 13 0,-1 5-15 0,1 3 15 16,-3 0-15-16,3 0 14 0,-2-3-16 15,4-1 16-15,0-3 7 0,1-4-34 0,7-4 9 16,-3-10-56-16,14 3-60 0,-11-21-54 16,19 11-82-16,-3-7-198 0,-14-22 44 0,37 12 413 15</inkml:trace>
  <inkml:trace contextRef="#ctx0" brushRef="#br3" timeOffset="153148.002">8736 4557 1629 0,'-31'-3'144'0,"31"3"-120"0,0 0-27 15,0 0-3-15,0 0 0 0,22 2 5 0,-3-2 1 16,5-3 0-16,7-2 1 0,3-1 14 16,6-3-33-16,5-3 25 0,5 1-59 15,-6-7-13-15,9 12-53 0,-15-17-69 0,19 21-97 16,-14-5-252-16,-11-4 77 0,9 17 375 0</inkml:trace>
  <inkml:trace contextRef="#ctx0" brushRef="#br3" timeOffset="153319.8872">8689 4891 1756 0,'0'0'22'0,"0"0"-30"0,0 0-4 16,0 0 1-16,25-2 9 0,5-6 1 0,6-6 4 15,7-3-4-15,7-5-2 0,6-4-20 0,12 3-31 16,-8-12-70-16,19 22-139 0,-7-11-292 0,-10 0 15 16,4 14 357-16</inkml:trace>
  <inkml:trace contextRef="#ctx0" brushRef="#br3" timeOffset="153491.7352">9594 4784 1479 0,'0'0'55'0,"0"0"-65"0,0 0 3 0,0 0 8 15,23-11 4-15,-6 4-1 0,1 0 0 0,2 0-18 16,1 4-28-16,-4-6-41 0,11 13-77 0,-28-4-114 16,28-18-216-16,-4 25 42 0,-24-7 429 0</inkml:trace>
  <inkml:trace contextRef="#ctx0" brushRef="#br3" timeOffset="153663.6315">9439 5127 1557 0,'-26'-3'153'0,"26"3"-137"16,0 0-18-16,18-23 3 0,-18 23 16 0,41-34-3 15,-10 11 4-15,1 0-11 0,7-2-8 16,-1-3-36-16,8 8-47 0,-13-16-69 0,21 26-53 15,-20-21-33-15,19 18-78 0,-2 3-123 0,-14-15 137 16,16 23 303-16</inkml:trace>
  <inkml:trace contextRef="#ctx0" brushRef="#br3" timeOffset="154163.6765">10214 4750 1373 0,'-21'0'117'15,"21"0"-51"-15,-22 19-8 0,22-19 4 0,-20 26-11 16,11-8-11-16,-3 0-18 0,1 4-7 0,-1 0-7 16,1 1 4-16,1-2-5 0,1-1 6 0,0-3-6 15,9-17 2-15,-12 29-3 0,12-29 0 16,-5 17-3-16,5-17 0 0,0 0-4 0,0 0 0 16,0 0 0-16,0 0 1 0,0 0 4 0,21-13 1 15,-21 13 2-15,20-31-4 0,-5 10 2 0,2-6-7 16,1-3 5-16,0-2-4 0,1 1 6 0,-1-2-7 15,-2 3 6-15,-2 1-7 0,-1 2 6 0,-3 3-5 16,0 5 6-16,-10 19-4 0,14-26 1 16,-14 26 0-16,0 0 1 0,0 0 1 15,0 0-1-15,0 0 1 0,0 0-2 0,6 29 3 16,-5-10-4-16,1 0 4 0,1 2-5 0,0-3 2 16,2 0-3-16,3-1 3 0,-8-17-3 0,21 25 2 15,-21-25-3-15,32 17 2 0,-12-14 1 0,1-5 0 16,4-3 3-16,0-3 0 0,3-4 4 0,1-3 0 15,-1-2 3-15,2 1-3 0,-6-1 6 0,0 1-4 16,-4-1 3-16,-2 2-4 0,-18 15 2 16,25-29-4-16,-25 29 3 0,16-19-3 0,-16 19-2 15,0 0-2-15,0 0-1 0,0 0-2 0,0 0 1 16,0 0-1-16,0 0-1 0,9 18 3 16,-9 3-5-16,-1 2 2 0,-2 7-10 0,-1 0 0 15,1 4-14-15,-2-1 1 0,5 4-31 0,-2-7-4 16,8 6-13-16,-5-15-30 0,17 13-58 15,-18-34-119-15,23 26-260 0,0-8 14 0,-6-15 371 16</inkml:trace>
  <inkml:trace contextRef="#ctx0" brushRef="#br3" timeOffset="154538.6402">11369 4695 1389 0,'0'0'327'0,"-26"-10"-271"0,26 10-21 0,-27-20 5 16,27 20 6-16,-25-16-4 0,25 16-6 0,-29-9-9 16,29 9-4-16,-30 2-8 0,30-2-4 0,-32 13-11 15,32-13 0-15,-33 26 0 0,19-6 0 0,-2 4 0 16,-1 5 0-16,2 1 0 0,1 4 0 0,3-4 0 16,5-2 0-16,3-5 0 0,6-5 0 15,-3-18 0-15,14 27 0 0,-14-27 0 0,25 13 0 16,-25-13 0-16,35 4 0 0,-14-8 0 0,1-4 0 15,1-7 0-15,2-3 0 0,1-9 0 0,0 0 0 16,1-5 0-16,-2 1 0 0,-2 2 0 16,-1 2 0-16,-4 5 0 0,-2 4 0 0,-16 18 0 15,19-22 0-15,-19 22 0 0,0 0 0 16,0 0 0-16,0 0 0 0,0 0 0 0,0 28 0 16,-5-4 0-16,-2 7 0 0,-3 4 0 0,-1 1 0 15,0 2 0-15,0-5 0 0,4 0 0 0,0-6-4 16,7 4-103-16,0-31-98 0,6 40-424 0,-9-22-8 15,3-18 173-15</inkml:trace>
  <inkml:trace contextRef="#ctx0" brushRef="#br3" timeOffset="155007.465">7861 6407 1489 0,'29'21'163'0,"-29"-21"-147"15,0 0 4-15,22-13-29 0,-3 4 40 0,4-5-34 16,7-1 12-16,0-2-4 0,3-2-23 0,3 5-28 16,-5-6-43-16,10 16-81 0,-20-19-130 15,3 12-217-15,9 10 12 0,-33 1 430 0</inkml:trace>
  <inkml:trace contextRef="#ctx0" brushRef="#br3" timeOffset="155148.4576">7962 6598 1688 0,'-23'6'46'16,"23"-6"-43"-16,0 0-10 0,0 0-1 15,0 0 4-15,25-18 5 0,-4 7 1 0,4-4-17 16,9 1-31-16,-3-13-67 0,20 17-135 0,-18-7-260 15,11-8-38-15,4 8 302 0</inkml:trace>
  <inkml:trace contextRef="#ctx0" brushRef="#br3" timeOffset="155429.6857">8303 6081 1343 0,'-26'6'180'0,"26"-6"-167"0,0 0-10 0,18 22 16 16,-18-22 17-16,36 12 16 0,-15-11 5 16,7 6-8-16,0-4-10 0,5 3-10 0,3-3-13 15,2 4-3-15,0 1-4 0,2 0 0 0,-5 2-1 16,-2 1-1-16,-5 1-1 0,-4 1 2 0,-7 3-2 16,-3 2 3-16,-5 3-4 0,-4 2 7 0,-6 3-4 15,-4 1 3-15,-7 4-8 0,-6 3-12 0,-5 1 22 16,-5 3-24-16,-4-2 15 0,-2 1-14 15,-1 1-19-15,-3-3-3 0,6 1-22 0,-2-8-20 16,15 10-50-16,-11-28-92 0,30-10-351 0,-16 28 16 16,16-28 262-16</inkml:trace>
  <inkml:trace contextRef="#ctx0" brushRef="#br3" timeOffset="155820.3191">9282 6141 1418 0,'4'-18'65'0,"-4"18"-46"0,0 0-1 0,0 0 3 15,18-12 2-15,-18 12 0 0,0 0-4 16,11 24 2-16,-10-7-3 0,3 6 1 0,-4 4-7 16,0 5 6-16,-2 3-7 0,-1 5 6 0,1 3 9 15,-1 1-25-15,0 2 21 0,-1 0-25 0,-3-1 3 16,1 0 6-16,-3-4-11 0,2 0 10 15,-3-4-10-15,3-3 5 0,1-3-22 0,-1-8-10 16,8-3-24-16,-1-20-33 0,5 19-51 0,-5-19-76 16,0 0-213-16,28-21-67 0,-22-7 208 15</inkml:trace>
  <inkml:trace contextRef="#ctx0" brushRef="#br3" timeOffset="155992.2848">9343 6061 1593 0,'28'10'249'0,"-28"-10"-223"0,0 0-22 16,0 0-4-16,15 17 4 0,-15-17 2 15,25 8 3-15,-8-6-1 0,3-1-3 0,4-1-2 16,4-4-5-16,3-1-11 0,1-5-16 0,5 5-36 16,-9-11-47-16,14 18-84 0,-22-23-136 0,10 15-221 15,-1 4 46-15,-29 2 410 0</inkml:trace>
  <inkml:trace contextRef="#ctx0" brushRef="#br3" timeOffset="156179.722">9336 6407 1787 0,'0'0'80'0,"0"0"-77"0,0 0-8 0,0 0 4 15,29-7 7-15,-8-1 7 0,2-5-2 16,6-1 1-16,8-3-8 0,4-2 1 0,4-1-16 15,6 3-23-15,-8-7-63 0,15 21-143 0,-26-12-375 16,15 2 33-16,-3 5 247 0</inkml:trace>
  <inkml:trace contextRef="#ctx0" brushRef="#br3" timeOffset="156398.4805">10274 6301 1496 0,'-36'-10'361'0,"36"10"-331"15,-19-2-24-15,19 2 3 0,0 0 2 16,0 0 0-16,0 0-3 0,0 0-3 0,0 0 0 16,28-12-4-16,-9 7-1 0,4 0-5 0,5 0-14 15,0-2-15-15,5 7-36 0,-7-12-45 0,13 20-84 16,-39-8-165-16,43-19-184 0,-13 23 28 0,-30-4 452 15</inkml:trace>
  <inkml:trace contextRef="#ctx0" brushRef="#br3" timeOffset="156570.3562">10089 6590 1944 0,'0'0'65'0,"-23"11"-64"0,23-11-5 0,0 0-2 16,0 0 2-16,20-4 3 0,-20 4 1 0,38-16 1 15,-9 3-2-15,9-5 0 0,4-6-20 16,7 2-25-16,-6-8-86 0,20 23-157 0,-14-16-334 16,3 4 28-16,4 6 308 0</inkml:trace>
  <inkml:trace contextRef="#ctx0" brushRef="#br3" timeOffset="158086.0567">10872 6375 1656 0,'0'0'95'0,"0"0"-51"0,0 0-20 16,0 0-12-16,0 0 4 0,0 0 5 0,5-17 1 15,-5 17 4-15,25-12-10 0,-8 3-4 0,5-2-7 16,5-1-2-16,2 0-3 0,4-1 1 0,2-1-3 15,3 0 3-15,3-1-11 0,2 2-4 0,2 1-8 16,0 4-14-16,-4-3-18 0,7 9-26 16,-14-8-38-16,13 19-88 0,-24-16-170 0,8 8-143 15,-1 9 26-15,-30-10 470 0</inkml:trace>
  <inkml:trace contextRef="#ctx0" brushRef="#br3" timeOffset="158929.8302">11884 6171 1274 0,'0'0'75'0,"0"0"-58"15,0 0-14-15,0 0 2 0,0 0 2 0,0 0 4 16,-22-2 3-16,22 2 9 0,-16 18 7 0,16-18 12 15,-21 27 1-15,13-9 2 0,8-18-8 0,-22 37-1 16,7-16-10-16,6 3 2 0,-4-2-7 0,5 3 0 16,1-3-8-16,3 1-16 0,0-2 24 0,2-1-32 15,1-3 29-15,1-17-18 0,5 25-3 16,-5-25 2-16,0 0-2 0,25 15 2 0,-25-15 0 16,28-6 0-16,-28 6 4 0,29-24-3 15,-14 7 6-15,-2-5 11 0,2-3-29 0,-2-2 28 16,1-2-28-16,0 1 12 0,-3 0 10 0,-1 3-7 15,-3 0 10-15,-2 3-7 0,-1 1 5 0,-2 3-7 16,-2 18 2-16,1-26-4 0,-1 26 5 16,0 0 2-16,0 0 2 0,0 0 2 0,0 0-6 15,0 0-2-15,0 0-3 0,0 0 0 0,-9 26-3 16,6-5 5-16,2-1-5 0,1 2 6 0,1-3-4 16,3 0 3-16,-4-19-3 0,16 26 1 0,-16-26 0 15,29 18 3-15,-12-14 3 0,5-2 2 0,2-4 2 16,3-2-2-16,1-4 3 0,1-3-4 0,-1-4 2 15,-1 1-5-15,-2-3 1 16,1 1-3-16,-4-1 1 0,-3 0-2 0,-19 17 4 16,29-23-3-16,-29 23-3 0,0 0-1 0,20-14 0 15,-20 14 0-15,0 0 0 0,0 0 0 0,0 0 0 16,0 0 0-16,0 0 0 0,-5 19 0 0,5-19 0 16,-10 37 0-16,3-12 0 0,0 3 0 0,0 0 0 15,0-2-8-15,5 1-22 0,2-4-14 0,5 1 14 16,1-7-41-16,7 3 3 0,-13-20-53 15,32 29-75-15,-32-29-112 0,28 0-236 0,-5 5 69 16,-6-17 324-16</inkml:trace>
  <inkml:trace contextRef="#ctx0" brushRef="#br3" timeOffset="159445.4746">12731 6168 1352 0,'-1'-28'281'0,"1"28"-254"16,0 0-12-16,0-18 9 0,0 18 15 0,0 0 10 16,0 0-2-16,0 0-5 0,0 0-9 0,0 0-9 15,0 0-7-15,0 0-6 0,0 0-3 0,-13 17 1 16,13-17-1-16,-21 37 6 0,9-13 0 16,0 4 5-16,-3 1-7 0,3 2-10 15,0-1-2-15,2-2 0 0,3-3 0 0,1-1 0 16,5-6 0-16,1-1 0 0,0-17 0 0,6 22 0 15,-6-22 0-15,0 0 0 0,28 17 0 0,-28-17 0 16,32 1 0-16,-10-6 0 0,1-3 0 0,1-4 0 16,-4-3 0-16,0-2 0 0,-1-2 0 0,-1 1 0 15,-1 0 0-15,0 1 0 0,-2 0 0 16,-15 17 0-16,23-32 0 0,-23 32 0 0,17-26 0 16,-17 26 0-16,9-21 0 0,-9 21 0 0,0 0 0 15,4-18 0-15,-4 18 0 0,0 0 0 0,0 0 0 16,0 0 0-16,0 0 0 0,0 0 0 0,0 0 0 15,-4 24 0-15,4-24 0 0,-5 32 0 16,2-14 0-16,2 1 0 0,0 2 0 16,1-2 0-16,2 0 0 0,3 0-2 0,1-2 4 15,-6-17-3-15,21 30 2 0,-21-30-1 0,28 18 0 16,-28-18 0-16,29 1 0 0,-29-1 0 0,32-13 0 16,-14 2 0-16,-18 11-4 0,32-34 8 0,-19 13-4 15,-2-4 0-15,-1-2 0 0,-3 1 0 0,-2-3 0 16,-2-1 0-16,-4 1 0 0,0-2 0 0,-1 1 0 15,-3-1-2-15,4-1-32 0,-6-3-20 16,7 6-14-16,-4-5-22 0,10 14-15 0,-12-12-47 16,6 32-87-16,7-20-283 0,-7 20 10 15,0 0 244-15</inkml:trace>
  <inkml:trace contextRef="#ctx0" brushRef="#br3" timeOffset="159836.5343">13214 5718 1438 0,'-14'-18'309'0,"14"18"-279"16,0 0-22-16,20-21 8 0,-20 21 13 0,37-22 5 15,-14 8 4-15,5 3-13 0,0-2-1 0,3 2-6 16,-1 0 2-16,0 3-5 0,-3 1-2 0,-2 4-5 16,-4 0-4-16,-3 3-2 0,-18 0-1 0,21 4 2 15,-21-4 1-15,0 0 2 0,7 27-4 0,-10-9-2 16,-6 5 0-16,-4 5 0 0,-8 4 0 16,-3 3 0-16,-7 3 0 0,0 0 0 0,-5-1 0 15,3 1 0-15,3-4 0 0,3-5 0 0,8-4 0 16,7-6 0-16,12-19 0 0,-6 23 0 0,6-23 0 15,0 0 0-15,28 18 0 0,-7-19 0 0,11-5 0 16,5-6 0-16,9-5 0 0,0-6 0 16,9 1 0-16,-3-5-51 0,9 13-92 0,-17-21-152 15,9 23-334-15,-3-5 45 0,0 2 240 16</inkml:trace>
  <inkml:trace contextRef="#ctx0" brushRef="#br3" timeOffset="160524.0774">13733 6159 1349 0,'0'0'118'0,"-2"-17"-74"0,2 17-10 15,0 0 5-15,0 0 3 0,0 0 4 0,0 0-1 16,0 0-2-16,0 0-8 0,0 0-13 0,0 0-9 16,0 0-9-16,0 0-2 0,-18 17 2 15,14 1 8-15,-1 5 4 0,2 6 12 0,-5 3-2 16,3 2 2-16,-1-2-6 0,5 1 0 0,1-5-10 15,3-1-10-15,1-7 18 0,3-2-26 0,-7-18 23 16,24 26-15-16,-24-26 2 0,33 12-2 16,-15-12-2-16,4-5 0 0,2-5 0 0,2-3 0 15,0-5 0-15,4-5 0 0,0-5 0 0,0-2 0 16,3-3 0-16,-4 0 0 0,-1 1 0 16,-3 2 0-16,-5 0 0 0,-1 4 0 0,-4 3 0 15,-1 5 0-15,-14 18 0 0,17-23 0 0,-17 23 0 16,0 0 0-16,0 0 0 0,0 0 0 0,-1 32 0 15,-3-4 0-15,-2 13 0 0,-4 9 0 0,-2 7 0 16,-3 7 0-16,-2 6 0 0,0 6 0 0,-1 6 0 16,-3 2 0-16,-3-2 0 0,-3-6 0 15,-2-7 0-15,2-6 0 0,1-7 0 0,0-7 0 16,3-5 0-16,-1-5 0 0,2-7 0 16,0-5 0-16,1-5 0 0,4-7 0 0,17-15 0 15,-27 14 0-15,27-14 0 0,-17-8-40 0,17 8-250 16,-6-20-357-16,6-8-1 0,-3-8 227 0</inkml:trace>
  <inkml:trace contextRef="#ctx0" brushRef="#br2" timeOffset="170371.909">18209 4438 856 0,'-20'5'-47'0,"20"-5"-60"15,0 0-34-15,-18-6-18 0,18 6 48 0,0 0 32 16,0 0 33-16,-7-19 1 0,7 19 19 0,0 0 44 15,0 0 64-15,-8-21 63 0,8 21 18 0,0 0-1 16,0 0-23-16,2-17-10 0,-2 17-26 16,0 0-7-16,-16-18-18 0,16 18-6 0,0 0-3 15,0 0-7-15,-23-18-6 0,23 18-5 0,0 0-6 16,0 0-2-16,-22-11 1 0,22 11-7 0,0 0 1 16,0 0-6-16,0 0-9 0,0 0-7 0,0 0-11 15,0 0-5-15,0 0 0 0,0 0 5 0,-7 28 6 16,11-9 8-16,-2 4 1 0,3 8 2 15,-3 1-7-15,2 7-12 0,-3 3 18 0,0 4-23 16,-2 4 17-16,-2-1-5 0,-1 1-12 16,-4 2 9-16,0-2-10 0,-3-3 7 0,2-4-9 15,2-4 2-15,2-8-18 0,3-6-11 0,7-2-39 16,-5-23-19-16,20 24-47 0,-20-24-52 0,33 1-112 16,-15-10-220-16,-2-9 75 0,12 7 315 0</inkml:trace>
  <inkml:trace contextRef="#ctx0" brushRef="#br2" timeOffset="170621.9406">18070 4763 1166 0,'-10'21'358'0,"10"-21"-264"0,0 0-18 16,-19 0-15-16,19 0-12 0,0 0-21 0,0 0-14 16,0 0 0-16,0 0 0 0,17 1 1 0,-17-1-1 15,27-1-9-15,-8-1-3 0,4-3-1 16,3-1-7-16,2-1-14 0,1-7-27 0,9 8-46 16,-12-19-76-16,23 20-188 0,-16-18-192 0,3-1 25 15,6 8 379-15</inkml:trace>
  <inkml:trace contextRef="#ctx0" brushRef="#br4" timeOffset="174780.9249">18682 4027 1487 0,'-26'-5'46'0,"-7"-4"-14"0,3 3 1 0,-9-5 6 16,4 4 4-16,-8-7-1 0,3 6-11 16,-2-3-12-16,-1 2-9 0,-1 0-6 0,4 3-3 15,2 0 0-15,0 2-2 0,-1 3 1 0,0 3 1 16,-1 2 0-16,2 4 2 0,-1 4-5 0,1 3 4 15,1 4-1-15,0 5 6 0,-2 4-3 0,3 5 9 16,-2 4-9-16,1 7 8 0,1 4-11 0,3 6 7 16,3 5-13-16,1 1 12 0,2 4-14 0,3 3-3 15,2 2 21-15,2 0-20 16,6 0 20-16,6 1-1 0,7-2-16 0,10-3 15 16,6-2-13-16,10-4 11 0,10-5 2 0,8-2-21 15,8-6 22-15,7-6-22 0,6-6 12 0,7-7 7 16,6-8-6-16,2-7 2 0,6-9 0 0,6-9-1 15,3-10 7-15,4-10 0 0,1-10 7 0,-6-6 15 16,0-11-26-16,-5-5 17 0,-11-5-21 16,-4-6-4-16,-13-5 12 0,-9-1-15 0,-10 0 15 15,-13 2-14-15,-15 8 0 0,-13 2 17 0,-14 6-18 16,-14 3 18-16,-16 1-6 0,-11 3-13 0,-10 1 4 16,-13 3-13-16,-6 7-6 0,-12 4-25 0,-4 17-25 15,-14 0-34-15,4 24-51 0,-25-11-88 16,10 21-286-16,5 8 36 0,-8 0 214 0</inkml:trace>
  <inkml:trace contextRef="#ctx0" brushRef="#br4" timeOffset="175515.3231">9853 5643 1134 0,'-33'1'316'0,"5"-13"-271"0,4 4-25 15,-2-3-8-15,-1 2-4 0,1 2 4 0,-2 3-3 16,-3 4-4-16,-3 3-2 0,-4 6-7 0,-4 5 4 15,-6 9-6-15,-3 6 7 0,0 9 13 0,-5 8-27 16,0 8 27-16,1 7-23 0,-4 7 12 16,6 9 30-16,-1 3-7 0,8 7 26 0,2 0-25 15,8 4-5-15,6-5 3 0,11 0-21 0,8-6 10 16,10-3-2-16,11-6-16 0,9-3 13 0,9-7-14 16,11-8 15-16,6-8-8 0,7-10-6 0,9-11 31 15,7-7-31-15,9-15 36 0,8-10 0 0,5-15-25 16,7-9 29-16,-1-14-23 0,0-4 5 0,-1-12 9 15,-5-7-15-15,-8-4 7 0,-6-3-16 16,-11 0 9-16,-9 1-4 0,-11-1-12 16,-13 3 11-16,-11 3-13 0,-11 2 3 0,-11-1 10 15,-8 2-11-15,-9 0 6 0,-6-1-14 0,-8 4-8 16,-6 1 11-16,-3 4-27 0,-7 2 9 0,1 9-20 16,-8 2-23-16,5 17-6 0,-5 0-11 0,11 19-4 15,-6-5-30-15,24 22-108 0,3-6-291 0,6-6 23 16,17 5 312-16</inkml:trace>
  <inkml:trace contextRef="#ctx0" brushRef="#br4" timeOffset="176312.2383">10762 6147 977 0,'0'0'76'16,"0"0"-58"-16,0 0-21 0,25-1 6 0,-5-1 11 16,8-6 14-16,13 0 10 0,6-10 9 0,14-2-12 15,11-9-6-15,9-1-19 0,13-5 2 16,10-4-10-16,9-3 8 0,10-3 6 16,9-4-25-16,4 0 25 0,7 1-27 0,6 2 12 15,0 0 26-15,6 7 3 0,-3-2 20 0,7 7-2 16,-6-3 0-16,9 7-13 0,-6-4 3 0,7 8-5 15,-7 1 6-15,6 6-7 0,-6-3 4 0,3 5-6 16,-4-2 1-16,1-1-5 0,-2-2 0 0,-2-1-8 16,-8-2-20-16,-1 0 25 0,-6-1-33 15,2 0 25-15,-2-1-9 0,-2-3-7 0,-1 0 8 16,-3-2-11-16,-5 3-2 0,-8 1-16 0,-8 5-4 16,-12-1-12-16,-9 6 4 0,-9-1-3 0,-10 5 3 15,-9 0 1-15,-8 7 3 0,-11-2 0 16,-6 8 3-16,-10-1 0 0,-2 4 1 0,-6-3-6 15,1 6-7-15,-19-5-11 0,30 8-14 0,-30-8-35 16,24 6-51-16,-24-6-94 0,0 0-173 16,28 2 38-16,-28-2 334 0</inkml:trace>
  <inkml:trace contextRef="#ctx0" brushRef="#br4" timeOffset="179204.7152">15790 6185 1279 0,'0'0'401'0,"0"0"-344"16,-21-5-26-16,21 5-18 0,0 0-11 0,0 0 9 15,0 0 12-15,32-7 2 0,-14 1 3 16,10-3-9-16,2-2-7 0,9-3-7 0,5-2-1 15,4-2-7-15,4 1-4 0,-1 0-8 16,1 4-10-16,-3-3-21 0,-3 11-19 0,-9-6-32 16,4 20-59-16,-41-9-84 0,40-4-284 0,-40 4 34 15,0 0 249-15</inkml:trace>
  <inkml:trace contextRef="#ctx0" brushRef="#br4" timeOffset="179376.6106">15779 6451 1850 0,'0'0'42'16,"-26"8"-31"-16,26-8-11 0,0 0-4 0,0 0 1 16,28 0 2-16,-4-3 3 0,6-7-3 15,8-2-15-15,5-5 30 0,12-5-30 16,3-1 24-16,11 0-28 0,-1-6-38 0,10 11-36 16,-12-15-64-16,21 26-92 0,-28-18-214 0,11 4-30 15,0 10 147-15</inkml:trace>
  <inkml:trace contextRef="#ctx0" brushRef="#br4" timeOffset="179579.8076">16977 6146 1742 0,'0'0'29'15,"0"0"-32"-15,0 0-1 0,19-13 2 0,-19 13 9 16,31-22-3-16,-12 9 4 0,5 2-3 0,3-3-2 15,2 1-9-15,4 1-11 0,-4-2-23 0,6 8-27 16,-12-10-37-16,11 19-62 0,-21-21-96 16,6 12-246-16,3 6 44 0,-22 0 310 0</inkml:trace>
  <inkml:trace contextRef="#ctx0" brushRef="#br4" timeOffset="181017.3182">16606 5925 1534 0,'0'0'175'0,"-37"-4"-171"0,6 2-2 0,-4 2 0 16,-7 4 0-16,-3 6 2 0,-7 5 6 0,-8 4-1 15,-4 5 8-15,-8 5-4 0,-2 8 13 16,-4-1-1-16,3 5 9 0,-3-2-9 0,4 2 0 16,2-1-14-16,6-3 4 0,12-3-6 0,7-6 6 15,13-8-5-15,14-8-2 0,20-12-7 0,0 0-3 16,0 0 0-16,25-2 0 0,14-10 4 0,17-7-3 15,15-12 3-15,17-6-5 0,14-7 8 16,8-3-8-16,13-1 8 0,3-1-10 0,3 5 8 16,1 1-9-16,-8 7 8 0,-10 5-9 15,-10 5 1-15,-13 6-4 0,-15 5 1 0,-15 5 2 16,-21 7 3-16,-17 2 3 0,-21 1 0 0,0 0 3 16,-32 32-2-16,-8-8 3 0,-16 8-2 0,-13 4 10 15,-14 5-2-15,-8 5 11 0,-11 1-1 0,-3 3 8 16,-8 0-7-16,1-2-11 0,6-3-9 0,12-2 0 15,11-8 0-15,18-3 0 0,18-10 0 16,17-8 0-16,30-14 0 0,0 0 0 0,3 18 0 16,28-13 0-16,17-4 0 0,14-6 0 0,21-8 0 15,13-7 0-15,13-7 0 0,16-4 0 16,7-3 0-16,3-4 0 0,4 1 0 0,-2-1 0 16,-7 3 0-16,-6 2 0 0,-14 4 0 0,-18 4 0 15,-19 3 0-15,-17 5 0 0,-23 8 0 0,-16 4 0 16,-17 5 0-16,0 0 0 0,-27-6 0 15,-3 5 0-15,-12 1 0 0,-9 3 0 0,-9 6 0 16,-10 0 0-16,-8 5 0 0,-3 3 0 0,-3-2 0 16,3 5 0-16,5-1 0 0,10-1 0 0,15-2 0 15,15-3 0-15,15-4 0 0,21-9 0 0,0 0 0 16,14 20 0-16,14-10 0 0,7-2 0 0,9-3 0 16,9-5 0-16,8-2 0 0,5-8-30 0,13 5-88 15,-9-19-77-15,25 12-330 16,-21-9-85-16,7 2 64 0</inkml:trace>
  <inkml:trace contextRef="#ctx0" brushRef="#br4" timeOffset="181658.0045">18445 6109 1149 0,'-23'13'331'16,"-7"-20"-273"-16,5 7-15 0,-9-5 9 0,11 8 3 15,-9-5-2-15,8 8-7 0,-7-2-10 16,3 3-6-16,-2 3-5 0,3 2 0 0,0-1-6 16,3 3 1-16,2 1-6 0,3 0-1 0,19-15-7 15,-26 31 0-15,26-31-6 0,-12 27 1 0,12-27-4 16,4 25 2-16,-4-25-1 0,17 20 3 0,-17-20-3 16,34 13 3-16,-11-9 0 0,6-5 0 0,2-3 2 15,3-3-3-15,1-3 2 0,1-1-3 16,0-3 3-16,-2 1-1 0,-1-2 1 15,-6 1-1-15,-2 1 1 0,-7 1-2 0,-18 12 2 16,24-15-1-16,-24 15 2 0,0 0 1 0,0 0 5 16,0 0 0-16,0 0 0 0,0 0 0 0,0 0-2 15,0 0-3-15,0 0-4 0,0 0 0 0,0 0-5 16,-3 18 4-16,-6 5-3 0,-1 5 1 0,-2 4-9 16,1 1-1-16,3 1-18 0,2-5-13 0,7 1-3 15,-1-12-60-15,19 10-32 0,-19-28-124 16,31 11-313-16,-6-9 62 0,5-11 227 0</inkml:trace>
  <inkml:trace contextRef="#ctx0" brushRef="#br4" timeOffset="181970.5207">18986 6014 1654 0,'0'0'62'15,"-28"-1"-44"-15,28 1-4 0,-33 5 6 0,33-5 3 16,-33 17-4-16,33-17 0 0,-33 28-6 0,16-11 2 15,17-17-4-15,-24 31-1 0,24-31-6 0,-12 29 1 16,12-29-6-16,4 27 3 0,-4-27-4 0,18 23 3 16,-18-23-2-16,30 16 3 0,-12-8-2 0,2-2 3 15,1-1 2-15,0-1 2 16,-1-1 1-16,-1 1 3 0,0-3-3 0,-19-1 2 16,31 6-4-16,-31-6-2 0,26 6-1 0,-26-6-3 15,17 2 0-15,-17-2 1 0,0 0-1 0,0 0 1 16,19 11-2-16,-19-11 1 0,0 0-1 0,3 17 2 15,-3-17-2-15,-4 22-1 0,4-22-5 0,-13 28-2 16,4-11-11-16,9-17-1 0,-21 33-19 0,21-33-20 16,-14 32-25-16,14-32-84 0,-3 25-146 15,3-25-227-15,0 0 18 0,0 0 366 0</inkml:trace>
  <inkml:trace contextRef="#ctx0" brushRef="#br4" timeOffset="182267.5685">19885 5766 1567 0,'0'0'91'0,"0"0"-57"0,-2-19-10 16,2 19-3-16,0 0 3 0,0 0 2 15,0 0-1-15,0 0 0 0,11 27 13 0,-7-3-31 16,-4 5 21-16,-1 8-31 0,-3 7 4 16,-1 1 7-16,-4 4-10 0,-4 2 11 0,-1-2-12 15,-1 1 9-15,-2-4-10 0,3-2 8 0,0-5-8 16,4-2 5-16,7-6-10 0,2-7-3 0,4-2-9 16,-3-22-55-16,18 28 5 0,-18-28-55 0,33 11-73 15,-27-29-121-15,14 3-195 0,4-1 25 16,-7-19 407-16</inkml:trace>
  <inkml:trace contextRef="#ctx0" brushRef="#br4" timeOffset="182439.5311">19896 5705 1929 0,'-17'18'43'0,"17"-18"-34"15,0 0-10-15,0 0-2 0,0 0 3 0,27 13 6 16,-8-12 3-16,4-1 1 0,2-2-2 0,7-2-5 15,6-3-12-15,3-3-16 0,2 3-20 0,-2-7-33 16,9 11-57-16,-19-20-106 0,16 16-326 0,-18-2 0 16,-8 1 222-16</inkml:trace>
  <inkml:trace contextRef="#ctx0" brushRef="#br4" timeOffset="182627.2928">19898 6059 1847 0,'0'0'164'0,"0"0"-159"0,0 0-9 16,0 0-1-16,27 7 8 0,-9-12 5 0,5-3 0 16,6-4 2-16,10-3-8 0,6-2 3 15,6-1-9-15,8 1-11 0,0-2-19 0,2 6-21 16,-9-7-35-16,8 15-31 0,-15-16-68 0,21 23-123 16,-17-12-222-16,-2 0 17 0,3 11 346 0</inkml:trace>
  <inkml:trace contextRef="#ctx0" brushRef="#br4" timeOffset="182814.9582">20730 5983 1851 0,'-35'20'74'0,"35"-20"-63"0,0 0-10 16,0 0-1-16,0 0 2 0,0 0 4 0,0 0 4 15,0 0 2-15,32-2-3 0,-9-1-5 0,8 0-3 16,3-1-5-16,4 2-11 0,-1-1-10 15,2 3-19-15,-7-2-25 0,3 7-24 0,-14-11-41 16,12 19-66-16,-33-13-161 0,23-7-161 0,-23 7 54 16,0 0 423-16</inkml:trace>
  <inkml:trace contextRef="#ctx0" brushRef="#br4" timeOffset="182971.2313">20601 6252 1752 0,'4'20'200'0,"-4"-20"-199"15,0 0-6-15,12 19 6 0,-12-19-1 0,37 7 1 16,-11-8 0-16,7-2-1 0,9-3 1 0,11-2-2 16,14-1-2-16,8-6-26 0,19 5-70 0,-12-23-131 15,17 13-378-15,-3-8 5 0,2-1 225 0</inkml:trace>
  <inkml:trace contextRef="#ctx0" brushRef="#br4" timeOffset="183283.7822">22054 5766 1440 0,'0'0'96'0,"0"0"-69"0,0 0 28 0,0 0 2 16,7 23-15-16,-7-23 28 0,-15 27-45 16,1-9 23-16,2 7-17 0,-4 3-12 15,1 4 6-15,-1-1-10 0,0 4 2 0,-1 0-12 16,5 2 1-16,-2-1-10 0,3-2 6 0,3-2-7 16,2-4-1-16,3-2-17 0,5-5-8 0,7 2-50 15,-9-23-21-15,27 37-83 0,-27-37-275 0,22 2-74 16,1-2 5-16,-3-16 510 0</inkml:trace>
  <inkml:trace contextRef="#ctx0" brushRef="#br4" timeOffset="183486.9089">21986 5718 1750 0,'-4'18'297'0,"4"-18"-297"16,0 0 0-16,0 0 0 0,0 0 0 15,0 0 0-15,26-2 0 0,-5-3 0 0,5-1 0 16,7-3 0-16,9 0 0 0,5 1 0 0,2-3-20 16,3 5-30-16,-6-2-9 0,2 8-30 0,-11-6-18 15,5 18-41-15,-23-19-75 0,15 16-209 0,-34-9-89 16,17 15 124-16</inkml:trace>
  <inkml:trace contextRef="#ctx0" brushRef="#br4" timeOffset="183643.1701">21811 6134 1595 0,'0'0'249'0,"0"0"-233"15,0 0-17-15,39-6 1 0,0-3 2 0,8-5-1 16,8-4 2-16,8-3-3 0,11 1-3 16,3-3-15-16,7 5-28 0,-6-12-63 0,13 24-102 15,-28-17-219-15,11 9-127 0,1 8 67 0,-20-12 490 16</inkml:trace>
  <inkml:trace contextRef="#ctx0" brushRef="#br4" timeOffset="183783.7727">22941 6156 2038 0,'-21'3'9'16,"4"1"-9"-16,17-4 0 0,-23-1 0 0,23 1 0 16,0 0 0-16,-21-15 0 0,21 15 0 0,0 0 0 15,-8-29 0-15,8 29-7 0,6-31-160 0,16 19-374 16,-22-11-102-16,0 23 31 0</inkml:trace>
  <inkml:trace contextRef="#ctx0" brushRef="#br4" timeOffset="186784.3751">6983 7920 1245 0,'-8'21'409'0,"8"-21"-329"16,-19-8-27-16,19 8-28 0,0 0-20 0,0 0-5 16,0 0 0-16,0 0 1 0,26-19 0 0,-9 11 0 15,4-2-3-15,6 0 3 0,4-1-3 32,0 2-6-32,2-2-15 0,4 5-17 0,-5-5-20 0,6 10-19 0,-11-11-22 0,11 16-28 31,-20-12-36-31,13 19-52 0,-31-11-54 0,23 4-156 15,-3 16 131-15,-20-20 296 0</inkml:trace>
  <inkml:trace contextRef="#ctx0" brushRef="#br4" timeOffset="186925.0385">6986 8213 1384 0,'0'0'149'0,"-18"18"-78"0,18-18-40 0,0 0-24 0,0 0-9 0,0 0-1 15,28 1 4-15,-4-3 1 0,7-4-1 0,4-3 0 31,5-4-13-31,9 0-15 0,-3-9-33 0,15 11-63 0,-16-19-113 0,19 2-243 0,-5 10-26 0,-13-12 306 32</inkml:trace>
  <inkml:trace contextRef="#ctx0" brushRef="#br4" timeOffset="187221.9355">7511 7796 1296 0,'0'0'28'0,"0"0"-15"16,0 0-9-16,10-20 10 0,10 15 11 31,2-3 12-31,8 4 7 0,1-3 2 0,10 7-2 16,-3-2-2-16,8 5 1 0,-5-2-5 0,5 7-2 16,-3-2-3-16,2 6 1 0,-4 1-10 0,-1 5 3 15,-7 2-11-15,-2 1 3 0,-11 0-6 0,-1 2 3 16,-10 2-4-16,-4 6 9 0,-7 0-6 15,-8 4 5-15,-7 1-14 0,-8 1 0 0,-6 1-9 16,-7 0 6-16,-2-2-9 0,-2-2 5 0,0-1 4 16,3-6-30-16,5-1 12 0,4-10-46 0,12-2-29 15,-3-20-92-15,21 6-392 0,0 0 1 0,18-29 128 16</inkml:trace>
  <inkml:trace contextRef="#ctx0" brushRef="#br4" timeOffset="188005.1035">8777 8065 1515 0,'0'0'185'0,"-22"14"-104"0,22-14-29 15,0 0-18-15,0 0-17 0,0 0-5 0,0 0 0 16,0 0 1-16,19 3 3 0,-19-3 3 0,33 0-6 16,-8-3-3-16,8-2-5 0,7-4-3 0,5-2-2 15,5-2-1-15,1-1-9 0,4-1-7 0,0-3-12 16,3 3-13-16,-2-2-25 0,9 11-27 0,-12-10-48 16,21 24-95-16,-23-19-150 15,11 6-135-15,5 11 85 0,-14-18 437 0</inkml:trace>
  <inkml:trace contextRef="#ctx0" brushRef="#br4" timeOffset="188739.5372">10368 7730 1228 0,'26'2'115'0,"-26"-2"-64"15,0 0-22-15,0 0 1 0,0 0 2 0,0 0 1 16,0 0-7-16,-10 19-12 0,10-19-2 0,-14 34-7 16,4-10 8-16,-3 3 1 0,0 5 15 0,-5 0-1 15,5 6 13-15,-5-4-12 0,4 5 4 0,0-8-11 16,3 0 1-16,0-5-11 0,3-3 2 15,5-5-9-15,3-18 0 0,-2 24-4 0,2-24 0 16,0 0-1-16,18 10-1 0,-18-10 2 0,23-7 0 16,-23 7 2-16,32-28-1 0,-11 6 2 15,2-4-5-15,3-5 5 0,-2 0-6 0,0-4 7 16,0 0-7-16,-3 1 8 0,-2 3-8 0,-6 3 6 16,-1 2-3-16,-3 3 5 0,-2 4-4 0,-2 2 4 15,-5 17-5-15,2-24 7 0,-2 24 3 16,0 0 4-16,0 0 3 0,0 0-2 0,0 0-4 15,0 0-8-15,0 0 0 0,0 0-5 0,-18 31 3 16,16-13-1-16,-1 2 5 0,4-3-5 0,-1-17 4 16,11 29-3-16,-11-29 2 0,25 23 1 0,-7-14 2 15,3-4 2-15,4-1 4 0,4-7 0 0,2 1-4 16,3-6-9-16,2-2 0 0,2-3 0 0,2-3 0 16,1-1 0-16,-4 0 0 0,-4 0 0 15,-3 0 0-15,-4 1 0 0,-4 3 0 0,-5 2 0 16,-17 11 0-16,22-14 0 0,-22 14 0 0,0 0 0 15,0 0 0-15,0 0 0 0,0 0 0 16,0 0 0-16,0 0 0 0,10 19 0 0,-10-19 0 16,2 36 0-16,-4-13 0 0,1 4 0 0,-1 0 0 15,-1 2 0-15,0 0 0 0,2 2 0 16,-1-4-11-16,6 2-45 0,-2-11-21 0,13 7-62 16,-15-25-102-16,28 17-347 0,-11-10 12 0,4-8 218 15</inkml:trace>
  <inkml:trace contextRef="#ctx0" brushRef="#br4" timeOffset="189380.1919">11722 7798 1166 0,'2'-35'299'0,"-2"35"-257"0,5-18-31 15,-5 18 1-15,9-18 7 0,-9 18-2 0,0 0 9 16,0 0 8-16,0 0 7 0,0 0 7 15,0 0-7-15,0 0-9 0,0 0-11 0,2 18 0 16,-2-18-4-16,-12 32 6 0,2-11-4 0,3 2 3 16,-3 0-5-16,2 1 4 0,-1 2-6 0,1 3 4 15,-1 0-7-15,3-2 4 0,3-1-7 0,0-6 0 16,3-3-8-16,0-17-1 0,11 26-2 0,-11-26 2 16,27 13-2-16,-9-11 2 0,4-3 1 0,3-4-1 15,2-4 4-15,4-6-3 0,-1-3 3 16,0-4-5-16,1-3 3 0,-3-1-2 0,0-1 2 15,-3 0-4-15,-3 4 4 0,0 3-4 16,-4 0 5-16,-1 3-3 0,-17 17 2 0,22-25-2 16,-22 25 1-16,0 0 0 0,0 0 1 0,0 0-1 15,0 0-1-15,0 0 0 0,0 0 0 0,0 0 0 16,0 23 0-16,-5-4 0 0,1 5 0 16,-3 3 0-16,3 1 0 0,0 3 0 0,1-1 0 15,6-2 0-15,-1-6 0 0,4-5 0 0,-6-17 0 16,19 24 0-16,-19-24 0 0,29 15 0 0,-29-15 0 15,31 2 0-15,-13-7 0 0,-1-4 0 0,1-7 0 16,1-3 0-16,1-7 0 0,-2-3 0 0,-1-4 0 16,-4 2 0-16,-1 1 0 0,-3 2 0 15,-4 0 0-15,-4 2 0 0,-2-1 0 16,-2 0 0-16,1 3 0 0,-2-1 0 0,2 3-20 16,-1-1-19-16,3 23-51 0,-1-36-5 0,1 36-75 15,4-33-130-15,-4 33-248 0,17-19 5 0,-11 2 302 16</inkml:trace>
  <inkml:trace contextRef="#ctx0" brushRef="#br4" timeOffset="189755.1824">12709 7325 1790 0,'0'0'52'16,"0"0"-34"-16,7-18 2 0,-7 18 11 0,20-14 5 16,-20 14-2-16,28-15-8 0,-28 15-7 0,29-7-5 15,-29 7-7-15,27-3-7 0,-27 3 0 0,22 5 0 16,-22-5 0-16,0 0 0 0,19 16 0 0,-19-16 0 16,0 0 0-16,14 24 0 0,-14-24 0 0,4 19 0 15,-4-19 0-15,-3 21 0 0,3-21 0 0,-7 23 0 16,7-23 0-16,-14 25 0 15,14-25 0-15,-19 27 0 0,19-27 0 0,-22 29 0 16,22-29 0-16,-23 30 0 0,23-30 0 0,-21 28 0 16,21-28 0-16,-12 24 0 0,12-24 0 0,-5 18 0 15,5-18 0-15,0 0 0 0,9 21 0 0,-9-21 0 16,17 8 0-16,-17-8 0 0,27 2 0 0,-10-6-5 16,4 0-50-16,0-9-39 0,13 8-36 0,-10-17-35 15,26 24-151-15,-10-16-242 0,4 2 57 16,6 9 279-16</inkml:trace>
  <inkml:trace contextRef="#ctx0" brushRef="#br4" timeOffset="190395.8419">13707 7673 1586 0,'0'0'81'0,"0"0"-54"16,0 0 15-16,1-21-1 0,-1 21-7 0,0 0-6 16,0 0-7-16,0 0-5 0,0 0-8 15,-21 7-1-15,21-7-12 0,-18 21 34 0,7-2-21 16,0 1 27-16,3 6-11 0,-3 0-7 0,2 2 4 16,2-1-7-16,3-3-1 0,1-2-13 0,4-4 0 15,-1-18 0-15,8 29 0 0,-8-29 0 0,20 19 0 16,-20-19 0-16,30 10 0 0,-12-10 0 0,5-2 0 15,1-3 0-15,1-5 0 16,-1-1 0-16,2-3 0 0,1-2 0 0,-2-2 0 16,1-2 0-16,-2 0 0 0,-1-2 0 0,-1 2 0 15,-1 0 0-15,-3 3 0 0,-18 17 0 0,29-26 0 16,-29 26 0-16,17-14 0 0,-17 14 0 0,0 0 0 16,0 0 0-16,0 0 0 0,0 0 0 0,3 17 0 15,-6 1 0-15,-2 8 0 0,-1 6 0 0,-2 5 0 16,-4 3 0-16,-1 6 0 0,-1 2 0 15,1 2 0-15,0 4 0 0,0-1 0 0,2 2 0 16,-1-1 0-16,-2-3 0 0,1-4 0 0,-1-6 0 16,0-3 0-16,1-6 0 0,-1-3 0 15,-1-3 0-15,-1-6 0 0,-1-2 0 0,-3-1 0 16,2-3 0-16,-4-3 0 0,1-7 0 0,0-1 0 16,2-4 0-16,2-4 0 0,17 5 0 0,-24-22-43 15,24 22-53-15,-16-45-72 0,16 45-210 16,16-45-217-16,-4 13 25 0,8 2 374 0</inkml:trace>
  <inkml:trace contextRef="#ctx0" brushRef="#br4" timeOffset="190755.2724">15796 7768 1638 0,'0'0'121'16,"0"0"-70"-16,27-22-17 0,-1 14-6 15,5-5-5-15,4 1-13 0,2-1-24 0,-2 1 8 16,0 2-25-16,-3-1 18 0,1 5-29 0,-5-3-3 16,7 7-51-16,-13-12-63 0,22 21-166 0,-16-12-223 15,-3 3 71-15,3 10 329 0</inkml:trace>
  <inkml:trace contextRef="#ctx0" brushRef="#br4" timeOffset="190911.5455">15863 7898 1915 0,'-29'5'68'0,"8"-2"-44"0,21-3-15 0,0 0-3 16,0 0-6-16,0 0-4 0,0 0 1 0,28-23 2 15,1 11-5-15,5-4-16 0,14 0-28 0,-3-12-75 16,26 23-194-16,-13-20-275 0,6 6 1 15,0 3 289-15</inkml:trace>
  <inkml:trace contextRef="#ctx0" brushRef="#br4" timeOffset="191239.6785">17601 7619 1970 0,'0'0'56'15,"0"0"-44"-15,0 0-9 0,16-23 1 0,2 16-2 16,7-3-2-16,2 0 0 0,5 2 0 16,3 0 0-16,1-1 0 0,3 1 0 0,3 0-9 15,-3-1-19-15,4 3-21 0,-2-5-22 16,10 8-32-16,-8-11-28 0,19 17-68 0,-19-21-173 16,14 12-149-16,2 4 22 0,-11-11 435 0</inkml:trace>
  <inkml:trace contextRef="#ctx0" brushRef="#br4" timeOffset="191646.3274">18990 7078 1443 0,'26'-8'87'0,"-26"8"-55"0,0 0-9 0,0 0 4 16,0 0 10-16,0 0 3 0,23 30 1 0,-20-9-9 16,2 8 0-16,-5 3-14 0,1 6 6 0,-2 2-13 15,-1 3 6-15,-1 5-13 0,-1-1 6 0,-1 2-14 16,-1 1 8-16,0-2-8 0,3-3 6 0,-1-5 9 16,1-4-35-16,5-1 6 0,-5-8-50 15,13 7-34-15,-10-34-65 0,19 42-150 0,-19-42-205 16,22 19 17-16,1-5 342 0</inkml:trace>
  <inkml:trace contextRef="#ctx0" brushRef="#br4" timeOffset="191880.7422">19322 7374 1802 0,'-42'7'76'0,"9"2"-37"16,1 1-11-16,4 2 0 0,3-2-5 0,3-2-4 15,5 1-6-15,17-9-2 0,-25 13-3 0,25-13-8 16,0 0 0-16,0 0 0 0,0 0 0 0,5 22 0 16,-5-22 0-16,25 14 0 0,-5-6 0 0,3-2 0 15,5-1 0-15,5-2 0 16,3 0 0-16,2-2-12 0,2 0-30 0,0-2-9 16,5 6-34-16,-6-9-26 0,13 17-61 0,-23-22-112 15,13 15-252-15,-1-1 13 0,-7-8 293 0</inkml:trace>
  <inkml:trace contextRef="#ctx0" brushRef="#br4" timeOffset="192318.4005">19931 7435 1428 0,'-9'-35'376'15,"9"35"-334"-15,-9-23-20 0,9 23-2 0,-8-17 1 16,8 17-4-16,0 0-4 0,-17-9-3 15,17 9 2-15,-19 3 2 0,19-3-1 16,-20 11 0-16,20-11-1 0,-22 22 2 0,22-22-1 16,-21 32-6-16,13-13-7 0,3-1 0 0,3 1 0 15,2 0 0-15,4-2 0 0,-4-17 0 0,20 28 0 16,-20-28 0-16,34 20 0 0,-13-14 0 0,3-4 0 16,3-2 0-16,0-2 0 0,2-3 0 0,0-4 0 15,3 0 0-15,-3-5 0 0,-1 1 0 0,-1-1 0 16,0-2 0-16,-1 1 0 0,-1 2 0 15,-4 3 0-15,-21 10 0 0,30-11 0 0,-30 11 0 16,0 0 0-16,0 0 0 0,0 0 0 0,0 0 0 16,12 27 0-16,-16-6 0 0,-3 5 0 15,-7 7 0-15,-4 8 0 0,-2 4 0 0,-5 6 0 16,-3 2 0-16,-1 0 0 0,-1 3 0 0,-3-2 0 16,0-1 0-16,0-2 0 0,2-5 0 15,0-4 0-15,0-4 0 0,-5-2 0 0,1-3 0 16,0-4 0-16,1-1 0 0,2-8 0 0,2-1 0 15,3-4 0-15,4-9 0 0,6 0 0 0,17-6-16 16,-23-7-76-16,9-15-41 0,14 22-184 0,4-31-290 16,1 4 42-16,0 3 249 0</inkml:trace>
  <inkml:trace contextRef="#ctx0" brushRef="#br4" timeOffset="193021.543">19179 8533 1575 0,'10'-23'184'0,"2"-6"-161"0,12-11-13 15,14-18 0-15,16-9 28 0,11-17-8 0,14-3 11 16,8-10-8-16,9-4-28 0,4-3-7 0,0-5 7 16,5 0-11-16,2 1 9 0,-2 1 9 0,3 3-20 15,-7 6 17-15,-8 6-3 0,-3 15-14 0,-8 10 15 16,-10 14-16-16,-9 12 4 0,-14 10 8 16,-10 10-9-16,-12 10-4 0,-27 11-9 0,26-5-18 15,-26 5-17-15,0 0-53 0,0 0-105 0,-13 19-349 16,-4-10 0-16,-2 2 173 0</inkml:trace>
  <inkml:trace contextRef="#ctx0" brushRef="#br4" timeOffset="193740.3299">13139 8549 1179 0,'0'0'-4'0,"-8"21"-20"16,8-21-3-16,0 0-1 0,0 0 18 0,0 0 27 15,0 0 24-15,20-10 36 0,-20 10 23 0,21-39 12 16,3 15-3-16,-8-21 2 0,19 1-20 0,-2-19-19 15,15-3 5-15,5-12-36 0,10-4 7 0,6-8-10 16,9-2-21-16,6 0-7 0,8 0-10 0,6 6 0 16,2 4 0-16,-1 7 0 0,-4 7 0 15,-2 7 0-15,-7 5 0 0,-8 9 0 16,-5 2 0-16,-11 9-29 0,-10 0-35 0,-5 13-40 16,-20-15-113-16,6 21-401 0,-17-4 23 0,-16 21 176 15</inkml:trace>
  <inkml:trace contextRef="#ctx0" brushRef="#br5" timeOffset="198587.9255">9213 7603 1303 0,'0'0'146'0,"-19"-9"-67"0,19 9-10 15,0 0-4-15,-22-12 2 0,22 12-6 16,0 0-13-16,0 0-20 0,-8 19-14 15,7 1-20-15,-1 16 22 0,1 13-20 0,-2 12 17 16,-2 11-3-16,0 8-17 0,1 2 14 0,-4 2-15 16,2-5 6-16,0 0-21 0,-2-11-51 0,10 3-47 15,-13-25-137-15,21 4-331 0,-5-7 40 0,0-14 265 16</inkml:trace>
  <inkml:trace contextRef="#ctx0" brushRef="#br5" timeOffset="199650.6311">17935 7115 1102 0,'0'0'8'16,"-23"-8"2"-16,23 8 6 0,0 0 13 15,0 0 12-15,0 0 14 0,0 0-2 0,0 0 6 16,0 0 5-16,0 0 0 0,1 25 3 16,-1-25-6-16,11 32-5 0,-7-12-13 0,3 6 2 15,-3 1-15-15,-1 7 1 0,-1 0-13 0,-2 7 1 16,-3 1-14-16,0 4 5 0,-5 1-14 0,0 2 10 16,-4 3-12-16,-1-2 0 0,1 1 22 0,1-2-25 15,4-2 7-15,0-9-35 0,9 5-55 0,-8-23-82 16,28 7-333-16,-11-10-43 0,8-6 30 15</inkml:trace>
  <inkml:trace contextRef="#ctx0" brushRef="#br5" timeOffset="203402.3144">9488 8521 1104 0,'0'0'85'0,"-17"-5"-31"16,17 5-21-16,0 0-20 0,0 0-7 0,0 0 4 16,0 0 15-16,0 0 16 0,24 4 14 0,-24-4 4 15,32-4-8-15,-9-2-10 0,10 2-13 0,2-6-5 16,8 1-7-16,5-4 1 0,7 1-2 0,8-3 3 16,7 3-1-16,1 0 2 0,8 4-4 0,-1 1-3 15,2 2-7-15,1 3-2 16,-3 2-1-16,-1 4-2 0,0 3 2 0,-3 2-2 15,0 4 2-15,-2 3-1 0,-3 1 2 0,3 0-2 16,-2-3 3-16,2 1 0 0,8-3 9 0,7-5 3 16,15-4 0-16,10-8 0 0,11-6-9 0,12-5-1 15,8-4-5-15,9-7 4 0,9-2-6 0,1-3 7 16,-1-4-8-16,1 0-10 0,-2 1 23 0,-7 0-31 16,-7 3 19-16,-5 3-26 0,-10-1-21 15,-7 9-20-15,-17-5-40 0,1 17-49 0,-31-15-85 16,2 13-244-16,-17 8 16 0,-19-6 232 0</inkml:trace>
  <inkml:trace contextRef="#ctx0" brushRef="#br5" timeOffset="204261.7102">11631 8919 1163 0,'0'0'145'0,"0"0"-77"0,0 0-14 15,0 0-3-15,0 0-1 0,0 0-9 16,-18-8-12-16,18 8-13 0,0 0-8 15,-19 12-5-15,19-12 14 0,-19 17-36 0,19-17 35 16,-23 32-34-16,11-11 20 0,-3 4 11 0,-1 1-6 16,2 4 14-16,-3 0 0 0,2 4 7 0,-1-5-6 15,6-2 1-15,2-7-15 0,8-20-1 0,1 23-6 16,-1-23 0-16,24 5 1 0,-4-10 1 0,2-6 5 16,5-4-2-16,2-8 4 0,1-5-8 15,3-5 5-15,0-2-10 0,0-1 8 0,-2-1-7 16,-2 1-8-16,-1 2 27 0,-3 3-26 0,-3 3 26 15,-4 4-13-15,-4 2-5 0,-3 3 4 0,-3 2-4 16,-8 17 4-16,11-23-4 0,-11 23 4 0,0 0-2 16,0 0 1-16,0 0 0 0,0 0 0 0,0 0 0 15,-6 19-2-15,6-19 3 0,-7 32-1 16,5-15 6-16,2-17-2 0,2 30 5 16,-2-30 0-16,20 19 4 0,-1-15 1 0,7-3-1 15,4-6 0-15,7-2-5 0,4-4 1 0,4-3-3 16,3-2 5-16,-1-1-4 0,-1 0 4 0,-3 4-4 15,-4 1-1-15,-5 4-4 0,-7 2-1 0,-6 4-2 16,-21 2-1-16,26 1 2 0,-26-1-2 0,0 0 2 16,8 18-2-16,-8-18 2 0,-2 21-4 15,2-21 2-15,-8 26-2 0,8-26-4 0,-11 29-7 16,11-29-6-16,-11 31-19 0,11-31-26 0,-3 31-20 16,3-31-89-16,9 23-323 0,-9-23-74 0,6 21 16 15</inkml:trace>
  <inkml:trace contextRef="#ctx0" brushRef="#br5" timeOffset="205011.7355">18402 8254 1451 0,'-23'-10'72'15,"23"10"-34"-15,0 0-19 0,-4-20-6 0,21 8 16 16,13 2 10-16,2-5 12 0,17 3-6 0,7-3-4 15,11 0-13-15,8-4 0 0,10 3-6 0,5 0 1 16,8 3-4-16,1 0-2 16,2 2-7-16,2-1-1 0,0 2-7 0,-1-1 2 15,1 0-3-15,-2 0 1 0,-2 1-3 0,1-3-1 16,-6 1-4-16,0 0-5 0,-1-2-9 0,-1 3-14 16,-6-5-33-16,4 11-50 0,-25-16-113 0,8 17-339 15,-21-2 31-15,-13 1 171 0</inkml:trace>
  <inkml:trace contextRef="#ctx0" brushRef="#br5" timeOffset="205668.4239">19782 8434 1539 0,'0'0'94'0,"0"0"-69"0,-20-17-6 0,20 17-4 0,0 0 1 16,0 0 1-16,-20 5-10 0,20-5-3 0,-19 16 0 15,19-16 7-15,-27 28 3 0,13-9 10 16,-5 2-2-16,3 3 5 0,-3-1-9 0,3 4 3 16,-1 1-9-16,3-1 1 0,0-2-8 0,3-3 3 15,5-4-8-15,6-18 4 0,-5 26-3 16,5-26 0-16,0 0-3 0,11 18 2 0,-11-18-2 16,0 0 3-16,22 2 2 0,-22-2 0 0,24-16 2 15,-24 16-4-15,37-32 3 0,-15 11-6 0,2-5 5 16,-1-3-6-16,0-2 7 0,-2 2-6 0,-1 2 6 15,-3 1-6-15,-3 2 6 0,-1 1-5 0,-2 1 4 16,-2 3-3-16,-9 19 2 0,12-26-3 0,-12 26 2 16,0 0 0-16,0 0-1 15,0 0 1-15,0 0 0 0,0 0 2 0,-1 17 0 16,1-17 4-16,-10 34-2 0,5-14 1 0,-1-1 0 16,3-1 5-16,3-18-5 0,-2 30 6 0,2-30-5 15,13 23 2-15,-13-23 0 0,25 15 1 0,-5-13-4 16,3-3-6-16,5-5 0 0,7-5 0 0,4-3 0 15,5-3 0-15,2-4 0 0,-2 2 0 0,1-4 0 16,0 2 0-16,-7 1 0 0,-1 1 0 16,-7 3 0-16,-5 3 0 0,-7 4 0 0,-18 9 0 15,18-7 0-15,-18 7 0 0,0 0 0 0,0 0 0 16,0 0 0-16,-8 26 0 0,-3-5 0 0,-4 4 0 16,-4 3 0-16,-2 2 0 0,-1 2 0 15,1-1 0-15,4 2 0 0,2-2 0 0,4 3-35 16,-2-9-23-16,12 9-70 0,1-34-124 15,-14 40-339-15,11-23 1 0,3-17 198 0</inkml:trace>
  <inkml:trace contextRef="#ctx0" brushRef="#br5" timeOffset="205824.6883">20629 8803 2017 0,'-22'-2'30'0,"-5"0"-30"0,2 0 0 15,5-3 0-15,1-2 0 0,19 7-14 0,-37-19-66 16,37 19-100-16,-46-16-340 0,29 6-82 0,-5-4 18 16</inkml:trace>
  <inkml:trace contextRef="#ctx0" brushRef="#br5" timeOffset="206450.5252">10655 7754 903 0,'24'-18'146'0,"-26"0"-58"15,2 18 8-15,10-24-7 0,-10 24 3 16,0 0-3-16,0 0-10 0,13-18-32 0,-13 18 5 16,0 0-7-16,0 0-24 0,0 0 31 0,5 31-35 15,-2-14 6-15,0 9-4 0,3 1-14 0,3 4 2 16,3 1-9-16,4 1 4 0,5 1-6 0,4 1 1 15,7 1-17-15,-2-6-17 0,10 6-32 0,-3-12-14 16,16 13-49-16,-10-19-58 0,24 10-238 16,-5 4-91-16,-3-11 135 0</inkml:trace>
  <inkml:trace contextRef="#ctx0" brushRef="#br5" timeOffset="206809.9076">12099 8665 1501 0,'-15'-17'75'0,"15"17"-17"0,-17-17 2 15,17 17-8-15,0 0-11 0,0 0-15 0,0 0-13 16,4 28 5-16,1-6-5 0,6 7 4 0,-1 5-11 16,0 1 2-16,5 2-11 0,-2 1 7 15,2-2 5-15,1 0-26 0,2 1 18 0,3-5-40 16,4 5-28-16,-4-13-49 0,15 17-88 0,-20-24-182 15,15 6-160-15,3 2 59 0,-10-15 451 0</inkml:trace>
  <inkml:trace contextRef="#ctx0" brushRef="#br5" timeOffset="207513.0698">596 10020 1264 0,'3'23'357'16,"-3"-23"-315"-16,0 0-27 0,0 0-15 0,28 7 0 16,-5-8 4-16,7-4 0 0,2-6 1 0,5-4-2 15,5-3 0-15,3-1-5 0,5 0 4 0,4-3-4 16,2 1 4-16,1 1-9 16,-2 3-8-16,-2 1-20 0,2 11-32 0,-13-7-37 15,11 23-73-15,-29-16-160 0,0 12-178 0,-1 14 76 16,-23-21 439-16</inkml:trace>
  <inkml:trace contextRef="#ctx0" brushRef="#br5" timeOffset="207700.6365">766 10385 1431 0,'-20'18'303'0,"1"-17"-273"15,19-1-20-15,0 0-15 0,0 0-2 0,0 0 1 16,17-18 4-16,5 8 3 0,3-3-3 15,7-3 3-15,6-4-5 0,6-2-6 0,3-6-23 16,6 5-19-16,-4-9-23 0,11 11-86 16,-14-18 2-16,18 19-65 0,-19-15-113 0,3-4-84 15,10 17 144-15,-24-21 277 0</inkml:trace>
  <inkml:trace contextRef="#ctx0" brushRef="#br5" timeOffset="207966.1775">1398 9761 1610 0,'-30'7'72'0,"30"-7"-33"0,0 0-24 16,0 0-7-16,0 0 2 0,0 0 8 0,0 0 11 15,35-4 3-15,-11 0 0 0,7 1-1 0,3 0-8 16,4 1-5-16,-1 2-6 0,3 4-4 0,-3 3-4 16,-3 4 2-16,-4 5-4 0,-5 3 1 0,-5 5-3 15,-5 8 4-15,-7 3-5 0,-5 6 6 0,-9 4-7 16,-8 2 8-16,-7 4-9 0,-11 1 0 15,-5 3 15-15,-5 5-16 0,-6-5 12 0,-1 2-9 16,-1-1-11-16,1-7 4 0,4-4-7 0,9-7 0 16,8-8-22-16,7-11-19 0,16 4-76 0,-12-25-135 15,17 2-332-15,0 0 5 0,21-6 337 0</inkml:trace>
  <inkml:trace contextRef="#ctx0" brushRef="#br5" timeOffset="208653.7063">3128 9917 1165 0,'15'-20'84'0,"-15"20"-18"0,17-16-10 16,-17 16-3-16,0 0 4 0,0 0-1 0,0 0-10 15,0 0-7-15,0 0-15 0,0 0-8 0,-2 23-7 16,2-23 1-16,-15 31-3 0,6-13 5 16,-2 0-2-16,1 3 5 0,0-2-1 15,1 2 3-15,-1-1-5 0,3 1 3 0,-1-1-6 16,3 1 2-16,1-2-4 0,2-1 1 0,2-18-5 16,4 31-11-16,-4-31 25 0,13 25-28 0,-13-25 30 15,26 16-17-15,-8-14 0 0,5-3 1 0,4-4-1 16,2-4 0-16,4-6-17 0,2-3 26 0,2-5-24 15,-1-1 24-15,-1-4-6 0,1-1-7 16,-5 0 7-16,-1 1-6 0,-5 1 5 0,-2 4-3 16,-3 3 3-16,-3 2-4 0,-17 18 2 0,23-27-3 15,-23 27 4-15,0 0-2 0,0 0 1 0,0 0-1 16,0 0-3-16,0 0 0 0,-6 23-1 16,-2-4 3-16,-1 8-4 0,-3 4 7 0,1 5-8 15,-2 1 8-15,4-1-6 0,3-2-2 0,1-5 25 16,4-3-23-16,2-7 26 0,4-1-14 15,-5-18 4-15,18 26 7 0,-18-26 2 0,25 10 1 16,-25-10-2-16,36-4 0 0,-14-6-3 0,1-6-7 16,0-6-11-16,4-4 0 0,-1-7 0 0,1-2 0 15,0-4 0-15,-3 2 0 0,-2 2 0 0,-4 1-3 16,-1 1-10-16,-3 1-12 0,-1 3-7 0,-4-4-17 16,3 6-13-16,-7-4-32 0,10 12-31 15,-13-19-69-15,21 28-147 0,-12-11-202 0,-4-6 25 16,11 16 471-16</inkml:trace>
  <inkml:trace contextRef="#ctx0" brushRef="#br5" timeOffset="209013.0974">4369 9328 1644 0,'0'0'120'16,"-18"2"-71"-16,18-2-14 0,0 0-7 0,0 0-5 16,0 0-5-16,0 0-4 0,0 0-2 0,0 0-2 15,19-12 2-15,-19 12-2 0,38-16 3 16,-11 8-6-16,3 1-1 0,2-2-3 0,-2 3-1 16,-3 3-2-16,-3 0 1 0,-3 4-2 0,-21-1 1 15,28 8 0-15,-28-8-1 0,0 0 2 0,11 26-1 16,-11-26 3-16,-8 29-2 0,-3-8 2 0,-5 2-4 15,-5 1 4-15,-4 1-4 0,-1 1 3 0,-2-2-2 16,3-2 2-16,3-3-3 0,2-2 4 16,20-17-5-16,-21 24-9 0,21-24 21 0,-4 17-22 15,4-17 22-15,0 0-11 0,14 17-1 0,-14-17 0 16,27 6 0-16,-8-7-3 0,7-3-3 0,4-4-9 16,8 1-28-16,2-7 4 0,15 7-95 15,-13-21-105-15,16 14-361 0,1-6-13 0,0-4 318 16</inkml:trace>
  <inkml:trace contextRef="#ctx0" brushRef="#br5" timeOffset="209419.425">5998 9849 1716 0,'-23'-6'155'16,"23"6"-117"-16,0 0-18 0,0 0-14 16,0 0-6-16,0 0-1 0,20-20 2 0,-20 20-2 15,34-17 2-15,-11 8 2 0,4-1-1 0,5 1-8 16,1 2-8-16,-1-1-15 0,1 6-12 16,-4-4-7-16,2 7-4 0,-8-5-10 0,6 9-11 15,-29-5-16-15,40 9-23 0,-40-9-26 0,26 12-39 16,-26-12-51-16,0 0-218 0,7 17 47 0,-7-17 374 15</inkml:trace>
  <inkml:trace contextRef="#ctx0" brushRef="#br5" timeOffset="209544.429">5859 10055 1755 0,'-17'2'82'0,"17"-2"-53"16,0 0-19-16,0 0-5 0,0 0 2 15,32 5 3-15,-8-10 2 0,6-3-3 0,9-7-2 16,7-2-3-16,8-1-5 0,4-4-26 0,6 8-53 15,-13-16-90-15,18 25-174 0,-13-15-257 0,-6 1 52 16,2 11 392-16</inkml:trace>
  <inkml:trace contextRef="#ctx0" brushRef="#br5" timeOffset="210421.537">7788 9212 784 0,'-6'-28'152'0,"6"28"-9"0,0 0-6 16,0 0-16-16,3-17-11 0,-3 17-20 0,0 0-19 15,0 0-16-15,0 0-15 0,0 0-10 0,2 19-10 16,-2-19-4-16,-3 37-8 0,1-11 2 0,-1 7-8 16,1 4 8-16,-3 6-11 0,0 3 7 0,-1 1-11 15,0-1-7-15,0 0 22 0,-1-3-30 16,3 0 10-16,-2-7-30 0,10 1-37 15,-6-12-24-15,17 10-66 0,-15-35-78 0,18 21-275 16,4-6 40-16,-22-15 344 0</inkml:trace>
  <inkml:trace contextRef="#ctx0" brushRef="#br5" timeOffset="210702.7935">8232 9269 1471 0,'-33'0'79'0,"6"9"-17"0,-6-4-1 0,7 7-6 16,-6-5-7-16,4 7-8 0,-1-3-12 0,2 2 0 16,1-3-3-16,5 2 4 0,1-4-2 15,20-8-1-15,-23 18-6 0,23-18-7 0,0 0-6 16,0 0-4-16,-9 22-4 0,9-22 2 16,10 17-2-16,-10-17 2 0,16 21-3 0,-16-21 4 15,22 23-4-15,-22-23 1 0,29 23 0 0,-11-14 0 16,1 2-1-16,0-2-1 0,2-2-8 0,-1-1-5 15,5 1-14-15,-2-3-14 0,4 1 3 0,-2-4-17 16,9 2 6-16,-7-6-30 0,15 9-42 0,-17-21-90 16,21 13-242-16,-5 1-77 0,-9-9 183 15</inkml:trace>
  <inkml:trace contextRef="#ctx0" brushRef="#br5" timeOffset="211031.6023">7663 10012 1589 0,'0'0'54'0,"0"0"-30"0,0 0-8 0,0 0 7 16,36-6 11-16,-3 3 6 0,7-8-1 15,9-1-11-15,8-5-3 0,10-4-9 0,6-2-4 16,6-1-9-16,2 1 2 0,-1 1-9 0,-2 3-2 16,-5 2-9-16,-2 4-8 0,-9-3-20 0,1 11-28 15,-11-9-38-15,9 22-98 0,-26-13-253 16,7 4-88-16,-5 11 127 0</inkml:trace>
  <inkml:trace contextRef="#ctx0" brushRef="#br5" timeOffset="211625.3884">8005 10320 1231 0,'0'0'296'0,"-17"10"-254"0,17-10-31 16,0 0-2-16,-19 11-2 0,19-11 9 0,-13 20 9 16,13-20 9-16,-16 30 2 0,7-12 2 0,-2 0-9 15,2 4-2-15,-2-1-7 0,2 1 2 16,-2-1-6-16,4 0 0 0,7-21-6 0,-11 30-1 15,11-30-8-15,0 17 0 0,0-17-2 0,0 0 0 16,0 0-1-16,22 7 1 0,-22-7 1 0,23-12-1 16,-23 12 3-16,30-29-3 0,-13 6 5 15,4-5-7-15,-1-2 6 0,-1-3-7 0,-1 3 6 16,-2 0-5-16,-4 1 7 0,-1 0-7 0,-4 1 6 16,-2 1-5-16,-1 3 6 0,-2 4-5 0,1 3-14 15,-3 17 14-15,0-19-15 0,0 19 18 0,0 0 1 16,0 0-1-16,0 0-1 0,0 0-1 0,0 0 16 15,-6 28-15-15,5-11 16 0,1 1-15 0,0-1-3 16,0-17 2-16,7 28-3 16,-7-28 3-16,18 19-2 0,-18-19 4 0,28 14-1 15,-10-13 4-15,3-3 1 0,3-3 3 0,2-4 2 16,3-2-1-16,0-2 3 0,2 0-3 0,-3-2 2 16,-2 3-2-16,-3 1-1 0,-2 2-3 0,-21 9 0 15,31-16-1-15,-31 16 1 0,19-9-2 0,-19 9-5 16,0 0 0-16,0 0 0 0,0 0 0 15,17-1 0-15,-17 1 0 0,0 0 0 0,0 0 0 16,9 18 0-16,-9-18 0 0,4 28 0 0,-2-8 0 16,-1 1 0-16,-1 5 0 0,-1 3 0 0,-2-1 0 15,0 2 0-15,-4 0-4 0,3 0-9 0,-1 0 0 16,2 1-13-16,1-7-10 0,4 2-39 16,-2-26-60-16,16 40-163 0,-16-40-316 0,20 14 43 15,-3-11 310-15</inkml:trace>
  <inkml:trace contextRef="#ctx0" brushRef="#br5" timeOffset="211765.9839">8803 10434 1686 0,'0'0'286'16,"-31"20"-248"-16,14-17-22 0,17-3-10 0,-23-1-8 16,23 1-21-16,0 0-19 0,-18-13-28 15,18 13-55-15,0 0-112 0,-10-19-289 0,10 19-65 16,13-19 176-16</inkml:trace>
  <inkml:trace contextRef="#ctx0" brushRef="#br5" timeOffset="232486.8434">2344 10947 660 0,'4'18'81'16,"-4"-18"47"-16,0 0-52 0,0 0-1 0,0 0-1 15,0 0-4-15,6 17-5 0,-6-17-4 16,0 0-4-16,0 0-5 0,0 0-7 16,0 0 0-16,0 0-4 0,0 0-6 0,0 0-5 15,0 0-10-15,4-23-4 0,-4 23-4 0,2-26-6 16,-1 8 2-16,2-2-6 0,-1-2 3 0,2-1 11 15,0 0-30-15,-2-1 30 0,0 1-27 0,1 3 18 16,-2 0 7-16,-1 20-4 0,3-27 4 16,-3 27-6-16,2-17 0 0,-2 17-3 0,0 0-2 15,0 0-3-15,0 0-1 0,0 0 0 0,0 0-2 16,0 0 0-16,0 0 1 0,0 0 1 0,18 15 0 16,-18-15 3-16,16 25-5 0,-16-25 5 0,18 27-4 15,-18-27 3-15,17 27-2 0,-17-27-14 16,14 24 32-16,-14-24-33 0,0 0 34 0,20 20-18 15,-20-20 0-15,0 0 0 0,0 0 0 16,22 2 2-16,-22-2 7 0,0 0 20 0,22-28-28 16,-12 8 30-16,1-11-34 0,1-5 6 0,0-5 4 15,0-5-9-15,2-5 8 0,-3-4-10 0,-3-3 12 16,-3-4-13-16,-1-2 13 0,-6 0-2 0,-1 0-18 16,-5-2 18-16,-1 0-18 0,-3 2 8 0,-2 0 12 15,0 5-11-15,-1 4 11 0,0 5-8 0,1 3 13 16,0 4-8-16,0 0 8 0,2 2-11 15,0 4-12-15,2-1 22 0,4 2-24 0,1 1 25 16,1-1-8-16,4 2-7 0,0 1 6 16,3 3-5-16,2 2 5 0,-1 1-6 0,2 2 5 15,3 2-4-15,-2 1 3 0,3 4-5 0,1 1 4 16,-11 17-3-16,22-26 3 0,-22 26-2 0,24-20 2 16,-24 20-2-16,27-11 0 0,-27 11 1 15,30-7 0-15,-13 5-1 0,3-1 2 0,2 1-2 16,4-1 1-16,4 0 0 0,4-2 1 0,6-2-2 15,5-3 3-15,6-1-2 0,2-3 2 0,7-3-2 16,2-2 1-16,2 0-3 0,1-1 4 0,1-2-3 16,2 2-12-16,-5 2 29 0,3 1-27 0,-1 2 29 15,-1 1-15-15,0 1-2 0,-4 5 0 0,-1 0-3 16,-4 5 3-16,-4 3-2 16,-4 1 1-16,-3 5 1 0,-4 1-2 0,-1 3 1 15,0 0-1-15,-2 0 4 0,-1 0-2 0,2 0 2 16,2-3-2-16,2-2-17 0,5-3 16 0,1-3-1 15,5-5 2-15,1-2 16 0,2-4-15 0,1-4-3 16,3-4 3-16,-2-1-4 0,4-2 4 0,2-2-4 16,-3 3-3-16,-2-4-17 0,-2 4-14 0,-8-4-41 15,4 12-47-15,-22-19-104 0,16 10-325 16,-19 9 0-16,-10-5 266 0</inkml:trace>
  <inkml:trace contextRef="#ctx0" brushRef="#br5" timeOffset="233963.2421">6803 11115 1030 0,'0'0'125'0,"0"0"-48"15,0 0-12-15,0 0-11 0,1-17-12 0,-1 17-12 16,0 0-9-16,-5-18-6 0,5 18 2 0,-6-24-6 16,5 7-1-16,1-1-5 0,1-6 4 15,3-2-6-15,-1-4 7 0,5-1-6 0,-2-2 11 16,2 0 13-16,-1 0-27 0,3 5 31 0,-1 0-28 15,0 9 14-15,-2 2 6 0,-7 17-4 0,10-20 0 16,-10 20-7-16,0 0-5 0,0 0-3 16,0 0-3-16,0 0 1 0,0 0-2 0,0 0 2 15,16 29-3-15,-11-12 3 0,0 5-5 0,-1 3-11 16,-1 1 29-16,1 0-30 0,1 1 31 0,-2-2-15 16,1 1-4-16,1-2 5 0,1-1-7 0,0-4 8 15,-6-19-6-15,16 27 4 0,-16-27-2 0,0 0 1 16,23 12 7-16,-23-12 6 0,17-6 7 15,-17 6 3-15,22-23 0 0,-9 4-7 0,0-10-3 16,1-5-10-16,1-10-13 0,-1-4 20 0,2-4-22 16,-2-4 21-16,-1-1-3 0,-2-1-12 15,-3-5 13-15,1-3-14 0,-4-4 13 0,-2-4-15 16,-1 0-5-16,-2-1 16 0,-2-3-17 0,1 1 17 16,0-1 4-16,-2 2-15 0,2 1 15 0,-1 1-14 15,-2 4-4-15,2 3 19 0,-1 3-19 16,1 2 19-16,2 3 1 0,-1 1-14 0,-1 1 10 15,1 3-10-15,1 2 10 0,0 0-10 0,1 2 11 16,1 3-12-16,-1 0-6 0,1 5 22 0,1-1-23 16,0 6 25-16,1 2-7 0,0 2-8 0,-1 4 6 15,1 4-5-15,0 2 5 0,1 3-6 0,-5 20 3 16,7-25-1-16,-7 25 0 0,0 0-1 16,0 0 0-16,0 0-1 0,0 0-1 15,0 0 1-15,0 0 0 0,19 11 2 0,-19-11 0 16,19 23 2-16,-19-23-3 0,24 26 4 0,-24-26-4 15,33 26 5-15,-14-14-4 0,4-2 3 0,4-2-1 16,5-2 2-16,4-3-2 0,7-2-1 0,3-2 1 16,6-2-2-16,5-3 4 0,2 0-1 0,4 0 2 15,0 0 0-15,3 0 0 0,2 1-3 16,1 0 2-16,2 4-4 0,-2 1 3 0,2 2-2 16,-3 3-1-16,-3 0 2 0,-1 5-3 0,-2-1 3 15,-3 2-1-15,1 3 2 0,-4 0-3 0,-1 2 3 16,-4 0-5-16,-2 1 5 0,0-2-4 15,0 0 5-15,1-4-3 0,-3-4 2 0,3-3-2 16,0-4 1-16,2-3 0 0,2-2-1 0,0-2 3 16,3-3 0-16,-2-1 3 0,1 1-2 15,-2-4 1-15,-6 2-4 0,1 0 0 0,-5 0-3 16,-4 2 3-16,-5 2-2 0,-6-1 3 0,-3 5-3 16,-7 1-5-16,-19 3-5 0,21-1-3 0,-21 1 1 15,0 0 3-15,0 0 5 0,-16 27 0 0,16-27 4 16,-28 32-4-16,12-11 5 0,1-1-3 0,0 3-14 15,3-1 29-15,1 0-29 0,5 0 27 0,1-4-15 16,5-18-11-16,2 29-1 16,-2-29-7-16,16 24 3 0,-16-24-8 0,27 20-6 15,-8-9-21-15,-19-11-29 0,38 17-68 0,-38-17-131 0,23 5-240 0,-3 12 44 16,-20-17 416-16</inkml:trace>
  <inkml:trace contextRef="#ctx0" brushRef="#br5" timeOffset="239321.3987">3100 11684 727 0,'17'-17'281'0,"-17"17"-214"0,13-20-19 0,-13 20-16 16,0 0-4-16,0 0 9 0,15-18 20 16,-15 18 5-16,0 0 4 0,0 0-11 0,0 0-21 15,0 0-12-15,0 0-10 0,-19 24-1 0,19-24 4 16,-21 32 10-16,5-13-1 0,1 7 13 0,-4-2-5 16,2 5 4-16,-2-2-11 0,4 3 4 0,-1 0-12 15,4 0 4-15,-1 0-8 0,4 1 1 0,1-1-8 16,5-3 1-16,0-1 11 0,3 1-28 0,3-4 24 15,3 0-26-15,4-3 9 0,-10-20 6 16,30 29-6-16,-9-20 2 0,2-6 0 16,4-3-1-16,3-4 3 0,3-7-1 0,1-5 1 15,0-7-3-15,2-2-11 0,0-6 27 0,-1-1-25 16,-2-2 23-16,-2-2-6 0,-3 0-9 0,-2 6 7 16,-4 1-6-16,-4 6 4 15,-2 4-3-15,-16 19 3 0,18-23-1 0,-18 23 0 0,0 0-1 16,0 0 0-16,0 0 0 0,0 0-1 15,5 22 1-15,-5-2-1 0,-1 4 2 0,-2 7-4 16,1 1 8-16,-1 6-10 0,1-3 7 0,2-3 11 16,0-1-26-16,4-7 27 0,0-4-27 0,-4-20 11 15,19 28 5-15,-19-28 1 0,33 10 6 0,-14-12 5 16,7-5 6-16,-2-6 2 0,3-3-1 0,-2-4-15 16,1-4 17-16,-2-7-24 0,0 0 14 15,-2-4-7-15,-2-1-7 0,-2 2 3 0,-3 1-4 16,-2-1 5-16,-3 3-8 0,-2 2 0 0,-2 0-13 15,0 2-9-15,-3-1-19 0,4 5-8 0,-5-6-28 16,12 10-21-16,-9-12-34 0,18 19-53 16,-15-19-52-16,19 10-286 0,2 14 57 0,-9-12 358 15</inkml:trace>
  <inkml:trace contextRef="#ctx0" brushRef="#br5" timeOffset="239680.7655">4981 11765 1384 0,'-26'-3'308'0,"26"3"-252"0,0 0-32 16,0 0-20-16,0 0-5 0,0 0 0 0,21-17 7 16,1 7-1-16,2-4 2 0,6 0-5 0,1-2 0 15,6 1-4-15,-2 2 2 0,-1 1-10 16,0 4-7-16,-5-1-17 0,4 8-18 0,-10-6-15 15,8 13-20-15,-31-6-31 0,42 9-54 16,-42-9-72-16,21 9-171 0,-10 10-24 0,-11-19 301 16</inkml:trace>
  <inkml:trace contextRef="#ctx0" brushRef="#br5" timeOffset="239837.021">5106 11923 1294 0,'-13'22'185'0,"-14"-20"-70"15,27-2-30-15,-19 10-33 0,19-10-22 0,0 0-15 16,0 0-6-16,17-7 2 0,0 1 1 15,8-5-3-15,4-4-8 0,8-2 4 0,5-3-7 16,6-1-13-16,-3-3-38 0,14 11-55 16,-15-17-98-16,24 24-189 0,-12-5-156 0,-6-5 59 15,11 18 492-15</inkml:trace>
  <inkml:trace contextRef="#ctx0" brushRef="#br5" timeOffset="241087.047">6303 12939 976 0,'0'0'235'16,"0"0"-168"-16,0 0-26 0,-6-21-3 0,7 5 10 15,-1 16 3-15,15-37-4 0,-3 18-12 16,-4-6-2-16,6 0-9 0,-2-4 4 0,5 3 11 15,-4-5-33-15,4 4 24 0,-3-2-37 0,-1 2 6 16,-2 2 4-16,0 3-5 0,-3 1 4 0,1 3-4 16,-9 18 5-16,12-24-3 0,-12 24 1 0,0 0-1 15,0 0 0-15,0 0-1 0,0 0 0 16,0 0 2-16,0 0-1 0,9 24 3 0,-9-3-6 16,-3 3 6-16,1 6-7 0,-2 4-8 0,-2 1 32 15,1 4-29-15,0-3 27 0,2-2-12 0,1 0-10 16,1-5 9-16,4-4-3 0,2-2 9 0,-2-6-3 15,-3-17 4-15,15 21-7 0,-15-21 4 0,20 3 8 16,-20-3 3-16,30-19 8 16,-12 1-8-16,1-11 0 0,3-9-11 0,0-8 3 15,2-9 2-15,1-6-23 0,3-3 19 0,-3-4-20 16,2-1 7-16,-5-2 13 0,-6 1-17 0,-4-1 14 16,-6-2-15-16,-2 2 0 0,-6-2 17 0,-1 1-17 15,-5 0 18-15,0 2-1 0,-3 4-14 0,-1 5 14 16,0 7-14-16,0 5 12 0,1 6-4 0,-2 4 10 15,2 4-4-15,3 2-8 0,1 6 19 16,3-1-26-16,3 4 24 0,2-1-13 0,4 1-2 16,1 0 2-16,5 1 0 0,3 0 4 0,4 1-6 15,2 2 6-15,3-1-6 0,2 3 2 0,0 1-3 16,3 0 3-16,0 4-3 0,1 1 1 16,0 2-2-16,1 4 0 0,-1 4-1 0,-1 3-1 15,-1 4 0-15,-2 2-1 0,-2 4 4 0,0 2-2 16,0-1 0-16,2 1 0 0,0-2-1 15,1-1-1-15,-1 0 1 0,3-3-8 0,0-1-6 16,3-1-9-16,-1-3-4 0,2 1-11 0,-6-7-12 16,11 8-36-16,-15-15-43 0,14 18-101 0,-36-7-168 15,34-19-134-15,-9 20 55 0,-25-1 478 0</inkml:trace>
  <inkml:trace contextRef="#ctx0" brushRef="#br5" timeOffset="241587.0368">7210 11472 1271 0,'0'0'111'0,"0"0"-83"16,0 0-37-16,0 0 12 0,0 0-14 0,-4 27 25 15,4-27 7-15,-8 31-5 0,3-12 2 0,-1 2-12 16,1 1-2-16,-1 2-6 0,0 0 5 0,0 2-6 15,0-1 6-15,0 2-7 0,1-2 4 16,2 0-18-16,-1-4-23 0,7 4-54 0,-3-25-75 16,4 23-176-16,-4-23-123 0,0 0 140 0,27 29 329 15</inkml:trace>
  <inkml:trace contextRef="#ctx0" brushRef="#br5" timeOffset="241821.4485">7481 11497 1223 0,'-34'-3'129'0,"34"3"-70"16,-37 19-9-16,18-3 6 0,-6-6 1 0,7 7 1 15,-7-5-13-15,6 5-5 0,-1-3-17 0,20-14-5 16,-31 29-7-16,31-29 3 0,-23 27 1 0,23-27 3 16,-14 23-5-16,14-23-1 0,-1 17-4 15,1-17 5-15,7 18-2 0,-7-18 3 0,19 17-3 16,-19-17-2-16,30 11-6 0,-12-9-2 0,3-1-2 15,2-2-2-15,4-1-1 0,-1-3-8 16,1 1-10-16,-2-3-15 0,5 4-32 0,-11-9-37 16,13 18-74-16,-32-6-118 0,22-18-249 0,-3 23 39 15,-19-5 385-15</inkml:trace>
  <inkml:trace contextRef="#ctx0" brushRef="#br5" timeOffset="242134.3385">7019 12112 1613 0,'0'0'60'16,"0"0"-42"-16,0 0-17 0,0 0-5 16,22-10 9-16,4 3 3 0,0-4 7 0,8-1 16 15,4-4-36-15,5 0 27 0,4-2-35 0,3-2 8 16,2 2 1-16,-1-2-13 0,0 8-19 0,-8-5-26 16,4 15-35-16,-17-14-56 0,13 22-90 15,-18 1-278-15,-5-9 50 0,8 19 330 0</inkml:trace>
  <inkml:trace contextRef="#ctx0" brushRef="#br5" timeOffset="242665.9398">7288 12305 1183 0,'-19'37'367'0,"1"-30"-297"0,18-7-20 0,-18 18-8 16,18-18-1-16,-9 18-12 0,9-18-7 0,-5 23-11 16,5-23-1-16,-8 27-7 0,8-27 1 15,-6 29-4-15,6-29 3 0,-7 28 0 0,7-28 2 0,-4 23-5 16,4-23 2-16,0 0-6 0,-1 16 2 16,1-16 1-16,0 0-2 0,0 0 3 15,0 0 0-15,18-10 0 0,-18 10 0 0,17-21 2 16,-17 21-4-16,21-34 4 0,-9 11-5 0,2-2 6 15,-1-2-5-15,2-1 5 0,-3 2-5 0,2 0 0 16,0 3-3-16,-2 3 4 0,0 2-4 0,-12 18 8 16,16-26-3-16,-16 26 2 0,0 0-2 0,0 0 1 15,0 0 0-15,0 0 2 0,0 0 2 0,0 0-6 16,2 26 6-16,-2-26-1 0,-7 34 5 16,2-16 2-16,0 0 5 0,3-1-9 0,2-17 1 15,-1 29-5-15,1-29-1 0,0 0-1 16,13 22 2-16,-13-22 1 0,22 1 5 0,-6-6 3 15,6-5 0-15,4-4 1 0,2-6-8 0,4-4 1 16,1 0-6-16,1-1 4 0,-1 2-5 0,-3 2 5 16,-4 2-5-16,-5 5 4 0,-21 14 1 15,27-16 1-15,-27 16 1 0,0 0 3 0,0 0-3 16,0 0 4-16,0 0 1 0,14 24-3 0,-17-5 3 16,0 5-10-16,-4 4-1 0,-4 5 0 0,-1-1 0 15,-2 1 0-15,0 0 0 0,0-3 0 0,2-3-6 16,2-2-16-16,1-6-11 0,8 3-34 0,1-22-44 15,7 38-143-15,-7-38-372 0,0 0 42 16,9 24 241-16</inkml:trace>
  <inkml:trace contextRef="#ctx0" brushRef="#br5" timeOffset="243994.1023">645 13817 867 0,'2'-27'267'0,"-2"27"-206"0,0 0-39 0,0 0-7 16,0-16 10-16,0 16 14 0,0 0 12 0,0 0-1 15,0 0-15-15,0 0-14 0,-4 18-16 0,4-18 0 16,-6 31-1-16,5-7 11 0,-5-1 2 16,3 9 12-16,-4-2 17 0,3 6-30 0,-2 1 23 15,4 5-26-15,-3 0 3 0,2 5 10 0,-3-3-2 16,3 2 1-16,-3-4-13 0,2-3 7 16,-1-4-14-16,3-6 6 0,-1-6-7 0,2-5 3 15,1-18-6-15,1 19 1 0,-1-19-2 0,0 0 1 16,0 0 1-16,0 0 5 0,0 0 5 0,22-15 1 15,-22 15 2-15,16-35-7 0,-7 10 2 0,-1-1-9 16,3-6 3-16,-1 1-6 0,1-1 5 0,1 1-5 16,0 6 6-16,-1-2-7 15,1 5 4-15,-2 4-4 0,2 1 6 0,-12 17-2 16,26-18 0-16,-26 18-3 0,27-6 0 0,-27 6-1 16,33 4 3-16,-14 2 0 0,-1 2 0 0,0 3 1 15,-1 1-2-15,-17-12 1 0,30 27-2 0,-30-27 3 16,25 30-4-16,-18-12 5 0,-2 0-2 0,-4 5 2 15,-2-1-2-15,-6 3 3 0,-4 3-6 0,-5-4 9 16,-5 4-8-16,-2 0 9 0,-6 0-10 16,-1 3 6-16,-3 0-5 0,-3-2 4 0,1-4-3 15,1-3-11-15,1-7 25 0,5-4-32 0,8-3 23 16,3-7-27-16,17-1-31 0,0 0-23 0,0 0-74 16,-10-43-81-16,35 29-188 0,-8-8-111 0,3-13 161 15,16 15 370-15</inkml:trace>
  <inkml:trace contextRef="#ctx0" brushRef="#br5" timeOffset="244431.63">1190 14081 1269 0,'0'0'301'16,"0"0"-240"-16,0 0-27 0,0 0-9 0,0 0-5 15,0 0 4-15,0 0-1 0,0 0 2 16,0 0-6-16,0 0-9 0,0 0-3 0,0 0-2 15,0 0 6-15,0 0 3 0,0 0-1 0,0 0 2 16,0 0-4-16,-2 24 2 0,2-7-3 16,-1 3 2-16,-3 3-6 0,0 4 8 0,-2 0-2 15,1 3 5-15,-1-5-4 0,1-1-2 0,1-2-7 16,4-22 1-16,-2 29-4 0,2-29 3 0,0 0-3 16,19 17-2-16,-19-17 0 0,23-4-2 15,-6-5 5-15,3-4-2 0,5-9 1 0,0-6-4 16,3-7 4-16,1-3-4 0,2 1 5 0,-2-3-6 15,0 5 7-15,-3 0-7 0,-3 5 6 0,-2 4-5 16,-6 7 5-16,-15 19-4 0,20-23 3 0,-20 23 0 16,0 0-1-16,0 0 0 0,0 0 1 0,0 0 0 15,0 19-3-15,-6 1 5 0,-3 4-5 16,-2 4 6-16,0 3-5 0,-1-1 3 16,0 0-3-16,1 1 2 0,3-7-3 0,3-4 3 15,3-3-7-15,2-17-3 0,7 17-11 0,-7-17-9 16,21-2-8-16,-21 2-12 0,39-26-18 0,-18-4-40 15,16 10-62-15,-17-30-103 0,24 5-269 0,-6 2 35 16,-8-13 313-16</inkml:trace>
  <inkml:trace contextRef="#ctx0" brushRef="#br5" timeOffset="244603.4762">1993 13417 1636 0,'-21'12'99'0,"13"5"-43"0,-6 2-25 0,3 5 0 16,-1 4-12-16,3 6 6 0,-4 2-13 0,4 7 0 15,-1 1-8-15,1 4 2 0,2 0-11 0,1 0 10 16,1 3-19-16,3-4-6 0,1 0 18 16,-1-2-29-16,2-1 17 0,-3-7-44 0,6 4-29 15,-6-13-2-15,11 11-48 0,-8-39-43 0,7 41-168 16,-7-41-168-16,0 0 82 0,14 28 434 0</inkml:trace>
  <inkml:trace contextRef="#ctx0" brushRef="#br5" timeOffset="244759.7372">1768 13908 1291 0,'-19'-32'309'0,"19"32"-201"0,-26-18-21 16,26 18-21-16,0 0-15 0,0 0-20 0,0 0-17 15,0 0-10-15,0 0-6 0,0 0 1 0,17-12-4 16,5 8-11-16,7 2-16 0,3-6-31 0,13 10-69 16,-14-20-79-16,33 20-210 0,-10-11-167 0,3-7 99 15,15 12 489-15</inkml:trace>
  <inkml:trace contextRef="#ctx0" brushRef="#br5" timeOffset="245431.6371">3204 13726 1078 0,'0'0'365'15,"-2"-19"-268"-15,2 19-34 0,0 0-13 0,-8-18-15 16,8 18-6-16,0 0-12 0,-20 2-11 0,20-2 1 16,-25 20-6-16,25-20 3 0,-30 36-5 15,14-12 3-15,-2 6 3 0,1 3 11 0,-2 0 1 16,4 2-6-16,2-4 25 0,2 2-27 0,3-4 23 16,3 1-12-16,3-3-10 0,4-3 3 0,3-5-10 15,4-1 2-15,-9-18-5 0,29 25 5 0,-8-18-2 16,4-5 3-16,4-2-2 0,5-3-1 0,2-8 1 15,4-3-5-15,0-5 3 0,0-3-3 0,-2-2 3 16,-2-1-4-16,0-1 4 16,-5-2 7-16,-2 2-21 0,-4 0 23 0,-3 1-24 15,-4 2 9-15,-5 3 1 0,-2 1-2 0,-11 19 3 16,10-26-1-16,-10 26 5 0,0-18-2 0,0 18 1 16,0 0 1-16,0 0 0 0,0 0-1 0,-21 1 0 15,21-1 0-15,-12 26-3 0,5-5 5 0,1 7-4 16,0 1-11-16,1 2 24 0,4 2-24 15,-1-2 19-15,4 2-3 0,1-4-8 0,2-1 8 16,4-4-2-16,3-6 0 0,-12-18-2 0,33 23 3 16,-13-20 2-16,2-5 4 0,1-5 2 0,3-4 1 15,1-7 4-15,-1-4-6 0,0-8 4 16,-1-4-11-16,0-2-11 0,-2-3 17 0,-1 1-19 16,-3-1 16-16,-2 3-1 0,-3 1-7 0,-5 3 1 15,-4 4-5-15,-1 3-8 0,-4 2-7 16,2 2-7-16,-3 2-15 0,1 19-12 0,0-33-25 15,0 33-31-15,-1-21-48 0,1 21-96 0,0 0-197 16,0 0-65-16,11 20 229 0</inkml:trace>
  <inkml:trace contextRef="#ctx0" brushRef="#br5" timeOffset="245665.9991">4307 13738 1155 0,'-29'31'345'16,"5"-26"-271"-16,24-5-17 0,-29 8-1 0,29-8-8 15,-17 1-12-15,17-1-15 0,0 0-10 16,0 0-4-16,0 0-5 0,3-17-1 0,-3 17 0 16,22-17-4-16,-22 17 5 0,35-19-5 0,-12 8-1 15,1 0-6-15,1 4-9 0,-2-5-19 0,5 8-21 16,-8-7-21-16,9 13-23 0,-29-2-24 0,44-3-37 15,-44 3-70-15,25-8-237 0,-8 21 30 0,-17-13 382 16</inkml:trace>
  <inkml:trace contextRef="#ctx0" brushRef="#br5" timeOffset="245822.257">4301 13955 1077 0,'-28'13'381'15,"26"5"-269"-15,2-18-34 0,0 0-20 0,-18 14-27 16,18-14-11-16,0 0-13 0,0 0 3 0,19 1-3 15,-19-1-1-15,28-13 0 0,-7 3-4 0,3-1-16 16,4-3 19-16,6 1-74 0,-7-13-50 16,23 20-219-16,-14-16-267 0,1 1 67 0,6 11 422 15</inkml:trace>
  <inkml:trace contextRef="#ctx0" brushRef="#br5" timeOffset="246275.4029">5121 13602 1724 0,'0'0'60'16,"-1"-21"-50"-16,1 21-5 0,15-20 9 0,-15 20 2 15,36-28 8-15,-11 15-3 0,0-2-6 0,1 3-6 16,1 1-5-16,-1 3-5 0,-2 2 1 0,-3 1 0 16,-3 4 0-16,-18 1 3 0,27 3-3 15,-27-3 1-15,0 0 1 0,17 22-3 0,-17-22 3 16,2 24 0-16,-2-24-1 0,-6 29 4 0,-1-12-4 15,-2 1 4-15,-1 0-5 0,-1 3 3 16,-2-1-5-16,0 2 4 0,-3 1-3 0,0 1 4 16,0 1-4-16,2-1 3 0,-1-1-4 0,2 0 4 15,3-4-3-15,10-19 3 0,-7 28-6 16,7-28 2-16,7 19-1 0,-7-19-1 0,22 14 2 16,-5-17-3-16,4-1-5 0,2-5-8 0,8-4-12 15,1-9-35-15,11 7-57 0,-16-23-102 0,26 15-248 16,-14-6-87-16,-5-9 151 0</inkml:trace>
  <inkml:trace contextRef="#ctx0" brushRef="#br5" timeOffset="246462.9068">5843 13405 1188 0,'-8'20'341'0,"-11"-14"-235"16,11 12-27-16,8-18-22 0,-23 35-15 0,12-12-20 15,0 5-2-15,-2 1-10 0,2 4 9 0,-2 1-12 16,4 1 3-16,-1-1-8 0,3-3 3 0,1-3-9 15,2-3 6-15,3-3-6 0,2-4-8 0,-1-18-13 16,11 23-21-16,-11-23-34 0,25 10-21 16,2-3-49-16,-16-25-61 0,23 13-124 0,-3-12-179 15,-9-13 87-15,15 13 427 0</inkml:trace>
  <inkml:trace contextRef="#ctx0" brushRef="#br5" timeOffset="246634.7649">6164 13382 1477 0,'5'18'193'16,"-22"-7"-126"-16,17-11-18 0,-24 30-18 0,14-11-6 16,0 3-13-16,1 1 1 0,-4 2-12 0,4 1 6 15,-1-1-10-15,3 4 4 0,2-2-4 0,-1-1 2 16,3-1-7-16,1-5-6 0,3 3-38 0,-1-23-32 16,4 38-17-16,-4-38-63 0,7 26-128 0,-7-26-235 15,0 0 24-15,13 18 380 0</inkml:trace>
  <inkml:trace contextRef="#ctx0" brushRef="#br5" timeOffset="246838.2479">5860 13324 1887 0,'-25'7'88'0,"25"-7"-35"0,-17 5-34 15,17-5-19-15,0 0 0 0,0 0 0 0,0 0 0 16,20 2 0-16,0-3 0 0,5-4 0 0,8-1 0 15,4-5 0-15,4-2 0 0,3-3 0 0,1 3 0 16,-1-3 0-16,4 4 0 0,0-1 0 0,4 2-23 16,0-4-41-16,7 9-43 0,-14-11-61 0,18 27-194 15,-22-12-247-15,-3 3 64 0,0 12 377 16</inkml:trace>
  <inkml:trace contextRef="#ctx0" brushRef="#br5" timeOffset="247338.4595">5328 14198 1472 0,'0'0'271'15,"0"0"-229"-15,29-16-14 0,-9 3 0 16,12-2 0-16,8-4-3 0,8-1-14 0,3-2-2 15,2 1-9-15,1 1 1 0,-1 2-3 0,-2 1 4 16,-2 1-7-16,-4 4-1 0,-5 0-8 0,-1 3-9 16,-3 0 2-16,5 6-38 0,-10-8-16 0,11 17-88 15,-23-20-115-15,9 14-287 0,-1 6 32 0,-27-6 361 16</inkml:trace>
  <inkml:trace contextRef="#ctx0" brushRef="#br5" timeOffset="247604.3565">5833 14308 1611 0,'0'0'125'0,"0"0"-81"15,0 0-23-15,0 0-8 0,0 0-2 0,0 0 3 16,5 22 1-16,-5-22 5 0,-2 34-7 15,-1-11 0-15,-3 3-9 0,0 2 4 0,-3 5-9 16,0-1 6-16,-1 0 6 0,2-1-27 0,1-3 31 16,0 0-34-16,1-1 2 0,-1-6-15 15,7 5-31-15,0-26-13 0,1 38-49 0,-1-38-77 16,0 0-270-16,11 23-56 0,-11-23 137 0</inkml:trace>
  <inkml:trace contextRef="#ctx0" brushRef="#br5" timeOffset="247791.9244">5630 14292 1966 0,'-26'10'72'0,"26"-10"-63"16,0 0-9-16,0 0 0 0,0 0 0 0,0 0 0 16,18 6 0-16,3-7 0 0,4-6 0 0,8-2 0 15,6-8 0-15,2-2 0 0,5-4 0 0,-1-4 0 16,6 8-18-16,-4-9-77 0,12 20-84 15,-21-25-226-15,17 16-222 0,-3 1 49 0,-8-8 434 16</inkml:trace>
  <inkml:trace contextRef="#ctx0" brushRef="#br5" timeOffset="249276.2895">7146 13793 912 0,'2'22'291'0,"1"-3"-226"0,-3-19-43 16,1 31 0-16,-1-31-7 0,12 33 9 0,-12-33 25 15,22 29-15-15,-22-29 19 0,29 24-39 0,-11-13 5 16,4-1-22-16,1-3 13 0,4-1 0 0,5-2-4 16,4-1 4-16,1-4 4 0,9 0 5 15,-2-5 4-15,7 0-1 0,2-3-5 0,4 0 8 16,3-3-38-16,2-2 30 0,2-1-33 15,2-3 15-15,2-2 2 0,3 0-4 0,-1-3 6 16,6-2 1-16,-2-1 9 0,0-2-5 0,0-5 10 16,-1 2-10-16,3-5 3 0,1-2-8 0,-1-2 6 15,4-1-9-15,-3-2 11 0,2-3-9 0,0-4 11 16,-3 0 7-16,2-4-25 0,0-2 20 0,-3 2-24 16,2-3 2-16,-3-2 14 0,-4-3-15 0,1-1 14 15,-4-3-13-15,-1 2 12 0,-2-5 1 16,-3 0-20-16,-1-1 19 0,-6-2-17 0,0 2 6 15,-4 0 12-15,-4-1-14 0,-3-1 15 16,-6-3-16-16,-1 0 0 0,-4-1 17 0,0-2-17 16,0-1 18-16,-2-1-1 0,-2-2-16 0,-1 1 16 15,0-3 3-15,-4 3-16 0,1 2 17 0,-3-1-18 16,-3 2 0-16,-1 2 15 0,-5 4-16 16,-2 0 15-16,-3 6-14 0,-3 0 1 0,-2 2 20 15,-2 3-20-15,-3 0 19 0,-2 4-7 0,-4 3-12 16,1 1 11-16,-2 0-11 0,-1 2 10 0,-1 1-10 15,1 3 10-15,-1 1-10 0,0 1-6 0,-1 1 23 16,2 0-25-16,3 3 26 0,1-1-7 0,1 2-10 16,2 2 9-16,1 3-8 0,2 4 6 15,1 2-5-15,0 2 5 0,3 4-5 16,-1 2 4-16,3 2-4 0,0 2 4 0,-5 17-5 16,19-29 3-16,-19 29-3 0,31-23 4 0,-13 11-3 15,4 1 3-15,3 0-1 0,5 0 1 0,2 2-1 16,5-1 3-16,5 0-2 0,3 0 5 0,6 0 0 15,4 0 3-15,1 2-1 0,5-1 1 0,2 3-2 16,3 0 1-16,4 3-2 0,1 0-1 0,4 1-1 16,0 2 0-16,-1 1 2 0,0 0 0 15,-4 2 2-15,5-1 1 0,-1 2 0 0,-4-3 0 16,6-1-1-16,-7-1-1 0,2-2-1 0,-1-2-1 16,-4-1-2-16,-1 0 2 0,-1 0-3 0,-3-2-14 15,-2 0 28-15,-5 0-29 0,-2 1 28 16,-7-1-15-16,-5 2 0 0,-6 2 1 0,-6 0-2 15,-8 0 3-15,-20 4-2 0,18-1 2 16,-18 1 3-16,0 0 2 0,0 0 0 0,0 0 0 16,0 0-5-16,-28-5-2 0,28 5 0 0,-34-8 1 15,11 3-1-15,-2-2 1 0,0-1-1 0,-2 0 1 16,0-2-2-16,1-1 1 0,-2 1-1 0,0-3 2 16,-2 3-1-16,2-1 0 0,2 0-2 0,1 2 2 15,1 0-1-15,0 0 3 0,1 1-5 0,2 2 3 16,1 0 0-16,3 0 0 0,17 6 4 15,-30-9 4-15,30 9 2 0,-21-7 4 16,21 7-1-16,0 0-6 0,0 0-7 0,0 0 0 16,0 0 0-16,0 0 0 0,0 0 0 0,0 0 0 15,0 0 0-15,32 5 0 0,-13-3 0 0,8 1 0 16,0 1 0-16,3 0 0 0,1 2 0 0,-1 0 0 16,3 3 0-16,-3-1 0 0,1 4 0 0,-2-1 0 15,-1 2 0-15,-1 1 0 0,-2-1 0 16,1 1 0-16,-1 1 0 0,0-2 0 0,-2 1 0 15,-5-2 0-15,-18-12 0 0,23 20 0 0,-23-20-3 16,7 18 2-16,-7-18-9 0,-7 22 22 0,7-22-10 16,-24 28-2-16,-1-9 0 0,-1 2-1 15,-10 3-4-15,-4 4-1 0,-5 2 6 0,-2 2-5 16,-2 0 5-16,4 2-3 0,3-3 4 16,5-1-4-16,9-5 4 0,8-5-14 0,20-20-16 15,-19 31-35-15,19-31-51 0,19 15-101 0,-19-15-213 16,36-20-150-16,4 7 43 0,4-21 492 0</inkml:trace>
  <inkml:trace contextRef="#ctx0" brushRef="#br5" timeOffset="249760.6231">13432 9517 1690 0,'0'0'62'15,"5"-23"-53"-15,-5 23-8 0,36-36-1 0,-7 15 10 16,9-1-2-16,1 0 7 0,4 2-6 0,0 0-2 16,0 6-6-16,-4 0 5 0,-3 5 1 0,-7 3 6 15,-4 3-2-15,-25 3 2 0,27 4-2 0,-27-4 3 16,0 0 3-16,3 22 1 0,-3-22-4 15,-18 34-9-15,2-10 3 0,-7 2-9 0,-2 6 11 16,-5-1-2-16,-5 2-6 0,2 1 23 0,2 2-21 16,0-3 18-16,9 2-10 0,3-5-9 0,7-6 2 15,7-3-8-15,5-21 1 0,12 29-6 16,-12-29-4-16,38 17-9 0,-10-16-7 0,9-1-18 16,2-11-29-16,14 6-36 0,-10-23-73 0,25 24-115 15,-15-21-241-15,3-1 22 0,6 6 327 16</inkml:trace>
  <inkml:trace contextRef="#ctx0" brushRef="#br5" timeOffset="249963.7792">14521 9263 1268 0,'0'0'293'0,"-27"18"-209"0,27-18-24 0,-27 18-6 16,27-18-6-16,-26 28-16 0,14-10-10 15,0 2-12-15,0 3 1 0,1 4-5 0,1 2 6 16,0 1-4-16,3 0-12 0,-1 2 22 0,1 1-28 15,3-2 22-15,0 2-10 0,2-3-6 0,0-4 3 16,5 1-13-16,-1-6-15 0,5 0-15 0,-7-21-15 16,20 33-37-16,-20-33-50 0,33 19-125 0,-33-19-263 15,29-6 24-15,-1 4 293 16</inkml:trace>
  <inkml:trace contextRef="#ctx0" brushRef="#br5" timeOffset="250166.8841">14906 9244 1688 0,'0'0'78'0,"-17"-4"-49"0,17 4-7 16,-22 24-6-16,10-2 0 0,-3 4-7 15,1 4 0-15,-4 5-7 0,1 3 6 0,0 2-10 16,2 0-8-16,-1 0 23 0,1 1-22 0,2-3 20 16,-1 2-7-16,4-1-10 0,-3-4 5 0,5-2-26 15,-3-8-8-15,6 3-21 0,5-28-21 0,-2 38-43 16,2-38-122-16,2 16-155 0,-2-16-117 0,0 0 106 15,0 0 408-15</inkml:trace>
  <inkml:trace contextRef="#ctx0" brushRef="#br5" timeOffset="250354.3841">14315 9287 1974 0,'-20'1'52'0,"20"-1"-31"0,-20 1-21 15,20-1 0-15,0 0 0 0,18 5 0 0,0-3 0 16,10 0 0-16,7-2 0 0,10-3 0 0,10-2 0 16,6 2 0-16,6-3 0 0,2 0 0 0,-1-2 0 15,1 5-10-15,-4-3-55 0,3 7-20 16,-6-6-18-16,6 16-37 0,-17-18-72 0,17 19-242 0,-18-3-81 16,-8-2 93-16</inkml:trace>
  <inkml:trace contextRef="#ctx0" brushRef="#br5" timeOffset="250745.0182">13482 10200 1572 0,'0'0'168'0,"0"0"-153"16,24-18 18-16,-24 18-25 0,37-16 34 0,-13 6-11 15,5 4-8-15,3 0-2 0,4 3-2 0,5-2 2 16,7 1-2-16,3-1 2 0,7 2-6 0,7-2-5 15,3 0-5-15,6-1-2 0,4-1-3 0,6-2 1 16,5-2-2-16,1-1 1 0,4-1-1 16,-2 1 0-16,-4-3-4 0,1 1-4 0,-5-2-10 15,0 3-6-15,-6-2-12 0,-3 7-12 16,-9-6-24-16,-2 14-35 0,-20-15-64 0,10 26-142 16,-21-11-233-16,-13 1 48 0,-2 12 333 0</inkml:trace>
  <inkml:trace contextRef="#ctx0" brushRef="#br5" timeOffset="251120.7067">14282 10440 913 0,'6'-16'310'0,"-6"16"-221"16,2-17-24-16,-2 17 2 0,0 0 10 15,0 0 0-15,-4-21-2 0,4 21-5 0,0 0-11 16,0 0-12-16,0 0-17 0,0 0-9 0,0 0-9 15,-4 19 2-15,4-19-2 0,-3 38 3 0,2-14-6 16,-1 6 2-16,-1 3-9 0,1 1 4 0,-3 2-8 16,0 2 5-16,-1 2-7 0,0-2 5 15,-1 0 5-15,-1 0-29 0,2-3 19 0,0-4-32 16,4-2-3-16,-3-11-21 0,10 7-59 16,-5-25-48-16,6 27-81 0,-6-27-176 0,0 0-79 15,0 0 142-15</inkml:trace>
  <inkml:trace contextRef="#ctx0" brushRef="#br5" timeOffset="251323.806">14136 10397 1644 0,'-18'-15'366'0,"18"15"-329"16,0 0-37-16,0 0 0 0,0 0 0 15,18 10 0-15,-1-6 0 0,4-2 0 0,3-1 0 16,3-2 0-16,6-2 0 0,6-2 0 0,3-4 0 15,8-2 0-15,3-2 0 0,5-6-14 0,6 4-71 16,-6-11-55-16,19 18-74 0,-22-23-209 16,18 12-162-16,-2 0 57 0,-7-11 471 0</inkml:trace>
  <inkml:trace contextRef="#ctx0" brushRef="#br5" timeOffset="251621.0509">16222 9847 1736 0,'0'0'102'0,"12"-18"-64"0,6 5-15 16,9 0-6-16,3-1-1 0,4 0-7 0,0 3-5 16,-1 3-4-16,-2 1-2 0,-2 2-6 15,-3 1-6-15,-2-1-11 0,-1 7-22 0,-23-2-31 16,35 4-44-16,-35-4-63 0,23 10-116 0,-23-10-216 16,0 0 31-16,-2 28 327 0</inkml:trace>
  <inkml:trace contextRef="#ctx0" brushRef="#br5" timeOffset="251777.2377">16138 10105 1797 0,'0'0'93'15,"-17"11"-62"-15,17-11-15 0,0 0-4 0,17 9 0 16,-17-9 1-16,33-3 2 0,-8-1-5 16,7-6-1-16,8-2-6 0,5-4-5 15,2-1-14-15,8 0-22 0,-3-8-53 0,18 18-118 16,-27-16-343-16,23 4-42 0,-5-1 86 0</inkml:trace>
  <inkml:trace contextRef="#ctx0" brushRef="#br5" timeOffset="254122.0749">18333 10827 882 0,'0'0'150'0,"0"0"-68"16,0 0 14-16,0 0-22 0,0 0 22 16,0 0-2-16,0 0-6 0,0 0-10 0,0 0-14 15,0 0 5-15,14-29-52 0,-9 13 19 16,-1-6-40-16,4-1 6 0,2-4 4 0,4-1-7 15,-1-2 5-15,3 0-6 0,-2-2 6 0,1 1-6 16,1 1 6-16,-2 2-6 0,-2 3 6 0,-2 3-6 16,-10 22 4-16,15-28-4 0,-15 28 2 15,0 0 0-15,0 0 0 0,0 0 0 0,0 0 2 16,0 0 0-16,0 0-2 0,6 31 3 0,-6-6-5 16,-1 2 5-16,-2 4-6 0,1 0 7 15,-2 2-8-15,2-1 10 0,1 0-4 0,1-1 7 0,1-3-3 16,4-1 2-16,1-6-8 0,3 0-15 0,-9-21 29 15,28 28-28-15,-28-28 32 0,33 12-13 16,-16-16 1-16,1-2-4 0,4-9-11 16,1-7 28-16,1-8-28 0,1-7 26 0,-1-3-12 15,2-4-11-15,-4-4 6 0,-3 0-11 0,-4-3 9 16,-4 0-8-16,-6-1 13 0,-4-1-9 0,-5-1 13 16,-2-3 2-16,-4-2-20 0,-2-4 19 0,-1-4-18 15,-2-2 6-15,0-2 12 0,-2-3-14 0,1 2 15 16,1 2-15-16,2 3 1 0,1 7 18 0,1 5-16 15,3 8 21-15,1 2-6 0,3 8-5 16,3 3 6-16,1 4-9 0,3 2 6 0,3 2-8 16,1 3 3-16,3 2-3 0,2 0 2 0,5 2-3 15,2 2 2-15,4 1-2 0,4 0 4 0,4 1 0 16,1-1 5-16,6 0 0 0,5 2 3 16,3 0-1-16,5 1 2 0,5 2-7 0,6 0-7 15,0 3 0-15,6-1 0 0,1 3 0 16,1 4 0-16,1 1 0 0,0 3 0 0,0 3 0 15,-3 1 0-15,-4 1 0 0,-3 2 0 0,-6-1 0 16,-3 2 0-16,-2 0 0 0,-5-2 0 0,-1-1 0 16,-4-2 0-16,-4-1 0 0,-1-2 0 0,-2-2-2 15,-1-1-22-15,-5-4-10 0,-1 2-7 0,-4-6-18 16,3 3-15-16,-25 6-27 0,42-21-42 0,-32-6-69 16,18 11-292-16,-10 0-8 0,-4-7 172 15</inkml:trace>
  <inkml:trace contextRef="#ctx0" brushRef="#br5" timeOffset="254497.1025">19599 9253 1285 0,'8'-24'291'0,"-8"24"-238"0,0 0-37 16,0 0-13-16,0 0-2 0,0 0 2 0,0 0 8 15,0 0 7-15,12 34 1 0,-12-8 7 0,-6 3-7 16,2 6 6-16,-6 2-6 0,0 2 4 16,-3 3-14-16,1-3-14 0,1-1 20 0,0-2-27 15,2-3 26-15,4-4-13 0,3-4-19 16,1-7-11-16,7 2-24 0,-6-20-23 0,17 25-51 16,-17-25-82-16,29 4-186 0,-10-5-103 0,-2-11 70 15,15 10 428-15</inkml:trace>
  <inkml:trace contextRef="#ctx0" brushRef="#br5" timeOffset="254731.4929">19810 9368 1541 0,'-36'5'115'0,"9"10"-51"16,-4-3-10-16,5 7-2 0,-2-4-6 15,6 2-6-15,1-1-12 0,21-16-5 16,-27 27-7-16,27-27-1 0,-8 20-4 0,8-20 2 15,0 0-2-15,32 21-2 0,-9-16-3 0,5-3-3 16,4 0-3-16,0-2 0 0,1 0-3 0,1-1-6 16,0 1-4-16,-2 0-6 0,0 3-9 0,-6-3 0 15,-1 4-14-15,-3-2-14 0,1 6-16 0,-23-8-64 16,42 16-89-16,-42-16-235 0,17 6-79 0,-17-6 123 16</inkml:trace>
  <inkml:trace contextRef="#ctx0" brushRef="#br5" timeOffset="255043.9724">19399 9997 1625 0,'0'0'298'0,"0"0"-266"15,0 0-27-15,0 0-5 0,41-9 4 16,-4 0 2-16,12-6 3 0,7 0-2 0,7-1-2 16,3-4-5-16,1 3 0 0,-2-2-9 0,-2 4-3 15,-2 2-3-15,-1 2-3 0,-2 3-1 0,-2 3-3 16,-4-2-17-16,3 8-25 0,-15-7-33 0,11 18-79 15,-27-21-142-15,5 17-229 0,-5 3 36 0,-24-11 368 16</inkml:trace>
  <inkml:trace contextRef="#ctx0" brushRef="#br5" timeOffset="255606.4842">19827 10333 995 0,'-20'-16'113'0,"20"16"-38"0,0 0 10 0,0 0 8 15,0 0 4-15,0 0-11 0,0 0-21 0,0 0-15 16,0 0-12-16,0 0-6 0,-21 27-3 0,21-27 3 16,-17 30-8-16,9-12 0 0,-2 0-8 0,0 3 1 15,-1-1-6-15,1 2 5 0,-2-1-3 16,3-2 1-16,-2-2-3 0,11-17 3 0,-16 24-3 15,16-24-1-15,0 0-3 0,0 0-5 16,0 0-2-16,0 0 0 0,0 0 4 0,0 0-1 16,19-11 4-16,-19 11-3 0,23-34 3 0,-9 11-6 15,3-1 2-15,-3-2-4 0,1 0 4 0,1 1-5 16,-4 1 4-16,0 1-4 0,-1 0 3 0,-2 2-2 16,-1 4 3-16,-8 17-3 0,13-22 4 15,-13 22-3-15,0 0 0 0,0 0 0 0,0 0 0 16,0 0 1-16,0 0-1 0,0 0 1 0,4 23 0 15,-4-23 1-15,-5 28-1 0,5-28 5 0,-5 30-2 16,5-30 6-16,3 23-2 0,-3-23-8 0,0 0 0 16,20 21 0-16,-20-21 0 0,27 4 0 0,-9-7 0 15,3-3 0-15,2-3 0 0,5-4 0 16,0-2 0-16,3-1 0 0,-3-1 0 16,-2 0 0-16,-3 4 0 0,-3 1 0 0,-20 12 0 15,27-16 0-15,-27 16 0 0,0 0 0 0,0 0 0 16,0 0 0-16,0 0 0 0,0 0 0 0,0 0 0 15,12 25 0-15,-16-5 0 0,-2 3 0 0,-4 2 0 16,1 4 0-16,-6 1 0 0,2 3 0 0,-2 0 0 16,4-1 0-16,1-3 0 0,2-4 0 15,5-1 0-15,3-24-26 0,2 37-89 0,-2-37-93 16,0 0-365-16,18 24-44 0,-18-24 110 0</inkml:trace>
  <inkml:trace contextRef="#ctx0" brushRef="#br1" timeOffset="259092.4497">14142 11566 1332 0,'-4'-25'181'0,"4"25"-104"0,8-21-21 0,-8 21-3 15,13-24-2-15,-13 24-6 0,16-19-12 0,-16 19-13 16,0 0-9-16,0 0-6 0,0 0 0 0,0 0 4 16,17 4 2-16,-17-4 1 0,4 24-3 0,-4-6-1 15,0 4-8-15,-2 5 4 0,0 4-7 0,-1 4 5 16,-1 2-7-16,-2 1 8 15,-3 0-7-15,1 1 6 0,-1-3-10 0,0-2 4 16,3-2-10-16,2-7-1 0,2-2-19 0,2-23-16 16,5 33-36-16,-5-33-25 0,15 17-43 0,-15-17-59 15,19-10-189-15,-19 10-89 0,18-27 157 0</inkml:trace>
  <inkml:trace contextRef="#ctx0" brushRef="#br1" timeOffset="259311.1737">13892 11517 1755 0,'0'0'84'0,"-25"5"-44"0,25-5-16 15,0 0-6-15,0 0-3 0,0 0 4 0,0 0 5 16,0 0 1-16,22 2 1 0,-4-3-9 16,8 0-17-16,3-3 0 0,6 0 0 0,4-2 0 15,1 0 0-15,4-1 0 0,1-1 0 0,3-1 0 16,-1-1-10-16,4 2-42 0,0-3 13 0,4 9-64 15,-6-10-10-15,14 19-74 0,-26-22-119 0,22 18-237 16,-9 3 23-16,-10-10 347 0</inkml:trace>
  <inkml:trace contextRef="#ctx0" brushRef="#br1" timeOffset="259654.9616">13878 12363 1085 0,'-31'-18'395'16,"31"18"-279"-16,-24-2-35 0,24 2-7 0,0 0-15 15,0 0-11-15,0 0-16 0,0 0-9 16,0 0 0-16,0 0 1 0,14-18 3 0,8 12-1 16,7-4-3-16,7 0-12 0,7-2-11 0,3-1 0 15,4 0 0-15,0-1 0 0,2 1 0 0,0 1 0 16,4 1 0-16,0-1 0 0,-1 2 0 0,0-1-4 16,-2 4-17-16,-3-1-9 0,0 3-4 0,-6-1-11 15,0 5-18-15,-10-7-35 0,8 17-65 0,-22-23-114 16,4 20-294-16,-3 1 59 0,-21-7 284 15</inkml:trace>
  <inkml:trace contextRef="#ctx0" brushRef="#br1" timeOffset="260358.1099">13758 12823 1438 0,'-21'13'114'0,"21"-13"-44"0,-18 0-17 15,18 0-14-15,0 0-7 0,0 0-7 0,0 0 1 16,6-23 4-16,-6 23 0 0,25-23-1 0,-5 9-7 15,3-3 2-15,6 0-7 0,2-1-20 16,1 1 10-16,3 0-16 0,-1 2 21 0,-3 3-9 16,0 3 11-16,-6 4-14 0,-4 2 1 15,-21 3 0-15,28 5 0 0,-28-5-1 0,12 17-9 16,-12-17 10-16,1 28-9 0,-7-7 23 0,-4 4-13 16,-4 3 12-16,-6 2-11 0,-4 1-5 0,-2 2 6 15,-2-1-5-15,0-2 5 0,2-1-1 0,1-1 6 16,6-2-4-16,3-4 3 0,5-4-5 15,11-18 1-15,-11 19-4 0,11-19 0 0,0 0-2 16,0 0 0-16,21 14 1 0,-4-15 0 0,4-5 1 16,5-4-1-16,6-5-1 0,3-2-9 0,4-2-9 15,-1-5-18-15,4 3-25 0,-6-9-43 0,11 17-60 16,-21-24-108-16,19 17-296 0,-11 1 50 0,-6-9 267 16</inkml:trace>
  <inkml:trace contextRef="#ctx0" brushRef="#br1" timeOffset="260576.9214">14558 12530 1790 0,'0'0'70'0,"0"0"-47"0,-17 12-10 16,17-12-1-16,0 0-7 0,-10 23-1 16,10-23 0-16,-12 35 2 0,5-12-4 0,1 3-5 15,-2 2 22-15,0 2-18 0,-1 0 19 0,1 3-13 16,-1 2-8-16,1-1 2 0,1 1-6 15,-3 0 5-15,4-3-10 0,0 1-2 0,2-3-12 16,0-3-5-16,7 0-23 0,-3-9-16 0,11 5-44 16,-11-23-53-16,28 23-100 0,-28-23-276 0,28-5 50 15,0 2 293-15</inkml:trace>
  <inkml:trace contextRef="#ctx0" brushRef="#br1" timeOffset="260811.2984">14894 12540 1323 0,'0'0'150'0,"-19"13"-93"0,19-13-12 15,-20 17-5-15,20-17-8 0,-15 27-11 0,9-9-3 16,1 1-11-16,2 4-11 0,-1 0 29 0,1 5-29 16,1-1 32-16,1 2-11 0,-2 1-11 0,1 1 4 15,-2 0-10-15,1 1 5 0,-1 0-10 0,-1-2-2 16,0 1-9-16,-2-5-3 0,5 2-27 0,2-28-18 15,-8 38-75-15,8-38-87 0,0 0-282 16,0 0 1-16,-19 9 269 0</inkml:trace>
  <inkml:trace contextRef="#ctx0" brushRef="#br1" timeOffset="261014.5564">14611 12562 1808 0,'-55'23'144'0,"33"-10"-97"0,22-13-23 16,-26 13-8-16,26-13-8 0,0 0-8 0,0 0 0 16,0 0 0-16,0 0 0 0,23 5 0 0,-2-10 0 15,9-4 0-15,7-7 0 0,0-3 0 0,6-4 0 16,-2-3 0-16,3 4 0 0,-5-2-37 0,1 7-30 16,-9-7-56-16,15 22-133 0,-18-20-359 15,5 6 21-15,-4 0 240 0</inkml:trace>
  <inkml:trace contextRef="#ctx0" brushRef="#br1" timeOffset="263467.7482">16315 11796 1574 0,'0'0'169'0,"0"0"-77"0,0 0-69 0,0 0-11 16,0 0 0-16,32-5 8 0,-11-2 3 15,5 1-5-15,6 0-2 0,3-2-8 0,5 0-5 16,0 0-3-16,3-3-2 0,1 0-6 0,3-1-6 16,-1-3-15-16,4 5-17 0,-3-5-27 0,5 10-39 15,-17-14-73-15,19 22-228 0,-22-9-127 0,-6 0 31 16,1 11 471-16</inkml:trace>
  <inkml:trace contextRef="#ctx0" brushRef="#br1" timeOffset="263655.2355">16391 12053 1906 0,'0'0'37'0,"0"0"-27"0,0 0-13 0,0 0 0 16,42 3 3-16,-2-11 3 0,5-4-1 16,6-6 2-16,4-3-14 0,7 0-26 0,-3-8-55 15,17 17-99-15,-21-24-240 0,17 12-151 0,-1 0 29 16,-5-14 487-16</inkml:trace>
  <inkml:trace contextRef="#ctx0" brushRef="#br1" timeOffset="266078.716">20333 12966 805 0,'0'0'152'0,"0"0"-107"0,0 0-15 0,0 0 1 16,0 0 11-16,0 0 21 0,0 0 10 0,11-28-1 15,-11 28-17-15,15-29-13 0,-4 9-16 0,-1-4-2 16,3-1-7-16,-1-3 6 0,4 0-8 16,-1-2 6-16,-1 1 10 0,-1 0-32 15,2 6 34-15,-4 0-30 0,-11 23 17 0,21-27 7 16,-21 27-6-16,0 0-1 0,0 0-7 0,0 0-3 15,0 0-1-15,0 0-5 0,0 0 1 0,8 21-4 16,-8-21 2-16,-3 35 17 0,0-12-31 0,-1 2 29 16,1 2-28-16,-1 0 10 0,-1 0 9 0,2 2-5 15,-1 0 10-15,2-3-3 0,2-1 7 0,1-7-6 16,-1-18 0-16,8 27-8 0,-8-27-1 16,0 0-2-16,25 12 2 0,-25-12 4 0,20-11 1 15,-20 11 4-15,28-31-1 0,-12 5 2 0,2-6-7 16,1-8 6-16,2-7-14 0,1-7-10 15,1-5 20-15,1-2-21 0,-3-4 17 0,-1 0-1 16,-3 0-14-16,-2-2 14 0,-6-4-12 0,-1 0 15 16,-5-4 2-16,-2-3-16 0,-2 1 17 15,-1-2-16-15,-1 1 0 0,0 1 17 0,-1 4-15 16,0 4 14-16,2 5-12 0,1 4-2 0,1 10 22 16,0 4-18-16,1 6 24 0,-1 3-9 0,1 4-8 15,0 0 6-15,3 3-7 0,1-2 9 0,3 3-4 16,2-1 3-16,5 2-6 0,1 2 2 0,4-1-6 15,5 2 4-15,0-1-3 0,4 2 3 0,2 2-3 16,-1 3-1-16,2 3-3 0,1 3 0 16,-2 3 0-16,1 4 0 0,-3 4 0 15,0 3 0-15,0 4 0 0,-2 3 0 0,1 3 0 16,-1 2 0-16,-2 1 0 0,1 1 0 0,2 2 0 16,1-1 0-16,3-1 0 0,5-3 0 0,4-1 0 15,4-3 0-15,1-2 0 0,5-4 0 0,0-2 0 16,5-3 0-16,0-3-4 0,3-1-7 0,1-3-5 15,-3-1-4-15,-3-1-13 0,-2 1-13 16,-12-5-38-16,5 13-52 0,-24-20-118 0,12 17-341 16,-33 6 50-16,20-14 243 0</inkml:trace>
  <inkml:trace contextRef="#ctx0" brushRef="#br1" timeOffset="266766.5437">21352 11493 1236 0,'0'0'142'0,"0"0"-76"0,-8-23-23 15,8 23-9-15,0 0 2 0,0 0 5 0,0 0-5 16,0 0-6-16,0 0-5 0,0 0-3 16,0 0-3-16,2 17 6 0,-2-17-1 0,-6 23 2 15,6-23-7-15,-11 27 1 0,11-27-8 0,-11 31 4 16,11-31-6-16,-9 32 2 0,9-32-4 0,-10 27 1 15,10-27-7-15,0 0 0 0,-6 17-2 0,6-17 0 16,0 0-1-16,0 0 1 0,0 0 1 0,0 0-1 16,23-9 5-16,-23 9-4 15,19-21 1-15,-6 4-2 0,2-5 1 0,4-1-5 16,-1 0 7-16,-1-1-5 0,0 0-10 0,-4 1 27 16,-1 1-27-16,1 2 25 0,-5 2-10 0,-8 18-4 15,15-27 4-15,-15 27-4 0,0 0 2 0,0 0 1 16,0 0 2-16,0 0 0 0,0 0 1 0,0 0-2 15,0 0-1-15,0 0 0 0,7 22-2 0,-7-22 2 16,0 30-3-16,0-30-12 0,4 21 30 16,-4-21-28-16,11 18 30 0,-11-18-10 0,19 17-3 15,-19-17 7-15,29 11-4 0,-9-8 0 0,0-3-1 16,2-2-3-16,3-2 0 0,0-2 0 0,3-3-14 16,0-1 11-16,-1 0-11 0,1-1 22 15,-4-1-10-15,-1-2 10 0,-3 1-13 0,-2-2 0 16,-18 15 0-16,30-27 0 0,-30 27 0 0,23-26 0 15,-23 26 0-15,14-22 0 0,-14 22 0 16,0 0 0-16,10-18 0 0,-10 18 0 0,0 0 0 16,0 0 0-16,0 0 0 0,0 0 0 0,-4 18-3 15,4-18-7-15,-6 36-8 0,0-11 2 0,0 5-12 16,-2 3-9-16,2 1 15 0,-1-2-35 0,5 7-4 16,-9-11-45-16,14 13-63 0,-19-23-95 0,20 10-280 15,-4 1 42-15,-8-12 293 0</inkml:trace>
  <inkml:trace contextRef="#ctx0" brushRef="#br1" timeOffset="267016.5492">21220 11886 1877 0,'0'0'55'15,"-22"7"-40"-15,22-7-9 0,0 0 2 0,28-5 8 16,-2-1 8-16,10-4-1 0,8-4-4 0,9-4-15 16,8-3-4-16,6-1 0 0,1 1 0 15,-1 1 0-15,-3 3 0 0,-5 3 0 0,-1 2 0 16,-4 2 0-16,-7 4-17 0,-6 1-18 16,-4 8-18-16,-10-5-22 0,2 16-43 0,-29-14-80 15,35 7-355-15,-35-7-18 0,4 30 145 0</inkml:trace>
  <inkml:trace contextRef="#ctx0" brushRef="#br1" timeOffset="267297.8039">21587 12186 1471 0,'0'0'184'16,"0"0"-122"-16,0 0-24 0,-17-5-13 16,17 5-3-16,0 0-8 0,-22 26 3 0,22-26-5 15,-22 37 5-15,10-14-3 0,1 3 5 0,-2 6-8 16,2 2 5-16,-1 2-11 0,0 1 2 0,1 2-10 16,1 2 6-16,-1 1-7 0,0 1 5 0,1-3-8 15,2-3-9-15,4-3 16 0,2-7-55 0,8 3-9 16,-6-30-62-16,17 40-124 0,-17-40-252 15,7 18-51-15,-7-18 196 0</inkml:trace>
  <inkml:trace contextRef="#ctx0" brushRef="#br1" timeOffset="267610.3079">21856 12165 1497 0,'-7'19'211'0,"-21"-9"-142"0,6 8-16 16,-5-4-15-16,1 4-2 0,-3-3-7 0,1 4 3 16,-2-3-6-16,2 5 4 0,-1-4-8 15,4 4-18-15,1-5-4 0,5 3 0 0,19-19 0 16,-27 29 0-16,27-29 0 0,-4 17 0 0,4-17 0 16,0 0 0-16,21 20 0 0,-21-20 0 15,32 7 0-15,-12-5 0 0,5-4 0 0,-1 0 0 16,3-2 0-16,-1 1 0 0,1-1 0 0,-1 0 0 15,-3 1 0-15,-4 0 0 0,-19 3 0 0,29 2 0 16,-29-2 0-16,20 7 0 0,-20-7 0 0,0 0 0 16,17 19 0-16,-17-19 0 0,8 18-3 0,-8-18-50 15,7 26-30-15,-7-26-33 0,8 29-67 16,-8-29-105-16,0 0-270 0,6 25 19 0,-6-25 316 16</inkml:trace>
  <inkml:trace contextRef="#ctx0" brushRef="#br1" timeOffset="267766.5626">22063 12634 1835 0,'0'0'113'16,"-20"8"-22"-16,20-8-83 0,-24 3-8 15,24-3 0-15,-20 1 0 0,20-1 0 0,0 0 0 16,-17-6 0-16,17 6 0 0,0 0 0 0,0 0-13 16,2-21-49-16,-2 21-68 0,2-26-144 0,-2 26-339 15,9-19-5-15,-9 19 282 0</inkml:trace>
  <inkml:trace contextRef="#ctx0" brushRef="#br3" timeOffset="271253.1424">14974 11587 1580 0,'-20'-8'91'0,"20"8"-57"16,0 0-21-16,0 0-1 0,16-25 8 16,-16 25 7-16,26-20 2 0,-8 9-4 0,0 1-7 15,4 2-9-15,1 0-5 0,-1 2-3 0,0 2 1 16,-3 1 0-16,-1 3-3 0,-18 0 2 0,25 4-2 16,-25-4 1-16,0 0 2 0,0 0 0 0,16 22 0 15,-16-22 3-15,-5 23-3 0,5-23 4 16,-17 31-4-16,2-12 2 0,-2 2-5 0,-3 1 4 15,-5 2-4-15,-1 0 8 0,-2 0-1 0,-2 0 7 16,4 1-3-16,3-4 4 0,2-2-9 0,21-19 2 16,-24 26-7-16,24-26 0 0,0 0-4 0,0 0 1 15,17 18-5-15,1-19-4 0,6-5-7 16,5-7-13-16,10 1-24 0,-1-14-38 0,17 12-64 16,-18-25-96-16,25 17-203 0,-12-7-50 15,-5-5 158-15</inkml:trace>
  <inkml:trace contextRef="#ctx0" brushRef="#br3" timeOffset="271471.89">15632 11415 1161 0,'-37'-12'127'0,"37"12"-20"0,-28 1-15 0,28-1-12 15,-26 4-8-15,26-4-10 0,-26 10-11 16,26-10-9-16,-24 14-11 0,24-14-24 0,-19 17 25 16,19-17-36-16,-14 26 29 0,8-10-15 15,2 4-8-15,2-1 2 0,1 3-6 0,-2 1 3 16,1 1-4-16,-1-1 6 0,0 0-6 0,0-1 4 15,2-2-9-15,0-2-4 0,3 1-8 0,-2-19-5 16,7 25-10-16,-7-25-9 0,16 17-24 0,-16-17-24 16,29 8-34-16,-29-8-43 0,41-14-65 15,-26-4-127-15,7-4-72 0,12 9 163 0</inkml:trace>
  <inkml:trace contextRef="#ctx0" brushRef="#br3" timeOffset="271659.3687">15835 11383 896 0,'0'0'273'0,"-13"-27"-146"0,13 27-39 0,0 0-25 15,-20 7-16-15,20-7-14 0,-25 22-1 16,6-5-4-16,5 6-15 0,-7 2 33 16,5 7-33-16,-3-2 26 0,2 6-15 0,-2-1-14 15,2 4 6-15,0-1-12 0,2 0 6 0,0-3-10 16,2-2 5-16,2-2-9 0,2-5 6 0,4-4-14 16,5-22-9-16,-3 31-32 0,3-31-34 0,0 0-38 15,0 0-59-15,26 13-152 0,-26-13-150 0,14-19 51 16,-14 19 410-16</inkml:trace>
  <inkml:trace contextRef="#ctx0" brushRef="#br3" timeOffset="271800.0209">15370 11410 1799 0,'-22'0'84'16,"22"0"-40"-16,-19 4-18 0,19-4-10 0,0 0-7 15,0 0-2-15,23 7 1 0,-3-5-1 16,9-4-1-16,8-1-4 0,12-6-3 0,9-4-3 15,14-2-20-15,6-5-41 0,16 14-134 0,-16-20-431 16,14 12 29-16,-8-5 118 0</inkml:trace>
  <inkml:trace contextRef="#ctx0" brushRef="#br3" timeOffset="272581.2804">18524 11685 1760 0,'0'0'69'0,"0"0"-43"0,0 0-14 0,-11-22-9 16,11 22 3-16,16-17 0 0,-16 17 4 15,24-17-2-15,-24 17-3 0,28-14-2 16,-11 7-1-16,1-1-1 0,-1 0 1 0,4 2-1 15,1 0 0-15,0 2-2 0,2 0 1 0,-1 2 1 16,-2 1-1-16,-3 1 0 0,-18 0 1 0,26 5-1 16,-26-5 0-16,0 0 1 0,19 18-1 0,-19-18 1 15,-1 26-2-15,1-26 2 0,-15 37-4 0,3-17 5 16,-5 2-3-16,-2 2 3 0,-3 2-5 16,-4-1 6-16,1 2-5 0,0-2 4 0,2 0-5 15,1-3 4-15,5 0-4 0,3-4 4 0,14-18-2 16,-17 29 2-16,17-29-4 0,0 0 2 0,8 18-3 15,-8-18 2-15,29 3-4 0,-8-8-8 0,8-2-16 16,3-10-29-16,14 3-35 0,-7-17-62 16,23 18-113-16,-18-13-263 0,8-4 25 0,8 7 271 15</inkml:trace>
  <inkml:trace contextRef="#ctx0" brushRef="#br3" timeOffset="272784.416">19367 11490 1366 0,'-4'18'187'0,"-17"-10"-118"16,21-8-10-16,-24 26-16 0,17-9-2 0,7-17-7 16,-20 35-7-16,9-14-8 0,1 2 2 15,1 2-14-15,0 2 1 0,2 1-6 16,-2-2 3-16,2 2-8 0,1-3 5 0,-2 0-4 16,3-2 1-16,1-2-11 0,2-3-5 0,5 2-30 15,-3-20-15-15,12 29-18 0,-12-29-20 0,26 16-36 16,-26-16-59-16,35-8-144 0,-12 5-154 0,-4-15 91 15,16 12 402-15</inkml:trace>
  <inkml:trace contextRef="#ctx0" brushRef="#br3" timeOffset="272987.5185">19714 11458 1189 0,'-11'-19'319'0,"11"19"-254"15,0 0-33-15,-21 25-18 0,21-25 15 16,-25 37-12-16,8-15 5 0,4 4 0 15,-4 4-12-15,0 0 3 0,1 2-11 0,-1 3 3 16,0 2-7-16,-1 0 7 0,-1 0-10 0,1-1 8 16,1-1-10-16,3-4 0 0,4 1-34 0,-4-12-28 15,16 8-47-15,-2-28-55 0,-2 29-129 0,2-29-208 16,0 0 69-16,16 22 358 0</inkml:trace>
  <inkml:trace contextRef="#ctx0" brushRef="#br3" timeOffset="273175.1085">19148 11477 1635 0,'-22'17'304'0,"-1"-10"-264"0,23-7-21 16,0 0-11-16,0 0-1 0,7 17 2 16,-7-17 2-16,42 11 0 0,-9-9-8 0,9-4-3 15,10-5 0-15,8-3 0 0,8-5 0 0,3 1-30 16,0-5-20-16,6 9-88 0,-18-13-26 0,17 23-90 15,-30-22-162-15,10 14-90 0,-4 5 21 0,-17-12 482 16</inkml:trace>
  <inkml:trace contextRef="#ctx0" brushRef="#br3" timeOffset="273925.0983">13938 13012 1510 0,'0'0'138'0,"0"0"-71"0,0 0-20 0,0 0-10 16,0 0 3-16,0 0 5 0,0 0 2 0,0 0 1 16,29-15-7-16,-8 9-14 0,5-4-27 0,8-2 0 15,7-6 0-15,6-4 0 0,5-2 0 16,10-4 0-16,5-4 0 0,2-3 0 0,9-2 0 16,-5 0 0-16,1 1 0 0,-2 2 0 0,-6 1 0 15,0 5-1-15,-7 0-33 0,0 9-10 16,-6-4-25-16,1 13-49 0,-18-14-74 0,19 27-204 15,-24-12-181-15,-4 3 64 0,-1 12 411 0</inkml:trace>
  <inkml:trace contextRef="#ctx0" brushRef="#br3" timeOffset="274253.6895">15044 11705 1916 0,'0'0'39'0,"-20"4"-27"15,20-4-7-15,20-1 5 0,4 1 4 0,8-6 10 16,10 0 0-16,3-4-21 0,6-2-3 0,7-1 0 16,4-2 0-16,5-2 0 0,1 0 0 0,1-1 0 15,0 0 0-15,-3 4 0 0,-1-3-17 0,-2 3-26 16,-7-1-18-16,5 7-28 0,-14-10-47 0,15 23-125 16,-26-16-300-16,9 8 2 0,-6 5 240 15</inkml:trace>
  <inkml:trace contextRef="#ctx0" brushRef="#br3" timeOffset="275082.3304">14414 14624 1112 0,'0'0'171'16,"0"0"-37"-16,0 0-21 0,0 0-17 16,0 0-8-16,0 0-18 0,0 0-10 0,-23-12-18 15,23 12-4-15,0 0-8 0,0 0-5 0,0 0-5 16,0 0-3-16,0 0-10 0,0 0-1 0,0 0-6 16,-9 26 0-16,10-4 1 0,1 7 3 15,1 5-6-15,-2 6 5 0,0 5-7 0,-2 4 5 16,-3 7-6-16,-1 3 8 0,-3 3-11 0,-3-1 12 15,-4 2-1-15,-2 1-17 0,-1-1 15 0,-1-2-20 16,0-4 1-16,2-5 5 0,4-8-13 0,1-6 0 16,7-7-19-16,-1-11-25 0,13 1-51 0,-7-21-62 15,17 11-123-15,-17-11-247 0,17-20 56 0,5 9 359 16</inkml:trace>
  <inkml:trace contextRef="#ctx0" brushRef="#br3" timeOffset="275347.9693">14017 14563 1781 0,'0'0'152'0,"0"0"-111"16,0 0-21-16,0 0-8 0,0 0 3 0,0 0 9 15,8 17-22-15,-8-17-2 0,20 11 0 0,-20-11 0 16,31 11 0-16,-9-9 0 0,5 0 0 15,6-4 0-15,2 0 0 0,6-5 0 0,7-5 0 16,8-2 0-16,5-4 0 0,7-1 0 16,2-2 0-16,4 1 0 0,1-2 0 0,0 4 0 15,-3-2 0-15,1 6 0 0,-3-3-5 0,2 11-79 16,-10-7-51-16,15 24-149 0,-18-15-343 0,-2 9 44 16,-7 3 255-16</inkml:trace>
  <inkml:trace contextRef="#ctx0" brushRef="#br3" timeOffset="275660.4772">15562 14928 1785 0,'0'0'66'0,"0"0"-45"15,0 0-13-15,21-12 3 0,2 1 9 0,11-1 3 16,4-5-2-16,6 1-9 0,3-3-4 16,3 2-6-16,2 2-5 0,-2 0-8 15,3 4-6-15,-7-1-15 0,0 6-14 0,-8-2-24 16,2 9-26-16,-15-8-27 0,13 18-47 0,-38-11-82 15,37-4-266-15,-37 4 43 0,0 0 312 0</inkml:trace>
  <inkml:trace contextRef="#ctx0" brushRef="#br3" timeOffset="275816.7958">15571 15181 1426 0,'-22'41'401'0,"22"-41"-345"0,-19 8-45 16,19-8-11-16,23-4-1 0,1 0-15 0,9-5 29 15,11-6-30-15,4-4 25 0,13-5-24 0,5-8-24 16,12 8-60-16,-10-22-139 0,11 17-349 0,0-5 0 16,0 0 279-16</inkml:trace>
  <inkml:trace contextRef="#ctx0" brushRef="#br3" timeOffset="276269.8447">17236 14581 1668 0,'0'0'94'0,"0"0"-75"0,0 0 11 16,0 0-22-16,28-23 19 0,-3 6-5 0,9 1-1 15,3-4 5-15,4 1-9 0,1 2-4 0,1 0-7 16,-1 2 1-16,-2 5-4 0,-6 0 1 16,-2 3-3-16,-7 3 0 0,-3 2 0 0,-5 3 2 15,-17-1-1-15,23 5 0 0,-23-5 1 16,0 0-1-16,0 0 4 0,7 25-1 0,-7-25 1 15,-17 30-5-15,3-10 2 0,-6 1-4 0,-3 5-10 16,-2 0 26-16,-6 6-22 0,-2-2 22 0,-1 3-6 16,0-1-8-16,4 0 9 0,3-2-5 0,7-2 3 15,4-5-6-15,6-3-2 0,10-20 0 0,-2 31 0 16,2-31-5-16,21 21 1 0,-1-13-8 0,4-6-5 16,11-4-10-16,7-9-15 0,11 4-41 15,-2-19-61-15,22 20-119 0,-23-13-325 0,17-7 17 16,-1 6 281-16</inkml:trace>
  <inkml:trace contextRef="#ctx0" brushRef="#br3" timeOffset="276457.3739">18401 14394 1431 0,'0'0'167'0,"-28"6"-86"16,11 1-15-16,-5-4-13 0,22-3-9 0,-32 14-10 15,32-14-4-15,-26 22-6 0,26-22-4 0,-21 29-12 16,14-8 0-16,1 1-9 0,0 3-11 0,2 1 25 15,1 1-26-15,0 1 25 0,2-2-15 0,1 2-11 16,-3-2-2-16,6-1-19 0,-1-5-6 16,4 2-28-16,-6-22-29 0,16 34-64 15,-16-34-62-15,18 21-143 0,-18-21-146 0,20 5 91 16,4 3 422-16</inkml:trace>
  <inkml:trace contextRef="#ctx0" brushRef="#br3" timeOffset="276644.8699">18749 14279 1313 0,'0'0'128'0,"-21"23"-75"0,21-23-13 15,-17 31-11-15,11-8 0 0,-6 0-4 0,3 8 4 16,-2-1-10-16,2 6 2 0,-1 2-15 16,-1 0-16-16,0 2 24 0,1 0-28 0,2 0 24 15,-1-4-23-15,4 1-31 0,-4-11-20 0,11 9-51 16,-2-35-51-16,-4 45-117 0,3-24-213 0,1-21 37 15,4 24 408-15</inkml:trace>
  <inkml:trace contextRef="#ctx0" brushRef="#br3" timeOffset="276863.6941">18273 14310 2007 0,'-25'7'40'15,"25"-7"-40"-15,-20 1 0 0,20-1 0 0,0 0 0 16,26-4 0-16,-9-1 0 0,11-1 0 0,3-2 0 16,12-3 0-16,3 1 0 0,6-1 0 0,1 0 0 15,5 3 0-15,-4-3-29 0,10 5-47 0,-1-7-27 16,14 14-43-16,-11-19-128 0,13 15-321 0,-1 1 34 16,-4-3 299-16</inkml:trace>
  <inkml:trace contextRef="#ctx0" brushRef="#br3" timeOffset="277801.1239">19197 16722 1473 0,'0'0'203'0,"-27"-6"-171"0,19-11-29 0,5-4-2 16,3-3-3-16,2-4 4 0,3-2-5 16,2 1 8-16,2-2-9 0,2-1-1 0,1 0 30 15,2-2-30-15,2 2 31 0,0 2-20 0,2 2-8 16,0 2 9-16,1 1-2 0,-3 4 8 0,-16 21-2 16,25-28 5-16,-25 28-4 0,20-13 0 0,-20 13-3 15,0 0-4-15,0 0 1 0,17 8-3 16,-17-8-1-16,4 22-1 0,-2-4 1 0,1 5-3 15,-1 2 5-15,-1 7-5 0,-1 0 7 16,-1 2 0-16,1 4-17 0,0-4 28 0,1 2-23 16,2-3 21-16,2-4-3 0,3-5-8 0,0-4 1 15,-8-20-4-15,23 27 2 0,-23-27-2 0,32 10 2 16,-15-14 3-16,1-3-1 0,1-9 1 0,1-6-1 16,-1-8 3-16,2-7-6 0,0-6 1 0,-1-6 18 15,1-6-19-15,-4 0 20 0,-2-6-14 16,-6-2-11-16,-4-5 10 0,-3-3-11 0,-6-4 13 15,-2-7-3-15,-3-2-13 0,-3-5 13 0,-1-4-11 16,-2-3-1-16,1-4 17 0,0 0-16 0,-2 0 0 16,3 2 11-16,0 4-11 0,2 3 11 15,3 6 4-15,4 2-13 0,4 5 10 0,2 0 2 16,2 2-13-16,2 4 10 0,0 0-10 0,2 4 0 16,0 2 9-16,-1 4-8 0,-1 4 8 15,1 5-8-15,-1 6 8 0,-1 3-8 0,-1 7-6 16,-2 4 22-16,-2 5-16 0,0 5 10 0,-1 2-7 15,1 21 0-15,2-31 0 0,-2 31 0 0,5-23 0 16,-5 23 0-16,13-19 0 0,-13 19 0 0,20-18 0 16,-20 18 0-16,32-16 0 0,-13 9 0 0,3 0 0 15,0-1 0-15,5 1 0 0,1 0 0 16,2 2 0-16,1 1 0 0,-1 3 0 0,-2 1 0 16,1 3 0-16,0 0 0 0,2 2 0 15,2 2 0-15,-1 3 0 0,2 2 0 0,4 0 0 16,2 2 0-16,6 0 0 0,3-1 0 0,5 1 0 15,2-3 0-15,7-2 0 0,1 0 0 0,7-3 0 16,4-1 0-16,4-4 0 0,6-1 0 0,4-4 0 16,2-3 0-16,7-3 0 0,0-2 0 15,6-1 0-15,3-2 0 0,-3 0 0 0,0-1 0 16,-5-1 0-16,-5 0 0 0,-5 2 0 0,-5 3 0 16,-8 1 0-16,-4 4 0 0,-10 1 0 0,-12 1 0 15,-6 4 0-15,-12 0 0 0,-6 5-18 0,-26-4-35 16,27 7-15-16,-27-7-23 0,0 0-41 15,-17 11-60-15,13 12-118 0,-20-11-236 0,-5 0 64 16,4 12 328-16</inkml:trace>
  <inkml:trace contextRef="#ctx0" brushRef="#br3" timeOffset="278488.6681">20457 14309 846 0,'3'-19'256'0,"-3"19"-162"0,0 0-55 15,0 0-5-15,0 0 6 0,3 19 12 0,-3-19 4 16,-2 21 4-16,2-21-6 0,-4 30-3 16,-2-12-9-16,5 8 0 0,-5-1-9 15,2 5 2-15,-4 2-15 0,2 0 0 0,-4 0 10 16,0 2-28-16,2-4 29 0,-2-1-27 0,2-4 4 15,0-4 4-15,8-21-9 0,-9 28 1 0,9-28-4 16,0 0 0-16,0 0 0 0,0 0 2 0,17 5 0 16,-17-5-1-16,20-26 2 0,-4 4-4 0,4-4 6 15,0-5-7-15,2-2-9 0,1-1 24 16,-2-3-24-16,-2 2 25 0,-2 0-9 0,-1 1-7 16,-5 4 7-16,-1 0-6 0,-4 2 5 0,-2 2-5 15,-2 1 5-15,0 5-5 0,-2 20 4 16,2-22-2-16,-2 22 6 0,0 0 0 0,0 0-1 15,0 0 0-15,0 0-5 0,-15 28 0 0,9-10-2 16,1 4 7-16,0 0 0 0,3 1 7 0,1-3 0 16,2-2 2-16,5-1-6 0,-6-17 0 15,21 28-2-15,-21-28 5 0,36 13 2 0,-10-11 2 16,2-6-16-16,6-3 0 0,2-7 0 0,4-3 0 16,5-4 0-16,0-2 0 0,0-3 0 0,-2 1 0 15,-4-1 0-15,-6 2 0 0,-6 4 0 0,-5 4 0 16,-22 16 0-16,27-21 0 0,-27 21 0 0,0 0 0 15,0 0 0-15,0 0 0 0,0 0 0 0,0 0 0 16,0 0 0-16,0 0 0 16,-8 32 0-16,0-8 0 0,-3 4 0 0,2 1 0 15,-4 5 0-15,3-2 0 0,1 5 0 0,1-2 0 16,3 1 0-16,0-3 0 0,5 2-6 0,-1-6-74 16,5 6-23-16,-10-16-76 0,23 24-176 0,-14-20-229 15,3 0 24-15,4 6 381 0</inkml:trace>
  <inkml:trace contextRef="#ctx0" brushRef="#br3" timeOffset="278832.7955">19808 15144 1787 0,'-19'12'67'16,"19"-12"-51"-16,24-12-10 0,4 2 2 0,12-7 13 15,13-1 2-15,5-3 7 0,9 0-11 0,2 0-3 16,7 1-11-16,2 0-1 0,-2 3-5 0,3 0 4 16,-1 3 0-16,2-2 2 0,3 3 0 15,0-2 2-15,5 3-6 0,-4 0 1 0,0 1 0 16,-1 0-1-16,-4 2 1 0,2-1 1 0,-1 0-5 15,-1 1 4-15,0 0-4 0,-2 2 0 16,-5-2-5-16,-3 5-7 0,-7-2-10 0,-1 3-15 16,-8 0-17-16,0 9-41 0,-18-12-56 0,10 26-167 15,-18-13-264-15,-27-7 32 0,22 35 368 16</inkml:trace>
  <inkml:trace contextRef="#ctx0" brushRef="#br3" timeOffset="279129.7151">20473 15572 1387 0,'0'0'200'0,"0"0"-129"16,20-19-20-16,-20 19-8 0,23-7-5 0,-23 7-8 15,24 3-14-15,-24-3-7 0,18 12-3 0,-18-12 3 16,14 25 2-16,-8-5 4 0,-3 5-4 16,0 3 1-16,-2 6-13 0,-2 3 5 0,-2 4-9 15,1 2-6-15,-3 1 22 0,0 1-28 0,0 0 14 16,1-3-17-16,2 2-28 0,-1-12-23 0,10 8-59 16,-7-40-81-16,12 40-197 0,-12-40-138 15,18 10 94-15,8-3 452 0</inkml:trace>
  <inkml:trace contextRef="#ctx0" brushRef="#br3" timeOffset="279426.6078">21096 15314 1605 0,'-27'17'65'0,"-8"0"-50"15,0 4-2-15,-3-1-4 0,1 6 11 16,-3-2 4-16,3 4 13 0,-4-3 0 0,6 5 9 15,0-4-8-15,4 3 3 0,6-6-9 16,5 0-2-16,5-6-11 0,15-17-4 0,-10 26-14 16,10-26-1-16,17 20 0 0,0-13 0 0,6-1 0 15,6-1 0-15,4-7 0 0,4 0 0 0,4-3 0 16,2-1 0-16,-1 1 0 0,1 2 0 0,-6 0 0 16,-1 2 0-16,-6 3 0 0,-2 2 0 15,-2 2 0-15,-3 1 0 0,-4 3 0 0,-2-1 0 16,0 3-4-16,-17-12-24 0,23 26-25 0,-23-26-17 15,17 29-61-15,-17-29-69 0,16 23-204 0,-16-23-199 16,0 0 92-16,20 29 469 0</inkml:trace>
  <inkml:trace contextRef="#ctx0" brushRef="#br3" timeOffset="279582.8673">21519 15887 1881 0,'0'0'166'0,"-24"20"-166"0,24-20 0 15,-25 5 0-15,25-5 0 0,0 0 0 0,0 0 0 16,0 0 0-16,-17-18 0 0,17 18 0 0,3-27-55 16,-3 27-56-16,7-45-74 0,16 31-280 15,-15-9-155-15,0-1 54 0,-8 24 522 0</inkml:trace>
  <inkml:trace contextRef="#ctx0" brushRef="#br2" timeOffset="285161.607">13921 13408 1672 0,'0'0'2'0,"-15"-18"-26"0,15 18-7 15,-38 0-8-15,19 6 11 0,-7-1 10 0,0 6 4 16,-8 2 10-16,-2 5-8 0,-6 5 4 0,-2 5-8 16,-1 5 7-16,0 3 1 0,2 5 14 15,1 4 0-15,2 3 19 0,-3 1-2 0,7 4 18 16,-2-1-17-16,8 2-5 0,2-2 19 0,8 2-28 15,6-6 19-15,6 0-14 0,6-3-15 0,6-4 5 16,5-3-9-16,7-2 7 0,7-5-7 16,8-2 8-16,5-4-8 0,4-4 7 0,5-5-4 15,1-3 1-15,5-4 3 0,1-4-2 0,2-7 2 16,2-1 0-16,-1-4 0 0,-3-2-2 16,-2-2 1-16,-2 0-2 0,-6 2-5 0,-7-2-12 15,-4 5-6-15,-11-4-8 0,-20 10 4 0,22-4 11 16,-22 4 8-16,0 0 7 0,-17 17 0 0,-2-3 3 15,-8 6-6-15,-6 6 8 0,-4 6-2 0,-5 7 16 16,-5 5 18-16,2 8-23 0,-8 0 22 0,4 8-28 16,-1 0-6-16,1 5 14 0,2 2-20 0,2 2 13 15,2 0-18-15,4 0 15 16,3 1 2-16,4 0-18 0,5-1 23 0,7-3-23 16,9-6 5-16,7-4 13 0,9-8-11 0,7-3 11 15,9-8-10-15,8-3 9 0,6-4-8 0,4-4 7 16,7-3-6-16,2-4 5 0,5-4-4 0,4-3 3 15,4-3-3-15,7-3 3 0,-1-2-2 0,5-4 0 16,0-6 1-16,-2-4-2 0,-2-3 4 16,-3-1-4-16,-6-1 0 0,-3 2-8 0,-7 3 0 15,-6 3-5-15,-8 4 4 0,-10 3 1 0,-6 4 3 16,-19-4 4-16,0 0-2 0,12 29 5 0,-21-10-5 16,-3 7 6-16,-5 5 15 0,-5 3-31 0,-5 6 33 15,-2 5-23-15,-5 2 12 0,4 6 16 16,-2 0-13-16,5 4 9 0,3-4-18 0,6-1 7 15,8-2-13-15,5-4 7 0,10-4-10 16,6-3 9-16,10-3 13 0,6-2-27 0,9-5 29 16,8-1-44-16,8-5 9 0,9-2 4 0,6-6-2 15,6-1 17-15,5-4-3 0,3-1 3 0,5-3-2 16,3-2 4-16,4-3 0 0,0-7-1 0,-2-4 2 16,1-2-5-16,-6-3 2 0,-6 1-4 0,-1-1 5 15,-5 2-5-15,-5 1 4 0,-5 1-3 0,-8 3 2 16,-4 0-2-16,-8 5 2 0,-7 2-1 15,-7 3 0-15,-8 3-2 0,-22-5-1 0,27 19 2 16,-27-19-3-16,4 35 5 0,-7-8-5 16,-4 6 7-16,-6 5-8 0,-1 6 9 0,-2 4-8 15,0 2 14-15,0 1-9 0,4-2 13 0,2 6-12 16,6-2 7-16,6-4-13 0,7-2-2 0,5-8 30 16,9-4-31-16,9-3 31 0,6-3-23 15,8-4-3-15,7-7 4 0,11-2-4 0,5-4 5 16,7-8-6-16,10-4 3 0,2-4 0 0,8-6 0 15,5-2 4-15,3 0-5 0,4-4 4 0,4-5-5 16,-3-3 5-16,1-4 3 0,-6-4-39 0,-4 3 32 16,-4 3-35-16,-2 1 26 0,-8 0 9 0,-6 3-4 15,-7 2 5-15,-8 4-3 0,-8 9 3 0,-10 1-3 16,-5 6 1-16,-8 5 0 16,-7-2-2-16,-7 6 3 0,-4 8-3 0,-6 1 4 15,-4 6-4-15,-5 2 7 0,-2 1 31 0,-3 3-34 16,-1 2 38-16,3 0-33 0,-2 0 0 0,5 1 8 15,2-2-11-15,5 2 5 0,7 0-8 0,4-2 3 16,11-3-4-16,4-5 3 0,7-3-4 0,8-3 5 16,8-5-3-16,4-6 2 0,7-6-3 0,2-5 2 15,9-2-1-15,5-3-1 0,3-5 3 16,5-3-4-16,-1-12 7 0,4-3-7 0,0-4 10 16,-3 1-9-16,0 1 7 0,-2 0-9 0,-8 3 3 15,-4 2 3-15,-9 5-35 0,-5 4 38 16,-10 6-33-16,-7 5 27 0,-7 5 2 0,-10 6-2 15,-6 7-2-15,-5 0 1 0,-19-8 28 0,18 31-37 16,-16-10 39-16,-4 4-35 0,-2 1 7 16,1 5 8-16,-3-1-4 0,3 3 5 0,3 1-10 15,5-5 6-15,6-2-10 0,7-3 6 0,8-8 1 16,8-6 4-16,6-2-1 0,11-10 6 0,10-2-5 16,7-4 0-16,10-6-1 0,3-4-6 0,13-6 10 15,4-3-6-15,7-2 6 0,4-1-7 0,0-4 2 16,-4-2-6-16,2-3-31 0,-6-5 30 0,-3 4-31 15,-2-2 27-15,-12 3 4 0,-7 2-5 16,-7-1 7-16,-11 7-8 0,-8 1 9 16,-7 3-6-16,-11 4 8 0,-6 5-4 0,-10 1 7 15,-17 17-3-15,11-23 9 0,-11 23 3 0,0 0 5 16,-23-18 1-16,23 18-3 0,-31-5-2 0,31 5-1 16,-28 2-3-16,28-2-2 0,-18 7-2 0,18-7-4 15,0 0-2-15,-1 16-2 0,1-16 0 0,18 21-2 16,0-11 2-16,7 1 0 0,8-3 2 15,7-4-1-15,7-3 2 0,10-7 1 0,10-5-3 16,6-8 3-16,6-7-3 0,7-10 3 0,6-8-6 16,1-9 8-16,6-6-10 0,-3-5 8 0,-2-5 17 15,-3-5-17-15,-5-2 16 0,-2-5-10 16,-4-3-15-16,-6-1 14 0,-1-5-14 0,-8 4-2 0,-8-1 14 16,-7 1-12-16,-8 4 11 15,-7 0 5-15,-5 2-14 0,-8 6 12 0,-6 3-13 16,-5 10-2-16,-8 6 18 0,-5 8-18 0,-4 10 22 15,-6 6-11-15,-3 8-3 0,-4 5 2 0,-3 6-3 16,-1 3 2-16,-3 4-3 0,2 5 1 0,1 3 0 16,-1 3-2-16,5 1 2 0,19-7-1 0,-26 13-1 15,26-13-3-15,0 0 0 0,0 0-2 0,0 0 1 16,26-1 5-16,-2-9-1 0,7-6 2 16,5-9-1-16,8-7 4 0,6-8-6 0,7-9 10 15,5-3-10-15,2-6 9 0,3-3-12 0,-1-2-7 16,-4-1 12-16,-4 0-17 0,-6 0 18 15,-10 2 0-15,-5 1-8 0,-9 3 13 0,-9 3-8 16,-9 1 9-16,-8 4-10 0,-6 1 10 0,-5 3-9 16,-8 3-7-16,-4 3 23 0,-4 2-22 0,-5 7 24 15,-2 3-6-15,-4 4-4 0,-5 6 4 16,-2 2-4-16,0 4 0 0,-5 2-2 0,4 4 2 16,-1 4-3-16,4 1 2 0,-2 3-1 0,7 2-2 15,4-1 0-15,6 2-1 0,5-1-1 0,21-4 0 16,-23 5 1-16,23-5-3 0,0 0-2 0,0 0 0 15,0 0-1-15,0 0 3 0,18-17 2 0,-18 17 3 16,30-29-4-16,-10 6 4 0,-1-5-9 16,1-4-3-16,0-3-9 0,1-2 7 15,-6-2-2-15,-6-3 13 0,-5-4-8 0,-9-2 8 16,-6-1 7-16,-7 2-20 0,-5 1 26 0,-10 4-19 16,-6 1 4-16,-9 4 8 0,-8 3-5 0,-10 5 4 15,-6 4-5-15,-7 1 5 0,-6 6-6 0,-5 3 6 16,-2 7-1-16,-6 5 4 0,0 7 3 0,-4 3 0 15,-4 5 1-15,-1 4-4 0,2 1 1 16,3 2-4-16,6-1 3 0,4 2-5 0,4-1 5 16,8-1-6-16,7-1 0 0,8-1-2 0,8-4 1 15,10-2-3-15,9-5 4 0,10-3-2 0,7-3 0 16,21 1 1-16,-19-12-2 0,19 12 3 16,1-31-4-16,5 10 4 0,5-7-4 0,3-1 7 15,1-5-7-15,0-4 7 0,-2 0-7 0,-2 0 5 16,-3 1-4-16,-7 2 4 0,-6 1-5 15,-7 1 6-15,-8 3-7 0,-8 2-11 0,-6 3 23 16,-8 4-25-16,-9 7 26 0,-9 8-10 0,-9 6-1 16,-9 4 1-16,-5 10-11 0,-9 4 28 0,-4 6-26 15,-8 5 24-15,-4 3-10 0,-4 3-5 0,-2 2 8 16,1 3-7-16,-1 2 6 0,0 2-8 0,1-2 8 16,9-2-8-16,2-2 8 0,7-6-6 15,7-3 2-15,7-1-3 0,8-4 3 0,7-3-5 16,6-4 5-16,11-3-5 0,4-5 0 15,6-3-5-15,6-3-1 0,6-1-7 0,4-5 0 16,6-2 0-16,17 5 0 0,-27-20 4 0,27 20-2 16,-20-35 4-16,9 11-3 0,-2-4 7 0,1-4-3 15,-5 1 9-15,-2-2-4 0,-7 1 9 0,-5 0-3 16,-11 2 9-16,-3 3-2 0,-12 4 7 16,-7 6-5-16,-9 4 2 0,-5 5-3 0,-8 4 0 15,-3 6-2-15,-6 7-2 0,-5 4 2 0,-6 5-5 16,-2 6 5-16,1 4-7 0,3 4 6 0,-2 0-8 15,2 0 5-15,2 1-6 0,0-1 5 0,5 1-6 16,3-2 5-16,8 1-6 0,5-6-10 0,7-2 25 16,7-2-25-16,8-6 25 0,9-3-9 15,11-5-5-15,6-7 2 0,6-5-3 16,8-2 0-16,19 6-11 0,-27-25 24 0,20 7-26 16,1-5 22-16,2-5-10 0,3-2-4 0,1-2 4 15,-1-2-3-15,-3 2 7 0,-3 0-4 0,-5 3 8 16,-3 4-4-16,-6 2 6 0,-4 5-1 0,-6 3 4 15,-4 4 1-15,-7 5 0 0,-3 5-1 0,-8 3-1 16,-4 6 2-16,-2 2-3 0,-5 7 0 16,-1 4-4-16,-2 2 2 0,-3 5-6 0,2 1 5 15,-1 3-4-15,1 4 5 0,3-1-7 0,2 0 6 16,4-1-6-16,3 1-11 0,5-3 22 16,6 1-23-16,6-2 23 0,7-3-7 0,7-4-3 15,5-3 2-15,20-21-3 0,-21 25-1 0,21-25-4 16,0 0 0-16,0 0-1 0,0 0 1 0,0 0 6 15,25-8 1-15,-25 8 2 0,17-32 2 16,-11 12 0-16,-2-4-4 0,-6-3 6 0,-4 0-6 16,-5-3-2-16,-6 1 26 0,-8 1-22 0,-7 4 22 15,-9 2-13-15,-7 5-6 0,-9 4 3 0,-6 3-4 16,-9 4 1-16,-4 5 1 0,-6 4 0 0,-3 3 1 16,-1 5 2-16,-1 4-1 0,-2 5-3 0,1 3-1 15,-1 3-3-15,5 6 0 0,1 0 0 16,5 6-7-16,6-2-3 0,1-1-7 15,10 0-30-15,0-13-57 0,26 18-288 0,-11-26-239 16,17-4 7-16,6-6 410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22:43:31.11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1250 845 598 0,'0'0'161'0,"0"0"-31"0,0 0-12 0,0 0-14 15,0 0 3-15,0 0-14 0,0 0-12 0,0 0-12 16,0 0-8-16,0 0-8 0,0 0-9 16,0 0-14-16,0 0-12 0,0 0-6 0,0 0-11 15,0 0-5-15,-4 20-2 0,4-20 2 0,8 28-2 16,-2 2 15-16,1 7-4 0,1 12 13 0,-3 9-15 15,1 6-8-15,-4 8 15 0,-4 3-23 16,-2 5 17-16,-5 4 6 0,-4-1-23 0,-3 3 18 16,-1-4-27-16,0-9 7 0,6-9-30 0,0-21-8 15,12-3-15-15,-1-40-98 0,12 39-80 0,-12-39-224 16,22-6-12-16,11 5 357 0</inkml:trace>
  <inkml:trace contextRef="#ctx0" brushRef="#br0" timeOffset="328.1451">1819 930 1330 0,'-25'2'54'0,"25"-2"-23"0,-33 19-1 0,16-5 16 16,-6 2 8-16,4 0 8 0,-7 2-16 15,2 2-9-15,-6 2-9 0,3 6 2 0,-3 0-6 16,2 3 2-16,-2 1-11 0,2-1-13 0,1 0 24 15,2 0-24-15,1-5 23 0,6-2-11 0,3-4-9 16,15-20 3-16,-17 26-9 0,17-26 0 0,0 22-3 16,0-22 1-16,12 23 0 0,-12-23 2 15,22 18-1-15,-22-18 3 0,28 14-3 0,-28-14 3 16,31 10-2-16,-31-10 0 0,30 4 1 16,-30-4 0-16,26 1 0 0,-26-1-1 0,19 3-1 15,-19-3-1-15,0 0-4 0,21 11-2 0,-21-11-4 16,0 0-8-16,25 19-8 0,-25-19-13 0,28 22-21 15,-28-22-19-15,40 26-25 0,-40-26-65 0,50 25-66 16,-33-22-78-16,9 6-166 0,12 10 192 0,-17-24 290 16</inkml:trace>
  <inkml:trace contextRef="#ctx0" brushRef="#br0" timeOffset="562.5936">2040 1304 1456 0,'0'0'95'0,"15"18"-83"0,-15-18-14 16,22 7 1-16,-4-2 10 0,4-6 6 0,5-2 1 16,1-3 1-16,2 1-7 0,1-1-1 0,0 0-5 15,0-1-2-15,-5-1-14 0,2 2-24 16,-8-5-23-16,5 8-41 0,-25 3-46 0,32-12-99 15,-32 12-125-15,0 0-106 0,0 0 279 16</inkml:trace>
  <inkml:trace contextRef="#ctx0" brushRef="#br0" timeOffset="718.7834">2100 1645 1498 0,'0'0'85'0,"0"0"-45"0,0 0-15 0,0 0 0 15,0 0 14-15,32-11 3 0,-11 0-7 0,7-1-10 16,5-5-5-16,5-5-9 0,6-3 0 15,3-2-9-15,4-1-6 0,-1-2-32 0,5 8-42 16,-13-13-70-16,17 23-136 0,-25-7-282 16,4-1 14-16,4 12 363 0</inkml:trace>
  <inkml:trace contextRef="#ctx0" brushRef="#br0" timeOffset="1156.2925">3508 954 1055 0,'20'-8'99'15,"-20"8"-38"-15,0 0-10 0,0 0 15 16,19-17 4-16,-19 17-3 0,0 0-12 0,0 0-16 15,0 0-8-15,0 0-6 0,0 0-8 0,0 0-4 16,0 0 5-16,7 20-7 0,-7-20 9 16,5 32-4-16,-2-8-2 0,-2 9-12 0,-1 7 7 15,-4 6-16-15,2 2-15 0,-4 3 23 0,0-3-25 16,-2 2 24-16,2-3-7 0,3-1-24 0,-2-8-7 16,7 1-30-16,-4-15-24 0,16 9-77 0,-14-33-53 15,0 0-219-15,32 24-30 0,-32-24 324 0</inkml:trace>
  <inkml:trace contextRef="#ctx0" brushRef="#br0" timeOffset="1375.0411">3531 836 1627 0,'0'0'239'0,"-18"14"-210"16,18-14-28-16,0 0-9 0,0 0 1 15,0 0 5-15,28 3 4 0,-11-6 4 0,5-2-5 16,4 2 0-16,5-6 1 0,4-3-16 0,4 0-7 16,1-5-17-16,8 4-21 0,-7-5-26 0,10 3-28 15,-13-1-60-15,12 4-125 0,-16 11-208 0,-10-1 8 16,8 13 413-16</inkml:trace>
  <inkml:trace contextRef="#ctx0" brushRef="#br0" timeOffset="1562.5786">3535 1267 1809 0,'0'0'26'15,"0"0"-14"-15,0 0-13 0,0 0-6 0,0 0 12 16,18-13 6-16,2 5-1 0,8-3 5 16,3-3-12-16,6-1 24 0,5-3-22 0,5-2 8 15,2 3-29-15,0-1-17 0,1 4-33 16,-9-3-34-16,9 8-53 0,-18-11-82 0,14 12-189 15,-13 7-111-15,-11 1 170 0</inkml:trace>
  <inkml:trace contextRef="#ctx0" brushRef="#br0" timeOffset="1875.06">3379 1771 985 0,'-14'22'299'16,"14"-22"-262"-16,-18 14-16 0,18-14 1 0,0 0 11 15,0 0 16-15,12 17 7 0,-12-17 6 0,31 1 0 16,-5-8-3-16,10 1-12 0,8-9-6 0,11-1-8 15,4-5-3-15,11-4-9 0,3-5 0 16,2 1-15-16,2-2 1 0,-2 2-7 16,-1 3 2-16,0 2-3 0,-2 2-1 0,-6 2-10 0,-7 4-10 15,-7-1-19-15,-4 11-15 0,-11-5-29 0,3 15-36 16,-21-17-87-16,12 15-264 0,-31-2-59 16,0 0 190-16</inkml:trace>
  <inkml:trace contextRef="#ctx0" brushRef="#br0" timeOffset="2860.9929">3441 2424 469 0,'-18'13'177'0,"18"-13"-31"31,0 0-17-31,-16 20 7 0,16-20-19 16,0 0-10-16,-19 13-24 0,19-13-17 0,0 0-17 16,0 0-13-16,0 0-16 0,0 0-10 0,0 0-1 15,0 0 4-15,0 0 8 0,18 16 4 16,-18-16 0-16,28 0-6 0,-8-2-6 0,1-2-4 15,3-2-4-15,1-1-2 0,1-3 1 0,0 1-3 16,-1-1 2-16,-2 0-3 0,-3 1 3 0,-3-1-2 16,-17 10 1-16,26-17 0 0,-26 17 3 0,0 0 0 15,17-23 7-15,-17 23 1 0,0 0 1 0,-5-23-1 16,5 23-2-16,-18-19-4 0,18 19 6 0,-28-12 0 16,10 8 4-16,-1 5 1 0,-2 1-2 15,-3 4-3-15,1 2-3 0,3 4-2 16,-1 3-2-16,3 2 2 0,1 2-3 0,0 1 2 15,2 5-5-15,2 0 3 0,2 0-6 0,2 2 5 16,4 0-8-16,3-3 5 0,4-1-6 0,3-3-9 16,5-3 23-16,-10-17-34 0,33 29 18 0,-10-20-28 15,9-1-17-15,-2-11-29 0,16 4-37 16,-12-24-68-16,23 16-184 0,-9-16-163 0,-2-10 46 16,12 12 468-16</inkml:trace>
  <inkml:trace contextRef="#ctx0" brushRef="#br0" timeOffset="4674.0404">3963 2447 419 0,'0'0'39'16,"0"0"2"-16,-23 6 13 0,23-6 24 15,0 0 19-15,0 0 3 0,-22 6-11 0,22-6-5 16,0 0-17-16,0 0-2 0,0 0-9 0,0 0-5 16,0 0-12-16,0 0-8 0,0 0-10 0,0 0-4 15,0 0-3-15,0 0-1 0,0 0 1 0,0 0 3 16,0 0 3-16,0 0 0 0,0 0-1 0,0 0 0 15,0 0-5-15,0 0 1 0,0 0-1 16,0 0 2-16,0 0 0 0,0 0-1 16,0 0-2-16,0 0-2 0,0 0 3 0,0 0 2 15,0 0 4-15,0 0-1 0,20-5 0 0,-20 5-3 16,21-4 2-16,-21 4-2 0,31-1 0 0,-31 1-4 16,31 0-4-16,-31 0-1 0,27 6-5 0,-27-6 2 15,25 10-2-15,-25-10 0 0,17 14-1 0,-17-14 3 16,11 23-5-16,-11-23 5 0,0 32-4 15,-4-14 3-15,-5 4-2 0,-3-2-12 0,-4 2 36 16,-1 1-27-16,-3-3 33 0,-1 3-10 0,-1-3-8 16,1-1 4-16,3-3-9 0,18-16 2 15,-29 20-6-15,29-20-1 0,0 0-3 0,-17 6-6 16,17-6-4-16,0 0-2 0,0 0 3 0,22-30 0 16,-5 10 3-16,5-9-11 0,6-2-19 0,2-4 21 15,7-1-28-15,-2-1 27 0,4-1-1 16,-4 2-3-16,-1 4 14 0,-2 4-4 0,-4 6 9 15,-5 2-3-15,-5 7 4 0,-18 13-1 0,23-12 2 16,-23 12 3-16,0 0 14 0,0 0 3 0,0 0 2 16,0 0 0-16,-13 28-11 0,1-10 4 0,-4 3 1 15,-1 6 7-15,-5 0-3 0,1 1 2 0,-1 1-10 16,2-4-2-16,1 0-7 0,6-4-13 16,13-21 8-16,-15 26-13 0,15-26 23 15,0 0-21-15,9 19 9 0,-9-19-22 0,28 2-8 16,-6-12-3-16,11 3-66 0,-4-22-33 0,22 17-189 15,-12-19-252-15,1-7 65 0,6 11 371 0</inkml:trace>
  <inkml:trace contextRef="#ctx0" brushRef="#br0" timeOffset="5033.3974">4720 2006 1415 0,'0'0'101'0,"0"0"-72"0,0 0-24 16,2 21 0-16,-2-21 7 0,-11 36 11 0,-1-12 1 16,1 9 9-16,-5 1-13 0,1 6 6 0,-3 2-12 15,0 7 8-15,-1 0-9 0,0 4 7 16,1 2-16-16,0-3 7 0,1-1-14 0,1-6-6 16,3-2 25-16,3-5-29 0,3-5 20 0,2-4-24 15,7-3-30-15,-2-26-41 0,14 33-38 0,-14-33-43 16,24 11-110-16,-6-12-210 0,-8-17 18 15,13 11 383-15</inkml:trace>
  <inkml:trace contextRef="#ctx0" brushRef="#br0" timeOffset="5205.3684">4439 2391 1724 0,'-33'13'100'0,"33"-13"-51"0,-20 6-20 16,20-6-11-16,0 0-10 0,0 0-9 0,0 0-3 15,0 0 3-15,21 4 1 0,-3-3 0 0,5-3 1 16,3-3-11-16,5-1-10 0,0-4-16 0,8 3-32 16,-8-11-37-16,17 17-69 0,-23-26-111 0,16 12-262 15,-5 5 32-15,-7-12 353 0</inkml:trace>
  <inkml:trace contextRef="#ctx0" brushRef="#br0" timeOffset="5861.5574">4755 2493 1586 0,'-20'18'90'0,"20"-18"-84"0,0 0-13 15,0 0 0-15,0 0 6 0,20 2 10 16,-20-2 6-16,28-7 5 0,-9-3 3 0,7 0-7 16,1-4-3-16,2-2-8 0,0 1-1 0,0-1-6 15,-2-1 4-15,-2 1-3 0,-2-1 2 0,-1 0-2 16,-3 3 2-16,-2-2-2 0,-17 16 3 0,24-29 2 15,-24 29 7-15,5-18 3 0,-5 18 3 0,-18-7-2 16,18 7-3-16,-34 2-4 0,13 3-1 0,-1 3 0 16,-1 2-3-16,0 3 2 0,-2 3-3 15,2 2 4-15,0 3-1 0,3 2 6 16,1 0-3-16,5 2 3 0,0-1-8 0,6 0 1 16,3-2-5-16,4-1 1 0,6-4-3 0,2 0 3 15,-7-17-3-15,28 25 2 0,-10-15 0 0,4-4 1 16,4-4 2-16,0-3 0 0,5-3 1 0,0-3 4 15,1-3 4-15,2-3 0 0,-2-4 3 16,0-2-7-16,-2-2 5 0,-4 0-5 0,-3-1 4 16,-1 0-5-16,-5 1 0 0,0 2-7 0,-3 1 0 15,-14 18 0-15,19-29 0 0,-19 29 0 0,15-23 0 16,-15 23 0-16,0 0 0 0,0 0 0 0,6-17 0 16,-6 17 0-16,0 0 0 0,0 0 0 15,0 0 0-15,-10 21 0 0,10-21 0 0,-14 32 0 16,3-9 0-16,-1 1 0 0,-1 1 0 15,2-2 0-15,2-4 0 0,1 0 0 0,8-19 0 16,-9 28 0-16,9-28 0 0,0 0 0 0,-4 19 0 16,4-19 0-16,0 0 0 0,0 0 0 0,21-4 0 15,-21 4 0-15,30-26 0 0,-9 6 0 0,3-5 0 16,2-2 0-16,-1-2 0 0,-1 0 0 0,0 1 0 16,-3 4 0-16,-2 1 0 0,-2 2 0 0,-17 21 0 15,23-28 0-15,-23 28 0 0,0 0 0 16,0 0 0-16,0 0 0 0,0 0 0 15,0 0 0-15,0 0 0 0,0 0 0 0,7 20 0 16,-9-4 0-16,-2 7 0 0,-2 2 0 0,1 1-7 16,-1-4-36-16,4 5-22 0,-3-8-19 0,11 12-57 15,-6-31-73-15,10 40-150 0,-10-40-214 0,12 21 86 16,10-5 434-16</inkml:trace>
  <inkml:trace contextRef="#ctx0" brushRef="#br0" timeOffset="6220.9428">5916 2230 1487 0,'-40'-7'244'0,"19"9"-192"0,-4-1-13 0,5 5 4 16,-4-1-3-16,5 5-1 0,-3-2-11 0,2 5-5 15,20-13-10-15,-29 25-3 0,29-25-7 0,-15 27-1 16,15-27-3-16,-2 26 1 0,2-26-2 0,12 27 2 15,-12-27-3-15,26 24 4 0,-9-14-4 0,1-3 2 16,3-1 1-16,-2-1-1 0,1-3 0 0,-3 2 1 16,-17-4-1-16,28 7 3 0,-28-7-2 15,17 6 1-15,-17-6-2 0,0 0 0 0,0 0 1 16,0 0 0-16,0 0 2 0,13 18-1 0,-13-18 0 16,0 0 1-16,-9 22-3 0,9-22 2 15,-10 19-4-15,10-19 2 0,-14 20-4 0,14-20 3 16,-13 24-3-16,13-24 0 0,-11 25-5 0,11-25-2 15,-10 25-10-15,10-25-18 0,-4 19 1 16,4-19-20-16,0 0 15 0,0 0-34 0,14 19 3 16,-14-19-30-16,19-3-68 0,-19-18-91 0,11 2-243 15,9 4 16-15,-9-19 414 0</inkml:trace>
  <inkml:trace contextRef="#ctx0" brushRef="#br0" timeOffset="6392.9106">6242 2191 1663 0,'1'25'142'0,"-1"-25"-89"16,-23 20-7-16,23-20-5 0,-29 30-4 0,12-10-13 16,0 5-1-16,0 1-12 0,2 0-4 0,2 2-7 15,1-1 0-15,1-3 0 0,2 0 0 0,2-2 0 16,3-3 0-16,3 0-5 0,1-19-11 0,4 33-20 16,-4-33-10-16,13 27-45 0,-13-27-12 0,23 18-43 15,-23-18-138-15,9-18-263 0,-9 18-13 16,24-35 348-16</inkml:trace>
  <inkml:trace contextRef="#ctx0" brushRef="#br0" timeOffset="6533.8971">6206 2080 1227 0,'-22'6'64'0,"22"-6"-96"15,-16 17-35-15,16-17-27 0,0 0-53 0,-6 19-43 16,6-19-154-16,23 14-23 0,-23-14 318 0</inkml:trace>
  <inkml:trace contextRef="#ctx0" brushRef="#br0" timeOffset="7143.5194">6508 2228 1731 0,'-31'15'75'0,"5"11"-29"0,-3-1-5 16,2 5 2-16,-1 1-9 0,2 1-1 15,0-1-12-15,5 0 0 0,7-2-19 0,3-2-2 16,6-1 0-16,3-4 0 0,5-1 0 0,3-3 0 16,4-1 0-16,-10-17 0 0,30 24 0 15,-9-16 0-15,2-5 0 0,3-5 0 0,2-1-15 16,0-7 1-16,1-2-13 0,-4-5 18 0,1-3-13 16,-4-6 4-16,-1 1-12 0,-3-5-4 0,-1 3 6 15,-3-4-6-15,-1 4 6 0,-5-1 0 0,-1 5 10 16,-4 0 3-16,-1 3 12 0,-3 3 1 0,1 17 7 15,-5-23 6-15,5 23 10 0,0 0 3 16,-18-11 6-16,18 11-3 0,0 0-4 0,0 0-2 16,0 0-6-16,0 0-3 0,0 0-1 15,-13 22 1-15,13-22 1 0,0 0 1 0,18 14-1 16,-18-14 1-16,24 7 2 0,-24-7 3 0,33 2-1 16,-14-1-12-16,0-2-6 0,1 1 0 0,-1 0 0 15,-2 1 0-15,0-1 0 0,-17 0 0 0,29 2 0 16,-29-2 0-16,19 7 0 0,-19-7 0 15,0 0 0-15,14 19 0 0,-14-19 0 0,2 18 0 16,-2-18 0-16,-4 23 0 0,4-23 0 0,-13 29 0 16,1-12 0-16,-2 1 0 0,0-1 0 0,-1 1 0 15,15-18 0-15,-24 30 0 0,24-30 0 0,-15 24 0 16,15-24 0-16,0 0 0 0,-4 21 0 16,4-21 0-16,0 0 0 0,0 0 0 0,25-1 0 15,-25 1 0-15,37-23 0 0,-13 3 0 16,3-1 0-16,3-2 0 0,0-2 0 0,2 1 0 15,0 0 0-15,0 1 0 0,0-4 0 0,-1 4 0 16,-7 3 0-16,-3 2 0 0,-21 18 0 0,25-18 0 16,-25 18 0-16,0 0 0 0,0 0 0 0,0 0 0 15,0 0 0-15,0 0 0 0,-11 32 0 0,-2-6 0 16,-4 4 0-16,-3 0 0 0,0 4 0 16,-1-4 0-16,6 4-22 0,-1-10-67 0,15 14-88 15,-17-29-135-15,12 13-298 0,6-4 2 16,0-18 380-16</inkml:trace>
  <inkml:trace contextRef="#ctx0" brushRef="#br0" timeOffset="7894.7921">1620 3782 1176 0,'11'-24'370'15,"-11"24"-320"-15,0 0-36 0,0 0-20 0,0 0-1 16,0 0 3-16,0 0 11 0,15 30 9 0,-10-8 0 16,4 7 5-16,-4 8 0 0,-1 7-32 0,0 4 23 15,-4 4-26-15,-1 0 9 0,-3 2 11 16,-1 3-14-16,-1-1 13 0,-3 1-22 16,-2-5 3-16,2 1-24 0,-4-10-4 0,9 2-20 15,-8-18-67-15,18 9-30 0,-6-36-87 0,-4 17-241 16,4-17 65-16,0 0 380 0</inkml:trace>
  <inkml:trace contextRef="#ctx0" brushRef="#br0" timeOffset="8160.4012">2023 3887 1310 0,'-43'16'186'0,"17"11"-119"0,-10-5-4 0,5 10 4 16,-3-6-15-16,6 3-2 0,0-2-18 15,4 1-2-15,2-7-12 0,5 1-1 16,6-5-11-16,11-17 0 0,-7 26-7 0,7-26-1 16,11 21-1-16,-11-21 1 0,32 20-2 0,-8-14 4 15,4-1-1-15,3-4 2 0,3-1-1 0,1-1-2 16,3-2-7-16,-4 2-6 0,0 1-8 0,-3-1-6 16,2 4-8-16,-7-3-11 0,5 8-22 0,-11-10-23 15,12 16-51-15,-32-14-77 0,46 1-153 0,-21 3-124 16,-8-15 170-16,17 16 328 0</inkml:trace>
  <inkml:trace contextRef="#ctx0" brushRef="#br0" timeOffset="8363.5407">2693 3963 1736 0,'0'0'83'0,"0"0"-66"15,0 0-10-15,0 0-4 0,0 0-3 0,0 0-1 16,0 0-1-16,0 0 1 0,0 0 1 0,0 0 0 16,32 1 0-16,-10-3-8 0,-1-3-15 0,7 5-23 15,-9-7-30-15,10 10-34 0,-29-3-45 0,49 2-87 16,-49-2-183-16,22 0-80 0,-4 9 254 16</inkml:trace>
  <inkml:trace contextRef="#ctx0" brushRef="#br0" timeOffset="8519.7842">2608 4337 1876 0,'0'0'86'0,"0"0"-74"15,0 0-13-15,0 0-3 0,23 7 3 16,-23-7 7-16,34-12 0 0,-8 0 1 0,6-6-3 16,9-6-1-16,6-5-19 0,8-1-23 0,-1-7-56 15,11 16-89-15,-17-22-124 0,6 18-300 0,7-3 55 16,-6-9 363-16</inkml:trace>
  <inkml:trace contextRef="#ctx0" brushRef="#br0" timeOffset="9801.1461">15150 1065 1317 0,'0'0'138'0,"0"0"-46"0,0 0-32 0,0 0-19 16,0 0-17-16,0 0-12 0,3 26-10 0,-5-6 4 16,0 12-5-16,-3 8-13 0,0 6 28 15,-1 1-29-15,-1 5 26 0,1 1-3 16,1 3-15-16,-1-1 0 0,3 5-27 0,-1-1-4 16,6 11-39-16,-8-7 6 0,11 13-14 0,-12-13-7 15,8 16 9-15,-9-10-13 0,7 3 20 0,-5-5-43 16,6 0 23-16,-6-5 0 0,5 7-51 0,-2 0-39 15,-8-18-110-15,20 16 160 0</inkml:trace>
  <inkml:trace contextRef="#ctx0" brushRef="#br0" timeOffset="10582.4875">14992 2327 946 0,'0'0'60'0,"0"0"-33"0,0 0 3 0,0 0 8 15,-19-1 10-15,19 1 2 0,0 0-6 0,0 0-3 16,0 0-9-16,-17 8-4 0,17-8-6 0,0 0-3 15,0 0-5-15,0 0-4 0,0 0-5 0,0 0-3 16,0 0-1-16,0 0 1 0,0 0 4 0,0 0 5 16,0 0 4-16,0 0 7 0,0 0 3 15,0 0-3-15,0 0-4 0,0 0-9 0,0 0-6 16,0 0-1-16,0 0-1 0,0 0-1 0,0 0-8 16,0 0-12-16,0 0-21 0,0 0-27 15,7 18-36-15,-7-18-27 0,0 0-22 0,-22 3-6 16,22-3 24-16,0 0 28 0,0 0 45 0,0 0 28 15,0 0 25-15,0 0 7 0,0 0 10 0,0 0 17 16,0 0 22-16,0 0 20 0,0 0 13 16,2 18 2-16,-2-18-4 0,0 0-2 0,0 0-9 15,0 0 1-15,0 0-1 0,0 0 4 0,0 0-2 16,24 19 1-16,-24-19-7 0,6 18-1 0,-6-18-6 16,12 35 2-16,-9-12-11 0,7 9 0 0,-4 0-15 15,3 6-16-15,-4-2 20 0,1 3-31 0,0-2 20 16,-3 1-16-16,1-1-11 0,-1 0 6 0,-1-1-12 15,-2-2 1-15,2 0-24 16,-3-9-17-16,7 8-35 0,-6-33-33 0,9 46-69 16,-9-46-80-16,0 0-228 0,6 27 28 0,-6-27 314 15</inkml:trace>
  <inkml:trace contextRef="#ctx0" brushRef="#br0" timeOffset="11457.5057">15211 2892 1395 0,'-19'-6'68'0,"19"6"-57"15,-34-13 6-15,34 13 11 0,-31-12 12 0,31 12 0 16,-33-12-7-16,15 9-9 0,-4-3-3 0,3 2 1 16,-4 2 1-16,2 3-1 0,-1 0-4 15,-1 4-2-15,-1 2-4 0,0 5-1 0,-1 3-4 16,1 5 3-16,-3 6-4 0,-1 4 4 0,0 3-5 16,-1 3 6-16,-2 2-8 0,2 2 10 0,1 2-9 15,0 0 8-15,3-1 8 0,2 0-26 0,4-3 23 16,6-2-26-16,6-1 7 0,3-1 6 0,5-2-7 15,5 0 5-15,4-1-5 0,3 0 6 16,6-1-6-16,4-2 5 0,2-2-5 16,4-4 5-16,3-4-4 0,2-3 3 0,1-6-1 15,3-3-1-15,1-3-1 0,0-4-3 0,-1-2-2 16,-4-3-1-16,-5 1 1 0,-4-2 0 0,-6 1 4 16,-19 6 0-16,18-7 4 0,-18 7 3 0,0 0 1 15,0 0 0-15,0 0-1 0,-18-11-4 0,18 11 1 16,-30-6-2-16,10 6 2 0,-3 2 3 0,-4 3-1 15,0 2 2-15,-1 3-3 0,-1 2 1 16,-1 6-4-16,-2 4 6 0,2 3-2 0,-1 4 7 16,2 2-6-16,1 0 5 0,4 2 5 15,1 1-25-15,3 1 24 0,2 0-25 0,5 0 9 16,5-1 6-16,5 0-7 0,3-2 6 0,4-2-5 16,5-1 5-16,3-2-7 0,4-3 8 0,2-2-6 15,2-5 3-15,2-3-1 0,-1-1 1 16,4-6-2-16,-1-2 3 0,0-4-2 0,1-2 1 15,0-4 0-15,0-2-1 0,-4-3 1 0,1-1 1 16,-5 0 0-16,-17 11-1 0,23-22 3 0,-23 22-1 16,0 0 4-16,0 0 0 0,2-17 1 0,-2 17-4 15,0 0-3-15,-29 0-3 0,10 6-1 0,-1 4 1 16,-5 5-1-16,-1 3 5 0,-2 5-4 0,-3 3 6 16,-3 5-5-16,0 2 7 15,-2 5-4-15,-2 1 9 0,5-1 9 0,4 1-23 16,5-3 20-16,6-3-25 0,8-3 6 0,6-2 3 15,8-3-5-15,5-3 2 0,11-2-7 0,6-6-1 16,11-1-7-16,7-4-7 0,9-2-18 0,1-11-33 16,15 12-81-16,-19-28-173 0,16 12-250 0,-6-4 45 15,-7-9 362-15</inkml:trace>
  <inkml:trace contextRef="#ctx0" brushRef="#br0" timeOffset="12067.4034">13668 5477 1395 0,'-22'-3'110'0,"22"3"-70"16,0 0-24-16,0 0-12 0,0 0-2 0,0 0 5 15,17-5 11-15,4 5 7 16,3-5 6-16,11 4 1 0,0-5 2 0,12 3 1 15,1-3 1-15,11 1-7 0,0-2-3 0,6 1-7 16,3-2-7-16,1-1-5 0,5-1-3 0,4 2-2 16,1 0-1-16,5 0 0 0,-1 2 1 0,-4 1-1 15,0 2 0-15,-6 0-1 0,0 2-1 0,1 1 1 16,-5 0 0-16,2 1 1 0,-3 1 0 0,-4-1-1 16,1 1-2-16,-4-2-1 0,-2 1 0 15,1-2 0-15,-3-2 4 0,0-3-4 0,-1-1-7 16,-2-1-3-16,-3 0-10 0,-7-3-18 0,-2 6-20 15,-14-10-45-15,6 23-84 0,-34-8-172 0,11-20-174 16,-11 20 57-16,-17-13 423 0</inkml:trace>
  <inkml:trace contextRef="#ctx0" brushRef="#br0" timeOffset="12364.8371">15646 5341 1554 0,'0'0'55'15,"0"0"-61"-15,0 0-2 0,0 0 8 0,0 0 9 16,0 0 3-16,0 0-3 0,-20-2-4 0,20 2-2 16,-9 21 3-16,6-1 21 0,-2 6 9 15,5 10 17-15,-5 3-7 0,5 7 0 0,-1 2-24 16,3 5-1-16,2 4-20 0,1 3-9 0,-2 1 20 15,0 3-20-15,-2 0 18 0,-2 3-6 0,-2-4-16 16,1-5 11-16,-1-4-16 0,0-9 8 16,1-5-12-16,2-7 4 0,4-7-10 0,1-9-6 15,-5-17-23-15,17 19-15 0,1-9-43 0,-18-10-72 16,28-24-310-16,-28 24-24 0,26-42 200 0</inkml:trace>
  <inkml:trace contextRef="#ctx0" brushRef="#br0" timeOffset="12724.2351">15755 6116 1555 0,'11'22'139'16,"-11"-22"-120"-16,0 0-16 0,0 0 0 0,-17 4 0 15,17-4-2-15,0 0 1 0,-24 28-4 16,24-28 4-16,-29 34-5 0,11-16 4 0,-3 3-3 15,-3 2 3-15,-3-1-3 0,-1 2 6 0,-5 1-7 16,1 0 7-16,-6 1 22 0,-2 1-25 0,-4-3 32 16,-3 0-30-16,-7-1 7 0,-3 1 4 15,-6-2-2-15,-2 2 11 0,-5-2-5 0,-1 0 5 16,-5-2-9-16,-4 2 2 0,-1-2-5 0,-3 2 3 16,-1-2-2-16,3-1 3 0,3-3-6 15,9-6 1-15,4-1-5 0,8-4-2 0,6-3-1 16,5-1 1-16,10-3-2 0,5 1 0 0,7-3-1 15,3 1-1-15,5-1-3 0,17 4-5 0,-22-7-6 16,22 7-7-16,0 0-7 0,0 0-14 0,0 0-24 16,-5-29-34-16,5 29-72 0,7-21-100 0,-7 21-274 15,16-18 39-15,-16-3 297 0</inkml:trace>
  <inkml:trace contextRef="#ctx0" brushRef="#br0" timeOffset="13005.4676">13859 5582 1415 0,'0'0'327'0,"-17"3"-308"15,17-3-21-15,-17 28-1 0,9-8-1 0,3 6 12 16,-1 5-3-16,2 7-3 0,-4 5 32 15,3 10-21-15,-2 4 25 0,2 10-5 0,0 3-17 16,2 5 12-16,-2 1-19 0,0 1 10 16,0-2-1-16,0-1-17 0,-1-5 10 0,1-4-16 15,0-8 1-15,3-6 6 0,2-6-13 0,4-10-2 16,4-6-20-16,3-10-16 0,9-1-42 0,-20-18-49 16,54 12-148-16,-26-21-288 0,1-9 41 0,7 1 292 15</inkml:trace>
  <inkml:trace contextRef="#ctx0" brushRef="#br0" timeOffset="13614.9492">14266 5743 1335 0,'0'0'168'0,"0"0"-95"16,0 0-29-16,0 0-8 0,0 0-8 0,0 0-9 15,0 0-13-15,-17 11-5 0,17-11 15 0,-19 33-32 16,8-13 32-16,0 3-31 0,-1-1 12 16,3-1 3-16,3-1-19 0,6-20-9 15,-2 30-23-15,2-30-17 0,13 17-21 0,-13-17-30 16,27 4-57-16,-27-4-91 0,29-28-195 0,2 21 61 16,-12-23 374-16</inkml:trace>
  <inkml:trace contextRef="#ctx0" brushRef="#br0" timeOffset="13802.3746">14599 5682 1452 0,'-33'18'80'15,"9"7"-52"-15,-5 1 13 0,5 7-21 0,-7 0 38 16,4 7-32-16,-3 0-7 0,1 5 1 0,-1 1-18 16,0 2 6-16,4-1-12 0,0-1 10 15,4-2-12-15,1-7 7 0,4 1-23 16,0-8-5-16,9 1-24 0,-3-10-10 0,13 4-26 15,-2-25-37-15,6 30-55 0,-6-30-123 0,0 0-143 16,0 0 14-16,0 0 410 0</inkml:trace>
  <inkml:trace contextRef="#ctx0" brushRef="#br0" timeOffset="14146.154">14431 6109 1382 0,'-9'32'319'15,"9"-32"-290"-15,0 0-31 0,0 0-4 16,0 0 2-16,0 0 11 0,0 0 8 0,0 0 7 16,22-2 2-16,-22 2-3 0,24-7-6 0,-24 7-5 15,19-8-6-15,-19 8-3 0,0 0 1 16,17-3 1-16,-17 3 5 0,0 0 3 0,0 0 0 16,0 0-1-16,0 0-2 0,0 0-5 0,0 0 3 15,4 19 0-15,-4-19 1 0,0 0 2 0,-4 24 2 16,4-24-2-16,-9 22 2 0,9-22-4 0,-16 28 2 15,16-28-2-15,-18 29 2 0,18-29-2 0,-22 30-1 16,22-30-5-16,-18 27 2 0,18-27-5 0,-10 23 2 16,10-23-3-16,0 17 2 15,0-17-5-15,0 0-1 0,20 14-3 0,-20-14 0 16,31 2-1-16,-14-5-2 0,5-2-5 0,1-7-12 16,6 2-28-16,-3-12-36 0,13 13-51 0,-20-24-73 15,20 20-107-15,-14-13-194 0,-3-9 68 0,9 14 372 16</inkml:trace>
  <inkml:trace contextRef="#ctx0" brushRef="#br0" timeOffset="14364.8948">14851 5726 1770 0,'0'0'47'0,"0"0"-37"0,-21 17-7 15,21-17 2-15,-8 24 14 0,3-3-27 16,-1 2 30-16,0 5-26 0,-1 1 12 15,2 4 3-15,-1-1-10 0,0 2 4 0,-1 1-8 16,3 0 5-16,-1 1-9 0,2-2-3 0,2 1-21 16,-3-9-24-16,12 5-44 0,-8-31-16 0,9 46-62 15,-9-46-76-15,0 0-233 0,16 24 1 0,-16-24 316 16</inkml:trace>
  <inkml:trace contextRef="#ctx0" brushRef="#br0" timeOffset="14614.9034">15033 5946 1305 0,'-24'-2'330'15,"3"13"-278"-15,-5-1-21 0,3 3 6 0,-2-2 0 16,6 3-4-16,-2 1-16 0,3 2 0 0,18-17-5 16,-30 30 6-16,30-30-1 0,-16 23 0 15,16-23-9-15,-4 19 0 0,4-19-7 0,0 0 0 16,16 20-2-16,-16-20 0 0,27 8 1 0,-9-7-1 15,1-1-2-15,3-2-8 0,3 0-6 0,-2-2-8 16,3 3-12-16,-5-5-13 0,6 7-21 0,-10-10-18 16,11 13-19-16,-28-4-27 0,41-5-50 15,-41 5-101-15,22-22-176 0,-2 20 42 16,-14-16 382-16</inkml:trace>
  <inkml:trace contextRef="#ctx0" brushRef="#br0" timeOffset="14989.9674">15254 5961 1671 0,'-27'6'80'0,"27"-6"-36"0,-33 4-7 0,33-4 3 16,-33 8-8-16,15-1-6 0,0 1-6 15,1 1-2-15,-2 2-4 0,19-11 2 0,-29 23-6 16,29-23 4-16,-23 26-2 0,23-26 1 16,-11 23-13-16,11-23 0 0,-1 20 0 0,1-20 0 0,0 0 0 15,11 23 0-15,-11-23 0 0,18 11 0 16,-18-11 0-16,23 6 0 0,-23-6 0 0,31 1 0 15,-31-1 0-15,31-6 0 0,-31 6 0 0,33-11 0 16,-33 11 0-16,29-14 0 0,-29 14 0 16,26-14 0-16,-26 14 0 0,21-12 0 0,-21 12 0 15,0 0 0-15,20-12 0 0,-20 12 0 0,0 0 0 16,0 0 0-16,0 0 0 0,0 0 0 0,0 0 0 16,0 0 0-16,3 17 0 0,-3-17 0 0,-3 29 0 15,1-7 0-15,-4 3 0 0,-2 2 0 0,1 4 0 16,-4 2 0-16,0 3 0 0,-2 2 0 15,-5-2 0-15,1 2 0 0,-4-3 0 16,-2-1 0-16,0-2 0 0,-2-3 0 0,2-1 0 16,0-5 0-16,1-2 0 0,3-6 0 0,19-15-3 15,-27 17-45-15,27-17-44 0,0 0-89 0,0 0-378 16,-5-29-44-16,11 4 43 0</inkml:trace>
  <inkml:trace contextRef="#ctx0" brushRef="#br0" timeOffset="20537.8543">3528 4896 563 0,'0'0'65'0,"0"0"-32"0,0 0 3 0,18-2 9 16,-18 2 0-16,0 0-4 0,0 0-13 15,0 0-8-15,0 0-8 0,0 0-2 0,0 0 4 16,0 0 6-16,0 0 8 0,0 0 7 15,0 0 5-15,0 0 3 0,0 0-1 0,0 0-2 16,0 0-2-16,0 0-2 0,0 0-5 0,0 0-2 16,0 0-9-16,0 0-5 0,0 0-2 0,0 0 4 15,17-3 2-15,-17 3 0 0,0 0-3 0,0 0-8 16,0 0-5-16,19-5-2 0,-19 5 0 0,0 0 0 16,19-6 0-16,-19 6 0 0,0 0 1 0,24-4 1 15,-24 4 3-15,21-1 4 16,-21 1 6-16,29 0 1 0,-12-2 2 0,5 2 0 0,-2-3-2 15,7 2-1-15,5-3-2 0,3-1-1 16,4-1-1-16,5-1-3 0,2-4 0 0,5-1-5 16,3-1 1-16,4 0-6 0,5-2 4 0,4 1-4 15,1 0 4-15,5 0-4 0,-1 2 3 0,0 1-3 16,1 1 4-16,-2 0-4 0,4 3 3 16,0 0-2-16,-2 1 2 0,2 2-1 0,-2 1 0 15,1-1 0-15,-1 2-1 0,-2-1 1 0,-2 1 0 16,3-2 0-16,0 0 6 0,2 1 4 0,-1-3 4 15,2 1 1-15,0-4-2 0,0 2-4 0,-1-2 0 16,0-1-2-16,0-1 1 0,3-1-5 0,-3 0 0 16,3-2-4-16,-4 2-17 0,-4 0 33 15,-2 0-32-15,-4 1 31 0,-2 0-13 16,-2 2-4-16,-7 0 1 0,-2 0-7 0,-8 4-5 16,-4-2-12-16,-4 4-14 0,-10-3-13 0,3 10-20 15,-27-4-19-15,29 2-37 0,-29-2-40 0,0 0-37 16,0 0-126-16,-27 5-66 0,24 13 186 0</inkml:trace>
  <inkml:trace contextRef="#ctx0" brushRef="#br0" timeOffset="22147.8634">15942 4389 1440 0,'0'0'59'15,"0"0"-43"-15,0 0-4 0,0 0 14 0,27 7 14 16,-27-7 9-16,25 2-1 0,-25-2-6 16,39 3-5-16,-17-3-2 0,7 1-3 0,2-3-2 15,6-1-2-15,2 0-2 0,9-2-7 16,3-4 0-16,6 1-4 0,5-3 0 0,6 0-3 15,3-1-1-15,2 0-5 0,2 0-1 0,0 0-3 16,6 0 0-16,-1 2-3 0,1-1 1 0,2 3-1 16,-3 2 1-16,-4 0-2 0,-3 3 0 0,-5 1-3 15,-1 2-8-15,-3 1-6 0,-4 1-8 0,-4 1-5 16,-3 2-6-16,-7-2-4 0,1 6-9 0,-11-6-7 16,3 8-17-16,-12-11-24 0,8 15-53 15,-35-15-75-15,36-5-230 0,-36 5-16 0,21 0 222 16</inkml:trace>
  <inkml:trace contextRef="#ctx0" brushRef="#br0" timeOffset="22601.0542">16002 5361 1177 0,'0'0'159'0,"0"0"-67"0,-15 19-28 0,15-19-20 16,0 0-10-16,0 0 2 0,0 0 5 16,0 0 6-16,28 9 5 0,-11-8-7 0,10 2-7 15,4-3-4-15,8-2-5 0,7-1-7 16,10 0-4-16,5-2-5 0,8 3-2 0,6-2-2 16,1 1-2-16,5 0-2 0,-1 0-3 0,4-1-1 15,2 2-1-15,0-1 0 0,3 0-1 0,-2 0 2 16,-2 0-1-16,2-1-1 0,-4 2 1 0,1-3-1 15,1 0 0-15,-1-4 2 0,1 0-5 16,-2-2-2-16,-4-4-12 0,-3 2-8 0,-8-5-26 16,3 6-25-16,-15-12-46 0,8 19-74 0,-27-27-143 15,1 13-185-15,-10 2 35 0,-17-10 371 0</inkml:trace>
  <inkml:trace contextRef="#ctx0" brushRef="#br0" timeOffset="22976.0203">17012 3657 1570 0,'-21'-7'44'0,"21"7"-34"0,-23-5-4 15,23 5-4-15,0 0 0 0,0 0-3 0,-7 28 6 16,6 6-1-16,1 15 18 0,-4 17 14 16,3 15-17-16,-5 8 23 0,3 18-14 0,-4 5-9 15,2 9 12-15,-4 11-1 0,0 1-12 0,-1 3 2 16,1 4 7-16,1-5-18 0,1-1-5 0,0-6 2 15,-1-4-6-15,1-13-9 0,1-9 19 0,2-12-6 16,1-10-17-16,4-10 7 0,0-9-29 0,6-7-19 16,-3-14-22-16,14 1-54 0,-18-41-49 15,32 44-112-15,-11-36-236 0,-4-14 45 0,12 5 318 16</inkml:trace>
  <inkml:trace contextRef="#ctx0" brushRef="#br0" timeOffset="23257.308">17354 5084 1680 0,'-21'12'52'0,"2"5"-23"16,-6-1 8-16,4 7-26 0,-9 2 30 15,-1 6-30-15,-9 4 3 0,-4 3 4 16,-6 6-13-16,-4 7 6 0,-4 4-14 0,-4 6 11 16,-1 3-12-16,-2 1 10 0,5 0-13 0,4-3-4 15,3-3 14-15,7-5-28 0,11-8 0 0,3-13-43 16,22 1-62-16,-8-29-76 0,36 12-187 0,-18-17-131 16,35-16 42-16,1 7 435 0</inkml:trace>
  <inkml:trace contextRef="#ctx0" brushRef="#br0" timeOffset="23632.293">17304 3968 1288 0,'0'0'281'0,"0"0"-248"15,0 0-23-15,-26 18-3 0,26-18 8 0,-36 35 0 16,12-2 10-16,-12 9-16 0,-4 13 12 0,-8 5-12 16,-3 9 17-16,-4 2-15 0,0-1-9 15,-1 4 13-15,3-4-22 0,2-2 10 0,7-5-13 16,8-6-29-16,5-12-14 0,16 2-62 0,-7-25-65 16,30 10-161-16,-5-12-166 0,-3-20 59 0,38 21 379 15</inkml:trace>
  <inkml:trace contextRef="#ctx0" brushRef="#br0" timeOffset="24194.8336">18201 4604 779 0,'13'-23'344'0,"-13"23"-182"0,0 0-38 16,0 0-20-16,0 0-20 0,0 0-18 0,-23-19-18 16,23 19-8-16,-25 0-12 0,25 0-3 0,-31 7-5 15,14 0-1-15,-4 3-4 0,0 3 2 0,-1 2-4 16,2 4 3-16,-3 3 0 0,2 2 4 16,0 4-5-16,3 1 2 0,1 1-10 15,4 2 5-15,3-1-10 0,5-2 7 0,5-4-9 16,4-3 3-16,5-4-4 0,5-1 1 0,3-3-2 15,5-4 4-15,1-3-2 0,3-4 0 0,6-4 1 16,3-5-1-16,3-4 2 0,6-4-3 0,1-8 4 16,0-2-5-16,-4-8 4 0,-1 0-4 0,-3-1 5 15,-10 0-4-15,-7 6 5 0,-6 0-3 16,-10 4 3-16,-4 1-3 0,-4 3 3 0,-5 1-3 16,9 18 2-16,-32-29-4 0,12 17 1 0,-6 1-4 15,-2 3 0-15,-1 2-2 0,1 5 0 0,1 4-2 16,2 1-5-16,3 2-5 0,22-6-12 15,-32 13-20-15,32-13-44 0,0 0-60 0,0 25-116 16,0-25-279-16,0 0 14 0,30 7 251 0</inkml:trace>
  <inkml:trace contextRef="#ctx0" brushRef="#br0" timeOffset="24366.6965">18654 4754 1983 0,'0'0'53'0,"-34"5"-42"0,34-5-11 0,-20-1 0 16,20 1 0-16,0 0 0 16,0 0 0-16,0 0-22 0,-7-20-35 0,7 20-32 15,9-18-31-15,-9-2-47 0,20 20-83 0,-22-17-196 16,2 17-72-16,30-23 141 0</inkml:trace>
  <inkml:trace contextRef="#ctx0" brushRef="#br0" timeOffset="24585.4569">19151 4409 1759 0,'0'0'88'15,"0"0"-33"-15,0 0-4 0,-19-9-8 0,19 9-6 16,0 0-23-16,-18 8-14 0,18-8 0 16,-15 22 0-16,6-4 0 0,-1 5 0 0,-1 7 0 15,0 5 0-15,-2 4 0 0,1 2 0 16,0 4 0-16,-1 1 0 0,1 2 0 0,-2 1 0 15,1-2 0-15,1-1 0 0,0-4 0 0,2-1 0 16,1-6-1-16,6 0-58 0,-3-10-28 0,13 11-79 16,-7-36-196-16,-3 24-242 0,3-24 26 0,0 0 389 15</inkml:trace>
  <inkml:trace contextRef="#ctx0" brushRef="#br0" timeOffset="25335.4893">19629 4763 1318 0,'4'-20'112'0,"-4"20"-52"0,0 0-13 0,6-19 0 16,-6 19 5-16,0 0-2 0,0 0-2 0,0 0-7 15,0 0-12-15,0 0-11 0,0 0-8 0,-17 6-2 16,17-6 1-16,-17 25 7 0,6-8 2 16,0 4 4-16,-2 1-4 0,0 2 3 0,1-1-9 15,1 0 5-15,0-4-6 0,3-1 0 0,8-18-5 16,-13 27 0-16,13-27-5 0,0 0-1 0,-5 18 1 16,5-18-2-16,0 0 0 0,0 0-1 15,0 0-1-15,0 0 1 0,22-5 4 0,-22 5-3 16,21-22 5-16,-6 5-5 0,1-3 3 15,3-1-5-15,1-3 5 0,-2 1-3 0,0 1 4 16,-2 1-3-16,-3 1 2 0,0 3-2 0,-13 17 2 16,17-24-1-16,-17 24 3 0,0 0 1 0,0 0 2 15,0 0 1-15,0 0-1 0,0 0-3 0,0 0-4 16,0 0 0-16,0 0 0 0,0 0 0 0,0 0 0 16,0 0 0-16,7 25 0 0,-7-25 0 0,1 23 0 15,-1-23 0-15,6 22 0 0,-6-22 0 16,14 18 0-16,-14-18 0 0,0 0 0 15,25 14 0-15,-25-14 0 0,27 1 0 0,-10-4 0 16,1-3 0-16,0-2 0 0,3-1 0 0,-1-1 0 16,0-1 0-16,1-1 0 0,-2 1 0 0,-2 1 0 15,-17 10 0-15,27-18 0 0,-27 18 0 0,20-11 0 16,-20 11 0-16,0 0 0 0,0 0 0 0,17-1 0 16,-17 1 0-16,0 0 0 0,0 0 0 15,4 19 0-15,-4-19 0 0,3 30 0 0,-4-8 0 16,-4 2 0-16,0 4 0 0,-4 2 0 0,1 2 0 15,-2 0 0-15,-1-1 0 0,4 0 0 0,0-4 0 16,4 1 0-16,0-9-57 0,7 8-69 16,-4-27-85-16,13 16-319 0,-13-16-83 0,0 0 104 15</inkml:trace>
  <inkml:trace contextRef="#ctx0" brushRef="#br0" timeOffset="26618.6443">20988 4679 1124 0,'0'0'78'0,"0"0"-55"0,0 0-14 15,0 0 8-15,0 0 13 0,-21 12 7 0,12 5 8 16,9-17-1-16,-28 39 3 0,10-20-3 16,6 8 6-16,-5-7-9 0,6 6 1 0,-3-5-11 15,7 2-2-15,0-4-12 0,5-1-1 0,2-18-12 16,3 30 1-16,-3-30-5 0,17 27 3 15,-17-27-4-15,28 24 2 0,-8-16-1 0,0-2 0 16,1-1 0-16,5-4 1 0,-3-1 0 0,1-2 0 16,2-4 2-16,-3-1-1 0,0-3 1 0,-1-2-2 15,-2-1 2-15,-1-2-2 0,-1-2 3 0,-2 0-3 16,-3-1 2-16,-3 0-4 0,-3-1 5 0,0 0-5 16,-3 1 6-16,-4 18-2 0,5-30 7 0,-5 30 3 15,-4-21 10-15,4 21 3 16,0 0 1-16,0 0-2 0,0 0-10 0,0 0-7 15,0 0-6-15,-17 17-2 0,14 0-2 0,1 4 3 16,1 3-4-16,1-1 5 0,4 1-5 0,-1-2 6 16,5 1-6-16,3-1 6 0,2-2-4 0,3 0 4 15,2-3-3-15,0-4 2 0,2-2 1 0,1-2 0 16,-1-4 3-16,1-1 3 0,-2-4 2 16,0-3 5-16,-2-1 1 0,-17 4 1 0,30-20 1 15,-13 7-7-15,-5-6 0 0,0-2-12 0,-1-3 0 16,-2-3 0-16,-2-1 0 0,-1 2 0 0,-3-3 0 15,-2 1 0-15,-1 0 0 0,-1-1 0 0,-1 3 0 16,1-2 0-16,1 4 0 0,-1 2 0 16,2 2-10-16,-2 2-21 0,1 18-4 0,5-30-20 15,-5 30-17-15,6-20-40 0,-6 20-55 16,0 0-90-16,15-19-301 0,-15 19 67 0,0 0 233 16</inkml:trace>
  <inkml:trace contextRef="#ctx0" brushRef="#br0" timeOffset="27040.5024">21946 4212 1755 0,'0'0'43'16,"-18"-1"-25"-16,18 1-5 0,0 0 7 0,-22 17 0 15,22-17 3-15,-18 35-7 0,7-10-1 0,-3 6-4 16,2 3 4-16,0 5-3 0,0 5 9 0,-2 2 8 15,1 5-20-15,-2-2 15 0,2 3-21 16,-3-1-3-16,2-1 0 0,-2-3 0 0,1-1 0 16,1-4 0-16,1-4 0 0,4-6 0 0,0-4 0 15,6-5 0-15,0-5 0 0,3-18 0 0,1 26 0 16,-1-26 0-16,0 0 0 0,0 0 0 0,21 12 0 16,-21-12 0-16,21-12 0 0,-21 12 0 0,33-32 0 15,-13 9 0-15,2-2 0 0,1-3 0 16,-1-1 0-16,-1 1 0 0,-3 2 0 15,-1-1 0-15,0 4 0 0,-4 1 0 0,2 5 0 16,-15 17 0-16,17-15 0 0,-17 15 0 0,0 0 0 16,0 0 0-16,0 0 0 0,4 24 0 0,-5-5 0 15,-2 6 0-15,-2 3 0 0,-1 1 0 0,-1 0 0 16,1-1 0-16,0-2-11 0,3 0-21 0,2-4-1 16,5 2-15-16,-2-7-7 0,10 5-32 0,-12-22-25 15,26 28-65-15,-26-28-93 0,18-3-237 16,2 4 2-16,-20-1 296 0</inkml:trace>
  <inkml:trace contextRef="#ctx0" brushRef="#br0" timeOffset="27415.5261">22130 4788 1429 0,'0'0'324'16,"0"0"-293"-16,-20 14-33 0,20-14 4 0,1 19 6 15,-1-19 8-15,14 20 0 0,-14-20 4 0,24 18-2 16,-7-10-1-16,1-4 0 0,3 0-4 0,1-3-3 16,0-1-3-16,2-3-1 0,3-1-2 0,1-3 0 15,1-2-2-15,0-3 1 0,-2-1-4 16,-4 0 4-16,-4-1-4 0,-1 0 4 16,-18 14-1-16,19-28 2 0,-19 28 0 0,11-28 3 15,-11 28-3-15,2-28 2 0,-2 28-3 0,-6-25 3 16,6 25-5-16,-14-21 3 0,14 21-4 0,-23-11 0 15,23 11 0-15,-34-1 2 0,13 6 1 0,-3 3 1 16,-2 6 4-16,0 2 1 0,0 4 6 0,0 3-5 16,3 2-4-16,0 3-6 0,5 3 0 15,1-2 0-15,6 0 0 0,3-3 0 0,6-3 0 16,6-1 0-16,3-3-5 0,6-1-13 0,-13-18-3 16,38 28-10-16,-14-21-5 0,8 0-19 0,-2-11-24 15,13 5-33-15,-10-18-43 0,17 17-51 0,-22-24-72 16,11 5-193-16,-1 4 31 0,-11-15 301 15</inkml:trace>
  <inkml:trace contextRef="#ctx0" brushRef="#br0" timeOffset="27712.43">22728 4727 1163 0,'0'0'255'16,"-22"15"-152"-16,22-15-27 0,-33 21-8 0,19-3-1 16,-8-3-13-16,6 8-4 0,-4-2-14 0,7 3-3 15,-2-3-12-15,5 0 0 0,1-2-10 0,4-3-2 16,5-16-5-16,0 26 1 0,0-26-1 15,0 0 4-15,12 20-2 0,-12-20 2 0,19 3 1 16,-19-3-1-16,25-10 4 0,-8 1-3 16,3-6-2-16,0-1-7 0,2-3 0 0,0 0 0 15,-3-2 0-15,2 2 0 0,-5-1 0 0,0 3 0 16,-16 17 0-16,25-30 0 0,-25 30 0 0,17-18 0 16,-17 18 0-16,0 0 0 0,0 0 0 0,0 0 0 15,0 0 0-15,0 0 0 0,11 23 0 16,-11-1 0-16,-1 4 0 0,0 3 0 0,-2 4 0 15,1-3 0-15,2 5-1 0,-2-4-64 0,9 7-60 16,-13-17-86-16,23 15-400 0,-21-8 20 0,5 0 149 16</inkml:trace>
  <inkml:trace contextRef="#ctx0" brushRef="#br0" timeOffset="28134.3552">17843 5916 1210 0,'0'0'371'15,"0"0"-300"-15,0 0-31 0,0 0-8 16,0 0-1-16,0 0-6 0,0 0-8 16,0 0-7-16,0 0-5 0,0 23-6 0,0-23 2 15,-10 30-3-15,4-10 1 0,0 3-9 0,-3 0-3 16,6 2-17-16,-5-3-8 0,8 6-22 0,0-28-18 16,4 43-45-16,-4-43-50 0,13 27-76 0,-13-27-181 15,17 10 2-15,10-2 252 0</inkml:trace>
  <inkml:trace contextRef="#ctx0" brushRef="#br0" timeOffset="28337.4963">18375 5759 1274 0,'-28'50'307'0,"-1"-30"-244"16,5 14-29-16,-8-1 11 0,6 9 11 15,-6 2-22-15,2 6 0 0,-5 2-19 16,4 5 4-16,-3 1-15 0,1 0 9 0,3 0-15 15,3-2-4-15,0-3 18 0,3-1-24 0,3-2 12 16,-1-5-18-16,8-2-29 0,-3-9-21 0,14 6-49 16,-11-23-64-16,22 17-183 0,-8-17-170 0,0-17 47 15,19 23 414-15</inkml:trace>
  <inkml:trace contextRef="#ctx0" brushRef="#br0" timeOffset="28743.7366">18253 6354 1406 0,'0'0'307'15,"0"0"-284"-15,0 0-30 0,0 0 8 16,0 0 11-16,0 0 7 0,17 5 6 0,-17-5-8 16,0 0-6-16,20 1-6 0,-20-1 0 0,0 0 4 15,0 0 4-15,21 10 5 0,-21-10 1 0,0 0 1 16,0 0 1-16,5 22-12 0,-5-22 13 0,2 16-13 15,-2-16 25-15,-2 20-14 0,2-20 9 0,-6 23-29 16,6-23 0-16,-12 26 0 0,12-26 0 16,-16 26 0-16,16-26 0 0,-17 26 0 15,17-26 0-15,-16 26 0 0,16-26 0 0,-16 24 0 16,16-24 0-16,-12 21 0 0,12-21 0 0,0 0 0 16,-6 23 0-16,6-23 0 0,0 0 0 0,5 16 0 15,-5-16 0-15,0 0 0 0,0 0 0 0,0 0 0 16,19 13 0-16,-19-13 0 0,0 0 0 0,23-4 0 15,-23 4 0-15,21-11 0 0,-21 11 0 16,30-17 0-16,-10 10 0 0,3-3 0 0,2 4-22 16,1-5-25-16,6 5-18 0,-7-6-32 0,14 13-50 15,-18-20-90-15,24 23-213 0,-12-12-78 0,1-4 75 16,12 16 453-16</inkml:trace>
  <inkml:trace contextRef="#ctx0" brushRef="#br0" timeOffset="29071.8698">18976 5969 1397 0,'0'0'51'0,"0"0"-23"0,0 0 3 16,0 0 6-16,0 0-6 0,0 0-8 16,0 0-4-16,-11 19 7 0,0-1 8 0,6 12 14 15,-6 3-8-15,4 8 1 0,-3 0-19 0,2 4-3 16,-1 1-17-16,2 0 4 0,1 1-11 0,2-3-10 15,2 1 11-15,-2-4-44 0,8 3-3 0,-10-13-40 16,13 10-67-16,-18-24-80 0,19 4-293 0,-1-2 36 16,-7-19 277-16</inkml:trace>
  <inkml:trace contextRef="#ctx0" brushRef="#br0" timeOffset="29321.9527">19183 6220 1654 0,'-33'3'107'16,"8"11"-50"-16,-7-1-14 0,4 5-3 0,-2 0-10 15,3 5-2-15,-2-1-8 0,7 0-1 0,3-3-7 16,7-1-13-16,12-18 18 0,-5 29-27 16,5-29 22-16,11 26-12 0,-11-26-1 0,25 23 3 15,-6-16-3-15,4 0 1 0,8-3-4 0,-1-4-6 16,4 0-9-16,-1-5-12 0,2 3-10 0,-4-7-19 15,4 9-26-15,-11-13-39 0,13 18-69 16,-28-22-125-16,12 9-228 0,-1 2 56 0,-11-12 391 16</inkml:trace>
  <inkml:trace contextRef="#ctx0" brushRef="#br0" timeOffset="29775.0638">19581 6274 1653 0,'0'0'209'0,"0"0"-166"16,-28-2-10-16,9-2 1 0,19 4-3 0,-35 1-6 16,17 3-6-16,0 0-19 0,1 2 0 0,-2 2 0 15,2 3 0-15,-1 2 0 0,1 5 0 0,1 1 0 16,3 0 0-16,3-1 0 0,3 0 0 0,7-18 0 16,-4 30 0-16,4-30 0 0,9 22 0 15,-9-22 0-15,17 20 0 0,-17-20 0 0,26 13 0 16,-26-13 0-16,33 2 0 0,-14-4 0 0,-1-1 0 15,2-4 0-15,2-2 0 0,0-5 0 0,1-3 0 16,4-1 0-16,-1-2 0 0,-1-2 0 0,1 0 0 16,-3 2 0-16,-2 0 0 0,-4 4 0 15,-17 16 0-15,24-21 0 0,-24 21 0 0,0 0 0 16,0 0 0-16,0 0 0 0,0 0 0 16,0 0 0-16,0 0 0 0,1 26 0 0,-12-3-5 15,-3 7-5-15,-3 7-5 0,-5 5 23 0,-3 8-17 16,-1 4 17-16,-4 5-3 0,2 4-6 0,2-2 10 15,0-1-7-15,3-5 6 0,0-6-10 0,2-4 4 16,1-3-6-16,1-4-6 0,1-6 18 0,0-1-18 16,1-7 21-16,1-2-8 0,16-22-4 0,-27 29 2 15,27-29-3-15,-24 15 0 0,24-15-6 16,-20 2-8-16,20-2-9 0,-15-17-17 16,15 17-14-16,-17-34-36 0,17 34-43 0,-21-51-121 15,14 26-318-15,-1-6 27 0,0-7 258 0</inkml:trace>
  <inkml:trace contextRef="#ctx0" brushRef="#br0" timeOffset="30557.1024">20455 6344 1220 0,'0'0'137'0,"0"0"-68"0,10-20-10 0,-10 20 0 15,0 0 4-15,0 0-6 0,0 0-18 0,0 0-13 16,0 0-15-16,-12 25 0 0,12-25 1 0,-16 29 9 16,5-11 23-16,1 5-33 0,-2 0 30 0,2 5-29 15,-2-2 4-15,2 0 8 0,1-4-10 0,1-2 0 16,3-3-6-16,5-17-3 0,-1 23-5 16,1-23 2-16,0 0-2 0,15 22 1 0,-15-22-1 15,23 5 1-15,-6-6-1 0,2-4 1 16,4-4 0-16,3-1-2 0,3-6 3 0,0 0-4 15,1-2 4-15,-1 0-4 0,-4 1 3 0,1 1-2 16,-4 2 2-16,-4-1-1 0,-18 15 1 0,25-22-1 16,-25 22 1-16,0 0-1 0,21-19 0 0,-21 19 2 15,0 0-1-15,0 0 2 0,0 0 0 16,0 0-2-16,0 0-2 0,0 0-1 0,0 0-1 16,-10 21 1-16,10-21 1 0,-9 27 2 0,9-27-1 15,-5 33 4-15,5-33-4 0,1 33 3 0,4-16-2 16,-5-17 4-16,12 26 0 0,-12-26 2 0,21 21 1 15,-21-21 2-15,25 13-2 0,-25-13 1 0,26 5-5 16,-26-5-4-16,25-4 0 16,-25 4 0-16,27-12 0 0,-27 12 0 0,26-23 0 15,-26 23 0-15,23-32 0 0,-13 12 0 0,-1 0 0 16,0-1 0-16,-2-1 0 0,2 1 0 0,-3-2 0 16,0 1 0-16,1 1 0 0,-2 0 0 0,3 2-30 15,1 0-10-15,-9 19-16 0,18-29-22 0,-18 29-34 16,15-21-60-16,4 30-125 0,-19-9-262 0,0 0 61 15,25-5 294-15</inkml:trace>
  <inkml:trace contextRef="#ctx0" brushRef="#br0" timeOffset="30947.7423">21422 6281 1173 0,'0'0'162'15,"0"0"-70"-15,-20-7-8 0,2 2 1 0,18 5-11 16,-32 8-7-16,32-8-6 0,-38 13-8 0,18-2-4 16,-3 0-7-16,1 4-5 0,-2 2-6 0,1 4-15 15,1 1 5-15,0 3-21 0,2-1 0 0,2 3 0 16,1-1 0-16,5-1 0 0,1-4 0 0,5-1 0 16,4-3 0-16,2-17 0 0,4 26 0 15,-4-26 0-15,17 20 0 0,-17-20 0 16,26 14 0-16,-9-9 0 0,0-5 0 0,4-1 0 15,3-4 0-15,0-5 0 0,3-2 0 0,0-4 0 16,-2-2 0-16,1-1 0 0,-4 0 0 0,-4-3 0 16,-1 3 0-16,-2 0 0 0,-3 0 0 0,-2 1 0 15,1 0 0-15,-5 1 0 0,-6 17 0 0,9-24 0 16,-9 24 0-16,0 0 0 0,0 0 0 16,0 0 0-16,0 0 0 0,0 0 0 0,0 0 0 15,0 0 0-15,-6 31 0 0,3-12 0 0,0 4 0 16,0-2 0-16,0 2-26 0,-1-5-21 0,7 5-16 15,-3-23-21-15,10 39-31 0,-10-39-36 0,23 31-69 16,-23-31-105-16,0 0-183 0,40 10 61 16,-40-10 387-16</inkml:trace>
  <inkml:trace contextRef="#ctx0" brushRef="#br0" timeOffset="31260.2798">21864 6249 1623 0,'-47'16'150'16,"28"-7"-85"-16,-6-2-21 0,6 7-2 16,-1-5-6-16,20-9-7 0,-31 26-5 0,31-26-9 15,-20 25-2-15,20-25-7 0,-5 23-6 16,5-23-2-16,14 22 3 0,-14-22-10 0,30 19 19 16,-7-11-10-16,3-2 0 0,2-3 0 0,1 0 0 15,-1-3 0-15,-1 1 0 0,-2 0 0 0,-5 2 0 16,-3-2 0-16,-17-1 0 0,17 7 0 0,-17-7 0 15,0 0 0-15,0 22 0 0,0-22 0 16,-16 28 0-16,1-10 0 0,-7 1 0 0,-2 3 0 16,-4-2 0-16,-2 1 0 0,1 0 0 0,-1-3 0 15,6-1 0-15,2-3 0 0,22-14 0 0,-25 22-24 16,25-22-55-16,0 0-56 0,7 28-104 0,-7-28-235 16,0 0-104-16,18-17 61 0,-9-5 517 0</inkml:trace>
  <inkml:trace contextRef="#ctx0" brushRef="#br0" timeOffset="32072.7833">22608 6341 1453 0,'0'0'126'0,"-24"9"-58"0,24-9-9 0,-31 11-3 15,31-11-7-15,-33 20-14 0,16-6-20 0,0 1 23 16,1 4-29-16,1 0 26 0,3 4-13 0,1 0-9 15,4 2 1-15,2-3-8 0,5 0 3 0,4-1-6 16,1-3 1-16,3-1-4 0,-8-17 2 0,22 28-3 16,-22-28 3-16,31 17-1 0,-14-11 3 15,1-3-2-15,1-4 0 0,0-1 1 16,-19 2-2-16,30-16 0 0,-30 16-1 0,34-31 0 16,-15 9-7-16,3-1 1 0,-1-6-12 0,1 0-1 15,-4-3-7-15,0 1-11 0,-3 1 30 0,-3 1-20 16,-3 0 29-16,-2 3-5 0,-3 1-7 0,-3 3 4 15,-1 3-3-15,0 19 6 0,-6-23 4 0,6 23 10 16,0 0 3-16,-22-5 2 0,22 5 2 16,-22 13-3-16,22-13 1 0,-26 24 1 0,26-24 1 15,-23 33-4-15,15-14 0 0,2-1-3 0,3-1-1 16,3-17-5-16,4 31-10 0,-4-31 21 0,19 27-22 16,-19-27 13-16,34 20-7 0,-10-15 0 0,3-2 0 15,5-3 0-15,1-2 0 0,0-1 0 16,-4-3 0-16,-2 2 0 0,-4-3 0 0,-4 3 0 15,-19 4 0-15,26-8 0 0,-26 8 0 16,0 0 0-16,17-2 0 0,-17 2 0 0,0 0 0 16,0 0 0-16,0 0 0 0,0 0 0 0,-5 18 0 15,5-18 0-15,-15 27 0 0,4-9 0 0,-2 1 0 16,-2 2 0-16,0 1 0 0,-1-2 0 0,2-1 0 16,2 1 0-16,3-3 0 0,9-17 0 0,-13 29 0 15,13-29 0-15,-2 17 0 0,2-17 0 16,0 0 0-16,0 0 0 0,24 6 0 0,-24-6 0 15,31-17 0-15,-9 1 0 0,3-3 0 0,3-3 0 16,-1-2 0-16,1 0 0 0,-5-1 0 16,-1 4 0-16,-4 2 0 0,-18 19 0 0,26-27 0 15,-26 27 0-15,0 0 0 0,0 0 0 0,0 0 0 16,0 0 0-16,0 0 0 0,0 0 0 0,0 0 0 16,-13 20 0-16,0-2 0 0,2 2 0 15,-1-2 0-15,3 0 0 0,5-1 0 0,4 0 0 16,0-17 0-16,11 25-28 0,-11-25-31 0,29 21-21 15,-12-20-22-15,14 10-37 0,-11-21-65 0,24 16-187 16,-12-13-128-16,0-7 38 0,9 11 438 0</inkml:trace>
  <inkml:trace contextRef="#ctx0" brushRef="#br0" timeOffset="32260.3137">23700 6340 1442 0,'0'0'352'0,"-22"6"-264"0,22-6-43 0,-17 3-12 15,17-3-8-15,0 0-6 0,-21 27-2 0,21-27-4 16,-19 36-9-16,9-13 5 0,1 2-9 0,1 4 0 16,-2 2 0-16,3-1 0 0,-2-2 0 15,3-2 0-15,3-1 0 0,0-4 0 0,2-3-12 16,6-1-33-16,-5-17-14 0,11 25-27 0,-11-25-27 16,22 14-75-16,-27-31-143 0,5 17-218 0,24-26 39 15,-17-3 357-15</inkml:trace>
  <inkml:trace contextRef="#ctx0" brushRef="#br0" timeOffset="32416.5612">23831 5812 1784 0,'-47'6'149'0,"23"0"-126"16,7-1-20-16,17-5-7 0,0 0-17 0,0 0-23 15,0 0-34-15,0 0-41 0,21 21-92 0,-21-21-261 16,32-14-85-16,-3 10 105 0</inkml:trace>
  <inkml:trace contextRef="#ctx0" brushRef="#br0" timeOffset="32604.0552">24274 5725 1760 0,'-28'22'77'0,"5"7"-57"15,-1 2 31-15,4 11-18 0,-6 0 21 16,3 5-9-16,-4 3-38 0,5 2-7 0,2 0 0 15,3 1 0-15,3-1 0 0,1-1 0 0,2-2 0 16,1-2 0-16,1-2 0 0,1-1 0 0,2-4 0 16,0-7 0-16,4 0-16 0,-1-10-33 0,6 0-24 15,-3-23-47-15,11 31-116 0,-11-31-335 16,0 0-14-16,0 0 189 0</inkml:trace>
  <inkml:trace contextRef="#ctx0" brushRef="#br0" timeOffset="32791.5919">23830 6145 1953 0,'0'0'94'0,"-19"13"-94"0,19-13 0 15,0 0 0-15,33 11 0 0,-10-7 0 0,8-2 0 16,3-3 0-16,7 0 0 0,8-4 0 16,3 0 0-16,0 0 0 0,4 3 0 0,-6-2-8 15,5 8-76-15,-10-8-29 0,10 17-28 16,-14-15-41-16,19 25-90 0,-18-7-258 0,1-8 37 15,7 13 270-15</inkml:trace>
  <inkml:trace contextRef="#ctx0" brushRef="#br0" timeOffset="32916.5848">24891 6413 1569 0,'0'0'424'0,"0"0"-370"16,-19-5-54-16,19 5 0 0,-18 0 0 0,18 0 0 16,-29-6 0-16,11-1 0 0,18 7 0 0,-27-23 0 15,27 23-4-15,-31-37-221 0,14 23-432 0,-2-9-8 16,5 5 170-16</inkml:trace>
  <inkml:trace contextRef="#ctx0" brushRef="#br1" timeOffset="60692.8685">4029 4065 744 0,'0'0'228'0,"0"0"-125"16,-4-26-18-16,4 26-12 0,0 0 1 0,0 0 0 15,6-23-9-15,-6 23-9 0,0 0-6 16,0 0-7-16,0 0-8 0,0 0-7 0,0 0-10 16,0 0-8-16,-3 17-5 0,3-17-4 0,-9 20-3 15,9-20 3-15,-12 31-2 0,6-12 4 16,-3 3-5-16,2 2 8 0,-2 2-5 0,3 0 7 15,0 0-3-15,1 0 4 0,2-1-4 0,-1-2 5 16,2-3-6-16,0-1 3 0,2-19-6 0,2 28 2 16,-2-28-1-16,0 0 0 0,0 0 0 0,0 0 0 15,0 0 4-15,19 8 2 0,-19-8 9 0,16-17 2 16,-16 17 2-16,22-37-8 0,-10 12-1 16,0-3-11-16,0-2 4 0,1 0-6 15,-3-2 5-15,1 2-6 0,0 3 6 0,-2 3-5 16,-1 2 5-16,1 2-5 0,-3 2 3 0,-6 18-2 15,13-28 1-15,-13 28-2 0,0 0 1 0,14-17-1 16,-14 17 1-16,0 0-1 0,0 0 0 0,0 0 1 16,0 0 0-16,11 18 2 0,-11-18-2 0,11 22 2 15,-11-22-2-15,12 25 3 0,-12-25-1 16,12 27 3-16,-12-27-2 0,10 23 2 0,-10-23-3 16,12 19 1-16,-12-19-3 0,17 12 2 0,-17-12-1 15,19 9 1-15,-19-9 1 0,21 1 1 0,-21-1 3 16,26-6 0-16,-26 6 2 0,30-16-1 0,-13 6 2 15,2-3-2-15,1-1 2 0,-1-3-3 16,2-3 2-16,0 1-7 0,-2 0 4 0,-1 1-5 16,1 1 2-16,-19 17-1 0,28-28 0 15,-28 28-3-15,19-17 2 0,-19 17-2 0,0 0 0 16,0 0-1-16,0 0 0 0,0 0-1 0,18 4 0 16,-18-4 1-16,6 21-4 0,-6-21-4 0,8 35-9 15,-7-13-1-15,1 2-7 0,0-1 2 0,0 4-7 16,-1-5-4-16,6 2-17 0,-7-24-33 0,16 41-6 15,-16-41-3-15,31 37-34 0,-31-37-20 16,42 21-94-16,-11-13-241 0,-9-14 51 0,18 15 391 16</inkml:trace>
  <inkml:trace contextRef="#ctx0" brushRef="#br1" timeOffset="61161.6518">5200 3886 1076 0,'0'-17'181'0,"0"17"-118"15,-11-21-32-15,11 21 23 0,-17-17 10 0,17 17-2 16,-21-9-11-16,21 9-9 0,-28-4-5 0,28 4-4 16,-35 6 2-16,35-6-3 0,-36 13-3 0,17-1-1 15,0 1-2-15,-1 5-15 0,1 1 28 0,1 6-25 16,-2 0 23-16,3 4-12 0,1-2-10 0,3 1 1 16,1 0-10-16,5-1 3 0,0-4-7 0,5-3 3 15,2-20-5-15,6 29 1 16,-6-29-2-16,17 22 1 0,-17-22-1 0,23 11 2 15,-23-11-2-15,31-1 0 0,-12-4 2 0,3-5-2 16,2-3 3-16,2-6-2 0,1-3 3 0,1-4-5 16,1-1 4-16,-2-2-5 0,-2-2 5 0,-2 3-3 15,-2 2 3-15,-4 3-4 0,-3 2-8 0,1 2 20 16,-15 19-20-16,22-27 20 0,-22 27-13 16,0 0-1-16,0 0-2 0,0 0 0 0,0 0 0 15,0 0-11-15,11 20 27 0,-9-1-22 0,0 10 24 16,0 6-10-16,0 9-7 0,1 5 9 0,-3 9-10 15,0 6 10-15,-1 3-10 0,-4 1 10 16,0-1-9-16,-2-1-2 0,-4-2 19 0,0-3-14 16,-3-5 18-16,2-4-3 0,-1-7-8 0,-2-3 11 15,-2-7-6-15,-1-2-10 0,-3-6 0 16,2-3 0-16,-3-6 0 0,0-4 0 0,3-3 0 16,0-5 0-16,2-2 0 0,-1-8-6 0,18 4-47 15,-34-23-33-15,34 23-90 0,-43-52-221 0,30 20-224 16,-2-5 30-16,1-9 475 0</inkml:trace>
  <inkml:trace contextRef="#ctx0" brushRef="#br1" timeOffset="67950.2783">4133 5528 906 0,'0'0'118'0,"0"0"-68"16,-18 16-24-16,18-16-8 0,0 0-2 0,7 20 3 15,-7-20-6-15,0 0-3 0,25 14-5 0,-25-14-2 16,25 1 1-16,-8-4 2 0,2-3 5 0,2-2 2 16,0-2 3-16,3-2-4 0,-2-2-1 15,3-1-5-15,-5 1-1 0,1-2-3 0,-3 3 2 16,-18 13-2-16,27-27 6 0,-27 27 7 0,12-21 13 15,-12 21 8-15,0 0 2 0,-4-19-7 0,4 19-10 16,-24-11-8-16,6 8-2 0,-3 3-1 0,-4 0 3 16,-1 6 4-16,-2-2 1 0,1 7 6 0,-2-1-2 15,3 4 0-15,-1 0-5 16,4 4 2-16,1 0-8 0,4 4 4 0,2-2-5 16,4 1 2-16,4-2-7 0,5-1 2 0,3-18-9 15,7 32 2-15,-7-32-4 0,27 27 1 0,-7-17-24 16,3-2-3-16,7-1-19 0,-4-11-28 0,13 10-32 15,-14-21-95-15,18 12-157 0,-4 1-150 0,-8-15 190 16,16 18 321-16</inkml:trace>
  <inkml:trace contextRef="#ctx0" brushRef="#br1" timeOffset="68637.7786">4518 5180 1395 0,'0'0'51'0,"-21"0"-16"16,21 0-17-16,0 0-9 0,0 0-4 0,0 0-3 15,0 0 6-15,0 0 9 0,17-1 12 16,2 5 9-16,3-2-1 0,10 5 1 0,2-2-10 15,6 4-6-15,4 3-12 0,2 2-2 0,0 1-6 16,-1 2 2-16,-1 4-4 0,-3 0 3 0,-3 1-5 16,-4 1 5-16,-5 0-6 0,-2 2 5 15,-4-1-9-15,-4 0-16 0,0 4-18 0,-6-6 3 16,3 3-20-16,-16-25-3 0,22 35-37 0,-22-35-49 16,17 21-82-16,-17-21-83 0,0 0-21 0,29 2-75 15,-30-24 405-15</inkml:trace>
  <inkml:trace contextRef="#ctx0" brushRef="#br1" timeOffset="68825.3596">5281 5043 1393 0,'-25'0'82'0,"8"12"-10"0,-10-1-2 0,5 13 2 16,-12 2 4-16,0 12-44 0,-10 5 6 0,0 6-31 15,-4 3 3-15,0 3 9 0,2 2-16 0,2-4 8 16,8-4-15-16,6-6 6 0,10-8-17 15,7-7-8-15,13 1-40 0,0-29-43 0,20 44-95 16,-20-44-201-16,34 5-153 0,7-4 38 0,-10-21 517 16</inkml:trace>
  <inkml:trace contextRef="#ctx0" brushRef="#br1" timeOffset="68965.9584">5531 5645 1912 0,'-38'10'12'0,"6"-3"-35"16,3-3-13-16,10 3-44 0,-9-19-98 0,28 12-428 16,-32-11-16-16,7-1 244 0</inkml:trace>
  <inkml:trace contextRef="#ctx0" brushRef="#br1" timeOffset="69481.6078">1718 6571 1406 0,'17'-7'136'0,"-17"7"-81"15,0-18-24-15,0 18-7 0,6-20-3 16,-6 20 0-16,10-17-8 0,-10 17-7 0,0 0-3 16,0 0 0-16,0 0 1 0,0 0 5 0,0 0 7 15,12 26-1-15,-8 1 4 0,-2 9-10 0,-1 9 4 16,-3 7-14-16,-2 2 10 0,-2 2-14 15,0 0 11-15,1-2-13 0,0-3-12 0,3-3 14 16,0-8-40-16,6 1-12 0,-4-10-20 0,14 5-43 16,-14-36-81-16,24 42-58 0,-24-42-168 0,27 15-63 15,8-6 385-15</inkml:trace>
  <inkml:trace contextRef="#ctx0" brushRef="#br1" timeOffset="69731.6149">2084 6679 1506 0,'-38'6'91'16,"9"11"-15"-16,-7-5-17 0,4 8-8 0,-2-3-11 15,3 2-5-15,0-1-10 0,3 0 0 0,1 0-6 16,7-1 0-16,3-1-6 0,17-16-1 16,-19 24-7-16,19-24-1 0,-1 21-5 0,1-21 1 15,18 20-2-15,1-10 2 0,4-1 0 0,6-2 1 16,5-4-2-16,5 0 1 0,6-4-1 0,0-4 0 15,4-1-7-15,-3-3-8 0,1 2-15 16,-2-4-12-16,1 5-12 0,-4-5-18 0,3 12-30 16,-15-13-49-16,19 23-110 0,-25-7-306 0,5-8 56 15,5 13 361-15</inkml:trace>
  <inkml:trace contextRef="#ctx0" brushRef="#br1" timeOffset="69903.5338">2728 6839 1515 0,'27'-5'107'16,"-27"5"-81"-16,0 0-7 0,0 0 2 15,0 0 1-15,0 0-1 0,19-8-11 16,-19 8-8-16,0 0-3 0,28-5 1 0,-28 5-7 16,33-5-11-16,-15-1-15 0,5 7-23 0,-6-9-25 15,11 13-51-15,-28-5-103 0,33-17-294 0,-13 19 13 16,-20-2 382-16</inkml:trace>
  <inkml:trace contextRef="#ctx0" brushRef="#br1" timeOffset="70075.4077">2616 7164 1868 0,'0'0'58'0,"-16"26"-42"0,16-26-12 0,0 0-3 15,22 18 1-15,-22-18-1 0,35-1 1 0,-8-8-1 16,7-4-2-16,10-4-13 15,4-10-31-15,13 7-40 0,-7-18-94 0,23 20-315 16,-10-8-117-16,-1-2 88 0</inkml:trace>
  <inkml:trace contextRef="#ctx0" brushRef="#br1" timeOffset="72107.7155">3922 6699 629 0,'0'0'143'0,"11"-32"-32"16,-11 32-8-16,-2-28-8 0,2 28-15 0,0-31-6 16,0 31-17-16,-3-31-6 0,3 31-9 0,-6-29-1 15,6 29-5-15,-8-20 2 0,8 20-2 16,0 0-4-16,-18-7-6 0,18 7-8 0,-19 6-5 16,19-6-7-16,-25 23 1 0,8-4-2 0,0 5 12 15,-3 4 3-15,1 6 12 0,0 1-6 16,2 6 6-16,-1 0-14 0,3 2 6 0,2-3-12 15,3-2 4-15,4-3-12 0,4-2 5 0,3-4-10 16,6-3-12-16,4-5 25 0,2-3-27 16,-13-18 29-16,36 26-12 0,-14-19-3 0,3-4 1 15,5-5 1-15,4-6-2 0,3-5-12 0,1-7 28 16,-1-6-26-16,0-3 26 0,-3-5-9 0,-2-1-7 16,-4-2 7-16,-7 2-6 0,-2 0 11 0,-6 3-4 15,-7-2 8-15,-2 1-5 0,-7 3 3 0,-4 2-10 16,-4 4 3-16,-5 2-6 0,-4 4 1 0,-5 2-2 15,-3 3-3-15,-2 3-2 0,-1 5-4 16,1 4-6-16,2 6 1 0,4 1-6 16,3 6-7-16,3-2-14 0,9 8-46 0,9-18-61 15,-6 34-150-15,6-34-275 0,11 25 32 0,11-5 404 16</inkml:trace>
  <inkml:trace contextRef="#ctx0" brushRef="#br1" timeOffset="72249.1094">4485 6782 1661 0,'0'0'47'0,"-23"3"-103"0,1-12-31 0,22 9-56 16,-23-19-108-16,23 19-282 0,-3-26 21 0,-3 2 387 16</inkml:trace>
  <inkml:trace contextRef="#ctx0" brushRef="#br1" timeOffset="72577.6279">4829 6562 1368 0,'-41'0'214'0,"41"0"-132"0,-33 13-23 0,33-13-8 15,-23 16-20-15,23-16-2 0,-20 21-7 0,20-21 0 16,-18 26-4-16,18-26-6 0,-10 32-9 0,8-14 4 15,4-1-6-15,3 0 2 0,-5-17-2 0,18 27-1 16,-18-27-1-16,34 20 1 0,-10-13-3 16,2-3 3-16,5-2 0 0,2-1 1 0,3-1 1 15,-1-1-1-15,-2 1-1 0,-3 1 0 16,-3 1 0-16,-4 1 2 0,-6 2-2 0,-17-5 1 16,22 11 0-16,-22-11 1 0,9 17-1 0,-9-17 3 15,-4 24-4-15,4-24 1 0,-19 33-5 0,2-16 1 16,0 2-9-16,-4-2-1 0,3 0-8 0,-3-3-4 15,4 1-15-15,-1-7-12 0,18-8-37 0,-27 11-37 16,27-11-102-16,0 0-222 0,-17 4-66 16,17-4 161-16</inkml:trace>
  <inkml:trace contextRef="#ctx0" brushRef="#br1" timeOffset="72749.4805">4925 6497 1599 0,'-29'-9'368'0,"29"9"-312"0,-18 9-33 16,18-9-22-16,0 0-1 0,0 0 0 0,0 0 0 16,0 0 0-16,0 0 0 0,26 9 0 0,-5-9 0 15,3-6-33-15,12 2-36 0,-7-16-92 0,26 23-263 16,-17-18-206-16,5 5 8 0,1 6 515 0</inkml:trace>
  <inkml:trace contextRef="#ctx0" brushRef="#br1" timeOffset="73343.2789">6051 6558 930 0,'0'0'114'0,"0"0"-71"0,0 0-20 0,-17 13 2 16,17-13 13-16,-24 29 5 0,10-5 6 0,-9 1-10 15,1 7 3-15,-6 1-13 0,2 6 2 0,-3-3-14 16,2 1 3-16,-2-3-14 0,1-3 3 15,3-1-12-15,1-2 4 0,6-3-20 16,-1-6-20-16,12 4-40 0,7-23-104 0,-12 19-144 16,12-19-162-16,0 0 170 0,0 0 319 0</inkml:trace>
  <inkml:trace contextRef="#ctx0" brushRef="#br1" timeOffset="73499.52">5808 6765 1317 0,'-13'-19'235'0,"13"19"-125"16,0 0-20-16,0 0-13 0,0 0-13 0,0 0-16 15,0 0-14-15,0 0-10 0,0 0-9 0,0 0-1 16,8 22-5-16,-8-22 0 0,27 33-8 16,-9-17-1-16,4-1 0 0,4-2 0 0,4-3-9 15,3-2-9-15,6-1-25 0,0-4-18 0,9 8-61 16,-11-22-94-16,24 11-390 0,-14-3-4 0,-2-3 249 16</inkml:trace>
  <inkml:trace contextRef="#ctx0" brushRef="#br1" timeOffset="74546.6015">6944 6410 1238 0,'0'0'92'0,"-28"-16"-57"15,28 16 22-15,-37-13-16 0,20 14 17 0,-7-2-11 16,3 5-16-16,-4 1-16 0,2 6-1 15,-3-1 18-15,3 4-29 0,-2 0 40 0,5 3-28 16,-1-3 13-16,21-14 4 0,-29 29-9 0,29-29-4 16,-14 21-10-16,14-21 0 0,0 0-8 15,1 21 2-15,-1-21-2 0,0 0 1 0,25 21 1 16,-25-21 2-16,27 13-1 0,-9-8 3 0,3-2-2 16,3-2-1-16,2-4-1 0,1 1-2 0,-1-4 0 15,1 0 0-15,1-1 0 0,-2-1 0 0,-2 1 1 16,-1 1-1-16,-5 0 4 0,-1 2 1 0,-17 4 2 15,20-6 0-15,-20 6 1 0,0 0-1 0,0 0 0 16,0 0 1-16,0 0-2 0,0 0 0 16,0 0-5-16,1 20 1 0,-6-2-3 15,-5 6 3-15,-3 7-5 0,-3 6 6 0,-3 3-8 16,-1 3 8-16,1 2-9 0,-2-2 8 0,2 0-10 16,0-3 3-16,6 0-18 0,2-7-4 0,8 0-7 15,-2-10-56-15,14 5-18 0,-9-28-106 0,28 27-171 16,-7-21-157-16,2-15 19 0,17 12 501 0</inkml:trace>
  <inkml:trace contextRef="#ctx0" brushRef="#br1" timeOffset="74702.909">7379 6743 1840 0,'-23'11'21'0,"1"-6"-29"0,5 0-7 0,17-5-7 15,-17 2-22-15,17-2-35 0,0 0-71 0,-18-15-116 16,18 15-295-16,0 0 29 0,24-38 349 0</inkml:trace>
  <inkml:trace contextRef="#ctx0" brushRef="#br1" timeOffset="75093.466">7806 6454 1115 0,'-36'9'308'0,"9"-12"-260"0,6 6-11 16,-4-7 22-16,6 9 14 0,-5-6-6 0,5 7-13 15,-5-2-20-15,5 4-9 0,0-1-7 0,19-7 2 16,-31 21-7-16,31-21 0 0,-17 22-7 16,17-22-2-16,-1 23-4 0,1-23-2 0,16 25 0 15,-16-25 3-15,30 24-3 0,-9-13 4 0,4-2-3 16,5 0 2-16,1-2-2 0,2-1 0 0,1 3 0 15,1-3 1-15,-1 0-1 0,-1 3 2 0,-4-1-3 16,-2 5 3-16,-5-1-2 0,-22-12 4 0,26 29-3 16,-26-29 3-16,7 29-2 15,-11-12 3-15,-1 0 0 0,5-17 5 0,-25 32 2 16,8-15 2-16,-6-2 3 0,-3 2 2 0,-3-2-3 16,-1-2 3-16,-1-2-3 0,2-1-1 0,1-4-1 15,4-1-9-15,4-5-4 0,20 0 0 0,-22-6 0 16,22 6 0-16,-5-20-4 0,5 20-10 0,14-37-2 15,0 11-8-15,12-3-4 0,1-3-10 0,9 0-6 16,-1-4-19-16,9 9-19 0,-9-11-45 16,17 18-62-16,-26-20-103 0,12 11-248 0,-1 8 57 15,-17-13 381-15</inkml:trace>
  <inkml:trace contextRef="#ctx0" brushRef="#br1" timeOffset="75296.645">8223 6326 1543 0,'0'0'158'0,"-13"24"-76"0,13-24-16 0,-3 35-22 15,2-14 13-15,2 6-33 0,-3 0 14 0,-2 6-15 16,-1 1-13-16,-2 1-8 0,-1 3-2 0,-3 1 0 16,-1 3 0-16,-2 0 0 0,1-1 0 0,-2-6 0 15,2-1-30-15,-3-6-14 0,7 2-35 16,-4-12-44-16,19 17-120 0,-20-14-333 15,14-21 1-15,11 29 199 0</inkml:trace>
  <inkml:trace contextRef="#ctx0" brushRef="#br1" timeOffset="76297.1329">3421 7630 971 0,'0'0'98'16,"0"0"-35"-16,0 0-31 0,0 0-6 0,0 0 5 15,0 0 15-15,0 0 8 0,29-11-5 16,-29 11-12-16,39-12-11 0,-14 3-10 0,7 0-8 16,3-2-2-16,4 0-5 0,4 1 2 15,3 1-2-15,3 0 7 0,3 2 2 0,3 0 2 16,3 2-3-16,0-1-2 0,4 1-3 0,3 1 3 15,3 2 1-15,2 0 6 0,5-1 3 0,-1-1 2 16,4 1-2-16,-1-2-1 0,4 3-2 0,1-4 1 16,5 1-1-16,0-3 4 0,8 1-1 0,0-2-1 15,6-1-6-15,1-2-3 0,-2 0-5 16,4-2 1-16,7 1-4 0,0 1 3 0,2 0-3 16,0 2 4-16,0 1-2 0,1-1 2 0,3 4-1 15,-1-1 0-15,-2 0-1 0,4 4 1 16,-1 0-2-16,2 1 1 0,0 1 0 0,-1 0-1 15,-1 1 1-15,-2 0 1 0,3 0 0 0,-2-2 0 16,1 0-1-16,-2-2 11 0,1 2 1 0,-4-4 8 16,4 0 3-16,-3-1-5 0,0-2-2 15,1-1-1-15,-5 0-4 0,-2 0-3 0,1-2-3 16,-7-2-3-16,-4 2-4 0,-4 0 3 0,-9 1-4 16,-5 2 0-16,-5-2-7 0,-9 5-8 0,-10-4-16 15,-5 9-20-15,-17-5-29 0,0 12-43 0,-33-6-56 16,24 6-117-16,-24-6-214 0,-20 8 22 0,10 11 386 15</inkml:trace>
  <inkml:trace contextRef="#ctx0" brushRef="#br1" timeOffset="77407.2202">4960 8010 723 0,'-6'-18'169'0,"6"18"-83"0,0 0-3 15,1-21-9-15,-1 21 5 0,2-18-4 0,-2 18-14 16,-4-18-14-16,4 18-10 0,0 0-12 0,-12-23 0 16,12 23 1-16,0 0 1 0,0 0 1 0,-18-11-2 15,18 11-6-15,0 0-1 0,-20 8 0 16,20-8 3-16,-22 21 8 0,22-21 1 15,-30 37 3-15,10-12-9 0,3 4 0 0,-3 0-10 16,1 3 4-16,1 3-9 0,2 0 5 0,2 0-10 16,2-1 4-16,3-3-8 0,3 0-11 0,5-3 20 15,3-3-25-15,6-3 25 0,-8-22-10 0,28 28 0 16,-9-19 2-16,5-4-2 0,6-2 0 0,2-5 1 16,6-5 0-16,3-5 1 0,4-4-2 15,3-5-13-15,3-7 28 0,-1-2-25 0,-4-4 24 16,-3 0-8-16,-8 1-8 0,-7 1 6 0,-5 0-6 15,-9 2 8-15,-4 2-5 0,-5 0 11 0,-3 3-4 16,-6-1 4-16,-4 2-3 0,-3 3-1 0,-2 2-4 16,-5 2 1-16,0 3-4 0,-6 2 0 0,1 3-1 15,-2 3 2-15,-2 4-2 16,3 1 1-16,-1 2-2 0,5 4-4 0,1-2-6 16,19-3-11-16,-24 15-14 0,24-15-26 0,-13 18-45 15,21 6-93-15,-8-24-176 0,0 0-206 0,11 32 51 16,-11-32 492-16</inkml:trace>
  <inkml:trace contextRef="#ctx0" brushRef="#br1" timeOffset="77579.1043">5745 8154 1603 0,'-23'-23'386'0,"6"21"-363"16,17 2-18-16,-22-7-7 0,22 7-11 0,0 0-13 15,-11-24-15-15,11 24-22 0,-1-21-61 0,-10-4-104 16,11 25-244-16,20-25-120 0,-12 3 137 16</inkml:trace>
  <inkml:trace contextRef="#ctx0" brushRef="#br1" timeOffset="77782.221">6180 7658 1510 0,'-6'20'322'0,"6"-20"-282"0,-23 10-34 0,23-10 19 16,0 0-10-16,-24 28 2 0,16-9 6 0,-3 5-6 15,0 5 0-15,2 6-12 0,-1 5 2 0,3 3-12 16,-1 3 7-16,5 1-11 0,-3-2-1 0,4-1-25 16,0-6-10-16,4 4-53 0,-8-17-67 0,20 18-317 15,-16-11-120-15,1-5 48 0</inkml:trace>
  <inkml:trace contextRef="#ctx0" brushRef="#br1" timeOffset="78251.0675">2172 9211 1267 0,'0'0'147'15,"0"0"-63"-15,11 18-24 0,-11-18-5 0,11 30-8 16,-3-7-5-16,-1 1-16 0,2 6-1 0,-2 5-16 15,2 4 4-15,-3 6-13 0,-1 2-8 16,0 4 20-16,-4 2-21 0,0 0 20 16,-2 3-5-16,0-4-13 0,-2-4 1 0,2-1-23 15,-2-8-11-15,8 3-45 0,-7-19-26 0,18 12-63 16,-16-35-88-16,18 14-248 0,6-7 20 0,-7-24 418 16</inkml:trace>
  <inkml:trace contextRef="#ctx0" brushRef="#br1" timeOffset="78532.2794">2754 9279 1328 0,'0'0'147'0,"-35"21"-58"16,17-6-17-16,-8-6-22 0,7 7-8 0,-7-4-15 16,3 5-4-16,-4 1-6 0,4 3 4 0,-2-1-1 15,2 2 6-15,1-1-1 0,3-1 2 16,2-1-4-16,4 0-16 0,13-19 7 0,-18 24-15 15,18-24 17-15,0 0-13 0,0 0 9 0,1 20-13 16,-1-20 0-16,0 0 0 0,28 15 0 0,-28-15 2 16,34 5-2-16,-12-4 1 0,3-2-1 0,2-2-2 15,4 1-4-15,-3-1-9 0,3 1-8 0,-3 0-11 16,4 3-3-16,-4-2-8 0,2 8-11 16,-4-7-19-16,7 12-22 0,-13-14-40 0,19 21-88 15,-22-18-137-15,10 2-161 0,8 9 193 16,-18-21 331-16</inkml:trace>
  <inkml:trace contextRef="#ctx0" brushRef="#br1" timeOffset="78719.7608">3366 9404 1365 0,'0'0'380'0,"0"0"-342"0,0 0-26 0,0 0-10 16,0 0-4-16,0 0-2 0,0 0 1 0,0 0 2 15,0 0 0-15,17-8-9 0,0-2-11 16,6 4-20-16,-2-7-26 0,8 11-35 0,-29 2-52 16,49-9-78-16,-49 9-138 0,28-17-118 15,-3 24 188-15,-25-7 300 0</inkml:trace>
  <inkml:trace contextRef="#ctx0" brushRef="#br1" timeOffset="78891.6339">3286 9660 1716 0,'-28'8'146'0,"28"-8"-121"0,0 0-19 0,0 0-5 16,0 0-4-16,0 0 3 0,0 0 0 0,29-6 0 15,-5-6 2-15,7-7-7 0,9-1-11 16,1-6-16-16,11 11-84 0,-16-20-126 0,11 17-372 16,1-2 4-16,-5-5 353 0</inkml:trace>
  <inkml:trace contextRef="#ctx0" brushRef="#br1" timeOffset="81502.1933">4610 9174 953 0,'27'-8'230'16,"-16"-13"-153"-16,8 9-24 0,-19 12-15 0,31-24-14 16,-31 24-3-16,23-8-2 0,-23 8 3 0,0 0 11 15,0 0 10-15,0 0 3 0,0 0-8 0,1 26-6 16,-1-26-12-16,-20 33-1 0,5-11-6 0,-2 3 8 16,-3 0-3-16,2 3 11 0,-2-4-2 15,5 1 4-15,0-6-7 0,7-2-3 0,8-17-9 16,-9 26-4-16,9-26-6 0,4 27-1 15,-4-27-3-15,16 28 1 0,-16-28-2 0,31 26 3 16,-9-16-4-16,4-3 3 0,5-3-7 0,2-5-8 16,7 0-15-16,0-9-16 0,7 3-14 0,-6-11-17 15,9 7-5-15,-11-14-11 0,10 11-18 0,-16-15-30 16,14 12-55-16,-19-10-140 0,-7-5-95 0,15 14 207 16</inkml:trace>
  <inkml:trace contextRef="#ctx0" brushRef="#br1" timeOffset="81674.0752">5056 9142 1409 0,'-13'33'118'0,"-11"-2"-58"0,10 7-11 15,-2 0-16-15,9 4 9 0,-3-3-12 0,6 0 1 16,0-4-14-16,5-1-1 0,3-4-16 16,1-2-12-16,4-3 24 0,4-4-34 0,4-2 13 15,-17-19-48-15,42 27-59 0,-42-27-85 0,54-8-339 16,-23 7 3-16,-2-13 215 0</inkml:trace>
  <inkml:trace contextRef="#ctx0" brushRef="#br1" timeOffset="81845.9562">5540 9365 1855 0,'-17'0'27'0,"17"0"-30"15,-26-6-11-15,26 6-13 0,0 0-25 0,0 0-38 16,-23-23-56-16,23 23-128 0,0 0-297 16,15-20 46-16,5 15 346 0</inkml:trace>
  <inkml:trace contextRef="#ctx0" brushRef="#br1" timeOffset="82220.9712">6020 9012 1493 0,'-28'-11'85'0,"9"9"-26"0,-5-4-4 0,24 6 0 16,-38-1-8-16,38 1-5 0,-35 12-12 0,18-3-1 16,-1 4-6-16,18-13 2 0,-33 32-8 0,18-12 0 15,2-1-7-15,2 0 0 0,4-2-6 0,7-17 2 16,-6 29-4-16,6-29 0 0,6 24-2 15,-6-24 1-15,17 19-3 0,-17-19 4 16,30 8-1-16,-9-8 2 0,2-5-1 0,4-5-1 16,1-2 2-16,1-3-3 0,1-3 6 0,-3-2-3 15,-3 1 4-15,-2-1 2 0,-5 2-9 0,-17 18 0 16,26-26 0-16,-26 26 0 0,0 0 0 0,18-14 0 16,-18 14 0-16,0 0 0 0,0 0 0 15,0 0 0-15,-6 25 0 0,0-5 0 0,-5 10 0 16,-4 8 0-16,-3 7 0 0,-3 2 0 0,-3 5 0 15,-1 0 0-15,-1 0 0 0,2-3 0 0,4-4 0 16,4-9-14-16,10-4-16 0,4-9-45 0,13 5-37 16,-11-28-73-16,29 36-156 0,-9-30-249 0,0-7 35 15,12 4 411-15</inkml:trace>
  <inkml:trace contextRef="#ctx0" brushRef="#br1" timeOffset="82924.1415">6573 9079 851 0,'0'0'232'15,"-18"-5"-126"-15,1 1-24 0,17 4-9 0,-31 10-9 16,31-10-1-16,-36 19-8 0,19-1 1 0,-8-4-6 16,5 8 3-16,-7-2-11 0,6 7 1 0,-1-2-12 15,4 3-3-15,1-2-12 0,4 0-3 16,2-2-9-16,5-1 4 0,2-2-6 0,5-2 4 16,3-2-7-16,-4-17 2 0,21 29-3 15,-21-29 2-15,36 22-1 0,-14-15 2 0,4-2-2 16,1-3 3-16,4-5-1 0,1-5-1 0,0-3 1 15,2-3-3-15,-1-3 3 0,0-4-2 0,-5 1 4 16,-4-2-4-16,-7 2 5 0,-6-2-5 0,-5 1 6 16,-3-1-4-16,-4 1 5 0,-3-2-7 0,-2 1 4 15,-3 0-5-15,-2 2 3 0,-1 1-5 0,-2 1 0 16,-2 0-6-16,0 1-2 0,16 17-7 16,-28-28-1-16,28 28-7 0,-18-13-3 0,18 13-17 15,0 0-30-15,0 0-36 0,0 0-54 16,0 0-58-16,6 28-110 0,6-9-127 0,-12-19 120 15,26 29 342-15</inkml:trace>
  <inkml:trace contextRef="#ctx0" brushRef="#br1" timeOffset="83252.2849">6992 9091 1061 0,'0'0'170'0,"4"-22"-39"0,-4 22-14 16,0 0-13-16,0 0-11 0,-8-23-16 0,8 23-14 15,0 0-19-15,-21 7-9 0,21-7-11 0,-21 17-2 16,21-17-6-16,-27 31 3 16,13-13-5-16,-1 0-1 0,2 1-5 0,3 0 0 15,2-2-6-15,3 0 0 0,5-17-3 0,1 28 2 16,-1-28-3-16,15 23 1 0,-15-23-1 0,28 15 2 16,-8-12-2-16,5 0 2 0,4-2 1 0,2-1-2 15,5 0 2-15,-1 0-2 0,-2 1 1 0,-4 2 0 16,-5-1-2-16,-5 3 0 0,-19-5-3 0,23 13 0 15,-23-13-8-15,7 26 3 0,-8-8-2 16,-4 3 0-16,-5 4-2 0,-4 1-3 0,-4 4-16 16,-2-1 9-16,-1 2-3 0,-2-7-8 0,4-2 29 15,-3-7-44-15,22-15 5 0,-32 21-45 16,32-21-57-16,0 0-84 0,0 0-276 0,0 0 19 16,0-34 248-16</inkml:trace>
  <inkml:trace contextRef="#ctx0" brushRef="#br1" timeOffset="83408.5434">7086 9024 1764 0,'-21'-8'136'0,"21"8"-66"0,0 0-27 15,0 0-18-15,0 0-17 0,0 0-7 0,0 0-1 16,0 0 0-16,37-4 0 0,-8-2-6 0,8-1-18 16,-1-5-34-16,10 11-71 15,-18-22-153-15,9 20-365 0,0-3 53 0,-4-1 288 16</inkml:trace>
  <inkml:trace contextRef="#ctx0" brushRef="#br1" timeOffset="83846.0328">4822 9896 1288 0,'13'-23'94'0,"-13"23"-51"0,21-13-7 0,-3 8-3 16,0-2 0-16,10 4-5 0,0-1-4 16,9 1-4-16,2-2-4 0,7 3-2 0,5-2 2 15,7 3 7-15,1-2 8 0,6 1 5 16,8-3-2-16,11 2-8 0,4-3-7 0,9-1-6 16,3-4-5-16,3 0-3 0,8-1 2 0,2-3-3 15,6 1 1-15,3-2-3 0,-1-1 0 0,1 0-1 16,-2 1 3-16,2 1-4 0,-4 0 4 0,-5 2-5 15,-6 1-4-15,-12 1-12 0,-6 6-18 16,-14-2-32-16,-3 14-37 0,-22-13-48 0,8 25-97 16,-32-11-181-16,-3 0-88 0,-1 14 228 0</inkml:trace>
  <inkml:trace contextRef="#ctx0" brushRef="#br1" timeOffset="84314.8216">5833 9985 905 0,'0'0'140'15,"0"0"-64"-15,0 0-16 0,0 0-9 16,0 0-5-16,-21-10-4 0,21 10-2 0,-24 7 3 16,24-7 5-16,-30 21 1 0,15-4 5 0,-6-3-3 15,6 10 2-15,-7-2-8 0,4 7-5 0,-3 1 11 16,4 5-32-16,-2 1 19 0,4 0-25 16,1-2-1-16,4-2 2 0,4-4-10 0,6-5 2 15,3-2-8-15,-3-21 3 0,23 30-3 0,-5-18 1 16,2-5-1-16,3-3 2 0,6-5 0 15,3-4 1-15,3-6 3 0,2-4-4 0,1-4 4 0,-1-5-6 16,1-5 5-16,-2-1-6 0,-2-4 7 0,-3 0-7 16,-6 1-13-16,-4 2 28 0,-8 2-25 15,-3 3 34-15,-7 0-2 0,-3 4-3 16,-4 1 2-16,-5 2-12 0,-1 1 1 0,-5 0-10 16,-2 3 6-16,-1 3-6 0,-3 5 0 0,0 3-3 15,1 6-5-15,-1 2-2 0,2 6-7 0,-1 3-4 16,5 4-15-16,15-17-21 0,-20 38-58 0,3-35-91 15,26 20-188-15,-9-23-179 0,5 17 84 0,14 1 492 16</inkml:trace>
  <inkml:trace contextRef="#ctx0" brushRef="#br1" timeOffset="84471.1417">6352 10149 1716 0,'-43'10'190'0,"43"-10"-155"0,-26 5-22 0,26-5-9 15,-19-2-9-15,19 2-8 0,0 0-9 16,-23-9-18-16,23 9-43 0,0 0-46 0,0 0-84 16,-12-35-122-16,12 35-197 0,26-27 22 0,-17 0 435 15</inkml:trace>
  <inkml:trace contextRef="#ctx0" brushRef="#br1" timeOffset="84642.9683">6607 9890 1292 0,'0'0'387'0,"0"0"-274"15,0 0-47-15,-5 17-16 0,5-17-13 16,-18 26-7-16,7-8-8 0,0 5-1 0,-1 2-9 16,1 4 1-16,0 5-10 0,1 1-2 0,3 3-1 15,1 1 0-15,1-1 0 0,0-1 0 0,3 1 0 16,-2-5-1-16,4-2-36 0,-1-7-19 0,4 5-51 16,-3-29-110-16,10 34-289 0,-10-34-99 15,5 24 88-15</inkml:trace>
  <inkml:trace contextRef="#ctx0" brushRef="#br1" timeOffset="85127.3797">2517 11334 1572 0,'0'0'89'16,"0"0"-65"-16,0 0-18 0,0 0 0 0,0 0 5 15,10 20 6-15,-10-20 2 16,11 35 0-16,-6-10 7 0,0 8-34 0,-1 3 24 16,1 5-28-16,-2 1 9 0,-1 2 9 0,-1-1-10 15,2-1 4-15,-2 0-20 0,0-5-7 0,4 2-35 16,-7-12-28-16,16 8-63 0,-14-35-82 0,17 26-209 16,1-11-71-16,-18-15 278 0</inkml:trace>
  <inkml:trace contextRef="#ctx0" brushRef="#br1" timeOffset="85424.571">3032 11263 1405 0,'-15'25'147'0,"-22"-5"-82"0,6 7-9 16,-4-2-18-16,3 4-1 15,-2-3 2-15,3 3-32 0,-1-3 27 0,1 0-27 16,3-3 15-16,4-1 6 0,1-3-5 0,6 0 4 15,17-19-9-15,-24 27 0 0,24-27-7 0,0 0-4 16,0 0-4-16,-3 18-1 0,3-18-3 0,21 10 1 16,-21-10-2-16,33 5 2 0,-10-5 1 0,2-1-1 15,3-2 2-15,4 1-3 0,-1 1 0 16,1-2 1-16,0 2-5 0,-2 0-2 0,-2 3-4 16,-2 1-5-16,-2 3-6 0,-5 0-5 0,2 2-11 15,-4 0-11-15,3 7-33 0,-20-15-42 0,35 26-87 16,-35-26-147-16,17 2-195 0,5 9 65 15,-22-11 488-15</inkml:trace>
  <inkml:trace contextRef="#ctx0" brushRef="#br1" timeOffset="85628.264">3443 11523 1736 0,'0'0'86'15,"0"0"-57"-15,0 0-16 0,0 0-9 0,0 0 4 16,0 0 8-16,0 0 0 0,32-21-1 16,-11 10-5-16,6-2-8 0,4-1-19 15,4-3 12-15,3 0-42 0,0-1 13 0,5 6-41 16,-9-8-22-16,12 18-49 0,-20-20-99 0,16 11-299 16,-10 9 0-16,-14-9 364 0</inkml:trace>
  <inkml:trace contextRef="#ctx0" brushRef="#br1" timeOffset="85800.415">3486 11760 1804 0,'0'0'61'0,"-17"13"-42"0,17-13-14 0,0 0-8 16,26-2 5-16,-5-5 2 0,5-8 3 0,7-4-3 16,6-3-10-16,1-6-27 0,6 8-29 0,-7-13-55 15,14 21-70-15,-24-22-118 16,15 13-272-16,-2 9 62 0,-7-9 415 0</inkml:trace>
  <inkml:trace contextRef="#ctx0" brushRef="#br1" timeOffset="86269.4976">4974 11231 1079 0,'3'-26'319'15,"-3"26"-261"-15,9-30-2 0,-9 30 1 16,5-27 9-16,-5 27-1 0,0 0-6 0,0 0-10 16,-3-19-10-16,3 19-9 0,0 0-10 15,-19 4-7-15,19-4-1 0,-22 16 2 0,22-16 2 16,-28 29 5-16,15-11 0 0,2 4 2 0,1 1-6 15,4 4-4-15,2 2-13 0,3 0 0 0,3-1 0 16,6-2 0-16,1-3 0 0,6 0 0 0,4-5 0 16,7-1 0-16,4-3 0 0,6-6 0 15,3-3 0-15,4-6 0 0,7-7 0 0,-1-4 0 16,3-1-34-16,-4-8 2 0,6 1-27 0,-3-7 19 16,2 5-25-16,-7-10-23 0,5 14-53 0,-22-21-102 15,19 16-206-15,-17-2-93 0,-8-9 189 0</inkml:trace>
  <inkml:trace contextRef="#ctx0" brushRef="#br1" timeOffset="86441.4402">5334 11107 1810 0,'-11'29'110'0,"-12"0"-77"0,6 0-7 16,2-1-11-16,5 3 0 0,2 2-7 0,3 1 4 15,1 0-7-15,3-3 1 0,3-3 1 0,3-2-17 16,5-3 10-16,1-2-29 0,7-2-7 15,-2-4-14-15,10-1-16 0,-3-8-26 0,13 9-33 16,-14-21-68-16,27 19-140 0,-12-13-199 0,0-8 24 16,13 9 436-16</inkml:trace>
  <inkml:trace contextRef="#ctx0" brushRef="#br1" timeOffset="86800.8279">5920 11031 1391 0,'0'0'160'0,"-33"3"-82"0,14 6-12 0,-7-3-11 16,7 8-8-16,-7 2-9 0,4 9 4 0,-6 0-4 15,4 5 4-15,-2 1-7 0,3 2 0 0,4 1-15 16,2 1-20-16,2-2 0 0,5-1 0 16,4-5 0-16,5-7 0 0,4-3 0 15,-3-17 0-15,18 21 0 0,-18-21 0 0,33 10 0 16,-10-13 0-16,5-5 0 0,2-9 0 0,5-5 0 15,2-7 0-15,1-4 0 0,-2-1 0 0,-2 1 0 16,-2-1 0-16,-4 2 0 0,-5 3 0 0,-3 1 0 16,0 4 0-16,-7 4 0 0,1 3 0 0,-14 17 0 15,14-18 0-15,-14 18 0 0,0 0 0 16,0 0 0-16,0 0 0 0,-6 17 0 0,-4 4 0 16,-3 12 0-16,-5 7 0 0,-3 8 0 0,-2 4 0 15,0 3 0-15,0 1 0 0,2 0 0 0,2-3 0 16,4-3 0-16,4-7 0 0,6-3 0 0,-1-8-81 15,13 6-92-15,-7-38-165 0,-4 37-292 0,7-20 28 16,-3-17 380-16</inkml:trace>
  <inkml:trace contextRef="#ctx0" brushRef="#br1" timeOffset="91731.7389">6814 11115 1045 0,'0'0'299'0,"0"0"-220"0,0 0-12 0,0 0-15 16,0 0-5-16,0 0-7 0,-19 15-6 0,19-15-11 15,0 0-9-15,0 0-8 0,-19 18-6 16,19-18-1-16,0 0 2 0,-16 28-2 0,11-11 6 16,0 2-3-16,1 5 7 0,-2 3-1 0,1 3 7 15,-3 0-4-15,1 3 7 0,-4-2-11 16,1 2-10-16,-1-1 26 0,2-2-26 0,0-5 30 15,3-4-13-15,6-21-6 0,-8 20-1 0,8-20-4 16,0 0-1-16,0 0 1 0,0 0-2 0,0 0 2 16,11-28 3-16,-5 8 3 0,2-5 11 0,1-8-27 15,3-5 23-15,1 1-24 0,2-4 7 0,-1 1 9 16,1 0-10-16,-3 1 8 0,0 1-8 0,-3 0 8 16,-2 3-6-16,-1 1 4 15,0 8-4-15,0 5 5 0,-6 21-4 0,10-23 4 16,-10 23-5-16,0 0 0 0,0 0-1 0,0 0 0 15,0 0 2-15,10 30-2 0,-3-8 5 0,0 5-7 16,1 6 7-16,1 4-6 0,-1-1 6 0,1-1-5 16,1-1 8-16,0-3-5 0,3 0 5 0,3-2-7 15,4-5 6-15,4-5-5 0,3-3 6 0,1-6 2 16,1-3 2-16,-2-6 4 0,-1-2 1 16,-1-8 4-16,-2-2-9 0,-3-4-11 0,-1-5 0 15,-5-3 0-15,0-4 0 0,-5-4 0 0,1-2 0 16,-3-3 0-16,-2 0 0 0,-1-1 0 0,-2 2 0 15,-2 0 0-15,-1 1 0 0,1 3 0 16,-2-2 0-16,0 1 0 0,2-3-15 0,3 6-26 16,-1-1-7-16,7 8-41 0,-6-5-5 15,18 18-80-15,-17-18-78 0,26 10-254 0,-5 11-34 16,-7-6 253-16</inkml:trace>
  <inkml:trace contextRef="#ctx0" brushRef="#br1" timeOffset="91950.4993">7862 10720 1480 0,'0'0'102'0,"0"0"-39"0,-26 10-9 15,26-10-14-15,-19 20-8 0,7-1 1 16,-8 6 14-16,2 6-28 0,-5 5 22 0,-1 8-33 16,-3 4 1-16,-2 7 7 0,-4 10-15 0,-2 2 13 15,-3 4-15-15,-1 0 12 0,1-3 0 0,1-3-17 16,3-4 14-16,3-4-18 0,6-9 1 0,4-7-4 15,10-5-24-15,3-10-21 0,16 3-64 16,-8-29-74-16,28 18-203 0,-9-19-176 0,3-11 55 16,15 10 478-16</inkml:trace>
  <inkml:trace contextRef="#ctx0" brushRef="#br1" timeOffset="92505.7052">7857 11326 1580 0,'0'0'81'0,"0"0"-50"0,0 0-6 0,-12 18-3 16,12-18-3-16,-13 20 1 0,13-20 3 0,-20 33-2 16,9-11-18-16,-3 1 30 0,-2 3-27 15,0 0 23-15,1 2-2 0,0-4-8 0,1 1 5 16,1-5-6-16,3-3-5 0,10-17-9 0,-11 20-2 15,11-20-4-15,0 0 2 0,0 0-2 16,0 0 1-16,21-1 2 0,-21 1-1 0,23-22 1 16,-10 3-1-16,4-4 2 0,2-4-3 0,-1-2 4 15,2-2-5-15,0-1-8 0,-1 1 20 0,0 2-19 16,-4 1 21-16,0 1-7 0,-4 1-5 16,0 3 3-16,-3 3-3 0,-8 20 1 0,13-25 0 15,-13 25 4-15,0 0 3 0,0 0 1 0,0 0-1 16,0 0-4-16,0 0-3 0,-3 21-1 0,3-21 0 15,-5 32 0-15,4-12 0 0,0-2 0 0,1-18 0 16,4 30 0-16,-4-30 0 0,9 25 0 0,-9-25 0 16,17 17 0-16,-17-17 0 15,26 10 0-15,-26-10 0 0,34 2-1 0,-17-3 2 16,1-2-1-16,2-3 0 0,-1-3 0 0,2-3 0 16,1 0 0-16,-2 0 0 0,1-3 0 0,-2 3 0 15,-19 12 0-15,30-20 0 0,-30 20 0 0,19-15 0 16,-19 15 0-16,0 0 0 0,0 0 0 0,0 0 0 15,0 0 0-15,0 0 0 0,0 0 0 0,15 22 0 16,-17-5 0-16,1 6 0 0,-2 5 0 16,-1 3 0-16,-2 3 0 0,-3 0 0 0,1 1 0 15,-3-1 0-15,4 0-19 0,-3-7-33 0,7 1-24 16,3-28-57 0,2 39-159-16,-2-39-316 0,0 0 11 0,0 0 328 15</inkml:trace>
  <inkml:trace contextRef="#ctx0" brushRef="#br1" timeOffset="488229.911">23006 7701 341 0,'-60'3'2'0,"-10"0"6"15,-3 1 43-15,-8-3 28 0,-6 3 20 0,-5-1 14 16,-8-1-26-16,-1 4-19 0,-10-5 2 0,-3 4-14 15,-13-4 0-15,-6 5-8 0,-12-6-3 0,-3 2-13 16,-12-3-5-16,-6 2-7 0,-8-2-7 16,-7 2-6-16,-9 1-2 0,-4 0 2 0,-9 2 4 15,-8 3 9-15,-8-2 5 0,-9 6 4 0,-12-3 1 16,-1 5 4-16,-12-2-1 0,2 5 3 0,-10-5-5 16,4 6-1-16,-4-4-7 0,2 4 3 0,-2-1-7 15,-1 2 3-15,-3-1-3 0,5 2 1 0,-3-1-4 16,8 0 5-16,7-4 0 0,7 1 7 0,3-5-3 15,5-1-1-15,2-5-6 0,4 0 1 0,2-5-5 16,6 0 0-16,0-3-1 0,9-1-3 0,1-2 1 16,5-2-3-16,12-1-2 0,3-4-5 0,5 0 1 15,0-2-4-15,4-1 2 0,3 1-2 0,3 2 1 16,2 1-3-16,5-1 2 0,2 2-4 0,1 1 1 16,5 3-3-16,3 2 3 0,3 1 0 15,5 4 1-15,7 0 1 0,4 1-1 0,10 1 0 16,6 0-2-16,11 0 1 0,10 0-5 0,10-1-4 15,16 0-6-15,9-7-16 0,17 4-12 0,6-12-16 16,20 8-12-16,-1-11-14 0,23 18-14 0,-13-27-19 16,13 27-20-16,7-27 0 0,-7 27-8 0,21-25 22 15,-21 25 26-15,25-19 36 0,-25 19 36 0,27-14 24 16,-27 14 25-16,22-6 18 0,-22 6 25 0,0 0 22 16,20 4 15-16,-20-4 8 0,0 0-3 0,0 0-3 15,14 18-14-15,-14-18-24 0,0 0 4 0,15 21-20 16,-15-21 5-16,0 0-4 0,14 21-8 15,-14-21-2-15,19 22-5 0,-6-4 2 0,-1 3-4 16,6 9 1-16,-1 9-14 0,5 12 8 0,-1 9-18 16,1 10 16-16,-4 10-17 0,2 7-2 0,-7 9 11 15,-3 6-16-15,-7 7 11 0,-4 5 6 0,-5 2-13 16,-4 3-9-16,-4 2 7 0,-5 4-8 0,-2 6-7 16,-4 4 8-16,-3 6 6 0,-2 4-2 0,-4 7-1 15,0 2 1-15,1 5-2 0,1 2 1 0,4 1-1 16,3 0-2-16,3-3-2 0,4-6-5 0,5-3-6 15,4-8 14-15,6-2-24 0,1-14-11 0,7-8 8 16,-3-10-8-16,5-11-1 0,0-13 23 16,2-7 1-16,-3-12-25 0,7-6 9 0,-7-13-43 15,8 4-37-15,-10-18-46 0,13 5-104 0,1-2-168 16,-18-35 108-16,27 43 323 0</inkml:trace>
  <inkml:trace contextRef="#ctx0" brushRef="#br1" timeOffset="488558.0748">9828 12291 1306 0,'0'0'41'15,"-36"-20"-23"-15,12 6-18 0,-3-1 0 0,-2 0-3 16,-5 1 3-16,-6 2-1 0,-9 3 8 16,-8 4 1-16,-8 4 3 0,-11 5 1 0,-9 5 0 15,-12 7 1-15,-10 3-3 0,-8 5 7 0,-15 4-3 16,-9 7 15-16,-9 1-2 0,-5 7 15 0,-12-3-12 15,-1 4 12-15,-12-4-11 0,-1 1 7 0,-9-2-6 16,-1-4-13-16,-9-2 22 0,-5-3-29 0,-1-8 23 16,-1-2-10-16,0-8-10 0,4-3 3 0,-4-5-1 15,0-6-6-15,2-4-2 0,-3-3-2 0,-1-6-5 16,-1 1-5-16,-5-5-12 0,0 4 20 0,2 0-23 16,-1 4 23-16,3 6-9 0,2 5 0 0,-1 8-6 15,-1 3-6-15,10 6 20 0,-3 3-32 0,5 6 20 16,0-2-30-16,8 10-33 0,-1-8-29 15,23 19-78-15,-13-22-119 0,17 8-257 0,18 6 44 16,3-19 404-16</inkml:trace>
  <inkml:trace contextRef="#ctx0" brushRef="#br1" timeOffset="494329.9518">1784 14092 946 0,'5'-23'104'16,"-7"-19"-15"-16,15-1-4 0,-4-20-31 0,18-2 20 15,0-22-21-15,18-4-11 0,3-17 15 0,16-11-17 16,5-13-20-16,11-8 0 0,9-9-8 16,12-7-10-16,7-10 0 0,10-4-3 15,9-13 6-15,9-8 2 0,5-10 13 0,10-9 4 16,6-9-24-16,8-1 0 0,5-8-6 0,5 1 2 15,5-10 18-15,3-9-4 0,3-3 3 0,4-7-4 16,1-2-12-16,4 2 2 0,6-4 13 0,2-3 0 16,-3-1 11-16,-1-1 16 0,-1-4-14 0,0 10 11 15,-4 3 4-15,-2 8-7 0,-6 6 1 16,-1 9-22-16,-3 12-8 0,-2 6-1 0,-9 12 6 16,-7 7 2-16,-12 14-8 0,-11 12-2 0,-11 17 0 15,-8 11-2-15,-15 14-12 0,-13 15-4 0,-12 12-23 16,-20 13-11-16,-10 15-3 0,-19 2-47 0,0 24-33 15,-31-11-91-15,14 30-144 0,-23-2-166 16,-19-1 91-16,8 25 444 0</inkml:trace>
  <inkml:trace contextRef="#ctx0" brushRef="#br1" timeOffset="495345.6681">11003 8515 1453 0,'0'0'246'15,"0"0"-234"-15,0 0-12 0,0 0 0 16,0 0-2-16,0 0-1 0,0 0-1 0,0 0-1 16,-20 17 3-16,13 5-3 0,-1 11 7 0,-1 11-7 15,1 9 16-15,-2 9-7 0,2 6 19 0,-1 4 2 16,2 3-23-16,0-2 14 0,1-2-25 15,1-5 3-15,3-5 10 0,5-5-27 0,2-10-7 16,8-4-38-16,-4-16-28 0,17 6-76 0,-26-32-109 16,31 10-223-16,2-5 9 0,-9-25 408 15</inkml:trace>
  <inkml:trace contextRef="#ctx0" brushRef="#br1" timeOffset="495595.5899">11502 8664 1360 0,'-24'11'86'0,"-13"-2"-33"16,3 10 3-16,-6-5-1 0,7 12 8 0,-6-6-7 15,6 8-7-15,-2-1-15 0,3 2-2 0,0-4-10 16,6 0-15-16,4-3 24 0,8-1-30 0,14-21 22 16,-15 27-12-16,15-27-6 0,7 21 4 0,-7-21-1 15,28 22 2-15,-5-10-3 0,4-4 3 0,5 1-8 16,2-2 2-16,2-2-1 0,1 1-2 15,0 0-2-15,1-1 1 0,0 0-3 0,-3 0-6 16,0 1-9-16,-3-5-16 0,4 4-26 0,-6-9-32 16,10 12-49-16,-20-21-92 0,23 13-264 0,-14-6-34 15,-2-10 153-15</inkml:trace>
  <inkml:trace contextRef="#ctx0" brushRef="#br1" timeOffset="495798.7189">12073 8845 1896 0,'0'0'38'0,"0"0"-33"16,0 0-8-16,0 0 1 0,0 0-1 0,0 0 3 15,30-9-1-15,-12 5-1 0,4-1 3 0,3-2-4 16,7 0-6-16,2-3-8 0,6 2-16 16,-2-6-21-16,7 9-23 0,-10-9-28 0,11 19-51 15,-21-16-81-15,7 13-274 0,-10 7 6 0,-22-9 284 16</inkml:trace>
  <inkml:trace contextRef="#ctx0" brushRef="#br1" timeOffset="495939.3507">11997 9126 1812 0,'0'0'90'0,"0"0"-80"16,0 0-9-16,0 0-2 0,20 8 0 0,8-14 4 15,5-2-3-15,9-5 2 0,4-2-3 0,6-3-2 16,5-3-12-16,9 6-9 0,1-7-39 0,12 12-54 15,-13-19-110-15,20 11-373 0,-9 0 41 0,-3-9 253 16</inkml:trace>
  <inkml:trace contextRef="#ctx0" brushRef="#br1" timeOffset="496393.4841">13141 8610 1834 0,'0'0'73'0,"10"-17"-62"0,11 2-8 0,7 1-5 16,6-1 3-16,3 1-2 0,2 3 1 0,-1 2-2 15,-4 3 1-15,-2 4-3 0,-3 2 0 16,-2 0-1-16,-3 2 3 0,-3 3 1 15,-4 1-1-15,-17-6 3 0,20 22-3 0,-20-22 3 16,5 31-3-16,-7-10 4 0,-6 3-4 0,-3 1 6 16,-3 2-4-16,-3-3 7 0,-1-1-4 0,-1 1 7 15,2-3-2-15,1-1 1 0,16-20-3 0,-19 26-1 16,19-26-5-16,0 0 1 0,0 0-1 0,0 0-1 16,32 7 2-16,-12-13-2 0,7-4 3 15,5-1-1-15,2-2 3 0,1 0-2 0,0 3 1 16,-1 2-2-16,-3 3 0 0,-5 4 0 0,-5 1 1 15,-21 0 2-15,21 9 0 0,-21-9 4 0,3 23 1 16,-5-6-1-16,-6 5-1 0,-7 3-2 0,-8 6-9 16,-5 1-10-16,-4 2 20 0,-1 1-20 15,-1 0 22-15,0-2-7 0,1-2-7 0,3-4-2 16,7-3-13-16,4-6-8 0,9 1-39 16,10-19-45-16,0 21-105 0,0-21-267 0,0 0-86 15,19-20 98-15</inkml:trace>
  <inkml:trace contextRef="#ctx0" brushRef="#br1" timeOffset="496752.838">14186 8590 1852 0,'-31'10'92'0,"31"-10"-81"0,-19 5-12 16,19-5 2-16,0 0 7 0,0 0 8 0,21-17 6 15,-21 17 2-15,36-20-2 0,-9 7-22 0,2 0 0 16,4 1 0-16,-1 1 0 0,-1 2 0 16,-3 3 0-16,-2 3 0 0,-8 1 0 0,-18 2 0 15,22 4 0-15,-22-4 0 0,0 0 0 0,1 24 0 16,-1-24 0-16,-16 38 0 0,2-12 0 0,-8 3 0 16,-6 5 0-16,-4-2 0 0,-2 3 0 0,0 0 0 15,1 0 0-15,3 1 0 0,-1-3 0 0,6-5 0 16,5-3 0-16,3-3 0 0,10-4 0 0,7-18 0 15,4 29 0-15,-4-29 0 16,29 15 0-16,-5-13 0 0,10-4 0 0,5-7 0 16,7-4 0-16,5-5 0 0,8-1 0 0,-1-2 0 15,5 1-67-15,-4-7-8 0,5 10-66 0,-17-23-104 16,16 14-338-16,-13-5 8 0,-2-5 215 0</inkml:trace>
  <inkml:trace contextRef="#ctx0" brushRef="#br1" timeOffset="496909.108">14903 8701 1788 0,'0'0'67'0,"0"0"-62"0,0 0-5 15,0 0 1-15,0 0 3 0,0 0 2 0,0 0-1 16,17 6-8-16,-17-6-22 0,41-16-47 0,-24-6-64 16,20 21-167-16,-15-19-273 0,5-3 40 15,2 6 312-15</inkml:trace>
  <inkml:trace contextRef="#ctx0" brushRef="#br1" timeOffset="497127.8641">15333 8447 1619 0,'-14'29'343'0,"-6"-21"-300"16,3 0-14-16,-2-2-16 0,19-6-13 16,-29 18 0-16,11-6 0 0,-2 3 0 15,2 3 0-15,-1 1 0 0,0 6 0 0,4 0 0 16,0 0 0-16,4 0 0 0,8-4 0 0,3-1 0 15,6-3 0-15,8 0 0 0,3-3 0 0,10-3 0 16,7-5 0-16,10-6 0 0,7-5 0 0,8-7 0 16,5-4 0-16,7-2 0 0,5-6 0 0,4 1 0 15,-2-6-24-15,-3 2-53 0,-13-9-55 16,6 22-132-16,-30-19-340 0,0 8 15 0,-11-2 233 16</inkml:trace>
  <inkml:trace contextRef="#ctx0" brushRef="#br1" timeOffset="497284.1127">15587 8439 1660 0,'-31'56'344'16,"-3"-18"-309"-16,5 5-27 0,5-2-8 0,6 1 0 15,2-3 0-15,4-4 0 0,4-4 0 0,6-3 0 16,7-2 0-16,5-5 0 0,5-1 0 0,5-7-36 16,9 3-52-16,-5-15-52 0,25 17-173 0,-15-22-312 15,6-2 68-15,5 4 270 0</inkml:trace>
  <inkml:trace contextRef="#ctx0" brushRef="#br1" timeOffset="498941.1153">16759 8631 1222 0,'0'0'39'0,"-17"5"-34"0,17-5 1 0,-22 11 8 16,22-11 13-16,-24 22 10 0,7-11 6 0,4 8 1 15,-7-4-12-15,5 6 7 0,-3-3-6 0,7 5 5 16,-5-3-2-16,8 4 2 0,-3-4-9 16,5 2 0-16,1-2-11 0,4-2-1 0,1-18 8 15,5 30-35-15,-5-30 29 0,18 22-36 0,-18-22 17 16,27 14 0-16,-10-10 0 0,2-5 0 0,2-4 0 16,3-5-2-16,-1-3-17 0,2-5 27 0,0 0-37 15,-2-5 24-15,2 0-19 0,-6-4-5 0,2 0 9 16,-4 0-1-16,-3 0 13 0,-4 2-2 15,-3 2 9-15,-2 1-4 0,-4 3 8 16,-1-1-4-16,-2 2 4 0,2 18-1 0,-11-28 10 16,11 28 3-16,0 0 12 0,-19-18 5 0,19 18 0 15,0 0-1-15,-21-1-4 0,21 1-6 0,0 0-7 16,0 0-2-16,-15 20-4 0,15-20 1 0,0 0 0 16,15 23 3-16,-15-23 3 0,28 10 2 0,-7-10 3 15,5-2-2-15,6-6-2 0,2 0-5 16,5-4-6-16,1 1-2 0,0 1 0 0,-2 2-3 15,-4 2 1-15,-7 1-1 0,-5 3 1 0,-22 2 1 16,23 1 2-16,-23-1 3 0,0 0 5 16,0 0 0-16,5 23-3 0,-5-23-1 0,-13 32-8 15,1-10 2-15,-5 2-5 0,-2 3 6 0,-4 2-6 16,-3 2 6-16,1 1-4 0,-1-1 5 0,2-1-3 16,3-4 5-16,6-4-4 0,6-4-11 15,9-18 11-15,0 18-16 0,0-18 15 0,23 0 0 16,-3-5 4-16,8-5 12 0,5-8-17 0,5-3 0 15,1-9 0-15,2-1 0 0,1-4 0 0,-2 1 0 16,0 1 0-16,-5 3 0 0,-7 4 0 0,-1 3 0 16,-6 6 0-16,-21 17 0 0,25-18 0 0,-25 18 0 15,0 0 0-15,0 0 0 0,0 0 0 16,0 0 0-16,-2 18 0 0,2-18 0 16,-11 35 0-16,2-13 0 0,-1 2 0 0,0-1 0 15,5-2 0-15,-4-4 0 0,10 3-17 0,-1-20-49 16,9 31-38-16,-9-31-31 0,30 24-101 0,-30-24-244 15,23-2-48-15,0 3 48 0</inkml:trace>
  <inkml:trace contextRef="#ctx0" brushRef="#br1" timeOffset="499206.7606">18621 8112 1610 0,'0'0'39'0,"0"0"-36"0,-19 25-4 15,13-7 2-15,1 4-2 0,-1 5 9 0,-4 4-2 16,0 6-5-16,-3 3 31 0,1 6-23 0,-2 0 29 16,3 2-4-16,-2-2-9 0,2 4 4 0,-1-1-20 15,1 0 3-15,1-4-15 0,3-4 8 16,2-6-13-16,1-6-4 0,5-1-25 0,-2-9-11 0,10 3-34 15,-9-22-25-15,13 29-64 0,-13-29-136 16,0 0-178-16,0 0 3 0,14-23 366 0</inkml:trace>
  <inkml:trace contextRef="#ctx0" brushRef="#br1" timeOffset="499362.9847">18301 8602 1676 0,'-34'12'104'0,"34"-12"-46"0,-28 17-25 0,28-17-9 15,-14 20-8-15,14-20-7 0,2 18-5 0,-2-18-3 16,17 15-3-16,-17-15 2 0,34 9-3 0,-7-11-1 16,6-2-15-16,4-8-26 0,13 2-48 0,-12-20-79 15,24 20-150-15,-10-21-236 0,-2-4 39 0,7 9 332 16</inkml:trace>
  <inkml:trace contextRef="#ctx0" brushRef="#br1" timeOffset="499722.4453">18937 8149 1725 0,'0'0'87'0,"-42"25"-54"0,19-9-3 16,-1 1-3-16,5 3 0 0,-2 2-7 0,3 7-11 15,-3 3 24-15,4 4-20 0,2 3 21 0,1-1-25 16,3 0-9-16,2 2 0 0,0-3 0 16,3 3 0-16,1 0 0 0,1-3 0 0,3 0 0 15,0-5 0-15,1-1 0 0,0-5 0 16,1-3 0-16,2-3 0 0,-3-20 0 0,8 24 0 15,-8-24 0-15,18 11 0 0,-18-11 0 0,25-3 0 16,-25 3 0-16,34-20 0 0,-14 3 0 0,2-4 0 16,-1-3 0-16,1 0 0 0,-1-3 0 15,-2 2 0-15,-2 1 0 0,-1 2 0 0,-3 0 0 16,-2 5 0-16,-11 17 0 0,18-25 0 0,-18 25 0 16,0 0 0-16,0 0 0 0,0 0 0 0,0 0 0 15,11 19 0-15,-12 0 0 0,1 3 0 0,-3 6 0 16,-1-1 0-16,-1 2 0 0,0-2 0 0,4 4-19 15,-2-3-21-15,8 3-26 0,-3-9-19 0,13 12-49 16,-15-34-135-16,15 26-308 0,-15-26 34 16,29 16 230-16</inkml:trace>
  <inkml:trace contextRef="#ctx0" brushRef="#br1" timeOffset="500066.2172">19195 8641 1825 0,'-5'25'77'16,"5"-25"-72"-16,-5 27 4 0,5-27-1 0,14 25 7 15,-14-25 2-15,24 21 2 0,-24-21 1 0,34 12 0 16,-12-11-4-16,1-2-4 0,6-4-8 16,2-2-4-16,-1 0 0 0,3-4 0 0,-5-1 0 15,-1 0 0-15,-4-3 0 0,-5 2 0 16,-18 13 0-16,22-27 0 0,-22 27 0 0,5-29 0 15,-5 29 0-15,-9-31 0 0,9 31 0 0,-22-23 0 16,3 17 0-16,-2 2 0 0,-4 5 0 0,-2 7 0 16,-2 4 0-16,-2 6 0 0,0 2 0 0,0 3 0 15,3 4 0-15,3-2 0 0,3 2 0 0,2 1 0 16,3 0 0-16,4-2 0 0,6-2 0 0,3-2 0 16,10-3 0-16,-6-19 0 0,33 28 0 15,-6-18 0-15,12-4 0 0,4-6 0 0,15 1-47 16,2-10-39-16,19 10-93 0,-15-29-207 0,20 13-205 15,-4-3 10-15,0-8 405 0</inkml:trace>
  <inkml:trace contextRef="#ctx0" brushRef="#br1" timeOffset="500738.1276">20618 8681 1572 0,'0'0'145'16,"0"0"-89"-16,-21-7-20 0,21 7-7 0,0 0-8 15,-19 8-5-15,19-8-5 0,-25 18 3 0,25-18 2 16,-31 28 5-16,15-11 0 0,1 2 1 16,-2 1-5-16,4 1 4 0,-3 4-10 0,3-1 2 15,-1-1-8-15,4 1-8 0,-1-2 6 0,1 1-3 16,3-2 0-16,-1 0 0 0,5-2 0 16,3-19 0-16,-3 27 0 0,3-27 0 0,5 17 0 15,-5-17 0-15,0 0 0 0,0 0 0 0,22 11 0 16,-22-11 0-16,0 0 0 0,27-24 0 0,-15 7 0 15,1-4 0-15,3-5 0 0,-3-1 0 16,1-5 0-16,-3 1 0 0,-2 0 0 0,1-1 0 16,-2 1 0-16,-2-1 0 0,0 2 0 0,-1 0 0 15,2 0 0-15,0 3 0 0,2 2 0 0,-1 5 0 16,-8 20 0-16,17-25 0 0,-17 25 0 0,18-6 0 16,-18 6 0-16,24 2 0 0,-24-2 0 0,34 9 0 15,-15-3 0-15,2 0 0 0,-1 1 0 16,2 0 0-16,-1 1 0 0,-2-1 0 0,0 0-12 15,-2 0 3-15,-17-7 4 0,29 17 1 16,-29-17 1-16,16 20 1 0,-16-20-1 0,0 24 3 16,0-24-2-16,-16 31 5 0,0-14-4 0,-3 2 2 15,-7 1-1-15,-2-1 3 0,-5-1-2 0,-1 2 6 16,0-3-2-16,-1 1 4 0,2-1-3 0,-1 0-12 16,4-2 18-16,-2 3-14 0,4 1 4 15,2 0-2-15,2 2 0 0,5 1 0 0,-1 4 0 16,2 4 0-16,-1 4 0 0,-1 3 0 0,-1 5 0 15,2 1 0-15,2 2 0 0,0-2 0 0,2 0 0 16,2-5 0-16,4-1 0 0,2-6 0 0,7-3-45 16,0-10-25-16,12 5-56 0,-12-23-124 15,23 5-350-15,-23-5 9 0,25-11 227 0</inkml:trace>
  <inkml:trace contextRef="#ctx0" brushRef="#br1" timeOffset="501175.9201">21283 8556 1711 0,'0'0'129'0,"-23"9"-97"0,4-7-4 0,-2 1 2 16,3 4 2-16,-3-1-6 0,-1 4-9 0,0 3-4 15,2 3 1-15,-2 3-4 0,2 3-5 0,2 1-5 16,1 1 0-16,2 1 0 0,1 3 0 16,0 0 0-16,3 1 0 0,2-2 0 0,3-3 0 15,2-4 0-15,5-2 0 0,-1-18 0 0,14 27 0 16,-14-27 0-16,20 16 0 0,-20-16 0 0,27 7 0 16,-27-7 0-16,33-8 0 0,-15-3 0 0,3-5 0 15,-1-3 0-15,1-3 0 0,2-4 0 0,-1 0 0 16,2-4 0-16,0-2 0 0,-4 1 0 15,1-1 0-15,-2 3 0 0,-2 1 0 16,0 3 0-16,-2 3 0 0,-4 5 0 0,-11 17 0 16,0 0 0-16,0 0 0 0,0 0 0 0,0 0 0 15,0 0 0-15,-5 35 0 0,-7-6 0 0,-3 2 0 16,-1 1 0-16,1 1 0 0,1-2-4 0,2-2-21 16,7 0-18-16,0-6-5 0,13 2-29 0,-8-25-8 15,22 40-22-15,-22-40-67 0,37 25-76 16,-37-25-256-16,39 10 4 0,0-3 277 0</inkml:trace>
  <inkml:trace contextRef="#ctx0" brushRef="#br1" timeOffset="501394.6723">21798 8634 1849 0,'-42'5'103'0,"3"8"-50"0,0 0-15 16,5 4-34-16,-2 1-4 0,2 2 0 0,0 1 0 15,2 2 0-15,7 0 0 0,3 1 0 0,5-1 0 16,6-1 0-16,7-1 0 0,5-3 0 0,-1-18 0 16,20 31 0-16,-2-17 0 0,4-5 0 0,7 0 0 15,3-7 0-15,8-2 0 0,0-7 0 16,6-1-58-16,-1-9-15 0,12 8-101 0,-18-26-89 16,20 13-326-16,-12-9 4 0,2-8 281 0</inkml:trace>
  <inkml:trace contextRef="#ctx0" brushRef="#br1" timeOffset="501582.1774">22233 8201 1941 0,'-28'25'77'16,"-4"2"-48"-16,4 7-29 0,3 1 0 0,-1 2 0 16,6 2 0-16,0 2 0 0,3 1 0 0,4 2 0 15,-1 2 0-15,3 1 0 0,2 0 0 0,0-1 0 16,7 0 0-16,2-4 0 0,6-1 0 0,0-5-10 15,7-3-53-15,-4-11-62 0,14 12-57 16,-23-34-236-16,17 23-190 0,0-14 73 16,-17-9 430-16</inkml:trace>
  <inkml:trace contextRef="#ctx0" brushRef="#br1" timeOffset="501832.1972">22424 8479 1531 0,'-22'34'380'0,"-12"-21"-326"16,0 6-20-16,-1 2-14 0,-1 3 7 0,0 0-26 16,1 2-1-16,-2-1 0 0,4-2 0 0,4-2 0 15,6-1 0-15,6-3 0 0,6 0 0 16,11-17 0-16,-6 25 0 0,6-25 0 0,11 23 0 16,-11-23 0-16,23 21 0 0,-5-15 0 0,7-1 0 15,1-1 0-15,3-3 0 0,4-1 0 16,-2-3 0-16,3 1 0 0,0-3 0 0,1 1 0 15,0-3 0-15,3 2 0 0,-4-3-31 0,6 2-53 16,-9-12-62-16,16 21-162 0,-14-21-314 0,-3 2 50 16,0 3 289-16</inkml:trace>
  <inkml:trace contextRef="#ctx0" brushRef="#br1" timeOffset="502207.513">22480 8692 1682 0,'1'19'184'0,"-1"-19"-140"16,-21 17-15-16,21-17-7 0,0 0 0 0,-2 23-1 16,2-23 1-16,0 0-1 0,24 22-21 0,-24-22 0 15,34 7 0-15,-12-7 0 0,3 0 0 16,1-4 0-16,0 0 0 0,1-1 0 0,-1-3 0 16,-1 1 0-16,-1-2 0 0,-2-1 0 0,-4-1 0 15,-18 11 0-15,24-23 0 0,-24 23 0 0,13-25 0 16,-13 25 0-16,-3-28 0 0,3 28 0 0,-17-32 0 15,17 32 0-15,-30-27 0 0,10 16 0 0,0 2 0 16,-5 6 0-16,1 3 0 0,-2 3 0 16,-2 7 0-16,2 3 0 0,-1 7 0 15,0 2 0-15,3 5 0 0,1 1 0 0,3 2 0 16,2 2 0-16,5 0 0 0,2 0 0 0,6-3 0 16,5-3 0-16,6-3 0 0,6-3 0 0,5-3 0 15,9-4 0-15,4-5 0 0,11-2 0 0,7-6 0 16,7-4 0-16,7-4 0 0,4-3-3 0,-2-7-45 15,10 1-46-15,-12-14-16 0,17 15-76 0,-26-27-139 16,9 11-240-16,-3 1 27 0,-14-14 361 16</inkml:trace>
  <inkml:trace contextRef="#ctx0" brushRef="#br1" timeOffset="502379.3524">23279 8175 1753 0,'-40'29'252'0,"13"8"-225"0,-1 3-12 15,5 4-15-15,1 3 0 0,2 3 0 0,0 0 0 16,0 5 0-16,2 0 0 0,4-1 0 0,1-1 0 16,6-6 0-16,2-3 0 0,4-5 0 0,5-3 0 15,-2-7-11-15,4 4-52 0,-6-15-66 0,11 13-35 16,-11-31-171-16,0 0-273 0,-8 20 75 0,8-20 330 16</inkml:trace>
  <inkml:trace contextRef="#ctx0" brushRef="#br1" timeOffset="502535.6049">22903 8612 1982 0,'0'0'65'15,"0"0"-65"-15,0 0 0 0,0 0 0 0,26 10 0 16,-9-12 0-16,4 0 0 0,4-3 0 0,5 6 0 16,-3-8 0-16,6 13-121 0,-15-19-108 15,21 14-411-15,-39-1 23 0,25 2 178 0</inkml:trace>
  <inkml:trace contextRef="#ctx0" brushRef="#br1" timeOffset="503098.1495">13253 9779 1085 0,'1'-36'281'16,"-4"4"-264"-16,-7 1-12 0,-1-2-5 0,-2 2 23 16,-1 8 28-16,-5-3-13 0,19 26 49 0,-42-26-28 15,25 25 11-15,-8-2-4 0,3 9-32 0,-2 4 23 16,-1 6-36-16,-1 2 22 0,2 9-15 0,-4 6-12 16,3 8 4-16,-1 8-13 0,1 5 7 0,1 7-12 15,2 4 10-15,2 0-9 0,3 2 5 16,3-3-8-16,5-4 0 0,4-4 0 0,6-2 0 15,8-5 0-15,2-3 0 0,7-4-14 0,0-6-16 16,7-1-28-16,-3-12-32 0,10 9-62 16,-32-32-79-16,51 26-229 0,-32-18-96 0,-19-8 101 15</inkml:trace>
  <inkml:trace contextRef="#ctx0" brushRef="#br1" timeOffset="503785.6673">12604 10199 1674 0,'0'0'166'0,"-25"-8"-96"0,25 8-10 16,0 0-38-16,0 0 0 0,0 0-10 0,0 0-3 16,0 0 1-16,23-7-8 0,3 3-2 0,9-2 0 15,8-1 0-15,3-2 0 0,6-2 0 16,1-1 0-16,3 1 0 0,-1-1 0 16,3 1 0-16,0 1 0 0,-1 3 0 0,-1 1 0 15,-4 1 0-15,-3 1 0 0,-6 3 0 0,-6 1 0 16,-7 1 0-16,-10 2 0 0,-20-3-2 0,25 7-1 15,-25-7 2-15,0 0 1 0,0 0-1 0,-4 22 2 16,4-22-2-16,-26 24 3 0,6-11-3 0,-3 3-7 16,-4 1 21-16,-2 1-20 0,-2 4 15 15,2 3-8-15,2 2 0 0,3 2 0 0,1 0 0 16,5 0 0-16,2-3 0 0,5 0 0 0,7-4 0 16,3-3 0-16,6-2 0 0,-5-17 0 0,25 26 0 15,-4-16 0-15,5-6 0 0,4-4 0 16,4-5 0-16,5-7 0 0,1-3 0 0,-3-5 0 15,-1-2 0-15,-4-3 0 0,-3-1 0 0,-5-2 0 16,-3 3 0-16,-5-2 0 0,-7 3 0 16,-1 0-2-16,-6 0 4 0,-3 2-4 0,-4 0-11 15,-2 2 22-15,-3-2-25 0,0 1 23 0,2 3-7 16,8 18-3-16,-12-26 3 0,12 26 1 0,0 0-1 16,0 0 0-16,0 0 1 0,0 0-2 0,0 0 0 15,0 0 1-15,0 0 2 0,0 0 3 0,29 6 1 16,-12 0-1-16,1-1-5 0,3 1 0 15,1-2 0-15,1 2 0 0,1 2 0 0,3 1 0 16,-2 2 0-16,0 1 0 0,-5 3 0 16,1 1 0-16,-3 2 0 0,-3 1 0 0,-2 2 0 15,-5 0 0-15,-4 2 0 0,-2 0 0 0,-4 0 0 16,-1 0 0-16,-5-1 0 0,0-1 0 0,-3-1 0 16,-2 0 0-16,-2-3 0 0,-1-1 0 0,16-16 0 15,-23 21 0-15,23-21 0 0,0 0 0 16,0 0 0-16,0 0 0 0,0 0 0 0,0 0 0 15,-2-30 0-15,11 7 0 0,5 0 0 0,4-4 0 16,3-2 0-16,1 0 0 0,-1-1 0 0,3-1 0 16,-4 0 0-16,5 2 0 0,-1 1 0 0,0 3 0 15,1 3 0-15,-2 4 0 0,1 2 0 16,-1 1 0-16,5 4 0 0,-4-5-11 0,12 14-170 16,-25-23-285-16,19 17-166 0,-7-5 16 15,1-2 476-15</inkml:trace>
  <inkml:trace contextRef="#ctx0" brushRef="#br1" timeOffset="504066.9112">15440 9544 1118 0,'0'0'326'0,"-27"6"-280"16,7 4-31-16,20-10-8 0,-32 38 24 15,19-12-9-15,-1 6 7 0,2 8 5 0,0 2-14 16,2 9 11-16,0 2-10 0,5 5 13 0,-2 0-15 16,3 4 6-16,-1-3-23 0,4-2-7 0,2-4 13 15,3-5-34-15,5-1 2 0,-5-10-38 0,12 4-54 16,-15-23-55-16,20 16-133 0,-6-15-201 0,-15-19 38 15,26 26 360-15</inkml:trace>
  <inkml:trace contextRef="#ctx0" brushRef="#br1" timeOffset="504270.0339">15220 10000 1887 0,'0'0'94'0,"0"0"-59"0,-7 21-15 15,7-21-9-15,0 0-11 0,17 14 0 0,-17-14 0 16,28 6 0-16,-7-7 0 0,6-4 0 0,2-3 0 16,6-4 0-16,3-6-1 0,5 0-38 0,-2-9-24 15,11 5-35-15,-8-13-38 0,16 15-53 16,-23-24-68-16,22 22-33 0,-22-15-44 0,10-2-68 16,5 16 165-16,-20-21 237 0</inkml:trace>
  <inkml:trace contextRef="#ctx0" brushRef="#br1" timeOffset="504598.1748">15978 9465 1770 0,'-6'20'99'16,"-13"-2"-69"-16,4 5-17 0,-2-1 29 0,4 8-28 15,-3 2 22-15,1 6-7 0,0 1-15 0,0 2-14 16,-1 3 0-16,2-1 0 0,-1 2 0 16,-1 1 0-16,3-1 0 0,0-1 0 0,-1-1 0 15,2-1 0-15,1-4 0 0,1-3 0 16,3-6 0-16,3-4 0 0,4-6 0 0,0-19 0 15,8 27 0-15,-8-27 0 0,18 9 0 0,-18-9 0 16,27-8 0-16,-10-3 0 0,2-6 0 0,3-4 0 16,2-6 0-16,2-1 0 0,-3-2 0 0,1 1 0 15,-4 0 0-15,-2 1 0 0,-3 3 0 16,-2 3 0-16,-3 4 0 0,-10 18 0 0,14-23 0 16,-14 23 0-16,0 0 0 0,0 0 0 0,0 0 0 15,0 0 0-15,6 19 0 0,-8 2 0 0,1 7 0 16,-5 1 0-16,1 3 0 0,-3-2 0 0,6 2 0 15,0-3 0-15,4-1 0 0,2-4 0 0,7 0-43 16,-11-24-47-16,28 40-44 0,-28-40-80 16,36 19-247-16,-36-19-93 0,32-2 28 15,-6 6 502-15</inkml:trace>
  <inkml:trace contextRef="#ctx0" brushRef="#br1" timeOffset="504941.9167">16262 9976 1416 0,'0'0'265'0,"1"25"-194"0,-1-25-27 0,7 34 2 15,-7-34-8-15,19 28-5 0,-19-28-8 16,25 22-4-16,-7-15 0 0,3-1 1 0,3-2-2 16,3-3-2-16,2-3-11 0,4-3-7 0,-1-2 0 15,-2-3 0-15,-3-2 0 0,-3-3 0 0,-3 0 0 16,-21 15 0-16,29-32 0 0,-20 15 0 15,-9 17 0-15,4-30 0 0,-4 30 0 0,-11-29 0 16,11 29 0-16,-28-23 0 0,7 16 0 0,-3 3 0 16,-3 5 0-16,-4 5 0 0,0 6 0 0,-5 5 0 15,3 4 0-15,2 6 0 0,0 2 0 0,6 3 0 16,-1 3 0-16,4-1 0 0,7 0 0 0,4-3 0 16,7-3 0-16,6-2 0 0,7-5 0 0,4-4 0 15,10-3 0-15,8-5 0 16,13-3 0-16,8-7-18 0,17 4-86 0,-7-26-129 15,15 12-412-15,-2-11 40 0,12-5 164 0</inkml:trace>
  <inkml:trace contextRef="#ctx0" brushRef="#br1" timeOffset="505457.6156">17911 9896 1474 0,'0'0'123'0,"-18"5"-95"0,18-5 6 16,0 0 7-16,0 0-1 0,0 0-13 15,-17 5-16-15,17-5 1 0,-14 18 6 16,14-18 9-16,-19 29 2 0,9-12 0 0,-3 0-6 16,0 2-2-16,3 1-6 0,-1-2 4 0,11-18-3 15,-15 29 1-15,15-29-5 0,-5 18-4 0,5-18-6 16,0 0 0-16,0 0 0 0,23 13-1 0,-23-13 3 15,32-2 1-15,-11-3-1 0,2 0-1 16,2 0-3-16,2 1 0 0,1 1 0 0,0 1 0 16,-1 2 0-16,-3 2 0 0,0 2 0 0,-3 3 0 15,-4 3 0-15,-17-10 0 0,24 29 0 0,-24-29-8 16,11 35 6-16,-11-15-5 0,-6 2 19 0,-2 2-9 16,-3-1-1-16,-5 1-2 0,0-1 0 0,-1-2 0 15,-1-3 0-15,18-18-7 0,-29 27-8 0,29-27-8 16,-17 11-11-16,17-11-21 15,0 0-34-15,0 0-38 0,0 0-85 0,-3-37-183 16,14 16-155-16,4-1 61 0,-3-13 439 0</inkml:trace>
  <inkml:trace contextRef="#ctx0" brushRef="#br1" timeOffset="506020.1105">18411 9928 1678 0,'0'0'184'0,"0"0"-131"0,0 0-18 0,-14-18-7 15,14 18-8-15,-19 3-9 0,19-3-5 0,-26 14-1 16,26-14 3-16,-26 26 0 0,12-8 3 16,3 3-11-16,0 3 0 0,2 0 0 0,-1 4 0 15,1 0 0-15,4 0 0 0,-2-2 0 0,3 2 0 16,1-3 0-16,-1 0 0 0,3-4 0 16,1-4 0-16,0-17 0 0,5 26 0 0,-5-26 0 15,0 0 0-15,0 0 0 0,14 17 0 0,-14-17 0 16,0 0 0-16,0 0 0 0,21-27 0 0,-12 8 0 15,4-5 0-15,0-3 0 0,1-2 0 0,-1-3 0 16,2 1 0-16,-1-3 0 0,2 0 0 0,-1 0 0 16,-2-2 0-16,2-1 0 0,-1-2 0 0,2 0 0 15,0 3 0-15,1 5 0 16,-1 4 0-16,0 9 0 0,-16 18 0 0,26-18 0 16,-26 18 0-16,22-2 0 0,-22 2 0 0,22 13 0 15,-22-13 0-15,22 23 0 0,-22-23 0 0,23 32 0 16,-12-11 0-16,-1 0-4 0,1 4 0 0,-3 0-4 15,0 2 5-15,-4-1-4 0,-1 1 5 0,-2 1-5 16,-3-2 3-16,-4 1-5 0,-4 0 6 0,-5-1-4 16,-2 0 6-16,-4-2 14 0,0 0-23 15,-5-4 24-15,1 1-23 0,-1-5 7 0,2-2 3 16,-1-3 0-16,1-2 0 0,-2-3 0 0,5-3 2 16,-1-2 2-16,2-2 2 0,3-2 0 0,17 3-4 15,-28-16 0-15,28 16-4 0,-19-19 5 0,19 19 4 16,0 0 2-16,-16-19-10 0,16 19 0 15,0 0 0-15,0 0 0 0,-12 19 0 16,6 0 0-16,-3 8 0 0,-3 9 0 0,0 5 0 16,-3 6 0-16,-2 5 0 0,-1 6 0 0,-5 5 0 15,-4 2 0-15,-4 1 0 0,0-1 0 0,0-8-52 16,6 0-29-16,0-20-59 0,19 14-141 0,-19-24-314 16,18-6 18-16,3-1 257 0</inkml:trace>
  <inkml:trace contextRef="#ctx0" brushRef="#br1" timeOffset="506504.5126">18965 9976 1570 0,'23'10'87'0,"-23"-10"-69"0,0 0-12 0,0 0-4 15,-14 18-2-15,14-18 0 0,-21 31 10 0,6-14 2 16,1 6 10-16,-4-2 4 0,3 4 7 0,-3-2 0 15,3 4-10-15,-2-4 26 0,6 1-31 0,0-5 22 16,5-2-19-16,6-17-11 0,-3 20-2 0,3-20-8 16,0 0 0-16,0 0 2 0,20 6 0 0,-20-6 5 15,21-14 2-15,-21 14 1 0,28-30-1 16,-15 10-14-16,2-5 21 0,-1-2-23 0,2-1 22 16,-1-3-14-16,-1 1-1 0,-1 0 0 0,-2 0 0 15,-2 1 0-15,0 1 0 0,-2 3 0 0,-1 3 0 16,-2 4 0-16,-4 18 0 0,5-22 0 15,-5 22 0-15,0 0 0 0,0 0 0 0,0 0 0 16,0 0 0-16,0 0 0 0,5 22 0 0,-5-22 0 16,9 24 0-16,-9-24 0 0,21 20 0 15,-3-10-39-15,-18-10-8 0,42 11-19 0,-21-16-23 16,13 10-44-16,-14-24-84 0,24 7-297 0,-14-3-28 16,1-7 143-16</inkml:trace>
  <inkml:trace contextRef="#ctx0" brushRef="#br1" timeOffset="506692.0036">19461 9855 1758 0,'-28'16'122'0,"13"4"-74"15,0 0-13-15,3 3-2 0,0 1-10 0,1 4-3 16,-1 0-12-16,2 1-8 0,4 2 0 0,1-2 0 16,1 0 0-16,4-2 0 0,1-3 0 0,2-4-19 15,3 0-3-15,-6-20-29 0,23 29-36 0,-23-29-38 16,37 17-73-16,-37-17-116 0,19-22-252 15,2 12 73-15,-9-15 322 0</inkml:trace>
  <inkml:trace contextRef="#ctx0" brushRef="#br1" timeOffset="507082.6614">19600 9627 1886 0,'0'0'31'0,"-2"21"-23"0,2-21 4 15,14 22 6-15,-14-22 2 0,25 23 7 0,-25-23-1 16,29 24-7-16,-12-13-19 0,0 1 0 0,-17-12 0 16,30 26 0-16,-30-26 0 0,21 27 0 0,-21-27 0 15,13 32 0-15,-10-13 0 0,-1 1 0 0,-4 1 0 16,-2 2 0-16,-3 2 0 0,-3 0 0 16,-2 2 0-16,0 0 0 0,-3 0 0 0,2 0 0 15,-2-4 0-15,3-3 0 0,12-20 0 0,-16 24 0 16,16-24 0-16,0 0 0 0,0 0 0 15,0 0 0-15,0 0 0 0,20-12 0 0,-7-5 0 16,4-4 0-16,2-7 0 0,1-3 0 0,2 1 0 16,-3 0 0-16,1 1 0 0,-2 1 0 0,-2 3 0 15,0 1 0-15,1 2 0 0,-2 2 0 16,-15 20 0-16,31-27 0 0,-31 27 0 0,17-10 0 16,-17 10 0-16,0 0 0 0,10 18 0 0,-10-18 0 15,1 38 0-15,-4-15 0 0,3 4 0 0,-2 0-14 16,3 2-35-16,-2-4-15 0,8 7-44 0,-8-15-31 15,18 18-68-15,-17-35-55 0,18 34-60 0,-9-17-116 16,-9-17 54-16,40 21 325 0</inkml:trace>
  <inkml:trace contextRef="#ctx0" brushRef="#br1" timeOffset="507551.3998">20292 9824 1434 0,'-27'-22'290'0,"27"22"-182"0,-33-16-40 0,15 13-17 15,-1 0-14-15,-1 4-5 0,2 3-8 16,0 4-21-16,0 2-3 0,2 5 0 0,0 3 0 16,3 2 0-16,0 2 0 0,1 5 0 0,0 1 0 15,1-1 0-15,1 1 0 0,4-2 0 16,4-5 0-16,4-1 0 0,6-2 0 0,-8-18 0 16,17 26 0-16,-17-26 0 0,23 16 0 0,-23-16 0 15,26 7 0-15,-26-7 0 0,32-7 0 0,-14-3 0 16,3-3 0-16,1-4 0 0,-1-2 0 15,-1-3 0-15,0-1 0 0,-2 0 0 0,-2 1 0 16,-3 1 0-16,-1-1 0 0,-3 1 0 0,-9 21 0 16,12-30 0-16,-12 30 0 0,0 0 0 0,-1-17 0 15,1 17 0-15,0 0 0 0,-26 28 0 0,13-5 0 16,-4 2 0-16,-3 9 0 0,-3 4 0 0,1 6-5 16,-2 7-10-16,0 6 16 0,-1 5-11 15,2 1 15-15,-3 2-1 0,1-2-4 0,2-3 8 16,0-6-7-16,4-5 8 0,2-7-7 15,1-5-2-15,5-8 0 0,3-4 0 0,2-7 0 16,6-18 0-16,-6 21 0 0,6-21 0 0,0 0 0 16,0 0 0-16,0 0 0 0,6-22 0 0,0 2 0 15,1-5 0-15,1-1 0 0,1-2 0 0,-1-2 0 16,2-3 0-16,0-4 0 0,2-3 0 16,1-5 0-16,3-5 0 0,3-1 0 0,2-5 0 15,3 4-53-15,-7-6-66 0,16 25-145 0,-29-7-293 16,15 9-31-16,1 4 123 0</inkml:trace>
  <inkml:trace contextRef="#ctx0" brushRef="#br1" timeOffset="507692.0252">20635 10056 2047 0,'0'0'0'0,"-28"23"0"16,28-23 0-16,-29 10 0 0,12-9 0 0,0-1 0 15,17 0 0-15,-26-3 0 0,26 3 0 0,0 0 0 16,-3-17 0-16,5 0 0 0,19 16-199 0,-13-25-496 15,12 6 25-15,-3 0 188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22:42:33.76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1527 735 1415 0,'0'0'23'0,"-3"-18"29"0,3 18-48 0,0 0-6 15,0 0 0-15,0 0 8 0,0 0 5 0,3 27-26 16,-3-4 38-16,4 7-28 0,-3 9 26 0,1-1 3 16,0 3-15-16,3 1 5 0,-3 4-15 0,3 2 12 15,0 6-15-15,-2 2-10 0,1 2 25 0,-3-2-25 16,-2 4 24-16,-1 1-5 0,-2-1-28 0,-5-3-5 16,7 3-48-16,-9-18-34 0,15 14-85 0,-16-22-109 15,7-8-171-15,13 11 105 0,-8-37 370 16</inkml:trace>
  <inkml:trace contextRef="#ctx0" brushRef="#br0" timeOffset="265.6438">1954 1005 1505 0,'-32'29'59'0,"-13"1"-28"16,3 3-3-16,1 0-3 0,4 0 22 0,-3-5 15 15,8 1-41-15,-1-6 23 0,9 0-39 16,1-5 9-16,7-1 3 0,16-17-12 0,-18 23-3 16,18-23-3-16,2 17-2 0,-2-17 0 0,22 21 3 15,-5-9-4-15,6 0 4 0,5-1-2 0,6-3 4 16,3 2-3-16,2-3 0 0,0 2-4 0,-3-2-7 16,1-1-10-16,-3 0-9 0,-1 1-12 0,-7-3-16 15,6 7-35-15,-32-11-30 0,44 13-35 0,-44-13-42 16,36 5-66-16,-18 2-184 0,-18-7 68 0,39 1 383 15</inkml:trace>
  <inkml:trace contextRef="#ctx0" brushRef="#br0" timeOffset="468.7462">2529 1207 1486 0,'-16'28'243'0,"16"-28"-210"16,0 0-27-16,0 0-12 0,0 0 2 0,0 0 6 15,19-10 6-15,-2 3-10 0,7-3 33 0,4-3-41 16,5-3 31-16,5-2-19 0,3 0-4 0,3 0 7 16,3 1-10-16,-2 3-10 0,-2 0-9 0,-6 8-19 15,-7-4-28-15,0 9-25 0,-30 1-64 0,39-5-115 16,-39 5-260-16,6 20 48 0,0 5 386 0</inkml:trace>
  <inkml:trace contextRef="#ctx0" brushRef="#br0" timeOffset="625.0016">2530 1483 1814 0,'0'0'47'0,"-17"12"-29"0,17-12-18 0,0 0-4 15,25 3 3-15,-6-1 5 0,8-6 2 0,7-1 1 16,6-5 1-16,8-5-6 0,10-6 3 0,5-3-22 16,10-3-18-16,1-5-45 0,16 6-98 0,-18-22-153 15,16 13-262-15,3 3 30 0,-8-4 455 0</inkml:trace>
  <inkml:trace contextRef="#ctx0" brushRef="#br0" timeOffset="1343.7968">4518 893 1622 0,'0'0'63'16,"0"0"-21"-16,0 0-39 16,0 0-1-16,0 0-2 0,0 0-6 0,0 0 12 15,-2 16 1-15,2-16 2 0,-11 19 4 0,11-19-5 16,-21 29 4-16,6-11-2 0,3-1 6 0,12-17-1 16,-24 32 4-16,14-14-4 0,4 1 4 0,1 0-7 15,2 2-1-15,3 0-1 0,4 0 0 0,1-1-4 16,2 1-16-16,4 0 19 0,3-1-26 0,3-2 25 15,3-2-7-15,5-5-4 0,-1-3 3 16,6-3-8-16,4-6-5 0,6-4-3 0,3-7-15 16,7-5-12-16,-1-8 14 0,6-1-57 15,-6-12 5-15,12 5-71 0,-19-13-86 0,17 8-117 16,-8 9-153-16,-13-4 157 0,10 13 351 0</inkml:trace>
  <inkml:trace contextRef="#ctx0" brushRef="#br0" timeOffset="1515.6896">5054 837 1511 0,'-52'40'96'0,"18"-4"-37"16,-3 5-24-16,3 5 11 0,0 3-14 0,7-2 11 15,2-3-24-15,5 0-27 0,3-5 22 0,6-2-30 16,5-3 22-16,5-6-4 0,6-6-9 0,3-1 1 16,7-2-9-16,3-4-15 15,13 2-29-15,-2-12-28 0,18 7-87 0,-14-28-129 16,12 9-253-16,11 2 48 0,-7-15 415 0</inkml:trace>
  <inkml:trace contextRef="#ctx0" brushRef="#br0" timeOffset="1890.6786">5689 792 1284 0,'-27'38'292'0,"-6"-30"-257"0,3 3-1 0,-5 6 4 15,2 7 24-15,-7 0-3 0,4 2-5 16,-6-1-12-16,4 0-5 0,0 0-7 0,4 1 1 16,8-5-11-16,6 1-5 0,7-4-7 15,13-18-2-15,-9 28-9 0,9-28 3 0,10 20-1 16,-10-20 1-16,29 22-2 0,-9-14 6 0,7-4-8 16,4-3 6-16,7-7 2 0,2-2-8 0,4-4 3 15,3-5-6-15,-1-3 5 0,0-4-2 0,-3-1 8 16,-3-2-5-16,-2-1 4 0,-4 0-3 0,-5 3 0 15,-6 1-5-15,-5 2 7 0,-4 5-3 0,-7 0 0 16,-7 17 3-16,4-19-3 0,-4 19-3 16,0 0 10-16,0 0-11 0,-22-10 2 0,22 10 3 15,-26 21-5-15,8 2 6 0,-5 6-3 16,-3 7 3-16,-3 8-6 0,0 0 8 0,1 6-6 16,1 2-7-16,3-1 6 0,2-3-28 0,5-2-8 15,0-4-26-15,13 1-48 0,-5-18-48 0,26 15-108 16,-14-18-299-16,18-9 31 0,14 9 329 0</inkml:trace>
  <inkml:trace contextRef="#ctx0" brushRef="#br0" timeOffset="2515.6983">6448 918 1341 0,'0'0'68'0,"-17"10"-51"16,17-10-16-16,-15 17 3 0,15-17 16 0,-18 27 6 15,7-7 18-15,-7 3 1 0,2 4 8 16,-5 1-8-16,5 5 8 0,-3-3-12 0,3 3-24 16,-1 1 24-16,2 3-32 0,0-2 23 0,2-1-6 15,1-5-11-15,3-1 3 0,1-4-12 0,3-5 2 16,5-19-6-16,2 21 0 0,-2-21-1 16,0 0-2-16,21 7 1 0,-21-7 2 0,26-9-1 15,-26 9 0-15,35-34 4 0,-14 7-6 0,3-9 9 16,2-4-7-16,1-6-6 0,-2-2 20 0,-2-1-23 15,-3 1 21-15,-3 6-9 0,-5 2-5 0,-2 5 6 16,-4 1-9-16,-3 1 7 0,0 2-5 0,-1 2 8 16,-1 4-9-16,-1 25 6 0,2-18-2 15,-2 18 1-15,0 0 7 0,0 0-2 16,-5 17-1-16,5-17-6 0,0 40 4 0,0-10-3 16,1 7 4-16,1 1-3 0,3 6 8 0,1 1-7 15,4-2 7-15,2 2-7 0,5-4-11 0,4-3 17 16,3-2-18-16,5-7 20 0,4-6-7 0,3-4-4 15,1-4 0-15,2-8 0 0,1 0 0 0,-2-7 0 16,-2-6 0-16,-5-2 0 0,-3-9 0 16,-5-4 0-16,0-5 0 0,-2-8 0 0,-2-5 0 15,-3-3 0-15,-4-4 0 0,0 0 0 0,-4 0 0 16,-5 3 0-16,-3 1 0 0,-2 2 0 0,-5 0-8 16,-2-1-40-16,-2 3-29 0,4 8 3 0,-10 4-13 15,16 9-64-15,-20 5-57 0,21 12-143 16,0 0-191-16,0 0 57 0,-15 46 470 0</inkml:trace>
  <inkml:trace contextRef="#ctx0" brushRef="#br0" timeOffset="2781.3351">6229 1916 1526 0,'-17'-22'302'0,"17"22"-281"15,-4-18-14-15,15 1-10 0,12-4 13 0,9-2 3 16,9-5 9-16,11 1-4 0,7-4 3 0,8-1-13 16,7-1 3-16,2 2-9 0,2 2 1 15,-1 6-10-15,-8 5-9 0,-6 2-13 0,-5 5-9 16,-12 1-7-16,-1 10-9 0,-11-8-34 0,7 16-63 15,-21-17-120-15,6 13-297 0,-2 11 42 0,-24-15 359 16</inkml:trace>
  <inkml:trace contextRef="#ctx0" brushRef="#br0" timeOffset="3359.4967">6671 1989 1534 0,'0'0'31'16,"-26"-1"-8"-16,26 1 11 0,-23 10 15 15,23-10 8-15,-27 26-1 0,10-9-24 0,1 6-1 16,-2-6-12-16,2 5 7 0,-1-1-6 0,1 4 7 16,0-2-9-16,3 2 1 0,-1 0-10 15,2-1 1-15,1-4-7 0,2 1 1 0,9-21-3 16,-8 27 0-16,8-27-3 0,0 0 1 0,0 0 0 15,17 9 0-15,-17-9 1 0,22-14-2 0,-22 14 3 16,28-32-3-16,-11 8 4 0,3-3-3 16,-1-4 4-16,3-4-6 0,-1 1 6 0,-1-1-6 15,-1-2 6-15,-2-1-5 0,-3 1-14 0,-3 3 24 16,0 5-25-16,-5 2 25 0,0 4-5 0,-1 5-4 16,-5 18 4-16,4-17-1 0,-4 17 1 0,0 0 2 15,0 0-4-15,0 0 0 0,-5 17-3 0,5-17 2 16,-7 29-2-16,4-7 4 0,0-2-2 15,0 2-7-15,2-3 26 0,2 2-26 16,-1-21 26-16,10 34-17 0,0-17 0 0,-10-17 4 16,25 26 0-16,-8-17 1 0,4-4-3 0,1-3-4 15,3-4 0-15,3-3 0 0,1-10 0 0,4 3 0 16,1-7 0-16,3-2 0 0,1 3 0 0,-7-2 0 16,0 1 0-16,-10 6 0 0,-21 13 0 0,30-22 0 15,-30 22 0-15,0 0 0 0,18-20 0 16,-18 20 0-16,0 0 0 0,0 0 0 0,0 0 0 15,0 0 0-15,0 0 0 0,-5 18 0 0,5-18 0 16,-8 36 0-16,0-10 0 0,0 6 0 0,-3 1 0 16,0 3 0-16,-1-1 0 0,1-3 0 0,2-1 0 15,3-3 0-15,5 1 0 0,0-6-20 0,8 4-75 16,-7-27-84-16,26 31-293 0,-26-31-159 16,26 11 41-16,-1 1 531 0</inkml:trace>
  <inkml:trace contextRef="#ctx0" brushRef="#br0" timeOffset="3500.1113">7531 2253 2047 0,'-19'2'0'0,"2"-5"0"0,0-1 0 16,17 4 0-16,-31-14 0 0,31 14 0 0,-29-18 0 16,29 18 0-16,-23-22 0 0,23 22-25 15,-19-35-104-15,19 35-236 0,-8-21-283 0,8 21 12 16,-24-17 393-16</inkml:trace>
  <inkml:trace contextRef="#ctx0" brushRef="#br0" timeOffset="6739.1976">8496 1356 1397 0,'0'0'55'0,"-19"23"-39"0,8-4-16 0,-1 4 2 15,-4 4-3-15,-1 3 5 0,-3 3-6 16,-3-1 9-16,-2 4-12 0,-1-2 1 16,0 6-26-16,-2-7-16 0,12 4-43 0,-7-16-52 15,23 8-115-15,0-6-228 0,0-23 62 0,20 22 422 16</inkml:trace>
  <inkml:trace contextRef="#ctx0" brushRef="#br0" timeOffset="7395.3882">9207 1211 1239 0,'0'0'316'0,"0"0"-271"0,0 0-40 15,0 0-4-15,0 0 11 0,0 0-28 0,0 0 27 16,1 19-25-16,-9-2 20 0,-2 3 2 0,-3 5-8 15,-2 1 9-15,-2 4-4 16,0 3 11-16,-2-1-2 0,0 1 7 0,1-2-8 16,3-1 5-16,3-7-11 0,4-3 3 0,8-20-7 15,-4 19-1-15,4-19-2 0,0 0-1 0,28-3 0 16,-10-5-1-16,4-10 5 0,4-8-5 0,4-5 5 16,1-9-1-16,3-4 7 0,2-2-8 0,-1-2 12 15,1 0 13-15,-4 0-26 0,-2 1 25 0,-6 2-29 16,-3 2-7-16,-4 3 17 0,-3 3-10 15,-3 4 9-15,-1 1-7 0,-4 5 1 0,-2 4-7 16,-4 23 11-16,5-20-3 0,-5 20 9 0,0 0 3 16,0 0-3-16,-10 31 2 0,1-9-6 15,2 8 10-15,-4 2-7 0,3 3 13 0,-1-2-7 16,4 0 1-16,4-4-7 0,6-4-3 0,5-3-5 16,4-5 4-16,6-4 0 0,4-1-22 15,4-8 31-15,5-1-26 0,3-6 28 0,6-3 26 16,3-5-38-16,3-4 28 0,3 0-19 0,-1-5-9 15,-2 2 9-15,-2-4-8 0,-5 1 0 0,-4-2-4 16,-6 3 4-16,-4 1-6 0,-5 4 3 0,-3 4 3 16,-19 11-5-16,23-15 2 0,-23 15 0 0,0 0 0 15,0 0-1-15,0 0 0 0,0 0 0 0,-3 26 0 16,-5-3 0-16,-1 10 0 0,-3 6 0 16,-3 4 0-16,2 2-5 0,-1-3-19 0,5-2 16 15,1-4 4-15,7-4-16 0,2-4-7 16,7 0-23-16,1-8-17 0,11 3-2 0,-2-11-17 15,15 6-30-15,-11-21-109 0,21 17-104 0,-11-8-202 16,0-12 46-16,13 13 485 0</inkml:trace>
  <inkml:trace contextRef="#ctx0" brushRef="#br0" timeOffset="7598.545">10524 1162 1799 0,'0'0'119'0,"0"0"-117"0,0 0-7 16,0 0-9-16,17 15 11 0,-17-15 5 16,32-1-1-16,-12-3-2 0,5-2-1 0,4 0-1 15,3-3-8-15,3 1-7 0,-1-3-13 0,6 4-15 16,-6-9-32-16,11 9-37 0,-17-11-64 0,12 13-116 16,-13 6-249-16,-27-1 61 0,34 16 389 0</inkml:trace>
  <inkml:trace contextRef="#ctx0" brushRef="#br0" timeOffset="7754.7933">10444 1521 1671 0,'-44'12'147'0,"44"-12"-140"0,0 0-18 16,0 0-2-16,24-10 10 0,-1 0 4 0,8-2 2 16,5-5-4-16,11-4 3 0,6 2-12 0,12-3-14 15,0-8-54-15,19 12-89 0,-17-21-116 0,14 15-308 16,2 7 73-16,-9-8 387 0</inkml:trace>
  <inkml:trace contextRef="#ctx0" brushRef="#br0" timeOffset="8161.0407">12042 1015 1472 0,'-27'-9'48'0,"5"2"-37"0,0 0 8 0,4 4 12 15,-4 2 9-15,3 6-2 0,-7 0-15 0,1 4-7 16,-6 5 0-16,2 4 9 0,-3 4 1 16,4 7 9-16,-2 1-7 0,4 4 4 0,1 1-4 15,3 0-32-15,1 1 25 0,6-2-25 0,1-3 22 16,6 5 8-16,3-6-13 0,6 0 1 0,5-3-7 15,6-2 3-15,7-4-4 0,2-3 3 16,7-4-5-16,6-3 2 0,8-4-3 0,6-4 1 16,7-7-1-16,5-7-4 0,1-4 2 0,-1-5-3 15,-1 0 2-15,-6-5-2 0,-7-2 4 16,-9-1-4-16,-8-2 6 0,-7 1-6 0,-6 1 8 16,-5-1-7-16,-5 2 5 0,-6 1 12 0,-4-1-16 15,-6 3 0-15,-4 1 0 0,-6-1 0 0,-4 3-21 16,-3-1-13-16,1 8-4 0,-5 4-3 0,8 8-8 15,-5-1-3-15,10 9-30 0,-5-6-39 0,23 0-100 16,-22 17-163-16,22-17-145 16,4 34 55-16,-4-34 474 0</inkml:trace>
  <inkml:trace contextRef="#ctx0" brushRef="#br0" timeOffset="8333.8202">12790 1258 1532 0,'-17'-1'-85'0,"-11"-15"-12"0,28 16-18 0,-25-23 43 15,25 23-76-15,-6-24-149 0,6 24-134 0,0 0 145 16,2-27 286-16</inkml:trace>
  <inkml:trace contextRef="#ctx0" brushRef="#br0" timeOffset="8631.0865">13191 999 1194 0,'-27'14'338'16,"-7"-5"-286"-16,7 4-1 0,-3-2 8 0,8 6 14 16,-3-1-19-16,5-1-13 0,3 0-12 15,17-15-9-15,-21 28-7 0,21-28-1 0,0 29-3 16,0-29 0-16,15 31-6 0,-15-31-31 0,33 29 24 15,-8-18-28-15,5 1 32 0,4-1 0 0,1-6 2 16,-1 1-1-16,3 0-2 0,-3 1 1 0,-4 2-1 16,-3-1 3-16,-8 2-2 0,-19-10 2 0,24 19-2 15,-24-19-4-15,11 27-7 0,-11-10 4 16,-3 1-6-16,-6 1 1 0,-3-2-10 16,-6-1-6-16,2 3-14 0,-8-4-7 0,7 4-22 15,-9-10-16-15,13 8-39 0,-13-20-34 0,26 3-71 16,-25 10-121-16,6-21-107 0,19 11 236 0</inkml:trace>
  <inkml:trace contextRef="#ctx0" brushRef="#br0" timeOffset="8802.9557">13366 922 2036 0,'0'0'11'0,"0"0"-11"15,0 0 0-15,0 0 0 0,0 0 0 16,23 6 0-16,-23-6 0 0,32-2 0 0,-4-5 0 15,5-5 0-15,12 1-19 0,-2-9-127 0,23 5-303 16,-14 5-205-16,1 4 16 0,-1 10 498 16</inkml:trace>
  <inkml:trace contextRef="#ctx0" brushRef="#br0" timeOffset="9412.3347">1499 3529 1100 0,'0'0'341'0,"0"0"-269"0,14 18-30 0,-14-18-11 16,0 33 4-16,-3-7-3 0,4 8 3 0,-5 6-20 16,-1 6 2-16,-3 5-13 0,1 4-7 0,-1 1 22 15,-1 2-23-15,1-3 19 0,0-2-8 16,3-4-13-16,4 0 10 0,1-6-13 0,3-3-4 15,4-1-30-15,-3-14-23 0,11 9-63 16,-15-34-78-16,26 33-164 0,-26-33-165 0,22 12 155 16,0-2 381-16</inkml:trace>
  <inkml:trace contextRef="#ctx0" brushRef="#br0" timeOffset="9615.9338">1205 3473 1824 0,'0'0'98'16,"0"0"-56"-16,-20 0-25 0,20 0-12 0,0 0-3 16,0 0-2-16,0 0 1 0,30-2 2 0,-4-1-1 15,11-4 2-15,8-2-3 0,12-7 2 16,6-5-5-16,9-1-10 0,1-4-18 0,8 4-14 16,-4-4-37-16,7 13-22 0,-12-8-34 15,9 24-91-15,-24-18-82 0,5 13-236 0,-2 12 70 16,-15-12 444-16</inkml:trace>
  <inkml:trace contextRef="#ctx0" brushRef="#br0" timeOffset="9803.3892">1969 3831 1518 0,'0'0'311'0,"0"0"-294"15,0 0-20-15,25-6 8 0,3-11 6 0,9-4 5 16,6-6-6-16,7-1 0 0,9-1-8 15,3 0 0-15,5 1-16 0,-3 3-18 0,-4-3-33 16,2 15-36-16,-17-13-52 0,15 28-99 16,-26-8-231-16,2-2-41 0,-1 18 250 0</inkml:trace>
  <inkml:trace contextRef="#ctx0" brushRef="#br0" timeOffset="9943.9991">2045 4207 1768 0,'-30'3'135'0,"30"-3"-112"16,0 0-25-16,17-11-4 0,5 0 6 0,9-6 0 16,11-3 4-16,6-7-2 0,12-2 4 15,9-4-18-15,9 4-31 0,-4-11-117 0,25 9-398 16,-23 6-59-16,3 4 78 0</inkml:trace>
  <inkml:trace contextRef="#ctx0" brushRef="#br0" timeOffset="10522.1346">3220 3707 1571 0,'12'-18'45'0,"6"3"-41"0,10-5 7 16,13-3 6-16,2-5 11 0,7 2-5 0,1 0-4 15,2 3-14-15,-6 3-1 0,-1 6-5 0,-3 2 4 16,-6 3-4-16,-5 4 1 0,-6 4-2 0,-8 2 0 15,-18-1 1-15,0 0 2 0,14 23 5 16,-21-4-2-16,-6 7 9 0,-8 6-3 0,-4 4 8 16,-7 1 0-16,-2 3 14 0,-3 0-6 15,1 3 9-15,-1-2-8 0,5-3-16 0,4-4 15 16,8-2-24-16,4-9 14 0,8-4-13 0,8-19-5 16,-1 24-1-16,1-24-2 0,20 14 1 0,1-11-1 15,6-3 1-15,7-6-8 0,7-8-16 0,9-3-24 16,-1-15-52-16,18 14-87 0,-21-27-187 15,17 11-204-15,-1 2 45 0,-13-14 474 0</inkml:trace>
  <inkml:trace contextRef="#ctx0" brushRef="#br0" timeOffset="10694.0354">4293 3450 1621 0,'-4'22'96'16,"-12"1"-75"-16,5 7-5 0,-1 3-5 0,2 4 6 15,-2 2-12-15,-1 2 3 0,1 4-11 0,-2 1 8 16,0 0-10-16,3-3-8 0,2-3 17 0,3-3-31 16,7-5 5-16,-1-10-58 0,16 6-26 0,-16-28-36 15,42 27-144-15,-18-25-146 0,5-13-63 0,17 3 303 16</inkml:trace>
  <inkml:trace contextRef="#ctx0" brushRef="#br0" timeOffset="10865.929">4884 3244 1509 0,'-5'16'102'16,"-21"0"-28"-16,4 12-35 0,-4 2 6 0,3 10-1 15,-5 4-24-15,2 4 0 0,-1 5-19 16,1 3 8-16,1 0-14 0,1 0 9 0,4-2-11 16,3-4 6-16,5 0-10 0,1-8-50 0,14 9-86 15,-18-27-138-15,31 19-134 0,-12-17-136 0,-4-26 180 16,17 40 375-16</inkml:trace>
  <inkml:trace contextRef="#ctx0" brushRef="#br0" timeOffset="11053.4065">4193 3547 1944 0,'0'0'103'0,"0"0"-103"0,0 0 0 0,0 0 0 16,8-18 0-16,-8 18 0 0,27-7 0 0,2-1 0 15,13 1 0-15,11-4 0 0,12 0 0 16,10 3 0-16,2-4-63 0,13 13-81 0,-17-22-186 16,20 20-316-16,-3-1 35 0,-1-2 359 0</inkml:trace>
  <inkml:trace contextRef="#ctx0" brushRef="#br0" timeOffset="11975.3468">5365 5861 1371 0,'0'0'86'16,"0"0"-64"-16,0 0-7 0,0 0 11 0,0 0 9 16,11 24 9-16,-11-24-4 0,0 0 0 15,0 0-7-15,0 0-4 0,0 0-2 16,22 9 0-16,-22-9 0 0,0 0-2 0,0 0 0 16,22-18-3-16,-22 18-4 0,15-19-2 0,-15 19-4 15,20-33-6-15,-8 14-13 0,1-3 21 0,0-1-24 16,-1-2 23-16,0-2-10 0,0 1-5 0,1-2 6 15,0 0-7-15,0 1 6 0,0 1-4 0,-1 2 3 16,-3 2-3-16,0 2 2 0,-9 20-3 0,11-29 3 16,-11 29-3-16,0 0 1 0,0 0-2 15,0 0-4-15,0 0 0 0,0 0 0 0,10 27 4 16,-7-2 0-16,1 7 6 0,-3 3-8 0,-1 2 9 16,0 3-7-16,-1-2 6 0,-2-1 7 15,5-2-21-15,1-4 22 0,2-4-23 0,4-6 15 16,-9-21 5-16,20 27-1 0,-20-27 4 0,26 6 1 15,-26-6 2-15,34-20 3 0,-13-1-2 16,3-12-14-16,-1-9 16 0,3-12-20 0,-1-5 12 16,-1-7-2-16,1-6-10 0,-5-3 7 0,-1-6-7 15,-6-3-3-15,-2-6 9 0,-5-5-11 0,-2-3 6 16,-4-5 1-16,0-2-16 0,-4-2 5 0,-1 0 10 16,-2 0-7-16,-2 2 10 0,0 1 4 0,-1 2-15 15,0 6 19-15,1 1-3 0,-4 6-11 0,1 3 12 16,1 1-13-16,-1 3 1 15,2 2 13-15,2 3-10 0,-2 3 15 0,0 4 1 16,1 3-14-16,-2 6 15 0,0 3-14 0,1 6 4 16,-1 4-4-16,1 6-1 0,-2 3 0 0,4 6 0 15,-2 5 0-15,1 2 0 0,3 8 0 0,6 18 0 16,-8-28 0-16,8 28 0 0,0 0 0 0,0-18 0 16,0 18 0-16,0 0 0 0,24-9 0 0,-4 6 0 15,10 1 0-15,10-1 0 0,12 1 0 16,9-3 0-16,15 0 0 0,11-2 0 0,11 0 0 15,10-1 0-15,5 1 0 0,5 1 0 0,5 1 0 16,3-1 0-16,1 3 0 0,2-1 0 0,1 0 0 16,-4 2 0-16,-3 2 0 0,2-1 0 15,-8 2 0-15,-6 0 0 0,-3 0 0 0,-11-1 0 16,-4 4-23-16,-12-3-35 0,-4 5-29 16,-19-9-56-16,7 16-99 0,-35-20-191 0,5 3-148 15,-7 5 102-15,-28-1 479 0</inkml:trace>
  <inkml:trace contextRef="#ctx0" brushRef="#br0" timeOffset="13225.7431">6557 3484 1014 0,'0'0'276'0,"18"4"-219"16,-18-4-46-16,0 0-11 0,0 0 0 0,-3 17 2 16,3-17 0-16,-9 26 6 0,2-9 4 0,1 4 12 15,-5-4 4-15,4 6 9 0,-4-5-5 0,3 5 2 16,-3-3-10-16,4 2 1 0,-1-2-10 0,3-2 1 15,5-18-11-15,-5 25-1 0,5-25-7 16,0 0-1-16,0 0 0 0,0 0 2 0,25 3 8 16,-25-3 2-16,28-27 5 0,-9 8-6 15,-4-6 3-15,2-1-9 0,0-1 4 0,-2-1-6 16,-2 1 6-16,0 1-4 0,-6 2 12 0,0 3-1 16,-4 2 10-16,-3 19-2 0,3-29 1 0,-3 29-6 15,0-19 0-15,0 19-3 0,0 0 0 0,0 0 1 16,0 0-4-16,0 0 0 0,0 0-5 15,0 0-1-15,0 0-1 0,0 0-3 0,-11 24 0 16,10-7 3-16,2 0-2 0,3 1 5 0,-4-18-1 16,13 30 6-16,-13-30-1 0,26 19 4 0,-9-14 1 15,7-2 3-15,3-7 2 0,5-3-1 0,2-5-1 16,1-4-5-16,1-3-1 0,1-2-7 0,-4-1 3 16,0 1-5-16,-7 0 4 0,-3 2-4 15,-3 0 2-15,-20 19-3 0,24-27 4 16,-24 27 0-16,11-17 0 0,-11 17-1 0,0 0-1 15,0 0-3-15,0 0 0 0,0 0 0 0,0 0 0 16,0 0-1-16,0 0-5 0,0 0-2 0,-2 30-1 16,-2-6 2-16,0 8-7 0,0 3 1 0,-1 3-11 15,0 2 0-15,1 3-14 0,-1-3-1 0,7 3-25 16,-7-8-16-16,13 12-60 0,-15-23-121 16,17 14-290-16,-3-1 16 0,-5-9 303 0</inkml:trace>
  <inkml:trace contextRef="#ctx0" brushRef="#br0" timeOffset="13445.3452">6642 4084 1799 0,'0'0'78'0,"0"0"-69"0,0 0-13 0,0 0-1 16,0 0 4-16,27 2 4 0,0-4 3 0,4-2-2 15,7-4 0-15,5-2-4 0,3-2 1 0,4-1-6 16,2 2-4-16,-3-1-12 0,2 5-10 16,-9-3-21-16,4 9-17 0,-10-8-26 0,11 15-47 15,-19-17-82-15,15 9-279 0,-10 9 2 0,-16-9 260 16</inkml:trace>
  <inkml:trace contextRef="#ctx0" brushRef="#br0" timeOffset="13664.6465">7057 4325 1396 0,'-33'3'237'0,"33"-3"-199"0,-10 18-16 16,10-18 5-16,-7 30 2 0,5-9 2 0,-4 2-15 16,1 6-1-16,-3 3 8 0,0 4-29 0,-1 3 25 15,-2 2-26-15,2 0 3 0,-1 0 9 0,0-1-9 16,3-3 5-16,2 0-24 0,-1-6-4 15,8-1-26-15,-3-11-30 0,16 6-65 0,-15-25-186 16,0 0-222-16,36 10 25 0,-17-24 449 16</inkml:trace>
  <inkml:trace contextRef="#ctx0" brushRef="#br0" timeOffset="13946.0171">7265 4372 1417 0,'-45'1'275'0,"23"17"-226"16,-5 0-23-16,5 4 9 0,-2-1 4 0,5 2-1 16,-2-3-6-16,3 2-17 0,-1-4 20 0,7 0-27 15,12-18 21-15,-14 27-13 0,14-27-5 0,-3 19 1 16,3-19-6-16,0 0-2 0,16 21-4 16,-16-21 0-16,24 9 0 0,-24-9 0 15,32 8 0-15,-13-6 0 0,3-3 0 0,3 0 0 16,-1-2 0-16,1 1 0 0,1 1 0 0,-3-1 0 15,1 1 0-15,-2 1 0 0,0 3 0 0,0-2-1 16,0 5-29-16,0-1-16 0,3 4-21 0,-4-7-57 16,18 18-132-16,-22-15-355 0,15 0 2 0,2 3 307 15</inkml:trace>
  <inkml:trace contextRef="#ctx0" brushRef="#br0" timeOffset="14193.7906">8921 4074 1904 0,'0'0'34'0,"3"21"-30"16,2-3-7-16,-1 5 5 0,4 6-6 0,-7 1-2 16,-1 5-19-16,-5-2-14 0,5 11-65 0,-15-19-84 15,26 5-345-15,-12 2-72 0,1-9 169 0</inkml:trace>
  <inkml:trace contextRef="#ctx0" brushRef="#br0" timeOffset="14544.6379">10354 3345 1670 0,'0'0'80'0,"0"0"-58"16,0 0-12-16,18 24 7 0,-14-2 1 16,2 6 6-16,-4 3-10 0,1 7 3 0,-5 2-9 15,2 4 6-15,-2 2-11 0,-2 2 6 0,1 0-11 16,-2 0 7-16,0 2-10 0,-1-2-8 0,0-2 13 15,-1-3-28-15,3-2 7 0,-1-9-48 0,10 3-33 16,-9-18-45-16,22 17-161 0,-18-34-235 0,18 23 19 16,-1-11 376-16</inkml:trace>
  <inkml:trace contextRef="#ctx0" brushRef="#br0" timeOffset="14756.5334">10125 3265 1666 0,'-29'-15'366'16,"29"15"-351"-16,0 0-15 0,0 0 0 0,0 0 0 15,32 2 0-15,-1-4 0 0,8-2 0 0,7-3 0 16,8-2 0-16,8-2 0 0,5-1 0 0,2 0 0 16,2 1 0-16,-2 4-32 0,-3 0-19 0,1 7-21 15,-12-5-22-15,6 16-41 0,-21-17-76 0,16 13-275 16,-18 5-83-16,-10-3 173 0</inkml:trace>
  <inkml:trace contextRef="#ctx0" brushRef="#br0" timeOffset="14928.4128">10929 3501 1593 0,'-7'22'316'0,"7"-22"-299"0,0 0-18 0,17-13 5 16,-17 13 8-16,31-17 2 0,-10 7-4 15,2 0-3-15,3 2-10 0,0 1-7 0,4-1-6 16,2 3-19-16,-1-5-52 0,9 13-62 16,-23-16-69-16,21 23-249 0,-38-10-77 0,23 12 102 15</inkml:trace>
  <inkml:trace contextRef="#ctx0" brushRef="#br0" timeOffset="15084.6816">10878 3851 1821 0,'-54'11'179'0,"34"-3"-154"0,20-8-23 0,-17 7-3 16,17-7 0-16,0 0-1 0,0 0 0 0,20-6 0 16,2-2 2-16,5-3-7 0,11-5-23 0,1-7-38 15,14 16-124-15,-24-23-279 0,20 18-140 0,-3-1 11 16,-6-7 561-16</inkml:trace>
  <inkml:trace contextRef="#ctx0" brushRef="#br0" timeOffset="15444.0741">11868 5216 1120 0,'0'0'290'0,"-9"-30"-254"0,5 12-37 16,4 18-31-16,-2-34-34 0,2 34-64 0,3-24-112 16,-3 24-219-16,0 0 15 0,-14-32 379 15</inkml:trace>
  <inkml:trace contextRef="#ctx0" brushRef="#br0" timeOffset="15959.7195">12249 3559 1701 0,'0'0'93'0,"6"-19"-81"15,-6 19-13-15,0 0-1 0,28-24 0 16,-10 13 7-16,4-1-3 0,2 1 4 0,4 0-2 16,1 2-1-16,3 1 0 0,1-1-1 0,-3 5-2 15,-2 0 2-15,-4 4-2 0,-4 1-1 16,-20-1 3-16,24 7-1 0,-24-7 2 0,7 17 1 16,-7-17 2-16,-6 32-5 0,-5-8 6 0,-6 4-3 15,-6 2 10-15,-5 2 1 0,-2 1 10 0,-4 0-3 16,1 2 4-16,0 0-7 0,4 0 2 0,2-1-9 15,5-5 2-15,7-3-9 0,4-5-13 0,7-4 20 16,4-17-25-16,10 28 22 0,-10-28-15 16,36 19-4-16,-9-16-8 0,9-3-11 15,8-9-14-15,10-1-15 0,0-16-31 0,21 12-111 16,-22-28-148-16,20 12-226 0,-5 0 33 0,-8-14 430 16</inkml:trace>
  <inkml:trace contextRef="#ctx0" brushRef="#br0" timeOffset="16147.2072">13251 3326 1683 0,'-15'18'71'15,"-3"1"-54"-15,3 8 4 0,1 1 1 0,1 7 13 16,-2 2-11-16,1 4 1 0,-2 4-15 16,3 0 2-16,2 1-13 0,4-1 7 0,1-4-10 15,5-3 4-15,2-3-19 0,2-4-19 0,7 0-10 16,-1-10-36-16,11 4 4 0,-20-25-93 15,47 27-69-15,-30-32-89 0,14 1-190 0,11 7 137 16,-15-26 384-16</inkml:trace>
  <inkml:trace contextRef="#ctx0" brushRef="#br0" timeOffset="16334.7195">13722 3294 1293 0,'-34'35'337'0,"8"-20"-289"0,3 9-18 15,-3 1-5-15,4 9 13 0,-2 1-14 0,1 8-2 16,-2 0-21-16,2 4 6 0,1 2-12 0,2-2 9 16,3-2-9-16,2-1 7 0,4-1-22 0,1-7-24 15,9 4-6-15,-6-17-72 0,18 14-59 0,-18-14-266 16,7-23-97-16,18 29 132 0</inkml:trace>
  <inkml:trace contextRef="#ctx0" brushRef="#br0" timeOffset="16506.6274">13125 3437 1908 0,'0'0'116'15,"-7"-23"-93"-15,7 23-23 0,0 0 0 16,0 0 0-16,0 0 0 0,0 0 0 0,26-7 0 16,-1 6 0-16,12 1 0 0,11-2 0 0,9 4 0 15,2-5 0-15,8 9-55 0,-9-9-91 0,22 23-176 16,-15-15-296-16,5 5 13 0,0 3 305 0</inkml:trace>
  <inkml:trace contextRef="#ctx0" brushRef="#br0" timeOffset="17366.0356">14165 5656 1795 0,'29'-11'150'16,"-25"-6"-134"-16,2-4-18 0,5-6 3 0,4-1-3 15,0-2 5-15,2-1-13 0,0 0 3 0,-1-1-10 16,1 3 4-16,-2 0-1 0,0 2 10 0,-2 4-3 16,-2 5 8-16,-11 18-3 0,13-23 6 15,-13 23 2-15,0 0 6 0,0 0 2 0,0 0-2 16,0 0-2-16,0 0-6 0,0 0 2 0,14 24-3 15,-10-7 3-15,3 4-5 0,-1 2 2 0,-2 2-5 16,1 2 5-16,-1 0-5 0,0 0 4 0,0-2-3 16,1-3 3-16,3-3-3 0,-8-19 3 15,17 26-1-15,-17-26 4 0,0 0 3 0,25 13 2 16,-25-13 4-16,21-9 2 0,-21 9-1 16,27-36-9-16,-12 4-6 0,4-8 0 0,0-6 0 15,-2-7 0-15,-1-3 0 0,0-2 0 0,-5-4 0 16,-2-1 0-16,-1-4 0 0,-5-3 0 0,0-5 0 15,-3-5 0-15,-1-2 0 0,-2-6 0 0,1 1 0 16,-2-3 0-16,-1-3 0 0,2-1 0 0,-2 1 0 16,-3 0 0-16,1 3 0 0,1 1 0 15,-2 2 0-15,0 4 0 0,0-1 0 0,-2 6 0 16,0 3 0-16,-1 1 0 0,3 4-7 0,-2 4 13 16,4 2-15-16,-1 4 15 0,2 5-2 15,-1 3-7-15,-2 3 6 0,2 3-3 0,2 2 0 16,-1 4 0-16,1 5 0 0,0 4 0 0,2 3 0 15,1 4 0-15,2 2 0 0,1 3 0 0,-2 19 0 16,11-27 0-16,-11 27 0 0,19-17 0 16,-19 17 0-16,31-9 0 0,-6 5 0 0,4 3 0 15,5 1 0-15,3 3 0 0,8 2 0 0,7 0 0 16,10-1 0-16,9-1 0 0,10 0 0 0,12-3 0 16,8-1 0-16,9-4 0 0,12-3 0 0,7-1 0 15,10-3 0-15,8-4 0 0,4 0 0 0,5-1 0 16,0-1 0-16,0-1 0 0,1-1 0 0,-5 0 0 15,-6 1 0-15,-5 0 0 16,-7 1 0-16,-10 3 0 0,-6-1 0 0,-8 3 0 16,-11 2 0-16,-7 0 0 0,-13 4 0 0,-12 0 0 15,-8 3 0-15,-13 0 0 0,-12 2 0 0,-8 0 0 16,-26 2 0-16,20 2 0 0,-20-2-18 0,0 0-16 16,-22 9-24-16,-3-11-43 0,3 16-76 0,-28-21-120 15,10 16-274-15,-5 0 27 0,-5-9 298 16</inkml:trace>
  <inkml:trace contextRef="#ctx0" brushRef="#br0" timeOffset="18132.9017">15744 3177 1280 0,'0'0'42'16,"-22"-23"-37"-16,22 23 9 0,-20-10 7 0,20 10 7 16,-26 5 6-16,6 2-5 0,1 10 7 0,-8-1 4 15,3 10 15-15,-8-5 24 0,9 11-31 0,-6-6 23 16,6 9-38-16,-1-2-3 0,7 5 2 0,0-3-12 16,6 2 4-16,3-3-9 0,6-1 4 15,4-3-11-15,6-2 1 0,5-3-7 16,4-6 2-16,3-2-2 0,6-5 3 0,1-4 0 15,4-5 0-15,2-4 2 0,4-4-4 0,0-4 3 16,1-3-2-16,-3-5 3 0,-2-3-1 0,-5-3 2 16,-4-2-3-16,-2-3 0 0,-4-1-5 0,-3-1 1 15,-3-2-1-15,-6 0 0 0,-1-1 0 0,-4-1 0 16,-3 3-2-16,-3 2-14 0,-3 2 16 0,-3 0-25 16,-3 2 18-16,2 3-12 0,-2 1-6 15,14 21-2-15,-24-26-7 0,24 26-22 0,-19-8-26 16,19 8-77-16,-17 5-168 0,17-5-212 0,-6 27 0 15,6-27 350-15</inkml:trace>
  <inkml:trace contextRef="#ctx0" brushRef="#br0" timeOffset="18289.5375">16301 3320 1656 0,'-20'2'-124'0,"-10"-24"-130"16,30 22-131-16,0 0-122 0,-12-30 122 0,12 30 385 16</inkml:trace>
  <inkml:trace contextRef="#ctx0" brushRef="#br0" timeOffset="18602.0506">16619 3114 1439 0,'-23'19'310'0,"-5"-11"-287"15,5-1-3-15,2-1 8 0,21-6 5 0,-24 11-1 16,24-11-14-16,0 0-11 0,0 0-5 0,-5 22-2 16,5-22 3-16,21 20 3 0,-21-20 4 0,36 24-2 15,-14-10-12-15,4 0 24 0,2 2-28 16,-1 1 25-16,-1 1-16 0,-4 0-2 0,-2 0 2 15,-3 2 0-15,-4 0 6 0,-4 2-6 16,-3 0 4-16,-3 0-5 0,-3-1 2 0,-2 0-2 16,-4-1 2-16,-4 2-9 0,-1-2-2 0,-2-1-10 15,13-19-4-15,-29 30-8 0,29-30-13 0,-26 17-25 16,8-19-33-16,18 2-95 0,-21-6-158 0,21 6-180 16,-7-17 33-16,-2-10 413 0</inkml:trace>
  <inkml:trace contextRef="#ctx0" brushRef="#br0" timeOffset="18742.6628">16698 3049 1932 0,'0'0'47'0,"17"0"-37"0,-17 0-11 16,27-6 2-16,-3-1 2 0,7 2-4 0,3-3 1 16,5 2-11-16,2 3-17 0,-1-7-44 15,8 19-100-15,-25-26-231 0,17 20-194 0,-10 0 30 16,-7-7 427-16</inkml:trace>
  <inkml:trace contextRef="#ctx0" brushRef="#br0" timeOffset="19102.0679">15155 4077 1461 0,'15'-17'255'15,"-15"17"-213"-15,41-15-6 0,-2 6 6 16,8-7 5-16,13 1-10 0,7 0-10 0,6-1-11 15,7-2-2-15,6 2-5 0,6-2-11 0,5 2 10 16,0 2-11-16,4 0 21 0,3 4-13 16,1-1 9-16,4 0-13 0,-1 2-3 0,-2 1 2 15,-8 2-2-15,-7 1-3 0,-6 0-4 0,-12 2-5 16,-7-2-5-16,-10 3-10 0,-11-2-14 0,-5 7-41 16,-19-10-56-16,9 22-143 0,-30-15-310 0,0 0 64 15,0 0 255-15</inkml:trace>
  <inkml:trace contextRef="#ctx0" brushRef="#br0" timeOffset="20742.7694">15719 4561 1194 0,'0'0'113'0,"0"0"-97"0,0 0 0 0,0 0 14 16,-18 8 12-16,18-8 0 0,-25 17 6 0,5-6-7 15,4 7 2-15,-8-2-1 0,5 8 8 16,-7-2-6-16,8 4 4 0,-4-3-11 0,6 3-1 16,1-3-13-16,6 0-2 0,1-5-11 0,7-1-2 15,1-17-9-15,14 24 1 0,-14-24-2 16,39 14 4-16,-7-14 2 0,12-6 0 0,11-11 2 16,11-6-8-16,8-6-8 0,4-7-26 0,8 5-27 15,-8-14-58-15,15 18-87 0,-29-19-219 0,7 9-124 16,-7 5 58-16,-22-10 488 0</inkml:trace>
  <inkml:trace contextRef="#ctx0" brushRef="#br0" timeOffset="20930.269">15939 4487 1746 0,'-43'37'67'15,"7"7"-63"-15,5-2 18 0,8 3-4 0,6-4-10 16,8-2 9-16,6-4-15 0,4-1 2 0,7-2-9 15,7-3 6-15,6-1-9 0,4-9-6 0,9 1-30 16,-1-12-37-16,17 8-52 0,-15-21-82 16,23 6-317-16,-5 1 10 0,-3-12 188 0</inkml:trace>
  <inkml:trace contextRef="#ctx0" brushRef="#br0" timeOffset="21352.1666">16567 4478 1634 0,'-21'-2'41'0,"-8"-2"-24"0,4 7 12 16,-6-5 17-16,8 7 5 0,-4-2-3 0,4 5-14 15,-4-1-9-15,4 4-15 0,0 1 27 16,4 3-28-16,2-1 23 0,3 5-13 0,14-19-8 15,-15 30-7-15,15-30-4 0,1 25 0 0,-1-25 0 16,19 18 0-16,-19-18 0 0,34 11 0 16,-11-10 0-16,4-2 0 0,1-4 0 0,3-2 0 15,-1-3 0-15,2 0 0 0,-3-4 0 0,-2 0 0 16,-3-1 0-16,-3 0 0 0,-2 0 0 0,-2-1 0 16,-17 16 0-16,30-28 0 0,-30 28 0 15,21-22 0-15,-21 22 0 0,10-17 0 0,-10 17 0 16,0 0 0-16,0 0 0 0,0 0 0 0,0 0 0 15,0 0 0-15,0 0 0 0,-14 24 0 0,5 0 0 16,-6 9 0-16,-3 4 0 0,-3 8 0 0,-2 1 0 16,-2 2 0-16,-2 3 0 0,0 0 0 0,0 0 0 15,4-7 0-15,7-1 0 0,3-8 0 16,11-4 0-16,-1-8-39 0,13 6-99 16,-10-29-95-16,27 26-367 0,-27-26-12 0,36 12 188 15</inkml:trace>
  <inkml:trace contextRef="#ctx0" brushRef="#br0" timeOffset="21977.1808">17115 2986 1132 0,'0'0'260'0,"-8"-23"-254"0,8 23-4 15,0 0 3-15,18-23 17 0,-18 23 12 16,23-8 10-16,-4 11 3 0,-19-3-3 0,34 23 0 16,-14 0-1-16,9 16 1 0,3 10-21 15,7 13 6-15,4 11-3 0,2 9-17 0,-2 1 17 16,-1 9-20-16,-7 1-8 0,-5 3 17 0,-7 3-24 15,-5-2 7-15,-10 1 11 0,-7 0-12 0,-7 1 13 16,-8-2 2-16,-6-3-18 0,-5-5 6 0,-7-4 19 16,-3-1-12-16,-7-6 13 0,-1 1-3 0,-6-5-20 15,-2-6 10-15,0-3-21 0,-2-11 2 16,6-3-33-16,-3-14-21 0,15 7-52 0,-14-28-119 16,30 9-332-16,-10-8 22 0,2-13 219 0</inkml:trace>
  <inkml:trace contextRef="#ctx0" brushRef="#br0" timeOffset="22555.4317">15357 2992 684 0,'-19'23'227'0,"-3"-13"-104"0,6 17 7 0,-15-2-5 16,10 21-2-16,-16 0-35 0,8 19-23 0,-9 5 9 15,7 18-28-15,-8 10 9 0,5 14-7 0,-5 4-20 16,2 7-14-16,1 2 3 0,2 4-3 16,3-2-12-16,7-3 23 0,6-5-16 0,9-8-9 15,9-7 6-15,7-6-12 0,9-9-3 0,6-8 15 16,9-5-17-16,6-10-2 0,7-3 11 15,5-8-32-15,4-6 8 0,2-10-23 0,9 0-24 16,-6-16-19-16,14 8-49 0,-14-24-58 0,22 15-109 16,-11-12-165-16,-3-16 46 0,13 13 382 0</inkml:trace>
  <inkml:trace contextRef="#ctx0" brushRef="#br0" timeOffset="22696.149">16096 5205 1564 0,'-18'7'55'0,"-3"-1"-55"0,2-3-6 16,19-3-3-16,-23 2-2 0,23-2-14 16,0 0-28-16,0 0-55 0,0 0-75 15,0 0-256-15,4-19-24 0,-4 19 142 0</inkml:trace>
  <inkml:trace contextRef="#ctx0" brushRef="#br0" timeOffset="24071.8335">1667 7325 1020 0,'0'0'165'0,"0"0"-58"15,22-19-20-15,-22 19-7 0,11-17-4 0,-11 17-5 16,0 0-11-16,7-21-13 0,-7 21-13 0,0 0-9 16,0 0-5-16,0 0-6 0,0 0-2 0,0 0-5 15,0 0 0-15,7 21-2 0,-3-1 5 0,2 9-4 16,1 9 4-16,-2 9-11 0,-1 5 7 0,-2 7-13 15,-2 2 0-15,-2 2 17 16,-2-2-17-16,-1 0 17 0,-1-3-10 0,2-1-22 16,-1-6-4-16,5-1-35 0,-5-13-13 0,13 3-45 15,-13-24-34-15,24 14-91 0,-19-30-223 0,0 0-26 16,22 12 286-16</inkml:trace>
  <inkml:trace contextRef="#ctx0" brushRef="#br0" timeOffset="24290.5924">1329 7314 1608 0,'-22'14'298'15,"-2"-10"-244"-15,24-4-20 0,-17 2-23 16,17-2-7-16,0 0-4 0,0 0-1 0,22-4 2 16,0 2 0-16,10-6 2 0,8-4-3 0,15-6 2 15,8-6-3-15,13-4 0 0,5-3-11 16,7 0-10-16,3 0-26 0,2 4-10 0,-6 0-22 15,7 10-7-15,-14-4 4 0,12 19-31 0,-16-12-12 16,14 24-98-16,-21-8-191 0,-2 0-88 0,7 16 263 16</inkml:trace>
  <inkml:trace contextRef="#ctx0" brushRef="#br0" timeOffset="24556.297">2731 7418 1315 0,'0'0'394'15,"0"0"-345"-15,17-11-25 0,-17 11-2 0,38 2-1 16,-10-6 1-16,3-3-6 0,4-2-7 0,1-4 2 15,4-2-9-15,0 2-3 0,3-3-16 16,-2 6-18-16,-6-9-40 0,9 15-40 0,-19-18-60 16,21 25-159-16,-13-9-221 0,-12-5 32 15,6 19 469-15</inkml:trace>
  <inkml:trace contextRef="#ctx0" brushRef="#br0" timeOffset="24712.4955">2771 7724 1928 0,'0'0'50'0,"0"0"-35"16,0 0-12-16,0 0-2 0,23-3 3 0,5-5 5 16,8-5-11-16,11-6 18 0,8-4-22 0,10-6 14 15,12-5-18-15,1-4-34 0,12 8-80 16,-17-22-253-16,19 19-278 0,-8 1 14 0,-4-3 467 16</inkml:trace>
  <inkml:trace contextRef="#ctx0" brushRef="#br0" timeOffset="26150.033">3970 8029 651 0,'0'0'263'0,"0"0"-136"16,22-11-10-16,-22 11-15 0,21-11-15 15,-21 11-13-15,23-12-16 0,-23 12-18 0,22-11-14 16,-22 11-9-16,23-9-8 0,-23 9-4 0,27-8-4 15,-27 8 0-15,30-3 0 0,-10 4 0 0,2 1 1 16,3 1-2-16,5 3 0 0,3-1-2 0,4 2 2 16,4 0-1-16,4 0 2 0,6 1-2 0,3 0 2 15,4-1-1-15,3 2 1 0,3-1-1 16,6 1 2-16,5-2-1 0,7 0 2 0,6-3 6 16,6 1 4-16,8-4 4 0,2 0 4 0,6-1-2 15,9 0-1-15,7-2-1 0,6-1-2 0,8-1 0 16,5-3-3-16,6-2 3 0,7-3-2 0,7-3 5 15,8-1-4-15,4-4 3 0,8-1-5 0,1-2 0 16,6 0-4-16,2 2 3 0,-1 1-4 16,-1-2 4-16,-4 3-4 0,-4 0 5 15,-1 2-6-15,-12 2 1 0,-7 4-3 0,-9 3 1 16,-10 1 0-16,-14 3 0 0,-8 2-2 0,-16 2-2 16,-12 2 1-16,-11 1-2 0,-11 1 1 0,-13 1-2 15,-7 1-1-15,-12 2-7 0,-8-1-6 0,-10 0-13 16,-23-7-19-16,24 12-24 0,-24-12-23 0,0 0-68 15,0 0-147-15,-27 7-241 0,27-7 41 16,-40-3 368-16</inkml:trace>
  <inkml:trace contextRef="#ctx0" brushRef="#br0" timeOffset="26853.1812">11291 6941 1756 0,'0'-17'61'15,"0"17"-41"-15,-19-9-11 0,19 9-4 0,-32-1 0 16,9 5-3-16,-8 5-2 0,-6 6 0 0,-8 4-2 16,-2 4 4-16,-3 5-5 0,1 0-8 15,3 1 26-15,2 1-26 0,5-1 28 0,4-2-11 16,8-3-4-16,10-5 3 0,17-19-5 16,-9 28 0-16,9-28-1 0,18 21 1 0,2-12 0 15,6 0 3-15,9-2-1 0,4-1 4 0,6-2-2 16,4-1 4-16,2 0-2 0,0-2 1 0,-1 1-4 15,-2 2-1-15,-7 1 0 0,-6 2-2 16,-10 0 0-16,-8 3 2 0,-17-10-4 0,15 31 3 16,-19-8-3-16,-7 3 0 0,-7 3-11 0,-7 0 3 15,-5 1-15-15,-6-1 6 0,1 1-9 0,-1-6 1 16,6 1-17-16,-2-11-7 0,14 4-26 0,-6-13-27 16,24-5-35-16,-20 6-140 0,20-6-202 0,0 0-2 15,15-29 347-15</inkml:trace>
  <inkml:trace contextRef="#ctx0" brushRef="#br0" timeOffset="27228.1875">11555 7257 1649 0,'-46'10'90'0,"46"-10"-72"0,0 0-12 0,-18 6 1 15,18-6 4-15,0 0 0 0,0 0-1 16,24 3 1-16,-7-6-3 0,5 0-3 0,7-4-1 15,5-1-2-15,3 0 0 0,2-2-2 0,2-1 2 16,5 0-2-16,-2-2 5 0,2-2-1 16,-8 1 3-16,-6 0-3 0,-10 2 8 0,-22 12 5 15,21-18 14-15,-21 18 5 0,0 0-5 0,-1-24-10 16,1 24-12-16,-25-19-6 0,4 9-1 16,-6 5 2-16,-4 2 0 0,-6 3 1 0,-2 2 1 15,-2 5 4-15,-3 5-10 0,0 4 0 0,2 3 0 16,2 4 0-16,2 3 0 0,6 3 0 0,3 0 0 15,6 2 0-15,5-2 0 0,7 2 0 0,6-4 0 16,7 0 0-16,9-3 0 0,8-2 0 0,7-2 0 16,8-5 0-16,11-2-42 0,4-5-12 0,13 0-38 15,-1-13-32-15,20 15-78 16,-15-26-113-16,29 21-12 0,-14-6-160 0,3-17 84 16,14 16 403-16</inkml:trace>
  <inkml:trace contextRef="#ctx0" brushRef="#br0" timeOffset="27400.0851">12807 7054 1676 0,'-26'3'167'0,"-27"-6"-94"16,-1 12-4-16,-4 2-7 0,-3 7-62 15,-1 4 0-15,0 7 0 0,0 1 0 0,8 1 0 16,8 1 0-16,11-6 0 0,13-2 0 0,9-2 0 16,10-1 0-16,9-3 0 0,8 0 0 0,5-2 0 15,13-4 0-15,5-4 0 0,17-4 0 16,7-5 0-16,11-2 0 0,4-6-26 0,9 7-100 15,-12-22-149-15,12 17-351 0,-10-9 13 16,-1-2 233-16</inkml:trace>
  <inkml:trace contextRef="#ctx0" brushRef="#br0" timeOffset="28464.5128">1181 10119 840 0,'-13'-33'289'0,"13"33"-167"16,0 0-19-16,2-19-11 0,-2 19-5 0,0 0-10 15,0 0-12-15,0 0-18 0,0 0-16 0,0 0-12 16,0 0-10-16,-6 19-1 0,4 8-5 0,0 10-7 15,-4 9 23-15,-3 7-23 0,-3 5 20 0,-1 7-8 16,-4 1-15-16,-3 1 6 0,1 2-22 0,-3-7-1 16,4 3-35-16,-5-9-15 0,13 4-4 0,-6-18-55 15,22 10-35-15,-12-28-87 16,19-3-240-16,7 3 48 0,-20-24 385 0</inkml:trace>
  <inkml:trace contextRef="#ctx0" brushRef="#br0" timeOffset="28808.2851">1742 9988 1293 0,'-28'-3'131'16,"10"11"-74"-16,-6-6-8 0,6 9 1 15,-5-3-2-15,4 10-5 0,-4 1-14 0,3 9-2 16,-4 5-10-16,1 8-8 0,-1 2 28 0,1 9-20 15,0 1 25-15,3 4-6 0,2 0-13 16,2 2 7-16,7-3-15 0,4-3 4 0,6-3-15 16,7-7 4-16,7-4-10 0,7-5 5 0,6-10-6 15,6-3-7-15,7-13 9 0,7-5 1 0,6-12 1 16,8-9 10-16,3-10-8 0,4-8-3 0,-1-5 7 16,-3-5-5-16,-7-5 11 0,-8-3-12 0,-9-2 8 15,-7 1-12-15,-7 1 7 0,-9 6-7 0,-8 2-8 16,-5 1 18-16,-10 7-18 0,-5 0 12 15,-5 1-15-15,-9 0-28 0,-3 3-25 16,-12-3-42-16,6 16-37 0,-18-10-26 0,15 27-28 16,-20-14-64-16,18 17-151 0,1 16-38 0,-9-10 334 15</inkml:trace>
  <inkml:trace contextRef="#ctx0" brushRef="#br0" timeOffset="29230.2">2765 10149 1015 0,'7'-33'289'16,"-7"33"-219"-16,8-25-3 0,-8 25-15 0,0 0 4 15,0 0 2-15,0 0-7 0,0 0-9 16,0 0-10-16,0 0-11 0,8 25-11 0,-8 0-9 15,-3 5 24-15,-1 7-27 0,-3 4 24 0,-3 7-13 16,-1 2-10-16,-1 5 10 0,0 0-11 16,-2 1 10-16,3-5-11 0,3-3 8 0,1-4-10 15,3-6 4-15,5-2-20 0,-1-10-13 0,7 3-24 16,-7-29-51-16,21 40-55 0,-21-40-124 0,22-4-265 16,-1 3 34-16,-10-21 438 0</inkml:trace>
  <inkml:trace contextRef="#ctx0" brushRef="#br0" timeOffset="29402.0613">2577 10047 1871 0,'0'0'96'0,"0"0"-49"0,0 0-27 0,0 0-13 16,0 0-5-16,0 0-4 0,0 0 1 0,23-2 1 15,-3 2-1-15,10-4 1 0,4 0-2 0,8-5-4 16,4-2-12-16,7 3-28 0,-2-6-29 15,13 12-73-15,-13-20-96 0,28 16-291 0,-12 0-66 16,-5 1 238-16</inkml:trace>
  <inkml:trace contextRef="#ctx0" brushRef="#br0" timeOffset="29698.9802">3741 10356 1830 0,'0'0'36'0,"0"0"-28"0,7-20-9 15,-7 20 0-15,28-18-1 0,-4 9 3 0,4-2-4 16,4 2-3-16,1 0-15 0,5 3-18 0,-1-5-33 16,10 12-41-16,-14-16-79 0,21 24-209 0,-14-4-135 15,-7-5 49-15,9 18 487 0</inkml:trace>
  <inkml:trace contextRef="#ctx0" brushRef="#br0" timeOffset="29870.926">3856 10649 1727 0,'-24'2'143'0,"24"-2"-123"0,-17-2-23 15,17 2-8-15,0 0-6 0,18-19-1 0,0 10 6 16,7-5-4-16,7 1-15 0,5-9-50 0,20 15-104 16,-18-23-235-16,21 12-160 0,0 4 65 0,-11-12 515 15</inkml:trace>
  <inkml:trace contextRef="#ctx0" brushRef="#br0" timeOffset="30527.1434">5410 11081 1264 0,'-13'-18'293'0,"13"18"-268"0,0 0-26 15,10-17-7-15,-10 17 5 0,28-15-2 0,-9 7 5 16,3 1-2-16,2 2 1 0,5-1 0 0,4 1 2 15,5-2-1-15,5 0 11 0,6 1 4 16,2-3 7-16,7 2 10 0,1-4 5 0,7 4 3 16,4-8 5-16,12 6-7 0,2-6-6 0,12 1-10 15,2-2-4-15,7-2-8 0,8 0-12 16,3-3 24-16,6-1-28 0,6 1 26 0,5-1-13 16,-1 3-7-16,4-1 2 0,4 2-4 0,-1 2 3 15,-2 1-2-15,2 1 2 0,-4 2-1 0,-1 0 2 16,-2 4-3-16,-3 2 3 0,-3 2 1 0,-5 3 5 15,3 0 3-15,-7 2 3 0,0 2 2 0,-7 2-6 16,-4 1-2-16,-5 2-2 0,-1-2 0 16,-11 1 1-16,-3 0 2 0,-6 0-2 0,-3 1-1 15,-7-2-2-15,-2-1-1 0,-7-1-3 0,-4 0 0 16,-4-2 0-16,-7 0 0 0,-5-2 0 16,-4-2 0-16,-7 0 0 0,-7 0 0 0,-3-1 0 15,-20 3 0-15,20-6-8 0,-20 6-4 0,0 0-4 16,0 0-10-16,-4-18-17 0,4 18-29 0,-22-15-61 15,-6-4-99-15,28 19-361 0,-36-10 8 16,7 2 259-16</inkml:trace>
  <inkml:trace contextRef="#ctx0" brushRef="#br0" timeOffset="31120.8897">11200 10110 979 0,'16'-18'102'0,"10"7"-39"0,-7-4-12 15,7 7 8-15,-26 8 15 0,32-17 2 0,-32 17-1 16,0 0 2-16,0 0-1 0,0 0-11 0,0 0-13 15,0 0-23-15,-19 0-17 0,1 11 1 0,-7 0 1 16,0 6 8-16,-6 1 3 0,2 5 4 0,-2 0-2 16,1 1-13-16,4-1 20 0,3 3-28 15,3-3 19-15,6 1-13 0,3-1-9 16,5-3 2-16,4 1-6 0,5-2 3 0,3-2-3 16,4 1 3-16,-10-18-3 0,30 32 2 0,-12-16-3 15,2-3 3-15,2 0-2 0,-1-1 2 0,3-2-1 16,0 1 2-16,-2-3-3 0,0 0 2 0,-4 0-2 15,-18-8 2-15,27 12-1 0,-27-12 1 0,0 0-1 16,0 0 0-16,0 0-1 0,9 21 0 16,-9-21-4-16,0 0-2 0,-17 20-6 0,17-20-2 15,-23 18-4-15,23-18 2 0,-33 25-2 0,14-11 3 16,-1 3-6-16,-1 0 1 0,2 1-10 0,1-5-8 16,7 4-30-16,11-17-31 0,-14 26-85 0,14-26-127 15,-20-3-209-15,20 3 8 0,0 0 417 16</inkml:trace>
  <inkml:trace contextRef="#ctx0" brushRef="#br0" timeOffset="31511.5485">11458 10311 1556 0,'-18'11'48'15,"18"-11"-28"-15,-12 19-7 0,12-19-1 0,0 0 1 16,31 16 4-16,-8-16 4 0,5-4 3 16,6-5 2-16,9-3-3 0,3-6 2 0,4-1-4 15,6-4 1-15,1 2-8 0,-1-4-1 0,0 2 5 16,-7 0-29-16,-3 3 26 0,-7-1-25 0,-6 3 18 16,-7-2 11-16,-2 2 2 0,-10-1 11 15,-14 19-3-15,13-30 3 0,-13 30-9 0,-9-24-20 16,9 24-3-16,-31-21 0 0,9 15 0 0,-3 3 0 15,-4 3 0-15,-3 5 0 0,-1 4 0 0,-4 5 0 16,-2 4 0-16,-3 3 0 0,0 6 0 0,0 2 0 16,2 1 0-16,5 2 0 0,5-1 0 0,5 1 0 15,7-2 0-15,6-1 0 0,5-2 0 16,8-2 0-16,5-2 0 0,8-3 0 16,6-1 0-16,5-2 0 0,5-4 0 0,11 0 0 15,4-7 0-15,8 1-68 0,2-13-56 0,19 14-72 16,-16-28-75-16,27 15-213 0,-10-5-46 0,-6-13 157 15</inkml:trace>
  <inkml:trace contextRef="#ctx0" brushRef="#br0" timeOffset="31730.294">12813 10020 1663 0,'-52'-4'113'0,"7"10"-48"15,-5-5-16-15,5 7-8 0,0-2-3 16,2 3-4-16,2 3-2 0,1 3-20 0,2 2-12 15,4 5 0-15,2 1 0 0,3 2 0 0,5 2 0 16,3 0 0-16,4 1 0 0,5 0 0 16,5-4 0-16,3-1 0 0,6-1 0 0,4-4 0 15,8 0 0-15,-14-18 0 0,40 24 0 0,-13-16 0 16,10-2 0-16,2-9-56 0,11 4-29 0,-2-15-54 16,19 18-143-16,-13-21-315 0,9 0 18 0,2 2 271 15</inkml:trace>
  <inkml:trace contextRef="#ctx0" brushRef="#br0" timeOffset="48316.5657">6384 15312 1660 0,'0'0'49'0,"-23"3"-23"0,23-3-35 16,-25 7-14-16,25-7-17 0,0 0-14 16,0 0-19-16,-21 9-30 0,21-9-83 0,0 0-61 15,-4 21-251-15,6 1 56 0,-23-18 383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22:45:23.538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6100 9497 701 0,'0'0'107'0,"0"0"8"0,0 0-22 15,0 0-6-15,-21 0-16 0,21 0 1 0,-23 13-8 16,23-13-3-16,-38 26 3 0,16-6-40 0,-7-1 29 15,1 7-34-15,-6 1 8 0,4 5 5 16,-7 2-13-16,5 7 8 0,-4 2-9 0,3 5 9 16,1 2-8-16,2 4 10 0,1 4-13 0,4 6 11 15,-1 4 4-15,4 3-20 0,2-2 15 0,3 0-20 16,3-2-5-16,6-1 12 0,3-3-15 0,4-4 10 16,5-5-11-16,4-11 9 0,4-7-7 0,5-10 5 15,4-8-6-15,4-6 5 0,6-8-4 0,4-7 1 16,4-8 5-16,1-8 0 0,1-10 10 0,1-7-5 15,-4-9 9-15,-1-5-13 0,-3-5 4 0,-4-2-13 16,-3 0 9-16,-4 1-12 0,-7 7 11 0,-5 7-8 16,-9 4-12-16,-4 8 25 0,-8 4-24 0,-4 7 25 15,-8 5-6-15,-4 3-4 0,-5 5 0 0,-5 4 0 16,0 8-2-16,-2 4 0 0,0 5-1 16,3 3-8-16,1 0 24 0,4 0-31 0,7 0 16 15,4-6-33-15,19-12-44 0,-17 11-56 0,17-11-125 16,0 0-240-16,27 15-74 0,0-9 228 0</inkml:trace>
  <inkml:trace contextRef="#ctx0" brushRef="#br0" timeOffset="156.4598">6333 10217 1851 0,'0'0'57'0,"-18"9"-52"0,0-10-11 0,18 1-9 16,-22-11-16-16,22 11-16 0,-15-21-22 15,15 21-58-15,-14-32-79 0,14 32-162 0,18-22-183 16,-11-1 60-16,18 16 490 0</inkml:trace>
  <inkml:trace contextRef="#ctx0" brushRef="#br0" timeOffset="640.9818">6808 9746 1733 0,'-21'11'42'0,"4"-7"-33"16,17-4-4-16,0 0-2 0,0 0-1 0,0 0 1 16,0 0 2-16,0 0 2 0,0 0 5 0,30-20 4 15,-2 6-2-15,5-7 3 0,7 0-8 0,5-4 2 16,3 1-8-16,0 1 2 0,1 3-6 0,-3 2-14 15,-3 4 28-15,-2 3-29 0,-3 4 31 0,-8 2-13 16,-3 2-2-16,-10 1 0 0,-17 2 2 0,19 7 0 16,-19-7-8-16,0 19 28 0,-7-1-29 0,-5 6 24 15,-6 6-13-15,-5 2-6 0,-4 2 4 0,-2 1-5 16,-2 1 7-16,2-1-8 0,1-1 8 0,5-4-7 16,4-3 6-16,8-7-6 0,11-20 2 15,-4 28-3-15,4-28 3 0,21 15-1 0,-3-10 1 16,7-4 0-16,6-1 1 0,3-3-1 0,4 1 2 15,0-3-1-15,3 0 0 0,-4 2 1 0,-1 0-1 16,-5 2 7-16,-3 3 1 0,-7 2 2 0,-21-4 3 16,23 10-1-16,-23-10 3 0,2 19-3 0,-2-19 0 15,-15 38-8-15,-2-13 0 0,-7 5-6 0,-6 0 4 16,-2 6-6-16,-3-1-3 0,-1-2 20 0,-1 3-22 16,4-5 19-16,4-2-14 0,6-4-10 0,6-8-10 15,17-17-23-15,-13 17-33 0,13-17-54 0,0 0-85 16,43-19-199-16,-17-5-138 0,4-13 37 15,17 10 518-15</inkml:trace>
  <inkml:trace contextRef="#ctx0" brushRef="#br0" timeOffset="859.7201">8009 9559 1827 0,'0'0'29'0,"-21"0"-12"0,21 0 4 16,0 0 0-16,-24 5 11 0,24-5-22 0,-27 23 7 15,10-5-11-15,2 5-3 0,0 3 8 0,2 3-3 16,2 3 5-16,3 1-8 0,6-1 4 16,2 1-10-16,6-4 5 0,2-3-5 0,7-3 3 15,7-2-3-15,6-6 2 0,7-6-1 0,9-5 2 16,5-8-2-16,5-5-4 0,6-7-3 16,3-7-13-16,5-4-13 0,-1-8-16 0,5 1-18 15,-14-15-63-15,13 16-113 0,-31-15-348 0,5 0 16 16,-4 9 260-16</inkml:trace>
  <inkml:trace contextRef="#ctx0" brushRef="#br0" timeOffset="1000.3672">8245 9652 1915 0,'-38'63'49'0,"7"5"-6"0,5-3-24 16,8-2 0-16,5-4-19 0,3-5 2 0,6-4-4 15,8-8-5-15,7-7 7 0,3-6-39 0,12-2-12 16,-5-17-94-16,26 14-235 0,-13-24-239 0,9-4 1 15,0 3 433-15</inkml:trace>
  <inkml:trace contextRef="#ctx0" brushRef="#br0" timeOffset="1922.9453">5933 7042 837 0,'0'0'155'16,"0"0"-126"-16,0 0-11 0,-24-5 3 0,24 5 12 0,-20 4 12 16,20-4 9-16,-25 10 4 0,5-4 0 15,20-6-17-15,-37 24 11 0,17-5-20 0,-6-4 9 16,1 6 10-16,-5 0-7 0,4 7 9 0,-4 0-8 16,6 7 1-16,-4 0-12 0,4 6 4 0,1 0-15 15,5 3 4-15,4-1-15 0,5 1 2 16,5-1-11-16,7-3 2 0,5-2-7 0,8-3-6 15,6-7 23-15,5-3-25 0,7-5 28 0,5-6-17 16,6-8 0-16,6-9 1 0,2-10-1 0,3-7-2 16,1-8-13-16,-2-5 25 0,0-7-21 0,-4-2 26 15,-7-4 0-15,-5 0-8 0,-10 0 7 0,-6 2-9 16,-8 2 5-16,-7 1-8 0,-6 2 6 16,-5 3-9-16,-8 2 5 0,-5 4-8 15,-5 3 7-15,-4 6-7 0,-7 1 0 0,-2 4-3 16,-2 6-2-16,-3 2-3 0,2 7 6 0,1 6-2 15,3 6-1-15,5 5-2 0,5 3-13 0,3 0-12 16,11 9-36-16,9-28-45 0,-3 47-110 0,3-47-212 16,6 29-129-16,17-11 142 0</inkml:trace>
  <inkml:trace contextRef="#ctx0" brushRef="#br0" timeOffset="2079.2046">6662 7386 1897 0,'-23'7'25'0,"3"-3"-22"16,20-4-5-16,-28-3-13 0,28 3-11 15,-17-16-14-15,17 16-23 0,-13-25-37 0,13 25-62 16,-3-33-88-16,24 22-130 0,-4-8-134 0,0-12 142 16,21 21 372-16</inkml:trace>
  <inkml:trace contextRef="#ctx0" brushRef="#br0" timeOffset="2422.9564">7326 6863 1532 0,'-30'6'39'16,"7"3"-11"-16,-3 0 11 0,5 10 12 0,-7-4 0 15,4 9-3-15,-7 3-12 0,3 7-10 0,-1 2 23 16,2 6-26-16,-4 1 18 0,4 4-8 0,-1 1-11 15,4 2 3-15,3 1-21 0,4 1-4 16,4-5 0-16,4 1 0 0,4-9 0 0,6-5 0 16,6-4 0-16,6-5 0 0,5-3 0 0,6-6 0 15,4-5 0-15,4-6 0 0,3-5 0 0,4-5 0 16,5-8 0-16,-1-7 0 0,2-5 0 16,-4-8 0-16,-3-1 0 0,-6-2 0 0,-4 1 0 15,-3 0 0-15,-8 2 0 0,-6 2-11 16,-6 3-2-16,-7 0-7 0,-2 5-4 0,-11-1-13 15,-3 5-9-15,-9-6-20 0,3 12-19 0,-10-6-20 16,12 16-8-16,-12-6-18 0,17 20-36 0,-13-15-69 16,10 5-257-16,20-1 52 0,-25 12 383 0</inkml:trace>
  <inkml:trace contextRef="#ctx0" brushRef="#br0" timeOffset="2922.9659">7627 6938 1189 0,'-24'33'279'0,"24"-33"-245"15,0 0-24-15,0 0 1 0,0 0 12 0,25-6 18 16,0 7 8-16,-5-7-4 0,8 2-11 0,-1-2-11 15,4 1-7-15,-2-2 3 0,1 5-1 0,-1-2 2 16,-1 2-4-16,-3 0-5 0,-2 2-4 16,-4 0-4-16,-2 2-1 0,-17-2 0 15,23 3 0-15,-23-3 1 0,0 0 4 0,0 0 3 16,0 0 2-16,0 0 1 0,0 0-3 0,5 21-2 16,-5-21-4-16,-16 19-4 0,16-19 0 0,-24 24-3 15,24-24 3-15,-27 26-1 0,27-26-13 0,-20 26 27 16,20-26-26-16,-14 23 22 0,14-23-14 0,-3 21-3 15,3-21 0-15,9 21 3 0,-9-21 2 0,19 14 0 16,-19-14 1-16,26 10 0 0,-26-10 3 16,34 8 0-16,-14-5 2 0,1 1-2 0,-1 1 5 15,-3 3-1-15,0 1 6 0,-17-9 6 0,22 22 1 16,-22-22-3-16,11 29 0 0,-11-11-10 16,-1 3 5-16,-4 0-6 0,-2 4 4 0,-3-2-6 15,-2 0 0-15,0 0-3 0,-3-2 3 0,1 1-4 16,-2-1 5-16,-1-1-6 0,-2-2 2 0,2-1-4 15,17-17-1-15,-25 23-14 0,25-23-11 16,0 0-22-16,0 0-30 0,0 0-61 0,-6-37-129 16,16 9-312-16,7-5 18 0,1-15 337 0</inkml:trace>
  <inkml:trace contextRef="#ctx0" brushRef="#br0" timeOffset="3157.3496">8569 6838 1810 0,'-37'9'118'0,"37"-9"-85"16,-33 16-11-16,33-16 2 0,-31 21-4 0,12-6-3 16,-1 2-14-16,-2 4-3 0,0 2 0 0,1 2 0 15,2 2 0-15,4 0 0 0,3-1 0 0,6 0 0 16,5-5 0-16,4 0 0 0,7-3 0 0,-10-18 0 16,35 29 0-16,-12-19 0 0,7-5 0 15,5-7 0-15,6-5 0 0,7-6 0 0,6-5 0 16,6-7 0-16,1-1 0 0,-2-6 0 0,-1 2 0 15,-6-5-37-15,0 4-51 0,-7-12-27 0,5 14-57 16,-27-24-123-16,11 17-285 0,-14 6 28 0,-17-6 345 16</inkml:trace>
  <inkml:trace contextRef="#ctx0" brushRef="#br0" timeOffset="3282.3575">8718 6890 1770 0,'-39'57'129'0,"-5"-4"-48"15,10 6-35-15,2-2-25 0,4 1-21 0,3-4 0 16,6-3 0-16,5-4 0 0,6-4 0 0,7-7 0 15,6-7 0-15,8-1-35 0,-13-28-93 0,50 37-288 16,-28-33-248-16,8-3 44 0,3 4 437 0</inkml:trace>
  <inkml:trace contextRef="#ctx0" brushRef="#br1" timeOffset="402551.2686">14984 6306 1178 0,'0'0'163'16,"0"0"-78"-16,0 0-13 0,-5-23-12 16,5 23-2-16,0 0-2 0,0 0-11 0,-4-20-3 15,4 20-14-15,0 0-6 0,0 0-8 0,0 0-6 16,0 0-4-16,0 0-2 0,0 0 3 0,1 26-1 16,2-3 5-16,-1 11-5 0,3 7-10 0,-1 9 21 15,-3 6-22-15,-2 1 20 0,-5 3-7 0,-2 2-12 16,-4-1 12-16,-2-1-14 0,-2-3 8 15,1-4-18-15,1-6 4 0,5-6-26 0,1-12-23 16,10 0 1-16,-2-29-72 0,16 33-45 0,-16-33-175 16,17-10-168-16,3 6 59 0,-9-27 441 0</inkml:trace>
  <inkml:trace contextRef="#ctx0" brushRef="#br1" timeOffset="402738.7717">14705 6274 1864 0,'0'0'58'0,"-34"1"-28"0,34-1-15 16,0 0-13-16,0 0-4 0,18 0 1 0,7-1 2 15,7-2 1-15,11-3 0 0,8-4 1 0,9-1-4 16,8 0-8-16,4-3-17 0,4 5-35 0,-4-8-45 16,11 18-93-16,-25-21-203 15,15 17-145-15,-11 2 27 0,-6-6 418 0</inkml:trace>
  <inkml:trace contextRef="#ctx0" brushRef="#br1" timeOffset="402911.0916">15452 6462 1922 0,'0'0'22'0,"0"0"-12"0,0 0-12 15,27 0-1-15,3-8 4 0,9-2-1 0,5-4-16 16,7-3 26-16,5 0-51 0,0-6-18 0,13 14-91 15,-23-22-105-15,23 28-126 0,-24-15-90 0,5 3 36 16,4 14 284-16</inkml:trace>
  <inkml:trace contextRef="#ctx0" brushRef="#br1" timeOffset="403051.7312">15555 6733 1743 0,'0'0'151'0,"-17"23"-139"0,17-23-10 0,0 0-7 15,0 0-3-15,29-4 5 0,1-3 2 0,6-7 3 16,9-4-3-16,11-4-8 0,6-7-25 16,15 6-26-16,-6-13-64 0,27 23-142 0,-24-20-202 15,18 8-78-15,2-1 162 0</inkml:trace>
  <inkml:trace contextRef="#ctx0" brushRef="#br1" timeOffset="403395.486">16723 6377 1756 0,'0'0'157'0,"0"0"-146"0,0 0-11 16,0 0-1-16,18-18 5 0,3 7 9 0,7 0 0 15,1-2 5-15,5-1-7 0,2 1-2 16,2 1-6-16,0 2-1 0,-4 4-2 15,-4 3-1-15,-6 0 2 0,-5 3-1 0,-19 0-1 16,23 9 3-16,-23-9-1 0,8 17 0 0,-8-17 2 16,-3 31-1-16,-6-9 1 0,-4 5-3 0,-3 4-7 15,-2 0 20-15,-3 3-21 0,-2 0 23 0,-1 0-8 16,1-3-6-16,2-2 9 0,5-4-10 0,5-6 2 16,11-19-4-16,-8 27-1 0,8-27-3 15,0 0-3-15,32 11-9 0,-8-16-10 0,11-4-19 16,2-13-46-16,19 9-89 0,-18-28-223 0,19 13-189 15,-3-6 62-15,-4-8 412 0</inkml:trace>
  <inkml:trace contextRef="#ctx0" brushRef="#br1" timeOffset="403567.355">17724 6151 1769 0,'-24'14'44'15,"3"5"-28"-15,1 2-4 0,3 5 8 0,-2 1-1 16,3 5 4-16,-4 1-9 0,3-1 1 0,5 2 6 15,2 1-28-15,6-1 20 0,0 0-26 0,3-1-2 16,2-6-8-16,5 1-20 0,0-7-22 0,11 4-29 16,-17-25-51-16,43 33-108 0,-43-33-221 15,37 11-43-15,-5-9 201 0</inkml:trace>
  <inkml:trace contextRef="#ctx0" brushRef="#br1" timeOffset="403754.8535">18257 6115 1385 0,'-19'-9'380'0,"2"30"-349"0,-4 3-31 0,3 4 10 15,-3 3-2-15,1 5 10 0,-5 2-5 0,1 3 7 16,1 3 6-16,0 2-26 0,1-3 20 0,1 2-29 16,2-3 3-16,1-1 6 0,4 0-13 0,2-7-13 15,7 2-36-15,-6-13-36 0,19 15-109 0,-8-38-137 16,-14 22-194-16,14-22 31 15,0 0 407-15</inkml:trace>
  <inkml:trace contextRef="#ctx0" brushRef="#br1" timeOffset="403942.389">17711 6197 2041 0,'-34'12'6'0,"34"-12"-6"0,-20 6 0 16,20-6 0-16,0 0 0 0,0 0 0 0,23 17 0 15,-3-10 0-15,7-2 0 0,7-3 0 0,10-2 0 16,3-4 0-16,12 1 0 0,-3-5-55 0,16 10-92 16,-12-21-111-16,30 18-351 0,-11-6 10 15,4 0 221-15</inkml:trace>
  <inkml:trace contextRef="#ctx0" brushRef="#br1" timeOffset="404614.2518">18373 7965 1386 0,'0'0'370'0,"2"-24"-343"0,1-7-28 16,4 4 3-16,3-1-10 0,3 1 1 0,-3 3-10 16,0 2 3-16,-3 4-1 0,-7 18 8 0,11-24 4 15,-11 24 2-15,0 0-1 0,0 0 1 0,0 0-4 16,19-11 4-16,-19 11 6 0,0 0 6 15,14 24 9-15,-14-24-1 0,13 29 5 0,-13-29-4 16,15 37 3-16,-8-18-4 0,3 3 2 16,-1-2-11-16,2 1 3 0,2-2-8 0,0 2 1 15,0-4-6-15,-13-17 4 0,30 24-5 0,-13-19 3 16,2-9 3-16,2-3 1 0,-1-10 6 0,5-7-5 16,0-7 5-16,4-7-11 0,1-9 5 0,-2-7-11 15,-3-2-13-15,-3-7 20 0,-3-1-18 0,-4-3 17 16,-3-4 4-16,-4-1-16 0,-5-3 14 15,-3-4-15-15,-3-5 0 0,-4-3 17 0,-1-2-12 16,-2-2 14-16,-3-2 5 0,-3 0-19 0,0 2 18 16,-2 1-5-16,1 7-13 0,1 8 17 0,0 8-11 15,4 9 5-15,2 6 13 0,3 6-12 16,1 7 3-16,4 2-9 0,0 7 2 0,4 5-2 16,1 3 3-16,2 2-3 0,2 4 4 0,-7 16-7 15,26-29 4-15,-9 15 0 0,6 2 6 16,4 1 4-16,8-1 6 0,6 0 1 0,11-1 3 15,3-1-4-15,9 0-11 0,7-2 0 0,6 0-5 16,8 1 0-16,4-1 0 0,6 2 0 0,1 0 0 16,-2 3 0-16,3 0 0 0,-5 3 0 0,3 1 0 15,0-1 0-15,-1 2 0 0,2 0 0 0,-3 2 0 16,-5-1-9-16,1 2-22 0,-9 0-8 16,-2 4-18-16,-13-6-22 0,-3 14-50 15,-25-22-105-15,3 21-325 0,-22-3 2 0,-18-5 205 16</inkml:trace>
  <inkml:trace contextRef="#ctx0" brushRef="#br1" timeOffset="405239.2668">19593 6477 1647 0,'0'0'80'0,"0"0"-72"16,0 0-10-16,0 0 1 0,0 0 6 0,0 0 2 16,-17-1 0-16,17 1-2 0,0 0-4 0,0 0 0 15,-22 24 0-15,22-24 11 0,-12 21 3 0,12-21 9 16,-9 23-4-16,9-23-4 0,0 0-10 0,-1 19-1 15,1-19-4-15,0 0 1 0,0 0 2 16,17 6 1-16,-17-6 4 0,17-8 0 0,-17 8-1 16,24-18-5-16,-24 18 4 0,29-32-9 15,-11 14 5-15,0-4-6 0,-1 1-12 0,0-2 27 16,-1-2-25-16,-1 1 27 0,1 1-11 0,-4 0-4 16,-1 3 5-16,-2 2-1 0,-9 18 6 0,10-31 2 15,-10 31 7-15,2-19 2 0,-2 19 6 0,0 0-5 16,0 0 0-16,0 0-10 0,0 0-11 15,0 0 0-15,0 0 0 0,0 0 0 0,0 0 0 16,-5 18 0-16,5-18 0 0,5 22 0 0,-5-22 0 16,12 20 0-16,-12-20 0 0,22 19 0 0,-22-19 0 15,32 13 0-15,-13-9 0 0,4-2 0 0,3-3 0 16,1-2 0-16,2-2 0 0,1-2 0 0,-1-1 0 16,1-3 0-16,-5-1 0 0,-1-2 0 15,-2 0 0-15,0-3 0 0,-4 0 0 16,-1 0 0-16,-2-1 0 0,0 1 0 0,-3 0 0 15,-12 17 0-15,17-26 0 0,-17 26 0 0,11-17 0 16,-11 17 0-16,0 0 0 0,0 0 0 0,0 0 0 16,0 0 0-16,0 0 0 0,-8 29 0 0,4-4 0 15,-5 8 0-15,-3 8 0 0,0 1 0 0,0 5 0 16,-2-1 0-16,4 0 0 0,1-1 0 16,3 0-19-16,0-7-47 0,6 6-43 0,-9-16-58 15,24 13-360-15,-19-8-58 0,5 0 43 0</inkml:trace>
  <inkml:trace contextRef="#ctx0" brushRef="#br1" timeOffset="405473.6682">19442 6916 1852 0,'-17'8'158'0,"17"-8"-143"0,0 0-18 0,22 14 2 15,5-10 9-15,8-3 3 0,9-7-4 0,8-4-7 16,7-3 0-16,6-2 0 0,4 0 0 0,-1 0 0 16,2 1 0-16,-5 0 0 0,-6 5 0 15,-5-2 0-15,-5 6-21 0,-6-2-20 16,-1 7-23-16,-11-5-43 0,4 17-85 0,-35-12-174 16,22 2-204-16,-22-2 32 0,-6 21 391 0</inkml:trace>
  <inkml:trace contextRef="#ctx0" brushRef="#br1" timeOffset="405692.3953">19915 7139 1643 0,'0'0'82'0,"0"0"-34"16,19-10-5-16,-19 10-4 0,0 0-7 15,0 0-11-15,7 28 4 0,-12-11-9 0,0 6-2 16,-2 4-9-16,-1 2-1 0,0 3-7 15,-2 5 6-15,3-1-7 0,-2-1 6 0,4 1-12 16,-2-2-3-16,5 0-15 0,-2-6-18 0,6 3-32 16,-2-12-19-16,16 12-82 0,-16-31-167 0,14 21-176 15,3-8-6-15,-17-13 406 0</inkml:trace>
  <inkml:trace contextRef="#ctx0" brushRef="#br1" timeOffset="405958.0239">20228 7083 1621 0,'-16'20'291'0,"-5"-7"-262"15,0 3-10-15,3 1-6 0,2 6 8 0,-4 1-5 16,1 4 7-16,-4 1-9 0,3 0-14 16,-1-2 0-16,5-1 0 0,3-4 0 0,3-3 0 15,10-19 0-15,-7 30 0 0,7-30 0 0,7 22 0 16,-7-22 0-16,22 16 0 0,-4-11 0 0,3-4 0 15,4-2 0-15,3-3 0 0,4-3 0 0,2-3 0 16,3-1 0-16,1-2 0 0,1 2 0 0,-2-2-7 16,3 5-59-16,-10-4-36 0,9 15-37 0,-17-17-47 15,18 28-63-15,-40-14-68 16,44-3-123-16,-21 19 11 0,-23-16 318 0</inkml:trace>
  <inkml:trace contextRef="#ctx0" brushRef="#br1" timeOffset="406051.8047">20592 7490 979 0,'6'25'327'0,"-6"-25"-163"0,-12 18-63 16,12-18-28-16,0 0-16 0,0 0-8 0,0 0-8 15,0 0-27-15,0 0-26 0,0 0-44 0,0 0-71 16,0 0-186-16,0 0-261 0,-20-14 48 0,20 14 330 16</inkml:trace>
  <inkml:trace contextRef="#ctx0" brushRef="#br1" timeOffset="406598.6572">15320 8936 1531 0,'0'0'289'0,"0"0"-246"15,0 0-16-15,-12 21-22 0,10-4-7 0,-1 6 6 16,2 4-6-16,-1 8 7 0,-1 5-8 0,0 3 7 16,0 4-9-16,2 1 8 0,1 1-11 0,0-2 0 15,1 0-28-15,-1-10-14 0,8 9-49 16,-11-19-29-16,19 14-63 0,-16-41-126 0,5 31-183 16,9-12 41-16,-14-19 357 0</inkml:trace>
  <inkml:trace contextRef="#ctx0" brushRef="#br1" timeOffset="406786.1943">15161 8942 1949 0,'-21'7'53'0,"21"-7"-31"16,-20 6-10-16,20-6-11 0,0 0-1 0,18 3-1 15,3-2 2-15,7-2 0 0,7-3-2 0,10-3-13 16,6-5 13-16,9 1-36 0,2-5 5 15,12 7-55-15,-6-11-38 0,20 20-75 16,-19-24-92-16,20 18-225 0,-10 5 7 0,-6-4 289 16</inkml:trace>
  <inkml:trace contextRef="#ctx0" brushRef="#br1" timeOffset="406989.3931">16050 9148 1967 0,'0'0'19'0,"0"0"-22"16,0 0-2-16,0 0 0 0,33-27 6 0,-10 17-2 15,3 1-1-15,0 0-7 0,2 6-5 16,0-1-7-16,2 4-6 0,-4-1-12 0,2 8-27 16,-11-9-36-16,14 17-68 0,-31-15-85 0,33-1-273 15,-33 1 36-15,19 18 245 0</inkml:trace>
  <inkml:trace contextRef="#ctx0" brushRef="#br1" timeOffset="407114.6994">16040 9546 1779 0,'0'0'88'0,"0"0"-82"16,0 0-9-16,37-25-2 0,-1 7-8 16,5-7-17-16,11-1-20 0,1-12-48 0,20 17-92 15,-17-21-154-15,21 15-192 0,-1 5 25 16,-7-10 419-16</inkml:trace>
  <inkml:trace contextRef="#ctx0" brushRef="#br1" timeOffset="409469.1561">17097 8905 1443 0,'0'0'275'15,"0"0"-254"-15,0 0-19 0,20-16-6 16,-20 16-1-16,29-24 6 0,-8 9-3 0,4 1 5 16,2-4-5-16,6 1 4 0,0-3-4 0,4-2 5 15,2 3-4-15,1 1 4 0,0 1-4 0,-1 4 4 16,-2 2-5-16,-4 4 2 0,-8 3-2 0,-5 6 1 16,-20-2 2-16,17 16 1 0,-17-16 6 0,-10 36-4 15,-5-8 8-15,-9 6-5 0,-6 6 13 0,-8 2-1 16,-2 5-3-16,-5-2 26 0,2 4-24 15,-1-6 21-15,7-2-11 0,5-4-10 0,7-6 0 16,9-6-11-16,7-3 1 0,9-22-10 16,4 30 1-16,-4-30-2 0,38 17 2 0,-7-13 1 15,8-6-1-15,7-6-3 0,4-6-10 0,6-2-9 16,4-8-24-16,4 7-35 0,-7-15-61 0,19 22-133 16,-19-19-290-16,3 1 17 0,-5 4 261 0</inkml:trace>
  <inkml:trace contextRef="#ctx0" brushRef="#br1" timeOffset="409656.6593">18147 8663 1745 0,'-27'7'73'0,"27"-7"-59"16,-22 21-10-16,22-21 4 0,-8 26 1 0,6-9 4 15,0 5-8-15,-2 3 2 0,1 4-10 0,-1 3 6 16,-1 2-8-16,-1 2-8 0,1 1 24 0,0 0-26 15,4-2 12-15,0-7-28 0,6 1-32 0,-5-29-32 16,24 39-58-16,-24-39-78 0,34 4-291 0,-8 1 33 16,-6-15 221-16</inkml:trace>
  <inkml:trace contextRef="#ctx0" brushRef="#br1" timeOffset="409844.2122">18578 8612 1541 0,'-7'18'56'16,"-9"0"-39"-16,3 10 10 0,-2 1-5 0,4 7 9 16,-2 2-17-16,2 3-3 0,-1 1-11 15,-1 4-13-15,2 1 24 0,-2-1-39 0,4 3 20 16,0-8-13-16,8 0-39 0,-4-13-14 0,17 8-88 16,-12-36-117-16,9 28-217 0,9-11 31 0,-18-17 342 15</inkml:trace>
  <inkml:trace contextRef="#ctx0" brushRef="#br1" timeOffset="410047.2997">17986 8693 2035 0,'-22'5'12'0,"22"-5"-12"15,0 0 0-15,0 0 0 0,0 0 0 0,20 13 0 16,5-9 0-16,8-3 0 0,10 0 0 15,7-2 0-15,7-3 0 0,7 3-13 0,3-5-37 16,11 8-58-16,-14-12-61 0,24 19-66 0,-25-22-100 16,17 14-191-16,4 5 51 0,-14-11 340 0</inkml:trace>
  <inkml:trace contextRef="#ctx0" brushRef="#br1" timeOffset="410875.4322">19142 10630 1399 0,'-13'-27'162'0,"13"27"-132"0,0-28-15 16,6 10 0-16,1-9 14 0,6 2 3 0,-1-9 9 15,4 2-14-15,0-3-3 0,1 1-16 0,0-2 1 16,0 1-11-16,0 1 7 0,0 0 7 16,-3 6-29-16,0 5 30 0,-7 4-29 15,-7 19 25-15,7-19 17 0,-7 19 2 0,0 0 6 16,0 0-8-16,0 0-13 0,0 0-5 0,0 0-8 16,-17 25-13-16,13-8 28 0,-3 4-26 0,3 4 26 15,-1 4-11-15,1 1-7 0,2 2 7 0,0-1-6 16,2 1 7-16,2-2-5 0,0 0 5 0,2-2-6 15,3-4 4-15,2-3-4 0,1-4 2 16,-10-17-3-16,30 19 3 0,-13-14-2 0,2-6 1 16,-1-5 1-16,1-8-1 0,-1-8 2 0,1-8-6 15,3-8 3-15,-1-10-12 0,1-4 5 0,-5-6-12 16,-1-2-5-16,-3-4 23 0,-3-3-14 16,-3 1 21-16,-3-6 3 0,-3-1-14 0,-4-5 15 15,-1-4-15-15,-1-4-1 0,-1-1 16 0,0-2-14 16,-2-2 13-16,1-1 4 0,-2 1-20 15,0 4 17-15,0 2 1 0,-2 6-12 0,-1 5 17 16,1 5-15-16,-1 7 1 0,1 3 12 0,0 5-11 16,0 5 11-16,5 6-9 0,-1 4 7 0,1 5-8 15,0 3 3-15,1 3-7 0,1 2 4 0,4 3-6 16,1 1-13-16,2 0 29 0,2 5-25 0,-5 17 28 16,9-28-11-16,-9 28 0 0,15-18 2 15,-15 18-1-15,22-13 8 0,-22 13-6 16,34-10 4-16,-12 6-4 0,5 1 0 0,5 3-3 15,7 0-3-15,5 1-2 0,7 2 0 0,3 1 0 16,6 0 0-16,5-2 0 0,7-1 0 0,7 1 0 16,5-5 0-16,10 0 0 0,7-4 0 0,0-1 0 15,8-3 0-15,-1 0 0 0,0-1 0 0,3-1 0 16,-7 0 0-16,-2-2 0 0,-4 3 0 16,-7 1-15-16,-8 3-6 0,-8-2-11 0,-8 6-9 15,-14-3-22-15,-3 11-43 0,-23-12-60 0,11 28-135 16,-38-20-260-16,0 0 56 0,8 34 270 0</inkml:trace>
  <inkml:trace contextRef="#ctx0" brushRef="#br1" timeOffset="411391.0694">20375 8721 1065 0,'-11'-28'344'0,"11"28"-306"16,-12-17 1-16,12 17 4 0,0 0 8 0,-19-11-2 16,19 11-19-16,-23 3-12 0,5 3-5 0,1 4 4 15,-5 3 4-15,4 2 5 0,-5 3 0 0,4 5 6 16,-2 0-1-16,4 6 3 0,-2-1-11 0,2 4 1 16,4-3-9-16,1 2-11 0,3-2 27 0,4-1-28 15,5-4 20-15,5-1-13 0,4-3-10 0,4-1 3 16,4-3-5-16,5-4 2 15,4-3 0-15,3-3 0 0,6-4-1 0,-1-5 3 16,3-6 2-16,-1-5 1 0,-1-6 7 0,3-3-3 16,0-4-4-16,-3-4-5 0,-2-3 0 0,-6 0 0 15,-6-4 0-15,-3 3 0 0,-8-1 0 0,-2 1 0 16,-6 2 0-16,-4 2 0 0,-6 3 0 0,-4 1-11 16,-5 6-11-16,-3 0-4 0,-3 5 5 15,-5 4-2-15,1 7 7 0,-1 5 3 0,2 9 1 16,2 3-2-16,6 7-21 0,-4-2-24 0,13 12-56 15,-14-18-79-15,30 21-201 0,-11-12-147 0,5-3 64 16,12 10 408-16</inkml:trace>
  <inkml:trace contextRef="#ctx0" brushRef="#br1" timeOffset="411594.5943">21065 8793 1739 0,'-41'-7'111'16,"18"-5"-138"-16,23 12-8 0,-33-24-5 0,33 24 1 16,-18-26-13-16,18 26-21 0,-9-20-17 0,9 20-18 15,0 0-19-15,17-16-3 0,-17 16-12 16,24-12-10-16,-24 12-33 0,29-16-146 16,-1 25 13-16,-28-9 318 0</inkml:trace>
  <inkml:trace contextRef="#ctx0" brushRef="#br1" timeOffset="411875.8467">21361 8591 1211 0,'-22'19'175'15,"-6"-17"-98"-15,7 14-3 0,-9-10 2 0,8 13 1 16,-9-7-10-16,6 9-10 0,-4-4-19 0,3 3-5 16,3 0-12-16,4-1-1 0,6-1-4 0,3-1-2 15,10-17-5-15,-6 29-1 0,6-29-5 0,14 28 1 16,3-16-2-16,5 0 6 0,6-2-2 15,4-2 0-15,4-3-1 0,3-1-3 16,4-2-3-16,3-2 0 0,-1 2-2 0,0 2-12 16,-4 0 14-16,-5 2-12 0,-10 1 26 0,-3 1-13 15,-23-8 10-15,21 25-14 0,-18-7-3 0,-8 1-2 16,-4 4-6-16,-5 1-1 0,-6 5-11 0,-5-2 2 16,-1 2-9-16,-6-4 5 0,3 2-10 0,-2-6 1 15,6 1-16-15,-1-12-21 0,15 10-59 0,-16-27-130 16,27 7-264-16,-17 0 25 0,17 0 307 15</inkml:trace>
  <inkml:trace contextRef="#ctx0" brushRef="#br1" timeOffset="412048.165">21472 8619 1975 0,'0'0'62'0,"-22"7"-52"0,22-7-10 16,0 0 0-16,0 0 0 0,23-6 0 0,-5 3 0 15,6-3 0-15,7 0 0 0,2-3 0 0,6 2-27 16,-3-3-18-16,9 8-23 0,-6-7-31 0,12 19-69 16,-21-24-105-16,26 29-108 0,-19-6-124 0,3-8 52 15,11 20 426-15</inkml:trace>
  <inkml:trace contextRef="#ctx0" brushRef="#br1" timeOffset="412376.2667">20084 9575 1596 0,'0'0'10'15,"0"0"-17"-15,0 0 22 0,43-15-19 0,-1 8 49 16,12-11-20-16,14 1 19 16,7-10 11-16,14 3-8 0,8-5 7 0,11 2-11 15,7-2 0-15,9 3-16 0,2 2-8 0,0 1-17 16,-1 0-4-16,0 3-6 0,-3 2 2 0,-4 2-6 16,-4 5-2-16,-8 1-9 0,-6 5-6 0,-7-1-14 15,-6 9-27-15,-17-5-34 0,1 19-79 0,-31-21-146 16,1 15-223-16,-8 5 35 0,-33-16 396 0</inkml:trace>
  <inkml:trace contextRef="#ctx0" brushRef="#br1" timeOffset="413033.157">20283 10016 1774 0,'0'0'70'0,"0"0"-50"16,0 0-15-16,5-18-8 0,18 7 5 0,7-1-3 15,4 1 2-15,2 0-3 0,3 0 2 0,0 0-3 16,2 2 3-16,-1 0-5 0,-1 2 2 0,-1 1-1 16,-6 2 1-16,-3 2 0 0,-7 1-2 15,-5 1-1-15,-17 0-2 0,0 0 4 16,18 9 3-16,-18-9 1 0,0 0 1 0,-18 26 1 16,18-26-2-16,-35 26 3 0,11-9-4 0,-4 0 6 15,1 3-1-15,0-1 8 0,0-1 0 0,6 0 3 16,2-2-6-16,19-16-1 0,-20 23-6 0,20-23-2 15,0 0-2-15,0 0 1 0,32 19 0 0,-11-16 6 16,5-3 2-16,6 0 1 0,1-2 3 16,6 0-4-16,-1 1-2 0,-2 2-2 0,-2 0 1 15,-4 2-1-15,-5 1 1 0,-6 3 1 0,-19-7 2 16,22 16 4-16,-22-16 2 0,5 23-11 0,-9-6 22 16,-5 3-28-16,-7 3 20 0,-4 0-13 15,-4 0-3-15,0 0 3 0,-4-2-4 0,0 0 4 16,3-2-5-16,2-4 3 0,6-4-10 0,17-11-10 15,-18 11-24-15,18-11-36 0,0 0-43 16,4-20-78-16,26 15-246 0,-10-14-106 0,6-10 29 16,12 8 490-16</inkml:trace>
  <inkml:trace contextRef="#ctx0" brushRef="#br1" timeOffset="413376.9646">21151 9946 1613 0,'0'0'280'0,"0"0"-262"15,-11-19-17-15,11 19-2 0,29-32 0 0,-5 14 5 16,3 0-5-16,2 1 4 0,3 2-3 0,-2 3 2 16,1 4-3-16,-6 1 2 0,-1 4-1 15,-4 2 1-15,-20 1 0 0,29 7 1 0,-29-7 1 16,0 0 1-16,16 28 4 0,-16-28-3 0,-9 34 4 15,-2-12-2-15,-7 4 5 0,-6 3 2 0,-4 4 7 16,-5 1 0-16,-5 2 0 0,-3 2-21 0,0 0 0 16,-2-1 0-16,5-1 0 0,4-4 0 15,6-1 0-15,6-7 0 0,7-4 0 0,15-20 0 16,-10 27 0-16,10-27 0 0,17 17 0 16,5-12 0-16,7-4 0 0,10-6 0 0,8-5 0 15,9-3 0-15,5-7-11 0,5 3-51 0,-5-7-41 16,13 13-52-16,-23-23-102 0,21 12-300 0,-20 1 2 15,-6-4 209-15</inkml:trace>
  <inkml:trace contextRef="#ctx0" brushRef="#br1" timeOffset="413533.1744">21712 10028 1536 0,'-18'34'436'15,"-1"-29"-404"-15,19-5-25 0,-25 3-8 0,25-3-8 16,0 0-10-16,0 0-3 0,0 0-8 0,0 0-6 15,21-4-29-15,-21 4-42 0,40-4-96 0,-30-18-173 16,17 14-166-16,1 0 20 0,-8-13 444 16</inkml:trace>
  <inkml:trace contextRef="#ctx0" brushRef="#br1" timeOffset="413767.5545">22167 9848 1621 0,'-28'-7'230'16,"8"11"-178"-16,-6 0-27 0,4 1-4 15,-1 1-2-15,0 2 1 0,0 3-1 16,0 1-2-16,1 3-2 0,1 1-7 0,1 1-8 16,4 2 0-16,1-1 0 0,3 3 0 0,7-2 0 15,3 0 0-15,7-1 0 0,4-1 0 0,-9-17 0 16,33 27 0-16,-10-17 0 0,5-4 0 0,4-5 0 16,3-3 0-16,5-6 0 0,4-3 0 0,5-2 0 15,-2-5 0-15,3 0-1 0,-3-6-50 16,3 2-30-16,-10-11-29 0,10 13-42 0,-22-20-65 15,17 24-65-15,-30-19-91 0,-1 5-100 0,8 15 167 16,-23-17 306-16</inkml:trace>
  <inkml:trace contextRef="#ctx0" brushRef="#br1" timeOffset="413908.258">22463 9780 1151 0,'-37'7'332'16,"18"27"-160"-16,-19-11-61 0,13 11-23 0,-5-2-35 16,5 4-12-16,-1 1-17 0,4 2-1 15,4 0-10-15,4-3 0 0,5-5-12 0,5-3-7 16,8-5 12-16,5-5-31 0,-9-18 12 0,29 25-30 15,-5-16-23-15,-4-12-38 0,19 14-108 0,-24-31-148 16,19 11-223-16,-1-1 48 0,-10-18 455 0</inkml:trace>
  <inkml:trace contextRef="#ctx0" brushRef="#br1" timeOffset="414501.9662">21323 8070 1411 0,'0'0'306'0,"0"0"-253"0,0 0-22 0,19 11 0 16,-19-11 4-16,23 8 3 0,-5-6-8 0,4-1-6 15,6-4-4-15,8-1-2 0,9-6-5 16,6-3-6-16,9-3-2 0,2-1-5 0,6-2 3 16,1-1-4-16,4 1 1 0,1 2-2 0,-2 1 3 15,2 3-2-15,-3 3 6 0,-5 3-6 16,-2 2 4-16,-3 4 2 0,-4 2-1 0,-5 0 5 15,-3 3-9-15,-8 1 0 0,-8 0 0 0,-6-2 0 16,-6 1 0-16,-21-4 0 0,25 7 0 0,-25-7 0 16,0 0 0-16,0 0 0 0,11 18 0 0,-11-18 0 15,-1 21 0-15,1-21 0 0,-10 36 0 0,4-12 0 16,-5 4 0-16,0 4 0 0,0 5 0 0,-2 3 0 16,1 4 0-16,-2 3 0 15,2 0 0-15,0 1-7 0,2 1-11 0,-1-8-23 16,8 4-54-16,-8-21-85 0,27 2-436 0,-15-1 8 15,6-2 127-15</inkml:trace>
  <inkml:trace contextRef="#ctx0" brushRef="#br1" timeOffset="415126.9859">15497 11467 1759 0,'0'0'55'0,"-9"-18"-25"16,9 18-36-16,0 0 11 0,0 0-2 0,0 0 1 16,0 0 16-16,0 0-10 0,5 19 15 0,1-2-11 15,3 6-8-15,0 5 3 0,0 4-8 0,-3 3 4 16,0 2-6-16,-2 3 5 0,-2 1-7 0,-1 2 7 16,-1-1-12-16,-3-2 8 0,0-2-13 15,0-4-2-15,0 0-22 0,1-10-22 0,7 5-52 16,-5-29-62-16,13 35-176 0,-13-35-219 0,0 0 78 15,18 21 370-15</inkml:trace>
  <inkml:trace contextRef="#ctx0" brushRef="#br1" timeOffset="415330.1421">15342 11549 1577 0,'-12'-18'332'16,"12"18"-284"-16,0 0-32 0,0 0-10 0,0 0-2 15,26-4 2-15,2-1 4 0,6-3-1 0,8 0-3 16,3-4-2-16,9-3-13 0,5 0 5 0,5-1-21 16,3-1 12-16,2 6-38 15,-8-6-19-15,9 14-52 0,-17-16-39 0,17 25-61 16,-26-19-132-16,7 11-126 0,0 9 16 0,-22-11 422 16</inkml:trace>
  <inkml:trace contextRef="#ctx0" brushRef="#br1" timeOffset="415502.0783">16039 11684 1841 0,'0'0'51'0,"0"0"-46"16,0 0-9-16,0 0-1 0,25-8 5 0,-4 2 1 16,5-2 2-16,2 1-1 0,5-1-6 0,1-1-19 15,5 5-21-15,-5-4-27 0,3 11-38 16,-16-15-60-16,18 27-139 0,-19-12-216 0,-20-3 26 15,32 21 355-15</inkml:trace>
  <inkml:trace contextRef="#ctx0" brushRef="#br1" timeOffset="415673.8898">16054 11987 1640 0,'-21'-1'339'0,"21"1"-293"15,-14 17-30-15,14-17-10 0,17 6-6 16,0-5 0-16,9-4 0 0,6-5 0 0,11-3 0 15,8-4 0-15,5-5 0 0,6 0 0 16,0-1 0-16,-4-2-52 0,6 10-42 0,-14-14-65 16,23 27-193-16,-19-17-258 0,0 3 40 0,4 7 361 15</inkml:trace>
  <inkml:trace contextRef="#ctx0" brushRef="#br1" timeOffset="422554.0911">17761 11294 731 0,'17'-9'90'0,"-17"9"-20"15,0 0 19-15,-2-22 9 0,2 22 15 0,0 0 1 16,0 0-16-16,0 0-24 0,0 0-22 0,-17-4-21 16,17 4-8-16,-21 9-4 0,21-9 1 0,-29 13 0 15,29-13 3-15,-34 21-1 0,16-9 3 0,-2 1-3 16,1 5 2-16,-2 0-3 0,3 5 3 0,0 0 12 16,2 6-31-16,2 0 24 0,5 5-30 0,1 2 8 15,6 3 7-15,2 0-11 0,4-1 6 16,4 0-11-16,2-3 6 0,6-4-7 0,3-1 4 15,3-6-5-15,5-5 4 0,2-7-3 0,4-7 3 16,3-6 1-16,4-8 0 0,3-6 1 0,0-11-3 16,2-6 6-16,-3-10-8 0,3-7 9 0,-4-7-11 15,4-7 13-15,-1-2 4 0,-5-1-19 0,-1 1 17 16,-9 5-20-16,-3 4 3 0,-8 6 11 0,-10 6-7 16,-9 9 8-16,-9 6-4 0,-9 11 3 0,-7 4-2 15,-6 7 0-15,-7 8-3 0,-6 7 1 0,-3 9 1 16,-2 8-3-16,-1 5 5 0,-1 6-5 0,2 1 5 15,4-1-7-15,7-2 6 0,7-4-15 16,9-6-8-16,16-2-45 0,7-22-32 0,18 28-108 16,-18-28-280-16,44-7-49 0,-1 2 36 0</inkml:trace>
  <inkml:trace contextRef="#ctx0" brushRef="#br1" timeOffset="422725.9618">18462 11545 1968 0,'-40'8'20'0,"8"-4"-16"0,6-4-11 0,26 0-9 15,-24-8-11-15,24 8-12 0,0-18-38 16,0 18-63-16,14-32-107 0,15 20-295 0,-10-5-10 16,5-9 208-16</inkml:trace>
  <inkml:trace contextRef="#ctx0" brushRef="#br1" timeOffset="423022.8332">18777 11312 1840 0,'0'0'37'0,"0"0"-32"0,0 0-5 0,0 0-2 15,8-18 8-15,12 4 1 0,4-4 6 16,5-3-5-16,5-1 0 0,5-1-7 0,1-1 4 15,3 1-7-15,-2 0 6 0,-2 0-5 0,-1 1 4 16,-5 2-4-16,-4 3 5 0,-2 4-3 0,-4 3 2 16,-5 3-2-16,-18 7 1 0,22-4 3 0,-22 4 5 15,0 0 8-15,0 0-1 0,2 22-1 0,-9-3-8 16,-3 9-3-16,-4 6-6 0,-5 3 4 0,-1 6-8 16,-2 0 7-16,-1 4-8 0,1-1 4 0,0 2-15 15,1-2-12-15,5-2 6 0,2-3-32 0,9 2-6 16,-5-13-45-16,21 12-85 0,-11-42-141 0,6 35-228 15,11-17 47-15,-17-18 389 0</inkml:trace>
  <inkml:trace contextRef="#ctx0" brushRef="#br1" timeOffset="423413.476">19744 10998 1327 0,'-24'-16'295'0,"3"21"-241"15,-7-5-18-15,3 7-3 0,-3 2-5 0,3 4-2 16,-3 3-11-16,-1 4 4 0,-1 3-3 0,4 6 6 16,-1 0-6-16,6 2 3 0,4-3-7 0,6-4 1 15,5-5-7-15,7 0 0 0,7 0-7 16,-8-19 2-16,28 31-3 0,-8-18 3 0,3-2-4 16,4-1 4-16,4-4-3 0,1-1 2 0,2-3-1 15,-1 3 1-15,1 0 0 0,-4 0-2 0,-4 2-5 16,-5 1 2-16,-21-8-3 0,27 25 5 0,-27-25 1 15,7 32-11-15,-11-12 29 0,-2 0-25 0,-5 2 25 16,-3 1-12-16,-6 0-5 0,-2 1 7 0,-3-1-3 16,-4 0 5-16,-3-1-5 0,0 0 3 0,0-4-2 15,1-4 6-15,4-4 4 0,8-7 2 0,19-3-3 16,-22-8-5-16,22 8-4 0,0-35-7 0,7 4 5 16,7-7-5-16,5-6 5 0,7-5 3 15,7-6-21-15,2 0 13 0,6-3-19 0,-2 0 6 16,2 1 9-16,-2 1-17 0,0 9-10 0,-10 1-46 15,4 21-52-15,-22-14-115 0,8 22-340 0,-19 17 42 16,7-28 238-16</inkml:trace>
  <inkml:trace contextRef="#ctx0" brushRef="#br1" timeOffset="424288.4933">20524 11097 1277 0,'0'0'156'0,"0"0"-48"0,0 0-28 16,-13-17-21-16,13 17-10 0,-22-6-13 0,22 6-11 16,-35 1-4-16,13 5-1 0,-4 1-2 0,2 5 5 15,-3 1-1-15,2 4 3 0,-2 0-4 16,4 1 1-16,3-1-6 0,3 1-1 0,5 0-6 15,2-1-1-15,10-17-8 0,-7 30 4 0,7-30-5 16,9 26 0-16,-9-26 0 0,24 19 1 0,-7-12-2 16,1-1 3-16,4-1-2 0,-1-1 1 15,2-1-1-15,-2 0 2 0,-2 0-1 0,-19-3 1 0,28 9-1 16,-28-9-1-16,17 12 2 0,-17-12 0 16,6 21 0-16,-6-21 1 0,-2 30-4 15,-4-11-11-15,-3 2 20 0,-2 1-25 0,-1 2 21 16,-3-1-13-16,0 0-6 0,-1-2 0 0,1 1-9 15,2-5-5-15,6 0-26 0,7-17-32 0,-3 21-44 16,3-21-58-16,0 0-106 0,23 2-218 0,-23-2 30 16,43-18 351-16</inkml:trace>
  <inkml:trace contextRef="#ctx0" brushRef="#br1" timeOffset="424632.2307">20742 11293 1755 0,'-24'9'61'0,"24"-9"-46"16,-22 8-6-16,22-8-1 0,0 0 0 0,0 0 0 16,0 0 0-16,0 0 0 0,0 0 3 15,28 11 4-15,-8-14-1 0,5-4 2 0,4-1-7 16,3-6-1-16,2-1-6 0,3-3 1 0,1-2-3 16,0 1 2-16,-4-2-3 0,-4 1 4 0,-6 0-4 15,-4 1 4-15,-20 19 0 0,22-27 10 0,-22 27 6 16,0 0 4-16,-1-20-2 0,1 20-17 0,-22-7-4 15,5 5 0-15,-4 5 0 0,-5 4 0 16,-4 5 0-16,-4 5 0 0,-1 5 0 16,-3 3 0-16,4 1 0 0,2-1 0 0,6 1 0 15,5-4 0-15,5 1 0 0,6-2 0 0,7-2 0 16,6-2 0-16,6 0 0 0,8-2 0 0,4-2 0 16,7-1 0-16,4-6-19 0,11 0-28 0,1-7-13 15,10 3-50-15,-10-17-56 0,24 21-189 0,-15-20-246 16,3 0 81-16,2 7 352 0</inkml:trace>
  <inkml:trace contextRef="#ctx0" brushRef="#br1" timeOffset="424819.7568">21596 11025 1753 0,'-43'-2'97'0,"20"7"-49"0,-4 1-17 0,3 6-3 15,0 3-3-15,-2 8 2 0,-1 2-7 16,2 6-2-16,2 0-18 0,4-1 0 0,4 0 0 15,5-3 0-15,5-3 0 0,5-4 0 0,7-4 0 16,-7-16 0-16,30 23 0 0,-7-18 0 0,6-2-30 16,2-7-9-16,12-2-11 0,-2-8-21 0,17 6-73 15,-17-24-248-15,18 11-201 0,-4-6 7 16,-4-8 445-16</inkml:trace>
  <inkml:trace contextRef="#ctx0" brushRef="#br1" timeOffset="425992.4959">13299 12633 1440 0,'0'0'70'0,"5"-27"-36"0,-2 11-9 16,-3 16-6-16,9-33 7 0,-9 33 4 0,6-26 3 15,-6 26-4-15,0 0-3 0,0 0-8 16,0 0-2-16,-26-12-4 0,26 12 0 0,-33 17 5 16,11-2 1-16,1 4 4 0,-3 3 1 0,2 3 3 15,-1 1-3-15,2 2-11 0,2-3 18 0,4-1-26 16,3-2 18-16,5-3-15 0,3-2-6 0,4-17 0 16,4 26-4-16,-4-26 2 0,17 17-1 0,-17-17 1 15,28 8-1-15,-11-6 3 0,2-2-1 0,2-1 0 16,0 0 1-16,-3 0 0 15,1 0-1-15,0 2-1 0,-19-1 2 0,31 5-1 16,-31-5-1-16,23 15 3 0,-23-15-3 0,11 25 2 16,-11-25-2-16,1 35 1 0,-4-14-5 0,-3 4 2 15,-4-1-5-15,-2 1 4 0,1 1-4 0,-1-6 0 16,2-1-8-16,10-19-4 0,-11 23-25 0,11-23-21 16,0 0-26-16,0 0-31 0,27 3-55 0,-22-25-94 15,18 5-237-15,3 0 28 0,-6-17 330 16</inkml:trace>
  <inkml:trace contextRef="#ctx0" brushRef="#br1" timeOffset="426274.1004">13663 12723 1220 0,'-30'-2'373'16,"30"2"-303"-16,-35 22-33 16,35-22 4-16,-32 17 0 0,32-17 5 0,-23 18-11 15,23-18-7-15,-16 20-11 0,16-20-6 0,-10 24-7 16,10-24 1-16,4 30-4 0,-4-30 7 0,17 31-5 15,-17-31 3-15,30 31-4 0,-9-17 3 0,2-2-2 16,2-3 2-16,3-4-1 0,3-5 1 0,-3-4 2 16,0-3 3-16,-6-3 1 0,-2-2-2 0,-2-1 2 15,-18 13-4-15,25-31 0 0,-19 13-5 16,-4-2 2-16,0-3-6 0,-6-1 5 0,-1-2-5 16,-3 1 0-16,-2-1-11 0,-1 2-20 0,-4 0 18 15,2 5-30-15,-3-1 20 0,16 20-23 16,-27-29-18-16,27 29-25 0,-22-20-38 0,22 20-81 15,0 0-143-15,0 0-145 0,0 0 17 0,0 0 454 16</inkml:trace>
  <inkml:trace contextRef="#ctx0" brushRef="#br1" timeOffset="426649.4541">15227 12600 1222 0,'0'0'306'0,"18"-26"-235"16,-18 26-22-16,18-32 1 0,-18 32-9 0,21-19-4 16,-21 19-13-16,0 0-6 0,17 0-2 0,-17 0 1 15,2 24 3-15,0-2-6 0,-2 7 1 0,-2 5-10 16,-1 6-10-16,-2 6 20 0,-1 2-22 16,0 2 20-16,0 0-7 0,-2 1-10 0,2-2 8 15,0-2-8-15,1-4 6 0,4-4-11 16,2-7 3-16,3-5-14 0,1-6-7 0,6-3-31 15,-11-18-26-15,27 19-55 0,-27-19-86 0,29-14-306 16,-29 14-2-16,27-28 241 0</inkml:trace>
  <inkml:trace contextRef="#ctx0" brushRef="#br1" timeOffset="426852.6671">15015 12562 1636 0,'-13'25'307'15,"-10"-15"-244"-15,23-10-24 0,-21 12-37 16,21-12-2-16,0 0 0 0,0 0 0 0,22-1 0 16,0-1 0-16,5-4 0 0,5-3 0 0,9-6 0 15,4-2 0-15,4-2 0 0,1-3 0 16,1 4 0-16,-1-3 0 0,0 6-25 0,-5-1-37 16,7 9-39-16,-11-13-54 0,17 28-107 0,-24-12-318 15,12 3 36-15,0 7 227 0</inkml:trace>
  <inkml:trace contextRef="#ctx0" brushRef="#br1" timeOffset="427618.2515">14197 12681 1333 0,'0'0'97'0,"0"0"-39"0,0 0-7 16,0 0-21-16,0 0 27 0,0 0-16 0,0 0 10 15,0 0-14-15,0 0-31 0,0 0 18 0,-18 19-36 16,18-19 34-16,-24 21-16 0,11-4-2 16,-2 1 3-16,1 4-5 0,0 2 3 0,2 3-6 15,1 1 5-15,3 1-8 0,2-1 6 0,2 1-11 16,2-2-5-16,4 4-25 0,-1-11-16 16,9 8-35-16,-10-28-29 0,24 32-60 0,-24-32-87 15,28 3-215-15,-3 6 27 0,-25-9 341 0</inkml:trace>
  <inkml:trace contextRef="#ctx0" brushRef="#br1" timeOffset="427915.0992">14386 12807 1287 0,'0'0'201'0,"-23"-3"-124"0,23 3-17 0,-21 7-5 16,21-7-1-16,-19 17-12 0,19-17-7 0,-18 29-14 15,11-11 0-15,2 0-8 0,2 1 5 0,2 1-4 16,1 0 5-16,1 1-5 15,6-1 0-15,-1 0-2 0,5 0 2 0,-11-20-6 16,30 27 4-16,-11-17-4 0,2-5-1 0,1-3 0 16,2-4-1-16,3-3-2 0,0-5-1 0,-2-6-1 15,0-2-2-15,-2-5 3 0,-3-3-5 0,0-3 5 16,-4-2-5-16,-4 0 6 0,-4-2-6 0,-2 2 3 16,-3-1-9-16,-4 3 2 0,-4 3-11 15,-4 3-17-15,-4 1 18 0,-2 5-34 0,-5 0 15 16,1 9-30-16,-5-6-9 0,6 16-13 0,-10-9-16 15,28 7-9-15,-37 14-64 0,35 10-69 0,-14-2-171 16,16-22-23-16,-4 44 290 0</inkml:trace>
  <inkml:trace contextRef="#ctx0" brushRef="#br1" timeOffset="428711.9904">16208 12794 1609 0,'0'0'276'16,"0"0"-260"-16,0 0-15 0,0 0-3 0,26-27-5 16,4 10 1-16,7-1-10 0,8 5-17 0,-3-8-22 15,14 13-80-15,-13-17-22 0,19 23-92 16,-25-18-131-16,6 6-84 0,3 14 67 0,-21-18 397 16</inkml:trace>
  <inkml:trace contextRef="#ctx0" brushRef="#br1" timeOffset="428868.2681">16408 12975 1752 0,'-27'12'89'15,"27"-12"-52"-15,-22 21-26 0,22-21-9 0,0 0-2 16,21 7 0-16,1-8-1 0,9-5 1 0,11-6 0 16,5-5-10-16,11-4-9 0,3-9-33 0,15 10-43 15,-7-20-78-15,26 24-167 0,-11-15-208 0,1-2 20 16,7 11 404-16</inkml:trace>
  <inkml:trace contextRef="#ctx0" brushRef="#br1" timeOffset="429415.1261">17823 12639 1374 0,'-19'-14'460'16,"19"14"-429"-16,0 0-27 0,0 0-8 0,0 0 0 15,24-25 2-15,-1 12 5 0,6-1-3 0,4-2 3 16,4-2-3-16,3 0 2 0,-1-2-2 15,3 2 3-15,2 0-4 0,-3 1 6 0,1 3-6 16,-4 0 4-16,-3 2 1 0,-4 4 1 0,-1 0 0 16,-6 6 2-16,-3 2-4 0,-21 0 1 0,28 11 4 15,-28-11 1-15,17 26 4 0,-15-6-6 16,-1 5 1-16,-4 7-7 0,-5 4 4 0,-3 5-8 16,-1 4-5-16,-6 2 18 0,0 1-22 0,-4 1 15 15,1-3-10-15,4 0-16 0,0-5 5 0,6 4-15 16,-2-6 0-16,7 3-25 0,-3-11-11 0,15 5-53 15,-6-36-73-15,19 39-191 0,-19-39-152 0,29 18 76 16,1-7 462-16</inkml:trace>
  <inkml:trace contextRef="#ctx0" brushRef="#br1" timeOffset="429571.3792">18814 12634 1720 0,'0'0'121'16,"-17"17"-121"-16,-3-10-11 0,20-7-15 0,-26 8-22 16,26-8-27-16,0 0-70 0,0 0-53 0,0 0-120 15,0 0-181-15,28-22 35 0,-14-6 408 0</inkml:trace>
  <inkml:trace contextRef="#ctx0" brushRef="#br1" timeOffset="429977.6434">19373 12362 1552 0,'-36'3'63'0,"10"0"-45"16,0 0-13-16,4 0-2 0,4 0-2 0,18-3 0 16,-29 9-1-16,29-9 1 0,-21 14-1 15,21-14 2-15,-8 18-3 0,8-18 6 0,2 26-2 16,-2-26 7-16,15 29 1 0,-4-10 7 0,-11-19 0 15,29 32 1-15,-12-16-5 0,2 0-3 16,2-2-7-16,0-1 1 0,2 0-3 0,1 0 2 16,-1-2-3-16,3-2 2 0,-4 1-5 0,-1-1 4 15,1-1-2-15,-1 2 1 0,-2-1-2 0,-19-9-13 16,28 25 32-16,-28-25-31 0,16 25 34 16,-16-25-14-16,4 27-5 0,-4-27 4 0,-10 29-5 15,10-29 1-15,-21 30-2 0,4-16 2 0,-1 1-4 16,-4-1 4-16,0 0-4 0,-1-3 3 0,1-2-1 15,1-1 2-15,-1-4 4 0,3 0 5 0,2-5 1 16,17 1 1-16,-19-9-5 0,19 9-5 0,-7-24 1 16,10 4-5-16,5-7 6 0,5-4-7 15,5-7-12-15,4-2 24 0,2-3-27 16,2-2 19-16,2 4-17 0,-5-4-25 0,6 10-19 16,-9-6-44-16,10 21-62 0,-21-18-95 0,16 15-266 15,-5 11 30-15,-11-9 315 0</inkml:trace>
  <inkml:trace contextRef="#ctx0" brushRef="#br1" timeOffset="430415.6637">20406 12373 1179 0,'-12'-18'285'0,"12"18"-210"16,-21-12-26-16,21 12-5 0,-17-12 3 0,17 12-1 16,0 0-7-16,0 0-7 0,-18-6-11 0,18 6-8 15,0 0-9-15,-19 15-1 0,19-15-1 0,-17 27 4 16,7-10 1-16,3 2 5 0,-1 1-2 15,5-2 1-15,-1 0-6 0,3-1 0 0,1-17-6 16,6 29 3-16,-6-29-4 0,16 23 4 0,-16-23-3 16,27 16 2-16,-10-12-2 0,2 0 2 15,2-3 1-15,1 0-1 0,-1-1 0 0,1-1 0 16,-1 1-2-16,-3 1 1 0,-18-1 0 0,27 7 3 16,-27-7-2-16,0 0 1 0,18 24-1 0,-18-24 1 15,-2 31-3-15,-3-10 5 0,-4 0-6 16,-3 2-10-16,-2 2 25 0,-3-1-26 0,-2 0 24 15,0-2-12-15,2-2-6 0,1-3-3 0,16-17-12 16,-18 21-27-16,18-21-46 0,0 0-58 0,0 0-105 16,0 0-212-16,0 0-54 0,25-22 205 0</inkml:trace>
  <inkml:trace contextRef="#ctx0" brushRef="#br1" timeOffset="430759.7982">20612 12484 1724 0,'0'0'90'0,"-22"21"-62"0,22-21-10 0,0 0-6 16,0 0-2-16,0 0-5 0,0 0 1 0,0 0 3 15,21 12 3-15,-1-18 3 0,7-5-1 16,3-1 1-16,5-1-5 0,0-3 0 0,0 0-8 16,-2 2 1-16,0-1-4 0,-5 2 3 0,-3 1-2 15,-5 2 2-15,-20 10-2 0,20-12 3 0,-20 12 5 16,0 0 6-16,0 0 0 0,0 0 0 0,0 0-8 15,-28-21-4-15,10 15-2 0,-3 4 0 16,-2-2 0-16,0 2 0 0,-2 2 0 0,-1-1 0 16,-1 2 0-16,1 1 0 0,1 2 0 15,5 3 0-15,1 2 0 0,1 3 0 0,18-12 0 16,-24 31 0-16,17-13 0 0,3 3 0 0,3 1 0 16,1-1 0-16,3 1 0 0,2 1 0 0,1-2 0 15,8-1 0-15,0-3-16 0,8 0-20 0,0-3-2 16,6 0-14-16,-1-8-22 0,9 6-45 0,-10-18-52 15,24 19-83-15,-24-20-212 0,16 0-20 0,5 6 152 16</inkml:trace>
  <inkml:trace contextRef="#ctx0" brushRef="#br1" timeOffset="431009.8172">21252 12353 1341 0,'0'0'159'0,"-26"-15"-88"0,26 15-9 0,0 0-2 16,-18-10-2-16,18 10-7 0,0 0-8 0,-26-1-10 16,26 1-4-16,-24 15-5 0,24-15 2 0,-34 31-3 15,13-8 3-15,-2 4-5 0,1 2-1 0,-2 1-20 16,2 1 0-16,2 0 0 0,5-4 0 0,6-2 0 16,4-6 0-16,5-19 0 0,12 27 0 0,-12-27 0 15,37 13 0-15,-7-13 0 16,4-6 0-16,11-5 0 0,4-6 0 0,13-4-36 15,5-8-32-15,13 8-63 0,-10-24-127 0,13 17-346 16,-5-3 7-16,1-2 245 0</inkml:trace>
  <inkml:trace contextRef="#ctx0" brushRef="#br1" timeOffset="431525.4284">22223 11762 1179 0,'-41'12'303'15,"1"22"-223"-15,-14-3-27 0,12 10 0 0,-8 1-12 16,6 9 8-16,-1 1 0 0,4 6-31 0,1 0 17 16,5 2-22-16,4-3 2 0,9 0 10 0,7-6-15 15,11-5 5-15,6-6-16 0,9-6 3 16,10-5-15-16,5-4-1 0,11-2-17 15,3-6-14-15,15 1-40 0,-5-16-38 0,24 15-101 16,-21-17-293-16,17-6 3 0,0 3 142 0</inkml:trace>
  <inkml:trace contextRef="#ctx0" brushRef="#br1" timeOffset="431744.2107">22483 11853 1281 0,'0'0'71'0,"0"0"-45"0,-14 24-16 15,13-1 11-15,-2 5-1 0,3 8 11 0,-2 3 6 16,1 6-37-16,-4 2 22 0,0 4-30 0,-1 3 3 16,-4 3 12-16,0 0-12 0,-1 0 13 15,0-3-21-15,2-6-2 0,3 2-39 0,-4-15-19 16,12 7-51-16,-10-21-54 0,18 4-135 0,0-2-133 15,-10-23 147-15,17 20 299 0</inkml:trace>
  <inkml:trace contextRef="#ctx0" brushRef="#br1" timeOffset="431931.6815">22222 12297 1752 0,'0'0'70'0,"-21"8"-47"15,21-8-23-15,0 0-5 0,0 0-1 0,28 0 0 16,-7-2-7-16,1-8-17 0,9 3-26 0,-4-15-45 16,19 15-80-16,-18-27-136 0,15 9-224 15,3-1 63-15,-11-14 368 0</inkml:trace>
  <inkml:trace contextRef="#ctx0" brushRef="#br1" timeOffset="432275.4702">22750 11755 1619 0,'-5'21'134'0,"-18"-2"-91"16,6 4-9-16,-1 0-11 0,4 4 9 0,-2 0-6 15,4 6 2-15,1 2-6 0,0 0 2 0,3 3 6 16,1 0-23-16,-2 1 17 0,4 1-24 0,-1 0 1 16,1-4-1-16,2-1 0 0,-1 0 0 0,1-4 0 15,2 0 0-15,1-3 0 0,0-4 0 0,3-3 0 16,2-5 0-16,-5-16 0 0,12 22 0 15,-12-22 0-15,0 0 0 0,24 14 0 0,-24-14 0 16,22-7-1-16,-22 7-1 0,30-20 2 16,-13 4-1-16,0-4 3 0,2-3-4 0,-5 0 4 15,4 0-4-15,-2 1 4 0,-1 1-4 0,-15 21 3 16,24-30-1-16,-24 30 1 0,0 0-1 0,16-17 0 16,-16 17-2-16,0 0 1 0,0 0 2 0,2 27-2 15,-3-8 2-15,0 5-6 0,-1 4 1 16,-2 0-12-16,-2 0-2 0,5 1-15 0,-2-7-6 15,6 2-27-15,-3-24-19 0,14 36-45 0,-14-36-52 16,27 19-91-16,-27-19-234 0,25 3 39 0,3-1 252 16</inkml:trace>
  <inkml:trace contextRef="#ctx0" brushRef="#br1" timeOffset="432650.4434">23061 12278 1476 0,'-19'-14'145'0,"19"14"-74"16,0 0-15-16,0 0-9 0,0 0-17 0,0 0-10 16,0 0-5-16,0 0-1 0,0 0 1 0,0 0-1 15,28 1-5-15,-28-1-4 0,24 6-3 16,-24-6 0-16,23 4-2 0,-23-4 3 0,28 3-1 16,-28-3 1-16,28-2-2 0,-28 2-3 15,22-7 4-15,-22 7-3 0,18-11 4 0,-18 11-2 16,14-18 0-16,-14 18-1 0,13-27 0 0,-13 27-1 15,10-31 3-15,-10 31-4 0,3-28 5 0,-3 28-2 16,-3-23 2-16,3 23-3 0,0 0 3 0,-16-19-2 16,16 19 2-16,-18 2-1 0,18-2-2 15,-28 18 1-15,9-3-3 0,-1 4 7 0,-1 3-1 16,0 3 8-16,2 1-4 0,1 3 7 0,-1 0-7 16,4 1 3-16,0-2-7 0,4-1 1 0,3-3-7 15,3-4 3-15,5-20-9 0,2 29-5 0,-2-29-11 16,18 16-5-16,-1-10-11 0,-17-6-18 0,42 2-32 15,-24-14-37-15,20 15-63 0,-18-26-97 16,13 10-228-16,4 3 31 0,-9-13 331 16</inkml:trace>
  <inkml:trace contextRef="#ctx0" brushRef="#br1" timeOffset="433197.3796">23398 12294 1140 0,'-29'-23'351'15,"29"23"-220"-15,-22-2-49 0,22 2-20 0,-18 1-19 16,18-1-10-16,-19 10-12 0,19-10-3 15,-20 19-4-15,20-19 3 0,-21 32-4 0,13-13 4 16,-1 0-4-16,2 4 4 0,-1-1-4 0,4 2 0 16,0-1-5-16,2-1-2 0,3-1-6 0,1-3 3 15,2-1-6-15,-4-17 4 0,13 23-5 16,-13-23 0-16,23 11-3 0,-23-11-4 0,29-2-5 16,-29 2-3-16,33-17-7 0,-13 2-5 0,2-3-8 15,-3-7-16-15,5 4-2 0,-8-8-4 16,5 4 19-16,-8-1 11 0,3 2 23 0,-5-1 5 15,-4 2 11-15,-1 2-5 0,-4 1 5 0,-2 20-5 16,-2-32 7-16,2 32 7 0,-7-24 14 0,7 24 8 16,0 0 6-16,-10-17-3 0,10 17-8 0,0 0-10 15,0 0-11-15,0 0-9 0,0 0-1 0,0 0 1 16,0 0 6-16,0 0 5 0,20 13 4 16,-20-13 1-16,23 2-1 0,-23-2 1 0,27 0-2 15,-27 0 3-15,31 0-3 0,-14 2-18 16,0-1 0-16,-17-1 0 0,27 6 0 0,-27-6 0 15,0 0 0-15,17 22 0 0,-17-22 0 0,0 25 0 16,-2-8 0-16,-3 1 0 0,-2 3 0 0,-1 0 0 16,-3 2 0-16,-1 0 0 0,-1 1 0 0,1-1 0 15,-1-2 0-15,3 0 0 0,2-4 0 16,8-17 0-16,-12 29 0 0,12-29 0 0,0 0 0 16,-4 20 0-16,4-20 0 0,0 0 0 0,0 0 0 15,21-8 0-15,-21 8 0 0,27-27 0 0,-11 8 0 16,1-3 0-16,-1-1 0 0,2-1 0 0,-1-3 0 15,-1 2 0-15,-2-2 0 0,0 1 0 16,-5 1 0-16,0 2 0 0,-3 4 0 0,-6 19 0 16,7-28 0-16,-7 28 0 0,4-17-4 15,-4 17-44-15,0 0-16 0,0 0-39 0,0 0-59 16,0 0-99-16,0 0-311 0,0 0 40 0,0 0 232 16</inkml:trace>
  <inkml:trace contextRef="#ctx0" brushRef="#br1" timeOffset="433697.3582">23983 12190 1569 0,'0'0'164'0,"0"0"-78"0,-18 9-26 15,18-9-23-15,-22 2-3 0,22-2-8 16,-21 9-2-16,21-9-6 0,-21 18-1 0,21-18-6 16,-18 25-10-16,18-25-1 0,-12 33 0 0,8-15 0 15,2 3 0-15,2-3 0 0,2 0 0 0,2-1 0 16,-4-17 0-16,12 25 0 0,-12-25 0 15,20 16 0-15,-20-16 0 0,26 4 0 0,-26-4 0 16,33-12 0-16,-13 2 0 0,0-6 0 0,1-2 0 16,1-4 0-16,0-2 0 0,1-1 0 0,-1-3 0 15,1 0 0-15,-4 0 0 0,2 2 0 0,-4 3 0 16,-2 2 0-16,-2 4 0 0,-13 17 0 0,22-23 0 16,-22 23 0-16,0 0 0 0,0 0 0 0,0 0 0 15,0 0 0-15,0 28 0 16,-7-5 0-16,-4 5 0 0,-1 4 0 0,-3 5 0 15,-2 7 0-15,-2 6 0 0,-3 6 0 0,-3 5 0 16,0 5-5-16,-2 1-5 0,1 0 20 0,1-2-12 16,3-4 9-16,1-7-7 0,2-4 0 0,2-3 0 15,2-7 0-15,3-5 0 0,4-6 0 0,0-9 0 16,8-20 0-16,-5 23 0 0,5-23 0 16,0 0 0-16,0 0 0 0,0 0 0 0,19-35 0 15,-10 10 0-15,0-4 0 0,2-1 0 0,-4 1 0 16,-1 0 0-16,-1-2 0 0,0 0 0 0,1-4 0 15,0-4 0-15,4-3 0 0,0-7 0 0,3 0 0 16,2-2 0-16,2 3 0 0,-2 1-46 16,6 9-9-16,-4-2-28 0,9 16-30 0,-17-16-84 15,24 22-236-15,-17-7-129 0,-1-3 37 16,6 12 493-16</inkml:trace>
  <inkml:trace contextRef="#ctx0" brushRef="#br1" timeOffset="433931.7171">24209 11698 1826 0,'18'-2'115'0,"-18"2"-70"0,0 0-7 15,28 0-15-15,-9 2-23 0,-2 2 0 16,1 1 0-16,0 3 0 0,-1 3 0 0,0 4 0 16,3 6 0-16,-5 6 0 0,6 7 0 0,-4 6 0 15,-1 2 0-15,1 6 0 0,-7 1 0 0,-4 0 0 16,-5 2 0-16,-5-1 0 0,-4 2 0 0,-7 1 0 15,-4-2 0-15,-3 2 0 0,-4-2 0 16,1-3 0-16,-4-4 0 0,2 0-34 0,-7-12-75 16,13 17-115-16,-24-13-374 0,14-6-13 0,-4-2 141 15</inkml:trace>
  <inkml:trace contextRef="#ctx0" brushRef="#br2" timeOffset="438198.7975">1173 14118 950 0,'-2'-28'124'0,"2"28"-42"0,-4-20-13 16,4 20-8-16,-2-17 7 0,2 17 2 0,0 0 6 15,0 0-8-15,0 0-15 0,0 0-13 0,0 0-25 16,0 0-9-16,0 0-6 0,-20 22 1 15,14-2-2-15,-1 7 5 0,0 3-4 0,-1 1 10 16,0 5-4-16,1 0 11 0,-1-2-4 0,2 3 7 16,0-5-7-16,2 0 4 0,2-5-10 15,3-3 5-15,2-5-10 0,-3-19 2 0,14 26-5 16,-14-26 1-16,27 17 0 0,-8-15 0 0,2-3 1 16,2-4 0-16,3-5 1 0,1-2-3 0,3-6 4 15,2-4-6-15,-1-2 5 0,1-2-5 0,-3-3 6 16,0-2-7-16,-3 2 6 0,-3-1-6 0,-3 4 6 15,-1 0-4-15,-3 6 7 0,-6 3-7 16,-10 17 4-16,16-18-3 0,-16 18-1 16,0 0 4-16,0 0-2 0,0 0 1 0,0 0 1 15,-3 27-1-15,-2-4-2 0,-1 8 5 0,-2 0-6 16,1 3 8-16,-1-1-3 0,0-1 8 0,2-3 0 16,3-2 5-16,1-7-3 0,4-3 4 0,-2-17-8 15,9 20 6-15,-9-20-2 0,19 7 4 0,-19-7 2 16,26-7-5-16,-9-4 2 0,3-6-4 15,2-6-1-15,3-5-3 0,2-5 2 0,2-2-15 16,-2-3 12-16,0-1-11 0,-3 1 3 0,-2 2-8 16,-3 5-5-16,-5 2-15 0,-3 6-4 0,-5 1-13 15,-6 22-8-15,1-28-23 0,-1 28-22 0,0 0-37 16,0 0-62-16,-11-20-99 0,11 20-230 16,0 0 71-16,0 0 400 0</inkml:trace>
  <inkml:trace contextRef="#ctx0" brushRef="#br2" timeOffset="438573.8133">2005 14146 1223 0,'24'13'113'16,"-24"-13"-61"-16,0 0-3 0,0 0 7 16,0 0 10-16,0 0-1 0,26 14-6 0,-26-14-18 15,0 0-5-15,26 23-13 0,-26-23-9 16,31 17-3-16,-13-11 1 0,2-4-3 0,1-1 2 15,2-3-4-15,1-5 0 0,0-3 1 0,3-3-2 16,-4-4 6-16,1-4-5 0,-3-2 2 0,-3-5-8 16,-2-3 1-16,-1-3-2 0,-4 0-10 0,-4-1 24 15,-5 5-17-15,-4 3 18 0,-6 3-4 16,-5 5-3-16,-4 2 3 0,-2 3-3 0,-7 6 0 16,0 4-5-16,-5 8 2 0,1 7 5 0,-2 7 3 15,1 10 5-15,-4 9 9 0,3 8-19 0,-1 6-6 16,5 4-2-16,4 0 0 0,4-1 0 0,5-3 0 15,9-7 0-15,9-8 0 0,8-7 0 0,8-7 0 16,9-5 0-16,10-5 0 0,4-6 0 16,14-5-9-16,5-6-30 0,12-2-27 15,4-16-54-15,21 14-108 0,-17-23-269 0,19 3-103 16,1-3 113-16</inkml:trace>
  <inkml:trace contextRef="#ctx0" brushRef="#br2" timeOffset="439261.3062">3760 14129 1349 0,'-11'-30'57'0,"11"30"-11"0,4-32 9 0,-4 32 1 16,13-31 1-16,-13 31-13 0,15-19-14 15,-15 19-2-15,0 0-3 0,0 0 0 0,0 0-2 16,0 0-7-16,0 0-8 0,-6 25-1 15,0-6-8-15,-5 7 4 0,0 4-6 0,-4 4 8 16,-2 3-2-16,0 3 10 0,-4-1-3 0,2 0 9 16,1-5-4-16,2-5 7 0,4-6-8 0,12-23 3 15,-13 24-9-15,13-24-2 0,0 0-3 0,0 0 1 16,0 0 3-16,0 0 0 0,31-33 6 16,-10 6-9-16,3-8 6 0,4-7-10 0,3-5 6 15,1-4-6-15,2 0 5 0,-1-1-8 0,-3 5-8 16,0 2 19-16,-6 4-21 0,-2 5 21 0,-4 2-4 15,-2 8-7-15,-5 4 6 0,-11 22-2 0,12-21 2 16,-12 21 5-16,0 0 6 0,0 0-3 16,0 0-10-16,0 0-1 0,-17 34 0 0,6-10 0 15,1 6 0-15,-1 6-1 0,2-3 2 16,0 0-1-16,4-3 0 0,4-2 0 0,3-6 0 16,4-2 0-16,-6-20 0 0,26 26 0 0,-5-19 0 15,3-5 0-15,5-4 0 0,4-8 0 0,4-4 0 16,3-5 0-16,1-4 0 0,3-3 0 0,-3-2 0 15,0 1 0-15,-3 0 0 0,-5 4 0 0,-5-1 0 16,-6 3 0-16,-3 4 0 0,-19 17 0 16,23-20 0-16,-23 20 0 0,0 0 0 0,0 0 0 15,0 0 0-15,0 0 0 0,0 0 0 0,0 0 0 16,-1 31 0-16,-5-9 0 0,-2 6 0 0,-1 2 0 16,-1 5 0-16,1 1 0 0,0 3 0 15,2 0 0-15,2-1 0 0,3 0 0 0,4-1 0 16,0-3-44-16,8 0-27 0,-4-11-34 0,16 10-81 15,-22-33-131-15,21 20-270 0,1-10 29 16,-4-14 380-16</inkml:trace>
  <inkml:trace contextRef="#ctx0" brushRef="#br2" timeOffset="439620.9343">4651 14050 1528 0,'0'0'62'0,"-17"36"-13"16,17-36-4-16,4 30 2 0,-4-30-5 0,19 20-1 16,-19-20-4-16,38 8-4 0,-13-11-8 0,1-2-7 15,5-2 2-15,4-5 3 0,0-4-1 0,7-2-5 16,-4-4-9-16,0-1-8 0,-4 0 3 0,-5 0-4 16,-4 3-8-16,-5 3 21 0,-5 0-19 15,-15 17 25-15,13-25-7 0,-13 25-8 0,-2-21-3 16,2 21 0-16,-17-17 0 0,17 17 0 0,-34-10 0 15,12 9 0-15,-2 4 0 0,-2 3 0 16,-2 2 0-16,0 4 0 0,0 4 0 0,1 2 0 0,1 4 0 16,1 3 0-16,3 3 0 0,3 2 0 15,4-1 0-15,6 2 0 0,1-5 0 0,6 1 0 16,4-1 0-16,6-3 0 0,4-1 0 16,2-3-9-16,8 0-19 0,4-7-7 0,7 1-11 15,2-9-27-15,10 4-42 0,-10-18-46 0,27 19-109 16,-23-27-90-16,16 4-157 0,8 6 85 0,-17-21 432 15</inkml:trace>
  <inkml:trace contextRef="#ctx0" brushRef="#br2" timeOffset="439949.171">5605 13890 1017 0,'-28'-20'354'0,"8"25"-210"16,-18-12-26-16,10 17-21 0,-10-7-33 15,5 10-17-15,-5 0-12 0,5 3-19 0,1 3 26 16,4 1-30-16,1 1 22 0,3 4-12 0,0 1-5 15,6 0 5-15,1 1-16 0,5-2-6 0,4-2 0 16,3-4 0-16,5-19 0 0,6 27 0 16,-6-27 0-16,23 15 0 0,-23-15 0 0,35 7 0 15,-13-10 0-15,4-1 0 0,2-6 0 0,2-3 0 16,4-4 0-16,2-3 0 0,2-3 0 0,0-2 0 16,-5 0 0-16,-2-1 0 0,-5 3 0 0,-4 0 0 15,-5 4 0-15,-4 1 0 0,-13 18 0 0,18-29 0 16,-18 29 0-16,8-20 0 0,-8 20 0 15,0 0 0-15,0 0 0 0,0 0 0 16,0 0 0-16,0 0 0 0,-23 34 0 0,13-8 0 16,-1 10-5-16,-1 3-20 0,2 3-14 0,0-2-2 15,8 2-30-15,-4-10-26 0,17 10-59 0,-11-42-82 16,23 48-148-16,-6-28-145 0,0-18 74 0,18 14 457 16</inkml:trace>
  <inkml:trace contextRef="#ctx0" brushRef="#br2" timeOffset="440262.2505">6101 13751 1593 0,'0'0'105'0,"-43"10"-43"0,22 3-8 0,-6-1-17 16,5 5-3-16,-2-2-2 0,1 6 0 16,-1-1-5-16,4 3 0 0,1-1-6 15,5 1-11-15,3-4 3 0,5 1-13 0,6-20 0 16,-4 31 0-16,4-31 0 0,12 26 0 0,-12-26 0 15,28 19 0-15,-7-13 0 0,2-5 0 0,3-1 0 16,3-1 0-16,1-3 0 0,2 0 0 0,-1 0 0 16,1 0 0-16,-5 1 0 0,-5 1 0 0,-4 2 0 15,-18 0 0-15,24 7 0 0,-24-7 0 0,0 0 0 16,14 27 0-16,-17-9 0 0,-4 4 0 16,-4 5 0-16,-6 1 0 0,0 1 0 0,-1-1 0 15,-1-2 0-15,2-3 0 0,4 0-26 0,0-6-19 16,7 1-23-16,6-18-35 0,0 22-33 15,0-22-52-15,17 4-68 0,-17-4-233 0,19-17-2 16,12 7 247-16</inkml:trace>
  <inkml:trace contextRef="#ctx0" brushRef="#br2" timeOffset="440637.2844">6574 13842 1781 0,'0'0'123'0,"-22"9"-69"0,22-9-11 16,-29 17-8-16,29-17-24 0,-34 24-11 0,15-7 0 15,0-3 0-15,3 5 0 0,1-2 0 0,2 1 0 16,1 2 0-16,3 2 0 16,0-1 0-16,4 0 0 0,2 2 0 0,1 0 0 15,5-3 0-15,0-2 0 0,-3-18 0 0,19 29 0 16,-19-29 0-16,33 20 0 0,-12-15 0 0,5-4 0 16,2-3 0-16,4-6 0 0,2-6 0 0,3-3 0 15,2-7 0-15,1-1 0 0,0-4 0 0,-2-2 0 16,-3 4 0-16,-4-1 0 0,-8 1 0 0,-4 3 0 15,-4 1 0-15,-5 1 0 0,-4 2 0 16,-1 3 0-16,-5 17 0 0,1-26 0 0,-1 26 0 16,0 0 0-16,0 0 0 0,-17-3 0 0,17 3 0 15,-23 25 0-15,6-2 0 0,-2 6 0 16,-1 4 0-16,0 3 0 0,1-1 0 0,2 0 0 16,5-2 0-16,2-5 0 0,9-2-3 0,1-4-29 15,7-3-8-15,-7-19 1 0,27 31-1 0,-9-23-3 16,8 2-21-16,-2-15-29 0,16 9-62 15,-17-26-122-15,15 5-283 0,7 4 43 0,-7-19 334 16</inkml:trace>
  <inkml:trace contextRef="#ctx0" brushRef="#br2" timeOffset="440934.1511">7214 13925 1131 0,'-18'-6'376'0,"8"30"-273"15,-11-10-3-15,9 12-47 0,-4-3 4 16,3 6-26-16,-1-1-9 0,6 3 7 0,-1-1-13 15,5 2-1-15,1-3-6 0,3-1 0 0,4-3-6 16,-1-2 5-16,2-5-9 0,-5-18 5 0,12 29 0 16,-12-29 5-16,0 0-1 0,14 18 1 0,-14-18-1 15,0 0-1-15,0 0-1 0,10-17-2 0,-10 17 1 16,13-36-6-16,-6 13 7 0,3-4-3 16,0 2 10-16,-1 0-12 0,-1-2-1 0,-2 0 0 15,-1-2 0-15,-2 0 0 0,-2-2 0 0,1-2 0 16,-2 2 0-16,0-1 0 0,1 3 0 0,0 4 0 15,0 6 0-15,-1 19 0 0,4-26 0 0,-4 26 0 16,0 0 0-16,15-18 0 0,-15 18-32 16,30-7-33-16,-3 12-44 0,-7-13-48 0,25 24-119 15,-20-10-298-15,10-5 32 0,9 7 251 16</inkml:trace>
  <inkml:trace contextRef="#ctx0" brushRef="#br2" timeOffset="441277.8877">7458 14006 1519 0,'0'0'76'0,"0"0"-34"0,17 18 8 0,-17-18 4 16,31 0-3-16,-13-4-2 0,7 2-2 16,1-7-5-16,8 3-10 0,-1-3-8 0,2 0-5 15,-3-1-20-15,-1 2 12 0,-3-5-20 0,-1 2 20 16,-5-4-9-16,-5 2 6 0,-17 13-8 0,19-24-1 15,-19 24 0-15,3-22-2 0,-3 22-1 16,-10-22-5-16,10 22-2 0,-23-19-2 0,23 19 4 16,-35-16 3-16,14 11 5 0,-1 1 3 0,-2 2 0 15,1 4 0-15,-2 1 2 0,2 4 2 0,1 4 2 16,2 4 2-16,2 2-1 0,3 3 1 0,2 2-2 16,2 0-11-16,2 1 20 0,4-1-24 0,4-2 17 15,2 1-10-15,7-2-2 0,3-2-2 16,6-1-14-16,4-4-13 0,9 0-17 15,-1-8-25-15,13 8-42 0,-9-21-58 0,26 21-111 16,-22-12-220-16,14-11-30 0,10 9 274 0</inkml:trace>
  <inkml:trace contextRef="#ctx0" brushRef="#br2" timeOffset="441684.159">8275 13864 1358 0,'-19'4'133'15,"-16"-14"-46"-15,12 10-14 0,-9-5-19 0,8 5-11 16,-5 0-2-16,7 6 1 0,-1 0 1 16,5 8-6-16,1-1-7 0,4 6-14 0,0 3 24 15,2 5-28-15,0 2 25 0,1 6-36 0,3-4-1 16,-1 2 0-16,6-3 0 0,4-7 0 16,6-2 0-16,-8-21 0 0,30 25 0 0,-5-16 0 15,1-6 0-15,6-4 0 0,1-6 0 0,0-3 0 16,-1-4 0-16,1-5 0 0,0-5 0 0,1-5 0 15,1-5 0-15,-2-3 0 0,1-3 0 0,-3-1 0 16,-2-1 0-16,-2-1 0 0,-4 0 0 0,-3-2 0 16,-3-1 0-16,-2-1 0 0,-3-2 0 15,-3 1 0-15,-3 2 0 0,-3 5 0 0,0 8 0 16,-4 10 0-16,1 23 0 0,0 0 0 16,0 0 0-16,0 0 0 0,-25 17 0 0,14 11 0 15,-2 10 0-15,-2 5 0 0,0 8 0 0,-1 2 0 16,-2 4 0-16,-2-1 0 0,3 0 0 0,0-4 0 15,6-3 0-15,3-6 0 0,6-5 0 0,2-7 0 16,6-1-37-16,1-8-37 0,7 2-20 16,-14-24-17-16,39 29-44 0,-39-29-102 0,46-9-311 15,-14 4 41-15,-2-16 304 0</inkml:trace>
  <inkml:trace contextRef="#ctx0" brushRef="#br2" timeOffset="441996.7301">9028 13696 1889 0,'-19'-19'119'15,"19"19"-80"-15,0 0-39 0,-23-21 0 0,23 21 0 16,-17-14 0-16,17 14 0 0,0 0 0 0,-20-18 0 16,20 18 0-16,0 0 0 0,0 0-19 15,0 0-39-15,0 0-42 0,0 0-80 0,-20 7-123 16,20-7-299-16,6 29 35 0,-6-29 350 0</inkml:trace>
  <inkml:trace contextRef="#ctx0" brushRef="#br2" timeOffset="442121.6488">8922 13982 1924 0,'-20'0'90'16,"20"0"-57"-16,0 0-33 0,0 0 0 0,0 0 0 15,0 0 0-15,0 0 0 0,-11-19 0 0,11 19 0 16,7-18-33-16,-7 18-47 0,21-9-179 0,-21 9-407 15,27-20 46-15,-27 20 232 0</inkml:trace>
  <inkml:trace contextRef="#ctx0" brushRef="#br2" timeOffset="446422.5634">9645 13609 732 0,'0'0'267'15,"0"0"-174"-15,0 0-46 0,0 0-20 0,0 0-5 16,0 0 10-16,0 0 7 0,0 0 5 0,0 0 6 16,0 0 5-16,0 0 2 0,0 0 5 0,18-10-3 15,-18 10-7-15,32-11-9 0,-12 2-5 0,6 2-6 16,2-7-6-16,3 2-5 0,4-2-2 15,1-1-7-15,2-2-2 0,2 0-4 16,-1-2 1-16,-2 1-5 0,0 1 5 0,-3 2-8 16,-4 2 5-16,-3 2-4 0,-6 4 2 0,-4 2 0 15,-17 5-2-15,17 2 3 0,-17-2-1 0,0 0 3 16,4 31-3-16,-7-11 2 0,-4 8-4 0,-5 4 4 16,-4 5-8-16,-4 7 9 0,-4 3-9 0,-1 2 9 15,-3 5-9-15,-2-4 11 0,2 1-11 0,2-3 13 16,3-2 8-16,2-3-26 0,6-7 24 15,4-3-28-15,5-5 0 0,3-6-6 0,5 0-22 16,-2-22-26-16,18 35-44 0,-18-35-71 16,36 16-216-16,-17-14-151 0,3-6 31 0,8 8 509 15</inkml:trace>
  <inkml:trace contextRef="#ctx0" brushRef="#br2" timeOffset="446625.6951">10401 13936 1565 0,'-12'17'281'0,"-9"-15"-255"0,21-2-16 0,-26 0-11 16,26 0 12-16,0 0-19 16,0 0 7-16,0 0-26 0,-20-16-32 0,20 16-55 15,0 0-56-15,17-6-89 0,-17 6-252 0,12-20 20 16,13 18 240-16</inkml:trace>
  <inkml:trace contextRef="#ctx0" brushRef="#br2" timeOffset="447235.0649">11128 13507 998 0,'0'0'112'15,"0"0"-38"-15,-19-6-6 0,19 6 2 0,-25-3 0 16,3-4 1-16,22 7-5 0,-43 2-5 0,20 3-3 16,-7-3-13-16,4 5-2 0,-3-3-10 0,3 3-6 15,2-2-5-15,3 5-6 0,2 1 0 0,19-11 2 16,-29 29-6-16,19-11 5 0,4 1-5 15,3 3 1-15,6-1-5 0,3-1 3 0,5-1-7 16,-11-19 3-16,38 30-6 0,-15-20 2 0,2-1-1 16,3-4 0-16,3-3 0 0,-1-1 1 0,2-3 4 15,-1-1 1-15,-2 0 4 0,-2-3-1 16,-4-1 0-16,-1-3-1 0,-2-1 1 0,1-1-5 16,-2-3 0-16,-2 0-6 0,-3-3 0 15,-1-1 0-15,-3 1 0 0,-1 1 0 0,-9 17 0 16,12-27 0-16,-12 27 0 0,5-17 0 0,-5 17 0 15,0 0 0-15,0 0 0 0,0 0 0 0,0 0 0 16,0 0 0-16,-11 32 0 0,1-3 0 0,-3 11 0 16,-4 5 0-16,-4 7 0 0,-2 1 0 0,-1 2 0 15,1 0 0-15,2-2 0 0,3-1 0 0,6-3 0 16,3-8-13-16,9-6-24 0,3-7-12 16,10 0-35-16,-13-28-55 0,44 39-151 0,-19-32-318 15,7-5 27-15,4 4 336 0</inkml:trace>
  <inkml:trace contextRef="#ctx0" brushRef="#br2" timeOffset="449143.3203">11509 13459 1088 0,'0'0'201'0,"0"0"-151"0,0 0-38 16,0 0-10-16,22-8 4 0,-22 8 5 0,21-10 7 16,-21 10-1-16,23-10 0 0,-23 10-8 0,23-8-4 15,-23 8-4-15,23-7 0 0,-23 7 1 16,21-4 0-16,-21 4-1 0,18-3 1 0,-18 3-1 15,18 0 5-15,-18 0 3 0,0 0 3 0,25 4 3 16,-25-4-2-16,0 0-2 0,18 10 0 0,-18-10-1 16,0 0 1-16,9 22 1 0,-9-22-2 0,-1 23 3 15,1-23-5-15,-11 27 5 0,11-27-3 0,-17 32 5 16,17-32-1-16,-23 31 4 0,23-31-2 0,-23 29 6 16,23-29-3-16,-16 22 2 0,16-22-7 15,0 0-5-15,0 0-5 0,0 0-3 16,-1 17 0-16,1-17 0 0,17 1 1 0,-17-1-1 15,32-6 0-15,-13 3 1 0,2-2-1 0,1 1 1 16,2 2 0-16,2 2 1 0,-3 1 3 0,-3 2 0 16,-3 4 3-16,-17-7 2 0,25 21-1 0,-25-21 3 15,9 33-3-15,-11-14 1 0,-5 4-6 0,-8 3 2 16,-3 0-7-16,-6 3 2 0,-4 0-4 16,-2 2 5-16,-1-1-6 0,3-2-8 0,1-3 25 15,3-1-27-15,8-4 27 0,1-4-21 0,15-16-18 16,-13 22-21-16,13-22-34 0,0 0-27 0,25 27-49 15,-25-27-76-15,41-18-245 0,-10 10-13 0,-3-12 240 16</inkml:trace>
  <inkml:trace contextRef="#ctx0" brushRef="#br2" timeOffset="449299.5632">12146 13893 1379 0,'-11'34'299'0,"-20"-11"-231"0,3 6-55 0,-3 1 20 16,2 5-14-16,1 2-16 0,0-1 2 0,2 3-9 15,-1-3-3-15,7 0-23 0,0-9-21 0,15 6-62 16,5-33-100-16,-4 22-339 0,4-22-5 16,16 19 266-16</inkml:trace>
  <inkml:trace contextRef="#ctx0" brushRef="#br2" timeOffset="449737.7082">12609 13581 1409 0,'0'0'307'0,"0"0"-275"0,0 0-30 0,0 0-7 16,0 0 0-16,3-20 3 0,-3 20 4 0,27-16 0 15,-27 16 5-15,36-21 2 0,-14 8 9 0,6-1 2 16,1-5 6-16,2 4-3 0,-1-3-2 0,1 3-5 16,-1-2-1-16,-1 4-1 0,-3 2 1 15,-2 2-1-15,-3 6-4 0,-21 3-2 0,28 0 0 16,-28 0 3-16,17 13 0 0,-17-13 4 0,8 29-8 15,-6-7 2-15,-6 3-8 0,-6 3 4 0,-1 5-8 16,-5 3 5-16,-2 4-5 0,-3 4 4 0,-2 0-6 16,0 1 7-16,-1 0-7 0,0-2 8 0,3 0-8 15,1-5-9-15,5-3 14 0,4-4-28 16,3-4 9-16,4-5-23 0,8 1-27 16,-4-23-34-16,24 33-76 0,-24-33-142 0,28-5-266 15,-1 3 63-15,-1-17 399 0</inkml:trace>
  <inkml:trace contextRef="#ctx0" brushRef="#br2" timeOffset="449893.9488">13201 13856 1873 0,'-23'6'43'0,"2"-5"-46"0,21-1-9 15,-21 0-11-15,21 0-4 0,0 0-15 16,0 0-20-16,0 0-34 0,-1-28-46 0,22 31-58 15,-15-24-75-15,18 8-218 0,8 7 28 0,-10-17 390 16</inkml:trace>
  <inkml:trace contextRef="#ctx0" brushRef="#br2" timeOffset="450284.5765">13747 13482 1367 0,'0'0'110'0,"-15"-25"-40"0,15 25 2 15,-22-18 4-15,22 18-10 0,-29-4-18 0,12 8-10 16,-5 0-9-16,0 7 2 0,0 1-6 0,1 4 1 16,0 1-8-16,1 1 1 0,3 3-8 0,3-2 1 15,0-1-2-15,7 0-2 0,7-18-3 16,-5 26-2-16,5-26-2 0,0 0 1 0,22 21-2 15,-22-21 0-15,33 2 0 0,-10-8 0 0,3-4 0 16,2-3 0-16,4-2 0 0,2-2 0 0,-1-1 0 16,0 0 0-16,-6 2 0 0,-3 2 0 15,-3 2 0-15,-21 12 0 0,23-11 0 0,-23 11 0 16,0 0 0-16,0 0 0 0,0 0 0 0,0 23 0 16,-8-4 0-16,-3 8 0 0,-6 7 0 15,-5 4 0-15,0 6 0 0,-4-1 0 0,-1 4 0 16,1-2 0-16,3 1-17 0,2-5-19 0,9-3 13 15,2-7-32-15,9 1 3 0,-2-12-46 0,14 10-52 16,-11-30-77-16,27 31-181 0,-10-20-118 0,-17-11 72 16,48 8 454-16</inkml:trace>
  <inkml:trace contextRef="#ctx0" brushRef="#br2" timeOffset="450597.0994">14216 13478 1508 0,'0'0'164'0,"-22"13"-107"0,22-13-13 0,-34 19-8 16,16-1-5-16,-4 1-5 0,1 7 5 15,0-1-3-15,4 4 3 0,1-3-11 0,7-1-2 16,4-4-8-16,7-3-1 0,-2-18-4 0,17 29 1 16,-17-29-2-16,35 19 1 0,-12-15-4 0,4-2 0 15,3-3 1-15,5-2 0 0,4 0 3 0,4-3-2 16,-2 1-3-16,-1 0 0 0,-3 3 0 0,-7 2 0 15,-7 2 0-15,-6 4 0 0,-17-6 0 16,15 20 0-16,-15-20 0 0,-1 30-3 16,-7-10-7-16,-2 3 2 0,-5 3-6 0,-7 0 5 15,0 2 9-15,-2 0-24 0,2-1 16 0,0-2-29 16,4-3-1-16,0-9-24 0,12 8-55 0,6-21-101 16,0 0-360-16,0 0 17 0,0 0 202 0</inkml:trace>
  <inkml:trace contextRef="#ctx0" brushRef="#br2" timeOffset="450784.6042">14307 13384 1994 0,'0'0'53'0,"-28"5"-53"0,28-5 0 16,0 0 0-16,0 0 0 0,-9 17 0 0,9-17 0 15,0 0 0-15,20 20 0 0,-20-20 0 16,38 13 0-16,-10-6-19 0,1-5-42 0,10 7-37 15,-8-15-63-15,21 25-168 0,-14-18-267 0,4 4 21 16,1 6 368-16</inkml:trace>
  <inkml:trace contextRef="#ctx0" brushRef="#br2" timeOffset="450909.6894">14826 14000 1352 0,'-30'36'391'0,"7"17"-312"0,-2-12-52 15,3-3-17-15,6-7-31 0,4-7-20 0,11 4-62 16,1-28-101-16,0 20-386 0,0-20 12 0,0 0 257 16</inkml:trace>
  <inkml:trace contextRef="#ctx0" brushRef="#br2" timeOffset="466887.631">15288 13509 951 0,'0'0'183'16,"0"0"-80"-16,0 0-22 0,0 0-11 0,0 0-10 16,0 0-3-16,0 0-5 0,0 0-8 0,0 0-10 15,0 0-11-15,0 0-4 0,0 0 3 0,0 0 6 16,0 0 6-16,25-26-2 0,-25 26-6 0,34-24-8 16,-11 12-5-16,2-3-2 0,3 1-5 0,0 1 2 15,1-1-4-15,-1 1 1 0,1 2-2 0,-2 1 1 16,2 2-2-16,-4 0-13 0,0 3 11 15,-6 0-13-15,-1 2 11 0,-18 3 3 0,26-1-1 16,-26 1 0-16,17 4 0 0,-17-4 13 0,0 0-10 16,9 18 11-16,-9-18-11 0,1 27-2 0,-4-8 2 15,0 5-3-15,-5 5 4 0,0 3-4 0,-6 5 7 16,0 4-6-16,-2 4 9 0,-1 5-10 0,-1-1 10 16,0 1-11-16,-2-2 9 0,2-2-10 0,1-1-8 15,5-4 21-15,1-1-23 0,5-4 15 0,0-3-20 16,7-2-25-16,-1-9-26 0,11 3-35 0,-11-25-44 15,36 32-94-15,-36-32-166 0,42 0-110 0,-4 0 126 16,-11-21 391-16</inkml:trace>
  <inkml:trace contextRef="#ctx0" brushRef="#br2" timeOffset="467606.8745">15955 13749 1833 0,'0'0'85'0,"0"0"-61"0,0 0-18 0,0 0-5 16,0 0 1-16,0 0-1 0,0 0-1 0,0 0 0 15,0 0-6-15,0 0-9 0,0 0-6 0,0 0-11 16,-18 2-12-16,18-2-22 0,0 0-22 0,0 0-30 16,0 0-25-16,18 8-42 0,-18-8-76 15,0 0-199-15,29-11 22 0,-29 11 364 16</inkml:trace>
  <inkml:trace contextRef="#ctx0" brushRef="#br2" timeOffset="470528.8904">16666 13460 819 0,'17'-19'284'0,"-17"19"-210"0,2-28-39 15,-2 28-1-15,1-26-5 0,-1 26 15 16,0-23 8-16,0 23-3 0,-8-19 16 0,8 19-27 16,-17-10 11-16,17 10-24 0,-25-3-23 0,25 3 19 15,-30 9-19-15,9-2 19 0,2 6 2 0,-6 0-3 16,2 6 4-16,-6-3-7 0,4 5 4 0,-5 0-8 15,6 0 3-15,3 0-8 0,3-2 0 0,2-1-7 16,16-18 2-16,-17 23-4 0,17-23 0 0,0 0 0 16,6 21-1-16,-6-21-1 15,22 10 3-15,-22-10-2 0,36 4 1 0,-12-2 1 16,4-1-1-16,4 1 1 0,0 2 1 0,2 0-2 16,-1 3 1-16,0 1-2 0,-4 3 3 0,-2 2-3 15,-4 3 2-15,-2 0-2 0,-3 2 2 0,-3 1-3 16,-6 2 5-16,-4 0-5 0,-4 2 6 0,-4-1-5 15,-3 4 5-15,-4-2-1 0,-3 1 9 0,-4 0 1 16,0-2-8-16,-4-4 33 0,0 0-29 16,-1-7 30-16,3 2-13 0,1-8-4 0,18-6 0 15,-26 1-7-15,26-1-4 0,-16-17-18 0,16 17 21 16,-6-39-26-16,7 9 24 0,8-7-8 16,3-7-7-16,6-5 5 0,3-3-13 0,5-3 6 15,2 1-12-15,4 2 9 0,1 0-11 0,0 8 4 16,1 4-17-16,0 10-12 0,-5-3-10 15,3 20-42-15,-16-11-31 0,14 26-95 0,-30-2-163 16,17-19-131-16,-17 19 97 0,0 0 420 0</inkml:trace>
  <inkml:trace contextRef="#ctx0" brushRef="#br2" timeOffset="471044.5316">17045 13403 1545 0,'0'0'217'0,"0"0"-186"16,-18 4-25-16,18-4-11 0,0 0 2 0,0 0 1 15,0 0 5-15,19-22 4 0,-19 22 1 16,31-21 1-16,-11 6-1 0,5 1-14 0,1-1 28 16,2 4-30-16,-1 1 28 0,1 3-19 0,-2 0 0 15,-1 5-1-15,-2-1-1 0,-3 4 1 16,-3 3 0-16,-17-4 1 0,23 13 3 0,-23-13 13 16,12 22-30-16,-12-22 33 0,0 30-32 0,-6-12 19 15,1 2 4-15,-5 0-3 0,-1 3 7 0,-3-1-5 16,-1 2 5-16,-1-1-7 0,1-1 2 0,1-1-9 15,2-3 5-15,12-18-4 0,-13 27-1 0,13-27 0 16,-2 17-2-16,2-17-2 0,0 0 2 0,0 0 0 16,27 19 0-16,-27-19 1 0,23 3-1 15,-23-3-1-15,25 1 1 0,-25-1 1 0,25 6 1 16,-25-6-1-16,21 9 1 0,-21-9 0 16,0 0 0-16,19 23 1 0,-19-23 1 0,4 24-1 15,-4-24 1-15,-7 33-4 0,1-15 4 0,-2 4-5 16,0 2 4-16,-3 1-3 0,-3 1 2 0,1 1-4 15,-3-1 5-15,2 0-9 0,0-3-14 0,2-1 12 16,1-5-45-16,7 1-7 0,4-18-68 16,3 24-123-16,-3-24-249 0,0 0-69 0,0 0 206 15</inkml:trace>
  <inkml:trace contextRef="#ctx0" brushRef="#br2" timeOffset="471200.8669">17682 13989 1954 0,'-28'40'48'0,"-3"1"-32"0,-1 1 0 16,0 2-14-16,2-2 5 0,-2-2-9 0,1-1 4 15,3-4-14-15,1-6-9 0,11-1-32 0,16-28-44 16,-11 43-133-16,11-43-403 0,-6 19 32 0,6-19 206 16</inkml:trace>
  <inkml:trace contextRef="#ctx0" brushRef="#br2" timeOffset="474652.7259">18021 13507 909 0,'0'0'298'0,"0"0"-215"16,0 0-18-16,0 0-13 0,0 0-9 16,0 0 0-16,0 0 0 0,0 0-1 0,0 0-4 15,0 0-7-15,0 0-6 0,0 0 2 16,0 0 6-16,4-18 3 0,-4 18 3 0,23-21-7 0,-6 4-5 15,8 0-3-15,1-3-1 0,6 0-7 0,2-3-1 16,1 2-8-16,1 4-11 0,0 4 8 0,-1 7-12 16,1 4 12-16,-6 4-2 0,-3 6 0 15,-5 2 12-15,-4 7-10 0,-5 2 8 0,-2 4-7 16,-4 4-7-16,-3 2 6 0,-3 4-5 16,-2 1 5-16,-5 2-5 0,-1 0 4 0,-3 2-6 15,0 0 5-15,-1-1-5 0,0-2 6 0,0-3-7 16,1-3 3-16,2-2-13 0,1-4-4 0,6-3-20 15,1-20-13-15,6 29-44 0,-6-29-51 0,24 16-132 16,-24-16-312-16,27-9 65 0,0 5 294 16</inkml:trace>
  <inkml:trace contextRef="#ctx0" brushRef="#br2" timeOffset="474824.6044">18914 13648 1667 0,'-31'12'259'0,"12"-4"-233"16,19-8-20-16,-24 6-5 0,24-6-6 0,0 0-3 16,0 0-12-16,0 0-16 0,0 0-29 0,0 0-29 15,0 0-36-15,12-18-43 0,17 21-76 0,-29-3-261 16,36-23 26-16,-1 18 300 0</inkml:trace>
  <inkml:trace contextRef="#ctx0" brushRef="#br2" timeOffset="475293.3797">19471 13365 1341 0,'0'0'81'15,"-21"-23"-23"-15,21 23-28 0,-17-22 22 0,17 22-27 16,-24-19 12-16,6 10-15 0,0 6 11 0,-8-1 1 15,3 6-2-15,-7 1-2 0,2 5-1 0,-5 2 10 16,1 6-34-16,-1 2 29 0,3 4-29 0,1-1 12 16,4 2 2-16,2-2-10 0,6-2 0 0,5-2-8 15,12-17 0-15,-7 27-4 0,7-27 2 16,14 19-1-16,-14-19 2 0,32 13-1 16,-10-8 1-16,3-2 0 0,3-2 0 0,3 0 1 15,2 0 0-15,1 0-1 0,-1 2 2 0,-2 2-3 16,0 2 2-16,-6 3-3 0,-1 2 3 0,-5 3-2 15,-5 2 3-15,-5 4-4 0,-4 2 4 0,-7 0-4 16,-2 2 5-16,-6 1-4 0,-2-1 5 0,-7 1-5 16,-1-1 4-16,-5-1 0 0,1-1 9 15,-3-4 0-15,1 1 6 0,-4-4-3 0,2-2 0 16,4-3-2-16,3-5-3 0,21-6-7 0,-26 4-3 16,26-4 0-16,0 0 0 0,-6-17 0 0,6 17 0 15,11-35 0-15,-1 8 0 0,9-3 0 0,3-7 0 16,6-1-6-16,4-6-11 0,4 1-2 15,3-3-16-15,3 6-3 0,-2 0-20 0,4 11-20 16,-11-9-43-16,9 24-80 0,-24-24-156 16,9 19-199-16,-1 7 67 0,-13-10 418 0</inkml:trace>
  <inkml:trace contextRef="#ctx0" brushRef="#br2" timeOffset="475809.0177">19911 13356 1190 0,'-6'-17'135'0,"6"17"-59"0,3-24-33 0,-3 24 2 15,3-24-25-15,-3 24 7 0,-3-23 6 16,3 23 1-16,-10-21 12 0,10 21-1 0,0 0-1 15,-24-18-6-15,24 18-7 0,-32-2-7 0,13 3 0 16,0 4-2-16,-1 1 2 0,1 5 0 0,1 0-4 16,1 3-2-16,17-14-5 0,-28 26-20 0,28-26 12 15,-17 24-19-15,17-24 24 0,-1 25-8 0,1-25 7 16,12 23-7-16,-12-23-3 0,26 26 2 16,-8-13-2-16,3-3 2 0,2 0-2 15,1 0 1-15,2 0-5 0,-1 1-1 0,-1 1-4 16,1 0-2-16,-3 2-1 0,-5 1 1 0,-2 3 0 15,-2 0 5-15,-6 3-1 0,-2-1 8 0,-5 3-2 16,-5 0 5-16,-1 1-3 0,-4 3 7 0,-5-2-2 16,-2 1 8-16,-6-1 1 0,-1 1 4 0,-4-1-1 15,-1-1 5-15,-2-1-6 0,1-2 4 16,2-4-6-16,4-5-11 0,3-6-3 0,21-6 0 16,-24-1 0-16,24 1 0 0,-6-22 0 0,8 0 0 15,5-9 0-15,7-9 0 0,6-6 0 0,6-4 0 16,7-5 0-16,2-2 0 0,6 1 0 15,4 2 0-15,0 4 0 0,0 5 0 0,-2 7 0 16,-5 4 0-16,-5 8 0 0,-10 5-21 0,-3 9-36 16,-20 12-31-16,28-10-78 0,-28 10-198 15,0 0-222-15,0 0 4 0,0 0 400 0</inkml:trace>
  <inkml:trace contextRef="#ctx0" brushRef="#br2" timeOffset="475965.3017">20580 13759 2047 0,'0'0'0'0,"0"0"0"0,0 0 0 0,0 0 0 16,0 0 0-16,-20-7-10 0,20 7-674 0,-2-35-13 16,-10 7 42-16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22:53:53.448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2854 1042 1230 0,'0'0'112'0,"0"0"-24"0,0 0-17 0,0 0-11 16,0 0-4-16,2 28-7 0,-9-1-11 0,0 7-2 16,-7 7-9-16,0 7-30 0,-3 8 18 0,-3 7-25 15,-3 4 0-15,3 5 20 0,-2 2-15 0,2 2 19 16,3-4-16-16,3-1 13 0,3-9-18 0,5-7-2 15,6-3 9-15,1-10-56 0,13 5-24 16,-8-20-86-16,25 13-119 0,-18-17-202 0,10-17-26 16,10 7 330-16</inkml:trace>
  <inkml:trace contextRef="#ctx0" brushRef="#br0" timeOffset="203.116">2365 1103 1941 0,'-28'11'38'0,"28"-11"-13"0,0 0-15 16,0 0-8-16,0 0-2 0,39 7 0 15,-2-8 6-15,11-4-1 0,13-6 1 0,6-2-2 16,12-5-4-16,7-4-4 0,9 0-5 0,2-4-22 16,3 3-23-16,-4-8-48 0,9 11-74 0,-20-14-112 15,22 6-269-15,-15 16-1 0,-8 1 301 0</inkml:trace>
  <inkml:trace contextRef="#ctx0" brushRef="#br0" timeOffset="374.9779">3822 1339 1669 0,'-29'1'135'15,"29"-1"-105"-15,0 0-19 0,18-19-12 0,8 3 1 16,8-3-1-16,9-3 0 0,5 1 27 0,4 3-38 15,0-1 13-15,6 3-64 0,-9-5-48 0,11 9-61 16,-21-12-99-16,17 13-200 0,-10 10-61 0,-14-1 296 16</inkml:trace>
  <inkml:trace contextRef="#ctx0" brushRef="#br0" timeOffset="515.6854">3831 1773 1794 0,'-28'8'51'0,"28"-8"-29"0,0 0-22 15,0 0-2-15,0 0-1 0,35-7-1 16,0-9 4-16,10-8-8 0,13-11-10 0,11-7-28 16,22 7-66-16,-10-23-190 0,20 19-305 0,3-1 23 15,-13-6 404-15</inkml:trace>
  <inkml:trace contextRef="#ctx0" brushRef="#br0" timeOffset="843.7382">5771 1255 1404 0,'0'0'159'0,"-8"-20"-64"0,8 20-60 16,17-28 28-16,-2 10-29 0,6 1 6 0,0-2-4 15,5 2-10-15,-2 1-12 0,0 3-5 0,-1-2 6 16,-2 4-8-16,-3 3 4 0,-18 8-4 0,26-8-4 15,-26 8-3-15,0 0 2 0,0 0-2 0,0 0-2 16,12 28 6-16,-16-7-9 0,-3 4 4 0,-7 9-2 16,-5 5-6-16,-6 2 24 0,-3 4-15 0,-5-1 16 15,-1 4-3-15,-1-2-7 0,2-1 10 0,0-5-7 16,7-2 3-16,8-8-9 0,7-4-1 0,10-6-4 16,5-3 1-16,-4-17-4 0,30 25 0 15,-3-16-9-15,7-14-10 0,13-7-17 0,4-15-27 16,19 4-61-16,-11-26-127 0,25 15-360 0,-6-5 27 15,-4-7 304-15</inkml:trace>
  <inkml:trace contextRef="#ctx0" brushRef="#br0" timeOffset="1031.2698">6896 1001 1753 0,'-28'23'43'15,"2"6"-27"-15,1 8 13 0,0 4 6 0,3 4-9 16,-5 2 13-16,3 0-25 0,0-2 8 15,5 1-6-15,3-5-15 0,7-1 2 0,4-4-11 16,2-5-4-16,10-4-7 0,1-5-7 0,11-3-18 16,1-8-28-16,16 3-53 0,-6-26-99 0,24 7-380 15,0-7 33-15,1-13 280 0</inkml:trace>
  <inkml:trace contextRef="#ctx0" brushRef="#br0" timeOffset="1203.1389">7430 929 1667 0,'1'19'165'0,"-22"5"-150"0,2 5 5 16,-3 5 9-16,2 5 7 0,-2 3-2 15,0 7-16-15,0-1 3 0,3 3-23 0,2-5 10 16,2 2-12-16,8-4-11 0,2-2 2 0,5 0-24 16,0-8-22-16,6 4-34 0,-8-17-44 0,17 21-123 15,-22-13-272-15,9-12-26 0,6 4 256 16</inkml:trace>
  <inkml:trace contextRef="#ctx0" brushRef="#br0" timeOffset="1359.4575">6714 1082 1944 0,'0'0'103'16,"-18"-3"-103"-16,18 3 0 15,0 0 0-15,0 0 0 0,26 2 0 0,-4 1 0 16,10-3 0-16,9-3 0 0,14 3 0 0,13-5 0 15,14-1 0-15,4-3 0 0,21 4-173 0,-22-1-455 16,21-2-45-16,0 1 101 0</inkml:trace>
  <inkml:trace contextRef="#ctx0" brushRef="#br0" timeOffset="2125.0206">8023 2938 1498 0,'0'0'272'0,"0"0"-263"0,0 0-14 0,0 0-1 15,0 0 0-15,20-16 8 0,-20 16-2 0,14-21 2 16,-14 21 0-16,17-25 3 0,-17 25 0 0,25-30 7 15,-9 13-3-15,0 0 3 0,1 1-5 16,-17 16 0-16,29-24-3 0,-29 24 2 0,28-11-2 16,-28 11 3-16,27 0-1 0,-27 0-1 0,28 15 2 15,-28-15-4-15,31 29 3 0,-16-11-6 0,-3 3 4 16,-1 1-4-16,-1 2 5 0,-4 1 2 0,-1-2 9 16,-3-4-1-16,1-1 5 0,-3-18-5 15,2 21-1-15,-2-21 1 0,0 0 0 16,0 0 3-16,0 0 2 0,0 0-10 0,0 0-10 15,1-25 0-15,2 2 0 0,0-9 0 0,2-9 0 16,2-6 0-16,2-5 0 0,1-5 0 0,1-6 0 16,1-7 0-16,-1-7 0 0,0-7 0 0,-4-7 0 15,-2 0 0-15,-2-9 0 0,-1 0 0 0,-4-3 0 16,-1-4-4-16,-2 7-7 0,-2 4 20 0,-1 7-15 16,1 12 13-16,0 8-11 0,-2 6 8 15,-2 5 1-15,0 3-5 0,-1 2 0 0,0 5 0 16,1 1 0-16,3 7 0 0,1 2 0 0,4 4 0 15,4-1 0-15,5 0 0 0,5-4 0 16,7-4 0-16,8 4 0 0,8-2 0 0,7-10 0 16,12 3 0-16,2-5 0 0,8 4 0 0,5 11 0 15,2 11 0-15,6-1 0 0,-1 9 0 0,-1 7 0 16,-1-3 0-16,-2 13 0 0,-1-1 0 16,-2 2 0-16,-1 6 0 0,-2-3 0 0,0 2 0 15,-1-4 0-15,9-4 0 0,3-4 0 0,12-7 0 16,5 1 0-16,8-4-12 0,5-3-23 0,5 1-15 15,-4-7-24-15,9 8-34 0,-15-5-84 0,14 3-142 16,-14 9-239-16,-26-4 18 0,2 10 442 16</inkml:trace>
  <inkml:trace contextRef="#ctx0" brushRef="#br0" timeOffset="2734.4141">9560 1046 716 0,'28'-25'230'0,"-11"7"-218"0,-4-2 15 0,4 8 39 16,-17 12 47-16,17-14 29 0,-17 14-3 15,0 0-35-15,0 0-31 0,-19 4-29 0,19-4-13 16,-30 17 7-16,10-2-6 0,-2 4 13 0,-6 2-2 15,4 3 1-15,-4-1-6 0,5 0-5 16,2-2-11-16,5-1-2 0,16-20-10 0,-21 27-3 16,21-27-2-16,0 0-6 0,-6 18 2 0,6-18 2 15,0 0-5-15,0 0 4 0,19 16 0 0,-19-16-2 16,18 1-1-16,-18-1 5 0,27-6-4 0,-10-4-4 16,1-3 5-16,1-3-5 0,0-3 5 0,0-3-2 15,-1-2 3-15,3-4-9 0,-3 2 11 16,-2 1-8-16,-1 0 7 0,-6 3-3 0,-1 0 0 15,-2 2 1-15,-4-2 1 0,0 5-2 16,-2 0 6-16,0 17-2 0,-1-19-3 0,1 19-1 16,0 0 0-16,0 0 0 0,0 0 0 0,0 0 0 15,0 0 0-15,0 0 0 0,0 24 0 0,0-24 0 16,11 34 0-16,-2-17 0 0,-9-17 0 0,24 30 0 16,-7-18 0-16,3 0 0 0,4-4 0 15,3-4 0-15,3-1 0 0,3-5 0 0,0 0 0 16,2-3 0-16,-2-5 0 0,1-1 0 0,-4-2 0 15,-2-1 0-15,-2-1 0 0,-4-3 0 0,-5 0 0 16,-2 0 0-16,-2 1 0 0,-13 17 0 0,15-28 0 16,-15 28 0-16,7-24 0 0,-7 24 0 15,0 0 0-15,0 0 0 0,0 0 0 0,0 0 0 16,0 0 0-16,-13 18 0 0,6 3 0 16,-4 9 0-16,-2 10 0 0,-1-2 0 0,1 3 0 15,2 2 0-15,5-1 0 0,4-1-1 0,8 2-55 16,0-5-39-16,12 7-41 0,-14-17-99 0,25 6-317 15,-13 2-25-15,-5-6 183 0</inkml:trace>
  <inkml:trace contextRef="#ctx0" brushRef="#br0" timeOffset="2953.1491">9178 1676 1948 0,'-37'11'33'0,"17"-5"-27"0,20-6-7 16,0 0 1-16,17 10 5 0,8-10 5 16,14-7 11-16,18-3 0 0,14-7-17 0,20-6-4 15,14 0 0-15,9-5 0 0,9 4 0 16,-2 3 0-16,-4 4-17 0,-6 1-22 0,-9 3-11 0,-11 0-18 16,2 8-32-16,-22-12-81 0,13 26-214 0,-22-9-199 15,-15 1 32-15,-5 15 522 0</inkml:trace>
  <inkml:trace contextRef="#ctx0" brushRef="#br0" timeOffset="3171.9125">10157 1871 1416 0,'2'24'351'0,"-7"-6"-324"0,2 5-26 0,-5 5 39 15,0 11-24-15,-8-1 34 0,-1 6-18 0,-2-1-18 16,-1-1 2-16,1-2-15 0,2 2 5 0,0 0-10 16,2-1 6-16,2 0-15 0,2-4-12 15,5 0-19-15,-2-5-7 0,14 4-66 0,-6-36-86 16,19 36-380-16,-2-18-21 0,3-13 277 0</inkml:trace>
  <inkml:trace contextRef="#ctx0" brushRef="#br0" timeOffset="3422.312">10340 1995 1924 0,'-53'25'80'16,"1"-2"-58"-16,4 6-1 0,4-4-21 0,8-1 0 15,7-4 0-15,6-1 0 0,8-2 0 16,15-17 0-16,-5 26 0 0,5-26 0 0,18 25 0 15,2-12 0-15,7-2 0 0,9-4 0 0,12-1 0 16,4-3 0-16,5-3 0 0,1-2 0 0,0 1 0 16,-4 0 0-16,-1 1 0 0,-5 0 0 15,-2 5 0-15,-5-2 0 0,-3 6-3 0,-8-4-73 16,4 14-89-16,-34-19-229 0,34 5-246 0,-16 6 26 16,-18-11 460-16</inkml:trace>
  <inkml:trace contextRef="#ctx0" brushRef="#br0" timeOffset="3578.5644">10886 2473 2047 0,'0'0'0'15,"-23"-14"0"-15,23 14 0 0,-22-17 0 0,22 17 0 16,-18-24 0-16,18 24 0 0,-16-26 0 0,16 26 0 16,-2-22 0-16,1 3-100 0,19 25-301 0,-18-6-274 15,1-20 32-15,-1 20 416 0</inkml:trace>
  <inkml:trace contextRef="#ctx0" brushRef="#br0" timeOffset="5188.9646">11173 1881 1006 0,'-23'-32'76'0,"-6"-2"-85"0,2-8-12 16,-1 6 0-16,-3-8-12 0,-1 8 13 0,-8 4-4 15,-1 5 12-15,-9 8 8 0,-6 5 16 0,-4 8 8 16,-3 3 10-16,-3 11 6 0,-7 3 4 16,3 7 6-16,-12 5 1 0,7 7 13 0,-11 1-2 15,4 13 17-15,-7-8-2 0,8 15 9 0,-4-10-16 16,11 12-12-16,-2 1 12 0,13 6-40 0,2 0 17 15,7 6-18-15,5-3-19 0,9 6 13 0,6 0-18 16,9 3 10-16,12 3-17 0,11-2-3 0,10 3 18 16,13 0-18-16,10-2 19 0,12 0-3 0,9-7-14 15,13-7 13-15,12-7-12 16,10-11 9-16,11-8-7 0,11-10 6 0,7-11-3 16,10-6 2-16,6-12 1 0,3-7 2 0,4-9 10 15,1-4 0-15,-5-8 12 0,-6-5-4 0,-9-7 5 16,-7-6-13-16,-12-6 2 0,-11-4-14 0,-15 0 11 15,-13 0 7-15,-18 0-14 0,-13 4 16 0,-18 0-21 16,-15 1 1-16,-17-1 6 0,-10-2-10 16,-10 2 7-16,-11 3-8 0,-11 4 3 0,-7 6-12 15,-7 1 0-15,-5 7-14 0,1 9 2 0,0 8-4 16,6 17 7-16,7 8-1 0,10 8-9 0,9-3-27 16,21 16-72-16,-6-27-130 0,35 17-341 0,1 4 43 15,-4-21 299-15</inkml:trace>
  <inkml:trace contextRef="#ctx0" brushRef="#br0" timeOffset="5470.2493">12341 2540 1589 0,'-26'-9'68'0,"26"9"-62"16,-32-18 6-16,32 18 13 0,-27-14 18 15,27 14 8-15,0 0 0 0,-21-2-11 16,21 2-7-16,0 0-3 0,-19 33 0 0,14-4 6 16,-2 5-3-16,3 9-33 0,-1 1 0 0,4 2 0 15,1-6 0-15,6-8 0 0,6-7 0 0,9-11 0 16,14-9 0-16,14-9 0 0,18-17 0 0,20-20 0 16,19-24 0-16,19-22 0 0,19-25 0 15,13-14 0-15,13-12 0 0,6-1 0 0,10 21-137 16,-9-21-573-16,-27 9 1 0,-21-2 219 0</inkml:trace>
  <inkml:trace contextRef="#ctx0" brushRef="#br0" timeOffset="6532.7486">3406 767 1142 0,'-36'-18'-25'0,"-5"2"27"15,3-8-25-15,-6 4 16 0,0-3 8 16,-1 2-15-16,-2-1 31 0,-1 1 10 0,-3-1 4 15,2 1 1-15,-4 7-10 0,3-6-4 0,-5 9-2 16,1-5 0-16,-4 2 21 0,0 6-3 0,-6 4-4 16,3 7-4-16,-2 7-24 0,-1 12-3 0,2 14 2 15,-1 11 4-15,-7 11-1 0,-1 6 34 16,-8 5-11-16,0 4 8 0,-6 9 14 0,6 4-8 16,-3 6 20-16,8 7-23 0,0 5 2 0,8 5-25 15,4 5-12-15,9 4 22 0,9-1-33 0,12 2 16 16,13-4 10-16,10 1-14 0,17-2 15 0,9-2-9 15,14-2-24-15,11-8 6 0,14-10 11 0,7-14-12 16,15-16 20-16,10-16-3 0,13-21-6 16,11-16 8-16,11-21 4 0,7-16 3 15,9-19 12-15,10-13-2 0,3-17-4 0,3-7 15 16,-4-13-17-16,-5-5 5 0,-9-6-2 0,-7-9-27 16,-5-5-13-16,-10-4 6 0,-11-6-8 0,-8 5 6 15,-17 5 20-15,-15 4-21 0,-18 6 11 0,-19 1 9 16,-19 8-12-16,-18-6 7 0,-18 10-34 0,-15 3 25 15,-16 4 3-15,-10 8 0 0,-10 16 23 0,-10 14-39 16,-6 18-7-16,-8 20 6 0,-3 11 0 16,-1 18-3-16,5 17 3 0,-1 7-32 0,11 17-45 15,-3 4-114-15,26-6-172 0,-3 27-180 16,4 0 62-16,17 3 502 0</inkml:trace>
  <inkml:trace contextRef="#ctx0" brushRef="#br0" timeOffset="7064.0001">1752 3450 945 0,'7'-19'329'0,"-7"19"-259"0,0 0-34 0,16-25-22 15,-16 25-7-15,0 0 4 0,23-19 5 0,-23 19 16 16,0 0 18-16,19 27 15 0,-21-3 9 0,8 22 4 15,-12 9-21-15,4 12 4 0,-13 5-21 0,0 1 8 16,-6-1-8-16,1-7-17 0,3-15 8 0,6-15-26 16,8-18 6-16,3-17-7 0,0 0-4 15,39-14 0-15,-3-17 0 0,18-23 0 0,16-30 0 16,15-26 0-16,22-19 0 0,14-15 0 16,15-1-10-16,3-2-60 0,9 21-137 0,-28-9-445 15,6 8 15-15,-19 2 167 0</inkml:trace>
  <inkml:trace contextRef="#ctx0" brushRef="#br0" timeOffset="9751.838">11218 495 547 0,'-24'-12'153'0,"-9"13"-176"0,-3-9-22 0,-5 10 5 15,-2-7 34-15,-4 2 36 0,-2 3 25 0,-5-1 6 16,-4 5 3-16,-4-7-5 0,-1 9 8 0,-5-6 8 15,3 9 2-15,-5 4 1 0,5-3 1 0,-8 4-1 16,10-4-1-16,-10-7-6 0,6 6-7 0,-6-2-10 16,5 3-11-16,-1 1-12 0,1 0-12 15,-3 7-4-15,3 0-5 0,-1 5-1 16,1 1 3-16,-1 1-19 0,3 1 33 0,-6 6-36 16,1 1-13-16,0 6 19 0,-2 2-37 0,2 2 34 15,2 1 16-15,-2 2-10 0,-1 3 9 0,4 0-11 16,0 1 10-16,5 3-7 0,3-3-25 0,4-6 27 15,9 0-27-15,7-8 27 0,9-4 10 0,12-6-8 16,11-5 2-16,8-21-9 0,10 30 6 0,11-18-1 16,10 1 12-16,11 0 7 0,15-1 5 15,9-4 1-15,18-2-3 0,9-2-13 0,13-3-4 16,13-1 0-16,9-2-3 0,11-1 0 16,7 2-2-16,2-3-10 0,4 2-7 0,3-1-10 15,-3-4-9-15,3 4-7 0,-5-8-3 0,4 5 0 16,-5-4 8-16,0 0 16 0,-4 1 10 0,-5-3 15 15,-2-4-3-15,-5-6 11 0,-4-7-6 16,-7-11 12-16,-7-3-12 0,-9-12 8 0,-3 2 33 16,-16-9-14-16,-2 2 28 0,-17-3-21 0,-10-1-22 15,-14 0 12-15,-12 0 10 0,-17-3-5 0,-11-1 8 16,-21 1-15-16,-11-2-14 0,-17 6-5 0,-12 8-5 16,-16 9-2-16,-10 9-14 0,-13 10 14 0,-15 14-2 15,-8 7-9-15,-11 13 20 0,-7 13-9 0,-1 3-7 16,3 10 11-16,9 4-6 0,5-1-12 15,16 0-12-15,20-2-39 0,8-8-106 16,48-18-206-16,7 13-242 0,15-3 29 0,28 1 423 16</inkml:trace>
  <inkml:trace contextRef="#ctx0" brushRef="#br0" timeOffset="10142.4555">12775 428 1795 0,'0'0'95'0,"0"0"-78"16,0 0-11-16,0 0-9 0,21-23 5 0,3 13 12 16,8-2-10-16,4-2 11 0,4-1-4 0,3 2-11 15,2 0 0-15,4 3-8 0,2-1 5 16,-3-1 3-16,2 1 12 0,-5 6-6 16,-4 3-4-16,-5 3-2 0,-8 5 1 0,-8-2 4 15,-20-4-7-15,16 19 16 0,-16-2-14 0,-7 10 2 16,-6 5 12-16,-9 7-6 0,-6 6 3 0,-8 6 1 15,-2 4-2-15,-3 8-11 0,0-8 9 0,1-6-8 16,3-2-12-16,6-9 4 0,9 0-54 0,12-5 9 16,3-15-60-16,25 2-170 0,-18-20-342 15,23 29 19-15,0-12 322 0</inkml:trace>
  <inkml:trace contextRef="#ctx0" brushRef="#br0" timeOffset="10283.1615">13181 1323 2047 0,'-46'10'0'0,"18"-3"0"0,9-3 0 16,19-4 0-16,0 0 0 0,0 0 0 0,0 0-47 15,0 0-57-15,6-28-114 0,21 14-451 0,-2-1 46 16,4-7 238-16</inkml:trace>
  <inkml:trace contextRef="#ctx0" brushRef="#br0" timeOffset="204243.5462">1565 4892 872 0,'0'0'16'0,"8"-24"-10"0,-8 24 1 0,11-22 7 0,-11 22 23 15,0 0 22-15,0 0 33 0,0 0 8 0,0 0-3 16,0 0-14-16,0 0-22 0,6 19-8 0,-12 7-16 16,5 14 5-16,-4 4-13 0,4 11 4 15,-4 4 2-15,4 6-27 0,0 1 12 0,1 1-24 16,3-3-1-16,1-1 12 0,5-5-15 0,0-7 6 15,5 0-27-15,-2-12-16 0,10 5-54 0,-13-18-69 16,23 13-147-16,-3-13-239 0,-9-17 76 0,14 8 478 16</inkml:trace>
  <inkml:trace contextRef="#ctx0" brushRef="#br0" timeOffset="204509.1792">2102 4841 1517 0,'-32'23'60'16,"4"7"-15"-16,-4 2-29 0,3 3 7 0,-3-1-1 15,3 4 13-15,-5 0-6 0,1 3-11 0,-5 0 24 16,3 1-25-16,0-3 21 0,3 1-9 0,4-6-13 16,8-4 0-16,3-4-12 0,6-6 1 0,5-2-7 15,6-18 2-15,4 27-1 0,-4-27-2 0,30 20 0 16,-6-11 1-16,6-5-3 0,7-6-1 0,4-3-6 15,2-5-11-15,4-1-5 0,-3-5-12 0,5 5-4 16,-7-5-11-16,3 9-19 0,-11-6-22 0,10 15-49 16,-20-14-66-16,16 18-143 0,-8 0-145 0,-14-12 171 15,15 19 328-15</inkml:trace>
  <inkml:trace contextRef="#ctx0" brushRef="#br0" timeOffset="204727.9032">2631 5078 1698 0,'17'7'170'16,"-17"-7"-142"-16,0 0-18 0,0 0-14 0,0 0-2 15,0 0 2-15,0 0 3 0,0 0 1 0,19 6 1 16,-19-6-1-16,22 4-1 0,-3-4 0 0,3-1-1 16,6 0-10-16,2-4-3 0,2 2-6 0,0-1-7 15,3 1 1-15,-2 0-2 0,1 3-9 16,-6-4-18-16,3 9-36 0,-31-5-61 0,47 3-118 15,-47-3-286-15,18-1 67 0,-18 1 392 0</inkml:trace>
  <inkml:trace contextRef="#ctx0" brushRef="#br0" timeOffset="204868.5434">2528 5437 1580 0,'-38'15'321'0,"10"8"-284"0,28-23-28 15,-24 24-10-15,24-24-3 0,0 0 2 0,0 0 0 16,30 15 0-16,-6-15 1 0,6-5-1 0,10-9-3 15,8-6-16-15,11-3-32 0,-2-17-86 0,27 19-176 16,-12-15-305-16,5-3 17 0,5 9 427 16</inkml:trace>
  <inkml:trace contextRef="#ctx0" brushRef="#br0" timeOffset="205556.0819">4085 4405 669 0,'0'0'229'0,"0"0"-85"0,0 0-39 0,0 0-1 16,0 0 1-16,18 16 2 0,-18-16-24 0,11 26-14 15,-11-26-21-15,8 39-33 0,-5-13 17 0,0 6-34 16,0 0 21-16,-3 5-10 0,-1-1-9 0,-3 0 5 16,-1 2-8-16,0-3 8 0,-1 0-9 15,1-1 6-15,1 1-19 0,-1-4-6 16,5 3-29-16,-8-10-19 0,13 9-34 0,-5-33-42 16,4 45-65-16,-4-45-80 0,0 0-137 0,13 26 37 15,-13-26 392-15</inkml:trace>
  <inkml:trace contextRef="#ctx0" brushRef="#br0" timeOffset="205759.1948">4109 4360 1541 0,'0'0'95'0,"0"0"-50"16,0 0-23-16,0 0-8 0,17-14 1 0,-17 14 5 15,22-12-2-15,-22 12-6 0,38-12-7 16,-13 6-2-16,6 0-5 0,1 0 3 0,2 0-5 15,2 2-7-15,-2-2-13 0,1 6-22 16,-5-6-19-16,7 11-19 0,-12-11-30 0,13 17-53 16,-18-17-91-16,-2 6-235 0,9 12 26 0,-27-12 412 15</inkml:trace>
  <inkml:trace contextRef="#ctx0" brushRef="#br0" timeOffset="205946.6406">4266 4685 1496 0,'-35'9'236'0,"12"6"-178"16,4-7-29-16,19-8-14 0,0 0-10 16,0 0-4-16,0 0-2 0,0 0 0 0,0 0 2 15,36 3 0-15,-7-8 1 0,8-2-2 0,11-5 0 16,7-4-9-16,5 2-16 0,-2-8-36 0,7 14-49 16,-15-15-73-16,18 25-117 0,-20-7-238 15,-5-1 21-15,8 17 419 0</inkml:trace>
  <inkml:trace contextRef="#ctx0" brushRef="#br0" timeOffset="206305.9668">3911 5348 1275 0,'0'0'292'0,"0"0"-254"16,0 0-16-16,0 0 4 0,27-23 17 0,4 16 7 15,6-8 1-15,10 3-13 0,7-4-12 0,4 2-9 16,6-3-4-16,6 1-8 0,-1-1 2 16,3 1-6-16,-2 2 0 0,-4 3-7 0,-2 1-18 15,-5 2 5-15,0 4-17 0,-1-2 22 0,-1 6-21 16,-6-3-15-16,2 11-52 0,-17-15-85 0,13 26-107 16,-22-6-217-16,-1-8 1 0,2 18 394 0</inkml:trace>
  <inkml:trace contextRef="#ctx0" brushRef="#br0" timeOffset="206806.0414">4351 5677 813 0,'0'0'52'0,"15"-30"-20"0,-9 13 21 16,-6 17 24-16,13-31 25 0,-13 31 8 15,9-18-5-15,-9 18-10 0,0 0-8 0,0 0-11 16,0 0-14-16,0 0-14 0,0 0-12 0,0 0-9 16,0 0-6-16,-22 9-1 0,22-9 0 0,-16 31 3 15,6-10-1-15,3 5 1 0,-2 2-10 16,3 1-9-16,0 0 21 0,3-2-25 0,1-4 22 16,5-3-15-16,2-2-8 0,-5-18 3 15,17 27-3-15,-17-27 1 0,29 16-1 0,-10-13 1 16,2-3 1-16,1-2-1 0,2-4 2 0,1-3-2 15,0-4 3-15,-1-3-3 0,2-2 2 0,-2-2-4 16,-1-2-9-16,0-1 21 0,-2-1-25 0,-1 0 22 16,-2 1-11-16,-2 0-6 0,-2 3 3 0,0 1-5 15,-14 19 3-15,20-27-3 0,-20 27 0 0,0 0 1 16,0 0-1-16,0 0 3 0,17-1 2 16,-17 1 4-16,2 29-1 0,-2-5 5 0,-3 9 1 15,-1 6-3-15,-2 3 33 0,-2 11-20 16,-4 7 21-16,0 8 0 0,-4 9-19 0,-4 5 16 15,-4 1-15-15,-2 3 0 0,-3-2-13 0,0-5-2 16,-1-7 0-16,-1-8 0 0,1-8 0 0,1-7 0 16,3-9 0-16,2-6 0 0,2-10 0 0,2-7 0 15,3-6 0-15,17-11 0 0,-25 4 0 16,25-4 0-16,-15-20-20 0,8-6-76 0,15 6-139 16,-17-25-427-16,14-3 16 0,1-4 259 0</inkml:trace>
  <inkml:trace contextRef="#ctx0" brushRef="#br0" timeOffset="209759.4964">1738 7334 950 0,'0'0'275'0,"0"0"-188"0,0 0-25 0,0 0-20 16,0 0-10-16,0 0-7 0,0 0-8 0,0 0-8 16,0 0-4-16,0 0-3 0,-14 18-1 15,14-18 0-15,0 37 10 0,1-3-6 0,3 10 9 16,0 8-12-16,2 3 10 0,-1 7 6 15,1 0-22-15,0-1 19 0,0 0-26 0,0-3-11 16,-2-5-4-16,5 0-37 0,-7-15-28 0,13 4-66 16,-16-24-81-16,1-18-231 0,29 27 7 0,-29-27 421 15</inkml:trace>
  <inkml:trace contextRef="#ctx0" brushRef="#br0" timeOffset="210040.7381">2189 7401 1239 0,'-25'11'54'0,"2"10"-12"0,-7-1-10 15,3 8 12-15,-6-5 6 0,5 9 11 16,-7-6-12-16,3 7 3 0,-6-4-12 0,5 5-11 16,-1-5 24-16,6 1-28 0,0-2 23 0,6-2-15 15,4-4-11-15,5-2-1 0,13-20-12 0,-6 30-3 16,6-30-6-16,19 28 1 0,1-13-4 0,6 2 3 15,7-2-4-15,3-2 2 0,4-1-8 0,3-2-4 16,1-3-10-16,-3-2-5 0,3 0-4 16,-5-8-12-16,4 8-22 0,-7-16-26 0,10 15-49 15,-19-26-87-15,16 6-233 0,-5 4-47 0,-9-15 266 16</inkml:trace>
  <inkml:trace contextRef="#ctx0" brushRef="#br0" timeOffset="210212.6154">2638 7681 1666 0,'0'0'66'0,"0"0"-56"0,18 0-11 0,-18 0-16 16,30-17 39-16,-8 3-31 0,2-2 32 0,2-1-14 16,4-3-9-16,-1 1-3 0,1 1-13 0,1 3-10 15,-4-2-27-15,5 11-28 0,-13-11-35 16,10 22-74-16,-29-5-175 0,0 0-139 15,26 5 90-15,-26-5 414 0</inkml:trace>
  <inkml:trace contextRef="#ctx0" brushRef="#br0" timeOffset="210368.8453">2651 7903 1632 0,'-20'14'131'0,"20"-14"-127"0,0 0-5 0,28-8 3 16,-6 0 5-16,7-4 0 0,3-2 4 0,7-1-6 15,2-5 0-15,3 0-16 0,6 2-38 0,-5-13-74 16,18 23-180-16,-6-16-283 0,-2 0 10 0,5 8 422 16</inkml:trace>
  <inkml:trace contextRef="#ctx0" brushRef="#br0" timeOffset="211447.5126">9915 4382 967 0,'0'0'309'0,"0"0"-250"0,0 0-43 0,-6 19-13 15,6-19 10-15,-5 22 18 0,5 2 18 16,-5 1 24-16,6 13-38 0,-4-1 15 0,1 8-34 16,-1-1-2-16,0 4 10 0,-2 1-17 0,1 1 7 15,-1-2-17-15,-3 0 10 0,1-4-12 0,0-4 9 16,3-5-15-16,2-6-8 0,8-2-35 16,-6-27-38-16,22 35-85 0,-22-35-121 0,0 0-202 15,28-12 12-15,-19-15 445 0</inkml:trace>
  <inkml:trace contextRef="#ctx0" brushRef="#br0" timeOffset="211619.4483">9957 4376 1701 0,'0'0'63'0,"0"0"-44"0,0 0-17 15,0 0-6-15,0 0 1 0,19 6 4 0,4-10 0 16,3 0-2-16,7-1-2 0,3-1-14 15,5 2-20-15,-2-7-24 0,7 12-36 0,-13-16-60 16,14 20-102-16,-20-8-208 0,6-8-13 0,7 16 280 16</inkml:trace>
  <inkml:trace contextRef="#ctx0" brushRef="#br0" timeOffset="211806.9786">10123 4559 1438 0,'-23'25'295'0,"1"-23"-249"15,22-2-25-15,-17 2-16 0,17-2-5 0,0 0-2 16,0 0-1-16,17-3 2 0,-17 3 1 16,41-10 0-16,-9 3 0 0,7 0-14 15,1-6-18-15,10 10-56 0,-10-18-64 0,19 21-176 16,-5-13-234-16,-7-3 54 0,8 14 394 0</inkml:trace>
  <inkml:trace contextRef="#ctx0" brushRef="#br0" timeOffset="211978.8425">10848 4510 1581 0,'0'0'146'0,"0"0"-125"0,0 0-4 16,0 0-3-16,30-27 6 0,-4 13-5 0,0-2-4 15,0 3-9-15,1 3-5 0,-2-1-11 0,-1 6-13 16,-4-2-22-16,3 8-24 0,-23-1-25 0,41 1-50 15,-41-1-71-15,31-9-280 0,-13 15-1 16,-18-6 304-16</inkml:trace>
  <inkml:trace contextRef="#ctx0" brushRef="#br0" timeOffset="212150.7103">10739 4784 1400 0,'4'18'317'0,"-4"-18"-297"0,17-4-21 15,2-4 3-15,9-3 5 0,6-5 8 0,5-3-2 16,0 0 1-16,3 0-22 0,3 4-42 0,-9-11-70 16,16 19-106-16,-27-14-223 0,12 1-100 0,7 11 165 15</inkml:trace>
  <inkml:trace contextRef="#ctx0" brushRef="#br0" timeOffset="212698.0303">11582 4529 1203 0,'28'-5'364'0,"-16"-17"-350"0,4 4-11 0,1-1 1 16,0 3 0-16,-17 16 5 0,24-20 0 0,-24 20 5 15,0 0 7-15,0 0 11 0,0 0 5 0,0 0 1 16,0 0-5-16,-4 25-8 0,-4-4 1 0,-4 4 13 16,-1 5-26-16,-3 1 25 0,1 5-25 15,-2-2 5-15,3 1 5 0,-2-4-10 0,5 1 1 16,2-6-9-16,3-3 1 0,5-5-7 16,1-18 3-16,5 27-2 0,-5-27 0 0,0 0 1 15,28 18 0-15,-11-19 0 0,1-5 0 0,4-4 0 16,4-7-1-16,0-5 3 0,6-2-3 0,-2-5 5 15,3-1-6-15,-2 0 5 0,-3-2-6 0,-3 2 5 16,-3 0-5-16,-2 3-8 0,-5 2 19 16,-2 2-20-16,-4 4 21 0,-9 19-7 0,10-28-2 15,-10 28 2-15,0 0-1 0,0 0 1 0,0 0-1 16,0 0-1-16,0 0-1 0,0 0-3 0,0 0 1 16,-16 31-1-16,10-9-8 0,0 5 22 0,1 0-20 15,1 2 19-15,4 0-8 0,2-1-4 0,1-4 3 16,3-1-4-16,3-2 5 0,-9-21-4 15,24 30 2-15,-24-30-2 0,34 18 3 16,-13-14 2-16,1-5-1 0,1-5 3 0,0-3-5 16,-1-2 0-16,-4-2 0 0,-18 13 0 0,29-31 0 15,-16 9 0-15,-1-4 0 0,-3-4 0 0,2-2 0 16,-2-1 0-16,-1 1 0 0,-1 3 0 0,-4-1-5 16,3 2-43-16,-5-4-27 0,9 8-43 0,-10-13-43 15,21 23-101-15,-21-10-318 0,13 2 56 16,5 12 251-16</inkml:trace>
  <inkml:trace contextRef="#ctx0" brushRef="#br0" timeOffset="213088.5913">12487 4552 1492 0,'10'24'170'0,"-10"-24"-150"15,0 0-18-15,0 0 5 0,0 0 10 0,0 0 10 16,0 0 5-16,17 6-1 0,-17-6-2 0,28-6-6 16,-9 0-3-16,4-3-2 0,3-4-4 0,0 0-20 15,5-3 25-15,-2 1-31 0,0-2 26 16,-3-3-10-16,-3 2-4 0,-5 1 4 16,-18 17-4-16,27-29 6 0,-27 29 2 0,12-21 8 15,-12 21 1-15,0-17 1 0,0 17-5 0,-8-17-3 16,8 17-6-16,-21-12-1 0,21 12-1 0,-27-4 1 15,27 4-1-15,-33 4-1 0,14 3 1 0,-2 3-3 16,-3 3 2-16,2 5 0 0,-2 5 5 0,1 2 0 16,-1 4-2-16,1 3-4 0,3 2 0 15,0-2 0-15,6 1 0 0,4-4 0 0,6-2 0 16,7-3 0-16,3-5 0 0,5-1 0 0,6-3 0 16,6-4 0-16,6-4-10 0,7-3-13 0,5-9-19 15,8-3-8-15,-1-8-30 0,10 5-40 0,-14-22-105 16,22 20-124-16,-24-15-177 0,9-8 7 15,8 9 417-15</inkml:trace>
  <inkml:trace contextRef="#ctx0" brushRef="#br0" timeOffset="213260.4623">13254 4297 1474 0,'-8'19'281'16,"-13"-16"-213"-16,4 6-25 0,-1 1 0 0,1 6 0 16,-3 3-8-16,3 5-8 0,0 3-12 0,4 3-2 15,1 4-8-15,2 1-5 0,3-2 0 0,3 1 0 16,3-5 0-16,2 0-3 0,5-3-13 15,0-4-14-15,5-1-8 0,-11-21-2 0,28 29-10 16,-28-29-8-16,39 17-62 0,-39-17-33 0,45-7-91 16,-45 7-248-16,29-39-9 0,-3 16 200 15</inkml:trace>
  <inkml:trace contextRef="#ctx0" brushRef="#br0" timeOffset="213401.0812">13292 3961 1718 0,'0'0'48'16,"-11"19"-44"-16,11-19-8 0,10 29 3 0,2-12-18 16,-12-17-26-16,34 35-65 0,-34-35-98 0,41 18-263 15,-15-8-54-15,-1-8 139 0</inkml:trace>
  <inkml:trace contextRef="#ctx0" brushRef="#br0" timeOffset="213901.0634">13837 4223 1751 0,'-23'12'80'0,"-8"-3"-46"16,5 4 7-16,-6-1 5 0,3 5-3 0,-3-1-9 15,3 3-16-15,1 0-18 0,5 4 0 16,2-2 0-16,4 2 0 0,4 1 0 0,3-1 0 16,4-1 0-16,4 1 0 0,2-1 0 0,3-1 0 15,2-1 0-15,4-3 0 0,-9-17 0 0,25 24 0 16,-25-24 0-16,33 16 0 0,-15-13 0 0,0-3 0 15,1-5 0-15,1-3 0 0,3-4 0 16,-1-5 0-16,0-2 0 0,-4-2 0 0,-2 0 0 16,-2 1 0-16,0-1 0 0,-4 2-1 15,-2 1-15-15,0 0-2 0,-8 18 5 0,10-25 3 16,-10 25 6-16,0 0 2 0,0 0 0 0,0 0 2 16,0 0-4-16,0 0 3 0,-15 32-3 0,5-8 5 15,-1 8 11-15,-2 3-21 0,-2 6 25 0,-1 8-14 16,-3 3 11-16,-2 10 15 0,-3 2-16 0,0 1-12 15,-2 4 0-15,3-2 0 0,2-5 0 0,3-6 0 16,2-6 0-16,2-5 0 0,2-7 0 16,1-4 0-16,1-7 0 0,5-5 0 0,5-22 0 15,-6 20 0-15,6-20 0 0,0 0 0 16,0 0 0-16,0 0 0 0,0 0 0 0,6-25 0 16,-2 3 0-16,-1-8 0 0,2-4 0 0,1-4 0 15,-1 0 0-15,2-1 0 0,1 0 0 0,0 2 0 16,3 3 0-16,0 3 0 0,4 3 0 15,-2 1 0-15,5 2 0 0,1-1 0 0,2 1 0 16,3-4-30-16,5 2-21 0,-1-5-27 0,7 10-42 16,-11-23-99-16,24 11-317 0,-18-8-30 0,3-5 120 15</inkml:trace>
  <inkml:trace contextRef="#ctx0" brushRef="#br0" timeOffset="214260.471">14435 3880 1873 0,'-11'20'93'0,"-16"1"-52"16,2 8-3-16,-4 0-36 0,0 6-2 0,-4 2 0 15,2 3 0-15,1 1 0 0,4 3 0 0,1-1 0 16,3 3 0-16,2 0 0 0,1-2 0 0,3-1 0 16,3-1 0-16,3-5 0 15,3-1 0-15,3-5 0 0,4-5 0 0,4-5 0 0,-4-21 0 16,14 26 0-16,-14-26 0 0,26 12 0 0,-26-12 0 15,34-2 0-15,-15-5 0 0,2-4 0 16,0-5 0-16,-3-2 0 0,1-3 0 0,-3-1 0 16,1-1 0-16,0 0 0 0,-2 0 0 0,0 0 0 15,-1 1 0-15,-2 1 0 0,0 2 0 16,-12 19 0-16,22-27 0 0,-22 27 0 0,0 0 0 16,0 0 0-16,17-2 0 0,-17 2 0 0,6 20 0 15,-3 0 0-15,-1 2 0 0,1 3 0 0,-4 2 0 16,-1-1 0-16,2-2 0 0,2-1 0 0,0-3 0 15,6-3 0-15,-8-17 0 0,26 24-49 0,-26-24-10 16,39 7-11-16,-20-17-29 0,18 8-43 0,-16-27-94 16,27 7-230-16,-11-7-66 0,-2-12 139 15</inkml:trace>
  <inkml:trace contextRef="#ctx0" brushRef="#br0" timeOffset="214432.3365">14979 3949 1502 0,'-26'14'296'0,"10"15"-207"0,-5 3-47 0,2 5 7 16,0 3-11-16,2 7-7 0,-4 0-31 16,3 3 0-16,0 1 0 0,3-5 0 0,3-2 0 15,2-1 0-15,6-6 0 0,1-4 0 0,5-3 0 16,1-7-28-16,8 4-65 0,-11-27-40 16,19 37-48-16,-19-37-124 0,0 0-261 0,0 0 52 15,0 0 288-15</inkml:trace>
  <inkml:trace contextRef="#ctx0" brushRef="#br0" timeOffset="214588.5909">14659 4270 1883 0,'0'0'164'0,"0"0"-164"15,0 0 0-15,0 0 0 0,0 0 0 0,0 0 0 16,0 0 0-16,0 0 0 0,0 0 0 0,10 21 0 16,-10-21 0-16,42 22 0 0,-11-15 0 0,11 4-23 15,3-9-100-15,28 18-130 0,-16-20-384 16,25 0 38-16,5-3 188 0</inkml:trace>
  <inkml:trace contextRef="#ctx0" brushRef="#br0" timeOffset="215104.2039">16341 4428 1727 0,'0'0'125'16,"1"-22"-95"-16,-1 22-13 0,-11-20 3 0,11 20-2 15,0 0-6-15,-27-20-6 0,27 20-2 0,-30-10 0 16,12 8 4-16,-3 3 3 0,-1 3 4 0,0 2 3 16,-2 1 4-16,3 3-12 0,-1 2-10 15,3 1 0-15,1 1 0 0,1 5 0 0,2 0 0 16,2 2 0-16,3-1 0 0,5-1 0 0,3-2 0 16,3 1 0-16,5-1 0 0,-6-17 0 15,18 31 0-15,-18-31 0 0,31 23 0 0,-13-16 0 16,4-2 0-16,3-3 0 0,0-3 0 0,4-4 0 15,-1-3 0-15,1-3 0 0,0-6 0 0,-2-1 0 16,-2-5 0-16,-2-1 0 0,-2-3 0 16,-3 0 0-16,-3 2 0 0,-5 0 0 0,-3 2 0 15,-5 2 0-15,0 3 0 0,-5 1 0 0,3 17 0 16,-11-22 0-16,11 22 0 0,-18-10 0 0,18 10 0 16,-21 5 0-16,21-5 0 0,-23 20 0 0,23-20 0 15,-22 32 0-15,16-12-34 0,6-20-4 0,0 32-15 16,0-32-3-16,23 27-25 0,-23-27-25 15,53 18-93-15,-34-29-194 0,24 3-131 16,5-1 6-16,-4-17 474 0</inkml:trace>
  <inkml:trace contextRef="#ctx0" brushRef="#br0" timeOffset="215322.9587">17131 3742 1629 0,'-20'11'184'15,"-12"-8"-149"-15,0 6-13 0,0 4 4 0,4 8 8 16,-4 2-2-16,4 8-10 0,-1 5 18 0,2 7-20 16,3 3-17-16,3 4-3 0,3 4 0 0,4 2 0 15,3 4 0-15,3-1 0 0,2 0 0 16,1-3 0-16,3 0 0 0,0-6 0 0,4-3 0 16,0-4-7-16,7-5-36 0,-5-8-30 15,12 5-49-15,-16-35-75 0,26 42-187 0,-26-42-187 16,0 0 42-16,24 18 409 0</inkml:trace>
  <inkml:trace contextRef="#ctx0" brushRef="#br0" timeOffset="215479.2581">16571 4339 1627 0,'0'0'394'0,"-17"1"-368"0,17-1-26 0,0 0 0 16,0 0 0-16,0 0 0 0,0 0 0 15,0 0 0-15,18-20 0 0,6 15 0 0,5-1 0 16,13 1 0-16,-1-6-14 0,17 14-161 0,-17-30-131 15,28 23-322-15,-3-4 23 0,7-7 287 0</inkml:trace>
  <inkml:trace contextRef="#ctx0" brushRef="#br0" timeOffset="216120.3108">18568 4005 1670 0,'-26'-2'76'0,"7"2"-49"16,-2-1-5-16,3 2 4 0,-3 0 6 0,0 6 2 16,-5 1-8-16,-4 5-1 0,-1 4-6 0,-3 6 5 15,1 5-7-15,0 4 7 0,-2 6-8 0,-2 7-7 16,1 1-9-16,3 3 0 0,3 0 0 16,5-3 0-16,5-1 0 0,4-1 0 0,4-5 0 15,5-4 0-15,6-6 0 0,5-5 0 0,4-3 0 16,5-5 0-16,-13-16 0 0,35 26 0 15,-14-20 0-15,4-4 0 0,3-3 0 0,4-7 0 16,-1-4 0-16,1-7 0 0,0-1 0 0,-6-4 0 16,0-3 0-16,-4-1 0 0,-4 2 0 0,-5 1 0 15,-5 3 0-15,-4 0 0 0,-5 2 0 16,-5 3 0-16,6 17 0 0,-24-25 0 0,24 25 0 16,-38-11 0-16,17 12 0 0,-2 5 0 0,1 4 0 15,1 2 0-15,1 4-15 0,20-16-2 0,-23 28-16 16,23-28-7-16,-2 22-19 0,2-22-9 0,24 16-16 15,-5-17-10-15,18 8-23 0,-10-21-70 0,27 13-102 16,-3-10-222-16,2-13 67 0,16 12 356 0</inkml:trace>
  <inkml:trace contextRef="#ctx0" brushRef="#br0" timeOffset="216432.7975">19027 4109 1510 0,'-39'-4'210'16,"15"6"-149"-16,-6-2-17 0,2 6 4 0,-4-1 2 15,4 7-1-15,-4 1-11 0,3 7-2 16,-2 0-35-16,3 6-1 0,0 1 0 0,3 2 0 16,5 0 0-16,3 3 0 0,4-2 0 0,5-1 0 15,6-2 0-15,4-2 0 0,4-1 0 0,7-3 0 16,4-2 0-16,5-1 0 0,9-7 0 0,2 0 0 16,4-7 0-16,5-5 0 0,0-4 0 15,1-5 0-15,-1-3 0 0,0-4 0 0,-5-2 0 16,-3-4 0-16,-3-3 0 0,-8 0 0 15,-1-2 0-15,-9 1 0 0,-3 2 0 0,-6-2 0 16,-4 3 0-16,-5-3 0 0,-3-1 0 0,-5-2-12 16,-2 4-31-16,-5-1-8 0,-1 6 7 0,0 2 0 15,4 9 9-15,17 10-7 0,-23-10-14 0,23 10-34 16,0 0-68-16,0 0-56 0,0 0-104 0,0 0-160 16,29-3 57-16,7 16 381 0</inkml:trace>
  <inkml:trace contextRef="#ctx0" brushRef="#br0" timeOffset="216729.6621">19600 4085 1642 0,'-32'-3'160'0,"32"3"-111"0,-36-3-13 0,15 4 2 16,-3-2 0-16,0 5 0 0,-3 1-10 16,1 3-10-16,0 2-18 0,1 6 0 0,0 4 0 15,3 7 0-15,0 5 0 0,4 3 0 0,2 2 0 16,6-2 0-16,3-1 0 0,6-2 0 0,4-3 0 15,5-2 0-15,6-7 0 0,6-1 0 0,4-5 0 16,6-4 0-16,3-5 0 0,4-5 0 16,-2-6 0-16,3-5 0 0,-4-7 0 0,0-4 0 15,-3-5 0-15,0-2 0 0,-4-1 0 16,-4-3 0-16,-5 2 0 0,-5-2 0 0,-2 2 0 16,-5 1 0-16,-3 0 0 0,-6 0 0 0,0 6 0 15,-7-3 0-15,1 8-2 0,-5 1-58 0,14 18-4 16,-29-21-14-16,29 21-25 0,-30 0-45 0,28 23-106 15,-22-9-226-15,14 3-47 0,9 12 197 0</inkml:trace>
  <inkml:trace contextRef="#ctx0" brushRef="#br0" timeOffset="217135.8974">20223 4234 1613 0,'-38'-13'108'0,"38"13"-64"0,-34-22-9 15,17 11 2-15,-4-1 3 0,3 2-5 16,-5 1 1-16,3 1-1 0,-1 4-2 0,2 2-3 16,2 2-29-16,17 0-1 0,-31 10 0 0,31-10 0 15,-26 22 0-15,15-5 0 0,4 3 0 0,1 4 0 16,1 2 0-16,2 0 0 0,5 0 0 0,0-1 0 16,5-3 0-16,2-1 0 0,2-3 0 0,-11-18 0 15,27 28 0-15,-10-19 0 0,-17-9 0 16,33 11 0-16,-16-9 0 0,-17-2 0 15,31-2 0-15,-31 2 0 0,23-11 0 0,-23 11 0 16,22-20 0-16,-22 20 0 0,23-31 0 0,-23 31 0 16,25-31 0-16,-25 31 0 0,15-24 0 0,-15 24 0 15,0 0 0-15,0 0 0 0,0 0 0 0,0 0 0 16,0 0 0-16,0 0 0 0,-1 28 0 0,-10-1 0 16,-5 8 0-16,-2 7 0 0,-4 4 0 0,-2 3 0 15,-3 2 0-15,-1 0 0 0,-1-4 0 16,-1-2 0-16,-2-5 0 0,2-4 0 0,-3-4 0 15,-2-3 0-15,-2-2 0 0,-4-4 0 0,-4 0 0 16,-4-7 0-16,2 3-47 0,-11-13-102 0,21 18-230 16,-22-24-264-16,5-3 53 0,0 0 352 15</inkml:trace>
  <inkml:trace contextRef="#ctx0" brushRef="#br0" timeOffset="217979.699">11008 5925 1437 0,'0'0'337'15,"0"0"-261"-15,0 0-51 0,0 0-20 16,0 0-6-16,0 0 2 0,0 0-1 0,0 0-1 16,18-17 2-16,-18 17-3 0,30-12-8 0,-12 3-10 15,5 4-11-15,0-6-20 0,7 7-14 16,-5-11-31-16,12 15-53 0,-18-20-62 0,18 16-186 15,-9-2-78-15,-8-6 103 0,11 21 372 0</inkml:trace>
  <inkml:trace contextRef="#ctx0" brushRef="#br0" timeOffset="218120.2326">11003 6138 1631 0,'-19'26'248'0,"1"-19"-209"0,18-7-25 15,0 0-11-15,0 0-5 0,0 0 0 0,0 0 0 16,0 0 0-16,28-3 3 0,-1-4-9 0,6-6-13 15,14 1-32-15,-4-14-73 0,27 20-191 16,-16-18-284-16,5-1 25 0,3 11 351 0</inkml:trace>
  <inkml:trace contextRef="#ctx0" brushRef="#br0" timeOffset="219464.1555">12431 5748 968 0,'0'0'302'0,"-18"-12"-260"16,18 12-20-16,-28-6 8 0,11 2 11 0,17 4 9 15,-31 4-10-15,31-4-8 0,-36 11-12 0,15-1-1 16,-1 2 24-16,3 3-27 0,-4 0 44 16,4 5-28-16,-1 0 10 0,4 5 2 0,-2 1-15 15,3 3 0-15,2 1-12 0,2 2 2 0,5 2-10 16,3 0 3-16,6-1-9 0,2-3 6 0,4-3-9 16,4-6 5-16,2-2-4 0,5-6 2 15,3-3 1-15,2-4 5 0,5-5 4 0,0-4 2 16,2-5 2-16,0-3-2 0,0-7 4 0,1-4-4 15,-5-4-14-15,0-5-1 0,-7-1 0 16,-2-2 0-16,-2 0 0 0,-5 0 0 0,-3 3 0 16,-4 2 0-16,-5 3 0 0,-4 3 0 0,-2 1 0 15,-5 3 0-15,11 19 0 0,-27-30 0 0,27 30 0 16,-30-22 0-16,30 22 0 0,-33-10-2 0,33 10-22 16,-31 3-4-16,31-3-11 0,-20 12-10 0,20-12-21 15,-10 19-57-15,21 9-102 0,-11-28-250 0,0 21-77 16,17-7 113-16</inkml:trace>
  <inkml:trace contextRef="#ctx0" brushRef="#br0" timeOffset="219620.4059">12992 5879 1895 0,'-30'7'23'0,"12"-12"-33"16,18 5-4-16,-24-10-7 0,24 10-9 0,-14-18-39 15,14 18-44-15,-3-27-51 0,3 27-93 0,14-28-126 16,1 5-99-16,14 13 108 0,-8-19 374 16</inkml:trace>
  <inkml:trace contextRef="#ctx0" brushRef="#br0" timeOffset="219948.5022">13639 5535 1500 0,'-17'28'296'15,"0"-30"-257"-15,-3 3-15 0,-2-2 10 0,2 4 7 16,-6 2-1-16,0 4-7 0,0 2-9 0,-1 5-8 16,-1 4-16-16,0 3 0 0,-1 6 0 0,0 3 0 15,-1 4 0-15,2 3 0 16,2 1 0-16,1 4 0 0,3-3 0 0,5 0 0 0,5-5 0 16,5-3 0-16,7-6 0 0,6-3 0 15,5-2 0-15,5-5 0 0,6-2 0 0,2-5 0 16,5-3 0-16,5-4 0 0,2-7 0 0,-1-3 0 15,0-8 0-15,-2-3 0 0,-4-4 0 0,-3-1 0 16,-3 2 0-16,-6-4 0 0,-4 5 0 16,-3-1 0-16,-5 3 0 0,-3 0 0 0,-3 0 0 15,-4 0 0-15,-2 1 0 0,-5-1-26 0,12 18-18 16,-30-31-11-16,30 31 8 0,-35-24-4 0,35 24-2 16,-30-12 2-16,30 12-44 0,-23-6-44 0,23 6-121 15,0 0-215-15,0 0-28 0,0 0 256 0</inkml:trace>
  <inkml:trace contextRef="#ctx0" brushRef="#br0" timeOffset="220167.328">14014 5512 1472 0,'-20'-20'290'0,"20"20"-238"0,-22-17-22 15,22 17 3-15,-26-10 5 0,26 10-6 0,-23-1-12 16,23 1-11-16,-23 8-6 0,23-8-4 15,-19 28-3-15,10-6 6 0,2 7-5 0,-1 6 8 16,2 5-9-16,2 5 6 0,1 3 5 0,2 2-22 16,1 2 20-16,2 1-26 0,2-5 1 15,0-5-4-15,5-1-31 0,-4-15-31 0,17 14-76 16,-22-41-121-16,17 26-286 0,4-15 36 0,-4-16 314 16</inkml:trace>
  <inkml:trace contextRef="#ctx0" brushRef="#br0" timeOffset="220417.2394">14250 5575 1420 0,'-20'35'471'16,"-6"-30"-422"-16,2 4-18 0,-2-1-1 16,4 4 4-16,-1 3-22 0,0 4-12 15,-2-1 0-15,3 4 0 0,0 0 0 0,5-4 0 16,2 0 0-16,7 0 0 0,8-18 0 0,-9 33 0 15,9-33 0-15,7 30 0 0,-7-30 0 0,22 29 0 16,-5-17 0-16,2 0 0 0,5-1 0 0,3-4 0 16,4 1 0-16,1-6-20 0,8 3-54 0,-7-12-44 15,16 14-59-15,-21-27-107 0,18 13-306 16,-4-1 63-16,-5-9 271 0</inkml:trace>
  <inkml:trace contextRef="#ctx0" brushRef="#br0" timeOffset="220824.0209">14737 5679 1718 0,'-37'-6'119'0,"14"3"-71"0,-4-4-1 15,4 6-3-15,-3 0-1 0,-1 3-15 0,-2 3-28 16,3 4 0-16,2 2 0 0,4 3 0 0,2 1 0 16,2 2 0-16,4 1 0 0,6 0 0 0,1 0 0 15,3-1 0-15,2-17 0 0,5 31 0 0,-5-31 0 16,19 25 0-16,-19-25 0 0,33 17 0 0,-15-13 0 15,3-1 0-15,-1-3 0 0,4-4 0 16,0-1 0-16,-1-2 0 0,0-3 0 16,-1-2 0-16,-1-1 0 0,-3-2 0 0,-1 2 0 15,0-1 0-15,-17 14 0 16,29-26 0-16,-29 26 0 0,22-19 0 16,-22 19 0-16,0 0 0 0,22-10 0 0,-22 10 0 15,0 0 0-15,0 0 0 0,6 24 0 16,-6-4 0-16,-1 8 0 0,-5 7 0 0,-4 5 0 15,-2 6 0-15,-3 2 0 0,1 6 0 16,-3 0 0-16,-2-1 0 0,1-4 0 0,-3-4 0 16,-2-4 0-16,0-3 0 0,-2-6 0 0,-1-1 0 15,-2-6 0-15,0-2 0 0,-1-4 0 0,-1-4 0 16,3-4 0-16,3-6 0 0,3-3 0 0,1-4 0 16,20 2 0-16,-30-20 0 0,30 20-22 0,-16-37-54 15,23 20-98-15,-16-29-146 0,25 13-283 16,-1-8 4-16,5-5 347 0</inkml:trace>
  <inkml:trace contextRef="#ctx0" brushRef="#br0" timeOffset="221195.8888">15781 5489 1446 0,'9'21'101'0,"-9"-21"-78"0,-17 14-5 0,17-14 9 16,-31 33 15-16,6-12-1 0,-2 9 4 0,-6-1-12 16,-1 7-3-16,-2 0-14 0,1 4-10 15,-3-1 21-15,0 3-24 0,0-2 20 0,3 0-12 16,4-4-11-16,5-4 3 0,5-4-8 0,6-5-4 16,4-3-19-16,11-20-27 0,-6 29-41 15,6-29-46-15,0 0-83 0,0 0-138 0,23-18-146 0,-1 5 56 16,-7-21 444-16</inkml:trace>
  <inkml:trace contextRef="#ctx0" brushRef="#br0" timeOffset="221344.0724">15538 5749 1419 0,'-27'-32'312'15,"27"32"-210"-15,-17-5-37 0,17 5-15 0,0 0-10 16,-20 6-13-16,20-6-13 0,-12 19-6 0,7-2-5 16,2 1-13-16,4 3 20 0,3 1-21 0,5-1 19 15,4 0-15-15,6 1-14 0,5-5-15 0,10 2-38 16,-2-15-66-16,26 16-211 0,-13-26-244 15,12-2 11-15,5 0 356 0</inkml:trace>
  <inkml:trace contextRef="#ctx0" brushRef="#br0" timeOffset="221719.6319">16496 5399 1700 0,'-30'-3'86'0,"-8"-3"-39"0,8 9 5 16,-5-3 2-16,4 8-4 0,1 1-10 0,1 4-22 16,1 3-18-16,7 3 0 0,2 1 0 0,4 2 0 15,8 1 0-15,-1-2 0 0,8 1 0 0,4-3 0 16,3 0 0-16,7-2 0 0,3-1 0 16,3-4 0-16,5-2 0 0,3-3 0 15,0-3 0-15,1-4 0 0,-1-2 0 0,0-1 0 16,-1-6 0-16,1 0 0 0,0-6 0 0,-3-1 0 15,1-2 0-15,-5-1 0 0,-1-1 0 0,-2 1 0 16,-3 0 0-16,-2 2 0 0,-13 17 0 0,20-27 0 16,-20 27 0-16,0 0 0 0,0 0 0 0,0 0 0 15,0 0 0-15,0 0 0 0,0 0 0 16,-14 29 0-16,-2 1 0 0,-7 4 0 0,-3 7 0 16,-4 3 0-16,-4 2 0 0,2-1 0 0,0-1 0 15,5-2 0-15,9-4 0 0,3-3 0 0,9-2 0 16,4-8 0-16,8 2-57 0,-6-27-41 15,29 40-80-15,-29-40-209 0,37-1-221 0,-3-5 44 16,1-12 410-16</inkml:trace>
  <inkml:trace contextRef="#ctx0" brushRef="#br0" timeOffset="221875.8602">16968 5630 2017 0,'-33'4'30'0,"9"-4"-30"0,6 3 0 15,18-3 0-15,-26 5-9 0,26-5-13 16,0 0-26-16,-20 3-22 0,20-3-52 16,0 0-62-16,41 10-158 0,-24-17-241 0,10-4 70 15,11 7 360-15</inkml:trace>
  <inkml:trace contextRef="#ctx0" brushRef="#br0" timeOffset="222250.8583">17430 5361 1308 0,'-35'16'417'16,"-7"-21"-330"-16,6 6-30 0,-1-1-4 0,3 5-2 15,0 1-11-15,2 5-6 0,0 0-34 0,8 3 0 16,2 1 0-16,6 3 0 0,5 3 0 0,4-1 0 16,6 4 0-16,4-2 0 0,6 1 0 15,4-1 0-15,4 0 0 0,4-2 0 16,5 1 0-16,0-3 0 0,2-2 0 0,2-1 0 15,-2 0 0-15,-1-2 0 0,1 0 0 0,-1 1 0 16,-1-1 0-16,-6-1 0 0,-20-12 0 0,26 27 0 16,-26-27 0-16,8 28 0 0,-8-28 0 0,-4 30 0 15,4-30 0-15,-17 29 0 0,17-29 0 0,-25 25 0 16,25-25 0-16,-31 22 0 0,11-14 0 16,1 0 0-16,-2-3 0 0,2-3 0 0,0-1 0 15,19-1 0-15,-30-3 0 0,30 3 0 16,-18-11 0-16,18 11 0 0,-9-20 0 0,9 20 0 15,4-32 0-15,2 9 0 0,7-1 0 0,1-9-31 16,10 1-65-16,-6-12-18 0,17 10-88 0,-20-27-109 16,11 15-251-16,4 3 27 0,-3-4 340 0</inkml:trace>
  <inkml:trace contextRef="#ctx0" brushRef="#br0" timeOffset="222453.9618">17699 5345 1865 0,'0'0'64'0,"-13"17"-14"0,13-17-1 16,-14 32-30-16,6-9-19 15,-2 5 0-15,0 4 0 0,-2 3 0 0,1 3 0 16,2-1 0-16,-3 1 0 0,2 0 0 0,0-1 0 16,2-2 0-16,4-3 0 0,-5-4 0 0,7 5 0 15,-8-14-122-15,16 24-221 0,-17-25-301 0,6-1 9 16,-2 0 333-16</inkml:trace>
  <inkml:trace contextRef="#ctx0" brushRef="#br0" timeOffset="223172.6948">9894 5818 1267 0,'12'-25'374'0,"-12"25"-336"0,0 0-32 16,0 0-10-16,0 0-4 0,0 0-1 0,0 0 3 15,3 19 4-15,-3-19 2 0,-3 37 5 16,1-11-6-16,1 4 5 0,-2 4-7 0,1 4 8 16,-2 0-8-16,2 4 8 0,-1-1-10 0,0-3-1 15,1 3-27-15,-2-9-10 0,7 7-33 0,-9-13-9 16,13 8-22-16,-11-16-11 0,16 6-17 0,-12-24-50 16,0 0-81-16,36 21-136 0,-33-39 196 0,21 19 206 15</inkml:trace>
  <inkml:trace contextRef="#ctx0" brushRef="#br0" timeOffset="223344.6298">9974 5705 1558 0,'-42'-3'188'0,"42"3"-96"0,0 0-35 0,0 0-23 16,0 0-14-16,0 0-14 0,0 0-6 0,0 0-1 15,34-19 2-15,-10 9-2 0,7-1 3 16,5-3-11-16,5 0-12 0,2-4-22 0,8 7-44 15,-13-10-55-15,17 19-126 0,-26-7-320 0,7 0 49 16,1 12 281-16</inkml:trace>
  <inkml:trace contextRef="#ctx0" brushRef="#br0" timeOffset="223500.791">9967 6024 1764 0,'-39'10'132'0,"39"-10"-123"0,0 0-19 15,0 0-3-15,0 0 7 0,33 0 5 0,-10-3 0 16,5-2 2-16,7-2-5 0,4-3-19 0,11 6-57 16,-10-18-106-16,22 13-345 0,-18-3-55 0,-3 4 122 15</inkml:trace>
  <inkml:trace contextRef="#ctx0" brushRef="#br0" timeOffset="223844.5283">10024 7198 1524 0,'32'-11'89'16,"-32"11"-61"-16,16-19-5 0,-16 19 4 0,0 0 3 16,0 0 2-16,0 0-4 0,0 0-5 0,0 0-2 15,0 0-10-15,0 28 0 0,-9-2-5 0,1 7 9 16,-5 3-2-16,1 4 8 0,0 0-10 0,1-1 4 16,3-2-13-16,2 0 3 0,4-5-12 0,2-4-1 15,7-3-13-15,0-5-9 0,7-1-31 0,-14-19-34 16,37 26-59-16,-37-26-131 0,34-14-258 15,-9 7 6-15,-6-18 344 0</inkml:trace>
  <inkml:trace contextRef="#ctx0" brushRef="#br0" timeOffset="224032.0231">10058 7101 1840 0,'0'0'106'0,"0"0"-82"0,0 0-19 0,0 0-6 15,0 0 0-15,0 0 4 0,25-13 0 0,-5 7-1 16,3-1-1-16,5 0-1 0,3-2-1 0,2 3-20 16,-3-1 3-16,4 3-31 0,-2-2 9 0,4 9-33 15,-7-11-34-15,14 20-91 0,-25-21-208 0,9 7-132 16,1 7 20-16,-28-5 506 16</inkml:trace>
  <inkml:trace contextRef="#ctx0" brushRef="#br0" timeOffset="224203.898">10132 7378 1617 0,'-17'29'317'0,"17"-29"-294"15,0 0-20-15,0 0 1 0,20-7 6 16,-3 0 10-16,7-2 2 0,7-4-2 0,3-5-9 16,8-3-11-16,6-2 0 0,5-1 0 0,1 1-18 15,0 3-19-15,-1-3-27 0,3 8-32 0,-9-10-54 16,19 22-151-16,-13-15-281 0,-2-1 16 15,3 9 334-15</inkml:trace>
  <inkml:trace contextRef="#ctx0" brushRef="#br0" timeOffset="224375.7564">11229 7144 1893 0,'-41'6'80'0,"41"-6"-72"16,-27-4-5-16,27 4 2 0,0 0 2 0,0 0-3 15,0 0-2-15,0 0-5 0,15-22-9 16,-15 22-17-16,41-17-18 0,-16 2-45 0,15 16-67 16,-20-23-138-16,11 13-308 0,0 0 49 15,-3-4 355-15</inkml:trace>
  <inkml:trace contextRef="#ctx0" brushRef="#br0" timeOffset="224532.0006">11059 7468 2047 0,'0'0'0'16,"0"0"0"-16,-5 18 0 0,5-18 0 0,36-1 0 16,-8-8 0-16,7-4 0 0,9-6 0 0,10-4 0 15,10-8-8-15,11 6-96 0,-9-22-165 0,15 18-382 16,-3-6 24-16,2 1 240 0</inkml:trace>
  <inkml:trace contextRef="#ctx0" brushRef="#br0" timeOffset="245767.0524">12498 6897 1447 0,'11'-30'98'16,"-11"30"-77"-16,0 0-13 0,0 0-3 0,7-20 21 16,-7 20 13-16,0 0 6 0,0 0-2 0,0 0-24 15,-28 15-12-15,9-2-6 0,-3 4 4 0,-6 5 0 16,-1 3 13-16,-5 2 0 0,2 3 9 0,-1-3 17 15,5 3-31-15,3-6 23 0,5 0-29 0,4-4 1 16,16-20 2-16,-11 26-7 0,11-26 0 0,10 20-4 16,-10-20 2-16,27 21-3 0,-8-10 3 0,6-2-1 15,0-1 1-15,7 0-1 0,1-1 2 16,2-1-2-16,0 0 2 0,-2 0-2 0,0 0 1 16,-4 0-1-16,-3 3 1 0,-6 1-2 0,0 4 2 15,-20-14-2-15,28 28 2 0,-19-12 0 0,-4 3 1 16,-2 4-5-16,-6 2 7 0,-3 0-7 0,-2 2 6 15,-4-3-4-15,-4 2 3 0,-3-2-7 0,1-2 2 16,-1-3-9-16,1-3-1 0,18-16-13 0,-33 19-17 16,33-19-39-16,-25 2-47 0,25-2-129 0,0 0-319 15,0 0 59-15,-6-27 218 0</inkml:trace>
  <inkml:trace contextRef="#ctx0" brushRef="#br0" timeOffset="245938.9219">12424 6933 1753 0,'-37'10'114'0,"12"-2"-77"0,6 1-17 16,19-9-8-16,0 0-2 0,0 0 0 0,0 0-1 15,0 0 1-15,0 0-1 0,36 10 1 0,-7-12-2 16,7-2-4-16,9-5-3 0,6-3-11 0,7-3-11 16,0-3-20-16,8 4-27 0,-9-7-31 0,8 15-43 15,-18-16-62-15,18 25-87 0,-16-9-227 16,0-5 61-16,10 13 302 0</inkml:trace>
  <inkml:trace contextRef="#ctx0" brushRef="#br0" timeOffset="246095.14">13198 7123 1866 0,'-17'15'30'0,"17"-15"-14"15,0 0-14-15,0 0-6 0,0 0 1 0,12-17 2 16,-12 17-2-16,19-16-13 0,-19 16-19 0,30-27-25 15,1 20-76-15,-14-22-96 0,25 16-321 0,-8 1 7 16,-3-4 222-16</inkml:trace>
  <inkml:trace contextRef="#ctx0" brushRef="#br0" timeOffset="251924.9671">14197 6846 1589 0,'-1'-22'23'0,"1"22"-23"0,0 0-2 0,-26-18-1 16,26 18 7-16,-26-5 2 0,6 4 9 15,-3 5 5-15,-8 0 3 0,1 6 7 0,-10-1 3 16,2 7 5-16,-6-2-1 0,4 5 1 0,-1 0-6 16,4 1-2-16,0 0-8 0,6-1-3 0,4-1-7 15,7-2-2-15,20-16-6 0,-21 20-2 0,21-20-5 16,0 0 1-16,12 18-2 0,-12-18-11 0,34 15 13 15,-12-9-12-15,4-1 15 0,3 0 0 16,6 1 14-16,3 0-14 0,4 0 11 16,1 2-11-16,1 3-2 0,-4 1 2 0,-5 4-1 15,-3 0 0-15,-7 2 0 0,-3 2 2 0,-5 1-2 16,-6 1 4-16,-5 2-6 0,-3-1 6 0,-7 1-5 16,-4 1 5-16,-6-2-6 0,-2-1 5 0,-4-2-3 15,-1-3 3-15,-2-5-2 0,-1-3 1 0,-2-5 0 16,1-3 3-16,0-6 3 0,2-3 1 15,1-5 4-15,3-2-5 0,3-6 1 0,1 1-7 16,6-7-2-16,1-2 0 0,6-3 0 16,4-5 0-16,4 0 0 0,7-3-4 0,5 2-12 0,5 2 17 15,5 3-27-15,2 3 13 0,3 4-15 16,-2-1-12-16,4 8-19 0,-7-7-32 0,12 18-55 16,-17-20-112-16,15 16-286 0,-5 2 12 0,-4-4 242 15</inkml:trace>
  <inkml:trace contextRef="#ctx0" brushRef="#br0" timeOffset="252409.298">14761 6844 1704 0,'0'0'72'0,"0"0"-51"15,0 0-4-15,10-21 7 0,-10 21 9 0,0 0-2 16,-8-19-3-16,8 19-8 0,0 0-5 0,-18-19-7 15,18 19 3-15,0 0-2 0,-22-10 4 0,22 10 2 16,-19 4-3-16,19-4 2 0,-20 9-14 0,20-9 0 16,-21 16 0-16,21-16 0 0,-17 19 0 0,17-19 0 15,-13 23 0-15,13-23 0 0,-7 23 0 16,7-23 0-16,4 27 0 0,-4-27 0 0,14 26 0 16,-14-26 0-16,23 25 0 0,-23-25 0 0,31 24 0 15,-13-12 0-15,2-1 0 0,0 1 0 0,1-1 0 16,0 1 0-16,-1-1 0 0,-2 0-1 0,-18-11 2 15,31 21-1-15,-31-21 0 0,19 23 0 16,-19-23 0-16,8 22 0 0,-8-22 0 0,-4 29 0 16,4-29 0-16,-22 35 0 0,4-17 0 15,-4 1 0-15,-2-1 0 0,-2-1 0 0,1-4 0 16,0-1 0-16,5-4 0 0,20-8 0 0,-30 8 0 16,30-8 0-16,0 0 0 0,-17-14 0 0,17 14 0 15,0-29 0-15,5 8 0 0,3-7 0 0,4-4 0 16,3-3 0-16,6 0 0 0,2-1 0 0,3 1 0 15,-1-1 0-15,0 1 0 0,0 2 0 16,-3 3 0-16,0 2 0 0,-4 6 0 0,-2 4 0 16,-16 18-11-16,23-23-13 0,-23 23-4 15,0 0-8-15,0 0-17 0,0 0-34 0,18-6-81 16,-18 6-160-16,0 0-240 0,-19 0 28 0,19 0 337 16</inkml:trace>
  <inkml:trace contextRef="#ctx0" brushRef="#br0" timeOffset="252768.6772">15580 6550 1521 0,'-16'-19'347'0,"16"19"-326"0,-23-11-13 0,23 11 4 15,-26 0 3-15,26 0 1 16,-36 13-5-16,10 0 2 0,-2 5-4 0,0 4 5 15,-2 4 0-15,1 5 8 0,-3 4-5 0,0 6-10 16,-3 4-7-16,1 2 0 0,1 3 0 0,1 1 0 16,5-1 0-16,2 1 0 0,5-5 0 0,5-2 0 15,8-9 0-15,5-3 0 0,7-3 0 0,6-4 0 16,5-4 0-16,2-4 0 0,4-5 0 16,2-3 0-16,2-6 0 0,4-4 0 0,4-6 0 15,-1-4 0-15,1-3 0 0,-6-6 0 0,-3-2 0 16,-5-1 0-16,-5-3 0 0,-4-1 0 15,-5 1 0-15,-5-2 0 0,-3 4 0 0,-8-2 0 16,-2 1 0-16,-8-2-10 0,0 4-40 0,-6-2-8 16,3 9-20-16,-7-4-21 0,10 20-46 0,-15-15-73 15,35 15-200-15,-32 17-108 0,12-13 82 16,14 16 444-16</inkml:trace>
  <inkml:trace contextRef="#ctx0" brushRef="#br0" timeOffset="253534.6619">16116 6843 1627 0,'-5'-19'58'0,"5"19"-43"0,0 0-12 0,0 0 1 15,-18-4 2-15,18 4 2 0,0 0-4 0,-26 18 0 16,26-18-1-16,-30 34 5 0,12-13 3 0,-1 8 13 16,0 0 0-16,1 5 6 0,-2 0 10 0,4 4-29 15,-1-3 20-15,3 1-22 0,2-5 3 16,2 0 6-16,0-7-8 0,4-5-1 0,6-19-8 15,0 26 2-15,0-26-6 0,0 0 3 0,18 14 1 16,-18-14 1-16,16-3 1 0,-16 3-1 16,23-17 3-16,-23 17-4 0,28-35 3 0,-11 8-3 15,0-3 4-15,0-3-4 0,-1-1-4 0,-1 3 21 16,-4-4-17-16,-2 3 20 0,-3 1-6 16,-1-1-15-16,-1 2 0 0,-2 1 0 0,1 2 0 15,-2 2 0-15,1 6 0 0,-2 19 0 0,3-21 0 16,-3 21 0-16,0 0 0 0,0 0 0 0,0 0 0 15,-3 17 0-15,3-17 0 0,6 34 0 0,-2-7 0 16,5 3 0-16,-1 0 0 0,2 1 0 0,2 1 0 16,3 1 0-16,0-3 0 0,5-1 0 0,2-3 0 15,3-1 0-15,2-5 0 0,1 0 0 16,1-7 0-16,0-1 0 0,-1-4 0 16,3-4 0-16,-3-4 0 0,1-2 0 0,-1-6 0 15,-3-1 0-15,-4-6 0 0,-4-2 0 0,-3-5 0 16,-2-3 0-16,-3-3 0 0,-2-2 0 0,-3-3 0 15,-1-1 0-15,-3-1 0 0,-1 0 0 0,-2 1 0 16,0-1 0-16,-1 3 0 0,-2-3 0 0,3 3 0 16,-2 2 0-16,5 8 0 0,0 0-46 15,0 22-45-15,3-29-66 0,15 37-251 0,-18-8-188 16,0 0 27-16,21-4 390 0</inkml:trace>
  <inkml:trace contextRef="#ctx0" brushRef="#br0" timeOffset="255550.2698">9695 8393 757 0,'0'0'231'0,"0"0"-169"0,0 0-30 15,0 0 1-15,17 7 7 0,-17-7 6 0,18 3-4 16,-18-3-7-16,24 0-5 0,-24 0-3 0,29-2-2 15,-29 2-1-15,35-6 1 0,-18 0 0 0,1 0-8 16,0-1-1-16,1-1-8 0,-19 8 0 0,33-20-2 16,-33 20 1-16,26-21-2 0,-26 21 4 0,16-19 22 15,-16 19-6-15,0 0 26 0,0 0-15 0,0 0-5 16,-5-21-25-16,5 21 7 16,-17-3-24-16,17 3 17 0,-29 0 3 0,12 1-14 15,-5 2 40-15,2 3-33 0,-3 0 35 0,2 4-16 16,-2-3-3-16,1 0 0 0,2 2-3 0,3-1 0 15,17-8-5-15,-27 19 0 0,27-19-7 0,-13 20 1 16,13-20-3-16,-3 23 0 0,3-23-3 0,7 34 4 16,1-15-5-16,0 1 3 0,3 1-4 15,1-2 0-15,4 1-9 0,-16-20-4 0,39 30-18 16,-19-23-14-16,9 3-25 0,-9-15-25 0,16 12-41 16,-17-21-61-16,21 15-87 0,-9-6-198 0,-6-13 44 15,17 16 406-15</inkml:trace>
  <inkml:trace contextRef="#ctx0" brushRef="#br0" timeOffset="256159.6409">10460 8212 894 0,'0'0'153'0,"0"0"-66"15,0 0-14-15,0 0 5 0,0 0-3 16,0 0-7-16,-17-2-23 0,17 2-7 0,-22 25-8 16,8-4 9-16,-5 6 16 0,-1 9-31 15,-8-1 25-15,3 5-37 0,-4-3 0 0,0-1 5 16,-1-2-13-16,2-3 3 0,2-3-8 0,1-3 3 15,5-4-6-15,1-5-2 0,19-16-15 0,-20 14-15 16,20-14-31-16,0 0-30 0,0 0-31 0,-3-34-29 16,3 34-15-16,20-38 4 0,-1 16 27 0,-5-6 33 15,4 3 47-15,0-3 30 0,-1 1 21 0,0 2 23 16,-4 2 30-16,2 0 27 0,-5 3 25 16,-10 20 17-16,16-29 5 0,-16 29 7 0,0 0 16 15,17 4-18-15,-17-4 11 0,-3 17-31 0,3-17-14 16,-5 28-11-16,0-11-26 0,4 6-6 15,-2-3-18-15,1 1-3 0,4-2-14 0,1-2 0 16,-3-17-10-16,17 27 1 0,-17-27-4 0,33 17-4 16,-11-14-8-16,2-4-9 0,6 0-18 15,-4-11-26-15,12 6-34 0,-10-20-61 0,19 21-130 16,-13-16-247-16,2-3 19 0,6 8 342 0</inkml:trace>
  <inkml:trace contextRef="#ctx0" brushRef="#br0" timeOffset="256393.9885">10876 7970 1671 0,'0'0'48'16,"-24"13"-36"-16,24-13-4 0,-12 17 8 0,12-17 3 16,-14 30 6-16,2-7-6 0,-1 7 5 0,-1 4-10 15,0 5 7-15,0 3-9 0,0 3-11 0,-3 2 19 16,2 3-26-16,-1-2 16 0,2 1-6 0,2-5-10 15,3-1 10-15,1-5-13 0,1-1-1 16,7-4-24-16,-1-7-20 0,9 2-39 0,-8-28-29 16,17 26-64-16,-17-26-86 0,0 0-237 0,32-12 24 15,-24-6 344-15</inkml:trace>
  <inkml:trace contextRef="#ctx0" brushRef="#br0" timeOffset="256550.2343">10697 8293 1818 0,'-35'11'66'0,"35"-11"-17"16,-27 2-10-16,27-2-5 0,0 0-14 0,0 0-12 16,0 0-20-16,0 0 11 0,0 0-13 0,28-5 13 15,-8 3-4-15,4-8 0 0,7 5-38 0,-2-11-29 16,16 15-114-16,-22-23-251 0,18 14-151 0,-4 2 8 16,-4-7 491-16</inkml:trace>
  <inkml:trace contextRef="#ctx0" brushRef="#br0" timeOffset="257143.9777">11437 8317 1666 0,'-21'7'67'0,"21"-7"-38"15,0 0-23-15,0 0-6 16,0 0-3-16,0 0 1 0,18-7 0 0,-18 7 4 15,33-11-17-15,-13 2 31 0,5 0-42 0,-1-6 21 16,6 7-36-16,-4-9-19 0,8 8-24 0,-11-11-32 16,13 15-37-16,-16-16-68 0,13 9-160 0,-6 10-70 15,-27 2 226-15</inkml:trace>
  <inkml:trace contextRef="#ctx0" brushRef="#br0" timeOffset="257284.6321">11456 8437 1463 0,'-26'9'91'0,"26"-9"-57"0,0 0-26 16,0 0-7-16,0 0-3 0,0 0 1 16,22 11 0-16,-1-15 2 0,3-3-1 0,5-1-4 15,5-4-6-15,1-4-25 0,10 4-39 0,-10-16-69 16,19 17-132-16,-11-8-203 0,-4-8 4 16,12 18 374-16</inkml:trace>
  <inkml:trace contextRef="#ctx0" brushRef="#br0" timeOffset="257678.1134">12071 8196 1437 0,'-24'4'100'0,"2"-1"-38"0,22-3-1 15,-31 20-6-15,31-20-7 0,-30 25-11 16,30-25-22-16,-33 30 28 16,19-8-31-16,-2-3 28 0,6 2-10 0,0-4-6 0,10-17 0 0,-7 26-12 0,7-26-2 15,7 20-7-15,-7-20 2 0,25 12 0 0,-8-9 4 16,5-4 0-16,3-2-3 0,4-3-6 0,4-5 0 15,2-3 0-15,-1-1 0 0,0-2 0 0,-4 0 0 16,-2 0 0-16,-4-1 0 0,-1 1 0 16,-4 3 0-16,-1 1 0 0,-18 13 0 15,27-18 0-15,-27 18 0 0,18-8 0 0,-18 8 0 16,0 0 0-16,0 0-4 0,0 0 1 0,0 0 3 16,-7 29-1-16,0-8-14 0,-6 10 24 0,-3 4-19 15,-5 7 22-15,-2 4 0 0,-1 5-12 0,-3 6 0 16,0-1 0-16,-1 4 0 0,-1-3 0 15,2-3 0-15,2-3 0 0,2-3 0 0,0-4 0 16,0-4 0-16,1-5 0 0,0-6 0 0,2-5 0 16,2-5 0-16,0-4 0 0,18-15 0 0,-27 13 0 15,27-13 0-15,-22-5 0 0,22 5 0 0,-16-30-45 16,8-2-59-16,13 6-60 0,-17-30-154 0,25 13-280 16,-1-3 33-16,3-7 313 0</inkml:trace>
  <inkml:trace contextRef="#ctx0" brushRef="#br0" timeOffset="257928.0927">12695 8209 1854 0,'0'0'76'16,"0"0"-58"-16,0 0-3 0,0 0 6 0,0 0-2 15,0 0-8-15,0 0-6 0,-3-17-3 0,3 17-3 16,21-15 1-16,-4 5-2 0,4 0 2 16,2 1-4-16,2-1-7 0,2-2-10 0,1 3-8 15,-1-2-14-15,5 7-25 0,-11-10-39 16,15 17-94-16,-27-20-179 0,12 13-165 0,-21 4 30 16,18-2 422-16</inkml:trace>
  <inkml:trace contextRef="#ctx0" brushRef="#br0" timeOffset="258053.0855">12757 8328 1856 0,'-21'13'67'0,"21"-13"-30"16,-17 15-16-16,17-15-3 0,0 0-11 15,0 0-2-15,22 9-1 0,-22-9-1 16,38-5 0-16,-13-3-7 0,8 1-14 0,-1-8-32 16,9 10-80-16,-18-25-260 0,17 16-225 0,-4-3 16 15,-5-3 385-15</inkml:trace>
  <inkml:trace contextRef="#ctx0" brushRef="#br0" timeOffset="258756.5966">14158 8004 1207 0,'-24'-11'60'0,"24"11"-8"15,-22 1 8-15,22-1 5 0,-22 8-8 16,22-8-7-16,-28 16-10 0,28-16 1 16,-38 27 0-16,20-7 6 0,-6-2-1 0,4 7 2 15,-3-1-11-15,4 5-2 0,-1 0-13 0,4 0 2 16,4 0-10-16,5 2-14 0,2-2 21 0,5 0-28 15,4-3 21-15,4-6-7 0,4 0-8 0,6-5 6 16,6-2-3-16,5-3 5 0,2-2-2 0,5-6 1 16,0-4 0-16,1-6-2 0,2-2 1 15,-2-5-4-15,1-3 2 0,-5-5-5 0,-2-5-5 16,-4 0 22-16,-6-3-21 0,-4 2 22 0,-6 1-10 16,-5-1-5-16,-5 1-1 0,-6 0 0 0,-6 1 0 15,-5 1 0-15,-3 4 0 0,-3 1 0 0,-3 2 0 16,-3 4-3-16,-2 1-8 0,1 5-3 0,1 5 3 15,4 3-1-15,6 7-4 0,18-6-5 16,-26 18-14-16,26-18-19 0,-7 25-38 16,7-25-51-16,14 31-139 0,-14-31-283 0,27 23 45 15,0-6 253-15</inkml:trace>
  <inkml:trace contextRef="#ctx0" brushRef="#br0" timeOffset="258928.4519">14705 8230 1932 0,'-25'2'32'0,"0"-4"-30"0,5-1-4 15,20 3-8-15,-25-14-10 0,25 14-19 0,-11-21-36 16,3 3-36-16,8 18-66 0,8-31-90 0,19 16-193 16,-5 3-47-16,0-8 210 0</inkml:trace>
  <inkml:trace contextRef="#ctx0" brushRef="#br0" timeOffset="259303.4555">15303 7823 1823 0,'-25'8'30'16,"7"-10"-20"-16,1 4 3 0,17-2 6 15,-33 14 0-15,16-2 1 0,-5 3-3 0,1 5 9 16,1 2 0-16,0 7 4 0,-2 1-16 0,3 4-14 15,-4 1 0-15,2 0 0 0,-1 3 0 0,1-1 0 16,1 1 0-16,0-3 0 0,6-4 0 0,2 0 0 16,5-7 0-16,5-2 0 0,4-6 0 0,-2-16 0 15,21 21 0-15,-21-21 0 0,35 6 0 16,-10-10 0-16,3-4 0 0,3-9 0 0,7-6 0 16,0-6 0-16,2-4 0 0,-2 1 0 0,-6 0 0 15,-2 1 0-15,-7 4 0 0,-6-1 0 0,-6 5 0 16,-4 2 0-16,-6 1 0 0,-1 20 0 15,-12-30 0-15,12 30 0 0,-32-17 0 0,9 16 0 16,-6 5 0-16,-4 4 0 0,-1 5 0 0,-2 3 0 16,3 1 0-16,4-1 0 0,3-2 0 15,7-2 0-15,19-12 0 0,-21 17 0 0,21-17 0 16,0 0-34-16,18 14-31 0,-18-14-36 0,49-5-77 16,-30-21-173-16,25 13-227 0,-1-1 28 0,-1-9 361 15</inkml:trace>
  <inkml:trace contextRef="#ctx0" brushRef="#br0" timeOffset="259537.8071">15795 7780 1842 0,'-32'13'131'16,"13"-14"-114"-16,0 1-5 0,2 4 7 0,-1-1 3 16,0 4-18-16,-3 3-4 0,1 3 0 0,-1 3 0 15,0 1 0-15,3 4 0 0,1 2 0 0,2 0 0 16,4 3 0-16,4-2 0 0,5 1 0 15,2-2 0-15,2-4 0 0,4-1 0 0,3-1 0 16,-9-17 0-16,30 24 0 0,-7-18 0 0,6-3 0 16,7-5 0-16,4-6 0 0,6 0 0 15,1-8 0-15,6-1-42 0,-6-9-41 0,10 6-38 0,-15-20-52 16,19 21-101-16,-26-16-288 0,9 1 36 0,2 6 261 16</inkml:trace>
  <inkml:trace contextRef="#ctx0" brushRef="#br0" timeOffset="259694.0363">15898 7832 1850 0,'-47'37'94'0,"14"1"-59"0,5 1-13 0,6 3 9 15,3-3-16-15,4-3-15 0,4-3 0 0,4-4 0 16,6-4 0-16,2-3-9 0,7-1-33 16,-8-21-19-16,23 33-49 0,-23-33-34 0,43 22-130 15,-22-21-318-15,13-1 72 0,5 4 226 0</inkml:trace>
  <inkml:trace contextRef="#ctx0" brushRef="#br0" timeOffset="260272.1623">16471 7971 1556 0,'19'-1'88'0,"-19"1"-52"15,0 0 3-15,19-21 6 0,-19 21-3 0,0 0-8 16,0 0-9-16,0 17-6 0,0-17-2 0,-16 26-9 16,2-7 6-16,-5 3-1 0,1 2 10 0,-4 1 0 15,2 2 3-15,1-2-6 0,4-1-1 0,1-2-19 16,3-4 0-16,11-18 0 0,-12 25 0 0,12-25 0 15,0 0 0-15,0 0 0 0,26 10 0 16,-26-10 0-16,27-9 0 0,-10-2 0 0,1-4 0 16,3-2 0-16,1-3 0 0,2-3 0 0,1-1 0 15,-3-2 0-15,-1 0 0 0,0-1 0 0,-3 0 0 16,-2 1 0-16,-1 2 0 0,-6 2 0 0,1 4 0 16,-10 18 0-16,11-22 0 0,-11 22 0 15,0 0 0-15,0 0 0 0,0 0 0 0,0 0 0 16,0 0 0-16,0 0 0 0,-8 28 0 15,5-11 0-15,1 2 0 0,-1-1 0 0,3-1 0 16,3 0 0-16,-3-17 0 0,8 24 0 0,-8-24 0 16,16 17 0-16,-16-17 0 0,23 11 0 0,-23-11 0 15,32 0 0-15,-13-4 0 0,3-4 0 0,2-2 0 16,1-2 0-16,-1-1 0 0,-1-3 0 0,-1 3 0 16,-4-2 0-16,-1 3 0 0,-17 12 0 0,22-17 0 15,-22 17 0-15,0 0 0 0,17-7 0 16,-17 7 0-16,0 0 0 0,0 0 0 0,0 0 0 15,4 28 0-15,-5-10 0 0,-3 1 0 16,-3 7 0-16,-2-1 0 0,0 3 0 0,-5 1 0 16,1 4 0-16,-8-4-64 0,7 17-125 0,-28-20-380 15,17 13-56-15,-11-3 36 0</inkml:trace>
  <inkml:trace contextRef="#ctx0" brushRef="#br1" timeOffset="266309.8353">3753 7188 1340 0,'0'0'81'0,"0"0"-17"0,14-18-12 0,-14 18-1 16,0 0 1-16,0 0-2 0,0 0-10 0,0-17-9 15,0 17-7-15,0 0-11 0,0 0-6 0,-19 8-3 16,19-8-1-16,-21 13-2 0,21-13 3 0,-30 31-1 16,12-8 6-16,-3 5-2 0,0 2 8 15,0 1-4-15,4-1 6 0,2-1-7 0,4-4 2 16,3-2-11-16,7-2 3 0,4-4-4 0,-3-17 0 16,19 30-1-16,-19-30 1 0,37 23-1 15,-13-15 2-15,4-1-1 0,2-4 0 0,3 0-1 16,2-3 2-16,2 0-1 0,-1 0 0 0,-2 1 2 15,-3 1-1-15,-6 1-2 0,-5 3 3 0,-20-6-2 16,24 14 0-16,-24-14 0 0,9 27 0 16,-12-8-4-16,-3 2-9 0,-2 3 20 0,-6 3-28 15,-2 2 24-15,-2-3-14 0,-1 2-5 0,-2-5 3 16,2 0-9-16,-1-6-4 0,20-17-16 0,-28 22-19 16,28-22-39-16,0 0-66 0,0 0-145 0,0 0-225 15,15-28 21-15,4 16 454 0</inkml:trace>
  <inkml:trace contextRef="#ctx0" brushRef="#br1" timeOffset="266497.3474">3817 7331 1607 0,'-31'10'200'0,"7"0"-141"16,24-10-20-16,-24 7-12 0,24-7-13 0,0 0-7 15,0 0-6-15,0 0-1 0,0 0 0 16,28 2 2-16,-7-3-1 0,8-3-2 0,6 0-8 15,3-7-22-15,8 1-27 0,-3-12-60 0,15 14-83 16,-19-24-147-16,16 18-242 0,-1 5 61 0,-9-8 458 16</inkml:trace>
  <inkml:trace contextRef="#ctx0" brushRef="#br1" timeOffset="266637.9639">4375 7537 1865 0,'-20'3'15'0,"20"-3"-17"16,-19 0-2-16,19 0-2 0,0 0-6 0,0 0-10 16,0 0-15-16,8-18-46 0,-8-3-61 0,24 17-141 15,-9-15-304-15,5-3 53 0,12 12 377 0</inkml:trace>
  <inkml:trace contextRef="#ctx0" brushRef="#br1" timeOffset="267122.3579">4924 7237 1199 0,'0'0'368'15,"0"0"-339"-15,-1-24-22 0,1 24 7 0,-6-25 3 16,6 25 10-16,-16-19 2 0,16 19-1 0,-31-6-4 15,9 9-4-15,-2 3 0 0,-3 3 0 16,1 6 3-16,-4 2-3 0,4 2 4 16,0 2-10-16,3 0 3 0,1 0-9 0,6 1 2 15,3-3-6-15,2 0-1 0,9 0-4 0,2-3 2 16,0-16-3-16,17 31 3 0,-17-31-2 0,35 24 1 16,-12-14-2-16,4-3 2 0,3-1-2 0,4 0 3 15,3-1-1-15,2-2 0 0,-2 2-2 0,1-1-1 16,-4 2-3-16,-4 0 1 0,-4 2-2 0,-5 2 4 15,-21-10-1-15,24 22 0 0,-24-22 0 16,5 25 5-16,-5-25-1 0,-12 28 3 0,12-28-1 16,-28 30 1-16,8-16-2 0,-2-1-6 0,-2-3 7 15,0-1-9-15,-3-3 29 0,1-1-15 16,1-2 19-16,2-2-15 0,1-4-18 0,4 0 14 16,18 3-20-16,-26-14 24 0,26 14-11 0,-12-23 8 15,12 23-6-15,0-35-5 0,7 14 5 16,3-5-10-16,6 0 1 0,4-3-6 0,6 2-4 15,1-3-7-15,1 4-2 0,-2-3-16 0,5 6-9 16,-8-3-31-16,10 11-35 0,-17-15-79 0,21 17-217 16,-10-3-121-16,-5-6 110 0,13 20 424 0</inkml:trace>
  <inkml:trace contextRef="#ctx0" brushRef="#br1" timeOffset="267544.6827">5472 7147 1565 0,'-29'-3'75'16,"29"3"-20"-16,-25-9-3 0,25 9-3 0,-24-3-10 15,24 3-3-15,-29 3-7 0,29-3-2 0,-30 8-9 16,30-8-2-16,-28 13-9 0,28-13 3 16,-23 19-5-16,23-19 0 0,-16 21-3 0,16-21 2 15,-2 23-4-15,2-23 0 0,8 24 0 0,-8-24 0 16,20 28-1-16,-20-28 1 0,30 28-2 0,-12-15 2 15,3 1-1-15,1 0 2 0,0-2-2 16,0 1 4-16,-2-1-1 0,0 1-1 0,-3 2-2 16,-17-15 1-16,28 27-3 0,-28-27 4 15,14 25-2-15,-14-25 4 0,6 27-4 0,-6-27 1 16,-5 29-2-16,5-29 1 0,-18 27-3 0,18-27 4 16,-33 28-6-16,11-12 4 0,-1-3 0 0,-1 2 2 15,0-3 0-15,1-2 3 0,2-3 1 0,4-2 3 16,17-5 3-16,-24 2 1 0,24-2-1 0,0 0-5 15,-11-17-4-15,11 17-2 0,7-39 3 0,4 10-5 16,8-3 6-16,4-7-8 0,8-1 0 16,0-2-10-16,6 1 3 0,2-2-8 0,1 5 2 15,-1 0-14-15,-1 7-1 0,-8-2-24 0,4 10-13 16,-13-6-34-16,10 18-43 0,-21-20-87 16,19 15-269-16,-10 9-2 0,-12-10 237 0</inkml:trace>
  <inkml:trace contextRef="#ctx0" brushRef="#br1" timeOffset="267857.6163">6069 6973 1387 0,'0'0'302'16,"0"0"-215"-16,-23-1-30 0,23 1-10 0,-20 12-9 15,20-12-9-15,-32 23-7 0,13-5-15 16,-2 3 22-16,-2 8-21 0,-3 1 18 15,1 9-18-15,-6 3-8 0,2 3 0 0,-1 2 0 16,-1 0 0-16,3 2 0 0,4-1 0 0,2-2 0 16,4-1 0-16,5-4 0 0,4-5 0 0,5-3 0 15,6-7 0-15,2-4 0 0,6-3 0 0,-10-19 0 16,29 25 0-16,-12-18 0 0,3-5 0 0,0-2 0 16,1-6 0-16,1-3 0 0,-2-8 0 15,0-2 0-15,-5 0 0 0,-2-3 0 0,-3 1 0 16,-4-1 0-16,-4 0 0 0,-3 3 0 0,-5-4-23 15,0 5-21-15,-6-7-23 0,12 25-42 0,-29-47-57 16,29 47-120-16,-30-25-252 0,20 8-9 0,10 17 281 16</inkml:trace>
  <inkml:trace contextRef="#ctx0" brushRef="#br1" timeOffset="268498.2095">6493 7039 1529 0,'0'0'65'0,"0"0"-39"0,0 0-18 0,0 0 19 15,-2 25-8-15,2-25 20 0,-13 33 6 0,2-13-11 16,1 4 0-16,-2 3-16 0,1 2 3 0,-1 1-8 16,0 3 5-16,0 1-4 0,0-2 5 0,-2 1-6 15,3-2 5-15,0-3-8 0,3-2 2 0,2-5-8 16,3-2 1-16,3-19-5 0,2 24 1 15,-2-24-1-15,0 0 0 0,0 0 2 16,24 13 1-16,-24-13 6 0,22-11 3 0,-22 11 3 16,26-25-1-16,-12 5-14 0,0 1 0 0,0-4 0 15,-1 0 0-15,1-2 0 0,-3-1 0 0,-3-1 0 16,2 1 0-16,-4 1 0 0,-1-1 0 0,-3 2 0 16,-1 0 0-16,1 2 0 0,-2 3 0 0,0 19 0 15,-2-23 0-15,2 23 0 0,0 0 0 16,0 0 0-16,0 0 0 0,0 0 0 0,0 0 0 15,-2 22 0-15,6-3 0 0,3 6 0 0,0 6 0 16,3 1 0-16,1 2 0 0,2 1 0 0,2-1 0 16,2-1 0-16,1-3 0 0,0-5 0 15,1-2 0-15,0-3 0 0,2-5 0 0,-1 0 0 16,0-7 0-16,-2-2 0 0,-18-6 0 0,24 3 0 16,-24-3 0-16,0 0 0 0,19-13 0 15,-19 13 0-15,9-32 0 0,-3 9 0 0,1-6 0 16,-3-4 0-16,1-2 0 0,-1 2 0 0,-2-3 0 15,1 6 0-15,-4-2 0 0,2 1-19 0,-5-5-71 16,10 9-58-16,-20-22-129 0,21 17-340 0,-11 3 20 16,-1 2 299-16</inkml:trace>
  <inkml:trace contextRef="#ctx0" brushRef="#br1" timeOffset="269013.8154">3901 8143 952 0,'-13'21'241'0,"13"-21"-150"0,0 0-31 0,0 0-25 15,0 0-7-15,0 0-2 0,0 0 10 0,0 0 3 16,18 11-7-16,-18-11-3 0,27 4 2 15,-9-4 4-15,7 4 2 0,3-6 2 0,9 4-4 16,3-6-6-16,9 2-3 0,4-4 3 0,10-1-5 16,7-2 2-16,8-1-8 0,2-3-1 0,5 1-5 15,4-2 6-15,3 1-2 0,7 1 1 16,4 1-5-16,4-3-4 0,3 0-3 0,3 1 1 16,-4 1-1-16,4 1-1 0,4 1-3 0,-2 2 1 15,1-1-4-15,-2 3 6 0,-2 0-3 16,-4 0 1-16,3 1 1 0,-8 2-4 0,-3 0 0 15,0 1 4-15,-8-2-2 0,-4 2-1 0,-4-2-3 16,-6 2-6-16,-7-2-4 0,-1 3-3 0,-11-3-7 16,-4 4-14-16,-10-6-27 0,2 11-80 0,-28-23-175 15,4 14-294-15,-23 4 32 0,0 0 373 0</inkml:trace>
  <inkml:trace contextRef="#ctx0" brushRef="#br1" timeOffset="270201.2746">4627 8558 1133 0,'-11'-20'94'0,"11"20"-23"0,-6-23-13 16,6 23-13-16,-6-18-4 0,6 18-10 0,0 0-12 15,-17-14-7-15,17 14-4 0,-21 2-1 0,21-2 3 16,-28 17 10-16,9-1 7 0,3 7 14 0,-6 2 1 16,5 10 7-16,-4-2-12 0,7 3 1 0,-2-3-13 15,5 2 0-15,1-3-12 0,6 1 1 0,1-2-8 16,6-3 2-16,4-2-8 0,3-2-10 16,4-4 22-16,4 1-26 0,2-7 27 15,3 0-11-15,1-5-1 0,2-2 1 0,-1-5 0 16,0-3 0-16,0-7 2 0,1-2 1 0,-1-6 5 15,-2-3 12-15,-1-7-26 0,-1-2 23 0,-5-4-28 16,1-5 8-16,-5 1 6 0,-2-3-7 0,-4 3 6 16,-4 1-6-16,-2 0 7 0,-2 4-6 0,-6 1 4 15,-1 5-3-15,-2 6 2 0,11 19-3 16,-28-27 2-16,28 27-6 0,-28-16-3 0,28 16-6 16,-24-2-4-16,24 2-4 0,-20 10-7 0,20-10-9 15,-16 26-29-15,16-26-32 0,-11 41-73 0,11-41-126 16,-18 19-255-16,27-1 37 0,-9-18 412 0</inkml:trace>
  <inkml:trace contextRef="#ctx0" brushRef="#br1" timeOffset="270357.5251">5162 8553 1439 0,'0'0'13'16,"0"0"-31"-16,-22 1-17 0,22-1-43 0,0 0-52 15,0 0-81-15,0 0-98 0,-17-19-127 16,17 19 202-16,0 0 234 0</inkml:trace>
  <inkml:trace contextRef="#ctx0" brushRef="#br1" timeOffset="270716.8726">5638 8352 1236 0,'-37'5'112'16,"37"-5"-35"-16,-29 12-1 0,29-12-3 0,-32 20-13 16,32-20-2-16,-37 29-14 0,18-9 0 0,-5 0-11 15,5 6 3-15,-3 0-7 0,1 8 6 0,0 1-6 16,4 4 3-16,0 0-12 0,4-4 1 0,3-3-8 16,4-1 0-16,4-5-7 0,4-3-6 15,4-2 0-15,4-4 0 0,-10-17 0 16,29 25 0-16,-8-18 0 0,2-3 0 0,3-4 0 15,3-5 0-15,0-3 0 0,1-6 0 0,-1-3 0 16,-2-2 0-16,-2-1 0 0,-4-3 0 0,-2-2 0 16,-3 1 0-16,-6 1 0 0,-1 0 0 0,-4 0 0 15,-5 1 0-15,-4 2 0 0,-3-1 0 0,-5 4 0 16,12 17-10-16,-34-26-1 0,13 19-4 16,2 3-1-16,0 3-3 0,19 1-7 0,-29 3-10 15,29-3-14-15,-18 6-30 0,18-6-33 0,0 0-30 16,0 0-39-16,0 0-27 0,41 4-41 0,-21-4-143 15,0-17-18-15,23 18 329 0</inkml:trace>
  <inkml:trace contextRef="#ctx0" brushRef="#br1" timeOffset="270935.6456">6035 8376 1203 0,'0'0'208'0,"0"0"-89"0,0 0-32 0,0 0-14 15,-20 0-18-15,20 0-7 0,0 0-8 0,-23 19 1 16,23-19-6-16,0 0-1 0,-22 21-10 0,22-21-4 15,0 0-9-15,-9 25-2 0,9-25-2 0,3 23 2 16,-3-23-2-16,11 22 0 0,-11-22-4 16,15 17-1-16,-15-17-3 0,27 12 2 0,-10-8-1 15,5-2 1-15,4-3-2 0,2-4-5 16,3-2-9-16,1-6-13 0,3-2-13 0,-2-7-14 16,3 4-17-16,-6-14-51 0,16 16-83 0,-26-29-155 15,16 12-201-15,-5 7 44 0,-12-13 464 0</inkml:trace>
  <inkml:trace contextRef="#ctx0" brushRef="#br1" timeOffset="271091.8763">6288 8342 1779 0,'-35'35'60'0,"7"3"-27"0,1-3-14 16,7-1 4-16,3-4-13 0,3-2 1 16,3-2-8-16,4-1 1 0,3-2-6 0,6-5-2 15,6-1-12-15,-8-17-8 0,26 25-26 0,-26-25-44 16,45 18-101-16,-45-18-313 0,41-3-75 15,-8 1 118-15</inkml:trace>
  <inkml:trace contextRef="#ctx0" brushRef="#br1" timeOffset="271576.2143">6629 8515 1600 0,'0'0'137'0,"0"0"-77"0,0 0-17 0,0 0-15 16,-21 18-9-16,21-18-6 0,-23 15 0 0,23-15-4 15,-27 20 0-15,27-20-5 0,-25 27 4 0,25-27-2 16,-20 30 4-16,20-30-2 0,-12 24-1 16,12-24-4-16,-2 19 1 0,2-19-5 0,0 0 2 15,0 0-1-15,11 18-2 0,-11-18 2 0,0 0 1 16,0 0 0-16,22 1-1 0,-22-1 1 0,0 0-1 15,25-19 1-15,-25 19-1 0,21-23 2 0,-21 23-3 16,22-31 3-16,-10 14-2 0,-12 17 2 0,22-31-2 16,-22 31 2-16,18-27-3 0,-18 27 5 15,13-18 1-15,-13 18 4 0,0 0 4 16,0 0 0-16,0 0-1 0,0 0-10 0,11-17-2 16,-11 17 0-16,0 0 0 0,0 0 0 0,0 0 0 15,0 0 0-15,22-1 0 0,-22 1 0 0,0 0 0 16,0 0 0-16,22 15 0 0,-22-15 0 0,18 9 0 15,-18-9 0-15,21 10 0 0,-21-10 0 0,19 7 0 16,-19-7 0-16,17 5 0 0,-17-5 0 16,0 0 0-16,19 9 0 0,-19-9 0 0,0 0 0 15,0 0 0-15,0 0 0 0,0 0 0 0,0 0 0 16,0 0 0-16,0 0 0 0,0 0 0 0,17 10 0 16,-17-10 0-16,0 0 0 0,0 0 0 15,0 0 0-15,22-17-14 0,-22 17-40 0,17-13-25 16,-17 13-54-16,12-19-90 0,8 20-249 0,-20-1-108 15,0 0 89-15</inkml:trace>
  <inkml:trace contextRef="#ctx0" brushRef="#br1" timeOffset="272107.7124">1966 9628 1477 0,'26'5'98'0,"-26"-5"-66"0,0 0-18 16,0 0-3-16,0 0 2 0,0 0 2 15,0 0 6-15,0 0-1 0,14 18 4 0,-10 5-6 16,0 7-2-16,-3 7-11 0,-1 7 7 0,-4 4-12 16,-2 4 7-16,-4 4-11 0,-1 2 10 0,-1 1-12 15,-1-3-4-15,1-2 10 0,0-6-30 16,6-6 6-16,-1-8-30 0,14-2-31 0,-7-32-31 15,14 38-68-15,-14-38-70 0,21-10-250 0,3 11 46 16,-9-20 399-16</inkml:trace>
  <inkml:trace contextRef="#ctx0" brushRef="#br1" timeOffset="272389.3764">2490 9629 1451 0,'0'0'111'0,"-28"18"-46"0,10-2-9 0,-9 0-16 15,2 8 5-15,-7 0-11 16,2 6 1-16,-3-2-9 0,0 3 3 0,0-2-7 16,4 3 3-16,0-3-2 0,5-2 3 0,3-3-7 15,5-4 1-15,16-20-6 0,-18 28-8 0,18-28-6 16,0 0 0-16,1 23 0 0,-1-23 0 0,17 11 0 16,-17-11 0-16,31 8 0 0,-11-5 0 0,3-3 0 15,3-1 0-15,2-3 0 0,0 0 0 16,1 1 0-16,1-1 0 0,0 2 0 0,-2 1 0 15,-2 2-10-15,-3 0-5 0,1 4-8 0,-4 0-5 16,3 3-15-16,-3-2-8 0,3 6-24 0,-23-12-27 16,41 20-48-16,-41-20-74 0,39 7-125 0,-16-1-197 15,-6-11 116-15,17 17 430 0</inkml:trace>
  <inkml:trace contextRef="#ctx0" brushRef="#br1" timeOffset="272592.5225">3038 9778 1664 0,'0'0'191'0,"-19"11"-154"0,19-11-10 15,0 0-7-15,0 0-5 0,0 0-6 0,0 0-4 16,0 0-3-16,0 0-1 0,0 0-1 16,27-10 0-16,-4 2 0 0,5-5-2 0,4 0-7 15,1-4-12-15,1 1-11 0,-3 0-18 0,2 3-9 16,-9-5-39-16,11 15-51 0,-26-22-116 15,14 19-323-15,-23 6 60 0,17-6 359 0</inkml:trace>
  <inkml:trace contextRef="#ctx0" brushRef="#br1" timeOffset="272733.1129">2926 10120 1914 0,'0'0'49'0,"-16"22"-30"0,16-22-5 15,19 6-4-15,2-7 7 0,5-4-2 0,4-5-6 16,6-6-9-16,9-5 0 0,5-4 0 0,5-4 0 15,2-1-20-15,5 4-37 0,-8-11-57 0,16 23-192 16,-16-20-350-16,4 4 31 16,-1 5 357-16</inkml:trace>
  <inkml:trace contextRef="#ctx0" brushRef="#br1" timeOffset="290110.65">4395 9588 633 0,'0'0'163'0,"0"0"-92"0,11-28-15 0,-11 28-7 16,8-23 2-16,-8 23 2 0,9-23-19 0,-9 23 10 16,3-23-22-16,-3 23 11 0,-1-23-2 0,1 23 1 15,-10-23 6-15,10 23 4 0,-17-20 5 0,17 20-3 16,-24-12-2-16,24 12-7 0,-33-5-5 0,15 8-3 15,-6 0-4-15,1 5 1 0,-4 3-1 0,0 5 3 16,-3 2-5-16,2 4 3 0,-5-1-7 0,5 4-16 16,-1-4 29-16,2 5-31 0,3-4 26 0,2 2-13 15,4-4-7-15,2-3 2 0,16-17-4 16,-17 22 2-16,17-22-4 0,0 0-1 0,0 0-2 16,0 0 3-16,17 21-1 0,-17-21 2 0,33 4-1 15,-12-2-1-15,6-4 1 0,2 0-1 0,4 0-1 16,3-1 4-16,0-2-1 0,2-1-1 0,-2-1 3 15,-1-3-5-15,-1 2 2 0,-1-3-1 0,-1-2 1 16,-3-1-2-16,0 1 4 0,-4 0-4 0,-3 1 3 16,-5 2-3-16,-17 10 2 0,23-13-2 0,-23 13 3 15,0 0 0-15,0 0 0 0,0 0 2 0,0 0-3 16,0 0 2-16,-8 18-3 0,1-1 1 0,-5 8-3 16,-4 7 5-16,-3 6-7 0,-3 5 8 0,-3 3-8 15,1 2 8-15,1 2-10 0,0 0 10 16,1 0-10-16,3-3 9 0,4-2-19 0,2-8-2 15,9 2-18-15,-2-15-69 0,19 9-41 0,-13-33-125 16,23 17-226-16,0-10-10 0,-3-15 255 0</inkml:trace>
  <inkml:trace contextRef="#ctx0" brushRef="#br1" timeOffset="290267.2723">4861 9862 1679 0,'-21'8'35'0,"3"-2"-29"16,18-6-10-16,-26 8-2 0,26-8-12 0,0 0-16 16,0 0-34-16,0 0-68 0,0 0-89 15,-8-26-80-15,15 9-184 0,-7 17 55 0,21-28 434 16</inkml:trace>
  <inkml:trace contextRef="#ctx0" brushRef="#br1" timeOffset="290486.151">5297 9491 1345 0,'0'0'133'0,"0"0"-65"0,0 0-4 0,0 0-3 15,0 0-16-15,-17 4-20 0,17-4-12 0,-16 22-6 16,7-4-11-16,-4 6 32 0,3 9-26 16,-1 2 23-16,0 7-10 0,-2 4-13 0,3 0 4 15,-1 0-10-15,0-1 8 0,3-3-13 0,1-5 1 16,5 0-19-16,-2-10-11 0,10 4-27 0,-5-13-14 15,14 7-46-15,-15-25-64 0,28 20-63 0,-28-20-183 16,27-5-14-16,5 10 291 0</inkml:trace>
  <inkml:trace contextRef="#ctx0" brushRef="#br1" timeOffset="290923.7016">5870 9509 1034 0,'-1'-24'111'0,"6"6"-28"0,-9-10 3 0,4 28-7 16,-1-39 5-16,1 39-4 0,-9-20-3 0,9 20-12 16,0 0-15-16,-24-3-15 0,24 3-11 15,-28 11-5-15,10 0-4 0,-1 4 1 0,-1 2-4 16,0 3 7-16,-2 2-5 0,4 3 4 0,0 0-5 15,1-2-12-15,4 0 22 0,3-2-26 0,3-1 21 16,4-2-12-16,3-18-5 0,0 28 1 0,0-28-1 16,12 17 2-16,-12-17-2 0,26 9 2 15,-7-9-1-15,4-5 1 0,4-4 0 0,2-5-1 16,3-4 2-16,0-2-5 0,0-1-8 16,-2 1 19-16,-2-1-20 0,-4 4 22 0,-3 1-11 15,-3 3-1-15,-18 13 0 0,22-16 2 0,-22 16 0 16,0 0 1-16,0 0 1 0,0 0-3 0,0 0 2 15,0 0-2-15,0 0-2 0,-11 26 2 0,2-7-5 16,-4 4-7-16,-1 5 21 0,0 5-21 0,-2 0 17 16,0 5-12-16,0 1-10 0,1-2 3 0,2 2-11 15,3-3 3-15,2 0-12 0,1-4-2 16,8 3-49-16,-6-11-7 0,14 11-52 0,-9-35-78 16,14 38-112-16,-14-38-202 0,27 18 78 15,0-3 457-15</inkml:trace>
  <inkml:trace contextRef="#ctx0" brushRef="#br1" timeOffset="291267.4389">6561 9324 1287 0,'-6'-17'352'0,"6"17"-252"0,0 0-38 0,-22 10-20 15,22-10-14-15,-26 22-7 0,9-2-7 0,-2 9 7 16,-6 8-4-16,1 4 9 0,-5 2 4 15,1 6-20-15,-1-2 17 0,2 5-21 16,3-1-2-16,1 2-4 0,4-2 0 0,4-2 0 16,0-3 0-16,4-4 0 0,2-5 0 0,6-6 0 15,4-3 0-15,4-3 0 0,6-4 0 0,2-3 0 16,5-5 0-16,2-4 0 0,3-4 0 0,5-5 0 16,4-5 0-16,-1-4 0 0,2-5 0 0,-4-3 0 15,-3-2 0-15,-4-1 0 0,-7 2 0 0,-4 1 0 16,-11 17 0-16,5-30 0 0,-5 30 0 15,-14-28 0-15,14 28 0 0,-32-29-1 0,11 16-17 16,-4 0-6-16,-4 3 0 0,-2 3-1 0,3 5-2 16,2 0-9-16,6 8-24 0,-3-11-47 0,23 5-115 15,-28 12-280-15,28-12-68 0,0 0 140 16</inkml:trace>
  <inkml:trace contextRef="#ctx0" brushRef="#br1" timeOffset="292064.2707">7186 9576 1345 0,'0'0'50'0,"-3"-22"-10"16,3 22-41-16,8-22 23 0,-8 22-13 0,9-18 20 15,-9 18 2-15,0 0 3 0,0 0 9 0,0 0 2 16,0 0 1-16,0 0-8 0,0 0-11 0,0 0-7 16,-9 22-5-16,9-22-12 0,-20 35 33 0,9-11-26 15,-2 3 26-15,0 4-13 0,-1 2-10 0,3 0 3 16,-1 0-8-16,2 0 4 0,1-3-7 0,0 0 3 15,1-3-6-15,0-4 2 16,5-4-5-16,0-2 3 0,3-17-3 0,0 23 2 0,0-23-2 16,0 0 0-16,0 0 0 0,0 0 0 15,18 14 2-15,-18-14 0 0,0 0 2 0,26-25 0 16,-16 7 2-16,-1-2-3 0,2-4 3 0,-2-4-4 16,1 0 5-16,-3-1-2 0,-1 1 6 0,-1 1-4 15,-2 2 3-15,-1 0-5 0,0 0 1 0,-1 4-4 16,1 1 2-16,-2 20-4 0,2-26 2 15,-2 26-2-15,0 0 0 0,0 0 0 0,0 0 0 16,0 0 0-16,0 0 0 0,0 0 2 0,15 34-2 16,-6-11 3-16,2 4-3 0,1 2 4 0,1 3-5 15,0-1 5-15,3 2-5 0,0-2 4 0,2 1-4 16,1-4 4-16,3-2-5 0,3-2 5 0,0-2-1 16,2-4 3-16,0-6 1 15,1-1-1-15,-3-7-4 0,1-3 0 0,-5-4 0 16,0-6 0-16,-3-4 0 0,-1-4 0 0,-1-6 0 15,0-6 0-15,-1-7 0 0,-2-6 0 0,-1-2 0 16,-2-3 0-16,-2-1 0 0,-3 0 0 0,-3 3 0 16,-2 1 0-16,-3 0 0 0,-1-2 0 0,2 0 0 15,-3 0 0-15,1 7 0 0,2 2-29 0,2 10-6 16,-1 3-10-16,1 24-9 0,3-29-26 16,-3 29-37-16,7-18-58 0,11 25-107 0,-18-7-243 15,0 0 20-15,36 6 306 0</inkml:trace>
  <inkml:trace contextRef="#ctx0" brushRef="#br1" timeOffset="292267.3876">8314 9227 1492 0,'-7'39'101'15,"-25"-5"-44"-15,8 13 13 0,-11-2-8 0,7 7-4 16,-5 1-15-16,-1 5-30 0,-1 3 9 0,-1 0-22 15,0 1-2-15,3 0 9 0,2-2-13 16,0-3 11-16,3 0-14 0,3-4 6 0,2 2-17 16,1-7-11-16,6 0 3 0,-4-9-51 15,16 7-19-15,-14-22-89 0,29 15-180 0,-8-15-167 16,-3-24 27-16,22 36 449 0</inkml:trace>
  <inkml:trace contextRef="#ctx0" brushRef="#br1" timeOffset="292829.9199">8251 9862 1529 0,'0'0'52'0,"0"0"-23"15,-22 25 2-15,22-25 9 0,-9 29 1 0,4-6 3 16,-7-2-10-16,2 6-1 0,-2 1-9 15,-1 4 1-15,-1 0-6 0,3 1 5 0,-5-4-9 16,3 1-8-16,1-5 21 0,1-2-27 0,5-5 22 16,6-18-18-16,-4 22-5 0,4-22-1 0,0 0 0 15,0 0-2-15,0 0 3 0,21-4-1 0,-21 4 3 16,21-26-2-16,-7 7-12 0,2-6 22 0,1-2-23 16,0-3 22-16,0 0-6 0,-1 0-5 15,-3 1 6-15,0 0-5 0,-3 2 5 0,0 3-5 16,-2 2 3-16,-2 4-2 0,-6 18 2 0,8-22-2 15,-8 22 3-15,0 0 2 0,0 0 1 16,0 0 1-16,0 0-3 0,0 0-1 0,0 0-1 16,0 30 1-16,0-30 0 0,3 31 1 0,-3-31-2 15,6 28-2-15,-6-28 0 0,14 25 0 0,-14-25 0 16,18 18 0-16,-18-18 0 0,21 11 0 16,-21-11 0-16,29 0 0 0,-10-5 0 0,4-3 0 15,3-5 0-15,4-3 0 0,2-5 0 0,1 0 0 16,0-5 0-16,-1 1 0 0,-1-1 0 0,-1 3 0 15,-5 3 0-15,-4 3 0 0,-21 17 0 0,30-22 0 16,-30 22 0-16,0 0 0 0,0 0 0 0,0 0 0 16,0 0 0-16,3 19 0 0,-10 3 0 15,-3 11 0-15,-2 4 0 0,-4 4 0 16,2 2 0-16,-1-3 0 0,1 0 0 0,6-3 0 16,1-3 0-16,2-4 0 0,6-2 0 0,-2-5 0 15,8 1-36-15,-7-24-53 0,23 36-79 0,-23-36-190 16,18 0-269-16,-1 0 53 0,0-9 380 0</inkml:trace>
  <inkml:trace contextRef="#ctx0" brushRef="#br1" timeOffset="292986.168">9113 10258 2047 0,'-17'5'0'0,"17"-5"0"0,-23 0 0 15,23 0 0-15,0 0 0 0,-19-12 0 16,19 12 0-16,-9-22 0 0,9 22 0 0,-3-35 0 15,12 18-57-15,-15-27-275 0,20 20-331 16,-6-4-2-16,1 0 336 0</inkml:trace>
  <inkml:trace contextRef="#ctx0" brushRef="#br1" timeOffset="299529.0448">22155 8617 972 0,'-45'8'231'15,"13"-10"-212"-15,0-2-28 0,-2 4-23 16,-9-2-4-16,-1 4 6 0,-6 1 14 15,-2 1 14-15,-1 1 4 0,-6 1 1 0,-4 2 0 16,-1-1-2-16,-8 3 1 0,-1-3-1 0,0 1 6 16,-4-2 7-16,2 3 13 0,-5-6 8 0,2 7 8 15,-6-8 1-15,1 7 2 0,-4-5-5 0,0 3 1 16,-5-2-6-16,3 2-4 0,-5-1-6 0,1 0-8 16,-3 0-6-16,-3 1-2 0,2-1-7 15,-2 3 2-15,0-2-5 0,-4 0 1 0,-2 2-1 16,-4-1 1-16,0 1-3 0,-2 0 2 0,-3 1-3 15,-4 0 4-15,-1 1-4 0,-5 1 3 0,0 0-3 16,-3 0 2-16,1-1 17 0,-3 1-16 16,1 0 16-16,3 0-33 0,0 0 16 0,1-1-17 15,0-1 19-15,-2-1 1 0,2 1 1 0,3 0 6 16,-3-3 1-16,3 1 4 0,-2-1-1 16,2-1 2-16,-1-2-4 0,2 0 1 0,1 1-7 15,-4 0-1-15,4-2-4 0,2 3 0 0,0-1-1 16,4 1 1-16,-1 0-1 0,-3 0 0 0,0 3-1 15,2-2 2-15,-2 3-1 0,0-2 2 0,0 1-1 16,-1 0 3-16,3 0-4 0,-3 1 2 0,1-2-3 16,-3 0 1-16,3 2-2 0,2-1 0 0,3-2 0 15,0 0 2-15,1-1-2 0,2 0 3 16,4 0-1-16,5 0 3 0,2-1 1 16,3 0 3-16,1-3-1 0,1 2-1 0,0 0-2 15,3 0 1-15,0 3 1 0,3-1 3 0,-1 0-2 16,2 1 4-16,-2-2-2 0,2 1-2 0,2-1-2 15,4-2 1-15,1 0 0 0,4-1 1 0,3-1 1 16,-1-1-2-16,4 0-2 0,3-1 0 16,2-1-3-16,2-1-3 0,2 0 2 0,1 0-1 15,4 0 2-15,1 0 0 0,-1 1 1 0,0-1-1 16,1 2 1-16,-1 1-1 0,0-1 0 0,-1 2 0 16,0 1 1-16,0 1-1 0,-1 2-1 0,-1-2 2 15,2 2-1-15,-3 0 0 0,2 0-1 16,-1 1 1-16,3-1-1 0,0 0 2 0,3-3-1 15,3-1 2-15,3-1 1 0,5-1 3 16,1-3-1-16,3 0 1 0,3-2-1 0,3-1 0 16,0 1 2-16,4-1-3 0,1 0 3 0,0 0-4 15,1-1 0-15,-1 2-2 0,1 2-1 0,-1-1 0 16,0 2 0-16,1 1-1 0,-1 2 2 0,0 0-3 16,0 2 0-16,-2 1-1 0,1 0-1 0,-2 1 2 15,1 1 0-15,1 0 1 0,-1-1-1 0,4 1 2 16,1-2 0-16,1-1 0 0,0 1 1 15,4-2 0-15,18-1-4 0,-30-1-5 0,30 1-7 16,-25-4-10-16,25 4-7 0,-17-5-2 16,17 5 1-16,0 0 6 0,0 0 9 0,-18-13 6 15,18 13 7-15,0 0 2 0,0 0 3 0,-1-17 0 16,1 17 1-16,0 0 0 0,0 0 0 0,0 0 1 16,0 0-1-16,0 0 1 0,0 0 1 15,0 0-2-15,0 0 1 0,0 0 0 0,0 0-1 16,0 0 1-16,0 0-1 0,0 0-1 0,0 0 0 15,0 0 1-15,0 0 0 0,0 0 1 0,0 0-1 16,0 0 0-16,0 0 0 0,0 0-1 0,0 0 1 16,0 0 1-16,0 0 0 0,0 0 0 0,0 0 0 15,0 0 1-15,0 0 2 0,0 0 2 16,7-17 3-16,-7 17 0 0,0 0-1 16,0 0 1-16,0 0 0 0,0 0 3 0,0 0 3 15,0 0 0-15,0 0 2 0,0 0-2 0,0 0-3 16,0 0-3-16,0 0-3 0,0 0-2 0,0 0-3 15,0 0 0-15,0 0-2 0,0 0 1 0,0 0 1 16,0 0 0-16,-4 29 0 0,4-29 2 0,-2 33-4 16,1-15 5-16,-2 2-5 0,1 2 5 0,0 6-7 15,-1 2 8-15,1 6-9 0,-2 4 8 16,0 4 12-16,-2 4-25 0,0 5 24 0,0 8-22 16,-2 3 2-16,0 6 18 0,-1 3-11 0,-1 0 16 15,-2 2-14-15,1-2-3 0,-1-3 18 16,1-3-21-16,2-8 19 0,2-3-7 0,3-6-14 15,2-5 11-15,3-3-11 0,1-3 7 0,3-4-7 16,3-3 6-16,-2-6-6 0,1-3 6 16,-1-3-5-16,-6-20 4 0,13 29-4 0,-13-29 2 15,11 24-5-15,-11-24 1 0,6 17-3 0,-6-17 1 16,0 0 0-16,0 0-2 0,0 0-3 0,0 0-2 16,0 0-2-16,0 0 1 0,0 0 2 0,0 0-1 15,0 0 4-15,0 0-3 0,0 0-3 0,0 0-2 16,0 0 1-16,-7-18 1 0,7 18 6 0,0 0 2 15,-5-17 5-15,5 17 1 0,0 0 1 16,0 0-1-16,-7-21 2 0,7 21-2 16,0 0 3-16,0 0-1 0,0 0 1 0,-13-18-1 15,13 18 1-15,0 0 0 0,0 0 2 0,0 0 1 16,-21-11 4-16,21 11 3 0,0 0-1 0,-21-1 2 16,21 1-1-16,-22 0-2 0,22 0 1 0,-30 3 0 15,12-3-2-15,-2 4 1 0,-2-1-2 0,-2 0-2 16,-4 0-1-16,-2 0 0 0,-3 1-1 15,-4 1 2-15,-3 0-3 0,-1-2 1 0,-4 2-1 16,-3 0 1-16,-1-2 2 0,-4 2 2 0,-4-1-2 16,-1 1 2-16,-3-2-2 0,-2 0 4 0,-4-1 0 15,0 1 2-15,-4-1 0 0,1 0-4 0,-4 1 0 16,-4 2-2-16,-2 0 1 0,-4-2 0 16,-4 3-3-16,-2 1 2 0,-5 4-3 15,-3 1-16-15,-7 3 31 0,-3-1-32 0,-6 1 36 16,2 1-11-16,-5-2-2 0,-1 2 6 0,-5-3-7 15,-1 1-1-15,0-2-4 0,4 0 0 0,-3-3-2 16,1 1 6-16,1 0-6 0,-1-3 4 0,2 0-2 16,0-1 1-16,0-2 5 0,0 0-2 0,-1-1-6 15,2-2 2-15,0 2-4 0,0-1-1 0,-5 1 1 16,0-1-1-16,0 1-2 0,-2 1 2 16,1 1 0-16,0 1 2 0,0-1-2 0,-3 0 1 15,3 0 0-15,1-3 1 0,0-2 1 16,-2 0 3-16,5-3 2 0,0-1 0 0,2-1 3 15,5-1-4-15,-1 0 0 0,1-1-3 0,3-1-1 16,2 1-3-16,3 1-2 0,0 1-7 0,3 4-6 16,1-1-12-16,6 5-28 0,-4-4-32 0,13 13-18 15,-14-12-90-15,23 9-326 0,-6 12 13 16,-3-5 235-16</inkml:trace>
  <inkml:trace contextRef="#ctx0" brushRef="#br2" timeOffset="306526.6598">10694 9658 1040 0,'0'0'176'16,"0"0"-141"-16,0 0-27 0,0 0-10 0,0 0 12 15,6 18 14-15,-6-18 12 0,-2 32 2 0,-2-6-4 16,-3 2-18-16,-1 5 1 0,-3-1-8 0,0 6 11 15,-2-3-8-15,3 4 8 0,-1-3-13 16,1 0 3-16,3-2-11 0,0-3 6 0,4-3-9 16,0-2 6-16,3-6 8 0,0-3-25 0,0-17-6 15,8 24-58-15,3-7-38 0,-11-17-69 16,0 0-183-16,19 9-74 0,-19-9 152 0</inkml:trace>
  <inkml:trace contextRef="#ctx0" brushRef="#br2" timeOffset="306792.2762">10409 9896 1435 0,'-24'5'73'0,"24"-5"-29"0,-20 7-5 0,20-7-8 16,0 0-2-16,0 0 0 0,0 0-1 15,0 0 2-15,14-18 3 0,-14 18-9 0,30-20-5 16,-10 9-8-16,5-1-5 0,3 2-5 0,2-1 0 16,4 1-3-16,1 1 2 0,3-1-4 0,1 3-7 15,1-3-15-15,6 7-25 0,-6-7-29 0,14 11-26 16,-15-13-39-16,15 16-59 0,-19-19-81 16,1 4-199-16,11 11 57 0,-15-17 420 0</inkml:trace>
  <inkml:trace contextRef="#ctx0" brushRef="#br2" timeOffset="307495.4731">11392 9798 1575 0,'0'0'95'0,"0"0"-56"15,0 0-19-15,0 0-6 0,0 0 1 0,0 0 1 16,16-20-2-16,-16 20-7 0,25-12-3 0,-7 4-4 15,2 1 0-15,4-3-8 0,1 4-10 0,-1-4-21 16,7 5-20-16,-8-7-23 0,11 13-28 0,-17-16-71 16,16 21-102-16,-33-6-183 0,29-4-3 15,-6 14 386-15</inkml:trace>
  <inkml:trace contextRef="#ctx0" brushRef="#br2" timeOffset="307667.2723">11484 9939 1727 0,'0'0'63'0,"-21"6"-46"16,21-6-17-16,0 0-3 0,0 0 2 16,0 0 2-16,18 1 5 0,-18-1 1 0,29-3-1 15,-7-3-3-15,5-1-9 0,3-9-26 0,11 8-53 16,-13-20-104-16,25 17-216 0,-13-9-160 0,0-3 49 16,13 12 489-16</inkml:trace>
  <inkml:trace contextRef="#ctx0" brushRef="#br2" timeOffset="308089.1147">12309 9708 1284 0,'-28'1'293'16,"28"-1"-266"-16,0 0-24 0,0 0-2 15,0 0 7-15,30-18 8 0,-30 18 9 0,32-12 4 16,-13 3 1-16,6 4-3 0,0-2-1 0,4 3-5 15,-3 2-6-15,1 1-6 0,-2 2-6 0,-2 3-2 16,-5-1 0-16,-18-3 1 0,25 16 0 0,-25-16 3 16,11 22 0-16,-11-22 6 0,0 30-2 0,-3-12 6 15,-6 1-4-15,-1 3 7 0,-5 0-4 0,-1 3 7 16,-2-2-3-16,-2 2 2 16,3-4-8-16,1 0 1 0,4-3-9 0,12-18-2 15,-13 23-5-15,13-23-2 0,0 0-7 0,0 0 0 16,22 17-7-16,-22-17-6 0,35-5-13 0,-13-7-29 15,12 5-59-15,-12-23-87 0,24 17-169 0,-14-12-171 16,0-5 63-16,12 13 435 0</inkml:trace>
  <inkml:trace contextRef="#ctx0" brushRef="#br2" timeOffset="308277.0729">12971 9629 1439 0,'-17'33'242'0,"17"-33"-186"16,-17 11-23-16,17-11-6 0,0 0-2 0,-12 27-10 15,12-27-3-15,-9 37-6 0,3-13 4 16,0 2-8-16,0 2 6 0,-1 1-9 16,1 0 3-16,0 2-14 0,1-2 1 0,1-2-12 15,2-5-9-15,5 1-27 0,-3-23-14 0,15 33-56 16,-15-33-28-16,25 7-14 0,-25-7-55 0,37-30-158 16,-7 21-33-16,-9-21 236 0</inkml:trace>
  <inkml:trace contextRef="#ctx0" brushRef="#br2" timeOffset="308464.5644">13388 9547 1132 0,'-18'-5'203'0,"18"5"-107"0,-17 20-17 0,8-1-25 15,-7-1 7-15,6 8-2 0,-8 1-17 16,8 7 1-16,-5-1-20 0,5 2 2 0,-1 0-15 16,4-1 2-16,1-1-11 0,2-1 6 0,1-2-11 15,0-2-4-15,4 0-8 0,2-7-2 16,4 2-36-16,-7-23-23 0,20 37-125 0,-20-37-111 15,0 0-217-15,0 0 11 0,0 0 414 0</inkml:trace>
  <inkml:trace contextRef="#ctx0" brushRef="#br2" timeOffset="308667.6031">12966 9663 1751 0,'0'0'191'0,"0"0"-151"0,-21 3-18 15,21-3-5-15,0 0-2 0,0 0-4 0,21-10-11 16,-4 2 0-16,6 1 0 0,6-3 0 0,8-2 0 16,2 0 0-16,7-1 0 0,1 1 0 0,2-3 0 15,3 3 0-15,-2 0-6 0,4 4-56 0,-4-2 10 16,9 5-33-16,-4-7-26 0,25 17-112 16,-20-16-377-16,14-1 52 0,3 3 189 0</inkml:trace>
  <inkml:trace contextRef="#ctx0" brushRef="#br2" timeOffset="309495.7108">13613 10769 1301 0,'5'-25'175'0,"-5"25"-93"0,13-30-22 0,-3 13-14 15,-5-6-9-15,3 2-19 0,-2 0-7 0,-1 0-11 16,0 2 3-16,-5 19-3 0,4-33 8 0,-4 33 2 16,1-27 8-16,-1 27 0 0,-1-18 1 15,1 18-4-15,0 0-2 0,0 0-2 16,0 0-4-16,0 0-5 0,0 0-2 0,0 0 1 0,3 20-3 15,1-2 6-15,1 4-4 0,-1 1 3 16,-1 2-5-16,1 0 5 0,-2 1-6 0,2-2 7 16,0-1-4-16,3-3 6 0,-7-20-1 0,18 29 4 15,-18-29-1-15,25 14 4 0,-25-14 3 0,28-3 2 16,-10-8 4-16,0-4-5 0,3-11 1 16,2-8-11-16,2-8 2 0,3-10-10 0,1-6 9 15,2-6-11-15,-3-5 11 0,-3-4-13 0,-3 0-3 16,-5-3 12-16,-3-4-15 0,-6 0 13 0,-3-5 2 15,-4 1-13-15,-3 0 15 0,-3 2-14 0,0 8-1 16,-3 6 16-16,-1 12-14 0,1 12 19 0,-1 10 0 16,2 11-1-16,7 23 10 15,-11-22 1-15,11 22-11 0,0 0-10 0,0 0 0 16,0 0 0-16,0 0 0 0,0 0 0 0,24 15 0 16,-3-5 0-16,8-3 0 0,7-1 0 0,9-5 0 15,5-2 0-15,8-4 0 0,6-3 0 0,-1-2 0 16,8-2 0-16,-3-1 0 0,-2-2 0 0,-1 1 0 15,-5-3 0-15,-4 3 0 0,-6-1-47 0,-3 6-23 16,-9-5-41-16,3 18-79 0,-41-4-212 16,29-15-174-16,-29 15 38 0,0 0 426 0</inkml:trace>
  <inkml:trace contextRef="#ctx0" brushRef="#br2" timeOffset="310120.6676">14447 9711 1160 0,'0'0'298'0,"0"0"-243"0,0 0-44 16,0 0-4-16,3 17 6 0,-3-17 9 0,0 0 11 16,-9 20 5-16,8-4 4 0,1-16-5 0,-13 31 0 15,13-31-5-15,-14 34 1 0,14-34-8 0,-13 31-5 16,13-31-6-16,-11 27 0 0,11-27-2 0,0 0 0 16,-11 20-4-16,11-20-3 0,0 0-4 15,0 0-1-15,0 0 0 0,0 0 0 0,0 0 2 16,0 0 3-16,0 0 0 0,17-23 0 0,-17 23 1 15,21-32-5-15,-9 11 2 0,2-2-5 0,3 0 5 16,-2 1-4-16,0 0 3 0,-2 2-3 0,-3 2 2 16,-10 18-2-16,16-27 3 0,-16 27-2 15,0 0 1-15,11-18 0 0,-11 18 3 0,0 0 0 16,0 0 0-16,0 0-1 0,0 0-1 16,0 0-1-16,0 0 2 0,-4 25 4 0,4-25-1 15,0 23 2-15,0-23-3 0,4 20 2 0,-4-20-2 16,9 17 5-16,-9-17-1 0,0 0-1 0,26 18-8 15,-26-18 0-15,27 3 0 0,-10-5 0 0,0-3 0 16,3-1 0-16,2-4 0 0,-2 0 0 0,0-4 0 16,0 1 0-16,-20 13 0 0,30-23 0 15,-30 23 0-15,21-17 0 0,-21 17 0 0,0 0 0 16,0 0 0-16,0 0 0 0,0 0 0 0,0 0 0 16,0 0 0-16,0 0 0 0,0 0 0 15,0 0 0-15,0 0 0 0,0 0 0 0,0 0 0 16,7 28 0-16,-8-11 0 0,0 0 0 0,1 3 0 15,-2-2-21-15,5 4-21 0,-3-1-7 0,5 4-23 16,-6-8-27-16,10 17-73 0,-9-34-115 16,-14 33-268-16,11-10 29 0,3-23 303 0</inkml:trace>
  <inkml:trace contextRef="#ctx0" brushRef="#br2" timeOffset="310339.42">14397 10089 1819 0,'0'0'63'15,"0"0"-55"-15,-17 16-4 0,17-16 5 0,0 0 5 16,21 8 10-16,-3-5 1 0,5-5 1 0,8 0-8 16,4-5-7-16,3-1-8 0,4 0-1 0,0-1-6 15,-2 2-4-15,-2 1-8 0,-3 2-8 16,-4-1-3-16,2 5-10 0,-7-5-14 0,5 9-34 15,-11-12-45-15,14 20-136 0,-16-16-313 0,-18 4 54 16,22 5 252-16</inkml:trace>
  <inkml:trace contextRef="#ctx0" brushRef="#br2" timeOffset="310589.4159">14655 10299 1741 0,'0'0'118'0,"0"0"-89"0,-3 17-11 0,3-17-7 16,0 0-3-16,-6 28-1 0,2-11 8 0,-3 2-4 15,1 4 4-15,-3 2-8 0,2 4-2 16,-1 3-5-16,0 2 5 0,-1 0-9 16,-2-1 7-16,3 1-9 0,-2-1 4 0,3 0-12 15,0-3 1-15,3-2-12 0,0-5-22 0,6 2 7 16,-2-25-67-16,13 39-62 0,-13-39-125 0,0 0-286 15,0 0 70-15,21-29 329 0</inkml:trace>
  <inkml:trace contextRef="#ctx0" brushRef="#br2" timeOffset="310839.4046">14795 10358 1511 0,'3'28'259'16,"-28"-17"-217"-16,5 5-13 0,-1-3 0 0,4 4 2 15,-1-1-3-15,2 4 5 0,-2-2-2 16,4 0 4-16,0-1-16 0,14-17-19 16,-17 29 0-16,17-29 0 0,-5 21 0 0,5-21 0 15,0 0 0-15,7 23 0 0,-7-23 0 0,18 10 0 16,-18-10 0-16,28 3 0 0,-8-3 0 0,-1-2 0 16,2-1 0-16,1-1 0 0,0-1 0 0,-2 0 0 15,2 0 0-15,-4 0 0 0,2 3 0 0,-20 2 0 16,33-1-12-16,-33 1-42 0,28 6-30 15,-28-6-44-15,28 19-110 0,-28-19-268 0,0 0-52 16,7 28 92-16</inkml:trace>
  <inkml:trace contextRef="#ctx0" brushRef="#br2" timeOffset="311495.6137">15497 9918 1708 0,'16'17'101'0,"-16"-17"-75"0,0 0-18 15,0 0 2-15,20-2 5 0,-3-3 7 0,6 0-3 16,2-1-6-16,4-1-6 0,0-2-6 15,4-1-2-15,1 1-2 0,0 0-6 0,-1 3-7 16,-3-1-14-16,3 6-18 0,-9-6-22 0,11 8-31 16,-17-13-57-16,15 21-107 0,-33-9-258 0,25-6 30 15,-8 15 281-15</inkml:trace>
  <inkml:trace contextRef="#ctx0" brushRef="#br2" timeOffset="311667.4815">15592 10043 1437 0,'-14'35'410'0,"14"-35"-374"0,-24 3-34 0,24-3-5 16,0 0 1-16,0 0-1 0,30-8 4 0,-8 2-7 15,3-3-10-15,7 2-21 0,0-9-31 0,13 9-46 16,-12-21-79-16,22 20-155 0,-13-14-188 0,-2-3 60 16,13 11 393-16</inkml:trace>
  <inkml:trace contextRef="#ctx0" brushRef="#br2" timeOffset="311933.1003">16138 9617 1577 0,'-20'-1'196'0,"20"1"-167"16,0 0-19-16,22 6 6 0,-5-3 11 0,9 2 10 15,2-4-5-15,5 4-6 0,2-1-11 0,0 2-5 16,-2 2-6-16,0 3 1 0,-5 3-2 0,-2 1 3 15,-5 2 3-15,0 1 4 0,-8 2-2 0,-4 0 3 16,-4 1-8-16,-8 3-5 0,-4 4-1 0,-8 1 0 16,-9 4 0-16,-5 0 0 15,-8 2 0-15,-5 2 0 0,-3 0 0 0,-4 1 0 16,3-3 0-16,1-3 0 0,6-4 0 0,6-5 0 16,10-5 0-16,5-8-11 0,18-10-55 0,0 0-62 15,0 0-103-15,0 0-341 0,29-23-14 0,4-2 134 16</inkml:trace>
  <inkml:trace contextRef="#ctx0" brushRef="#br2" timeOffset="312401.858">17440 9616 1076 0,'0'0'363'15,"4"-17"-292"-15,-4 17-25 0,12-26 19 0,-6 9-30 16,-6 17 32-16,23-24-48 0,-23 24 5 0,17-18-5 16,-17 18-1-16,0 0 3 0,0 0 2 15,0 0 0-15,0 0-2 0,0 0-4 0,9 28-20 16,-9-8 24-16,-1 7-28 0,-2 3 22 0,-1 8-9 15,0 2-8-15,-4 1 6 0,0 4-10 0,-1-1 10 16,1 1-10-16,-2-3 5 0,5 0-13 16,-2-5-1-16,6 1-24 0,-2-8-4 0,7 2-30 15,-4-12-16-15,14 6-36 0,-14-26-92 16,21 10-179-16,-21-10-121 0,22-7 113 0,1 8 404 16</inkml:trace>
  <inkml:trace contextRef="#ctx0" brushRef="#br2" timeOffset="312605.027">17275 9581 1953 0,'0'0'63'0,"0"0"-46"0,0 0-11 0,0 0-17 16,28-9 16-16,-9 4-13 0,2-1 11 15,1 1-1-15,0 2 9 0,3-2-12 0,2 0 7 16,2 0-20-16,3-2-14 0,3 2-19 0,-1-4-20 15,7 6-42-15,-10-13-35 0,19 21-93 0,-27-19-221 16,16 4-46-16,5 6 67 0</inkml:trace>
  <inkml:trace contextRef="#ctx0" brushRef="#br2" timeOffset="313027.2302">18073 9201 1629 0,'-5'24'306'0,"5"-24"-286"15,0 0-22-15,0 0-3 0,0 0 2 16,19-10 4-16,-19 10-1 0,28-8 2 0,-28 8-1 15,33-7-2-15,-14 1 0 0,3 1 0 0,1-1 2 16,1 1 0-16,-3 1 0 0,1 3-1 0,-3 1 1 16,-2 1 2-16,-17-1 2 0,25 9 0 0,-25-9 2 15,0 0 0-15,22 23 1 0,-22-23-1 16,-1 24 1-16,1-24-4 0,-15 33 1 0,2-14-6 16,-3 1 3-16,-3 1-3 0,-3 1 7 15,-3 0 0-15,0-1 8 0,-1 1-2 0,2 0-12 16,2-3 0-16,3 1 0 0,3-3 0 0,16-17 0 15,-16 24 0-15,16-24 0 0,0 0 0 0,15 21 0 16,-15-21 0-16,31 8 0 0,-9-9 0 0,4-3 0 16,5-2-32-16,1-5-23 0,8 5-48 0,-12-15-64 15,21 25-191-15,-25-20-246 0,1 4 72 16,1 9 337-16</inkml:trace>
  <inkml:trace contextRef="#ctx0" brushRef="#br2" timeOffset="313308.9068">18678 9629 1330 0,'0'0'340'16,"0"0"-310"-16,0 0-27 0,0 0 0 0,0 0 7 15,33-13 6-15,-12 5-1 0,3 2-6 0,3 0-8 16,1-1-15-16,1 5-12 0,-2-3-14 0,2 6-11 16,-10-6-11-16,6 10-18 0,-25-5-7 0,33 6-56 15,-33-6-30-15,18 6-146 0,-18-6-102 0,0 0 81 16,11 26 340-16</inkml:trace>
  <inkml:trace contextRef="#ctx0" brushRef="#br2" timeOffset="313465.4052">18578 9901 1713 0,'0'0'66'16,"21"7"-63"-16,-21-7-3 0,35-11 2 15,-9-1-2-15,7-2 2 0,3-4-5 16,4 1-18-16,4-9-32 0,10 9-54 0,-15-22-135 15,12 11-315-15,2 1 36 0,-4-7 240 0</inkml:trace>
  <inkml:trace contextRef="#ctx0" brushRef="#br2" timeOffset="313856.3389">19610 9318 1317 0,'0'0'229'16,"6"-19"-195"-16,-6 19-12 0,0 0 5 0,0 0 14 15,0 0 6-15,0 0-10 0,0 0-9 0,0 0-14 16,-22 30 3-16,7-13 5 0,1 4 8 0,-3-2 2 16,2 4 5-16,-1-1-8 0,3 1 0 15,1-4-6-15,4 0 0 0,4-2-14 16,4-17-9-16,2 27 0 0,-2-27 0 0,23 18 0 16,-6-11 0-16,8-4 0 0,2-3 0 0,6-4 0 15,7-3 0-15,3-4 0 0,1-4 0 0,1-2 0 16,-4-3-42-16,4 2-20 0,-7-10-32 0,8 16-60 15,-24-26-113-15,16 13-299 0,-15-2 14 16,-6-3 243-16</inkml:trace>
  <inkml:trace contextRef="#ctx0" brushRef="#br2" timeOffset="313997.0099">19879 9271 1432 0,'-32'12'402'0,"10"16"-309"15,-4 1-56-15,5 4-6 0,2-1-11 16,6 3-1-16,1 2-11 0,2-4-12 15,3 0 13-15,4-3-17 0,5-3 9 0,2-3-23 16,7-1-20-16,-11-23-22 0,37 34-42 0,-37-34-40 16,51 21-91-16,-51-21-144 0,42-5-156 0,-6 10 67 15,-9-16 436-15</inkml:trace>
  <inkml:trace contextRef="#ctx0" brushRef="#br2" timeOffset="314387.533">20533 9346 1523 0,'0'0'58'16,"0"0"-64"-16,0 0-3 0,0 0-2 0,0 0 5 16,0 0 11-16,0 0 13 0,0 0 10 0,0 0 7 15,0 0 4-15,0 0-5 0,-16 22-4 0,16-22-2 16,-12 35 0-16,6-15-10 0,1 6-2 0,-1 0-10 15,0 2-1-15,0 2 12 0,2 1-27 0,2-2 17 16,-2-1-39-16,6 1-16 0,-4-13-27 0,13 12-54 16,-11-28-85-16,0 0-256 0,27 16-35 15,-27-16 126-15</inkml:trace>
  <inkml:trace contextRef="#ctx0" brushRef="#br2" timeOffset="314575.0277">20864 9231 1501 0,'-10'27'84'15,"-12"-2"-65"-15,5 5 11 0,-3-1-3 0,7 6 8 16,-3-3-14-16,4 4 2 0,-1 0-6 0,3 1-10 16,-1-2 23-16,5 0-35 0,1-1 16 0,3-4-24 15,4 3-30-15,-2-13-20 0,10 8-43 0,-10-28-53 16,17 29-122-16,-17-29-226 0,0 0 23 15,28 15 341-15</inkml:trace>
  <inkml:trace contextRef="#ctx0" brushRef="#br2" timeOffset="314778.1785">20324 9339 2000 0,'0'0'47'15,"0"0"-47"-15,0 0 0 0,20 3 0 0,2-12 0 16,9-2 0-16,8-2 0 0,2-1 0 0,8-2 0 16,0 0 0-16,9-3 0 0,1-1 0 0,4 3-28 15,-2-5-49-15,6 11-44 0,-16-13-63 16,17 25-101-16,-33-18-195 0,9 9-49 16,1 8 187-16</inkml:trace>
  <inkml:trace contextRef="#ctx0" brushRef="#br2" timeOffset="315184.3988">21202 9039 1465 0,'-11'26'338'0,"11"-26"-289"0,0 0-35 0,0 0-9 16,0 0 3-16,0 0 5 0,20-13 4 0,-20 13-1 16,32-14-3-16,-11 5-4 0,3-1-5 15,2 1 2-15,-2 0-8 0,-2 3 6 0,0 3-2 16,-3 1 0-16,-19 2 4 0,29 2-1 0,-29-2 4 16,17 7 1-16,-17-7-1 0,0 0-2 0,15 25 0 15,-15-25-6-15,-5 25 5 0,5-25-7 0,-17 31 3 16,4-12-2-16,-6 1 1 0,-2 1 0 15,-4 1 1-15,-2 2-5 0,-1 1 6 16,0 0-3-16,1 0 9 0,1-3-1 0,4 0-6 16,3-3-2-16,19-19 0 0,-21 29 0 0,21-29 0 15,-2 20 0-15,2-20 0 0,15 17 0 0,-15-17 0 16,37 7 0-16,-10-10 0 0,7-3-4 0,5-7-33 16,8 2-20-16,-1-7-27 0,16 11-61 0,-17-26-155 15,15 14-293-15,-2-4 20 0,-1-6 320 0</inkml:trace>
  <inkml:trace contextRef="#ctx0" brushRef="#br2" timeOffset="315903.1342">22043 9209 987 0,'0'0'325'0,"0"0"-272"0,0 0-42 16,0 0 4-16,-13 20 11 0,13-20 13 0,-22 28 7 15,12-8 8-15,-8-4 0 0,5 7 3 16,-7-7-9-16,6 5-5 0,-3-1-13 0,2 1 1 16,0 0-10-16,3 1 2 0,1-3-10 0,4-1 1 15,7-18-8-15,-10 29-1 0,10-29-5 0,0 0 0 16,8 20-3-16,-8-20 0 0,17 0 1 0,-17 0 1 15,30-16 3-15,-9 3 0 0,1-4 3 0,-2-3-6 16,0-1 5-16,-1-2-7 0,-1 1 4 16,-2-1-2-16,-2 3 6 0,-5 0-3 15,-1 2 7-15,-4 0-3 0,-1 1 4 0,-2 0-1 16,-1 17 1-16,-2-27-2 0,2 27 0 0,-8-17-2 16,8 17 3-16,0 0 1 0,0 0 1 0,0 0-2 15,-17-6-5-15,17 6-3 0,0 0 0 0,-8 24 0 16,8-24 0-16,-4 28 4 0,4-28-4 0,5 30 3 15,-5-30-2-15,17 27 1 0,-17-27 0 16,29 17 3-16,-8-12-4 0,1-2-2 0,2-3 0 16,3-1 0-16,0-4 0 0,1-1 0 0,1-1 0 15,-1-1 0-15,-3-2 0 0,-2 0 0 0,-2-1 0 16,-3 2 0-16,-18 9 0 0,28-22 0 16,-28 22 0-16,21-22 0 0,-21 22 0 0,18-23 0 15,-18 23 0-15,14-20 0 0,-14 20 0 0,0 0 0 16,0 0 0-16,0 0 0 0,0 0 0 15,0 0 0-15,0 0 0 0,0 0 0 0,0 0 0 16,6 35 0-16,-6-9 0 0,-4 3 0 0,2 3-2 16,-3-1-27-16,1 4-18 0,-1-3-4 0,5 5-37 15,-6-11-21-15,13 12-76 0,-7-38-174 0,-12 39-193 16,13-16 37-16,-1-23 406 0</inkml:trace>
  <inkml:trace contextRef="#ctx0" brushRef="#br2" timeOffset="316168.7688">21709 9848 1860 0,'0'0'47'15,"0"0"-43"-15,22 5-6 0,9-13 8 16,8-1 5-16,12-7 8 0,10-3 3 0,5-2 2 16,10-2-5-16,2 0-4 0,0 0-8 0,-1 1 0 15,-6 3-10-15,-2 3-2 0,-4 1-9 16,-2 4-4-16,-2-1-12 0,-2 3-9 0,-10-4-34 16,5 14-63-16,-26-18-67 0,19 21-287 0,-25-9-59 15,-22 5 71-15</inkml:trace>
  <inkml:trace contextRef="#ctx0" brushRef="#br2" timeOffset="316450.0697">22331 9929 1132 0,'0'0'351'15,"0"0"-253"-15,0 0-45 0,0 0-6 16,-19 11 0-16,19-11-3 0,-18 17-6 0,18-17-7 16,-25 34-3-16,10-11-7 0,1 4 3 0,-2 5-5 15,2 0 5-15,-1 4 9 0,2 1-27 0,1 1 16 16,2 0-28-16,3-1 2 0,-2-2 2 0,6-4-12 16,-1-4-3-16,6-3-20 0,1-7-18 0,10 3-41 15,-13-20-47-15,33 23-125 0,-33-23-302 16,23-9 34-16,3 5 267 0</inkml:trace>
  <inkml:trace contextRef="#ctx0" brushRef="#br2" timeOffset="316731.2332">22525 9977 1370 0,'-34'-2'258'0,"34"2"-210"16,-31 8-29-16,13 1 3 0,-3-3 6 0,3 7 8 15,-5-1 8-15,2 5 2 0,-3 0 1 0,1 4 1 16,-1-1-8-16,3 2-6 0,2-4-27 0,4 2-7 16,15-20 0-16,-22 27 0 0,22-27 0 15,-8 22 0-15,8-22 0 0,3 18 0 0,-3-18 0 16,0 0 0-16,27 23 0 0,-27-23 0 16,34 11 0-16,-15-6 0 0,3-3 0 0,3 2 0 15,-1-2 0-15,2 0 0 0,-2 0 0 0,-2-1 0 16,-2 3 0-16,-1-1 0 0,-1 2 0 0,-18-5-2 15,34 10-46-15,-34-10-27 0,35 11-54 0,-35-11-102 16,27-10-381-16,-27 10 42 0,18-13 191 0</inkml:trace>
  <inkml:trace contextRef="#ctx0" brushRef="#br2" timeOffset="316903.0947">22834 10317 1677 0,'-6'27'370'0,"6"-27"-370"0,-30 6 0 15,30-6 0-15,-19 1 0 0,19-1 0 0,0 0 0 16,0 0 0-16,0 0 0 0,-11-17 0 16,11 17 0-16,12-20-26 0,-11-3-122 0,20 21-261 15,-22-21-218-15,5 6 5 0,-4 17 408 0</inkml:trace>
  <inkml:trace contextRef="#ctx0" brushRef="#br2" timeOffset="323073.3402">1337 11993 1132 0,'-24'-5'190'0,"24"5"-89"0,0 0-18 0,0 0-21 16,-18 5-15-16,18-5-12 0,0 0-12 0,0 0-3 16,0 0 4-16,18-11 0 0,-18 11 1 0,32-18-8 15,-8 6-5-15,5-2-8 0,8 0-2 0,2-1-4 16,2-1 1-16,3 3-3 0,2 1 1 16,0 1-12-16,0 6-12 0,-2-2-22 0,1 9-26 15,-13-7-28-15,13 17-47 0,-24-14-77 16,14 9-273-16,-8 11 11 0,-27-18 334 0</inkml:trace>
  <inkml:trace contextRef="#ctx0" brushRef="#br2" timeOffset="323276.4412">1415 12245 1659 0,'-42'6'49'0,"42"-6"-51"15,0 0-12-15,0 0-6 0,0 0 4 0,20-6 14 0,6-3 2 16,3-3 1-16,4-5 0 0,6-1-5 16,7-4-1-16,3-3-18 0,8 2-19 15,-5-10-43-15,15 14-79 0,-17-20-37 0,19 18-112 16,-9-4-154-16,-10-12 116 0,13 19 351 0</inkml:trace>
  <inkml:trace contextRef="#ctx0" brushRef="#br2" timeOffset="323557.6894">2009 11742 962 0,'0'0'232'0,"0"0"-190"0,25 1 13 0,-2-14 12 16,14 5-1-16,-1-9-1 0,11 7-19 0,-1-4-4 15,6 8-2-15,-4 0 6 0,4 9 0 0,-11 0-10 16,1 7-10-16,-10 2-17 0,-6 5-3 15,-7 2-7-15,-6 4 7 0,-9 5-7 0,-4 2 9 16,-7 4-6-16,-9 5 6 0,-6 1-7 0,-6 3 6 16,-7 0-10-16,-3-1-6 0,-4-1 26 0,-2-2-26 15,-1-3 24-15,1-2-9 0,3-5-11 0,3-2 7 16,7-6-10-16,1-4-9 0,11-2-25 0,1-12-41 16,18-3-93-16,-20 0-199 0,20 0-194 15,0 0 45-15,9-39 489 0</inkml:trace>
  <inkml:trace contextRef="#ctx0" brushRef="#br2" timeOffset="324479.5992">4434 11539 983 0,'0'0'55'15,"-17"17"-35"-15,17-17 18 0,-23 26 25 0,2-15 25 16,11 13 16-16,-15-10-7 0,9 12-3 0,-12-7-17 16,10 12-5-16,-8-10-17 0,9 7-1 15,-1-6-15-15,7 1-7 0,1-4-10 16,7 0-11-16,3-19-7 0,4 26 1 0,-4-26-3 16,23 18 6-16,-2-13-5 0,6-5 1 0,7-4-3 15,7-4-2-15,7-8 2 0,3-4-11 0,5-7-9 16,-4-3-21-16,5 1-19 0,-7-9-24 0,7 11-16 15,-14-16-33-15,13 20-37 0,-25-19-94 0,6 9-251 16,2 9 56-16,-22-12 374 0</inkml:trace>
  <inkml:trace contextRef="#ctx0" brushRef="#br2" timeOffset="324635.8396">4602 11679 1690 0,'-17'36'50'0,"2"-1"-40"0,5-1 1 0,8-2-12 15,2-6 7-15,3 0-6 0,2-5 1 16,3 0-3-16,1-3-7 0,5 0-33 0,-14-18-28 16,37 27-72-16,-37-27-108 0,39 0-285 0,-11 6-2 15,-6-15 358-15</inkml:trace>
  <inkml:trace contextRef="#ctx0" brushRef="#br2" timeOffset="324932.7625">5613 11355 1200 0,'0'0'356'0,"0"0"-293"0,0 0-46 0,0 0-13 16,2 20-3-16,-2-20-2 0,-10 37-9 0,1-6 36 16,0 7-26-16,-5 3 29 0,2 6-11 0,-1-2-16 15,-1-1 7-15,3-1-13 0,3-3 8 16,3-4-17-16,1-6-9 0,9-1-25 16,-1-11-23-16,13 6-54 0,-17-24-75 0,36 14-143 15,-8-11-162-15,-6-18 112 0,18 13 392 0</inkml:trace>
  <inkml:trace contextRef="#ctx0" brushRef="#br2" timeOffset="325135.8234">5990 11381 1181 0,'-18'0'213'0,"7"19"-140"16,-6-5-4-16,6 11-38 0,-5-2 29 0,5 9-36 15,-4-3 4-15,4 4 3 0,-3-2-17 16,2 3-1-16,2 0-13 0,1 0 5 0,0-3-7 15,2 0 6-15,1 0-16 0,0-3-4 0,5-1-16 16,-3-5-10-16,9 3-30 0,-5-25-32 16,5 37-116-16,-5-37-125 0,0 0-143 0,2 17 76 15,-2-17 412-15</inkml:trace>
  <inkml:trace contextRef="#ctx0" brushRef="#br2" timeOffset="325323.3019">5609 11390 1594 0,'-31'-5'226'0,"31"5"-174"16,0 0-22-16,0 0-14 0,0 0-10 0,0 0 0 15,0 0 5-15,0 0 3 0,34 4 0 0,-10-7-3 16,6-2-5-16,6-1-8 0,4-2-2 0,2-2-16 16,1 3-18-16,-4-6-29 0,8 11-53 0,-15-16-63 15,23 24-92-15,-26-24-64 0,14 10-159 0,13 8 59 16,-16-18 439-16</inkml:trace>
  <inkml:trace contextRef="#ctx0" brushRef="#br2" timeOffset="325713.9242">6669 11241 1492 0,'-17'-7'150'15,"17"7"-98"-15,0 0-26 0,0 0-8 0,0 0 0 16,17-6 4-16,-17 6 3 0,23-9 1 16,-23 9-5-16,33-11-9 0,-14 7-3 0,1-1-6 15,-2 1-2-15,-18 4 2 0,30-6-2 16,-30 6 1-16,26-4-1 0,-26 4-1 0,18-1 2 15,-18 1-2-15,0 0 1 0,0 0 1 0,18 5-2 16,-18-5 3-16,0 0-1 0,-1 21 1 0,1-21 1 16,-12 25-1-16,0-7-3 0,-3 2 3 0,-2 4-5 15,-1 1 6-15,-1 1-4 0,0-1 8 16,2-2-1-16,3-1-8 0,2-4 22 0,4-1-27 16,8-17 20-16,-5 24-13 0,5-24-1 0,0 0 1 15,28 19 1-15,-11-18-3 0,5-2 2 0,4-5-3 16,4-5-8-16,2-3-18 0,4 3-52 0,-9-12-35 15,17 24-158-15,-27-8-322 0,11-4 47 16,-1 9 246-16</inkml:trace>
  <inkml:trace contextRef="#ctx0" brushRef="#br2" timeOffset="326370.1714">7416 11352 1056 0,'0'0'298'0,"0"0"-237"0,0 0-24 0,9-17-5 16,-9 17-9-16,0 0-9 0,0 0 4 0,0 0 5 16,4 19 9-16,-4-19 5 0,-4 27 2 0,-2-8-3 15,3 6-17-15,-6-2 30 0,2 4-34 0,-5-5 24 16,3 3-11-16,-2-5-11 0,3 0 4 0,-1-3-6 16,9-17-6-16,-11 24-3 15,11-24-5-15,0 0-2 0,0 0 0 0,0 0-2 16,0 0 4-16,28 6-3 0,-28-6 2 0,29-26 2 15,-10 7-4-15,1-5 5 0,3-3-5 0,-1-1-11 16,-2 1 25-16,-2 1-24 0,-6 3 25 0,-1 4-9 16,-4 1-4-16,-7 18 3 0,9-26-2 0,-9 26 1 15,0 0 5-15,0 0 5 0,0 0 0 0,0 0-1 16,0 0-5-16,0 0-6 0,0 0 1 16,0 0-1-16,-20 27 2 0,20-27 0 0,-6 31 2 15,6-31-4-15,3 28-9 0,-3-28 25 0,10 23-23 16,-10-23 26-16,17 17-9 0,-17-17 0 0,28 10-1 15,-28-10 1-15,37-5-8 0,-16-4-2 0,2-1 0 16,1-3 0-16,-3-1 0 0,1-1 0 16,-3 1 0-16,-19 14 0 0,31-28 0 0,-31 28 0 15,20-22 0-15,-20 22 0 0,0 0 0 16,16-18 0-16,-16 18 0 0,0 0 0 0,0 0 0 16,0 0 0-16,0 0 0 0,0 0 0 0,0 0 0 15,0 0 0-15,5 26 0 0,-4-6 0 0,-2 2 0 16,1 7 0-16,-3 2 0 0,-1 2 0 0,-1 1 0 15,1-3 0-15,-1-3-17 0,5 2-42 0,-2-8-30 16,11 12-73-16,-9-34-134 0,-5 31-311 16,10-10 36-16,-5-21 326 0</inkml:trace>
  <inkml:trace contextRef="#ctx0" brushRef="#br2" timeOffset="326840.5016">6902 11990 1391 0,'0'0'210'16,"0"0"-136"-16,0 0-32 0,0 0-10 0,26-6-8 15,-26 6-4-15,28-3-2 0,-7 2-3 0,4 3-1 16,4-3 0-16,7 2 1 0,3-3 4 0,4 1 3 16,8-5 2-16,8 0-9 0,6-4 1 0,7-1-6 15,5-3 0-15,7-2-2 0,2 0-2 0,-1-3-5 16,4 0 2-16,-3-2-9 0,2 0 4 16,1 0-6-16,-4 0 2 0,1 0-4 15,-2 5-2-15,-5-1-6 0,-2 3-5 0,-9 1-13 16,-4 7-17-16,-10-5-38 0,1 20-61 0,-26-20-112 15,5 17-311-15,-10 3 39 0,-24-9 326 0</inkml:trace>
  <inkml:trace contextRef="#ctx0" brushRef="#br2" timeOffset="327153.4916">7850 12181 1574 0,'0'0'55'0,"0"0"-42"0,10-20-2 16,-10 20 1-16,0 0 11 0,0 0 8 0,0 0-6 15,0 0-3-15,-10 19-13 0,10-19-6 16,-14 36-5-16,5-10 3 0,-1 6-3 0,-1 3 5 16,-1 2-7-16,2 5 9 0,2-4-12 0,2 0 6 15,3-2-21-15,2-6-13 0,8 3-44 16,-7-16-60-16,21 18-129 0,-16-14-287 0,-5-21 59 16,36 26 320-16</inkml:trace>
  <inkml:trace contextRef="#ctx0" brushRef="#br2" timeOffset="327434.623">8168 12174 1056 0,'-32'29'339'16,"6"-22"-282"-16,5 4-20 15,-2-4-1-15,5 4 3 0,-6-4 2 0,4 6 13 16,-4-4 3-16,6 4 7 0,-5-3-5 0,23-10-6 15,-31 24-7-15,31-24-7 0,-16 22-13 0,16-22-9 16,0 0-10-16,4 23-3 0,-4-23 1 0,26 14 1 16,-8-10-1-16,6-3-5 0,5-1 0 0,4-2-2 15,2-2-1-15,3 3 2 0,-1-3-3 0,-3 2-7 16,1 2-17-16,-5-1-16 0,3 4-24 16,-10-6-44-16,11 16-74 0,-34-13-150 0,33-3-244 15,-12 13 41-15,-21-10 407 0</inkml:trace>
  <inkml:trace contextRef="#ctx0" brushRef="#br2" timeOffset="328310.4931">12296 11489 1675 0,'0'0'107'0,"0"0"-82"0,0 0-15 16,0 0 2-16,0 0 3 0,26-17 8 0,-26 17-4 15,31-8-3-15,-11 4-1 0,1 2-20 0,5-3 10 16,0 4-17-16,-1-2 5 0,1 2-12 0,-1-3 3 16,3 5-40-16,-5-7-7 0,9 11-40 0,-32-5-71 15,50 0-129-15,-31-1-242 0,-19 1 65 0,38 2 342 16</inkml:trace>
  <inkml:trace contextRef="#ctx0" brushRef="#br2" timeOffset="328466.6514">12380 11678 1646 0,'0'0'149'0,"-12"17"-101"0,12-17-25 16,0 0-11-16,0 0-9 0,0 0-1 0,31 6 3 15,-10-9-1-15,6-4 0 0,7-1 1 16,5-7-13-16,7 0-13 0,1-6-49 0,14 12-82 15,-18-22-146-15,16 15-298 0,-3-1 56 0,-2-8 325 16</inkml:trace>
  <inkml:trace contextRef="#ctx0" brushRef="#br2" timeOffset="330029.2022">15697 11177 970 0,'0'0'152'0,"0"0"-41"16,0 0-5-16,0 0-1 0,0 0-16 0,18 8-16 16,-18-8-13-16,0 0-4 0,0 0-6 0,0 0-6 15,0 0-13-15,4 27-10 0,-4-27-10 0,0 30-3 16,2-9-6-16,-2 2 2 0,0 2-7 0,0 4 5 15,-3 4-6-15,2 1-11 0,-1 3 18 0,-2 0-28 16,1 0 13-16,-3-1-17 0,3 2-15 0,-5-7 0 16,7 3-14-16,-6-10-2 15,11 4-19-15,-4-28-25 0,4 35-68 0,-4-35-105 16,0 0-199-16,0 0 34 0,0 0 389 0</inkml:trace>
  <inkml:trace contextRef="#ctx0" brushRef="#br2" timeOffset="330263.5605">15485 11177 1995 0,'0'0'34'0,"0"0"-28"0,0 0-6 0,0 0-1 16,30-6 5-16,-4 1 3 0,4-1-5 15,6-2-2-15,6-4 0 0,4-3 0 0,3 2 0 16,2-3 0-16,1 6-10 0,-7-2-27 0,2 5-12 16,-8-3-16-16,3 9-15 0,-11-9-28 0,13 19-77 15,-26-21-191-15,13 13-172 0,-8 4 38 0,-23-5 432 16</inkml:trace>
  <inkml:trace contextRef="#ctx0" brushRef="#br2" timeOffset="330732.307">16220 10823 1645 0,'0'0'99'0,"0"0"-95"0,-1-17 26 16,1 17-31-16,0 0 38 0,21-12-12 15,-21 12-1-15,24-10-2 0,-24 10-6 16,29-10-3-16,-12 7-4 0,-17 3 0 0,31-6-2 16,-31 6-2-16,25-3-3 0,-25 3 2 0,20 4-2 15,-20-4 2-15,0 0 0 0,0 0 0 0,18 11 0 16,-18-11-1-16,0 0-16 0,2 17 16 0,-2-17-17 15,-8 17 29-15,8-17-11 0,-16 24 8 0,16-24-9 16,-27 30-5-16,8-17 6 0,-1 3 0 0,0-1 8 16,-2 0 2-16,0 2 5 0,0-1-6 15,4-2-11-15,1 0-2 0,17-14 0 16,-21 20 0-16,21-20 0 0,0 0 0 0,-5 18 0 0,5-18 0 16,0 0 0-16,26 13 0 0,-9-13 0 0,5 0-10 15,0-3-23-15,4 1-7 0,2-3-8 16,3 5-15-16,-7-7-27 0,11 13-41 0,-35-6-53 15,55 1-68-15,-55-1-68 0,44-12-149 0,-14 20 69 16,-30-8 394-16</inkml:trace>
  <inkml:trace contextRef="#ctx0" brushRef="#br2" timeOffset="330826.0774">16625 11034 1218 0,'0'0'309'0,"0"0"-129"16,0 0-50-16,0 0-44 0,0 0-25 0,0 0-25 16,0 0-16-16,0 0-13 0,0 0-7 0,0 0-1 15,0 0-17-15,0 0-17 0,-17-12-26 0,17 12-61 16,-18-12-130-16,18 12-360 0,-23 4 28 15,5-5 223-15</inkml:trace>
  <inkml:trace contextRef="#ctx0" brushRef="#br3" timeOffset="334672.0737">8401 11491 1772 0,'0'0'63'0,"0"0"-42"0,0 0-13 16,0 0-9-16,0 0-2 0,-8-19-4 0,8 19 0 15,0 0-6-15,0 0-17 0,0 0-24 0,0 0-27 16,0 0-21-16,0 0-23 0,0 0-19 0,21 6-116 16,-21-6-205-16,0 0-1 0,27 17 361 0</inkml:trace>
  <inkml:trace contextRef="#ctx0" brushRef="#br3" timeOffset="335000.1289">8790 10969 1186 0,'0'0'215'0,"0"0"-166"0,-18-1-38 16,18 1-9-16,0 0-2 0,-10 26 8 0,10-26 4 16,-10 37 7-16,2-14-4 0,3 3 4 0,-2 2-9 15,3 4 6-15,0-3-8 0,4 2 5 16,3-3-12-16,0 1 5 0,3 1-10 0,0-2 2 15,3 2-21-15,-3-7-10 0,6 6-24 0,-8-11-43 16,14 11-47-16,-18-29-99 0,17 21-231 0,3-3 40 16,-20-18 374-16</inkml:trace>
  <inkml:trace contextRef="#ctx0" brushRef="#br3" timeOffset="335296.9871">9146 11063 930 0,'0'0'270'0,"-27"-8"-199"0,27 8-19 0,-26 8-4 15,26-8 8-15,-33 15 6 0,33-15 1 0,-35 22-8 16,16-5-5-16,-4-3-8 0,3 5 1 0,-8-3-7 16,6 1 2-16,-3-2-2 0,5 0-1 0,-1-3-4 15,21-12 1-15,-30 25-6 0,30-25-2 0,-19 15-8 16,19-15-6-16,0 0-6 0,0 0-2 15,8 20-3-15,-8-20 1 0,26 11 0 0,-5-9-1 16,3 0 0-16,3-2 1 0,2-2 0 16,4-2 1-16,-1-1-2 0,1 1-4 0,1 0-7 0,-1 0-6 15,1 3-8-15,-5-1-8 0,-1 3-13 16,-6-5-25-16,7 13-47 0,-29-9-57 0,44 9-146 16,-22-4-246-16,-22-5 68 0,36 18 371 0</inkml:trace>
  <inkml:trace contextRef="#ctx0" brushRef="#br3" timeOffset="335531.414">9520 11470 1907 0,'0'0'66'16,"-22"2"-49"-16,22-2-11 0,0 0-4 0,0 0-3 15,0 0-8-15,0 0-12 0,0 0-27 16,-19-10-57-16,19 10-118 0,0 0-295 0,0 0-101 16,21 10 166-16</inkml:trace>
  <inkml:trace contextRef="#ctx0" brushRef="#br3" timeOffset="336657.9914">14940 11161 942 0,'14'-26'235'16,"-14"26"-161"-16,0 0-43 0,2-18-6 16,-2 18 11-16,0 0 10 0,-3-21 11 0,3 21-7 15,0 0-10-15,0 0-11 0,0 0-15 0,0 0-4 16,-18 17 0-16,18-17 4 0,-13 34 0 0,7-8 8 15,-1 1-6-15,4 4 4 0,-2 1-11 0,1 2 3 16,-2 4-15-16,3 0 8 0,-1 1 7 0,0-2-28 16,2-1 21-16,-3-4-38 0,5 2-3 15,-4-9-11-15,9 4-34 0,-5-29-27 0,12 42-73 16,-12-42-111-16,0 0-178 0,23 26 45 0,-23-26 390 16</inkml:trace>
  <inkml:trace contextRef="#ctx0" brushRef="#br3" timeOffset="336939.2411">15218 11219 1001 0,'0'0'265'16,"-29"11"-176"-16,4-5-40 0,6 6-2 0,-5-3 0 15,6 7 9-15,-5-4-7 0,3 5-5 0,-2-3-9 16,4 3 0-16,-1-5-4 0,4 5 2 0,15-17-4 15,-28 27-1-15,28-27-5 16,-18 21-2-16,18-21-4 0,0 0-3 0,-1 17-3 16,1-17-2-16,19 8 1 0,-2-5-16 0,4 0 12 15,4-2-18-15,6-2 13 0,3-2 12 0,2 0-14 16,3 0 11-16,3 1-26 0,-4-2-11 0,3 4-25 16,-9-7-32-16,7 14-45 0,-19-20-123 0,14 18-287 15,-9-3-9-15,-4-2 242 0</inkml:trace>
  <inkml:trace contextRef="#ctx0" brushRef="#br3" timeOffset="337095.8652">15655 11616 1701 0,'0'0'84'0,"0"0"-66"0,0 0-13 16,0 0-6-16,0 0 0 0,0 0-1 15,0 0 3-15,1-18-13 0,-1 18-20 0,0 0-26 16,0 0-45-16,11-34-63 0,6 38-194 0,-17-4-151 15,6-17 14-15,-6 17 432 0</inkml:trace>
  <inkml:trace contextRef="#ctx0" brushRef="#br3" timeOffset="339215.39">5144 12384 1191 0,'0'0'161'0,"0"0"-78"15,0 0-21-15,0 0-6 0,0 0-5 0,0 0-6 16,0 0-5-1,0 0-8-15,0 0-11 0,0 0-5 16,0 0-12-16,-17 10 0 0,17-10-1 0,-16 36 3 0,4-12 2 0,-1 1 9 16,-2 3-2-16,0 1 8 0,0 0-7 15,2-1 2-15,4-4-11 0,5-3 3 0,5-4-5 16,-1-17-1-16,18 24-1 0,1-15-15 0,4-5 11 16,5-4 1-16,7-2-1 0,3-8 14 0,4-3-22 15,2-6-10-15,5 0-17 0,-3-7-32 16,10 8-29-16,-12-15-41 0,14 19-56 0,-21-24-111 15,0 10-196-15,7 8 28 0,-18-15 414 0</inkml:trace>
  <inkml:trace contextRef="#ctx0" brushRef="#br3" timeOffset="339371.628">5472 12371 1104 0,'-24'43'400'0,"-5"-22"-319"0,12 8-29 16,-1-1-24-16,5 2-1 0,4 0-18 0,0 0 0 15,4-1-10-15,3-2 5 0,3-2-7 0,3 0-12 16,3-4 18-16,0-4-50 0,8 1-12 0,-15-18-86 16,38 21-145-16,-14-16-229 0,-2-8 7 0,11 9 387 15</inkml:trace>
  <inkml:trace contextRef="#ctx0" brushRef="#br3" timeOffset="339606.0525">6012 12397 1088 0,'0'0'292'16,"0"0"-227"-16,-3 20-29 0,3-20 11 0,-4 26-1 16,4-26-6-16,-5 30-12 0,1-11-7 0,-3 0-10 15,2 1-1-15,-1 1-10 0,1 1 3 0,0-3-6 16,-1 1 2-16,4-1-15 0,-3-2-6 0,8 2-7 15,-3-19-53-15,3 32-31 0,-3-32-100 0,6 17-136 16,-6-17-123-16,0 0 86 0,32 16 386 16</inkml:trace>
  <inkml:trace contextRef="#ctx0" brushRef="#br3" timeOffset="339809.1892">6382 12288 941 0,'-12'22'329'16,"12"-22"-255"-16,-25 30-24 0,8-11-3 0,8 10 4 16,-8-5-12-16,5 8-1 0,-3 0-14 0,4 2 2 15,-1-2-13-15,3 1 0 0,2 1-14 0,2-3 6 16,2 3 11-16,0-4-42 0,3 1 8 0,-5-8-57 16,10 6-20-16,-5-29-26 0,1 40-63 15,-1-40-72-15,0 0-209 0,3 26 56 16,-3-26 394-16</inkml:trace>
  <inkml:trace contextRef="#ctx0" brushRef="#br3" timeOffset="340012.3796">6012 12388 1741 0,'0'0'83'0,"0"0"-66"16,0 0-7-16,0 0-3 0,0 0 1 0,0 0 6 15,21 14 8-15,-3-18-1 0,5 2-5 16,3-4-5-16,3-4-12 0,4 2-14 0,-2-5-20 16,6 5-38-16,-9-11-47 0,17 19-64 0,-24-24-109 15,13 9-262-15,3 8 47 0,-11-14 343 16</inkml:trace>
  <inkml:trace contextRef="#ctx0" brushRef="#br3" timeOffset="340402.923">6642 12177 1163 0,'0'0'415'15,"0"0"-329"-15,0 0-38 0,0 0-8 0,4-19-4 16,-4 19 3-16,18-9-7 0,-18 9-9 0,23-13-4 15,-23 13-5-15,31-14-4 0,-14 7-3 0,-17 7-2 16,28-7-1-16,-28 7-3 0,18-3-2 16,-18 3 2-16,0 0-2 0,17 3 2 0,-17-3 2 15,0 0-2-15,0 0 2 0,0 0-3 0,5 20 4 16,-5-20-2-16,0 0 0 0,-9 23-2 0,9-23 2 16,-12 18-3-16,12-18 3 0,-17 20-2 15,17-20 2-15,-19 27-2 0,19-27 2 0,-22 29-6 16,22-29 7-16,-19 29-1 0,11-12 5 15,8-17 5-15,-12 29 2 0,12-29-5 0,-1 23 0 16,1-23-5-16,12 20 1 0,-12-20 0 0,25 16 0 16,-8-12-2-16,3-2-1 0,2-2-3 0,3-5-4 15,7 0-17-15,-3-5-23 0,9 5-38 0,-9-11-55 16,22 21-126-16,-17-18-340 0,15-1 29 0,5 5 273 16</inkml:trace>
  <inkml:trace contextRef="#ctx0" brushRef="#br3" timeOffset="341263.956">14808 11959 736 0,'0'0'-61'16,"-31"-24"-67"-16,16 7-88 0,15 17-79 0,-24-20 260 15</inkml:trace>
  <inkml:trace contextRef="#ctx0" brushRef="#br3" timeOffset="341467.0588">14689 11884 590 0,'0'0'185'0,"0"0"-31"16,0 0-28-16,0 0-43 0,0 0-26 0,0 0-9 15,0 0 2-15,0 0 12 0,21-7 2 0,-21 7-11 16,35-8-12-16,-13 1-8 15,6 3-8-15,3-2 0 0,4 1-2 0,4-2 3 0,8-1-4 16,2-1 0-16,8-1-5 0,3-2 0 0,5 0-7 16,3 0-2-16,4 1-7 0,1 1 0 15,-1-1-3-15,2 2 4 0,0-2-4 0,-2 2 0 16,-2 0-6-16,-3 1-3 0,-10 0-7 0,-2 2-4 16,-10-1-7-16,-3 4-4 0,-11-3-6 0,2 6-7 15,-11-7-10-15,2 7-9 0,-24 0-8 16,34-9 1-16,-34 9-8 0,23-7-12 0,-23 7-10 15,0 0-59-15,0 0-119 0,0 0-88 0,0 0 185 16</inkml:trace>
  <inkml:trace contextRef="#ctx0" brushRef="#br3" timeOffset="341842.1729">15344 11973 1030 0,'20'-9'57'0,"-20"9"3"15,0 0 29-15,0 0 20 0,0 0-6 0,0 0-32 16,0 0-28-16,-17 16-21 0,17-16 1 0,-27 28 4 15,13-10 11-15,-6-4 5 0,7 6-11 16,-5-6 27-16,4 6-35 0,-3-3 20 0,4 2-15 16,1-2-11-16,12-17 2 0,-14 28-9 15,14-28-1-15,-2 20-5 0,2-20-1 0,0 0-1 16,22 21 0-16,-22-21-2 0,32 7 0 0,-11-7-1 16,5-2 0-16,4-3-4 0,2-4-8 0,3 1-3 15,-1-5-15-15,5 2-10 0,-5-6-27 0,6 8-20 16,-12-12-39-16,14 17-78 0,-28-18-193 0,9 8-142 15,-1 6 82-15,-16-12 457 0</inkml:trace>
  <inkml:trace contextRef="#ctx0" brushRef="#br3" timeOffset="342014.0273">15490 12111 1314 0,'-19'7'334'0,"6"16"-295"0,-2 2-36 16,2 3 1-16,2 1-5 0,1 1 6 15,-1-1-8-15,2 0 8 0,0-2-9 0,2-3 2 16,4-2-18-16,2-5-11 0,8 2-30 0,-7-19-27 16,24 27-72-16,-24-27-45 0,38 6-54 0,-13-4-200 15,-2-15 79-15,18 12 350 0</inkml:trace>
  <inkml:trace contextRef="#ctx0" brushRef="#br3" timeOffset="342217.1679">16060 12001 1497 0,'-23'7'109'0,"23"-7"-63"15,-26 26-15-15,26-26-17 0,-22 31 26 0,13-14-35 16,9-17 28-16,-17 35-15 0,9-17-9 16,2 1 0-16,0 1-9 0,2-2 3 0,1 1-5 15,0-2-5-15,3 1-15 0,0-18-16 0,4 28-31 16,-4-28-31-16,10 22-59 0,-10-22-75 15,0 0-223-15,24 1-17 0,-24-1 223 0</inkml:trace>
  <inkml:trace contextRef="#ctx0" brushRef="#br3" timeOffset="342420.3109">16385 11880 975 0,'-13'25'374'0,"-11"-9"-270"15,12 13-31-15,-10-3-20 0,7 7-5 0,-4-4 1 16,3 5-34-16,-2-4 25 0,2 3-29 16,-2-2 1-16,1 1-2 0,4-1-13 15,0-3 3-15,6 0-9 0,1-5-2 0,1 0-16 16,0-6-12-16,6 3-30 0,-1-20-34 0,7 26-80 16,-7-26-114-16,0 0-201 0,0 0 38 0,0 0 396 15</inkml:trace>
  <inkml:trace contextRef="#ctx0" brushRef="#br3" timeOffset="342623.4176">15937 11980 1784 0,'-35'13'113'16,"35"-13"-84"-16,0 0-21 0,0 0 0 0,0 0-3 15,0 0 5-15,0 0 9 0,24 14 0 0,-6-17 3 16,7 0-4-16,6-5-6 0,5 0-12 15,2-2 0-15,5-2 0 0,3 1 0 0,0-5-30 16,4 6-18-16,-2-6-21 0,2 9-38 0,-13-14-54 16,19 25-160-16,-14-16-259 0,-2 0 52 0,2 7 326 15</inkml:trace>
  <inkml:trace contextRef="#ctx0" brushRef="#br3" timeOffset="343029.6578">16656 11712 1365 0,'-22'-19'307'0,"22"19"-255"0,0 0-18 15,0 0 1-15,18-20 7 0,-18 20 0 0,27-13-9 16,-27 13-8-16,30-13-2 0,-11 7-4 0,0 0 0 15,2 2-2-15,1-3-5 0,-2 4-6 0,-2-1-3 16,2 2-4-16,-20 2 0 0,29-3 0 0,-29 3 0 16,0 0 2-16,18 3-1 0,-18-3 1 15,0 0-3-15,0 0 0 0,-6 20-2 16,6-20-2-16,-19 25 2 0,19-25 3 0,-35 32-1 16,13-11 6-16,-4-1-4 0,1 1 5 0,-2-1-3 15,3 1 4-15,-1-2-1 0,3 2 5 0,2-3-6 16,3-1-4-16,17-17 0 0,-20 28 0 0,20-28 0 15,-1 19 0-15,1-19 0 0,18 13 0 0,0-9 0 16,6-3 0-16,7-4 0 0,4-6-20 16,12 1-30-16,-1-9-30 0,9 12-55 0,-14-18-70 15,21 27-142-15,-17-15-231 0,-3 0 70 0,6 11 385 16</inkml:trace>
  <inkml:trace contextRef="#ctx0" brushRef="#br3" timeOffset="343139.1053">17282 11817 1381 0,'-5'32'457'0,"5"-32"-333"15,-22 0-58-15,22 0-47 0,0 0-19 16,-19-2 0-16,19 2 0 0,0 0 0 0,-17-11 0 16,17 11 0-16,0 0 0 0,0 0-40 0,-27-25-63 15,27 25-128-15,-25 0-405 0,25 0 23 0,-27-6 190 16</inkml:trace>
  <inkml:trace contextRef="#ctx0" brushRef="#br3" timeOffset="344232.7692">4977 12860 908 0,'0'0'281'0,"0"0"-167"0,0 0-20 16,0 0 0-16,15-21-1 0,1 0-1 0,18 4-18 15,5-7-19-15,13-3-23 0,6-4-33 0,8-3 18 16,5-3-26-16,5-1 18 0,3 1-18 15,0-2-27-15,3 7-30 0,-13-9-52 0,11 21-105 16,-26-18-248-16,4 3-70 0,1 6 153 0</inkml:trace>
  <inkml:trace contextRef="#ctx0" brushRef="#br3" timeOffset="344983.2036">4389 11923 1148 0,'2'28'417'15,"-2"-28"-317"-15,0 0-36 0,0 0-15 0,12-17-7 16,-12 17 1-16,38-28-12 0,-10 6-10 0,5-5-15 15,6-6 1-15,5-4-14 0,9-5-8 0,1-5-31 16,14 7-56-16,-12-21-134 0,19 16-383 0,-1-3 19 16,-2-4 298-16</inkml:trace>
  <inkml:trace contextRef="#ctx0" brushRef="#br3" timeOffset="345609.3637">5971 12859 875 0,'-17'16'308'0,"17"-16"-168"0,0 0-39 15,-22-11-32-15,22 11-21 0,7-19-11 0,-7 19-5 16,27-40 11-16,2 13-1 0,8-13-17 16,14-2 19-16,8-9-35 0,12-4 14 0,8-5-10 15,5-3-15-15,5-1 10 0,1 0-15 0,1 3 14 16,0 1-15-16,-2 5 5 0,-3 3-5 0,-7 8-40 15,-11 2 1-15,-1 14-63 0,-22-13-48 0,10 28-129 16,-16-7-255-16,-15 1 59 0,2 20 363 16</inkml:trace>
  <inkml:trace contextRef="#ctx0" brushRef="#br3" timeOffset="346172.8801">5407 11904 1052 0,'25'-5'166'0,"-11"-18"-30"15,20 9-13-15,-8-18-17 0,21 5-24 0,-2-11-9 16,14 1-26-16,4-5-7 0,4 1-23 0,5-3 2 15,0 3-12-15,6-2 9 0,1 3 6 0,-2 0-26 16,5 4 21-16,-5 2-30 0,-3 1 10 0,-2 3 4 16,-8 3-7-16,-4 3-2 0,-6 2-7 15,-4 4-4-15,-6 0-9 0,-4 4-4 0,-8-3-14 16,-3 9-8-16,-11-7-19 0,3 15-32 16,-18-18-71-16,16 16-205 0,-19 2-134 0,5-17 70 15,-5 17 445-15</inkml:trace>
  <inkml:trace contextRef="#ctx0" brushRef="#br3" timeOffset="346986.1587">7636 12546 1510 0,'0'0'95'0,"0"0"-45"16,0 0-23-16,0 0-10 0,-1-24 4 0,20 14 9 15,5-9 6-15,12-2-11 0,5-8-5 0,9-5-16 16,9-7 0-16,8-5-25 0,9 0-16 0,-2-8-52 15,12 12-42-15,-14-23-67 0,22 27-116 0,-15-12-202 16,-3-9 46-16,12 17 408 0</inkml:trace>
  <inkml:trace contextRef="#ctx0" brushRef="#br3" timeOffset="347298.709">8763 11419 1633 0,'-8'-18'267'0,"8"18"-240"0,0 0-21 16,20-16-8-16,6 2 3 0,12-9-3 0,10-9 7 15,9-3-8-15,9-4-5 0,5-4-26 0,12 3-42 16,-5-16-81-16,24 24-178 0,-10-16-262 0,-2 2 29 16,5 9 412-16</inkml:trace>
  <inkml:trace contextRef="#ctx0" brushRef="#br3" timeOffset="349017.4474">9550 13416 1171 0,'0'0'56'0,"0"0"-23"0,8-22-4 15,-8 22 11-15,9-20 5 0,-9 20 7 0,0 0-4 16,6-24-1-16,-6 24-3 0,0 0-2 0,0 0 2 16,0 0-7-16,0 0 2 0,0 0-15 0,0 0-9 15,-5 20-8-15,5-20-3 0,-11 32 0 0,4-9 6 16,0 1-5-16,1 5 9 0,-3 0-9 16,4 2 7-16,-3-2-6 0,0 1 6 0,2-2-4 15,3-4 3-15,0-5-5 0,3-19 1 16,1 22-5-16,-1-22 0 0,0 0-1 0,0 0 0 15,22 1 4-15,-22-1 2 0,16-17 5 0,-16 17-3 16,22-34 0-16,-7 13-6 0,0-6-1 0,2-1-5 16,-1 0 6-16,0 1-6 0,-1 0 6 0,-2 0-3 15,-2 4 3-15,-1 2-4 0,-3 3 4 16,-7 18-6-16,11-28 5 0,-11 28-2 0,0 0 1 16,0 0-1-16,0 0-1 0,0 0 2 0,0 0-1 15,0 0 1-15,0 0 0 0,-2 25 2 0,-2-7-3 16,1 2 6-16,1-2-3 0,1-1 5 0,1-17-2 15,3 29-1-15,-3-29 0 0,16 17 4 0,-16-17-2 16,27 6 7-16,-9-9 0 0,5-2-3 16,3-4 4-16,3-6-11 0,3-3-4 15,3-5 0-15,-1-2 0 0,3 1 0 0,-2-3 0 16,-2 6 0-16,-3 2 0 0,-4 2 0 0,-5 7 0 16,-1 2 0-16,-20 8 0 0,23-2 0 0,-23 2 0 15,0 0 0-15,11 19 0 0,-9-2 0 0,-2 3 0 16,-2 6 0-16,-3 2 0 0,0 2 0 0,-2 0 0 15,0 0 0-15,1-1 0 0,-1-2 0 16,4-3 0-16,2-2 0 0,3-2-18 0,-2-20-25 16,17 34-24-16,-17-34-33 0,35 27-59 0,-35-27-107 15,43-6-322-15,-15 6 31 0,1-12 309 0</inkml:trace>
  <inkml:trace contextRef="#ctx0" brushRef="#br3" timeOffset="349236.2501">10806 13543 1755 0,'0'0'88'0,"0"0"-62"0,0 0-12 0,20-10-1 15,-20 10 0-15,24-19-8 16,-24 19-1-16,30-22-4 0,-13 10-2 0,2 1-7 15,3 1-4-15,-2 0-15 0,5 6-15 0,-6-6-37 16,10 14-42-16,-29-4-59 0,51-2-97 0,-51 2-240 16,34-1 10-16,-4 12 373 0</inkml:trace>
  <inkml:trace contextRef="#ctx0" brushRef="#br3" timeOffset="349408.1163">10790 13741 1693 0,'-3'18'169'0,"-15"-10"-140"0,18-8-18 0,0 0-5 16,0 0-5-16,0 0-1 0,21 5 0 16,1-10 1-16,9-3-3 0,4-5-10 0,5-5-18 15,11 3-35-15,-2-12-56 0,26 19-136 16,-18-17-341-16,16-1 30 0,9 4 312 0</inkml:trace>
  <inkml:trace contextRef="#ctx0" brushRef="#br3" timeOffset="350111.3631">12838 12921 930 0,'0'0'105'0,"8"-23"1"0,-8 23-1 0,0 0-2 15,0 0-9-15,0 0-17 0,0 0-7 16,0 0-14-16,11 23-3 0,-11-23-7 16,11 40-7-16,-5-14-16 0,0 6-3 0,-1 2-16 15,-1 4 2-15,1 2-9 0,-1 1 7 0,0 2-11 16,-1-3 12-16,-2 1 1 0,1-4-31 0,0 0 15 15,-2-7-45-15,9 0-13 0,-8-13-23 0,13 11-61 16,-14-28-82-16,17 11-296 0,-17-11 39 0,25 5 306 16</inkml:trace>
  <inkml:trace contextRef="#ctx0" brushRef="#br3" timeOffset="350361.4466">13248 13093 1239 0,'-31'2'167'0,"16"17"-50"16,-13-10-20-16,15 10-7 0,-9-8-19 0,11 6-11 15,11-17-15-15,-25 27-7 0,25-27-7 0,-12 23-5 16,12-23-5-16,0 17-5 0,0-17-5 0,0 0-3 16,20 20-5-16,-20-20-1 0,23 10 0 0,-23-10-2 15,34 5 0-15,-13-4-1 0,3-2-2 0,1-1-2 16,3 1-8-16,0-1-5 0,5 2-16 15,-4-3-10-15,5 8-33 0,-9-8-28 16,11 15-58-16,-19-21-84 0,23 14-200 0,-10-1-85 0,-6-8 178 16</inkml:trace>
  <inkml:trace contextRef="#ctx0" brushRef="#br3" timeOffset="350595.8917">14101 13032 1238 0,'-27'-3'360'16,"27"3"-269"-16,-21 10-35 0,21-10-4 0,-19 19-8 15,19-19-7-15,-21 30-14 0,11-10-5 0,-1 2-8 16,2 4-1-16,-1 0-8 16,3 3 3-16,1 1-6 0,2-2 6 0,0 2 0 15,2-2-28-15,1 0 15 0,1-3-38 0,5-2-2 16,-5-23-25-16,14 38-49 0,-14-38-63 0,18 23-150 15,-18-23-188-15,20 5 30 0,-3 4 412 0</inkml:trace>
  <inkml:trace contextRef="#ctx0" brushRef="#br3" timeOffset="350799.0149">13935 12963 1841 0,'-25'1'82'15,"25"-1"-45"-15,0 0-17 0,0 0-1 0,0 0-2 16,0 0 5-16,30-1-13 0,-10 0-9 0,3-3 0 16,4-2 0-16,2 0 0 0,0 0 0 15,2-1 0-15,-1-3 0 0,5 4-11 0,-3-6-54 16,6 9-29-16,-3-10-34 0,13 16-34 0,-14-22-92 16,21 15-307-16,-5 0 51 0,-5-4 249 0</inkml:trace>
  <inkml:trace contextRef="#ctx0" brushRef="#br3" timeOffset="351314.5716">14817 12686 1631 0,'0'0'26'0,"0"0"-21"0,0 0-15 16,17-15 27-16,-17 15 15 0,33-25 5 0,-16 13 1 15,4 4-14-15,-4-2-6 0,2 4-11 0,-19 6-4 16,30-7-1-16,-30 7 0 0,21 2 1 16,-21-2-1-16,0 0 1 0,0 0 2 0,15 20 3 15,-15-20 2-15,-8 24-2 0,8-24-3 0,-24 35-12 16,5-16 32-16,-3 3-17 0,-3 0 33 15,4 1-7-15,-3-5-8 0,5 2 2 0,19-20-14 16,-29 32-12-16,29-32-2 0,-12 22 0 0,12-22 0 16,0 0 0-16,13 23 0 0,-13-23 0 0,33 11 0 15,-10-8 0-15,6-3 0 0,5-1 0 16,4-1 0-16,3-2-3 0,3 3-22 0,-3-4-19 16,3 6-18-16,-9-6-40 0,9 16-73 0,-26-23-170 15,15 19-245-15,-8-1 50 0,-25-6 380 0</inkml:trace>
  <inkml:trace contextRef="#ctx0" brushRef="#br3" timeOffset="351736.4416">12880 13689 1114 0,'7'-22'306'16,"10"22"-222"-16,-17 0-15 0,38-16-5 0,-15 3-5 16,11 3-15-16,0-2-8 0,7 4-4 0,1-4-1 15,6 3-7-15,5-3-2 0,6 1-7 0,6-1 0 16,3 0-5-16,7 1-1 0,2 0-6 0,3 0-1 16,4 1-1-16,0-1 0 0,3 1-3 15,-1 3-3-15,-4 0-5 0,2 2-3 0,-6 0-4 16,-3 4 2-16,0-2-8 0,-5 7-18 15,-10-5-29-15,2 14-45 0,-22-17-70 0,15 24-149 16,-20-11-193-16,-10-4 27 0,3 13 417 0</inkml:trace>
  <inkml:trace contextRef="#ctx0" brushRef="#br3" timeOffset="352080.1921">13304 13983 1376 0,'0'0'153'0,"0"0"-131"0,0 0-4 0,0 0 0 16,0 0 6-16,0 0 8 0,0 0 0 0,1 19 4 15,-1-19-8-15,-20 36 1 0,5-17-2 0,2 5 8 16,-3-4-1-16,4 2 4 0,0-3-7 16,4 0 0-16,8-19-11 0,-6 29-1 0,6-29-9 15,8 26-1-15,-8-26-6 0,21 22 1 0,-4-15 1 16,5-1-3-16,6-2 2 0,6-5-2 0,6-7-3 16,4-4-9-16,6-1-16 0,-2-9-22 15,6 6-28-15,-6-10-41 0,12 15-69 0,-19-23-75 16,21 22-120-16,-14-10-135 0,-9-8 97 0,11 17 419 15</inkml:trace>
  <inkml:trace contextRef="#ctx0" brushRef="#br3" timeOffset="352236.438">13732 13962 1677 0,'-13'27'63'0,"-4"-2"-21"15,3 4-25-15,2 1-11 0,4 2 1 0,-1 1-9 16,3-2 3-16,3-1-6 15,0-2-4-15,7 1-17 0,-2-6-15 0,13 4-43 16,-15-27-48-16,31 35-108 0,-31-35-195 0,30 6-75 16,0 1 182-16</inkml:trace>
  <inkml:trace contextRef="#ctx0" brushRef="#br3" timeOffset="352439.6308">14270 13801 1215 0,'-10'29'390'0,"-12"-10"-300"0,10 7-36 16,-5 1-25-16,2 2-26 0,2 2 17 15,1 3-26-15,0-1 27 0,3 1-9 0,1-3-11 16,2-3 2-16,3-4-14 0,1-5-12 16,7 2-36-16,-5-21-37 0,15 33-81 0,-15-33-128 15,0 0-238-15,23 6 38 0,-23-6 393 0</inkml:trace>
  <inkml:trace contextRef="#ctx0" brushRef="#br3" timeOffset="352642.6869">14594 13833 1510 0,'3'23'166'15,"-24"-8"-98"-15,11 6-19 0,-4-2-20 0,3 4-28 16,0 2 19-16,2-1-31 0,1 2 25 0,2 1-10 15,0 0-8-15,0-1 3 0,1 0-12 0,-1-2-6 16,5 5-26-16,-6-9-17 0,11 13-66 16,-4-33-47-16,-4 48-132 0,6-27-229 0,-2-21 64 15,2 35 385-15</inkml:trace>
  <inkml:trace contextRef="#ctx0" brushRef="#br3" timeOffset="352845.792">14248 13852 1891 0,'-17'3'92'0,"17"-3"-62"0,0 0-18 16,0 0-5-16,0 0-2 0,0 0 1 0,0 0-2 16,34-25-4-16,-11 13 0 0,6 0 0 0,3-1 0 15,1 1 0-15,2 2-7 0,-2-1-36 0,2 9-27 16,-7-9-43-16,13 17-69 0,-21-23-112 15,13 16-285-15,1 1 30 0,-6-6 340 0</inkml:trace>
  <inkml:trace contextRef="#ctx0" brushRef="#br3" timeOffset="353252.0472">14978 13619 1121 0,'0'0'383'0,"0"0"-288"16,0 0-40-16,0 0-10 0,0 0-14 15,0 0-2-15,0 0 5 0,25-15 5 0,-7 9 0 16,1-1-3-16,4 1-8 0,0 0-9 0,0 1-6 15,-1 1-6-15,-3 2-5 0,-2 2 0 0,0 1-2 16,-17-1-1-16,25 3 0 0,-25-3 0 0,0 0 1 16,17 10-1-16,-17-10 2 0,-3 17-2 0,3-17-1 15,-17 28-2-15,4-10 2 0,-5 2-2 16,-3-2 5-16,-2 2 1 0,0 1 8 0,-3-2 3 16,4 2 9-16,-1-3-2 0,4 3-3 0,0-3-17 15,5-1 0-15,14-17 0 0,-18 26 0 0,18-26 0 16,-2 20 0-16,2-20 0 0,19 15 0 15,-19-15 0-15,37 9 0 0,-7-9 0 0,1-4 0 16,7-1 0-16,0-3 0 0,5 2-55 16,-4-9-47-16,14 18-94 0,-26-26-225 0,18 17-174 15,-6-2 14-15,-3-5 485 0</inkml:trace>
  <inkml:trace contextRef="#ctx0" brushRef="#br3" timeOffset="353408.3081">15640 13887 1983 0,'-18'5'64'0,"18"-5"-64"0,-28 7 0 15,28-7 0-15,-21 0 0 16,21 0 0-16,0 0 0 0,-18-11 0 0,18 11 0 0,0-17 0 16,0 17 0-16,7-26 0 0,-7 26-10 15,18-34-140-15,9 34-261 0,-16-18-251 0,-11 18 47 16,30-19 417-16</inkml:trace>
  <inkml:trace contextRef="#ctx0" brushRef="#br3" timeOffset="357877.012">23871 10537 249 0,'0'0'82'0,"17"-2"-9"15,-17 2-7-15,0 0 10 0,0 0 14 0,0 0 24 16,0 0 9-16,15 19 2 0,-15-19-8 0,0 0-14 16,-17 4-18-16,17-4-9 0,0 0-14 0,-19 7-12 15,19-7-14-15,-24-1-13 0,24 1-10 0,-32-3-7 16,13 2-3-16,-3 1-1 0,-2 1-1 0,-1 1-3 16,-1 0-2-16,-6 0-3 15,-3 2-1-15,-2 1 5 0,-3 1 0 0,-4 1 4 16,-2-1 0-16,-4 3 1 0,-2-1-1 0,-1 1 4 15,-3 2 2-15,-2-2 3 0,-2 0 2 0,1 0 6 16,-3-4 1-16,4 1 4 0,-5-2-1 0,-2 1-3 16,-2-2-5-16,0 0-3 0,-2-1-4 0,0 1-3 15,-2-1-2-15,-1 0-1 0,0 0 0 16,-4 1 0-16,-2 1-1 0,-4 1 0 0,-5 1-2 16,1 1 1-16,-3 0-3 0,-2 1 3 0,-3 0-1 15,-3 1 2-15,-2-1-1 0,-5 2 2 0,3-1-3 16,-1 0 4-16,1-1 14 0,-1 2-34 0,1 0 35 15,-3-1-34-15,2 0 22 0,4-3 3 16,-2-3 2-16,4 2 3 0,-3-2-1 0,0 0 0 16,3 0-3-16,-2-1-3 0,1 1-3 15,0 1 0-15,-2 1-2 0,-2 1 0 0,2 3 0 16,-2-1-1-16,1 1 0 0,1 0 2 0,-1 1-2 16,1 1 4-16,0 0-3 0,2 0 3 0,4 0-2 15,3-2 5-15,3 0-2 0,5-4 2 0,2-2-3 16,6-3-2-16,6-1-1 0,6-3-1 0,5 0 0 15,3-4-6-15,8 1-6 0,0-4-18 0,6 5-25 16,-7-7-33-16,12 12-58 0,-18-21-76 16,20 19-172-16,-7-3-89 0,-6-5 80 15,14 19 403-15</inkml:trace>
  <inkml:trace contextRef="#ctx0" brushRef="#br3" timeOffset="357970.7556">17202 10993 918 0,'-20'7'20'0,"20"-7"-67"15,0 0-86-15,17-19-126 0,-11-1-95 0,22 13 210 16</inkml:trace>
  <inkml:trace contextRef="#ctx0" brushRef="#br3" timeOffset="358439.5036">17596 10831 701 0,'18'-22'103'0,"-18"22"-74"0,20-19-9 0,-20 19 0 16,21-22-2-16,-21 22 20 0,20-19-7 0,-20 19 9 15,0 0 0-15,19-13 7 0,-19 13 13 0,0 0 17 16,0 0 3-16,0 0-2 0,0 0-19 0,0 0-19 16,0 0-13-16,0 0-4 0,-23 4-3 15,23-4-1-15,0 0-1 0,-18 17 0 0,18-17-2 16,0 0 3-16,-18 21-6 0,18-21 0 15,-12 22 11-15,12-22-38 0,-10 35 37 0,9-12-32 16,-2 1 16-16,2 5 8 0,0 5-9 0,2 5 9 16,-2 3-10-16,2 6 7 0,-1 4-14 0,1 4 7 15,-1 3-13-15,1 0 13 0,-2 4 2 16,-4 3-21-16,2 0 22 0,-3 4-20 0,0-1 4 16,-1 0 21-16,0-2-10 0,4-2 17 0,-2-2-13 15,3-2 11-15,0-4-1 0,3-2-23 0,0-4 18 16,1-2-22-16,0-2 5 0,1-2 10 0,-1 0-10 15,0-4 8-15,0 0-16 0,-2-5 1 0,1 1-14 16,-4-7-6-16,5 2-21 0,-7-6 0 16,6 5-25-16,-11-11-3 0,10 10 6 15,-11-13-20-15,9 11 24 0,-8-9-9 0,8 5 10 16,-7-4-4-16,7 0 5 0,-4-3-3 0,3 4 2 16,3-21 8-16,-6 33-21 0,6-33-22 0,-3 22-88 15,12 0-89-15,-9-22 228 0</inkml:trace>
  <inkml:trace contextRef="#ctx0" brushRef="#br3" timeOffset="358939.5064">17696 12685 1014 0,'-8'-22'1'0,"8"22"-19"0,0 0 1 16,-19-14-3-16,19 14 36 0,0 0-11 0,0 0 18 15,-23-7-7-15,23 7-7 0,-17-4-8 0,17 4-1 16,-23 2 0-16,23-2 0 0,-27 5 2 0,27-5 5 16,-34 5 28-16,16-1-9 0,-3-2 23 0,1 3-21 15,-3-4-5-15,0 4-1 0,-2-4 0 16,0 3 7-16,-5-2 2 0,3 4 3 0,-6-3-2 15,2 4 0-15,-7-2-3 0,3 2-2 16,-7-2-3-16,2 5-19 0,-5-4 11 0,0 3-19 16,-1 1 12-16,-1 1 0 0,-3 0-4 0,1 1 4 15,-4 0 2-15,4 2 7 0,-1 0 0 0,3 3 3 16,-1-4-6-16,1 1 1 0,1-1-6 0,1-3 1 16,2-2-2-16,5-2-1 0,3-3-1 15,3 0-1-15,2-3 0 0,2-1-5 0,1-3-1 16,4-1-1-16,1-1-1 0,3 1 2 0,1-1 1 15,-1-1-4-15,2 2-5 0,0-3-9 16,17 8-10-16,-30-14-12 0,30 14-8 0,-30-12-15 0,30 12-16 16,-31-6 2-16,31 6 16 0,-30 0-2 15,30 0 4-15,-27 6 9 0,27-6-3 16,-19 10 23-16,19-10 17 0,0 0-10 0,0 0-16 16,-18 10-16-16,18-10-23 0,0 0-2 0,0 0-8 15,0 0-9-15,0 0-87 0,24 1-89 0,-24-1 173 16</inkml:trace>
  <inkml:trace contextRef="#ctx0" brushRef="#br3" timeOffset="359502.0052">15924 12830 957 0,'0'0'200'0,"0"0"-169"16,-19-9-24-16,19 9-6 0,0 0-1 0,-2-25 5 15,2 25 3-15,0-17 6 0,0 17-2 0,0 0 0 16,0 0-5-16,4-19 2 0,-4 19 3 16,0 0 10-16,0 0 4 0,0 0 7 0,0 0 1 15,0 0 0-15,0 0-3 0,0 0-4 0,0 0-7 16,0 0-5-16,0 0-5 0,0 0-5 0,0 0-1 16,0 0-4-16,0 0-1 0,0 0-1 0,0 0 0 15,0 0 2-15,0 0-1 0,0 0 2 0,12 17 0 16,-12-17-2-16,0 0 3 15,2 23-4-15,-2-23 4 0,-1 23-4 0,1-23 5 16,-2 27-4-16,2-27 4 0,-5 31-4 0,5-31 3 16,-6 33-3-16,3-16 3 0,1 0-3 0,-3 1 4 15,2-1-2-15,3-17 6 0,-6 29-2 0,6-29 5 16,-2 21-5-16,2-21 0 0,0 0-4 0,0 0 1 16,5 19-3-16,-5-19 2 0,0 0-2 0,0 0 1 15,0 0 0-15,17 14 1 0,-17-14-1 16,0 0 1-16,16 25-2 0,-10-8 2 0,1 6-3 15,2 5 5-15,-2 8-8 0,-1 6 9 0,-1 2 11 16,-2 6-24-16,-3-1 28 0,-1 5-25 0,-1-1 5 16,-3 1 15-16,-2 2-10 0,-1-2 17 15,-3-3-10-15,2-2 8 0,-3-6-14 0,1-2 10 16,0-3-11-16,1-3-11 0,4-5 28 0,1-2-33 16,0-5 28-16,4-1-13 0,0-2-6 15,2-3 1-15,-1-17-9 0,4 31-6 0,0-14-15 16,-4-17-5-16,6 33-16 0,-6-33-14 0,5 30-28 15,-5-30-18-15,4 28-21 0,-4-28-7 0,5 27-6 16,-5-27 2-16,3 25-8 0,-3-25-3 0,5 21-1 16,-5-21 0-16,4 18 69 0,-4-18 88 0</inkml:trace>
  <inkml:trace contextRef="#ctx0" brushRef="#br3" timeOffset="360095.7413">15927 14425 853 0,'0'0'56'0,"10"-20"-29"0,-10 20-11 0,6-21-3 16,-6 21 0-16,7-23-7 0,-7 23-3 0,3-17-1 15,-3 17 2-15,0 0 5 0,0 0 14 0,0 0 10 16,-20-17 6-16,20 17 5 0,0 0-2 15,0 0 1-15,-21 8 2 0,21-8-2 0,0 0-8 16,-16 20-5-16,16-20-9 0,0 0 2 16,-23 21-3-16,23-21 2 0,0 0-2 0,-16 18-2 15,16-18-4-15,0 0-3 0,0 0-1 0,0 0-2 16,0 0-4-16,0 0-1 0,-20 7-2 0,20-7-2 16,0 0 2-16,-24 3-1 0,24-3-1 0,-24 4 1 15,24-4-1-15,-32 8 1 0,13-1-1 0,-4-1 3 16,-2 2-2-16,-3 1 2 0,-2-1-2 15,-2 1 3-15,-3-1-4 0,-2 3 3 0,-3 0-1 16,1 1 5-16,-3-1 3 0,-1 0 6 0,-3-1 0 16,1-1 2-16,-5-3-1 0,3 2-2 0,-4-4-1 15,1 0-3-15,-1 0 17 0,-2-1-39 16,2-3 36-16,0 0-19 0,-1-2-21 0,1-2 37 16,-3 2-37-16,-2-1 16 0,1 1 1 0,-6 1-1 15,1 1-1-15,-3 2 1 0,0 2 17 16,-1 2-36-16,-1 0 36 0,0 0-37 0,1 0 18 15,-3 0 1-15,0 0 0 0,-1 0 1 0,0 0-2 16,1-1 1-16,3 0-1 0,-2 0 1 0,3-2-1 16,2 1 2-16,-1-2-1 0,1-2-1 0,1 0 0 15,1 0-1-15,0 0 1 0,3-2 0 0,2 2-2 16,0-4-7-16,6 3-5 0,0-2-8 16,7 1-3-16,-2-1-2 0,9 4 0 15,-1-6-4-15,8 5-5 0,-3-5-8 0,9 5-11 16,-3-8 2-16,24 8-44 0,-32-10-33 0,32 10-122 15,0 0-181-15,-18-13 46 0,18 13 389 0</inkml:trace>
  <inkml:trace contextRef="#ctx0" brushRef="#br3" timeOffset="360455.3884">13026 14575 399 0,'0'0'32'16,"0"0"-26"-16,0 0-6 0,0 0 10 0,0 0 10 16,0 0 11-16,0 0 5 0,0 0 1 15,0 0-1-15,0 0 4 0,0 0 13 0,0 0 17 16,-21-9 11-16,21 9 4 0,0 0-3 0,0 0-8 16,0 0-2-16,0 0-3 0,-21-23-24 0,21 23 16 15,0 0-16-15,0 0 14 0,0 0-4 0,0 0-11 16,0 0-15-16,0 0-9 0,-1 26 11 0,5-2-28 15,-2 8 35-15,4 13-21 0,-2 4 8 16,0 11 8-16,-6 6-18 0,2 9 7 0,-5 7-20 16,-1 7-2-16,-5 7 13 0,-2 8-8 0,-4 5 14 15,-2 5 6-15,-3 3-26 0,1-3 4 16,0-1 8-16,2 0-9 0,4-8 10 0,2-4 1 16,3-8-23-16,3-11-4 0,2-7 7 0,3-9-33 15,5-2-7-15,-3-15-45 0,15 10-80 0,-20-32-108 16,10 4-284-16,7 2 48 0,-12-33 380 15</inkml:trace>
  <inkml:trace contextRef="#ctx0" brushRef="#br3" timeOffset="362158.527">644 15007 1111 0,'0'0'56'0,"-19"-16"-26"16,19 16-12-16,-12-18 1 0,12 18 6 16,0 0 13-16,-3-18 6 0,3 18 5 0,0 0 2 15,0 0-4-15,0 0-3 0,0 0-4 0,0 0-2 16,0 0-2-16,10 18-2 0,-10-18-8 0,17 35-2 15,-7-11-11-15,1 4 1 0,-2 6-9 0,1 4 2 16,-1 3 8-16,-1 4-23 0,-3 0 26 0,-1 4-22 16,-4-4 6-16,-2-1 9 15,-1 1-11-15,-2-5 11 0,-1-3-6 0,0-4 8 16,0-10-7-16,2-6 1 0,4-17-3 0,0 0-3 16,0 0 0-16,0 0-2 0,0 0 1 0,0 0 0 15,0 0 2-15,2-24-2 0,2-3 4 0,0-8-7 16,1-5 6-16,2-2-9 0,0-3 11 0,1-1-10 15,-1 1 12-15,-2 0 7 0,1 0-24 0,-4 1 22 16,1 0-22-16,-2-2 9 0,-1 1 8 16,1 1-9-16,1 1 8 0,2 2-11 0,1 4 9 15,2 6-8-15,1 8 5 0,-8 23-2 0,18-27 0 16,-18 27 0-16,17-8 0 0,-17 8 0 0,19 3 0 16,-19-3 0-16,26 17-2 0,-26-17 4 0,28 37-3 15,-15-12 2-15,-1 4-3 0,-2 3 4 16,-3 0-7-16,-1 0 7 0,-2 1-8 0,-3 0 8 15,-3 2-7-15,-2 2 7 0,-4 0-7 16,-2 0-6-16,-3 1 25 0,-4-1-24 0,-3-1 24 16,-1-1-9-16,0-4-12 0,0-6 1 0,3-3-15 15,-1-8-12-15,19-14-29 0,-26 10-33 0,26-10-75 16,-17-12-94-16,22-5-273 0,-5 17 42 0,3-41 356 16</inkml:trace>
  <inkml:trace contextRef="#ctx0" brushRef="#br3" timeOffset="362517.8844">1108 15253 1260 0,'0'0'69'0,"-6"26"-16"0,6-26 0 16,2 30 3-16,-2-30-4 0,4 31-2 0,-4-31-14 16,3 36-3-16,-2-17-15 0,4 4-1 15,-2-1-4-15,2 1 7 0,-3-2 1 0,2 0 4 16,-3-3-10-16,3 2 3 0,-4-20-9 0,3 32 2 15,-3-32-3-15,3 27 0 0,-3-27-4 0,0 0 1 16,1 19-2-16,-1-19 0 0,0 0-2 0,0 0-1 16,0 0-1-16,0 0 0 0,0 0 2 0,0 0 2 15,8-19 2-15,-8 19-1 0,9-37 4 16,-4 11-5-16,-2-2 4 0,2-1-5 16,-2 0 4-16,0 2 0 0,-1-1 3 0,-1 1-6 15,-1 0 3-15,-1 2-8 0,1 1 3 0,0 3-2 16,1 4 2-16,-1 17-6 0,2-21-2 0,-2 21-12 15,0 0-7-15,0 0-15 0,17-17-15 0,-17 17-5 16,19-6-39-16,-19 6 0 0,25-3-36 0,-25 3-13 16,28 3-30-16,-28-3-29 0,29 6-73 15,-6 8-96-15,-23-14 202 0,38 14 175 0</inkml:trace>
  <inkml:trace contextRef="#ctx0" brushRef="#br3" timeOffset="362892.8738">1543 15326 1000 0,'0'0'341'0,"0"0"-235"0,0 0-53 16,0 0-18-16,0 0-11 0,0 0-1 0,0 0 6 16,0 0 9-16,0 0-2 0,21 11-6 0,-21-11-9 15,23-7-5-15,-23 7-5 0,30-10-5 0,-30 10-1 16,33-14-2-16,-33 14 1 0,33-18-2 15,-33 18 0-15,27-22-1 0,-27 22 1 16,19-26-3-16,-19 26 4 0,11-25-7 0,-11 25-9 16,2-22 33-16,-2 22-33 0,0 0 34 0,-14-19-19 15,14 19-2-15,-22-2-1 0,22 2-3 0,-32 10 0 16,14 0-17-16,-3 5 32 0,2 2-26 0,0 3 31 16,-1 4-5-16,1 2-1 0,-1 4 11 0,2 0-6 15,2 2 7-15,0-1-9 0,5-1 3 16,0-2-11-16,5-2 0 0,5-6-8 0,4-2 0 15,-3-18-1-15,19 24 0 0,-2-16-8 0,4-5-4 16,7-2-14-16,1-8-15 0,11 1-20 0,-5-13-27 16,14 12-39-16,-15-25-68 0,21 20-120 0,-12-9-193 15,-4-8 45-15,14 20 467 0</inkml:trace>
  <inkml:trace contextRef="#ctx0" brushRef="#br3" timeOffset="363236.6575">2028 15256 1358 0,'0'0'112'15,"-44"-1"-54"-15,24 5-3 0,-6-6-1 0,7 10-1 16,-4-3-8-16,3 5-3 0,-2 2-11 0,5 4-2 16,0 2-14-16,4 4 3 0,1 0-7 0,2 2 4 15,4-3-5-15,3 0 7 0,5 1-6 16,3 0 0-16,2-4-1 0,5-1-4 0,-12-17 2 16,34 13 1-16,-11-13 1 0,5-6-4 15,3-7-1-15,1-4 0 0,1-8-1 0,-1-4 0 16,-3-4 5-16,0-5-9 0,-2-3 7 0,0-5-9 15,-2-1-5-15,0-2 16 0,-4-1-13 0,-1 2 14 16,-3 1-7-16,-2 3-6 0,-4 0 5 0,-1 6-4 16,-1 1 5-16,-1 7-4 0,-3 8 1 15,-5 22 1-15,3-19-1 0,-3 19-2 0,0 0-1 16,-14 18-5-16,6 4 1 0,-4 12 1 0,-2 11-3 16,1 5 7-16,-3 7-9 0,-1 1 8 0,3 3-4 15,1-4-23-15,5-2 10 0,1-5-23 0,7-3 1 16,0-7 0-16,8 1-30 0,-3-16-18 0,13 9-47 15,-18-34-50-15,32 34-71 0,-12-23-259 16,-20-11 52-16,48 2 390 0</inkml:trace>
  <inkml:trace contextRef="#ctx0" brushRef="#br3" timeOffset="363424.1368">2466 15186 1430 0,'0'0'187'0,"0"0"-123"0,0 0-5 0,-18 9-13 16,18-9-31-16,-20 15 21 0,20-15-36 15,-20 34 23-15,12-8-10 0,2 1-10 0,1 8 1 16,2 2-5-16,0 0 5 0,1 4-7 0,2-3 8 16,0-1-10-16,1-2 1 0,4-6-15 0,0-7-4 15,3-4-20-15,-8-18-20 0,23 20-14 16,-23-20-24-16,32 3-73 0,-29-27-126 0,6-1-232 16,8 0 23-16,-9-24 475 0</inkml:trace>
  <inkml:trace contextRef="#ctx0" brushRef="#br3" timeOffset="363549.1336">2557 14876 1573 0,'-20'14'71'15,"20"-14"-49"-15,-16 25-8 0,16-25-16 0,1 22-11 16,-1-22-24-16,16 22-25 0,6-4-83 0,-22-18-160 16,20 1-233-16,6 8 15 0,-8-14 469 15</inkml:trace>
  <inkml:trace contextRef="#ctx0" brushRef="#br3" timeOffset="363783.4926">3107 15095 1417 0,'0'0'136'0,"-41"20"-60"0,20-7-4 0,-8-7-15 16,6 6-9-16,-7 0-3 0,5 5-17 0,-3 3 24 15,5 1-29-15,0 2 18 0,3 4-12 0,2-4-11 16,3 3-13-16,6 0-5 0,1-2 0 0,4-1 0 15,4-2 0-15,3-3 0 0,3-1 0 0,-6-17 0 16,23 29 0-16,-23-29 0 0,36 15 0 16,-13-15 0-16,2-4-1 0,8-6-34 15,2-9-18-15,9-2-20 0,-6-17-65 0,20 14-105 16,-25-33-209-16,17 7-135 0,3 1 123 0,-14-15 464 16</inkml:trace>
  <inkml:trace contextRef="#ctx0" brushRef="#br3" timeOffset="363955.4038">3499 14652 1374 0,'-28'12'236'16,"18"17"-128"-16,-12-3-42 0,7 8-12 0,-2 1-27 15,2 6 2-15,-1 3-9 0,1 5 7 0,3 1-11 16,1 2 4-16,2 4-17 0,1 0-8 0,2 3 14 16,0-3-23-16,3-1-7 0,-1-7-21 0,6-1-25 15,-4-15-32-15,10 5-47 0,-8-37-80 0,9 24-286 16,-9-24-37-16,0 0 242 0</inkml:trace>
  <inkml:trace contextRef="#ctx0" brushRef="#br3" timeOffset="364111.6947">3207 15070 1859 0,'-21'8'122'0,"21"-8"-59"0,0 0-60 15,0 0-3-15,0 0 0 0,0 0 0 16,0 0 0-16,7 22 0 0,-7-22 0 0,33 5 0 15,-9-4 0-15,2-4 0 0,8-1 0 0,0-6-37 16,11 4-44-16,-2-13-46 0,22 18-111 0,-23-13-372 16,17-4 14-16,6 6 239 0</inkml:trace>
  <inkml:trace contextRef="#ctx0" brushRef="#br3" timeOffset="364846.3699">4272 15199 1023 0,'17'-8'319'0,"-17"8"-293"15,2-17-13-15,-2 17-9 0,0 0 27 0,0 0 6 16,0 0-3-16,0 0 6 0,-9 23-49 0,1-5 32 15,2 7-29-15,-3 2 24 0,3 7 20 0,-5-3 1 16,4 8 13-16,-3-6-10 0,3 2 4 16,-2-5-11-16,4-2-3 0,-1-5-13 0,2-5-3 15,4-18-10-15,-2 17 0 0,2-17-5 0,0 0-2 16,0 0 1-16,0 0 0 0,0 0 3 0,20-16-1 16,-20 16 3-16,20-38-5 0,-6 7 4 0,1-3-7 15,3-3 5-15,1-3-4 0,-1 0 7 16,-1 1-8-16,-3 4-6 0,0 4 27 15,-3 3-20-15,-3 4 26 0,-2 3-8 0,-6 21-7 16,8-26 0-16,-8 26 0 0,0 0 3 0,0 0 0 16,0 0 1-16,0 0-3 0,0 0-5 0,0 0-3 15,0 0-1-15,6 19 2 0,-6-19-1 0,6 24 3 16,-6-24 0-16,12 20 0 0,-12-20-4 0,19 12-8 16,-19-12 8-16,31 6-10 0,-11-6 12 0,2-4 9 15,5-4-12-15,-1-2 0 0,3-3 0 16,1-2 0-16,1-1 0 0,-1 1 0 0,-1 0 0 15,-2 2 0-15,-3 1 0 0,-2 2 0 0,-5 3 0 16,-17 7 0-16,25-9 0 0,-25 9 0 16,0 0 0-16,0 0 0 0,17-1 0 0,-17 1 0 15,0 0 0-15,0 0 0 0,7 23 0 0,-7-23 0 16,5 32 0-16,-3-11 0 0,-1 5 0 0,2 2 0 16,-3 2 0-16,-1 5 0 0,1 0 0 15,-3 0 0-15,4 1 0 0,1-7 0 0,2 2-2 16,0-7-51-16,6 1-27 0,-10-25-48 0,28 44-112 15,-28-44-261-15,0 0-88 0,34 18 136 0</inkml:trace>
  <inkml:trace contextRef="#ctx0" brushRef="#br3" timeOffset="365675.2703">5269 14677 998 0,'-22'24'220'16,"22"-24"-109"-16,0 0-18 0,-26-13-10 0,26 13-12 15,0 0-7-15,0 0-10 0,0 0-11 16,0 0-5-16,-19-18-5 0,19 18-5 0,0 0-3 15,0 0-3-15,0 0-6 0,5-20 0 0,-5 20-4 16,0 0 0-16,0 0 0 0,25-5-1 0,-25 5 0 16,27 10 2-16,-9 0-5 0,1 2 1 0,3 2-3 15,1 3-1-15,4 4-3 0,2-1 6 0,1 1-6 16,6 0 4-16,1-2-3 0,3-1-1 16,5-2-2-16,3-3 1 0,4-4-1 0,2-3-1 15,0-2-1-15,0 0 1 0,-1-1-2 16,-3 0 2-16,-2-2 0 0,-3 2 3 0,-8 2 0 15,-1-2 0-15,-10 4-4 0,-5 2-2 0,-21-9-2 16,22 22 0-16,-22-22 1 0,5 29 2 0,-9-12-2 16,-3 0 5-16,-4 1-2 0,-4 1 3 0,0-2-1 15,-4 0 2-15,-1-1-5 0,-2-2 3 16,1-3-3-16,0 1 3 0,2-3 0 0,1-1 2 16,-1-1 1-16,0 1 4 0,0-2-1 0,-3 1 1 15,-4 1-1-15,1 2-12 0,-6 2 16 0,-2 1-12 16,-6 4 17-16,-3 3-15 0,-4 3 0 0,-4 3 0 15,-1 1 0-15,0 2 0 0,-2-1 0 0,5 0 0 16,1-2 0-16,7-3 0 0,6-5 0 16,9-4 0-16,6-3 0 0,19-11 0 15,0 0 0-15,0 0 0 0,0 0-51 0,3-20-22 16,24 8-45-16,-10-28-112 0,28 10-388 0,-4-9 28 16,4-2 224-16</inkml:trace>
  <inkml:trace contextRef="#ctx0" brushRef="#br3" timeOffset="366362.7453">6815 14578 1514 0,'0'0'202'0,"0"0"-159"0,0 0-23 0,0 0-15 16,0 0 13-16,0 0-13 0,-9 19 20 15,11 0-5-15,-5 8-7 0,1 7 7 0,-3 6-11 16,0 6 10-16,-4 6-6 0,2 3 12 16,-3 3-12-16,0 4 4 0,0-1-19 0,-1-2-7 15,-3 0 14-15,2-3-20 0,3-5 12 0,-1-5-13 16,9-7-16-16,-1-6-9 0,11-1-27 0,-9-32-29 15,29 42-66-15,-29-42-93 0,35-5-280 16,-9 5 19-16,-4-17 287 0</inkml:trace>
  <inkml:trace contextRef="#ctx0" brushRef="#br3" timeOffset="366612.738">7232 14736 1023 0,'-8'-23'366'0,"8"23"-264"0,0 0-47 16,-19-22-7-16,19 22 1 0,0 0 0 0,0 0-4 15,0 0-6-15,0 0-7 0,0 0-6 0,0 0-6 16,-1 34 1-16,5-3-4 0,-1 5 5 0,0 6-15 16,-2 5 5-16,-1 2-12 0,1 3 6 0,-2-2-9 15,0 1 6-15,0-2-9 0,-1-5-11 16,4-2 18-16,0-6-27 0,3-1 12 0,-1-5-19 15,4 0-30-15,-4-13-22 0,11 10-53 0,-15-27-92 16,19 6-254-16,-19-6-34 0,22-9 193 16</inkml:trace>
  <inkml:trace contextRef="#ctx0" brushRef="#br3" timeOffset="366847.1421">7575 14772 1341 0,'-16'28'386'0,"-13"-22"-303"0,5 10-32 16,-6 0-11-16,3 6 1 0,-3 2-8 0,1 4 3 16,-1-1-10-16,2 1-16 0,1-4-10 0,6 1 0 15,4-4 0-15,5-1 0 16,12-20 0-16,-13 27 0 0,13-27 0 0,2 21 0 16,-2-21 0-16,14 17 0 0,-14-17 0 0,26 14 0 15,-7-9 0-15,4-1 0 0,3-4 0 0,5-2 0 16,-1-2 0-16,4-3 0 0,2 2-10 0,-1-6-46 15,5 7-37-15,-8-14-63 0,19 22-150 0,-23-16-312 16,8 3 55-16,3 9 319 0</inkml:trace>
  <inkml:trace contextRef="#ctx0" brushRef="#br3" timeOffset="367300.2556">8066 14996 1295 0,'-40'-14'256'16,"22"10"-165"-16,-14-4-15 0,10 6-7 0,-8 0-10 16,4 6-17-16,-4-2-6 0,2 5 1 0,-1 2-7 15,2 2-2-15,2-1-10 0,3 4-8 0,1-1-10 16,21-13 0-16,-30 30 0 0,30-30 0 0,-19 29 0 16,19-29 0-16,-2 23 0 0,2-23 0 0,15 22 0 15,-15-22 0-15,29 16 0 0,-11-10 0 0,5-4 0 16,1-2 0-16,3-2 0 0,2-3 0 15,2-1 0-15,-3-1 0 0,0-3 0 16,-3 0 0-16,0 0 0 0,-4-1 0 0,0 0 0 16,-3 0 0-16,-1-1 0 0,-17 12 0 0,26-23 0 15,-26 23 0-15,22-24 0 0,-22 24 0 0,16-17 0 16,-16 17 0-16,0 0 0 0,0 0 0 0,0 0 0 16,0 0 0-16,0 0 0 0,0 0 0 0,17 31 0 15,-16-7 0-15,-2 7 0 0,-3 4 0 16,-1 5 0-16,-2 5 0 0,0 4 0 0,-3 3 0 15,0 0 0-15,-1 1 0 0,-2-3 0 0,-2-2 0 16,-2-3 0-16,0-5 0 0,-1-4 0 0,0-5 0 16,1-4 0-16,-2-5 0 0,1-5 0 0,1-4 0 15,0-6 0-15,17-7 0 0,-29 4 0 0,29-4 0 16,-27-18 0-16,13-3-32 16,6 1-55-16,-9-17-71 0,23 18-223 0,-17-17-250 15,5 3 40-15,4 4 425 0</inkml:trace>
  <inkml:trace contextRef="#ctx0" brushRef="#br4" timeOffset="423602.3024">12882 12446 1305 0,'0'0'158'15,"9"-21"-110"-15,-9 21-23 0,2-20-4 0,-2 20-4 16,9-19 7-16,-9 19-1 0,0 0 1 16,0 0 7-16,0 0 0 0,14 32 7 0,-15-7-3 15,2 13 1-15,-7 2-14 0,0 6 10 0,-4 0-11 16,1-1-7-16,-1-6 22 0,4-9-29 0,2-13 20 16,4-17-19-16,0 0 0 0,31-4 1 0,-4-19-10 15,10-16 22-15,12-18-22 0,10-12 13 16,8-13-5-16,12-9-31 0,7-1-16 0,-4-9-81 15,19 18-322-15,-27-6-182 0,0 13 14 16,-12 9 438-16</inkml:trace>
  <inkml:trace contextRef="#ctx0" brushRef="#br4" timeOffset="424635.9035">12599 14031 1065 0,'0'0'322'0,"0"0"-243"0,0 0-40 16,0 0-18-16,0 0 6 0,0 0 15 0,12 28 17 15,-12-28 1-15,6 36-6 0,-6-15-22 0,4 1-7 16,-3-2-16-16,1-1 1 0,1-2-7 0,-3-17 1 15,9 23-3-15,-9-23 1 0,20 6 4 0,-3-13 1 16,6-9 7-16,10-10-3 0,7-15 1 0,9-14-8 16,10-14-10-16,9-13 9 0,14-9-31 15,3-13-36-15,18 12-108 0,-19-14-430 0,17 7 17 16,-10 6 132-16</inkml:trace>
  <inkml:trace contextRef="#ctx0" brushRef="#br4" timeOffset="425308.5375">14871 14066 604 0,'0'0'175'0,"0"0"-56"0,0 0-22 16,0 0-14-16,0 0-9 0,0 0-8 15,0 0-1-15,0 0 6 0,0 22 6 0,3 1 10 16,-10-6-3-16,8 12 2 0,-11-5-14 0,8 5-3 16,-5-8-18-16,4-2-7 0,3-19-16 15,0 0-1-15,0 0-4 0,22-8-2 0,0-15 3 16,10-11-24-16,8-12 0 0,10-14 0 0,7-5 0 16,7-7-22-16,8 3-59 0,-11-14-119 0,11 22-441 15,-17-6-1-15,-6 8 182 0</inkml:trace>
  <inkml:trace contextRef="#ctx0" brushRef="#br4" timeOffset="426777.4521">14789 13159 504 0,'0'0'101'0,"-21"3"-29"0,21-3-8 0,0 0 5 15,-19 1 2-15,19-1 10 0,0 0-2 0,0 0-1 16,0 0-14-16,0 0-8 0,-18-7-10 0,18 7-4 16,0 0-3-16,0 0-2 0,0 0 0 15,0 0-2-15,-4-17-3 0,4 17-5 0,0 0-1 16,0 0-6-16,0 0-3 0,0 0-3 0,0 0-4 15,0 0-1-15,6-17 1 0,-6 17-1 16,0 0 0-16,0 0-2 0,0 0-3 0,0 0 2 16,0 0 4-16,0 0 5 0,21 11-1 0,-21-11 0 15,25 4-3-15,-6-2-4 0,2-5-2 0,4 0-4 16,5-3 0-16,3-4-1 0,2-1 2 0,4-2-3 16,3-3 3-16,0 1-4 0,-1 0 4 0,2 1-3 15,-3 2 2-15,-1 1-3 0,-1 4 3 16,-4 1-2-16,-3 4 0 0,-3-2-8 0,-1 6-8 15,-4-2-6-15,2 4-8 0,-7-1 2 16,2 3 4-16,-2-4 5 0,0 2 4 0,-1-3 1 16,0 1 0-16,-17-2-4 0,29-3 1 0,-29 3-4 15,26-9-9-15,-26 9-8 0,20-12-15 0,-20 12-21 16,0 0-41-16,12-23-65 0,-12 23-256 0,0 0 21 16,0 0 272-16</inkml:trace>
  <inkml:trace contextRef="#ctx0" brushRef="#br4" timeOffset="427339.9083">15275 12886 742 0,'0'-21'185'0,"0"21"-50"0,0 0-37 15,0 0-23-15,0 0-23 0,0 0-1 0,0 0 0 16,-17 3-3-16,17-3-2 0,0 0-3 16,-23-6-9-16,23 6-8 0,-17-3-6 0,17 3-8 15,-22 1-5-15,22-1 1 0,-30 5 2 0,13-1 7 16,-1 0 1-16,-3 4 5 0,-2-2-2 0,0 5 4 16,-4-3-2-16,5 6 2 0,-3-3-3 0,3 1-2 15,1-3-5-15,2 2-1 0,19-11-7 0,-31 20 2 16,31-20-1-16,-23 15 0 0,23-15 0 15,0 0 3-15,-18 11-3 0,18-11 1 16,0 0-3-16,0 0-4 0,0 0-3 0,0 0 1 16,0 0 0-16,0 0 3 0,27 0 3 0,-27 0-1 15,31-3 0-15,-10-1-2 0,1-1-2 0,5 3-2 16,-1-2-1-16,4 0 2 0,-2 3 0 0,-2 0 0 16,0 1 0-16,-3 1-4 0,-2 4-6 0,-2-1-6 15,-1 4-9-15,-18-8-3 0,33 17-20 16,-33-17-16-16,28 22-30 0,-28-22-33 0,26 26-50 15,-26-26-42-15,22 25-72 0,-13-8-163 0,-9-17 73 16,26 27 359-16</inkml:trace>
  <inkml:trace contextRef="#ctx0" brushRef="#br4" timeOffset="434254.2365">18227 11479 1406 0,'0'0'104'16,"1"-17"-42"-16,-1 17-18 0,3-18 8 0,-3 18-38 15,0 0 35-15,5-19-33 0,-5 19 18 0,0 0-1 16,0 0-2-16,0 0-8 0,0 0-25 16,-8 17 24-16,2 0-35 0,-4 9 26 0,-1 11-8 15,1 5-7-15,-3 4 9 0,2 4-10 0,0-2 8 16,2-3-11-16,3-4 3 0,3-6-15 15,4-10-7-15,9 1-31 0,-10-26-19 0,32 31-36 16,-32-31-47-16,50 10-64 0,-31-25-98 0,12 2-149 16,9 7 38-16,-14-22 426 0</inkml:trace>
  <inkml:trace contextRef="#ctx0" brushRef="#br4" timeOffset="434598.021">18769 11306 1281 0,'-30'15'195'0,"19"7"-121"16,-10-4-27-16,8 10-1 0,-4-3 14 15,4 10-29-15,-4-3 24 0,3 5-35 16,0 2 3-16,3 3 7 0,0 0-10 0,3 2 8 16,1-5-8-16,6-2 1 0,2-5-12 0,5-7-1 15,6-4-8-15,5-8 1 0,7-5-2 0,3-4 2 16,9-5-2-16,3-8 0 0,2-6 3 0,4-7-4 15,-2-6 4-15,-1-4-4 0,-1-3 5 16,-4-1-5-16,-5-1 6 0,-6-1-8 0,-5 1 6 16,-6 2-7-16,-7 1 4 0,-4 0-10 0,-7 2-15 15,-6 0 17-15,-4 0-30 0,-6 1 19 0,-2 2-24 16,-5-3-10-16,-1 6 10 0,-2-3 2 0,4 6 22 16,0 5 7-16,5 6 8 0,1 7-1 0,19 5-5 15,-28 12-5-15,28-12-17 0,-18 30-17 16,19-3-35-16,-1-27-52 0,6 50-108 15,-2-21-245-15,0-7 52 0,13 13 313 0</inkml:trace>
  <inkml:trace contextRef="#ctx0" brushRef="#br4" timeOffset="434848.0192">19356 11314 1747 0,'0'0'73'16,"0"0"-43"-16,0 0-10 0,0 0-3 16,0 0 1-16,0 0 1 0,0 0-2 0,-8 25-2 15,8-4-2-15,-1 8-6 0,-1 7-9 0,0 5 19 16,0 6-21-16,-2 2 19 0,1 1-8 16,-3 0-10-16,2 0 9 0,-1-5-10 0,1-1 3 15,2-4-18-15,0-6-4 0,5-4-23 0,-3-8-12 16,11 2-43-16,-11-24-40 0,21 27-94 0,-21-27-146 15,0 0-132-15,22-10 27 0,-22-13 483 0</inkml:trace>
  <inkml:trace contextRef="#ctx0" brushRef="#br4" timeOffset="435051.1117">19190 11294 1882 0,'-28'21'73'0,"3"2"-36"0,3-3-11 0,6-1-5 15,16-19-13-15,-16 25-8 0,16-25 0 0,0 0 0 16,0 0 0-16,16 19 0 0,-16-19 0 0,39 0 0 16,-11-6 0-16,6-3 0 0,8-7 0 15,3-6-13-15,9 0-29 0,4-4-3 0,8 2-2 16,0-3-13-16,7 10-25 0,-10-11-52 0,16 23-94 16,-27-15-193-16,10 10-100 0,-1 10 86 0,-15-11 438 15</inkml:trace>
  <inkml:trace contextRef="#ctx0" brushRef="#br4" timeOffset="435332.4254">19979 11603 1315 0,'-10'28'431'0,"-10"-25"-386"0,20-3-27 16,-21 5-15-16,21-5-5 0,0 0 0 16,0 0 0-16,0 0 1 0,14-22 0 0,-14 22 2 15,33-30-3-15,-8 12 3 0,3-2-4 0,4 1 2 16,3-3-17-16,0 4-7 0,1-2-18 0,2 5-5 16,-2 1 18-16,1 8-23 0,-7-5-3 0,5 16-73 15,-35-5-92-15,42-9-254 0,-23 20 3 16,-19-11 243-16</inkml:trace>
  <inkml:trace contextRef="#ctx0" brushRef="#br4" timeOffset="435473.0313">19892 11901 1491 0,'-12'28'307'0,"-8"-19"-245"0,20-9-34 16,0 0-16-16,0 0-10 0,0 0-1 0,26-10-1 15,2-4 3-15,6-6-2 0,10-4 3 0,8-3-6 16,4-3-3-16,2-3-32 0,10 9-56 0,-13-17-102 15,22 25-225-15,-19-10-161 0,0 2 48 0,3 12 489 16</inkml:trace>
  <inkml:trace contextRef="#ctx0" brushRef="#br4" timeOffset="436410.589">18561 12760 420 0,'0'0'20'0,"0"0"-15"15,0 0-6-15,0 0 20 0,0 0 18 0,0 0 27 16,0 0 24-16,4-17 6 0,-4 17 0 16,0 0-6-16,0 0-4 0,0 0-8 15,0 0-2-15,0 0-2 0,0-17-6 0,0 17-2 16,0 0-23-16,0 0 11 0,0 0-24 0,0 0 10 16,0 0-6-16,0 0-9 0,0 0-4 0,0 0-5 15,0 0-1-15,0 0 1 0,0 0 2 0,0 0 1 31,17 3 2-31,-17-3-5 0,16 35 0 0,-6-6-7 16,-1 7 6-16,0 6-10 0,-2 5 10 16,-3 5-13-16,-3 3 9 0,-2 1-14 0,-3-2 10 0,-2-4-11 0,-1-7 2 0,2-4-12 0,-4-13-42 15,7 5-9-15,2-31-72 0,-4 33-70 16,4-33-100-16,0 0-205 0,0 0 79 0,-11-26 430 16</inkml:trace>
  <inkml:trace contextRef="#ctx0" brushRef="#br4" timeOffset="436613.7296">18426 12713 1670 0,'-18'30'267'0,"18"-30"-224"0,-19 21-20 0,19-21-17 0,0 0 3 16,25 13 5-16,0-14 1 0,5-5-15 15,5-3 0-15,7-6 0 0,4-4 0 0,4-4 0 16,4-4 0-16,5-1-17 0,-1-4-22 15,3 8-30-15,-9-6-42 0,9 17-50 0,-21-16-73 16,21 20-217-16,-16 2-94 0,-10-3 126 0</inkml:trace>
  <inkml:trace contextRef="#ctx0" brushRef="#br4" timeOffset="437176.2908">17443 13096 1422 0,'-11'-19'73'16,"11"19"-44"-16,0 0 1 0,-19-16 2 0,19 16 6 15,0 0-1-15,-23-11-9 0,23 11-6 0,-17 3-5 31,17-3 0-31,-22 11-1 0,22-11 5 0,-24 19 3 0,24-19 3 0,-28 28-4 0,28-28 3 16,-27 31-5-16,15-13 3 0,12-18-5 0,-22 29-2 31,22-29-7-31,-11 21-4 0,11-21-4 0,0 0-1 0,0 0-2 0,0 0-1 0,6 17 0 0,-6-17 2 16,17 5-2-16,-17-5 1 0,26 2 1 0,-26-2-2 16,33-2 3-16,-14-1-2 0,1 1 0 15,0-1 0-15,2 2-1 0,-2-1 2 0,-2 1-1 16,0 2 1-16,-18-1 0 0,29 7 0 15,-29-7-1-15,19 15 1 0,-19-15-1 0,6 21-1 16,-6-21-5-16,-3 29-18 0,-3-9 22 0,-1 0-27 16,-4 3 25-16,-2 1-9 0,-1-1-2 0,-2-2 3 15,2 0-5-15,-1-3 2 0,3-1-14 0,12-17-14 16,-19 25-26-16,19-25-20 0,0 0-42 0,-19-1-54 16,19 1-93-16,0 0-181 0,14-26 9 31,3 14 378-31</inkml:trace>
  <inkml:trace contextRef="#ctx0" brushRef="#br4" timeOffset="437457.4727">17677 13067 1308 0,'11'24'101'0,"-11"-24"-50"0,-19 26-1 16,19-26-2-16,-18 30 3 0,18-30-5 31,-17 35 1-31,7-17-7 0,4 4 1 0,-2-3-10 0,6 4 1 0,-2-2-6 0,6 2-19 0,0-1 24 16,4-1-35-16,3 0 25 0,3-3-8 0,-12-18-6 15,33 27 5-15,-14-19-6 0,5-4 2 0,2-7-2 16,2-3 0-16,1-6 0 0,-1-3-3 0,-1-7 1 16,-3-2-3-16,-3-3-4 0,-3 2 21 0,-3-1-21 15,-6 1 20-15,-3-1-14 0,-3 2-3 16,-6 0-2-16,-3 1-6 0,-3 1-4 16,-6 1-12-16,15 21-1 0,-34-32-5 0,16 22-4 15,-5-2-11-15,3 9-18 0,-7-8-23 0,27 11-18 16,-36-9-22-16,36 9-105 0,-10 21-287 0,10-21 23 15,5 25 268-15</inkml:trace>
  <inkml:trace contextRef="#ctx0" brushRef="#br4" timeOffset="438552.0879">20883 11999 857 0,'0'0'97'0,"-22"3"-19"0,22-3-18 16,0 0-4-16,-23-4 3 0,23 4 2 0,0 0-12 15,0 0-13-15,0 0-19 0,0 0-10 16,0 0-6-16,0 0 0 0,0 0 2 0,0 0-1 16,26-11 0-16,-26 11-1 0,25-3 0 0,-25 3-1 15,33-6 3-15,-14 3 5 0,2-2 7 0,5 2 5 16,-2-3 2-16,5 3-4 0,0-2-4 0,4 4-3 15,1-2-2-15,3 0 0 0,2 1-1 16,1 2 0-16,0 0-3 0,4 1-3 0,-1-1 0 16,4 0-1-16,3 0 1 0,1 1 1 0,1-3 4 15,3 1 2-15,1-3 4 0,3 0 2 0,2-3 2 16,6 1-2-16,1-5 3 0,6 1-4 0,2-3 0 16,3 1-5-16,0-1 2 0,2 1-5 0,1 0 3 15,3-1-5-15,-1 1 1 16,2 1-4-16,0 2 3 0,-1 0-3 0,2 3 2 15,-6 0-1-15,3 3 2 0,0-1 0 0,-2 3 1 16,3-2-3-16,-4 2 0 0,-2-1-1 0,-2-1 1 16,-4 1 0-16,0-2 2 0,1 1 0 0,-6-2 0 15,1 0-1-15,-3-1 0 0,-3-1-3 0,-3-1 1 16,-4 1-2-16,-5-1 1 0,-5-1-2 0,-3 3 0 16,-9-2-15-16,0 6-25 0,-12-5-30 15,4 14-54-15,-26-7-55 0,22 5-96 0,-22-5-221 16,0 0 43-16,-11 32 363 0</inkml:trace>
  <inkml:trace contextRef="#ctx0" brushRef="#br4" timeOffset="439067.7575">19477 13371 320 0,'0'0'-39'0,"0"0"-210"0,0 0 218 0</inkml:trace>
  <inkml:trace contextRef="#ctx0" brushRef="#br4" timeOffset="439380.2398">19684 12958 1348 0,'0'0'164'0,"0"0"-116"0,17-19-26 0,-17 19-17 16,29-16-3-16,-11 7-2 0,3-1 2 0,-1-1-4 16,1 5-22-16,-21 6-40 0,38-10-57 15,-38 10-75-15,31-11-202 0,-31 11-67 0,0 0 145 16</inkml:trace>
  <inkml:trace contextRef="#ctx0" brushRef="#br4" timeOffset="439567.7658">19557 13319 1416 0,'0'0'323'15,"-18"3"-285"-15,18-3-29 0,0 0 18 0,0 0-40 16,23-27 34-16,0 8-17 0,7-2-3 0,4-3 4 16,5-3-6-16,2-1 1 0,3 1-21 0,4 6-18 15,-4-6-37-15,12 16-50 0,-17-19-91 0,22 17-256 16,-11 4-53-16,-10-3 175 0</inkml:trace>
  <inkml:trace contextRef="#ctx0" brushRef="#br4" timeOffset="440130.2574">20412 13618 1540 0,'0'0'52'0,"-32"1"-42"0,32-1-12 16,-24-1-4-16,24 1-4 0,0 0 4 0,0 0 0 16,0 0 3-16,0 0 2 0,20-10 1 0,-3 7 1 15,5 0 0-15,3-2 0 0,6-1 0 16,4 0 3-16,3-4 7 0,6 3 6 0,2-5 12 16,7 5 4-16,1-7 5 0,8 7-3 0,-1-5-4 15,5 2-10-15,1-2-4 0,4 2-7 0,2 0 0 16,3 0-1-16,6 0-1 0,4 2-3 0,3-1 0 15,2 2-4-15,0-1 0 0,-1 0-1 16,5 0 3-16,1-1-3 0,3 2 3 0,4-1-2 16,-4-1-1-16,1 2-1 0,2 0 1 15,-1-1-2-15,1 0 4 0,2 3-2 0,-3-1 1 16,0 2-1-16,1 3-14 0,1-2 16 0,-1 1 7 16,4 0 1-16,-4 2 4 0,-1 0-2 0,3-1-17 15,-2 3 12-15,-1-3-2 0,3 0-2 0,-6 0-2 16,-1-4-2-16,-2 1 3 0,-8 2 13 0,-1-1-17 15,-5 0 18-15,-3 0-20 0,-6 0 4 0,-6-1-3 16,-8 2-4-16,-7-1-6 0,-5 0-8 16,-4 3-10-16,-7-4-14 0,1 6-38 15,-16-10-45-15,12 18-108 0,-32-10-258 0,0 0-28 16,23-4 172-16</inkml:trace>
  <inkml:trace contextRef="#ctx0" brushRef="#br4" timeOffset="549830.9052">20911 11314 1446 0,'-19'4'48'16,"19"-4"-28"-16,0 0-12 0,12-20-5 0,-1 3 14 15,7 2 4-15,4-4 10 0,6 0-6 16,1-3-4-16,5-2-13 0,2-4 0 0,3 1-8 16,2 2 2-16,-3 1-11 0,1 7 5 0,-3 2-5 15,-6 7 5-15,-3 3-3 0,-5 5-11 16,-22 0 9-16,20 13 3 0,-20-13 9 0,-2 33 10 15,-4-9-4-15,-8 4-9 0,-3 3 7 0,-6 3-10 16,-3 0 8-16,-7 2-5 0,0 3 15 0,-6-1-2 16,3 3 19-16,-6-4 18 0,6 3-25 0,-2-5 28 15,8 0-29-15,3-6-1 0,6-1 1 0,7-7-15 16,7-4-3-16,7-17-7 0,7 21 0 0,-7-21-2 16,30 17 3-16,-6-11-3 0,3-2-4 15,6-4-6-15,1-4-8 0,6 0-13 0,1-9-18 16,9 6-23-16,-7-15-38 0,15 14-64 15,-23-25-93-15,12 8-255 0,0 2 60 0,-12-11 326 16</inkml:trace>
  <inkml:trace contextRef="#ctx0" brushRef="#br4" timeOffset="550330.8985">21531 11143 1588 0,'-11'19'52'16,"11"-19"-35"-16,0 0-15 0,0 0-3 0,33-20 3 15,-10 7 9-15,6-1-1 0,1-3 5 0,1 3-7 16,2-2-2-16,1 2-8 0,3 0 6 0,-2 2-5 15,-1 3 4-15,-2 0-3 0,-3 3 1 0,-4 1-1 16,-3 3-1-16,-22 2 2 0,26 0-2 16,-26 0 2-16,0 0 0 0,0 0 2 0,1 17-1 15,-1-17 1-15,-20 23-3 0,20-23 4 0,-36 30-1 16,13-11 10-16,-5-1 0 0,0 5 10 16,1-2-4-16,3 0 4 0,2-5-8 0,5 0-1 15,17-16-8-15,-18 21-2 0,18-21-4 0,0 0-2 16,11 18 1-16,-11-18 0 0,31 7-1 0,-9-4 2 15,4-3 0-15,3 0 1 0,0-2-1 16,3 0 0-16,-2 0 0 0,-1 0 0 0,-4 2 0 16,-4 2 1-16,-4 1-2 0,-17-3 0 0,18 15 0 15,-18-15 2-15,-3 27-3 0,-4-6 5 0,-5 3-4 16,-5 2 4-16,-5 1-5 0,-4 2-9 0,-4 0 25 16,-1 2-26-16,-1-3 26 0,1-1-11 0,3-4-8 15,4-2 1-15,7-5-17 0,17-16-33 16,-14 19-50-16,14-19-85 0,0 0-170 15,20-15-176-15,-4-4 27 0,13 8 424 0</inkml:trace>
  <inkml:trace contextRef="#ctx0" brushRef="#br4" timeOffset="550471.5218">22302 11354 1529 0,'-30'6'264'0,"7"1"-227"0,0-1-29 0,1-1-8 15,4 1-8-15,0-4-12 0,18-2-40 0,-23 0-60 16,23 0-189-16,0 0-278 0,0 0 60 0,20-20 321 16</inkml:trace>
  <inkml:trace contextRef="#ctx0" brushRef="#br4" timeOffset="556833.4292">23687 11026 847 0,'0'0'314'0,"0"0"-216"15,0 0-39-15,-20-7-6 0,20 7-1 0,-25 8 4 16,8-4-7-16,17-4-7 0,-32 18-8 0,32-18-1 16,-34 25-7-16,34-25 3 0,-31 28-8 0,31-28-2 15,-22 25-9-15,22-25-4 0,-8 17-8 0,8-17-1 16,0 0-1-16,0 0-1 0,22 17 4 0,-22-17 0 15,28 3-1-15,-11-3 2 0,3-2-1 16,1 1-2-16,3-1 2 0,-1-1-4 0,3 2-1 16,-5 1 1-16,-2 1-1 0,-19-1 1 0,27 8 0 15,-27-8-1-15,0 0 2 0,14 20 3 0,-14-20-1 16,-3 24 3-16,3-24-2 0,-15 28 3 16,15-28-2-16,-24 32 2 0,24-32-4 0,-31 31 3 15,31-31-5-15,-30 27 5 0,30-27-3 0,-27 18-3 16,27-18-15-16,0 0-18 0,-14 18-54 15,14-18-75-15,0 0-112 0,0 0-239 0,15-17 74 16,5 15 330-16</inkml:trace>
  <inkml:trace contextRef="#ctx0" brushRef="#br4" timeOffset="557583.4239">24036 11010 1008 0,'0'0'69'0,"0"0"-37"0,0 0-22 16,0 0-1-16,0 0 5 0,0 0 4 16,0 0 0-16,0 0 2 0,0 0 2 0,0 0 3 15,0 0 9-15,0 0 3 0,0 0 4 0,-17 0 10 16,17 0 2-16,0 0 3 0,-28 9 1 0,28-9-7 15,-19 13-6-15,19-13-3 0,-17 14-9 16,17-14 1-16,-22 12-6 0,22-12-3 0,-21 14-7 16,21-14-4-16,-18 13-6 0,18-13-1 0,0 0-2 15,-22 25 2-15,22-25-4 0,-12 19 0 16,12-19-1-16,0 0-2 0,-7 18 1 0,7-18-1 16,0 0-1-16,0 0 1 0,7 19-2 0,-7-19 1 15,0 0-1-15,21 5 1 0,-21-5 0 0,22 0 2 16,-22 0 1-16,24-1 0 0,-24 1 0 0,26 1 1 15,-26-1-2-15,23 5 0 0,-23-5 0 0,18 7-1 16,-18-7 0-16,0 0 2 0,22 12-1 16,-22-12 2-16,0 0-3 0,0 0 2 0,0 0-2 15,17 12 1-15,-17-12-3 0,0 0-3 16,0 0-4-16,0 0-1 0,0 0 2 0,23-14 1 0,-23 14 3 16,27-24-5-16,-10 8 3 0,1-5-2 15,1 1 4-15,1-1 0 0,-1 2 8 0,-2 2-5 16,0 1 5-16,-17 16-4 0,26-25 4 0,-26 25 3 15,16-17 7-15,-16 17 5 0,0 0 3 16,2-18-2-16,-2 18-4 0,0 0-4 0,-19-15-4 16,19 15-3-16,-26-2-2 0,9 1-1 0,-1 2 1 15,0 0 0-15,-4 1 3 0,0 0 2 0,0-1 3 16,1 0 3-16,3-2-1 0,18 1-2 0,-28-3-1 16,28 3-4-16,-17-4-1 0,17 4-3 0,0 0-1 15,0 0 1-15,0 0-4 0,0 0 2 16,0 0 1-16,0 0 0 0,-10 23 0 15,10-23 2-15,0 36-5 0,-2-14 5 0,-2 1-4 16,-3 6 5-16,0 0-4 0,-3 1 4 0,-3 1-4 16,-2-3 4-16,-1 0-5 0,-1-2 6 0,0 1-6 15,0-2 7-15,1-2-3 0,3-3 4 0,13-20-3 16,-18 24-1-16,18-24-5 0,0 0-1 0,0 0-2 16,26 5 1-16,0-14 2 0,8-5 0 15,11-4-6-15,10-6-9 0,9-2-9 0,4-4-32 16,14 7-33-16,-13-17-79 0,27 23-210 0,-14-14-194 15,-3-2 42-15,5 12 416 0</inkml:trace>
  <inkml:trace contextRef="#ctx0" brushRef="#br4" timeOffset="558037.2528">24647 10895 1222 0,'-29'-5'183'0,"29"5"-63"0,-40 16-28 16,21-3-10-16,-10-5-8 0,6 9-3 0,-5-4-20 15,5 4-4-15,0-3-12 0,3 2-6 16,20-16-10-16,-26 27-6 0,26-27-8 16,-8 21-3-16,8-21-5 0,8 19 2 0,-8-19-2 15,24 18 2-15,-5-9-2 0,5-1-1 0,4-4-11 16,2-4-11-16,4 2-21 0,-4-12-43 0,14 16-69 16,-22-26-143-16,16 16-291 0,-2-2 40 0,-5-10 309 15</inkml:trace>
  <inkml:trace contextRef="#ctx0" brushRef="#br4" timeOffset="559242.0585">20713 12715 1415 0,'0'0'98'0,"0"0"-61"0,-20-3-10 0,20 3-2 16,0 0-22-16,0 0 21 0,0 0-32 0,27-20 22 16,-27 20-19-16,29-15 14 0,-9 6-2 15,3-1-4-15,0 2 0 0,2-2-3 0,1 2 3 16,1-1-3-16,-2 2 2 0,0 2-2 0,-5 0 1 15,-1 3-1-15,-19 2 1 0,26 0 0 0,-26 0 2 16,0 0 7-16,0 0 11 0,14 22 10 16,-14-22 4-16,-6 26 0 0,-4-9-9 0,-1 5-15 15,-5 0 26-15,0 5-30 0,-6-1 26 0,1 3-12 16,-4 4-7-16,1-1 9 0,1 0-9 0,1-1 4 16,2-3-11-16,7 0 0 0,2-4-6 0,6-4 0 15,5-20-3-15,3 26 0 0,-3-26-1 0,18 19 1 16,-18-19-5-16,33 13-2 0,-10-11-6 15,5-4-7-15,6-2-8 0,0-6-14 16,7 3-26-16,-5-14-35 0,13 17-78 0,-21-28-168 16,15 13-195-16,-4 3 36 0,-9-15 397 0</inkml:trace>
  <inkml:trace contextRef="#ctx0" brushRef="#br4" timeOffset="559382.6865">21391 12817 1734 0,'0'0'74'0,"-32"17"-51"0,32-17-15 0,-22 7-9 16,22-7-8-16,0 0-20 0,0 0-37 0,0 0-62 15,0 0-114-15,0 0-323 0,17-13 43 16,-6-4 246-16</inkml:trace>
  <inkml:trace contextRef="#ctx0" brushRef="#br4" timeOffset="559913.9321">21642 12551 1218 0,'-15'-28'369'0,"15"28"-331"0,0 0-33 16,0 0-8-16,22-17 4 0,-22 17 0 15,32-17 1-15,-13 10-2 0,2-2 1 0,0 1-1 16,2 0 2-16,-1-3-4 0,1 1 4 0,0 0-3 16,-4 2 2-16,3 1 0 0,-2 1 1 0,-3 2-1 15,-17 4 2-15,29-6-2 0,-29 6 0 0,17 2 1 16,-17-2 5-16,0 0 10 0,0 0 10 15,10 21 8-15,-10-21-4 0,-8 20-3 0,8-20-7 16,-14 29-2-16,14-29-6 0,-21 33 4 16,6-16-10-16,3 0 3 0,-1 0-5 0,13-17 2 15,-20 28-4-15,20-28 0 0,-7 19-4 0,7-19 2 16,0 0-3-16,6 18 2 0,-6-18-2 0,0 0 1 16,27 7 0-16,-27-7 1 0,33-3 1 0,-15-2-1 15,3 1 0-15,-2-1 0 0,-1 3 1 0,1 1-1 16,-2 1 1-16,-17 0-1 0,23 5-2 15,-23-5 2-15,0 0 1 0,11 20 1 0,-11-20 1 16,-5 32-12-16,-4-13 27 0,-2 3-27 0,-4 1 25 16,-1-1-12-16,-2 2-6 0,-3-1 6 0,3 1-6 15,-3-2 5-15,3-1-5 0,1-1 1 16,5-3-12-16,12-17-15 0,-11 25-44 0,11-25-64 16,12 18-155-16,-12-18-279 0,19-3 26 0,-1 1 283 15</inkml:trace>
  <inkml:trace contextRef="#ctx0" brushRef="#br4" timeOffset="561695.1594">23695 12420 1351 0,'-17'-14'118'0,"17"14"-51"16,0 0-22-16,-22-3-12 0,22 3-5 0,-26 8-7 16,8-2-14-16,0 4 0 0,-4 3-4 15,0 2 9-15,-4 0 5 0,5 4 10 0,-6-2 0 16,7 2 4-16,3-2-11 0,3 0-2 16,14-17-10-16,-14 24-4 0,14-24-4 0,2 17 0 0,-2-17-3 15,19 11 3-15,-19-11-1 0,33 8 2 16,-15-7 0-16,2-1 0 0,0-1 1 0,0-2-1 15,3 1 0-15,-1 1 1 0,-3-2 0 0,2 2-1 16,-21 1-1-16,25 2 1 0,-25-2 0 16,0 0 5-16,0 0 3 0,9 23 1 0,-9-23-3 15,-11 27 0-15,1-9 13 0,-3 3-30 0,-3 0 28 16,-5 0-30-16,1 1 9 0,-1-2 3 0,0 2-7 16,2-3 3-16,3 1-12 0,16-20-10 0,-23 29-31 15,23-29-42-15,-1 17-77 0,1-17-121 0,0 0-250 16,0 0 55-16,19-26 308 15</inkml:trace>
  <inkml:trace contextRef="#ctx0" brushRef="#br4" timeOffset="562070.1654">23838 12598 1395 0,'0'0'122'16,"0"0"-69"-16,0 0-29 0,0 0-10 0,0 0 0 15,0 0 6-15,0 0 0 0,31-11 1 0,-12 1-7 16,2-3-4-16,4-1-6 0,2-2 1 0,3 0-6 16,-2 0 3-16,0 2-3 0,-2 1 4 0,-3 2-2 15,-6 1 8-15,-17 10 7 0,20-16 14 16,-20 16 7-16,0 0 4 0,0 0-4 16,0 0-8-16,-7-17-8 0,7 17-8 0,-20-9-6 15,20 9-2-15,-34-5-4 0,14 4 3 0,-2 2 1 16,-2 3 0-16,1 2 3 0,-5 2-4 0,1 4 5 15,-2 3 2-15,2 2 1 0,3 2-3 0,2 3 0 16,1-1-9-16,0 4 1 0,6-1-5 0,3 0 4 16,4 0-4-16,6 0-5 0,3-1 5 0,3-2-9 15,4-2 19-15,-8-19-17 0,32 27 10 16,-9-19-18-16,6 0-4 0,3-6-6 0,6-1-8 16,-2-7-21-16,13 4-25 0,-10-16-41 15,17 19-102-15,-22-27-108 0,7 11-205 0,4 6 55 16,-13-17 438-16</inkml:trace>
  <inkml:trace contextRef="#ctx0" brushRef="#br4" timeOffset="562257.6495">24466 12388 1538 0,'-33'-9'149'0,"33"9"-51"0,-40 11-29 16,22 0-12-16,-3 0-18 0,4 3-8 0,-3 4-11 15,2 3-3-15,0 1-8 0,1 3 1 0,1 2-7 16,1 2 2-16,3 0-5 0,1-1 2 15,4-2-4-15,2-2-8 0,6-3 21 16,3-3-27-16,-4-18 18 0,20 27-25 0,-20-27-9 16,30 12-7-16,-7-9-11 0,3-6-7 0,9 0-10 15,-5-12-31-15,23 11-82 0,-21-21-264 0,17 3-103 16,5 3 53-16</inkml:trace>
  <inkml:trace contextRef="#ctx0" brushRef="#br4" timeOffset="562508.0551">24652 12770 1856 0,'0'0'29'16,"-17"-10"-36"-16,17 10-16 0,0 0-18 0,-12-27-33 15,12 27-112-15,0 0-405 0,1-23 15 0,-1 23 190 16</inkml:trace>
  <inkml:trace contextRef="#ctx0" brushRef="#br4" timeOffset="607953.3195">22744 10968 799 0,'0'0'228'0,"0"0"-135"0,9-18-14 16,-9 18-3-16,0 0-9 0,0 0-9 16,13-26-2-16,-13 26-15 0,0 0-8 0,0 0-9 15,18-19-7-15,-18 19-1 0,0 0-1 0,0 0 7 16,0 0 3-16,0 0 1 0,0 0-3 0,0 0-8 15,0 0-8-15,0 0-4 0,0 0-2 0,0 0 0 16,0 0 0-16,0 0 2 0,-3 23-2 0,3-23 2 16,-11 26 1-16,3-7 6 0,-2-2-1 0,0 2 8 15,-2 1-5-15,1 2 9 0,-2 2-7 16,0 5 6-16,-4 2-8 0,-2 3 6 16,1-2-5-16,-1 2 4 0,-2-1-4 0,0-1 5 15,-2-1-7-15,5-1 7 0,1-6-5 0,2-3 3 16,6-4-4-16,9-17-15 0,-10 18 8 0,10-18-14 15,0 0 10-15,0 0 2 0,21 12 2 0,-4-10 4 16,9-4 0-16,11-7 12 0,5-3-16 0,8-5-5 16,5-6 0-16,3 0 0 0,6-2 0 15,-1-1 0-15,1 2 0 0,-5 1 0 0,-2 4 0 16,-6 1 0-16,-5 2 0 0,-6 3 0 0,-8 3 0 16,-7 2-7-16,-5 4-16 0,-20 4-7 0,23-4-9 15,-23 4-12-15,0 0-28 0,0 0-38 16,0 0-90-16,0 0-137 0,-26 2-193 0,26-2 35 15,-38 11 392-15</inkml:trace>
  <inkml:trace contextRef="#ctx0" brushRef="#br4" timeOffset="608203.3327">23031 11011 1541 0,'0'0'47'0,"0"0"-18"16,-17 11-13-16,17-11 11 0,-8 34 7 16,8-6 17-16,-6 1-9 0,5 6-1 0,-5 0-15 15,4 4-2-15,-4 2-13 0,-1 2 5 0,-2 3-13 16,-3 2-9-16,1-3 18 0,1 1-22 0,-1-2 20 16,1-4-12-16,2-4-17 0,-1-8-11 0,8-1-36 15,1-27-32-15,2 35-75 0,-2-35-131 16,0 0-244-16,20-4 38 0,-20 4 347 0</inkml:trace>
  <inkml:trace contextRef="#ctx0" brushRef="#br4" timeOffset="609704.7029">22351 12385 771 0,'0'0'253'0,"0"0"-142"15,0 0-31-15,0 0-12 0,0 0-7 0,11-23 2 16,-11 23-3-16,0 0-9 0,0 0-10 0,0 0-7 16,19-11-8-16,-19 11-3 0,0 0-3 0,0 0-4 15,0 0-4-15,0 0-4 0,0 0 0 0,0 0 1 16,0 0 5-16,0 0 3 0,0 0 2 16,0 0-5-16,0 0-4 0,-12 23-5 15,12-23 0-15,-18 29 3 0,8-8 8 0,-3 1 0 16,-2 2 6-16,-1 1-6 0,2 2 3 0,-3-2-8 15,3 3 5-15,0-4-2 0,3 0 4 0,1-4-3 16,10-20 2-16,-12 28-7 0,12-28-14 0,4 17 7 16,-4-17-11-16,0 0 10 0,25 16 4 0,-7-12 1 15,6-5 1-15,3-5 2 0,8-4 6 0,5-4-12 16,3-5 2-16,9 0-6 0,3-3 0 16,4 2 0-16,2-1 0 0,-5 3 0 0,-2 1 0 15,-4 3-7-15,-6-2-7 0,-5 4-3 16,-8 0-8-16,-1 1-6 0,-8-1-12 0,-1 5-23 15,-8-13-40-15,7 18-100 0,-26-18-305 0,11 2-48 16,-5 1 98-16</inkml:trace>
  <inkml:trace contextRef="#ctx0" brushRef="#br4" timeOffset="609908.4254">22597 12444 1986 0,'-15'28'26'0,"5"5"-13"16,4 6-12-16,3 3 9 16,0 1-3-16,2 3-3 0,-5-2-4 0,-2 1 0 15,-2-2 0-15,-3-3 0 0,2-1 0 0,2-7-10 16,6-1-38-16,-4-12-42 0,15 13-92 0,-8-32-207 16,0 0-212-16,8 16 38 0,-8-16 400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23:03:41.14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2347 1273 1276 0,'0'0'67'0,"-17"9"-43"0,17-9-18 15,0 0-5-15,0 0 1 0,0 0 5 0,-17 18 2 16,17-18 2-16,-16 24 2 0,7-6 5 16,-3 4 3-16,4 6 15 0,-4-1-4 0,4 5 13 15,-3 0-17-15,5 3 1 0,-3 2-10 0,3 7 6 16,-2 1-8-16,3 2 11 0,-2-5-13 0,3-4 1 15,1-8-8-15,0-7 0 0,3-5-9 0,0-18 3 16,4 22-5-16,-4-22 4 0,0 0 0 0,18 3 0 16,-18-3 3-16,20-12 0 15,-20 12 6-15,24-37-2 0,-9 5 8 0,0-4-9 16,2-8 5-16,2-3-13 0,-4 0 5 0,3-1-8 16,-4 4 10-16,-1 1-10 0,-3 0 12 0,0 3-9 15,-3 0 8-15,2 2-10 0,-2 5 11 0,-1 3-11 16,0 7-9-16,-6 23 35 0,6-25-31 0,-6 25 36 15,0 0-16-15,0 0-4 0,0 0-5 0,0 0-18 16,0 0 17-16,0 0-19 0,0 29 34 16,3-10-8-16,-1-1 7 0,3-1-8 0,0 0-6 15,-5-17-2-15,18 23-1 0,-18-23 4 0,34 11-1 16,-8-9 3-16,4-7 4 0,5-2 1 0,3-6 4 16,2-7-1-16,3-4 0 0,2-2-5 15,2-5-12-15,-3 0 18 0,0 1-20 0,-4 1 21 16,-6 3-7-16,-2 6-3 0,-8 2 2 0,-5 4-3 15,-19 14 1-15,22-13-6 0,-22 13 7 16,0 0-5-16,0 0-1 0,0 0 1 0,5 18-1 16,-5 0 0-16,1 13 0 0,-1 6-7 0,0 8 8 15,-2 6-16-15,-3 1 15 0,0 1 3 0,-1-1-8 16,1 0 7-16,2-5-6 0,3-4 2 0,3-6-13 16,3-5-5-16,6 1-13 0,1-5-2 0,6 0-25 15,-2-9-7-15,11 8-60 0,-28-27-77 16,54 20-186-16,-26-19-190 0,0-9 92 0,10 9 488 15</inkml:trace>
  <inkml:trace contextRef="#ctx0" brushRef="#br0" timeOffset="218.8295">3713 1271 1774 0,'0'0'45'0,"0"0"-34"15,0 0-15-15,0 0 0 0,21 11 6 0,-21-11 0 16,28-10 0-16,-11 5 0 0,0-1-1 0,2 0-4 16,3 1 2-16,-1 1-1 0,1 4-2 15,-1-2-5-15,1 4-10 0,-5-4-16 0,4 5-26 16,-21-3-26-16,34 5-49 0,-34-5-52 16,26-11-296-16,-26 11-11 0,0 0 189 0</inkml:trace>
  <inkml:trace contextRef="#ctx0" brushRef="#br0" timeOffset="375.0463">3585 1606 1856 0,'0'0'65'0,"-20"21"-52"0,20-21-15 0,0 0 0 16,30 23 3-16,-7-20 4 0,5-3 1 0,8-5-1 16,7-8-2-16,10-4-2 0,6-3-14 15,7-3-28-15,-1-8-55 0,13 16-112 0,-26-24-245 16,17 14-156-16,-1-1 79 0,-12-7 530 0</inkml:trace>
  <inkml:trace contextRef="#ctx0" brushRef="#br0" timeOffset="5005.0654">5015 886 1079 0,'-1'-18'33'0,"2"-5"-37"15,6-4 4-15,5-1-1 0,4-9 5 0,1 11 17 16,3-8-8-16,-1 6 14 0,-3 5-6 0,2 5 4 15,-18 18 5-15,25-12 7 0,-25 12 14 16,0 0 8-16,13 24 11 0,-4-1 2 0,-11 5-6 16,7 9-25-16,-8 7-3 0,1 6-14 0,-4 6-15 15,1 2 16-15,-6 3-15 0,2 2 12 16,-6 3 3-16,-1 2-29 0,-1 0 14 0,-2-2-21 16,3-4 3-16,3 0 14 0,3-9-19 0,4-7 3 15,6-3-29-15,1-11-17 0,12 4-38 0,-13-36-38 16,33 44-69-16,-33-44-91 0,38-8-199 0,0 8 33 15,-12-31 455-15</inkml:trace>
  <inkml:trace contextRef="#ctx0" brushRef="#br0" timeOffset="5301.9504">5456 998 1483 0,'-7'20'106'15,"-28"2"-75"-15,6 5 1 0,-3-2 4 0,9 0 16 16,-4-3-3-16,10-4-2 0,-2-1-18 16,19-17-7-16,-27 31-6 0,27-31-22 0,-12 20 25 15,12-20-32-15,0 0 28 0,5 25-14 0,-5-25 1 16,19 25 2-16,-19-25-6 0,33 29 8 0,-14-15-8 16,3 1 6-16,3-1-3 0,0 2 0 0,1 0-2 15,-1-1 3-15,0 1-4 0,0-1 4 16,-2-2-3-16,3 0 2 0,-3 1-4 15,0-2-3-15,0 1-10 0,-3-1-7 0,0 3-15 16,-20-15-8-16,38 24-25 0,-38-24-20 0,46 14-35 16,-29-22-51-16,22 13-95 0,-10-8-238 0,2-16 33 15,14 12 400-15</inkml:trace>
  <inkml:trace contextRef="#ctx0" brushRef="#br0" timeOffset="5536.2952">6535 980 1813 0,'0'0'34'0,"-25"4"-14"16,25-4-4-16,-19 8 3 0,19-8 6 0,0 0-9 15,-21 26-5-15,10-6-7 0,0 6 1 0,-2 7-4 16,4 3 10-16,-1 4 2 0,3 2-20 0,-2 2 17 16,2 3-23-16,2-2 7 0,0 2 10 15,2 0-7-15,1 0 8 0,1-2-10 0,2-3 6 16,1-4-16-16,1-1 3 0,3-2-15 0,-2-5-8 15,7-1-33-15,-11-29-21 0,21 36-47 0,-21-36-68 16,24 8-178-16,-24-8-172 0,18-12 103 0,-18 12 451 16</inkml:trace>
  <inkml:trace contextRef="#ctx0" brushRef="#br0" timeOffset="5723.7896">6106 974 1903 0,'0'0'38'16,"-26"2"-26"-16,26-2-15 0,0 0 8 0,0 0 2 16,22-1 7-16,0-5 8 0,6 0-7 15,10-4-7-15,8-3-4 0,8-3-9 0,8-2-7 16,0-3-24-16,7 3-14 0,-6-6-39 0,10 8-47 16,-16-7-63-16,19 15-129 0,-16 7-229 0,-10 1 36 15,12 12 430-15</inkml:trace>
  <inkml:trace contextRef="#ctx0" brushRef="#br0" timeOffset="6130.04">7228 565 1706 0,'0'0'92'0,"0"0"-82"0,0 0-15 16,0 0 16-16,27-21 8 0,-4 16 2 0,0-3 5 15,3 2-14-15,-1 2-6 0,2 2 1 0,0 3-3 16,-3-2-4-16,1 1 1 0,-6 1-4 0,-19-1 3 16,28 7 5-16,-28-7-4 0,0 0 0 0,19 24-2 15,-19-24 6-15,-3 33-1 0,-4-12 6 16,-7 4-5-16,-3 2-1 0,-6-2-5 0,-5 2-2 15,0-7 22-15,-2 8-11 0,-3-5 24 0,4 5-4 16,-4 0-7-16,6-4-19 0,2 1-2 0,5-3 0 16,20-22 0-16,-22 30 0 0,22-30 0 0,3 18 0 15,-3-18 0-15,26 15 0 0,0-10 0 16,6-5 0-16,10-5 0 0,9-1 0 0,6-4 0 16,7-1 0-16,1 2-2 0,-4-3-52 15,2 3-24-15,-9-3-36 0,7 8-49 0,-21-8-108 16,3 12-324-16,0 9 46 0,-16 0 329 0</inkml:trace>
  <inkml:trace contextRef="#ctx0" brushRef="#br0" timeOffset="6583.1718">4554 2234 1328 0,'-2'-24'414'0,"2"24"-379"0,0 0-32 16,28-7-6-16,-2 3 6 0,11-2 0 0,10-3 2 15,10-2-1-15,12-2 1 0,12-3-6 0,11-1 4 16,11-2-6-16,13-2 4 0,4-8-3 15,7-1 5-15,9 0-6 0,6-2-21 0,1 6 33 16,3-1-33-16,1-2 34 0,-2 3-6 0,-2 1-7 16,-3 2 6-16,-7 4-4 0,-4 2 3 0,-9 1-3 15,-7 4-9-15,-13 0-21 0,-4 10-44 16,-22-13-76-16,6 25-172 0,-21-6-249 0,-20-6 56 16,-4 18 425-16</inkml:trace>
  <inkml:trace contextRef="#ctx0" brushRef="#br0" timeOffset="6989.472">5093 2659 903 0,'25'-24'7'0,"-3"4"-1"0,-7 2 14 16,2 7 42-16,-17 11 14 0,0 0 47 0,10-17-19 16,-10 17-14-16,0 0-26 0,0 0-21 0,-21 13-4 15,21-13 8-15,-23 24 25 0,13-2-33 0,-8 0 29 16,0 9-36-16,-3 1 1 0,3 6 7 0,-3 1-11 15,5 1 5-15,2-4-12 0,3-1 1 0,3-4-13 16,5-5 0-16,4-4-8 0,5-4 0 16,-6-18-2-16,29 27 2 0,-6-19-1 15,8-5 0-15,9-7 0 0,5-6-2 0,10-8 1 16,3-7-10-16,6-6-11 0,5-7-23 0,4 4-25 16,-7-12-48-16,12 16-45 0,-22-21-82 0,16 23-138 15,-12-7-151-15,-18-7 112 0,9 21 421 0</inkml:trace>
  <inkml:trace contextRef="#ctx0" brushRef="#br0" timeOffset="7176.9529">5606 2756 1758 0,'-29'40'32'0,"5"1"-15"0,5 2-12 16,8-4 13-16,3-2-7 0,7-5 3 0,3-5-12 15,4-3 2-15,8-5-7 0,3-2 3 0,7-3-9 16,5-6-7-16,9-4-9 0,1-9-23 15,13 1-55-15,-6-20-41 0,22 14-65 0,-17-23-184 16,13-1-106-16,9 7 88 0,-16-20 411 0</inkml:trace>
  <inkml:trace contextRef="#ctx0" brushRef="#br0" timeOffset="7348.8601">6485 2438 1266 0,'-6'33'420'0,"-11"-20"-364"0,6 9-30 15,-2 3-8-15,2 5 9 0,-4 4 15 0,2 4-27 16,-4 3 23-16,1 2-30 0,-1 2 0 0,4 1 5 16,2-4-14-16,4 1 5 0,4-3-16 0,3-2 4 15,4-1-8-15,2-7-2 0,4-2-14 0,-1-9-11 16,13 4-63-16,-22-23-11 0,46 24-68 16,-46-24-131-16,43-24-194 0,-5 14 0 0,-12-22 444 15</inkml:trace>
  <inkml:trace contextRef="#ctx0" brushRef="#br0" timeOffset="7551.9494">7099 2301 1652 0,'-17'17'53'0,"0"10"-40"0,-3 3-1 16,3 8 14-16,-5-1 1 0,1 7 6 0,-2 2-15 15,0 2-11-15,1 2 15 0,3 0-25 0,2-1 19 16,2 0-11-16,3 0-12 0,1-2 5 0,4-1-15 15,-1-5 0-15,9 0-50 0,-4-12-11 0,11 6-32 16,-8-35-65-16,14 41-104 0,-14-41-263 0,14 17 46 16,-14-17 406-16</inkml:trace>
  <inkml:trace contextRef="#ctx0" brushRef="#br0" timeOffset="7739.4572">6448 2518 1876 0,'-17'2'53'0,"17"-2"-31"0,0 0-13 0,0 0-1 16,0 0 4-16,24-5 4 0,-1-1 2 0,9-1-7 15,8-5-3-15,7-1-7 0,10-3 0 0,5-2-10 16,3 0-14-16,-1-3-21 0,4 6-22 0,-7-7-33 16,10 14-53-16,-18-23-94 0,20 10-316 0,-14 7 5 15,-8-9 281-15</inkml:trace>
  <inkml:trace contextRef="#ctx0" brushRef="#br0" timeOffset="8083.368">7382 2193 1551 0,'0'0'74'0,"0"0"-69"0,0 0 7 0,0 0 21 15,0 0 19-15,25-4 9 0,-4 2-2 16,2-6-14-16,6 2-12 0,3-2-6 0,4-1-10 16,1 2-6-16,-1 1-5 0,-2 1-4 0,-3 3-1 15,-7 1 1-15,-5 1-2 0,-2 1 2 0,-17-1-2 16,20 5 0-16,-20-5 1 0,0 0 0 16,0 0 3-16,0 26-2 0,0-26 2 0,-24 29-4 15,4-9 5-15,-5-2 1 0,-2 3 8 0,-4 1 1 16,2 4-13-16,1-2-2 0,4 1 0 0,3-1 0 15,7-4 0-15,5-2 0 0,9-18 0 0,-3 28 0 16,3-28 0-16,17 23 0 0,-17-23 0 0,38 17 0 16,-7-13 0-16,5-4 0 0,6-4 0 0,4 0 0 15,0-7 0-15,9 6-80 0,-8-12-85 16,24 16-329-16,-18-9-157 0,0 0 54 16,3 8 538-16</inkml:trace>
  <inkml:trace contextRef="#ctx0" brushRef="#br0" timeOffset="8896.2408">2805 4604 1238 0,'12'21'90'0,"-12"-21"-71"0,-6 32-1 0,2-12 10 15,1 6 20-15,-7-3 5 0,4 10 7 0,-8-4-14 16,2 7 2-16,-4-3-11 0,2 3 1 0,-1-4-13 16,2-3 3-16,2-6-10 0,4-4-2 0,7-19-7 15,-6 22-4-15,6-22-5 0,0 0-1 0,0 0-1 16,0 0 0-16,0 0 0 0,24 1-1 16,-24-1 2-16,28-26-1 0,-9 4 4 15,1-5-4-15,3-6 6 0,0-1-7 0,-1-2 7 16,0 2-6-16,-3 2 6 0,-2 3-3 0,-5 2 7 15,-1 5-6-15,-5 3 10 0,-6 19-4 0,6-27 7 16,-6 27 5-16,0 0 1 0,0 0 2 0,0 0-5 16,0 0-2-16,0 0-7 0,0 0-3 0,0 0-7 15,-12 20 3-15,12-20-3 0,-11 35 4 16,8-16-2-16,2-1 2 0,1-18-3 0,7 27 1 16,-7-27 1-16,25 18-1 0,-5-13 4 0,3-3 1 15,5-4 2-15,3-4 2 0,3-4 0 0,2-4-2 16,3-3 2-16,1-2-8 0,1-1-2 0,-4-1 0 15,-1 1 0-15,-6 0 0 0,-3 5 0 16,-4 1 0-16,-4 2 0 0,-19 12 0 0,27-15 0 16,-27 15 0-16,0 0 0 0,0 0 0 15,0 0 0-15,0 0 0 0,0 0 0 0,0 0 0 16,17 21 0-16,-17-21 0 0,4 35 0 0,-3-13 0 16,0 2 0-16,0 2 0 0,2 0 0 0,-1 0 0 15,2-1 0-15,-1-1 0 0,6 1 0 0,-2-5-23 16,7 2-24-16,-14-22-15 0,34 31-48 0,-34-31-71 15,50 15-240-15,-25-16-188 0,3-8 58 16,6 6 509-16</inkml:trace>
  <inkml:trace contextRef="#ctx0" brushRef="#br0" timeOffset="9083.7398">4020 4546 1814 0,'20'5'107'0,"-20"-5"-94"0,0 0-15 0,0 0 0 16,18-7-1-16,-18 7 4 0,28-11 0 0,-11 5-16 16,0-2 7-16,5 5-25 0,1-3 20 0,1 2-21 15,1 0 10-15,0 6-33 0,-5-7-24 0,9 15-40 16,-29-10-108-16,44-11-242 0,-24 18-76 16,-20-7 252-16</inkml:trace>
  <inkml:trace contextRef="#ctx0" brushRef="#br0" timeOffset="9224.3979">4028 4863 1768 0,'0'0'195'0,"0"0"-181"15,-2 17-14-15,2-17-3 0,23-1 3 0,-1-4 2 16,4-5-2-16,9-4 1 0,8-8-23 16,10 2-42-16,-4-16-111 0,24 11-402 0,-17 1-54 15,1-1 124-15</inkml:trace>
  <inkml:trace contextRef="#ctx0" brushRef="#br0" timeOffset="34779.2985">5787 4305 1293 0,'3'-25'77'0,"-3"25"-31"0,3-35-4 16,3 17-11-16,-6-5 9 0,5 5-3 16,-8-2 8-16,3 20 2 0,-9-25 1 0,9 25-6 0,-19-18-8 15,19 18-15-15,-32-11-4 0,11 10-4 16,-5 2-1-16,-4 4 1 0,-2 3-1 0,-4 5 2 15,-1 3-2-15,-3 5 3 0,-2 2-1 0,3 2 5 16,0-1-3-16,5-2 4 0,4-3-5 16,7-4-1-16,23-15-6 0,-23 17-2 0,23-17-6 15,0 0 0-15,0 0-1 0,0 0 1 0,17 16 0 16,-17-16 2-16,33 10-2 0,-10-7 1 0,5-3 1 16,3-3 0-16,6-3 2 0,0-3-2 0,4-2 1 15,-3-1-2-15,-1-3 1 0,-2 2-1 0,-3 1 2 16,-3-1-1-16,-6 0 1 0,-2 3 0 15,-21 10 0-15,27-19-1 0,-27 19 2 16,0 0-2-16,0 0 1 0,17-15 0 0,-17 15 0 16,0 0 1-16,0 0-1 0,0 0-1 0,0 0-1 15,0 0-1-15,-5 24 0 0,2-7 3 0,-2 9-3 16,-2 6 5-16,-1 4-6 0,-2 3 8 0,-2 3-8 16,0 2-7-16,-1-1 19 0,0 0-19 0,2-3 19 15,1-3-6-15,2-3-6 0,3-6 1 16,4-3-15-16,1-7-10 0,6 0-18 0,-6-18-22 15,20 28-43-15,-20-28-56 0,36 17-123 0,-36-17-281 16,34-7 38-16,-3 7 376 0</inkml:trace>
  <inkml:trace contextRef="#ctx0" brushRef="#br0" timeOffset="34966.792">6103 4529 1922 0,'0'0'56'0,"-28"-2"-29"0,28 2-7 0,0 0-2 16,-17-5-14-16,17 5-4 0,0 0 0 0,0 0 0 16,0 0 0-16,0 0 0 0,0 0-2 0,0 0-24 15,0 0-45-15,2-17-18 0,-2 17-71 16,0 0-114-16,47-25-246 0,-24 18-62 0,-1-6 260 16</inkml:trace>
  <inkml:trace contextRef="#ctx0" brushRef="#br0" timeOffset="35217.2813">6709 4049 1408 0,'0'0'90'0,"-17"-25"-24"0,17 25 3 0,0 0-1 15,0 0-3-15,0 0-24 0,0 0-17 0,-18 14-13 16,18-14 3-16,-10 35 1 0,4-5 11 0,-2 5 0 15,0 9 1-15,0 4-11 0,-1 4 7 16,1 3-14-16,-2-1 6 0,0 1-12 16,0-5-10-16,3 0 15 0,2-4-17 0,2-6 14 15,3-3-12-15,2-3-22 0,2-4-3 0,4-2-16 16,0-8-15-16,9 1-35 0,-17-21-53 0,40 23-168 16,-22-24-257-16,10-7 39 0,10 0 385 0</inkml:trace>
  <inkml:trace contextRef="#ctx0" brushRef="#br0" timeOffset="38597.0702">7592 4028 1036 0,'-24'-12'211'0,"24"12"-170"0,-36-9-9 16,36 9-3-16,-35-8 8 0,35 8 4 16,-36 2 0-16,17 5-2 0,-6 0-5 0,4 6 3 15,-6 2-3-15,4 5 5 0,-6 0-4 16,6 8 7-16,-5-2-9 0,5 8 5 0,-3-4-10 15,6 2 2-15,-1-6-10 0,6-5-2 0,15-21-10 16,-15 24-1-16,15-24-6 0,0 0-1 0,0 0 0 16,17 10 0-16,-17-10 2 0,28-4 1 0,-8-3 1 15,7-5-2-15,5-6 1 0,5-5-1 16,5-6 3-16,5-2-5 0,2 0 5 0,-1 1-8 16,-1 3 6-16,-5 4-4 0,-5 6 3 0,-6 4-3 15,-8 5 2-15,-23 8-1 0,25-5 0 0,-25 5 0 16,0 0-1-16,6 19 3 0,-9-2-3 0,0 6 5 15,-4 7-6-15,-7 8 5 0,-2 5-7 0,-6 2 7 16,-4 6-9-16,-2-2 10 0,-1 1-9 16,1-3 11-16,-2-3 4 0,5-4-22 15,3-7 17-15,5-6-33 0,10-6-5 0,7-21-24 16,4 20-38-16,-4-20-40 0,30 6-88 0,-30-6-134 16,32-33-191-16,7 17 81 0,-7-28 467 0</inkml:trace>
  <inkml:trace contextRef="#ctx0" brushRef="#br0" timeOffset="38893.9266">8460 3745 1548 0,'-28'9'221'0,"2"7"-195"0,-5 7-23 0,0 6 13 16,-6 4 24-16,1 10-18 0,-6-1 30 0,2 9-24 15,-4 1-2-15,3 5 6 0,2 1-15 0,3 1-1 16,4-1-16-16,4-2 0 0,5-2 0 15,3-1 0-15,7-4 0 0,5-1 0 0,4-7 0 16,5-3 0-16,5-8 0 0,3-3 0 0,5-6 0 16,5-4 0-16,4-3 0 0,6-7 0 0,0-4 0 15,4-5 0-15,-2-6 0 0,1-5 0 0,-4-3 0 16,-2-5 0-16,-6 0 0 0,-3-3 0 0,-6 1 0 16,-5-1 0-16,-4 0 0 0,-7 0 0 15,-5 0-25-15,-6-2 1 0,-2 2-20 0,-4-3-9 16,0 6-9-16,-5-6-20 0,10 12-24 15,-9-11-53-15,26 26-115 0,-17-10-274 0,17 10 45 16,0 0 337-16</inkml:trace>
  <inkml:trace contextRef="#ctx0" brushRef="#br0" timeOffset="39143.924">9423 4025 1495 0,'0'0'132'16,"0"0"-78"-16,-29 11-17 0,9-4-17 16,-6 6-9-16,-6 4-2 0,-4 6 9 0,-7 5 1 15,2 8 9-15,-5 3-9 0,1 4 4 16,-1 5-12-16,1-1 8 0,-2 2-11 0,4 0 8 16,1-3 2-16,6-5-24 0,7-6 19 0,4-4-25 15,11-6 6-15,4-9-12 0,10-16-11 0,4 20-14 16,-4-20-31-16,17 0-34 0,7 6-92 0,-18-32-65 15,27 8-229-15,-4-2 1 0,-11-20 292 0</inkml:trace>
  <inkml:trace contextRef="#ctx0" brushRef="#br0" timeOffset="39284.5775">8955 4332 1373 0,'0'0'235'16,"-40"-18"-96"-16,40 18-29 0,-31 12-24 0,31-12-23 16,-31 25-22-16,19-7-41 0,0 3 0 0,6 0 0 15,3-2 0-15,8 0 0 0,4-1 0 0,6-1 0 16,7-2 0-16,5-3 0 0,12-5 0 0,2-4 0 15,10-5 0-15,5-8-2 0,15 2-118 16,-9-22-112-16,18 17-413 0,-2-7-5 0,0 1 253 16</inkml:trace>
  <inkml:trace contextRef="#ctx0" brushRef="#br0" timeOffset="42300.8714">9976 4009 1294 0,'0'0'170'15,"0"0"-126"-15,0 0-19 0,0 0 2 0,18 10 15 16,-18-10 13-16,0 0 6 0,0 0-5 16,0 0-10-16,0 0-6 0,23-21-6 0,-23 21-6 15,38-25-5-15,-12 7-2 0,5 0-4 0,3-2-16 16,1 0 19-16,-1 1-27 0,-3 4 20 0,-3 1-9 15,-4 4-4-15,-5 3 2 0,-2 3 0 0,-17 4 0 16,21-4 0-16,-21 4 0 0,0 0-1 0,0 0-1 16,4 17 2-16,-4-17-3 0,-8 35-9 15,-1-10 22-15,-5 7-21 0,-4 3 19 0,-4 5-6 16,-2 1-7-16,-2-1 6 0,3 0-5 0,1-3 7 16,4-3-5-16,5-4 5 0,2-4-4 15,6-4 1-15,4-3-3 0,1-19 1 0,5 26 0 16,-5-26 0-16,17 21-1 0,-17-21 1 0,30 15-2 15,-8-13-4-15,5-4-10 0,3-6-12 0,8 0-22 16,-3-12-33-16,14 11-80 0,-18-30-175 16,14 14-263-16,-2-6 27 0,-4-8 394 0</inkml:trace>
  <inkml:trace contextRef="#ctx0" brushRef="#br0" timeOffset="42441.4673">10882 4099 1727 0,'-55'18'186'0,"55"-18"-167"0,-27 1-19 0,27-1-2 16,0 0 2-16,0 0 0 0,0 0-10 0,0 0-19 15,0 0-46-15,0 0-63 0,22-7-101 0,-20-11-226 16,23-2-94-16,10 6 145 0</inkml:trace>
  <inkml:trace contextRef="#ctx0" brushRef="#br0" timeOffset="42941.4827">11250 3881 1485 0,'0'0'108'0,"-25"8"-78"15,25-8-7-15,0 0 5 0,0 0-3 0,0 0 0 16,0 0 1-16,0 0 6 0,30-6 1 0,-11 3-2 15,8-1-10-15,6-3-3 0,5 1-8 0,2-3-2 16,0 2-4-16,-2 1-1 0,-7 1-2 0,-4 3 0 16,-4 0 0-16,-3 0 1 0,-20 2 1 0,26 0 2 15,-26 0 0-15,0 0 2 0,0 0 2 0,0 0 2 16,0 0 2-16,0 0 2 0,0 0-4 16,0 0-3-16,0 0-5 0,0 0-2 15,-15 17-1-15,15-17-2 0,-28 18 4 0,28-18-3 16,-33 27-9-16,13-10 24 0,2 2-24 0,0 2 24 15,3-2-12-15,4 0-3 0,11-19 2 0,-8 32-4 16,8-32 3-16,8 26-2 0,-8-26 0 0,25 21 2 16,-8-14 0-16,5-2 0 0,1-1 2 15,6-3-1-15,1-2 1 0,3 1-1 0,-3-2-1 16,2 1 0-16,-4 2 1 0,-5 2 0 0,-5 0 0 16,-18-3 1-16,19 11 2 0,-19-11-1 0,2 20 5 15,-2-20-1-15,-12 35-1 0,-1-12-6 0,-8 1 0 16,-3 3 0-16,-4-2 0 0,-4-1 0 0,3-2 0 15,0-4 0-15,1-1 0 0,6-4 0 16,22-13 0-16,-26 22-16 0,26-22-21 16,0 0-25-16,0 0-24 0,0 0-48 0,18-6-83 15,15-12-336-15,-6 0-18 0,5-11 201 0</inkml:trace>
  <inkml:trace contextRef="#ctx0" brushRef="#br0" timeOffset="43160.2211">12171 3836 1782 0,'0'0'78'16,"-33"24"-70"-16,7-8-10 0,-4 1 42 0,2 5-16 0,-4-3 30 15,4 3-12-15,3 0-21 0,7-2-21 16,5 0 0-16,6-1 0 0,6 0 0 0,2 1 0 16,6-2 0-16,3 1 0 0,4-1 0 0,5-2 0 15,7 0 0-15,4-3 0 0,9-2 0 16,3-4 0-16,6-2 0 0,-1-7 0 0,3-3-3 15,-1-7-38-15,2-1-5 0,-5-7-1 0,3 1-17 16,-7-15-52-16,13 13-117 0,-27-15-322 0,6-6-29 16,-7 2 227-16</inkml:trace>
  <inkml:trace contextRef="#ctx0" brushRef="#br0" timeOffset="43300.8651">12390 3753 1424 0,'-54'23'217'0,"26"13"-148"0,-6 1-9 16,7 8-26-16,-1-2 25 0,6 2-31 0,2-2-3 15,6-1 5-15,7-2-17 0,6-2 1 0,6-2-13 16,5-2-2-16,5 0-21 0,2-12-46 0,14 12-81 16,-31-34-116-16,47 25-343 0,-16-15 30 0,-1-12 296 15</inkml:trace>
  <inkml:trace contextRef="#ctx0" brushRef="#br0" timeOffset="43738.4035">12680 3296 1630 0,'0'0'116'16,"0"0"-96"-16,0 0-13 0,0 0 15 15,0 0 17-15,26 13 10 0,-26-13-6 0,29 7-5 16,-11-3-15-16,4-1-5 0,1 0-10 0,3-1-3 16,1-1-3-16,1-1-1 0,-1 0-1 0,0 2 1 15,-1-1-1-15,-3 1-2 0,-5 3-3 0,-18-5-2 16,24 11-2-16,-24-11 3 0,5 17 2 0,-5-17 3 15,-19 34 1-15,-3-11 4 0,-12 6-1 16,-6 3 10-16,-9 2 2 0,-3 3 9 0,-2-4-24 16,4 1 0-16,4-5 0 0,10 0 0 0,10-4 0 15,10-5 0-15,9-2 0 0,7-18 0 0,5 30 0 16,-5-30 0-16,38 26 0 0,-4-19 0 0,16-3 0 16,3-8-39-16,16 3-74 0,-7-20-99 15,26 12-408-15,-14-8-7 0,-2-5 192 16</inkml:trace>
  <inkml:trace contextRef="#ctx0" brushRef="#br0" timeOffset="44598.7068">5160 5223 1484 0,'0'0'84'0,"0"0"-64"16,0 0-21-16,0 0-1 0,18-17 2 16,-1 13 0-16,6-1 2 0,3 2-2 0,5 1 1 15,5-1-2-15,7 2 4 0,8 0-1 0,8-1 1 16,8-1-1-16,8-2-2 0,10-2 17 0,5 0-17 16,7-2 16-16,9 1-34 0,3 2 17 0,6-3-17 15,4 2 19-15,5 0 0 0,2 0 0 16,4-1 2-16,7 1 2 0,2 0 5 0,5-2-1 15,5 0 3-15,3-1-5 0,6-2 1 0,4 0-4 16,5-1 3-16,6-2-6 0,6-1 4 0,3 1-4 16,6-1 5-16,1 0-3 0,10 0 8 0,4 2 2 15,-3-2 7-15,1 3-2 0,-2-2 1 16,2 4-5-16,0-1 3 0,-1 4-4 0,-3 1 0 16,-1 1-3-16,-1 3-4 0,-2 2-1 15,-4 0-2-15,-4 2 1 0,-9 1-1 0,-2 1-2 16,-5-1 1-16,-4-1-1 0,-7-1 0 0,-3 0 1 15,-4-1-1-15,-7-1 1 0,-3-3 5 0,-3 0 2 16,-4-2 6-16,-2-2-2 0,-3-1 1 0,-6-1-5 16,-8-1-1-16,-2-2-5 0,-12 1-1 0,-7 0-3 15,-12 2 1-15,-11-1-10 0,-10 2-12 16,-11-2-24-16,-7 8-37 0,-22-9-48 0,6 21-75 16,-27-8-304-16,-21 0-30 0,4 8 154 0</inkml:trace>
  <inkml:trace contextRef="#ctx0" brushRef="#br0" timeOffset="45225.2277">6653 5648 987 0,'0'0'304'0,"0"0"-232"0,0 0-32 0,0 0-4 16,0 0 10-16,0 0 8 0,0 0 6 0,0 0-4 15,0-17-9-15,0 17-6 0,0 0-8 0,0 0-8 16,0 0-3-16,0 0-2 0,0 0-1 0,0 0-6 16,0 0-5-16,-19 19-5 0,19-19-2 15,-27 29 5-15,10-6 1 0,-3 5 9 0,0 3 12 16,-2 5-24-16,1-3 20 0,2 2-20 0,3-3 5 15,5-6 3-15,4-4-5 0,5-5-2 0,2-17-7 16,13 23 2-16,-13-23-1 0,36 16 1 0,-5-15 0 16,7-7 0-16,12-7 0 0,9-10-8 15,9-6-5-15,5-10-18 0,6 0-27 16,-4-7 1-16,2 6-55 0,-15-8-6 0,4 17-47 16,-28-16-42-16,14 21-36 0,-26-5-147 0,-9-6-38 15,10 20 253-15</inkml:trace>
  <inkml:trace contextRef="#ctx0" brushRef="#br0" timeOffset="45397.5611">6937 5596 1380 0,'-25'47'377'0,"-4"-12"-337"0,8 1-20 16,6 1 0-16,6-2-27 0,4-4 26 0,5 1-28 16,3-5 9-16,1 1 6 0,5-2-8 15,2-3 4-15,3-2-10 0,2-4-18 0,9 4-50 16,-8-15-52-16,24 19-137 0,-19-18-310 0,11-7 30 15,8 4 323-15</inkml:trace>
  <inkml:trace contextRef="#ctx0" brushRef="#br0" timeOffset="45647.5633">7984 5495 1495 0,'0'0'185'16,"-5"19"-181"-16,-12-11-6 0,-3 5-3 0,0 4 5 15,-6 4-3-15,-6 4 7 0,-4 5-7 0,-5 4 7 16,-1 3-8-16,-3 1-9 0,0 1 27 0,-1 1-26 16,3-3 26-16,2 0-10 0,5-4-8 0,4-2 2 15,8-3-22-15,3-10-19 0,15 5-49 16,6-23-72-16,-5 19-118 0,5-19-202 0,0 0 1 15,18 0 380-15</inkml:trace>
  <inkml:trace contextRef="#ctx0" brushRef="#br0" timeOffset="45757.0051">7680 5753 1495 0,'0'0'198'0,"0"0"-81"0,0 0-47 0,0 0-26 16,0 0-13-16,0 0-25 0,0 25 16 15,0-25-29-15,3 28 20 0,-3-28-15 0,20 28-19 16,-20-28-20-16,41 23-60 0,-23-33-123 0,26 14-413 15,-7-11 39-15,9-4 234 0</inkml:trace>
  <inkml:trace contextRef="#ctx0" brushRef="#br0" timeOffset="46085.0795">9056 5529 1351 0,'0'0'343'0,"0"0"-262"16,0 0-53-16,0 0-9 0,0 0-8 0,0 0-3 15,-20 18-5-15,11 1 4 0,-2 4-3 16,-1 4 6-16,-1 4-7 0,-1 0 4 16,1 2-9-16,2-2-10 0,2 1 24 0,3-3-26 15,5-2 20-15,2-1-20 0,5-3-18 0,-6-23-21 16,26 37-36-16,-26-37-37 0,46 21-93 0,-46-21-285 16,44 0-28-16,-6-3 237 0</inkml:trace>
  <inkml:trace contextRef="#ctx0" brushRef="#br0" timeOffset="46303.7982">9493 5358 1636 0,'0'0'93'16,"-26"1"-61"-16,26-1-4 0,-20 30-3 0,10-5 5 16,-2 6-9-16,1 5 3 0,-4 3-11 0,3 0 3 15,-1 4-14-15,0-1 5 0,3 2-11 16,0-3-8-16,2 0 23 0,2-2-25 0,2-4 17 15,1-1-16-15,4-3-14 0,2-6-6 0,4 2-25 16,-7-27-24-16,20 40-53 0,-20-40-78 0,17 16-242 16,-17-16-68-16,0 0 152 0</inkml:trace>
  <inkml:trace contextRef="#ctx0" brushRef="#br0" timeOffset="46491.3493">8981 5487 1930 0,'-33'13'52'0,"33"-13"-31"0,-19 4-10 16,19-4-2-16,0 0 1 0,0 0 2 0,21 3-10 15,-4-1-2-15,7-5 0 0,7-2 0 16,11-5 0-16,4-5 0 0,8-2 0 0,4-3 0 16,4 1-20-16,-2-2-39 0,6 6-18 0,-9-8-38 15,11 18-67-15,-23-23-116 0,17 13-279 0,-8 4 50 16,-7-11 336-16</inkml:trace>
  <inkml:trace contextRef="#ctx0" brushRef="#br0" timeOffset="46866.3001">10004 5191 1449 0,'0'0'325'0,"0"0"-290"16,0 0-19-16,0 0 3 0,0 0 7 0,0 0 5 16,0 0 1-16,0 0-5 0,0 0-4 15,19 6-7-15,-19-6 0 0,23-3-4 0,-23 3 1 16,24-2-6-16,-24 2-7 0,24-1 0 0,-24 1 0 16,21 0 0-16,-21 0 0 0,21 1 0 0,-21-1 0 15,20 0 0-15,-20 0 0 0,0 0 0 0,0 0 0 16,0 0 0-16,17 8 0 0,-17-8 0 15,0 0 0-15,-5 20 0 0,5-20 0 0,-18 27 0 16,3-8 0-16,-3 2 0 0,-3 2 0 16,-1 0 0-16,1 0 0 0,0-1 0 0,4 0 0 0,2-3 0 15,4-1 0-15,11-18 0 0,-10 28 0 0,10-28 0 16,3 18 0-16,-3-18 0 0,0 0 0 0,24 16 0 16,-24-16 0-16,36-1-24 0,-12-10-48 15,13 6-72-15,-12-26-135 0,14 15-343 16,-4-3 26-16,-1-4 287 0</inkml:trace>
  <inkml:trace contextRef="#ctx0" brushRef="#br0" timeOffset="46991.3576">10516 5374 1883 0,'0'0'91'0,"-24"3"-58"16,24-3-11-16,-25 2-12 0,25-2-7 16,-27 0-10-16,27 0-11 0,-29 0-22 0,29 0-37 15,-22 8-94-15,-3-19-260 0,25 11-189 0,-25 2 40 16,6-12 483-16</inkml:trace>
  <inkml:trace contextRef="#ctx0" brushRef="#br0" timeOffset="47569.5076">7530 5786 979 0,'0'0'214'0,"0"0"-109"0,0 0-12 0,0 0-15 16,0 0 22-16,0 0-28 0,0 0 3 0,0 0-12 16,0 0-20-16,0 0-10 0,0 0-8 0,0 0-1 15,0 0-2-15,17-12-2 0,-17 12-19 16,0 0 8-16,26 7-18 0,-26-7 10 0,29 6-1 15,-10-1-1-15,1-2-2 0,0 3 6 16,1-1-24-16,1 4 2 0,-1-3-35 0,4 8-26 16,-8-8-32-16,12 18-49 0,-29-24-54 0,43 34-114 15,-16-8-167-15,-27-26 37 0,39 43 459 0</inkml:trace>
  <inkml:trace contextRef="#ctx0" brushRef="#br0" timeOffset="47694.4862">8081 6100 1545 0,'0'0'33'0,"-31"-6"-106"16,31 6-72-16,-19-21-99 0,19 21-269 15,-16-21 28-15,-4-1 368 0</inkml:trace>
  <inkml:trace contextRef="#ctx0" brushRef="#br0" timeOffset="48663.2595">3094 7036 1336 0,'24'1'111'0,"-24"-1"-65"16,0 0-18-16,0 0-8 0,0 0-19 16,0 0 9-16,-16 23-23 0,8-6 14 0,-3 7 8 15,-4 3 3-15,2 6 17 0,-6-2-2 0,6 5 13 16,-5-3-9-16,4 2 4 0,-1-2-12 0,1-1 1 15,2-3-10-15,1-1 1 0,1-5-8 0,3-2 1 16,7-21-9-16,-8 28 3 0,8-28-5 0,0 0 3 16,0 0 1-16,0 0-1 0,0 0 1 0,21 9 0 15,-21-9 2-15,19-13-1 0,-19 13 4 16,23-27-6-16,-10 9 5 0,-1-2-4 0,2-6 5 16,-1 2-4-16,-2-2 6 0,0-1-5 0,-1 0 4 15,-1-1-5-15,0 2 4 0,-3 0-5 16,0 2 5-16,-1 3-4 0,-1 1 3 0,-4 20-1 15,5-23 5-15,-5 23 0 0,0 0 3 0,0 0 1 16,0 0-3-16,0 0-2 0,0 0-4 0,0 0-2 16,0 0-2-16,0 0 0 0,0 20 2 15,0-20 3-15,4 30-4 0,1-13 7 0,0 0-6 16,-5-17 2-16,15 27-2 0,-15-27 2 0,24 21-1 16,-8-13 2-16,6-1 1 0,2-4 2 0,5-4 1 15,2-4 1-15,4-5 1 0,1-4-4 0,2-3 1 16,2-2-7-16,-1-3-1 0,-1-1 0 0,-3-1 0 15,-1 1 0-15,-6 1 0 0,-2 1 0 16,-7 7 0-16,-2 1 0 0,-17 13 0 16,21-15 0-16,-21 15 0 0,0 0 0 0,0 0 0 15,0 0 0-15,0 0 0 0,0 0 0 0,3 19 0 16,-4 0 0-16,0 6 0 0,-1 5 0 0,-4 8 0 16,-2 0 0-16,2 2 0 0,-1 0 0 0,1-1 0 15,1-4 0-15,4-1 0 0,1-5 0 0,6-1-26 16,1-5-19-16,8 0-23 0,-15-23-20 15,39 32-53-15,-39-32-62 0,54 11-161 0,-23-12-213 16,-1-11 75-16,13 8 470 0</inkml:trace>
  <inkml:trace contextRef="#ctx0" brushRef="#br0" timeOffset="48866.3688">4284 7150 1616 0,'0'0'43'16,"0"0"-48"-16,0 0 4 0,0 0 10 0,0 0 8 16,0 0 10-16,22-4-2 0,-22 4-10 0,35-11-7 15,-10 3-4-15,4-3-5 0,4-1-2 0,2 0-16 16,4 4-34-16,-8-4-13 0,10 11-14 16,-15-10-8-16,12 15-54 0,-19-15-87 15,5 7-294-15,-3 14 47 0,-21-10 399 0</inkml:trace>
  <inkml:trace contextRef="#ctx0" brushRef="#br0" timeOffset="49022.8717">4312 7461 1604 0,'-11'35'292'0,"11"-35"-268"16,0 0-14-16,21 6 6 0,1-12-4 0,3-6-1 15,6-3-6-15,4-4-2 0,5-3-4 0,5-3-5 16,0-3-20-16,6 2-26 0,-5-9-83 0,22 28-208 15,-15-18-282-15,3 3 16 0,3 9 430 16</inkml:trace>
  <inkml:trace contextRef="#ctx0" brushRef="#br1" timeOffset="86620.262">5573 6676 1199 0,'18'18'333'16,"-18"-18"-260"-16,0 0-34 0,0 0-22 0,0 0-5 15,0 0 3-15,0 0 0 0,0 0-3 0,0 0-2 16,-9 20-5-16,8-1 2 0,-2 6-5 0,-1 5 8 16,0 4-3-16,-1 7 8 15,-1 9-10-15,1 4-5 0,-1 8 22 0,0 4-21 16,-3-2 20-16,2 3-7 0,-2-5-19 0,2-4 12 16,0-5-14-16,2-5 7 0,5-4-17 0,1-10-4 15,8-2-41-15,-5-15-33 0,20 11-79 0,-24-28-151 16,28 1-211-16,-1 2 7 0,-5-25 460 0</inkml:trace>
  <inkml:trace contextRef="#ctx0" brushRef="#br1" timeOffset="86776.8984">5931 7222 1487 0,'-39'9'317'0,"18"-4"-291"16,21-5-20-16,-27 3-5 0,27-3-2 15,0 0 1-15,0 0-13 0,0 0-22 0,0 0-50 16,0 0-78-16,0 0-156 0,22-29-248 0,-8 5 26 16,11 10 429-16</inkml:trace>
  <inkml:trace contextRef="#ctx0" brushRef="#br1" timeOffset="87183.1477">6431 6912 1298 0,'0'0'263'0,"0"0"-211"0,0 0-17 16,7-17-1-16,-7 17 7 0,23-16-2 0,-23 16-8 16,30-13-10-16,-13 8-7 0,2 2-8 15,-1 1-3-15,-18 2-2 0,32 2 0 0,-32-2 0 16,24 9-1-16,-24-9 2 0,17 14-1 0,-17-14 2 15,13 17-1-15,-13-17 0 0,8 22-1 0,-8-22 2 16,1 25-4-16,-1-25 4 0,-6 32-4 0,0-15 3 16,-4 0-3-16,-3 2-10 0,-2 0 28 15,-3 3-27-15,-3 2 29 0,-1 3-10 0,-2 2 1 16,-1 2 11-16,-1 0-1 0,1 3 5 16,0-3-10-16,3-1 2 0,3-1-12 0,3-5 2 15,6-4-6-15,10-20 1 0,-5 28-4 0,5-28 2 16,20 17-1-16,-2-13 0 0,6-1 2 0,7-6-3 15,6-4 0-15,5-5-7 0,6-2-10 0,1-6-14 16,6 3-13-16,-3-6-22 0,6 11-37 0,-14-16-64 16,17 25-133-16,-21-14-266 0,-6-5 35 15,5 14 390-15</inkml:trace>
  <inkml:trace contextRef="#ctx0" brushRef="#br1" timeOffset="87495.6577">7149 6921 1765 0,'0'0'75'16,"0"0"-66"-16,0 0-6 0,19 14 9 0,-19-14 13 16,24-5 5-16,-24 5 5 0,29-8-10 0,-12 2-6 15,5-1-8-15,4-3-1 0,4-3 0 0,4-1 0 16,4-1-4-16,-2 1-4 0,4 2-2 15,-4 1 0-15,-4 2 0 0,-2 3 0 0,-5 4 0 16,-4 0 0-16,-4 4 0 0,-17-2 0 0,22 8-1 16,-22-8-1-16,9 22 0 0,-9-4-1 15,-2 5 5-15,-4 6-5 0,-4 4 6 0,-3 3-6 16,-3 2-7-16,-2 3 17 0,-2 2-20 0,1 2 16 16,-2 2-8-16,3 0-8 0,1-2 2 0,4 0-16 15,-1-7-5-15,7 2-21 0,-2-9-16 16,12 5-55-16,-3-36-83 0,5 34-289 0,-3-17-84 15,-2-17 173-15</inkml:trace>
  <inkml:trace contextRef="#ctx0" brushRef="#br1" timeOffset="87886.2549">8142 6833 1312 0,'24'8'192'15,"-24"-8"-133"-15,0 0-16 0,0 0-5 0,0 0-3 16,0 0-10-16,18-13-8 0,-18 13-1 0,0 0 7 16,0 0 6-16,0 27 3 0,-1-9-6 15,1 6-1-15,-2 6-10 0,-2 4 2 0,0 2 8 16,1 7-26-16,-1 0 18 0,0 6-24 0,1-1 2 16,0-2 8-16,2 1-9 0,0-3 7 0,2-3-13 15,2-5-3-15,1-2-17 0,1-7-10 16,7 3-36-16,-12-30-25 0,26 45-61 0,-26-45-72 0,29 14-168 15,-8-7-112-15,-21-7 188 0</inkml:trace>
  <inkml:trace contextRef="#ctx0" brushRef="#br1" timeOffset="88151.8839">8505 6954 1510 0,'-11'26'159'0,"-21"-10"-80"0,5 6-29 16,-5-3 25-16,4 4-34 0,-2-2 15 0,4 2-19 16,-2-1-16-16,6 1-2 0,2-4-19 0,4 0 0 15,16-19 0-15,-20 28 0 0,20-28 0 0,-1 18 0 16,1-18 0-16,17 17 0 0,-17-17 0 16,36 15 0-16,-11-10 0 0,4-3 0 0,4-3 0 15,2-3 0-15,3 0 0 0,-1-3 0 16,1 2-8-16,-2-2-16 0,0 2-6 0,-4-2-10 15,1 6-13-15,-7-6-25 0,6 11-39 0,-32-4-68 16,49-1-147-16,-29 0-220 0,-20 1 30 0,33 0 417 16</inkml:trace>
  <inkml:trace contextRef="#ctx0" brushRef="#br1" timeOffset="88620.6347">8972 7084 1626 0,'-26'-1'86'0,"26"1"-40"0,-37-2-5 0,18 5 5 16,-4-1-5-16,-1 4 1 0,-1 0-8 0,1 3 0 15,-3 2-8-15,2 3-1 0,0 1-25 16,2 4 0-16,2-1 0 0,3 2 0 0,2 1 0 16,4-1 0-16,1 0 0 0,6-1 0 0,5-19 0 15,-1 29 0-15,1-29 0 0,14 23 0 0,-14-23 0 16,28 17 0-16,-9-11 0 0,0-2 0 0,2-3 0 15,1-2 0-15,0-2 0 0,0-2 0 0,-2-1 0 16,-3-1 0-16,-17 7 0 0,31-20 0 16,-31 20 0-16,25-25 0 0,-25 25 0 15,22-31 0-15,-22 31 0 0,20-30 0 0,-20 30 0 16,12-22 0-16,-12 22 0 0,0 0 0 0,0 0 0 16,8-18 0-16,-8 18-3 0,0 0-3 0,0 0 1 15,-2 19 2-15,1-2-1 0,-1 6 5 0,1 5-5 16,-3 6 6-16,0 4-5 0,-2 7 7 0,-3 6-8 15,-1 5 8-15,-1 5-7 0,-1 5 1 16,-1-2 18-16,-2 0-14 0,-1-5 6 0,1-2-8 16,-2-4 0-16,1-2 0 0,-4-6 0 0,1-5 0 15,-4-5 0-15,-3-3 0 0,-2-4 0 0,-1-4 0 16,0-4 0-16,1-6 0 0,4-5 0 16,0-6 0-16,4-4 0 0,-1-6 0 0,4-7 0 15,1-7 0-15,3-5 0 0,1-9-24 0,9 1-79 16,-8-21-95-16,27 11-309 0,-13-13-114 15,5-3 37-15</inkml:trace>
  <inkml:trace contextRef="#ctx0" brushRef="#br1" timeOffset="88808.1606">9490 7617 2047 0,'0'0'0'0,"-34"13"0"0,12-9 0 16,-1-2 0-16,0-3 0 0,0-2 0 0,1-3 0 16,5 1 0-16,0-7 0 0,17 12 0 0,-24-34-150 15,24 34-281-15,-5-31-240 0,0 8 57 0,5 6 434 16</inkml:trace>
  <inkml:trace contextRef="#ctx0" brushRef="#br1" timeOffset="90276.9177">10535 7016 923 0,'-24'21'244'0,"7"-18"-180"15,17-3-20-15,-22 7 1 0,22-7 5 0,0 0 5 16,-9 19-18-16,9-19 3 0,0 0-27 0,0 20 8 16,0-20-1-16,5 17-3 0,-5-17 3 0,0 0 2 15,21 24 3-15,-21-24-1 0,25 8 1 0,-25-8-3 16,33 0-3-16,-16-3-4 0,3-1-3 16,-1-2-1-16,2-1 3 0,-2-4 0 0,1 1-1 15,-3-2-1-15,0 0-6 0,-17 12-17 16,30-24 29-16,-30 24-31 0,26-20 31 0,-26 20-12 15,0 0 0-15,19-18 6 0,-19 18 3 0,0 0 5 16,0 0-4-16,0 0-5 0,0 0-6 0,-18 5-4 16,18-5-1-16,-22 9 0 0,22-9-14 0,-28 12 13 15,28-12-12-15,-28 15 29 0,28-15-13 0,-29 19 18 16,29-19-11-16,-24 18-1 0,24-18 0 16,-17 17-6-16,17-17 1 0,-11 17-3 0,11-17 1 15,-5 19-3-15,5-19 0 0,2 23-2 0,-2-23 2 16,11 31-7-16,-11-31-4 0,23 32-13 15,-23-32-10-15,36 25-22 0,-18-22-27 0,12 9-45 16,-12-23-68-16,26 19-125 0,-6-14-199 0,-2-9 37 16,12 10 384-16</inkml:trace>
  <inkml:trace contextRef="#ctx0" brushRef="#br1" timeOffset="90542.5285">11675 6616 1162 0,'-22'-13'220'0,"3"-4"-180"0,2 4-13 16,-6-4 18-16,6 11 10 15,-7-6 8-15,4 8-9 0,-8-2-10 0,3 7-8 16,-5 1-12-16,-2 5-5 0,-1 3-6 0,1 6 5 16,0 1-4-16,0 6 6 0,3 2-7 0,1 4 2 15,2 3-10-15,4 6 3 0,1 3-10 0,2 4 5 16,3 2-8-16,3 1 10 0,2 3-11 0,4-1-2 15,1-1 14-15,1-3-41 0,6 1 9 16,-1-6-21-16,11 3-34 0,-7-16-15 0,18 7-82 16,-22-35-114-16,17 19-232 0,3-6 39 0,-20-13 362 15</inkml:trace>
  <inkml:trace contextRef="#ctx0" brushRef="#br1" timeOffset="90714.3937">11068 6995 1279 0,'-14'27'403'0,"14"-27"-343"0,-19 2-37 0,19-2-10 16,0 0-7-16,0 0-5 0,17 6-1 0,0-4 0 15,5 0 0-15,8-2-4 0,5-4-12 0,10 0-26 16,2-9-28-16,11 10-54 0,-15-23-94 0,25 10-214 16,-7 1-93-16,-6-11 172 0</inkml:trace>
  <inkml:trace contextRef="#ctx0" brushRef="#br1" timeOffset="90948.7738">12163 6440 1658 0,'-43'-15'86'16,"9"1"-43"-16,0 3-44 0,2 7 24 16,0 2 10-16,4 7-4 0,-3 3-1 0,-2 8-18 15,-2 2 29-15,-1 8-26 0,1 4 21 0,3 6-12 16,1 8-13-16,4 4 6 0,3 5-13 0,2 3 2 15,5 2-4-15,2 0 0 0,4-1 0 0,4-3-9 16,3 1 14-16,4-3-18 0,3-4 11 0,2-3-18 16,3-4-19-16,1-9-11 0,5 2-30 15,-5-14-19-15,14 7-58 0,-23-27-96 16,27 7-293-16,-10-1 24 0,-17-6 261 0</inkml:trace>
  <inkml:trace contextRef="#ctx0" brushRef="#br1" timeOffset="91120.733">11515 7019 1449 0,'-30'4'322'0,"30"-4"-250"0,0 0-41 15,-17 12-25-15,17-12 6 0,0 0-17 16,20 6 14-16,-1-2 1 0,4-4 2 0,7-2 12 16,7-2-16-16,3-3 8 0,5 1-18 0,1-3-12 15,4 2-14-15,-1-8-22 0,4 8-37 0,-9-11-34 16,13 16-73-16,-25-21-120 0,7 15-204 0,2 6 10 15,-13-11 379-15</inkml:trace>
  <inkml:trace contextRef="#ctx0" brushRef="#br1" timeOffset="91480.2015">12261 6948 1014 0,'0'0'350'0,"0"0"-277"0,0 0-23 16,0 0 12-16,23 11 3 15,-6-9-12-15,-17-2-14 0,30-5-9 0,-13-1-6 16,4 1-8-16,0-1 0 0,1 2-5 0,-2-3-1 16,1 1-2-16,-4-2-2 0,-17 8-1 0,27-16 4 15,-27 16 2-15,0 0 7 0,20-22 1 0,-20 22 5 16,0 0-4-16,-3-20-3 0,3 20-7 0,0 0-4 16,-22-21-2-16,22 21-2 0,-29-9 0 0,9 6 3 15,-2 2-2-15,-1 2 4 0,0 4 2 16,-1 1-2-16,-1 6 2 0,-3 3-2 0,2 2 1 15,-5 4 1-15,2 4 0 0,-1 0-9 0,0 4 0 16,4-2 0-16,1 0 0 0,6-1 0 0,6-2 0 16,4-2 0-16,5-3 0 0,4-19 0 15,14 30 0-15,-14-30 0 0,34 25 0 0,-4-16 0 16,2-4 0-16,10-4-14 0,2-7-44 16,13 3-30-16,-7-18-52 0,20 16-82 0,-24-27-95 15,18 13-250-15,-2 5 80 0,-11-10 334 0</inkml:trace>
  <inkml:trace contextRef="#ctx0" brushRef="#br1" timeOffset="91668.2145">12881 6987 1397 0,'-27'-4'269'0,"8"12"-187"15,-9-5-25-15,7 6 2 0,-3-2-5 16,3 2-23-16,-3 2 7 0,2 4-20 0,2-1 19 16,6 4-32-16,3-1-5 0,5 3 0 0,3-4 0 15,3-16 0-15,9 31 0 0,-9-31 0 16,30 24 0-16,-5-16 0 0,3-2 0 0,3-4 0 15,4-4 0-15,1-5 0 0,4-3 0 0,-1-5-42 16,3 1-11-16,-2-9-27 0,9 9-49 0,-18-26-89 16,21 23-70-16,-22-18-213 0,10-6 7 15,9 13 253-15</inkml:trace>
  <inkml:trace contextRef="#ctx0" brushRef="#br1" timeOffset="91855.7278">13394 6435 1543 0,'-31'18'210'15,"15"12"-136"-15,-7 3-37 0,3 6 6 16,-2 2-14-16,3 5 3 0,-1 2-11 16,1 5 5-16,-1-1-12 0,3 0 3 0,2-2-16 15,0-2-1-15,4 0 0 0,1-4 0 0,4-1 0 16,1-2-23-16,4-3-8 0,0-6-9 0,5-1-18 16,-4-10-30-16,12 6-58 0,-12-27-120 0,0 0-313 15,0 0 42-15,23 0 259 0</inkml:trace>
  <inkml:trace contextRef="#ctx0" brushRef="#br1" timeOffset="92152.5921">13044 6889 1421 0,'-20'43'453'0,"20"-43"-394"16,0 0-37-16,0 0-5 0,0 0 5 0,3 17 6 15,-3-17-3-15,28 5-25 0,-7-5 0 16,3-1 0-16,6-4 0 0,4-2 0 0,4-2 0 15,1-1 0-15,1 0 0 0,-1 0 0 0,-3-1 0 16,-2 1 0-16,-6 2 0 0,-3 1 0 0,-5 3 0 16,-20 4 0-16,28-1 0 0,-28 1 0 0,0 0 0 15,0 0 0-15,17 14 0 0,-17-14 0 0,-2 21 0 16,-3-4 0-16,-1 1 0 0,-1 4 0 16,-3 2 0-16,2 2 0 0,-3 1 0 0,2 2 0 15,1-1 0-15,1-1 0 0,1-1 0 16,2-2 0-16,0-1 0 0,5-1 0 0,-1-22 0 15,6 32-46-15,-6-32-18 0,21 20-52 0,-21-20-131 16,17-16-372-16,1 1 29 0,5-10 226 0</inkml:trace>
  <inkml:trace contextRef="#ctx0" brushRef="#br1" timeOffset="92496.3256">13662 6675 1853 0,'0'0'63'0,"-20"12"-53"15,20-12-5-15,0 0-1 0,-11 18 1 16,11-18-5-16,0 0 2 0,9 24-5 0,-9-24 2 16,18 16-1-16,-18-16-1 0,26 12 1 15,-26-12 1-15,29 15-4 0,-29-15 3 0,27 21-3 16,-27-21 3-16,19 25-1 0,-19-25 4 0,7 33-3 16,-6-15 7-16,-3 2 0 0,-2 1 8 0,0 1 2 15,-1 2 7-15,-4 0-1 0,4 2-8 0,-1-2 22 16,0 3-29-16,0-3-6 0,1 1 0 0,2-2 0 15,0-3 0-15,3-20 0 0,4 29 0 16,-4-29 0-16,11 19 0 0,-11-19 0 0,20 11 0 16,-20-11 0-16,28 0 0 0,-11-6 0 0,4-3 0 15,0-4 0-15,-1-4 0 0,0-3 0 0,-1-3 0 16,-3-3 0-16,0 1 0 0,-3-1 0 16,-2 0 0-16,-1 0 0 0,-4-1 0 0,-1 0 0 15,-4-4 0-15,5 4 0 0,-7-6-82 0,11 14-107 16,-25-26-192-16,20 25-237 0,-1 0 29 15,-2 1 402-15</inkml:trace>
  <inkml:trace contextRef="#ctx0" brushRef="#br1" timeOffset="93027.5787">14344 7034 1514 0,'-24'-2'225'0,"24"2"-185"0,0 0-32 0,0 0 6 15,0 0 9-15,0 0-8 0,0 0 22 16,25 14-20-16,-25-14 23 0,24 8-17 0,-5-4 11 16,4-3-16-16,5-1-14 0,2-2 9 0,3-2-19 15,0-2 10-15,0-1-3 0,1-1 11 0,-6-1-11 16,-3 0 9-16,-5 0-10 0,-20 9 0 0,23-17 0 15,-23 17 0-15,8-20 0 0,-8 20 0 0,-1-18 0 16,1 18 0-16,-13-22 0 0,13 22 0 16,-34-18 0-16,11 12 0 0,-5 3 0 0,-4 3 0 15,-2 6 0-15,-3 2 0 0,0 5 0 0,-2 7 0 16,0 2 0-16,5 3 0 0,2 4 0 16,6 4 0-16,4-1 0 0,5 3 0 0,3-2 0 15,8-3 0-15,6-3 0 0,6-3 0 0,8-2 0 16,6-3 0-16,9-3 0 0,10-4 0 0,11-5 0 15,7-8-9-15,16 3-101 0,-6-22-97 16,27 5-372-16,-16-5-34 0,9-2 85 0</inkml:trace>
  <inkml:trace contextRef="#ctx0" brushRef="#br1" timeOffset="93683.8373">15787 6921 1576 0,'-29'17'88'0,"29"-17"-57"0,-24 18-9 0,24-18 1 16,-27 22-6-16,27-22-4 0,-30 28-6 0,14-11-11 15,-2 0 33-15,2 5-27 0,0-2 28 0,2 4-10 16,-2 0-2-16,2 3 5 0,1-2-3 16,2 1 3-16,3-3-9 0,3-1 3 0,5-22-12 15,-4 29 0-15,4-29-6 0,0 0 3 0,16 20-2 16,-16-20 1-16,22 0 1 0,-22 0-2 0,28-18 7 15,-28 18-3-15,33-31 4 0,-18 10-2 0,2-3 2 16,-1-3-1-16,-1-1 2 0,1-1-5 0,-3 0-7 16,-2 2 5-16,-1 0-8 0,-3 2 19 0,-1 0-12 15,0 2 3-15,-1 2-4 16,-1 2 0-16,-4 19 0 0,6-20 0 0,-6 20 0 16,0 0 0-16,0 0 0 0,0 0 0 0,0 0 0 15,0 0 0-15,0 0 0 0,5 25 0 0,-5-25 0 16,8 33 0-16,-2-16 0 0,-6-17 0 0,16 31 0 15,-16-31 0-15,22 28 0 0,-22-28 0 0,34 24 0 16,-15-14 0-16,7-3 0 0,1-3 0 16,4-5 0-16,3-4 0 0,3-5 0 0,-1 1 0 15,-2-2 0-15,-2-3 0 0,-7 2 0 0,0 1 0 16,-6 0 0-16,-2 3 0 0,-17 8 0 0,20-12 0 16,-20 12 0-16,0 0 0 0,0 0 0 0,0 0 0 15,0 0 0-15,0 0 0 0,0 0 0 16,0 0 0-16,-12 22 0 0,3-5 0 0,-2 3 0 15,0 4 0-15,3 2 0 0,-2 0 0 16,3 1 0-16,-1 0 0 0,7 0 0 0,0-2 0 16,5 0 0-16,0-3 0 0,7 0-35 0,2-4-26 15,8 3-37-15,-21-21-38 0,53 28-105 0,-53-28-260 16,42-8-49-16,-6 4 126 0</inkml:trace>
  <inkml:trace contextRef="#ctx0" brushRef="#br1" timeOffset="94043.2118">16718 7002 1598 0,'-29'-8'178'0,"29"8"-119"0,-17-10-27 0,17 10-4 15,-20-4-1-15,20 4-4 0,-25 9 1 0,25-9-1 16,-28 22 2-16,28-22-14 0,-31 32 8 0,17-10-19 16,-2 0 0-16,1 3 0 0,-3 1 0 15,3 0 0-15,1 1 0 0,2-2 0 0,3-2 0 16,3-3 0-16,5-3 0 0,1-17 0 0,3 26 0 15,-3-26 0-15,16 17 0 0,-16-17 0 0,27 7 0 16,-10-8 0-16,5-4 0 0,1-4 0 16,4-8 0-16,1-5 0 0,2-3 0 0,2-3 0 0,-2-1 0 15,-1 1 0-15,-4 0 0 0,-3 3 0 0,-2 0 0 16,-3 5 0-16,-3 2 0 16,-14 18 0-16,18-26 0 0,-18 26 0 0,0 0 0 15,0 0 0-15,0 0 0 0,0 0 0 0,-17 4 0 16,17-4 0-16,-27 30 0 0,13-8 0 0,-2 2 0 15,2 0 0-15,6 2 0 0,-1-3-46 0,8 3-18 16,-4-9-29-16,15 11-45 0,-10-28-76 0,19 30-177 16,-19-30-153-16,33 15 44 0,1-3 444 0</inkml:trace>
  <inkml:trace contextRef="#ctx0" brushRef="#br1" timeOffset="94371.3541">17366 6831 1857 0,'-32'6'62'0,"-2"1"-48"0,0 4 0 15,-2 2 5-15,2 5 3 0,-2 2 0 0,4 0 1 16,2 2-9-16,10-2-14 0,5 0 0 0,7-1 0 16,6-1 0-16,2-18 0 0,15 30 0 0,2-16 0 15,7-3 0-15,8-3 0 0,6-4 0 0,4-3 0 16,3-2 0-16,1-3 0 0,-3 2 0 0,-3-1 0 15,-5 2 0-15,-3 0 0 0,-8 1 0 16,-5 2 0-16,-19-2 0 0,0 0 0 16,0 0 0-16,0 0 0 0,0 28 0 0,0-28 0 15,-39 32 0-15,8-12 0 0,-4 1 0 0,-1 0 0 16,-2 1 0-16,3-2 0 0,5-4 0 0,6-1 0 16,24-15-20-16,-24 18-24 0,24-18-33 0,0 0-37 15,22 10-44-15,-11-33-86 0,28 6-329 0,1-4 46 16,5-11 238-16</inkml:trace>
  <inkml:trace contextRef="#ctx0" brushRef="#br1" timeOffset="94621.3539">17946 6760 1677 0,'-38'31'331'16,"-4"-21"-296"-16,-1 3-31 0,2-1-4 15,2 5 0-15,3-2 0 0,4 1 0 0,10-1 0 16,22-15 0-16,-17 21 0 0,17-21 0 0,13 25 0 15,-13-25 0-15,38 27 0 0,-11-15 0 0,6 1 0 16,3-3 0-16,1 1 0 0,0 1 0 0,-5 0 0 16,-4 2 0-16,-6 0 0 0,-5 2 0 0,-5 1 0 15,-7 0 0-15,-8 2 0 0,-6 2 0 0,-11 3 0 16,-5-2 0-16,-9 2 0 16,-5-2 0-16,-4 1 0 0,-7-4 0 0,0 3 0 0,-7-6-53 15,9 10-97-15,-24-27-194 0,17 14-289 0,-4-7 24 16,-1-5 352-16</inkml:trace>
  <inkml:trace contextRef="#ctx0" brushRef="#br1" timeOffset="95355.7345">1808 8717 752 0,'20'-18'118'15,"-1"2"-55"-15,-8-2 17 0,8 11 12 16,-19 7 11-16,0 0 15 0,10-19-5 0,-10 19-20 15,0 0-21-15,-18 12-29 0,0-5-20 16,-5 6-3-16,-8 2 0 0,-2 6 7 0,-7 4 0 16,1 2 8-16,-3 1-5 0,4 3 4 0,2-4-8 15,3 1-2-15,4-4-7 0,4-1-19 0,6-3 20 16,19-20-26-16,-21 23 20 0,21-23-12 0,0 0-3 16,0 0 0-16,0 0 1 0,33 18 0 0,-10-16 1 15,5-1 1-15,4-2-1 0,2-1 3 16,2-1-1-16,2 1-1 0,-4 2 1 0,-3 2-3 15,-4 1-3-15,-5 3 1 0,-22-6-3 16,28 19 3-16,-28-19-2 0,10 32 3 0,-11-14 0 16,-4 2 3-16,-6 2-5 0,-3 0 5 0,-3-2-5 15,-1 0 3-15,-3-1-4 0,2-2 1 0,1-1-6 16,18-16-5-16,-26 20-15 0,26-20-20 0,0 0-54 16,0 0-37-16,0 0-63 0,-5-21-80 15,22 0-226-15,10 10 34 0,-9-20 427 0</inkml:trace>
  <inkml:trace contextRef="#ctx0" brushRef="#br1" timeOffset="95636.9854">2296 8717 1561 0,'7'26'111'0,"-24"-22"-70"0,17-4-9 16,-30 21-8-16,15-4 3 0,-3 3-3 0,1 6 0 15,-3 5-5-15,3 4-14 0,3 2 20 0,0 1-21 16,6 0 18-16,2 3-8 0,3-2-6 0,6-1 5 15,3-3-4-15,4-3 5 0,3-6-7 0,5-4 2 16,4-4-5-16,2-4 5 0,3-7-2 0,2-3 3 16,1-7 1-16,0-3-2 0,-2-6-5 15,0-3-4-15,-4-6 0 0,-2-3 0 0,-5-6 0 16,-5-1 0-16,-4-2 0 0,-5 0 0 0,-4 0 0 16,-6-1 0-16,-4 4-1 0,-4 0-2 0,-3 2-24 15,-3 0 11-15,1 5-24 0,-6-1-16 0,4 8-23 16,-8-7-41-16,30 23-59 0,-54-23-121 15,37 21-264-15,17 2 22 0,-30 9 423 0</inkml:trace>
  <inkml:trace contextRef="#ctx0" brushRef="#br1" timeOffset="96184.2561">3850 8307 736 0,'0'0'197'0,"1"20"-55"0,-1-20-4 16,4 18-25-16,-4-18 10 0,2 20-10 0,-2-20-22 15,-3 30-10-15,-2-10-29 0,4 5-10 16,-2 3-18-16,1 5-3 0,-1 2-12 0,1 6 3 0,-3 4-13 15,1 3 8-15,-2 5-12 0,0-1 9 16,-1 1-12-16,-3 1-12 0,4-4 10 0,-2-1-34 16,5 0 1-16,-4-10-38 0,10 9-47 15,-13-22-52-15,20 16-100 0,-17-12-238 0,7-30 25 16,9 35 400-16</inkml:trace>
  <inkml:trace contextRef="#ctx0" brushRef="#br1" timeOffset="96387.4143">3631 8896 1730 0,'0'0'99'15,"0"0"-45"-15,0 0-20 0,0 0-16 0,0 0-7 16,0 0-5-16,0 0 0 0,0 0-3 0,26 0 0 16,-6-2-2-16,7-3 0 0,3-2-4 0,5-4-10 15,1-3-17-15,7 1-28 0,-6-11-46 0,16 14-82 16,-24-25-127-16,13 10-266 0,1 1 26 15,-9-11 427-15</inkml:trace>
  <inkml:trace contextRef="#ctx0" brushRef="#br1" timeOffset="96793.6218">4484 8181 1330 0,'-22'-2'171'0,"22"2"-97"0,-17 4-11 0,17-4-4 16,0 0-7-16,-21 21-12 0,21-21-9 0,-17 31-2 16,6-8-2-16,1 7-13 0,-1 5 25 0,2 6-24 15,-2 4 15-15,0 1-6 0,-3 5-16 0,2 4 6 16,-2 2-9-16,0 2 5 0,2 0-9 0,1-4 7 16,1-2-10-16,3-2-7 0,2-5 16 15,3-5-17-15,3-7 18 0,3-6-6 0,2-8-4 16,3-3 2-16,-9-17-3 0,27 17 2 15,-10-14-1-15,4-6 0 0,1-3 3 0,0-6-2 16,2-5 3-16,2-6-2 0,-1-5 2 0,1-2-2 16,0-4-7-16,-1-2 19 0,-3 1-15 0,-2 0 14 15,-3 1-11-15,0 4 0 0,-2 2 0 16,0 5 0-16,-5 5 0 0,-10 18 0 0,16-22 0 16,-16 22 0-16,0 0 0 0,0 0 0 0,0 0 0 15,0 0 0-15,4 20 0 0,-5 1 0 0,-2 8 0 16,1 5 0-16,-3 3 0 0,0-2 0 0,0 3 0 15,3-1-7-15,3 1-17 0,0-5-19 0,9 2-21 16,-5-12-28-16,13 11-67 0,-18-34-98 0,29 21-347 16,-12-9 43-16,2-12 326 15</inkml:trace>
  <inkml:trace contextRef="#ctx0" brushRef="#br1" timeOffset="97465.496">4827 8825 1223 0,'7'24'218'0,"-7"-24"-165"0,2 19-3 16,-2-19 2-16,16 20 2 0,-16-20-5 16,28 15-9-16,-10-12-10 0,5 0-10 0,2-4-7 15,4-1-6-15,0-4 1 0,0 0 1 0,3-5 7 16,0 1-1-16,0-2 2 0,0-1-5 15,-4-2-3-15,-6 0-5 0,-4 0 0 0,-18 15-1 16,22-27 6-16,-22 27 2 0,7-23 7 0,-7 23-2 16,-6-21-2-16,6 21-7 0,-18-25-1 0,18 25-6 15,-27-23 1-15,10 13-1 0,-4 2 1 0,2 2-1 16,-2 4 0-16,-1 2 0 0,-1 6 3 0,3 2 2 16,-2 7 1-16,1 2 2 0,0 5 1 0,3 3 4 15,0 3-5-15,2 4-2 0,4 0-6 16,5-2 0-16,3-3 0 0,4-2 0 15,7-2 0-15,3-2 0 0,6-4 0 0,3-4 0 16,4-5 0-16,5-3 0 0,4-4 0 0,2-2 0 16,6-5 0-16,0-3 0 0,2-4 0 0,-3-1 0 15,0-3 0-15,-3-1 0 0,-2-2-8 0,-1 2 16 16,-4 1-8-16,-1 0 0 0,-6 4 0 0,-4 1 0 16,-18 12 0-16,20-16 0 0,-20 16 0 15,0 0 0-15,0 0 0 0,0 0 0 0,0 0 0 16,0 0 0-16,0 0 0 0,-15 20 0 0,15-20 0 15,-21 34 0-15,12-10 0 0,-4 2 0 0,3 5 0 16,0 0 0-16,1 2 0 0,1-3 0 0,3-3 0 16,0-4 0-16,4-4-2 0,1-19 2 15,1 25-2-15,-1-25 2 0,0 0 0 16,0 0 4-16,0 0-4 0,20 12 0 0,-20-12 0 16,0 0 0-16,24-31 0 0,-13 13 0 0,-1-6 0 15,0-3 0-15,0-2 0 0,-1 0 0 0,-2 1 0 16,-2 0 0-16,0 0 0 0,-2 3 0 0,1-2 0 15,0 3 0-15,1 4 0 0,-1 2 0 0,-4 18 0 16,11-23 0-16,-11 23 0 0,0 0 0 0,0 0 0 16,22-16 0-16,-22 16 0 0,23-3 0 15,-23 3 0-15,33-1 0 0,-12 2 0 0,0-3-16 16,4 3-35-16,-1-4-18 0,9 9-67 0,-15-22-106 16,21 10-368-16,-17-4 3 0,0-5 292 15</inkml:trace>
  <inkml:trace contextRef="#ctx0" brushRef="#br1" timeOffset="97809.2801">5814 8876 1495 0,'-21'10'187'0,"21"-10"-128"16,-5 25-16-16,5-25-19 0,10 17 22 0,-10-17-28 15,22 10 29-15,-22-10-12 0,35 4-6 0,-12-6-5 16,5-3-23-16,3-4 8 15,0-2-17-15,1-1 23 0,-3-2-11 0,-1-1 11 16,-3-2-11-16,-2-1-4 0,-6 3 0 0,-4-2 0 16,-13 17 0-16,16-33 0 0,-16 33 0 0,6-31 0 15,-6 31 0-15,-6-28 0 0,6 28 0 0,-21-20 0 16,21 20 0-16,-33-7 0 0,15 8 0 0,-3 5 0 16,1 5 0-16,-2 4 0 0,1 3 0 0,1 5 0 15,0 2 0-15,3 4 0 0,0 2 0 16,2-1 0-16,3-2 0 0,4-1 0 0,3-2 0 15,2-5 0-15,6 0 0 0,-3-20 0 0,21 27 0 16,-4-18 0-16,7-2 0 0,3-6 0 0,8 0-37 16,4-8-33-16,16 8-73 0,-15-30-188 15,19 11-316-15,5-7 34 0,-1-9 408 0</inkml:trace>
  <inkml:trace contextRef="#ctx0" brushRef="#br1" timeOffset="98543.7065">7434 8688 1239 0,'0'0'326'16,"0"0"-293"-16,0 0-33 0,0 0 1 0,0 0 0 16,-6-17-4-16,6 17-3 0,0 0-4 0,0 0-3 15,-18 9 3-15,18-9 3 0,0 0 5 0,-13 23 5 16,13-23 8-16,-6 24 5 0,6-7 13 16,0-17 1-16,0 36 6 0,-1-17-6 15,5 6-2-15,-3-1-7 0,3 4 2 0,-2-1 10 16,1 5-31-16,-2-4 21 0,-2 2-31 0,-1-2 6 15,0-3 6-15,-1-1-9 0,1-3-4 0,2-3-15 16,0-18-20-16,2 24-42 0,-2-24-55 0,0 0-120 16,0 0-253-16,0 0-12 0,0 0 309 0</inkml:trace>
  <inkml:trace contextRef="#ctx0" brushRef="#br1" timeOffset="98715.574">7439 8370 1902 0,'-17'11'63'15,"17"-11"-64"-15,-17 4-14 0,17-4-9 0,0 0-3 16,0 0-6-16,0 0-16 0,0 0-61 0,0 0-105 16,0 0-324-16,0 0-27 0,13-21 181 0</inkml:trace>
  <inkml:trace contextRef="#ctx0" brushRef="#br1" timeOffset="99168.7525">7942 8526 1497 0,'0'0'119'0,"-23"23"-72"0,23-23-14 16,-27 19 3-16,10-4-8 0,2 5-2 15,-5 1-10-15,1 3 0 0,0-2-9 16,2 1 3-16,4-2-3 0,2-2 3 0,4-1-5 15,3-1 0-15,4-17-4 0,3 28 1 0,-3-28-3 16,18 19 4-16,-18-19-3 0,34 13 2 0,-13-9 0 16,3 0-1-16,0-4 2 0,3 0 1 0,0 0 0 15,-2-2 0-15,-2 4-1 0,-2 0 3 0,-3 2 1 16,-18-4 3-16,25 11 3 0,-25-11 3 16,0 0 3-16,14 24-2 0,-14-24-1 0,-2 25-18 15,2-25 18-15,-14 28-23 0,2-10 20 0,-4-1-10 16,1 1-2-16,-6-1 1 0,3-1-1 0,-1-2-2 15,19-14-7-15,-31 25-7 0,31-25-17 16,-25 19-15-16,25-19-27 0,-18 8-59 0,25 9-148 16,-7-17-313-16,0 0 9 0,0 0 335 0</inkml:trace>
  <inkml:trace contextRef="#ctx0" brushRef="#br1" timeOffset="100122.1975">9594 8652 1033 0,'0'0'157'0,"0"0"-121"0,-14-20-6 15,14 20 13-15,-26-15 1 0,5 6 1 0,4 8-12 16,-10-3-2-16,5 9 5 0,-7-1 9 0,5 10 10 15,-7-5 3-15,8 11 2 0,-6-3-9 0,7 5-7 16,-2-1-11-16,4 5 2 0,1-1-9 0,4 1 3 16,3-2-9-16,5-2-6 0,4-3-9 15,5-2 1-15,-2-17-7 0,14 26-14 0,-14-26 16 16,37 18-16-16,-13-13 15 0,4-4 2 16,2-2-2-16,2-3 18 0,3-4-16 0,1-3 13 0,0-4-12 15,1-3-3-15,-5-2 3 0,-1-1-3 16,-3-1 4-16,-6 3-2 0,-4 1 9 0,-2 1-3 15,-5 0 6-15,-11 17-1 0,17-29 0 16,-17 29-13-16,9-23 0 0,-9 23 0 0,0 0 0 16,0 0 0-16,0-18 0 0,0 18 0 0,0 0 0 15,0 0 0-15,0 0 0 0,0 0 0 0,0 0 0 16,3 26 0-16,0-8 0 0,1 5 0 0,1 4 0 16,1 1 0-16,0 2-12 0,1 0-9 0,4 2-16 15,-2-4-18-15,7 2 8 0,-4-7-54 0,11 8-26 16,-23-31-105-16,41 20-340 0,-16-10 34 15,-2-11 234-15</inkml:trace>
  <inkml:trace contextRef="#ctx0" brushRef="#br1" timeOffset="100606.6004">10945 8474 1849 0,'0'0'47'16,"0"0"-41"-16,25-22-7 0,-4 9 3 0,3 0-3 16,8-1 3-16,0 2-2 0,2 3 1 0,1 0-2 15,-3 2 1-15,0 1-3 0,-4 3 3 16,-2 2-1-16,-4 2 0 0,-3 3 1 0,-19-4-1 16,26 13 4-16,-26-13-2 0,13 20 8 15,-13-20-1-15,1 26 5 0,-5-9-4 0,-4 3 4 0,-3 1-6 16,-5 2 4-16,-5 2 1 0,-3 4 6 15,-2 0-2-15,-1 1 3 0,-2 1-9 0,1-3-10 16,0 0 0-16,1 0 0 0,3-3 0 0,3-1 0 16,4-3 0-16,5-4 0 0,12-17 0 15,-11 24 0-15,11-24 0 0,0 0 0 0,12 22 0 16,-12-22 0-16,31 6 0 0,-10-7 0 0,7-4 0 16,5-6 0-16,7-1 0 0,3-5-52 0,6 2-29 15,-8-11-53-15,16 20-110 0,-28-16-313 0,14-1-13 16,-2 4 162-16</inkml:trace>
  <inkml:trace contextRef="#ctx0" brushRef="#br1" timeOffset="100965.978">11679 8457 1290 0,'0'0'366'0,"0"0"-292"15,22-13-32-15,-22 13 10 0,31-9 3 0,-9 6-12 16,-3-2-11-16,4 1-7 0,-1-1-7 0,1 2 1 16,-2-2-1-16,2 1-5 0,-1-2-13 0,-3 3 0 15,0-2 0-15,-19 5 0 0,27-5 0 16,-27 5 0-16,21-2 0 0,-21 2 0 0,0 0 0 16,17 1 0-16,-17-1 0 0,0 0 0 0,0 0 0 15,0 0 0-15,0 0 0 0,6 19 0 16,-6-19 0-16,0 22 0 0,0-22 0 0,-7 33 0 15,1-12 0-15,-4 4 0 0,-2 4 0 0,-3 3 0 16,-2 3 0-16,-2 3 0 0,-1 0-1 0,-1-2-13 16,4-1-6-16,0-4 2 0,6-2-13 0,1-6-1 15,9-1-25-15,1-22-20 0,7 29-32 0,-7-29-31 16,27 8-48-16,-22-26-100 0,13 2-201 16,11 3 11-16,-8-18 374 0</inkml:trace>
  <inkml:trace contextRef="#ctx0" brushRef="#br1" timeOffset="101247.2306">12336 8406 1485 0,'0'0'160'0,"-23"20"-79"0,23-20-6 15,-35 30-20-15,16-10-5 0,-1 3-16 16,2 4 2-16,-2 2-11 0,6 6 0 0,-1 1-8 16,4 2-13-16,2-2-4 0,5-2 0 0,1-4 0 15,6-2 0-15,3-2 0 0,1-6 0 0,5-3 0 16,-12-17 0-16,31 23 0 0,-13-17 0 0,4-4 0 15,0-4 0-15,-1-5 0 0,3-4 0 0,-3-5 0 16,-1-4 0-16,-1-6 0 0,0-3 0 16,-2-1 0-16,-2-4 0 0,-2 0 0 15,-4-1 0-15,-3 0 0 0,-4 0 0 0,-2 2 0 16,-4-2 0-16,2 3 0 0,-3-3-24 0,1 6-24 16,-4-2-18-16,3 13 0 0,-9-2-21 0,14 20-17 15,-24-17-53-15,20 34-127 0,-19-5-233 0,3 1 0 16,6 17 341-16</inkml:trace>
  <inkml:trace contextRef="#ctx0" brushRef="#br1" timeOffset="101887.9074">13011 8582 1091 0,'0'0'254'0,"-17"-9"-181"0,-4 2-18 0,21 7 14 16,-35-6 6-16,35 6-7 0,-41-5-7 0,20 8-3 15,-6-3-7-15,4 7-3 0,-2-1-9 0,2 7-5 16,-1-1-9-16,3 6-5 0,-1 4-9 16,2 0-2-16,3 3-4 0,5 1-4 0,1-1-1 15,5 0 0-15,4 0 0 0,3-4 0 0,4-2 0 16,-5-19 0-16,25 27 0 0,-5-17 0 0,4-3 0 15,0-3 0-15,3-5 0 0,1-3 0 0,1-3 0 16,0-4 0-16,-1-4 0 0,0 0 0 16,-2-6 0-16,-1 1 0 0,0-2 0 0,-3 0 0 15,-5 0 0-15,0 2 0 0,-4-1 0 16,-2 4 0-16,-1-1 0 0,-10 18 0 0,9-24 0 16,-9 24 0-16,0 0 0 0,0 0 0 0,0 0 0 15,0 0 0-15,0 0 0 0,0 0 0 0,-7 24 0 16,1 0 0-16,0 9 0 0,-1 3 0 0,-3 5 0 15,-1 7 0-15,0 2 0 0,-1 6 0 0,-1 3 0 16,0 2 0-16,-1-1 0 0,-2 1 0 16,1-2 0-16,0-1 0 0,-2 0 0 0,0-4 0 15,-4 0 0-15,-1-7 0 0,-2-5 0 0,-1-2 0 16,0-7 0-16,0-4 0 0,0-6 0 16,2-6 0-16,0-7 0 0,1-3 0 0,1-5 0 15,-2-6 0-15,2-3 0 0,-2-6 0 0,3-4 0 16,-2-5-3-16,6-1-42 0,-1-5-19 0,8 5-45 15,-6-18-35-15,19 17-196 0,-13-22-250 16,6-4 46-16,6 6 337 0</inkml:trace>
  <inkml:trace contextRef="#ctx0" brushRef="#br1" timeOffset="102919.183">13384 8622 1250 0,'0'0'118'0,"0"0"-71"16,0 0-19-16,0 0-1 0,0 0 4 0,0 0-2 16,16-17-7-16,-16 17-2 0,0 0-2 0,0 0 6 15,0 0 5-15,1 18 2 0,-1-18-2 0,-4 37-3 16,-3-13-10-16,3 4 4 0,-4 3-4 0,1 0 9 16,-3 0-8-16,2 1 6 0,-2-3-9 15,3-4-18-15,-2-4 28 0,3-3-31 0,6-18 28 16,-7 24-11-16,7-24-6 0,0 0 2 0,0 0-5 15,0 0 1-15,0 0 2 0,0 0 6 0,0 0 8 16,0 0 2-16,21-22-9 0,-11 4 21 0,1-3-31 16,4-6 23-16,0-1-14 0,0-2-10 0,0 0 0 15,-2 1 0-15,0 1 0 0,-2 2 0 0,-3 2 0 16,1 2 0-16,-5 2 0 16,2 3 0-16,-6 17 0 0,8-25 0 0,-8 25 0 15,0 0 0-15,0 0 0 0,0 0 0 0,0 0 0 16,17-15 0-16,-17 15 0 0,0 0 0 0,28 5-17 15,-28-5-26-15,33 3-11 0,-15-4-14 0,7 6-19 16,-4-10-16-16,16 11-32 0,-17-18-39 0,26 22-60 16,-20-19-130-16,8 0-87 0,15 12 135 0,-18-18 316 15</inkml:trace>
  <inkml:trace contextRef="#ctx0" brushRef="#br1" timeOffset="103278.5473">14115 8579 1209 0,'-12'18'242'0,"-9"-27"-145"15,21 9-29-15,-31-5-3 0,31 5-3 0,-33-3-12 16,33 3-14-16,-35 4-12 0,15 1-6 16,1 1-5-16,-1 4-1 0,1 3 0 0,1 5 4 15,-2 3-2-15,1 2 6 0,-2 2-4 0,2 4 5 16,-2 1-4-16,3 2 5 0,3-3-9 0,3-3-13 16,2-3 0-16,4-4 0 0,6-19 0 0,0 22 0 15,0-22 0-15,0 0 0 0,31 15 0 0,-16-19 0 16,5-2 0-16,4-5 0 0,3-4 0 15,5-5 0-15,0-4 0 0,2-1 0 0,2-3 0 16,-5 0 0-16,-2 2 0 0,-3 0 0 16,-7 4 0-16,-2 3 0 0,-3 2 0 0,-14 17 0 15,17-25 0-15,-17 25 0 0,0 0 0 0,0 0 0 16,0 0 0-16,0 0 0 0,0 0 0 0,0 0 0 16,0 0 0-16,-24 29 0 0,13-10 0 0,0 2 0 15,1 4 0-15,1-1 0 0,2 3-9 0,1-1-12 16,5 2-13-16,1-5-1 0,7 1-27 15,-7-24-21-15,22 38-27 0,-22-38-61 0,39 20-69 16,-39-20-216-16,39-6-49 0,-5 8 185 0</inkml:trace>
  <inkml:trace contextRef="#ctx0" brushRef="#br1" timeOffset="103809.802">14502 8639 1056 0,'-26'-16'364'0,"26"16"-250"0,0 0-49 15,-21 9-6-15,21-9-10 0,0 0-9 0,-26 14-13 16,26-14-6-16,-8 19-7 0,8-19-2 0,-7 28-4 16,6-11 2-16,-2 0 3 0,1 1 5 0,-1 1-4 15,0 2 3-15,0-2-9 0,1 1 4 0,0-4-7 16,2-16 4-16,-1 28-7 0,1-28 0 16,0 0-2-16,7 18-1 0,-7-18 1 15,0 0-2-15,18-2 4 0,-18 2-5 0,20-16 4 0,-20 16-1 16,25-29 2-16,-13 10-2 0,3-3 2 15,0-1-4-15,-2 0 3 0,0-1-3 0,1 0 5 16,-3 0-4-16,1-2 4 0,-2 3-4 0,1 0 4 16,-4 4-4-16,-7 19 4 0,10-27-3 0,-10 27 3 15,0 0 5-15,0 0 4 0,0 0 4 16,0 0-4-16,0 0-5 0,0 0-7 0,-8 22 1 16,2 0-3-16,1 3 5 0,-1 3-4 0,-1-1 4 15,3-2-2-15,1 0 5 0,3-3-5 0,2-1 3 16,3-4-4-16,-5-17 2 0,22 25-2 0,-22-25 3 15,29 13-1-15,-11-11 3 0,3-6 3 0,0-4-1 16,2-5-7-16,1-3 0 16,4-6 0-16,1-2 0 0,4-5 0 0,-3-2 0 15,0 0 0-15,-4-1 0 0,-2 5 0 0,-4 1 0 16,-4 7 0-16,-16 19 0 0,21-27 0 0,-21 27 0 16,0 0 0-16,0 0 0 0,0 0 0 0,0 0 0 15,0 0 0-15,0 0 0 0,-23 34 0 0,10-7 0 16,0 5 0-16,-2 3 0 0,5 4 0 0,-3-3 0 15,4 1 0-15,0-3 0 0,5-4 0 16,3-5 0-16,6 1 0 0,-5-26-77 0,21 37-32 16,-21-37-94-16,35 7-379 0,-35-7 1 0,29-1 87 15</inkml:trace>
  <inkml:trace contextRef="#ctx0" brushRef="#br1" timeOffset="108480.6365">16070 8591 1168 0,'0'0'188'0,"0"0"-130"15,0 0-31-15,0 0-5 0,0 0 7 0,0 0 3 16,0 0-4-16,0 0-6 0,0 0-12 16,0 0-2-16,0 0-6 0,0 0 0 0,-14 23-2 15,12-3 1-15,-2 1-4 0,-2 4 6 0,-1 0-6 16,-2 2 7-16,-2 0-7 0,2 1 7 0,-4 0-6 16,5-4 14-16,-3-4-1 0,5-2 8 0,6-18 2 15,-7 17-3-15,7-17-6 0,0 0-3 0,0 0-1 16,0 0 2-16,19-10 9 0,-19 10 4 15,24-25 1-15,-8 8-7 0,-1-4 2 16,2-2-10-16,-1-1 6 0,-1 0-6 0,2-2 4 16,-1 1-5-16,1 0 5 0,-2-1-6 0,-2-2 4 15,1 3-6-15,-3 2 3 0,2 2-4 0,-13 21 2 16,21-29-5-16,-21 29 4 0,0 0 1 0,0 0 5 16,0 0 5-16,0 0-2 0,0 0 1 0,0 0-6 15,0 0-2-15,0 0-3 0,0 0-1 16,-4 25 1-16,4-25 5 0,-7 23-3 0,7-23 4 15,-2 24-10-15,2-24 0 0,8 22 0 0,-8-22 0 16,14 18 0-16,-14-18 0 0,23 14 0 0,-23-14 0 16,33 10 0-16,-11-8 0 0,3-3 0 0,0-1 0 15,1-3 0-15,-1-2 0 0,1-3 0 0,2 0 0 16,-3-3 0-16,0-2 0 0,-2 0 0 16,-2-2 0-16,-2 0 0 0,-2-1 0 15,-17 18 0-15,30-29 0 0,-30 29 0 0,23-23 0 16,-23 23 0-16,0 0 0 15,20-16 0-15,-20 16 0 0,0 0 0 0,0 0 0 16,0 0 0-16,0 0 0 0,0 25 0 0,1-6 0 0,0 5 0 16,-3 2 0-16,-1 3 0 0,0 2 0 0,-3 1 0 15,-1-2 0-15,3 1-6 0,-1-4-21 16,4 1-15-16,-1-5-3 0,8 4-27 16,-6-27-19-16,20 37-53 0,-20-37-73 0,31 11-163 15,-11-11-155-15,2-9 85 0,13 10 413 0</inkml:trace>
  <inkml:trace contextRef="#ctx0" brushRef="#br1" timeOffset="108855.6141">17174 8509 1266 0,'-24'-11'380'0,"24"11"-293"16,-31-1-40-16,13 1-6 0,-3-2 0 0,4 4-2 15,-2 0-10-15,2 5-5 0,-2-1-9 16,1 2-1-16,0 2-3 0,0 2 0 0,-1 2-1 15,2 4 3-15,0-1-6 0,2 3 2 0,0 1-6 16,3 1-3-16,0 0 0 0,3 0 0 16,2-4 0-16,3 0 0 0,4-18 0 0,6 27 0 15,-6-27 0-15,22 15 0 0,-5-10 0 0,2-4 0 16,0-3 0-16,5-4 0 0,2-5 0 0,1-3 0 16,1-3 0-16,0-4 0 0,-1-2 0 0,0-1 0 15,0-4 0-15,-4 2 0 0,-1-1 0 0,-4 3 0 16,-2 4 0-16,-4 3 0 0,-12 17 0 15,15-24 0-15,-15 24 0 0,0 0 0 0,0 0 0 16,0 0 0-16,0 0 0 0,0 0 0 16,0 0 0-16,-17 20 0 0,6 0 0 0,-4 8 0 15,2 6 0-15,-3 1 0 0,3 4-5 0,-2-2-25 16,4 2-14-16,1-7 3 0,8 5-25 0,-2-14-21 16,18 8-47-16,-14-31-80 0,30 28-171 0,-7-21-156 15,3-10 79-15,15 7 425 0</inkml:trace>
  <inkml:trace contextRef="#ctx0" brushRef="#br1" timeOffset="109183.7643">17711 8418 1637 0,'-35'2'90'0,"11"4"-59"0,-4-1 1 15,4 7 11-15,-6-2-1 0,5 7-2 0,-3-1-11 16,3 5 1-16,1-3-3 0,5 2 3 0,3-3-14 15,5 3-16-15,11-20 0 0,-6 29 0 0,6-29 0 16,14 25 0-16,-14-25 0 0,31 18 0 0,-9-13 0 16,5-2 0-16,4-3 0 0,3-3 0 0,3-2 0 15,-2 0 0-15,1-1 0 0,0 2 0 16,-7 1 0-16,-2 1 0 0,-7 3 0 0,-20-1 0 16,23 7 0-16,-23-7 0 0,0 0 0 15,8 21 0-15,-8-21 0 0,-11 23 0 0,11-23 0 16,-27 29 0-16,9-15 0 0,-4 2 0 0,0 0 0 15,1-1 0-15,2 0 0 0,19-15 0 0,-28 22-3 16,28-22-17-16,0 0-14 0,-17 15-11 0,17-15-24 16,0 0-21-16,0 0-33 0,17-7-57 15,10 10-107-15,-27-3-256 0,36-36 60 0,-2 24 314 16</inkml:trace>
  <inkml:trace contextRef="#ctx0" brushRef="#br1" timeOffset="109527.7157">18160 8362 975 0,'20'-13'225'16,"-28"-3"-82"-16,8 16-15 16,0 0-14-16,0 0-27 0,-28 2-31 0,28-2-10 15,-35 25-11-15,17-4 2 0,-5-1-6 0,1 7 5 16,-3-2-7-16,4 5 3 0,-1-3-7 0,3 2 3 16,2-1-9-16,3 1-18 0,4-5-1 0,5-3 0 15,3-4 0-15,2-17 0 0,12 20 0 0,-12-20 0 16,28 11 0-16,-11-9 0 0,5-7 0 15,0-3 0-15,5-1 0 0,0-5 0 0,1 0 0 16,-2 2 0-16,-4-1 0 0,-4 3 0 0,-18 10 0 16,23-12 0-16,-23 12 0 0,0 0 0 0,0 0 0 15,0 0 0-15,0 0 0 0,0 0 0 0,9 30 0 16,-9-30 0-16,-15 36 0 0,4-16 0 16,-2 0 0-16,1 1 0 0,-3-1 0 0,2 3 0 15,-2-1 0-15,1-1 0 0,0-2 0 16,0 2 0-16,0-5 0 0,2 1 0 0,2 0-15 15,10-17-29-15,-16 25 3 0,16-25-59 0,-6 24-78 16,6-24-267-16,-15-3-169 0,15 3 65 0,-2-17 489 16</inkml:trace>
  <inkml:trace contextRef="#ctx0" brushRef="#br1" timeOffset="109981.9806">19035 8479 1507 0,'0'0'208'0,"0"0"-129"15,0 0-35-15,0 0-14 0,-19 2-8 0,19-2-7 16,-17 17-10-16,5 3 5 0,-6 1-7 16,1 8 8-16,-1 2-4 0,1 0 3 0,2 2-6 15,3-5 3-15,1-2-8 0,4 0 1 0,3-5-10 16,4-1-2-16,5-2-18 0,-5-18-9 0,19 26-35 16,-19-26-29-16,29 17-73 0,-29-17-140 0,22-19-210 15,0 11 6-15,-5-15 366 0</inkml:trace>
  <inkml:trace contextRef="#ctx0" brushRef="#br1" timeOffset="110388.2354">19182 8356 1826 0,'0'0'101'0,"0"0"-76"0,0 0-9 0,0 0-3 15,0 0 8-15,0 0 1 0,0 0 1 16,18 6-23-16,-18-6 0 0,18 7 0 0,-18-7 0 15,18 18 0-15,-18-18 0 0,14 29 0 0,-11-7 0 16,-3 2 0-16,-1 5 0 0,-4 2 0 0,-2 6 0 16,-5 0 0-16,-3 2 0 0,-1-2 0 15,1-3 0-15,-2-1 0 0,2-4 0 0,2-4 0 16,3-5 0-16,10-20 0 0,-9 26 0 0,9-26 0 16,0 0 0-16,0 0 0 0,0 0 0 15,24 8 0-15,-24-8 0 0,30-22 0 0,-9 2 0 16,3-4 0-16,1-2 0 0,3-5 0 0,2 1 0 15,-2-2 0-15,0 0 0 0,-3 2 0 0,2 1 0 16,-4 6 0-16,-2 3 0 0,-21 20 0 0,26-22 0 16,-26 22 0-16,0 0 0 0,0 0 0 0,0 0 0 15,0 0 0-15,0 0 0 0,9 26 0 16,-13-5 0-16,-1 4 0 0,-1 3 0 0,-1 0 0 16,2-2 0-16,2 2 0 0,0-4 0 15,7 0 0-15,-1-3-32 0,10 1-21 0,-13-22-12 16,35 34-43-16,-35-34-38 0,46 20-79 0,-46-20-103 15,37-13-177-15,-5 12 24 0,-6-17 378 0</inkml:trace>
  <inkml:trace contextRef="#ctx0" brushRef="#br1" timeOffset="110591.3684">19836 8513 1536 0,'-29'-11'198'15,"29"11"-104"-15,-29-4-32 0,29 4-12 0,-30 4-12 16,30-4-5-16,-28 16-9 0,28-16-12 15,-29 29-12-15,15-8 0 0,-1 2 0 0,3 4 0 16,0 1 0-16,2-2 0 0,3 1 0 16,2-2 0-16,4-2 0 0,4-2 0 0,7-4 0 15,-10-17 0-15,30 28 0 0,-10-20 0 0,4-1 0 16,2-7-7-16,5 0-42 0,0-6-14 0,8 4-33 16,-9-15-36-16,19 16-112 0,-27-16-314 0,13-6 23 15,1 2 173-15</inkml:trace>
  <inkml:trace contextRef="#ctx0" brushRef="#br1" timeOffset="110919.5083">20230 8519 1685 0,'-30'14'119'15,"30"-14"-60"-15,-25 16-16 0,25-16-7 0,-26 25-12 16,12-6-2-16,2 1-7 0,1 4 3 0,1 1-3 16,1 0-4-16,-2 0-11 0,1 3 0 0,0-1 0 15,4-1 0-15,0-1 0 0,2-5 0 16,3-1 0-16,1-19 0 0,1 29 0 0,-1-29 0 15,5 17 0-15,-5-17 0 0,0 0 0 0,0 0 0 16,21 5 0-16,-21-5 0 0,0 0 0 0,18-22 0 16,-18 22 0-16,16-30 0 0,-9 12 0 0,1-1 0 15,-4-2 0-15,4-1 0 0,-5-1 0 0,1 0 0 16,0 0 0-16,-2-1 0 0,2-4 0 16,1-1 0-16,1 2 0 0,1-1 0 15,1 4 0-15,1 3 0 0,-9 21 0 0,17-28 0 16,-17 28 0-16,18-14 0 0,-18 14 0 0,22-6 0 15,-22 6 0-15,27 1 0 0,-27-1 0 0,25 6-34 16,-25-6-28-16,22 8-37 0,-1 8-70 0,-21-16-133 16,0 0-293-16,23-2 49 0,-23 2 307 0</inkml:trace>
  <inkml:trace contextRef="#ctx0" brushRef="#br1" timeOffset="111294.4891">20423 8594 1727 0,'-11'25'155'16,"11"-25"-117"-16,0 0-10 0,0 0-7 15,0 0-2-15,0 0-2 0,-1 18-2 0,1-18 1 16,20 5-5-16,-20-5-11 0,31 1 0 0,-10-2 0 16,1-2 0-16,1-2 0 0,2-1 0 0,1-3 0 15,2 1 0-15,-1-3 0 0,-1 0 0 0,-1 0 0 16,-1 0 0-16,-4 0 0 0,-3 0 0 0,-17 11 0 15,25-21 0-15,-25 21 0 0,15-23 0 16,-15 23 0-16,3-22 0 0,-3 22 0 0,-6-22 0 16,6 22-4-16,-13-17 1 0,13 17 0 15,-20-9-1-15,20 9 2 0,-27 1 1 0,9 7 2 16,-1 3 2-16,-4 6 0 0,-3 2 5 0,0 4-6 16,-5 4-2-16,1 2 0 0,2 5 0 0,0-3 0 15,5 0 0-15,3-4 0 0,6-2 0 0,5-5 0 16,4-1 0-16,5-19 0 0,-1 29 0 15,1-29 0-15,11 19 0 0,-11-19-16 0,34 12-18 16,-6-7-23-16,1-12-42 0,21 15-122 0,-27-25-298 16,25 3-69-16,2-2 76 0</inkml:trace>
  <inkml:trace contextRef="#ctx0" brushRef="#br1" timeOffset="111778.8832">21230 8501 1207 0,'-19'-8'188'0,"19"8"-81"15,-21-1-13-15,21 1-9 0,-27 0-16 0,27 0-12 16,-28 0-16-16,28 0-5 0,-28-1-3 0,28 1-2 16,-27 2-3-16,27-2-1 0,-25 8-3 0,25-8-4 15,-25 17-20-15,25-17 0 0,-28 27 0 16,14-8 0-16,-5 1 0 0,2 4 0 0,-1 0 0 16,1 2 0-16,0-2 0 0,2-2 0 0,5-5 0 15,10-17 0-15,-9 23 0 0,9-23 0 0,5 17 0 16,-5-17 0-16,19 7 0 0,-19-7 0 0,34-4 0 15,-11-2 0-15,5-3 0 0,4-6 0 16,3-1 0-16,2-1 0 0,-1-2 0 0,1-1 0 0,-3-1 0 16,0 0 0-16,-5 2 0 15,-1 2 0-15,-5 4 0 0,-3 3 0 0,-20 10 0 16,24-10 0-16,-24 10 0 0,0 0 0 0,0 0 0 16,2 20 0-16,-6-2 0 0,-6 3 0 0,-1 5 0 15,-4-2 0-15,1 3-26 0,-1-4 1 0,4 1-16 16,0-5-7-16,9 2-28 0,2-21-26 0,7 29-68 15,-7-29-99-15,0 0-272 0,38-11 9 16,-18-5 316-16</inkml:trace>
  <inkml:trace contextRef="#ctx0" brushRef="#br1" timeOffset="112075.7428">21773 8412 1914 0,'-28'9'96'15,"-5"-1"-66"-15,3 1-23 0,2 2-7 0,0 2 0 16,-2 1 0-16,1 2 0 0,1 0 0 0,3 2 0 16,5-2 0-16,4 2 0 0,16-18 0 0,-20 31 0 15,20-31 0-15,-1 28 0 0,1-28 0 0,17 22 0 16,-17-22 0-16,33 16 0 0,-10-11 0 0,4-3 0 16,3-2 0-16,1-1 0 0,0-3 0 0,0 0 0 15,-2 1 0-15,-2-1 0 16,-4 2 0-16,-4-1 0 0,-19 3 0 0,24-1 0 15,-24 1 0-15,0 0 0 0,0 0 0 0,11 17 0 16,-11-17 0-16,-13 27 0 0,1-9 0 0,-5 1 0 16,-1 2 0-16,-6 1 0 0,3 2 0 0,-3-3-10 15,3 4-38-15,-4-7-7 0,9 5-41 0,-8-16-34 16,23 17-85-16,-25-24-267 0,26 0-56 16,0 0 66-16</inkml:trace>
  <inkml:trace contextRef="#ctx0" brushRef="#br1" timeOffset="112435.152">21922 8595 1479 0,'-17'4'115'0,"17"-4"-74"0,0 0-10 15,0 0-1-15,0 0 3 0,28 15 5 0,-11-19 0 16,7 1 3-16,1-4 0 0,5 1-5 0,-2-3-3 15,1 0-7-15,-1-1-5 0,-1 2-7 0,-3-2-5 16,-2-1-6-16,-4 0 0 0,-1 0 0 0,-17 11 1 16,18-19 3-16,-18 19-6 0,0 0-1 15,5-26 0-15,-5 26 0 0,-6-20 0 0,6 20 0 16,-16-17 0-16,16 17 0 0,-29-9 0 16,10 9 0-16,-3 4 0 0,-3 5 0 0,-1 1 0 15,-4 6 0-15,-1 2 0 0,0 5 0 0,1 0 0 16,1 8 0-16,2 1 0 0,3 2 0 0,2 1 0 15,5-2 0-15,6-4 0 0,4-3 0 16,7-1 0-16,1-7 0 0,-1-18 0 0,20 26 0 16,4-17-38-16,1-8-50 0,23 12-123 0,-18-21-436 15,20-4 32-15,2-8 168 0</inkml:trace>
  <inkml:trace contextRef="#ctx0" brushRef="#br1" timeOffset="113075.7665">23462 7995 1451 0,'-26'-22'118'0,"11"3"-71"15,-9-6-9-15,4 8-6 0,-3-1 3 0,1 5-6 16,-3 4-5-16,-2 5-5 0,-5 5 1 0,2 7 5 16,-4 5-1-16,1 7 5 0,-1 6-4 0,1 7 4 15,0 3-7-15,4 6 5 0,-2 3-8 0,3 4 3 16,3 1-10-16,2 6-12 0,4 1 0 15,4 1 0-15,2 1 0 0,5-4 0 16,2 2 0-16,4-1 0 0,2 0 0 0,-1-4-8 16,3-4-23-16,2-7 1 0,3-2-19 0,0-10-7 15,12 1-27-15,-19-30-50 0,36 41-96 0,-36-41-234 16,0 0-91-16,32 4 144 0</inkml:trace>
  <inkml:trace contextRef="#ctx0" brushRef="#br1" timeOffset="114263.2553">22682 8571 1727 0,'-17'1'129'0,"17"-1"-72"0,0 0-32 0,0 0-14 16,0 0 1-16,0 0 1 0,29 1 6 0,-7-2 0 16,1-1-4-16,6-3-3 0,3-1-4 0,3-3-8 15,3 0 0-15,1-1 0 0,1 0 0 16,0 1 0-16,2 3 0 0,-3 1 0 0,1 1 0 15,-2 3 0-15,-4-2 0 0,-2 5 0 0,-8 0 0 16,-3 3 0-16,-21-5 0 0,28 14 0 0,-28-14 0 16,16 21 0-16,-16-21 0 0,4 31 0 0,-5-11 0 15,-4 2 0-15,-1-1 0 0,-3 2 0 0,-2 1 0 16,-2-1 0-16,1 2 0 16,1-4 0-16,0 0 0 0,3-3 0 0,8-18 0 15,-14 27 0-15,14-27 0 0,0 0 0 0,0 0 0 16,0 0 0-16,0 0 0 0,0 0 0 0,0 0 0 15,18 2 0-15,-18-2 0 0,17-24 0 0,-7 7 0 16,1-4 0-16,2-2 0 0,0 0 0 0,-1-3 0 16,0 2 0-16,-1-4 0 0,-2 1 0 0,-2 1 0 15,2-1 0-15,-3 2 0 0,1 0 0 16,0 4 0-16,1 3 0 0,-8 18 0 0,15-27 0 16,-15 27 0-16,0 0 0 0,21-15 0 0,-21 15 0 15,17-1 0-15,-17 1 0 0,23 5 0 0,-23-5 0 16,28 9 0-16,-11-3 0 0,1 0 0 0,2-2 0 15,2 2 0-15,1-1 0 0,2-1 0 16,2 0 0-16,-1-2 0 0,-1-1 0 0,0 0 0 16,-5-1 0-16,0 2 0 0,-20-2 0 15,28 0 0-15,-28 0 0 0,0 0 0 0,0 0 0 16,0 0 0-16,0 0 0 0,0 0 0 0,0 0 0 16,0 0 0-16,-21 12 0 0,4-6 0 0,-3 1 0 15,-4 3 0-15,0 3 0 0,-3 3 0 0,-1 4 0 16,0 1 0-16,1 4 0 0,1 1 0 0,1 0 0 15,2 1 0-15,4-2 0 0,0-2 0 16,7-1 0-16,7-3 0 0,4-2 0 0,1-17 0 16,12 27 0-16,-12-27 0 0,32 17 0 15,-9-14 0-15,4-1 0 0,5-7 0 0,3-2 0 16,5-6 0-16,0-3 0 0,1-4 0 0,-3-2 0 16,-3-1 0-16,-3 2 0 0,-6-2 0 0,-3 1 0 15,-5-1 0-15,-4 0 0 0,-1 1 0 0,-6 0 0 16,-2 3 0-16,-3-1 0 0,-3 0 0 15,-4 1 0-15,-1 1 0 0,-4 0 0 0,10 18 0 16,-17-26 0-16,17 26 0 0,0 0 0 0,0 0 0 16,-17-8 0-16,17 8 0 0,0 0 0 0,0 0 0 15,0 0 0-15,6 20 0 0,-6-20 0 0,19 16 0 16,-19-16 0-16,31 10 0 0,-13-7 0 0,4 1 0 16,4-3 0-16,-2 2 0 0,3-3 0 15,-3 1 0-15,1-1 0 0,-3 1 0 16,-5 0 0-16,-17-1 0 0,24 4 0 0,-24-4 0 15,0 0 0-15,0 0 0 0,0 0 0 0,0 0 0 16,0 0 0-16,5 17 0 0,-5-17 0 0,-11 18 0 16,11-18 0-16,-21 28 0 0,8-10 0 0,-3 1 0 15,0 3 0-15,-2 2 0 0,0 2 0 0,-1-1 0 16,0-2 0-16,3 0 0 0,2-3 0 16,14-20 0-16,-14 31 0 0,14-31 0 0,-1 18 0 15,1-18 0-15,0 0 0 0,21 6 0 0,-21-6 0 16,31-17 0-16,-10 1 0 0,3-3 0 15,4-5 0-15,1-3 0 0,2-1 0 0,-2-3 0 16,-2 2 0-16,-4 0 0 0,-1 3 0 0,-6 2 0 16,-3 4 0-16,-3 0 0 0,-10 20 0 0,12-29 0 15,-12 29 0-15,0 0 0 0,3-17 0 16,-3 17 0-16,0 0 0 0,0 0 0 0,-15 22 0 16,15-22 0-16,-19 36 0 0,8-11 0 0,2 1 0 15,1 1 0-15,2-3 0 0,4-4 0 0,2-20 0 16,6 28 0-16,-6-28 0 0,18 16 0 0,-18-16 0 15,23 6 0-15,-23-6 0 0,34-4 0 0,-13-4 0 16,0-4 0-16,3-4 0 0,0-3 0 16,2-2 0-16,-1-1 0 0,2 1 0 0,-2 0 0 15,-2 1 0-15,-4 1 0 0,-1 3 0 16,-1 1 0-16,-17 15 0 0,23-21 0 0,-23 21 0 16,0 0 0-16,0 0 0 0,0 0 0 0,0 0 0 15,8 34 0-15,-17-8 0 0,-2 3 0 0,-3 3 0 16,-1 5 0-16,-3-3-3 0,3 4-79 0,-8-11-56 15,18 21-179-15,-14-22-318 0,5-1 47 16,5-1 305-16</inkml:trace>
  <inkml:trace contextRef="#ctx0" brushRef="#br1" timeOffset="115107.2616">1217 9946 1252 0,'0'0'174'0,"0"0"-73"0,20-19-21 0,-20 19-14 16,8-19-12-16,-8 19-11 0,0 0-12 15,0 0-8-15,0 0-6 0,0 0-7 0,0 0-1 16,0 0-4-16,5 27 0 0,-4 1-4 16,-1 7 4-16,-2 8-9 0,-2 3 9 0,-1 3 8 15,-1 0-21-15,-1 0 19 0,0-3-25 0,2-4-1 16,0-6 0-16,5-1-9 0,-1-7 2 0,3 0-12 16,-1-7-10-16,8 0-34 0,-9-21-31 0,16 26-69 15,-16-26-68-15,0 0-201 0,23-4-41 0,-23 4 310 16</inkml:trace>
  <inkml:trace contextRef="#ctx0" brushRef="#br1" timeOffset="115294.7441">1117 10352 1226 0,'-11'17'337'0,"-12"-20"-232"16,23 3-18-16,-23 3-20 0,23-3-8 0,0 0-15 16,0 0-11-16,0 0-18 0,0 0-9 0,0 0-6 15,0 0-3-15,0 0-1 0,31 1 2 16,-7-4 1-16,6-5-7 0,6-4-7 0,3-6-16 15,7-1-15-15,-1-9-33 0,8 9-33 0,-11-16-56 16,17 20-115-16,-24-16-185 0,8 0-54 0,4 13 286 16</inkml:trace>
  <inkml:trace contextRef="#ctx0" brushRef="#br1" timeOffset="115669.7517">1981 9688 1146 0,'-31'-14'291'0,"31"14"-209"0,0 0-26 0,0 0-9 16,-24 18-11-16,24-18-4 0,-19 29-5 0,8-6 4 16,-4 1-3-16,2 6 4 0,-3 2-7 0,4 5 9 15,-3 1-11-15,3 2 6 0,-3 3-11 16,3 3 3-16,0 3-10 0,1 0-5 0,1 1 16 16,3 0-17-16,1-2 15 0,2-4-7 0,1-5-10 15,4-7 3-15,1-7-6 0,3-3 2 0,-5-22-4 16,18 28 2-16,-18-28 0 0,24 14-1 0,-24-14 1 15,28 1 0-15,-28-1 1 0,29-14 0 16,-29 14 1-16,30-28-2 0,-14 10 0 0,0-3 0 16,-2 1 0-16,2-1 0 0,-2-1 0 15,-2 2 0-15,-1 0 0 0,-3 2 0 0,-8 18 0 16,12-23 0-16,-12 23 0 0,0 0 0 0,0 0 0 16,0 0 0-16,0 0 0 0,0 0 0 0,0 0 0 15,15 26 0-15,-11-5 0 0,0 5 0 0,3 3 0 16,-4 0 0-16,3 0 0 0,-1 0 0 0,4 0 0 15,-1-5-18-15,4 0-15 0,-12-24-8 16,33 33-16-16,-15-26-11 0,10 4-34 0,-8-17-30 16,16 13-80-16,-20-26-120 0,11 2-205 0,7 3 37 15,-12-20 486-15</inkml:trace>
  <inkml:trace contextRef="#ctx0" brushRef="#br1" timeOffset="116013.5065">2386 10239 1626 0,'-16'30'107'16,"16"-30"-73"-16,-21 30-7 0,21-30-10 0,-9 29 2 16,9-29-3-16,2 25 0 0,-2-25-8 0,11 21-1 15,-11-21-5-15,24 14-1 0,-7-9-2 0,3-1 1 16,0-3 2-16,4 0-1 0,1-3 2 0,2-3-1 16,2-1 1-16,-1-2-2 0,-2-3 2 0,-5 0-3 15,-2-2 3-15,-19 13-3 16,23-27 3-16,-23 27 3 0,7-27 9 0,-7 27 3 15,-4-23 2-15,4 23-3 0,-14-23-5 0,14 23-5 16,-26-23-3-16,26 23-1 0,-33-13 3 0,14 11 1 16,-2 4 0-16,1 5 2 0,-2 4-1 0,1 4 0 15,0 4-8-15,3 6 0 0,0 6 0 0,3 1 0 16,3 5 0-16,1-2 0 0,5 1 0 16,1-3 0-16,6-3 0 0,3-6 0 0,6-3 0 15,-10-21-10-15,35 27-32 0,-14-20-14 0,10 0-23 16,-1-8-25-16,16 5-26 0,-7-21-98 0,20 5-352 15,-3-3 20-15,-2-12 303 0</inkml:trace>
  <inkml:trace contextRef="#ctx0" brushRef="#br1" timeOffset="116916.366">4364 10255 1607 0,'0'0'141'15,"0"0"-74"-15,0 0-11 0,0 0-19 16,0 0-11-16,0 0-10 0,0 0-5 16,0 0-7-16,2 28 1 0,-2-28-6 0,-3 37 3 15,2-14-3-15,0 1 5 0,0 1-5 0,-1 2 3 16,2-1-4-16,0 1 4 0,0-3-4 0,2-3 4 15,-1-3-5-15,-1-18 4 0,3 23-1 0,-3-23 0 16,0 0 1-16,0 0-1 0,0 0-1 0,0 0 0 16,0 0 2-16,0 0 1 0,0 0 2 15,19-24-1-15,-14 5 2 0,-2-1-3 0,1-5 5 16,-1-1-2-16,0-2 7 0,1 0-5 0,-3-2 6 16,1 1-5-16,1-1-2 0,-1-1-6 0,2 2 0 15,-1 0 0-15,1 3 0 0,1 3 0 0,-1 3 0 16,-4 20 0-16,9-29 0 0,-9 29 0 15,11-17 0-15,-11 17 0 0,0 0 0 0,17-11 0 16,-17 11-19-16,26-3-27 0,-4 6-26 16,-5-8-30-16,14 15-68 0,-31-10-90 0,50-8-230 15,-27 11-82-15,-2-8 257 0</inkml:trace>
  <inkml:trace contextRef="#ctx0" brushRef="#br1" timeOffset="117369.4751">4904 10224 1311 0,'19'4'171'15,"-19"-4"-117"-15,0 0-3 0,0 0 6 0,28 6-11 16,-28-6-14-16,30 2-5 0,-13-2-5 0,6 0-1 16,1-4-4-16,6 2-4 0,-1-4-2 0,2-1-3 15,-1-3 1-15,-1-1-4 0,-1 0-19 0,-1-1 28 16,-6 0-29-16,-1 1 28 0,-20 11-8 16,23-22 5-16,-23 22 10 0,11-19 2 15,-11 19 4-15,-1-19-9 0,1 19-6 0,-11-20-6 16,11 20-2-16,-23-19-4 0,4 11 1 0,0 2-1 15,-2 3 0-15,-1 2 0 0,-1 3 1 0,-2 3 2 16,-3 4 0-16,-4 5 2 0,2 6 1 0,-1 4 8 16,2 4-2-16,4 2-3 0,3-1 15 0,6 1-23 15,4-1 11-15,4 0-11 0,6 0 0 16,4-5-1-16,7 0-11 0,4-5-2 0,7-2-10 16,4-7-4-16,7 0-13 0,1-6-13 0,12 2-38 15,-6-16-43-15,17 15-27 0,-16-23-58 0,25 14-131 16,-2-6-135-16,-7-14 60 0,15 16 426 15</inkml:trace>
  <inkml:trace contextRef="#ctx0" brushRef="#br1" timeOffset="117744.478">5720 10159 1439 0,'0'0'100'0,"-31"-11"-38"0,31 11-5 0,-32-10-8 16,32 10-15-16,-27-6-1 0,27 6-7 0,-24 4 2 15,24-4-1-15,-27 14 0 0,27-14-8 16,-30 29 28-16,15-8-25 0,-2 3 21 16,3 4-16-16,-3 1-20 0,2 1-7 0,0 2 0 15,3-3 0-15,4-5 0 0,2-4 0 0,6-3 0 16,0-17 0-16,11 23 0 0,-11-23 0 0,26 12 0 16,-7-9 0-16,0-6 0 0,4-4 0 0,5-5 0 15,3-6 0-15,3-4 0 0,2-3 0 0,-1-6 0 16,2 0 0-16,-4 0 0 0,-4-2 0 15,-5 3 0-15,-4 2 0 0,-3 5 0 0,-6 5 0 16,-11 18 0-16,13-23 0 0,-13 23 0 0,0 0 0 16,0 0 0-16,0 0 0 0,0 0 0 0,0 0 0 15,-13 24 0-15,3-2 0 0,1 6 0 0,-2 5 0 16,2 4 0-16,-1-1 0 0,3 0 0 0,1-3 0 16,3-4 0-16,3-6 0 0,5-3-34 15,-5-20-26-15,20 28-24 0,-20-28-32 16,34 9-65-16,-28-31-113 0,16 5-282 0,-1-1 43 15,-4-21 365-15</inkml:trace>
  <inkml:trace contextRef="#ctx0" brushRef="#br1" timeOffset="117916.8011">6337 9619 1582 0,'-4'28'342'0,"4"-28"-272"15,-25 38-21-15,10-8-45 0,1 7-4 0,-2 8 0 16,-1 6 0-16,-1 5 0 0,0 4 0 15,1 3 0-15,2-1 0 0,2 0 0 0,3-2 0 16,3-5 0-16,0-9-73 0,14 10-135 0,-21-14-416 16,19-9-19-16,-3-5 145 0</inkml:trace>
  <inkml:trace contextRef="#ctx0" brushRef="#br1" timeOffset="119184.4725">7869 10053 1618 0,'0'0'82'0,"-23"-25"-50"16,23 25-3-16,-22-14 5 0,22 14-6 16,-20-5-8-16,20 5-10 0,-26 6-6 0,26-6-1 15,-27 16-4-15,27-16 4 0,-26 24 1 16,26-24 5-16,-27 32-2 0,16-14 3 0,1-1-3 15,10-17 3-15,-12 29-3 0,12-29-12 0,-4 20 9 16,4-20-12-16,0 0 29 0,14 20-15 0,-14-20 16 16,20 10-16-16,-20-10-2 0,31 5 0 0,-13-4-1 15,1 0 0-15,2-2 0 0,0 4 0 0,-2-2-1 16,-2 1 1-16,-17-2-1 0,25 10 5 16,-25-10 1-16,0 0 6 0,17 28-1 0,-17-28 0 15,-4 31-10-15,-2-9-3 0,-5 0 0 0,-2 1 0 16,-4 0 0-16,-2-2 0 0,1 0 0 0,0-3 0 15,18-18 0-15,-24 25 0 0,24-25 0 16,0 0-22-16,0 0-27 0,0 0-15 0,0 0-19 16,0 0-30-16,29-12-54 0,-22-20-139 0,16 5-265 15,5 2 49-15,-5-14 373 0</inkml:trace>
  <inkml:trace contextRef="#ctx0" brushRef="#br1" timeOffset="119731.3468">8277 10057 1319 0,'0'0'354'0,"-17"10"-265"0,17-10-32 16,-19 2-4-16,19-2-10 0,-18 7-10 0,18-7-11 15,-19 16-10-15,19-16-7 0,-22 28 2 16,11-9-3-16,2 4-6 0,-2 3 24 0,2 5-23 16,-2 3 20-16,-1 6-8 0,1 1-11 0,0 0 0 15,1 0 0-15,0 0 0 0,1-4 0 0,2-3 0 16,1-8 0-16,4-5 0 0,2-21 0 0,-1 24 0 15,1-24 0-15,0 0 0 0,0 0 0 16,0 0 0-16,0 0 0 0,18-10 0 0,-10-7 0 16,3-4 0-16,2-10 0 0,0-4 0 0,-2-3 0 15,1-2 0-15,-2 0 0 0,0-1 0 0,-3 2 0 16,0-1 0-16,-3 1 0 0,1 1 0 0,-2-2 0 16,1 1 0-16,2 0 0 0,-1 3 0 0,1 6 0 15,2 4 0-15,1 7 0 0,-9 19 0 16,19-24 0-16,-19 24 0 0,22-11 0 15,-22 11 0-15,31-2 0 0,-14 5 0 0,2 3 0 16,-2 3 0-16,1 3 0 0,-1 0 0 0,1 4 0 16,-18-16 0-16,30 31 0 0,-17-13 0 0,-3 0 0 15,-1 2 0-15,-5 0 0 0,-2 1 0 0,-4 2 0 16,-2 0 0-16,-6-1 0 0,-2 0 0 0,-4 0 0 16,-2 0 0-16,-2-1 0 0,1-2 0 15,-3-2 0-15,0-1 0 0,-2-1 0 0,-1-1 0 16,1 0 0-16,0-2 0 0,1-1 0 0,2-1 0 15,1-1 0-15,3 1 0 0,17-10 0 16,-28 19 0-16,28-19 0 0,-28 31 0 0,16-8 0 16,-1 4 0-16,-1 6 0 0,4 1 0 0,-1 5 0 15,0 1 0-15,1 3 0 0,0 6 0 0,-1-1 0 16,0 1 0-16,2-1 0 0,-1-5 0 16,1-2 0-16,2-6 0 0,2 0-52 0,-2-10-26 15,11 11-82-15,-4-36-158 0,-16 30-297 0,11-13 27 16,5-17 353-16</inkml:trace>
  <inkml:trace contextRef="#ctx0" brushRef="#br1" timeOffset="120293.8796">8787 10097 1178 0,'0'0'166'16,"0"0"-50"-16,0 0-34 0,0 0-23 0,0 0-21 15,3 22-7-15,-3-22-5 0,-12 25 5 0,12-25 19 16,-19 36-35-16,9-14 24 0,0 5-34 0,-2-1 3 16,2 6 3-16,0-1-8 0,0 1 9 0,2-2-6 15,2-2 7-15,0-6-7 0,3-3 2 0,3-19-8 16,2 24 1-16,-2-24-1 0,0 0 0 15,18 9 2-15,-18-9 0 0,17-10 3 16,-17 10 2-16,24-28 5 0,-9 8-3 0,1-3 2 16,-2-5-4-16,2-4 4 0,-1 1-2 0,-2-3 8 15,0 3-2-15,-3-1-8 0,-1 4 18 0,-3 2-21 16,-3 3-4-16,-1 1 0 0,-2 1 0 0,-2 4 0 16,2 17 0-16,-3-29 0 0,3 29 0 15,1-16 0-15,-1 16 0 0,0 0 0 0,0 0 0 16,21-17 0-16,-21 17 0 0,26-5 0 0,-7 4 0 15,5-1-6-15,-1 0-30 0,5 2-19 0,-3-7-27 16,13 13-55-16,-16-21-81 0,23 21-221 0,-16-9-140 16,0-7 85-16,8 15 494 0</inkml:trace>
  <inkml:trace contextRef="#ctx0" brushRef="#br1" timeOffset="120481.381">9315 10049 1630 0,'0'0'98'0,"-24"19"-46"0,24-19-3 0,-11 27-3 16,6-10-16-16,4 2-3 0,-2 1 3 0,2 3-28 16,-1 3 18-16,-1 0-27 0,0 6 7 0,-2-1 4 15,0 3-5-15,1-4 2 0,2-2-11 16,1-4-5-16,3-2-17 0,1-5-9 0,5 0-26 16,-8-17-31-16,17 21-56 0,-17-21-89 0,17-25-296 15,-17 25 13-15,20-38 271 0</inkml:trace>
  <inkml:trace contextRef="#ctx0" brushRef="#br1" timeOffset="120903.2618">9473 9796 1838 0,'0'0'67'0,"-3"19"-55"0,3-19 4 0,0 0 3 15,14 23 3-15,-14-23 1 0,21 21 2 0,-21-21-6 16,26 22-13-16,-26-22-6 0,31 24 0 0,-31-24 0 15,28 31 0-15,-16-13 0 16,-2 0 0-16,-3 3 0 0,-1 2 0 0,-2 2 0 16,-3 2 0-16,-3 2 0 0,-3 0 0 0,-2 1 0 15,-4 2 0-15,-1 0 0 0,-2 2 0 0,-2 0 0 16,1-2 0-16,0-2 0 0,3-5 0 0,1-5 0 16,11-20 0-16,-12 23 0 0,12-23 0 0,0 0 0 15,0 0 0-15,0 0 0 0,0 0 0 0,28-23 0 16,-14 1 0-16,7-6 0 0,2-5 0 15,3-2 0-15,-3-1 0 0,1 2 0 0,0 0 0 16,-1 2 0-16,1 1 0 0,-4 1 0 0,-2 1 0 16,2 1 0-16,-2 4 0 0,-3 5 0 0,-15 19 0 15,20-21 0-15,-20 21 0 0,0 0 0 0,0 0 0 16,0 0 0-16,9 32 0 0,-10-11 0 16,-3 5 0-16,2 2 0 0,0 1-7 15,2 1-20-15,2-2-14 0,1 1 17 0,1-3-28 16,6 2 21-16,-1-6-17 0,10 3-20 0,-19-25-16 15,41 38-20-15,-41-38-13 0,49 23-18 0,-30-23-13 16,16 9-54-16,-12-11-96 0,-3-9-126 0,18 15 188 16,-23-26 236-16</inkml:trace>
  <inkml:trace contextRef="#ctx0" brushRef="#br1" timeOffset="121325.1544">10247 10119 934 0,'-7'-24'289'0,"7"24"-137"0,-16-37-38 0,16 37-20 16,-16-32-15-16,16 32-17 0,-16-21-8 0,16 21-10 15,-17-6 0-15,17 6-6 0,-21 13-5 0,21-13-3 16,-25 34-7-16,11-11 0 0,1 6-4 0,0 3-9 16,-1 2-5-16,2 3-5 0,0 1 0 0,3-1 0 15,2-1 0-15,5-5 0 0,3-7 0 16,4-5 0-16,-5-19 0 0,19 24 0 0,-19-24 0 16,29 9 0-16,-29-9 0 0,36-8 0 0,-17-1 0 15,1-6 0-15,0-4 0 0,0-3 0 0,-1-3 0 16,0-3 0-16,-2-2 0 0,-3 1 0 0,-2 1 0 15,-1 2 0-15,-2 4 0 0,-2 2 0 0,-2 3 0 16,-5 17 0-16,4-17 0 16,-4 17 0-16,0 0 0 0,0 0 0 0,-13 22 0 15,4-3 0-15,-1 10 0 0,-2 7 0 0,-3 7 0 16,-2 7 0-16,-1 5 0 0,-2 8 0 0,1 6 0 16,-3 5 0-16,1 2 0 0,1 0 0 0,-1-2 0 15,3-6 0-15,1-9 0 0,2-6 0 0,1-7 0 16,1-5 0-16,1-7 0 0,0-2 0 0,1-7 0 15,4-8 0-15,7-17 0 0,0 0 0 16,0 0 0-16,0 0 0 0,0 0 0 0,4-38 0 16,5 5 0-16,2-5 0 0,1 1 0 0,-1-5 0 15,1 0 0-15,-2-4 0 0,0-1 0 0,-4-6-23 16,1 2-72-16,-13-18-95 0,17 15-456 16,-21-8 2-16,1 0 196 0</inkml:trace>
  <inkml:trace contextRef="#ctx0" brushRef="#br1" timeOffset="124872.9999">4283 10963 1162 0,'0'0'103'0,"0"0"-40"0,0 0-5 0,19-11 3 16,-19 11 5-16,30-17-2 0,-30 17-6 16,35-18-7-16,-17 10-9 0,8 1-9 0,-1-1-6 15,6 2-8-15,1-1-5 0,2 1-6 16,4-2-3-16,2 1-4 0,4-1 2 0,3-1-3 16,6-2-9-16,0 0 30 0,3 2-30 0,4-2 30 15,-1 4-20-15,3 1-1 0,2 0 1 0,-2-1 2 16,1 3 5-16,-2 1-1 0,2 1 7 15,1 1-4-15,1-1 0 0,-1 0-1 0,0 1-2 16,-1 0-1-16,-2-1 0 0,-2 1-1 0,-2-1 0 16,-4-2 0-16,0-1 2 0,-1 0 3 0,0-2-1 15,0 1-3-15,-4-2-1 0,2 0-5 0,-3 0 2 16,-2 1-3-16,-3 1 2 0,-2 0-3 0,-3 1 3 16,-7 1-6-16,-3 3-8 0,-6 0-12 0,-3 4-20 15,-18-3-34-15,23 10-59 16,-23-10-95-16,0 0-344 0,0 0 6 0,-26 16 261 15</inkml:trace>
  <inkml:trace contextRef="#ctx0" brushRef="#br1" timeOffset="125435.6044">10509 10496 2047 0,'-17'-7'0'0,"17"7"0"0,-21-22 0 16,21 22 0-16,1-24-68 0,16 14-31 0,-4-13-43 15,18 18-78-15,-31 5-310 0,28-25-54 0,-11 19 181 16</inkml:trace>
  <inkml:trace contextRef="#ctx0" brushRef="#br2" timeOffset="324777.8797">12202 10402 795 0,'0'0'75'0,"0"0"-15"0,-17 6 2 15,17-6-3-15,0 0 3 0,-6 24-3 0,6-24-12 16,-9 28 0-16,9-28-12 0,-16 36 1 0,5-15-6 15,2 4 5-15,-4-2-6 0,1 4 5 16,-3-3-9-16,4 4 6 0,-1-5-7 0,3 2 4 16,0-4-10-16,4-2-1 0,5-19-11 0,-3 24 0 15,3-24-7-15,0 0 1 0,0 0-1 16,21 12 0-16,-21-12 2 0,20-6-1 0,-20 6 4 16,26-22-3-16,-12 3 5 0,0-3-4 0,2-7 4 15,1-2-7-15,-1-3 7 0,-1-2-10 0,-1-1 10 16,0 1-7-16,-5 1 12 0,1 4-4 15,-5 2 11-15,0 6-2 0,-3 2 5 0,-2 21 1 16,3-28 3-16,-3 28 1 0,0 0-1 0,0 0-3 16,0 0-5-16,0 0-6 0,0 0-5 0,0 0-2 15,-7 27-3-15,5-9 5 0,0 4-2 0,0 0 6 16,1-1-4-16,2 0 2 0,2-4-5 0,-3-17 1 16,12 29-5-16,-12-29 4 0,22 20-2 0,-22-20 1 15,33 8 1-15,-13-8 1 16,4-5 1-16,1-1 3 0,3-4 1 0,1-3-1 15,2-3 1-15,-1-2-5 0,-2 0 2 0,-1 0-3 16,-3-1 2-16,-3 4-4 0,-3 1 2 0,-18 14-2 16,29-21 2-16,-29 21-3 0,0 0 0 0,21-15 0 15,-21 15-1-15,0 0 1 0,0 0-1 0,0 0 2 16,0 0-2-16,6 26 1 0,-6-5-7 16,-3 6 0-16,0 7-14 0,-2 2 6 0,-1 4-9 15,0-4 1-15,2 2-17 0,1-8-9 0,6 3-26 16,0-10 3-16,11 6-11 0,-14-29-7 0,37 38-15 15,-37-38-50-15,47 21-31 0,-23-24-84 0,9-1-63 16,10 6-36-16,-16-24 303 0</inkml:trace>
  <inkml:trace contextRef="#ctx0" brushRef="#br2" timeOffset="325121.6749">13293 10280 1111 0,'-23'-16'176'16,"23"16"-51"-16,-34-2-20 0,34 2-14 0,-36 9-16 15,36-9-8-15,-41 22-17 0,22-4-6 0,-4 1-14 16,2 4 0-16,1 0-9 0,1 4 5 0,2 0-8 16,3 3 3-16,3 0-9 0,2-1 1 15,4-1-6-15,3-5 2 0,3-4-5 16,2-2 1-16,-3-17-2 0,18 24-1 0,-18-24-1 16,33 14 0-16,-11-13-1 0,3-5 0 0,3-2 0 15,1-6 0-15,0-4 0 0,-1-2 0 0,-1-4 0 16,-1 2 0-16,-2-3 0 0,-2 0 0 0,-1 1 0 15,-4 2 0-15,-4 1 0 0,-13 19 0 16,18-27 0-16,-18 27 0 0,0 0 0 0,10-20 0 16,-10 20 0-16,0 0 0 0,0 0 0 0,0 0 0 15,-13 18 0-15,13-18 0 0,-22 38 0 0,8-11-3 16,1 3-11-16,0-1 3 0,3 1-13 16,2-3 0-16,6-1-15 0,1-6-12 0,11 3-35 15,-10-23-22-15,28 27-46 0,-28-27-39 0,41 9-42 16,-23-15-133-16,10-6-61 0,15 9 122 15,-15-23 307-15</inkml:trace>
  <inkml:trace contextRef="#ctx0" brushRef="#br2" timeOffset="325434.1344">13896 10149 1419 0,'-30'-5'105'0,"11"15"-37"0,-11-6-5 0,8 9-11 15,-7-4 25-15,7 11-41 0,-4-3 19 16,1 5-17-16,2-3-11 0,5 1 1 0,5-3-10 15,4 0-1-15,9-17-8 0,-6 27-2 16,6-27-5-16,10 22 0 0,-10-22-2 0,28 17 3 16,-8-11 0-16,6-2 1 0,1-1-1 0,2-1-1 15,0 0-2-15,-1-1 0 0,-1 0 0 0,-5 1 1 16,-4 1-1-16,-18-3 2 0,27 11-2 16,-27-11 3-16,0 0 0 0,19 26-3 0,-19-26 0 15,-1 32 0-15,-4-11 0 0,-3 4 0 0,-6 1 0 16,-3 0 0-16,-1 0 0 0,-3 1 0 0,2-2 0 15,0-2 0-15,2-2 0 0,2-4 0 0,15-17 0 16,-17 24-4-16,17-24-25 0,0 0-6 0,17 6-16 16,-17-6-17-16,45-21-34 0,-25-9-56 15,29 17-113-15,-19-16-295 0,13-5 56 16,7 6 258-16</inkml:trace>
  <inkml:trace contextRef="#ctx0" brushRef="#br2" timeOffset="325731.0176">14397 10107 1728 0,'0'0'114'0,"-28"7"-66"16,8-1-12-16,-5 1-3 0,4 3-8 0,-3 1-5 16,1 5-13-16,-1-1 22 0,2 3-22 15,1-1-7-15,4 3 0 0,5-3 0 0,4 0 0 16,8-17 0-16,-5 29 0 0,5-29 0 0,10 26 0 16,-10-26 0-16,24 20 0 0,-7-13 0 15,4-4 0-15,3 0 0 0,3-2 0 0,0 1 0 16,0 0 0-16,-2 0 0 0,-3 2 0 0,-5-1 0 15,-17-3 0-15,20 12 0 0,-20-12 0 16,11 21 0-16,-11-21 0 0,-1 30 0 0,-4-10 0 16,-4 0 0-16,-4 2 0 0,-1 1 0 0,-1-3 0 15,-2 1 0-15,3-3 0 0,14-18 0 0,-28 29 0 16,28-29 0-16,-17 21 0 0,17-21-45 0,0 0-24 16,3 20-49-16,-3-20-54 0,21 3-150 0,-21-3-264 15,27-22 63-15,-3 13 312 0</inkml:trace>
  <inkml:trace contextRef="#ctx0" brushRef="#br2" timeOffset="325934.1371">14830 10239 1651 0,'0'0'169'0,"0"0"-136"0,0 0-20 0,0 0 6 16,0 0-1-16,0 0-1 0,0 0-6 0,0 0-5 15,0 0-4-15,0 0-1 0,25-17 0 16,-6 12-2-16,4-2 2 0,3-1-5 0,3 0-20 15,3-1 22-15,0 3-37 0,1-5 13 0,4 7-37 16,-9-10-19-16,9 13-30 0,-17-16-43 0,15 22-53 16,-35-5-142-16,20-16-108 0,-20 16 41 15,0 0 417-15</inkml:trace>
  <inkml:trace contextRef="#ctx0" brushRef="#br2" timeOffset="326074.8104">14816 10485 1425 0,'-12'35'348'0,"-5"-21"-273"0,17-14-31 0,-8 18-7 15,8-18-2-15,0 0-8 0,27 9 5 0,-9-11-8 16,4-3-24-16,6-7 0 0,5-4 0 0,3-3 0 16,6-2 0-16,3 1 0 0,2-2 0 0,8 4-22 15,-3-4-42-15,10 11-43 0,-9-15-73 16,22 26-136-16,-17-16-267 0,8 4 36 0,5 8 320 16</inkml:trace>
  <inkml:trace contextRef="#ctx0" brushRef="#br2" timeOffset="326449.7643">16301 9781 1804 0,'6'-17'90'0,"-6"17"-74"0,8-21-7 0,-8 21-4 16,14-20 3-16,-14 20 2 0,0 0 6 0,0 0 5 15,0 0 0-15,0 0-4 0,0 0-10 0,0 0-3 16,5 35 2-16,-7-4 5 0,1 5-9 15,1 7-2-15,1 5 0 0,2 0 0 0,-1 6 0 16,3 1 0-16,1 3 0 0,0 1 0 0,1-2 0 16,0-3 0-16,1 0-4 0,-2-6-29 15,4 0-27-15,-5-9-25 0,13 6-66 0,-16-28-124 16,17 7-308-16,3-6 21 0,-1-12 269 0</inkml:trace>
  <inkml:trace contextRef="#ctx0" brushRef="#br2" timeOffset="326840.8068">17018 9836 1194 0,'0'0'370'15,"0"0"-317"-15,0 0-15 0,0 0 0 0,0 0 1 16,0 0-4-16,0 0-8 0,-7 18-6 0,7-18 0 15,-1 24-4-15,1-1 3 0,0 3-3 0,1 5 4 16,-1 3-10-16,0 2 3 0,0 3-13 16,0-1 4-16,1 2 9 0,-1 0-21 15,1 0 19-15,-1 4-23 0,0-3 0 0,2 0 5 16,0-1-20-16,0-4-2 0,4 3-28 0,-4-14-28 16,14 10-77-16,-16-35-88 0,24 23-298 0,-7-9 21 15,-17-14 271-15</inkml:trace>
  <inkml:trace contextRef="#ctx0" brushRef="#br2" timeOffset="327122.0507">17443 9957 1819 0,'-33'8'66'0,"2"6"-38"0,0-1-3 0,3 4 3 16,0-2-3-16,1 4 0 0,-2-1-6 15,1 1-7-15,0-1-12 0,2 2 0 0,2-3 0 16,6-2 0-16,18-15 0 0,-24 24 0 0,24-24 0 16,0 0 0-16,-8 22 0 0,8-22 0 0,17 16 0 15,-17-16 0-15,37 16 0 0,-11-9 0 0,5-2 0 16,1 0 0-16,4-3 0 0,0-2 0 0,5 0 0 16,-2-2 0-16,4 2-27 0,-1-5-48 15,3 10-31-15,-10-13-38 0,15 20-78 0,-25-24-121 16,12 12-207-16,3 3 74 0,-11-14 373 15</inkml:trace>
  <inkml:trace contextRef="#ctx0" brushRef="#br2" timeOffset="327731.83">17994 9960 1556 0,'0'0'196'16,"0"0"-160"-16,-26 0-6 0,26 0 5 0,-29 4 0 15,11 0-5-15,-2 2-2 0,-1-1 1 0,1 3 0 16,-2-1-3-16,1 3-9 0,-1-2-17 0,4 1 0 16,-3-1 0-16,4 1 0 0,0-3 0 0,17-6 0 15,-28 12 0-15,28-12 0 16,-22 10 0-16,22-10 0 0,0 0 0 0,0 0 0 16,-18 14 0-16,18-14 0 0,0 0 0 0,-1 17 0 15,1-17 0-15,6 21 0 0,-6-21 0 0,11 23 0 16,-11-23 0-16,15 20 0 0,-15-20 0 0,15 18 0 15,-15-18 0-15,0 0 0 0,24 18 0 0,-24-18 0 16,0 0 0-16,17 13 0 0,-17-13 0 16,0 0 0-16,0 0 0 0,0 0 0 0,0 0 0 15,0 0 0-15,0 0 0 0,0 0 0 0,0 0 0 16,13-20 0-16,-13 20 0 0,16-26 0 0,-4 7 0 16,3 0 0-16,3-2 0 0,0 0 0 15,1 0 0-15,1 2 0 0,1 1 0 0,-3 2 0 16,1 3 0-16,-2 1 0 0,-17 12 0 0,28-14 0 15,-28 14 0-15,17-5 0 0,-17 5 0 16,0 0 0-16,0 0 0 0,0 0 0 0,0 0 0 16,0 0 0-16,-7 20 0 0,7-20 0 0,-21 20 0 15,21-20 0-15,-25 23 0 0,25-23 0 0,-25 22 0 16,25-22 0-16,-21 24 0 0,21-24 0 0,-20 33 0 16,14-13 0-16,-1 3 0 0,1 4 0 0,-2 3 0 15,4 5 0-15,-3 5 0 0,0 5 0 0,0 2 0 16,-4 3 0-16,-1-1 0 0,-3 0 0 15,-2-5 0-15,-1 1 0 0,-3-2 0 0,-3-2 0 16,-4-3 0-16,0 1 0 0,-5-3 0 16,0-2 0-16,0-5 0 0,-1-5 0 0,3-7 0 15,2-5 0-15,2-6 0 0,4-4 0 0,4-5 0 16,1-5 0-16,18 8 0 0,-25-33 0 0,20 10 0 16,1-16-33-16,18 14-195 0,-19-20-421 15,22 2 16-15,1-4 130 0</inkml:trace>
  <inkml:trace contextRef="#ctx0" brushRef="#br2" timeOffset="332967.0155">6450 7908 1198 0,'-22'-16'225'15,"22"16"-149"-15,0 0-15 0,0 0-19 0,0 0-9 16,0 0 3-16,0 0 6 0,0 0 2 0,26-14-1 16,-7 11-5-16,5-4-4 0,9 1-5 15,9-6-2-15,9-4-3 0,10-3-3 16,12-4-6-16,7-4-2 0,9 0-9 0,3-1-13 15,3 2 17-15,1 2-21 0,-4 4 23 0,0 1-7 16,-4 5-3-16,-7 2 1 0,-7 2-4 0,-9 5 3 16,-6 3-1-16,-12 3 1 0,-7 3 0 0,-8 3-2 15,-9-1-1-15,-6 1-9 0,-17-7-5 0,22 12-21 16,-22-12-12-16,0 0-47 0,0 0-66 0,28 19-183 16,-28-19-255-16,0 0 72 0,0 0 387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23:07:35.185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2168 953 677 0,'0'0'111'0,"5"-17"-37"16,-5 17-16-16,6-17-8 0,-6 17-7 0,0 0-6 15,11-23-1-15,-11 23-10 0,0 0-1 0,0 0 1 16,0 0 4-16,0 0 1 0,0 0 2 16,0 0-6-16,0 0-3 0,0 0-5 0,0 0-4 15,0 0 2-15,6 19 0 0,-6 1 4 0,-1 2-5 16,2 5 7-16,-2 8-12 0,2 5 12 0,-2 8-9 16,3 4-6-16,-3 2 27 0,3 0-30 0,-3 3 23 15,0 3-8-15,-1-2-20 0,-1 1 15 0,0-5-21 16,-1 2 15-16,1-2-14 0,1-2 16 0,-2-6-4 15,4-5 10-15,-2-8-7 0,2-6 2 0,0-7-8 16,0-20 1-16,2 21 0 0,-2-21 1 0,0 0 0 16,0 0 2-16,0 0 7 0,0 0 2 0,6-30 5 15,-2 3-8-15,-1-9 1 0,-2-9-16 0,1-7 7 16,1-5-9-16,-3-1 10 0,-2-2-10 16,-2-1 13-16,-4 1-15 0,0-2 16 0,-2 0 4 15,0 1-20-15,-1-2 18 0,3 1-22 0,3 3 2 16,3 6 14-16,4 5-12 0,5 7 13 0,2 6-12 15,5 5 8-15,2 5-6 0,5 3 3 0,1-1-7 16,3 6 8-16,2-1 33 0,2 2-49 0,4 8 34 16,-1-2-19-16,2 4-21 0,-1 5 33 0,-3 1-15 15,-1 3-4-15,-2 6 23 0,-3 0-21 0,-1 3-16 16,-2-1 25-16,-4 7-38 0,-5 5 39 0,-5 6 1 16,-5 4-7-16,-6 1 7 0,-8 1-9 0,-6 3 12 15,-9-1-11-15,-5 3 14 0,-4 1-10 16,-4-1 9-16,-4 2-11 0,0-3-13 0,0-1 20 15,2-6-26-15,3-2 18 0,5-4-22 0,9-4-45 16,-1-13-51-16,22 17-173 0,-13-14-276 0,17-12 8 16,-2 24 357-16</inkml:trace>
  <inkml:trace contextRef="#ctx0" brushRef="#br0" timeOffset="375.351">2700 1423 1204 0,'0'0'298'0,"-14"20"-292"0,14-20-14 0,0 0-4 15,0 0 3-15,0 0 6 0,24 3 5 16,-24-3-1-16,28-3-1 0,-8-1 2 0,3 1-2 16,4-5 3-16,0 1 1 0,2-5-2 0,1-1-2 15,-1-3 4-15,2 0-5 0,-1-2 17 0,2 4 4 16,-4-8 12-16,2 1-3 0,-6-1 0 0,0 1 18 15,-7-1-35-15,-4 4 41 0,-7 0-30 0,-6 18 9 16,2-27 7-16,-2 27-15 0,-11-19-4 0,11 19-11 16,-23-16-6-16,6 10-4 0,-2 3 1 0,-3 3 1 15,-2 7-1-15,-3 1 4 0,-2 5-2 0,0 8 0 16,-1 5 13-16,2 8-23 0,2 5 26 0,1 1-21 16,3 3 8-16,4 2 5 0,6-2-14 0,5-2 10 15,4-6-12-15,6-3 8 0,4-3-6 16,5-3 4-16,5-3-4 0,4-1 2 0,3-3-6 15,5-3-8-15,7-6-12 0,1-5-5 0,10-3-13 16,-2-13-18-16,12 3-14 0,-7-18-34 0,12 9-41 16,-15-23-68-16,18 13-115 0,-7-4-146 0,-13-13 146 15,12 19 336-15</inkml:trace>
  <inkml:trace contextRef="#ctx0" brushRef="#br0" timeOffset="703.8723">3664 1202 1213 0,'-37'42'259'0,"9"-20"-196"0,9 6-43 0,-5-1 17 15,8 5 10-15,-5 2-17 0,5 2 0 16,-2 1-16-16,2 1 9 0,1-5-10 16,4 2 10-16,0-3-10 0,3 1 2 0,3-2-6 15,3-4-1-15,2-4-7 0,1-6 1 0,-1-17-5 16,8 23 3-16,-8-23-2 0,0 0 1 0,21 10-3 16,-21-10 2-16,28-11 1 0,-11-5-1 0,4-9 6 15,2-8-3-15,0-3 6 0,4-4-6 0,-3 5 10 16,0 0-7-16,-4 0 10 0,-3 4-5 15,-1-5 4-15,-1 6-6 0,-3 2 2 0,-1 4-8 16,-3 7 4-16,-8 17-5 0,11-24 3 0,-11 24-1 16,0 0 1-16,0 0-1 0,0 0-1 0,0 0-1 15,0 0-3-15,6 17 3 0,-3 2-5 0,0 7 3 16,1 3-15-16,0 1-2 0,3 3-10 0,0-4-2 16,7 2-17-16,-1-7-17 0,13 7-34 15,-8-17-35-15,19 21-69 0,-13-26-132 16,11 4-161-16,7 8 81 0,-6-31 415 0</inkml:trace>
  <inkml:trace contextRef="#ctx0" brushRef="#br0" timeOffset="1078.8925">4368 1287 1393 0,'-34'-4'116'15,"15"13"-41"-15,-8-3-14 0,6 9 4 0,-6 2-17 16,4 9-5-16,-2 0-19 0,0 8 6 15,2-1-11-15,4 3 7 0,2-2-10 0,5-1 2 16,2-2-11-16,5-2 3 0,5-5-6 0,2 0 2 16,7-5-4-16,-9-19-1 0,24 23 0 0,-5-21-1 15,5-7 5-15,5-5 2 0,4-11 1 16,6-11-2-16,1-8 0 0,3-7-7 0,0-1 6 16,1-4-8-16,0 0 9 0,-3-4-10 0,-2-2 5 15,-2-2 14-15,-3-4-16 0,-4-2 13 0,-2 0-6 16,-4-3-12-16,-3 5 8 0,-4 2-8 0,-5 15-17 15,-6 12 22-15,-3 14 27 0,-3 21-12 0,0 0-6 16,-20-8-8-16,20 8 0 0,-35 28 0 16,12 4 0-16,-5 18 0 0,0 14 0 15,-2 4 0-15,-1 1 0 0,4-2 0 0,4 1 0 16,6-3 0-16,5 1 0 0,5-3-30 0,7-8-7 16,3-3-11-16,12-3-15 0,1-8 5 0,11 6-53 15,-7-17 6-15,17 12-60 0,-18-28-130 0,26 12-42 16,-5-6-169-16,-7-23 215 0,15 17 291 0</inkml:trace>
  <inkml:trace contextRef="#ctx0" brushRef="#br0" timeOffset="1422.6229">5008 1241 1512 0,'0'0'117'0,"-20"-15"-55"0,20 15-13 0,0 0-9 15,-23 15-7-15,23-15-15 0,-22 29 7 0,9-7-6 16,2 5 10-16,-1 4-6 0,2 3 2 15,2-3-9-15,3 3 3 0,1-3-13 0,5 0 4 16,3-4-8-16,3 0 2 0,3-5-6 0,1-2 3 16,5-2-3-16,1 1 2 0,2-7 0 0,2-3 1 15,1-6-1-15,1-8 0 0,2-2 0 0,3-8-1 16,3-3 2-16,-3-5-1 0,1-6 4 0,-4-1-4 16,-1 0 3-16,-3-2-5 0,-1 1 6 0,-2-1-6 15,-2 0 5-15,0 0-6 0,-2 2 7 16,-1 3-6-16,-4 5 8 0,-1 3-5 15,-8 19 3-15,0 0 4 0,3-17 1 0,-3 17-6 16,0 0-3-16,-10 18 0 0,3 0 0 0,-3 4 0 16,-2 12 0-16,1 2 0 0,0 1-3 0,3 0-11 15,3-2-19-15,0-2-17 0,10 2-40 0,-7-13-49 16,16 19-98-16,-14-41-146 0,10 32-186 16,7-7 55-16,-17-25 500 0</inkml:trace>
  <inkml:trace contextRef="#ctx0" brushRef="#br0" timeOffset="1860.1431">5916 704 1424 0,'0'0'65'0,"-5"-19"-29"16,5 19-4-16,0 0 13 0,0 0 8 0,0 0-10 15,0 0-17-15,-18 26 6 0,8 0-31 0,-1 12-3 16,-3 8 15-16,3 11-20 0,-3 2 26 0,2 2 7 16,0 2-21-16,2 2-7 0,2 1 17 0,3-1-23 15,1-3 19-15,4 0-7 0,2-7-14 0,4-2 8 16,3-7-21-16,4-5-2 15,5 1-33-15,-2-13-23 0,14 7-29 0,-8-25-38 16,23 14-126-16,-13-19-156 0,4-14-43 0,14 11 277 16</inkml:trace>
  <inkml:trace contextRef="#ctx0" brushRef="#br0" timeOffset="2250.7648">6349 1188 1667 0,'-29'9'72'0,"9"1"-76"0,3 2 33 16,17-12-32-16,-24 31 39 0,14-12-11 16,-1 1-11-16,3 2 6 0,-2 1-12 0,3 4 9 15,2-4-10-15,4 2 5 0,1-5-1 0,5 3 4 16,1-4-5-16,2-1 2 0,-8-18-6 16,25 28-2-16,-25-28-3 0,32 20 2 0,-12-13-3 15,2-4 1-15,0-3-1 0,0-3-1 0,-1-3 1 16,0 3 0-16,-1-8 3 0,-1-2-2 0,1-2 2 15,-2-6-4-15,1 1 3 0,1-2-4 0,-1-5 4 16,-2 1-5-16,0-3 7 0,-1 0-6 0,-3 1 5 16,1-1-4-16,-2 5-8 0,-1 1 26 0,-3 0-26 15,0 6 25-15,-8 17-13 0,7-22-7 16,-7 22 5-16,0 0 6 0,0 0-2 16,0 0 2-16,-2 17-2 0,2-17-22 0,-9 30 29 15,3-4-26-15,-3 3 19 0,0 2-2 0,-1 1-11 16,1 0 6-16,2-1-14 0,2-4 2 0,5 0-14 15,2-5-2-15,6 1-14 0,1-6-5 0,8 1-21 16,-17-18-22-16,40 23-35 0,-40-23-52 0,52 1-85 16,-31-7-131-16,4-10-74 0,17 15 258 15</inkml:trace>
  <inkml:trace contextRef="#ctx0" brushRef="#br0" timeOffset="2735.1361">6991 1208 1433 0,'0'0'131'0,"-27"-3"-81"0,27 3-4 15,-23 8 20-15,23-8-32 16,-23 21 17-16,23-21-22 0,-25 30-7 0,14-11 6 16,-1 0-5-16,3 4 4 0,-2 2-14 0,4-1 1 15,1 1-9-15,1 2 5 0,2-5-8 0,2-2 4 16,1-2-5-16,0-18 1 0,3 28-3 0,-3-28 3 16,8 18-3-16,-8-18 0 0,0 0 1 0,18 3-1 15,-18-3 2-15,0 0 0 0,24-23 1 0,-24 23 0 16,17-34 2-16,-8 10-4 0,2-4 3 15,-1-1-5-15,0-1 6 0,-2-2-4 0,0 2 4 16,-2-3-7-16,0 2-5 0,0 1 19 16,-1 3-21-16,0 5 26 0,-2 5-7 0,-3 17 2 15,0 0 0-15,3-20-11 0,-3 20 0 0,0 0 0 16,0 0 0-16,0 0 0 0,-3 19 0 0,3-19 0 16,3 36 0-16,-1-13 0 0,2 2 0 0,1-3 0 15,1 0 0-15,2-2 0 0,4-3 0 16,-12-17 0-16,31 23 0 0,-14-17 0 0,3-3 0 15,1-2 0-15,2-3 0 0,1 0 0 0,1-6 0 16,-2 0 0-16,0-5 0 0,0-3 0 0,-1-2 0 16,-1 0 0-16,-3-2 0 0,-1 3 0 0,-1-1 0 15,-2 0 0-15,-14 18 0 0,22-30 0 0,-22 30 0 16,15-18 0-16,-15 18 0 0,0 0 0 16,0 0 0-16,0 0 0 0,0 0 0 15,0 0 0-15,0 0 0 0,5 20 0 0,-8-2 0 16,2 8 0-16,0 0 0 0,-2 3-19 0,2 4-15 15,-2-4-22-15,4 8-27 0,-7-6-37 0,17 15-87 16,-22-22-152-16,17 10-216 0,1 2 53 0,-9-13 451 16</inkml:trace>
  <inkml:trace contextRef="#ctx0" brushRef="#br0" timeOffset="3344.5096">2089 2203 1294 0,'38'-23'87'0,"-38"23"-78"16,39-32-12-16,-10 15 5 0,5 2 2 0,5 2 6 16,5 1-2-16,2 2 3 0,5 4-4 0,1 0 8 15,10 6 6-15,1-2 3 0,8 4 2 0,2-1-3 16,7 4 0-16,3-2 0 0,8 4 8 0,2-3 1 16,9 3 4-16,2-4-6 0,8 2-2 15,4-2-7-15,7 0-1 0,5 0-1 16,9-1 2-16,6-3 1 0,6 0 0 0,3-3-2 15,6-1-2-15,2-2-1 0,4-1-2 0,3-3 0 16,4-3-6-16,1-5 3 0,2-3-4 0,0-1-18 16,1 0 18-16,-4 4-22 0,2-2 25 0,-4 0-7 15,-2 1 3-15,-10 2-2 0,-7 1-4 0,-11 3 2 16,-9 3-4-16,-11 1 1 0,-14 3-2 16,-15 3 1-16,-6 3-5 0,-15 3-9 0,-11 1-12 15,-8 4-20-15,-16-2-12 0,-4 9-40 0,-30-14-24 16,24 27-56-16,-24-27-94 0,-18 22-148 15,-2 1-87-15,-19-10 275 0</inkml:trace>
  <inkml:trace contextRef="#ctx0" brushRef="#br0" timeOffset="3797.6479">2928 2951 1495 0,'18'1'89'0,"-18"-1"-70"0,0 0-17 15,0 0-3-15,0 0 4 0,-3 19 6 0,4 1 10 16,-3 3 3-16,0 11 8 0,-1 6-10 15,1 7 9-15,-4 5 8 0,4 7-22 0,-4 1 20 16,1 6-23-16,-2-1-6 0,-1 3 9 0,1-1-17 16,0-4 9-16,1-6-13 0,2-7 11 0,3-8-11 15,2-7 3-15,4-7-17 0,3-10-25 0,7 0-3 16,-15-18-30-16,39 15-18 0,-39-15-53 0,45-14-169 16,-21-2-219-16,-4-16 53 0,9 9 409 15</inkml:trace>
  <inkml:trace contextRef="#ctx0" brushRef="#br0" timeOffset="4016.3886">2561 3114 1900 0,'-27'6'78'0,"27"-6"-43"16,0 0-27-16,0 0-4 0,0 0 2 0,0 0 5 15,26 18-6-15,-2-15-5 0,4-2 0 0,6-3 0 16,9-3 0-16,5-4 0 0,11-4 0 0,4-5 0 15,5-2 0-15,5-4 0 0,6 0-8 0,0-4-53 16,5 5-11-16,-4-6-23 0,10 14-19 0,-13-13-30 16,15 23-65-16,-20-19-103 0,0 12-203 15,7 12 47-15,-20-14 420 0</inkml:trace>
  <inkml:trace contextRef="#ctx0" brushRef="#br0" timeOffset="4282.031">4171 3414 1623 0,'0'0'55'0,"0"0"-37"0,0 0-3 0,0 0 11 16,0 0 10-16,17-5 4 0,-17 5-9 0,33-19-10 15,-10 3-9-15,7-1-7 0,4-5-1 16,7-1-5-16,4 0-15 0,1 1 27 0,1 2-35 16,-2 0 20-16,0 5-23 0,-7-1-16 0,1 10-15 15,-9-3-19-15,3 13-25 0,-33-4-23 0,37 15-34 16,-37-15-88-16,0 25-130 0,-4 6-66 0,-20-13 250 16</inkml:trace>
  <inkml:trace contextRef="#ctx0" brushRef="#br0" timeOffset="4438.3547">4165 3748 1657 0,'-41'14'105'0,"18"2"-49"0,3-7-19 16,20-9-3-16,0 0-8 0,0 0-10 0,0 0-6 15,0 0-3-15,0 0 4 0,29-17 0 0,2 0 2 16,8-5-8-16,7-5 1 0,8-2-7 0,5-2-6 16,3-1-18-16,6 2-21 0,-5-9-52 15,15 20-85-15,-24-26-161 0,17 19-258 0,0 2 54 16,-9-8 409-16</inkml:trace>
  <inkml:trace contextRef="#ctx0" brushRef="#br0" timeOffset="4907.7094">6029 3077 1708 0,'0'0'40'0,"6"-27"-37"15,14 9 0-15,9-3 3 0,6-5 11 0,10 0-2 16,0-1 4-16,5 1-11 0,1 2 0 16,0 2-6-16,-1 4 4 0,-5 2-7 0,-4 4 4 15,-6 4-4-15,-9 3 2 0,-5 5 0 0,-21 0 0 16,22 8 4-16,-22-8 2 0,6 22 4 0,-8-4-4 16,-5 9 3-16,-4 4-8 0,-4 6 8 0,-6 0 0 15,-3 2 12-15,-2-1 0 0,-1 1 7 0,1 0-8 16,3 0 2-16,2-6-10 0,6-1-10 15,4-7 10-15,8-2-15 0,4-3 4 16,5-3-2-16,-6-17 0 0,28 26 0 0,-5-19 0 16,4-3-2-16,9-6-6 0,6-9-12 0,9-5-15 15,2-11-28-15,13 4-55 0,-9-21-59 0,25 18-209 16,-16-15-208-16,0-4 57 0,2 12 431 0</inkml:trace>
  <inkml:trace contextRef="#ctx0" brushRef="#br0" timeOffset="5095.203">7380 2720 1687 0,'-34'11'101'0,"34"-11"-60"16,-23 19-16-16,23-19 5 0,-17 32-2 0,10-12 3 15,-5 3-9-15,2 4 0 0,-2 1-11 16,2 4-1-16,2 3-9 0,-1 2 5 0,2-1-8 16,0-1 5-16,-1-2-6 0,1 0 4 15,2-1-13-15,0-3-1 0,5 0-25 0,-1-7-15 16,7 2 15-16,-6-24-45 0,17 32-1 0,-17-32-92 15,28 19-67-15,-28-19-106 0,23-19-184 0,4 16 142 16,-14-25 391-16</inkml:trace>
  <inkml:trace contextRef="#ctx0" brushRef="#br0" timeOffset="5298.3178">7812 2599 1639 0,'-22'8'133'0,"15"13"-123"15,-3 1 29-15,3 8-22 0,-4 0 17 0,1 5 7 16,-3 2-15-16,-1 1 2 0,1 1-16 0,0 2 0 16,2-1-11-16,2-1 2 0,2-2-6 0,2 2-1 15,1-2-8-15,2-2 8 0,3-1-10 16,0-3 4-16,4-4-36 0,-3-4-28 0,6 4 3 16,-8-27-71-16,16 41-64 0,-16-41-284 0,-5 24-76 15,5-24 214-15</inkml:trace>
  <inkml:trace contextRef="#ctx0" brushRef="#br0" timeOffset="5501.6654">7174 2809 2026 0,'-21'4'21'0,"21"-4"-21"0,0 0 0 15,0 0 0-15,0 0 0 0,0 0 0 0,0 0 0 16,29 6 0-16,-3-5 0 0,5-4 0 0,13-5 0 15,8-4 0-15,7-1 0 0,4-5 0 16,6 6-47-16,-1-10-60 0,15 20-98 0,-22-21-229 16,13 13-192-16,-6 6 63 0,-11-9 499 0</inkml:trace>
  <inkml:trace contextRef="#ctx0" brushRef="#br0" timeOffset="6673.5567">8203 4877 1488 0,'-24'-27'52'0,"24"27"-48"15,-1-34-3-15,5 12 0 0,4-3 13 16,5 0 1-16,-1-4 10 0,6 0-4 0,-1-2 6 16,4 1-9-16,-3-2 4 0,1 7-8 0,-3-1-12 15,-1 9 31-15,-15 17-26 0,20-24 34 0,-20 24-17 16,0 0-6-16,0 0-4 0,0 0-6 0,0 0-3 15,0 0 0-15,0 0-3 0,11 22-13 16,-8-4 27-16,0 6-27 0,1 2 25 0,-3 4-9 16,2 3-7-16,-3 1 5 0,1 1-5 0,0-2 8 15,2 0-6-15,0-3 6 0,3-4-5 0,3-3 3 16,2-6-5-16,-11-17 3 0,23 23-3 0,-23-23 3 16,27 6 1-16,-27-6 3 0,29-12 6 0,-12-1 0 15,0-8 5-15,0-7-7 0,1-8 2 16,2-7-11-16,-1-5 5 0,2-7-11 15,-2-3-4-15,-1-3 17 0,-2-3-16 0,-4-2 16 16,-3-1 0-16,-2-4-13 0,-4-1 12 0,-3-4-11 16,-4-5 12-16,-2-5-3 0,-1-2-10 0,-3-1 11 15,-1-1-12-15,0 1 1 0,-1 2 14 0,-2 3-11 16,1 5 6-16,-2 5 17 0,1 3-13 0,-1 3 12 16,1 0-7-16,0 1-14 0,1 0 2 15,2-2-1-15,1 0 0 0,2 0 0 0,3 0 0 16,2 0 0-16,3-1 0 0,4 1 0 0,1 0 0 15,1 4 0-15,0 7 0 0,0 4 0 0,-1 7 0 16,0 2 0-16,-3 1 0 0,0 4 0 0,-2 3-4 16,0 4 1-16,-2 10-24 0,0 3 23 15,2 20 8-15,-7-27 0 0,7 27 5 0,0 0-2 16,0 0 0-16,0 0-4 0,0 0-2 16,0 0-3-16,0 0 1 0,0 0 0 0,0 0-2 15,-6 19 4-15,9 0-3 0,3 0 9 0,3 0-3 16,2 5-4-16,5-7 0 0,3 6 0 0,4 0 0 15,8-6 0-15,4 4 0 0,6-8 0 0,8-2 0 16,7-5 0-16,7-1 0 0,7-5 0 0,8-4 0 16,5-1 0-16,7-3 0 0,6-3 0 15,5-1 0-15,4 0 0 0,-2-5 0 0,0-1 0 16,2 2 0-16,1-1 0 0,-2 5 0 0,0 2 0 16,-3-2 0-16,-6 3 0 0,-3-1 0 15,-2 1 0-15,-9 2 0 0,-2 0 0 0,-9 1 0 16,-9 1 0-16,-7 3 0 0,-11 2 0 0,-12 2 0 15,-10-1 0-15,-21-1 0 0,17 3 0 0,-17-3 0 16,0 0 0-16,0 0 0 0,0 0 0 16,-28 24-10-16,10-17-16 0,-6 3 23 0,-4-2-22 15,-4 3 18-15,-6-2-35 0,9 11-40 0,-9-16-64 16,24 28-188-16,-6-13-258 0,-4-6 17 0,6 16 371 16</inkml:trace>
  <inkml:trace contextRef="#ctx0" brushRef="#br0" timeOffset="7314.194">9128 3221 1323 0,'-23'10'100'15,"11"9"-55"-15,12-19 18 0,-17 35-23 0,17-35 24 16,-3 30-20-16,3-30 1 16,11 20-6-16,-11-20-14 0,25 13 1 0,-6-13-1 15,7-4 2-15,4-8 4 0,9-4-2 0,2-8-16 16,8-4 21-16,2-7-29 0,4-2 18 0,1-7-9 15,0-1-10-15,-2-3 7 0,0-3-7 0,-6-2 9 16,0 0-13-16,-4 1 0 0,-7 0 0 0,-5 3 0 16,-5 2 0-16,-8 2 0 0,-2 4 0 15,-8 1 0-15,-3 2 0 0,-5 1 0 0,-3 2 0 16,-3 3 0-16,-3 5 0 0,0 5 0 0,8 22 0 16,-24-23 0-16,24 23 0 0,-32-1 0 0,14 10 0 15,-4 6 0-15,-3 9 0 0,-4 13 0 0,-1 7 0 16,-3 11 0-16,0 4 0 0,-1 6 0 0,0 6 0 15,-2-1 0-15,3 2 0 0,2-3 0 16,6-2 0-16,7-7 0 0,8-5 0 16,7-7 0-16,10-6 0 0,7-5 0 0,7-5 0 15,8-5 0-15,6-5 0 0,8-7 0 0,3-6 0 16,6-7 0-16,1-5 0 0,6-5 0 0,-3-5 0 16,1 0-30-16,-6-11-64 0,5 13-91 0,-23-28-174 15,13 16-252-15,-4-1 23 0,-8-12 409 0</inkml:trace>
  <inkml:trace contextRef="#ctx0" brushRef="#br0" timeOffset="7907.9731">8922 3935 1281 0,'-18'-17'281'0,"18"17"-214"16,0 0-28-16,0 0-2 0,22-18-13 0,2 11 42 15,3-10-33-15,12 3 21 0,7-7-15 0,9 0-15 16,11-2 0-16,9 0-10 0,5-2 2 0,9 2-7 15,-1 0 0-15,-2 1-7 0,4 3 1 0,-5 2-4 16,-1 0 3-16,-2 4-5 16,-5 1 0-16,-4 2-8 0,-3 4-4 0,-10 1-6 15,-4 6-8-15,-8-1-11 0,-2 6-22 0,-12-4-27 16,5 13-49-16,-22-18-90 0,13 12-273 0,-30-9-39 16,16 25 198-16</inkml:trace>
  <inkml:trace contextRef="#ctx0" brushRef="#br0" timeOffset="8486.0979">9967 4204 822 0,'22'-1'224'0,"-22"1"-72"16,0 0-22-16,-13-32-11 0,13 32-15 0,0 0-21 16,-19-20-16-16,2 7-13 0,17 13-12 0,-34-15-8 15,12 10-6-15,-2 1-2 0,2 4-2 0,-2 1-4 16,1 4 0-16,-3 3-5 0,3 2 0 0,0 6-5 16,1 2 0-16,0 4-4 0,2 5 4 15,-2 2-4-15,3 1 5 0,1 1-3 0,5-3-1 16,2-2-7-16,6-3 0 0,4-6 0 15,1-17 0-15,12 25 0 0,-12-25 0 0,24 17 0 16,-24-17 0-16,34 3 0 0,-13-6 0 0,2-4 0 16,3-4 0-16,-2-4 0 0,1-3 0 0,1-2 0 15,-3-5 0-15,-1 1 0 0,0-1 0 0,-1 1 0 16,-2 1 0-16,-3-2 0 0,-2 4 0 16,-4 2 0-16,-10 19 0 0,15-26 0 0,-15 26 0 15,0 0 0-15,0 0 0 0,0 0 0 0,0 0 0 16,0 0 0-16,5 17 0 0,-5 5 0 0,-2 8 0 15,0 8 0-15,-3 6 0 0,-1 4 0 0,0 4 0 16,-1 9 0-16,1 2 0 0,0 1 0 0,-1 1 0 16,-1-4 0-16,-1-2 0 15,-3-6 0-15,0-1 0 0,-4-6 0 0,-1-1 0 16,-3-4 0-16,-5-2 0 0,-3-3 0 0,-1-2 0 16,-4-5 0-16,0-4 0 0,-1-7 0 0,2-6 0 15,0-4 0-15,-1-8 0 0,4-5 0 0,-2-7 0 16,8-3-9-16,-2-9-59 0,11 6-68 0,-9-20-50 15,26 20-242-15,-13-12-185 0,4-5 75 0,8 8 470 16</inkml:trace>
  <inkml:trace contextRef="#ctx0" brushRef="#br0" timeOffset="9330.2424">3089 6410 959 0,'0'0'286'0,"-36"-26"-235"0,36 26 9 15,-35-22-10-15,35 22 22 0,-40-12 2 0,21 15-14 16,-12-3-19-16,3 8-8 0,-7 3-7 0,2 6-18 16,-3 4 29-16,-1 5-31 0,-1 3 28 15,3 5-7-15,-3 2-6 0,6 2 10 0,-1 2-9 16,6 1 7-16,4-4-10 0,5 1 0 0,7-7-10 16,5-5 0-16,4-6-9 0,2-20 3 0,14 28-4 15,-14-28 2-15,38 17 0 0,-13-13 0 16,7-5 1-16,2-7 0 0,2-5 0 0,4-5-2 15,0-6 3-15,4-3-5 0,-4-6 5 0,2-1-4 16,-5 1 5-16,-1-1-4 0,-5 4 5 16,-4 1-6-16,-6 3 4 0,-5 4-4 0,-5 5 4 15,-11 17-5-15,12-19 3 0,-12 19 1 0,0 0 0 16,0 0 2-16,0 0-1 0,0 0-2 0,0 0-2 16,-11 33 1-16,3-5-4 0,-1 11 8 0,-2 12-8 15,1 10 8-15,2 4-7 0,1 5 8 0,4 5-8 16,2-1 0-16,1 0 14 0,2-1-10 15,2-4 12-15,-1-1-7 0,0-6-6 16,-2-4 0-16,-3-5 0 0,-2-6 0 0,-2-3 0 16,-4-4 0-16,-2-8 0 0,-1-4 0 0,-6-5 0 15,0-4 0-15,-3-3 0 0,-4-1 0 0,-3-4 0 16,-2-5 0-16,-3-5 0 0,-5-5 0 0,3-4 0 16,1-8 0-16,3-1-39 0,3-8-3 0,7-3-40 15,-2-12-11-15,18 7-66 0,-13-27-121 16,27 11-305-16,-2-1 24 0,1-12 356 0</inkml:trace>
  <inkml:trace contextRef="#ctx0" brushRef="#br0" timeOffset="9549.7758">3644 6609 1496 0,'0'0'252'0,"0"0"-186"0,0 0-37 0,0 0-9 15,0 0-5-15,0 0-1 0,8-18 0 0,-8 18-4 16,0 0-3-16,17-30-5 0,-17 30-1 0,35-35-3 16,-11 17 3-16,3-2-6 0,4 2 1 0,0-1-9 15,4 2-18-15,-1 0 19 0,3 2-39 16,-5 0 10-16,4 10-49 0,-12-12-39 0,13 25-67 16,-37-8-139-16,19-11-174 0,-19 11 12 0,0 0 486 15</inkml:trace>
  <inkml:trace contextRef="#ctx0" brushRef="#br0" timeOffset="9690.3409">3716 6717 1689 0,'-23'28'117'16,"-5"-13"-57"-16,9 1-14 0,19-16-18 15,-17 12-9-15,17-12-13 0,0 0-6 0,0 0-1 16,25-3-1-16,-3-5 2 0,8-5-3 0,8-8-11 16,5-4-31-16,10 4-60 0,-13-17-120 0,24 15-344 15,-19 3-33-15,-2 1 204 0</inkml:trace>
  <inkml:trace contextRef="#ctx0" brushRef="#br0" timeOffset="10331.8672">5256 6412 1075 0,'28'-12'122'16,"-28"12"-37"-16,0 0 16 0,0-28-29 0,0 28 0 16,0 0-16-16,0 0-15 0,-21-18-9 0,21 18-9 15,-30 0-4-15,10 5-1 0,-5 3-1 0,-2 6 7 16,-5 3 20-16,1 7-28 0,-6 1 34 0,4 8-26 16,-4-1 3-16,1 5 7 0,2-3-13 15,5-2 3-15,6-3-7 0,6-3-2 0,5-7-7 16,7-2-2-16,5-17-7 0,2 22 1 0,-2-22-3 15,22 12 3-15,-3-9 0 0,4-4 1 0,6-6 1 16,4-5-1-16,4-5 1 0,4-5-2 0,1-2 2 16,2-1-2-16,-4-2 0 0,-2 2-1 15,-7 0 2-15,-5 5-1 0,-5 3 0 16,-21 17 0-16,24-24 0 0,-24 24 0 0,0 0 0 16,0 0 0-16,0 0 0 0,0 0 0 0,0 0 0 15,0 0 0-15,0 0-7 0,-4 20 2 0,-5 3-2 16,-2 5 8-16,-3 8-4 0,1 5 6 0,-1 4-6 15,2 4 6-15,4-2-8 0,-1-1 9 0,2 1-8 16,1 0 6-16,1 1-7 0,-1 1-3 0,0-1 18 16,-1 1-17-16,-4-2 20 0,-2-1-5 15,-2-2-7-15,-4-2 8 0,-2-6-9 0,-1-4 0 16,0-5 0-16,1-4 0 0,2-6 0 16,2-5 0-16,17-12 0 0,-31 10-2 0,31-10-18 15,-23-10-14-15,23 10-21 0,-10-41-34 0,19 18-55 16,-14-29-118-16,29 6-340 0,-8 1 34 0,-1-8 298 15</inkml:trace>
  <inkml:trace contextRef="#ctx0" brushRef="#br0" timeOffset="11097.4112">5582 6433 1142 0,'17'18'401'0,"-17"-18"-325"0,24-6-6 16,-24 6 2-16,29-12-10 15,-29 12-39-15,27-11 8 0,-27 11-22 0,17-6 16 16,-17 6-2-16,0 0-2 0,0 0-4 0,0 0-2 16,0 0-3-16,0 0-3 0,0 0 12 0,0 0-16 15,7 30 8-15,-9-9-13 0,-4 3 0 0,-3 5 0 16,0 2 0-16,-2 2 0 0,-1 2 0 0,1 1 0 16,1-1 0-16,3 0 0 0,-1-4 0 0,2-5 0 15,1-4 0-15,5-22 0 0,-2 28 0 16,2-28 0-16,0 0 0 0,0 0 0 0,0 0 0 15,0 0 0-15,0 0 0 0,0 0 0 0,18 0 0 16,-18 0 0-16,16-31 0 0,-5 10 0 16,-1-7 0-16,-1-2 0 0,2-2 0 0,-1 1 0 15,0 1 0-15,-2-3 0 0,0 1 0 0,-1-1 0 16,1 0 0-16,1 4 0 0,-2 5 0 0,2 4 0 16,-9 20 0-16,15-24 0 0,-15 24 0 15,0 0 0-15,22-9 0 0,-22 9 0 0,23 3 0 16,-23-3 0-16,31 10 0 0,-10-3 0 0,3 0 0 15,3 1 0-15,3 0 0 0,0-1 0 0,1-1 0 16,2-1 0-16,-1-1 0 0,4-2 0 0,-3-2 0 16,2-1 0-16,-2-1 0 0,-2-3 0 0,1-1 0 15,-3-2 0-15,-5 0 0 0,-3 0 0 16,-21 8 0-16,21-13 0 0,-21 13 0 16,0 0 0-16,0 0 0 0,-15-18 0 0,15 18 0 15,-25-8 0-15,8 5 0 0,-4 5 0 0,-1 1 0 16,-2 5 0-16,-3 1 0 0,0 5 0 0,-1 1 0 15,0 6 0-15,0 2 0 0,0 1 0 0,3 3 0 16,2-1 0-16,2 1 0 0,5 1 0 0,4-3 0 16,5-1 0-16,2-3 0 0,6-1 0 15,4-2 0-15,-5-18 0 0,22 31 0 0,-22-31 0 16,33 15 0-16,-11-11 0 0,3-5 0 0,4-4 0 16,2-7 0-16,2-4 0 0,1-3 0 0,-2-5 0 15,0-1 0-15,-2-1 0 0,-2-2 0 0,0 1 0 16,-3 0 0-16,-5 0 0 0,-3 2 0 15,-3 2 0-15,-4 1 0 0,-4 5 0 0,-6 17 0 16,3-25 0-16,-3 25 0 0,0 0 0 16,0 0 0-16,-11-17 0 0,11 17 0 0,0 0 0 15,-17 10 0-15,17-10 0 0,-20 28 0 0,7-5 0 16,0 3 0-16,2 0 0 0,1 1 0 0,4-4 0 16,5 1 0-16,1-5 0 0,6 0-28 0,2-3-8 15,-8-16-4-15,24 27-3 0,-5-16-6 0,-19-11-15 16,43 8-23-16,-25-16-25 0,17 9-50 15,-16-21-63-15,20 12-103 0,-10-3-155 0,-7-14 94 16,13 17 389-16</inkml:trace>
  <inkml:trace contextRef="#ctx0" brushRef="#br0" timeOffset="11363.0544">6758 6436 1074 0,'0'0'297'16,"-6"-30"-138"-16,6 30-27 0,0 0-55 0,0 0-12 16,-26-16-19-16,26 16-14 0,0 0-6 0,-18 9-18 15,18-9 9-15,0 0-16 0,-18 29 26 16,12-9-13-16,2 3 11 0,0 4-7 0,1 0-6 15,3 2 5-15,-2-2-17 0,4 2 0 0,0-2 0 16,3 2 0-16,0-2 0 0,5-2 0 0,-3-3 0 16,4-4 0-16,-11-18 0 0,19 24 0 0,-19-24 0 15,25 11 0-15,-25-11 0 0,26 0 0 0,-26 0 0 16,27-14 0-16,-27 14 0 0,29-37 0 16,-13 11 0-16,1-5 0 0,1-1 0 15,1-5 0-15,-1 2 0 0,-1-1 0 0,0 1 0 16,-4-2-37-16,2 4-27 0,-8-3 5 0,6 9-58 15,-13-9-13-15,18 21-71 0,-25-19-76 0,7 34-86 16,25-11-135-16,-25 11 198 0,0 0 300 0</inkml:trace>
  <inkml:trace contextRef="#ctx0" brushRef="#br0" timeOffset="11581.7888">7119 6405 850 0,'21'11'234'0,"-21"-11"-54"0,29 6-17 15,-29-6-31-15,24 1-39 0,-24-1-8 0,0 0-29 16,17-1-16-16,-17 1 7 0,0 0-24 15,0 0 11-15,0 0-2 0,0 0-4 0,1 17 6 16,-1-17-18-16,-5 30-16 0,-1-8 0 0,-2 4 0 16,-2 5 0-16,-2 2 0 0,2 1 0 15,1 0 0-15,1-1 0 0,5-4 0 0,1-4 0 16,4-2 0-16,2-5 0 0,-4-18 0 0,16 24-9 16,-16-24-37-16,26 10-11 0,-8-10-8 0,-18 0-29 15,43-20-55-15,-32-15-121 0,19 7-311 0,-7 0 29 16,-5-11 329-16</inkml:trace>
  <inkml:trace contextRef="#ctx0" brushRef="#br0" timeOffset="11722.4131">7340 6032 1739 0,'0'0'117'0,"-25"4"-74"0,25-4-14 16,0 0-14-16,-17 2-15 0,17-2-18 0,0 0-8 15,0 0-8-15,0 0-10 0,31-1-24 0,-31 1-39 16,45-8-91-16,-33-12-146 0,15 8-209 15,10 4 51-15,-14-18 454 0</inkml:trace>
  <inkml:trace contextRef="#ctx0" brushRef="#br0" timeOffset="11910.0053">7794 5735 1643 0,'0'0'59'0,"-23"22"-29"15,23-22 47-15,-22 37-24 0,7-13 18 16,4 10-14-16,-3 4-23 0,0 5-11 0,1 4-23 15,2 7 0-15,-1 1 0 0,1 3 0 0,-2 4 0 16,0-4 0-16,2 1 0 0,2 0 0 0,1-4 0 16,2-3 0-16,1-6 0 0,2-6 0 0,4-3 0 15,0-7-20-15,7 0-37 0,-4-11-12 0,11 6-56 16,-15-25-74-16,24 10-408 0,-24-10 19 16,19-6 207-16</inkml:trace>
  <inkml:trace contextRef="#ctx0" brushRef="#br0" timeOffset="12081.8074">7515 6291 1574 0,'-30'-10'407'0,"30"10"-341"0,-18 8-66 15,18-8 0-15,0 0 0 0,0 0 0 16,0 0 0-16,17 15 0 0,-17-15 0 0,31 5 0 16,-6-6 0-16,3-4 0 0,5 0 0 0,2-3 0 15,6 4-67-15,-6-9-51 0,18 18-113 0,-22-23-227 16,20 12-139-16,2 1 30 0,-7-13 559 0</inkml:trace>
  <inkml:trace contextRef="#ctx0" brushRef="#br0" timeOffset="12769.2942">7851 6417 1522 0,'0'0'140'0,"0"0"-132"16,0 0 26-16,0 0-11 0,0 0-13 0,17-7 21 16,-17 7-17-16,0 0 13 0,0 0 1 0,20 19 14 15,-20-19-14-15,13 34 9 0,-6-10-12 0,-2 1-9 16,-1 4 2-16,-3 1-6 0,0-4 3 0,0-2-4 16,1-3-5-16,-2-21-6 0,8 30 0 0,-8-30 0 15,17 19 0-15,-17-19 0 0,26 8 0 16,-26-8 0-16,32-8 0 0,-13-1 0 15,3-6 0-15,1-4 0 0,2-5 0 0,3-7 0 16,1-1 0-16,3-3 0 0,-2-2 0 0,0 2 0 16,-4 2 0-16,-1 0 0 0,-5 3 0 0,-3 1 0 15,-2 2 0-15,-3 4 0 0,-1 5 0 0,-11 18 0 16,12-18 0-16,-12 18 0 0,0 0 0 16,0 0 0-16,-5 28 0 0,-1-1 0 0,-3 12 0 15,-6 11 0-15,-2 10 0 0,-5 8 0 0,-2 10 0 16,-5 10 0-16,-2 2 0 0,1 6 0 0,-2-3 0 15,1-1 0-15,1-4 0 0,2-9 0 0,5-7 0 16,4-9 0-16,4-10 0 0,5-7 0 0,3-8 0 16,4-9 0-16,1-6 0 0,2-23 0 15,-2 20 0-15,2-20 0 0,0 0 0 16,0 0 0-16,0 0 0 0,2-35 0 0,1 6 0 16,3-7 0-16,0-9 0 0,2-3 0 0,1-3 0 15,-1-2 0-15,0-3 0 0,0-2 0 0,0-3 0 16,0-4 0-16,2-1 0 0,2-2 0 0,3 3 0 15,2 4 0-15,0 6 0 0,1 10 0 0,-1 5 0 16,4 12 0-16,-3 3-37 0,7 9-20 0,-4-4-43 16,13 20-68-16,-17-21-115 0,24 14-315 15,-9 7 49-15,-2-9 295 0</inkml:trace>
  <inkml:trace contextRef="#ctx0" brushRef="#br0" timeOffset="13097.4207">9163 6296 1637 0,'0'0'126'0,"-31"-16"-68"0,31 16-5 0,-31-5-3 15,31 5-14-15,-34 0-9 0,15 2-7 0,0 1-2 16,2 1-3-16,17-4-8 0,-29 11-7 0,29-11 0 16,-28 18 0-16,28-18 0 0,-23 29 0 0,15-12 0 15,3 1 0-15,5-18 0 0,-1 35 0 0,5-17 0 16,3-1 0-16,3 3 0 15,-10-20 0-15,20 30 0 0,-20-30 0 0,21 25 0 16,-21-25 0-16,18 21 0 0,-18-21 0 0,16 18 0 16,-16-18 0-16,0 0 0 0,17 24 0 0,-17-24 0 15,5 17 0-15,-5-17 0 0,-3 23 0 0,3-23 0 16,-10 31 0-16,1-12 0 0,-2 2 0 0,-1 1 0 16,-3-1-3-16,-1 0-16 0,0-4-3 0,1 1-11 15,15-18-10-15,-24 26-29 0,24-26-35 16,0 0-60-16,-29 1-89 0,29-1-241 0,0 0-36 15,6-31 239-15</inkml:trace>
  <inkml:trace contextRef="#ctx0" brushRef="#br0" timeOffset="13238.1303">8882 5896 1859 0,'-13'25'92'0,"-15"10"-93"0,1 4 1 15,8 3-13-15,-1 1-4 0,3 1-36 0,-3-10-53 16,20 18-178-16,-4-18-332 0,6-1 36 0,6 0 300 16</inkml:trace>
  <inkml:trace contextRef="#ctx0" brushRef="#br0" timeOffset="13816.8037">10523 6290 1536 0,'0'0'33'0,"0"0"-30"15,-10-18 8-15,10 18 4 0,0 0 3 0,0 0-2 16,-28 0-10-16,28 0-1 0,-33 14 2 0,16 0 13 16,-5-4 9-16,3 7 10 0,-4-2 0 0,2 3 1 15,-3-1-4-15,4 1-15 0,2-5 12 0,18-13-14 16,-24 23 19-16,24-23-20 0,0 0 5 16,0 0-20-16,0 0-4 0,0 0-1 0,0 0 1 15,7 19 2-15,-7-19-1 0,28 0 0 16,-10 0 0-16,3 0 0 0,1 1 0 0,-1 1 0 15,0 2 1-15,-1 2 2 0,-3 1 1 0,-17-7 4 16,27 22 0-16,-27-22 5 0,17 30-8 0,-12-12-5 16,-4 3 0-16,-4-1 0 0,0 1 0 0,-5 0 0 15,0-1 0-15,-2-2 0 0,-1-1 0 0,0 0 0 16,11-17 0-16,-25 25 0 0,25-25 0 16,-18 14-28-16,18-14-29 0,0 0-32 0,0 0-41 15,4-22-60-15,21 17-111 0,-14-19-249 16,9-6 36-16,14 9 327 0</inkml:trace>
  <inkml:trace contextRef="#ctx0" brushRef="#br0" timeOffset="14035.9882">11146 5671 1763 0,'-28'24'56'15,"12"-6"-42"-15,0 7-1 0,0 6-1 0,-2 4 35 16,0 7-23-16,-3 4 18 0,2 6-12 0,-2 1-17 15,4 4 5-15,1-1-12 0,3-1 3 0,2 1-9 16,0-3 0-16,2 2 0 0,2-2-6 16,2-1 12-16,1-1-15 0,2-5 9 15,1-5-16-15,3-3-20 0,1-6-9 0,8-1-39 16,-8-14-42-16,20 16-118 0,-23-33-277 0,17 23-38 16,2-13 153-16</inkml:trace>
  <inkml:trace contextRef="#ctx0" brushRef="#br0" timeOffset="14489.098">10665 6324 1420 0,'-25'-27'422'0,"25"27"-368"16,0 0-45-16,0 0-5 0,0 0 8 0,17-1 10 16,2-1 14-16,9 0 1 0,2 0-6 15,6 0-31-15,4-1 0 0,1 2 0 0,2 0 0 16,-3 1 0-16,0 0 0 0,-2 2 0 15,-3 1 0-15,-2-1 0 0,-5 2 0 0,-1-1 0 16,-6 2 0-16,-1 1 0 0,-20-6 0 0,28 13 0 16,-28-13 0-16,12 20 0 0,-12-20 0 0,5 34 0 15,-5-14 0-15,-3 6 0 0,-3 0 0 0,-3 3 0 16,-3 0 0-16,-1 1 0 0,-1-1 0 0,2-2 0 16,1-2 0-16,1-4 0 0,4-4 0 15,6-17 0-15,-7 25 0 0,7-25 0 0,0 0 0 16,0 0 0-16,0 0 0 0,0 0 0 15,0 0 0-15,24-2 0 0,-24 2 0 0,31-35 0 16,-10 8 0-16,0-2 0 0,-2-1 0 0,1-1 0 16,-3-3 0-16,0 0 0 0,-4 0 0 0,-1-1 0 15,-3-1 0-15,1 2 0 0,-4-3 0 0,1 5 0 16,-3 3 0-16,-1 5 0 0,-3 24 0 16,3-26 0-16,-3 26 0 0,0 0 0 0,0 0 0 15,0 0 0-15,0 0 0 0,0 0 0 0,0 0 0 16,19 21 0-16,-2-8 0 0,0-2-23 0,10 5-58 15,-4-8-23-15,14 10-37 0,-14-23-92 0,27 13-332 16,-10-3 8-16,-3-9 215 0</inkml:trace>
  <inkml:trace contextRef="#ctx0" brushRef="#br0" timeOffset="14864.3898">11733 6350 1502 0,'-35'14'226'15,"35"-14"-155"-15,-21 17-28 0,21-17-5 0,0 0-10 16,1 19-20-16,-1-19 14 0,0 0-9 16,29 12 15-16,-8-11 1 0,3-3-6 0,6-2-7 15,0-3-16-15,3-1 0 0,2-3 0 0,-2 0 0 16,2-1 0-16,-2-2 0 0,-4 1 0 0,-1 0 0 16,-2-1 0-16,-7 2 0 0,-19 12 0 0,28-23 0 15,-28 23 0-15,12-24 0 0,-12 24 0 16,2-23 0-16,-2 23 0 0,-13-18 0 0,13 18 0 15,-26-12 0-15,6 8 0 0,-2 4 0 16,-2 3 0-16,-2 3 0 0,1 3 0 0,-2 4 0 16,0 2 0-16,-1 6 0 0,0 2 0 0,2 2 0 15,-1 5 0-15,5 2 0 0,1 1 0 0,4 0 0 16,6-4 0-16,4 0 0 0,7-3 0 0,4-4 0 16,7-2 0-16,4-2 0 0,6-3 0 0,7-5 0 15,4-3 0-15,4-7 0 0,8-3-15 0,0-8-25 16,7 1-10-16,-3-11-25 0,8 7-26 15,-14-17-48-15,14 19-67 0,-27-24-63 16,18 13-140-16,-7 0-43 0,-15-15 222 0</inkml:trace>
  <inkml:trace contextRef="#ctx0" brushRef="#br0" timeOffset="15161.2707">12459 6249 1210 0,'-17'-21'240'0,"17"21"-76"16,-17-7-48-16,17 7-35 0,-29 5-28 0,12 5-13 16,-5 2-10-16,1 5-2 0,-2 2-6 15,2 5 1-15,-2 1-8 0,3 3-11 0,-2 3 17 16,2 0-21-16,3-1 0 0,4-1 0 0,2-2 0 15,5-4 0-15,3-5 0 0,3-18 0 0,3 27 0 16,-3-27 0-16,0 0 0 0,18 14 0 0,-18-14 0 16,23-6 0-16,-23 6 0 0,37-27 0 15,-14 7 0-15,1-7 0 0,3-2 0 0,-2-2 0 16,-2-1 0-16,1 1 0 0,-3-2 0 16,0 4 0-16,-1-1 0 0,-2 3 0 0,-1 3 0 15,-3 0 0-15,0 6 0 0,-14 18 0 0,22-26 0 16,-22 26 0-16,0 0 0 0,0 0 0 0,0 0 0 15,12 19 0-15,-12 0 0 0,-1 5 0 0,-1 5 0 16,0 3 0-16,2 1 0 0,-1-2-44 0,7 4 2 16,-1-7-47-16,11 7-7 0,-9-16-41 0,20 14-47 15,-27-33-42-15,46 30-170 0,-13-13-69 16,-8-17 98-16,19 13 367 0</inkml:trace>
  <inkml:trace contextRef="#ctx0" brushRef="#br0" timeOffset="15630.0357">12925 6164 1686 0,'-22'11'141'0,"-12"-5"-68"0,5 9-14 15,-3-1-12-15,5 5-9 0,0 1-35 0,6 2-3 16,1-1 0-16,7 2 0 0,2 0 0 0,7-1 0 16,5-3 0-16,5 1 0 0,5-3 0 0,-11-17 0 15,30 25 0-15,-12-15 0 0,4-5 0 0,0-2 0 16,3-4 0-16,2-5 0 0,1-4 0 0,0-3 0 15,0-4 0-15,-3 0 0 0,0-1 0 16,-3-3 0-16,-3 1 0 0,-1-1 0 16,-3 0 0-16,-3-1 0 0,-1 0 0 0,-3 0 0 15,-1 2 0-15,-5 2 0 0,-2 18 0 0,1-23 0 16,-1 23 0-16,0 0 0 0,0 0 0 0,-20 13 0 16,4 6 0-16,-4 9 0 0,-2 7 0 0,-3 6 0 15,-2 8 0-15,-2 4 0 0,-3 7 0 0,-2 6 0 16,-1 4 0-16,1 6 0 0,2 0 0 15,3-2 0-15,2-6 0 0,3-7 0 0,6-6 0 16,3-6 0-16,5-8 0 0,3-4 0 0,3-12 0 16,3-4 0-16,1-21 0 0,3 19 0 0,-3-19 0 15,0 0 0-15,0 0 0 0,17-17 0 16,-10-2 0-16,3-9 0 0,1-6 0 0,1-3 0 16,-1-6 0-16,-3 0 0 0,-2-3 0 15,-1-1 0-15,0-2 0 0,-1-4 0 0,1-1 0 16,0-3 0-16,4 2 0 0,1 7 0 0,3 9 0 15,0 9 0-15,0 8 0 0,-1 5 0 0,-12 17 0 16,29-24 0-16,-9 19 0 0,-2-4-52 0,12 10-83 16,-14-19-107-16,27 12-365 0,-14-2 10 0,4-5 184 15</inkml:trace>
  <inkml:trace contextRef="#ctx0" brushRef="#br0" timeOffset="15848.7702">13718 5516 1955 0,'-26'8'45'0,"-1"8"-38"16,2 7 8-16,-3 6 4 0,1 7-13 0,-2 7-6 15,0 4 0-15,2 5 0 0,3 4 0 16,3 2 0-16,1 4 0 0,2 5 0 0,0 0 0 16,-1-2 0-16,0-1 0 0,2-4 0 0,5-4 0 15,4-3 0-15,3-6 0 0,5-4 0 0,0-6 0 16,5-2-49-16,-3-9-15 0,8 1-38 0,-10-27-45 15,19 34-115-15,-19-34-292 0,0 0 5 16,0 0 230-16</inkml:trace>
  <inkml:trace contextRef="#ctx0" brushRef="#br0" timeOffset="16020.6504">13248 6257 1881 0,'0'0'89'0,"0"0"-76"0,0 0-10 16,0 0 2-16,0 0 4 0,20 16 3 0,-1-15-2 15,8-3-2-15,6-2-4 0,6-4-10 16,2-4-10-16,4-2-16 0,-1-4-17 0,7 4-37 16,-10-14-42-16,18 15-77 0,-25-27-160 15,12 9-186-15,-1 2 45 0,-12-15 417 0</inkml:trace>
  <inkml:trace contextRef="#ctx0" brushRef="#br0" timeOffset="16301.9148">14109 5385 1754 0,'0'0'178'0,"-14"28"-143"0,-6-2-9 0,-3 5 1 16,-2 10 0-16,-8 5-27 0,-3 7 0 0,-4 4 0 16,3 4 0-16,-4 1 0 0,3 6 0 0,-4 0 0 15,3 1 0-15,2-6 0 0,5-8 0 0,9-9 0 16,7-7 0-16,9-8 0 0,4-5 0 0,8-7 0 16,-5-19 0-16,21 22 0 15,-4-17 0-15,5-8 0 0,7-5 0 0,3-9 0 16,4-5 0-16,3-3 0 0,1-1 0 0,-1 2 0 15,-4 2 0-15,-6 2 0 0,-2 4 0 0,-5 4 0 16,-5 4 0-16,-17 8 0 0,23-6 0 0,-23 6 0 16,0 0 0-16,17 21 0 0,-14-2 0 0,-5 6 0 15,-2 3 0-15,-2 6 0 0,-3-2 0 0,2 5 0 16,-4-7 0-16,11 14-155 0,-23-14-396 16,21 2-109-16,-5-5 38 0</inkml:trace>
  <inkml:trace contextRef="#ctx0" brushRef="#br0" timeOffset="17130.0377">2309 9033 1406 0,'0'0'213'0,"-3"18"-170"0,3-18-26 0,0 0-17 15,0 0 3-15,19-7 12 0,4-2 10 0,6-7 5 16,10-6-4-16,5-10-15 0,11-7 20 16,5-9-25-16,9-4 22 0,2-8-6 0,4-3-15 15,-1-5 13-15,1-1-17 0,-7 1 13 0,-2 2-8 16,-11 2-2-16,-9 4 19 0,-8 2-16 0,-8 6 18 15,-12 5-2-15,-4 7-10 0,-12 5-5 0,-7 7-10 16,-8 4 0-16,-6 4 0 0,-7 1 0 0,-6 11 0 16,-4 7 0-16,-8 10 0 0,-4 16 0 15,-5 10 0-15,-3 14 0 0,-4 13 0 16,0 15 0-16,0 13 0 0,4 3 0 0,7 7 0 16,9-5 0-16,9-7 0 0,8-5 0 0,9-11 0 15,13-8 0-15,11-7 0 0,10-11 0 0,8-6 0 16,11-8 0-16,6-6 0 0,12-7 0 0,8-9-7 15,9-7-39-15,4-11-20 0,8-1-33 0,-6-18-57 16,17 12-72-16,-26-31-106 0,13 9-237 16,-4 2 68-16,-14-20 467 0</inkml:trace>
  <inkml:trace contextRef="#ctx0" brushRef="#br0" timeOffset="17333.1525">3955 8421 1813 0,'-27'14'197'0,"10"-2"-187"0,17-12-9 16,0 0-1-16,-4 17-1 0,4-17 1 0,22 2 1 15,-22-2 2-15,33-8-2 0,-10-1-1 0,6-5 0 16,4-4-8-16,5 1-11 0,-2-2-16 0,4 4-12 16,-4-2-20-16,1 8-13 0,-9-12-9 0,9 19-54 15,-20-18-59-15,17 24-199 0,-15 2-120 16,-19-6 109-16,17 18 412 0</inkml:trace>
  <inkml:trace contextRef="#ctx0" brushRef="#br0" timeOffset="17458.1563">3843 8747 1875 0,'-27'21'60'0,"10"-5"-46"0,17-16-6 0,-5 18-9 16,5-18-2-16,23 9-1 0,-3-7 0 15,5-4-2-15,7-6-8 0,9-3-11 0,5-8-21 16,13 3-51-16,-9-19-111 0,24 12-394 0,-11-1 0 15,-1-2 258-15</inkml:trace>
  <inkml:trace contextRef="#ctx0" brushRef="#br0" timeOffset="19084.8604">4726 8848 1310 0,'0'0'48'0,"-14"26"-37"0,14-26 1 16,0 0 15-16,25 5 17 0,-2-11 16 0,-1-17 8 16,14-1-14-16,-2-16 1 0,14-6-23 15,-1-13 5-15,9-4-17 0,2-10 13 0,4-2-16 16,2-2-1-16,-5 0 14 0,-3-1-14 0,-1 6 15 16,-5 0-4-16,-2 6-18 0,-6 2 8 15,-6 4-15-15,-5 5 12 0,-8 4-10 0,-8 5-5 16,-6 5 19-16,-8 6-22 0,-4 7 19 0,-7 7-8 15,10 21-5-15,-31-20 3 0,11 19-3 0,-6 12-2 16,-4 8-6-16,-7 14 16 0,-4 16-13 16,-5 13 11-16,-2 16-8 0,-3 10 0 0,-2 6 0 15,-2 5 0-15,4 1 0 0,2 1 0 0,10-8 0 16,10-8 0-16,12-13 0 0,11-14 0 0,10-11 0 16,9-8 0-16,9-9 0 0,8-4 0 0,7-8 0 15,9-5-12-15,3-12-48 0,13 1-52 0,-11-28-121 16,21 8-392-16,-4-9 2 0,1-6 242 15</inkml:trace>
  <inkml:trace contextRef="#ctx0" brushRef="#br0" timeOffset="19648.0974">5604 8619 1434 0,'-14'17'63'0,"14"-17"-55"0,0 0-9 16,0 0 10-16,0 0 17 0,22-22 28 0,1 11 8 15,-3-9 0-15,9 3-15 0,1-5-12 16,7-1-10-16,0-2-1 0,1 1-6 0,0-4 1 15,-3 4-11-15,-3-1 3 0,-4 5-10 0,-6 2 6 16,-5 2-1-16,-17 16 7 0,15-21 5 0,-15 21-14 16,0 0 9-16,-10-23-19 0,10 23 21 15,-28-8-18-15,6 8 1 0,-5 1-1 0,-3 5-12 16,-3 5 27-16,-3 1-10 0,-3 6 12 0,2 2-9 16,-3 2-2-16,2 3 7 0,1 4-2 0,6 0 7 15,3 1-8-15,6-2 5 0,5 1-9 0,5 2 1 16,7 0-5-16,5 0 2 0,6-2-3 0,6-5 3 15,5-1-5-15,5-3 2 0,7-5-12 0,4-4-6 16,8-3-19-16,3-11-13 0,10 1-33 16,-7-16-36-16,18 9-62 0,-20-26-104 15,18 6-235-15,-7 6 5 0,-14-12 318 0</inkml:trace>
  <inkml:trace contextRef="#ctx0" brushRef="#br0" timeOffset="19991.8483">6310 8282 1646 0,'-23'9'91'0,"23"-9"-71"0,-34 31 26 16,19-12-33-16,0 0 1 0,0 6 3 0,-2 1-8 15,2 4 3-15,1 1-4 0,0 1 8 0,1 0-5 16,2 3 10-16,1-5-5 0,3-1 4 16,2-4-9-16,4-5 1 0,1-20-5 0,2 26-1 15,-2-26-1-15,0 0-2 0,10 19-2 16,-10-19-1-16,0 0 1 0,0 0-1 0,22-8 2 15,-22 8-1-15,21-23 0 0,-9 5-2 0,1-6 2 16,3-4-4-16,0-2 6 0,0-1-6 0,1 1 7 16,-1 1-7-16,1 0 7 0,0 2-6 0,1 1 2 15,-1 3-2-15,0 4 3 0,-17 19-2 0,30-24 2 16,-30 24-2-16,22-6 1 0,-22 6-1 0,17 8 0 16,-17-8 3-16,17 28-3 0,-9-6 2 15,-1 4-4-15,-2 5-2 0,-2 2-12 16,0 1-1-16,2 3-16 0,-3-4 2 0,5 1-12 15,1-8-7-15,9 0-28 0,-17-26-24 0,45 33-59 16,-27-37-55-16,22 15-41 0,-13-18-67 0,2-8-93 16,17 14 177-16,-19-25 241 0</inkml:trace>
  <inkml:trace contextRef="#ctx0" brushRef="#br0" timeOffset="20491.8629">6882 8400 1219 0,'-33'-23'169'0,"15"15"-69"0,-14-9-12 0,9 11-12 16,-7-5-12-16,4 10-9 0,-4-3-12 0,5 9-5 15,-3 1-9-15,5 4 1 0,-1 2-7 0,3 4 3 16,3 2-8-16,2 5 1 0,2 0-9 16,3 2 2-16,5 0-8 0,2 2 4 15,3 0-5-15,3-2 4 0,4-3-5 0,4-3 2 16,-10-19-4-16,30 27 0 0,-10-20 0 0,4-5 0 16,2-3 0-16,0-5 0 0,4-5 0 0,-1-3 0 15,-1-6 0-15,1 0 0 0,-2-2 0 0,-4-1 0 16,-3 1 0-16,0 1 0 0,-4-1 0 0,-3-1 0 15,-2 0 0-15,-2 1 0 0,-3 4 0 0,-1 0 0 16,-5 18 0-16,6-24 0 0,-6 24 0 16,0 0 0-16,0 0-2 0,0 0 1 0,0 0-1 15,-17 20 3-15,4 3-5 0,-1 10 6 0,-4 7-5 16,-3 9 5-16,-2 8-5 0,-2 5 7 16,-1 9-10-16,-1 3 10 0,0 6-1 0,3 2-7 15,2-1 13-15,1-2-9 0,2-8 0 0,2-6 0 16,1-9 0-16,5-6 0 0,1-11 0 15,4-7 0-15,3-8 0 0,1-7 0 0,2-17 0 16,0 0 0-16,0 0 0 0,0 0 0 0,0 0 0 16,0 0 0-16,5-23 0 0,-1-2 0 0,0-10 0 15,0-5 0-15,0-4 0 0,1-1 0 0,-3 2 0 16,1-1 0-16,-2 2 0 0,-1 0 0 0,1-4 0 16,0 0 0-16,3-1 0 0,1-1 0 0,1 5 0 15,3 3 0-15,0 8 0 0,1 5 0 16,2 7 0-16,0 0 0 0,-12 20 0 15,36-34 0-15,-10 21-47 0,2-7-27 0,12 9-41 16,-8-18-66-16,24 23-162 0,-12-18-244 0,2-3 42 16,5 9 391-16</inkml:trace>
  <inkml:trace contextRef="#ctx0" brushRef="#br0" timeOffset="20710.6044">7410 7730 1747 0,'0'0'109'0,"-6"24"-86"0,-8-2 0 16,0 6-1-16,1 7 5 0,-1 5-7 16,-1 8 9-16,1 3-12 0,1 4 4 0,2 1-13 15,2 3-7-15,0-1-1 0,2 3 0 16,0 0 0-16,-1-1 0 0,2-2 0 0,1-6 0 16,1-1 0-16,0-5 0 0,4-2-26 0,-1-9-13 15,6 0-24-15,-7-12-29 0,14 8-71 0,-12-31-120 16,-1 19-299-16,1-19 16 0,0 0 334 0</inkml:trace>
  <inkml:trace contextRef="#ctx0" brushRef="#br0" timeOffset="20866.8334">7142 8410 1817 0,'0'0'89'0,"-19"-4"-63"0,19 4-13 0,0 0-7 15,0 0-12-15,0 0-4 0,0 0-1 0,18 2-8 16,0-4-11-16,3-5-21 0,10 5-27 0,-4-15-34 15,18 12-46-15,-16-25-80 0,24 4-286 0,-6 8 21 16,-8-17 293-16</inkml:trace>
  <inkml:trace contextRef="#ctx0" brushRef="#br0" timeOffset="21194.9796">7891 7683 1614 0,'-22'36'94'0,"-11"1"-41"0,4 11 14 0,-4 2-15 16,4 6 0-16,-4 3-12 0,5 2 7 0,-1 0-19 16,5-2-28-16,3-1 0 0,5 0 0 0,4-4 0 15,5-2 0-15,3-7 0 0,4-5 0 0,3-7 0 16,3-4 0-16,1-6 0 0,4-5 0 0,-11-18 0 16,26 22 0-16,-9-20 0 0,1-3 0 0,4-6 0 15,0-5 0-15,2-7 0 0,-1-4 0 16,3-4 0-16,-2-2 0 0,-1-3 0 0,-2 3 0 15,-3 1 0-15,-1 4 0 0,-4 1 0 0,1 6 0 16,-14 17 0-16,17-24 0 0,-17 24 0 0,0 0 0 16,0 0 0-16,0 0 0 0,0 0 0 15,0 0 0-15,18 23 0 0,-13-4 0 0,0 9 0 16,-4-1 0-16,1 5 0 0,-4-1-27 0,6 4-76 16,-9-16-73-16,24 22-233 0,-13-20-205 15,6-1 35-15,7 6 441 0</inkml:trace>
  <inkml:trace contextRef="#ctx0" brushRef="#br0" timeOffset="21710.6068">9105 8232 1624 0,'-26'-23'104'16,"26"23"-52"-16,-22-18-6 0,22 18-9 15,-20-13-10-15,20 13-9 0,-25-7-5 0,25 7-2 16,-28 4-3-16,28-4 0 0,-34 21-2 16,16-4 3-16,0 2 2 0,0 8-10 0,2 2 25 15,1 3-22-15,4 1 21 0,3 2-9 0,2 0-15 16,3-2-1-16,6-3 0 0,3-2 0 0,6-5 0 16,5-4 0-16,5-4 0 0,5-4 0 0,3-5 0 15,-1-5 0-15,4-5 0 0,0-4 0 0,1-7 0 16,2-4 0-16,1-6 0 0,-1-4 0 15,-2-5 0-15,-1-4 0 0,-3 0 0 0,-5-4 0 16,-6 4 0-16,-4 3 0 0,-6 2 0 16,-6 5 0-16,-3 4 0 0,-3 2 0 0,-3 3 0 15,-4 2 0-15,10 17 0 0,-26-22-9 0,26 22-15 16,-30-2-2-16,30 2-4 0,-32 17 4 0,32-17-2 16,-25 31 1-16,20-9-13 0,5-22-18 0,0 40-39 15,0-40-43-15,22 37-79 0,-22-37-136 16,30 6-135-16,5 5 18 0,-8-25 467 0</inkml:trace>
  <inkml:trace contextRef="#ctx0" brushRef="#br0" timeOffset="21944.964">10106 7381 1239 0,'-29'1'259'0,"-9"-8"-159"0,11 15-19 15,-8 1-10-15,6 12-10 0,-5 4-18 0,2 11-5 16,-1 10-13-16,3 9-7 0,1 11 16 0,2 8-14 16,0 3 14-16,5 6-10 0,1 1-24 0,3-6 0 15,5 0 0-15,4-10 0 0,6-4 0 16,5-4 0-16,5-8 0 0,4-3-16 0,6-8-34 16,-1-10-12-16,10 3-48 0,-26-34-53 0,48 44-155 15,-21-35-268-15,-5-5 42 0,2 1 347 16</inkml:trace>
  <inkml:trace contextRef="#ctx0" brushRef="#br0" timeOffset="22101.2151">9561 8123 1826 0,'0'0'119'0,"-22"-11"-67"0,22 11-20 0,0 0-14 16,0 0-18-16,0 0 0 0,17-14 0 0,5 8-12 15,3-4-19-15,12 4-22 0,-2-7-48 0,18 14-86 16,-21-25-151-16,33 25-50 0,-20-19 33 0,12 1-90 15,23 19 309-15,-17-25 136 0</inkml:trace>
  <inkml:trace contextRef="#ctx0" brushRef="#br0" timeOffset="22569.9833">10968 8037 1561 0,'-17'2'104'0,"0"-4"-52"0,17 2-9 15,-29 11-6-15,29-11-10 0,-36 17-10 0,17-6-4 16,-2 1-6-16,1 0 2 0,1 0-1 0,19-12 4 16,-29 25-4-16,29-25 2 0,-17 20-5 0,17-20-1 15,0 0-4-15,-5 22 2 0,5-22-1 0,0 0 1 16,23 17 0-16,-23-17 0 0,31 8 1 16,-13-5 0-16,4-2 2 0,-1 1 2 0,-1 0 1 15,0 0 0-15,-1 2 1 0,-2-2-1 16,-17-2-2-16,32 11 0 0,-32-11 0 0,23 14 3 15,-23-14 1-15,0 0 3 0,18 25 1 0,-18-25-14 16,3 18 6-16,-3-18-6 0,-5 23 0 0,5-23 0 16,-15 24 0-16,15-24 0 0,-24 24 0 0,24-24 0 15,-32 26 0-15,32-26 0 0,-29 21 0 16,29-21 0-16,0 0-8 0,-21 16-34 0,21-16-22 16,0 0-41-16,0 0-38 0,0 0-56 0,30-8-131 15,-9-5-195-15,-2-9 22 0,11 7 376 0</inkml:trace>
  <inkml:trace contextRef="#ctx0" brushRef="#br0" timeOffset="22788.7185">11616 7488 1471 0,'-24'4'239'0,"6"13"-202"0,-4 4-19 15,0 8 13-15,-3 1 3 0,2 8-10 0,-5 5 24 16,2 5-24-16,-2 2 17 0,2 4-9 0,4 1-18 15,3 0 8-15,2 2-16 0,0-1 0 16,3-2-6-16,2-4 0 0,5-3 0 0,1-2-12 16,5-4 7-16,2-5-31 0,6-5 7 0,0-6-21 15,8-2-36-15,-15-23-43 0,32 32-97 0,-32-32-210 16,18 2-123-16,1-2 81 0,-13-21 478 16</inkml:trace>
  <inkml:trace contextRef="#ctx0" brushRef="#br0" timeOffset="23210.6143">11231 8012 1877 0,'0'0'46'0,"0"0"-42"0,20-6 2 16,-20 6 13-16,39-12 6 0,-14 1 6 0,3 5-3 16,-2-2-17-16,5 1-11 0,-1 3 0 0,-1 1 0 15,-1 3 0-15,-5 3 0 0,-1 1 0 16,-4 4 0-16,-18-8 0 0,27 20 0 15,-27-20 0-15,18 29 0 0,-13-11 0 0,-3 3 0 16,-5 3 0-16,-2 3 0 0,-3 2 0 0,-2 2 0 16,0 1 0-16,-2-2 0 0,1 0 0 0,1 2 0 15,0-3 0-15,1 1 0 0,0-3 0 0,3-6 0 16,2-1 0-16,4-20 0 0,-2 27 0 16,2-27 0-16,0 0 0 0,9 19 0 0,-9-19 0 15,0 0 0-15,19-9 0 0,-19 9 0 0,22-26 0 16,-10 5 0-16,3-2 0 0,0-4 0 0,-1-3 0 15,0 0 0-15,-4-2 0 0,-1 2 0 0,-2 2 0 16,-2 2 0-16,0-1 0 0,-1 3 0 16,-2 3 0-16,2 2 0 0,-4 19 0 0,6-25 0 15,-6 25 0-15,0 0 0 0,7-18 0 16,-7 18 0-16,0 0 0 0,0 0 0 0,21-11 0 16,-21 11 0-16,25-6 0 0,-25 6 0 0,38-5 0 15,-16-1-42-15,6 8-60 0,-9-14-56 0,21 23-140 16,-14-17-301-16,1 3 46 0,2 7 259 0</inkml:trace>
  <inkml:trace contextRef="#ctx0" brushRef="#br0" timeOffset="23413.7377">12157 8021 1867 0,'-18'12'89'0,"2"5"-41"16,-3 2-5-16,2 4-43 0,-4 4 0 15,2 2 0-15,-2 2 0 0,2 2 0 0,2-1 0 16,1 3 0-16,4-2 0 0,3-2 0 0,4 0 0 15,3-8 0-15,3-2 0 0,4-2 0 16,-5-19 0-16,18 26 0 0,-18-26 0 0,27 11-9 16,-8-11-45-16,-2-10-21 0,11 4-51 0,-14-24-93 15,25 17-234-15,-16-15-112 0,-1-5 38 0,6 9 509 16</inkml:trace>
  <inkml:trace contextRef="#ctx0" brushRef="#br0" timeOffset="24273.5074">12351 7881 1562 0,'0'0'269'0,"0"0"-220"0,0 0-11 0,16 20 10 15,-16-20 0-15,0 0-15 0,21 12-33 0,-21-12 0 16,19 11 0-16,-19-11 0 0,19 18 0 0,-19-18 0 16,16 28 0-16,-10-10 0 0,-4 4 0 0,-3 2 0 15,-2 4 0-15,-5 2 0 0,-3 3 0 16,-2-1 0-16,-2 6 0 0,-4 0 0 0,-1 1 0 15,1 0 0-15,-2-4 0 0,4-7 0 0,3-5 0 16,3-5 0-16,11-18 0 0,-11 19 0 0,11-19 0 16,0 0 0-16,0 0 0 0,0 0 0 15,24-17 0-15,-6 0 0 0,7-7 0 0,1-5 0 16,2-2 0-16,3-2 0 0,-3-2 0 16,2 0 0-16,-2 1 0 0,-1 0 0 0,0 1 0 15,-4 3 0-15,-1 2 0 0,-5 7 0 0,-3 4 0 16,-14 17 0-16,19-17 0 0,-19 17 0 0,0 0 0 15,0 0 0-15,0 0 0 0,-2 28 0 0,-3-10 0 16,-1 1 0-16,0 2 0 0,1 0 0 0,2 2 0 16,2-1 0-16,3 0 0 0,3-2 0 0,5 0 0 15,2-3 0-15,6 1 0 0,3-5 0 16,7-2 0-16,1 0 0 0,2-6 0 0,5 1-15 16,0-6-4-16,2-5 0 0,3-1 0 15,-3-5 15-15,1 0-18 0,-6-3 12 0,-3-2-18 16,-6-2 0-16,-3 1 9 0,-6-1 5 0,-7 1 15 15,-3 0 8-15,-6-2 16 0,1 19 6 0,-10-34 12 16,10 34-3-16,-19-34 2 0,19 34-36 0,-23-33-6 16,23 33 0-16,-27-24 0 0,27 24 0 15,-29-15 0-15,29 15 0 0,-33 3 0 0,15 3 0 16,-1 7 0-16,1 3 0 0,-1 5 0 0,2 4 0 16,0 5 0-16,0 4 0 0,1 5 0 0,1 2 0 15,4-2 0-15,3 0 0 0,4-5 0 0,5-5 0 16,4-4 0-16,5-9 0 0,-10-16 0 0,30 25 0 15,-9-19 0-15,2-4 0 16,3-4 0-16,0-6 0 0,3-5 0 0,4-4 0 16,0-8 0-16,5-1 0 0,-4-3 0 0,0-2 0 15,-1 3 0-15,-6-3 0 0,1 2 0 0,-4 0 0 16,-2 2 0-16,-3 2 0 0,-4 5 0 0,-15 20 0 16,13-24 0-16,-13 24 0 0,0 0 0 0,0 0 0 15,-27 18 0-15,8 3 0 0,-5 10 0 0,-3 7 0 16,-1 5 0-16,-1 8 0 0,-2 7 0 15,-2 6 0-15,-1 8 0 0,-3 5 0 0,0 4 0 16,0 1 0-16,-1-3 0 0,3-7 0 0,2-6 0 16,5-8 0-16,6-10 0 0,6-7 0 15,5-8 0-15,4-10 0 0,2-6 0 0,5-17 0 16,0 0 0-16,0 0 0 0,0 0 0 0,0 0 0 16,0-17 0-16,4-6 0 0,2-6 0 0,0-3 0 15,0-5 0-15,1-2 0 0,2-7 0 16,2-3 0-16,2-3 0 0,3-5 0 0,3-4 0 15,3 0 0-15,5 3 0 0,1 1 0 0,2 10 0 16,2 4 0-16,2 8 0 0,1 3 0 0,2 4 0 16,-2-1 0-16,6 12-25 0,-12-15-191 0,29 21-432 15,-18-2-7-15,4 4 153 0</inkml:trace>
  <inkml:trace contextRef="#ctx0" brushRef="#br0" timeOffset="24398.5097">13955 8386 2047 0,'-51'9'0'16,"30"-3"0"-16,3-3 0 0,1-3 0 0,0-3 0 16,17 3 0-16,-28-15 0 0,17-2 0 0,11 17 0 15,-15-44-541-15,30 18-145 0,-4-7 9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9/06/2015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f8KTXVtsavQ&amp;feature=youtu.b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6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5822333"/>
              </p:ext>
            </p:extLst>
          </p:nvPr>
        </p:nvGraphicFramePr>
        <p:xfrm>
          <a:off x="214283" y="664342"/>
          <a:ext cx="8750332" cy="53340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prelim.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qu’n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p107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idea of a natural frequency/period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all things have 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Prove the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equ’n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 springy things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equ’n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is and where it comes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Prove the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equ’n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 pendula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equ’n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is and where it comes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the prelim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qu’n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p110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these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HW, have HRT, HW help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train our brain for the big quiz on 20 Nov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9600" y="62640"/>
              <a:ext cx="8809200" cy="5969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5560" y="60120"/>
                <a:ext cx="8826840" cy="597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8244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81600" y="186840"/>
              <a:ext cx="8481240" cy="3832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5400" y="171000"/>
                <a:ext cx="8514000" cy="3865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6295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52040" y="246600"/>
              <a:ext cx="4327560" cy="3153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0520" y="232200"/>
                <a:ext cx="4354920" cy="3184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083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95280" y="234720"/>
              <a:ext cx="8493840" cy="5927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9080" y="224280"/>
                <a:ext cx="8526600" cy="5954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4475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066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5215742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displacement and </a:t>
                      </a:r>
                      <a:b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</a:b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Angular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Equations of rotational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Torque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More on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oscillatory and simple harmonic motions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reference circle,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phasors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displacement, velocity &amp;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  <a:p>
            <a:endParaRPr lang="en-NZ" sz="4800" dirty="0"/>
          </a:p>
          <a:p>
            <a:r>
              <a:rPr lang="en-NZ" sz="4800" dirty="0">
                <a:hlinkClick r:id="rId4"/>
              </a:rPr>
              <a:t>https://</a:t>
            </a:r>
            <a:r>
              <a:rPr lang="en-NZ" sz="4800" dirty="0" smtClean="0">
                <a:hlinkClick r:id="rId4"/>
              </a:rPr>
              <a:t>www.youtube.com/watch?v=f8KTXVtsavQ&amp;feature=youtu.be</a:t>
            </a:r>
            <a:r>
              <a:rPr lang="en-NZ" sz="4800" dirty="0" smtClean="0"/>
              <a:t> </a:t>
            </a:r>
            <a:endParaRPr lang="en-NZ" sz="48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19880" y="103320"/>
              <a:ext cx="8192880" cy="5508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5480" y="87840"/>
                <a:ext cx="8222400" cy="553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965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90080" y="117720"/>
              <a:ext cx="8893800" cy="3725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4600" y="103320"/>
                <a:ext cx="8924400" cy="375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4371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7200" y="156600"/>
              <a:ext cx="8650800" cy="6150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7120" y="145440"/>
                <a:ext cx="8676720" cy="617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3859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27680" y="257400"/>
              <a:ext cx="8533440" cy="4816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4360" y="248400"/>
                <a:ext cx="8563320" cy="4834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7890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1000" y="253440"/>
              <a:ext cx="6150600" cy="5283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8760" y="241200"/>
                <a:ext cx="6179400" cy="529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87360" y="2026080"/>
              <a:ext cx="8427240" cy="31960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72600" y="2012400"/>
                <a:ext cx="8458560" cy="322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9443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5867</TotalTime>
  <Words>283</Words>
  <Application>Microsoft Office PowerPoint</Application>
  <PresentationFormat>On-screen Show (4:3)</PresentationFormat>
  <Paragraphs>57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261</cp:revision>
  <dcterms:created xsi:type="dcterms:W3CDTF">2006-08-16T00:00:00Z</dcterms:created>
  <dcterms:modified xsi:type="dcterms:W3CDTF">2015-06-09T00:40:18Z</dcterms:modified>
</cp:coreProperties>
</file>