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422" r:id="rId2"/>
    <p:sldId id="257" r:id="rId3"/>
    <p:sldId id="258" r:id="rId4"/>
    <p:sldId id="300" r:id="rId5"/>
    <p:sldId id="580" r:id="rId6"/>
    <p:sldId id="589" r:id="rId7"/>
    <p:sldId id="590" r:id="rId8"/>
    <p:sldId id="591" r:id="rId9"/>
    <p:sldId id="592" r:id="rId10"/>
    <p:sldId id="593" r:id="rId11"/>
    <p:sldId id="59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2T00:02:54.70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1429 874 1048 0,'0'0'229'15,"0"0"-184"-15,-15-18-31 0,15 18-5 0,0 0 0 16,-8-25 15-16,8 25 3 0,-4-20 9 0,4 20-5 16,-3-16 0-16,3 16-3 0,0 0 0 0,0 0-5 15,0 0-8-15,0 0-10 0,0 0-5 16,0 0 2-16,0 36 0 0,5-2 17 0,-1 6-10 16,3 9 17-16,-3 6-18 0,1 5 13 0,-4 8 0 15,-1 2-26-15,-1 4 18 0,-4-1-22 0,-1-1 1 16,-3-2 16-16,1-7-16 0,1-5 13 0,3-7-10 15,1-9 8-15,5-6-11 0,0-10-5 16,4-5-25-16,-6-21-15 0,17 23-33 16,-17-23-33-16,23 2-51 0,-21-22-97 0,8-4-210 15,8 5 18-15,-15-30 446 0</inkml:trace>
  <inkml:trace contextRef="#ctx0" brushRef="#br0" timeOffset="546.8735">1074 871 1383 0,'-21'2'196'0,"-5"-1"-137"0,26-1-15 0,-20 3-14 0,20-3-15 15,0 0-8-15,0 0-2 0,0 0 1 16,0 0 11-16,23 2 7 0,-1-1 4 0,1-5-3 16,10-2-11-16,6-1-7 0,3-1-7 0,8-5 2 15,2-4-4-15,4-1 3 0,1-4-7 0,3 4 6 16,0 2-3-16,-1-2 7 0,0-5 16 15,-4 0-18-15,0-2 17 0,-4 0-19 0,-2 8-1 16,-3 2-2-16,-5 0 3 0,-5 10 1 0,-8 4-2 16,-8 6 5-16,-3 6-5 0,-17-11 3 0,21 37 4 15,-15-12-2-15,-3 0 14 0,-3 5-20 0,-3 6-13 16,-2 6 12-16,-2 10-23 0,-4 1 23 0,-4 1 11 16,0 5-17-16,-2 1 20 15,-2 3 2-15,2-1-12 0,-1-3 21 0,4 0-22 16,0-6 3-16,2-1 10 0,5-5-14 0,2-3 9 15,1-7-9-15,4-3 4 0,3-9-3 0,0 1 3 16,5-6-5-16,0-3 2 0,-8-17-1 0,23 23 3 16,-23-23 0-16,26 4 1 0,-26-4-1 0,31-16-1 15,-11 1 2-15,0-7 1 0,1-4 4 0,0-4-5 16,-1 1 4-16,1-2-6 0,-3 4 2 16,1-2-3-16,-4 2 5 0,1 2-7 0,-2 0 6 15,-1 2-6-15,-1 4 3 0,-12 19-1 0,21-24-1 16,-21 24 1-16,0 0 0 0,0 0-3 15,0 0 2-15,0 0 1 0,0 0-2 0,14 28 4 16,-11-6-3-16,-1 4 2 0,0 6-5 0,-1-3 6 16,-1 2-7-16,1 1 2 0,0-1-13 0,3 3-1 15,3-1-15-15,2-1 3 0,6 0-11 16,1-7-3-16,10 3-32 0,-7-17-29 0,18 13-70 16,-18-29-100-16,18 7-259 0,-1 1 12 0,-5-17 402 15</inkml:trace>
  <inkml:trace contextRef="#ctx0" brushRef="#br0" timeOffset="890.6308">2605 1338 1508 0,'-21'27'67'0,"21"-27"-42"16,-19 35-6-16,15-16-1 0,8-1 15 0,-4-18-3 15,14 28 3-15,-14-28-10 0,29 21-2 0,-8-13-1 16,5-2 2-16,4-6-4 0,4-3-1 0,5-5-5 15,5-4-5-15,3-3-5 0,2-3-6 16,1-4 3-16,1-4-5 0,-8-2 11 0,-5-1-7 16,-9 3 7-16,-8 5-3 0,-9-1 10 0,-6 2 3 15,-8 2-1-15,-4 0 25 0,-6 0-32 0,-4 1 22 16,-5 5-22-16,-2 1-5 0,-4 6 5 0,-2 5-3 16,-3 5 1-16,0 8 3 0,-2 7-3 0,0 6-9 15,-2 9 22-15,3 4-21 0,2 7 11 16,2 6-8-16,3-1 0 0,5 1 0 15,7-6 0-15,5-1 0 0,8-5 0 0,6-1 0 16,7-6-1-16,5-5-15 0,11-4-13 0,7-11-8 16,10 1-23-16,3-14-31 0,19 7-77 0,-13-29-148 15,17 13-283-15,12-6 21 0,-3-12 427 0</inkml:trace>
  <inkml:trace contextRef="#ctx0" brushRef="#br0" timeOffset="1265.6326">4385 792 1257 0,'-22'-1'101'0,"22"1"-65"0,0 0-32 16,0 0 5-16,0 0 12 0,-1 31 20 0,-6-10 11 16,3 9 5-16,-6 3-14 0,3 3-1 0,-3 2-16 15,4 4 4-15,-1 3-17 0,2 7 8 0,0 5-10 16,3-1-23-16,-1 4 19 0,2-2-21 0,0-2 10 15,0-1 12-15,-1-5-14 0,4-3 10 0,1-5-11 16,2-5 8-16,2-3-14 0,2-12-17 16,4 1-38-16,-13-23-24 0,28 19-63 0,-28-19-99 15,20-29-260-15,3 11 8 0,-9-25 398 0</inkml:trace>
  <inkml:trace contextRef="#ctx0" brushRef="#br0" timeOffset="1468.7612">4318 825 1776 0,'0'0'39'0,"0"0"-25"15,0 0-15-15,0 0-3 0,0 0 4 0,38 3 7 16,-8-10 4-16,7-3-2 0,5-4 2 0,6-1-9 16,5 0 2-16,2-1-5 0,2 6 11 0,0-1-11 15,-1 9-20-15,-2-4 12 0,-2 0-54 16,-8 1-18-16,6-3-116 0,-28 4-169 0,2 9-161 15,-2 11 0-15,-23 11 443 0</inkml:trace>
  <inkml:trace contextRef="#ctx0" brushRef="#br0" timeOffset="1671.9075">4239 1414 1670 0,'0'0'26'0,"0"0"-26"0,0 0-6 15,24-14 3-15,-3 1 22 0,11 0 2 0,2-5 4 16,10-2-4-16,4 1-10 0,6-3-8 0,3 2 2 16,0 0-6-16,-1 1-11 0,-5 2 30 0,-3 5-48 15,-8-4 13-15,-3 9-53 0,-11-5-33 16,7 12-56-16,-33 0-92 0,26-11-258 16,-26 11-3-16,-2 21 367 0</inkml:trace>
  <inkml:trace contextRef="#ctx0" brushRef="#br0" timeOffset="1812.5362">4193 1761 1598 0,'-34'13'68'16,"34"-13"-51"-16,-21 18-22 0,21-18-2 15,0 0 1-15,21 3 7 0,1-9 6 0,11-6-1 16,9-7 1-16,12-6-8 0,11-6 5 0,7-4-8 16,7-3 8-16,6-1-9 0,9 2-3 15,0-4-41-15,10 9-73 0,-18-19-178 0,3 13-269 16,-1 6 51-16,-18-6 401 0</inkml:trace>
  <inkml:trace contextRef="#ctx0" brushRef="#br0" timeOffset="2164.0332">5523 1015 1439 0,'-36'4'54'0,"9"1"-22"0,-4 1 3 0,3 6 15 15,-7 1 13-15,4 6 0 0,-7-1-10 0,4 5-8 16,-4 0-9-16,4 2-1 0,-1 1-6 0,5 0-16 15,1-1 15-15,5-1-29 16,7-1 17-16,4-3-12 0,6-3-6 0,7-17 3 16,-4 30-4-16,4-30 3 15,12 27-2-15,-12-27 2 0,32 22-3 0,-7-16 3 16,8-1-1-16,2-6 0 0,8-6 3 0,-2 1-4 16,3-2 1-16,2 1 0 0,-2 2 3 0,-2-4 0 15,-8 6 0-15,-6-3-3 0,-8 5 0 0,-20 1 0 16,23 2 2-16,-23-2 0 0,0 0 0 15,0 0 1-15,5 23-1 0,-5-23 2 0,-13 34-4 16,-2-11 3-16,-5 3-5 0,-5 0 4 0,-3 0-4 16,1-1 5-16,1-2-7 0,1 0 4 0,5-3-9 15,1 2-3-15,7-3-16 0,12-19-12 16,-12 32-33-16,12-32-41 0,14 20-79 0,-14-20-156 16,26-24-216-16,6 13 35 0,-2-24 470 0</inkml:trace>
  <inkml:trace contextRef="#ctx0" brushRef="#br0" timeOffset="2516.0647">6178 1042 1743 0,'-58'10'107'0,"29"-3"-80"0,-2 1-14 16,0 4 6-16,-3 2 4 0,0 1 2 16,-4 2-6-16,3 1 0 0,1 0-5 0,4 3-5 15,3-2 1-15,4-1-11 0,5-2 18 16,4 1-20-16,14-17 9 0,-13 24-6 0,13-24 0 15,4 24 0-15,-4-24-3 0,17 23 1 0,-17-23 0 16,28 18 0-16,-10-12 2 0,2-1 0 0,2-1-3 16,3-2 3-16,0-1-2 0,1 1 1 15,-2 0 0-15,-4-1 0 0,-3 3 2 0,-17-4-1 16,21 9 0-16,-21-9 1 0,14 19-2 0,-14-19 1 16,5 21-1-16,-5-21 2 0,-4 27-3 0,-3-10 3 15,-5 3-9-15,-5 2 2 0,-3 1-3 0,-2 0 6 16,-2 3 0-16,0-1 4 0,-4 0-5 0,0 3 5 15,0-2-3-15,2-3 3 0,4-5-6 0,4-5-8 16,18-13-21-16,-21 13-16 16,21-13-41-16,0 0-38 0,0 0-85 0,9-24-170 15,8 1-170-15,8 1 31 0,-5-20 523 0</inkml:trace>
  <inkml:trace contextRef="#ctx0" brushRef="#br0" timeOffset="2862.5239">6224 1399 1399 0,'0'0'247'0,"0"0"-202"0,0 0-26 16,0 0 9-16,0 0 15 0,0 0 14 0,28 10-3 16,-7-13-6-16,4-5-15 0,8 0-10 0,1-2-8 15,2-3-6-15,-2 3-4 0,1-3-5 0,-1 2 3 16,1-4-7-16,0-2 5 0,-4-1-1 15,-6 2 2-15,-4 1 0 0,-21 15-9 0,23-31 25 16,-18 13-24-16,-5 0 19 0,-4-1-13 0,-4-1-2 16,-7 2-1-16,-2 0-5 0,-6 4 4 0,-4 2 2 15,-2 4 1-15,-2 6 3 0,-1 4 3 0,-1 7 0 16,-1 5 1-16,0 4-4 0,-2 8-2 16,2 4 0-16,2 4 0 0,1 5 0 0,1 1 0 15,4 2 0-15,4-1 0 0,5 1 0 16,9-7 0-16,5-2 0 0,8-6 0 0,6-6 0 15,7-1 0-15,7-6 0 0,5-4 0 0,7-4 0 16,9-5 0-16,2-4-36 0,11-2-5 0,-2-9-22 16,10 5-26-16,-10-24-147 0,25 21-187 0,-12-13-173 15,-10-3 34-15,3 11 562 0</inkml:trace>
  <inkml:trace contextRef="#ctx0" brushRef="#br0" timeOffset="3241.6281">6937 1185 1556 0,'0'0'104'0,"-26"24"-27"16,26-24-40-16,-26 28 28 0,14-11-38 0,-5-1 12 16,5 4 3-16,-3 0-13 0,3 2-1 0,1-1-12 15,0 6 4-15,-1-1-13 0,1 2-7 16,-1 0 0-16,4-5 0 0,2-1 0 0,2-5 0 16,4-17 0-16,0 29 0 0,0-29 0 0,0 0 0 15,11 22 0-15,-11-22 0 0,0 0 0 0,17 6 0 16,-17-6 0-16,18-11 0 0,-18 11 0 0,29-32 0 15,-10 11 0-15,-1-5 0 0,0 2 0 16,-1-1 0-16,-1-2 0 0,1-2 0 0,0 1 0 16,0-2 0-16,1 0 0 0,2-2 0 15,0-2 0-15,1 3 0 0,1 4 0 0,-4 6 0 16,-18 21 0-16,29-27 0 0,-29 27 0 0,21-10 0 16,-21 10 0-16,0 0 0 0,23 9 0 0,-23-9 0 15,12 20 0-15,-7-2 0 0,0 4 0 0,-3 2 0 16,0 4 0-16,-1 1 0 0,-1 0 0 0,0 4 0 15,1-4 0-15,0 0 0 0,3-4 0 16,0-4 0-16,4 1-10 0,-8-22-53 0,18 36-28 16,-18-36-49-16,37 34-135 0,-37-34-334 0,28 17 22 15,-1-6 316-15</inkml:trace>
  <inkml:trace contextRef="#ctx0" brushRef="#br0" timeOffset="3726.0884">7836 493 1095 0,'0'0'110'0,"0"0"-23"0,0 0-15 16,-23 22 3-16,17 0-4 0,-8 6 2 15,6 13-2-15,-6 5-8 0,6 7-22 16,-4 4 1-16,7 0-20 0,-2 3-7 0,5-1 8 16,-1 2-21-16,3 1 12 0,0 2-15 0,3 0-6 15,2-4 18-15,-1 0-21 0,1-7 16 0,1-1-3 16,-1-4-13-16,1-6 8 0,0-3-15 0,1-7-1 15,5-1-43-15,-9-12-22 0,12 13-43 0,-15-32-55 16,13 29-67-16,-13-29-145 0,0 0-84 16,0 0 216-16</inkml:trace>
  <inkml:trace contextRef="#ctx0" brushRef="#br0" timeOffset="4085.4491">7428 1173 1435 0,'0'0'391'0,"0"0"-356"16,0 0-30-16,0 0-7 0,0 0 4 0,0 0 11 16,0 0 5-16,23 15 4 0,-23-15-5 0,35 4-4 15,-12-4-9-15,4 2 0 0,3-4-2 0,5 2-5 16,1-2 3-16,3 1-2 0,0-4 0 0,1 3 1 16,0-2 0-16,0 0 1 0,2-1 0 0,-4 1 2 15,1 0-6-15,-2-1 0 0,-1 0-2 0,-2 3-3 16,-1-3-3-16,-4 1-3 15,-4 3-1-15,-3-1 2 0,-22 2 7 0,28-1 2 16,-28 1 4-16,0 0-1 0,0 0 1 0,0 0 2 16,0 0-1-16,0 0 1 0,3 23 1 0,-10-6-4 15,-3 3-19-15,-2 4 31 0,-1 4-25 0,-3 2 27 16,0 2 1-16,-2 5-10 0,0 3 8 0,2-4-10 16,1 2 6-16,4-7-10 0,4 0 5 15,5-5-8-15,2-3-1 0,6-2-13 0,0-4-18 16,7 0-15-16,-13-17-17 0,34 20-47 0,-34-20-80 15,49-14-203-15,-24-1-152 0,-2-14 135 0,13 12 417 16</inkml:trace>
  <inkml:trace contextRef="#ctx0" brushRef="#br0" timeOffset="4226.0722">8094 796 1608 0,'0'0'155'0,"-33"-17"-86"0,16 11-40 16,17 6-15-16,-21-6-6 0,21 6-7 0,0 0-8 15,0 0-20-15,0 0-19 0,0 0-26 0,0 0-22 16,43 9-49-16,-24-10-91 0,22 7-321 0,1 15 44 16,-3-4 317-16</inkml:trace>
  <inkml:trace contextRef="#ctx0" brushRef="#br0" timeOffset="4632.332">8809 1273 1371 0,'-34'-13'44'0,"17"11"-15"0,-5-8 14 16,4 8 7-16,-10-3 10 0,6 4 1 0,-8 1-5 15,4 6 1-15,-4 1-12 0,2 7-1 0,-4 2-10 16,2 5 4-16,-4 3-12 0,2 5 7 0,1 0-12 16,4 1 2-16,5-3-14 0,4-2-6 0,6-2-3 15,6-2 0-15,4-2 0 0,2-19 0 0,11 28 0 16,-11-28 0-16,32 19 0 0,-8-13 0 15,8-3 0-15,4-8 0 0,6-5 0 16,1-7 0-16,2-5 0 0,3-4 0 0,-3-4 0 16,-1-2 0-16,-7 0 0 0,-3 0 0 0,-6 2 0 15,-6 1 0-15,-4 5 0 0,-7-1 0 0,-4 4 0 16,-4 3 0-16,-3 18 0 0,-2-23 0 0,2 23 0 16,0 0 0-16,-21-4 0 0,21 4 0 0,-24 18 0 15,8-1 0-15,-1 6 0 0,1 4 0 0,-1 0 0 16,4 4 0-16,2-7 0 0,3 2 0 15,7-3 0-15,2-3 0 0,9-2-6 0,-10-18-11 16,37 18-4-16,-12-17-5 0,10-4-9 0,2-9-14 16,9-4-20-16,-3-18-50 0,15 7-66 15,-19-23-76-15,25 8-147 0,-5 3-103 0,-14-12 172 16,17 13 339-16</inkml:trace>
  <inkml:trace contextRef="#ctx0" brushRef="#br0" timeOffset="4804.2225">9488 528 1832 0,'0'0'115'0,"-34"38"-51"0,16-5-28 16,-5 9-36-16,3 8 0 0,-7 3 0 0,-1 12 0 16,0-2 0-16,-1 5 0 0,5-2 0 0,3 1 0 15,5-3 0-15,5-3 0 0,7-5 0 0,5-4 0 16,4-7 0-16,2-6 0 16,8-2-38-16,-6-12-59 0,14 12-82 0,-23-37-156 15,19 30-295-15,-2-11 41 0,-17-19 411 0</inkml:trace>
  <inkml:trace contextRef="#ctx0" brushRef="#br0" timeOffset="5288.5983">10202 813 950 0,'0'0'164'0,"-4"28"-90"15,4-28-10-15,-13 35-1 0,10-9 18 0,-6 2-14 16,6 5-2-16,-7 4-16 0,7 7 0 15,-4 2-13-15,4 6-26 0,-2 0 23 0,4 0-36 16,1-3 17-16,2 2 1 0,2-6-17 0,2-3 10 16,4-3-12-16,1-7 7 0,5-4-11 0,1-5-4 15,6-1-29-15,-6-11-20 0,8 3-22 0,-25-14-23 16,43 3-51-16,-30-23-99 0,6-4-246 16,9 7 30-16,-16-21 435 0</inkml:trace>
  <inkml:trace contextRef="#ctx0" brushRef="#br0" timeOffset="5460.5376">10091 714 1671 0,'0'0'157'0,"0"0"-115"0,-13 18-28 16,13-18-13-16,0 0-4 0,0 0 2 16,24-5-23-16,-4 8 26 0,6 2-28 0,10-1 23 15,4-2 2-15,5-2-1 0,2 0 2 0,5 0-7 16,-2-6-23-16,7 4-33 0,-9-4-30 15,11-4-143-15,-22 10-125 0,-2 5-129 0,7 10-13 16,-28 5 460-16</inkml:trace>
  <inkml:trace contextRef="#ctx0" brushRef="#br0" timeOffset="5647.9856">9990 1298 1515 0,'0'0'288'0,"-11"17"-274"15,11-17-17-15,19 1 0 0,0-4 4 0,5-3 3 16,8-3 4-16,7-5 0 0,8-3-4 16,7 0 2-16,4-4 21 0,5 0-29 15,1-1 27-15,0 3-44 0,-6 0-13 0,1 5-35 16,-12-5-44-16,7 12-65 0,-25-13-109 0,12 8-247 16,-3 15 13-16,-21-6 369 0</inkml:trace>
  <inkml:trace contextRef="#ctx0" brushRef="#br0" timeOffset="6007.3472">10486 1336 1294 0,'-7'20'282'16,"7"-20"-269"-16,0 0-13 0,30-3 24 16,-4 4 17-16,0-5 8 0,9 1 3 0,-1-4-11 15,8 1-10-15,2-4-3 0,6 1-2 0,-1-4 2 16,3 1-5-16,-3-2-6 0,-6 1-8 15,-2-2-3-15,-5 1-7 0,-6-2 10 0,-4 0 23 16,-7 2-28-16,-19 14 29 0,25-29-27 0,-25 29-6 16,10-27 0-16,-10 27 0 0,-9-28 0 0,9 28 0 15,-28-26 0-15,7 12 0 0,-3 7 0 0,-1 1 0 16,-5 4 0-16,-1 4 0 0,-3 6 0 0,-2 7 0 16,-1 4 0-16,-2 4 0 0,-3 5 0 15,1 4 0-15,5 0 0 0,2 3 0 0,3 0 0 16,8-2 0-16,5 1 0 0,6-3 0 15,7-3 0-15,7 0 0 0,8-8 0 0,7 1 0 16,10-5 0-16,4-2 0 0,11-4-2 0,5-8-10 16,11-2-14-16,4-9-18 0,10-2-24 0,-5-9-42 15,17 10-59-15,-22-27-103 0,22 17-205 0,-11-4-59 16,-15-13 206-16</inkml:trace>
  <inkml:trace contextRef="#ctx0" brushRef="#br0" timeOffset="6366.7459">11613 1110 1441 0,'-35'1'318'0,"4"5"-249"0,-8-1-28 16,0 5-4-16,-5 0 5 0,4 5-8 0,-2 0-2 16,3 5-30-16,2 0 16 0,3 3-22 15,5-3 16-15,5 3-7 0,0 1-5 16,7 2 0-16,3-4 0 0,4 1 0 0,8 0 0 16,0-4 0-16,6 3 0 0,-4-22 0 0,21 29 0 15,-21-29 0-15,35 18 0 0,-12-13 0 0,4-4 0 16,3-5 0-16,2-5 0 0,2-5 0 0,1-5 0 15,1-4 0-15,-2-1 0 0,-2-2 0 0,-2-1 0 16,-5-1 0-16,-2 0 0 0,-2-2 0 16,-3 4 0-16,-1-3 0 0,-2 2 0 0,-3-1 0 15,0 1 0-15,-2 5 0 0,-3 5 0 0,-7 17 0 16,10-18 0-16,-10 18 0 0,0 0 0 16,0 0 0-16,0 0 0 0,-4 22 0 0,1 0 0 15,-1 8 0-15,-5 5 0 0,1 1 0 0,-3 3 0 16,1-1 0-16,2-2 0 0,3-4 0 0,5-2-15 15,3-6-18-15,10-3-12 0,-13-21-5 16,37 26-11-16,-14-27-23 0,16 6-43 0,-14-28-96 16,26 3-298-16,-7-4-23 0,-6-16 201 0</inkml:trace>
  <inkml:trace contextRef="#ctx0" brushRef="#br0" timeOffset="6569.854">12351 394 1885 0,'-32'22'60'0,"3"14"-31"0,-4 9 1 0,4 9 11 16,-4 8-39-16,4-1-2 0,0 0 0 0,4 3 0 15,1-3 0-15,8 3 0 0,3-4 0 0,3-3 0 16,4-1 0-16,2 0 0 0,4-3 0 0,0-6 0 16,4-5 0-16,-3-3-31 0,5-2-44 15,-3-5-23-15,11 7-80 0,-14-39-133 0,-8 33-293 16,9-16 38-16,-1-17 383 0</inkml:trace>
  <inkml:trace contextRef="#ctx0" brushRef="#br0" timeOffset="7074.6247">11802 1091 1768 0,'-5'25'86'0,"5"-25"-62"0,6 22-1 16,-6-22 12-16,27 19 12 0,-7-13-5 0,6 0-20 15,4-1-22-15,7-5 0 0,3-1 0 0,4-3 0 16,1-2 0-16,0-1 0 0,-3-1 0 0,-4 0 0 16,-2-2 0-16,-6 0 0 0,-3 1 0 15,-5 1 0-15,-5-1 0 0,-17 9 0 0,19-8 0 16,-19 8 0-16,0 0 0 0,0 0 0 0,0 0 0 16,0 0 0-16,0 0 0 0,0 0 0 0,-17-8 0 15,17 8 0-15,0 0 0 0,-25 13 0 16,25-13 0-16,-26 30 0 0,9-7 0 0,-1 1 0 15,0 5 0-15,1 2 0 0,2-4 0 0,3 6 0 16,3-8 0-16,3 3 0 0,4-5 0 16,3-2 0-16,2-2 0 0,-3-19 0 0,13 27 0 15,-13-27 0-15,24 14 0 0,-7-11 0 0,4-5 0 16,2-4 0-16,6-6 0 0,4-3 0 0,5-8 0 16,2-4 0-16,-1-3 0 0,1-3 0 0,-4 3 0 15,-4 0 0-15,-4 1 0 0,-4-2 0 0,-2 1 0 16,-4 1 0-16,-3 2 0 0,-4 5 0 15,-5 3 0-15,-6 19 0 0,4-24 0 0,-4 24 0 16,0 0 0-16,0 0 0 0,-20 0 0 16,20 0 0-16,-24 29 0 0,8-6 0 0,-1 3 0 15,-1 3 0-15,2 1 0 0,0-1 0 0,3 0-24 16,2-3-38-16,5 0 18 0,0-3-7 0,7 2-12 16,-1-8-15-16,12 6-29 0,-12-23-15 0,27 27 10 15,-10-21 24-15,16 3-23 0,-8-12-58 16,18 0-163-16,3 5-117 0,-11-19 215 0</inkml:trace>
  <inkml:trace contextRef="#ctx0" brushRef="#br0" timeOffset="7414.3627">13228 1165 1157 0,'-28'4'283'16,"12"13"-153"-16,-15-5-23 0,12 9-49 0,-10-3 15 15,7 5-52-15,-5-2 16 0,6 4 1 0,2-3-17 16,3 7 1-16,3-2-15 0,3-2 4 0,3-1-8 15,3-3 4-15,2-2-8 0,2 0 5 0,0-19-5 16,4 31 3-16,-4-31-1 0,8 20-1 0,-8-20 0 16,0 0 1-16,0 0 1 0,0 0 2 15,0 0 5-15,18 6-1 0,-18-6 3 0,11-26-4 16,-3 3-2-16,2-4-8 0,1-1 3 16,0-2-6-16,1-1 5 0,-1-5-5 0,1 0 10 15,-1-3-7-15,0 2 9 0,0-2 17 0,0-1-19 16,0 2-2-16,-1-1-2 0,0 6 0 0,-2 9 0 15,-1 6 0-15,-7 18 0 0,0 0 0 0,9-18 0 16,-9 18 0-16,0 0 0 0,0 0 0 0,0 0 0 16,0 0 0-16,16 25 0 0,-16-25-7 15,25 15-28-15,-25-15-21 0,39 14-44 0,-39-14-54 16,54 9-102-16,-54-9-154 0,39-4-150 0,-8 13 92 16,-31-9 468-16</inkml:trace>
  <inkml:trace contextRef="#ctx0" brushRef="#br0" timeOffset="7761.1628">13388 1124 1420 0,'-23'13'135'15,"14"4"-65"-15,9-17-23 0,-15 29-5 0,15-29-6 16,-3 25-43-16,3-25 37 0,14 23-37 0,-14-23 37 16,31 17 5-16,-11-12-7 0,4 1 4 0,0-6-11 15,5-1 1-15,1-3-4 0,1-2-2 0,-2-1-4 16,-1-2-4-16,-3-3-2 0,-5 1 26 15,-3-4-24-15,-1-2 5 0,-16 17-13 16,26-32 0-16,-26 32 0 0,18-31 0 0,-18 31 0 16,1-32 0-16,-6 15 0 0,5 17 0 0,-15-29 0 15,15 29 0-15,-27-18 0 0,27 18-2 0,-35-3-1 16,13 7-1-16,-4 5 2 0,-1 5 4 0,-3 5-4 16,0 4 9-16,0 1-4 0,1 4-2 0,2 1-1 15,6 1-7-15,1-1 5 0,6 1-17 16,3-2 13-16,4-3 7 0,5 1-3 0,4-5 3 15,5-4-4-15,4 0 2 0,-11-17-6 0,34 21-6 16,-10-16-11-16,5-8-22 0,10 1-20 0,-5-17-58 16,23 13-127-16,-24-25-144 0,16 6-207 0,4 6 122 15,-15-18 480-15</inkml:trace>
  <inkml:trace contextRef="#ctx0" brushRef="#br0" timeOffset="8033.2001">14102 970 1688 0,'0'0'268'0,"-24"11"-209"0,7-5-27 0,-5 1-32 0,-1 3 0 15,-8 2 0-15,0 2 0 0,0 0 0 0,3 3 0 16,6-3 0-16,4 1 0 0,18-15 0 16,-24 25 0-16,24-25 0 0,-8 21 0 0,8-21 0 15,5 17 0-15,-5-17 0 0,0 0 0 16,28 19 0-16,-28-19 0 0,33 7 0 0,-13-7 0 16,-1-1 0-16,0 0 0 0,-1 3 0 0,-18-2 0 15,27 5 0-15,-27-5 0 0,21 6 0 0,-21-6 0 16,0 0 0-16,16 18 0 0,-16-18 0 0,5 18 0 15,-5-18 0-15,1 26 0 0,-1-26 0 0,-4 31 0 16,0-14 0-16,-4 0 0 0,1 1 0 0,-4 0 0 16,-1 0 0-16,-4-1 0 0,3 1-34 15,-6-5-40-15,19-13-43 0,-36 13-81 0,35 5-175 16,1-18-227-16,-36 5 36 0,36-5 478 16</inkml:trace>
  <inkml:trace contextRef="#ctx0" brushRef="#br0" timeOffset="8689.4254">15195 1057 1271 0,'0'0'110'15,"10"-18"-76"-15,-10 18-12 0,0 0 16 0,0 0 15 16,0-20 6-16,0 20-4 0,0 0-15 0,0 0-20 15,-17 0-13-15,17 0-7 0,-22 7 2 0,22-7 11 16,-33 19 7-16,17-2 16 0,-5 3 2 0,2 3 6 16,-4 3-5-16,4 3 2 0,-2 1 5 0,3 1-31 15,2 2 17-15,3-1-30 0,5-5 2 16,5 2 2-16,5-7-6 0,5 1 0 16,7-5 0-16,5-2 0 0,6-1 0 0,5-9 0 15,8-4 0-15,8-7 0 0,5-6 0 0,5-3 0 16,1-6 0-16,-5-1 0 0,-5-4 0 0,-9 0 0 15,-7 1 0-15,-8 0 0 0,-8 3 0 0,-7 1 0 16,-7-1 0-16,-4 0 0 0,-8-2 0 0,-6 2 0 16,-5 0 0-16,-6 2-9 0,-1 3 4 15,-5-2-8-15,0 2 1 0,1 3-4 0,0 1 0 16,5 2 5-16,7 5-5 0,21 5-6 0,-19-7-26 16,19 7-28-16,0 0-24 0,0 0-31 0,44-13-70 15,-21 5-140-15,13 6-184 0,19 6 35 0,-14-6 476 16</inkml:trace>
  <inkml:trace contextRef="#ctx0" brushRef="#br0" timeOffset="8970.6968">16281 580 1488 0,'-18'-29'114'0,"8"-10"-77"0,-1-1-40 16,2-1 12-16,-2 7 0 0,0-3-2 15,-1 6 34-15,1 8-2 0,-4 6 12 0,15 17-5 16,-29-2-18-16,11 10-9 0,-4 8-2 0,-1 10 3 16,-7 7 8-16,2 15 0 0,-6 13-3 15,2 9 2-15,-10 5-10 0,7 6-17 0,1-4 0 16,0 1 0-16,9-1 0 0,2-4 0 0,5-3 0 16,4-6 0-16,5-5 0 0,5-5 0 0,7-9 0 15,0-5-1-15,8-3-39 0,-1-8-15 16,7-1-28-16,-17-28-38 0,42 33-68 0,-42-33-108 15,30-4-273-15,-8 4 56 0,-22 0 338 0</inkml:trace>
  <inkml:trace contextRef="#ctx0" brushRef="#br0" timeOffset="9111.2924">15649 1165 1823 0,'-32'-2'137'0,"32"2"-79"15,0 0-29-15,0 0-29 0,0 0 0 0,0 0 0 16,0 0 0-16,0 0 0 0,22-10 0 0,4 3 0 15,10-1 0-15,9-3 0 0,12-1-21 0,-2-7-84 16,19 9-191-16,-4-9-362 0,-6 3 35 0,-1 7 280 16</inkml:trace>
  <inkml:trace contextRef="#ctx0" brushRef="#br0" timeOffset="9580.0626">17396 587 1353 0,'-15'16'142'0,"-19"-2"-97"0,1 9 1 16,-9 0 9-16,5 5 8 0,-11 2-9 15,6-2-13-15,-5 1-2 0,7 0-14 0,1-2 2 16,7 0-5-16,4-5-9 0,8-2-1 0,20-20-2 16,-16 23-8-16,16-23-2 0,9 17-6 0,-9-17 1 15,33 20 10-15,-5-13-10 0,7-2 13 0,7-4-5 16,6 0-2-16,3-1 2 0,1 0-2 15,1 3-1-15,-5-2-1 0,-2 2-1 0,-7 2 1 16,-8 1-1-16,-7 2 0 0,-24-8 8 0,24 19 2 16,-24-19 10-16,2 33 6 0,-10-9-8 0,-3 2-1 15,-8 3-13-15,-4 3-3 0,-8-3 14 0,0 0-13 16,-3-1 0-16,1-3 0 0,5-4 0 0,4-3 0 16,5-2 0-16,19-16 0 15,-19 16-16-15,19-16-21 0,0 0-23 0,0 0-22 16,0 0-26-16,27 2-33 0,10-6-117 0,-15-17-182 15,18-5-101-15,8 4 178 0</inkml:trace>
  <inkml:trace contextRef="#ctx0" brushRef="#br0" timeOffset="9798.8198">17979 568 1489 0,'0'0'264'0,"0"0"-192"15,0 0-37-15,-7 17-18 0,7-17 4 0,-20 38-9 16,4-7 1-16,-4 4 10 0,0 11-4 0,0-3 7 15,1 4-9-15,1 5-8 0,0 1 4 16,0-2-11-16,-2 2 6 0,2-3-10 0,3 0 3 16,2-2 7-16,6-10-10 0,2 0 4 0,4-7-2 15,4-3-12-15,2 0-6 0,5-6-17 16,0-5-7-16,4-1-10 0,-14-16-22 0,37 10-36 16,-37-10-66-16,49-18-222 0,-23 3-153 0,-3-10 21 15,9 11 482-15</inkml:trace>
  <inkml:trace contextRef="#ctx0" brushRef="#br0" timeOffset="9970.7735">17904 919 1712 0,'-41'12'162'0,"41"-12"-117"0,0 0-26 16,0 0-10-16,0 0-6 0,0 0-2 0,0 0-1 16,0 0 9-16,30 21-2 0,-9-19-2 0,6-3 4 15,4-3-9-15,3 1-2 0,2-7 0 0,3 3-25 16,-1-7-33-16,8 2-83 0,-19-12-150 0,17 7-331 15,-9 3 41-15,-6-2 337 0</inkml:trace>
  <inkml:trace contextRef="#ctx0" brushRef="#br0" timeOffset="10158.2074">18347 450 1831 0,'-29'17'56'0,"4"8"-34"0,-1 8-7 16,2 12 6-16,-3 7 7 0,3 1 23 15,-5 1-28-15,2 7-23 0,2-9 0 0,5 7 0 16,6-8 0-16,2-2 0 0,4 1 0 0,3-5 0 16,2-4 0-16,5-1-8 0,4-8-4 0,0 1-32 15,7-2 0-15,-1-9-40 0,14 7-61 0,-26-29-103 16,47 15-359-16,-16-9 52 0,-3-12 256 0</inkml:trace>
  <inkml:trace contextRef="#ctx0" brushRef="#br0" timeOffset="10736.3571">18705 720 1766 0,'-29'20'70'16,"2"3"-48"-16,-1 6 27 0,3 9-7 0,-5-2-6 15,2 1 4-15,-1 0-18 0,4-1-22 0,-1 1 0 16,3 1 0-16,2-3 0 0,5-2 0 0,3-7 0 15,3-2 0-15,4-3 0 0,1-3 0 0,5-18 0 16,3 22 0-16,-3-22 0 0,0 0 0 0,0 0 0 16,17 16 0-16,-17-16 0 0,0 0 0 15,29-22 0-15,-14 3 0 0,4-4 0 16,-1-6 0-16,2-2 0 0,-2 3 0 0,-2-2 0 16,-2-1 0-16,0 1 0 0,-4-4-7 0,-1 1-7 15,-3-6-15-15,3-1 5 0,-4-3-10 0,0 4-25 16,1 3 44-16,0 7-3 0,-1 6 16 0,-5 23 31 15,8-24-22-15,-8 24 4 0,0 0-3 0,0 0 6 16,0 0-8-16,3 18 5 0,-3-18 9 16,4 29 11-16,0-7-12 0,-3-3 3 0,4 4-12 15,-2-1-11-15,3-2 11 0,2 2-9 0,2 0 3 16,1-3-4-16,-11-19-1 0,27 27 2 16,-27-27-1-16,32 16 0 0,-10-13 0 0,0-4 0 15,0 1 0-15,1-10 0 0,0 1 0 0,-1-2 0 16,-1-3 0-16,0 2 0 0,-1-2 0 0,0-12 0 15,0 2 0-15,0-4 0 0,-2 3 0 16,-3 7 0-16,-2-1 0 0,-1 2 0 0,-3-3 0 16,-9 20 0-16,17-30 0 0,-17 30 0 0,0 0 0 15,0 0 0-15,0 0 0 0,0 0 0 0,0 0 0 16,5 18 0-16,-10 8 0 0,-4 1 0 0,-2 13 0 16,-2-1 0-16,-2 7 0 0,1 4 0 0,-1-8 0 15,5 0 0-15,0-2 0 0,3-4 0 16,5 1 0-16,4-5-6 0,6-1-30 15,6-4-5-15,1-5-48 0,13 4-61 0,-28-26-175 16,41 15-303-16,-8-8 64 0,-1-9 357 0</inkml:trace>
  <inkml:trace contextRef="#ctx0" brushRef="#br0" timeOffset="10892.5841">19404 1173 1859 0,'-35'12'188'0,"8"-8"-188"0,4-3 0 15,2 3 0-15,4-2 0 0,0-1 0 0,17-1 0 16,-26-2 0-16,26 2 0 0,-20-4-72 0,20 4-111 16,-33 9-413-16,15-3-53 0,-4 2 103 15</inkml:trace>
  <inkml:trace contextRef="#ctx0" brushRef="#br0" timeOffset="11064.4904">18210 1531 1926 0,'0'0'97'15,"0"0"-73"-15,15-28-24 0,-15 28 0 0,8-26 0 16,-8 26 0-16,7-26-6 0,-7 26-24 0,6-28-34 16,-6 28-74-16,-3-33-185 0,3 33-317 15,-5-17 47-15,5 17 341 0</inkml:trace>
  <inkml:trace contextRef="#ctx0" brushRef="#br0" timeOffset="11220.7114">17395 1582 2002 0,'0'0'45'0,"0"0"-45"15,14-19 0-15,-14 19 0 0,30-30 0 0,-12 15 0 16,4 0-9-16,-4-7-83 0,14 18-176 0,-4-18-381 15,0 5 6-15,-4 4 258 16</inkml:trace>
  <inkml:trace contextRef="#ctx0" brushRef="#br1" timeOffset="15605.6478">1885 2378 299 0,'47'-2'90'15,"3"-4"-25"-15,4 3-19 0,3-1-2 0,2 0 3 16,2 2 5-16,5 0-1 0,1 2-3 16,2 0-12-16,4 1-10 0,0 1-8 0,4 2-3 15,0 0-1-15,7-1 1 0,1 0 1 16,3 1-3-16,2-2-5 0,5 0-1 0,-2-2 0 15,11-2 6-15,2-2 6 0,4-1 3 0,5-2 0 16,5 0-3-16,2-2-4 0,3 0-5 0,6-2-2 16,4 1-3-16,4 0 0 0,2 1 0 0,5-2 6 15,0 2 3-15,2-2 4 0,5 5-2 0,-3-2 1 16,4 3-3-16,1 0 1 0,3 2-2 16,0 0-3-16,4 2-3 0,1 0-1 0,2-1-2 15,3 2 0-15,3 2 0 0,2-2-1 16,3-2 5-16,1 0 4 0,5 1 3 0,4-4 5 15,8 1-5-15,-1-2-1 0,6 0-7 0,7-1-3 16,4-1-2-16,7 0 0 0,2-1-3 0,-2 0 6 16,1 1 4-16,5-2 5 0,-2 3 0 0,2 0-2 15,0 2-5-15,-3 0 4 0,5 1 2 16,-2 1 3-16,2 0-2 0,1 1 1 0,0 1-3 16,-6 1-2-16,-3 2 1 0,-4-1-3 0,-3 2 0 15,7-3 1-15,4 1 1 0,-1-2-1 0,6-2 1 16,-2-2 1-16,3 1 1 0,2-4 1 0,5 0-2 15,-2-3 1-15,1-4-4 0,-4-2 4 0,-5 1-6 16,0-3 8-16,1 7-1 0,0-1-27 16,4 1 42-16,-6-1-43 0,-5 1 39 15,-12-1-8-15,-3 3-7 0,-6 1 2 0,-6 3-9 16,-7 0-1-16,-9 4 0 0,-9-1-1 0,-2 2 2 16,-6 0-3-16,-4 1 1 0,-8 0 0 0,-6-1 0 15,-7-1 1-15,-8 0-2 0,-8-2 1 0,-10 1-10 16,-11-2 0-16,-11 0-17 0,-10 3-31 0,-20-9-38 15,-3 14-81-15,-34-21-178 0,-18 18-133 16,21-14 7-16,-42-8 477 0</inkml:trace>
  <inkml:trace contextRef="#ctx0" brushRef="#br1" timeOffset="16806.6977">2869 2940 1131 0,'0'0'-34'0,"-28"-2"-12"0,28 2 0 16,-41 14 7-16,13 2 28 0,-3 8 32 0,-9 3 23 15,1 14 41-15,-13-5 23 0,8 18 20 16,-16-5 2-16,14 17-38 0,-11-4 2 0,11 12-34 16,-4-5-17-16,11 4 4 0,4-4-30 0,11-2 3 15,11-5-19-15,9-8 6 0,10-2 0 16,9-5-24-16,9-3 25 0,8-4-29 0,7-5 1 16,5-7-10-16,9-2-27 0,1-15-21 0,17 6-38 15,-10-23-42-15,23 13-75 0,-18-23-92 0,8-1-155 16,10 10 149-16,-20-23 331 0</inkml:trace>
  <inkml:trace contextRef="#ctx0" brushRef="#br1" timeOffset="17168.2848">3321 3646 1317 0,'-35'-8'61'0,"13"1"-14"0,22 7-1 0,-34-3 5 15,34 3-3-15,-26 6-11 0,26-6-7 0,-23 21-10 16,16-4 1-16,-3 3-7 0,4 6 6 0,-1 3-8 15,2 3 5-15,-1 2-8 0,2 1-13 16,2 0 24-16,2 0-29 0,0-2 31 0,2 0-6 16,-1-6-8-16,2-1 6 0,0-3-12 0,1-5 1 15,-4-18-1-15,9 24 3 0,-9-24-3 0,0 0 1 16,0 0-1-16,0 0 1 0,18 5 5 0,-18-5 4 16,13-18 7-16,-3 1-2 0,1-7 3 0,2-5-9 15,1-5 1-15,-2-2-6 0,0-1-5 0,-1 3 23 16,-4 1-18-16,-1 1 22 0,-3 3-10 15,-2 0-9-15,-1 1 1 0,0 3-7 16,-1-1 1-16,1 4-6 0,0 1 3 0,1 3-3 16,-1 18 2-16,8-29-2 0,-8 29-3 0,19-26-8 15,-19 26-6-15,33-20-11 0,-9 14-8 0,0-4-9 16,9 6-16-16,-5-6-17 0,12 8-22 0,-11-12-36 16,19 19-62-16,-20-20-95 0,11 10-213 0,2 9 52 15,-13-15 409-15</inkml:trace>
  <inkml:trace contextRef="#ctx0" brushRef="#br1" timeOffset="17530.7514">3705 3745 1136 0,'-19'16'71'0,"10"7"-26"0,-2-5-14 16,10 3 8-16,1-21-8 0,4 32 3 16,-4-32 14-16,20 26-22 0,-20-26 15 0,39 17-23 15,-16-17 26-15,10 2-8 0,-1-9 5 0,7 3 37 16,-4-8-40-16,5 3 26 0,-4-10-13 0,2 0-23 15,1-3-3-15,0-1-10 0,-5 2-3 0,-3 1-8 16,-11 2 5-16,-20 18 2 0,24-29 12 0,-24 29-1 16,1-24 3-16,-1 24-24 0,-11-23-1 0,11 23 0 15,-23-19 0-15,6 10 0 0,-2 5 0 16,-1 4 0-16,-5 5 0 0,0 5 0 0,-2 4 0 16,-1 5 0-16,3 2 0 0,-1 4 0 0,3 2 0 15,2 2 0-15,2 2 0 0,2-1 0 0,3-1 0 16,6-1-6-16,5-2 12 0,5 0-17 15,5-3 17-15,4-3-7 0,7-3-6 0,3-4-1 16,8-3-9-16,4-6-8 0,11-3-8 16,2-9-12-16,15-1-9 0,-1-13-31 0,22 11-50 15,-7-24-55-15,31 18-194 0,-6-13-168 0,-8-13 63 16,4 15 473-16</inkml:trace>
  <inkml:trace contextRef="#ctx0" brushRef="#br1" timeOffset="17718.2074">5067 2953 1101 0,'-23'-26'172'0,"-19"-11"-46"16,11 20-19-16,-11-3-6 0,10 19-20 0,-8 1-24 15,7 14-15-15,-1 7-19 0,4 10 3 0,-1 7-9 16,4 6 7-16,1 8-13 0,4 4 6 0,1 6-13 16,5 3-6-16,4 4 17 0,5 4-20 0,4 2 15 15,5 2-3-15,5-1-17 0,5-3 15 0,5-2-21 16,1-8-14-16,6-3 2 0,-5-9-56 15,10 6-39-15,-15-28-118 0,18 3-356 0,-11-3 43 16,-21-29 299-16</inkml:trace>
  <inkml:trace contextRef="#ctx0" brushRef="#br1" timeOffset="17890.1406">4577 3660 1810 0,'-29'0'73'0,"29"0"-56"0,0 0-17 0,0 0-3 16,18 6 0-16,-18-6 3 0,39 6-3 0,-11-8-17 16,10 5-32-16,0-13-52 0,20 16-107 0,-20-20-252 15,16 8-107-15,2 4 100 0</inkml:trace>
  <inkml:trace contextRef="#ctx0" brushRef="#br1" timeOffset="18046.3828">5376 3953 2019 0,'-27'19'28'0,"3"-7"-28"0,5-1 0 16,19-11 0-16,-26 8 0 0,26-8 0 0,0 0 0 15,-18 0 0-15,18 0 0 0,0 0 0 16,0 0 0-16,5-18-94 0,-16-11-344 0,11 29-253 16,21-32 49-16,-12 9 461 0</inkml:trace>
  <inkml:trace contextRef="#ctx0" brushRef="#br2" timeOffset="21576.1836">5881 3275 948 0,'-4'-24'105'0,"4"24"-12"0,0 0 0 16,0 0 0-16,0 0-21 0,0 0 11 0,0 0-42 15,0 0 3-15,0 0-15 0,0 0-10 0,0 0 12 16,-11 17-39-16,11-17 36 0,-8 32-33 0,2-10 13 16,1 4 6-16,0 3-9 0,3 3 8 15,-2 2-9-15,3 1 6 0,-2 3-10 0,1 0 7 16,1 3-12-16,-1 2 10 0,2 2-11 0,0-1 10 16,0 3-10-16,-2-2 9 0,0-1 10 15,-1-2-27-15,1-6 26 0,0-2-26 0,1-8 11 16,1-8 5-16,0-18-3 0,0 18 2 0,0-18 2 15,0 0 2-15,0 0 4 0,0 0 0 0,3-28 1 16,-1 6-6-16,1-9 2 0,0-8 9 0,3-3-27 16,0-2 26-16,3 0-26 0,-1 0 9 0,2 0 8 15,-1 0-8-15,0-2 10 0,1-1-11 0,-1-2 11 16,-1-2-10-16,2 3 9 16,-3 0-11-16,3 1-8 0,1 3 22 0,1 2-23 0,1 4 27 15,2 4-5-15,0 4-5 0,0 5 7 0,0 3-5 16,-15 22 3-16,34-27-4 0,-34 27-1 0,34-7-1 15,-34 7-1-15,30 7-1 0,-30-7-1 16,25 22 3-16,-16-3-5 0,1 3 5 0,-2 5-4 16,-4 3 5-16,0 1-6 0,-3 3-9 15,-3 1 27-15,-2 0-27 0,-1 1 27 0,-2 0-11 16,-3 0-8-16,-1-1 8 0,-3 1-9 0,-2-2 10 16,-2 0-8-16,-2-2 6 0,0-3-4 0,0-5 3 15,1-4-3-15,2-3 4 0,-2-2-4 0,2-3 5 16,17-12-4-16,-29 19 2 0,29-19 2 0,-22 11 5 15,22-11 2-15,0 0 1 0,0 0-4 0,-17 7-4 16,17-7-5-16,0 0-1 0,0 0-1 16,0 0 3-16,12 25 1 0,-12-25 2 0,21 35-4 15,-8-16 4-15,2 2-6 0,2 0-12 16,1-1 28-16,2-2-28 0,2-2 29 0,3-3-15 16,3-3-13-16,3-4-12 0,5 1-32 0,-2-14-30 0,11 10-35 15,-12-23-52-15,22 17-138 0,-12-11-214 16,-2-12 46-16,8 17 415 0</inkml:trace>
  <inkml:trace contextRef="#ctx0" brushRef="#br2" timeOffset="21923.107">6425 3654 1555 0,'-18'12'62'0,"-2"-5"-30"15,20-7-1-15,-24 17 1 0,24-17-1 16,-7 17-13-16,7-17-5 0,8 18-7 0,-8-18 2 15,26 19 1-15,-5-10 4 0,3-6 3 0,6-1-3 16,4-5-3-16,2-3-4 0,4-4-3 0,2-2-2 16,-1-3 2-16,0-1-4 0,-4-2 4 0,-3-2-3 15,-6 2 3-15,-3-1-4 0,-5 0 5 0,-3 0 0 16,-6 1 8-16,-11 18 2 0,10-30 6 0,-10 30-4 16,-10-24-1-16,10 24-7 0,-29-21-3 15,8 15-3-15,-2 3-1 0,-4 3 0 0,-1 3 0 16,-1 6-1-16,-1 3 0 0,-1 6 3 0,1 2-2 15,-1 7 6-15,1 1-3 0,2 2 3 16,2-1-6-16,6-1 4 0,4-1-6 0,5-2 3 16,5-3-6-16,5-1 4 0,8-1-5 0,4-2 1 15,7-1-11-15,5-4-5 0,10-2-20 16,4-8-14-16,12 4-43 0,-2-17-33 0,22 15-55 16,-15-24-76-16,22 10-160 0,-3 3-86 0,-12-17 253 15</inkml:trace>
  <inkml:trace contextRef="#ctx0" brushRef="#br2" timeOffset="22266.8454">7242 3545 1598 0,'-45'2'91'0,"8"10"-29"0,-4-2-6 16,7 7 2-16,-4 0-13 0,7 4-6 0,-1 2-14 16,5 0-4-16,5 2-11 0,6-2 0 0,7-3-8 15,5 1 1-15,5-2-3 0,5-1 2 0,-6-18-2 16,32 30 4-16,-8-20-2 0,8-3 1 0,4-4 0 15,6-4 1-15,2-9 3 0,-2-5-5 0,4-5-2 16,-2-7 0-16,0-4 0 0,1-3 0 16,-6-6 0-16,0-1 0 0,-4-4 0 0,-3 0 0 15,-6-1 0-15,-1 0 0 0,-6 3 0 0,-2-1 0 16,-3 2 0-16,-3 1 0 0,-3 0 0 0,-2 2 0 16,-3 3 0-16,-5 6 0 0,-1 7 0 15,3 23 0-15,-12-25 0 0,12 25 0 0,0 0 0 16,-22 7 0-16,22-7 0 0,-22 37 0 15,7-4 0-15,1 7 0 0,-3 6 0 0,-2 7 0 16,1 4 0-16,0 1 0 0,4 0 0 0,1-5 0 16,11-1-54-16,2-10-33 0,18 9-81 0,-14-28-125 15,28 12-309-15,0-6 12 0,4-11 338 0</inkml:trace>
  <inkml:trace contextRef="#ctx0" brushRef="#br2" timeOffset="22954.3775">8610 3085 933 0,'-6'-24'75'0,"6"24"-2"0,-9-36 28 16,9 36 9-16,-6-19 0 0,6 19-14 0,0 0-20 15,0 0-21-15,0 0-22 0,0 0-12 0,-12 22-7 16,10-1 8-16,-6 7 3 0,3 8 11 0,-2 5-8 16,1 6-8-16,-1 3 18 0,1 3-24 15,-2 1 20-15,1 3-7 0,0-4-14 0,0 4 11 16,-1-2-16-16,2-1 9 0,0-3-10 0,0-4 5 16,0-5-6-16,0-3 2 0,0-5-7 0,1-5-7 15,2-6 20-15,0-4-21 0,3-19 16 16,-3 22-9-16,3-22 0 0,0 0 0 0,0 0 0 15,0 0 0-15,0 0 0 0,0 0 0 0,0 0 0 16,11-25 0-16,-2 7 0 0,1-7 0 16,1-2 0-16,1-1 0 0,1-1 0 0,0 1 0 15,1 1 0-15,0 3 0 0,1 1 0 0,1 1 0 16,1 4 0-16,2 4 0 0,1 2 0 0,-1 3 0 16,1 4 0-16,-2 4 0 0,1 5 0 0,1 3 0 15,-1 3 0-15,1 3 0 0,-1 3 0 0,-1 1 0 16,-1 2 0-16,-2 3 0 0,-2 1 0 15,-3 0 0-15,-4 1 0 0,-2 1 0 16,-7-1 0-16,-1 2-4 0,-7-3 8 0,-4 1-4 16,-4-2 0-16,-5-2 0 0,-5 1 0 0,-2-3 0 15,-3-1 0-15,-2-4 0 0,2-3 0 0,0-4 0 16,4-2 0-16,1-4-8 0,3-3-3 0,4-2-5 16,22 5-7-16,-28-17-16 0,28 17-18 0,-11-25-43 15,11 25-54-15,8-36-112 0,17 19-334 16,-3-1 48-16,1-8 332 0</inkml:trace>
  <inkml:trace contextRef="#ctx0" brushRef="#br2" timeOffset="23667.6298">9206 3632 1331 0,'0'0'283'0,"0"0"-210"15,0 0-20-15,-25-21 0 0,25 21-9 0,-25-5-15 16,25 5-6-16,-34 3-4 0,17 0-2 0,0 3-1 15,0 4 0-15,0 1-2 0,0 4 0 0,0 0-3 16,0 5 3-16,0 1-2 0,1 4 3 0,1 0-5 16,3 3-10-16,-1 1 0 0,4 0 0 0,2-1 0 15,5-1 0-15,4-2 0 0,4-2 0 16,6-4 0-16,3-1 0 0,3-5 0 0,3-1 0 16,2-7 0-16,5-3 0 0,2-6 0 0,4-6 0 15,4-5 0-15,1-6 0 0,1-4 0 16,3-4 0-16,-5-5 0 0,0-1 0 0,-6 0 0 15,-5-2 0-15,-6 1 0 0,-2 1 0 16,-6-1 0-16,-4-1 0 16,-6 2 0-16,-6 0 0 0,-7 3 0 0,-7 4 0 15,-4 5 0-15,-2 3 0 0,-4 6 0 16,-1 4 0-16,-1 7 0 0,0 3 0 16,0 7 0-16,1 1 0 0,2 6 0 0,6 1 0 15,1 2 0-15,7 1 0 0,6-1 0 0,5 3 0 16,8-2 0-16,7-1 0 0,7-2 0 0,7-2 0 15,8-5 0-15,6-3 0 0,7-3 0 0,2-3 0 16,2-4 0-16,0 0 0 0,-2-2 0 16,2-1 0-16,2-2 0 0,-1-1 0 0,-2-2 0 15,-2 0 0-15,-9-1 0 0,-6 2 0 0,-12 1 0 16,-23 11 0-16,25-13 0 0,-25 13 0 0,0 0 0 16,0 0 0-16,-16-22 0 0,16 22 0 0,-29-8 0 15,8 9 0-15,-6 3 0 0,-2 5 0 0,-6 6 0 16,0 5 0-16,-2 6 0 0,2 5 0 15,-2 4 0-15,3 3 0 0,1 3 0 16,6-1 0-16,3 0 0 0,9-3 0 0,6-2 0 16,5-3 0-16,9-5 0 0,7 1 0 0,7-4 0 15,3-4 0-15,8-6 0 0,2-5 0 0,7-7 0 16,2-4 0-16,4-8 0 0,-1-4 0 0,3-9 0 16,-3-4 0-16,-3-3 0 0,-3-3 0 0,-8-2 0 15,-3 0 0-15,-9 1 0 0,-6 0 0 0,-4 2 0 16,-7-2 0-16,-5 2 0 0,-5 2 0 15,-6-1 0-15,-3 4 0 0,-2 2 0 0,0 3 0 16,-1 7 0-16,0 3 0 0,3 5 0 0,0 3 0 16,18 4 0-16,-28 2 0 0,28-2 0 15,0 0 0-15,-17 14 0 0,17-14 0 0,3 18 0 16,-3-18-33-16,20 23-37 0,-20-23-48 0,46 23-124 16,-46-23-379-16,44 5 14 0,-12-5 252 15</inkml:trace>
  <inkml:trace contextRef="#ctx0" brushRef="#br2" timeOffset="23886.3864">10394 2886 1681 0,'0'0'97'0,"-24"-6"-58"16,24 6-3-16,-33 7 0 0,16 7-2 16,-1 7-9-16,2 8 2 0,-1 6-3 0,5 7 1 15,-1 7-11-15,5 6-5 0,1 6-9 0,-1 5 0 16,3 2 0-16,1 2 0 0,0-2 0 0,1-3 0 15,5-3 0-15,1-5 0 0,3-4 0 0,3-8-6 16,2-3-31-16,-1-8-5 0,4 0-10 0,-4-16-67 16,15 11-57-16,-25-29-172 0,32 3-260 15,-5-1 61-15,-5-22 436 0</inkml:trace>
  <inkml:trace contextRef="#ctx0" brushRef="#br2" timeOffset="24089.5174">10485 3323 1648 0,'0'0'174'16,"-42"23"-100"-16,12-5-9 0,-1 1-17 16,3 5-10-16,0 0-38 0,2 3 0 0,3-2 0 15,4 2 0-15,5-3 0 0,7 0 0 0,3-3 0 16,8-2 0-16,3-1 0 0,-7-18 0 0,28 29 0 16,-7-18 0-16,5-1 0 0,3-6 0 0,6-1 0 15,-1-3 0-15,5-1 0 0,1-5-20 0,3 3-54 16,-4-8-42-16,13 16-113 0,-24-18-288 15,17 4-84-15,-3 1 112 0</inkml:trace>
  <inkml:trace contextRef="#ctx0" brushRef="#br2" timeOffset="24214.5641">10917 3604 1290 0,'-28'12'177'16,"15"15"-94"-16,-11-4-23 0,7 8-5 0,-7-1-28 15,5 3-6-15,-1 1-16 0,3-2 3 16,4 0 9-16,2-2-33 0,4-1 5 0,-3-9-81 15,20 17-233-15,-13-16-239 0,2-5-7 0,8 4 408 16</inkml:trace>
  <inkml:trace contextRef="#ctx0" brushRef="#br2" timeOffset="24933.2863">11578 3165 1060 0,'-2'-29'137'16,"2"29"-14"-16,4-33-10 0,-4 33-12 0,0 0-13 16,0 0-18-16,0 0-15 0,0 0-16 0,-20-7-10 15,20 7-2-15,0 0 0 0,-20 30 2 0,9-13-2 16,2 6 2-16,-2 1-4 0,4 8-12 0,-2 2 18 15,2 6-23-15,0 4 8 0,1 3-16 0,-2 3 0 16,2 1 0-16,-1-3 0 16,1 2 0-16,-3-5 0 0,5-4 0 0,-1-5 0 15,1-5 0-15,3-4 0 0,1-4 0 0,0-23 0 16,3 29 0-16,-3-29 0 0,0 0 0 0,0 0 0 16,0 0 0-16,0 0 0 0,0 0 0 0,22-18 0 15,-13-5 0-15,2-7 0 0,-3-4 0 0,1-3 0 16,-2 1 0-16,-1-2 0 0,0-1 0 15,0-2 0-15,0-3 0 0,1 1 0 0,-1-5 0 16,1-1 0-16,1-3 0 0,2 1 0 0,2 3 0 16,3 3 0-16,2 5 0 0,2 10 0 0,2 6 0 15,0 5 0-15,4 6 0 0,1 5 0 0,2 2 0 16,0 6 0-16,0 2 0 0,-2 5 0 16,2 4 0-16,-3 3 0 0,-3 2 0 0,-2 4 0 15,-1 2 0-15,-5 1 0 0,0 1 0 16,-6 1 0-16,-3 2 0 0,-4 1 0 0,-5 1 0 15,-4-2 0-15,-5 2 0 0,-6-1 0 0,-5 0 0 16,-4 0 0-16,-2-4 0 0,-4-1 0 0,-2-2 0 16,0-3 0-16,-1-1 0 0,2-4 0 0,1-1 0 15,4-3 0-15,3-3 0 0,7-2 0 0,20-4 0 16,-19 3-25-16,19-3-24 0,0 0-17 0,7-20-29 16,14 18-27-16,-5-20-52 0,28 25-94 15,-19-13-210-15,16-4-32 0,11 11 251 0</inkml:trace>
  <inkml:trace contextRef="#ctx0" brushRef="#br2" timeOffset="25330.2518">12336 3442 1234 0,'-33'-12'120'0,"33"12"-43"0,-23 1-1 16,23-1-7-16,-28 2-15 0,28-2-7 0,-31 8-5 15,31-8 1-15,-33 12-7 0,33-12-4 16,-32 17-2-16,32-17 3 0,-36 25-4 0,16-8 5 15,0 0-5-15,0 2 4 0,-1 2-6 0,3 1-25 16,-1-2-2-16,3 1 0 0,2-2 0 0,14-19 0 16,-17 30 0-16,17-30 0 0,-2 21 0 15,2-21 0-15,0 0 0 0,24 20 0 0,-7-18 0 16,6-5 0-16,5-3 0 0,3-3 0 0,4-5 0 16,-2-2 0-16,1 0 0 0,-4-4 0 0,1 1 0 15,-4-2 0-15,-3 2 0 0,-5 0 0 0,-3 0 0 16,-16 19 0-16,18-27 0 0,-18 27 0 0,4-21 0 15,-4 21 0-15,0 0 0 16,-11-17 0-16,11 17 0 0,0 0 0 0,-21 3 0 16,21-3 0-16,-20 16 0 0,20-16 0 0,-23 33 0 15,12-13 0-15,0 0 0 0,2-1 0 0,3 1 0 16,4-1 0-16,3-2 0 0,-1-17 0 0,11 29 0 16,-11-29-18-16,22 22-31 0,-22-22-4 0,36 16-17 15,-16-16-17-15,13 10-46 0,-16-23-108 0,19 10-321 16,-3-2 7-16,-4-10 277 0</inkml:trace>
  <inkml:trace contextRef="#ctx0" brushRef="#br2" timeOffset="25820.973">12683 3419 1188 0,'-19'-18'373'0,"19"18"-287"15,-34-3-26-15,34 3-1 0,-36 12-12 0,18 2-9 16,-4-1-9-16,2 6 6 0,0 2-6 0,3 4 3 15,1 1-5-15,2 4 2 0,2-2-14 0,4 1-15 16,-1-1 0-16,7-4 0 0,1-4 0 0,3 0 0 16,-2-20 0-16,16 30 0 0,-16-30 0 15,27 18 0-15,-10-15 0 0,2-3 0 0,4-7 0 16,3-2 0-16,2-6 0 0,1-4 0 0,-1-4 0 16,-1-2 0-16,-2-3 0 0,-3 0 0 15,-2-1 0-15,-5 1 0 0,-3 0 0 0,-1 3 0 16,-4 2 0-16,-3 2 0 0,0 3 0 0,-4 18 0 15,1-22 0-15,-1 22 0 0,0 0 0 0,0 0 0 16,0 0 0-16,0 0 0 0,-18 31 0 0,9-6 0 16,-1 9 0-16,-4 6 0 0,1 6 0 0,-1 6 0 15,-1 5 0-15,-1 3 0 0,1 4 0 16,-2 1 0-16,1 1 0 0,-1-1 0 16,3-3 0-16,-1-4 0 0,3-6 0 0,1-6 0 15,3-8 0-15,0-5 0 0,2-6 0 0,1-5 0 16,5-22 0-16,-8 23 0 0,8-23 0 0,0 0 0 15,0 0 0-15,0 0 0 0,-5-26 0 0,5 3 0 16,1-7 0-16,3-5 0 0,2-4 0 0,1-2 0 16,3-3 0-16,-2-1 0 0,2-3 0 15,1-1 0-15,1-2 0 0,2 0 0 0,-1 3 0 16,2 4 0-16,-2 8 0 0,-3 6 0 0,1 8 0 16,-3 3 0-16,-8 19 0 0,22-26 0 0,-22 26-8 15,29-17-57-15,-6 17-28 0,-23 0-33 0,44 0-72 16,-44 0-129-16,31-13-236 0,-8 18 34 15,-23-5 392-15</inkml:trace>
  <inkml:trace contextRef="#ctx0" brushRef="#br2" timeOffset="26180.3834">12942 3537 1522 0,'0'0'127'0,"0"0"-74"16,0 0-2-16,0 0 4 0,24 11 5 15,-24-11-14-15,29 3-7 0,-12-3-5 0,4 2-6 16,1-3-9-16,1 1-6 0,-2-2-13 0,-4-2 0 16,-17 4 0-16,24-9 0 0,-24 9 0 15,0 0 0-15,22-18 0 0,-22 18 0 0,12-18 0 16,-12 18 0-16,6-24 0 0,-6 24 0 0,4-29 0 16,-5 12 0-16,-1 0 0 0,2 17 0 0,-9-28 0 15,9 28 0-15,-21-13 0 0,21 13 0 16,-33 5 0-16,12 8 0 0,-3 4 0 0,-1 7 0 15,-1 3 0-15,4 5 0 0,1 4 0 0,7 3 0 16,0 1 0-16,5 0 0 0,4-2 0 0,2-4 0 16,8-5 0-16,4-3 0 0,4-5 0 0,4-4 0 15,5-4 0-15,4-5 0 0,5-4 0 0,5-5 0 16,4-3 0-16,0-5 0 0,2-1 0 0,-3-6 0 16,7 7-101-16,-20-25-204 15,13 18-347-15,-11-6 7 0,-6-1 302 0</inkml:trace>
  <inkml:trace contextRef="#ctx0" brushRef="#br2" timeOffset="32180.8137">14208 2994 1247 0,'-14'22'226'0,"-5"-4"-210"16,1 8-3-16,-2 5-2 0,3 7 20 0,-4-2-3 15,6 5 8-15,-4-3 5 0,5-1-39 0,-1-4 24 16,3-2-33-16,2-2 5 0,4-2 4 0,5 1-18 16,0-4-4-16,7 6-22 0,-5-7-24 0,13 17-74 15,-16-17-45-15,21 17-108 0,-4-5-188 16,-11-17 81-16,17 17 374 0</inkml:trace>
  <inkml:trace contextRef="#ctx0" brushRef="#br2" timeOffset="32477.7091">14627 3073 1266 0,'-22'12'291'16,"-3"12"-254"-16,-2 2-22 0,5 2 11 0,0-3 8 16,9 5 15-16,-3-6 17 0,6 4-38 0,-2-5 20 15,5 4-35-15,-4-3 2 0,7-1 2 0,3-1-7 16,4-2 2-16,5-2-7 0,-8-18 5 0,28 31-7 16,-6-19 2-16,7-4-3 0,6-2-1 0,6-3-1 15,1-5 0-15,4-2-5 0,2-2-4 0,3-2-4 16,-3-3-13-16,6 0-19 0,-8-8-30 0,8 7-24 15,-12-18-42-15,15 18-64 0,-23-21-162 0,8 3-148 16,4 7 63-16,-18-17 452 0</inkml:trace>
  <inkml:trace contextRef="#ctx0" brushRef="#br2" timeOffset="32649.5783">14822 3229 1869 0,'-21'25'26'15,"5"3"-1"-15,5 5-34 0,7 1 26 0,1 3-6 16,3 1-7-16,1 0 6 0,-1 0-11 0,2-1 4 16,-1 0-7-16,2-3 5 0,5-4-15 0,1-5-5 15,6 1-30-15,-15-26-31 0,41 43-96 0,-41-43-60 16,50 22-193-16,-22-14-116 0,-1-12 142 0,14 10 403 16</inkml:trace>
  <inkml:trace contextRef="#ctx0" brushRef="#br2" timeOffset="32977.7033">15303 3182 1801 0,'0'0'138'0,"-17"5"-129"0,17-5-13 15,0 0-3-15,22-6 9 0,-3 2 8 0,6-3 3 16,6-2-2-16,3 0-2 0,1-1-7 0,3-1 2 15,-1 1-6-15,1 3 3 0,-3 0 3 16,-2 1 4-16,0 5 3 0,-6-2 4 0,-2 4-3 16,-3 3-2-16,-2 1-10 0,-3 1 0 0,-17-6 0 15,24 18 0-15,-24-18 0 0,5 32 0 0,-6-10 0 16,-7 5 0-16,-3 3 0 0,-2 4 0 0,-3 4 0 16,-2 3 0-16,-2 2 0 0,0 1 0 0,-2 1 0 15,1-1 0-15,0 0 0 0,4-2 0 0,3-4 0 16,2-4 0-16,1-5 0 0,5-3 0 0,1-4 0 15,6 0-51-15,-1-22-32 0,13 31-79 0,-13-31-162 16,0 0-263-16,27-2 0 0,-27 2 335 0</inkml:trace>
  <inkml:trace contextRef="#ctx0" brushRef="#br2" timeOffset="33258.9675">15986 2699 1827 0,'26'6'55'0,"-26"-6"-40"0,32 25 8 0,-6-11 6 16,6 5 9-16,-1 0-9 0,0 1-5 0,-5 4-17 16,0 8-7-16,-7 4 0 0,0 8 0 15,-4 4 0-15,-4 3 0 0,-4 3 0 0,-2 2 0 16,-5 4 0-16,-3 2 0 0,-5 2 0 0,-4 0 0 15,-4 0 0-15,-4 2 0 0,-5-1 0 16,-5-3 0-16,-2-3 0 0,-1-7 0 0,2-6 0 16,0-9 0-16,8-5 0 0,3-12-14 0,9 3-69 15,-6-23-123-15,17 0-442 0,0 0 39 0,0 0 123 16</inkml:trace>
  <inkml:trace contextRef="#ctx0" brushRef="#br2" timeOffset="33415.2524">16444 3762 2035 0,'0'0'12'0,"-24"3"-12"15,3-3 0-15,21 0 0 0,-24-5 0 0,24 5 0 16,0 0 0-16,-15-17-44 0,15 17-20 0,0 0-54 16,-6-39-95-16,27 28-385 0,-21 11 0 0,10-30 187 15</inkml:trace>
  <inkml:trace contextRef="#ctx0" brushRef="#br0" timeOffset="94788.3784">1058 4986 738 0,'0'0'214'0,"6"-19"-133"0,-6 19-30 0,0 0-17 16,3-22-11-16,-3 22-2 0,0 0-1 0,0 0-3 15,0 0-1-15,0 0 4 0,0 0 4 0,4 17 6 16,-6 0 0-16,3 12 7 0,-5 5-10 0,3 9 2 16,-4 8 8-16,4 8-24 0,-4 2 23 0,3 5-20 15,-4-3-2-15,2 1 6 0,-2-3-24 0,3-3 11 16,3-6-14-16,2-5 11 0,5-3-5 0,-1-13-32 16,12 3-37-16,-18-34-66 0,46 41-103 0,-22-29-160 15,6-14-83-15,19 10 295 0</inkml:trace>
  <inkml:trace contextRef="#ctx0" brushRef="#br0" timeOffset="95076.6112">2004 4876 970 0,'0'-35'201'15,"-5"7"-183"-15,-6-4 12 0,1 5-4 0,-3-2 14 16,4 10 11-16,-8-2 8 0,17 21-4 0,-31-23 2 15,14 22-14-15,-9 0-14 0,2 9-7 0,-5 4-4 16,1 9 6-16,-3 4-3 0,3 9 8 0,-2 5-12 16,3 6 1-16,1 3-17 0,2 3 8 0,3 4-14 15,2 0 13-15,2 4 6 0,1 0-23 0,5-2 21 16,2 0-22-16,3-5 4 0,2-2 9 0,4-1-26 16,1-5-5-16,7-1-22 0,-4-9-12 0,15 6-51 15,-13-18-17-15,19 13-66 0,-25-35-71 0,36 31-27 16,-12-13-125-16,-24-18 257 0,46 0 162 15</inkml:trace>
  <inkml:trace contextRef="#ctx0" brushRef="#br0" timeOffset="95217.2943">1592 5466 945 0,'-17'-7'183'0,"-14"-15"-40"0,31 22-30 16,-42-26-10-16,42 26-10 0,-31-18-13 0,31 18-17 16,0 0-19-16,0 0-17 0,-17-9-15 0,17 9-10 15,0 0-5-15,0 0 0 0,20-4 0 16,-20 4-6-16,43-7-14 0,-12-1-37 0,18 9-59 15,-13-20-111-15,28 5-357 0,-4 8 38 16,-3-7 328-16</inkml:trace>
  <inkml:trace contextRef="#ctx0" brushRef="#br0" timeOffset="95844.1012">3128 5223 484 0,'0'0'156'0,"0"0"5"15,-17-12-28-15,17 12-2 0,-17-5-24 0,17 5-17 16,-24-1-17-16,24 1-10 0,-25 4-7 0,25-4-5 15,-28 5-1-15,11-3-7 0,17-2-2 0,-30 16-6 16,30-16-2-16,-37 24-8 0,18-6-2 16,-3 0-8-16,2 5 3 0,0 0-5 0,1 4 6 15,1 1-7-15,0 2 3 0,3 1-8 0,1 1 3 16,4-3-8-16,5-4 3 0,4-4-7 0,3-3 3 16,-2-18-4-16,17 28 2 0,-17-28-1 0,31 19 1 15,-8-15-1-15,4-4 4 0,4-6 0 0,3-5 0 16,0-3 2-16,3-4-4 0,-4-2 3 15,-3-2-3-15,-2-2 3 0,-4 0-4 16,-1-2 4-16,-3 2-4 0,-4 1 4 0,-3 4-4 16,-13 19 5-16,17-29-4 0,-17 29 4 0,0 0 0 15,6-19 4-15,-6 19 2 0,0 0 1 0,0 0-2 16,0 0-3-16,0 0-4 0,-18 4-3 0,18-4 0 16,-13 19-2-16,4-2 1 0,2 6-1 0,-2 4 4 15,4 0-5-15,0 0 2 0,3 0-12 0,1-4-4 0,4 1-13 16,1-4-4-16,7 1-23 0,-11-21-13 0,27 35-32 15,-27-35-25-15,41 22-45 0,-41-22-65 0,46-1-111 16,-12 6-128-16,-14-20 250 0</inkml:trace>
  <inkml:trace contextRef="#ctx0" brushRef="#br0" timeOffset="96172.2497">3529 5374 1281 0,'-23'-4'96'0,"23"4"-32"16,-28 9-10-16,28-9 5 0,-28 23-2 0,17-3-4 15,-5-2-13-15,3 5-7 0,-1 0-11 16,3 2 0-16,0-2-6 0,4-1 4 0,0-5-6 16,7-17-2-16,-4 26-8 0,4-26 0 0,0 0-4 15,14 22 1-15,-14-22-1 0,23 6 2 16,-6-7 1-16,1-5 1 0,5-6 6 0,3-6-2 16,3-6 8-16,4-6-5 0,-2-5 5 0,3-1-7 15,-3-1 3-15,-2 2-6 0,-5 2 3 0,-2 4-5 16,-5 5 2-16,-2 1-5 0,-4 5 3 0,-11 18-4 15,16-21 2-15,-16 21-2 0,0 0 0 0,0 0 0 16,0 0 0-16,0 0 2 0,1 38-2 0,-5-9 4 16,0 8-8-16,-2 4 5 0,1 0-12 15,1-1 0-15,4-2-19 0,3-7-7 0,11 1-25 16,-1-11-25-16,21 11-61 0,-12-26-115 16,27 8-309-16,0 1 11 0,3-15 366 0</inkml:trace>
  <inkml:trace contextRef="#ctx0" brushRef="#br0" timeOffset="96703.4917">4949 5362 546 0,'0'0'82'0,"9"-27"-28"0,-9 27 16 0,6-31 27 15,-6 31 10-15,2-28 15 0,-2 28-14 16,-6-24-3-16,6 24-9 0,0 0-6 0,-20-14-11 15,1 9-12-15,19 5-10 0,-30 11-14 0,12 2-7 16,-4 2-9-16,-1 5 0 0,-3 3-7 16,4 5 4-16,-2 1-11 0,3 4 6 0,1-1-8 15,1 3 5-15,6-2-6 0,2-3 3 0,4-4-8 16,3-5 0-16,4-1-5 0,4-2 1 16,-4-18-2-16,19 28 2 0,-2-17-3 0,3-4 1 15,4-3 1-15,4-4 2 0,1-5-1 0,4-4 2 16,1-4 1-16,3-5-5 0,-3-3 4 0,-2-1-4 15,-1-1 4-15,-6 0-4 0,-4-1 5 0,-3-1-4 16,-6 1 3-16,-3-2-4 0,-4 2 4 0,-4 2-3 16,-3 2 2-16,-3 0-4 0,-4 2 1 0,-2 1-6 15,11 17 1-15,-29-27-7 0,29 27 3 16,-31-15-2-16,31 15 1 0,-32 0 0 16,32 0-1-16,-31 10-4 0,31-10-7 0,-23 19-7 15,23-19-21-15,-12 21-24 0,12-21-34 0,0 0-43 16,23 35-78-16,-23-35-111 0,21-3-160 0,9 14 144 15,-30-11 357-15</inkml:trace>
  <inkml:trace contextRef="#ctx0" brushRef="#br0" timeOffset="97187.8641">5458 4752 1291 0,'-14'-22'243'16,"14"22"-202"-16,-28-18-2 0,28 18 1 15,-22-12 11-15,22 12 3 0,-18-2-14 16,18 2-12-16,-19 8-12 0,19-8-4 0,-18 23-2 16,9-3 4-16,0 8 0 0,3 6 8 0,2 5-8 15,1 2 6-15,2 6-13 0,1 1 5 0,1 4-8 16,0 4-5-16,2-2 17 0,-1 2-15 0,-1-4 15 16,1 0-5-16,-2-5-9 0,-2-1 6 0,1-4-8 15,1-3 5-15,-1-5-5 0,2-6 3 0,2-6-5 16,-1-2 2-16,-2-20-2 0,7 29 1 15,-7-29 0-15,0 0 1 0,0 0-2 0,0 0 0 16,0 0 2-16,17 9 0 0,-17-9 2 16,9-19-2-16,-3 3 2 0,0-5-4 0,0-2 3 15,1-2-3-15,1-2 3 0,-2-1-3 0,1 0 4 16,-1 2-4-16,3 0 5 0,0 5-4 0,5 2 4 16,-14 19-5-16,29-24 2 0,-29 24-5 0,28-6 3 15,-28 6 0-15,27 11 0 0,-27-11 3 16,25 24-2-16,-11-6 3 0,-2 3-2 0,-1 3 1 15,-2 0-4-15,-1 2 4 0,-3-1-4 0,-3-1 5 16,-2 0-3-16,-2-1 3 0,-3 0-3 0,-4-1 3 16,-2-2-4-16,-3-2 3 0,-3 0-6 0,-5-4 1 15,-1 0-6-15,-3-3-4 0,1-2-12 0,0-5-10 16,5-2-17-16,-3-8-21 16,23 6-39-16,-33-25-62 0,33 25-141 0,-2-27-260 15,-1-3 66-15,14 12 407 0</inkml:trace>
  <inkml:trace contextRef="#ctx0" brushRef="#br0" timeOffset="97437.8683">5931 5238 1413 0,'0'0'111'16,"0"0"-48"-16,0 0 1 0,0 0 6 0,0 0-16 15,8 24-12-15,-8-24-14 0,9 29-3 0,-4-8-11 16,2 3 0-16,-1 5-10 0,3 2 4 15,-2 7-8-15,-1 2 5 0,-1 1-8 0,-3 0 9 16,-3 0-7-16,-3 1 10 0,-4 1 3 0,-2-2-6 16,-4-1 24-16,-2-2-23 0,-3-1 12 15,-1-4-8-15,-2-2-8 0,0-5 5 0,0-6-5 16,1-5-1-16,3-4-10 0,1-7-8 0,17-4-21 16,-28-6-29-16,28 6-55 0,-23-39-105 0,34 14-307 15,-10-14-53-15,7-7 153 0</inkml:trace>
  <inkml:trace contextRef="#ctx0" brushRef="#br0" timeOffset="97578.4771">5809 4811 1487 0,'-27'40'388'0,"-4"-22"-368"0,2 1-13 0,5 2-11 16,6-2 4-16,6 1-16 0,12-20-11 0,-8 37-41 15,8-37-35-15,20 38-52 0,-20-38-54 0,53 29-123 16,-15-13-200-16,-2-9 80 0,17 14 449 15</inkml:trace>
  <inkml:trace contextRef="#ctx0" brushRef="#br0" timeOffset="97922.2654">6299 5289 1651 0,'-20'17'61'15,"20"-17"-22"-15,0 0-9 0,0 0-8 16,0 0-12-16,0 0 0 0,0 0 2 0,0 0 1 15,34-11 4-15,-9 1-4 0,7-2-3 0,2-1-2 16,2-2-5-16,-2 1-4 0,0-1 3 0,-2 2-3 16,-5 1 3-16,-4 1-3 0,-6 1-12 0,-17 10 17 15,19-14-1-15,-19 14 25 0,0 0 6 0,0 0-3 16,0 0-13-16,-17-19 0 0,17 19-15 16,-29-10 10-16,10 6-12 0,-3 4-1 0,0 4 2 15,-1 3-14-15,1 2 12 0,-1 5-11 0,0 5 22 16,0 2-9-16,-3 6 8 0,3 3-7 15,0 0-6-15,3 1 7 0,5-1-7 0,2-1 5 16,6-2-5-16,4 1 3 0,5-3-5 0,4-2 2 16,5-2-8-16,-11-21-3 0,34 28-12 0,-10-20-9 15,10-2-18-15,-1-8-28 0,17 8-62 16,-13-23-54-16,23 19-160 0,-6-14-210 0,-8-10 71 16,12 14 443-16</inkml:trace>
  <inkml:trace contextRef="#ctx0" brushRef="#br0" timeOffset="98125.3799">6972 5197 1643 0,'-35'-6'112'0,"11"9"-63"0,-1-2-15 15,3 7 0-15,-2-1-8 0,1 4 1 0,-1 1-4 16,4 4 2-16,2-1-10 0,3 5 1 0,3-1-10 16,3 0 1-16,3 1-5 0,5-1 1 0,5-1-5 15,4-1 2-15,-8-17-2 0,31 28 2 0,-8-17-11 16,3-3 0-16,7-2 0 0,2-6-7 0,3-3-2 15,1-8-15-15,5 2-19 0,-6-11-67 16,14 8 6-16,-13-17-48 0,23 15-114 0,-18-7-193 16,4-17-49-16,9 8 327 0</inkml:trace>
  <inkml:trace contextRef="#ctx0" brushRef="#br0" timeOffset="98281.6174">7469 4824 1509 0,'-14'38'153'15,"-20"-8"-86"-15,9 13-3 0,-5-1-17 0,4 4-3 16,-2 2-19-16,5 1-13 0,3-1 12 0,4 0-27 16,5-2 11-16,6-4-9 0,4-2-11 0,2-6-7 15,5-1-17-15,-2-9-56 0,11 9-30 0,-15-33-21 16,31 48-133-16,-26-25-252 0,-5-23 14 0,25 19 308 16</inkml:trace>
  <inkml:trace contextRef="#ctx0" brushRef="#br0" timeOffset="98453.5055">7174 5122 1832 0,'-38'-17'127'0,"38"17"-62"15,-19-5-42-15,19 5-23 0,0 0 0 0,0 0 0 16,0 0 0-16,0 0 0 0,17 8 0 16,3-4 0-16,8-2 0 0,6 0 0 0,8 0 0 15,0-6-5-15,12 9-107 0,-12-20-115 0,28 17-415 16,-15-4-12-16,5-1 248 0</inkml:trace>
  <inkml:trace contextRef="#ctx0" brushRef="#br0" timeOffset="99377.3515">8165 5231 1028 0,'-4'-19'355'0,"4"19"-240"0,0 0-45 15,0 0-13-15,0 0-5 0,0 0-3 0,0 0-9 16,0 0-10-16,0 0-7 0,0 0-4 16,0 0-3-16,0 0 0 0,0 0-3 0,0 0 1 15,0 0-4-15,0 0-4 0,0 0-2 0,0 0-3 16,0 0-2-16,0 0 1 0,0 0-2 0,0 0 1 16,0 0-1-16,0 0-1 0,0 0 2 0,0 0-1 15,0 0 1-15,4 19 2 0,-1-3-3 0,0 5 5 16,-1 2-5-16,-2 1 4 0,-1 0-3 0,-1-2 3 15,-2-1-8-15,-1-4-3 0,5-17-11 16,-10 25-4-16,10-25-16 0,0 0-16 0,-7 18-32 16,7-18-59-16,0 0-114 0,0 0-260 0,-16-40 0 15,22 21 307-15</inkml:trace>
  <inkml:trace contextRef="#ctx0" brushRef="#br0" timeOffset="99535.0757">8127 4881 1674 0,'-51'2'145'0,"51"-2"-84"0,-29 11-27 32,29-11-14-32,-21 12-8 0,21-12-4 0,0 0-6 15,-16 19-3-15,16-19-13 0,0 0-15 0,11 23-32 16,-11-23-48-16,36 19-95 0,-36-19-192 0,41-3-175 16,-5 11 33-16,-6-17 506 0</inkml:trace>
  <inkml:trace contextRef="#ctx0" brushRef="#br0" timeOffset="99886.4811">8669 5096 1683 0,'-32'-1'73'0,"9"3"-47"0,-1-3 4 16,5 1-3-16,0-2 1 0,2 2-6 16,-4-1-3-16,3 1-7 0,-1 0 3 0,19 0 0 15,-29 6 1-15,29-6-1 0,-21 6-4 0,21-6-5 16,0 0-4-16,0 0-2 0,-14 17 0 0,14-17-1 15,0 0-1-15,1 26-8 0,-1-26 26 0,9 24-25 16,-9-24 26-16,11 30-16 0,-11-30-2 0,13 31 2 16,-13-31-3-16,13 30 3 0,-13-30-2 0,16 29 2 15,-16-29-1-15,17 28 0 16,-17-28-2-16,18 25 3 0,-18-25-3 0,20 22 2 0,-20-22 0 16,16 20 0-16,-16-20-1 0,11 21 3 15,-11-21-3-15,7 22 2 0,-7-22-1 0,0 23 1 16,0-23-2-16,-10 29 1 0,2-12-4 0,8-17 1 15,-27 34-2-15,10-20 1 0,17-14-5 0,-31 26 1 16,31-26-12-16,0 0-11 0,-17 16-31 0,17-16-36 16,0 0-52-16,4-22-91 0,23 8-232 15,-6-3-69-15,2-15 184 0</inkml:trace>
  <inkml:trace contextRef="#ctx0" brushRef="#br0" timeOffset="100531.6523">9364 5058 1477 0,'0'0'97'0,"0"0"-60"0,0 0-2 16,-28 10 6-16,28-10 3 0,-23 22-6 15,23-22-4-15,-29 34-7 0,13-11-15 16,-4 1 27-16,3 4-28 0,-2 0 22 0,3 3-13 16,-1 0-6-16,2-1 6 0,1-4-7 0,2-1 3 15,1-5-14-15,3 0 2 0,8-20-5 0,-6 27 0 16,6-27-1-16,0 0 1 0,0 0-1 0,14 17 2 16,-14-17 1-16,17-6-1 0,-17 6 2 15,24-19-2-15,-24 19 3 0,27-36-5 0,-13 14 5 16,2-4-5-16,-1 0 4 0,1-2-3 0,-3-2 4 15,-1 0-6-15,-2-2-11 0,-2 2 22 0,1 1-23 16,-3 1 22-16,0 5-4 0,0 2-5 0,-6 21 4 16,7-24-2-16,-7 24 0 0,0 0 0 0,0 0-2 15,0 0 2-15,0 0 0 0,0 0 2 16,13 23 2-16,-8-5 1 0,-1 3-3 16,2 1-6-16,-2 1 19 0,1 0-21 0,0-3 21 15,1 1-13-15,2-3-4 0,-8-18 4 0,20 28-2 16,-20-28 2-16,28 18-2 0,-10-12 2 0,3-5-1 15,2-2 0-15,4-4 0 0,-3-3-2 0,3-3 3 16,-3-1-2-16,-2-4 4 0,0-1-4 0,-3 0 0 16,-2 0 0-16,-2 0-11 0,-15 17 22 0,22-28-18 15,-22 28 14-15,11-18-7 0,-11 18 0 16,0 0 0-16,0 0 0 0,0 0 0 0,0 0 0 16,0 0 0-16,0 0 0 0,0 0 0 0,0 0 0 15,0 0 0-15,-11 28 0 0,3-9 0 0,4 3 0 16,-2 2 0-16,1-1 0 0,2 2 0 0,1-2 0 15,2 0 0-15,0-2 0 0,5 0 0 0,0-4-25 16,7 1-18-16,-12-18-4 16,33 29-8-16,-14-23-15 0,11 5-22 0,-6-15-21 15,17 14-37-15,-14-23-31 0,19 15-44 0,-16-19-36 16,9 1-52-16,0 7 9 0,-13-17 137 0</inkml:trace>
  <inkml:trace contextRef="#ctx0" brushRef="#br0" timeOffset="101078.5581">10162 5220 622 0,'-6'-22'260'0,"6"22"-33"16,-16-33-42-16,16 33-46 0,-21-24-45 0,21 24 1 15,-25-11-37-15,25 11 8 0,-30 1-9 16,30-1-24-16,-31 16 6 0,31-16-14 0,-34 30 25 16,17-9-18-16,1-1 9 0,3 5-17 0,2-1-24 15,2 2 0-15,2 1 0 0,3-2 0 0,3 0 0 16,3-5 0-16,3-2 0 0,1-1 0 16,-6-17 0-16,23 28 0 0,-23-28 0 0,33 17 0 15,-12-13 0-15,0-7 0 0,0-4 0 0,1-3 0 16,0-3 0-16,1-3 0 0,-1-1 0 15,-2-2 0-15,-3 0 0 0,-5-3 0 0,-1 0 0 16,-3-1 0-16,-3-1 0 0,-1 1 0 0,-4 1 0 16,-1 2 0-16,-3-1 0 0,-2 2-5 0,0 2-15 15,6 17 23-15,-16-28-4 0,16 28 7 0,-17-18-6 16,17 18 0-16,0 0 0 0,-18-10 0 0,18 10-2 16,0 0-2-16,0 0 2 0,0 0-1 15,0 0 1-15,0 0 3 0,17 21 0 0,-17-21 3 16,24 12 0-16,-24-12-6 0,30 8 6 15,-12-7-4-15,0 1 8 0,-1-1 0 0,-17-1-6 16,33 1-2-16,-33-1 0 0,30 0 0 0,-30 0 0 16,27 0 0-16,-27 0 0 0,0 0 0 0,19 1 0 15,-19-1 0-15,0 0 0 0,0 0 0 0,0 0 0 16,10 17 0-16,-10-17 0 0,5 23 0 16,-4-5 0-16,-1 4 0 0,-2 5 0 0,-1 2 0 15,-2 1 0-15,2 0 0 0,-1 3 0 0,2-3 0 16,0-1 0-16,4-2 0 0,0-4 0 0,2-4 0 15,-4-19 0-15,9 27 0 0,-9-27 0 0,0 0 0 16,25 13 0-16,-25-13 0 0,23-7 0 0,-23 7 0 16,31-32 0-16,-12 7 0 0,1-7 0 15,1-1 0-15,0-1 0 0,-1-3 0 16,-4 4 0-16,1-3 0 0,-5 1 0 0,1 0 0 16,-1-2 0-16,-5-1 0 0,2 4 0 0,-5 2 0 15,-1 9 0-15,-3 1-22 0,0 22-21 0,-3-27-19 16,3 27-57-16,-7-16-97 0,7 16-384 0,0 0-3 15,0 0 222-15</inkml:trace>
  <inkml:trace contextRef="#ctx0" brushRef="#br0" timeOffset="101281.7247">10931 5096 1516 0,'0'0'315'0,"-19"1"-232"0,19-1-23 0,0 0-5 16,-22 23-37-16,22-23-18 0,-16 22 0 0,16-22 0 15,-13 29 0-15,13-29 0 0,-13 33 0 16,6-16 0-16,1 1 0 0,0 0 0 0,0 0 0 16,1 2 0-16,2-1 0 0,-1-2 0 0,3 2 0 15,1-19 0-15,0 34-68 0,0-34-57 0,14 32-85 16,-14-32-166-16,0 0-221 0,0 0 53 0,24-8 418 16</inkml:trace>
  <inkml:trace contextRef="#ctx0" brushRef="#br0" timeOffset="101672.2699">11045 5012 1755 0,'0'0'108'0,"0"0"-64"0,0 0-6 16,-4 18 1-16,4-18 1 0,0 0-17 0,13 18-23 16,-13-18 0-16,0 0 0 0,23 24 0 15,-23-24 0-15,16 17 0 0,-16-17 0 0,10 17 0 16,-10-17 0-16,5 27 0 0,-5-27 0 0,-3 36 0 15,0-16 0-15,-3 2 0 0,-4 2 0 0,-1 1 0 16,-2 1 0-16,-3-2 0 0,2 1 0 16,0-2 0-16,2-4 0 0,2-2 0 0,10-17 0 15,-13 22 0-15,13-22 0 0,0 0 0 0,0 0 0 16,0 0 0-16,0 0 0 0,21-11 0 16,-2-5 0-16,4-5 0 0,4-5 0 0,3-3 0 15,-1 1 0-15,2 0 0 0,-5 0 0 0,0 4 0 16,-3-1 0-16,-1 1 0 0,0 1 0 0,-4 4 0 15,-18 19 0-15,27-25 0 0,-27 25 0 0,0 0 0 16,0 0 0-16,0 0 0 0,0 0 0 0,3 24 0 16,-10-3 0-16,-1 4 0 0,-3 2 0 15,0-3 0-15,2 4 0 0,4-5 0 0,8 2-36 16,0-5-39-16,13 4-53 0,-16-24-59 16,38 35-129-16,-38-35-262 0,44 17 45 0,-5-5 340 15</inkml:trace>
  <inkml:trace contextRef="#ctx0" brushRef="#br0" timeOffset="102109.7766">11773 5088 1347 0,'0'0'284'0,"-22"-23"-197"0,22 23-35 0,-38-23-4 16,20 18-8-16,-6 1-1 0,1 8-2 0,-2 1 3 16,2 8-2-16,0 0-7 0,4 7-27 0,-1 3-4 15,1 3 0-15,1 3 0 0,1 3 0 0,4-3 0 16,6-2 0-16,6-6 0 0,7 1 0 15,4-4 0-15,-10-18 0 0,33 28 0 16,-13-20 0-16,2-1 0 0,2-5 0 0,3-2 0 16,2-4 0-16,2-3 0 0,2-3 0 0,-3-4 0 15,2-2 0-15,-3-2 0 0,1-3 0 0,-1 0 0 16,-2-2 0-16,0-3 0 0,-6 2 0 0,-1 1 0 16,-4 1 0-16,-16 22 0 0,22-31 0 0,-22 31 0 15,0 0 0-15,11-17 0 0,-11 17 0 16,0 0 0-16,-13 19 0 0,0 3-22 0,-5 7-9 15,-5 9 29-15,-5 9-11 0,-2 2 31 0,-3 8-6 16,0 9-13-16,0-1 18 0,-1 5-16 16,3-2 9-16,-1-3-8 0,4-2-9 0,5-7 17 15,3-7-16-15,5-8 18 0,4-6-12 0,1-7 0 16,4-5 0-16,6-23 0 0,-5 25 0 0,5-25 0 16,0 0 0-16,0 0 0 0,0 0 0 15,0 0 0-15,8-24 0 0,-1 1 0 0,1-3 0 16,3-5 0-16,0 1 0 0,0-2 0 0,1-2 0 15,0-5 0-15,0-3-1 0,3-4-26 0,-2-7-39 16,10 11-80-16,-19-25-200 0,18 18-277 0,-6 1 25 16,-3 1 359-16</inkml:trace>
  <inkml:trace contextRef="#ctx0" brushRef="#br0" timeOffset="102844.1999">12888 5166 1341 0,'-8'-20'70'16,"8"20"-41"-16,2-34-32 0,-2 34 19 0,1-28 12 15,-1 28 7-15,0-17 12 0,0 17 5 16,0 0 8-16,0 0-4 0,0 0-11 16,0 0-12-16,0 0-12 0,-20 11-8 0,20-11 1 15,-19 26 7-15,19-26 1 0,-21 37-4 0,8-14 24 16,4 2-29-16,-2 1 22 0,2 0-17 0,-2 2-9 16,4-2 3-16,2-2-12 0,1-2 0 0,6-5 0 15,-2-17 0-15,12 26 0 0,-12-26 0 16,25 18 0-16,-8-13 0 0,4-5 0 0,3-4 0 15,4-5 0-15,3-2 0 0,0-4 0 0,2 0 0 16,-1-3 0-16,-1-1 0 0,-1-1 0 0,-5-2-2 16,-2 2-1-16,-2-2-6 0,-4 2 6 0,-1 2-5 15,-4 0-10-15,-12 18 26 0,13-28-24 0,-13 28 25 16,0 0-9-16,4-19 1 0,-4 19 1 16,0 0 0-16,0 0-1 0,0 0-1 15,0 0-1-15,-4 24-9 0,4-24 28 0,-6 33-23 16,4-11 24-16,-1-2-11 0,5 1-7 0,-1-1 3 15,2 2-5-15,1-1 4 0,1-3-3 0,2-1 0 16,-7-17 0-16,17 26 0 0,-17-26 0 0,23 17 0 16,-23-17 0-16,27 7 0 0,-27-7 0 0,31-4 0 15,-31 4 0-15,32-17 0 0,-32 17 0 0,30-31 0 16,-18 11 0-16,0-3 0 0,-2-3 0 16,-2-1 0-16,-1-1 0 0,-3-1 0 0,-1-1 0 15,-1 1 0-15,-1-3 0 0,0 2 0 0,3 3 0 16,-2 1 0-16,5 4-26 0,-3 0-35 15,-4 22-26-15,19-33-40 0,6 36-97 0,-25-3-261 16,23-15-72-16,-2 17 78 0</inkml:trace>
  <inkml:trace contextRef="#ctx0" brushRef="#br0" timeOffset="103063.0196">13924 4971 1477 0,'0'0'316'0,"0"0"-237"15,-20-4-32-15,20 4-7 0,-17 2-7 0,17-2-9 16,-22 15-6-16,22-15-5 0,-25 29-13 16,12-9 0-16,1 3 0 0,-1 4 0 15,-1 2 0-15,3 2 0 0,0 1 0 0,3-4 0 16,0-2 0-16,5-4 0 0,0-4 0 0,3-18 0 16,6 27 0-16,-6-27-37 0,0 0-19 0,30 22-37 15,-30-22-74-15,40-10-253 0,-21-8-171 0,8-5 20 16,6 2 460-16</inkml:trace>
  <inkml:trace contextRef="#ctx0" brushRef="#br0" timeOffset="103234.8446">13876 4406 1879 0,'0'0'86'0,"-28"1"-67"0,28-1-13 0,-17 2-4 15,17-2-9-15,0 0-21 0,0 0-9 16,0 0-24-16,22 11-12 0,4 0-28 0,-7-17-56 15,26 19-113-15,-16-7-278 0,7-7 55 0,10 11 277 16</inkml:trace>
  <inkml:trace contextRef="#ctx0" brushRef="#br0" timeOffset="103437.9427">14474 4349 1355 0,'-6'20'122'0,"6"-20"-78"0,-26 32 10 16,9-14 14-16,8 15 12 0,-10-2 3 0,8 13-31 15,-3-2 11-15,3 10-35 0,-1 1-5 0,2 5 1 16,0 4-20-16,2-3 8 0,-3 2-12 0,2-4 9 16,-2-4-10-16,0 0-6 0,3-3 17 0,-3-5-18 15,3-2 15-15,-1-4-8 0,2-4-13 0,1-6-9 16,3-2-21-16,3-27-16 0,1 38-32 16,-1-38-30-16,9 29-81 0,-9-29-127 0,0 0-213 15,0 0 48-15,4-29 401 0</inkml:trace>
  <inkml:trace contextRef="#ctx0" brushRef="#br0" timeOffset="103578.6525">14169 5082 1386 0,'-37'-37'256'15,"37"37"-105"-15,0 0-51 0,0 0-40 0,0 0-27 16,0 0-19-16,0 0-11 0,0 0-1 0,0 0-2 16,34-1 2-16,-3-5-1 0,4-3-3 0,9-4-13 15,2-3-17-15,5 1-30 0,-5-12-50 0,18 17-92 16,-28-27-157-16,16 14-211 0,2 2 40 0,-13-16 417 15</inkml:trace>
  <inkml:trace contextRef="#ctx0" brushRef="#br0" timeOffset="103900.3151">14821 4411 1866 0,'-27'23'50'0,"4"7"-28"0,-4 6 28 15,4 6-19-15,-3 2-3 0,2 6-28 0,0-1 0 16,3 4 0-16,3 1 0 0,3 0 0 0,2-4 0 15,4-2 0-15,3-5 0 0,3-3 0 16,0-3 0-16,2-7 0 0,1-4 0 16,4-3 0-16,0-3 0 15,3-3 0-15,-7-17 0 0,21 19 0 0,-21-19 0 16,30 4 0-16,-12-8 0 0,1-6 0 0,3-4 0 16,1-4 0-16,3-5 0 0,-2 0 0 0,1-1 0 15,-4-1 0-15,-1 2 0 0,-1-1 0 0,0 1 0 16,0-1 0-16,-1 4 0 0,1 0 0 15,-2 6 0-15,-17 14 0 0,24-14 0 16,-24 14 0-16,0 0 0 0,0 0 0 0,17 23 0 16,-17-23 0-16,1 37 0 0,-2-14 0 0,-3 3 0 15,-1 0 0-15,7 3 0 0,-6-9-80 0,17 19-155 16,-22-21-408-16,18 4 12 0,-3-5 174 0</inkml:trace>
  <inkml:trace contextRef="#ctx0" brushRef="#br0" timeOffset="104519.571">16661 4518 1445 0,'-23'0'137'0,"-10"0"-86"15,-4 10-39-15,-14 2 20 0,-5 10-2 16,-12-2 24-16,2 12 11 0,-7-4-14 0,5 5 2 15,-1 0-17-15,6 1 3 0,6-3-13 16,8 1-10-16,10-4-16 0,9-3 0 0,9-4 0 16,21-21 0-16,-13 27 0 0,13-27 0 0,24 22 0 15,0-12 0-15,12-3 0 0,6-2 0 0,10-3 0 16,7-2 0-16,9-2 0 0,2 0 0 0,2-1 0 16,2 1 0-16,-8 0 0 0,-5 4 0 0,-10 0 0 15,-11 4 0-15,-12 3 0 0,-10 3 0 0,-18-12 0 16,12 34 0-16,-18-10 0 0,-6 5 0 15,-10 3 0-15,-9 6 0 0,-9 1 0 0,-7-1 0 16,-5 1 0-16,1 0 0 0,1-4 0 16,4-4 0-16,2-1 0 0,6-4 0 0,7-2 0 15,3-6-3-15,28-18-36 0,-28 17-19 0,28-17-41 16,0 0-43-16,36-2-115 0,-36 2-322 0,54-39 30 16,-4 15 229-16</inkml:trace>
  <inkml:trace contextRef="#ctx0" brushRef="#br0" timeOffset="104753.7463">16959 4558 1862 0,'-25'18'33'0,"3"3"-22"16,2 5-9-16,3 6 13 0,0 2 0 0,5 4 13 16,-2 4-7-16,4 1 4 0,3 4-12 0,5 2 1 15,0-1-12-15,2 0 4 0,0-2-9 0,3-1-8 31,-2-4 20-31,2 0-30 0,1-4 18 0,1-4-10 0,5-2-19 0,-1-8-6 0,4 3-43 0,-13-26-42 16,27 39-99-16,-27-39-142 0,0 0-191 0,17 16 52 16,-17-16 417-16</inkml:trace>
  <inkml:trace contextRef="#ctx0" brushRef="#br0" timeOffset="104925.8829">16915 4860 1838 0,'0'0'119'0,"0"0"-90"0,0 0-17 16,0 0 2-16,11 23 3 0,-11-23-2 15,0 0-12-15,23 23-3 0,-23-23 0 0,29 11 0 16,-9-7 0-16,3-3 0 0,3-2-11 0,4-1-22 16,1-6-18-16,6 3-35 0,-8-12-40 0,16 16-76 15,-24-25-137-15,10 11-207 0,3 4 37 0,-8-14 366 16</inkml:trace>
  <inkml:trace contextRef="#ctx0" brushRef="#br0" timeOffset="105114.5924">17378 4470 1817 0,'-24'16'75'0,"4"8"-57"0,0 6 19 16,3 9-21-16,-3 3 22 0,2 6-7 0,1 2-16 15,1 7-15-15,2-2 0 0,4 2 0 0,-1 0 0 16,2-5 0-16,5-4 0 0,2-3 0 15,4-4 0-15,1-4 0 0,7-2-3 0,-2-6-36 16,9 2-28-16,-3-10-12 0,8 5-26 0,-22-26-61 16,46 32-158-16,-21-25-230 0,1-5 13 0,6 6 373 15</inkml:trace>
  <inkml:trace contextRef="#ctx0" brushRef="#br0" timeOffset="105664.4899">17688 4674 1853 0,'-18'7'70'0,"18"-7"-45"0,-22 32-8 15,12-10 10-15,-3 3 2 0,-2 8-3 0,-2 1-26 16,0 3 0-16,0 3 0 0,2 0 0 16,-2 1 0-16,1-1 0 0,0-1 0 0,1-3 0 15,3-2 0-15,2-5 0 0,4-5 0 0,1-3 0 16,5-21 0-16,0 25 0 0,0-25 0 15,0 0 0-15,0 0 0 0,0 0 0 0,20 4 0 16,-20-4 0-16,17-28 0 0,-5 7 0 0,2-7 0 16,1-2 0-16,0-1 0 0,-2-3 0 0,1 1 0 15,-3-1 0-15,-2 2 0 0,0-1 0 16,-2-2 0-16,-1-1 0 0,0-3 0 0,-1-1 0 16,1 1 0-16,-1 2 0 0,0 7 0 0,0 7 0 15,-5 23 0-15,5-21 0 0,-5 21 0 0,0 0 0 16,0 0 0-16,0 0 0 0,3 24 0 0,-3-24 0 15,5 35 0-15,-1-17 0 0,-4-18 0 0,12 32 0 16,-12-32 0-16,19 25 0 16,-19-25 0-16,26 20 0 0,-26-20 0 0,29 12 0 15,-12-10 0-15,-17-2 0 0,28 3 0 0,-28-3 0 16,23-4 0-16,-23 4 0 0,26-13 0 0,-26 13 0 16,25-22 0-16,-25 22 0 0,31-29 0 0,-13 12 0 15,2-1 0-15,0 0 0 0,0 2 0 0,-1 0 0 16,-2 3 0-16,-17 13 0 0,28-16 0 0,-28 16 0 15,0 0 0-15,0 0 0 0,0 0 0 16,0 0 0-16,11 33 0 0,-16-10 0 0,-5 6 0 16,-2 5 0-16,-1 3 0 0,-3 4 0 0,-2 2 0 15,0 0 0-15,-1 1 0 0,4-7 0 0,4 2 0 16,0-10-31-16,12 8-131 0,-1-37-250 16,-11 37-230-16,13-19 32 0,-2-18 421 0</inkml:trace>
  <inkml:trace contextRef="#ctx0" brushRef="#br0" timeOffset="107117.7104">18966 4538 778 0,'0'0'242'0,"24"-3"-82"16,-24 3-28-16,0 0-17 0,0 0-8 15,0 0-32-15,0 0-14 0,0 0-11 0,0 0-14 16,0 0 17-16,0 0 7 0,0 0-18 0,6 35 8 16,-6-8-22-16,-3 7-15 0,-2 4 3 15,-1 6-11-15,-2 4 5 0,-3 4-9 0,-3 0 6 16,1 2-11-16,0-4 8 0,2 0-9 0,1-5 8 15,0-3-1-15,1-2-23 0,2-3 10 0,3-5-33 16,4-1-1-16,0-11-28 0,9 6-44 0,-9-26-71 16,21 28-197-16,-21-28-166 0,17 13 32 0,-17-13 433 15</inkml:trace>
  <inkml:trace contextRef="#ctx0" brushRef="#br0" timeOffset="107539.658">18662 4611 1770 0,'-20'9'83'16,"20"-9"-61"-16,0 0-16 0,19-1 16 0,-19 1 13 15,39-2 10-15,-13-1-2 0,6 2-22 0,4-3-21 16,6 0 0-16,2-2 0 0,4-1 0 0,3-3 0 15,2 1 0-15,3-5 0 0,0 1 0 16,-1-3 0-16,-2-1 0 0,0 2 0 16,-2-2 0-16,-5 2 0 0,-2 1 0 0,-8 0 0 15,-7 2 0-15,-4 5 0 0,-8 1 0 0,-17 6 0 16,0 0 0-16,17-2 0 0,-17 2 0 0,0 0 0 16,0 0 0-16,0 0 0 0,-13 24 0 0,7-5 0 15,-5 8 0-15,-2 4 0 0,-2 4 0 0,-2 3 0 16,0 4 0-16,0 4 0 0,0 2 0 0,2 1 0 15,0-2 0-15,0 0 0 0,4-5 0 16,0 0 0-16,4-6 0 0,2-4 0 0,2-1 0 16,1-3 0-16,1-4 0 0,1-4 0 0,0-20 0 15,8 28 0-15,-8-28 0 0,14 18-55 16,-14-18-49-16,26 7-41 0,-24-27-134 0,24 11-316 16,-8-6 31-16,-2-8 260 0</inkml:trace>
  <inkml:trace contextRef="#ctx0" brushRef="#br0" timeOffset="107711.5137">19418 4874 1884 0,'0'0'113'0,"-17"8"-68"0,17-8-40 15,0 0-5-15,0 0 0 0,0 0 0 0,0 0 0 16,0 0 0-16,0 0 0 0,31 5 0 16,-9-10 0-16,6-3 0 0,2-6 0 15,6 0 0-15,-1-5 0 0,5 2 0 0,-3-5-27 16,3 6-53-16,-11-8-42 0,11 16-35 0,-19-22-70 15,24 17-283-15,-12-1-17 0,-8-9 131 0</inkml:trace>
  <inkml:trace contextRef="#ctx0" brushRef="#br0" timeOffset="107899.0407">19983 4420 1812 0,'-27'17'52'0,"27"-17"-27"0,-18 24 3 15,10-5-6-15,-7 3 27 0,3 9-26 0,-3 1 13 16,1 8-36-16,-2 3 0 0,2 3 0 15,-1 0 0-15,0 2 0 0,-1-2 0 0,3-3 0 16,1-3 0-16,2-5 0 0,3-2 0 0,2-6 0 16,5-1 0-16,0-4 0 0,5-3 0 15,-5-19 0-15,13 28-3 0,-13-28-55 0,29 13-25 16,-12-15-22-16,16 9-59 0,-18-27-136 0,18 11-258 16,-4-3 2-16,-4-11 337 0</inkml:trace>
  <inkml:trace contextRef="#ctx0" brushRef="#br0" timeOffset="108117.7689">20220 4571 1558 0,'0'0'219'0,"0"0"-126"15,0 0-34-15,0 0-21 0,0 0-9 0,0 0-11 16,-27 32 4-16,17-9-11 0,-4 5-11 0,0 3 0 16,0 4 0-16,-2 3 0 0,2 3 0 0,-1 0 0 15,-1-1 0-15,3-1 0 0,2-4 0 0,1 0 0 16,2-5 0-16,2-1 0 0,0-4 0 0,4-2 0 15,-1-5-11-15,5 1-32 0,-2-19-54 16,8 31-60-16,-8-31-164 0,0 0-300 0,0 0 62 16,0 0 322-16</inkml:trace>
  <inkml:trace contextRef="#ctx0" brushRef="#br0" timeOffset="108305.2706">20190 4613 1871 0,'0'0'71'0,"0"0"-59"0,0 0-13 16,0 0 0-16,0 0 0 0,19-7 1 0,1 3 2 15,4-4 0-15,5 1-1 0,5-1-1 0,0 0-1 16,4 1 1-16,-1 0-12 0,3 3-14 0,-5-4-36 16,5 11-49-16,-16-16-69 0,18 22-294 15,-19-8-76-15,-23-1 15 0</inkml:trace>
  <inkml:trace contextRef="#ctx0" brushRef="#br0" timeOffset="108524.0453">20158 4885 1608 0,'-35'3'170'16,"35"-3"-107"-16,-23 17-32 0,23-17-7 0,0 0-3 15,0 0-1-15,0 0 2 0,17 11 5 0,2-15 2 16,7 1-4-16,4-4-18 0,8-3-7 0,2 0 0 15,1-1 0-15,2 0 0 0,-6 1 0 0,-3 1-2 16,-8 1-27-16,-1 3-7 0,-8 0-9 16,-17 5-14-16,23-5-33 0,-23 5-52 0,0 0-98 15,0 0-328-15,0 0 29 0,0 0 255 16</inkml:trace>
  <inkml:trace contextRef="#ctx0" brushRef="#br0" timeOffset="108676.2143">20004 5101 1405 0,'-26'-6'389'0,"26"6"-317"0,-22 21-48 16,22-21-2-16,0 0-2 0,6 19-16 16,-6-19 12-16,32 6-16 0,-4-7 11 0,10-2 9 0,6-3-16 0,2-3 9 15,7-2-16 1,1-4-14-16,2 2-22 0,-6-5-30 0,5 8-55 16,-16-19-94-16,22 10-327 0,-16-1-38 15,-3-3 182-15</inkml:trace>
  <inkml:trace contextRef="#ctx0" brushRef="#br0" timeOffset="109116.9778">20845 4694 1540 0,'-5'20'181'0,"-21"-8"-112"0,5 11-13 16,-6 0-8-16,1 9 1 0,-6-1-11 0,3 4 3 16,-4 0-16-16,2 1-25 0,0 0 0 15,0-1 0-15,4-4 0 0,3-2 0 16,5-5 0-16,7-1 0 0,4-6 0 0,8-17 0 15,-2 22 0-15,2-22 0 0,0 0 0 0,20 6 0 16,-20-6 0-16,29-17 0 0,-7-1 0 0,3-7 0 16,2-6 0-16,3-3 0 0,-1-1 0 0,1-1 0 15,-2 1 0-15,-5-2 0 0,-4-2 0 0,-2 1 0 16,-2 1 0-16,-4 2 0 0,-3 3 0 0,0 6 0 16,-5 5 0-16,-3 21 0 0,3-19 0 15,-3 19 0-15,0 0 0 0,0 0 0 0,-6 19 0 16,1-1 0-16,1 6 0 0,-1 8 0 0,0-1 0 15,4 6 0-15,-1 0 0 0,2-1 0 16,2 2 0-16,2-2 0 0,2-2 0 0,1-4 0 16,3-1 0-16,3-3 0 0,3-3 0 0,5-2 0 15,3-4 0-15,5-2 0 0,0-8 0 0,2-2 0 16,-1-6 0-16,1-4 0 0,-2-4 0 16,-2-5 0-16,-4-3 0 0,-6-5 0 0,-4-3 0 15,-2-3 0-15,-4-3 0 0,-1-3 0 0,-2-1 0 16,-3 0 0-16,-1-2 0 0,-1 1 0 0,2-1 0 15,-1-2 0-15,5 3 0 0,-2-4 0 0,3 6-40 16,-6-4-58-16,9 18-38 0,-18-15-93 0,9 35-383 16,9-20 51-16,-9 20 191 0</inkml:trace>
  <inkml:trace contextRef="#ctx0" brushRef="#br0" timeOffset="109653.473">19174 5441 1549 0,'0'0'117'0,"0"0"-54"16,0 0-21-16,16 19-5 0,6-8 8 0,10-2-15 15,11-1-14-15,15-2-8 0,11-5-4 16,15-5 1-16,12-6 2 0,13-8-2 0,9-5-4 15,10-3 3-15,6-1-7 0,-2-2 5 0,2-1-8 16,-6 4 4-16,-8 0-4 0,-7 4 3 0,-6 2-4 16,-11 6 5-16,-10 2-6 0,-13 7 0 0,-15 4-8 15,-12 5-21-15,-18-1-36 0,-4 12-47 0,-24-15-82 16,4 22-283-16,-20 0-38 0,-14-4 90 16</inkml:trace>
  <inkml:trace contextRef="#ctx0" brushRef="#br0" timeOffset="110853.112">3716 6786 1147 0,'-19'-29'106'0,"19"29"-30"16,-10-27-20-16,10 27-15 0,-11-29-7 15,11 29-12-15,-11-25 3 0,11 25-1 0,-13-17 2 16,13 17 0-16,0 0-5 0,-26-11-3 16,26 11-4-16,-22-1-1 0,22 1 1 0,-25 6 3 15,25-6 3-15,-29 8 1 0,29-8 0 0,-31 12 3 16,12-7-2-16,19-5 4 0,-36 15-2 0,18-6 1 15,-4-1-5-15,4 2 0 0,-3 3-7 16,2-3-3-16,0 5-3 0,0 1 0 0,0 1-3 16,-1 2 3-16,2 4-6 0,0 2 4 0,1 3-6 15,1 5 4-15,1 1-5 0,3-2-7 0,3 2 21 16,1-1-22-16,6-3 23 0,2-3-10 0,2-3-4 16,4-6 2-16,-6-18-4 0,23 28 4 0,-23-28-2 15,33 18 1-15,-13-13 0 0,2-4 1 0,6-6-2 16,3-2 2-16,4-5 1 0,7-5-5 15,3-4 6-15,1-5-6 0,3-2-8 16,1-1 22-16,-2-3-22 0,-2 3 22 0,-4-1-14 16,-7 0-7-16,-5 3 3 0,-5 0-4 0,-5 4 9 15,-4 1-2-15,-4 4 4 0,-3-1-3 0,-5 3 4 16,-4 16-3-16,1-32 3 0,-1 32-1 0,-11-26 2 16,11 26-2-16,-16-21 1 0,16 21-2 0,-18-13 2 15,18 13-1-15,-18-6 1 0,18 6-1 16,0 0-1-16,-19-2-1 0,19 2-6 0,0 0-11 15,0 0-16-15,0 0-29 0,-9 33-72 0,9-33-144 16,-19 6-324-16,19-6 23 0,0 0 385 0</inkml:trace>
  <inkml:trace contextRef="#ctx0" brushRef="#br0" timeOffset="111900.1469">3886 6832 337 0,'17'-18'139'0,"-17"18"-4"0,13-26 6 16,-13 26-19-16,9-23-6 0,-9 23-8 16,8-18-13-16,-8 18-5 0,0 0-3 0,0-17 0 15,0 17-5-15,0 0-5 0,0 0-12 0,0 0-16 16,0 0-12-16,0 0-12 0,0 0-7 0,-2 19-7 16,2-19 1-16,-4 28-4 0,2-7 5 0,2 4-3 15,3 4 3-15,0 5-10 0,2 4 9 0,0 2-6 16,1-1-8-16,0 1 22 0,-1 0-24 0,0-1 19 15,-1 0-9-15,-3-5-5 0,1-3 3 16,2-7-6-16,0-4 4 0,-4-20-8 0,12 24-7 16,-12-24-12-16,0 0-13 0,25 2-21 15,-25-2-36-15,32-19-82 0,-27-15-196 0,19 6-217 16,3 0 56-16,-10-15 507 0</inkml:trace>
  <inkml:trace contextRef="#ctx0" brushRef="#br0" timeOffset="117412.4789">5523 6480 717 0,'0'0'195'15,"0"0"-139"-15,5-17-30 16,-5 17-8-16,0 0 4 0,0 0 18 0,-8-18-11 16,8 18 13-16,0 0-12 0,0 0 2 0,0 0 4 15,0 0-2-15,-22-20-4 0,22 20-8 0,0 0-10 16,-17 2-5-16,17-2-5 0,-18 7-18 0,18-7 19 15,-20 18-11-15,20-18 19 0,-27 30 9 0,9-12-4 16,2 5 6-16,-4 2-6 0,0 2 2 0,-3 0-10 16,0 3 4-16,-1 4-14 0,-3 1 8 15,-2 3-10-15,-2 2 8 0,-4-2-8 0,0 1 9 16,-3-2-8-16,4 0 14 0,0-3 0 0,2-2 11 16,2-3 14-16,4-1-33 0,2-5 22 0,3-4-34 15,3-3 10-15,18-16 2 0,-29 24-3 0,29-24 0 16,-27 12-2-16,27-12-1 0,-20 6-3 15,20-6 0-15,-20 2-2 0,20-2-1 0,-21-5 3 16,21 5 1-16,-20-11 2 0,20 11 1 16,-19-13 3-16,19 13-2 0,-17-12 3 0,17 12-2 15,0 0 2-15,-21-20-2 0,21 20 2 0,0 0-4 16,-15-20 1-16,15 20-1 0,0 0 1 0,-5-22 18 16,5 22-18-16,4-17 17 0,-4 17-35 0,8-19 18 15,-8 19-16-15,15-22 16 0,-15 22 2 0,22-30-3 16,-22 30 4-16,30-32-3 0,-13 18 4 15,0-1-4-15,0 4 4 0,-17 11-3 0,28-16 3 16,-28 16-3-16,22-7 2 0,-22 7 0 16,0 0 0-16,23 1 2 0,-23-1-3 0,0 0 1 15,21 9-1-15,-21-9 0 0,17 7-1 0,-17-7 1 16,18 7-2-16,-18-7 2 0,24 6-1 0,-24-6 2 16,31 3-2-16,-14-1 1 0,1 1 0 0,2-1 6 15,-1 1 3-15,3 1 3 0,-1 1 0 16,2 2-1-16,0 2-5 0,-1 1 2 0,-3-1-5 15,3 3 1-15,-4-1-1 0,1 4 2 0,-1-2-1 16,0 2 5-16,0-2 15 0,-1-1-36 0,2-1 32 16,0 0-36-16,3-3 14 0,0 1 5 0,5-4-3 15,3-4 1-15,2-2-1 0,4-3-1 16,4-3 0-16,0-3-14 0,8 0-12 0,-4-7-18 16,10 13-85-16,-15-19-97 0,9 9-315 15,-2 11 12-15,-12-14 378 0</inkml:trace>
  <inkml:trace contextRef="#ctx0" brushRef="#br0" timeOffset="120964.9863">6477 6783 609 0,'0'0'67'15,"0"0"-31"-15,0 0-2 0,16-19 5 0,-16 19 5 16,0 0-1-16,0 0-11 0,0 0-2 0,0 0 8 15,0 0 11-15,0 0 8 0,0 0 4 0,0 0-6 16,0 0-7-16,0 0-5 0,0 0-10 0,0 0-1 16,0 0-1-16,3 25 3 0,-3-25 0 15,-6 32 7-15,0-15-7 0,5 5 3 16,-4-2-8-16,3 3-4 0,-2-2-10 0,3 2 0 16,-2-2-9-16,2 1 4 0,2-5-7 0,-1-17-13 15,5 27 29-15,-5-27-34 0,11 17 33 0,-11-17-18 16,20 9 1-16,-20-9 1 0,30-2 0 0,-11-4 18 15,3-3-36-15,1-3 33 0,2-2-32 0,-1-3 14 16,3-4 5-16,0-2-5 0,-1 2 6 16,1-2-6-16,-3 2 3 0,0 0-4 0,-4 5 3 15,0 0-2-15,-20 16 3 0,30-23-3 0,-30 23 2 16,21-15-1-16,-21 15 0 0,0 0-2 0,0 0 1 16,18-3-1-16,-18 3 1 0,0 0 0 15,0 0 1-15,7 25 2 0,-7-25-3 0,8 36 4 16,-6-9-5-16,2 4 6 0,-1 7-7 0,2 4-8 15,-1 5 25-15,1 5-24 0,-2 3 23 16,-1 2-6-16,-1 1-14 0,-1-1 13 0,-3-2-12 16,0-2 13-16,-3-2-11 0,1-2 20 0,-5-6-5 15,1-1 0-15,-3-7 34 0,1 1-25 0,-6-6 26 16,0 1-10-16,-7-4-14 0,0-2 1 0,-4-4-5 16,-1-3 0-16,-2-6-8 0,1-5-2 0,2-4-9 15,-1-7-7-15,2-3-8 0,-1-6-14 16,5-4-15-16,-5-9-28 0,12 6-20 0,-6-18-25 15,20 18-65-15,-15-26-108 0,18 7-241 0,7 9 28 16,-4-17 415-16</inkml:trace>
  <inkml:trace contextRef="#ctx0" brushRef="#br0" timeOffset="121871.35">8415 6040 586 0,'-24'21'196'0,"2"-16"-96"0,4 9 3 15,-10-5 7-15,5 13-9 0,-11-5-13 0,6 13-6 16,-11-3-18-16,7 11-2 0,-5 1-16 16,5 12 8-16,-2 1 5 0,7 8-29 0,2-2 18 15,8 4-30-15,6-3-6 0,7 2 8 16,8-2-22-16,9-4 9 0,6-2-14 0,8-6 7 15,8-4-17-15,2-5-7 0,10-3-15 0,-4-12-40 16,15 5-32-16,-13-22-82 0,20 14-124 0,-8-11-187 16,-6-15 31-16,12 13 454 0</inkml:trace>
  <inkml:trace contextRef="#ctx0" brushRef="#br0" timeOffset="122152.5354">8768 6286 1183 0,'0'0'23'15,"0"0"-20"-15,0 0 8 0,0 0 25 0,0 0 18 16,0 0 12-16,0 0-11 0,13 29-15 0,-13-9-20 15,2 5-1-15,-2 4 11 0,2 4-34 16,-3 2 27-16,1 5-32 0,-3-2 4 0,1 4 11 16,0-1-11-16,-2 0 9 0,1 1-12 0,-3-3-2 15,4 2-28-15,-5-8-15 0,5 7-33 0,-7-15-13 16,11 11-36-16,-10-16-71 0,6-2-151 16,10 7-70-16,-8-25 297 0</inkml:trace>
  <inkml:trace contextRef="#ctx0" brushRef="#br0" timeOffset="122340.0411">8640 6786 1102 0,'-25'2'252'0,"7"-9"-158"0,18 7-18 16,0 0-19-16,0 0-16 0,0 0-19 0,0 0-15 16,0 0-5-16,0 0-1 15,27-12 1-15,-3 2-3 0,1-1 2 0,6-4-4 16,5-4-16-16,-2-6-34 0,12 7-53 0,-13-17-90 15,22 17-139-15,-4-5-166 0,-15-11 59 0,15 18 442 16</inkml:trace>
  <inkml:trace contextRef="#ctx0" brushRef="#br0" timeOffset="122710.459">9164 6252 1374 0,'-4'17'78'0,"4"-17"-57"15,-30 33 7-15,13-16 7 0,8 6 15 0,-6-4-5 16,5 7-20-16,-2-2 24 0,2 6-34 16,-2-2 27-16,4 6-11 0,-3-2-9 15,4 4 7-15,-2-1-11 0,3 1 6 0,0-1-11 16,2 2 7-16,-1-3-10 0,3-3 2 0,1-5-9 16,1-4 1-16,2-3-6 0,1-2 4 15,-3-17-4-15,9 24 3 0,-9-24-3 0,0 0 1 16,20 15-1-16,-20-15 1 0,18-5 2 0,-18 5-2 15,24-17 3-15,-24 17-2 0,28-29 1 0,-13 12-1 16,-2-1 2-16,3 0-3 0,-3-1 4 16,2 0-4-16,-3 1 3 0,-12 18-3 15,23-29 2-15,-23 29-3 0,19-14 3 0,-19 14-3 16,0 0 0-16,0 0 1 0,20 15-2 0,-20-15 4 16,10 35-2-16,-6-12 0 0,-2 4-9 0,-1 0-2 15,0 2-17-15,-3-4-5 0,6 4-25 0,-7-10-16 16,13 11-38-16,-10-30-42 0,22 33-80 0,-22-33-200 15,18 11-44-15,9 0 177 0</inkml:trace>
  <inkml:trace contextRef="#ctx0" brushRef="#br0" timeOffset="123057.3587">9505 6743 1423 0,'0'0'33'0,"0"0"-27"16,-11 21 2-16,11-21 7 0,0 0 7 0,29 17 5 16,-29-17-2-16,35 0-4 0,-13-4-7 0,4-1-6 15,-2-2-3-15,2-1-3 0,-2-1 1 0,-1-2-3 16,-3 1 2-16,-2-1-2 0,-18 11 4 0,25-20-1 16,-25 20 9-16,19-15 9 15,-19 15 13-15,0 0 7 0,0-21-1 0,0 21-7 16,0 0-10-16,-21-16-11 0,21 16-4 0,-22-8-3 15,22 8-1-15,-28-1 1 0,11 2 2 0,-1 2 2 16,0 2 3-16,18-5 3 0,-34 17 1 0,34-17 2 16,-30 26-5-16,18-9 0 0,1 2-7 0,3 0-1 15,0 2-6-15,4-3 4 0,1 0-6 0,3-18 3 16,5 29-8-16,-5-29-10 0,20 24-19 16,-20-24-26-16,32 23-67 0,-32-23-150 0,25-5-314 15,-6 7 8-15,2-8 331 0</inkml:trace>
  <inkml:trace contextRef="#ctx0" brushRef="#br0" timeOffset="123675.8543">10668 6650 1276 0,'-27'2'114'0,"27"-2"-56"0,-39 15-15 0,21-3 3 16,-4-4-6-16,4 5-2 0,-4-1-7 0,3 6 7 15,-2-5 1-15,3 7 5 0,-2-4-3 0,5 2-2 16,15-18-13-16,-28 32-3 0,28-32-10 15,-14 28-1-15,14-28-7 0,-2 22-2 0,2-22-3 16,13 17 1-16,-13-17-1 0,24 16 4 16,-24-16-1-16,34 9 0 0,-13-8 3 0,3-2-2 15,2-5 1-15,3-2-3 0,0-4 1 0,1-4-4 16,2-1 4-16,0-2-4 0,-2-2 4 0,-1-1-4 16,-3 1 4-16,-2-1-3 0,-3 0 3 15,-3 1-4-15,-4 3 4 0,-3 1-2 0,-11 17 1 16,14-20 0-16,-14 20 1 0,0 0-1 0,0 0 4 15,0 0-2-15,0 0-2 0,0 0 0 0,0 0-3 16,0 0 0-16,-28 34-1 0,14-10 3 0,-3 5-4 16,2 2 6-16,0 2-5 0,0 1 5 0,3-3-6 15,4 1 3-15,2-3-6 0,4-4-1 0,6-2-21 16,3-6-5-16,-7-17-26 16,31 22-18-16,-1-11-15 0,-8-19-57 0,22 17-65 15,-19-25-144-15,13 4-145 0,7 6 40 0,-13-19 463 16</inkml:trace>
  <inkml:trace contextRef="#ctx0" brushRef="#br0" timeOffset="123889.5895">11334 6649 1313 0,'-19'-8'135'16,"-5"-3"-56"-16,24 11-8 0,-38-5 4 0,38 5-10 16,-37 4-16-16,19 3-9 0,-5 0-12 0,1 5-4 15,-3 3-3-15,4 4 2 0,-2 3-3 0,2 2 2 16,1 1-5-16,1 1 1 0,3-2-8 0,3 1 1 15,3-2-10-15,5-2 0 0,5-1-3 0,0-20 0 16,12 32-2-16,-12-32 2 0,32 24-12 16,-10-15-5-16,7-6-21 0,1-6-18 0,12 3-43 15,-11-21-69-15,25 21-181 0,-14-17-241 0,-3-1 68 16,6 8 381-16</inkml:trace>
  <inkml:trace contextRef="#ctx0" brushRef="#br0" timeOffset="124155.2111">11619 6662 1409 0,'-22'9'86'0,"2"-12"-35"16,20 3 7-16,-33 5 2 0,33-5-8 0,-31 6-8 16,31-6-1-16,-35 9-4 0,35-9-1 0,-35 18-6 15,35-18 2-15,-31 27-8 0,31-27-3 16,-29 26-6-16,29-26-4 0,-21 28-7 15,15-11 3-15,6-17-7 0,-9 31 0 0,9-31-2 16,2 31 0-16,-2-31-2 0,11 29 2 0,-11-29-4 16,18 21-2-16,-18-21-14 0,27 16-8 0,-9-9-18 15,-18-7-12-15,40 4-30 0,-40-4-32 0,45-6-71 16,-34-15-116-16,16 11-221 0,-1 0 16 16,-7-12 379-16</inkml:trace>
  <inkml:trace contextRef="#ctx0" brushRef="#br0" timeOffset="124530.2446">11703 6751 1422 0,'-21'6'97'0,"14"11"-31"0,7-17-6 0,-17 24-7 16,17-24-17-16,-8 19-6 0,8-19-11 0,0 0-5 15,11 21-8-15,-11-21-3 0,23 6 0 0,-6-5 6 16,3-3 4-16,2-2 0 0,1-3 3 0,1-3-7 15,0 0 0-15,2-2-4 0,-4-1 0 0,-2 0-6 16,0-3 6-16,-1 3-6 0,-19 13 3 0,28-31-1 16,-28 31 0-16,14-24 1 0,-14 24 8 15,1-18 1-15,-1 18 5 0,-6-17-2 0,6 17-5 16,0 0-5-16,-26-20-3 0,26 20-1 0,-29-5-1 16,12 8 0-16,-1 3 1 0,-2 5 1 0,0 4-3 15,-3 4 6-15,1 4-2 0,0 3 8 16,0-1 0-16,3 3 5 0,2-4-2 0,3 1 4 15,3-3-8-15,5-3-1 0,6-19-8 0,1 30 0 16,-1-30 0-16,15 20 0 0,-15-20-1 16,25 10-1-16,-6-9 1 0,1-3-6 0,6-5-8 15,4-6-13-15,7-3-20 0,-1-9-32 0,12 8-48 16,-13-23-117-16,27 10-347 0,-12-4 20 0,-1-7 245 16</inkml:trace>
  <inkml:trace contextRef="#ctx0" brushRef="#br0" timeOffset="124717.7179">12464 6158 1704 0,'-39'16'112'15,"13"8"-65"-15,-3 3-18 0,4 5 1 0,-1 3-14 16,2 4 2-16,1 1 7 0,3 5-18 0,2-1 21 16,2 2-24-16,3-1 1 0,3-1 4 0,5-2-12 15,2-2-5-15,4 0-8 0,1-5 0 16,4 0-26-16,0-10-7 0,8 7-80 0,-14-32-7 15,22 45-74-15,-22-45-179 0,0 0-112 0,19 27-8 16,-19-27 484-16</inkml:trace>
  <inkml:trace contextRef="#ctx0" brushRef="#br0" timeOffset="125702.1106">12363 6714 1230 0,'0'0'170'0,"0"0"-101"15,0 0-18-15,0 0 9 0,21-3-2 0,-3 6-6 16,-1-7-2-16,7 4-8 0,-2-4-11 0,2 0-9 16,1-1-8-16,-1 1-5 0,-2-1-2 0,-1 0-3 15,-4-1-1-15,-17 6-3 0,30-11 2 16,-30 11-1-16,22-13 2 0,-22 13-3 0,13-18 0 16,-13 18-1-16,9-22 3 0,-9 22-1 0,6-24 2 15,-6 24-3-15,2-31 2 0,-2 31-4 16,-3-31 4-16,3 31-2 0,-13-24 1 0,13 24-3 15,-18-20 2-15,18 20 2 0,-20-8 0 0,20 8 4 16,-26 4 0-16,26-4 0 0,-29 20-3 0,29-20 6 16,-35 36 0-16,15-11 8 0,1 0 0 15,3 4 8-15,0-2-8 0,5 2 3 0,4-4-10 16,4-2-3-16,5-2-5 0,2-4 1 0,-4-17-2 16,22 26 0-16,-22-26-1 0,34 12 0 0,-12-12 0 15,4-1 0-15,1-5 0 0,2-4 0 0,0-3 0 16,4-3 0-16,-2-2 0 0,-1 0 0 0,-1 0 0 15,-6 0 0-15,1 1 0 0,-2 2 0 16,-4 2 0-16,-1 2-2 0,-17 11-1 16,23-12 1-16,-23 12 2 0,0 0-4 0,17-5 1 15,-17 5-1-15,0 0-1 0,-3 22-11 0,-1-5-6 16,-2 5 4-16,-1 4-3 0,-3 2 19 0,-1 1-1 16,0-1 6-16,0 2-18 0,-1-2 5 0,1 0-6 15,1-3 5-15,3-3 8 0,1-5 4 0,6-17-2 16,-5 23 2-16,5-23-3 0,0 0-6 15,0 0-1-15,0 0 1 0,0 0 2 0,20-5 6 16,-20 5 3-16,19-33-3 0,-7 12 4 0,0-1-4 16,1-1 7-16,-2-1-4 0,-1-1 8 0,0 2-3 15,-1-3 5-15,0 0-3 0,-1 1 7 16,1 2-5-16,0 3 4 0,-9 20-4 0,12-28 2 16,-12 28-4-16,0 0 2 0,12-21-2 0,-12 21-3 15,0 0 0-15,0 0-4 0,0 0-1 16,21 3 1-16,-21-3 0 0,17 7-2 0,-17-7 0 15,23 8-2-15,-23-8 0 0,28 5 1 0,-28-5-1 16,32 5 1-16,-13-4 0 0,3 0 1 0,0-1-1 16,0-1-1-16,-3 0 1 0,1 0-1 0,-2-2 0 15,0 1 1-15,0-2-2 0,-18 4 0 0,32-7-2 16,-32 7 0-16,26-8-4 0,-26 8 2 16,0 0 0-16,0 0 3 0,0 0 3 15,9-20 2-15,-9 20 1 0,0 0 0 0,-23-9 0 16,23 9 2-16,-24-4-1 0,24 4-2 0,-33 1 1 15,12 4 0-15,0 3 3 0,-4 3 0 0,2 3-6 16,-1 0 0-16,1 4 0 0,2 0 0 0,3 4 0 16,1 0 0-16,5 0 0 0,1-2 0 0,3-2 0 15,7-1 0-15,1-17 0 0,4 26 0 16,-4-26 0-16,17 15 0 0,-17-15 0 0,30 7 0 16,-10-7 0-16,2-4 0 0,2-3 0 0,1-3 0 15,2-2 0-15,0-3 0 0,-2-2 0 0,0-2 0 16,-1 1 0-16,-3-1 0 0,-4 0 0 0,-17 19 0 15,27-31 0-15,-27 31 0 0,15-25 0 16,-15 25 0-16,6-21 0 0,-6 21 0 0,0 0 0 16,0 0 0-16,0 0 0 0,0 0 0 15,0 0 0-15,0 0 0 0,-18 0 0 0,18 0 0 16,-16 28 0-16,7-10 0 0,-1 4 0 0,1 2 0 16,0-1 0-16,4 0 0 0,-1-3 0 0,6 1-35 15,0-21-12-15,6 30-17 0,-6-30-12 0,18 20-19 16,-18-20-25-16,34 8-84 0,-14-12-368 0,-1-8 41 15,10 5 229-15</inkml:trace>
  <inkml:trace contextRef="#ctx0" brushRef="#br0" timeOffset="125905.2536">13803 6196 1490 0,'-12'44'255'15,"-14"-6"-189"-15,11 9-8 0,-6-3 9 0,1 5-30 16,-2 0 10-16,2-1-29 0,0-2-9 0,4-4-9 16,4-2 0-16,2-2 0 0,4-3 0 0,-1-5-31 15,7 0-20-15,-2-7 1 0,5 2-41 0,-3-25-7 16,6 37-88-16,-6-37-128 0,0 0-240 16,0 0 26-16,0 0 385 0</inkml:trace>
  <inkml:trace contextRef="#ctx0" brushRef="#br0" timeOffset="126108.3878">13585 6545 1940 0,'0'0'61'0,"0"0"-30"0,0 0-16 0,0 0-15 16,0 0 0-16,3 19 0 0,-3-19 0 16,0 0 0-16,23 9 0 0,-23-9 0 0,24 4 0 15,-24-4 0-15,33-5 0 0,-13 0 0 0,7 0-39 16,-2-5-23-16,5 6-19 0,-5-11-34 0,13 15-39 15,-18-21-76-15,22 20-176 0,-14-4-111 16,-7-8 75-16,10 18 442 0</inkml:trace>
  <inkml:trace contextRef="#ctx0" brushRef="#br0" timeOffset="126248.9967">14028 6509 1305 0,'-12'37'324'0,"-7"-27"-204"15,14 11-34-15,-7-5-30 0,4 6-11 0,-3 0-19 16,2 3 0-16,1 0-13 0,-1 1-8 0,4 1-8 15,-1-1 0-15,3 1-10 0,-2-3 4 0,4 0-18 16,-4-4-11-16,6 8-77 0,-1-28-146 16,0 32-83-16,0-32-268 0,0 0 92 0,21 20 460 15</inkml:trace>
  <inkml:trace contextRef="#ctx0" brushRef="#br0" timeOffset="126405.2508">14092 6080 1603 0,'-17'32'444'16,"-5"-25"-444"-16,-1 1 0 0,0 1 0 0,-1 3 0 15,-1 3 0-15,-4-4-56 0,10 13-107 0,-19-24-214 16,23 19-253-16,0-2 10 0,15-17 420 0</inkml:trace>
  <inkml:trace contextRef="#ctx0" brushRef="#br0" timeOffset="127233.5932">14556 6555 1188 0,'0'0'211'0,"-27"-7"-106"0,27 7-28 0,-34-7-9 16,34 7-8-16,-40-1-15 0,16 5-8 0,-2-2-10 16,1 7-3-16,1-1-4 0,2 4 1 0,0 2-4 15,4 1 3-15,-1 2-7 16,2 4 6-16,0 2-5 0,4 2 5 0,2 1-5 16,4-1 0-16,5-2-6 0,3-5-3 0,5-1-4 15,-6-17 2-15,26 24-2 0,-9-15 0 0,3-3 0 16,5-4-1-16,0-2-1 0,4-3 0 0,-3-5 0 15,2 0-2-15,-1-5 1 0,-2-2-4 0,-2-3-1 16,0-3-5-16,0-3-2 0,1-1-6 16,0-2 4-16,-2 1 0 0,-3 1 10 0,-3 2 0 15,-5 3 8-15,-3 0-4 0,-3 2 4 0,-5 18-3 16,6-29 3-16,-6 29-1 0,0-18 2 0,0 18 4 16,0 0 3-16,0 0 4 0,0 0 1 15,0 0-3-15,0 0-5 0,0 0-1 0,0 0-3 16,0 0 2-16,-6 23 0 0,6-23 2 0,0 0 0 15,21 21 2-15,-21-21 1 0,24 11-9 16,-24-11-1-16,31 9 0 0,-31-9 0 0,31 10 0 16,-31-10 0-16,30 10 0 0,-30-10 0 0,23 14 0 15,-23-14 0-15,12 18 0 0,-12-18 0 0,2 27 0 16,-4-10 0-16,-3 2 0 0,-2 0 0 0,-4 3 0 16,0-1 0-16,-3-1 0 0,2 1 0 0,-1-4 0 15,13-17 0-15,-23 26 0 0,23-26 0 0,-15 17 0 16,15-17 0-16,0 0 0 0,0 0 0 15,0 0 0-15,0 0 0 0,0 0 0 16,0 0 0-16,26-23 0 0,-8 4 0 0,3-3 0 16,3-2 0-16,3-2 0 0,-1 0 0 0,2 2 0 15,-1 2 0-15,0 0 0 0,-2 4 0 0,2 0 0 16,-4 4 0-16,-2 3 0 0,-21 11 0 0,27-11 0 16,-27 11 0-16,0 0 0 0,0 0 0 15,12 19 0-15,-12-19 0 0,-9 30 0 0,3-10 0 16,-2 0 0-16,1 2 0 0,-2 0 0 0,3 2 0 15,-3-6 0-15,6 5-51 0,3-23-73 0,-3 40-159 16,3-40-355-16,-8 25 34 0,8-25 258 0</inkml:trace>
  <inkml:trace contextRef="#ctx0" brushRef="#br0" timeOffset="127670.7082">15879 6506 1141 0,'-10'-23'184'0,"10"23"-116"15,-6-31-17-15,6 31-7 0,-7-25 4 0,7 25 13 16,0 0-16-16,0 0 1 0,-25-11-5 15,25 11-22-15,-17 11 9 0,17-11-5 16,-22 29-4-16,11-9 1 0,-1 4-8 0,1 2 4 16,0 3-8-16,2 1 6 0,-2 1-8 0,1 1 4 15,1-3-10-15,1 0 3 0,3-4-9 0,3-4-6 16,4-1-20-16,-2-20-28 0,15 29-52 0,-15-29-73 16,26 13-165-16,-26-13-205 0,31-9 56 0,-2 8 404 15</inkml:trace>
  <inkml:trace contextRef="#ctx0" brushRef="#br0" timeOffset="127831.8936">15817 6223 1574 0,'-42'14'84'16,"42"-14"-85"-16,0 0-36 0,0 0-28 15,0 0-40-15,0 0-31 0,36 18-41 0,-36-18-52 16,42-5-70-16,-9 15-101 0,-12-18 192 0,21 23 208 15</inkml:trace>
  <inkml:trace contextRef="#ctx0" brushRef="#br0" timeOffset="128097.5208">16139 6342 413 0,'13'20'184'0,"-10"-3"-22"0,-3-17-17 0,-8 33-10 15,8-33-11-15,-20 32-33 0,2-23 4 0,7 11-18 16,-13-13 10-16,12 10-1 0,-11-11-13 16,23-6-1-16,-34 19-17 0,34-19-4 0,-27 17-13 15,27-17-10-15,0 0-12 0,0 0-8 0,0 0-7 16,0 0-2-16,0 0 0 0,5 19 3 15,-5-19-1-15,33 4 2 0,-12-3 0 0,1 2 2 16,2-1 0-16,0 1 0 0,-1 1-3 0,-1 1 1 16,-5 2-3-16,0 2 1 0,-17-9 1 15,17 24 1-15,-17-24 3 0,3 32 4 0,-9-14-1 16,-4 2 6-16,-2 1-9 0,-4-3 4 0,-1 1-8 16,-1-3 1-16,-3-1-4 0,2-2-3 0,19-13-9 15,-32 16-9-15,32-16-19 0,-21 6-24 0,21-6-67 16,0 0-136-16,-18-13-331 0,18 13 15 0,7-27 279 15</inkml:trace>
  <inkml:trace contextRef="#ctx0" brushRef="#br0" timeOffset="128959.9563">16711 6551 1020 0,'2'-28'244'0,"-2"28"-186"0,0 0-26 15,18-19-6-15,-18 19 0 0,0 0-6 0,20-16-4 16,-20 16 2-16,0 0 11 0,0 0 12 0,0 0 7 16,18 21 6-16,-18-21-5 0,4 24 0 0,-4-24-9 15,-2 33-2-15,0-16-12 0,1 3 0 0,-3 0-9 16,2 0 2-16,-2 1-7 0,2 0 2 16,-2-1-8-16,1-2 0 0,1-1-4 0,2-17 0 15,-5 24-3-15,5-24 3 0,-5 17-3 0,5-17 2 16,0 0-3-16,0 0 1 0,0 0-3 0,0 0-1 15,0 0 3-15,0 0 1 0,0 0 2 16,0 0 1-16,19-13 0 0,-19 13-1 0,10-26 3 16,-10 26-3-16,10-34 2 0,-6 16-4 0,-1-2 5 15,1-1-6-15,-1 2 8 0,0-2-5 16,0-2 3-16,-1 0-1 0,2-3 2 0,-2-1-7 16,2 2 5-16,3 0-9 0,-1 5-7 0,-6 20 11 15,20-28-14-15,-20 28 28 0,20-13-15 0,-20 13 15 16,23-6-13-16,-23 6-1 0,26 2 0 0,-26-2-12 15,28 9 11-15,-28-9-13 0,27 14 27 0,-27-14-16 16,23 19 13-16,-23-19-17 0,18 26-3 0,-18-26 4 16,11 30 0-16,-11-30 3 0,5 33-3 15,-8-15 2-15,0 1-5 0,-3 1 9 16,-4-1-3-16,-1-1 7 0,-4 0-3 0,0-1 2 16,-2 0-2-16,-3-1 2 0,2 0-2 0,0-3 4 15,-2-1-4-15,3-2 4 0,17-10-1 0,-31 12 1 16,31-12-1-16,-26 5 1 0,26-5-1 0,-22 1 0 15,22-1 0-15,-18-1-2 0,18 1 6 16,0 0 3-16,-22-4 5 0,22 4 2 0,0 0-1 16,-18 4-1-16,18-4 0 0,0 0 2 0,0 0 0 15,-17 27 1-15,11-10-2 0,1 4-1 0,0 3-7 16,1 5-1-16,-1 3-7 0,2 3 3 0,-2 2-5 16,0 1-7-16,0-2 18 0,-1-2-25 15,2-2 8-15,0-4-22 0,4-1-17 0,-3-9-18 16,9 2-29-16,-6-20-52 0,20 23-124 15,-20-23-283-15,0 0 14 0,28 0 277 0</inkml:trace>
  <inkml:trace contextRef="#ctx0" brushRef="#br0" timeOffset="129647.4213">17270 6504 1550 0,'0'0'128'0,"0"0"-52"0,0 0-26 0,0 0-8 16,0 0-22-16,0 0-8 0,0 0-6 16,-18 25 3-16,18-25 3 0,-10 29 4 0,3-12-2 15,2 3 3-15,-1-1-5 0,-2 4 5 0,0 0-7 16,-1 4 2-16,2 0-5 0,-1 0 1 16,-1-3-4-16,-1-1 4 0,2-5-6 0,8-18 3 15,-12 29-5-15,12-29 2 0,0 0-3 0,-4 19 0 16,4-19-2-16,0 0 1 0,0 0 1 0,0 0 0 15,21-26 4-15,-21 26-3 0,29-39 3 0,-12 15-4 16,1-5 2-16,2-1-4 0,-1 1 2 0,1-1-3 16,-1 2 3-16,-1 2-4 0,-2 2 5 0,-1 1-4 15,-2 0 5-15,-1 2 0 16,-2 1 0-16,-2 3-4 0,-8 17 3 0,11-26-3 16,-11 26-11-16,0 0 15 0,0 0-3 0,0 0 0 15,0 0 14-15,0 0-15 0,20-5 0 0,-20 5 2 16,0 0 0-16,25 23-1 0,-25-23-1 0,23 17 0 15,-23-17-2-15,27 15 0 0,-27-15-2 0,27 13 1 16,-27-13-2-16,29 7 0 0,-29-7 0 0,27 2 1 16,-27-2 1-16,24 0 1 0,-24 0 1 15,17-3 3-15,-17 3-2 0,0 0 4 0,0 0 3 16,0 0-3-16,6-17 5 0,-6 17 2 0,0 0 2 16,-8-17 4-16,8 17 0 0,0 0-2 15,-20-7-4-15,20 7-3 0,0 0-3 0,-19 8-2 16,19-8 0-16,-15 17 0 0,15-17 0 0,-17 33 2 15,8-13-2-15,0 3 5 0,1 1-4 16,-1 3 6-16,2-2-6 0,3 2 4 0,3-2-7 16,3-2 7-16,3-2-6 0,2-3 3 0,-7-18-2 15,24 24-1-15,-24-24 0 0,31 13 1 0,-11-10-1 16,0-7 0-16,2-2 2 0,0-6-2 0,-1-4 1 16,-2-2-3-16,-1-4 2 0,-1-1-4 0,-3-1 6 15,-2 0-4-15,-3 4 4 0,-2-1-3 0,-4-1 3 16,0 4-4-16,-4 0 4 0,1 18-3 15,-8-29 0-15,8 29-3 0,-12-22 0 0,12 22-2 16,0 0-1-16,-19-10-5 0,19 10-6 16,0 0-4-16,0 0-8 0,-21 22-6 0,21-22-24 15,-5 18-26-15,13 1-44 0,-8-19-51 0,0 0-93 16,13 24-220-16,-13-24 16 0,28 6 328 0</inkml:trace>
  <inkml:trace contextRef="#ctx0" brushRef="#br0" timeOffset="130225.5614">18063 6452 1688 0,'0'0'139'0,"-26"7"-79"0,26-7-13 16,-17 12-15-16,17-12-6 0,-13 22-13 0,13-22-2 15,-13 33-3-15,9-13 5 0,-1 3-7 0,1 0-2 16,0 3-4-16,-1 1 0 0,0 0 0 0,0 2 0 15,1-2 0-15,-1-2 0 0,-1-2 0 0,1-5 0 16,2-1 0-16,3-17 0 0,-4 24 0 0,4-24 0 16,0 0 0-16,0 0 0 0,0 0 0 0,0 0 0 15,0 0 0-15,0 0-3 0,0 0-1 16,20-18-1-16,-20 18 2 0,17-34-3 0,-9 14 1 16,1-1 1-16,-2-1 5 0,1-1-5 15,1 1 6-15,-1-3-4 0,1 1 4 0,0 0-4 16,-1-3 5-16,1 0-6 0,0-4 6 0,3 2-5 15,-2 1-9-15,4 3 12 0,-1 5-10 0,0 1 24 16,-13 19-9-16,29-23 8 0,-29 23-12 0,28-13-2 16,-28 13 0-16,28-4 0 0,-28 4 0 15,27 5 0-15,-27-5-4 0,22 17 1 0,-22-17-1 16,21 27-9-16,-21-27 24 0,22 31-24 0,-14-14 20 16,-4 0-17-16,-2 1-4 0,-4 0 5 0,-3 2 1 15,-4 0 6-15,-4 1-1 0,-2 1 5 0,-4-2-5 16,-2 1 6-16,-2-2-4 0,-2 2 3 0,-1-2-2 15,-1 2 2-15,1-2-3 16,-1-3 3-16,1-1-4 0,3-3 3 0,1-2 0 16,5-1 0-16,17-9 2 0,-26 7 0 0,26-7-2 15,-17 0 0-15,17 0 3 0,0 0 2 0,0 0 5 16,0 0 1-16,0 0-1 0,0 0-1 0,0 0-4 16,-17 2-2-16,17-2-4 0,-9 26 0 0,3-5 0 15,-3 7 0-15,0 7 0 0,-2 5 0 0,-4 6 0 16,-2 5 0-16,-4 1 0 0,0 2 0 15,-6 0 0-15,1-5 0 0,6-2-24 0,-2-10-29 16,16 3-82-16,-14-31-174 0,23 13-318 0,-3-22 18 16,0 0 320-16</inkml:trace>
  <inkml:trace contextRef="#ctx0" brushRef="#br0" timeOffset="131100.5952">18625 6541 1128 0,'0'0'183'0,"-14"-22"-132"0,14 22-25 16,-3-23-4-16,3 23 9 0,-4-20 2 0,4 20 10 15,0 0 4-15,-16-23 5 0,16 23-3 0,0 0-7 16,-18 0-8-16,18 0-7 0,-24 11-2 16,24-11-5-16,-32 22 6 0,13-8-4 15,2 5 6-15,-5-1-3 0,2 5 8 0,0-2-8 16,2 4 3-16,3-2-10 0,1-2-4 0,6 0-6 16,2-3-1-16,6-18-7 0,1 29 0 0,-1-29 0 15,19 19 0-15,-2-14 0 0,3-1 0 0,3-4 0 16,1-4 0-16,5-4 0 0,2-6 0 0,4-1 0 15,2-6-1-15,-1-1-3 0,-1-3-11 16,1 1 3-16,-5-2-5 0,-3 2 4 0,-3 1 0 16,-8 3 9-16,-5 0-2 0,-12 20 8 0,12-27-2 15,-12 27 1-15,-5-19 1 0,5 19 0 16,0 0-2-16,-27-9 0 0,27 9-1 0,-28 3 0 16,11 2-1-16,17-5 2 0,-29 14 0 0,29-14 1 15,-22 18 3-15,22-18-3 0,-14 18 4 0,14-18-6 16,0 0 3-16,-3 17-3 0,3-17 0 15,0 0 2-15,25 12-1 0,-25-12 0 0,32 1 0 16,-12-3 3-16,3-2 1 0,1-2 1 0,2 0 1 16,-2 1-1-16,2 0 0 0,-3 2 0 0,-3 1 0 15,-3 2-1-15,-17 0 2 0,24 8 0 0,-24-8 3 16,0 0-2-16,11 26-6 0,-11-26-1 0,-5 32 0 16,-1-13 0-16,-4 2 0 0,-1-1 0 15,-2 2 0-15,-1 0 0 0,3 1 0 16,-1-2 0-16,4 0 0 0,-1-4 0 0,9-17 0 15,-11 27 0-15,11-27 0 0,0 0 0 0,-2 18 0 16,2-18 0-16,0 0 0 0,0 0 0 0,18-4 0 16,-18 4 0-16,24-21 0 0,-9 5 0 0,3-5 0 15,0-3 0-15,2 0 0 0,-2-2 0 0,0 2 0 16,-3 0 0-16,-1 1 0 0,-3 0 0 16,-1 1 0-16,-3 2 0 0,-2 1 0 0,-5 19 0 15,6-29 0-15,-6 29 0 0,0 0 0 0,3-18 0 16,-3 18 0-16,0 0 0 0,0 0 0 0,0 0 0 15,0 0-46-15,0 0-19 0,0 0-32 16,30 26-46-16,-30-26-106 0,33-14-349 0,-15 12 55 16,2-8 238-16</inkml:trace>
  <inkml:trace contextRef="#ctx0" brushRef="#br0" timeOffset="131303.7224">19644 6013 1533 0,'-44'12'215'0,"21"5"-151"0,-4 1-38 16,-1 8-5-16,1 4-10 0,1 5 0 16,-2 5-5-16,2 3 9 0,2 4-5 0,2 3-4 15,4-2 15-15,2 2-25 0,1-4 16 16,3 0-9-16,2-5-12 0,3-3-2 0,3-3-20 16,0-9-14-16,8 6-39 0,-4-32-39 0,13 46-104 15,-13-46-221-15,-2 18-94 0,2-18 113 0</inkml:trace>
  <inkml:trace contextRef="#ctx0" brushRef="#br0" timeOffset="131616.2345">19199 6419 1864 0,'0'0'64'0,"0"0"-50"15,0 0-12-15,0 0 0 0,0 0-1 16,0 0 5-16,29 16 1 0,-5-17 4 15,7-2-2-15,4-1-4 0,3-1-16 0,3-1 10 16,-1 0-13-16,-1-2 25 0,1 2-20 0,-5 0 7 16,-1 1-18-16,-3 3 2 0,-6 1 6 0,-3 0 4 15,-5 2 5-15,-17-1 1 0,20 6-2 0,-20-6-12 16,0 0 14-16,9 20-12 0,-9-20 30 0,-6 27-13 16,-1-10 14-16,-1 2-11 0,-5 1 0 15,2 1 5-15,-3 4-8 0,1-1 5 0,-1 0-7 16,1 0 3-16,1-2-4 0,2-1 4 0,3-3-7 15,-1-1 0-15,8-17-12 0,-5 24-7 0,5-24-15 16,0 0-19-16,13 20-28 0,-13-20-29 16,0 0-57-16,12-23-82 0,5 5-251 0,-17 18 14 15,22-38 298-15</inkml:trace>
  <inkml:trace contextRef="#ctx0" brushRef="#br0" timeOffset="131741.2401">19717 6321 1629 0,'-26'-27'187'0,"26"27"-71"0,-20-22-34 15,20 22-49-15,-24-10-33 0,24 10 0 0,0 0 0 16,-23-13 0-16,23 13 0 0,0 0-68 0,0 0-94 16,-23-28-143-16,23 28-314 0,0 0 9 0,27-10 328 15</inkml:trace>
  <inkml:trace contextRef="#ctx0" brushRef="#br0" timeOffset="132558.1636">20062 6421 1044 0,'0'0'107'0,"-33"-8"-55"0,33 8 0 0,-34-7 9 16,34 7 6-16,-40-1 1 0,40 1-14 15,-44 11 22-15,26 4-8 0,-9-6 8 0,7 11-7 16,-5-4-22-16,3 5-11 0,2-1-12 15,3 4 1-15,1-2-10 0,5 1 2 0,1-2-8 16,4-4 1-16,6 0-6 0,4 0 3 0,-4-17-5 16,19 26 2-16,-19-26-1 0,34 20 2 0,-12-16-3 15,3-1 1-15,1-4-2 0,2-3-2 0,3-3 2 16,-1-3-1-16,1-3 0 0,0-2-2 0,-3-2-2 16,-4 0-5-16,0-2 0 0,-5 0-6 15,-4-1 6-15,-2 0-5 0,-2 2 7 0,-4-1-4 16,-2 3 6-16,-2-1-1 0,-3 17 4 0,-3-31-1 15,3 31 3-15,-12-26-5 0,12 26-14 16,-17-22 30-16,17 22-28 0,0 0 31 0,-18-21-13 16,18 21-1-16,0 0 2 0,0 0-3 0,0 0 0 15,0 0 3-15,0 0 1 0,0 0 6 0,25 3 4 16,-25-3 0-16,28 5 4 0,-28-5-14 16,29 8 14-16,-12-2-12 0,-17-6 11 0,31 15 0 15,-31-15 7-15,27 20-15 0,-27-20-3 0,18 24-5 16,-18-24 0-16,6 28 0 0,-7-11 0 0,1-17 0 15,-8 34 0-15,1-16 0 0,-3 2 0 0,-1-1 0 16,-2 0 0-16,-3 1 0 0,2-1 0 0,-2 0 0 16,2-1 0-16,14-18 0 0,-23 27 0 15,23-27 0-15,0 0 0 0,0 0 0 0,0 0 0 16,0 0 0-16,0 0 0 0,27-11 0 0,-6-8 0 16,3-4 0-16,6-4 0 0,1-1 0 0,0-1 0 15,2-1 0-15,-2 0 0 0,-1 1 0 16,-1 2 0-16,-3 3 0 0,-3 2 0 0,-4 4 0 15,-19 18 0-15,25-25 0 0,-25 25 0 0,0 0 0 16,0 0 0-16,0 0 0 0,0 0 0 16,-4 20 0-16,-4-1 0 0,-5 6 0 0,1 3 0 15,-2 0 0-15,0 3 0 0,2-3 0 0,4 0 0 16,0-4 0-16,8-1-36 0,2-6-14 0,7 2-32 16,-9-19-41-16,29 27-73 0,-29-27-107 0,32-8-263 15,-5 10 51-15,-5-18 340 0</inkml:trace>
  <inkml:trace contextRef="#ctx0" brushRef="#br0" timeOffset="132903.5198">20775 6434 1612 0,'0'0'141'0,"-34"-5"-80"0,14 5-16 16,-3-2-15-16,4 6-2 0,-4 1-8 0,0 5 6 16,1 1-3-16,1 5 5 0,1-1-6 15,5 5-11-15,-1 0-11 0,3 2 0 16,0 1 0-16,5-1 0 0,2-1 0 0,5-1 0 15,2-3 0-15,-1-17 0 0,11 28 0 0,-11-28 0 16,22 16 0-16,-22-16 0 0,32 7 0 0,-12-9 0 16,-2-3 0-16,2-2 0 0,0-2 0 0,1-4 0 15,2-1 0-15,-4-3 0 0,1 0 0 0,-2 0 0 16,0-1 0-16,-3 1 0 0,0-1 0 0,-15 18 0 16,22-31 0-16,-22 31 0 0,14-23 0 15,-14 23 0-15,0 0 0 0,0 0 0 0,0 0 0 16,0 0 0-16,0 0 0 0,0 0 0 0,0 0 0 15,-19 27 0-15,10-9 0 0,1-1 0 16,-1 3 0-16,9-20 0 0,-12 30 0 0,12-30-21 16,-2 21-9-16,2-21-3 0,0 0-6 0,0 0-3 15,26 10-12-15,-26-10-30 0,32-12-57 0,-27-15-126 16,15 10-306-16,2-4 44 0,-3-8 296 16</inkml:trace>
  <inkml:trace contextRef="#ctx0" brushRef="#br0" timeOffset="133059.7557">21163 6088 1877 0,'-18'17'81'15,"3"6"-35"-15,-2 3-15 0,-1 7-19 0,-4 5-12 16,-1 5 0-16,-4 3 0 0,1 4 0 0,1-1 0 16,-1 1 0-16,3-4 0 0,4-6 0 0,5-3 0 15,1-9-31-15,13 6-112 0,0-34-115 0,0 41-256 16,2-23-92-16,-2-18 112 0</inkml:trace>
  <inkml:trace contextRef="#ctx0" brushRef="#br0" timeOffset="133512.9406">22008 5965 1446 0,'-17'2'245'16,"17"-2"-212"-16,-24 4-25 0,24-4-4 15,-22 15 3-15,22-15-2 0,-29 39 5 0,12-10-2 16,-1 9 8-16,0 3-1 0,5 7 12 0,-2 2-11 15,4 3 8-15,0 1-3 0,3 0-25 0,1-2 18 16,2-4-26-16,0-2-2 0,0-5-2 16,5 0-33-16,-5-11-24 0,12 10-54 0,-15-23-53 0,24 19-96 15,-20-13-208-15,4-23 12 0,12 32 281 16</inkml:trace>
  <inkml:trace contextRef="#ctx0" brushRef="#br0" timeOffset="133919.2099">21616 6361 1581 0,'0'0'104'15,"-26"18"-70"-15,26-18-21 0,0 0-7 0,3 23-16 16,-3-23 35-16,25 21-25 0,-8-15 38 0,4 2-10 16,4-4-1-16,5 2-3 0,4-3-6 0,3-1-3 15,5-1-3-15,5-2-4 0,1-3-2 16,2 1-4-16,-3-2-1 0,0 1-1 0,-7 1-1 15,-2 1 2-15,-9 1-1 0,-5 0 0 0,-6 1 1 16,-18 0-1-16,20 1 3 0,-20-1 11 16,0 0 7-16,0 0 8 0,0 0-6 0,0 0-5 15,0 0-12-15,-27 22-6 0,9-15 0 0,-1 4 0 16,0 0 0-16,0 2 0 0,-1 2 0 0,1 2 0 16,2 2 0-16,2 3 0 0,3 1 0 0,3 0 0 15,2 0 0-15,5-3 0 0,3-1 0 0,5-3 0 16,-6-16 0-16,29 26 0 0,-7-18 0 15,5-4 0-15,1-4 0 0,2-4 0 16,2-5 0-16,-2-5 0 0,1-1 0 0,-2-5 0 16,-2 0 0-16,-6-1 0 0,-2-1 0 0,-6-1 0 15,-4 2 0-15,-5 0 0 0,-4 2 0 0,-4-1 0 16,-6 3 0-16,-5-2 0 0,15 19-32 0,-41-33-68 16,41 33-108-16,-60-18-327 0,32 13-71 0,-3 1 41 15</inkml:trace>
  <inkml:trace contextRef="#ctx0" brushRef="#br0" timeOffset="134747.3509">14076 7734 1272 0,'0'0'84'0,"0"0"-34"0,9-25-4 0,-9 25-4 16,12-17-6-16,-12 17 7 0,11-17-39 0,-11 17 40 15,0 0-35-15,10-17 19 0,-10 17 4 0,0 0-2 16,0-23 8-16,0 23-3 0,0 0 1 15,0 0-8-15,-26-18 0 0,26 18-6 0,-30 0 2 16,9 6-2-16,-6 2 0 0,2 5-10 0,-6 3 25 16,1 4-25-16,1 0-1 0,2 3-11 0,0 0 0 15,4 1 0-15,4-2 0 0,4-3 0 16,7-1 0-16,8-18 0 0,-4 26 0 0,4-26 0 16,0 0 0-16,24 13 0 0,-5-15 0 0,5-4 0 15,6-8 0-15,4-4 0 0,6-6 0 16,2-5 0-16,2-5 0 0,-2-3 0 0,1-4 0 15,-2-2 0-15,-1 1 0 0,-2 0 0 0,-4 2 0 16,-4 1 0-16,0 3 0 0,-6 2 0 0,-3 4 0 16,-7 2 0-16,-4 6 0 0,-5 4 0 0,-5 18 0 15,1-22 0-15,-1 22 0 0,0 0 0 0,0 0 0 16,-23 4 0-16,23-4 0 0,-23 30 0 0,8-5 0 16,1 4 0-16,-2 5 0 0,-1 5 0 15,2 3 0-15,2 3 0 0,2 1 0 16,4-1 0-16,3-3 0 0,3-1 0 0,3-5 0 15,4-3 0-15,5-3 0 0,1-4-23 0,8-2-34 16,-1-8-23-16,10 5-35 0,-7-17-32 0,20 17-75 16,-24-29-67-16,21 6-229 0,-3 3 51 0,-11-18 339 15</inkml:trace>
  <inkml:trace contextRef="#ctx0" brushRef="#br0" timeOffset="134934.9072">14744 7625 1224 0,'1'-25'163'16,"-14"5"-82"-16,13 20-19 0,-12-24 9 0,12 24-2 15,0 0-8-15,0 0-14 0,-23 4-14 0,23-4-8 16,-14 24-7-16,8-3-3 0,0 5-5 16,1 4-11-16,3 2 21 0,-1 2-26 15,1-3 23-15,-2 2-14 0,3-2-5 0,-1-1 3 16,2-1-13-16,0-2 3 0,3-3-19 0,-2-7-22 16,10 3-32-16,-11-20-41 0,20 20-68 0,-20-20-91 15,0 0-236-15,25-17 42 0,-17-5 337 0</inkml:trace>
  <inkml:trace contextRef="#ctx0" brushRef="#br0" timeOffset="135341.0825">14818 7429 1275 0,'0'0'-12'0,"0"0"-29"15,0 0-10-15,23 13-6 0,-1-8-25 0,-4-7-22 16,12 7 2-16,-4-8 26 0,7 3 36 15,1-1 19-15,0 1 14 0,2 3 30 0,-5-2 32 16,1 5 18-16,-7-4-1 0,0 5-17 0,-25-7-1 16,29 13 22-16,-29-13 32 0,0 0 20 0,0 0-4 15,2 25-12-15,-2-25-30 0,-26 14-23 0,6-8-23 16,2 4-10-16,-6-3-7 0,-2 4 1 0,-2-2 1 16,3 3 2-16,-3-1 0 0,3 3 0 0,0-2 1 15,4 3-2-15,3-2-4 16,18-13-12-16,-22 26 2 0,22-26-13 0,-3 20 24 15,3-20-19-15,19 16 16 0,-2-9-15 0,3-3-2 16,5-1 2-16,4-1-1 0,1-2 0 0,3-2-1 16,1 1 1-16,-2 1 0 0,-3 1 0 0,-3 4 0 15,-6 1 1-15,-20-6-2 0,27 21 3 0,-27-21-2 16,7 29 2-16,-10-9-2 0,-6 2 5 0,-2 1-3 16,-5-1 7-16,-3-2-6 0,-2 1 2 15,2-2-4-15,-3 0-1 0,4-3-3 0,1-2-4 16,17-14-10-16,-25 18-8 0,25-18-23 0,0 0-38 15,0 0-66-15,0 0-105 0,15-22-326 0,-15 22 33 16,31-40 248-16</inkml:trace>
  <inkml:trace contextRef="#ctx0" brushRef="#br0" timeOffset="135903.5971">15580 7563 1709 0,'0'0'106'0,"-30"4"-70"0,30-4-12 15,-29 15-2-15,29-15-1 0,-27 25-5 0,27-25 3 16,-20 34 0-16,12-14-7 0,2 2 21 0,3 1-26 16,-2 3 16-16,1-1-23 0,-1 0 0 15,2 2 0-15,-2 0 0 0,1-1 0 16,-2 0 0-16,1-2 0 0,0-4 0 0,0 1 0 16,5-21 0-16,-7 26 0 0,7-26 0 0,0 0 0 15,-2 19 0-15,2-19 0 0,0 0 0 0,0 0 0 16,0 0 0-16,16-26 0 0,-16 26 0 0,20-35 0 15,-9 16 0-15,1-2 0 0,-1 2 0 0,-1-1 0 16,0 0 0-16,-3-1 0 0,2 0 0 16,-2-1 0-16,0 1 0 0,-1 1-2 0,-1 0 3 15,0 1-3-15,1 1-13 0,-6 18 23 0,13-32-27 16,-13 32 23-16,20-25-13 0,-20 25-3 0,25-19-1 16,-25 19-2-16,30-16 2 0,-30 16 1 15,32-10 0-15,-13 8 2 0,-1 1 4 0,1 2 2 0,2 2 2 16,-3 2 1-16,-18-5-1 15,28 15 2-15,-28-15-3 0,14 23 4 0,-14-23-2 16,0 32-11-16,0-32 28 0,-15 34-28 0,3-16 28 16,-3 2-15-16,-3-2-2 0,-3 0 4 0,-2-1-4 15,-1 0 2-15,1-3-1 0,-1 1 2 0,-2-2-3 16,3 1 3-16,0-5-2 0,1 1 2 0,2-2 0 16,2 0 5-16,1-1 4 0,17-7 4 0,-27 13 2 15,27-13 1-15,-17 14-5 0,17-14-3 16,-12 16-5-16,12-16 3 0,-12 31-1 0,5-11 3 15,-2 3-10-15,1 4 0 0,-1 2 0 16,-1 2 0-16,1 6 0 0,-3-1 0 0,-2 3 0 16,1 0 0-16,-2 0 0 0,4-6 0 0,2-5 0 15,2-11-29-15,7-17-38 0,0 0-67 0,20 32-144 16,-20-32-324-16,0 0 0 0,29-24 268 0</inkml:trace>
  <inkml:trace contextRef="#ctx0" brushRef="#br0" timeOffset="136184.8474">15984 7209 1648 0,'19'-5'111'16,"-19"5"-60"-16,0 0-6 0,12-20 5 0,-12 20-10 15,0 0-8-15,0 0 3 0,1 32-4 0,-5-6-27 16,-3 4-4-16,-3 9 0 0,-3 4 0 0,-2 3 0 16,-2 5 0-16,-1 0 0 0,-1 1 0 15,-1 0 0-15,3-4 0 0,0-1 0 0,3-3 0 16,0-5 0-16,6-1 0 0,0-8-10 0,8 1-57 16,0-31-39-16,13 48-132 0,-13-48-359 0,2 27-6 15,-2-27 178-15</inkml:trace>
  <inkml:trace contextRef="#ctx0" brushRef="#br0" timeOffset="136771.8853">16408 7660 1315 0,'0'0'161'0,"3"-23"-97"0,-3 23 5 15,0 0-2-15,-5-22-17 0,5 22-7 0,-10-17-15 16,10 17-8-16,-16-18-12 0,16 18-3 16,-23-18-4-16,23 18-2 0,-32-14 0 0,11 9 5 15,-1 1 1-15,-2 4 9 0,-1 5 6 0,-3 1 4 16,0 7 3-16,-2 3 1 0,4 5-1 0,-1-1-3 0,1 3-9 16,1 0 15-16,3 4-30 15,3-1 0-15,4 0 0 0,5-1 0 0,5-2 0 16,5-2 0-16,5-3 0 0,-5-18 0 0,26 25 0 15,-4-17 0-15,3-4 0 0,6-4 0 0,0-3 0 16,6-5 0-16,2-2 0 0,-1-5 0 0,4-2 0 16,-3-1 0-16,-4-1 0 0,-6-1 0 0,-3 2 0 15,-6 1 0-15,-1 0 0 0,-19 17 0 0,28-30 0 16,-28 30 0-16,15-24 0 0,-15 24 0 16,9-23 0-16,-9 23 0 0,2-17 0 0,-2 17 0 15,0 0 0-15,0 0 0 0,0 0 0 0,0 0 0 16,0 0 0-16,0 0 0 0,-11 17 0 0,9 0 0 15,-3 5 0-15,0 2 0 0,-1 1 0 0,0 3 0 16,0 1 0-16,0 2 0 0,-1-1 0 0,1-1 0 16,1-5 0-16,5 0-24 15,1-7-39-15,10 7-51 0,-11-24-52 0,32 25-103 16,-32-25-160-16,25 0-100 0,5 9 77 0,-8-20 452 16</inkml:trace>
  <inkml:trace contextRef="#ctx0" brushRef="#br0" timeOffset="137240.4643">17147 7560 1211 0,'-19'-17'158'0,"19"17"-100"15,-13-24-9-15,13 24-1 0,-12-22 0 16,12 22-8-16,0 0 2 0,-19-17 1 0,19 17 2 16,-20-1-1-1,20 1-6-15,-24 8-5 0,24-8-6 0,-32 26 1 16,12-9-2-16,-2 3 3 0,-2 2 0 0,-1 6 2 16,0-2-11-16,3 3-20 0,-2 0 0 15,3 0 0-15,1-2 0 0,3-3 0 0,6-1 0 16,7-2 0-16,4-4 0 0,4 0 0 0,-4-17 0 15,27 24 0-15,-4-16 0 0,6-1 0 16,7-3 0-16,3-4 0 0,4-1-6 0,1-6-61 16,11 4-45-16,-15-15-75 0,23 20-177 0,-18-15-219 15,-2-1 33-15,-1 6 373 0</inkml:trace>
  <inkml:trace contextRef="#ctx0" brushRef="#br0" timeOffset="137626.2393">17360 7660 1349 0,'-4'18'186'0,"4"-18"-131"0,-5 18-29 15,5-18 18-15,0 0 5 0,11 20-3 0,-11-20 3 16,23 9-6-16,-23-9-1 0,32 3-9 0,-14-4-10 16,4-5-9-16,4-3-5 0,-2-1-6 0,2-2-3 15,-2-1-17-15,-2-1 23 0,0-1-27 0,-3 1 24 16,-19 14-7-16,29-29-1 0,-29 29 5 0,17-27 0 15,-17 27 4-15,8-24-4 0,-8 24 3 16,-4-21-2-16,4 21 0 0,-15-20-1 0,15 20 1 16,-25-17-3-16,8 12 2 0,-4 1 0 0,1 5 1 15,-4 3 4-15,0 3 2 0,1 4 6 16,-3 2 4-16,2 6 2 0,-4 1-1 0,1 6 4 16,1 0-18-16,0 3-4 0,3 0 0 0,5 1 0 15,1-2 0-15,7-1 0 0,4-3 0 0,5-3 0 16,7-3 0-16,-6-18 0 0,24 26 0 15,-7-17 0-15,6-2 0 0,3-3 0 0,4-4 0 16,4-8-22-16,5 2-38 0,-2-10-46 0,13 11-71 16,-24-26-140-16,13 16-284 0,-4-2 65 0,-5-10 309 15</inkml:trace>
  <inkml:trace contextRef="#ctx0" brushRef="#br0" timeOffset="138141.8603">17897 7555 1519 0,'-18'-16'128'15,"18"16"-66"-15,0 0-21 0,-19 17-9 0,19-17-9 16,-17 23-1-16,17-23-3 0,-20 35 3 0,9-17-5 16,3 5-9-16,-3 0 24 0,2 3-24 0,-3 0 28 15,1 1-11-15,-1-3-4 0,0 1 2 0,2-3-14 16,2-4-9-16,8-18 0 0,-11 26 0 16,11-26 0-16,0 0 0 0,0 0 0 0,0 0 0 15,0 0 0-15,0 0 0 0,0 0 0 0,25-16 0 16,-11-2 0-16,3-5 0 0,1-2 0 0,-1-2 0 15,2-1 0-15,-2 2 0 0,-1 0-13 0,-1 2 17 16,-3 0-19-16,-1 3 22 0,-1 1-5 16,-2 0 0-16,-1 3 0 0,-7 17-2 0,14-26 6 15,-14 26-3-15,0 0-1 0,10-18-2 16,-10 18 0-16,0 0 0 0,0 0 0 0,0 0 0 16,0 0 0-16,0 21 0 0,0-21 0 0,-3 29 0 15,0-12 0-15,-1 0 0 0,-1 3 0 0,3-2 0 16,-2-1 0-16,3 0 0 0,1-17 0 0,0 25 0 15,0-25 0-15,7 17 0 0,-7-17 0 0,0 0 0 16,24 7 0-16,-24-7 0 0,26-9 0 16,-26 9 0-16,31-26 0 0,-11 9 0 0,-1-3 0 15,2-3 0-15,0-2 0 0,3 0 0 16,-1 0 0-16,1 2 0 0,-2 1 0 0,-5 4 0 16,-17 18 0-16,24-26 0 0,-24 26 0 0,0 0 0 15,0 0 0-15,0 0 0 0,0 0 0 0,0 0 0 16,0 0 0-16,-4 23 0 0,-5-2 0 0,0 4 0 15,-2 3 0-15,1 2 0 0,0 1 0 16,3-1 0-16,0 1 0 0,1-4 0 0,2 1-8 16,0-4-42-16,7 3-23 0,-3-11-26 0,13 11-33 15,-13-27-84-15,26 22-293 0,-26-22-31 0,30 18 121 16</inkml:trace>
  <inkml:trace contextRef="#ctx0" brushRef="#br0" timeOffset="138891.8889">18386 7667 1718 0,'0'0'74'16,"0"0"-8"-16,22 20-25 0,-22-20-4 0,21 3-9 15,-21-3-9-15,27-2-4 0,-27 2-19 16,35-11 17-16,-17 4-21 0,2-3 20 0,-2 2-9 16,0-2 6-16,0 0-7 0,-18 10-2 0,32-21 0 15,-32 21-3-15,29-23 4 0,-29 23-4 0,22-21 1 16,-22 21 0-16,13-19 1 0,-13 19 2 16,9-18 0-16,-9 18-1 0,5-22-1 0,-5 22-4 15,-4-22 2-15,4 22-2 0,-17-17 0 0,17 17 0 16,-25-11-1-16,25 11 1 0,-32-2 4 0,15 5 4 15,-4 3 1-15,3 3 5 0,-3 3 0 0,1 4 2 16,-1 2-1-16,-1 2 5 0,0 3-10 0,4 2-5 16,1-1 0-16,5 1 0 0,1-2 0 0,6 0 0 15,1-1 0-15,7-2 0 16,3-1 0-16,-6-19 0 0,23 29 0 0,-23-29 0 16,35 18 0-16,-15-13 0 0,3-5 0 0,2-4 0 15,2-3 0-15,1-5 0 0,1-2 0 0,-2-3 0 16,1-1 0-16,-2-2-5 0,-3 2-27 0,0-3 27 15,-1 2-18-15,-1-1 31 0,-1 0-6 0,-3-1-2 16,-2 3 2-16,-3 1-3 0,-12 17 4 16,14-24 4-16,-14 24 6 0,0 0 0 0,0 0 4 15,6-18-16-15,-6 18-1 0,0 0 0 0,0 0 0 16,0 0 0-16,-6 20 0 0,6-20 0 0,-13 29 0 16,6-9 0-16,1 1 0 0,1 0 0 0,-1 2 0 15,0-1 0-15,1-3 0 0,1 3 0 16,2-3 0-16,2-19 0 0,0 28 0 0,0-28 0 15,0 0 0-15,4 19 0 0,-4-19 0 16,0 0 0-16,0 0 0 0,22-12 0 0,-22 12 0 16,25-26 0-16,-8 5 0 0,1 1 0 0,1-2-1 15,1 1 2-15,-3-1-1 0,-1 3 0 0,-2 0 0 16,-3 1 0-16,-11 18 0 0,21-31 0 0,-21 31 0 16,21-24 0-16,-21 24 0 0,0 0 0 0,0 0 0 15,0 0 0-15,0 0 0 0,0 0 0 0,0 0 0 16,12 26 0-16,-13-9 0 0,-1 2 0 15,0 1 0-15,-2 1 0 0,2 0 0 16,-2-2 0-16,2-2 0 0,-1 0 0 0,3-17 0 16,-2 28-21-16,2-28-56 0,1 19-2 0,-1-19-32 15,0 0-60-15,0 0-87 0,0 0-298 0,0 0 5 16,0 0 329-16</inkml:trace>
  <inkml:trace contextRef="#ctx0" brushRef="#br0" timeOffset="139141.9472">19537 7124 1577 0,'-51'9'198'16,"51"-9"-143"-16,-26 16-15 0,26-16 4 16,-18 24-7-16,13-7-4 0,-2 1-12 0,4 4 2 15,1 4-5-15,-1 2-17 0,2 3-1 0,-1 2 0 16,1 1 0-16,1 0 0 0,1-1 0 0,0-1 0 15,1 1 0-15,-2-2 0 0,-1 2 0 0,0-5-6 16,-1-3-17-16,-3-3-18 0,4 0 10 0,1-22-42 16,-8 37-14-16,8-37-77 0,-6 27-120 0,-12-20-244 15,18-7-19-15,0 0 285 0</inkml:trace>
  <inkml:trace contextRef="#ctx0" brushRef="#br0" timeOffset="139329.3731">19269 7384 1695 0,'0'0'291'0,"0"0"-230"16,0 0-61-16,-18 14 0 0,18-14 0 0,0 0 0 15,0 0 0-15,0 0 0 0,21 8 0 0,-21-8 0 16,28 1 0-16,-10-2 0 0,1-2 0 0,3-1 0 16,3-2 0-16,0 0 0 0,2-5-28 0,2 5-46 15,-6-7-39-15,12 15-65 0,-20-26-190 0,18 15-229 16,-2-3 44-16,-5-11 418 0</inkml:trace>
  <inkml:trace contextRef="#ctx0" brushRef="#br0" timeOffset="139579.3733">19753 6959 1601 0,'11'21'225'0,"-11"-21"-154"0,6 21-16 15,-6-21-1-15,20 30-15 0,-8-13-37 0,2 4-2 16,2-1 0-16,1 2 0 0,-1 2 0 0,2 2 0 16,-2 1 0-16,-1 4 0 0,-1-1 0 0,0 1 0 15,-2 2 0-15,-2 2 0 0,-2 1 0 16,-3 1 0-16,-4-1 0 0,-4 0 0 0,-3 2 0 16,-4-2 0-16,-2-1 0 0,-4-3 0 15,-1-1 0-15,-4-3 0 0,4 1 0 0,-5-10-41 16,12 11-138-16,-19-27-248 0,29-3-223 0,-22 19 54 15,22-19 443-15</inkml:trace>
  <inkml:trace contextRef="#ctx0" brushRef="#br0" timeOffset="139735.7095">19909 7644 2047 0,'0'0'0'0,"-29"-6"0"0,29 6 0 15,-25-7 0-15,25 7 0 0,0 0 0 0,-19-23 0 16,19 23 0-16,-6-29 0 0,2 11 0 0,-1-3 0 15,4 4 0-15,-5-3 0 0,6 20-39 0,-13-40-155 16,13 40-401-16,-6-28-57 0,6 28 86 0</inkml:trace>
  <inkml:trace contextRef="#ctx0" brushRef="#br3" timeOffset="189222.2343">755 8815 851 0,'0'0'191'0,"8"-18"-54"0,-8 18-28 0,0 0-22 15,0 0-13-15,0 0-17 0,0 0-14 0,0 0-15 16,0 0-9-16,0 0-9 0,0 0-6 0,0 0-2 15,0 0-4-15,0 0 0 0,0 0-1 0,0 0 3 16,0 0 6-16,14 28 0 0,-11-2 8 0,1 11 8 16,0 7-26-16,-4 4 24 0,-4 6-22 15,-3 3 8-15,-4 5 12 0,-5 3-13 0,-1 1 15 16,-5-2-17-16,3-2 11 0,-2-7-14 0,4-8-8 16,4-10 22-16,5-7-27 0,6-9 20 0,2-21-28 15,7 28-24-15,-7-28-22 0,22 6-25 0,-22-6-23 16,29-13-34-16,-21-13-55 0,15 8-129 0,3-1-132 15,-17-19 224-15,18 21 241 0</inkml:trace>
  <inkml:trace contextRef="#ctx0" brushRef="#br3" timeOffset="189706.6267">384 8969 1270 0,'0'0'142'0,"-34"-15"-35"15,34 15-32-15,0 0-33 0,-17-9-8 0,17 9-10 16,0 0-8-16,0 0 1 0,0 0 3 0,22-16-9 15,-1 10 35-15,4-2-34 0,8 1 29 0,6-2-20 16,5 0-9-16,3-2-2 0,5 0-7 0,2-1 3 16,-1 0 0-16,1-1 1 0,-4 1-3 0,-3 0-1 15,-1 1-4-15,-2 1 2 0,-1 0-1 16,-6 1 1-16,-3 0-2 0,-3 1 2 0,-2 1-1 0,-5 0 3 16,-2 4-3-16,-5 0 1 0,-17 3-2 0,20 4-1 15,-20-4 2-15,0 0-2 0,11 24 4 0,-11-6-4 16,-3 5 5-16,-3 8-4 0,-2 1 4 15,-6 6 8-15,-3 2-22 0,0 1 19 0,-2 4-19 16,2-3 8-16,-2 3 7 0,4-2-7 0,-1 1 6 16,1-3-7-16,3 0 8 0,1-2-7 0,0-2 7 15,3-1-8-15,0-5 8 0,4-6-9 0,2-6 7 16,2-19-4-16,4 21 3 0,-4-21 0 0,0 0 0 16,27 6 1-16,-27-6 1 0,28-11 4 0,-11-2 3 15,1-5 5-15,1-5-7 0,1-5 2 0,1-4-8 16,-2-1 3-16,2-3-5 0,-3 3 5 0,0 0-6 15,-1 4 5-15,-1 4-6 0,-1 4 4 0,-15 21-5 16,24-27 3-16,-24 27-1 0,0 0-1 16,19-7 2-16,-19 7-1 0,0 0 1 0,17 27-2 15,-11-7 4-15,1 8-5 0,-4 5 6 0,0 2-6 16,-1 1 5-16,-2 2-9 0,-1-2 1 0,2-2-12 16,0-3-1-16,3-1-14 0,1-3 1 0,5-2 2 15,-2-5-31-15,8-1 8 0,-16-19-55 0,33 24-31 16,-33-24-64-16,40 5-152 0,-12-5-150 0,-8-16 82 15,16 16 423-15</inkml:trace>
  <inkml:trace contextRef="#ctx0" brushRef="#br3" timeOffset="190019.1206">1707 9272 1186 0,'0'0'343'0,"-8"17"-291"15,8-17-32-15,0 30-5 0,0-30 0 0,17 28 9 16,-17-28-4-16,24 16 2 0,-24-16-6 0,30 7-7 15,-10-7-3-15,3-1-1 0,1-3 0 0,2 0-2 16,-3-4 1-16,0 0 1 0,-1-4 2 0,-1 0-2 16,-2-3 3-16,-19 15-5 0,26-28 2 0,-26 28-2 15,9-28 9-15,-9 28 0 0,-3-29 5 0,3 29-4 16,-14-31-3-16,14 31-4 0,-25-30 4 0,25 30 0 16,-35-23 4-16,14 14 0 0,-2 4-1 0,0 4-1 15,-2 4-1-15,1 3 1 0,1 3 1 0,0 6 1 16,1 2-4-16,2 5 0 0,3-1-7 15,3 4 3-15,5-1-7 0,4-1 3 0,7 0-4 16,4-4 1-16,6-1-3 0,5-2-6 0,7-2-20 16,3-5-21-16,8 4-46 0,-4-16-65 0,23 20-150 15,-17-15-303-15,16-3 55 0,9 8 401 0</inkml:trace>
  <inkml:trace contextRef="#ctx0" brushRef="#br3" timeOffset="190644.1503">3340 9017 1018 0,'0'0'246'0,"-18"-12"-154"16,0 5-24-16,18 7-12 0,-32-8-5 0,32 8-7 16,-37-4-7-16,17 4-6 0,-5 1-5 0,4 2-2 15,-5 2-2-15,5 6 0 0,-4-1-3 16,5 4 2-16,-2 1-7 0,1 4 3 0,2 1-4 16,1 1 6-16,3 1-2 0,1 1 3 0,2-1-6 15,5-2-1-15,2-1-9 0,5-3 2 0,0-16-5 16,8 27 1-16,-8-27-1 0,22 22 0 15,-22-22 0-15,36 16 1 0,-14-13-1 0,2 0 1 16,3-6-1-16,2-3-1 0,4-5 1 16,1-3-3-16,3-6 4 0,0-1-2 0,-3-4 4 15,-1 1-6-15,-5 1 4 0,-4 2-4 0,-3 1 3 16,-7 2-2-16,-14 18 3 0,19-27-3 0,-19 27 2 16,0 0 0-16,0 0-2 0,1-16-1 0,-1 16-2 15,0 0-2-15,0 0 0 0,-25 10 0 0,25-10 0 16,-24 29 4-16,11-7 0 0,-1 2 3 0,3 3-4 15,2 0 5-15,1 0-6 0,4 0 1 16,2 0-14-16,1-3-7 0,7 1-23 0,-6-25-23 16,22 40-49-16,-22-40-66 0,46 26-150 15,-14-18-230-15,0-8 67 0,13 11 469 0</inkml:trace>
  <inkml:trace contextRef="#ctx0" brushRef="#br3" timeOffset="190878.5313">3961 8992 1563 0,'-30'-16'52'16,"11"7"-29"-16,2 6 5 0,-4-3 4 0,4 7 0 15,-6 1-7-15,0 4-2 0,-2 3-4 0,-1 5 4 16,-2 2-2-16,2 5 5 0,-1 2-3 0,2 3 5 16,0 2-11-16,2 4 3 15,2-2-11-15,3 2 2 0,3-1-12 0,4-3 5 16,6-3-8-16,6-5 4 0,7-1-1 0,-8-19-3 15,33 27-7-15,-10-18-11 0,7-3-20 0,2-7-16 16,10 4-48-16,-9-18-70 0,25 18-164 0,-9-15-256 16,-4-2 61-16,6 10 453 0</inkml:trace>
  <inkml:trace contextRef="#ctx0" brushRef="#br3" timeOffset="191159.7998">4374 8893 1208 0,'0'0'165'0,"-28"1"-88"16,28-1 8-16,-40 13 9 0,18 3-44 0,-9-4 21 16,4 10-38-16,-6-3 1 0,4 6 3 0,-3-2-15 15,4 4 3-15,0 1-8 0,3 0 3 0,-1-1-7 16,5 2 2-16,4-3-8 0,3 0 0 0,7-3-5 15,2-2-1-15,5-3-3 0,0-18 2 0,15 30-3 16,-15-30 4-16,36 20-3 16,-12-17 2-16,6-3-11 0,2-3-10 0,6-5-16 15,-1-5-23-15,7 5-38 0,-8-17-53 0,16 22-122 16,-23-9-285-16,9-10 12 0,5 11 325 0</inkml:trace>
  <inkml:trace contextRef="#ctx0" brushRef="#br3" timeOffset="191534.7748">4462 9155 1376 0,'-39'18'156'0,"39"-18"-98"0,-10 17-15 0,10-17-2 16,0 0-12-16,0 0 1 0,18 16 4 16,-18-16 5-16,32-3 1 0,-9 0-7 0,3-7-11 15,3-1-10-15,-1-1-4 0,0-1-6 0,-2-1 1 16,-2 1-3-16,-1-1 1 0,-3-1-3 15,-1-2 0-15,-1 1-5 0,-2 0 1 0,-2-3-8 16,1 1 2-16,-4-1-3 0,-11 19 1 0,12-30 3 16,-12 30-10-16,-4-26 13 0,4 26-8 0,-14-22 26 15,14 22-11-15,-25-12 16 0,8 11-17 0,-1 5 1 16,-4 3 14-16,-3 5-29 0,-1 5 35 0,1 5-21 16,-5 3 21-16,4 4 14 0,-4 3-5 15,4 3 5-15,-1-3-12 0,4 4 1 0,5-5-12 16,4-2-1-16,6-4-9 0,4-3 3 15,6-4-5-15,-2-18 4 0,18 27-3 0,-1-17 2 16,6-6-2-16,5-5 0 0,6-5-1 0,5-6-8 16,6-6-7-16,2-6-14 0,8 0-9 0,-1-10-23 15,7 7-35-15,-11-15-61 0,16 20-96 0,-27-24-135 16,9 7-159-16,6 5 154 0,-16-20 395 16</inkml:trace>
  <inkml:trace contextRef="#ctx0" brushRef="#br3" timeOffset="191691.0408">5290 8491 1614 0,'-44'15'112'16,"27"3"-48"-16,-4 0-13 0,4 12-3 16,-5 1-17-16,3 6 4 0,-4 3-9 0,3 2 3 15,1 2-12-15,2 3 0 0,1 1-14 16,3 3-3-16,2 0 0 0,5-1 0 0,1-1 0 16,5-7 0-16,1-3-15 0,0-7-20 0,8 1-35 15,-6-14-45-15,21 21-175 0,-24-40-170 0,8 34-143 16,4-14 145-16,-12-20 458 0</inkml:trace>
  <inkml:trace contextRef="#ctx0" brushRef="#br3" timeOffset="192860.6046">5319 9081 1021 0,'0'0'165'16,"-17"12"-52"-16,17-12-23 0,0 0-13 15,0 0-8-15,0 0-10 0,7 24-5 0,-7-24-11 16,0 0-8-16,17 13-7 0,-17-13-7 0,23 8-4 16,-23-8-4-16,32 5-7 0,-15-4 2 0,1-1-5 15,1-1 0-15,-2-2 2 0,-17 3-2 0,30-8 1 0,-30 8 1 16,27-10 2-16,-27 10-1 0,20-15 1 0,-20 15-2 16,16-25-1-16,-16 25-2 0,14-29 0 15,-14 29-2-15,3-29 3 0,-3 29-3 16,-5-29 4-16,5 29-2 0,-15-25 1 0,15 25-1 15,-25-21 1-15,25 21 0 0,-31-12 1 0,11 11 1 16,2 5-2-16,0 2 1 0,-3 5-1 0,2 3 3 16,-2 4 2-16,3 4 6 0,-1 3-4 0,2 3 3 15,4 2-7-15,3 1 1 0,2-2-5 0,4-1 2 16,3-2-5-16,5-3 2 0,3-2-4 16,4-4 3-16,6-2-2 0,4-1 1 0,5-6-4 15,5-2-1-15,6-3-9 0,4-5-10 0,4-1-12 16,1-9-15-16,6 3-28 0,-7-13-29 0,12 14-29 15,-17-21-35-15,14 20-27 0,-20-18-27 16,8 12-43-16,-8 4-88 0,-14-17 76 0,14 24 282 16</inkml:trace>
  <inkml:trace contextRef="#ctx0" brushRef="#br3" timeOffset="193548.1193">5968 9061 1106 0,'-24'-4'206'16,"24"4"-78"-16,-27 18-33 0,27-18-20 0,-28 24-24 15,28-24-13-15,-25 32-15 0,15-12-3 0,-1 0-9 16,3 1 4-16,-1 0-6 0,4 2 6 0,-2-2-1 15,3 0 4-15,0-3-4 0,1 1 2 0,3-19-7 16,0 25 4-16,0-25-3 0,0 0-2 16,4 19-1-16,-4-19-1 0,0 0-1 0,0 0 0 15,0 0 1-15,0 0-1 0,0 0 5 16,18-25 1-16,-10 4 3 0,3-2-6 0,-1-6 0 16,1-2-9-16,0 1 4 0,0-3-7 0,0 2 7 15,1-1-6-15,-1 2 6 0,0 2-5 0,1 3 3 16,-1 4-3-16,0 3 3 0,-11 18-4 0,22-22-3 15,-22 22-7-15,21-8-5 0,-21 8-10 16,23 3-1-16,-23-3-2 0,25 15 0 0,-25-15-3 16,33 22-13-16,-33-22-14 0,40 25-20 0,-23-19-8 15,15 11-16-15,-13-13-8 0,15 11-14 0,-11-13-15 16,12 7-15-16,-10-6-10 0,5 0-16 0,0 1 29 16,-7-4 24-16,4 2 59 0,-9-2 53 0,-1-1 61 15,-17 1 66-15,23 0 50 0,-23 0 87 16,0 0 2-16,0 0-16 0,0 0-46 15,0 0-75-15,-17 6-39 0,0-8-16 0,17 2-7 16,-33 2-5-16,16 2-2 0,-6-3-6 0,3 4-3 16,-4-1-5-16,2 2-1 0,-1 1-6 0,2 0 3 15,-2 2-4-15,3 0 2 0,-2 1-3 0,2 4 1 16,1 1-4-16,2 1 1 0,2 1-2 0,3-1-3 16,1 1-12-16,5 0 0 0,6-17 0 15,-4 32 0-15,4-32 0 0,9 28 0 0,-9-28 0 16,19 20 0-16,-19-20 0 0,33 10 0 0,-12-9 0 15,3-2 0-15,3-5 0 0,2-3 0 0,3-4 0 16,-1-4 0-16,0-2 0 0,-3-1 0 16,-2-1 0-16,-2-1 0 0,-3 0 0 0,-2-1 0 15,-3 1 0-15,-2 1 0 0,-2 0 0 0,-1 0 0 16,-1 2 0-16,-4 0 0 0,1 2 0 16,-7 17 0-16,9-26 0 0,-9 26 0 0,0 0 0 15,0 0 0-15,0 0 0 0,0 0 0 0,0 0 0 16,-5 31 0-16,-2-4 0 0,-2 6 0 0,-1 1 0 15,-2 2 0-15,1-1 0 0,2-1 0 0,3-2 0 16,3-7 0-16,6-6 0 0,-3-19 0 0,23 23-8 16,-4-19-7-16,9-6-3 0,4-9-6 15,9-7-8-15,3-11-14 0,11-3-11 0,-3-13-28 16,12 7-12-16,-11-17-34 0,15 14-23 16,-21-19-40-16,18 14-63 0,-22-10-56 0,-3-8-98 15,10 22 207-15,-27-24 204 0</inkml:trace>
  <inkml:trace contextRef="#ctx0" brushRef="#br3" timeOffset="193704.3894">7306 8460 1395 0,'-33'1'209'16,"20"22"-84"-16,-16-1-41 0,4 15-13 16,-4 5-27-16,1 12 0 0,-1 4-18 0,1 4 2 15,-1 7-14-15,2 4-7 0,3-2-7 0,3 2 0 16,5-7 0-16,5-2 0 0,5-8 0 0,2-6 0 16,5-6-20-16,1-6-2 0,4-2-24 0,-1-8 6 15,2 0-25-15,-7-28-93 0,14 36-7 16,-14-36-75-16,17 9-209 0,-17-9-45 0,0 0 147 15</inkml:trace>
  <inkml:trace contextRef="#ctx0" brushRef="#br3" timeOffset="194001.2538">6910 8953 1553 0,'-25'-5'146'0,"25"5"-87"0,0 0-15 16,26 15 3-16,-26-15-8 0,35 6 1 0,-12-8-4 15,5 2 0-15,4-3-8 0,2-1-9 0,0-2-19 16,1 1 0-16,-1-2 0 0,0 0 0 16,-1 1 0-16,-4-1 0 0,-1-1 0 0,-4 3 0 15,-4 1 0-15,-3 2 0 0,-17 2 0 0,22 0 0 16,-22 0 0-16,0 0 0 0,0 0 0 0,15 20 0 16,-15-20 0-16,-2 25 0 0,-1-7 0 15,-4 4 0-15,-1 3 0 0,0 2 0 0,-3 1 0 16,0 0 0-16,1 1 0 0,-1-3 0 0,1 1 0 15,1-2 0-15,1-2 0 0,1-3-8 0,3-1-28 16,4-19-10-16,0 24-19 0,0-24-24 0,0 0-38 16,0 0-55-16,28 6-136 0,-28-6-238 15,22-35 49-15,4 19 395 0</inkml:trace>
  <inkml:trace contextRef="#ctx0" brushRef="#br3" timeOffset="194157.5063">7457 8536 1311 0,'-19'7'89'0,"19"-7"-77"0,-7 31-28 16,7-31-25-16,7 40-46 0,-7-40-48 15,15 41-83-15,-6-10-190 0,-9-31-3 0,34 41 316 16</inkml:trace>
  <inkml:trace contextRef="#ctx0" brushRef="#br3" timeOffset="194720.0351">7890 8880 1454 0,'-33'-1'155'0,"33"1"-93"15,-35 15-17-15,18-3-5 0,-5-5-12 0,4 8-16 16,-5-1 33-16,3 5-27 0,-2 3 27 0,0 2-12 16,0 2-9-16,4 3 4 0,-1-1-9 0,4 1 2 15,3-3-10-15,5-2-4 0,3-2-7 0,4-1 0 16,5-3 0-16,-5-18 0 0,22 28 0 0,-22-28 0 15,34 11 0-15,-12-11-1 0,2-8 0 16,3-3-5-16,2-2-4 0,1-6-7 16,0-3-2-16,-4-3-6 0,2-1 0 0,-5-3-7 15,2 1 6-15,-5-3-5 0,1 2 11 0,-3-1-3 16,-2 1-3-16,1 2 29 0,-1 2-21 0,0 2 31 16,-3 3-12-16,1 3-2 0,-14 17 10 0,20-24 4 15,-20 24 12-15,0 0 5 0,18-12 3 16,-18 12-1-16,0 0 0 0,0 0-2 0,0 0 0 15,14 26-6-15,-14-26-18 0,0 25-6 0,0-25 0 16,-5 33 0-16,5-33 0 0,-11 32 0 0,5-14 0 16,0 1 0-16,0 0 0 0,-1-1 0 0,7-18 0 15,-13 31 0-15,13-31 0 0,-7 28 0 16,7-28 0-16,-6 28 0 0,6-28 0 0,-5 21 0 16,5-21 0-16,0 0 0 0,1 17 0 15,-1-17 0-15,0 0 0 0,0 0 0 0,17 1 0 16,-17-1 0-16,20-17 0 0,-20 17 0 0,31-34 0 15,-11 12 0-15,2-2 0 0,1-1 0 0,1-2 0 16,3 0 0-16,-2 3 0 0,2 1 0 0,0 4 0 16,-4 3 0-16,-1 4 0 0,-22 12 0 0,27-5 0 15,-27 5 0-15,0 0 0 0,11 20 0 0,-11-20 0 16,-9 37 0-16,1-13 0 0,-2 4 0 16,0-1 0-16,2-2 0 0,3-1 0 0,1-2 0 15,4 0-19-15,-1-4-18 0,5 0 8 16,-4-18-14-16,20 29-31 0,-20-29-45 0,42 27-170 15,-14-22-318-15,2-5 26 0,8 3 333 0</inkml:trace>
  <inkml:trace contextRef="#ctx0" brushRef="#br3" timeOffset="195188.7839">9372 8871 1133 0,'10'-18'351'0,"-10"18"-221"0,0 0-55 15,0 0-22-15,0 0-17 0,0 0-13 0,0 0-4 16,0 0 1-16,6 17 3 0,-6-17-1 0,0 23-8 16,-1-5-21-16,-1 2 23 0,-1 3-29 0,-2 4 25 15,0-2-9-15,2-1-6 0,0-1 4 0,3-2-5 16,3-4-8-16,-3-17-19 0,16 25-22 0,1-9-41 16,-17-16-45-16,35 14-117 0,-35-14-265 15,29-4-13-15,1 1 271 0</inkml:trace>
  <inkml:trace contextRef="#ctx0" brushRef="#br3" timeOffset="195595.0366">9415 8496 1633 0,'0'0'63'16,"-26"10"-46"-16,26-10-14 0,0 0-11 0,0 0-12 15,-1 16-8-15,1-16-5 0,25 11-8 0,-8-9 0 16,11 1-4-16,0-6 0 0,12 4 4 0,-4-4 4 15,9 3 6-15,1-1 7 0,3 2 5 16,-2-1 2-16,6 4 0 0,-7 0 1 0,-2 3 1 16,-7 0 10-16,-5 4 3 0,-8 1 4 15,-5 1 7-15,-19-13 18 0,15 26 17 0,-11-7 19 16,-4-19-1-16,-13 30-2 0,-4-18-15 0,2 7-1 16,-8-7-2-16,2 5 7 0,-9-5-1 0,6 5 1 15,-7-4-8-15,7 3-3 0,-1-5-7 0,6-1-2 16,19-10-6-16,-27 15-6 0,27-15-7 0,0 0-6 15,0 0-3-15,0 0 1 0,11 17 3 0,9-10 2 16,4-2-1-16,5 0 1 0,5-3-2 16,3-1 0-16,-3 2-2 0,1 2-2 0,-5 2 1 15,-4 1-1-15,-5 2-1 0,-21-10-14 0,25 24 22 16,-19-7-24-16,-3 5 24 0,-8 2-7 16,-5 4-5-16,-6 0 5 0,-7 1-5 0,-4-1 3 15,-1-2-7-15,1-2 2 0,1-1-12 0,4-7-5 16,4-1-17-16,1-9-30 0,17-6-83 0,-17-4-162 15,17 4-286-15,18-17 34 0,-6-9 377 16</inkml:trace>
  <inkml:trace contextRef="#ctx0" brushRef="#br3" timeOffset="196220.0655">11114 8294 1437 0,'0'0'91'15,"0"0"-47"-15,0 0-18 0,0 0-22 0,-15 25 21 16,13-1-8-16,-7-3 22 0,5 12 14 16,-7-3-10-16,3 6 1 0,-3 2-16 0,2 4 2 15,-2 2-14-15,0 1 9 0,-3 1-10 0,2 0 3 16,-1-1-7-16,1-1 11 0,-3-1-12 0,2-3-7 15,-1-4 16-15,2-2-25 0,2-6 24 0,1-4-7 16,9-24-7-16,-10 26-4 0,10-26 0 0,0 0 0 16,0 0 0-16,0 0 0 0,0 0 0 15,11-20 0-15,-3 1 0 0,2-9 0 0,3-8 0 16,3-4 0-16,1-6 0 0,4-1 0 16,-3-3 0-16,2-2 0 0,0 0 0 0,0-1 0 15,-2-1 0-15,0-1 0 0,-1 6 0 0,2 4 0 16,-1 4 0-16,0 6 0 0,-2 9 0 0,-2 9 0 15,-14 17 0-15,19-9 0 0,-19 9 0 0,0 0 0 16,22 21 0-16,-11 1 0 0,-1 10 0 16,5 5 0-16,-2 8 0 0,0 2 0 0,-1 3 0 15,-2 4 0-15,-1 2 0 0,0 1 0 0,-1-1 0 16,1-4 0-16,-2-1 0 0,0-1 0 0,1-4 0 16,-3-4 0-16,1-1 0 0,-2-6 0 0,1-1-11 15,-1-9-27-15,1 0-19 0,-5-25-24 16,7 30-32-16,-7-30-39 0,0 0-74 0,0 0-97 15,0 0-198-15,0 0 58 0,-12-25 402 16</inkml:trace>
  <inkml:trace contextRef="#ctx0" brushRef="#br3" timeOffset="196391.9276">11105 8717 1862 0,'0'0'108'0,"0"0"-70"0,0 0-23 16,0 0-9-16,0 0-4 0,26 10 0 0,3-13-2 15,5-1 1-15,6-5 0 0,5-1-6 0,4 0-7 16,6-1-9-16,-2-4-14 0,3 3-14 16,-5-10-31-16,6 14-44 0,-17-20-82 0,20 20-249 15,-17-2-97-15,-8-5 57 0</inkml:trace>
  <inkml:trace contextRef="#ctx0" brushRef="#br3" timeOffset="196674.8143">11869 8387 1218 0,'0'0'364'0,"0"0"-242"0,18-17-34 16,-18 17-9-16,0 0-13 0,0 0-18 0,0 0-5 15,0 0-24-15,0 0-19 0,0 0 0 16,6 19 0-16,-12 2 0 0,-2 7 0 16,-6 2 0-16,-4 4 0 0,-5 2 0 0,0 5 0 15,-4 3 0-15,1 1 0 0,-2-1 0 0,0-1 0 16,2-3 0-16,3-3 0 0,5-3 0 0,1-3 0 15,4-5 0-15,5-2 0 0,3-6 0 0,5-18 0 16,4 30 0-16,-4-30 0 0,19 22 0 0,-19-22 0 16,34 10 0-16,-11-11 0 0,9-6 0 15,2-6 0-15,5-5 0 0,1-5 0 0,3 0 0 16,-3-5-5-16,7 13-148 0,-18-25-150 0,18 19-325 16,-6-6 1-16,2 0 297 0</inkml:trace>
  <inkml:trace contextRef="#ctx0" brushRef="#br3" timeOffset="197263.9779">12347 8423 1335 0,'0'0'279'0,"-4"-28"-136"0,4 28-42 0,0 0-32 16,0 0-19-16,0 0-22 0,0 0-6 0,-18 9-7 15,18-9-10-15,-19 22-5 0,7-3 0 0,-1 2 0 16,-1 3 0-16,-2 5 0 0,0 2 0 16,-2 4 0-16,1 0 0 0,1 2 0 0,3-5 0 15,-1 1 0-15,3-4 0 0,4-1 0 16,2-3 0-16,4-3 0 0,3-3 0 0,-2-19 0 15,13 29 0-15,-13-29 0 0,25 17 0 0,-7-13 0 16,3-4 0-16,1-6 0 0,1-5 0 0,3-5 0 16,-2-3 0-16,0-4 0 0,1-2 0 0,-5-3 0 15,1-3 0-15,-3 2 0 0,2 0 0 0,-3-1 0 16,0 0 0-16,-4 2 0 0,0 3 0 0,-2 3 0 16,2 4 0-16,-13 18 0 15,20-27 0-15,-20 27 0 0,0 0 0 0,17-12 0 16,-17 12 0-16,0 0 0 0,0 0 0 0,8 28 0 15,-7-10 0-15,-1 6 0 0,-3 5 0 0,0 6 0 16,-3 0 0-16,0 4 0 0,-2-4 0 0,1-1 0 16,2-1 0-16,4-2 0 0,3-2 0 0,4-6 0 15,4-5 0-15,-10-18 0 0,22 20 0 0,-22-20 0 16,28 5 0-16,-10-10 0 0,3-5 0 16,2-4 0-16,0-7 0 0,-1-3 0 0,0-4 0 15,-3-2 0-15,1-3 0 0,-2 0 0 0,-3 1 0 16,-1-2 0-16,-3 0 0 0,0 3 0 0,-1-2 0 15,-4 6 0-15,-1 2 0 0,0 2 0 0,-3 2 0 16,-2 21 0-16,5-27 0 0,-5 27 0 16,0 0-43-16,0 0-72 0,0 0-95 15,19 1-293-15,-19-1-95 0,0 0 41 0</inkml:trace>
  <inkml:trace contextRef="#ctx0" brushRef="#br3" timeOffset="197676.8093">13119 8466 1769 0,'0'0'136'16,"0"0"-76"-16,0 0-12 0,0 0-14 16,-19-6-34-16,19 6 0 0,0 0 0 15,-23 15 0-15,23-15 0 0,-19 28 0 0,11-9 0 16,-3 4 0-16,-2 5 0 0,3 2 0 0,-2 3 0 16,-2 2 0-16,3-3 0 0,-2 0 0 0,2 0 0 15,0-4 0-15,1-2 0 0,1-2 0 0,1-4 0 16,8-20 0-16,-7 26 0 0,7-26 0 0,0 0 0 15,0 0 0-15,0 0 0 0,0 0 0 16,0 0 0-16,20-11 0 0,-20 11 0 0,24-36 0 16,-10 12 0-16,1-3 0 0,1 0 0 0,-3-4 0 15,2 1 0-15,1-6 0 0,2-3 0 0,1-3 0 16,2-2 0-16,1 2 0 0,2 0 0 16,3 4 0-16,-1 5 0 0,0 9 0 0,-4 7 0 15,-22 17 0-15,27-15 0 0,-27 15 0 0,0 0 0 16,13 25 0-16,-10-7 0 0,-1 9 0 15,-3 4 0-15,-4 4 0 0,-2 3 0 0,-2 0 0 16,1 6 0-16,1-1 0 0,0 2 0 0,4-1 0 16,2-3 0-16,-1 0 0 0,5-2 0 0,-1-2 0 15,2-2 0-15,2-1 0 0,0-2 0 0,1-2 0 16,1-6 0-16,0 0 0 0,-1-6 0 0,4 0 0 16,-11-18-41-16,17 23-67 0,-17-23-63 15,0 0-113-15,0 0-173 0,0 0-107 16,0 0 143-16,-9-35 421 0</inkml:trace>
  <inkml:trace contextRef="#ctx0" brushRef="#br3" timeOffset="197861.4099">13035 8811 1618 0,'-37'-36'112'0,"37"36"-67"15,-12-31-3-15,12 31-3 0,-4-18-10 16,4 18-9-16,0 0-2 0,19-22-3 0,-19 22 3 16,37-17-1-16,-13 10 2 0,5 1-5 0,3-2-2 15,2 1-7-15,1 0-8 0,-2 1-8 0,-1 1-10 16,-4-1-10-16,1 3-12 0,-4-5-14 0,6 8-32 15,-14-16-41-15,17 24-76 0,-24-28-124 0,8 9-198 16,5 8 45-16,-13-18 393 0</inkml:trace>
  <inkml:trace contextRef="#ctx0" brushRef="#br3" timeOffset="198111.4148">13551 8446 1091 0,'-8'-25'327'0,"8"25"-181"0,0 0-41 15,0 0-14-15,0 0-22 0,0 0-21 0,0 0-16 16,0 0-2-16,0 0-2 0,-11 25 7 0,11-25-1 15,-11 30-23-15,3-11-11 0,3 1 0 0,-2-2 0 16,4 5 0-16,-2-2 0 0,1 2 0 16,3-1 0-16,0-4 0 0,1-18 0 0,2 28 0 15,-2-28 0-15,11 18 0 0,-11-18 0 0,19 9 0 16,-19-9 0-16,31-1 0 0,-11-6 0 0,4-4 0 16,1-5 0-16,4-4 0 0,2-3 0 15,2-4 0-15,1 2 0 0,-2-2 0 0,5 1 0 16,-4 0 0-16,1 2 0 0,-5-3 0 15,-3 7 0-15,-9-2-60 0,-17 22-13 0,15-28-28 16,-15 28-37-16,-2-18-85 0,2 18-226 0,0 0-83 16,-17 19 62-16,10 7 470 0</inkml:trace>
  <inkml:trace contextRef="#ctx0" brushRef="#br3" timeOffset="198298.9993">13684 8721 1712 0,'-20'9'126'0,"14"12"-42"0,-5-4-15 15,5 5-15-15,-5-1-52 0,4 1-2 0,-3-1 0 16,3 1 0-16,-1-3 0 0,4 0 0 16,4-19 0-16,-6 28 0 0,6-28 0 0,-3 22 0 15,3-22 0-15,3 17 0 0,-3-17 0 0,0 0 0 16,0 0 0-16,0 0 0 0,24 11-80 0,-22-28-100 16,26 14-344-16,-28 3-91 0,28-31 6 15</inkml:trace>
  <inkml:trace contextRef="#ctx0" brushRef="#br3" timeOffset="198861.4273">14266 8393 1050 0,'-7'-31'339'0,"7"31"-238"15,0 0-35-15,0 0-5 0,-17-15-6 0,17 15-7 16,-20 6-9-16,20-6-2 0,-30 19-3 0,30-19 0 16,-37 33-6-16,18-11 7 0,-3 1-5 0,3 1 5 15,-1-2-9-15,6 0-5 0,0-4-13 0,14-18-8 16,-12 28 0-16,12-28 0 0,4 18 0 15,-4-18 0-15,0 0 0 0,24 15 0 16,-24-15 0-16,36-3 0 0,-10-3 0 0,3-4 0 16,2 0 0-16,-2 1 0 0,-2 3 0 0,-3 1 0 15,-6 2 0-15,-18 3 0 0,27 2 0 0,-27-2 0 16,0 0 0-16,0 0 0 0,14 27 0 0,-14-27 0 16,-12 38 0-16,-2-14 0 0,-6 4 0 0,0-1 0 15,-5-1 0-15,0 0 0 0,2-2 0 16,1-3 0-16,3 1 0 0,5-5 0 0,14-17 0 15,-18 27 0-15,18-27-33 0,0 0-61 0,12 31-93 16,-12-31-253-16,0 0-154 0,28-9 6 0,-28 9 478 16</inkml:trace>
  <inkml:trace contextRef="#ctx0" brushRef="#br3" timeOffset="199783.6539">15418 8669 887 0,'0'0'224'0,"0"0"-64"0,0 0-35 0,0 0-25 16,0 0-18-16,-23-20-24 0,23 20-11 0,-31-8-7 16,14 6-7-16,-6-1-1 0,1 4-8 0,-5 2-3 15,0 4 2-15,-3 0-3 0,4 7 1 0,-4-1-4 16,5 4-1-16,2 1-3 0,2 1 3 16,0 1-2-16,7 1 3 0,0-2-5 0,5-3 1 15,9-16-5-15,-9 26 0 0,9-26-4 0,0 0 0 16,16 20-2-16,-16-20 2 0,36 0-2 15,-9-6-2-15,5-7 0 0,7-5 0 0,6-7 0 16,3-6 0-16,6-5 0 0,-1-4 0 0,2-2 0 16,-4 1 0-16,-1-2 0 0,-2 5 0 0,-10 1 0 15,0 3 0-15,-7 4 0 0,-7 2 0 16,-6 5 0-16,-6 2 0 0,-6 1 0 0,-6 20 0 16,2-21 0-16,-2 21 0 0,0 0 0 0,-25 0 0 15,8 10 0-15,-2 5 0 0,-6 10 0 0,1 3 0 16,-1 7 0-16,-1 3 0 0,3 3 0 0,1 4 0 15,4 1 0-15,3-3 0 0,4-1 0 0,4-6 0 16,6-5 0-16,3-4 0 0,8-4 0 0,2-4 0 16,8-2-12-16,1-5-36 15,9 1-28-15,-2-13-27 0,14 11-55 0,-16-27-78 16,26 19-162-16,-13-13-143 0,-4-7 87 0,11 12 434 16</inkml:trace>
  <inkml:trace contextRef="#ctx0" brushRef="#br3" timeOffset="199955.5018">15999 8545 1684 0,'0'0'121'0,"-19"6"-57"0,19-6-15 0,-20 15-9 16,20-15-7-16,-21 33-12 0,11-10-2 0,-3 3-9 15,4 2-4-15,-1 2-6 0,1 0 0 16,-2 1 0-16,4-1 0 0,1-2 0 0,1-2 0 16,3-3 0-16,3-4-5 0,4-3-22 0,-5-16-25 15,13 23 14-15,-13-23-33 0,23 11-23 0,-23-11-48 16,36-6-145-16,-36 6-272 0,30-31 42 15,-3 18 263-15</inkml:trace>
  <inkml:trace contextRef="#ctx0" brushRef="#br3" timeOffset="200314.9146">16225 8473 1702 0,'20'13'167'0,"-20"-13"-124"15,0 0-6-15,0 0 5 0,22 17 4 16,-22-17-36-16,17 13-10 0,-17-13 0 15,13 19 0-15,-13-19 0 0,7 27 0 0,-7-27 0 16,-2 37 0-16,-2-16 0 0,-2 2 0 0,-2 3 0 16,-2-2 0-16,-2 3 0 0,-2-1 0 0,-3 2 0 15,2 1 0-15,-2-4 0 0,0 0 0 0,3-6 0 16,2-2 0-16,12-17 0 0,-11 18 0 16,11-18 0-16,0 0 0 0,0 0 0 0,0 0 0 15,0 0 0-15,17-12 0 0,-17 12 0 0,32-33 0 16,-9 9 0-16,1-3 0 0,2-2 0 15,-1 0 0-15,-2 2 0 0,-2-1 0 0,-2 1 0 0,-3 1 0 16,-4-1 0-16,-1 3 0 0,-3 0 0 16,-2 2 0-16,-1 5 0 0,-5 17 0 0,6-22 0 15,-6 22 0-15,0 0 0 0,0 0 0 16,0 0 0-16,0 0 0 0,0 0 0 0,0 0-52 16,20 19-68-16,-20-19-70 0,33 26-213 0,-33-26-189 15,35 18 48-15,-7-1 399 0</inkml:trace>
  <inkml:trace contextRef="#ctx0" brushRef="#br3" timeOffset="200658.6593">16646 8672 1724 0,'-19'12'85'0,"19"-12"-49"15,0 0-7-15,17 11 2 0,-17-11 2 0,34 3-2 16,-10-7-3-16,6-2-5 0,2-2-4 0,6-2-11 15,-2-2-8-15,2 1 0 0,-3-2 0 16,-2 1 0-16,-5-2 0 0,-4 2 0 0,-4 1 0 16,-20 11 0-16,24-19 0 0,-24 19 0 0,9-17 0 15,-9 17 0-15,-4-19 0 0,4 19 0 0,-16-21 0 16,16 21 0-16,-29-16 0 0,9 9 0 0,-1 2 0 16,-4 2 0-16,1 3 0 0,0 3 0 0,-3 6 0 15,-1 3 0-15,0 5 0 0,-4 3 0 0,3 3 0 16,0 6 0-16,-1 3 0 15,3 0 0-15,4 1 0 0,6-4 0 0,6-3 0 16,6-2 0-16,7-4 0 0,6-3 0 0,-8-17 0 16,31 24 0-16,-5-16 0 0,4-6 0 0,7-3 0 15,0-6-33-15,11 3-59 0,-8-13-52 0,19 18-97 16,-23-27-176-16,14 11-134 0,1 3 35 0,-12-15 464 16</inkml:trace>
  <inkml:trace contextRef="#ctx0" brushRef="#br3" timeOffset="200893.0207">17325 8515 1646 0,'-17'7'237'0,"-8"-8"-185"16,5 6-16-16,-3-1-6 0,1 5-3 0,-3 2-8 15,2 5-19-15,-4 1 0 0,4 5 0 0,-1 2 0 16,1 1 0-16,3 3 0 0,3-3 0 16,5-2 0-16,4-2 0 0,7-3 0 0,2 0 0 15,-1-18 0-15,17 26 0 0,-17-26 0 0,33 12 0 16,-8-11 0-16,6-7 0 0,6-4 0 0,1-7 0 15,7-2 0-15,-1-8-43 0,6 2-7 0,-3-6-11 16,7 2-6-16,-8-9-13 0,4 7 4 0,-9-9-18 16,9 14-55-16,-22-18-120 0,12 6-254 0,-7 5 41 15,-14-10 330-15</inkml:trace>
  <inkml:trace contextRef="#ctx0" brushRef="#br3" timeOffset="201033.6478">17766 8204 1505 0,'-5'27'182'0,"-19"-8"-77"0,6 15-37 16,-5 1 6-16,2 9-36 0,-5 2 11 0,2 5-23 15,-3 2-26-15,1 5 0 0,-1 0 0 0,1-4 0 16,6-2 0-16,1-7 0 0,5-6 0 0,3-5 0 16,3-4 0-16,1-6 0 0,11 1-60 15,-4-25-46-15,5 33-3 0,-5-33-80 0,17 15-110 16,-17-15-249-16,0 0 1 0,31-17 359 0</inkml:trace>
  <inkml:trace contextRef="#ctx0" brushRef="#br3" timeOffset="201205.5249">17348 8553 1974 0,'0'0'62'0,"0"0"-51"15,0 0-11-15,0 0 0 0,0 0 0 0,11 17 0 16,-11-17 0-16,35 4 0 0,-12-4 0 0,4-1 0 16,3 0 0-16,1-1 0 0,0 0 0 0,0 1 0 15,-2-2 0-15,1 3 0 0,-3-5-72 0,6 7-52 16,-16-16-90-16,25 16-291 0,-17-8-88 15,0 1 55-15</inkml:trace>
  <inkml:trace contextRef="#ctx0" brushRef="#br3" timeOffset="201579.3809">17844 8691 1783 0,'-34'9'212'0,"34"-9"-164"0,0 0-44 0,0 0-4 15,0 0 0-15,0 0 0 0,0 0 0 0,21-16 0 16,-2 12 0-16,5 0 0 0,4 0 0 16,2 1 0-16,1 0 0 0,0 1 0 0,4 1 0 15,1-3 0-15,0 2 0 0,0-1 0 0,-2-2 0 16,-2 1 0-16,-6-1 0 0,-5-1 0 16,-4-2 0-16,-17 8 0 0,20-14 0 0,-20 14 0 15,8-18 0-15,-8 18 0 0,-4-23 0 0,4 23 0 16,-13-28 0-16,13 28-1 0,-27-30-25 0,10 14 0 15,0 5 13-15,-1 1 7 0,-3 6 14 0,-2 5 10 16,-6 5 5-16,0 6 0 0,-3 4-23 0,1 4 0 16,-1 3 0-16,5 6 0 0,-1 3 0 0,3 2 0 15,4 1 0-15,4-4 0 16,6-2 0-16,6-2 0 0,6-4 0 0,8-3 0 16,3-3 0-16,6-4 0 0,8-2 0 0,3-3 0 15,6-4-5-15,1-4-50 0,9 3-31 0,-4-15-59 16,26 20-223-16,-12-21-253 0,3 2 54 0,4 3 368 15</inkml:trace>
  <inkml:trace contextRef="#ctx0" brushRef="#br3" timeOffset="202067.0563">18704 8610 1426 0,'44'-8'217'0,"-44"8"-121"15,15-19-28-15,-15 19-19 0,0 0-14 0,4-21-4 16,-4 21-2-16,0 0-2 0,-19-14-4 0,19 14-4 16,-26-9-2-16,26 9-7 0,-30-6-10 0,11 5 0 15,2 1 0-15,-2 3 0 0,-2 0 0 0,-2 2 0 16,-1 5 0-16,-2 1 0 0,1 4 0 15,-3 3 0-15,3 4 0 0,0 2 0 0,3 1 0 16,0 0 0-16,4 0 0 0,2 0 0 0,5-1 0 16,6-4 0-16,5 0 0 0,0-20 0 0,21 30 0 15,-2-19 0-15,8-3 0 0,6-5 0 0,2-6 0 16,8-5 0-16,2-6 0 0,8-4 0 16,3-3 0-16,6-7 0 0,1-1 0 0,-2-4 0 15,-1 2 0-15,-3-6 0 0,-5 1 0 16,-4 0 0-16,-3-3 0 0,-8 3 0 0,-6-4 0 15,-4 1 0-15,-9-4 0 0,-4 0 0 0,-7 0 0 16,-5 5-39-16,-6 9 25 0,4 29 9 0,-24-20 13 16,2 26 6-16,-2 7 1 0,-8 11-4 0,-1 9-6 31,-2 6 0-31,2 7-5 0,0 3 0 0,5 1 0 16,2 2 0-16,1-1 0 0,10-3 0 15,2-8 0-15,15 1-91 0,-6-24-118 0,33 11-325 16,-13-11-99-16,12 0 72 0</inkml:trace>
  <inkml:trace contextRef="#ctx0" brushRef="#br3" timeOffset="202533.6806">20074 8028 1577 0,'-43'14'82'0,"26"3"-42"16,-5 3-9-16,7 7 7 0,-3 4-5 0,2 9 1 15,-2 2-12-15,1 7-11 0,-2 5 22 16,6 1-23-16,1 1 13 0,3-4-12 0,2-2-12 16,3-2 5-16,2-3-9 0,3-3 2 0,3-1-18 15,0-7-4-15,4-1-26 0,-2-9-13 0,12 7-86 16,-18-31-63-16,39 34-149 0,-18-23-191 0,-3-11 112 0,10 11 382 0</inkml:trace>
  <inkml:trace contextRef="#ctx0" brushRef="#br3" timeOffset="203424.343">19745 8476 1611 0,'-45'-1'146'0,"45"1"-92"15,0 0-32-15,0 0-10 0,0 0-8 0,0 0-2 16,2 17 4-16,-2-17 5 0,31 15 2 16,-8-8 6-16,5-3 0 0,3-2-1 0,6-2-4 15,4-2-4-15,5-2-3 0,4-3-6 0,1 1 0 16,3-3-2-16,-7 2 0 0,-1 1 0 0,-3-1 2 15,-8 1-2-15,-4 1 3 0,-7 0-2 0,-7 1 0 16,-17 4 1-16,0 0 9 0,0 0 10 16,0 0 5-16,0 0-3 0,0 0-22 0,0 0 0 15,-18-3 0-15,0 6 0 0,-3 5 0 16,-2 1 0-16,1 5 0 0,-4 1 0 0,4 5 0 16,2 4 0-16,-1 0 0 0,3 4 0 0,2 0 0 15,5-2 0-15,3 0 0 0,5-6 0 0,6 0 0 16,4-2 0-16,-7-18 0 0,28 29 0 0,-6-21 0 15,3-3 0-15,4-5 0 0,8-5 0 0,2-5 0 16,2-4 0-16,2-4 0 0,-3-4 0 16,0-3 0-16,-2-2 0 0,-4-1 0 0,-5 2 0 15,-7-1 0-15,-5 2 0 0,-5 2 0 0,-6 0 0 16,-3 0 0-16,-5 0 0 0,-5 1 0 16,-5 0 0-16,-4 5 0 0,-2 4 0 0,-4 3 0 15,-1 4 0-15,0 5 0 0,0 1 0 0,2 4 0 16,3 0 0-16,18-4 0 0,-28 16 0 0,28-16 0 15,0 0 0-15,-14 17 0 0,14-17 0 16,0 0 0-16,25 16 0 0,-7-13 0 0,5-1 0 16,6-4 0-16,5 0 0 0,4-3 0 0,1-1 0 15,1 0 0-15,1-2 0 0,-3 0 0 0,-1 2 0 16,-7 0 0-16,-3 4 0 0,-8-2 0 0,-19 4 0 16,20-2 0-16,-20 2 0 0,0 0 0 0,0 0 0 15,0 0 0-15,0 0 0 0,0 0 0 0,0 0 0 16,-17 6 0-16,17-6 0 15,-19 12 0-15,19-12 0 0,-23 22 0 0,11-5 0 16,0 2 0-16,-1 3 0 0,-1 2 0 0,2 1 0 16,-1 1 0-16,2-1 0 0,3-3 0 0,5-3 0 15,3-19 0-15,2 28 0 0,-2-28 0 0,14 18 0 16,-14-18 0-16,23 8 0 0,-23-8 0 0,32-7 0 16,-11-3 0-16,0-4 0 0,2-5 0 15,0-4 0-15,1-1 0 0,2-2 0 0,-2 2 0 16,-1 1 0-16,-2 0 0 0,-2 1 0 0,-2 3 0 15,-3 1 0-15,-14 18 0 0,22-24 0 0,-22 24 0 16,0 0 0-16,0 0 0 0,0 0 0 16,0 0 0-16,0 0 0 0,0 0 0 0,8 34 0 15,-13-13 0-15,2 2 0 0,-3 2 0 0,1-1 0 16,0-1 0-16,3-1 0 0,0-2 0 16,2 1 0-16,4-4 0 0,-4-17 0 0,13 26 0 15,-13-26 0-15,20 12 0 0,-20-12 0 0,31 1 0 16,-10-5 0-16,2-7 0 0,0-1 0 0,3-4 0 15,-1-3 0-15,1-1 0 0,1-3 0 0,-3 3 0 16,-1-1 0-16,-3 2 0 0,-5 1 0 0,-4 1 0 16,-11 17 0-16,11-28 0 0,-11 28 0 0,1-22 0 15,-1 22 0-15,-3-19 0 0,3 19 0 16,0 0-30-16,-15-23-52 0,15 23-42 16,0 0-88-16,0 0-304 0,0 0-53 0,0 0 56 15</inkml:trace>
  <inkml:trace contextRef="#ctx0" brushRef="#br3" timeOffset="204533.7287">21694 8408 1087 0,'0'0'130'16,"4"-19"-56"-16,-4 19-5 0,3-20 9 0,-3 20 6 16,0 0 5-16,0 0-4 0,-9-21-18 0,9 21-12 15,0 0-20-15,-27 8-10 0,27-8-4 0,-33 19 4 16,11-6 1-16,-1 5 7 0,-5 4-7 0,1 3 5 16,-4 3-24-16,2 4-7 0,-3-2 0 0,4 1 0 15,4-2 0-15,4-2 0 0,8-5 0 0,6-5 0 16,6-17 0-16,5 23 0 0,-5-23 0 15,25 12 0-15,-4-10 0 0,3-3 0 0,4-5 0 16,0-4 0-16,5-3 0 0,2-5 0 16,3-5 0-16,0-5 0 0,0-1 0 0,-4-1 0 15,-4 1 0-15,-1 1 0 0,-6 1 0 0,-3 2 0 16,-6 2 0-16,-3 2 0 0,-2 2 0 0,-4 2 0 16,-5 17 0-16,0-23 0 0,0 23 0 15,0 0 0-15,0 0 0 0,0 0 0 0,-25 9 0 16,25-9 0-16,-23 29 0 0,10-9 0 0,1 2 0 15,2 2 0-15,1 0 0 0,2 1 0 0,1-1 0 16,4-2 0-16,2-2 0 0,2-2 0 0,-2-18 0 16,15 32 0-16,-15-32 0 0,23 20 0 0,-23-20 0 15,33 11 0-15,-14-8 0 0,2-3 0 0,-1-4 0 16,1-2 0-16,2-4 0 16,-1-1 0-16,0-1 0 0,-4-2 0 0,-18 14 0 15,28-24 0-15,-28 24 0 0,20-21 0 0,-20 21 0 16,0 0 0-16,12-17 0 0,-12 17 0 0,0 0 0 15,0 0 0-15,0 0 0 0,0 0 0 0,-7 17 0 16,7-17 0-16,-14 29 0 0,6-10 0 0,-1 2 0 16,-1-2 0-16,2 1 0 0,2-2 0 0,0-1 0 15,6-17 0-15,-4 23 0 0,4-23 0 16,0 0 0-16,0 0 0 0,7 18 0 0,-7-18 0 16,0 0 0-16,22-10 0 0,-22 10 0 0,25-27 0 15,-10 7 0-15,0-1 0 0,1-3 0 0,1 1 0 16,-1-1 0-16,2 0 0 0,-2 3 0 15,-3 0 0-15,2 0 0 0,-3 3 0 0,0 0 0 16,-12 18 0-16,22-28 0 0,-22 28 0 16,17-13 0-16,-17 13 0 0,0 0 0 0,0 0 0 15,16 8 0-15,-16-8 0 0,9 21 0 0,-9-21 0 16,14 26 0-16,-14-26 0 0,25 26 0 0,-6-17 0 16,4 0 0-16,3-4 0 0,2-1 0 0,3 0 0 15,3-3 0-15,0-2 0 0,1-3 0 0,0 0 0 16,-2-4 0-16,-1 1 0 0,-4-3 0 0,-6 2 0 15,-5-3 0-15,-17 11 0 0,14-21 0 16,-14 21 0-16,-4-20 0 0,4 20 0 16,-17-23 0-16,17 23 0 0,-30-21 0 0,11 14 0 15,-3 2 0-15,-2 3 0 0,-2 2 0 0,-1 5 0 16,-2 3 0-16,1 3 0 0,-1 5 0 0,1 3 0 16,1 3 0-16,2 3 0 0,2 4 0 0,2 3 0 15,4 2 0-15,2 1 0 0,4-5 0 0,7-3 0 16,5-6 0-16,-1-21 0 0,18 28 0 15,-1-21 0-15,4-4 0 0,3-4 0 0,4-7 0 16,5-4 0-16,2-6 0 0,4-5 0 0,1-8 0 16,4-2 0-16,0-3 0 0,-2-1 0 0,-3 4 0 15,-6-1 0-15,-3-1 0 0,-4 1 0 0,-3-1 0 16,-1 0 0-16,-3 0 0 0,-3-1 0 16,-2 3 0-16,-3 2 0 0,-3 6 0 15,-3 7 0-15,-5 18 0 0,0 0 0 0,0 0 0 16,0 0 0-16,-22 17 0 0,5 7 0 0,-4 7 0 15,-4 9 0-15,-1 3 0 0,1 3 0 0,0 1 0 16,4-4 0-16,4-2 0 0,3-4 0 0,6-2 0 16,2-6 0-16,7 1-39 0,-4-12-68 0,15 10-72 15,-12-28-109-15,20 18-130 0,-3-12-140 0,0-9 101 16,16 11 457-16</inkml:trace>
  <inkml:trace contextRef="#ctx0" brushRef="#br3" timeOffset="204814.975">23090 8330 1478 0,'0'0'188'0,"0"0"-102"0,0 0-25 0,-26 5-22 15,26-5-7-15,-22 10-3 0,22-10 5 16,-28 17 0-16,28-17 4 0,-33 23-10 0,16-9-28 16,17-14 0-16,-31 27 0 0,31-27 0 0,-17 25 0 15,17-25 0-15,-6 25 0 0,6-25 0 0,3 23 0 16,-3-23 0-16,13 21 0 0,-13-21 0 0,22 16 0 15,-22-16 0-15,29 12 0 0,-12-6 0 0,-17-6 0 16,29 8 0-16,-29-8 0 0,25 10 0 16,-25-10 0-16,0 0 0 0,19 16 0 15,-19-16 0-15,0 0 0 0,-3 25 0 0,3-25 0 16,-16 26 0-16,16-26 0 0,-26 24 0 0,9-16 0 16,17-8-7-16,-33 16-75 0,33-16-90 0,-40 7-186 15,40-7-259-15,-34 13 18 0,12-16 388 0</inkml:trace>
  <inkml:trace contextRef="#ctx0" brushRef="#br3" timeOffset="205627.5135">2307 9873 1054 0,'-6'-17'116'0,"6"17"-39"16,0 0-11-16,13-20-3 0,-13 20 5 16,15-22-4-16,-15 22-3 0,15-21-9 0,-15 21-11 15,0 0-12-15,0 0-7 0,0 0 1 0,17 4 2 16,-17-4 1-16,5 35-9 0,-1-8-2 0,-3 10-12 16,-2 6 5-16,-3 9-11 0,-3 4 10 0,-4 6 8 15,-1 5-18-15,-1 0 17 0,-2 0-17 16,0-3-4-16,0-6 12 0,0-8-11 0,4-6 8 15,4-6-7-15,2-10-8 0,6-1-22 16,0-10-16-16,13 4-52 0,-14-21-37 0,23 13-94 16,-23-13-149-16,13-26-126 0,10 16 132 0,-18-21 377 15</inkml:trace>
  <inkml:trace contextRef="#ctx0" brushRef="#br3" timeOffset="205830.6239">2062 10364 1511 0,'-30'2'136'0,"30"-2"-35"0,-27 16-34 0,27-16-18 16,0 0-17-16,0 0-12 0,0 0-8 16,0 0 1-16,0 0 4 0,28 4 4 0,-5-10-2 15,8-5-7-15,5-6-5 0,4-2-7 0,4-5 0 16,3-2-6-16,3-2-5 0,1-2-14 0,3 2-24 16,-3-3 9-16,2 4-33 0,-4-7 1 15,8 12-45-15,-15-17-44 0,17 21-64 0,-22-22-76 16,14 5-166-16,0 14 10 0,-20-16 445 0</inkml:trace>
  <inkml:trace contextRef="#ctx0" brushRef="#br3" timeOffset="206187.0833">2973 9714 1539 0,'-22'5'93'16,"5"-7"-34"-16,17 2-6 0,-22 6-8 15,22-6-6-15,-19 14-10 0,19-14-8 0,-18 25-9 16,8-3-2-16,-2 6-6 0,1 5 9 0,0 9-3 15,-1 2 11-15,0 6-8 0,-1 4 6 0,0 2-9 16,-2 4-2-16,1 0 15 0,-1 0-16 0,-1-1 11 16,3-1-17-16,2-4-1 0,3-7 0 0,2-8 0 15,2-8 0-15,3-6 0 0,2-4 0 16,-1-21 0-16,8 27 0 0,-8-27 0 0,0 0 0 16,25 8 0-16,-25-8 0 0,33-13 0 0,-12-3 0 15,5-6 0-15,-1-4 0 0,2-6 0 0,-1 0 0 16,-2 0 0-16,-2 4 0 0,-3 4 0 0,0 5 0 0,-19 19 0 0,22-26 0 15,-22 26 0-15,0 0 0 0,0 0 0 0,0 0 0 16,0 0 0-16,0 0 0 16,0 0 0-16,12 26 0 0,-10-6 0 0,-1 6 0 15,1 3 0-15,-1 1 0 0,0 0 0 0,0-3 0 16,4-2 0-16,2-2-10 0,4-2-16 0,4-3-4 16,6-2-16-16,-2-7-7 0,7 3-23 0,-6-12-28 15,17 10-60-15,-20-26-100 0,25 8-224 0,-6-3-57 16,-10-14 305-16</inkml:trace>
  <inkml:trace contextRef="#ctx0" brushRef="#br3" timeOffset="206518.7681">3344 10315 1641 0,'0'0'68'0,"-16"25"-33"0,16-25-13 15,1 26-3-15,-1-26-6 0,19 20 5 16,-19-20 1-16,30 15 3 0,-10-12-1 0,4-2-1 15,0-4-3-15,4-2-1 0,0-2-1 0,1-3-5 16,-1-1-4-16,-1-1-2 0,-5-4 0 0,-1-1-4 16,-3 0 6-16,-1-2-3 0,-5 0 3 0,-1-1-1 15,-5 2 1-15,-2 1-2 0,-4 17-13 0,-5-30 19 16,5 30-20-16,-21-25 19 0,21 25-7 0,-33-21-2 16,11 18-1-16,-1 3-1 15,-1 7-1-15,-1 4-8 0,-2 7 23 0,0 7-18 16,-1 8 21-16,1 7-5 0,1 6-4 0,0 5 10 15,3 2-7-15,5 1-9 0,4-3 0 0,6-8 0 16,5-5 0-16,7-9 0 0,7-6 0 0,6-5 0 16,10-6-24-16,3-7-12 0,13-4-30 0,-2-15-49 15,22 14-152-15,-17-20-374 0,20-3 40 0,7 2 305 16</inkml:trace>
  <inkml:trace contextRef="#ctx0" brushRef="#br3" timeOffset="209893.511">4530 10362 1320 0,'-17'8'85'0,"17"-8"-25"15,0 0-7-15,0 0-3 0,0 0-4 0,0 0-8 16,0 0-15-16,0 0-9 0,0 0-6 0,0 0-4 16,0 0 7-16,0 0 8 0,27 3 5 15,-7-6-1-15,5-4 1 0,6-1-4 0,3-7-3 16,5 1-4-16,1-3-4 0,-1 1-6 0,-1 1 1 15,-3 2-2-15,-7 1 1 0,-4 1-3 0,-5 3 1 16,-19 8-1-16,24-14 2 0,-24 14 0 0,0 0 2 16,0 0-1-16,2-18-19 0,-2 18 15 15,-19-20-21-15,1 8 25 0,-3 2-12 0,-4 0 9 16,-5 2-9-16,1 3 2 0,-4 4 2 16,-1 3 1-16,0 5 1 0,-2 3 2 0,0 7 18 15,2 4-27-15,0 5 31 0,3 6-19 0,2 3 11 16,3 2 13-16,5 2-8 0,8 1 6 0,4-5-14 15,11-2 1-15,5-6-10 0,9-4 1 0,7-5-3 16,6-4 3-16,9-5-5 0,7-5 2 0,7-3-18 16,3-9-18-16,12 1-38 0,-11-20-87 0,25 20-214 15,-16-18-228-15,0 0 36 0,5 12 467 16</inkml:trace>
  <inkml:trace contextRef="#ctx0" brushRef="#br3" timeOffset="210807.6111">5619 10165 1190 0,'0'0'74'0,"-18"-14"-9"0,18 14-28 0,-22-13 24 16,5 3 3-16,17 10-7 0,-29-3-11 0,29 3-10 16,-39 5-7-16,19 1-5 0,-5 2-7 0,2 4 2 15,-2 3 16-15,0 3-32 0,1 1 28 16,1 4-32-16,0 0 6 0,2 3 6 0,0 0-2 16,3 0 9-16,2-2-2 0,5-1 4 0,5-6-8 15,6-17-2-15,-2 22-7 0,2-22 0 0,0 0-2 16,28 6 1-16,-8-9 5 0,7-5 5 0,5-4 1 15,3-5-2-15,5-5 2 0,4-2-10 0,0-3 4 16,2 2-6-16,-3 1 2 0,-6 1-5 0,-1 2-15 16,-6 3 15-16,-6 3-15 0,-3 3 25 15,-21 12-7-15,23-12 8 0,-23 12-7 0,0 0 2 16,0 0 1-16,0 0-1 0,0 0-4 16,0 0-12-16,-29 26 24 0,8-8-25 0,-6 8 27 15,-2 8-11-15,-4 7-6 0,-3 6 7 0,-2 8-7 16,-1 4 8-16,2 5-12 0,0 3 14 0,1 0-10 15,3 1-4-15,5-3 17 0,4-2-19 0,7-7 17 16,3-10-1-16,6-11-8 0,5-10 5 16,6-8-6-16,-3-17 2 0,19 14-4 0,-1-13 4 15,8-7-3-15,4-5 0 0,8-10 8 0,2-8-15 16,5-7-5-16,0-7-21 0,5-3-26 0,-6-9-2 16,9 9-49-16,-14-12-14 0,16 22-77 0,-22-20-106 15,7 9-199-15,5 10 35 0,-15-15 428 0</inkml:trace>
  <inkml:trace contextRef="#ctx0" brushRef="#br3" timeOffset="211233.1408">6139 10184 1186 0,'-17'16'301'0,"17"-16"-244"0,0 0-18 16,0 0-4-16,0 0-1 0,-19-13 0 0,19 13-11 15,0 0 12-15,0 0-15 0,-20 9 6 0,20-9-4 16,0 0-8-16,-22 26 5 0,22-26-5 0,-18 26 3 16,9-8-2-16,1 2 3 0,0-1-5 0,2 3 2 15,1-2-7-15,2 1-1 0,2-2-6 0,2-1 2 16,-1-18-5-16,7 31 4 0,-7-31-3 16,17 20 0-16,-17-20-1 0,24 15 4 0,-24-15 0 15,36 7 0-15,-17-8 0 0,3-5-2 0,1-4 0 16,0-4-1-16,3-6 3 0,-2-4-5 15,2-1 6-15,-1-4-6 0,-1 1 6 0,1 1-5 16,-3 1 4-16,-3 4-3 0,-3 2 3 0,-16 20-4 16,24-27-15-16,-24 27 15 0,0 0-16 0,0 0 18 15,0 0-1-15,0 0-3 0,0 0 18 16,0 0-19-16,1 17 16 0,-8 1-14 0,-4 5-2 16,0 3 4-16,2 1-3 0,-2 1 7 0,2-2-5 15,2-2 4-15,3-1-5 0,2-3-5 0,4-3-18 16,-2-17-10-16,16 25-31 0,-16-25-21 0,30 16-32 15,-30-16-58-15,43-4-101 0,-22-2-241 0,3-14 33 16,15 11 372-16</inkml:trace>
  <inkml:trace contextRef="#ctx0" brushRef="#br3" timeOffset="211405.0195">6791 10197 1306 0,'-30'-1'332'15,"30"1"-253"-15,-32 16-25 0,15-5-10 0,-2-2-18 16,19-9-4-16,-33 28-6 0,33-28 1 0,-26 34-7 15,12-13-1-15,3 2-8 0,3 1 4 16,1 1-10-16,2 3 7 0,1 1-6 0,0 1 3 16,3-1-6-16,0-4-5 0,3-4-18 0,-2-21-19 15,11 29-44-15,-11-29-40 0,23 11-61 0,-23-11-61 16,30-23-127-16,-10 14-97 0,-8-23 201 16</inkml:trace>
  <inkml:trace contextRef="#ctx0" brushRef="#br3" timeOffset="211748.7768">7106 9801 941 0,'-16'26'155'0,"11"18"-17"0,-15-13-16 16,16 18-9-16,-16-9-34 0,10 8-9 0,-5-6-21 15,4 4-15-15,-4-3 16 0,3 0-34 0,0-3 19 16,1 1-17-16,1-3-15 0,2-4 5 0,1-5-11 15,3-5 5-15,2-6-11 0,2-18-10 0,9 28-30 16,-9-28-33-16,19 12-55 0,-19-12-88 0,28-24-223 16,-6 11-70-16,-6-17 176 0</inkml:trace>
  <inkml:trace contextRef="#ctx0" brushRef="#br3" timeOffset="211920.6571">7256 10149 1440 0,'-18'6'109'0,"16"13"-43"0,2-19 22 16,-14 31-50-16,7-14 16 0,3 4-27 16,-2 1-11-16,3 2 3 0,-3 2-10 0,1-1 1 15,-1 1-10-15,0-4 4 0,-1 0-7 0,3-2-6 16,1-3-15-16,3-17-23 0,3 24-42 16,-3-24-37-16,0 0-77 0,0 0-110 0,13-24-215 15,-13 24 49-15,21-42 421 0</inkml:trace>
  <inkml:trace contextRef="#ctx0" brushRef="#br3" timeOffset="212045.6593">7294 9721 1012 0,'-33'18'139'0,"33"-18"-113"0,-29 5-37 16,29-5-84-16,0 0-341 0,0 0-17 0,0 0 272 15</inkml:trace>
  <inkml:trace contextRef="#ctx0" brushRef="#br3" timeOffset="212514.4471">7540 9594 1295 0,'0'0'100'0,"0"0"-30"0,0 0 15 16,0 0 7-16,5-17-12 0,-5 17-10 0,0 0-17 15,19 11-6-15,-19-11-14 0,9 20-1 0,-9-20-10 16,8 40 0-16,-6-9-8 0,0 4 1 0,-1 7-11 16,-2 4 4-16,-2 4-10 0,1 3 7 0,-4 1-8 15,1-1 8-15,-2 1-9 0,1-6-2 16,-1-3 16-16,0-5-14 0,2-4 8 16,0-3-4-16,2-6 0 0,0-2 0 0,2-6 0 15,1-19 0-15,-1 25 0 0,1-25 0 0,0 0 0 16,0 0 0-16,0 0 0 0,0 0-4 0,0 0-1 15,0 0 2-15,0 0 3 0,10-28-1 0,-8 9 3 16,2 0-4-16,-1-2 4 0,2 1-4 0,-1-1 4 16,1-1-3-16,0 2-14 0,1-1 22 0,2 1-23 15,2 3 24-15,-10 17-7 0,22-29-4 16,-22 29 3-16,22-14-1 0,-22 14 0 16,19 0 0-16,-19 0-2 0,22 14 0 0,-22-14 0 15,22 21 2-15,-22-21-3 0,22 25-8 0,-22-25 7 16,16 25-8-16,-16-25 26 0,8 25-14 0,-8-25 17 15,1 26-15-15,-1-26-1 0,-4 24 3 0,4-24-4 16,-15 27 4-16,15-27-5 0,-26 27-2 16,9-12-4-16,-1-3-5 0,0 3-13 0,-3-5-14 15,21-10-34-15,-39 16-55 0,34 5-121 0,-20-13-319 16,25-8-7-16,0 0 264 0</inkml:trace>
  <inkml:trace contextRef="#ctx0" brushRef="#br3" timeOffset="212811.3163">6595 9971 2047 0,'-17'3'0'0,"17"-3"0"0,0 0 0 16,0 0 0-16,0 0 0 0,0 0 0 0,0 0-25 16,0 0-84-16,12-40-186 0,-12 40-360 15,33-28 15-15,-13 6 318 0</inkml:trace>
  <inkml:trace contextRef="#ctx0" brushRef="#br3" timeOffset="213498.8106">8104 10039 1124 0,'0'0'365'0,"0"0"-281"16,0 0-30-16,0 0-9 0,0 0-11 0,0 0-7 16,-17 0-10-16,17 0-9 0,0 0-3 15,-16 22-6-15,9-5 4 0,0 6-4 0,0 3 8 16,-1 6 17-16,1 4-22 0,-1-1 28 0,2 4-21 16,-1-3 4-16,3-2 9 0,-2-5-9 0,4-2 2 15,-1-7-9-15,2-3 1 0,1-17-7 0,4 18 0 16,-4-18-1-16,0 0 0 0,0 0 1 15,0 0 1-15,19-1 2 0,-19 1 0 0,10-18 3 16,-10 18-3-16,15-34 2 0,-7 10-5 0,-1-3 4 16,0-2-5-16,-1 0 4 0,-2 0-3 0,-1 2 10 15,1 3-3-15,-6 0-9 0,4 2 24 0,-1-1-27 16,-2 3 21-16,2-1-8 0,-2 2-6 16,1 19-1-16,1-26-1 0,-1 26 0 15,0 0-2-15,0 0 1 0,0 0-1 0,0 0 1 16,0 0 0-16,27-3 1 0,-27 3 0 0,31 7-1 15,-9-4-2-15,4-1-15 0,0-1-10 0,7 2-21 16,-5-7-24-16,9 9-35 0,-13-16-42 0,18 21-72 16,-22-24-88-16,14 9-193 0,1 9 30 0,-13-16 423 15</inkml:trace>
  <inkml:trace contextRef="#ctx0" brushRef="#br3" timeOffset="213686.3131">8669 9995 1457 0,'-14'33'209'0,"-6"-24"-132"0,7 7-24 15,13-16-7-15,-25 32-7 0,14-15-8 16,1 3-2-16,0 0-6 0,3-1-13 0,-2 0 22 16,2 1-27-16,-1-1 19 0,0 1-14 0,2-1-8 15,1-2-2-15,5-17 0 0,-3 28 0 16,3-28-3-16,0 0-10 0,9 21-13 0,-9-21-17 16,0 0-18-16,21-1-33 0,-4 5-49 0,-13-25-89 15,22 10-263-15,-7-6-46 0,-5-10 146 0</inkml:trace>
  <inkml:trace contextRef="#ctx0" brushRef="#br3" timeOffset="213873.8503">8691 9735 1126 0,'0'0'285'16,"-25"21"-266"-16,25-21-20 0,0 0-3 0,-16 18-10 15,16-18-12-15,0 0-5 0,11 23-17 0,-11-23-5 16,18 12-6-16,-18-12 7 0,28 9 11 0,-28-9 5 15,35 9-23-15,-18-7-30 0,7 6-39 16,-6-4-26-16,5 2-14 0,1 5-31 0,-7-11-18 16,14 19 167-16</inkml:trace>
  <inkml:trace contextRef="#ctx0" brushRef="#br3" timeOffset="214748.844">8981 9960 410 0,'0'0'196'0,"2"25"-13"0,2-9-2 0,-4-16-22 16,-4 25-13-16,4-25-25 0,-8 24-15 15,8-24-24-15,-11 25-12 0,11-25-17 0,-11 28-10 16,11-28-11-16,-11 27-4 0,11-27-3 15,-7 26-16-15,7-26 29 0,-4 27-31 0,4-27 22 16,-1 22-17-16,1-22-8 0,8 17-1 0,-8-17-3 16,0 0 1-16,25 15-2 0,-25-15 2 0,26 3-1 15,-26-3 0-15,36-6 0 0,-16-3-1 0,2-2 2 16,0-3-2-16,-1-3-13 0,-1 0 26 0,2-2-26 16,-2-2 25-16,2-1-9 0,-3 1-3 15,-1 0 4-15,1 0-2 0,-4 2 2 0,-1 0-4 16,-3 1 4-16,-11 18-5 0,19-31 4 0,-19 31-3 15,14-21 3-15,-14 21-2 0,0 0 4 16,0 0-1-16,0 0-1 0,0 0-1 0,0 0-3 16,-14 26 3-16,4-8-3 0,-2 5 4 0,0 4-4 15,-1 2 6-15,-2 2-6 0,4 1 6 0,-1-2 13 16,4 0-23-16,1-3 24 0,3-3-24 16,4-3 5-16,3-4 2 0,-3-17-3 0,17 21 0 15,-17-21-2-15,31 10 2 0,-11-11-4 0,3-5-4 16,4-2-6-16,0-6-13 0,3-2-4 0,-4-6-10 15,3 4-1-15,-8-6 8 0,6 5-30 0,-9-4 35 16,4 2-17-16,-5-2 28 0,-2 3 16 0,-1 0 2 16,-4 3 6-16,-10 17-1 0,14-30 12 15,-14 30 3-15,5-20 7 0,-5 20 2 16,0 0 1-16,0 0 0 0,0 0 1 0,0 0-2 16,0 0-9-16,0 0-6 0,0 0-8 0,-17 14 0 15,17-14-4-15,-11 33 5 0,5-14-3 0,-1 4 5 16,-2 1-5-16,2 2-11 0,-4-1 29 0,2 3-24 15,-2-3 26-15,1 2-10 0,-1-2-9 0,1-3 2 16,1-1-5-16,2-4 2 0,7-17-3 16,-7 23 1-16,7-23-3 0,0 0-1 0,0 0-6 15,0 0-3-15,17 6-6 0,-17-6-9 0,22-21 8 16,-22 21-1-16,28-34 10 0,-16 15 5 0,2-2 6 16,-1 0-5-16,-2 0 6 0,-1-1 15 15,0 2-27-15,-1 2 34 0,-2-4-21 0,2 4 14 16,-5-2 10-16,2 2-7 0,-1-1 4 0,1 2-6 15,0-1 2-15,-6 18-6 0,15-29-1 16,-15 29-3-16,15-18-1 0,-15 18-1 0,0 0-1 16,20-10-1-16,-20 10-2 0,0 0 0 0,0 0-1 15,0 0 1-15,16 24-2 0,-16-24 1 0,-1 28-3 16,1-28 3-16,-7 34-2 0,7-34 2 0,-15 32-3 16,8-15 3-16,7-17-4 0,-15 29 4 0,15-29-3 15,-12 22-11-15,12-22 13 0,0 0-16 16,0 0 14-16,0 0 13 0,0 0-13 15,0 0 14-15,0 0-12 0,0 0 0 0,27-13 1 16,-27 13-2-16,31-32 2 0,-14 13-4 0,0-2 3 16,2 2-3-16,-1 0 4 0,-2 2-3 0,-16 17 3 15,26-28-3-15,-26 28 3 0,20-16-3 0,-20 16 2 16,0 0-2-16,0 0 3 0,0 0 3 0,0 0 0 16,0 0 2-16,18 14-3 0,-18-14 0 15,5 23-4-15,-5-23 2 0,0 33-3 0,-1-13 3 16,0 0-3-16,-2 2-1 0,1 1-10 0,-4-1-17 15,3 3-8-15,-3-1-22 0,1 4 26 0,-1-7-32 16,7 8-28-16,-1-29-75 0,6 36-186 0,-6-36-200 16,5 23 29-16,11-5 448 0</inkml:trace>
  <inkml:trace contextRef="#ctx0" brushRef="#br3" timeOffset="215531.9365">10654 9975 1368 0,'0'0'77'0,"0"0"-41"0,-20-19-10 15,20 19 0-15,0 0 3 16,0 0 4-16,0 0 6 0,0 0-3 0,0 0-9 16,0 0-13-16,-20 12-5 0,20-12 6 0,-11 35 1 15,6-10 11-15,-1 3-5 0,1 3 3 0,-1 1-7 16,0 0-13-16,-2 1 24 0,-1 1-25 0,-1-3 23 16,2 0-9-16,-1-4-10 0,5-4 3 0,-1-4-8 15,5-19 0-15,-4 23-3 0,4-23-1 16,0 0-2-16,0 0 1 0,0 0 1 0,0 0 1 15,0 0 2-15,18-20 0 0,-8 2 1 0,2-6-3 16,2-4 3-16,0-3-5 0,-1-1-9 16,2-2 22-16,0-1-20 0,0 1 20 0,0-1-8 0,-2-1-5 15,1 2 5-15,-2 0-5 0,1 2 5 16,1 0-4-16,0 3 4 0,2 5-5 0,-1 3 3 16,-15 21-3-16,25-24 2 0,-25 24-2 15,25-9 1-15,-25 9-1 0,21 2 1 0,-21-2 0 16,22 12 0-16,-22-12 0 0,22 23-2 0,-22-23 3 15,19 32-4-15,-12-13 3 0,1 1-5 0,-2 1 3 16,0 1-8-16,-2 0 4 0,0-1-4 0,-3 1 5 16,0 0-3-16,-2-2 6 0,-3 1-4 0,-2-1 6 15,-1 2-3-15,-3-4-11 0,-2 1 28 0,-1-3-26 16,13-16 27-16,-33 30-10 0,15-17-4 16,-3-2 2-16,0 0-3 0,-1-3 1 15,-1-1 0-15,0 1 0 0,0-1-1 0,0 0 1 16,-1 2-1-16,1-1 1 0,-2 3 0 0,1 1 1 15,0 2-1-15,0 3 4 0,3 4-2 0,0 2 7 16,0 2-6-16,3 7 5 0,2 3-7 0,3 1 4 16,2 2-8-16,2-1 5 0,3-1-6 15,1-2-2-15,5-1-19 0,-1-10-18 0,12 4-54 16,-11-27-77-16,29 30-209 0,-12-24-210 0,2-9 75 16,9 9 455-16</inkml:trace>
  <inkml:trace contextRef="#ctx0" brushRef="#br3" timeOffset="215954.4249">11319 9890 1661 0,'-35'-15'143'16,"35"15"-93"-16,-19-5-16 0,19 5-1 0,-22 2-10 15,22-2-7-15,-26 12-9 0,26-12-3 16,-31 32-3-16,14-13 1 0,1 5-3 0,-1 5 7 16,1 3-3-16,3 4 8 0,-1 0-4 0,3 0-8 15,3 1 20-15,3-3-21 0,2-5 16 0,6-3-9 16,2-4-6-16,-5-22 2 0,23 28-3 0,-23-28 3 16,34 12 0-16,-11-12 1 0,0-5 0 0,4-6-2 15,1-5 2-15,0-5-3 0,1-6 3 16,1-3 3-16,0-4-9 0,-5-1 8 0,-1-1-8 15,-2 2 1-15,-5 1 6 0,-2 3-5 0,-6 2 5 16,-5 3-5-16,-4 1 4 0,-2 2-7 16,-3 1 2-16,-5 3-8 0,-1 1-3 0,11 17-5 15,-29-25-4-15,12 16-2 0,0 7 3 0,-1 2-1 16,18 0 4-16,-30 12-2 0,30-12-10 0,-22 22-9 16,22-22-24-16,-9 20-16 0,9-20-33 15,0 0-30-15,27 33-58 0,-27-33-69 0,28-3-197 16,5 12 39-16,-11-21 407 0</inkml:trace>
  <inkml:trace contextRef="#ctx0" brushRef="#br3" timeOffset="216236.2475">11756 9862 1343 0,'0'0'184'0,"-32"10"-86"16,32-10-25-16,-35 4-16 0,35-4-19 0,-33 5-9 15,33-5-4-15,-29 8-3 0,29-8 0 0,-25 13-5 16,25-13 0-16,-20 20-4 0,20-20-1 0,-10 25-6 15,10-25 0-15,-2 27-5 0,2-27 1 0,6 26-4 16,-6-26 3-16,16 23-2 0,-16-23 1 0,27 16 0 16,-10-12 0-16,0-3 0 0,3-1 1 15,1-3 0-15,2 0 0 0,-2-1 2 0,1 1-1 16,-5 0 1-16,-17 3-1 0,22 1 3 0,-22-1 3 16,0 0 2-16,0 0-2 0,8 26-2 0,-8-26-2 15,-8 30-7-15,-1-12 1 0,-2 3-10 0,-3 0-17 16,3 1 14-16,-3-2-30 0,4 1 16 15,1-4-22-15,5 6-29 0,4-23-32 0,-5 34-77 16,5-34-110-16,-17 5-250 0,17-5 60 16,0 0 377-16</inkml:trace>
  <inkml:trace contextRef="#ctx0" brushRef="#br3" timeOffset="216437.1253">12144 9894 1554 0,'-7'35'151'15,"-14"-10"-82"-15,6 8-13 0,0-3-24 0,0 4-11 16,-1 1-13-16,-2-1-15 0,2-1 23 0,0-3-24 16,5-3 9-16,3-7-31 0,9 3-60 0,-1-23-101 15,0 0-340-15,0 0-47 16,21 12 106-16</inkml:trace>
  <inkml:trace contextRef="#ctx0" brushRef="#br3" timeOffset="216579.4593">12185 9614 1426 0,'0'0'361'0,"-26"-9"-310"15,26 9-40-15,-24-16-10 0,24 16-15 0,0 0-40 16,-20-24-66-16,20 24-299 0,0 0-178 0,0 0 40 15,22-17 469-15</inkml:trace>
  <inkml:trace contextRef="#ctx0" brushRef="#br3" timeOffset="216985.7136">12677 9473 1475 0,'2'-19'103'15,"-2"19"-78"-15,-6-25-23 0,6 25 2 0,0 0 1 16,0 0 13-16,0 0 13 16,0 0 6-16,0 0 0 0,0 0-10 0,-10 23-1 15,1-2 2-15,0 9-5 0,-4 4 28 0,-2 7-32 16,-2 4 14-16,0 7-11 0,-5 2-15 0,1 1 9 16,-2-1-14-16,1-2 7 0,2-2-11 0,0-3 4 15,1-2-7-15,3-5 2 0,4-2-16 0,1-5-14 16,6-4 11-16,-1-7-39 0,11-2-5 15,-5-20-59-15,16 28-90 0,-16-28-125 0,0 0-214 16,28-10 76-16,-24-9 400 0</inkml:trace>
  <inkml:trace contextRef="#ctx0" brushRef="#br3" timeOffset="217298.2462">12280 9891 1567 0,'-30'-9'170'16,"30"9"-67"-16,-21 0-35 0,21 0-21 0,0 0-20 15,0 0-13-15,0 0-11 0,0 0-1 0,0 0 0 16,17 6 2-16,3-5 0 0,5-1 1 0,7 0-1 16,3-4-3-16,4 1 1 0,6-3-2 0,2 0 1 15,3 0-2-15,1-3 3 0,0 2-3 0,0-2 2 16,-1 3-2-16,-5 2 0 0,-2 0 1 0,-5 2 0 16,-3 0 0-16,-7 1 1 0,-6 1-1 15,-22 0 1-15,25 4-1 0,-25-4 1 16,0 0 0-16,0 0 1 0,0 0 1 0,-2 21 0 15,2-21 0-15,-17 25 2 0,5-8-1 0,-3 0-4 16,-1 3 0-16,-1 3 0 0,0 0 0 0,0 2 0 16,0 2 0-16,4 0 0 0,-1-2 0 0,2 0 0 15,2-2 0-15,3-1 0 0,2-5 0 16,5-17-9-16,0 26-36 0,0-26 7 0,0 0-41 16,25 16-43-16,-25-16-77 0,36-20-315 0,-16 3-58 15,4-7 104-15</inkml:trace>
  <inkml:trace contextRef="#ctx0" brushRef="#br3" timeOffset="217470.1794">13168 9468 1141 0,'-20'-5'308'16,"-6"-14"-194"-16,26 19-31 0,-29-10-14 0,29 10-25 16,-19 2-21-16,19-2-17 0,0 0-9 0,0 0-3 15,0 0-11-15,-3 18-3 0,3-18-16 0,9 21-9 16,4-1-28-16,-13-20-36 0,25 31-74 0,-25-31-151 15,16 20-164-15,5 3 40 0,-21-23 453 0</inkml:trace>
  <inkml:trace contextRef="#ctx0" brushRef="#br3" timeOffset="218110.7327">13442 9861 1547 0,'0'0'106'0,"-30"6"-47"0,30-6-6 0,-37 6-3 16,18-1-12-16,-2 0-9 0,-1 2-1 0,0 2-5 16,1 0 0-16,2 3-4 0,19-12 0 0,-32 28-3 15,32-28-1-15,-23 32-5 0,16-14-2 0,3 1-6 16,3 1 0-16,2-2-2 0,5 0 0 0,3-1 0 16,-9-17 0-16,23 26 0 0,-23-26 0 0,33 17 0 15,-14-12-4-15,2-2-3 16,-2-3 1-16,2-4-1 0,-1-3 4 0,-1-4 3 15,-2-4-5-15,-17 15-1 0,30-35-7 0,-15 13-5 16,-2-3-11-16,2 0-2 0,-1-4-9 0,3 2 0 16,-1-4-14-16,5 5-6 0,-7-6-11 0,8 7 1 15,-7-5 1-15,4 8 22 0,-4-3 11 0,1 7 27 16,-16 18 17-16,19-28 29 0,-19 28 22 0,0 0 26 16,0 0 5-16,0 0-14 0,0 0-20 15,0 0-24-15,0 0-7 0,-13 18-7 0,13-18 2 16,-4 18-5-16,4-18-3 0,0 0-7 0,3 23 0 15,-3-23 0-15,0 0 2 0,28 17 0 0,-11-13 1 16,0-2 1-16,2-1 2 0,-1 1 4 16,1 1 3-16,-4 0-16 0,-15-3-2 0,27 11 0 15,-27-11 0-15,0 0 0 0,17 25 0 16,-17-25 0-16,-2 29 0 0,-4-11 0 0,-4 3 0 16,-2-1 0-16,-3 0 0 0,2 1 0 0,-4 0 0 15,1 1 0-15,-1-2 0 0,1 0 0 0,1-2 0 16,15-18 0-16,-21 28 0 0,21-28 0 0,0 0 0 15,-11 16 0-15,11-16 0 0,0 0 0 0,0 0 0 16,18-14 0-16,-18 14 0 0,33-27 0 0,-11 8 0 16,3-3 0-16,1-1 0 0,0 2 0 15,1-1 0-15,-1 1 0 0,-3 4 0 0,-2-1 0 16,-1 5 0-16,-2 1 0 0,-1 2 0 16,-17 10 0-16,22-10 0 0,-22 10 0 0,0 0 0 15,0 0 0-15,0 0 0 0,16 22 0 0,-16-22 0 16,-1 34 0-16,-4-15 0 0,0 2 0 0,-1-3 0 15,1 3 0-15,-1-4 0 0,6 3-63 0,0-20-37 16,4 36-95-16,-4-36-207 0,0 0-192 16,-5 25 16-16,5-25 464 0</inkml:trace>
  <inkml:trace contextRef="#ctx0" brushRef="#br3" timeOffset="218267.0199">14273 10055 1883 0,'-28'-3'164'16,"28"3"-164"-16,0 0 0 0,0 0 0 0,0 0 0 16,-15-21 0-16,15 21 0 0,-3-22 0 0,3 22-95 15,1-26-85-15,21 24-329 0,-22 2-126 0,0 0 51 16</inkml:trace>
  <inkml:trace contextRef="#ctx0" brushRef="#br4" timeOffset="298189.9674">884 11888 456 0,'0'0'145'16,"17"-16"-13"-16,-17 16-21 0,14-20-13 16,-14 20-14-16,16-27-2 0,-11 7-1 0,-5 20-5 15,15-35 8-15,-15 35-21 0,11-37-11 0,-11 37-15 16,5-34 3-16,-5 34-2 0,-3-30 6 0,3 30 2 16,-12-24-7-16,12 24-9 0,-24-14-7 15,24 14-8-15,-38-2-8 0,15 8 1 0,-4 4-2 16,-2 6 5-16,-5 6-1 0,-1 3 4 0,-6 5-2 15,1 5 9-15,-2 2-6 0,2 5 12 16,1 0-8-16,3 5 6 0,2-1-7 0,6-1-11 16,5-4 13-16,10-2-21 0,6-7 12 0,7-4-8 15,7-8-4-15,-7-20 1 0,39 21-2 0,-8-18 1 16,11-8 1-16,6-9-2 0,8-9 3 0,3-11-3 0,3-5-7 0,0-7 18 0,0-7-17 16,-4 1 18-16,-2-4-5 0,-5 3-9 0,-7 6 11 15,-5 2-10-15,-9 5 6 0,-5 7-2 16,-10 6 2-16,-4 5-4 0,-6 5 5 15,-5 17-5-15,0-19 5 0,0 19-1 0,0 0 1 16,0 0-1-16,-19 3-2 0,19-3-1 0,-25 23-2 16,11-1 3-16,-2 8-3 0,0 5 4 0,0 6-5 15,4 2 5-15,1-1-9 0,4 0 0 0,5 0-17 16,4-6-9-16,8 2-27 0,0-11-12 16,13 5-23-16,-23-32-49 0,51 42-10 0,-32-37-67 15,26 15-47-15,-14-14-100 0,3-8-77 0,17 10 313 16</inkml:trace>
  <inkml:trace contextRef="#ctx0" brushRef="#br4" timeOffset="298425.412">1774 11720 1165 0,'-30'5'346'16,"4"-14"-265"-16,8 11-16 0,-9-6-14 0,6 8-4 15,-5-2-12-15,1 5-6 0,-3 1-2 0,3 2-1 16,-3 0 1-16,2 5 2 0,2-2-5 0,2 5 1 15,3 0-7-15,-1 2-2 0,4-1-7 0,4 3 0 16,1-1-4-16,3 1 1 0,4-1-7 0,3-2 4 16,3-1-7-16,6 0 2 0,1-1-6 15,-9-17-13-15,27 27 0 0,-9-20-20 0,5-1-6 16,1-6-21-16,8 3-19 0,-5-17-57 16,22 16-100-16,-21-25-185 0,17 3-112 0,6 4 157 15</inkml:trace>
  <inkml:trace contextRef="#ctx0" brushRef="#br4" timeOffset="298801.5666">2081 11764 897 0,'0'0'47'0,"0"0"-40"0,0 0-8 15,0 0-3-15,0 0-3 0,0 0 4 0,0 0 4 16,0 0 0-16,0 0 7 0,20-15 9 15,-20 15 18-15,0 0 18 0,0 0 26 0,0 0 16 16,0 0 10-16,0 0-1 0,0 0-18 0,0 0-17 16,0 0-16-16,0 0-9 0,-8-21-3 0,8 21-3 15,0 0-6-15,-22-6-2 0,22 6-2 0,-18-1-4 16,18 1 0-16,-21 4-3 0,21-4-6 0,-23 10-2 16,23-10-7-16,-26 15 0 0,26-15-2 15,-31 27 4-15,14-10 0 0,-2 5 3 16,0 1-2-16,-1 4 1 0,2 1-4 0,0 0 2 15,5-3-6-15,0-3 1 0,6-4-5 0,7-18 2 16,-2 31-4-16,2-31 2 0,9 21-1 0,-9-21-12 16,28 16 7-16,-7-11-18 0,7-2-2 0,1-5-17 15,13 2-29-15,-7-8-21 0,16 9-44 0,-16-22-91 16,22 19-153-16,-9-9-168 0,-6-7 124 16,13 17 427-16</inkml:trace>
  <inkml:trace contextRef="#ctx0" brushRef="#br4" timeOffset="299224.0234">2248 11882 1263 0,'0'0'63'0,"0"0"-40"0,15 19 4 0,-15-19 4 16,22 17 9-16,-22-17-1 0,33 11-4 15,-16-10-2-15,7 2-1 0,-1-7 2 0,6 2-3 16,-2-5-6-16,2-2-7 0,-2-2-8 0,0-1-9 16,-2-2 2-16,-2 0-5 0,-2 1 3 15,-4 1-1-15,-17 12 2 0,23-23 1 0,-23 23 5 16,11-24 4-16,-11 24 8 0,1-24-1 0,-1 24 0 15,-11-23-7-15,11 23-3 0,-21-23-4 0,21 23 2 16,-31-21-1-16,14 14 9 0,17 7 2 16,-35-1 3-16,17 7-1 0,-1 3-8 0,1 5-1 15,-3 3-8-15,2 4 5 0,-3 6-2 0,1 4 7 16,2 2-1-16,2 1 1 0,2-3-6 0,4 0 0 16,4-6-7-16,3-2 3 0,6-6-6 0,-2-17 3 15,12 24-5-15,-12-24-10 0,29 12 10 0,-7-13-4 16,6-4-11-16,1-6 0 0,10-6-32 0,-3-9-34 15,14 6-53-15,-17-22-94 16,24 18-184-16,-15-6-146 0,-7-8 163 0,10 16 401 16</inkml:trace>
  <inkml:trace contextRef="#ctx0" brushRef="#br4" timeOffset="299416.2859">2944 11237 1231 0,'-19'20'342'0,"1"-13"-238"16,11 12-31-16,-5 2-28 0,4 8-8 0,-5 4-12 15,2 7-13-15,-1 1 17 0,0 5-24 0,-1 0 14 16,1 0-10-16,2 1-14 0,1-3 9 0,2-2-8 16,2-5 2-16,0 2-12 0,0-5-5 0,3 4-21 15,-3-4-3-15,6 6-45 0,-8-13-20 16,17 13-74-16,-10-40-141 0,-10 33-223 16,21-10 36-16,-11-23 460 0</inkml:trace>
  <inkml:trace contextRef="#ctx0" brushRef="#br4" timeOffset="300402.538">2946 11855 1351 0,'0'0'116'0,"0"0"-55"0,0 0-24 0,-3 19-17 15,3-19-7-15,0 0 2 0,0 0 1 0,23 0 1 16,-23 0-2-16,22-10-4 0,-22 10-5 15,28-19 0-15,-28 19-4 0,31-26 2 0,-31 26-5 16,32-30 3-16,-32 30-3 0,26-32 3 0,-26 32-3 16,18-26 4-16,-18 26-2 0,9-24 4 15,-9 24 2-15,-1-22 12 0,1 22 2 0,-7-21 5 16,7 21-4-16,-12-18-6 0,12 18-7 0,-20-22-2 16,20 22-5-16,-25-26 0 0,25 26 0 0,-29-24 7 15,29 24 3-15,-25-14 8 0,25 14 0 0,-20 5-5 16,20-5-3-16,-20 21-8 0,10-3 2 0,1 5 0 15,0 5 4-15,1 4-4 0,2 3 8 0,2 0-9 16,2-2 7-16,3-1-7 0,2-6 3 16,5-3-7-16,0-2 2 0,4-3-5 0,-12-18 3 15,31 26-2-15,-11-17 3 0,6-4-2 16,3-4-1-16,4-5 1 0,2-3-1 0,2-6 2 16,-3-3-3-16,1-3 4 0,-1-2-4 0,-1 1 3 15,-4-2-6-15,-1 0 1 0,-2 2-3 0,-4 0 0 16,-5 4-1-16,-17 16 5 0,21-24-2 15,-21 24 4-15,0 0 4 0,0 0-2 0,0 0-1 16,0 0 1-16,0 0-4 0,0 0-1 0,-28 15 3 16,15 3-1-16,0 4 4 0,-2 3-4 0,1 2 4 15,-1 2-5-15,3 0 5 0,0-1-4 0,3-2 4 16,2-3-5-16,2-5 3 0,5-18-6 0,-1 27 5 16,1-27-2-16,0 0 0 0,0 0-7 0,0 0 0 15,18 14 1-15,-18-14 3 0,12-17 8 16,-12 17-2-16,20-33 3 0,-8 10-4 0,0-2 7 15,-1 0-3-15,0 1 7 0,-1 1-4 0,-1 1 1 16,0 0-4-16,-2 1 2 0,2 0-5 16,0 0 2-16,1 2-2 0,1 1 1 0,1 1-1 15,-12 17 0-15,24-22-2 0,-24 22 3 0,26-13-2 16,-26 13 3-16,35-7-1 0,-14 5 0 0,3 2 1 16,2 0-2-16,3 2 1 0,4-2 2 15,0-2-1-15,1 0 1 0,0-2-2 0,0 2 0 16,-3-2-2-16,-1 1 1 0,-6-2 0 0,-2 1 1 15,-4 2-1-15,-18 2-6 0,20-4-2 0,-20 4-2 16,0 0-1-16,0 0 3 0,0 0 1 0,-20 10 1 16,20-10 4-16,-33 10 1 0,14-6 2 0,-3 2 1 15,0 1-1-15,-4-3 3 16,2 2 3-16,0 0 0 0,0 3 3 0,2-1-5 16,1 3 1-16,3 1-2 0,18-12 1 0,-32 26-2 15,32-26 5-15,-25 34-1 0,16-14 5 0,1 1-2 16,4-1 3-16,1 0-5 0,5-2 0 0,-2-18-6 15,9 26 1-15,-9-26-3 0,20 14 0 0,-20-14 1 16,28 3-1-16,-11-5 0 0,1-4-1 0,3-4 3 16,1-3-3-16,-2-2 4 0,1-2-2 15,-2-2 0-15,-3 0-2 0,0-3 1 0,-1 3-1 16,-4-1 3-16,0 2-3 0,-11 18 2 0,17-30-3 16,-17 30 4-16,11-23-2 0,-11 23 1 0,0 0 0 15,0 0-1-15,0 0 3 0,0 0 0 16,0 0-3-16,0 0 0 0,0 0 0 0,0 0 0 15,-14 31 0-15,6-9 0 0,0 5 0 0,0 1 0 16,1 3 0-16,0 0 0 0,4-2 0 16,0-1-15-16,2-6-5 0,8 0-13 0,-7-22-8 15,24 30-16-15,-24-30-12 0,41 19-55 0,-41-19-76 16,56-3-196-16,-27-7-195 0,1-8 91 0,12 10 500 16</inkml:trace>
  <inkml:trace contextRef="#ctx0" brushRef="#br4" timeOffset="300605.6715">4457 11083 1757 0,'-20'25'86'0,"6"8"-39"0,-1 1-17 0,4 2-4 16,0 1-10-16,2 4 6 0,-1 2-5 0,1 3-9 15,1 1 14-15,2 1-24 0,1-3 12 16,1 1-6-16,3-4-13 0,1-4 1 0,2-1-15 15,0-6-5-15,0 2-17 0,-3-6-9 0,5 4-31 16,-11-11-34-16,17 15-103 0,-20-15-369 0,10-3 33 16,4 0 258-16</inkml:trace>
  <inkml:trace contextRef="#ctx0" brushRef="#br4" timeOffset="300933.8016">4228 11586 1343 0,'-5'-17'304'0,"5"17"-169"0,0 0-70 16,0 0-27-16,0 0-21 0,0 0-6 0,0 0 0 16,22 17 2-16,-22-17 1 0,21 6-4 0,-21-6-5 15,35-3-2-15,-11 1-4 0,3-5 3 16,4 1 0-16,-1-2-1 0,3 1 5 0,1 1-2 16,1 0 3-16,-2 2 1 0,-3 2-2 0,-2 1-2 15,-4 2 0-15,-5 1-2 0,-2 3 0 0,-17-5 4 16,21 12-2-16,-21-12 4 0,9 19 1 15,-9-19-5-15,-6 27-4 0,-2-9 0 0,-3 1 0 16,-3-1 0-16,0 1 0 0,1 0 0 0,-1 1 0 16,2-3 0-16,12-17 0 0,-19 30 0 15,19-30 0-15,-14 22 0 0,14-22 0 0,-3 17-24 16,3-17-14-16,0 0-17 0,9 17-18 0,-9-17-44 16,21 6-91-16,-22-23-196 0,1 17-181 0,31-16 43 15,-23-9 542-15</inkml:trace>
  <inkml:trace contextRef="#ctx0" brushRef="#br4" timeOffset="301058.8896">4689 11199 1484 0,'-24'-4'138'0,"24"4"-96"0,-18 6-29 0,18-6-20 16,0 0-39-16,-22 15-42 0,27 3-81 0,-5-18-111 15,0 0-119-15,2 28-95 0,-2-28 301 0</inkml:trace>
  <inkml:trace contextRef="#ctx0" brushRef="#br4" timeOffset="301668.2126">5189 11455 1122 0,'-33'34'220'15,"3"-29"-116"-15,13 12-12 0,-13-9-21 16,11 7-12-16,-7-6-14 0,7 6 0 0,-2-3-1 15,6 5 0-15,15-17-9 0,-27 28-4 0,27-28-11 16,-17 28-3-16,17-28-7 0,-5 27-1 0,5-27-5 16,2 29 1-16,-2-29-4 0,12 26 1 0,-12-26-3 15,22 18 2-15,-22-18-4 0,31 12 1 0,-13-10-2 16,0 0-4-16,1-4-5 0,-19 2-2 16,34-6-7-16,-34 6 0 0,34-13 3 15,-34 13-2-15,28-23 7 0,-28 23-1 0,21-28 4 0,-10 11 0 16,-1 0 7-16,-1-1-1 0,-1-1 5 15,1 0-2-15,-2-1 3 0,2 0-3 0,0-1 4 16,1 2-4-16,1-1 5 0,-11 20-5 0,19-29 5 16,-19 29 3-16,0 0 6 0,20-15 9 0,-20 15 7 15,0 0 6-15,0 0-1 0,0 0 2 16,0 0-8-16,18 12 0 0,-18-12-10 0,0 0-2 16,10 22-15-16,-10-22 0 0,0 0 0 0,7 23 0 15,-7-23 0-15,0 0 0 0,3 25 0 0,-3-25 0 16,0 18 0-16,0-18 0 0,-2 24 0 0,2-24 0 15,-5 31 0-15,1-13 0 0,-1 1 0 0,-1 3 0 16,-2 0 0-16,0-1 0 0,-1 2 0 16,2 0 0-16,0-2 0 0,-1-2 0 15,8-19 0-15,-6 26 0 0,6-26 0 0,0 0 0 16,0 0 0-16,0 0 0 0,17-5 0 0,-4-12 0 16,5-6 0-16,5-7 0 0,4-3 0 0,1-3 0 15,3-1 0-15,2 2 0 0,-1 0 0 0,3 1 0 16,-3 2 0-16,-3 4 0 0,-1 5 0 0,-5 4 0 15,-5 8 0-15,-18 11 0 0,27-11 0 16,-27 11 0-16,0 0 0 0,0 0 0 0,13 31 0 16,-16-9 0-16,-5 8 0 0,-1 3 0 0,-4 3 0 15,1 0 0-15,2 1 0 0,3-5 0 16,7-3 0-16,1-6 0 0,8 2-16 0,-9-25-50 16,29 36-40-16,-29-36-71 0,49 24-251 0,-25-19-184 15,5-5 48-15,9 7 487 0</inkml:trace>
  <inkml:trace contextRef="#ctx0" brushRef="#br4" timeOffset="302136.9779">6562 11291 1418 0,'0'0'214'16,"0"0"-135"-16,11 27-26 0,-9-8-12 0,4 11-4 15,-3 5 2-15,-1 10-28 0,-4 2 20 0,-4 6-25 16,-4-2 0-16,-2-2 6 0,-2-1-15 0,4-8 7 15,1-5-8-15,5-5-1 0,4-6-14 0,4-5-6 16,5 0-19-16,-9-19-20 0,23 21-38 16,-23-21-35-16,35 6-58 0,-27-24-97 0,9 0-212 15,11 5 31-15,-11-22 390 0</inkml:trace>
  <inkml:trace contextRef="#ctx0" brushRef="#br4" timeOffset="302277.5924">6524 11083 1655 0,'-33'7'110'0,"33"-7"-61"0,-28 25-31 16,28-25-10-16,-13 21-14 0,13-21-11 0,0 0-20 15,0 0-22-15,21 25-30 0,-21-25-23 0,41 8-47 16,-23-21-68-16,24 13-179 0,0 6-68 0,-6-14 221 16</inkml:trace>
  <inkml:trace contextRef="#ctx0" brushRef="#br4" timeOffset="302652.5886">7166 11299 1027 0,'-20'-2'229'0,"20"2"-142"0,-37 9-35 16,37-9-11-16,-33 9-16 0,33-9-4 0,-28 5 6 16,28-5 5-16,-18 5 1 0,18-5 1 0,0 0-3 15,0 0-2-15,0 0 3 0,0 0 2 16,0 0-2-16,-13 21-1 0,13-21-3 0,0 0-6 15,0 0-5-15,0 0-6 0,0 0-4 0,0 0-3 16,0 0-1-16,5 17 0 0,-5-17 0 16,0 0-2-16,0 0-1 0,0 0 1 0,22 17-2 15,-22-17 2-15,20 16-3 0,-20-16 3 0,26 25 12 16,-12-7-28-16,2 5 29 0,-1 2-29 16,-2 2 9-16,-1 0 5 0,-1-2-6 0,-2 0 8 15,-3-5-3-15,-1 0 8 0,-5-20 5 0,0 30 13 16,0-30 4-16,-9 23 14 0,9-23-4 0,-22 17-18 15,22-17-20-15,-34 13 0 0,12-9 0 0,-2-1 0 16,-6 0 0-16,0-2 0 0,1-1 0 0,2-1 0 16,6-2 0-16,2-2 0 0,19 5 0 0,-19-14 0 15,19 14-67-15,0-22-55 0,22 23-113 16,-22-1-337-16,40-25-37 0,4 13 168 16</inkml:trace>
  <inkml:trace contextRef="#ctx0" brushRef="#br4" timeOffset="303763.2345">8181 11354 1219 0,'-21'-22'196'16,"21"22"-90"-16,0 0-41 0,-17-16-17 0,17 16-9 16,-26-11-9-16,8 8-3 0,18 3-1 0,-35 2-2 15,15 4-1-15,-1 2-1 0,-1 5 2 16,-1 4 2-16,3 3 3 0,-1 4-5 0,6 7-17 15,-4-2 20-15,4 3-24 0,2 0 20 0,1-2-6 16,6-1-10-16,2-5 2 0,6-2-5 0,3-4 2 16,-5-18-4-16,23 27 1 0,-6-19-1 0,2-2 0 15,5-5 3-15,6-6-4 0,4-4 0 0,5-7-1 16,2-7-1-16,2-2-1 16,-2-7 5-16,-1 0-6 0,-5-2 6 0,-2 0-6 15,-6 2-6-15,-5 2 21 0,-5 2-16 0,-5 3 8 16,-6 2-4-16,-4 2 0 0,-4 1 0 0,-3 1 0 15,-2 0 0-15,7 19 0 0,-22-27 0 0,22 27 0 16,-27-16 0-16,27 16 0 0,-25-3 0 0,25 3 0 16,-23 9 0-16,23-9 0 0,-19 14 0 0,19-14 0 15,-11 20 0-15,11-20 0 0,-2 23 0 16,2-23 0-16,8 23 0 0,-8-23 0 0,19 19 0 16,-19-19 0-16,26 16 0 0,-26-16 0 0,32 13 0 15,-15-8 0-15,1-1 0 0,1-2 0 0,0-2 0 16,-1 0 0-16,1 0 0 0,-1-2 0 0,-1 0 0 15,-17 2 0-15,28-2 0 0,-28 2 0 0,20 1 0 16,-20-1 0-16,0 0 0 0,20 10 0 16,-20-10 0-16,10 18 0 0,-10-18 0 15,6 35 0-15,-5-11 0 0,-3 4 0 0,-2 5 0 16,-3-1 0-16,-3 3 0 0,-1 0 0 0,0 1 0 16,0-4 0-16,0 0 0 0,1-6 0 0,2-4 0 15,2-4 0-15,6-18 0 0,-6 22 0 0,6-22 0 16,0 0 0-16,0 0 0 0,0 0 0 0,0 0 0 15,0 0 0-15,9-23 0 0,0 4 0 16,1-7 0-16,-1-2 0 0,1-1 0 0,0-1 0 16,-2 2 0-16,1-2 0 0,-2 0 0 0,0-2 0 15,0-1 0-15,-1-4 0 0,1 0 0 16,3 1 0-16,1 3 0 0,-1 6 0 0,1 8 0 16,-11 19 0-16,21-22 0 0,-21 22 0 0,21-6 0 15,-21 6 0-15,19 6 0 0,-19-6 0 0,22 21 0 16,-22-21 0-16,23 30 0 0,-11-12 0 15,-1 0 0-15,0 2 0 0,-1 0 0 0,-1 1 0 16,-3-2 0-16,-2 2 0 0,-1-1 0 0,-3 1 0 16,-3-1 0-16,-3 0 0 0,-2 0 0 0,-4 1 0 15,-4-1 0-15,-2 0 0 0,-3-1-3 0,-2-2 2 16,-1 0 0-16,-3-3 3 0,0-2-1 0,2-1 1 16,-1-2-2-16,2-1 0 0,2-2 0 15,1-1 0-15,3-2 0 0,18-3 0 0,-28 6 0 16,28-6 0-16,-20 7 0 0,20-7 0 15,-13 20 0-15,8-1 0 0,-1 2 0 0,1 6 0 16,-1 6 0-16,-1 3 0 0,-2 6 0 0,-2 2-2 16,-1 3-13-16,-5 0-27 0,3 3 3 0,-6-7-34 15,14 8-84-15,-18-30-162 0,20 11-294 0,2-8 38 16,2-24 364-16</inkml:trace>
  <inkml:trace contextRef="#ctx0" brushRef="#br4" timeOffset="304462.2605">8943 11429 1092 0,'21'-6'129'0,"-21"6"-50"0,0 0-14 16,0 0 3-16,0 0-4 0,0 0-6 0,0 0-23 16,0 0 6-16,-6 30-23 0,-2-10 13 0,4 9 6 15,-9-1-5-15,5 7 7 0,-5 0-11 0,3 5 9 16,-4-4-13-16,5 1 4 0,-2-3-10 0,2-3-3 15,2-3-6-15,2-4-1 0,3-6-7 16,2-18 1-16,0 22-2 0,0-22 0 0,0 0-1 16,0 0 0-16,0 0 1 0,0 0 0 0,0 0 2 15,22-5 2-15,-14-12 0 0,2-3-4 16,2-8 2-16,1-4-5 0,1 0 5 0,0-3-5 16,-2 0 6-16,-1-2-6 0,-1 0 7 0,-1-3-6 15,-1-4-6-15,-1 0 20 0,2-5-20 0,-1 2 18 16,3 1-6-16,4 5-6 0,0 10 5 15,2 6-4-15,-2 8 2 0,-15 17-4 0,30-15 4 16,-30 15-2-16,30-3 1 0,-13 7 1 0,2 3-3 16,1 3 3-16,-2 2-3 0,2 2 1 0,-3 2-3 15,1 2 3-15,-1 0-3 0,-4 1 6 0,-1 1-2 16,-2 1 2-16,-3-1-5 0,-3 3-12 0,-3 1 20 16,-3 1-23-16,-5 0 24 0,-3 2-7 0,-3-1-3 15,-4 0 7-15,-3-1-2 0,-2-2 6 16,0-1-5-16,-1-2 2 0,0 0-6 0,-1-5 4 15,-1-1-2-15,1-2 2 0,0-4-2 0,-2 0 2 16,2-4-1-16,0 0 1 0,-2-3 1 0,2 0 0 16,-2 1-1-16,3-2 1 0,1 0 1 15,4 1 3-15,0 0 2 0,18-1-1 0,-31 11 0 16,31-11-1-16,-24 25-6 0,14-8 3 16,1 6-5-16,1 4 2 0,0 4-3 0,2 6 4 15,0 5-6-15,1 1-9 0,1 5 7 0,-2 0-26 16,2 0-1-16,-4-4-32 0,8 8-72 0,-15-27-118 15,22 12-351-15,-5-10 31 0,1-8 283 0</inkml:trace>
  <inkml:trace contextRef="#ctx0" brushRef="#br4" timeOffset="304821.6706">9533 11282 1766 0,'-21'-5'96'0,"21"5"-57"16,-25-1-17-16,25 1-4 0,-21 11-11 15,21-11-3-15,-23 28-5 0,10-8 3 0,-1 6-3 16,2 2-12-16,1 3 29 0,1 4-20 0,1 0 22 16,0 3-7-16,3-3-11 0,4-1 6 0,2-4-7 15,1-2 5-15,5-4-5 0,1-4 2 0,-7-20-4 16,22 29 3-16,-22-29-3 0,30 9 2 15,-12-10-4-15,1-8-3 0,3-3 1 16,1-8-4-16,0-3 4 0,0-5-2 0,0-4 4 16,-1-1-5-16,-1-1 7 0,-3-3-8 0,-2 2-4 15,-4-1 23-15,-2 1-20 0,-2 2 26 0,-4 1-11 16,-5 0-9-16,-3 2 1 0,-2 2-9 0,0 6-6 16,-5 2-9-16,11 20-11 0,-27-18-22 0,27 18-34 15,-37 7-55-15,30 18-102 0,-22-10-195 0,10 4-49 16,12 10 215-16</inkml:trace>
  <inkml:trace contextRef="#ctx0" brushRef="#br4" timeOffset="305243.5719">10063 11245 1046 0,'-17'9'250'16,"17"-9"-174"-16,-21 2-23 16,21-2-1-16,-21 9-9 0,21-9-8 0,-24 21 7 15,24-21 0-15,-24 26 3 0,24-26-9 0,-21 29-3 16,21-29-11-16,-15 32-1 0,15-32-5 0,-8 28-2 15,8-28-7-15,6 22-17 0,-6-22 29 0,16 16-30 16,-16-16 33-16,26 14-11 0,-26-14-1 0,33 7 2 16,-16-5-3-16,1 3-1 0,-1 0-3 0,-17-5-2 15,30 10-1-15,-30-10 2 0,23 14-3 16,-23-14 4-16,14 21-5 0,-14-21 3 0,3 24-2 16,-3-24 1-16,-4 25-1 0,4-25 2 0,-13 29-4 15,13-29 3-15,-20 32-3 0,20-32 2 0,-27 30-2 16,27-30 3-16,-27 30-8 0,27-30 0 0,-22 23-10 15,22-23-9-15,0 0-19 0,0 0-36 16,0 0-37-16,0 0-69 0,17-2-152 0,2-13-207 16,-4-10 33-16,16 7 453 0</inkml:trace>
  <inkml:trace contextRef="#ctx0" brushRef="#br4" timeOffset="305399.8939">10466 11269 1365 0,'-12'35'420'0,"-12"-16"-342"15,5 6-37-15,-2 0-14 0,2 3-21 16,1 4 16-16,-2 2-23 0,2-1 19 16,0 2-9-16,3-2-8 0,3-3 2 0,2-2-13 15,3-5-7-15,4 0-29 0,3-23-31 0,8 36-61 16,-8-36-92-16,0 0-374 0,17 11 30 0,-17-11 282 16</inkml:trace>
  <inkml:trace contextRef="#ctx0" brushRef="#br4" timeOffset="305556.0998">10428 10947 1079 0,'0'0'105'0,"0"0"-73"16,-18-3-26-16,18 3-11 0,0 0-28 0,23 2-21 16,1 2-65-16,-4-12-110 0,4-7-206 15,19 15 89-15,-19-25 346 0</inkml:trace>
  <inkml:trace contextRef="#ctx0" brushRef="#br4" timeOffset="305727.9476">11019 10722 1090 0,'-23'47'313'0,"-5"-10"-224"16,9 10-55-16,-7-1 0 0,7 6 3 0,-6-1-21 15,2 5 11-15,0 0-13 0,1 1 7 16,1-1-21-16,2-6 7 0,2 0-22 0,0-6-2 0,4 0-19 15,-4-11-48-15,12 7-10 0,-12-21-90 16,20 14-132-16,-2-8-174 0,-1-25 45 0,2 35 445 16</inkml:trace>
  <inkml:trace contextRef="#ctx0" brushRef="#br4" timeOffset="305915.4613">10653 11259 1712 0,'0'0'89'0,"0"0"-61"16,0 0-16-16,0 0-6 0,0 0-3 16,23-12 1-16,-5 6 0 0,4-2-1 15,5-2-4-15,2-2-3 0,-1-3-16 0,4 6-27 16,-9-12-50-16,13 20-92 0,-23-26-160 0,12 15-219 16,-1 6 43-16,-24 6 465 0</inkml:trace>
  <inkml:trace contextRef="#ctx0" brushRef="#br4" timeOffset="306259.1986">10871 11297 1590 0,'11'17'149'0,"-11"-17"-78"0,17 1-7 0,-17-1-4 15,34 2-15-15,-10-1-5 0,8 2-12 0,2-1-28 16,3 1 0-16,4-3 0 0,1 0 0 15,-1-1 0-15,3-4 0 0,-4 0 0 0,-2-1 0 16,-1-4 0-16,-5 2 0 0,-4-3 0 0,-3 0 0 16,-5 1 0-16,-20 10 0 0,28-22 0 0,-28 22 0 15,10-21 0-15,-10 21 0 0,-7-21 0 0,7 21-4 16,-27-20-9-16,6 10-4 0,-5 3 4 0,-4 3 2 16,-1 6 7-16,-2 4 9 0,0 5 4 15,0 5 7-15,2 3-2 0,1 6 4 0,1 2-18 16,5 2 0-16,1 3 0 0,5 1 0 15,4-3 0-15,7 0 0 0,8-7 0 0,5-4 0 16,-6-19 0-16,37 27 0 0,-8-19 0 0,6-6 0 16,9-4-32-16,5-6-18 0,10-2-17 0,1-11-32 15,19 14-120-15,-21-26-193 0,18 13-178 0,-1 0 33 16,-6-12 537-16</inkml:trace>
  <inkml:trace contextRef="#ctx0" brushRef="#br4" timeOffset="306790.4904">12836 10749 1475 0,'0'0'88'15,"0"0"-24"-15,-20 16-7 0,20-16 6 0,-18 29-41 16,6-6 24-16,1 9-36 0,-2 6 3 15,-1 4 3-15,1 6-15 0,0 8 10 16,-1 5-10-16,1 1 12 0,1 1-14 0,2-2 10 16,3-6-15-16,2 0-12 0,5-6 10 0,1-5-38 15,8 1-10-15,-8-15-50 0,17 7-33 0,-18-37-28 16,32 43-68-16,-18-26-242 0,-14-17 19 0,42 11 287 16</inkml:trace>
  <inkml:trace contextRef="#ctx0" brushRef="#br4" timeOffset="307212.3574">12560 11188 1426 0,'-31'8'303'0,"31"-8"-240"16,0 0-43-16,-10 20-12 0,10-20-7 16,0 0 5-16,32 17 8 0,-11-10 7 0,3-3 6 15,6 2 1-15,1-5 0 0,8 1-1 0,4-2-1 16,0-2-7-16,4-1-6 0,-1-1-7 0,1-3-3 15,-2 0-2-15,1 0 1 0,-2 0-3 0,-6-2 2 16,0 2-2-16,-8 0 2 0,-4 1 0 0,-4 1-1 16,-22 5 2-16,25-6 0 0,-25 6-2 0,0 0 0 15,0 0 0-15,0 0 0 0,0 0 0 16,0 0 0-16,0 0 0 0,0 0 0 16,-27 14 0-16,27-14 0 0,-34 26 0 0,16-8 0 15,0 2 0-15,1 6 0 0,2 3 0 0,2 0 0 16,2 0 0-16,5-3 0 0,5 0 0 0,4-6 0 15,6 1 0-15,5-4 0 0,6-3 0 0,5-3 0 16,6-5 0-16,3-6 0 0,6-4 0 16,2-7 0-16,0-3 0 0,0-4 0 0,-6-1 0 15,-7-2 0-15,-4-2 0 0,-5 2 0 0,-4-2 0 16,-4 1 0-16,-5-1 0 0,-5 2 0 0,-4 1 0 16,-3 0 0-16,-6 1 0 0,-2 0 0 0,-5-2 0 15,1 3 0-15,-7-3-31 0,6 3-26 0,-5-2-21 16,23 20-20-16,-39-31-25 0,39 31-43 15,-28-9-63-15,28 9-154 0,0 0-104 16,0 0 93-16,9 29 394 0</inkml:trace>
  <inkml:trace contextRef="#ctx0" brushRef="#br4" timeOffset="307807.0948">14414 11190 954 0,'-3'-19'157'0,"3"19"-25"0,0 0-20 15,0 0-9-15,0 0-14 0,0 0-18 0,-10-22-15 16,10 22-14-16,-23-9-6 16,23 9-9-16,-34-7-6 0,14 9-2 0,-4 1-3 15,1 3 0-15,-4 5 2 0,3 3 2 0,-3 1-2 16,3 5 2-16,-2-1-4 0,3 5 1 0,0 0-5 15,4 3 3-15,2 1-4 0,2 1 5 0,4-1-4 16,5-1-12-16,2-4 17 0,7-2-25 0,4-4 18 16,-7-17-8-16,29 23-2 0,-4-21 0 0,7-4 0 15,7-9 0-15,6-7 0 0,6-8 0 16,4-7 0-16,5-7 0 0,-1-5 0 0,5-3 0 16,-5-6 0-16,-2 1 0 0,-7 2 0 0,-7 4 0 15,-9 5 0-15,-7 4 0 0,-7 4 0 0,-4 2 0 16,-7 2 0-16,-3 1 0 0,-4-2 0 0,-2 4 0 15,-4 1 0-15,0 4 0 0,4 22 0 16,-15-24 0-16,15 24 0 0,0 0 0 16,-22 5 0-16,22-5 0 0,-18 35 0 0,7-2 0 15,-2 10 0-15,-1 9 0 0,2 6 0 0,-3 5 0 16,1 3 0-16,0-2 0 0,3 1 0 0,2-7 0 16,6-4 0-16,5-8 0 0,8-5-29 0,4-8-50 15,9 1-21-15,-23-34-76 0,56 45-151 0,-28-37-250 16,6-4 19-16,4 2 358 0</inkml:trace>
  <inkml:trace contextRef="#ctx0" brushRef="#br4" timeOffset="307994.6865">15156 11062 1350 0,'-5'18'427'16,"5"-18"-328"-16,-26 4-46 0,26-4-22 0,-28 29-8 15,11-2-15-15,0 4 2 0,1 6-8 0,-1 2 7 16,1 2-8-16,1 2 4 0,0 0-9 15,1 1-6-15,3-4 18 0,0-4-28 0,8-3 6 16,-1-7-30-16,9 2-42 0,-5-28-51 0,19 37-114 16,-19-37-250-16,0 0-65 0,30 10 174 0</inkml:trace>
  <inkml:trace contextRef="#ctx0" brushRef="#br4" timeOffset="308154.1705">15243 10842 1790 0,'0'0'106'16,"-44"2"-79"-16,20 2-19 0,5 1-12 0,19-5-14 16,-18 10-28-16,18-10-42 0,0 0-66 0,0 0-108 15,26 12-321-15,-5-8 64 0,4-6 263 0</inkml:trace>
  <inkml:trace contextRef="#ctx0" brushRef="#br4" timeOffset="308437.3826">15578 11088 1412 0,'-36'-3'306'0,"7"15"-231"0,-4-5-38 15,2 4-8-15,0 0-6 0,3 3 2 0,1-1-2 16,4 1 2-16,2-2-5 0,21-12-2 0,-23 23-9 16,23-23-4-16,0 0-4 0,-5 23 0 0,5-23-2 15,0 0 2-15,26 19-1 0,-26-19-1 0,30 6 2 16,-12-6 0-16,4-2 1 0,1 0 2 0,-1-2-1 15,0 1 0-15,-4 0 0 0,1 1 0 0,-19 2 0 16,25-3 0-16,-25 3 0 0,0 0 1 16,0 0 2-16,0 0-6 0,15 22 0 0,-15-22 0 15,-9 30 0-15,1-10 0 0,-4 0 0 0,-4 2 0 16,0 1-13-16,-1-1-18 0,4 0 4 0,-2-4-19 16,5 1 9-16,10-19-47 0,-13 34-55 0,-4-38-154 15,17 4-313-15,-4 20 63 0,4-20 316 0</inkml:trace>
  <inkml:trace contextRef="#ctx0" brushRef="#br4" timeOffset="309229.4537">15831 11206 907 0,'18'-28'298'0,"-18"28"-180"0,0 0-55 15,0 0-12-15,0 0-7 0,19-11-11 0,-19 11-2 16,0 0-5-16,0 0 4 0,0 0 7 16,0 0 11-16,0 0 4 0,0 0-3 0,0 0-5 15,0 23-12-15,-1-3-3 0,-7 0-8 0,2 6 1 16,-4 1-7-16,1 5 4 0,-1 3-8 0,-1 1-11 15,0 3 18-15,-1 0-21 0,0-3 18 0,1 0-5 16,1-7-6-16,2-1 3 0,1-5-3 0,1-5 0 16,6-18-4-16,-7 24 4 0,7-24-3 15,0 0 2-15,0 0-3 0,0 0 0 0,0 0 0 16,0 0 0-16,15-31 0 0,-6 8 0 0,2-5 0 16,2-3 0-16,-1-3 0 0,0 0 0 0,1-1 0 15,-1 1 0-15,1 0 0 0,-1-2 0 16,-4 0 0-16,3-2 0 0,-4 1 0 0,2-2 0 15,-2 0 0-15,1 4 0 0,0 7 0 0,-1 8 0 16,-7 20 0-16,13-17 0 0,-13 17 0 16,0 0 0-16,0 0 0 0,18 7 0 0,-18-7 0 15,22 18 0-15,-22-18 0 0,29 28 0 0,-12-11 0 16,0 1 0-16,0 0 0 0,0-2 0 0,0 1 0 16,-17-17 0-16,29 33 0 0,-17-17 0 0,-3 1 0 15,-4 2 0-15,-4-1 0 0,-3 2 0 0,-7 2 0 16,-4 0 0-16,-4 2 0 0,-7-1 0 0,-2 1 0 15,-3 2-5-15,-2-2 10 0,0 0-6 16,-2-2-4-16,0-3 4 0,1-1-2 16,1-2 3-16,1-3-1 0,4-2 3 0,1-1-3 15,5-3 3-15,3-1-2 0,17-6 0 0,-27 13 1 16,27-13 2-16,-18 12-2 0,18-12 1 0,-11 19-3 16,11-19 2-16,-9 35-2 0,7-12 3 0,-2 2-2 15,0 5 0-15,1 4 0 0,-3 4-1 16,0 3-13-16,-4 2 0 0,1 4-19 0,-3-4-16 15,3 0 9-15,-4-6-49 0,10 2-18 0,-13-19-84 16,26 16-220-16,-15-17-130 0,5-19 26 0,3 27 474 16</inkml:trace>
  <inkml:trace contextRef="#ctx0" brushRef="#br4" timeOffset="309463.8601">16664 10379 2047 0,'-25'14'0'0,"-7"6"0"15,-1 9 0-15,-1 8 0 0,0 10 0 0,-2 5 0 16,-2 6 0-16,3 7 0 0,3 3 0 16,4 4 0-16,6-1 0 0,4-1 0 15,3 0 0-15,6-3 0 0,4-2-1 0,2-7-36 16,12-1-43-16,-7-15-35 0,21 17-122 0,-24-21-338 15,21-3-7-15,-2-3 163 0</inkml:trace>
  <inkml:trace contextRef="#ctx0" brushRef="#br4" timeOffset="310041.9717">16934 11106 1269 0,'-12'-29'131'0,"12"29"-44"16,-16-20-17-16,16 20-16 0,-24-19-6 0,24 19-8 15,-35-18-2-15,16 12-3 0,-6-2-3 16,-2 8-3-16,-1 2-5 0,0 5 0 0,-3 5-5 16,0 6 2-16,-2 2-5 0,1 5 4 0,-3 3-4 15,4 2 2-15,-3 0-4 0,5-1 4 16,-1 1-5-16,7 1-2 0,5-2-11 0,5-1 0 15,4-7 0-15,7-4 0 0,2-17 0 0,16 24 0 16,2-15 0-16,10-4 0 0,5-4 0 0,6-3 0 16,3-5 0-16,2-3 0 0,6-5 0 0,0-4 0 15,6-3 0-15,2-3 0 0,-1-2 0 0,-1-2 0 16,-5 1 0-16,-6 2 0 0,-7-5 0 0,-5 5 0 16,-8 0 0-16,-4 6 0 0,-21 20 0 15,22-28 0-15,-22 28 0 0,0 0 0 16,1-19 0-16,-1 19 0 0,0 0 0 0,-23-3 0 15,23 3 0-15,-29 11 0 0,29-11 0 0,-33 33 0 16,16-9 0-16,-1 4 0 0,1 3 0 0,1-1 0 16,2 4 0-16,2-1 0 0,4 2 0 0,0-4-20 15,10 2-30-15,0-9-5 0,11 5-24 0,-13-29-53 16,38 39-24-16,-38-39-95 0,51 8-227 16,-19 0-11-16,-3-16 153 0</inkml:trace>
  <inkml:trace contextRef="#ctx0" brushRef="#br4" timeOffset="310276.3631">17516 11119 1339 0,'-26'-21'226'16,"26"21"-105"-16,-19-8-35 0,19 8-18 0,-22 0-16 16,22 0-10-16,-25 11-7 0,25-11-4 0,-30 28-5 15,13-8-5-15,0 3-21 0,4 1 0 0,-3 2 0 16,1 0 0-16,2 2 0 0,1 0 0 0,2-1 0 15,3-2 0-15,4-2 0 0,4-2 0 0,4-3 0 16,-5-18-15-16,18 29 0 0,-18-29-21 16,28 18 5-16,-11-17-20 0,9 3-17 0,-5-15-29 15,14 12-51-15,-14-24-67 0,22 22-147 16,-10-12-155-16,-1-9 59 0,13 16 425 0</inkml:trace>
  <inkml:trace contextRef="#ctx0" brushRef="#br4" timeOffset="310651.3531">17715 11234 1670 0,'0'17'144'0,"0"-17"-100"0,-22 17-22 16,22-17-14-16,0 0-4 0,1 20-4 0,-1-20 0 16,19 10 0-16,-19-10 1 0,32 1 0 0,-10-3 0 15,4-4 2-15,1-2 3 16,2-1 5-16,2-1-1 0,1-1 1 0,-2-2-7 15,-2 0-1-15,-3-2-5 0,-3-1 0 0,-3 2-3 16,-2-1 2-16,-17 15-2 0,17-30 6 0,-17 30-2 16,1-29 5-16,-1 29-1 0,-7-23 3 0,7 23-2 15,-18-19 2-15,18 19-2 0,-28-17 5 0,11 11 3 16,0 2 3-16,-1 7 2 0,-6 0 0 0,1 6-3 16,-1 4-4-16,-2 5-10 0,1 4 0 15,-1 3 0-15,0 3 0 0,0 1 0 0,1 1 0 16,3 1 0-16,5-2 0 0,3-2 0 0,8-2 0 15,4-4 0-15,8-2 0 0,4-3 0 0,-10-16 0 16,35 25 0-16,-12-17 0 0,0-5 0 16,6-2-28-16,-1-5 4 0,7 0-21 0,2-5 7 15,8 3-55-15,-7-18-62 0,18 21-147 0,-11-17-298 16,-2-1 68-16,4 6 303 0</inkml:trace>
  <inkml:trace contextRef="#ctx0" brushRef="#br4" timeOffset="311166.9892">18291 11185 1546 0,'0'0'181'15,"-24"14"-113"-15,24-14-26 0,0 0-18 0,0 0-10 16,0 0-5-16,0 0 0 0,0 0 5 16,0 0 6-16,0 0 3 0,-3 18 2 0,3-18-6 15,-3 22-5-15,-3-5-5 0,-3 1 0 0,0 4-4 16,-3 0 3-16,-1 3-3 0,0-1-2 0,-2-1-3 15,2-1 0-15,13-22 0 0,-15 29 0 0,15-29 0 16,0 0 0-16,0 0 0 0,0 0 0 16,18 1-3-16,-18-1 6 0,26-29-3 0,-6 6 0 15,3-3 0-15,2-1 0 0,1-2 0 0,-3 1 0 16,-1 1 0-16,-3 2 0 0,-2 2 0 0,-3 1 0 16,-2-2 0-16,-4 5 0 0,0 0 0 0,-8 19 0 15,6-23 0-15,-6 23 0 0,0 0 0 16,0 0 0-16,0 0 0 0,0 0 0 0,-26 23 0 15,15-4 0-15,0 1 0 0,3 2 0 16,1-3 0-16,-1-1 0 0,5-1 0 0,3-17 0 16,0 21 0-16,0-21 0 0,0 0 0 0,26 13 0 15,-26-13 0-15,32-7 0 0,-11 0 0 0,2-4 0 16,4 0 0-16,3-2 0 0,2-3 0 0,2 1 0 16,-3-3 0-16,0 2 0 0,-3 0 0 0,-3-1 0 15,-2 1 0-15,0 4 0 0,-4 3 0 16,-2 2 0-16,-17 7 0 0,20-7 0 0,-20 7 0 15,0 0 0-15,0 0 0 0,0 0 0 0,-2 19 0 16,-8-2 0-16,2 7 0 0,-6 0 0 16,1 4 0-16,-2-4 0 0,1 4 0 0,-2-1 0 15,5 2-23-15,-1-4-22 0,6 2-23 0,6-27-34 16,-4 46-87-16,4-46-194 0,0 0-205 0,4 24 33 16,-4-24 462-16</inkml:trace>
  <inkml:trace contextRef="#ctx0" brushRef="#br4" timeOffset="311604.4966">18855 11188 1323 0,'-31'-4'201'0,"31"4"-124"0,0 0-30 15,17-1-6-15,-17 1-1 0,26-7-4 0,-9 2-6 16,2 4-3-16,4-3 5 0,6 5 8 0,2-3 4 16,8 3-1-16,0-2-11 0,2 0-16 15,2-3-9-15,-4 0-6 0,1 0-1 0,-3-1 0 16,0-4 0-16,-2 1-2 0,-4-3 1 0,-2 0-1 16,-6 1-4-16,-4-2-4 0,-19 12-3 0,20-19 0 15,-20 19 7-15,0-19 1 0,0 19 8 0,0 0-2 16,-29-22 2-16,29 22-2 0,-33-11 1 15,13 5-2-15,-3 1 0 0,-1-1-3 0,-2 2-1 16,0 2 5-16,-2 4 3 0,2 4 8 16,-1 5 3-16,3 6 3 0,0 3-4 0,1 6-13 15,-2 4-1-15,5 4 0 0,0 3 0 0,3-2 0 16,4-1 0-16,3-2 0 0,5-4 0 0,6-4 0 16,5-3 0-16,8-4 0 0,4-4 0 0,4-2 0 15,3-5 0-15,6-4 0 0,2-2-15 0,2-6-10 16,7-1-14-16,0-10-15 0,10 3-39 15,-8-15-39-15,18 15-56 0,-18-22-69 0,21 20-62 16,-17-4-136-16,-7-12 42 0,11 19 357 16</inkml:trace>
  <inkml:trace contextRef="#ctx0" brushRef="#br4" timeOffset="311948.2532">19776 11017 1324 0,'0'0'318'16,"-31"15"-179"-16,31-15-49 0,-32 19-37 0,32-19-17 15,-30 26-14-15,16-9-5 0,0-1-5 16,2 6 3-16,-2 0-2 0,3 0-5 0,-1 0-8 15,1-1 0-15,0 0 0 0,1-1 0 0,3-3 0 16,7-17 0-16,-8 29 0 0,8-29 0 0,-2 20 0 16,2-20 0-16,0 0 0 0,0 0 0 0,17 17 0 15,-17-17 0-15,18-8 0 0,-18 8 0 16,30-23 0-16,-8 7 0 0,1-5 0 0,1-1 0 16,2-3 0-16,1 1 0 0,-1-4 0 15,1 1 0-15,-1-1 0 0,-2 3 0 0,-1 3 0 16,-1 2 0-16,0 2 0 0,-3 1 0 0,-1 1 0 15,0 4 0-15,-18 12 0 0,24-15 0 0,-24 15 0 16,0 0 0-16,0 0 0 0,0 0 0 0,0 0 0 16,3 26 0-16,-3-26 0 0,-13 35 0 0,5-14 0 15,-5 10 0-15,-1 4 0 0,-1 5 0 16,-2 4 0-16,1 4 0 0,-1 1 0 0,0 1 0 16,0 2 0-16,0-6 0 0,6-6-30 0,2-9-30 15,15-3-43-15,-6-28-50 0,31 30-83 16,-31-30-308-16,48-12 1 0,-8-1 166 0</inkml:trace>
  <inkml:trace contextRef="#ctx0" brushRef="#br4" timeOffset="312151.3812">20795 10525 1735 0,'-40'44'71'0,"9"2"-30"0,2-3-18 16,7 3 2-16,0 1-4 0,4 0-27 16,3-1 14-16,3 2-23 0,3-2 10 0,2-2 5 15,0 2-16-15,-1 0-2 0,3 5-27 0,-5-6-11 16,7 8-45-16,-14-19-61 0,6 7-397 0,1-5-2 16,-1-9 182-16</inkml:trace>
  <inkml:trace contextRef="#ctx0" brushRef="#br4" timeOffset="312370.1473">20168 10970 2047 0,'-17'12'0'0,"17"-12"0"0,-9 17 0 0,9-17 0 15,28 17 0-15,2-8 0 0,11-5 0 16,9-4 0-16,11-3 0 0,5-7 0 0,12-2 0 15,7-2 0-15,12-5 0 0,7-1 0 0,6 0 0 16,-1-4 0-16,2 5 0 0,-8-2 0 0,-1 7-36 16,-8-8-92-16,7 22-109 0,-31-17-316 0,15 9-45 15,-9 2 104-15</inkml:trace>
  <inkml:trace contextRef="#ctx0" brushRef="#br4" timeOffset="312501.2392">21654 11033 1801 0,'-35'1'135'16,"35"-1"-118"-16,0 0-31 0,0 0-17 0,5-21-23 16,7 1-35-16,17 12-53 0,-12-24-120 0,13 14-318 0,8-1 53 15,-5-8 274-15</inkml:trace>
  <inkml:trace contextRef="#ctx0" brushRef="#br1" timeOffset="322062.0666">4659 13238 676 0,'-20'-3'216'16,"20"3"-163"-16,-23-18-2 0,23 18 8 0,-24-24 7 15,8 7-3-15,16 17-2 0,-28-30-2 0,28 30-11 16,-33-30-3-16,16 16-1 0,-6-3 2 16,2 7-3-16,-8-5 4 0,4 5-10 0,-5 1-2 15,3 7 1-15,-6 0-7 0,0 6-8 0,-6 3-6 16,1 3-8-16,-2 3-3 0,-1 4 4 16,-1 3-5-16,1 6 8 0,0 2-3 0,1 2 9 15,-1 4-9-15,4 1 8 0,-1 2 4 0,5 3-23 16,5-1 24-16,6 1-26 0,7-2 9 15,4-1 3-15,5 3-8 0,6 0 6 0,6-2-8 16,6 2 11-16,4-5-13 0,7-5 8 0,6-5-6 16,7-6 2-16,7-7 2 0,7-6 1 0,6-8-1 15,1-12 0-15,10-7 5 0,3-12-6 0,3-11 9 16,3-6-9-16,-2-8 9 0,-5-4-12 0,-2-1 11 16,-9 3 1-16,-5 2-17 0,-7 4 19 0,-10 8-21 15,-4 3 9-15,-11 8 7 0,-5 7-3 16,-8 5 10-16,-8 23 1 0,5-27 1 15,-5 27 3-15,0 0-4 0,-15-18-5 0,15 18 0 16,-17 1-7-16,17-1 0 0,-20 22-2 0,5 2-5 16,0 11 7-16,-3 11-4 0,2 9-7 0,-1 7 21 15,2 2-16-15,1 1 12 0,4-1-2 0,4-6-9 16,4-5 5-16,6-6-16 0,3-10-7 0,11-5-24 16,2-12-12-16,12 3-52 0,-5-23-77 15,28 18-99-15,-15-21-308 0,9-6 61 0,7 5 349 16</inkml:trace>
  <inkml:trace contextRef="#ctx0" brushRef="#br1" timeOffset="322458.6166">5587 13527 1445 0,'0'0'301'0,"0"0"-263"16,0 0-34-16,14-17-5 0,3 11 8 0,8-3 1 16,5-2 2-16,5-1-3 0,3-1-1 0,1-1-8 15,1-1 2-15,-1 2-8 0,0 3-10 0,-5-2-26 16,2 10-35-16,-11-12-46 0,10 23-61 0,-35-9-95 15,23-11-245-15,-6 23 72 0,-17-12 353 16</inkml:trace>
  <inkml:trace contextRef="#ctx0" brushRef="#br1" timeOffset="322634.6696">5571 13829 1585 0,'-28'1'142'0,"28"-1"-92"15,0 0-34-15,0 0-14 16,0 0-3-16,36-3 1 0,-6-5 1 0,4-4-2 15,8-5 3-15,7-3-4 0,5-4 6 0,2-2-7 16,3 0-2-16,-2-2-18 0,9 4-10 0,-4-5-35 16,11 14-41-16,-10-19-68 0,20 22-141 0,-6-7-197 15,-9-8 32-15,12 18 420 0</inkml:trace>
  <inkml:trace contextRef="#ctx0" brushRef="#br1" timeOffset="323358.9604">7193 13373 1373 0,'0'0'127'0,"0"0"-57"0,0 0-22 0,0 0-4 16,0 0 1-16,0 0-2 0,20-6-1 0,-20 6-8 16,0 0-5-16,26-16-5 0,-9 14-5 0,4-3 1 15,7 2-4-15,5 0-4 0,5 3-2 16,2 0-4-16,7 4 1 0,2-4-6 0,5 0 1 15,6-1 0-15,-2-1-5 0,3 2 5 0,-4-1 1 16,-2 0 0-16,-3 1 0 0,-1-2-16 0,-2-3 12 16,-4 2-14-16,-2-4 16 0,-7 2 2 0,-3 2 13 15,-5-2-15-15,-5 1 14 0,-5 0-16 0,-18 4 1 16,19-4 1-16,-19 4 1 0,0 0 4 16,0 0-1-16,0 0-4 0,0 0 2 15,0 0-5-15,0 0-3 0,-21 0-2 0,21 0-6 16,-23 3-12-16,23-3-1 0,-20 3-10 0,20-3-8 15,0 0-30-15,0 0-29 0,0 0-35 0,0 0-71 16,0 0-112-16,33-14-199 0,-18-3 71 0,19 13 416 16</inkml:trace>
  <inkml:trace contextRef="#ctx0" brushRef="#br1" timeOffset="324108.9799">9608 12132 880 0,'0'0'52'0,"-28"8"-13"0,28-8-11 16,-25 0 8-16,25 0 4 0,-28 2 10 0,28-2 1 15,-32 6-8-15,15 3-3 0,-8-2-3 0,2 10 0 16,-10 0 7-16,4 11 10 0,-10 3-5 0,3 13 13 16,-10 3-14-16,2 13 11 0,-9 5-17 0,2 12 8 15,-8 4 1-15,5 9-19 0,-2 2 11 16,7 7-14-16,4-3-11 0,10 0 13 0,7-1-14 16,11-1-16-16,8 0 6 0,12 0-15 0,8-3 1 15,6-6 13-15,6-4-13 0,6-7 13 0,8-5-6 16,5-6-22-16,10-5 7 0,1-8-29 0,9-4-4 15,-4-13-17-15,16 4-47 0,-12-28-76 0,25 10-260 16,-11-12-102-16,-5-13 83 0</inkml:trace>
  <inkml:trace contextRef="#ctx0" brushRef="#br1" timeOffset="325671.5664">9593 12710 679 0,'0'0'97'0,"0"0"-6"16,-20-10 12-16,20 10 9 0,0 0-8 0,-18-10-18 16,18 10-38-16,-24-15 4 0,24 15-29 0,-28-13 18 15,11 7 1-15,17 6-2 0,-32-6-4 0,32 6-4 16,-32 2-6-16,32-2-4 0,-33 14-6 0,33-14-1 15,-31 23 16-15,17-5-29 16,1 1 31-16,3 4-29 0,-1 0 11 0,4 0 2 16,2-1-9-16,2-2 2 0,3-1-7 0,0-19 1 15,9 24-4-15,-9-24 2 0,21 14-3 0,-21-14 2 16,32 6 1-16,-12-6 2 0,1-2 5 0,2-2 1 16,0-4 1-16,0-2-1 0,0-2-3 0,2-2-5 15,-3-2 1-15,1-2-4 0,0 1 6 0,-3 0-6 16,0 1 4-16,-3 3-4 0,-17 13-1 15,22-18 2-15,-22 18 0 0,0 0 0 0,0 0-1 16,0 0 2-16,0 0 0 0,0 0-1 16,0 0 2-16,0 0-3 0,0 0 0 0,2 23 2 15,-2-23-3-15,-5 27 0 0,5-27-9 0,-3 28-9 16,3-28-24-16,1 23-23 0,10-6-40 0,-11-17-51 16,24 18-89-16,-24-18-170 0,25 3-84 0,5 5 221 15</inkml:trace>
  <inkml:trace contextRef="#ctx0" brushRef="#br1" timeOffset="326280.9289">10454 12570 898 0,'-17'-11'167'0,"17"11"-91"15,0 0-22-15,0 0-3 0,0 0-12 0,0 0-14 16,0 0-15-16,-13 18-6 0,13-18-4 15,-6 31 6-15,1-10-5 0,2 4 4 0,-2 2 17 16,1 1-34-16,-1 1 33 0,2 0-32 0,0 0 5 16,1-2-1-16,2 0-9 0,-3-6-12 0,8 6-70 15,-5-27-22-15,6 35-11 0,-6-35-4 0,0 0-72 16,19 29-96-16,-19-29-1 0,0 0 304 0</inkml:trace>
  <inkml:trace contextRef="#ctx0" brushRef="#br1" timeOffset="326457.596">10362 12717 942 0,'-29'-13'120'0,"8"12"-26"0,-6-6-6 0,27 7-2 16,-38 0-9-16,38 0-10 0,-25 6-19 0,25-6-27 15,0 0-5-15,0 0-9 0,0 0-8 0,0 0-2 16,0 0 4-16,26 12-17 0,-8-14 17 16,5-2 15-16,5-3-38 0,5-3 36 0,5 0-55 15,-2-6-5-15,9 7-38 0,-11-15-57 0,16 17-63 16,-17-12-149-16,-1-2-81 0,10 17 182 0</inkml:trace>
  <inkml:trace contextRef="#ctx0" brushRef="#br1" timeOffset="326760.2525">10793 12564 1039 0,'0'0'123'0,"0"0"-48"15,0 0-16-15,0 0-6 0,0 0-11 0,0 0-8 16,0 0 4-16,0 0 7 0,0 0 2 0,0 0 0 16,-1 23-8-16,1-23-6 0,0 29-6 15,0-11 2-15,-4 0-8 0,3 3-14 0,-3-4 27 16,2 5-30-16,-1-5 25 0,2 0-15 0,1-17-7 16,-1 27 1-16,1-27-4 0,0 0-1 0,10 21-2 15,-10-21 0-15,0 0-1 0,23 5 1 0,-23-5 2 16,28-10-1-16,-11-3 1 0,1-4-4 0,3-5-14 15,-1-1 25-15,2-2-24 0,-2 1 19 16,-2-1-16-16,-4 1-10 0,0 4-11 0,-8-3-17 16,-6 23-25-16,10-39-28 0,-10 39-49 15,2-34-64-15,-2 34-70 0,0 0-153 0,-1-30 13 16,1 30 372-16</inkml:trace>
  <inkml:trace contextRef="#ctx0" brushRef="#br1" timeOffset="327135.3456">11119 12575 673 0,'0'0'227'15,"0"0"-120"-15,0 0-18 0,0 0-2 0,0 0 7 16,0 0-11-16,7 23-10 0,-7-23-16 16,0 0-7-16,18 17-12 0,-18-17-5 0,26 14-5 15,-9-4 1-15,0-4-3 0,5 1-5 16,-2-4-6-16,4-1-6 0,-3-2-5 0,4-1-2 15,-2-3 0-15,0 0-1 0,-4-5 5 0,0 1-2 16,-19 8 4-16,24-22-2 0,-24 22 4 0,15-27-3 16,-15 27 0-16,3-30-6 0,-4 13 1 0,1 17-2 15,-8-29 5-15,8 29-4 0,-19-19 4 0,19 19-1 16,-25-12 3-16,25 12 1 0,-29-3 1 16,29 3 1-16,-32 14-2 0,15 0 4 0,-4 5-5 15,1 9 5-15,-2 4-4 0,2 3 7 0,1-1-7 16,5-2-6-16,5-2 19 0,4-2-27 15,6-4 20-15,4-3-13 0,-5-21-4 0,27 28 1 16,-5-21-4-16,5-4-10 0,5-2-9 0,3-7-15 16,9 1-27-16,-7-13-52 0,16 18-117 0,-24-12-324 15,7-5-20-15,-2 6 285 0</inkml:trace>
  <inkml:trace contextRef="#ctx0" brushRef="#br1" timeOffset="327661.1706">9499 13460 509 0,'0'0'158'0,"0"0"-36"0,4-23 0 15,-4 23 0-15,0 0 0 0,0 0-19 16,0 0-13-16,0 0-15 0,-27-3-13 0,27 3-6 16,-25 13-12-16,25-13-2 0,-29 23-8 15,15-6-1-15,-5-3-7 0,4 5 1 0,-1-1-10 16,2 2 2-16,2 0-10 0,1 1 0 0,3 1-7 15,2 0 1-15,2-2-4 0,4 0 2 0,4-3-4 16,-4-17 4-16,13 28-5 0,-13-28 2 0,26 18-9 16,-8-15-9-16,5 1-19 0,-1-9-16 15,10 4-21-15,-8-15-31 0,17 11-55 0,-18-22-101 0,14 4-238 16,3 3 27-16,-13-15 385 0</inkml:trace>
  <inkml:trace contextRef="#ctx0" brushRef="#br1" timeOffset="328271.9813">9866 13462 1151 0,'0'0'166'0,"-25"15"-71"15,25-15-15-15,-30 21-11 0,30-21-5 16,-29 28-17-16,15-11-5 0,14-17-11 0,-28 33 0 16,14-14-12-16,3 2 2 0,0 0-9 0,3-1 3 15,1-1-8-15,7-19-1 0,-5 29-6 0,5-29 1 16,7 21-2-16,-7-21 2 0,0 0-3 0,22 18 2 15,-22-18-2-15,25 3 1 0,-25-3 3 0,35-12-4 16,-14 1 2-16,3-4-6 0,0-3 1 0,0-2 0 16,0-3 5-16,1 0-5 0,-5-1 5 15,-1-2-8-15,-2 4 4 0,-4 1 1 0,-3 0 5 16,-3 2-1-16,-3 1 3 0,-4-1-6 16,-3 3 5-16,-1-1-4 0,4 17 4 0,-18-28-1 15,18 28 2-15,-20-18 0 0,20 18 3 0,-22-6 1 16,22 6 1-16,-18 6 0 0,18-6-2 0,0 0-2 15,0 0-3-15,-16 17-2 0,16-17-1 0,0 0 1 16,8 18-2-16,-8-18 3 0,19 12-4 16,-19-12 4-16,25 11 1 0,-25-11-2 0,29 5 1 15,-29-5 2-15,31 4-1 0,-31-4 3 0,25 8 1 16,-25-8 0-16,20 8-2 0,-20-8 1 0,0 0-2 16,17 17 2-16,-17-17 0 0,5 19 2 0,-5-19-3 15,-3 23 0-15,3-23-3 0,-8 27 1 0,8-27-4 16,-15 31 4-16,8-14-3 15,-2 1 4-15,1-1-3 0,0 0 2 0,8-17-5 16,-12 23 1-16,12-23 0 0,0 0-1 0,0 0 0 16,0 0-1-16,0 0-1 0,0 0 4 0,23-1 1 15,-23 1 0-15,26-27 3 0,-11 8-4 0,2-3 3 16,-2-2-3-16,2 2 3 0,0 1-1 0,-1 0 7 16,0 2-2-16,-1 1 7 0,-1 1-3 0,-14 17 0 15,27-27-7-15,-27 27 1 0,21-12-3 16,-21 12-2-16,0 0 2 0,0 0 0 0,0 0 0 15,0 0 0-15,14 28 1 0,-14-11-3 0,0 2 1 16,-1 2-11-16,-3-1-7 0,3 2-15 0,1-22-7 16,-5 35-10-16,5-35-11 0,2 28-25 15,-2-28-22-15,6 20-52 0,-6-20-63 0,0 0-130 16,19 0-139-16,-19 0 138 0,26-14 354 0</inkml:trace>
  <inkml:trace contextRef="#ctx0" brushRef="#br1" timeOffset="328584.4744">10514 13355 1321 0,'-32'2'158'0,"14"18"-51"0,-7-10-29 16,7 9-8-16,-5-3-29 0,4 3-8 0,0-2-12 16,3 3 1-16,2-3-10 0,14-17-2 15,-16 31-8-15,16-31-1 0,-3 19-1 0,3-19 0 16,0 0-2-16,25 19 2 0,-25-19 0 0,32 2 0 15,-12-7 1-15,2-1 0 0,2-3-1 0,-1-2-1 16,3 0 2-16,-3 1-2 0,-2-1 2 0,-2 2-2 16,-19 9 2-16,23-8-1 0,-23 8 1 15,0 0-1-15,0 0-2 0,0 0-1 0,4 20-3 16,-12-2 3-16,-3 5-5 0,-6 5 10 0,-2 5-7 16,-3-1 7-16,0 2-8 0,-1-3 2 0,4-2-10 15,-1-6-4-15,8 0-29 0,12-23 0 0,-13 31-35 16,13-31-27-16,0 0-30 0,0 0-53 15,24-5-76-15,-24 5-219 0,29-41 66 0,3 23 402 16</inkml:trace>
  <inkml:trace contextRef="#ctx0" brushRef="#br1" timeOffset="328787.6046">10917 13013 1007 0,'-5'-21'376'0,"5"21"-236"0,-17 24-63 16,8-4-12-16,-8-1-17 0,4 9-7 15,-4 1-14-15,0 7 2 0,-5 5-15 0,3 4 5 16,-3 5 1-16,1 1-21 0,2-4 19 0,2 1-23 16,1-6 4-16,2-2 5 0,1-3-13 15,2-2 1-15,5 1-63 0,-6-8 6 0,9 6-4 16,-9-16-20-16,11 8-16 0,1-26-75 0,0 0-287 16,-6 23-57-16,6-23 234 0</inkml:trace>
  <inkml:trace contextRef="#ctx0" brushRef="#br1" timeOffset="328959.4684">10612 13422 1563 0,'0'0'129'0,"0"0"-68"16,0 0-38-16,0 0-13 0,0 0-6 16,0 0-2-16,0 0-2 0,29 6 0 15,-29-6-3-15,33-2-10 0,-14 4-20 0,-19-2-27 16,41-2-28-16,-41 2-41 0,52-3-75 0,-34-9-23 15,22 17-72-15,-2 1-146 0,-14-19 155 0,23 24 290 16</inkml:trace>
  <inkml:trace contextRef="#ctx0" brushRef="#br1" timeOffset="329772.0038">11214 13374 765 0,'0'0'174'0,"0"0"-26"0,0 0-25 0,-31-7 0 16,31 7-23-16,-28 9-24 0,28-9-12 0,-37 13-8 15,18 0-1-15,-6-3-13 0,4 6-1 0,-3 1-13 16,2 4-2-16,-4 1-8 0,4 2-1 0,1 2-9 15,2-1 1-15,5-2-8 0,4 0 2 16,5-6-6-16,5-17 3 0,3 28-5 16,-3-28 4-16,17 14 0 0,-17-14-1 0,31-1 3 15,-10-4-1-15,3-6 0 0,3-2 0 0,1-6 1 16,0-3-4-16,1-1 6 0,1-1-5 0,-2 1 5 16,0-1-4-16,-4-1 3 0,-4 5-5 0,-3-2 5 15,-1 3-2-15,-3 2 3 0,-3-1-3 0,-10 18 4 16,16-25-4-16,-16 25 3 0,0 0 5 15,7-19 5-15,-7 19 1 0,0 0-3 0,0 0-1 16,0 0-7-16,-6 19 0 0,6-19-2 0,-12 30 1 16,2-8-4-16,1 3 3 0,-2 1-3 0,0 1 1 15,2 0-10-15,1-2 0 0,2-2-9 0,1-4 1 16,3 1-11-16,2-20-1 0,7 26-15 0,-7-26-8 16,17 11-6-16,-17-11-2 0,28-4 5 15,-28 4 5-15,38-16-3 0,-20-3-21 16,7 7-10-16,-8-11 4 0,10 6 29 0,-5-2 33 15,-2-2 49-15,5 5 13 0,-11-5 17 0,6 8-3 16,-11-5 1-16,-9 18 0 0,16-25 6 0,-16 25 0 16,0 0 2-16,0 0-6 0,6-18-10 0,-6 18-6 15,0 0-15-15,0 0-9 0,0 0-10 0,-23 27 0 16,23-27-4-16,-19 30 4 0,8-11-2 16,1 2 0-16,0 0-7 0,1-1 4 0,0-1-8 15,1 0 5-15,8-19-3 0,-14 30 4 0,14-30-4 16,-6 20 2-16,6-20-2 0,0 0 0 15,0 0-1-15,4 17 1 0,-4-17 1 0,0 0 0 16,0 0 3-16,24-25-2 0,-24 25 2 0,27-33-4 16,-10 14 5-16,-1 1-5 0,0 0 5 0,-2-1-5 15,0 3 4-15,-4-1-3 0,-10 17 1 16,18-22 2-16,-18 22 1 0,0 0 3 0,0 0 6 16,0 0-1-16,0 0-1 0,0 0-3 0,0 0-4 15,0 0-1-15,0 0-3 0,-2 23 2 0,2-23-3 16,-6 22 2-16,6-22-3 0,0 0-3 0,-2 23-6 15,2-23-1-15,0 0-3 0,0 0 1 0,6 16-1 16,-6-16-3-16,0 0-11 0,0 0-11 0,13 17-19 16,-13-17-18-16,0 0-16 15,0 0-26-15,0 0-34 0,0 0-35 0,17 21-63 16,-17-21-107-16,0 0-30 0,0 0 360 0</inkml:trace>
  <inkml:trace contextRef="#ctx0" brushRef="#br1" timeOffset="330037.6076">11941 12856 1414 0,'-22'18'121'0,"11"16"-41"0,-7-5-22 16,7 11 1-16,-6-1-26 0,1 5-1 15,-5 1-14-15,4-1 5 0,-3 0-14 0,4 0 0 16,2-1 1-16,1 1-25 0,5-6 25 0,-1 0-22 16,4-4 8-16,3-4 8 0,-1 0-16 0,0-4-4 15,0 0-17-15,-2-8-17 0,10 6-28 0,-5-24-33 16,11 33-240-16,-11-33-210 0,0 0 26 0,12 26 434 16</inkml:trace>
  <inkml:trace contextRef="#ctx0" brushRef="#br1" timeOffset="330178.2541">11779 13344 1358 0,'-13'-41'214'0,"13"41"-83"0,0 0-60 0,0 0-13 15,0 0-27-15,0 0-15 0,0 0-7 0,0 0-5 16,23-17 0-16,-23 17-2 0,27-3-4 16,-27 3-13-16,35-4-26 0,-35 4-44 0,38-7-85 15,-35-15-160-15,14 12-241 0,0 3 13 0,-6-12 433 16</inkml:trace>
  <inkml:trace contextRef="#ctx0" brushRef="#br1" timeOffset="330553.2441">11963 12047 1356 0,'0'0'154'0,"0"0"-117"0,0 0 18 16,31 29-22-16,-6-21 43 0,14 5-41 0,2-2 3 15,12 5 0-15,2 2-12 0,5 6 0 0,5 7-6 16,5 5 7-16,-1 1-7 0,3 8 6 0,-10 2-20 15,-4 3 0-15,-9 9-10 0,-13 4 10 16,-13 5 1-16,-13 5-17 0,-13 2 12 0,-13 4-13 16,-13 2-2-16,-13 2 13 0,-5 5-34 0,-12 0 18 15,-4 9-6-15,-10-2-9 0,-5-1 24 0,-3-3-19 16,1-12 3-16,-1-8 14 0,6-7-11 0,7-12 9 16,13-5-30-16,8-14-17 0,24 1-58 0,-7-29-156 15,30-5-272-15,0 0-12 0,0 0 387 0</inkml:trace>
  <inkml:trace contextRef="#ctx0" brushRef="#br1" timeOffset="330834.5141">13285 13147 1619 0,'-21'34'406'0,"0"-33"-384"15,21-1-22-15,-17-1 0 0,17 1 0 0,0 0-22 16,0 0-18-16,0 0-26 0,0 0-52 0,0 0-128 15,5-17-359-15,-5 17 23 0,29-23 215 0</inkml:trace>
  <inkml:trace contextRef="#ctx0" brushRef="#br1" timeOffset="331541.1506">13850 12632 1020 0,'0'0'213'0,"0"0"-67"0,3-17-29 0,-3 17-19 15,0 0-23-15,0 0-17 0,-3 21-11 0,1-3-8 16,-4 5 12-16,1 7-32 0,-2 4 17 15,0 3-24-15,0 2 1 0,0 1 8 0,0 0-7 16,0 2 6-16,3-4-9 0,2-1 3 0,5-7-10 16,2-3 2-16,6-8-4 0,-11-19 1 15,31 26-2-15,-8-19 2 0,4-5 1 0,5-3-4 16,5-9 0-16,2-3 0 0,3-9 0 0,1-3 0 16,1-6 0-16,1-5 0 0,1 0 0 0,-2-1 0 15,-2-1 0-15,-3 2 0 0,-4-2 0 16,-4 1 0-16,-4 1 0 0,-3-1 0 0,-4 0 0 15,-3-1 0-15,-1 1 0 0,-2-1 0 0,-3 5 0 16,-1 3 0-16,-4 10 0 0,-6 20 0 0,0 0 0 16,0 0 0-16,0 0 0 0,0 0 0 0,0 0 0 0,-13 46 0 15,1 3 0-15,-2 13 0 0,-4 11 0 0,-2 8 0 16,-1 6 0-16,-6 8 0 16,3 11 0-16,-6 2 0 0,2 10 0 0,0 1 0 15,-1 2 0-15,1-1 0 0,-1-7 0 0,-4-7 0 16,0-9 0-16,-1-5 0 0,3-9 0 0,-1-3 0 15,2-9 0-15,-2-4 0 0,2-9 0 0,-2-7 0 16,3-8 0-16,1-5 0 0,2-11 0 0,6-7 0 16,1-9 0-16,19-11 0 0,-28-4 0 0,28 4 0 15,-26-31 0-15,14 3 0 0,-2-5 0 16,3-7 0-16,3 0 0 0,-1-7-28 0,8 0-35 16,-3-13-56-16,16 9-99 0,-20-16-387 0,19 0-5 15,2 0 207-15</inkml:trace>
  <inkml:trace contextRef="#ctx0" brushRef="#br1" timeOffset="344030.56">1143 14999 829 0,'7'-28'100'0,"-7"28"-34"0,-3-18-21 15,3 18-11-15,-10-20 3 0,10 20 0 0,-17-13 1 16,17 13-9-16,-23-5-4 0,23 5-2 16,-33 6-1-16,16 5 6 0,-8-2 11 0,6 7 7 15,-8-2 1-15,7 6 6 0,-7-3-10 0,5 6 3 16,-2-2-11-16,4 4 0 0,1-3-11 0,4 2-1 15,2-3-11-15,5-2-1 0,8-19-8 0,-3 29 0 16,3-29 14-16,11 21-33 0,-11-21 33 0,27 15-32 16,-9-12 14-16,5-4 2 0,4-4-17 0,1-5 33 15,4-4-28-15,6-3 29 0,-1-1-12 0,2-4-6 16,-2 0 4-16,-2-2-5 0,-3 0 5 0,-4 1-6 16,-4 2 6-16,-3 4-5 0,-21 17 4 0,29-20-3 15,-29 20 0-15,0 0 3 0,0 0 0 16,0 0 2-16,0 0 0 0,0 0 0 0,0 0-3 15,0 0 0-15,6 30-2 0,-9-10 2 0,-1 3-5 16,-1 3 3-16,2-1-1 0,-1-2 2 0,4-2-14 16,0-21-8-16,8 30-17 0,-8-30-35 0,24 19-17 15,-24-19-45-15,35 10-51 0,-35-10-54 0,45-13-120 16,-11 13-94-16,-16-21 280 0</inkml:trace>
  <inkml:trace contextRef="#ctx0" brushRef="#br1" timeOffset="344264.9127">1806 14896 1226 0,'0'0'92'0,"0"0"-48"15,-17-15-10-15,17 15-3 0,-17 0 4 0,17 0-3 16,-20 5-3-16,20-5-2 0,-25 12-2 0,25-12 3 16,-31 17-1-16,31-17 4 0,-34 20-2 0,34-20-1 15,-33 22-7-15,33-22-1 0,-28 25-4 0,28-25 2 16,-20 26-7-16,20-26 1 0,-12 31-8 0,12-31 1 15,-4 31-4-15,4-31 0 0,2 28-2 0,-2-28 2 16,11 25-4-16,-11-25-1 0,20 18-10 0,-20-18-10 16,29 12-25-16,-29-12-24 0,42 2-43 0,-42-2-54 15,52-12-76-15,-35 1-183 0,7-7-39 0,11 13 238 16</inkml:trace>
  <inkml:trace contextRef="#ctx0" brushRef="#br1" timeOffset="344577.4153">2084 14918 941 0,'0'0'119'16,"0"0"-25"-16,-21-2-5 0,21 2-4 0,0 0-5 15,0 0-10-15,0 0-13 0,0 0-11 16,0 0-12-16,0 0-7 0,-19 2-4 0,19-2-4 15,0 0-3-15,-25 13-3 0,25-13 1 0,-24 17 1 16,24-17-2-16,-25 26 2 0,25-26-7 0,-26 32 4 16,14-14-7-16,1 1 4 0,0 3-4 0,2-1 1 15,-1 0-5-15,4 0 6 0,1-3-10 16,5-18 3-16,0 28-3 0,0-28 0 0,14 18 0 16,-14-18-4-16,35 10-6 0,-12-10 3 0,7-1-2 15,-1-5-6-15,5-1-30 0,-5-13-67 0,18 13-71 16,-19-22-44-16,21 12-177 0,-7 3-89 0,-15-15 228 15</inkml:trace>
  <inkml:trace contextRef="#ctx0" brushRef="#br1" timeOffset="345000.8826">2338 15005 1085 0,'0'0'338'0,"0"0"-266"15,-20-4-42-15,20 4-15 0,0 0-9 0,0 0-3 16,0 0-2-16,0 0 4 0,0 0 2 16,25 16 1-16,-25-16-3 0,28 5 3 0,-10-8-2 15,3 1-4-15,1-3 3 0,1-1-7 0,0 0 1 16,-1-1 1-16,0-1 3 0,-3-1-2 15,-2-1 3-15,-17 10-2 0,28-21 2 0,-28 21-1 16,17-21 11-16,-17 21 11 0,8-20 5 0,-8 20 1 16,-4-21-4-16,4 21-14 0,-13-25 0 0,13 25-8 15,-21-20 5-15,21 20 1 0,-29-12 0 0,12 9 1 16,0 4-2-16,0 3-4 0,-1 2-1 0,1 4 2 16,-1 3-5-16,0 6 5 0,2 4-5 15,1 4 8-15,2 0-9 0,4-2 7 16,3 0-6-16,3-2 0 0,4 0-1 0,4-3 0 15,5-3-3-15,-10-17 3 0,33 21-7 0,-11-13 5 16,3-7-3-16,2-2-9 0,6-4-41 0,-1-10-7 16,8 7-37-16,-14-20-67 0,18 17-85 0,-19-12-263 0,4-9-2 15,10 10 321-15</inkml:trace>
  <inkml:trace contextRef="#ctx0" brushRef="#br1" timeOffset="345200.8075">3055 14453 1144 0,'-26'12'373'16,"4"-9"-257"-16,12 15-31 16,-9-2-23-16,3 9-25 0,-6 3 17 0,3 7-31 15,-3 1 14-15,1 5-11 0,3 2-19 16,0 0 4-16,2 2-11 0,1 0 8 0,3-2-9 16,3-3 4-16,1-4-13 0,5-4-3 0,3-4-21 15,1-7-8-15,10 5-73 0,-11-26 6 0,20 41-62 16,-20-41-103-16,20 6-239 0,-20-6-28 0,25 0 379 15</inkml:trace>
  <inkml:trace contextRef="#ctx0" brushRef="#br1" timeOffset="346194.3506">2939 14899 1129 0,'0'0'236'0,"0"0"-170"0,0 0-39 15,0 0-6-15,0 0-5 0,10 22 2 0,-10-22 7 16,29 4 2-16,-11-8 0 0,8 1-3 16,1-7-1-16,7 1-4 0,-2-4 5 0,5 1-4 15,-3-2 0-15,1-1-3 0,-2-1-3 0,-3 4-3 16,-3-2-3-16,-5 0-5 0,-22 14 7 0,28-21 2 16,-28 21 9-16,0 0 5 0,9-26-1 15,-9 26-5-15,-11-18-3 0,11 18-10 0,-21-17-3 16,21 17-3-16,-27-12-1 0,27 12-3 15,-31-8 4-15,31 8-2 0,-32 0 0 0,32 0 4 16,-29 10-9-16,29-10 5 0,-29 22-3 0,29-22 3 16,-31 34 1-16,15-13 0 0,2 2-1 0,0 0 3 15,6 0-4-15,2-2 5 0,3-1-3 0,3-3 3 16,0-17-2-16,14 26 2 0,-14-26-2 0,25 17 2 16,-8-13-2-16,2-3 1 0,2-5-1 0,5-2 0 15,2-2 0-15,0-3-1 0,2-4 2 16,-3-1-4-16,0-3 5 0,-4 1-4 15,-2 4 2-15,-21 14-3 0,28-21 3 0,-28 21-1 16,0 0-1-16,19-12 2 0,-19 12-2 0,0 0-3 16,0 0-2-16,0 0-3 0,-6 26-5 0,-2-8-1 15,-2 6-7-15,-4 1 1 0,1 5-9 0,-4-3 4 16,4 3-11-16,-6-9-42 0,11 8-1 0,-6-10 14 16,12 4 4-16,-2-6 62 0,4-17-2 15,0 21 8-15,0-21 7 0,0 0 9 0,0 0 12 16,0 0 2-16,0 0-7 0,26-14-5 0,-15-3-3 15,1-2-8-15,0-4 13 0,3 1-6 0,-3-2 6 16,3 1-8-16,-3-3-1 0,0 0-11 0,0 0-1 16,1 1-6-16,1 5 3 0,-2 2-3 0,-12 18 3 15,24-24-2-15,-24 24 2 0,25-14-1 16,-25 14 7-16,26-5-1 0,-26 5 4 16,27 4 2-16,-27-4-2 0,32 7 0 0,-15-3-3 15,3 1-1-15,2-2-4 0,1 0 0 0,1-1-2 16,-1-2 1-16,0-1-1 0,0 0-1 0,-2-3 0 15,-2 1-1-15,-2-2 2 0,-17 5-1 0,24-11 1 16,-24 11 1-16,0 0-1 0,0 0 1 0,0 0 1 16,-3-17-4-16,3 17-2 0,-26-5-2 15,26 5-1-15,-34 0 1 0,17 1 3 0,0 2-1 16,0 2 1-16,17-5 2 0,-30 13-1 0,30-13 2 16,-30 23 0-16,30-23 5 0,-30 30 0 0,17-12 5 15,-1 2-3-15,3-1 5 0,3 0-3 16,2-2 2-16,6-17-5 0,-5 27 0 0,5-27-7 15,6 17 2-15,-6-17-3 0,0 0 1 0,24 9 0 16,-24-9-1-16,28-6 2 0,-10-1-1 16,1-4 1-16,0-1-2 0,1-1 2 0,0-1-2 15,-1-1 1-15,-1 0-1 0,-1 0 3 0,-17 15-3 16,30-28 2-16,-30 28-1 0,22-23 1 0,-22 23-1 16,11-18 0-16,-11 18 0 0,0 0 3 0,0 0 0 15,0 0 3-15,0 0 1 0,0 0 0 0,0 0-1 16,0 0-1-16,-23 6-3 0,23-6-4 15,-21 35 4-15,10-14-5 0,0 6 5 16,-1 1-5-16,1 0 7 0,3-2-15 0,0-4 6 16,7-1-5-16,1-21 1 0,5 25 6 0,-5-25-1 15,18 12-1-15,-18-12-29 0,36-4 0 0,-13-5 1 16,6-4-6-16,1-9 11 0,9-2-21 0,-2-15-22 16,14 6-2-16,-7-13-17 0,13 11-6 0,-13-12-27 15,9 13-39-15,-14-15-43 0,6 6-86 16,2 2-119-16,-21-22 232 0,19 21 178 0</inkml:trace>
  <inkml:trace contextRef="#ctx0" brushRef="#br1" timeOffset="346334.9621">4595 14133 1242 0,'-2'30'212'0,"-22"-11"-79"15,10 19-28-15,-10-2-32 0,3 9-7 16,-5 0-20-16,2 3 2 0,-3-1-15 0,3 3-2 16,4-3-4-16,1 0-27 0,4-3 13 15,4-2-20-15,1-5 4 0,1-3 2 0,2-1-11 16,-1-7-6-16,4 4-55 0,-4-10 0 0,6 8-31 15,2-28-49-15,-7 39-93 0,-10-21-316 0,17-18 18 16,-7 21 312-16</inkml:trace>
  <inkml:trace contextRef="#ctx0" brushRef="#br1" timeOffset="346678.7171">4262 14591 1260 0,'0'0'406'0,"-29"12"-303"15,29-12-41-15,0 0-29 0,-12 23-9 0,12-23-11 16,0 0-1-16,1 23-6 0,-1-23 0 0,0 0-4 16,27 15 1-16,-27-15-1 0,35 1-2 15,-11-5 2-15,2-1-1 0,3-2 1 0,2 0 2 16,1-3 1-16,2 0-4 0,2 1 4 0,0-1 2 16,0 2-13-16,1 2 17 0,-2 0-17 0,0 2 8 15,-5 2 2-15,-5 2-3 0,-5 2 1 0,-20-2 1 16,22 7 17-16,-22-7-10 0,0 0 14 0,3 22-11 15,-3-22-9-15,-14 28 0 0,14-28-4 16,-29 34-1-16,10-16 1 0,1 0 1 16,0 3-2-16,0 0 3 0,-2 0-7 0,2 1 3 15,2-2-5-15,-1-2 2 0,7 2-26 0,0-3-1 16,3 0-3-16,7-17-8 0,-7 25 3 0,7-25-27 16,0 0-55-16,0 0-70 0,0 0-157 0,21 7-210 15,-21-7 54-15,28-22 454 0</inkml:trace>
  <inkml:trace contextRef="#ctx0" brushRef="#br1" timeOffset="346834.9696">4775 14413 1537 0,'10'-20'164'0,"-13"-7"-69"0,3 27-35 0,1-29-18 16,-1 29-13-16,0 0-10 0,0 0-9 16,0 0-3-16,0 0-12 0,0 0-14 0,0 0-9 15,0 0-19-15,0 0-26 0,20 16-36 16,-20-16-49-16,33 17-88 0,-33-17-95 0,20 2-160 15,4 13 66-15,-24-15 435 0</inkml:trace>
  <inkml:trace contextRef="#ctx0" brushRef="#br1" timeOffset="347444.3576">5070 14468 955 0,'8'25'269'16,"-8"-25"-98"-16,0 0-38 0,0 0-36 0,-17 5-25 15,17-5-18-15,0 0-8 0,-27 6-7 0,27-6-5 16,-19 10-1-16,19-10-4 0,-22 13-3 15,22-13-5-15,-24 21-4 0,24-21-15 0,-28 25 21 16,28-25-24-16,-24 30 20 0,11-11-12 0,2 1-6 16,3-1-1-16,1 1 0 0,2-2 0 0,2-1 0 15,5 0 0-15,-2-17 0 0,9 29 0 16,-9-29 0-16,25 19 0 0,-8-14 0 0,2-2 0 16,2-3 0-16,-2-2 0 0,-2-3 0 0,-17 5-3 15,31-18 2-15,-31 18-4 0,28-29-1 0,-15 11-1 16,0 0 1-16,1-3-2 0,-1 3 4 0,-2-3-4 15,0 2 1-15,-2 0-4 0,0-1-9 0,0 1 25 16,2 1-19-16,-11 18 24 0,25-32-9 16,-25 32-2-16,23-21-1 0,-23 21 2 15,0 0 0-15,19-8 3 0,-19 8 9 0,0 0 2 16,1 20 4-16,-1-20 2 0,-4 29-4 0,4-29-12 16,-7 30-4-16,7-30 0 0,-5 23 0 0,5-23 0 15,1 17 0-15,-1-17 0 0,0 0 0 0,0 0 0 16,27 18 0-16,-27-18 0 0,33 0 0 0,-15-4 0 15,1 1 0-15,3-2 0 0,-3 1 0 16,-1 2 0-16,-18 2 0 0,23-4 0 0,-23 4 0 16,0 0 0-16,0 0 0 0,0 0 0 0,0 0 0 15,0 0 0-15,-7 18 0 0,7-18 0 0,-32 25 0 16,13-12 0-16,-2 3 0 0,3-2 0 16,18-14 0-16,-25 28 0 0,25-28 0 0,-15 23 0 15,15-23 0-15,0 0 0 0,0 21 0 0,0-21 0 16,0 0 0-16,23 6 0 0,-23-6 0 15,29-11 0-15,-10 0 0 0,3-2 0 0,3-2 0 16,0-1 0-16,1 3 0 0,-1 0 0 0,-2 2 0 16,-2 4 0-16,-4-1 0 0,-17 8 0 0,22-5 0 15,-22 5 0-15,0 0 0 0,0 0 0 0,-1 20 0 16,1-20 0-16,-17 29 0 0,17-29 0 0,-24 32 0 16,24-32 0-16,-18 28 0 0,18-28-23 0,-6 23-92 15,6-23-94-15,0 0-333 16,0 0-68-16,20 8 63 0</inkml:trace>
  <inkml:trace contextRef="#ctx0" brushRef="#br1" timeOffset="347975.7016">6470 14665 1730 0,'0'0'90'0,"0"0"-63"0,0 0-13 0,0 0-3 15,0 0 2-15,0 0-1 0,27-7-3 16,-27 7-5-16,36-10-4 0,-12 4 0 15,3 1-2-15,3 1-6 0,2 0-13 0,6 2-30 16,-8-6-43-16,11 14-56 0,-15-21-88 0,18 13-288 16,-9 2 15-16,-10-8 203 0</inkml:trace>
  <inkml:trace contextRef="#ctx0" brushRef="#br1" timeOffset="348147.5006">6472 14839 1472 0,'-38'44'432'0,"-1"-30"-356"0,14 2-30 15,7-7-25-15,18-9-21 0,0 0 0 0,0 0 0 16,0 0 0-16,17 9 0 0,13-12 0 16,9-5 0-16,13-7 0 0,5-4-23 0,11 1-31 15,-1-11-55-15,16 18-79 0,-17-26-133 0,12 14-283 16,3 2 56-16,-3-8 349 0</inkml:trace>
  <inkml:trace contextRef="#ctx0" brushRef="#br1" timeOffset="359959.282">7367 14694 1499 0,'0'0'72'16,"0"0"-48"-1,0 0-19-15,0 0-1 0,0 0 5 0,21-17 9 16,-21 17 8-16,22-18 7 0,-22 18-3 0,31-21-5 16,-11 13-9-16,0-2-5 0,5 2-4 15,1-2 3-15,4-1 2 0,0 0-13 0,6-1 28 16,3 0-31-16,4 1 25 0,1-1-17 0,-2 1-2 15,3 0 2-15,-2 2-4 0,-2 0 1 0,1 4-3 16,-4 2-4-16,0 1 2 0,-3 2 0 0,-4 2 4 16,-4-1 1-16,-4 2-2 0,-4 2-1 0,-2 1-1 15,-17-6-7-15,28 15 2 0,-28-15-4 16,21 14-2-16,-21-14-1 0,0 0 0 16,21 19-5-16,-21-19-1 0,0 0-4 0,0 0-6 15,0 0-10-15,0 0-10 0,23 15-8 0,-23-15-42 16,0 0-29-16,0 0-72 0,0 0-76 0,0 0-135 15,0 0 26-15,25 18 387 0</inkml:trace>
  <inkml:trace contextRef="#ctx0" brushRef="#br1" timeOffset="360662.5501">9099 14058 293 0,'0'0'120'0,"0"0"-12"15,-25-20 4-15,25 20-10 0,-18-8 13 16,18 8-14-16,-24-6 3 0,24 6-13 0,-24-1-7 16,24 1-14-16,-28 4-11 0,28-4-11 0,-33 11-9 15,33-11 0-15,-37 23-3 0,21-1 6 0,-4 0-7 16,3 9 3-16,-3 3-9 0,5 10 8 15,-4 2-12-15,7 6 8 0,-2 2-18 0,4 4 6 16,0-1-14-16,4 2-10 0,4-2 18 0,4-2-22 16,6-5 17-16,6-1-5 0,4-6-11 15,3-3 10-15,4-5-9 0,2-3-22 0,10 3-19 16,-3-9-4-16,8 7-22 0,-7-14 10 0,10 12-96 16,-15-25-91-16,21 15-98 0,-6-5-162 0,-9-18 214 15,19 17 295-15</inkml:trace>
  <inkml:trace contextRef="#ctx0" brushRef="#br1" timeOffset="361678.2486">9792 14511 870 0,'-39'-12'101'0,"39"12"-30"0,-30-10-24 16,30 10-14-16,-37-7-1 0,18 7-4 0,-3-1 12 15,2 6 14-15,-5-3 2 0,7 7-5 0,-8-2-11 16,8 7 1-16,-3 0-6 0,3 5 2 15,-2-4 13-15,7 5-41 0,13-20 30 0,-25 34-35 16,25-34 6-16,-10 28 0 0,10-28-6 0,2 17-2 16,-2-17 0-16,20 8 2 0,-20-8 2 0,36 2 7 15,-12-6 2-15,4-1 2 0,3-5-3 0,0 1-5 16,4-3-2-16,-1-3-7 0,0-1 2 0,0 2 13 16,2-2-30-16,-3 2 30 0,-1-1-34 0,-3 1 17 15,-5 1 2-15,-1 3-2 0,-6 2 7 16,-17 8-7-16,23-8 2 0,-23 8-1 0,0 0-1 15,0 0 5-15,0 0 0 0,0 0 1 16,0 0 0-16,0 0-2 0,0 0-2 0,-6 17 0 16,6-17-1-16,-14 22 2 0,14-22-4 0,-15 27-13 15,15-27 28-15,-10 29-29 0,10-29 28 0,0 27-31 16,0-27-21-16,13 22-22 0,5-5-40 16,-18-17-34-16,39 14-68 0,-39-14-72 0,35-9-210 15,0 13 74-15,-15-18 412 0</inkml:trace>
  <inkml:trace contextRef="#ctx0" brushRef="#br1" timeOffset="362147.0222">10762 14228 1076 0,'20'22'113'15,"-20"-22"-70"-15,0 0-25 0,-7 24-2 0,7-24 4 16,-4 30 3-16,4-7 9 15,-4 0-13-15,4 5 4 0,-3 0-12 0,0 1-1 16,1 5-5-16,-2-1 4 0,2 0 7 0,0 0-32 16,1 0 13-16,0-5-30 0,3-2 6 0,-4-8-17 15,9 3-35-15,-7-21-141 0,11 20-33 0,-11-20-3 16,0 0-155-16,28 6 320 0,-28-6 91 0</inkml:trace>
  <inkml:trace contextRef="#ctx0" brushRef="#br1" timeOffset="362584.506">10681 14392 1306 0,'-34'1'110'0,"34"-1"-52"0,-21 17-32 15,21-17-7-15,0 0-5 0,-9 23-3 16,9-23-8-16,0 0 0 0,13 21-2 16,-13-21 0-16,23 9-1 0,-23-9 1 0,34-1-1 15,-11-5 1-15,1-3-1 0,3-4-16 0,6 1-11 16,-1-8-26-16,5 8-27 0,-9-9-26 0,10 10-21 15,-14-11-18-15,12 15 11 0,-13-8 7 0,2 8 29 16,-4 1 30-16,-2 2 26 0,-19 4-1 0,30-2-14 16,-30 2-11-16,0 0 3 0,17 13 46 15,-17-13 75-15,0 0 50 0,-4 23 27 0,4-23 5 16,-11 17-19-16,11-17-11 0,-10 19-15 0,10-19-1 16,-6 22-20-16,6-22-3 0,0 23-13 15,0-23-5-15,1 27-9 0,3-10 0 0,-4-17-4 16,4 27 1-16,-4-27-8 0,6 31-1 0,-6-31-8 15,10 25-2-15,-10-25-7 0,10 21-1 0,-10-21 17 16,0 0-35-16,24 18 35 0,-24-18-38 0,0 0 11 16,23 3 0-16,-23-3-19 0,18-9 38 15,-18 9-35-15,22-21 34 0,-22 21-17 0,24-33-4 16,-10 14 4-16,-1-3-5 0,2-2 5 0,-2 1-4 16,0 0 4-16,-1 0-7 0,-1 3 4 0,-3-3-17 15,3 3-10-15,-7-4-22 0,-4 24-23 0,11-41-30 16,-11 41-40-16,10-31-56 0,-10 31-78 15,18-2-179-15,-18 2 72 0,0 0 383 16</inkml:trace>
  <inkml:trace contextRef="#ctx0" brushRef="#br1" timeOffset="362943.8895">11468 14343 819 0,'0'0'138'15,"0"0"-44"-15,0 0-31 0,0 0-11 0,0 0-4 16,7 21-1-16,-7-21-4 0,0 0-1 0,0 0-9 16,27 14-2-16,-27-14-1 0,23 1-1 0,-23-1-5 15,30-4-6-15,-13 0-11 0,2-1-4 16,0-2 0-16,2-2-2 0,-3-1 2 0,1-4-5 16,0 0 4-16,-2-1-3 0,-4-3 4 0,-1 1-4 15,-12 17 4-15,14-28-3 0,-14 28 5 16,-2-23-2-16,2 23 1 0,-15-18-1 0,15 18-1 15,-27-8-2-15,7 6-1 0,0 5 0 0,-3 2-1 16,-3 2 4-16,-1 5 0 0,2 5 9 0,-3 2 5 16,5 9 14-16,-4 0 2 0,6 7 8 0,-2 0-11 15,5 4 3-15,2 1-13 0,4 1 2 0,3-4 6 16,5 0-29-16,2-8 22 0,6-5-31 16,5-7 13-16,-9-17-2 0,35 20-3 15,-10-16-4-15,7-3-17 0,-2-9-30 0,10 5-43 16,-10-17-67-16,21 21-174 0,-14-12-196 0,-4-6 6 15,7 16 463-15</inkml:trace>
  <inkml:trace contextRef="#ctx0" brushRef="#br1" timeOffset="363397.0208">9825 15063 1468 0,'0'0'49'0,"-31"-4"-42"0,14 8-10 0,-1 1 0 15,0 3 2-15,0 5 5 0,-2 2 9 0,1 7 12 16,-3-2 2-16,4 7-6 0,-2-3 30 15,6 7-30-15,-1-3 25 0,5 2-18 0,2-2-21 16,5-2 1-16,3-5-10 0,6-2 2 0,-6-19-3 16,25 24 0-16,-6-17-4 0,3-3-12 0,7-2-18 15,-1-10-24-15,15 5-35 0,-10-20-55 0,21 18-103 16,-16-14-177-16,5-5-61 0,10 11 281 0</inkml:trace>
  <inkml:trace contextRef="#ctx0" brushRef="#br1" timeOffset="364028.2451">10197 15101 1408 0,'0'0'92'0,"-37"2"-49"16,19 0-6-16,-2-3 9 0,20 1-1 0,-30 8-6 15,30-8-11-15,-26 17-10 0,26-17-5 0,-24 26-6 16,14-9 5-16,-1 1 16 0,2 3-30 16,2 1 28-16,2 1-33 0,3-2 6 0,3-1 5 15,1-3-7-15,-2-17 6 0,14 27-3 0,-14-27 1 16,24 17 0-16,-24-17-1 0,31 6 0 0,-12-7 0 15,0-4 1-15,3-4-3 0,0-2 3 16,1-4-4-16,3-6 5 0,-2-3-10 0,3-3-17 16,-2-2 20-16,1-1-29 0,-3-1 29 0,0 0-7 15,-1 2 4-15,-1 2 7 0,-3 2-3 16,-4 6 7-16,-14 19-5 0,17-25 4 0,-17 25 1 0,0 0 13 0,0 0 2 16,0 0 2-16,0 0-3 0,0 0-12 15,-19 8 0-15,19-8-1 0,-16 18 3 0,16-18 3 16,-14 23 0-16,14-23-2 0,-10 21 0 0,10-21-4 15,0 0 4-15,0 18-5 0,0-18 1 0,0 0-1 16,18 8 1-16,-18-8 3 0,27-2-1 16,-27 2 5-16,34-11-2 0,-17 5-2 0,1 0-3 15,-1 1-1-15,-17 5-2 0,26-2 0 0,-26 2 0 16,0 0-1-16,0 0 3 0,0 0 3 0,0 0 3 16,0 0 0-16,12 20-2 0,-12-20-5 0,0 0 0 15,-11 27-3-15,11-27 2 0,-15 27-2 0,8-11 2 16,-3 4-4-16,1-1-8 0,1 1 24 15,1-4-23-15,7-16 24 0,-5 27-14 16,5-27-2-16,0 0-1 0,0 0 3 0,0 0-1 16,17 11 1-16,-17-11 0 0,22-13-1 0,-22 13-1 15,30-32-11-15,-14 9 24 0,1-3-23 0,1-2 24 16,1 0-9-16,0 0-2 0,2 0 4 0,-3 3-5 16,-1 4 3-16,0 3-5 0,-17 18 2 0,24-18-2 15,-24 18 1-15,0 0 0 0,0 0 0 16,0 0 1-16,0 0 0 0,19 27 1 0,-19-8-1 15,-2 6 3-15,0 3-6 0,-2 3 7 0,1-1-8 16,-2 0-11-16,2-1 17 0,1-5-31 0,3-1 14 16,0-6-20-16,-1-17-13 0,13 21-23 0,-13-21-28 15,22 1-35-15,4 6-45 0,-20-24-49 16,24 15-104-16,-5-5-118 0,-14-18 103 0,18 18 347 16</inkml:trace>
  <inkml:trace contextRef="#ctx0" brushRef="#br1" timeOffset="364356.3858">10989 15034 1169 0,'-17'-16'219'16,"17"16"-98"-16,0 0-37 0,-19-11-18 0,19 11-15 16,0 0-11-16,-24-7-9 0,24 7-8 0,-17 6-6 15,17-6-3-15,0 0-5 0,-24 24 0 0,24-24-3 16,-16 23 2-16,16-23-4 0,-13 28 3 16,13-28-4-16,-7 30 5 0,7-30-7 0,3 25 3 15,-3-25-5-15,12 17 0 0,-12-17 0 16,21 11-2-16,-21-11 2 0,25 4 1 0,-25-4 1 15,31-2-2-15,-31 2 3 0,31-5-2 0,-31 5 1 16,27-6 0-16,-27 6-2 0,17-3 2 0,-17 3-2 16,0 0 2-16,0 0 0 0,0 0 0 15,0 0 0-15,7 17 1 0,-7-17-3 0,-5 24-12 16,5-24 28-16,-13 33-27 0,5-12 25 0,-2 0-12 16,0 2-4-16,-1 0 4 0,-1-1-2 0,1-3 4 15,3 0-6-15,8-19 4 0,-11 21-6 0,11-21-12 16,0 0-14-16,0 0-16 0,0 0-15 15,17-15-16-15,2 4-34 0,-10-27-95 0,21 2-341 16,-6 3 34-16,-3-13 239 0</inkml:trace>
  <inkml:trace contextRef="#ctx0" brushRef="#br1" timeOffset="364534.0003">11390 14603 1479 0,'-28'21'203'16,"7"15"-138"-16,-5-1-27 0,2 6-1 15,1 0-18-15,1 5 2 0,2 1-13 0,0 4 9 16,1 1-13-16,-1 0 6 0,3 0-11 0,2-3 8 16,2-3 4-16,4-8-37 0,6-3 11 0,3-7-26 15,5-2-3-15,-5-26-21 0,18 36-61 0,-18-36-106 16,0 0-360-16,22 8 56 0,-22-8 296 0</inkml:trace>
  <inkml:trace contextRef="#ctx0" brushRef="#br1" timeOffset="364721.4878">11103 14990 1513 0,'-38'-34'149'0,"38"34"-49"0,0 0-20 0,-18-11-21 15,18 11-22-15,0 0-18 0,0 0-14 0,0 0-3 16,0 0-2-16,21 5-1 0,-21-5 1 0,33 1 1 16,-14-2-1-16,0 1-4 0,2 1-11 15,-3-2-14-15,2 5-8 0,0-3 2 0,5 4-2 16,-1-5-12-16,7 8-35 0,-11-12-47 0,20 18-85 15,-23-21-88-15,19 8-207 0,3 9 37 0,-14-16 437 16</inkml:trace>
  <inkml:trace contextRef="#ctx0" brushRef="#br1" timeOffset="365491.4159">11703 15023 786 0,'0'0'128'0,"0"0"-59"0,6-22-22 15,-6 22-1-15,0-18 5 0,0 18 22 16,0 0 15-16,-17-22 1 0,17 22-15 0,-20-5-23 16,20 5-15-16,-27 0-5 0,27 0 1 0,-32 11 0 15,14 2 3-15,-3 0-3 0,1 8 2 16,-3 0-9-16,4 5 2 0,-5 0-6 0,5 2 2 15,-2-3-5-15,7 2-13 0,0-4 21 0,5-3-30 16,9-20 23-16,-6 27-13 0,6-27-6 16,0 0 0-16,19 12 2 0,-19-12-2 0,29-6 3 15,-9-4 0-15,0-3-15 0,2-3 26 0,1-4-27 16,2-3 25-16,-1-2-11 0,-1 0-4 0,-1 1 5 16,-3 1-4-16,-2 1 4 0,-1 3-4 0,-16 19 4 15,21-28-3-15,-21 28 3 0,0 0-1 0,11-17 2 16,-11 17-1-16,0 0 0 0,0 0 3 0,0 0 0 15,0 0 1-15,0 0-2 16,0 0 0-16,-7 24-5 0,7-24 1 0,-5 27-1 0,5-27 2 16,-1 32-2-16,1-32 3 0,2 33-3 15,-2-33 1-15,4 30 0 0,-4-30 2 0,8 23-4 16,-8-23 3-16,0 0-3 0,23 21 2 0,-23-21 0 16,28 1 0-16,-10-6 1 0,4-1-3 0,1-5 3 15,2-1-2-15,-1 0 3 0,0-1-3 0,-1 1 3 16,-3 0-2-16,-3 3 1 0,-17 9-2 15,24-14 3-15,-24 14-4 0,0 0 3 0,0 0 2 16,0 0 0-16,0 0 4 0,0 0 1 0,0 0-2 16,0 0-3-16,0 0-2 0,0 0-3 0,-23 9 3 15,23-9-3-15,-16 17 4 0,16-17-3 16,-15 22 2-16,15-22-1 0,-13 24-1 0,13-24 0 16,-6 22 1-16,6-22-2 0,0 0 3 15,5 19-4-15,-5-19 1 0,0 0-1 0,20 9 1 16,-20-9 0-16,0 0 3 0,24-6-2 0,-24 6-1 15,21-17 5-15,-21 17-5 0,22-28 6 0,-12 11-4 16,1-1 2-16,0-1-3 0,-3-1 3 0,-2 3-1 16,-6 17 1-16,7-27-2 0,-7 27 6 0,4-17-5 15,-4 17 2-15,0 0 0 0,0 0-5 0,0 0 4 16,0 0-4-16,0 0 4 0,0 0-1 16,5 20 0-16,-5-20-2 0,0 34 2 0,-3-13-2 15,-2-1 1-15,0 2-2 0,-1 0 1 0,0 1-7 16,-1-3-8-16,7-20 5 0,-7 28-19 15,7-28 16-15,0 0-26 0,0 0 13 0,18 7-4 16,-18-7-39-16,32-26 26 0,-5 8-57 0,-2-18-24 16,17 15-82-16,-14-24-146 0,12 4-145 0,8 9 96 15,-14-17 402-15</inkml:trace>
  <inkml:trace contextRef="#ctx0" brushRef="#br1" timeOffset="365678.9556">12585 14475 1436 0,'0'0'166'0,"-12"22"-97"0,3-5-25 0,-6 3-14 16,3 7-17-16,-3 4 24 0,2 7-26 16,-2 0 23-16,2 5-10 0,-3 2-19 15,0 3 5-15,-1 3-14 0,-1 1 9 0,1-2-11 16,2-2 10-16,3-6-8 0,2-5 6 0,3 0-12 16,0-8-1-16,4-4-19 0,0-7-32 0,6 2-7 15,-3-20-60-15,14 19-63 0,-14-19-360 0,23-11 23 16,-6 8 238-16</inkml:trace>
  <inkml:trace contextRef="#ctx0" brushRef="#br1" timeOffset="365850.809">12444 14828 1375 0,'0'0'231'16,"-24"5"-114"-16,24-5-41 0,-16 17-30 16,16-17-17-16,-6 22-13 0,6-22-5 0,0 21-5 15,0-21-2-15,0 0-3 0,22 16-1 0,-22-16 0 16,33-4-2-16,-12-3 0 0,4-2-5 15,5-4-8-15,3-3-16 0,9 1-23 0,-7-10-48 16,18 14-70-16,-20-26-156 0,13 14-248 0,1 4 55 16,-11-12 420-16</inkml:trace>
  <inkml:trace contextRef="#ctx0" brushRef="#br1" timeOffset="366194.6374">12723 14025 1496 0,'0'0'260'0,"0"0"-202"0,0 0-40 16,0 0-5-16,0 0-4 0,0 0-3 0,0 0-3 15,0 0 5-15,-1 34-1 0,3-7 7 0,-1 4-3 16,3 8 6-16,1 3-7 0,0 5 10 0,2 3-11 15,1 3 5-15,2 5-13 0,4 2 7 0,-3 6 1 16,-1 2-17-16,-3-1 15 0,-6 2-15 16,-5 0 2-16,-3 1 12 0,-5-4-12 0,-3-5 11 15,-3-5-10-15,-2-4 9 0,0-5 5 16,-3-3-18-16,-3-5 18 0,-2-2-19 0,3-6 7 16,-3-4 0-16,2-5-17 0,-1-7-12 0,4 0-23 15,-7-12-30-15,12 8-32 0,-14-19-31 0,32 8-57 16,-37-15-87-16,22-4-225 0,15 19 60 0,-6-46 413 15</inkml:trace>
  <inkml:trace contextRef="#ctx0" brushRef="#br1" timeOffset="366991.4748">13737 14851 423 0,'0'0'140'0,"0"0"-62"0,0 0-19 16,-21 0 9-16,21 0 6 0,0 0 6 16,0 0 0-16,-17-16 5 0,17 16-2 0,0 0 7 15,-17-4 1-15,0-6-7 0,17 10-5 0,-24-7-13 16,24 7-9-16,-32-8-5 0,15 7-6 0,-5-1-4 15,2 2-8-15,-5 0-8 0,2 5-4 0,-1-1-9 16,1 5 0-16,1 2-4 0,1 3-2 0,3 2-1 16,2 6-1-16,2 1-5 0,4 0 4 15,3 1-5-15,3-4 4 0,6 0-4 0,3-3 4 16,-5-17-3-16,26 23 7 0,-5-18-3 16,4-5 1-16,8-7 4 0,7-6-6 0,6-9 4 15,7-9-5-15,5-9 6 0,4-7-10 0,0-4 9 16,2-2-11-16,-2 1 10 0,-3 0-10 0,-8 2-4 15,-9 4 19-15,-6 4-19 0,-8 5 22 0,-8 3-9 16,-4 1-2-16,-6 3 10 0,-6 1-7 16,-6-1 7-16,-1-1-9 0,-3 2 2 0,-3 3-1 15,-2 3 3-15,11 23-2 0,-25-25-5 0,25 25-1 16,-26 3 0-16,26-3 0 0,-25 34 0 0,11-2 0 16,1 11 0-16,-1 6 0 0,2 9 0 0,1 4 0 15,3 3 0-15,2 3 0 0,2-4 0 16,2-5 0-16,5-8 0 0,3-6 0 0,7-9-5 15,0-7-14-15,5-5-20 0,-18-24-12 16,33 31-22-16,-33-31-24 0,33 14-38 0,-33-14-53 16,34-3-103-16,-34 3-240 0,21-23 47 0,-1 13 351 15</inkml:trace>
  <inkml:trace contextRef="#ctx0" brushRef="#br1" timeOffset="367163.3503">14344 14552 1497 0,'0'0'151'15,"0"0"-85"-15,-23 27 5 0,18-3-45 0,-5 4 16 16,2 6-13-16,-3 3-12 0,0 4 6 0,-3 3-14 16,2 2 6-16,-1 0-12 0,0 0 5 15,0-5-8-15,2-5 3 0,5-4-8 0,1-9 1 16,5-5-19-16,0-18-10 0,9 22-37 0,-9-22-36 16,19 7-68-16,-20-28-128 0,1 21-248 15,27-25 15-15,-16-7 378 0</inkml:trace>
  <inkml:trace contextRef="#ctx0" brushRef="#br1" timeOffset="367319.5854">14402 14257 1449 0,'-28'-2'95'0,"28"2"-69"16,-19 10-28-16,19-10-21 0,0 0-46 15,-7 18-39-15,16 2-13 0,-9-20-62 0,9 17-205 16,5 5-41-16,-14-22 183 0</inkml:trace>
  <inkml:trace contextRef="#ctx0" brushRef="#br1" timeOffset="367663.3309">14808 14548 1372 0,'-20'0'110'0,"20"0"-54"15,-25 12-23-15,25-12-10 0,-25 9 12 16,25-9-36-16,-27 12 33 0,27-12-34 0,-29 14 17 15,29-14 4-15,-35 14 5 0,35-14 6 0,-34 17 0 16,34-17 2-16,-31 22-9 0,31-22-3 16,-22 23-7-16,22-23-1 0,-11 24-9 0,11-24 2 15,0 24-6-15,0-24 3 0,10 23-3 0,-10-23 1 16,23 16-1-16,-23-16 2 0,36 7-1 0,-16-6 1 16,3-1 0-16,-3-1-2 0,-1-2 3 0,0 1-2 15,-19 2 1-15,26-4 4 0,-26 4 1 0,0 0 5 16,0 0 5-16,0 0 0 0,0 0-1 0,10 18-3 15,-10-18-6-15,-16 24 0 0,4-7-8 16,-4 1 6-16,-2 4-7 0,0-1 3 16,-2 1-1-16,1 1 1 0,2-1-4 0,1-3-2 15,4-2-13-15,12-17-9 0,-11 23-20 0,11-23-28 16,0 0-44-16,0 0-63 0,31 18-138 0,-12-21-237 16,-19 3 57-16,41-14 387 0</inkml:trace>
  <inkml:trace contextRef="#ctx0" brushRef="#br1" timeOffset="368350.8662">15038 14593 1178 0,'0'0'163'0,"0"0"-43"0,-20-18-20 16,20 18-34-16,0 0-21 0,0 0-14 0,0 0-16 15,0 0 10-15,0 0 7 0,-6 26-16 0,6-26 13 16,-10 35-8-16,3-12-2 0,-1 2 2 16,-1 4-5-16,0 1 5 0,1 1-10 0,-2 1 9 15,1-1-13-15,1 1 3 0,-1 0-5 16,1-6-3-16,3-3-3 0,0-5 2 0,5-18-3 15,-1 23 1-15,1-23-2 0,0 0 0 0,0 0-1 16,0 0 0-16,0 0 0 0,18 0 0 0,-18 0 3 16,12-26 1-16,-1 5 2 0,0-4-4 15,1-2 4-15,-1-2-4 0,0 0 5 0,0 1-3 16,-2 1 4-16,-1-1-4 0,1-1 4 0,-1-2-6 16,1-1 7-16,0-1-7 0,2-2-5 0,4 1 21 15,0 3-21-15,0 4 22 0,2 5-9 0,0 5-6 16,0 5 4-16,0 5-3 0,2 2 0 0,-1 6 0 15,-1 3 0-15,0 2 1 0,-17-6-3 16,32 24 3-16,-32-24-4 0,24 33 5 16,-13-12-5-16,-5-1-9 0,-1 2 22 0,-2 2-23 15,-4 0 22-15,-2 2-10 0,-5-1-5 0,-5 2 3 16,-3 0-3-16,-3 2 5 0,-3 2-3 0,-3-2 5 16,-3 0-7-16,2 1 4 0,-4-1-6 0,1-2 5 15,-1-1-2-15,-2-4 5 0,2-1-1 0,2-5 0 16,1-3-2-16,3-4 3 0,3-5-2 0,4-2 3 15,17-2 0-15,-23-5 0 0,23 5 1 16,0 0-3-16,-22-26 3 0,22 26-3 0,-7-26 5 16,7 26-1-16,-1-21 4 0,1 21 0 0,0 0 2 15,0 0-1-15,0 0 2 0,0 0-2 0,0 0-3 16,0 0 0-16,7 19-4 0,-3 3 0 16,-3 7-2-16,-1 5 0 0,-3 6-1 0,-3 3-7 15,-3 6 17-15,-2 4-19 0,-4 2 10 16,-3-1-13-16,0 0-22 0,-3-8-3 0,6-4-22 15,-2-11-22-15,14 0-43 0,3-31-63 0,2 25-150 16,-2-25-216-16,22-12 49 0,1 5 407 0</inkml:trace>
  <inkml:trace contextRef="#ctx0" brushRef="#br1" timeOffset="368618.8193">15652 13973 1700 0,'-25'12'64'16,"25"-12"-40"-16,-27 28-6 0,22-11 6 16,3 1-6-16,3 7 11 0,0 3-4 0,3 7 9 15,-3 6-10-15,3 7 3 0,-4 5-16 0,-1 5 3 16,-3 6-13-16,-1 2-5 0,-3 5 11 0,-2 1-14 15,-4-3 14-15,-1-1-3 0,-1-5-20 0,0-6-3 16,1-5-15-16,2-10-8 0,7-3-22 0,-3-19-33 16,20 12-116-16,-11-32-389 0,0 0 30 15,25 14 212-15</inkml:trace>
  <inkml:trace contextRef="#ctx0" brushRef="#br1" timeOffset="369178.3456">16088 14581 580 0,'0'0'69'0,"23"-11"-31"16,-23 11 4-16,0 0 14 0,0 0 22 0,22-2 16 15,-22 2 25-15,0 0 13 0,0 0-23 16,0 0 4-16,0 0-44 0,0 0-2 0,-21-20-8 16,21 20-8-16,-18-9-6 0,18 9-7 0,-21-10-6 15,21 10-11-15,-24-13-3 0,24 13-10 0,-27-20-1 16,27 20-3-16,-28-21 3 0,28 21 4 0,-25-9 4 16,25 9-1-16,-23 8-3 0,23-8-3 15,-28 26-2-15,13-6 6 0,-2 3-4 16,4 6-5-16,-4-1 22 0,0 3-22 0,1-2 24 15,0 0-8-15,3-2-6 0,0-4 3 0,4-3-16 16,1-2 0-16,8-18 0 0,-3 20 0 0,3-20 0 16,0 0 0-16,17 11 0 0,-17-11 0 0,29-9 0 15,-8-4 0-15,4-7 0 0,4-6 0 0,5-6 0 16,2-4 0-16,3-1 0 0,-2-2 0 0,0 1 0 16,-4 5 0-16,-5 2 0 0,-7 5 0 15,-2 4 0-15,-6 5 0 0,-13 17 0 0,15-17 0 16,-15 17 0-16,0 0 0 0,0 0 0 0,0 0 0 15,-19 21 0-15,6-1 0 0,-6 10 0 16,0 5 0-16,-3 5 0 0,2 3 0 0,2 0 0 16,-2 0 0-16,3-1 0 0,2-3 0 0,6-4 0 15,3-5 0-15,7-3 0 0,3-6 0 0,6-1-21 16,-10-20-19-16,32 24-9 0,-11-21-5 16,8 4-30-16,-6-18-43 0,22 17-123 0,-24-16-280 15,15-6-21-15,6 4 211 0</inkml:trace>
  <inkml:trace contextRef="#ctx0" brushRef="#br1" timeOffset="369428.544">16562 14511 1361 0,'0'0'256'0,"-38"11"-170"0,38-11-37 16,-26 1-14-16,26-1-8 0,-20 3-5 0,20-3 0 15,0 0 1-15,-20 7-3 0,20-7 2 0,0 0-4 16,-21 12 0-16,21-12-13 0,-17 17 12 0,17-17-14 15,-20 23 24-15,20-23-13 0,-26 34 7 0,11-15-20 16,-2 2-1-16,2 2 0 0,2 0 0 16,2 0 0-16,5-2 0 0,2-2 0 0,4-2 0 15,0-17 0-15,10 27 0 0,-10-27-4 0,23 21-16 16,-23-21-10-16,37 4-9 0,-18-8-6 0,8-1-12 16,-3-8-22-16,14 4-27 0,-13-18-57 15,22 19-110-15,-21-15-263 0,6-3 18 0,7 9 342 16</inkml:trace>
  <inkml:trace contextRef="#ctx0" brushRef="#br1" timeOffset="370303.9884">16621 14606 1348 0,'0'20'89'0,"0"-20"-63"15,0 0-17-15,0 0 3 0,12 18 9 16,-12-18 13-16,23 8 15 0,-23-8 1 0,27 3 1 15,-27-3-8-15,29-2-5 0,-29 2-3 0,34-9-1 16,-34 9-2-16,36-13-4 0,-17 4-7 16,0 1-6-16,-2-3-20 0,0 0 6 0,-17 11-13 15,23-26 24-15,-23 26-9 0,15-32 12 0,-15 32-12 16,6-34 0-16,-6 34-3 0,-1-29 2 0,1 29 1 16,-11-20-1-16,11 20 3 0,-17-15-3 15,17 15-1-15,-25-9-2 0,25 9 0 0,-29-2 0 16,12 7 3-16,-4 1 0 0,1 5 3 0,-3 4 4 15,1 3 2-15,0 2 5 0,-1 3-4 0,1 3-7 16,2-1 13-16,2 3-18 0,5-1 0 0,2 0 0 16,2-1 0-16,6-3 0 0,4-3 0 0,3-3 0 15,-4-17 0-15,21 27 0 0,-4-17 0 16,3-4 0-16,3-4 0 0,3-3 0 16,2-3 0-16,3-3 0 0,6-3-3 0,3-2-17 15,2-4-8-15,1-5-19 0,3 1-5 0,-5-6-19 16,7 5-1-16,-9-8 5 0,7 10-25 0,-14-12-4 15,8 16-54-15,-20-15-12 0,11 17-15 0,-18-8 37 16,-13 21 56-16,22-22 76 0,-22 22 94 0,0 0 53 16,0 0 24-16,0 0-6 0,-29-1-39 15,29 1-13-15,-26 21-17 0,15-2-9 0,-9-5-14 16,5 8-30-16,-6-3 20 0,6 5-37 0,-2-2 20 16,3 5-12-16,1-3-12 0,1 1 4 0,2 0-8 15,1-2 0-15,3-4-5 0,3-2 0 0,3-17-5 16,-1 24 1-16,1-24-2 0,0 0-1 15,0 0 0-15,19 13 1 0,-19-13 0 0,21-9 0 16,-21 9 2-16,29-23-2 0,-11 3 4 16,3-3-5-16,-1-2 4 0,2-2-5 0,-1 2 6 15,0 0-6-15,-2 0-8 0,-1 1 24 0,-1 1-24 16,-2 3 25-16,0 0-11 0,-2 3 0 0,-13 17 0 16,22-26 1-16,-22 26 1 0,0 0 0 0,0 0 3 15,0 0-2-15,0 0-6 0,0 0 0 0,1 17 0 16,-11 0 0-16,-1 4 0 0,-1 2 0 15,0-1 0-15,0 0 0 0,0 0 0 0,1-3 0 16,2-1 0-16,9-18 0 0,-8 23 0 0,8-23 0 16,0 0 0-16,0 0 0 0,18 11 0 15,-18-11 0-15,26-11 0 0,-26 11 0 0,36-26 0 16,-13 9 0-16,4-3 0 0,3 3 0 0,1-2 0 16,0 0 0-16,1-1 0 0,-2 3 0 0,0 0 0 15,-4 2 0-15,-1 3 0 0,-3 1 0 16,-4 2 0-16,-18 9 0 0,28-13 0 0,-28 13 0 15,0 0 0-15,0 0 0 0,0 0 0 0,0 0 0 16,0 0 0-16,1 18 0 0,-10-1 0 0,-2 5 0 16,2 2 0-16,-2 1 0 0,0 2 0 0,0 4 0 15,-1 1 0-15,1 2 0 0,0 1 0 0,-1-5 0 16,4 0-18-16,1-7-19 0,5-1-1 16,2-22-21-16,3 35-63 0,-3-35-67 15,16 21-184-15,-16-21-212 0,0 0 52 0,35 2 441 16</inkml:trace>
  <inkml:trace contextRef="#ctx0" brushRef="#br1" timeOffset="371225.8496">17850 14566 1471 0,'-32'3'130'0,"32"-3"-67"16,0 0-49-16,0 0 6 0,0 0-1 0,0 0 5 15,19-6 13-15,-19 6-4 0,25-7-2 0,-25 7-4 16,28-6-2-16,-11 5 0 0,0-2 8 0,4 5-5 16,2-2-4-16,0 0-9 0,0 0-9 15,0-2-6-15,-3 0 1 0,0-2-2 0,-3-1 2 16,-17 5-2-16,30-9-2 0,-30 9 0 0,0 0-1 16,17-17-1-16,-17 17 2 0,-3-17 1 0,3 17 3 15,-7-19-1-15,7 19 2 0,-12-17-3 0,12 17 1 16,0 0-1-16,-25-21 3 0,25 21-1 0,-17-12-1 15,17 12 0-15,-19-11 1 0,19 11-1 0,-22-6 3 16,22 6-1-16,-25 5 1 16,25-5 5-16,-27 22 1 0,12-3 3 0,-1 3-12 15,2 3 0-15,-2 2 0 0,1 2 0 0,3-3 0 16,1 2 0-16,4-4 0 0,5-2 0 0,2-2 0 16,0-20 0-16,14 29 0 0,-14-29 0 0,35 19 0 15,-10-13 0-15,5-6 0 0,2-5 0 0,9-2 0 16,4-6 0-16,4-3 0 0,3-2 0 15,-2-4 0-15,2 0 0 0,2 0 0 0,-6 2 0 16,0-2 0-16,-7 4 0 0,-6-3 0 0,-3 4 0 16,-6 0 0-16,-7 2 0 0,-19 15 0 0,22-23 0 15,-22 23 0-15,0 0 0 0,0 0 0 0,0 0 0 16,-18-11 0-16,18 11 0 0,-32 16 0 16,13-2 0-16,-2 4 0 0,-2 4 0 0,1 1 0 15,-1 2 0-15,-2 2 0 0,2 1 0 16,0 0 0-16,5-1 0 0,1-2 0 0,5-6 0 15,12-19 0-15,-14 29 0 0,14-29 0 0,0 0 0 16,15 17 0-16,-15-17 0 0,22-2 0 0,-22 2 0 16,33-17 0-16,-14 1 0 0,2-2 0 0,-2-3 0 15,2-1 0-15,-3 1 0 0,-1-1 0 0,-1 1 0 16,-5 3 0-16,-1 1 0 0,-10 17 0 0,11-29 0 16,-11 29 0-16,6-22 0 0,-6 22 0 15,0 0 0-15,0 0 0 0,0 0 0 16,0 0 0-16,0 0 0 0,0 0 0 0,0 0 0 15,-22 21 0-15,13-3 0 0,2 1 0 0,1 1 0 16,2-2 0-16,2-1 0 0,2-17 0 0,4 29 0 16,-4-29 0-16,17 23 0 0,-17-23 0 0,32 17 0 15,-10-14 0-15,4 1 0 0,4-5 0 16,3 0 0-16,4-3 0 0,5-3 0 0,1-3 0 16,3-2 0-16,0-1 0 0,2-3 0 0,-2-2 0 15,0-1 0-15,-1-2 0 0,0-2 0 0,-2-4 0 16,-2-2 0-16,0-3 0 0,-3-1 0 0,-2 2 0 15,0-3 0-15,-6-1 0 0,-1 0 0 0,-6 0 0 16,-2 1 0-16,-4 1 0 0,-3 3 0 16,-4 3 0-16,-2 8 0 0,-8 19 0 15,0 0 0-15,0 0 0 0,0 0 0 0,0 0 0 16,-22 32 0-16,2 2 0 0,-1 7 0 0,-4 7 0 16,1 0 0-16,0 3 0 0,-2 1 0 0,2 1 0 15,-2 0 0-15,3-2 0 0,1-5 0 0,6-7 0 16,4-7 0-16,7-6 0 0,3-9 0 0,9 1-56 15,-7-18-91-15,0 0-4 0,0 0-92 0,40-3-272 16,-40 3-1-16,15-23 98 0</inkml:trace>
  <inkml:trace contextRef="#ctx0" brushRef="#br1" timeOffset="371413.3552">19148 14312 1518 0,'-48'-11'262'16,"48"11"-130"-16,-40 9-56 0,40-9-23 15,-28 9-47-15,28-9-6 0,0 0 0 0,0 0 0 16,0 0 0-16,24 16 0 0,0-13 0 0,7-3 0 16,9-2 0-16,5-3 0 0,8-2 0 0,1-2 0 15,5 2 0-15,3-3 0 0,1 3 0 0,1-1 0 16,4 3-51-16,-8-6-50 0,9 18-87 16,-25-25-184-16,15 19-238 0,-7 0 36 0,-7-5 424 0</inkml:trace>
  <inkml:trace contextRef="#ctx0" brushRef="#br1" timeOffset="371569.6176">19931 14612 1974 0,'-28'19'73'15,"1"-6"-73"-15,8-4 0 0,19-9 0 0,0 0 0 16,-17 3 0-16,17-3 0 0,0 0 0 0,11-18 0 16,-11 18 0-16,28-37-28 0,-2 19-87 15,-7-21-85-15,18 16-441 0,-11-4 6 0,-1 1 208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3T01:14:29.26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2385 763 1221 0,'0'0'105'16,"-21"24"-53"-16,9-1-13 0,2 14 17 0,-8 4-2 16,7 3 6-16,-10 5-29 0,7 5-1 0,-3 3-20 15,3 5-8-15,1 1 24 0,3-2-24 0,2 3 19 16,0 0-2-16,3-5-19 0,3 1 16 0,-1-8-16 16,5 2 12-16,-1-3-10 0,3-1 12 15,-1-7-6-15,2-4 4 0,0-8-8 16,0-6 3-16,-2-8-5 0,-3-17 3 0,0 0-3 15,0 0 1-15,0 0-1 0,0 0 2 0,0 0 0 16,4-27-4-16,-8-8 6 0,0-10-12 0,-1-9 12 16,1-4-12-16,2 1 13 0,0-2-10 0,1 3 10 15,-1-8-11-15,-1-1 13 0,1-8 3 16,-1-6-13-16,5 2 13 0,1 0-20 0,5 0 0 16,4 8 18-16,5 5-10 0,6 11-16 0,6 7 38 15,3 10-7-15,2 5 5 0,-1 5 20 0,1 7-38 16,2 3-5-16,2 5 3 0,1 3-3 0,-2 9 8 15,-2 10 0-15,-4 8-3 0,-5 10 2 0,-3-3-17 16,-4 1 10-16,-3 2-7 0,-4 0 14 16,-2 11 3-16,-8-1 0 0,-4 1 3 15,-7-1-15-15,-6-1 11 0,-8 5-11 0,-7 3 12 16,-5 1-10-16,-5 0-8 0,-5-2 20 0,-1-4-24 16,0-1 21-16,2-3-6 0,2-5-14 0,2-6-12 15,9-2-18-15,1-9-26 0,13 4-40 0,-4-19-49 16,21 0-140-16,-10 18-248 0,10-18 23 0,20 0 376 15</inkml:trace>
  <inkml:trace contextRef="#ctx0" brushRef="#br0" timeOffset="374.992">2929 1270 1413 0,'0'0'82'0,"0"0"-28"15,0 0 9-15,-1 22-2 0,1-22-20 0,-2 19-9 16,2-19-10-16,-9 35-2 0,1-12-5 15,0 6 1-15,-1 2-16 0,0 5 7 0,-1 0-4 16,2 3 8-16,-3-1-3 0,2 5 11 0,0-4-11 16,0 1 8-16,1-3-12 0,2-5 4 0,1-4-2 15,0-1 5-15,1-7-1 0,1-3 0 0,3-17-2 16,0 0-3-16,-4 17 0 0,4-17-2 0,0 0 0 16,0 0-1-16,5-19-1 0,-2 2-1 0,2-15 1 15,4-9-4-15,3-13 6 16,5-7-9-16,1 0 11 0,2-2-15 0,-3 2 18 15,-3 3-12-15,-3 0 14 0,-1 3-4 0,-4 4 3 16,0 2 15-16,-1 11-19 0,-1 8 15 0,-2 9-18 16,-2 21-5-16,1-17 3 0,-1 17 0 0,0 0-5 15,0 0 1-15,0 0-11 0,0 0-5 0,8 18-7 16,-8-18-7-16,29 18-18 0,-10-13-9 0,14 2-39 16,-4-10-22-16,21 4-33 0,-13-13-56 15,21 10-61-15,-7 2-224 0,-3-8 67 0,12 11 399 16</inkml:trace>
  <inkml:trace contextRef="#ctx0" brushRef="#br0" timeOffset="734.3657">3416 1309 1617 0,'-21'14'40'0,"21"-14"-18"15,-19 30-13-15,16-12 9 0,3-18-5 0,3 34 3 16,0-17-9-16,-3-17 1 0,20 33-6 0,-20-33 6 15,36 25-4-15,-11-16 4 0,1-3 0 0,7-4 0 16,2-4 1-16,4-3-1 0,4-5-2 0,0-1-5 16,-3-4 4-16,-1-3-4 0,-7-2 3 15,-2-4-2-15,-4 0 8 0,-1-3-7 16,-5 1 8-16,-3-1-6 0,-3 0 0 0,-7 2 1 16,-5 1 4-16,-3 2 24 0,-6-1-21 0,-4 2 16 15,-4 1-24-15,-3 5 0 0,-3 3-5 0,-2 5 4 16,-3 8 0-16,-4 7 4 0,-4 11-1 0,-1 6 7 15,-4 9-2-15,-1 5-24 0,1 3 24 0,4 4-19 16,2-1 10-16,6 3 11 0,5-3-12 16,7-4 3-16,6-5-6 0,7-8 1 0,7-2-4 15,8-5 3-15,9-4-4 0,6-5 3 0,8-6-6 16,9-9-5-16,9-7-7 0,7-10-28 0,14-6-7 16,-1-13-27-16,17 7-49 0,-12-26-61 0,27 11-80 15,-23-21-112-15,3 3-107 0,4 19 175 16,-30-16 316-16</inkml:trace>
  <inkml:trace contextRef="#ctx0" brushRef="#br0" timeOffset="906.2768">4564 723 1394 0,'-43'52'308'0,"-5"-7"-233"16,9 7-19-16,-1 2-28 0,4 6 8 0,2 1-21 16,5 6-8-16,2-4 8 0,8 0-19 0,4-7 13 15,8-2-5-15,6-6-10 0,4 0 4 16,8-4-12-16,3-8-5 0,9-4-35 0,0-13-9 15,13 5-62-15,-12-25-136 0,30 17-149 16,-11-15-162-16,2-13 156 0,12 14 416 0</inkml:trace>
  <inkml:trace contextRef="#ctx0" brushRef="#br0" timeOffset="1078.1677">4909 1163 1796 0,'-23'13'63'0,"4"3"-48"0,-3 6 17 0,1 7-25 15,-3 5 12-15,1 5-9 0,0 3-10 0,1 2 5 16,2-3-7-16,2 2 6 0,3-2-8 0,4-5-2 16,5-4-20-16,3-8-11 0,9 1-26 0,-6-25-26 15,25 37-109-15,-25-37-100 0,33-14-271 16,-9 9 18-16,-4-23 444 0</inkml:trace>
  <inkml:trace contextRef="#ctx0" brushRef="#br0" timeOffset="1578.1555">5290 1047 1766 0,'-18'21'39'16,"8"4"-7"-16,0-4 15 0,5-1 3 0,-2 1-5 16,3-2-25-16,1-2-1 0,0 3-16 0,2-3 14 15,0-1-11-15,1-16-3 0,-3 33-3 16,0-15 0-16,0 0 0 0,-2 1 0 0,-1 3 0 15,-2 0 0-15,-2 5 0 0,-1-1 0 0,-1-3 0 16,2-1 0-16,3-4 0 0,7-18 0 16,-8 21 0-16,8-21 0 0,0 0 0 0,0 0-2 15,0 0-1-15,0 0 3 0,8-19-2 0,-8 19 3 16,19-37-2-16,-4 13 3 0,1-3-3 0,0 0 5 16,1-1-6-16,-1 0 5 0,1 3-6 0,0 3 7 15,-4 4-5-15,3 1-5 0,-16 17 7 0,27-20-13 16,-27 20 10-16,18-2 8 0,-18 2-8 15,0 0 9-15,14 21-8 0,-14-21-1 0,8 32 4 16,-8-11-3-16,0 4 3 0,1-4-6 16,0-3 4-16,-1-18-3 0,10 28 1 0,-10-28 0 15,18 20 2-15,-18-20-1 0,27 11 3 0,-27-11 0 16,36-1-1-16,-14-6 1 0,3-3-4 0,0-4 5 16,2-6-1-16,0 2 5 0,-1-4-3 0,-1 2-4 15,-2 0 0-15,-3 0 0 0,0 2 0 16,-2 1 0-16,-18 17 0 0,28-27 0 0,-28 27 0 15,0 0 0-15,17-11 0 0,-17 11 0 0,0 0 0 16,0 0 0-16,0 0 0 0,-6 21 0 0,6-21 0 16,-10 26 0-16,2-5 0 0,-2 3-7 0,-2-1-49 15,7 6-36-15,-10-11-56 0,23 16-90 0,-8-34-166 16,-10 36-180-16,22-9 76 0,-12-27 499 16</inkml:trace>
  <inkml:trace contextRef="#ctx0" brushRef="#br0" timeOffset="2218.7731">7479 735 1242 0,'5'-20'84'0,"-5"20"-28"0,0 0-15 16,0 0-18-16,0 0 41 0,0 0 33 0,0 0-41 16,0 0-35-16,-16 20-6 0,16-20-49 0,-39 32 48 15,17-4 13-15,-9 2 1 0,0 8 18 0,-7 1-5 16,3 5 3-16,-7 2-9 0,3 4 2 15,0 0-19-15,6 1-4 0,6-6 7 0,7-4-22 16,6-4 14-16,6-2-10 0,6 0-6 0,10-1 4 16,5-1-6-16,5 1 6 0,9-4-6 0,6-2 6 15,9-5-4-15,7-6 2 0,11-10-1 0,7-8 0 16,6-11 2-16,10-11-1 0,0-9 3 16,-1-8-6-16,-7-4 10 0,-12-6-9 0,-9-3 1 15,-14-3 19-15,-11 1-21 0,-9 0 16 16,-12 3-4-16,-7 1-14 0,-8 4 16 0,-9 0-14 15,-7 3 5-15,-9 5-7 0,-8-1-1 0,-6 7 5 16,-5 6-12-16,-7 0 12 0,-2 10-6 0,-1 1 4 16,3 10 3-16,4 11 6 0,3 8-11 0,8 1-10 15,2-1 8-15,7 5-40 0,14-1 2 0,0-2-45 16,23 7-57-16,-3-22-134 0,7 19-306 16,16 0 56-16,3-6 318 0</inkml:trace>
  <inkml:trace contextRef="#ctx0" brushRef="#br0" timeOffset="2390.6506">7715 1232 1804 0,'-29'12'46'16,"3"3"-9"-16,3-2-14 0,5 1 3 0,18-14-7 16,-28 25-4-16,28-25-15 0,-18 29 5 0,18-29-7 15,-8 25 0-15,8-25-10 0,9 28-18 0,-9-28-7 16,25 28-9-16,0-11-26 0,-5-12-36 0,17 13-41 15,-15-24-116-15,9 10-299 0,12 2 66 16,-8-12 309-16</inkml:trace>
  <inkml:trace contextRef="#ctx0" brushRef="#br0" timeOffset="2765.6777">8385 1159 1734 0,'-21'10'47'0,"21"-10"-47"0,-33 28 37 0,21-10-28 16,-2 1 30-16,1 0-7 0,1 1-21 0,1 1 3 15,3 0-7-15,3 3 1 0,1-1-5 0,4 1 1 16,3-2-6-16,3-3 4 0,5-2-6 16,-11-17 2-16,33 24-6 0,-13-13 4 0,3-4 1 15,3-3-1-15,3-5-4 0,2-4-2 0,1-4 0 16,1-3 1-16,-2-3 9 0,-5-5-3 15,0-4 6-15,1-3-2 0,-3 1 6 0,2-3-6 16,-5 5 4-16,-2-3-8 0,-2 3 7 0,-3 2 23 16,-2-1-23-16,-1 5 27 0,-2 1-30 0,-9 17-1 15,10-18 2-15,-10 18 0 0,0 0-1 0,0 0 5 16,0 0-1-16,-5 18-1 0,5-18-1 0,-12 38-29 16,2-11 22-16,0 4-27 0,3-2 11 0,-2-3-11 15,9 4-28-15,-3-8-30 16,15 5-45-16,-12-27-51 0,22 30-92 0,-22-30-90 15,22 7-131-15,9 8 236 0,-31-15 262 0</inkml:trace>
  <inkml:trace contextRef="#ctx0" brushRef="#br0" timeOffset="3078.5704">9202 1057 1156 0,'0'0'264'0,"-17"25"-143"0,12-8-32 0,-12 1-23 16,5 9-15-16,-6 3-18 0,2 5-35 0,-2 3 26 15,0 1-28-15,1-4 20 0,2 0 8 0,3-9-16 16,4-2 0-16,5-4-10 0,3-20-1 16,3 28-3-16,-3-28 3 0,0 0 1 0,21 15 2 15,-21-15 1-15,22-9-3 0,-5-3 3 16,1-8-2-16,7-6 4 0,1-7-6 0,4-2 12 16,1-4-6-16,1 3 6 0,-4-2 23 0,-4 3-31 15,0 0 25-15,0 0-25 0,-3 1-7 0,3 4 6 16,-5 1-6-16,-2 9 7 0,-17 20 1 0,19-16-1 15,-19 16 1-15,0 0 0 0,-6 31 7 0,-2-5-1 16,-3 6 5-16,-4 7-6 0,1 3-25 0,-1-3 25 16,3 0-27-16,2-5 19 0,5-4-2 15,7 0-21-15,-2-6-7 0,8-3-26 0,-8-21-44 16,23 28-87-16,-23-28-194 0,17-5-209 0,4 5 69 16,-21 0 503-16</inkml:trace>
  <inkml:trace contextRef="#ctx0" brushRef="#br0" timeOffset="3250.4565">9096 576 1941 0,'-48'47'32'0,"10"0"-13"0,3-2-38 16,9-4-3-16,3-7-41 0,13 3-58 0,-3-11-66 15,34-2-302-15,-3 6-102 0,5-8 92 0</inkml:trace>
  <inkml:trace contextRef="#ctx0" brushRef="#br0" timeOffset="4079.5628">10923 741 1101 0,'0'0'115'0,"0"0"-18"0,0 0-16 16,0 0-6-16,0 0-6 0,-21 15-21 0,21-15-10 15,-11 30-8-15,6-2 3 0,-2 0-4 0,2 7 4 16,2 1-14-16,1 5 3 0,1 5-14 0,1 5 8 15,-1 3-13-15,1 3-22 0,-2 2 15 16,0-4-21-16,-1-1 26 0,-1-2 14 16,0-9-6-16,3-5 9 0,1-10-14 0,3-7 5 15,-3-21-7-15,8 20 2 0,-8-20 2 0,0 0 4 16,0 0 5-16,0 0 3 0,16-21 0 0,-10-4-9 16,1-12-1-16,2-8-13 0,2-7 9 0,1-6-12 15,3 1 12-15,0-6 19 0,2 0-22 0,-2 1 21 16,-2-4-23-16,0 0-15 0,-1-3 19 15,0-1 8-15,2-2-7 0,0 1 10 0,2 10-17 16,-1 3-5-16,4 14 2 0,1 10 4 0,2 10 6 16,3 7-4-16,0 6 4 0,-1 6-2 0,3 5-10 15,0 7 4-15,0 4 6 0,2 6 0 0,-4 1 10 16,1 9-2-16,0 1-4 0,-1 7 1 0,-1 3-3 16,1 6 0-16,-6 3 1 0,-3-11 24 15,-4 1-35-15,-5-7-5 0,-5-2 5 16,-5 7-30-16,-7-5 42 0,-5 1 3 0,-11-3-3 15,-7 0 2-15,-7-4-7 0,-4-2 4 0,-5-1-5 16,0-5 5-16,0-2-6 0,1-5 1 0,4 0-14 16,4-3-2-16,7-2-9 0,5-2-6 0,10-3-11 15,18 1-24-15,0 0-55 0,-15-26-63 0,41 18-128 16,-6-1-255-16,6-5 63 0,20 8 376 16</inkml:trace>
  <inkml:trace contextRef="#ctx0" brushRef="#br0" timeOffset="4282.7092">11966 697 1503 0,'0'0'229'0,"0"0"-144"15,0 0-29-15,-24 1-10 0,24-1-8 16,-21 5-16-16,4 2-13 0,-2 4-11 0,-4 7-21 16,0 10 14-16,-3 6-14 0,2 6 29 0,0 8 12 15,-1 0-16-15,2 3 16 0,0 0-22 0,2-2 12 16,6-3-8-16,4-2-37 0,7-4 0 0,4-8-36 15,10 0-11-15,-2-14-51 0,23 9-66 0,-31-27-73 16,42 11-290-16,3-2 92 0,-11-21 371 16</inkml:trace>
  <inkml:trace contextRef="#ctx0" brushRef="#br0" timeOffset="4563.9516">12444 730 1266 0,'-24'-12'418'0,"5"18"-349"15,-15 11-19-15,8 0-12 0,-4 9-3 16,2 6 25-16,-4 1-23 0,4 6-3 0,1 3-16 16,5 2 3-16,3-1-20 0,4 4-1 0,2-1 0 15,6 1 0-15,4-7 0 0,4-3 0 0,7-6 0 16,4-4 0-16,6-4 0 0,3-8 0 16,4-3 0-16,3-4 0 0,4-7 0 0,1-4 0 15,1-7 0-15,-1-6 0 0,-4-5 0 0,1-4-3 16,-3-4 6-16,-3-6-3 0,1-1 0 15,-6-6 0-15,-1 1 0 0,-2 0 0 0,-5 2 0 16,-4-2 0-16,-2 1-4 0,-6-3-40 0,1-1-14 16,-7-5-12-16,4 0-36 0,-15-1-48 0,18-5-92 15,-21 13-77-15,15 4-108 0,6 38-36 0,-17-9 324 16</inkml:trace>
  <inkml:trace contextRef="#ctx0" brushRef="#br0" timeOffset="4892.0895">12888 705 1817 0,'0'0'140'15,"0"0"-123"-15,-17-6-11 0,17 6 16 0,0 0-1 16,27-23 3-16,-6 11-24 0,5-5 0 0,6-2 0 15,6 3 0-15,3-6 0 0,2 6 0 0,0 3 0 16,-2-1 0-16,-5 4 0 0,-2 0 0 0,-4 7 0 16,-3 0 0-16,-5 6 0 0,-22-3 0 15,28 7 0-15,-28-7 0 0,12 24 0 16,-9 0 0-16,-3 2 0 0,-5 5 0 0,-6 5 0 16,-7 1 0-16,-4 10 0 0,-6-4 0 0,0 8 0 15,-4-1 0-15,1 1 0 0,-3-3 0 0,-1 2 0 16,5-3 0-16,-2-6 0 0,12 0-32 0,-5-16-118 15,24 10-207-15,-5-10-301 0,4-5 28 0,7 2 411 16</inkml:trace>
  <inkml:trace contextRef="#ctx0" brushRef="#br0" timeOffset="5798.3023">1672 3190 1003 0,'7'-20'145'0,"-15"-6"-34"16,8 26-10-16,-6-41-3 0,6 41-4 0,-10-36-10 15,10 36-18-15,-13-28-11 0,13 28-14 16,-21-19 3-16,21 19-7 0,-24-7-2 0,24 7-8 16,-31 3-9-16,13 3-4 0,-3 4-6 0,2 3-1 15,-3 4-3-15,1 4 2 0,-1 4-5 0,3 3 3 16,-3 3-5-16,4 2-9 0,-2 3 20 0,4 2-19 16,2-2 19-16,4 2-6 0,5-5-7 0,4-2 5 15,5-7-4-15,3-5 3 0,6-2-3 16,4-4 2-16,4-3 0 0,3-4 1 0,6-6 0 15,0-5 0-15,5-3 1 0,2-5-2 16,0-6 3-16,1-1 1 0,-3-6 4 0,-2 0-4 16,-4-1 4-16,-2 1-9 0,-5 0 5 0,-4 3-2 15,-3 4-8-15,-4 1 19 0,-11 18-18 0,13-26 10 16,-13 26-5-16,5-17 0 0,-5 17 0 0,0 0 0 16,0 0 0-16,0 0 0 0,0 0 0 15,0 0 0-15,0 0 0 0,-2 25-4 0,0-7 8 16,1 5-14-16,0 3 13 0,1 3-12 0,1 0-8 15,0-1-5-15,3 1-15 0,0-7-10 0,5 2-24 16,-9-24-30-16,26 33-47 0,-26-33-75 0,38 7-198 16,-15-9-107-16,-4-15 113 0,15 8 415 0</inkml:trace>
  <inkml:trace contextRef="#ctx0" brushRef="#br0" timeOffset="6142.0999">1659 2352 1490 0,'-59'18'235'0,"-15"-3"-159"0,8 16-40 0,1 9-9 16,4 12 8-16,-1 11 1 0,1 11-24 15,3 6 9-15,2 10-18 0,6 4-6 16,4 3 16-16,7 6-5 0,6-1-9 0,9 3 10 16,9 2-10-16,11-5-5 0,12 1 14 0,9-7-16 15,9-7 0-15,13-9 14 0,10-10-14 0,9-13 16 16,12-11-4-16,5-16-7 0,9-13 3 0,8-16-1 15,7-13 0-15,4-16 5 0,4-10-4 0,-1-12 11 16,-5-8 9-16,-10-6-8 0,-13-4 1 16,-12-3-13-16,-13 2 0 0,-14-4 0 0,-10 2 0 15,-13 1 0-15,-9 1 0 0,-11 1 0 0,-12 2 0 16,-12-3 0-16,-9 0 0 0,-6-4 0 0,-9-1 0 16,-4 4 0-16,-7 0 0 0,-4 7-10 0,-8 2-20 15,-5 6-28-15,-5 4 12 0,-1 18-34 0,-2 5-11 16,15 29-50-16,-17-7-95 0,33 34-72 15,-4-7-242-15,-1-2 70 0,18 28 464 16</inkml:trace>
  <inkml:trace contextRef="#ctx0" brushRef="#br0" timeOffset="10175.4594">3416 2890 1134 0,'0'0'82'16,"10"-31"1"-16,-10 31-8 0,3-24 8 0,-3 24 0 15,0 0-9-15,0 0-16 0,-11-20-19 0,11 20-19 16,-20-2-10-16,20 2-3 0,-32 8-2 0,14 2 4 16,-3 3 1-16,2 8 3 0,-6 2-2 0,2 8 6 15,-4 2-5-15,3 6 10 0,-3-1-8 0,5 5 7 16,2-1-8-16,2 0 5 0,2 1-11 16,5-1-8-16,2-2 18 0,6-1-24 15,3-2 21-15,3-2-11 0,5-3-6 0,1-4 4 0,6-3-5 16,4-5 5-16,4-1-3 0,5-5 2 0,5-5-1 15,3-6 1-15,4-5 0 0,1-7 0 16,3-6 3-16,1-6-3 0,0-7 3 0,-1-3-3 16,-2-3 4-16,-2-1-6 0,-3-1 6 15,-3 1 6-15,-6 1-22 0,-5 2 22 0,-2 4-22 16,-4 3 10-16,-3 2 4 0,-2 4-2 0,-12 19 1 16,16-24-2-16,-16 24-2 0,0 0-2 0,0 0-2 15,0 0-2-15,0 0 1 0,0 16 3 0,-1 5 0 16,1 9 7-16,-3 5 10 0,2 5-21 0,1 3 22 15,1-2-21-15,3-3 6 0,5-3 8 0,4-4-6 16,3-5 7-16,6-5-4 0,3-4 6 16,6-6-3-16,5-4 1 0,4-6 5 15,3-5 2-15,1-9 8 0,-1-5 3 0,-2-10-1 16,0-2-24-16,-5-9 0 0,1-3 0 0,-7-5 0 16,-3-3 0-16,-8-1 0 0,-6 2 0 0,-6 0 0 15,-3 1 0-15,-4 0 0 0,-3 2 0 0,-3 0 0 16,-2 2 0-16,-2 7 0 0,-4 0 0 0,3 11 0 15,-1 2-32-15,12 24-10 0,-17-27-15 16,17 27-21-16,0 0-64 0,0 0-91 0,0 0-185 16,0 0-157-16,21 11 106 0,-21-11 469 0</inkml:trace>
  <inkml:trace contextRef="#ctx0" brushRef="#br0" timeOffset="10409.8614">4881 3038 1802 0,'0'0'56'16,"0"0"-43"-16,0 0-1 0,0 0 0 0,0 0 9 16,0 0 9-16,33 5 1 0,-4-16-7 15,8-2-11-15,8-6-6 0,8 0-7 0,7-3-5 16,-1-2-13-16,2 2-6 0,-8-2-15 15,1 7-9-15,-8-2-18 0,3 10-34 0,-16-12-70 16,16 27-145-16,-23-12-248 0,-5 1 29 0,0 16 396 16</inkml:trace>
  <inkml:trace contextRef="#ctx0" brushRef="#br0" timeOffset="10566.0848">5003 3305 1774 0,'-28'12'138'16,"28"-12"-107"-16,-17 10-26 0,17-10-2 0,0 0 5 15,21-4 7-15,-21 4 5 0,34-14-2 0,-8 1-18 16,10-6 17-16,7-2-27 0,2-2 14 0,6 1-37 16,-7-6-37-16,11 16-110 15,-22-21-317-15,19 13-119 0,0-2 11 0,-2-8 584 16</inkml:trace>
  <inkml:trace contextRef="#ctx0" brushRef="#br0" timeOffset="11237.9705">6919 2653 1711 0,'-21'-1'48'0,"21"1"-31"16,0 0-15-16,0 0 2 0,0 0 7 0,13-19-10 16,-13 19 36-16,35-23-35 0,-8 10 26 15,5-4-19-15,2 0-6 0,5-1 1 0,0-1-5 16,-1 4 2-16,-1 3-1 0,-3 1 2 16,-4 6-2-16,-4 2 1 0,-5 3-1 0,-21 0 0 15,26 9 2-15,-26-9-2 0,11 17 6 0,-11-17-5 16,-3 32 2-16,-3-10-1 0,-5 5-9 0,-6 1 33 15,-3 4-19-15,-5 0 29 0,-1 4-12 0,2-3-6 16,-1 1 3-16,3-3-8 0,3-2 2 0,3-4-15 16,4-2 0-16,6-3 0 0,4-2 0 15,2-18 0-15,7 28 0 0,-7-28 0 0,24 19-4 16,-1-12-13-16,5-5-2 0,11-7-12 0,5-10-11 16,9-4-16-16,1-16-41 0,17 9-42 15,-16-26-138-15,28 26-106 0,-15-12-143 0,-3-6 85 16,10 16 443-16</inkml:trace>
  <inkml:trace contextRef="#ctx0" brushRef="#br0" timeOffset="11441.1068">8164 2389 1563 0,'-28'19'101'0,"13"11"-52"16,-1 0-19-16,4 5 11 0,-3 2-10 0,5 1-21 15,-4 1 26-15,3 1-29 0,-1-4 22 0,4 1-10 16,1-6-20-16,4-2 4 0,4-4-8 15,3-3 0-15,4-4-14 0,-8-18-9 16,26 23-20-16,-26-23-45 0,48 10-33 0,-26-22-20 16,27 14-82-16,-20-21-146 0,11-9-114 0,12 10 131 15,-16-26 357-15</inkml:trace>
  <inkml:trace contextRef="#ctx0" brushRef="#br0" timeOffset="11597.3435">8742 2301 1517 0,'0'0'151'0,"0"0"-91"15,0 0-22-15,0 0-7 0,-17 16-4 0,5 1-12 16,-1 7 3-16,-4 5-5 0,0 2 3 0,1 1-10 16,0 3 2-16,2 3-11 0,-1 0-9 0,2 2 24 15,-1 0-25-15,1 0 21 0,0-2-34 16,3 3-22-16,-1-5 8 0,6 3-14 0,-4-10 0 16,9 6-45-16,0-35-75 0,-3 31-368 15,5-10 7-15,-2-21 216 0</inkml:trace>
  <inkml:trace contextRef="#ctx0" brushRef="#br0" timeOffset="11831.7321">8059 2384 1576 0,'-22'-25'471'15,"22"25"-471"-15,0 0 0 0,0 0 0 0,0 0 0 16,0 0 0-16,31 2 0 0,-2-4 0 0,7-2 0 15,13-2 0-15,9-5 0 0,7-3 0 0,5 0 0 16,1-2 0-16,-1 5 0 0,0-1 0 0,-2 4 0 16,-4 0 0-16,1 5 0 0,-5-2 0 15,2 7-26-15,-6-4-63 0,5 17-59 0,-21-22-108 16,15 21-360-16,-15-1 23 0,-11-4 275 0</inkml:trace>
  <inkml:trace contextRef="#ctx0" brushRef="#br0" timeOffset="15231.6941">10237 2132 1505 0,'-8'-19'81'0,"-13"4"-54"0,5-2-7 16,-1-6 8-16,2 5 1 0,0-7 6 0,0 2-1 15,-3 0-47-15,0 0 25 0,-2-1-38 0,1 0 24 16,-3 3 6-16,0 0-4 0,-1 1 11 0,2 3-1 16,0 5 9-16,3 5-3 0,0 2 2 0,0 6-3 15,-1 0-3-15,2 6-3 0,0 3-3 0,0 7 0 16,-1 8-1-16,0 8 6 0,0 8 24 15,2 10-25-15,1 6 21 0,3 6-22 16,1 3-11-16,1 6 10 0,3 4-15 0,0 4 14 16,1 4-17-16,2-2 1 0,2 3 10 0,-2-3-20 15,4-3 10-15,-2-4-8 0,6-7-23 0,0-13-4 16,11 0-46-16,-8-21-16 0,16 4-36 0,-23-38-34 16,34 38-40-16,-34-38-92 0,18-5-138 0,2 7 115 15,-24-28 331-15</inkml:trace>
  <inkml:trace contextRef="#ctx0" brushRef="#br0" timeOffset="15372.3121">9511 2682 1500 0,'-19'16'278'0,"-5"-21"-217"0,24 5-21 16,0 0-21-16,0 0-2 0,0 0-5 0,30-7 0 16,1 2-1-16,13-3-9 0,10-1-4 15,4-3-21-15,11 4-38 0,-2-14-73 0,21 9-414 16,-18 2-75-16,-8 2 63 0</inkml:trace>
  <inkml:trace contextRef="#ctx0" brushRef="#br0" timeOffset="16012.9273">2415 4760 1156 0,'-12'-25'376'0,"12"25"-319"16,-23-6-2-16,23 6-6 0,0 0-5 0,-17-4-8 15,17 4-13-15,0 0-9 0,-19 0-8 16,19 0-3-16,0 0-2 0,-25 11 1 16,25-11-2-16,-23 20 3 0,23-20-5 0,-29 34 5 15,13-12 0-15,-1 2 7 0,0 2 0 0,1 1 5 16,-1 0-9-16,1 1 5 0,1-1-9 0,5-2 4 16,1-2-5-16,4-3 1 0,5-1-4 0,0-19 3 15,10 30-4-15,-10-30 4 0,25 25-5 0,-5-16 5 16,5-3-3-16,6-4 4 0,4-3 1 15,4-3-2-15,2-1 1 0,1-1-3 0,-5 3 1 16,-1-1 0-16,-7 3 0 0,-5 1 1 0,-6 2-2 16,-18-2 1-16,20 11-1 0,-20-11-15 0,2 18 29 15,-2-18-27-15,-12 32 26 0,-1-9-8 0,-7 2-6 16,-2-1 4-16,-2 2-5 0,-3-3 0 16,2-1-4-16,1-7 0 0,4 0-7 15,20-15-2-15,-24 13-12 0,24-13-22 0,0 0-31 16,0 0-19-16,0 0-12 0,14-33-23 0,16 24-48 15,-10-25-96-15,9-4-214 0,20 8 116 0,-14-19 377 16</inkml:trace>
  <inkml:trace contextRef="#ctx0" brushRef="#br0" timeOffset="16262.9093">2957 4882 982 0,'0'-26'222'16,"0"26"-46"-16,0 0-30 0,0 0-36 16,0 0-42-16,0 0-32 0,-26 17-18 0,26-17-8 15,-32 16-1-15,15 0 5 0,-4 4-2 0,5 5 11 16,-2 2-5-16,4 3 2 0,0 0-6 15,5 3 7-15,1-4-6 0,6 0-13 0,4-4 20 16,6-3-32-16,1-4 23 0,-9-18-7 0,33 25 3 16,-15-17 3-16,2-5 1 0,0 0 0 0,0-6 0 15,1 0 0-15,-4-5-1 0,-17 8-3 16,28-25-3-16,-19 7-6 0,1-5-6 0,-3-4 12 16,-2-2-13-16,-1-5 7 0,-4 3-18 0,-4-3-17 15,2 6-13-15,-6-3-21 0,6 8-39 0,-11-13-51 16,13 36-44-16,-15-52-194 0,11 26-141 0,11 9 74 15,-12-14 464-15</inkml:trace>
  <inkml:trace contextRef="#ctx0" brushRef="#br0" timeOffset="16950.4028">4079 4598 1415 0,'-8'-29'15'0,"7"8"3"16,5 2 17-16,-1 0-21 0,-3 19 43 0,9-23-28 16,-9 23 18-16,0 0 0 0,0 0 0 0,0 0-3 15,0 0-8-15,0 0-10 0,0 0-27 0,-16 26 24 16,6-7-35-16,-4 6 32 0,-4 10-4 0,-3 4-2 16,-1 5 14-16,-1 2-10 0,0 4 8 15,2 0-13-15,3 0 6 0,2-2-10 0,5-5 1 16,5-3-8-16,5-4 2 0,7-4-6 15,4-5-9-15,8-1 20 0,4-2-20 0,8-3 20 16,5-4-8-16,8-9-1 0,7-7-1 0,6-9 2 16,6-9-2-16,2-7-8 0,6-7 19 0,-4-2-17 15,0-3 18-15,-6-2-7 0,-9 0-5 0,-7 2 5 16,-8 2-5-16,-8 3 4 0,-6 2-3 16,-7 5 4-16,-6 2-4 0,-5 5 3 0,-4 17-2 15,-4-24 3-15,4 24-2 0,-17-14 1 0,17 14-1 16,-24-3-1-16,24 3-2 0,-28 9-2 0,28-9 2 15,-29 28-2-15,14-4 4 0,2 5-2 0,2 4 2 16,2 3-4-16,4-1 6 0,5 2-8 0,5-2 8 16,5-3-6-16,7 0 5 0,4-6-5 15,4-1-9-15,7-8 11 0,2-3-11 16,10-8 26-16,2-3-10 0,3-7 0 0,4-8 12 16,-5-6-23-16,3-8 14 0,-5-4-7 0,-2-4 0 15,-5-5 0-15,-9 0 0 0,-5-5 0 0,-6 1 0 16,-6-2 0-16,-2-1 0 0,-5 0 0 0,-1 1 0 15,-3 2 0-15,-3 0 0 0,0 5 0 0,-3 0 0 16,1 4 0-16,-2 2 0 0,0 3-22 16,0 2-11-16,4 9-13 0,-3-3-14 0,4 21-36 15,1-25-38-15,18 30-88 0,-19-5-181 0,14-20-137 16,9 24 50-16,-23-4 490 0</inkml:trace>
  <inkml:trace contextRef="#ctx0" brushRef="#br0" timeOffset="17153.824">5773 4556 1519 0,'0'0'110'16,"0"0"-96"-16,0 0-6 0,23-5 8 0,-3 0 20 15,11-1 3-15,2-6-26 0,6-3 27 16,3-2-49-16,4-1 20 0,4 3-34 0,0-4-12 15,2 11-31-15,-10-8-35 0,8 17-47 16,-24-19-94-16,16 12-204 0,-9 7-67 0,-33-1 291 16</inkml:trace>
  <inkml:trace contextRef="#ctx0" brushRef="#br0" timeOffset="17294.9118">5673 4851 1864 0,'-21'16'26'0,"21"-16"-22"15,0 0-10-15,-5 20 0 0,5-20 1 0,30 6 3 16,-7-7-1-16,7-5-6 0,10-5-8 0,6-7-20 16,14 0-9-16,3-13-46 0,26 18-165 0,2-18-328 15,2-4-2-15,5 3 346 0</inkml:trace>
  <inkml:trace contextRef="#ctx0" brushRef="#br0" timeOffset="17920.5699">7003 4379 1717 0,'0'0'21'0,"0"0"-16"0,0 0-9 15,0 0 2-15,17-22 11 0,0 11-1 16,8-4 4-16,0-1-1 0,6-1-2 0,4-1-5 15,3 1 1-15,1 3-6 0,-3 3 3 0,-2 3-2 16,-6 6 1-16,-4 3 0 0,-5 5 0 0,-19-6 1 16,20 21-1-16,-20-21 4 0,6 35 0 0,-7-9 7 15,-5 6-7-15,-5 4 12 0,-7 5 0 0,-3 3-2 16,-7-3 26-16,2 4-21 0,-2-5 19 0,1 0-6 16,1-4-12-16,6-4-6 0,1-5-15 15,6-5 0-15,4-5 0 0,9-17 0 16,-3 19 0-16,3-19 0 0,0 0 0 0,22 13 0 15,-5-11 0-15,5-4 0 0,7-4 0 0,6-5 0 16,9-3 0-16,2-5-12 0,8 0-43 0,0-5-25 16,10 10-37-16,-15-19-77 0,26 20-289 0,-16-7-100 15,-2 2 61-15</inkml:trace>
  <inkml:trace contextRef="#ctx0" brushRef="#br0" timeOffset="18092.4885">8031 4720 1834 0,'-33'10'59'0,"11"-7"-44"16,22-3-14-16,-22 4-3 0,22-4-2 15,0 0-13-15,0 0-12 0,-1-22-24 0,1 22-36 16,15-31-50-16,13 25-122 0,-14-17-301 0,12-6 12 16,10 9 348-16</inkml:trace>
  <inkml:trace contextRef="#ctx0" brushRef="#br0" timeOffset="18295.6521">8567 4261 1321 0,'-15'20'212'0,"15"-20"-175"16,-21 17-4-16,21-17 5 0,-20 41 15 0,6-14-6 15,2 7-4-15,-3 2-20 0,2 6-18 0,1 1 22 16,2-1-29-16,-1-2 21 0,6-4-8 0,1-6-16 15,4-4-2-15,8-4-15 0,-8-22-22 16,28 25-38-16,-28-25-15 0,48 11-62 0,-28-29-108 16,11 0-274-16,16-2 32 0,-7-19 376 0</inkml:trace>
  <inkml:trace contextRef="#ctx0" brushRef="#br0" timeOffset="18467.4382">9150 4033 1197 0,'-32'17'378'15,"8"-14"-297"-15,24-3-16 0,-37 21-9 0,23 0-4 16,-7 2-17-16,5 6-2 0,-1 5-13 0,3 4 2 16,-1 2-13-16,4 4 3 0,1-2-10 0,2 3 6 15,2 0-10-15,2 0-7 0,2-2 18 0,1-3-26 16,4 0-1-16,1-5-12 0,2 0-18 0,-2-10-22 16,8 4-42-16,-12-29-101 0,13 20-385 15,-13-20 33-15,11 19 269 0</inkml:trace>
  <inkml:trace contextRef="#ctx0" brushRef="#br0" timeOffset="18686.2097">8396 4192 1574 0,'-23'31'422'0,"0"-31"-385"15,23 0-23-15,0 0-14 0,0 0 0 0,0 0 0 16,0 0 0-16,0 0 0 0,0 0 0 0,42-4 0 15,-4 0 0-15,9-4 0 0,7-1 0 0,8-1 0 16,4-1 0-16,2 3 0 0,2-4 0 0,3 6-13 16,-6-5-67-16,6 12-41 15,-12-13-70-15,25 28-188 0,-14-14-221 0,-2 2 39 16,2 16 460-16</inkml:trace>
  <inkml:trace contextRef="#ctx0" brushRef="#br0" timeOffset="18842.4441">9534 4638 1993 0,'0'0'54'0,"-29"16"-54"0,29-16 0 15,-21 2 0-15,21-2 0 0,0 0 0 0,0 0-10 16,-17-14-59-16,8-5-89 0,9 19-304 0,0 0-173 16,23-33 5-16,-23 33 548 0</inkml:trace>
  <inkml:trace contextRef="#ctx0" brushRef="#br0" timeOffset="19233.0724">10154 4189 1110 0,'20'-3'201'0,"-20"3"-96"0,0 0-46 0,-22 4-31 16,22-4-11-16,-32 23-15 0,8-2 1 0,-6 6-7 16,-7 6 8-16,-4 5-7 0,-2 2 12 0,-2 2-6 15,1 2 11-15,-2-4 10 16,5 0-30-16,2-5 23 0,5-4-31 0,6-3-3 16,0-8-3-16,9 2-17 0,-2-11-15 0,21-11-38 15,-22 10-81-15,22-10-212 0,0 0-96 0,12-22 160 16</inkml:trace>
  <inkml:trace contextRef="#ctx0" brushRef="#br0" timeOffset="19373.7055">9653 4460 1443 0,'-23'-18'175'16,"23"18"-58"-16,-20-7-22 0,20 7-22 15,0 0-10-15,-20 2-15 0,20-2-15 0,0 0-33 16,0 0 0-16,0 0 0 0,0 0 0 0,13 21 0 16,-13-21 0-16,41 17 0 0,-7-11 0 15,7-6 0-15,10 0-46 0,3-12-44 0,17 13-109 16,-17-25-280-16,22 10-131 0,1-1 12 0,-10-11 574 15</inkml:trace>
  <inkml:trace contextRef="#ctx0" brushRef="#br0" timeOffset="19795.5817">11013 3922 1525 0,'-1'22'378'16,"1"-22"-353"-16,-20-5-26 0,20 5-3 0,-26 4 1 16,5 2 0-16,-6 7 4 0,-7 7-1 0,-2 5 9 15,-6 1 1-15,5 3 11 0,1-2-3 16,6 1 5-16,3-4-8 0,9 0-1 0,3-3-5 15,8-3-2-15,7-18-5 0,2 26-1 0,-2-26-2 16,26 22 2-16,-3-16-1 0,6-1 0 0,8-5 0 16,6-4 0-16,6-2 0 0,1-1 0 0,0 0 0 15,-4 2 0-15,-3 1 0 0,-8 4 0 16,-7 3 0-16,-6 2 0 0,-22-5 0 0,24 18 0 16,-24-18 0-16,7 26 0 0,-8-7 0 15,-4 2 0-15,-4 5 0 0,-5 2 0 0,-4 2 0 16,-4-1 0-16,0-3 0 0,-2 0 0 0,3-4 0 15,3-3 0-15,18-19 0 0,-23 28 0 0,23-28-1 16,0 0-56-16,-9 19-27 0,9-19-58 0,0 0-106 16,0 0-314-16,14-23-16 0,-14 23 204 0</inkml:trace>
  <inkml:trace contextRef="#ctx0" brushRef="#br0" timeOffset="19967.4292">10854 3933 2041 0,'0'0'6'0,"0"0"-6"16,0 0 0-16,0 0 0 0,23 5 0 0,-23-5 0 16,29 6 0-16,-4-5 0 0,10-2 0 15,10-2 0-15,6-1 0 0,7-1 0 0,5-3 0 16,5 4 0-16,0-6 0 0,8 14-110 0,-18-23-169 16,12 24-391-16,-12-4 58 0,-3 4 237 0</inkml:trace>
  <inkml:trace contextRef="#ctx0" brushRef="#br0" timeOffset="20092.4269">11784 4189 1805 0,'-17'-23'-101'0,"17"23"-119"0,-6-25-304 16,6 2-39-16,0 23 167 0</inkml:trace>
  <inkml:trace contextRef="#ctx0" brushRef="#br0" timeOffset="21279.9476">4341 6508 710 0,'10'-26'274'16,"-10"26"-166"-16,5-35 1 0,-5 35-2 15,4-37-48-15,-4 37 19 0,-3-31-46 0,3 31 12 16,-7-18 2-16,7 18-4 0,-18-7-2 0,18 7-8 16,-30 2-6-16,13 6-3 0,-5 3-4 0,2 6-15 15,-5 2 33-15,1 7-28 0,-1 4 30 16,2 3-8-16,-2 5-11 0,7 1 9 0,1-1-12 16,5 5 3-16,3-2-11 0,6 0 3 0,5-1-9 15,4-5 4-15,5-3-7 0,5-1 3 0,5-5-5 16,4-2 3-16,4-3-3 0,8-4 3 15,2-6-1-15,3-4-1 0,3-6 0 0,3-6 0 0,2-7 0 16,-1-2 0-16,0-7 4 0,-3-3-4 16,-2-4 4-16,-5-2-5 0,-1-4 5 15,-6-2-6-15,-4-2 7 0,-2 0-6 0,-4 0 7 16,-3 2-6-16,-4 2 5 0,-4 4-7 0,-4 3 4 16,-3 4-2-16,-3 4 3 0,-1 19-1 0,-4-25 2 15,4 25-3-15,0 0 1 0,0 0-1 0,-18-9-2 16,18 9 3-16,-13 17-4 0,5 0 4 0,-1 8-5 15,-1 7 6-15,4 4-4 0,-3 5 4 16,6 3-4-16,0-1 5 0,5 1-6 0,2-3 9 16,5-2-10-16,3-6 7 0,5-3-5 0,5-6 2 15,4-9-1-15,3-5 2 0,4-6-2 0,2-4 2 16,3-9 5-16,0-4 0 0,0-10 7 16,1-5-3-16,-5-7 5 0,-2-4-13 0,-6-5-2 15,0-4 0-15,-3 0 0 0,-3-3 0 0,-3 4 0 16,-2-1 0-16,-4 2 0 0,-1 2 0 15,-1 1 0-15,-3 0-8 0,5 3-27 0,-4-3-25 16,6 10-27-16,-7-10-58 0,19 26-126 0,-23-10-342 16,15 5 38-16,3 13 323 0</inkml:trace>
  <inkml:trace contextRef="#ctx0" brushRef="#br0" timeOffset="21577.5255">6050 6550 1756 0,'0'0'18'16,"27"-17"-17"-16,-2 1 3 0,9-2-3 0,5-2 3 16,3-1-5-16,1 0-14 0,4 2 28 15,-1 2-33-15,1-1 9 0,7 10-67 16,-15-15-85-16,19 26-116 0,-25-11-236 0,7 1 9 16,6 14 298-16</inkml:trace>
  <inkml:trace contextRef="#ctx0" brushRef="#br0" timeOffset="21749.3761">6144 6783 1893 0,'-22'11'22'0,"22"-11"-20"0,0 0-10 16,0 0 3-16,0 0 0 0,24 14 2 0,2-18-1 15,5-6-5-15,13-2-7 0,7-8-11 0,15-3-18 16,1-14-65-16,24 19-171 0,-12-17-313 0,7 2 6 15,7 6 367-15</inkml:trace>
  <inkml:trace contextRef="#ctx0" brushRef="#br0" timeOffset="22469.0662">7396 6157 1616 0,'0'0'74'0,"0"0"-74"0,26-27 0 16,8 8 1-16,11-3 8 0,10-3-5 0,8-3 6 15,5 0-6-15,4 0 3 0,2 1-6 16,4 0 5-16,-2 2-7 0,-2 3 5 0,-3 4-5 16,-10 4 3-16,-8 6-2 0,-10 4 1 0,-12 5 0 15,-12 2 4-15,-19-3 10 0,13 17 4 0,-13-17 4 16,-11 30-9-16,-2-7-3 0,-10 4-9 15,-5 2 7-15,-8 1-1 0,-1 3 11 0,-2-2-3 16,2 2 7-16,2-4-10 0,5-4 2 0,4-3-8 16,8-5 0-16,18-17-6 0,-17 18-1 15,17-18-3-15,0 0 1 0,27 10 1 0,-4-9 1 16,10-1 0-16,3 0 1 0,8-3 0 0,2 2 0 16,1 0 0-16,2 3 0 0,-4 2 1 0,-5 2 5 15,-5 4-1-15,-5 2 1 0,-8 3 2 0,-5 4 4 16,-8 0 0-16,-4 4 3 0,-6 2-9 0,-6 6-9 15,-8 2 18-15,-6 3-21 0,-7-1 19 16,-3 1-14-16,-6-1 0 0,1-4 0 0,-2-2 0 16,3-4 0-16,2-5 0 0,6-4 0 0,9-6-5 15,18-10-17-15,-17 7-25 0,17-7-18 16,0 0-25-16,17-34-38 0,16 21-64 0,-14-32-127 16,23 5-251-16,8 1 63 0,-7-18 406 0</inkml:trace>
  <inkml:trace contextRef="#ctx0" brushRef="#br0" timeOffset="22656.6256">9006 5690 1841 0,'0'0'91'0,"0"0"-34"0,-19 11-13 15,19-11-30-15,0 0-14 0,-26 28 0 0,12-5 0 16,-3 11 0-16,-3 6 0 0,3 8 0 0,0 4 0 16,1 4 0-16,4 4 0 0,4 0 0 15,0 1 0-15,4-4 0 0,1-3 0 16,3-3 0-16,5-3 0 0,-1-3-19 0,7-1-33 15,-4-9-44-15,12 7-56 0,-17-25-177 0,18 11-288 16,-1-4 40-16,-19-24 373 0</inkml:trace>
  <inkml:trace contextRef="#ctx0" brushRef="#br0" timeOffset="22797.2443">9205 6196 1702 0,'0'0'145'0,"-21"-10"-136"0,21 10-13 16,0 0-8-16,8-22-14 0,-8 22-25 0,22-18-48 16,-18-4-75-16,26 21-135 0,-7-13-248 0,2-7 45 15,11 14 401-15</inkml:trace>
  <inkml:trace contextRef="#ctx0" brushRef="#br0" timeOffset="23047.2138">9736 5840 1676 0,'-39'5'108'16,"15"5"-56"-16,-3-3-6 0,6 5 7 0,-3-1-10 15,3 6-6-15,-2 0-12 0,5 3-18 16,2 1-7-16,5-1 0 0,5 1 0 0,5 1 0 16,5-1 0-16,4 1 0 0,4 0 0 0,4-3 0 15,7-2 0-15,3-3 0 0,5-5 0 0,5-4 0 16,7-6 0-16,5-4 0 0,5-5 0 0,3-5 0 15,-1-2 0-15,2-5 0 0,0-1 0 16,-2-6-8-16,3 4-63 0,-11-15-70 0,10 19-116 16,-33-15-275-16,11-1-78 0,-8 5 183 0</inkml:trace>
  <inkml:trace contextRef="#ctx0" brushRef="#br0" timeOffset="23187.8704">9942 5830 1819 0,'-50'45'122'0,"24"2"-82"0,5 2-22 15,8 3 10-15,1-3-10 0,3 0-16 0,3-5-2 16,5-4 0-16,7-2 0 0,2-8 0 0,7 1-50 16,0-12-36-16,17 13-139 0,-32-32-301 0,38 27-77 15,-7-13 47-15</inkml:trace>
  <inkml:trace contextRef="#ctx0" brushRef="#br0" timeOffset="23969.1154">10648 6049 1654 0,'27'-5'139'0,"-27"5"-94"0,0 0-17 16,7-19 2-16,-7 19 8 0,0 0-4 0,0 0-6 16,0 0-9-16,-17 28-10 0,4-6-11 0,-3 4 6 15,-5 6-2-15,-1 3 9 16,-2 0-4-16,2 1-6 0,-1-2-1 0,4 1 0 16,3-3 0-16,4-3 0 0,4-5 0 0,5-5 0 15,3-19 0-15,0 25 0 0,0-25 0 0,0 0 0 16,0 0 0-16,24 8 0 0,-24-8 0 0,33-21 0 15,-14 1 0-15,3-6 0 0,0-5 0 0,0-2 0 16,0-3 0-16,0 0 0 0,-3-1 0 16,-3 2 0-16,-4 3 0 0,-1-1 0 0,-4 3 0 15,-2 3 0-15,-2 4 0 0,-2 5 0 0,-1 18 0 16,1-23 0-16,-1 23 0 0,0 0 0 0,5-17 0 16,-5 17 0-16,0 0 0 0,24-10 0 15,-5 8 0-15,1-2 0 0,7 3 0 0,-1-1 0 16,4 2 0-16,-1-2 0 0,4 4 0 0,0-4-23 15,5 5-28-15,-4-4-15 0,6 6-17 16,-7-9-19-16,8 10-9 0,-13-12-6 0,8 12 10 16,-14-11 25-16,4 8 29 0,-26-3 42 0,19-5 80 15,-19 5 44-15,0 0 26 0,0 0 0 0,0 0-49 16,-23 5-28-16,5-10-17 0,-2 5-5 0,-3-4-5 16,0 4-3-16,-2 0-8 0,-1 4-6 0,-1 3-18 15,1 1 0-15,-1 7 0 0,0 4 0 0,0 4 0 16,1 7 0-16,0 2 0 0,3 3 0 15,1 0 0-15,4 0 0 0,3-1 0 16,7-3 0-16,2-2 0 0,3-2 0 0,7-2 0 16,2-3 0-16,6-4 0 0,-12-18 0 0,34 26 0 15,-10-19 0-15,4-5 0 0,3-6 0 0,3-6 0 16,0-6 0-16,0-6 0 0,4-4 0 0,-2-4 0 16,2-3 0-16,-3 0 0 0,-3-1 0 15,-5 1 0-15,-6-1 0 0,-4 0 0 0,-3 2 0 16,-3 3 0-16,-5 4 0 0,-2 6 0 0,-4 19 0 15,-4-23 0-15,4 23 0 0,0 0 0 0,0 0 0 16,-22-2 0-16,22 2 0 0,-21 22 0 0,9-4 0 16,-1 5 0-16,-1 5 0 0,3 1 0 15,0-1 0-15,4 1 0 0,0-5 0 0,8 3-8 16,-1-8-67-16,12 9-61 0,-12-28-68 16,34 41-146-16,-11-28-251 0,5-4 82 0,13 7 366 15</inkml:trace>
  <inkml:trace contextRef="#ctx0" brushRef="#br0" timeOffset="24312.8674">11975 6002 1286 0,'-33'-22'388'16,"8"24"-279"-16,-14-4-41 0,5 8-7 0,-8 2-13 16,3 6-5-16,-3 4-9 0,3 8-24 0,0 2-10 15,7 4 0-15,3 2 0 0,4 0 0 16,4 0 0-16,8-4 0 0,4-3 0 0,9-4 0 15,6-5 0-15,5-1 0 0,7-4 0 0,5-3 0 16,7-6 0-16,2-4 0 0,7-7 0 16,4-7 0-16,3-8 0 0,4-5 0 0,1-5 0 15,1-5 0-15,-2-4 0 0,0-2 0 0,-6-3 0 16,-3 1 0-16,-3 1 0 0,-8-1 0 0,-2 1 0 16,-5-1 0-16,-3 4 0 0,-4 2 0 0,-2 4 0 15,-4 8 0-15,-5 8 0 0,-5 19 0 0,0 0 0 16,0 0 0-16,0 0 0 0,-18 0 0 0,18 0 0 15,-27 38 0-15,6-7 0 16,-2 8 0-16,-1 5 0 0,-4 3 0 0,0 4 0 16,-3-3 0-16,8 4 0 0,-2-11-109 0,17 12-89 15,-15-27-123-15,23 12-285 0,9-3 36 0,4-12 328 16</inkml:trace>
  <inkml:trace contextRef="#ctx0" brushRef="#br0" timeOffset="25109.7604">13271 5921 1663 0,'-22'-10'127'15,"22"10"-77"-15,0 0-19 0,-21-20 2 16,21 20-2-16,-35-9-7 0,10 7-8 0,-4 6-5 16,-3 0-1-16,2 6 2 0,-3 1-1 15,4 5 1-15,-2 1-4 0,5 3 0 0,2 1-8 16,4 1 0-16,4-1 0 0,5-1 0 0,11-20 0 16,-4 30 0-16,4-30 0 0,17 23 0 0,-17-23 0 15,34 16 0-15,-10-10 0 0,2-4 0 0,5-1 0 16,0-1 0-16,2-2 0 0,0-1 0 15,-4 2 0-15,-3 2 0 0,-4 2 0 0,-5 0 0 16,-17-3 0-16,19 14 0 0,-19-14 0 0,6 24 0 16,-6-6 0-16,-3 4 0 0,-5 3 0 0,-1 2 0 15,-6 2 0-15,0 0 0 0,-3-1 0 0,1-2 0 16,2-4 0-16,3-3 0 0,12-19 0 0,-12 26-37 16,12-26-29-16,0 0-62 15,20 25-92-15,-20-25-286 0,19-12-96 0,5-1 115 16</inkml:trace>
  <inkml:trace contextRef="#ctx0" brushRef="#br0" timeOffset="25281.7153">13598 5579 1919 0,'-26'20'128'15,"26"-20"-128"-15,0 0 0 0,0 0 0 0,0 0 0 16,0 0 0-16,0 0 0 0,17 12 0 0,3-14 0 15,8-4 0-15,11-1-3 0,6-10-76 16,14 11-87-16,-14-28-164 0,20 17-288 0,-3-6 23 16,0-6 340-16</inkml:trace>
  <inkml:trace contextRef="#ctx0" brushRef="#br0" timeOffset="25422.2559">14453 5162 1876 0,'-17'40'37'0,"-19"12"-36"15,-2 8-4-15,3 8-2 0,0 2 13 0,2 1-17 16,2-2-17-16,18 17-163 0,-6-16-424 16,15 6-13-16,0-2 176 0</inkml:trace>
  <inkml:trace contextRef="#ctx0" brushRef="#br0" timeOffset="25562.8802">14689 6851 2047 0,'0'0'0'0,"-23"1"0"0,23-1 0 16,0 0 0-16,-24-23 0 0,24 23 0 0,-18-37-86 15,31 19-594-15,-17-11 0 0,9 2 80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4T02:33:39.44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1299 7989 1036 0,'0'0'215'0,"0"0"-163"0,-20-20-8 16,20 20 1-16,0 0 9 0,0 0 7 0,0 0-4 15,0 0-9-15,0 0-8 0,0 0-5 16,0 0-2-16,0 0-6 0,0 0-9 0,0 0-5 16,0 0-7-16,0 0-3 0,0 0-2 0,0 0-1 15,0 0-1-15,1 27 3 0,3 0-4 16,1 7 5-16,-3 5-7 0,-3 4 8 0,-1 4-10 15,-4 4-7-15,-2 2 18 0,0-2-27 0,-1-1 15 16,1-8-19-16,5-3-26 0,-3-15-21 0,17 6-56 16,-11-30-127-16,21 11-287 0,2-4 26 15,-2-19 367-15</inkml:trace>
  <inkml:trace contextRef="#ctx0" brushRef="#br0" timeOffset="156.335">1303 7641 1566 0,'-29'-4'21'0,"4"-1"-2"15,6 2-14-15,19 3-5 0,-19-8-8 16,19 8-18-16,0 0-34 0,0 0-91 0,0 0-156 16,1-23-210-16,19 19-2 0,-5-18 497 0</inkml:trace>
  <inkml:trace contextRef="#ctx0" brushRef="#br0" timeOffset="535.4851">2561 7389 1690 0,'-21'-17'4'0,"2"-4"2"0,-1 0-6 16,1-1 15-16,-1-1-1 0,-2-1 5 0,-2 1-7 16,-3 0-5-16,-1 1-7 15,-2 4 6-15,1 2-1 0,1 4 4 0,1 4-2 16,3 4 0-16,2 3-2 0,2 5-2 0,2 3 1 15,0 5-2-15,1 6 3 0,-1 6-6 0,-1 9 6 16,2 7-8-16,3 6 10 0,0 8-10 0,2 6 11 16,1 6-14-16,0 5 0 0,2 7 15 0,0 4-15 15,2 0 13-15,2 3-1 0,0-3-21 0,0-7 12 16,3-2-23-16,2-12 7 0,5-1-5 16,0-13-36-16,9-1 6 0,-5-16-53 0,13 5-42 15,-22-35-53-15,36 34-152 0,-14-21-131 0,-22-13 147 16,41 6 338-16</inkml:trace>
  <inkml:trace contextRef="#ctx0" brushRef="#br0" timeOffset="707.4485">1902 8126 1694 0,'0'0'57'16,"-25"2"-18"-16,25-2-21 0,0 0-8 15,0 0-6-15,0 0-6 0,0 0-1 0,0 0-1 16,19-5 1-16,4 2-2 0,7-6-12 0,13 1-20 15,2-12-41-15,19 12-55 0,-12-21-82 0,32 14-223 16,-6 0-98-16,-4-11 186 0</inkml:trace>
  <inkml:trace contextRef="#ctx0" brushRef="#br0" timeOffset="1047.9141">3492 7690 1075 0,'0'0'280'0,"8"-29"-274"16,-8 29 19-16,5-18-12 0,-5 18 31 15,0 0 10-15,0 0-10 0,0 0-17 0,0 0-9 16,0 0 18-16,4 30-31 0,-6-5 35 0,2 10-30 16,-6 7 0-16,-1 9 10 0,-3 6-16 0,-2 7 12 15,-2 2-17-15,1 1 13 0,-2-2-17 0,2 0-4 16,1-2 19-16,2-2-22 0,4-4 18 16,2-10-12-16,7-1-26 0,-2-12-11 15,9 6-41-15,-8-20-28 0,19 15-77 0,-21-35-88 16,13 18-226-16,9-2 34 0,-22-16 457 0</inkml:trace>
  <inkml:trace contextRef="#ctx0" brushRef="#br0" timeOffset="1282.5207">3277 8271 1532 0,'0'0'277'0,"-33"8"-226"0,33-8-19 0,0 0-12 16,0 0-6-16,0 0-6 0,0 0-4 15,0 0 0-15,0 0-4 0,10-17 4 0,7 8-1 16,5-2 1-16,4-1-1 0,4-2 0 0,4 0-4 16,2 1 0-16,2-1-3 0,4 3-1 0,-2 1-7 15,0 2-10-15,-3 1-11 0,1 5-16 16,-6-3-13-16,6 10-23 0,-14-10-14 0,11 13-20 16,-15-11-6-16,14 15-26 0,-17-16-51 0,9 8-134 15,0 7-116-15,-26-11 252 0</inkml:trace>
  <inkml:trace contextRef="#ctx0" brushRef="#br0" timeOffset="1438.8257">3919 8233 1165 0,'0'0'131'0,"-12"19"-5"0,12-19-28 15,-14 19-33-15,14-19 13 0,-14 30-46 0,14-30 14 16,-14 38-32-16,6-21-4 0,2 2-5 0,0-1-6 16,2 1 3-16,1 0-5 0,-1-3 2 0,3 3-13 15,1-19-18-15,1 31-40 0,-1-31-13 0,9 27-51 16,-9-27-80-16,0 0-298 0,25 1 5 0,-25-1 321 15</inkml:trace>
  <inkml:trace contextRef="#ctx0" brushRef="#br0" timeOffset="2012.344">4167 7962 1664 0,'0'0'36'0,"0"0"-17"0,-14 23 10 0,14-23 9 16,-4 28 8-16,4-28-9 0,-3 31-4 0,0-15-12 16,2 5 1-16,-2-2-6 0,2 3 1 0,-1 1-8 15,-1 0-1-15,0 1-7 0,-1 2 1 0,-1 0-4 16,-1 1-10-16,-1-1 22 0,0-1-20 16,0-2 21-16,3-5-8 0,4-18-4 15,-5 26 2-15,5-26-2 0,0 0 0 0,0 0 0 16,0 0-2-16,0 0 1 0,0 0 2 0,0 0 0 15,23-3 0-15,-23 3 3 0,24-33-3 0,-8 8-8 16,1-2 22-16,-1-1-22 0,2 2 22 0,-3 0-11 16,-1 3-4-16,0 2 5 0,-2-1-5 0,-1 0 4 15,0 3-5-15,-3 2 3 0,-8 17-3 16,17-24 2-16,-17 24-1 0,0 0-1 0,0 0 1 16,0 0 1-16,0 0 0 0,0 0 1 0,0 0 1 15,17 27-2-15,-17-27 2 0,4 32-3 0,-4-32 2 16,6 29-2-16,-6-29 2 0,12 26-3 15,-12-26 4-15,18 22-4 0,-18-22 3 0,23 17 1 16,-23-17 0-16,33 9 2 0,-11-8-1 0,2-5 1 16,3-1-1-16,1-4 0 0,1-2-3 15,3-3 1-15,-2 0-4 0,1-1 5 0,-2 0-3 16,-1 0 3-16,-4 0-2 0,-2 1 3 0,-2 2-2 16,-3 2 2-16,-17 10 0 0,23-13-1 0,-23 13 1 15,0 0-3-15,0 0 0 0,0 0 0 0,0 0 0 16,0 0 0-16,0 0 0 0,0 33 0 0,-10-11 0 15,-1 2 0-15,-1 0 0 0,-1 1 0 16,2 1 0-16,2-2 0 0,2 0-1 0,3 0-6 16,2-4-28-16,5-1 6 0,-3-19-22 15,15 30-33-15,-15-30-24 0,29 23-42 0,-29-23-97 16,39-11-294-16,-12 11 17 0,-4-12 255 0</inkml:trace>
  <inkml:trace contextRef="#ctx0" brushRef="#br0" timeOffset="2199.823">5257 8079 1678 0,'-24'8'73'0,"24"-8"-26"0,-27 18 0 15,14-1 1-15,-4-1-12 0,-3 7-7 0,2 0-14 16,0 3-3-16,-1 0-6 0,4 2-12 16,2-3 19-16,4 0-21 0,1 0 18 0,5-5-11 15,3 1-18-15,-1-3-2 0,4-1-7 16,-3-17-13-16,10 26-8 0,-10-26-35 0,19 16-43 15,-19-16-51-15,28 1-71 0,-23-18-63 0,-5 17-190 16,37-23 114-16,-31-7 388 0</inkml:trace>
  <inkml:trace contextRef="#ctx0" brushRef="#br0" timeOffset="2668.5839">5223 7729 1364 0,'0'0'83'0,"0"0"-49"0,-6 25-1 0,6-25 2 16,4 20 7-16,-4-20-3 0,8 22-2 0,-8-22-7 16,15 26 0-16,-15-26-5 0,19 27 2 0,-19-27-9 15,22 25-3-15,-22-25-9 0,22 28-1 16,-22-28-4-16,29 29 3 0,-29-29-3 0,33 30 4 16,-16-15 2-16,-17-15 5 0,30 29 0 0,-30-29 5 15,25 29-4-15,-25-29 3 0,19 29-7 0,-19-29 6 16,9 29-4-16,-9-29 3 0,0 29-5 0,0-29-1 15,-6 31 0-15,6-31 2 0,-13 29 0 0,13-29 2 16,-14 28-5-16,14-28 0 0,-15 24-2 0,15-24-1 16,-11 19-3-16,11-19 2 15,0 0-4-15,0 0-1 0,0 0 1 0,0 0-2 16,0 0-1-16,0 0 3 0,22-11 2 0,-22 11-2 16,33-28 3-16,-12 8-3 0,1 0 1 0,-2-2-1 15,2 2 3-15,0-2-4 0,-1 1 5 0,-2 1-4 16,-1 0 2-16,-2 2-2 0,-16 18 3 0,27-28-2 15,-27 28 1-15,17-14-1 0,-17 14 0 16,0 0 0-16,0 0 0 0,0 0 1 0,0 0-2 16,-2 20 1-16,-5-3-6 0,-1 3 1 0,-1 3-10 15,2-2 0-15,4 2-10 0,3-2-1 0,6 2-11 16,0-4 2-16,8 2-9 0,-2-4-1 0,12 3-19 16,-7-9-9-16,13 10-2 0,-8-18-52 15,18 18-55-15,-14-25-116 0,4-2-197 0,12 12 28 16,-14-24 465-16</inkml:trace>
  <inkml:trace contextRef="#ctx0" brushRef="#br0" timeOffset="3128.4761">6156 8022 1230 0,'0'0'422'0,"-39"-3"-321"0,21 3-32 16,-8-3-8-16,3 8-7 0,-7-1-13 0,-1 7-9 15,-3 1-9-15,2 4-9 0,1 2-14 16,2 3 0-16,2 1 0 0,6-2 0 0,5-1 0 15,5 0 0-15,11-19 0 0,-4 29 0 0,4-29 0 16,13 24 0-16,-13-24 0 0,27 19 0 16,-8-14 0-16,4-3 0 0,3-3 0 0,2-2 0 15,2-6 0-15,2-1 0 0,-1-3 0 0,0 0 0 16,-2-3 0-16,0 0 0 0,-3-1 0 0,-3 1 0 16,-2-3 0-16,-2 2 0 0,-2 2 0 15,-17 15 0-15,29-28 0 0,-29 28 0 0,15-18 0 16,-15 18 0-16,0 0 0 0,0 0 0 0,0 0 0 15,0 0 0-15,0 0 0 0,-23 22 0 0,6-1 0 16,-5 8 0-16,-4 8 0 0,-4 3 0 0,-3 9 0 16,-2 3 0-16,0 4 0 0,-1 2 0 0,5-4 0 15,1 2 0-15,6-4 0 0,2-4 0 0,6-4 0 16,3-9-3-16,3-6-3 16,3-3 9-16,2-5-3 0,1-2 4 0,4-19-2 15,-4 23-2-15,4-23 0 0,0 0 0 0,0 0 0 16,0 0 0-16,0 0 0 0,0 0 0 0,0 0 0 15,2-27 0-15,2 8 0 0,1-1 0 0,1-2 0 16,0-2 0-16,1 1 0 0,0-2 0 0,2-6 0 16,1-3 0-16,2-3 0 0,1-5-13 15,5 0-45-15,-4-7-38 0,14 15-101 0,-23-6-364 16,21 1-49-16,1 4 99 0</inkml:trace>
  <inkml:trace contextRef="#ctx0" brushRef="#br0" timeOffset="3604.9877">7493 7932 1328 0,'0'0'106'16,"4"-30"-46"-16,-4 30 3 0,0 0 5 0,0 0-11 16,-28-16-28-16,28 16-16 0,-34 9-9 0,13 0 3 15,-3 4 5-15,-3 6 10 0,-3 0 1 16,3 3 5-16,-3-1-4 0,5 0 4 0,1-3-6 15,5 2 4-15,2-6-10 0,17-14-2 0,-21 23-6 16,21-23-6-16,0 0-1 0,-2 20 0 0,2-20-2 16,0 0 1-16,26 11 2 0,-26-11-2 0,37-2 1 15,-13-1 1-15,3-2-1 0,1 0-1 0,1 0 2 16,0 0-3-16,-2 3 2 0,-5 0-1 16,-4 2 0-16,-18 0 2 0,24 4 4 15,-24-4 5-15,0 0 3 0,13 21 3 0,-13-21-6 16,-9 30-1-16,-1-9-6 0,-5 0-1 0,-4 2-3 0,0-1 0 0,-3-2 0 0,3-1 0 15,19-19 0-15,-28 25-13 0,28-25 15 0,0 0-26 16,0 0 2-16,0 0-28 0,0 0-30 0,23-12-5 16,14 5-126-16,-15-26-258 0,27 3-105 15,4-1 54-15</inkml:trace>
  <inkml:trace contextRef="#ctx0" brushRef="#br0" timeOffset="3839.3843">8258 7366 1895 0,'-25'21'44'16,"-1"7"-24"-16,2 3 9 0,0 4-1 15,-1 4 2-15,0 4-29 0,-2 6-1 0,2-1 0 16,0 5 0-16,2-1 0 0,4 2 0 16,2-2 0-16,2 0 0 0,4-4 0 0,1-3 0 15,3-2 0-15,2-5 0 0,3 0-21 0,-2-5-13 16,5-1-12-16,-2-7-3 0,5-1-17 0,-4-24-32 15,11 36-44-15,-11-36-58 0,12 22-110 16,-12-22-209-16,0 0 43 0,18 4 391 0</inkml:trace>
  <inkml:trace contextRef="#ctx0" brushRef="#br0" timeOffset="4840.2962">7864 7815 1672 0,'-45'11'146'15,"45"-11"-106"-15,0 0-20 0,-2 22 1 0,2-22-2 16,0 0-4-16,29 24-8 0,-11-16 0 0,8-2-1 16,6 0 2-16,4-3 0 0,4-1-1 0,4-1-2 15,2-1-4-15,0 0-1 0,2 0-1 0,-2-1 0 16,0 1 1-16,-2 0 0 0,-4-1 0 0,-3 2 0 16,-6-1 0-16,-4 0-1 0,-5 0 0 0,-22 0 1 15,24 0 0-15,-24 0 3 0,0 0 1 16,0 0 4-16,0 0 0 0,0 0-4 0,0 0 0 15,-29 4-2-15,29-4 1 0,-36 6 6 0,15-1 1 16,-3 0 2-16,-1 2-10 0,-2 1-2 0,1 4 0 16,-5 0 0-16,1 4 0 0,1 0 0 15,0 1 0-15,3 1 0 0,4-1 0 0,4-1 0 16,5 1 0-16,13-17 0 0,-18 29 0 16,18-29 0-16,0 24 0 0,0-24 0 0,16 19 0 15,-16-19 0-15,31 13 0 0,-11-11 0 0,5-2 0 16,0-4 0-16,6-3 0 0,0-4 0 0,1-1 0 15,-1-3 0-15,-1 0 0 0,-1-2 0 0,-2 0 0 16,-3-3 0-16,-1 1 0 0,-3-2 0 0,-5 3 0 16,-1 0 0-16,-3 0 0 0,-11 18 0 0,13-29 0 15,-13 29 0-15,5-22 0 0,-5 22 0 16,0 0 0-16,-10-17 0 0,10 17 0 16,0 0 0-16,-19 3 0 0,19-3 0 0,-23 14 0 15,23-14 0-15,-28 28 0 0,14-11 0 0,1 3 0 16,2 0 0-16,1-1 0 0,4-1 0 0,6-18 0 15,-5 32 0-15,5-32 0 0,8 25 0 0,-8-25 0 16,19 18 0-16,-19-18 0 0,30 11 0 0,-10-8 0 16,3-3 0-16,1-3 0 0,3 0 0 15,1-3 0-15,0-1 0 0,0 0 0 0,-1-1 0 16,-3 1 0-16,-2-2 0 0,-3 2 0 0,-19 7 0 16,30-14 0-16,-30 14 0 0,20-9 0 0,-20 9 0 15,0 0 0-15,0 0 0 0,0 0 0 0,0 0 0 16,0 0 0-16,0 0 0 0,0 0 0 15,3 18 0-15,-3-18 0 0,-15 30 0 16,5-13 0-16,1 1 0 0,-1-1 0 0,1 0 0 16,9-17 0-16,-12 29 0 0,12-29 0 0,-3 21 0 15,3-21 0-15,0 0 0 0,0 0 0 0,0 0 0 16,0 0 0-16,0 0 0 0,23 2 0 0,-23-2 0 16,23-26 0-16,-6 7 0 0,1-2 0 0,3-2 0 15,1 0 0-15,-2-3 0 0,-1 2 0 0,-4-1 0 16,0 2 0-16,-3 0 0 0,-1 2 0 15,-2 4 0-15,-9 17 0 0,10-24 0 0,-10 24 0 16,0 0 0-16,0 0 0 0,0 0 0 0,0 0 0 16,0 0 0-16,0 0 0 0,0 0 0 0,0 0 0 15,-1 17 0-15,1-17 0 0,0 0 0 0,20 13 0 16,-20-13 0-16,28 1 0 0,-9-4 0 16,5-3 0-16,3-5 0 0,4-2 0 0,1-2 0 15,0-2 0-15,1-2 0 0,0-3 0 16,0-5 0-16,3-3 0 0,1-2 0 0,-1-6 0 15,-2-2 0-15,-2-2 0 0,-2 1 0 0,-3 3 0 16,-3 6 0-16,-7 6 0 0,-17 26 0 0,17-25 0 16,-17 25 0-16,0 0 0 0,0 0 0 0,-24 11 0 15,7 7 0-15,-7 7 0 0,-3 10 0 0,-1 5 0 16,-4 5 0-16,1 7 0 0,-3 0 0 16,0 2 0-16,3-2 0 0,2 0 0 0,3-2 0 15,5-3 0-15,5-1 0 0,4-7 0 16,4-3-25-16,3-7-14 0,8 1-26 0,-3-30-71 15,11 44-30-15,-11-44-38 0,18 31-116 0,-18-31-200 16,0 0 63-16,28 10 343 0</inkml:trace>
  <inkml:trace contextRef="#ctx0" brushRef="#br0" timeOffset="5000.8203">9136 7774 1499 0,'0'0'245'31,"-20"-21"-93"-31,20 21-41 0,-17-6-71 0,17 6-40 15,0 0 0-15,0 0 0 0,0 0 0 0,0 0 0 0,0 0 0 0,18 16 0 0,-1-11 0 0,5 0 0 32,6-1 0-32,6 0 0 0,9 2 0 0,10-5 0 0,10 3 0 0,7-5-59 31,9 6-30-31,-5-13-47 0,21 22-106 0,-25-13-287 16,17-4-59-16,-1 7 185 0</inkml:trace>
  <inkml:trace contextRef="#ctx0" brushRef="#br0" timeOffset="5485.6597">10265 7813 1174 0,'-41'-32'279'0,"41"32"-228"0,-37-17 3 16,19 18 12-16,-11-7 5 0,4 10-17 0,-5-3-21 16,2 4-5-16,-5 2 1 0,4 4 4 0,-3 0-5 15,6 4 0-15,0-1-9 0,4 1 0 16,22-15-6-16,-28 27-1 0,28-27-5 0,-7 25-2 15,7-25-4-15,12 23 1 0,-12-23-1 16,32 19 2-16,-9-13-1 0,5-1 1 0,3-3-1 16,4-2-1-16,0-1 1 0,1-1 0 0,0 0-2 15,-1 1 3-15,-5 0 2 0,-4 0 1 0,-7 2 4 16,-19-1-9-16,22 2-1 0,-22-2 0 0,0 0 0 16,0 0 0-16,0 0 0 0,-10 26 0 15,10-26 0-15,-29 26 0 0,6-9 0 0,-5 0 0 16,-4 0 0-16,1 0 0 0,2 0 0 0,-1-1 0 15,3-1 0-15,1 1 0 0,4-1 0 0,1-3 0 16,21-12 0-16,-25 17 0 0,25-17 0 0,0 0 0 16,-12 18-53-16,12-18-18 0,0 0-53 0,0 0-73 15,24 2-267-15,-24-2-135 0,24-14 77 16,1 14 506-16</inkml:trace>
  <inkml:trace contextRef="#ctx0" brushRef="#br0" timeOffset="6204.5017">11417 7875 1093 0,'0'0'169'0,"-6"-31"-55"0,6 31-14 0,-14-19 5 16,14 19-24-16,-16-21-14 0,16 21-17 0,-24-17-10 15,24 17-3-15,-31-13-5 0,13 10-1 16,-3 1-4-16,-1 4-4 0,-1 2-4 0,-1 2 0 15,-1 5-6-15,-1 2 2 0,0 4-6 0,-1 1-6 16,0 4-3-16,2 1 0 0,-2 2 0 0,3 6 0 16,-1-2 0-16,6-1 0 0,2-2 0 0,2-5 0 15,8-3 0-15,7-18 0 0,-3 24 0 16,3-24 0-16,15 18 0 0,-15-18 0 0,32 11 0 0,-10-10 0 16,4-3 0-16,3-4 0 15,2-4 0-15,5-2 0 0,1-2 0 0,-1-3 0 16,2-3 0-16,-3 2 0 0,-2-2 0 0,-1 0 0 15,-6 3 0-15,-1 0 0 0,-6 5 0 0,-19 12 0 16,29-18 0-16,-29 18 0 0,0 0 0 0,19-11 0 16,-19 11 0-16,0 0 0 0,0 0 0 0,0 0 0 15,0 0 0-15,-6 23 0 0,6-23 0 16,-8 34 0-16,2-12 0 0,-1 0 0 0,2-1 0 16,0-1 0-16,4-3 0 0,1-17 0 0,2 29 0 15,-2-29 0-15,19 21 0 0,-19-21 0 0,36 11 0 16,-13-11 0-16,9-2-11 0,-2-10-49 0,10 1-30 15,-4-17-42-15,20 15-83 0,-22-30-162 16,17 10-177-16,1 0 45 0,-13-13 411 0</inkml:trace>
  <inkml:trace contextRef="#ctx0" brushRef="#br0" timeOffset="6392.009">12003 7216 1847 0,'-3'21'114'0,"-18"5"-82"0,1 8-5 0,3 5-3 15,1 5-21-15,-1 4-3 0,3 3 0 0,-1 3 0 16,3 1 0-16,5-1 0 0,-1 2 0 16,6-4 0-16,2 0 0 0,1-4 0 15,4-2 0-15,0-1 0 0,1-7 0 0,2 1 0 16,-2-10-17-16,4-1-39 0,-5-7-8 0,6 3-32 16,-11-24-22-16,16 32-72 0,-16-32-91 0,0 0-245 15,0 0 13-15,0 0 328 0</inkml:trace>
  <inkml:trace contextRef="#ctx0" brushRef="#br0" timeOffset="6548.2619">11726 7799 1656 0,'-30'-37'139'0,"30"37"-63"0,-6-22-23 0,6 22-7 16,0 0-11-16,11-17-14 0,-11 17-11 16,19-7-6-16,-19 7-2 0,37-7 0 0,-9 4-3 15,5-1-9-15,6 3-16 0,0-6-40 16,12 13-82-16,-21-25-184 0,23 16-302 0,-5-3 41 15,2-5 360-15</inkml:trace>
  <inkml:trace contextRef="#ctx0" brushRef="#br0" timeOffset="7516.9994">12922 7776 1629 0,'0'0'42'0,"-19"12"-27"0,19-12-3 0,0 0 0 16,-5 17 3-16,5-17-5 0,0 0 0 0,17 22 7 15,-17-22 13-15,28 13 4 0,-6-7 5 0,1-6-6 16,7 2-2-16,1-5-2 0,4 0-4 16,0-2-7-16,2-1-3 0,-2-2-4 0,-1 0-3 15,-3-4 1-15,-2 1-6 0,-6-2-3 0,-1 1 0 16,-5-1 0-16,-17 13 0 0,23-24 0 0,-23 24 0 16,8-25 0-16,-8 25 0 0,-1-27 0 15,1 27 0-15,-13-26 0 0,13 26 0 0,-29-23 0 16,10 14 0-16,-3 3 0 0,-1 4 0 15,0 2 0-15,0 3 0 0,-1 7 0 0,-1 1 0 16,0 3 0-16,-1 7 0 0,1 2 0 0,-1 5 0 16,2 2 0-16,1 3 0 0,3-1 0 0,3 1 0 15,4-3 0-15,3-2 0 0,7-3 0 0,3 0 0 16,6-4 0-16,3 0 0 0,7-4 0 0,4-4 0 16,4-3 0-16,6-4 0 0,7-4 0 0,4-4 0 15,5-2 0-15,6-5 0 0,3-3 0 16,0-5 0-16,2-2-52 0,-7-4-17 15,3 5-12-15,-12-9-14 0,6 10 5 0,-14-10-7 16,10 12 3-16,-18-12-17 0,11 13-12 0,-17-13-20 16,7 12-8-16,-14-9 5 0,-12 24 14 0,19-32 47 15,-19 32 89-15,3-19 111 0,-3 19 84 0,0 0 24 16,-31-16 0-16,31 16-63 0,-24 9-29 0,24-9-21 16,-24 17-29-16,24-17-10 0,-28 25-22 15,28-25-5-15,-30 29-14 0,18-12-2 0,1 1-27 16,2 3-1-16,0 1 0 0,3 1 0 0,-1 2 0 15,-1 2 0-15,2-1 0 0,-1 1 0 0,-2-1 0 16,2-3 0-16,2-2 0 0,5-21 0 0,-6 29 0 16,6-29 0-16,0 0 0 0,0 0 0 15,0 0 0-15,0 0 0 0,0 0 0 16,0 0 0-16,17 0 0 0,-17 0 0 0,21-32 0 16,-9 9 0-16,3-4 0 0,2-1 0 0,-2-1 0 15,3 0 0-15,-1 2 0 0,-3 3 0 0,-2 1 0 16,-1 4 0-16,-11 19 0 0,20-31 0 0,-20 31 0 15,18-18 0-15,-18 18 0 0,0 0 0 0,19-7 0 16,-19 7 0-16,0 0 0 0,24 19 0 0,-24-19 0 16,20 31 0-16,-8-11 0 0,1 2 0 15,0 2 0-15,1-2 0 0,5 2 0 0,0-2-34 16,10 4-41-16,-4-10-32 0,17 12-60 0,-16-27-85 16,27 10-295-16,-8-1 12 0,2-10 206 15</inkml:trace>
  <inkml:trace contextRef="#ctx0" brushRef="#br0" timeOffset="7892.0047">14571 7796 1728 0,'-51'-14'109'0,"21"6"-59"16,-4-2-3-16,5 5 7 0,-1 0-11 0,4 4-27 16,-2 2-16-16,3 4 0 0,2 0 0 0,4 4 0 15,19-9 0-15,-27 23 0 0,27-23 0 0,-17 30 0 16,13-13 0-16,4 0 0 15,4 0 0-15,2 0 0 0,-6-17 0 0,22 29 0 16,-22-29 0-16,34 18 0 0,-13-15 0 0,7-1 0 16,1-6 0-16,4-6 0 0,2-4 0 0,1-7 0 15,2-5 0-15,1-5 0 0,2-1 0 0,-2-2 0 16,-2 0 0-16,-4-1 0 0,-4-1 0 0,-2 1 0 16,-3-1 0-16,-5 1 0 0,0-1 0 0,-5 2 0 15,-3 2 0-15,-2 1 0 0,-3 5 0 16,-4 5 0-16,-2 21 0 0,-1-23 0 0,1 23 0 15,0 0 0-15,0 0 0 0,-24 10 0 0,13 8 0 16,-5 9 0-16,-2 9 0 0,-4 4 0 0,-1 6 0 16,0 2 0-16,1 3 0 0,1 2 0 15,3 2 0-15,2-2 0 0,3 1 0 0,2-3 0 16,6 5 0-16,-3-10-57 0,16 12-123 0,-23-29-156 16,20 15-274-16,-6-5 15 0,-2-9 327 15</inkml:trace>
  <inkml:trace contextRef="#ctx0" brushRef="#br0" timeOffset="8204.5103">13417 8420 2014 0,'0'0'33'0,"0"0"-33"0,0 0 0 0,0 0 0 15,36-2 0-15,4-4 0 0,14-1 0 0,17-7 0 16,12-1 0-16,9-5 0 0,10 1 0 0,2 0 0 16,-5 1 0-16,-3 5 0 0,-6-2 0 15,-8 7 0-15,-6 2 0 0,-7 0 0 0,-7 1 0 16,-8 1 0-16,-9 2 0 0,-8 0 0 0,-8 2 0 16,-7 2 0-16,-5-1 0 0,-17-1 0 0,0 0 0 15,0 0 0-15,0 0 0 0,0 0 0 0,0 0 0 16,0 0 0-16,0 0 0 0,0 0 0 15,-6 17 0-15,6-17-3 0,-25 3-77 0,25-3-64 16,-29-4-169-16,29 4-284 0,-17 1-13 16,17-1 311-16</inkml:trace>
  <inkml:trace contextRef="#ctx0" brushRef="#br0" timeOffset="11829.4767">15786 7762 1681 0,'14'-24'40'0,"-3"4"-22"16,4-2 16-16,5-4-24 0,5 0 31 0,2-3-33 15,2 4 0-15,3 1 1 0,-2 1-6 0,-4 5 4 16,-2 3-6-16,-4 4 1 0,-20 11-3 0,29-6 1 15,-29 6 1-15,19 8 0 0,-19-8 2 0,10 20-3 16,-10-20 3-16,2 38-4 0,-4-12 4 16,-4 4-7-16,-3 4-6 0,0 4 24 0,-2 4-23 15,0 4 27-15,0 1-4 0,0-1-8 0,2 1 12 16,3-4-9-16,3-3 3 0,3-5-7 0,2-6 1 16,4-6-5-16,3-5 3 0,-9-18-4 0,26 25 2 15,-4-18-2-15,3-3 3 0,5-6 0 0,4-4 2 16,4-8 4-16,3-4-2 0,2-6 9 15,1-5-1-15,-4-7 8 0,0-2-14 16,-5-3-9-16,-1 1 0 0,-6 0 0 0,-4 3 0 16,-4-1 0-16,-6 4 0 0,-1 1 0 0,-6 4 0 15,-2 1 0-15,-4 3 0 0,-2 4 0 0,0 0 0 16,-2 2 0-16,2 1 0 0,1 18 0 0,-1-28 0 16,1 28 0-16,3-19 0 0,-3 19 0 0,0 0 0 15,16-17 0-15,-16 17 0 0,24-9 0 16,-24 9 0-16,37-8 0 0,-15 5 0 0,3 3 0 15,1-2 0-15,7 5-67 0,-10-9-84 0,19 25-174 16,-17-21-291-16,5 10 44 0,-4 0 257 0</inkml:trace>
  <inkml:trace contextRef="#ctx0" brushRef="#br0" timeOffset="12048.2022">16777 7730 1833 0,'0'0'43'0,"0"0"-2"15,34-2 0-15,-10-5-4 0,6-2-6 0,3-3-30 16,3-1 19-16,2-3-26 16,0 0 12-16,2-3-6 0,4 1 0 0,1 0 0 15,-3 1-6-15,1 3-9 0,-7 1-15 0,-1 7-23 16,-9-5-41-16,7 22-103 0,-33-11-357 0,19 12-20 15,-19-12 51-15</inkml:trace>
  <inkml:trace contextRef="#ctx0" brushRef="#br0" timeOffset="12220.115">16828 8086 2035 0,'-18'-3'12'0,"18"3"-12"0,0 0 0 16,25-6 0-16,-5 3 0 0,7-4 0 15,6-4 0-15,5-3 0 0,4-3 0 0,6-6 0 16,4-1 0-16,4-1 0 0,0-2 0 16,3 8 0-16,-8-8-21 0,20 24-289 0,-20-24-347 15,7 8 4-15,-3 1 248 0</inkml:trace>
  <inkml:trace contextRef="#ctx0" brushRef="#br0" timeOffset="17485.7662">17676 7684 1438 0,'0'0'161'0,"0"0"-106"16,0 0-3-16,0 0-13 0,0 0-12 0,0 0-12 15,0 0 3-15,0 0 0 0,0 0 7 0,21 2-19 16,-1-5 15-16,7-2-26 0,6-1 24 0,4-1-13 15,3-3 8-15,2-3-10 0,3-3-5 0,5-2 5 16,0-1-6-16,5-2 3 0,1 1-1 16,-2-1-1-16,0 1-15 0,-3 4-13 15,-5-2-36-15,2 12-50 0,-22-14-89 0,17 19-352 0,-20 0 5 16,-23 1 174-16</inkml:trace>
  <inkml:trace contextRef="#ctx0" brushRef="#br0" timeOffset="18298.3694">19171 6782 1362 0,'0'0'205'0,"0"0"-189"15,0 0-4-15,-25-2-1 0,25 2 2 0,0 0-6 16,-19 25-2-16,10-8-5 0,-2 8 5 0,-2 6 1 15,0 9 14-15,-7 6 18 0,7 8-21 0,-7 5 24 16,3 9-27-16,-1 3 1 0,-1 7 16 0,-2-1-21 16,2 3 17-16,-3-3-19 0,1 0 0 0,2-6 18 15,0-2-17-15,4-12 22 0,0-4-10 16,4-8-14-16,4-8 3 0,3-7-12 0,4-8 4 16,0-22-2-16,7 21 1 0,-7-21 1 15,0 0 0-15,22-6 5 0,-22 6 1 0,23-33 12 16,-7 4-4-16,2-11 0 0,1-8-16 0,1-9 0 15,2-5 0-15,-1-1 0 0,2-1 0 0,-2 1 0 16,-2 3 0-16,-1-4 0 0,-3 1 0 16,-2-1 0-16,-3 0 0 0,-1-2 0 0,-2 2 0 15,0 1 0-15,2 4 0 0,-1 1 0 0,-1 4 0 16,2 2 0-16,2 3 0 0,0 6 0 0,2 6 0 16,1 7 0-16,-1 7 0 0,-13 23 0 0,24-26 0 15,-24 26 0-15,26-11 0 0,-26 11 0 0,25 3 0 16,-25-3 0-16,31 18 0 0,-13-2 0 15,4 8 0-15,1 5 0 0,3 6 0 16,-2 8 0-16,0 2 0 0,-1 4 0 0,-1 4 0 16,0 4 0-16,0 4 0 0,-1 5 0 0,-2 6 0 15,1 3 0-15,-3 2 0 0,-3-1 0 0,1-2 0 16,-3 0 0-16,-4-8 0 0,1-2 0 0,-3-7 0 16,-1-6-3-16,0-6-29 0,1-8-4 0,-1-7-4 15,2-2-13-15,-5-11-23 0,11 11-105 0,-13-28-44 16,5 22-67-16,-5-22-229 0,0 0 96 15,0 0 263-15</inkml:trace>
  <inkml:trace contextRef="#ctx0" brushRef="#br0" timeOffset="18465.4473">19081 7600 1875 0,'-23'11'40'0,"23"-11"-21"15,0 0-14-15,0 0-4 0,0 0-1 0,0 0-3 16,32-3 3-16,-8-2-1 0,6-3 0 0,3-2 1 15,7-2 1-15,4-1-11 0,7-1-17 0,-1-6-42 16,10 13-77-16,-17-25-158 0,14 20-266 16,-5-2 16-16,-3-3 299 0</inkml:trace>
  <inkml:trace contextRef="#ctx0" brushRef="#br0" timeOffset="19173.3253">20193 7313 1383 0,'0'0'100'0,"-17"-17"-12"0,17 17-4 15,0 0-14-15,0 0-16 0,-17-11-16 0,17 11-9 16,0 0-4-16,-21-2-4 0,21 2-7 0,-24 5-1 15,24-5-5-15,-26 18 2 0,26-18-2 16,-32 34 4-16,13-13-5 0,-1 7 6 0,-3 4-5 16,1 4 6-16,-1 3-2 0,4 3 6 15,-2 0-6-15,3 1-6 0,1-3-6 0,3-1 0 16,5-3 0-16,0-3 0 0,7-4 0 0,3-3 0 16,6-4 0-16,2-4 0 0,-9-18 0 0,30 24 0 15,-8-18 0-15,3-4 0 0,7-5 0 0,3-6 0 16,2-5 0-16,5-6 0 0,-4-1 0 15,1-5 0-15,1 0 0 0,-1-3 0 0,-5 1 0 16,-3 1 0-16,-7 3 0 0,-5 1 0 0,-4 4 0 16,-15 19 0-16,16-31 0 0,-16 31 0 0,5-18 0 15,-5 18 0-15,0 0 0 0,0 0 0 0,0 0 0 16,0 0 0-16,0 0 0 0,0 0 0 0,0 0 0 16,-19 33 0-16,17-9 0 15,-1 3 0-15,1 1 0 0,1 2 0 0,2-1 0 16,3 0 0-16,4-1 0 0,2-5 0 0,2-4 0 15,-12-19 0-15,26 27 0 0,-26-27 0 0,32 13 0 16,-12-9 0-16,1-6 0 0,-1-4 0 0,1-3 0 16,0-6 0-16,-3-3 0 0,-1-4 0 0,-1-3 0 15,-2-2 0-15,-2-2 0 0,-1 1 0 0,-5-1 0 16,1 2 0-16,-1-4 0 0,-4 1 0 16,2-1 0-16,-3-1 0 0,-4 3 0 0,1 1 0 15,1 1 0-15,-2-3 0 0,5 4-4 0,-4-7-65 16,10 9-45-16,-13-18-96 0,29 15-393 15,-19-2 21-15,7 6 118 0</inkml:trace>
  <inkml:trace contextRef="#ctx0" brushRef="#br0" timeOffset="19862.165">21286 7332 1449 0,'0'0'113'0,"0"0"-30"0,-24-10-11 15,24 10-12-15,-17-4-16 0,17 4-21 0,-24 0-16 16,24 0-3-16,-35 11 0 0,13 0 7 0,-1 1-3 16,-3 5 9-16,2 0-3 0,0 2 3 15,-1-1-2-15,3 1 2 0,1 1-6 0,2-1 1 16,4-2-3-16,15-17-3 0,-15 27-3 0,15-27-2 15,0 0-3-15,0 19 2 0,0-19-3 0,17 10 3 16,-17-10-1-16,30 8 1 0,-10-8 1 0,0-1-1 16,5-3 1-16,0 0 0 0,6 0-2 0,-2 1 1 15,1 2 0-15,0 1-2 0,-5 3 1 16,-1 0 2-16,-4 3 0 0,-2 3 2 16,-18-9-2-16,23 24 2 0,-17-7-3 0,-2 2-3 15,-4 4 21-15,-4 3-21 0,-4-1 24 0,-3 2-15 16,-3-2-3-16,-3-1 0 0,2-1-3 0,-1-1 0 15,2-5 0-15,14-17 0 0,-19 20 0 0,19-20 0 16,0 0-14-16,0 0-17 0,0 0-16 0,0 0-16 16,0 0-23-16,13-30-34 0,15 21-78 15,-20-30-196-15,21 6-148 0,0 2 46 0,-5-14 441 16</inkml:trace>
  <inkml:trace contextRef="#ctx0" brushRef="#br0" timeOffset="20065.2763">21671 7403 1678 0,'-16'21'54'16,"7"10"-18"-16,-5-1-9 0,7 6 8 0,-2 2-22 15,5 1 6-15,-4-1 14 0,1 2-27 0,-2-4 27 16,2 0-35-16,1-2-2 0,1-3 7 0,4-6-6 16,2-3 4-16,4-3-11 0,-5-19-10 0,12 30-11 15,-12-30-29-15,20 17-38 0,-20-17-57 0,30-1-116 16,-30 1-260-16,29-34 25 0,-4 15 260 0</inkml:trace>
  <inkml:trace contextRef="#ctx0" brushRef="#br0" timeOffset="20502.8196">21714 7036 1679 0,'-33'21'61'0,"33"-21"-62"0,0 0 13 0,-14 21 1 15,14-21-10-15,0 0 5 0,19 22 3 0,-19-22 7 16,29 18-3-16,-11-8 0 0,3-2-10 0,1 0-3 16,3-1-1-16,0 3 3 0,1 1-5 15,0 1 4-15,-1 2-6 0,0 3 5 0,-6-1-2 16,-1 2 1-16,-4 1 1 0,-3 4 3 0,-3 3-6 16,-2 2 20-16,-4 2-4 0,-2 0 7 15,-7 1-1-15,0 3 1 0,-4 0-3 0,-1 1 5 16,-4 0-6-16,2 0-7 0,-3-3 3 0,2-2-6 15,2-6-8-15,-1-4 0 0,14-20 0 0,-13 21 0 16,13-21 0-16,0 0 0 0,0 0 0 0,0 0 0 16,0 0 0-16,29-18 0 0,-13-1 0 0,6-7 0 15,3-7 0-15,5-5 0 0,0-2 0 0,0 1 0 16,-4 3 0-16,-2 1 0 0,0 2 0 16,-4 4 0-16,-1 2 0 0,-2 4 0 0,-2 5 0 15,-15 18 0-15,22-23 0 0,-22 23 0 16,0 0 0-16,0 0 0 0,0 0 0 0,7 19 0 15,-8 1 0-15,0 8 0 0,-5 6 0 0,-2 4 0 16,0 3 0-16,-3-1 0 0,2 0 0 0,2-2 0 16,5-1 0-16,-1-7-3 0,9 2-42 15,-3-9-47-15,13 8-26 0,-16-31-107 0,29 29-377 16,-13-17 45-16,3-5 153 0</inkml:trace>
  <inkml:trace contextRef="#ctx0" brushRef="#br0" timeOffset="21205.9362">22699 7270 1347 0,'0'0'268'0,"-26"-15"-188"0,26 15-13 15,0 0-14-15,-24-1-16 0,24 1-12 0,-21 2-10 16,21-2-2-16,-27 12-1 0,27-12-5 0,-32 32 5 16,13-13-5-16,0 5 7 0,-1 2-3 0,2 3 6 15,1 0-3-15,3 1 5 0,0 0-7 0,2-1 5 16,4-1-17-16,3-1 0 0,3-6 0 0,5 0 0 16,3-4 0-16,-6-17 0 0,22 27 0 15,-22-27 0-15,35 15 0 0,-12-12 0 16,0-3 0-16,8-6 0 0,-1-6 0 0,3-3 0 15,2-4 0-15,-3-3 0 0,1-2 0 0,-3 0 0 16,-1-2 0-16,-4-2 0 0,-2 5 0 0,-5 0 0 16,-5 4 0-16,1 2 0 0,-14 17 0 0,13-28 0 15,-13 28 0-15,0 0 0 0,0 0 0 0,5-17 0 16,-5 17 0-16,0 0 0 0,0 0 0 16,0 0 0-16,-9 17 0 0,9-17 0 0,-12 34 0 15,6-11 0-15,-1 2 0 0,1 5 0 0,1-3 0 16,1 1 0-16,4 0 0 0,2-3 0 0,2 0 0 15,2-4 0-15,3-3 0 0,-9-18 0 16,21 31 0-16,-21-31 0 0,28 19 0 0,-28-19 0 16,30 10 0-16,-12-11 0 0,1-4 0 15,-2-1 0-15,-17 6 0 0,31-28 0 0,-17 10 0 16,-1-3 0-16,-2-2 0 0,-1-2 0 0,-2-3 0 16,1-1 0-16,-3-1 0 0,-1 1 0 0,-3 0 0 15,0 0 0-15,1 1 0 0,-2-1 0 0,4 2 0 16,-1-1 0-16,2 4 0 0,-1 0-8 0,1 6-57 15,-4-4-40-15,-2 22-45 0,6-31-111 0,-6 31-324 16,20-19 51-16,-20 19 196 0</inkml:trace>
  <inkml:trace contextRef="#ctx0" brushRef="#br0" timeOffset="21440.3368">23594 6770 1494 0,'-27'16'89'0,"12"12"-22"0,-8-1-3 0,8 12 2 15,-7 1-17-15,2 7-1 0,-2 0 3 0,3 7-30 16,-1-4 16-16,3 6-27 0,4-3-5 0,2 3 8 16,5-4-16-16,1-3 6 0,3-3-10 0,-1-5-4 15,4-1-9-15,2-5 8 16,3-2-15-16,1-9 3 0,5 3-57 0,-12-27-65 15,26 31-31-15,-26-31-242 0,0 0-118 0,33 2 48 16,-33-2 426-16</inkml:trace>
  <inkml:trace contextRef="#ctx0" brushRef="#br0" timeOffset="21627.8354">23230 7116 1985 0,'0'0'43'0,"0"0"-24"15,23-9-19-15,-1 3 0 0,5-1 0 0,5-1 0 16,4-2 0-16,3 2 0 0,5-3 0 16,-2 3 0-16,1-2 0 0,1 3-43 0,-7-3-40 15,14 14-122-15,-27-13-430 0,16 8 46 0,-9 1 98 16</inkml:trace>
  <inkml:trace contextRef="#ctx0" brushRef="#br0" timeOffset="22315.3811">15777 8363 1193 0,'-19'-23'88'0,"19"23"-4"0,-35-10-3 15,14 16-17-15,-8 0-33 0,-1 11 7 0,-10 3-8 16,2 12 8-16,-8 3-1 0,4 11 8 0,-5 3-8 16,4 9 10-16,-2 2-21 0,5 9 9 0,-1 4-19 15,4 5-1-15,2 4 13 0,5 3-17 16,7-3 8-16,4 1-1 0,7-4-21 16,7-1 10-16,5-4-14 0,6-6-3 0,8-6 17 15,5-4-27-15,10-8 14 0,7-9-22 0,9-5-37 16,0-18-26-16,18 7-86 0,-14-35-96 0,21 7-278 15,2-7 42-15,0-15 255 0</inkml:trace>
  <inkml:trace contextRef="#ctx0" brushRef="#br0" timeOffset="22799.7759">16295 9546 1336 0,'0'0'55'16,"0"0"-16"-16,0 0 3 0,-24 4 1 0,24-4-7 15,0 0-21-15,-17-3-5 0,17 3-13 0,-20-6 25 16,3 0-12-16,17 6 16 0,-39-12-1 0,17 6-5 16,-7-5 4-16,1 1-3 0,-6-6 4 0,-2 1-7 15,-1-6-2-15,-3 0-6 0,-3-4 1 0,2-3-4 16,-5-2 7-16,2-4-9 0,1-2 4 15,3-4-11-15,5-2 8 0,1-4-13 16,2-2 11-16,5-1-11 0,5-3-4 0,5 1 25 16,8 2-24-16,3 0 24 0,7 3-9 0,4 4-10 15,4 2 10-15,5 2-8 0,4 3 8 0,3 3-6 16,3 3 7-16,2 3-4 0,-2 7 3 0,3 4-4 16,-3 5 0-16,0 5-1 0,-3 4 0 0,-2 5-1 15,-19-4 1-15,31 23 2 0,-19-2-5 16,-3 7 7-16,-3 7-7 0,-5 6 9 0,-4 7-9 15,-4 2 8-15,-6 5-12 0,-3 6-2 0,-4-1 27 16,-1 6-13-16,-3-5 26 0,3 3-1 0,-4-2-16 16,3-3 9-16,0-3-13 0,4-3 8 0,1-7-11 15,4-5 5-15,3-7-11 0,6-7 3 16,7-8-6-16,-3-19-13 0,19 21 13 0,0-18-14 16,9-5 9-16,6-5 3 0,5-8-35 15,4-11-16-15,12 3-60 0,-10-23-87 0,27 19-216 16,-15-13-145-16,3 0 62 0,3 10 419 0</inkml:trace>
  <inkml:trace contextRef="#ctx0" brushRef="#br0" timeOffset="23388.7941">16521 9088 1400 0,'0'0'45'0,"-21"23"-14"0,21-23 8 16,-16 21 5-16,16-21-2 0,-23 28-13 0,10-11-7 16,-1 7 9-16,-3-4 4 0,5 7 5 0,-4-4-13 15,4 1-2-15,-2-2-11 0,3-3 3 16,11-19-4-16,-18 29 2 0,18-29-7 15,0 0-2-15,-10 20-5 0,10-20-3 0,0 0 1 16,0 0 0-16,0 0 2 0,27-14 0 0,-27 14 2 16,35-33-4-16,-13 6 5 0,3-3-7 0,2-7 7 15,2 0-6-15,-1 1 11 0,-1-1-4 0,-2 5 7 16,-3 3-3-16,-2 3 2 0,-3 7-6 0,-4 2 1 16,-13 17-4-16,20-18-2 0,-20 18 3 15,0 0-3-15,0 0 2 0,0 0 3 0,0 0-4 16,0 33 1-16,-5-10 1 0,-1 4-6 0,-3 6 6 15,-1 2-7-15,1 1 7 0,-1 1-7 0,3-1 5 16,2-2-11-16,1-4-1 0,5-1-18 0,2-6-4 16,5 1-22-16,-8-24-8 0,26 36-28 0,-26-36-34 15,41 21-58-15,-41-21-84 0,39-12-212 16,-8 10 19-16,-8-18 309 0</inkml:trace>
  <inkml:trace contextRef="#ctx0" brushRef="#br0" timeOffset="23685.6477">16950 9133 1190 0,'-32'18'328'0,"9"-16"-249"0,23-2-7 16,-32 16-2-16,32-16-4 0,-32 29-26 0,19-10-10 15,-3 1-7-15,6 4 3 0,1 1-9 16,2 0 1-16,5-1-5 0,3 0-1 0,1-3-2 16,6-3 0-16,-8-18-5 0,22 28 4 0,-5-17-2 15,3-4 1-15,1-3-5 0,3-4 1 16,1-5 1-16,1-5-5 0,2-4 2 0,0-3-2 15,0-6 0-15,-1 0 0 0,-5-4 0 0,-3 0 0 16,-2 0 0-16,-6-1 0 0,-2 2 0 16,-4 2 0-16,-4 2 0 0,-3 1 0 0,-5 1 0 15,1 1 0-15,6 19 0 0,-18-29 0 0,18 29 0 16,-24-23-17-16,24 23-4 0,-26-13-2 0,26 13 1 16,-22-4-4-16,22 4-7 0,0 0-19 0,0 0-39 15,-17-2-28-15,17 2-35 0,0 0-29 0,33-5-44 16,-33 5-174-16,28-28-39 0,4 20 203 0</inkml:trace>
  <inkml:trace contextRef="#ctx0" brushRef="#br0" timeOffset="23873.1447">17542 8585 1302 0,'0'0'156'16,"0"0"-92"-16,-28 28-24 0,21-2-1 0,-6 0-17 15,-1 8-4-15,0 2-5 0,2 7 18 0,-3 0-3 16,5 8-6-16,1 0 14 0,0 4-34 15,3 3 15-15,0 0-13 0,2 3-10 0,1-3 8 16,-2-2-15-16,0-6 10 0,4 2-64 0,-7-15-7 16,12 4-18-16,-11-19-45 0,18 10-57 0,-4-10-311 15,-7-22 19-15,12 24 268 0</inkml:trace>
  <inkml:trace contextRef="#ctx0" brushRef="#br0" timeOffset="24035.7042">17312 9057 1666 0,'0'0'58'0,"-13"-19"-22"0,13 19-6 15,0 0-4-15,1-25-12 0,-1 25-12 16,12-20-16-16,-12 20-14 0,24-23-30 0,-1 17-10 16,-3-7-5-16,17 16-100 0,-16-16-203 15,15 9-152-15,3 3 23 0,-5-10 497 0</inkml:trace>
  <inkml:trace contextRef="#ctx0" brushRef="#br0" timeOffset="24572.4652">17816 9096 1615 0,'0'0'20'16,"11"-31"-5"-16,-11 31 6 0,28-36 7 0,-9 19-4 15,3-2-9-15,1 1-11 0,2 0 13 0,0 3 3 16,-3 1-8-16,0 4 32 0,-5 4-39 0,1 3 28 15,-18 3-20-15,28 0-2 0,-28 0 0 16,21 9-18-16,-21-9 34 0,0 0-33 0,22 29 26 16,-22-29-11-16,5 36-10 0,-4-13 5 0,-4 1-4 15,0 4 5-15,-3 2-2 0,0 1 6 16,0 0-5-16,1 1 5 0,2-2-8 0,2 0 4 16,2-3-8-16,4-3 6 0,2-4-4 0,-7-20 2 15,24 29-2-15,-24-29 1 0,30 14-1 0,-13-11 3 16,1-4 0-16,4-4 6 0,0-4 2 15,1-5-1-15,-1-5 3 0,0-4-5 0,-3-6 2 16,2-1-9-16,-4-5 0 0,-1 2 0 0,-4 0 0 16,-1 1 0-16,-3 0 0 0,-1 2 0 0,-4 1 0 15,-2 2 0-15,2 3 0 0,-3 0 0 0,-1 1 0 16,-2 2 0-16,1 5 0 0,2 16 0 0,-3-26 0 16,3 26 0-16,0 0 0 0,2-17 0 15,-2 17-29-15,0 0-5 0,20 3-11 16,-20-3-8-16,31 9-26 0,-31-9-29 0,39 15-64 15,-39-15-109-15,32-1-233 0,-6 7 1 0,-7-11 295 16</inkml:trace>
  <inkml:trace contextRef="#ctx0" brushRef="#br0" timeOffset="24775.6618">18667 9071 1706 0,'-35'19'169'0,"35"-19"-119"0,-18 4-18 0,18-4-3 16,0 0-13-16,0 0-13 0,0 0-3 16,12-16 1-16,-12 16 1 0,32-21-1 0,-12 8 1 15,5-1-1-15,1 1-3 0,2 0-12 16,1 3-12-16,-4-2-27 0,4 8-24 0,-11-7-36 16,13 19-63-16,-31-8-118 0,24-14-262 0,-24 14 66 15,17 3 280-15</inkml:trace>
  <inkml:trace contextRef="#ctx0" brushRef="#br0" timeOffset="24931.8278">18660 9296 1785 0,'-32'4'95'0,"32"-4"-82"0,0 0-8 0,0 0-1 16,0 0 0-16,0 0-4 0,19-23-3 0,-19 23-11 15,29-23-17-15,-16 5-39 0,16 13-78 0,-19-21-106 16,33 22-165-16,-9-8-113 0,0-10 98 0,20 18 434 15</inkml:trace>
  <inkml:trace contextRef="#ctx0" brushRef="#br0" timeOffset="26525.6989">19407 8838 1296 0,'0'0'80'15,"0"0"-17"-15,-9-18-13 0,9 18-1 0,0 0-13 16,0 0-13-16,0 0-7 0,0 0-7 0,0 0-3 16,0 0-1-16,0 0-6 0,-18 25 3 0,18-25-4 15,-17 33 7-15,6-10 20 0,0 5-24 0,-2-3 40 16,2 7-24-16,-3-6 11 0,3 4 7 0,0 1-11 15,4-2 3-15,-1-1-11 0,3-3 0 16,1-5-9-16,4-3 0 0,0-17-5 16,9 27-1-16,-9-27-2 0,21 12 2 0,-3-9-2 15,2-7 0-15,2-2 3 0,5-5-2 0,2-5 1 16,0-2-2-16,3-2 2 0,-2-2-3 0,1 0 5 16,-1-2-6-16,-2 1 5 0,-2 0-5 0,-3 2 1 15,-4 3-4-15,-2 2 2 0,-17 16-5 0,23-23 7 16,-23 23-2-16,0 0 4 0,0 0-1 15,0 0-2-15,0 0 3 0,0 0-2 0,0 0 1 16,5 26 2-16,-9-8 2 0,1 6-2 0,0 3 10 16,0 1-5-16,2 1 9 0,-1-2-7 0,4 0 3 15,1-2-5-15,3-3 2 0,3-2-6 0,-9-20 5 16,25 26-4-16,-25-26 0 0,32 12 1 16,-14-11 2-16,3-4 2 0,-2-4 2 15,2-5 3-15,-2-5-5 0,0-3 1 0,0-2-2 16,-1-2 4-16,-1-1-5 0,-2-4 2 0,-2 0-7 15,-2 0 3-15,-2 0-5 0,-4 0 6 0,1 1-7 16,-4 0-8-16,-2 2 23 0,0 0-25 0,-2 3 25 16,-1 3-14-16,1-1-10 0,-1 4-1 0,1 0-9 15,2 17-6-15,-2-30-11 0,2 30-17 0,0-25-23 16,0 25-33-16,7-21-41 0,14 26-73 16,-21-5-204-16,0 0-48 0,28-15 81 0</inkml:trace>
  <inkml:trace contextRef="#ctx0" brushRef="#br0" timeOffset="26994.4584">20343 8507 1167 0,'0'0'331'0,"0"0"-273"0,-24 19-10 16,20 5 9-16,-6 3-6 0,7 10-1 0,-7 1-13 15,4 9 10-15,-6-2-14 0,3 3 1 0,-3 3-16 16,2 1-6-16,-2 0 16 16,1-1-21-16,-1-5 21 0,4 0-12 0,-1-5-10 15,1-1 8-15,3-4-13 0,-1-5 3 0,1-2-4 16,1-6 0-16,2-3 0 0,2-20 0 0,-2 22-1 16,2-22 0-16,0 0-1 0,0 0 1 0,0 0-1 15,0 0 2-15,16-22 2 0,-8 1-4 0,1-8 5 16,2-6-6-16,1-5 7 0,2-2-8 0,-1 0 11 15,-1-3-10-15,-2 0 6 0,-1-1-3 16,-2-2 0-16,-2-1 0 0,0-1 0 0,-3 0 0 16,0-2 0-16,1 0 0 0,1 5 0 0,-1 4 0 15,1 11 0-15,2 9 0 0,-6 23 0 0,6-22 0 16,-6 22 0-16,0 0 0 0,0 0 0 16,0 0 0-16,0 0 0 0,16 28 0 0,-5-9 0 15,1 9 0-15,1 6 0 0,2 2 0 0,1 5 0 16,-1 0 0-16,0 3 0 0,2 1 0 15,0 2 0-15,-1-1 0 0,1-1 0 0,-1-1 0 16,0-1 0-16,-2-5 0 0,-2-1 0 0,-1-5 0 16,0 1 0-16,-3-5-7 0,0-2-49 0,-4-8-26 15,4 8-53-15,-8-26-99 0,0 0-282 0,0 0-45 16,0 0 106-16</inkml:trace>
  <inkml:trace contextRef="#ctx0" brushRef="#br0" timeOffset="27181.9737">20369 8960 1845 0,'0'0'71'0,"-17"1"-21"0,17-1-18 0,0 0-9 15,0 0-19-15,0 0-6 0,0 0-1 0,0 0 1 16,26 11 2-16,-9-11-7 0,8-1-9 16,3-6-17-16,9 2-26 0,-1-13-33 0,18 13-72 15,-10-20 18-15,24 15-12 0,-11-18-138 0,15 2-150 16,12 9-8-16,-11-14 308 0</inkml:trace>
  <inkml:trace contextRef="#ctx0" brushRef="#br0" timeOffset="27494.4588">21182 8807 1267 0,'0'0'119'0,"0"0"5"0,0 0 3 0,0 0-23 16,0 0-39-16,0 0-32 0,-18-12-18 16,18 12-5-16,-30 14 2 0,11-1 7 0,-3 3 1 15,1 6 8-15,-4 2-1 0,5 4-12 0,-4 1 18 16,4 1-26-16,-1-2 15 0,5-1-22 0,5-6 0 15,5-3 0-15,7-1 0 0,-1-17 0 16,15 26 0-16,-15-26 0 0,33 14 0 0,-11-11-15 16,8-5-12-16,2-4-16 0,7-1-15 0,-2-11-40 15,16 12-55-15,-20-24-89 0,26 18-232 0,-14-6-42 16,-6-5 96-16</inkml:trace>
  <inkml:trace contextRef="#ctx0" brushRef="#br0" timeOffset="27806.9661">21569 8822 1599 0,'-27'-2'123'0,"27"2"-40"0,-34 10-10 0,34-10-21 16,-33 17-22-16,33-17-9 0,-31 25-6 0,19-7-10 15,-4 1 24-15,4 4-25 0,-1 3 9 0,0 0-13 16,3 5 0-16,2-1 0 0,4-2 0 0,4-2 0 16,1-4 0-16,5-3 0 0,-6-19 0 15,17 32 0-15,-17-32 0 0,27 19 0 0,-10-12 0 16,0-4 0-16,5-4 0 0,0-4 0 0,-1-6 0 15,2-2 0-15,0-4 0 0,0-5 0 16,-1-2 0-16,-1-4 0 0,-3-1 0 0,-4 0 0 0,0 1 0 16,-4-1 0-16,-6 1 0 0,2 0 0 15,-3 2 0-15,-3 2 0 0,-1 1 0 0,-4 0 0 16,0 3 0-16,-5 1-2 0,10 19-41 16,-19-29-4-16,19 29-5 0,-23-13-8 0,23 13-15 15,-22 3-17-15,18 14-27 0,-13-14-29 0,20 20-41 16,-3-23-59-16,-13 17-196 0,23 4 17 0,-10-21 327 15</inkml:trace>
  <inkml:trace contextRef="#ctx0" brushRef="#br0" timeOffset="28122.0511">22037 8768 1417 0,'-14'18'282'15,"-12"-16"-194"-15,5 8-14 0,-7-5-9 0,5 2-21 16,-3 1-15-16,-1 0-7 0,1 0-1 0,2 1-16 15,2-1-5-15,5 0 0 0,17-8 0 0,-19 8 0 16,19-8 0-16,0 0 0 0,0 0 0 16,0 0 0-16,17 7 0 0,-17-7 0 0,35-1 0 15,-12-2 0-15,2-1 0 0,3 1 0 16,-1 3 0-16,-1 2 0 0,-2 3 0 0,-4-1 0 16,-3 5 0-16,-17-9 0 0,21 19 0 0,-21-19 0 15,11 28 0-15,-11-10 0 0,-3 3 0 0,-7 2 0 16,-2 1 0-16,-5 1 0 0,-5 2 0 0,-2-1 0 15,-6 1 0-15,2-2 0 0,-3 1 0 16,2-2 0-16,2-1 0 0,4-2 0 0,6-4 0 16,17-17 0-16,-19 20-38 0,19-20-49 0,0 0-73 15,0 0-127-15,0 0-315 0,0 0 29 0,19-28 274 16</inkml:trace>
  <inkml:trace contextRef="#ctx0" brushRef="#br0" timeOffset="29035.2929">22599 8774 1265 0,'-23'-21'83'0,"23"21"-33"0,0 0 1 0,0 0-3 16,-26-9-10-16,26 9-17 0,-18 2-13 0,18-2 3 15,-23 10 5-15,23-10 7 0,-26 19 3 0,14-2 6 16,-7-1 3-16,3 7 1 0,-3-3 4 0,3 7-19 15,-1-4 27-15,5 5-32 0,-3-4 19 16,5-1-12-16,2-5-16 0,8-18 5 0,-9 29-9 16,9-29-1-16,9 17-3 0,-9-17 2 0,23 9-2 15,-6-8 2-15,7-4 1 0,2-3-1 0,4-3 1 16,2-5-4-16,2-1 3 0,0-6-3 0,0 2 1 16,0-2-2-16,-2 2-14 0,-6 2 26 0,-1 0-25 15,-7 4 25-15,-18 13-9 0,23-19-3 16,-23 19 4-16,0 0 1 0,0 0 2 15,0 0 4-15,0 0-11 0,0 0 3 0,0 0-3 16,-18 13-1-16,18-13 4 0,-25 30-14 0,12-10 28 16,-2 2-26-16,1 2 26 0,-1 0-11 0,3-1-4 15,2 0 4-15,3-3 0 0,3-1 2 0,4-19-3 16,4 29 6-16,-4-29-7 0,17 23 5 0,-17-23 1 16,31 15 0-16,-12-12 3 0,7-2 3 15,0-4 1-15,6-4-4 0,1-6 0 0,2-2-4 16,1-7-3-16,1-2-3 0,-1-3 0 0,-1 1 0 15,-5-1 0-15,-3 2 0 0,-5-1 0 0,-7 3 0 16,-4 3 0-16,-3 0 0 0,-5 2 0 16,-3 0 0-16,0 18 0 0,-5-31 0 0,5 31 0 15,-12-28 0-15,12 28 0 0,-18-20-14 0,18 20-8 16,-19-14-8-16,19 14-5 0,0 0-10 16,0 0-22-16,-21-18-27 0,21 18-44 0,0 0-57 15,19-4-102-15,-19 4-224 0,25-13 58 0,-2 18 338 16</inkml:trace>
  <inkml:trace contextRef="#ctx0" brushRef="#br0" timeOffset="29269.6398">23569 8299 1570 0,'-17'-12'54'0,"17"12"-18"0,0 0-1 16,-24-3 17-16,24 3-41 0,-13 26 12 0,4-2-15 15,-1 6 1-15,1 7 13 0,-2 6-7 0,1 3 10 16,-3 5-16-16,2 2 10 0,0 2-13 16,0 2 6-16,2-2-13 0,2-1 7 0,0-2 2 15,1-1-21-15,1-5 18 0,0-4-22 0,4-4 1 16,-4-6-4-16,6 1-31 0,-6-14-30 0,16 14-109 16,-11-33-39-16,9 23-177 0,-9-23-113 0,0 0 138 15,31 4 381-15</inkml:trace>
  <inkml:trace contextRef="#ctx0" brushRef="#br0" timeOffset="29457.1463">23293 8697 1766 0,'0'0'91'0,"-28"6"-24"16,28-6-15-16,0 0-20 0,0 0-20 0,0 0-11 15,0 0-2-15,0 0-1 0,22 7 2 0,0-8-1 16,5-1-2-16,6-2 3 0,6-4-6 15,4 1-12-15,1-6-20 0,9 4-41 16,-11-12-55-16,19 19-135 0,-16-16-324 0,6 1 33 16,4 6 244-16</inkml:trace>
  <inkml:trace contextRef="#ctx0" brushRef="#br0" timeOffset="29910.274">23798 8115 1319 0,'-19'-6'67'0,"19"6"13"0,-21-4 5 0,21 4-15 15,0 0-14-15,0 0-13 0,0 0-5 16,0 0-10-16,0 0-9 0,0 0 3 0,0 0 3 16,0 0 2-16,22 18 5 0,2-6-3 0,0 2-4 15,8 3-2-15,0 2-3 0,2 3 1 16,1 4-9-16,2 7-13 0,-3 1 8 0,1 5-7 15,-5 1 0-15,-1 2 0 0,-4 0 0 0,-7 4 0 16,-2 4 0-16,-6-1 0 0,-4 2 0 16,-6 1 0-16,-4 0 0 0,-6 1 0 0,-6 2 0 15,-2-4 0-15,-7-1 0 0,-5-3 0 0,-1-1 0 16,-4-4 0-16,-1-3-7 0,-1-5-7 0,3-1-21 16,-5-5-9-16,7 1-35 0,-8-12-32 0,13 13-73 15,-19-29-111-15,12 13-264 0,6-5 29 0,-4-15 342 16</inkml:trace>
  <inkml:trace contextRef="#ctx0" brushRef="#br0" timeOffset="30629.0434">18732 9833 1162 0,'17'-20'160'0,"3"13"-97"0,1-14 4 16,18 5 0-16,-1-12-1 0,16 3-24 0,6-6-15 15,11-2-19-15,9-3 2 0,5-2 11 0,10-5-26 16,7-1 26-16,7-3-27 16,8 0 3-16,1-2 9 0,4 0-11 0,3-2 9 15,5-1-10-15,5-1 21 0,4-2-2 0,5-5 24 16,5-1 9-16,3-6-25 0,7-1 11 0,3-1-22 16,5-1-3-16,3-1 13 0,0 2-19 0,-3 1 7 15,-2 3-14-15,-2 4-5 0,-10 4 26 0,-7 5-23 16,-8 8 22-16,-13 5-10 0,-8 7-8 0,-16 8 6 15,-13 5-4-15,-10 6 3 0,-10 3-8 16,-11 4-7-16,-9 1-11 0,-9 6-13 0,-12-2-18 16,-2 6-14-16,-25-5-12 0,29 7-17 0,-29-7-17 15,0 0-30-15,0 0-43 0,22 16-117 0,-22-16-123 16,0 0 93-16,3 22 336 0</inkml:trace>
  <inkml:trace contextRef="#ctx0" brushRef="#br0" timeOffset="37695.8419">1111 9517 943 0,'8'-19'217'0,"-8"19"-128"0,3-25-28 16,-3 25-12-16,5-28 0 0,-5 28-3 0,6-24-2 15,-6 24-10-15,4-18-5 0,-4 18-3 0,0 0 5 16,0 0-2-16,-5-18-1 0,5 18-9 0,0 0-9 16,-23 0-4-16,23 0-5 0,-29 11 2 0,8 1 0 15,-2 3 7-15,-5 6 1 0,-1 4 9 0,-4 3-1 16,2 2-9-16,-1 1 24 0,0 1-27 0,0 0 21 0,6 2-12 16,0-3-13-16,4-4 5 0,5-3-7 0,4-6 1 15,13-18-4-15,-12 23 1 0,12-23-2 0,0 0 1 16,0 0-1-16,30 18 2 0,-10-15-1 0,1-5 2 15,9-1 1-15,1-2-2 0,6-4 1 0,3 1-1 16,-1-2 0-16,1 2 1 0,-2 1 3 0,-6 2-3 16,-2 2 2-16,-6 3-3 0,-6 3-1 0,-18-3 1 15,24 13-1-15,-24-13 3 0,7 27-2 0,-9-8 3 16,-5 4-3-16,-4 5 4 0,-5 2-5 0,-6 0 6 16,-3 2-7-16,-2-1 6 0,-2-2-7 15,1-3 3-15,2-4-10 0,5-3-4 0,21-19-20 16,-26 18-22-16,26-18-59 0,0 0-49 0,0 0-84 15,11-18-181-15,6-5-61 0,12 5 191 0</inkml:trace>
  <inkml:trace contextRef="#ctx0" brushRef="#br0" timeOffset="37961.4906">1627 9436 1242 0,'-27'13'272'0,"10"3"-234"16,-5-1-4-16,4 7 7 0,-6 1 24 0,3 5-26 15,-3 2 16-15,1 8-37 0,-2 1-1 0,3 5 5 16,4 1-14-16,4 1 10 0,3-5-8 0,3-2 6 16,6-7-8-16,3-6 0 0,6-5-8 0,-7-21 2 15,32 26-2-15,-8-18 3 0,4-7 2 0,4-3 2 16,3-9 4-16,4-5 1 0,0-8 4 0,2-5-6 16,-2-5 2-16,-1-1-9 0,-6 0 2 0,-6 1-7 15,-6 2 6-15,-7 3-5 0,-7 3 4 0,-6 4-2 16,-5 3-1-16,-6 1-7 0,11 18-5 0,-29-30-13 15,11 19-10-15,-4-2-21 0,3 8-17 0,-9-9-28 16,28 14-71-16,-42-18-97 0,42 18-290 16,0 0 24-16,-18-23 378 0</inkml:trace>
  <inkml:trace contextRef="#ctx0" brushRef="#br0" timeOffset="38963.7769">2357 10053 609 0,'-5'-16'107'0,"5"16"8"16,0 0 1-16,2-19 5 0,-2 19-3 15,3-18-10-15,-3 18-20 0,3-20-18 0,-3 20-12 16,9-23-11-16,-9 23-3 0,14-27-8 0,-14 27-5 15,23-30-9-15,-10 13-4 0,-13 17-8 0,30-27 0 16,-30 27-5-16,28-21 0 0,-28 21-5 0,24-14 1 16,-24 14-1-16,17-3 2 0,-17 3-2 15,0 0 2-15,17 17 1 0,-17-17-1 0,14 26 5 16,-6-6-2-16,1 4 5 0,-1 6-7 16,3 5 5-16,0 4-9 0,1 4 7 0,2 2-7 15,0-3-2-15,1-1 24 0,-1-2-23 0,1-5 24 16,1-3-14-16,3-6-6 0,3-5 5 0,3-5-5 15,1-6 4-15,0-5 3 0,2-4 3 0,0-7 5 16,1-4 3-16,-1-8 2 0,1-4-4 0,-1-6 0 16,-1-4-9-16,-3-3-13 0,-1-3 20 15,-3-3-21-15,-3 0 19 0,-3 0-6 0,0 0-7 16,-6 2 4-16,1 0-7 0,-3 1 7 0,0 1-7 16,-1 0 6-16,-2 3-7 0,1 1 6 0,0 3-6 15,-2 4 6-15,2 5-5 0,-3 5 1 16,-1 17-2-16,10-23-4 0,-10 23-7 0,0 0-4 15,0 0-10-15,20-6-20 0,-20 6-29 0,21 11-47 16,-21-11-36-16,37 14-230 0,-18-10-164 16,2-2 25-16,9 9 472 0</inkml:trace>
  <inkml:trace contextRef="#ctx0" brushRef="#br0" timeOffset="39198.1532">3575 9890 1635 0,'0'0'49'0,"0"0"-33"0,0 0-6 16,0 0 1-16,22-19 5 0,-1 6 2 0,4-3-8 16,6-1-3-16,1-2-9 0,6-1-2 0,0 2-15 15,3 7-44-15,-8-6-6 0,6 15-22 16,-17-14-51-16,11 23-79 0,-33-7-291 0,29 5 6 15,-12 11 364-15</inkml:trace>
  <inkml:trace contextRef="#ctx0" brushRef="#br0" timeOffset="39338.776">3563 10194 1349 0,'-7'-23'363'0,"7"23"-339"0,0 0-25 16,0 0-3-16,26-17 5 0,-6 4-1 0,4-3 3 15,7-5-5-15,5 0 4 0,8-5-7 0,7 2-1 16,4-4-30-16,13 9-72 0,-15-21-173 0,19 11-293 16,0 1 12-16,-2-9 400 0</inkml:trace>
  <inkml:trace contextRef="#ctx0" brushRef="#br0" timeOffset="40057.5083">4783 9769 1155 0,'0'0'82'16,"0"0"-57"-16,9-17-6 0,-9 17 20 0,0 0 11 15,0 0 2-15,0 0-12 0,0 0-25 16,-18 6-9-16,18-6-2 0,-16 28 11 0,4-10 5 16,3 7 13-16,-5-4 2 0,3 7 8 0,-2-2-6 15,2 3 4-15,-1-3-10 0,3 7 2 16,-1-5-10-16,4 2 1 0,2-4-10 0,1-1 0 16,6-5-9-16,0-3 1 0,-3-17-6 0,21 27-11 15,-21-27 11-15,36 15-12 0,-10-15 13 16,3-2 15-16,4-6-13 0,3-6 11 0,2-5-9 15,3-4-9-15,-2-4 5 0,1 0-4 0,-2-1 3 16,-3 1-3-16,-4 2 6 0,-4 1-7 0,-7 3 6 16,-3 3-5-16,-17 18 5 0,21-28-3 0,-21 28 3 15,0 0-1-15,0 0 2 0,0 0 0 0,0 0 0 16,0 0 0-16,0 0-2 0,0 0-1 0,0 0-1 16,0 0 3-16,-10 27-3 0,8-10 7 15,-1 3-2-15,3 2 2 0,2 0-3 16,0 1 2-16,5-3-5 0,-1 0 3 0,3-4-4 15,-9-16 4-15,21 27-3 0,-21-27 3 0,25 18 0 16,-25-18 2-16,32 6 0 0,-15-6 0 0,1-5 5 16,0-1 1-16,1-3 4 0,-1-5-3 0,-4-3 1 15,1-3-5-15,-2-2 2 0,-1-3-4 0,-2-2-1 16,0-1-4-16,-3-2 4 0,1 0-8 16,-1-3 4-16,-1-1-11 0,0 2-3 0,0-5-15 15,3 6-5-15,-5-4-23 0,7 7-21 16,-9-12-51-16,16 21-69 0,-21-25-134 0,14 14-219 0,2 7 45 15,-9-10 407-15</inkml:trace>
  <inkml:trace contextRef="#ctx0" brushRef="#br0" timeOffset="40510.6389">5851 9335 1547 0,'-32'11'95'0,"32"-11"-33"0,0 0-2 0,-17 12-4 15,17-12-8-15,0 0-14 0,-17 22-12 0,12-5-1 16,0 2-2-16,1 7 2 0,0 4-4 16,-2 1-12-16,-1 4 14 0,1 5-23 15,0 3 18-15,0 5-8 0,-1 2-9 0,-3 0 9 16,0 0-9-16,-1-1 8 0,2-4-5 0,-1-4 0 16,2-3 0-16,0-8 0 0,3-6 0 0,2-4 0 15,3-20 0-15,-1 21 0 0,1-21 0 0,0 0 0 16,0 0 0-16,0 0 0 0,0 0 0 0,0 0 0 15,20-31 0-15,-8 4 0 0,3-7 0 16,3-7 0-16,2-5 0 0,2 0 0 0,-1-1 0 16,0 0 0-16,0 1 0 0,-4 1 0 0,0 2 0 15,-1 1 0-15,-1-2 0 0,0 3 0 0,-2 2 0 16,1 4 0-16,-1 7 0 0,-2 9 0 0,-11 19 0 16,15-17 0-16,-15 17 0 0,0 0 0 15,0 0 0-15,11 21 0 0,-5-3 0 16,1 7 0-16,0 8 0 0,-2 3 0 0,1 5 0 15,-2 4 0-15,0 1 0 0,0 3 0 0,1 2 0 16,-1-1 0-16,2-2 0 0,-1-1 0 0,2-2 0 16,0-3 0-16,2 1 0 0,-2-8-37 0,5 2-38 15,-9-15-66-15,18 17-67 0,-21-39-57 0,18 30-306 16,-10-12 69-16,-8-18 255 0</inkml:trace>
  <inkml:trace contextRef="#ctx0" brushRef="#br0" timeOffset="40666.9733">5888 9867 1612 0,'-30'-18'168'16,"30"18"-59"-16,-26-7-31 0,26 7-17 0,0 0-42 15,0 0-19-15,0 0 0 0,0 0 0 0,0 0 0 16,0 0 0-16,23-3 0 0,0 1 0 16,8 0-1-16,3-8-47 0,7 6-32 0,-4-13-52 15,15 25-131-15,-15-19-344 0,3 6 18 0,-3 4 263 16</inkml:trace>
  <inkml:trace contextRef="#ctx0" brushRef="#br0" timeOffset="41088.7682">4165 9590 1739 0,'0'0'54'0,"0"0"-37"16,22-13-16-16,2 2 34 0,5-5-29 0,7-2 19 15,3-6-19-15,4 0-15 0,5 1-14 16,-2-6-39-16,11 16-83 0,-20-25-198 0,14 19-246 16,-4 1 14-16,-3-7 439 0</inkml:trace>
  <inkml:trace contextRef="#ctx0" brushRef="#br0" timeOffset="41999.3787">7092 9687 1039 0,'-6'-19'199'0,"6"19"-144"16,-18-4-15-16,18 4 2 0,-31 1 6 0,14 5 3 15,-9-2-11-15,1 6-6 0,-7-2-1 0,4 8 9 16,-7-5 3-16,8 7 5 0,-8-6-9 0,6 5-3 16,-1-4-11-16,6 2-2 0,2-3-6 15,5-1-1-15,17-11-7 0,-17 17-2 0,17-17-6 16,0 0-2-16,-3 17-3 0,3-17 2 0,0 0-2 15,22 25 3-15,-22-25 1 0,32 16 0 0,-14-9-1 16,0 0 1-16,2 0-3 0,-1-1 1 0,-1 1 0 16,1-3 0-16,-1 2-1 0,-18-6 3 0,30 11-3 15,-30-11 2-15,23 12-1 16,-23-12 1-16,17 14-2 0,-17-14 2 0,11 17-1 16,-11-17 2-16,5 21-1 0,-5-21 0 0,-6 27-2 15,6-27 3-15,-17 34-3 0,5-15 2 0,-3 1-3 16,-2-1 4-16,-1-1-6 0,-1 0-6 0,0-1 25 15,0 1-30-15,2-1 26 0,0-2-20 0,17-15-10 16,-24 23-11-16,24-23-34 0,0 0-52 0,0 0-72 16,0 0-84-16,0 0-281 0,0 0 76 15,15-43 289-15</inkml:trace>
  <inkml:trace contextRef="#ctx0" brushRef="#br0" timeOffset="42202.475">7406 9716 1619 0,'-11'21'29'0,"-1"3"-30"0,2 4 7 16,0-1 10-16,2 7 12 0,-6-3-5 0,5 0 3 16,-3 2-23-16,2-3 4 0,1-1-4 0,1-2 4 15,2-5-5-15,1 0 1 0,4-2-13 0,1-20-8 16,3 29-25-16,-3-29-24 0,12 17-39 15,-12-17-51-15,22-2-75 0,-22 2-285 0,22-23 63 16,4 12 288-16</inkml:trace>
  <inkml:trace contextRef="#ctx0" brushRef="#br0" timeOffset="42640.1843">7524 9376 1747 0,'0'0'47'0,"-23"22"-33"16,23-22-1-16,-10 17 1 0,10-17 5 0,4 17-4 16,-4-17 0-16,12 19 0 0,-12-19 4 0,23 23 3 15,-23-23 0-15,32 24-6 0,-15-10-3 0,1 0-8 16,1-2-13-16,-2 2 23 0,0 1-24 16,-17-15 23-16,28 35-10 0,-17-15-4 0,-2 2 3 15,-3-1-4-15,-2 3 5 0,-3 2-5 0,-2 0 4 16,-4 4-5-16,-1-1 6 0,-4 1-5 15,0-2 7-15,-2-2-5 0,1 1 4 0,-2-4-1 16,3-5 2-16,10-18-3 0,-15 23-2 0,15-23-1 16,0 0 0-16,0 0-1 0,0 0-1 0,0 0 1 15,0 0 0-15,17-24 4 0,-2 3-2 16,6-7 0-16,2-4-1 0,2-5 0 0,2 2 0 16,1-1 0-16,0 2 0 0,-1 3 0 0,-2 0 0 15,2 4 0-15,-3 1 0 0,1 5 0 0,-1 4 0 16,-6 4-4-16,0 6 4 0,-18 7-1 0,27-1 0 15,-27 1 7-15,0 0-6 0,16 31 0 0,-16-6 0 16,0 4 0-16,-7 7 0 0,-1 4 0 0,-1 1 0 16,-2 3-25-16,-3-3-1 15,6 2-16-15,-2-7-5 0,10 6-35 0,-2-17-23 16,19 11-67-16,-17-36-88 0,30 29-264 0,-4-12 1 16,-3-14 283-16</inkml:trace>
  <inkml:trace contextRef="#ctx0" brushRef="#br0" timeOffset="43218.945">8616 9598 1319 0,'0'0'111'15,"0"0"-49"-15,-23-27 7 0,23 27 11 16,0 0-24-16,0 0 4 0,0 0-38 15,0 0 11-15,-16-17-2 0,16 17-3 0,0 0-6 16,0 0-5-16,-25 15 10 0,25-15-13 0,-25 29 17 16,9-6-6-16,1 1-5 0,-2 5 0 0,0 1-20 15,1 1 0-15,-1 3 0 0,1-2 0 0,1 0 0 16,3 2 0-16,2-4 0 0,4 0 0 0,4-3 0 16,2-4 0-16,5-3 0 0,3-1 0 0,-8-19 0 15,31 25 0-15,-8-17 0 0,2-5 0 16,7-4 0-16,0-5 0 0,4-5 0 15,2-3 0-15,1-3 0 0,2-3 0 0,-3 0 0 0,-3-2 0 16,-5 0 0-16,-3-1 0 0,-3 2 0 16,-3 0 0-16,-3 3 0 0,-3 0 0 0,-15 18 0 15,19-29 0-15,-19 29 0 0,9-20 0 0,-9 20 0 16,0 0 0-16,0 0 0 0,0 0 0 16,0 0 0-16,0 0 0 0,0 0 0 0,0 0 0 15,-16 24 0-15,9-4 0 0,-2 4 0 0,2 3 0 16,0-1 0-16,2 1 0 0,2-4 0 0,3-1 0 15,4-5 0-15,-4-17 0 0,12 26 0 0,-12-26 0 16,25 17 0-16,-8-12 0 0,3-3 0 0,1-2 0 16,1-5 0-16,-3-4 0 0,0-3 0 0,-1-4 0 15,0-3 0-15,1-3 0 0,1-6 0 16,-3 0 0-16,-1-2 0 0,0 0 0 16,-4 1 0-16,-3-1 0 0,0-1 0 0,-4-1 0 15,-2 1 0-15,0-1 0 0,-2 3 0 0,-1-3 0 16,4 3-10-16,-4-5-46 0,8 5-54 0,-9-11-32 15,21 21-100-15,-27-17-229 0,18 10-76 0,3 9 79 16</inkml:trace>
  <inkml:trace contextRef="#ctx0" brushRef="#br0" timeOffset="43422.0672">9737 8958 1613 0,'-23'6'76'16,"7"13"-17"-16,-6-2-10 0,4 10-1 0,-4 2-21 16,3 5 1-16,-3 3-10 0,3 4 8 0,-2 4-11 15,1 3 2-15,3 2-13 0,0 2 3 0,3 2-12 16,2-2-2-16,1 0 16 0,2-3-23 16,3-5 13-16,1-2-18 0,4-1-24 0,-4-13-56 0,14 8-37 15,-9-36-70-15,14 36-281 0,-14-36-41 0,12 18 78 16</inkml:trace>
  <inkml:trace contextRef="#ctx0" brushRef="#br0" timeOffset="43609.5708">9321 9364 1821 0,'0'0'132'0,"0"0"-89"15,0 0-14-15,0 0-7 0,0 0-22 16,23 0 0-16,-3 3 0 0,7-3 0 0,7-2 0 15,9-2 0-15,4-4 0 0,4 2 0 0,0-3-5 16,4 5-68-16,-7-8-46 0,18 20-149 0,-11-15-363 16,-1 5 36-16,-3 2 240 0</inkml:trace>
  <inkml:trace contextRef="#ctx0" brushRef="#br0" timeOffset="46390.9858">2132 10924 852 0,'0'0'97'15,"12"-18"-16"-15,-12 18 13 0,0 0-9 0,-6-18 0 16,6 18-22-16,-19 4-30 0,19-4-17 16,-34 13-13-16,11-1 2 0,-5 6 4 0,0 5 16 15,-7 0 9-15,3 11 18 0,-6-5 4 0,7 12 7 16,-5-2-12-16,8 7 5 0,0-5-23 0,6 0 0 16,4-2-18-16,4-3 0 0,6-1-11 15,5-2-11-15,4-4 23 0,6 0-28 0,6-6 27 16,4 0-13-16,6-6-5 0,4-4 5 0,4-3-5 15,5-6 3-15,1-4-1 0,6-4 0 0,2-5 1 16,-1-5-2-16,2-3 3 0,-3-5-4 0,2-1-12 16,-3-2 26-16,-2-4-25 0,-1 0 25 0,-6 2-9 15,-4 0-5-15,-6 4 6 0,-4 4-3 0,-19 19 2 16,21-25-1-16,-21 25 4 16,0 0 1-16,0 0 3 0,0 0 0 0,0 0-3 15,0 0-2-15,-19 0-5 0,19 0 0 0,-22 25-3 16,11-4 3-16,0 5-3 0,3 4 6 0,-1 5-7 15,3 2-6-15,2 0 23 0,2 2-24 0,3-4 25 16,3-2-11-16,4-4-6 0,3-5 6 0,3-4-6 16,3-5 4-16,5-5-3 0,3-4 4 0,3-6 1 15,4-5 2-15,1-7 6 0,2-5 2 16,0-9 9-16,0-4-4 0,-2-7 0 0,-1-4-9 16,-3-4-13-16,-1 0 21 0,-3-1-18 0,-3 3 19 15,-5-1-5-15,-1 2-9 0,-5 2 5 16,-1 0-7-16,-4 2 5 0,-2 3-6 0,-4 4 5 15,-2 4-6-15,0 3 3 0,0 4-4 0,-2 0 2 16,0 3-6-16,4 17-2 0,-6-24-7 16,6 24-7-16,0 0-10 0,0 0-15 0,0 0-22 15,0 0-28-15,0-18-36 0,17 30-62 0,-17-12-107 16,18-12-244-16,8 17 64 0,-9-15 403 0</inkml:trace>
  <inkml:trace contextRef="#ctx0" brushRef="#br0" timeOffset="46596.0678">3287 11095 1653 0,'-34'23'54'0,"34"-23"-19"15,0 0-13-15,0 0-5 0,0 0-10 0,0 0-5 16,0 0 2-16,22-10-3 0,2 0 1 0,4-4-3 15,4 1 1-15,2-4-12 0,3 3-15 16,-4-3-25-16,6 9-17 0,-10-13-42 0,15 23-128 16,-26-23-28-16,14 11-262 0,-9 13 57 0,-23-3 455 15</inkml:trace>
  <inkml:trace contextRef="#ctx0" brushRef="#br0" timeOffset="46738.7086">3226 11283 1494 0,'-18'22'85'15,"-2"-10"-47"-15,20-12-13 0,0 0-17 0,-13 20-7 16,13-20-5-16,0 0-1 0,30-2 2 0,-10-2 1 16,7-6 2-16,2-5-17 0,10 3-30 0,-6-13-59 15,19 16-118-15,-17-6-295 0,10-8 12 0,10 12 291 16</inkml:trace>
  <inkml:trace contextRef="#ctx0" brushRef="#br0" timeOffset="47377.1432">4374 10957 1442 0,'17'-6'147'0,"-17"6"-91"0,0 0-13 16,0 0-8-16,0 0-2 0,0 0-12 0,-17 6-11 15,17-6-9-15,-8 22-1 0,2-5-3 0,-1 6 3 16,0 4-3-16,-1 7 6 0,-2 4-7 0,-1 0 3 16,1 2-15-16,-1-5-6 0,6 3-34 0,-3-11-12 15,13 8-39-15,-10-18-29 0,22 13-44 0,-17-30-161 16,0 0-113-16,45 26 55 0,-27-40 399 16</inkml:trace>
  <inkml:trace contextRef="#ctx0" brushRef="#br0" timeOffset="47705.2756">4783 10896 1540 0,'-17'5'42'0,"-5"-1"-12"16,5 6 6-16,-5 0 2 0,6 10 4 0,-5 0-16 16,2 8-1-16,0 0-10 0,1 6 5 0,4 2-4 15,3 3 5-15,2-3-9 0,5-1 6 0,4-5-11 16,3-1 6-16,3-2-9 0,6-3 3 15,5-2-5-15,3-3 6 0,3-5-4 0,3-2 3 16,3-6-1-16,1-5-1 0,3-3 6 0,1-6-2 16,-2-4 5-16,-1-2-3 0,-4-6 2 15,-4-1-6-15,-2-5 2 0,-3-3-8 0,-3-2 5 16,-2-4-7-16,-3-3 4 0,-2 1-6 0,-4 0 4 16,-3 4-4-16,-3 4 0 0,-4 0-8 0,-3 3-1 15,-2 2-13-15,-2 3-1 0,-3 1-12 0,16 20-4 16,-32-28-9-16,32 28-1 0,-29-12-9 0,29 12-6 15,-22 0-16-15,22 0-41 0,0 0-57 0,-8 31-122 16,8-31-172-16,5 18 25 0,15 2 433 16</inkml:trace>
  <inkml:trace contextRef="#ctx0" brushRef="#br0" timeOffset="47924.0415">5506 10767 1375 0,'-9'31'212'0,"9"-31"-129"0,-19 27-49 16,19-27 31-16,-19 34-42 0,4-11 0 0,2 4 0 16,-4 3-11-16,1 1 2 0,2 3-7 0,0 1 5 15,2 0-9-15,1 1 5 0,1-2-10 0,4-2 3 16,3-3-8-16,3-6-3 0,4-1-17 16,-4-22-34-16,15 32-15 0,-15-32-6 0,29 24-41 15,-29-24-42-15,40-8-300 0,-15 8-61 16,-5-13 176-16</inkml:trace>
  <inkml:trace contextRef="#ctx0" brushRef="#br0" timeOffset="48111.5268">5874 10817 1666 0,'-19'3'92'0,"11"15"-53"0,8-18-2 15,-23 33 1-15,8-11-16 0,3 3-3 16,-1 3-13-16,-1 2 1 0,2 2-7 0,1-1 3 15,1 2-5-15,1 1 5 0,0 0-7 0,2-2 5 16,2-2-12-16,1-4-3 0,3-1-23 0,-4-8-54 16,13 7-12-16,-8-24-36 0,12 34-93 0,-12-34-152 15,0 0-116-15,3 20 85 0,-3-20 415 16</inkml:trace>
  <inkml:trace contextRef="#ctx0" brushRef="#br0" timeOffset="48314.6656">5374 10859 1777 0,'-29'5'186'15,"7"3"-135"-15,22-8-22 0,-26 12-25 0,26-12-4 16,0 0 0-16,0 0 0 0,0 0 0 0,31 11 0 16,-5-10 0-16,12-4 0 0,11-4 0 0,7-6 0 15,8-2 0-15,3-3 0 0,2-1 0 0,2 1 0 16,-7-1 0-16,4 7-73 0,-10-10-61 0,16 26-122 15,-22-15-380-15,6 7 53 0,0 7 219 16</inkml:trace>
  <inkml:trace contextRef="#ctx0" brushRef="#br0" timeOffset="48939.685">7058 10480 1521 0,'-19'-12'44'0,"19"12"-22"0,-37-20 9 16,20 15 6-16,-7 1 2 0,4 7-9 0,-5 5-20 16,-2 8-6-16,-3 8-6 0,-3 9 14 15,-4 5 2-15,2 10 14 0,-4 4-6 0,5 9-7 16,0 2 15-16,6 4-18 0,4-3 13 16,7-4-7-16,5-5-17 0,7-1 4 0,6-4-11 15,5-6 7-15,9-2-22 0,3-10 2 0,10 0-33 16,-1-15-51-16,21 8-38 0,-14-27-84 0,26 3-308 15,-3 1 15-15,-6-14 218 0</inkml:trace>
  <inkml:trace contextRef="#ctx0" brushRef="#br0" timeOffset="49392.7912">7142 10733 1805 0,'-23'12'25'0,"23"-12"-24"16,0 0-6-16,0 0 1 0,0 0 1 0,0 0 9 15,29-6 4-15,-6 0 2 0,5-6 7 0,6 0-4 16,3-3 2-16,2 2-8 0,-2 0-2 0,1 2-7 16,-5 3 1-16,0 1-1 0,-7 4 1 0,-4 2-1 15,-5 1 1-15,-17 0 0 0,19 6 1 16,-19-6 3-16,0 0 0 0,3 21 4 0,-3-21-2 15,-9 23 0-15,-2-6-4 0,-3 0 2 0,-4 3-6 16,-1 1 6-16,-3-2-2 0,0 2-9 16,4-3 28-16,-1-1-28 0,19-17 28 0,-28 27-17 15,28-27-3-15,0 0-3 0,-12 21-2 0,12-21 1 16,0 0-4-16,21 14 4 0,-21-14-3 16,28 6 4-16,-11-6 1 0,2 0 0 0,4 1 0 15,-1-1-1-15,0 2 0 0,-1 0 1 0,-2 3 1 16,-19-5 1-16,27 12 0 0,-27-12 1 0,13 17 2 15,-13-17 5-15,3 29 0 0,-7-11 5 0,-4 1-2 16,-4 2-12-16,-4 1-1 0,-3 3 0 0,-1 0 0 16,-1 0 0-16,0-4 0 0,1-2 0 0,20-19 0 15,-25 25 0-15,25-25-20 16,0 0-24-16,0 0-17 0,0 0-10 0,0 0-26 16,20-11-29-16,10 6-65 0,-18-31-105 0,20 7-229 15,3 4 39-15,-8-15 357 0</inkml:trace>
  <inkml:trace contextRef="#ctx0" brushRef="#br0" timeOffset="49564.7501">7877 10705 993 0,'0'-30'305'0,"18"28"-98"0,-18 2-55 16,0 0-32-16,-4-18-21 0,4 18-30 15,0 0-24-15,0 0-20 0,-12 24-12 0,12-24 0 16,-15 37-7-16,8-8-6 0,-1 1 0 0,-1 4 0 16,1-1 0-16,0-2 0 0,2-2 0 0,1 0 0 15,2-1 0-15,-1-1 0 0,4-2 0 16,0-4-27-16,5 3-27 0,-5-24-18 0,13 45-71 15,-13-45-155-15,12 20-301 0,-12-20 22 16,25 16 301-16</inkml:trace>
  <inkml:trace contextRef="#ctx0" brushRef="#br0" timeOffset="49720.9255">8104 10882 1524 0,'0'0'79'0,"4"-24"-92"0,-4 24-12 0,6-22 6 16,0 5 19-16,-6 17-44 0,20-33-37 16,4 29-130-16,-16-16-190 0,5 0-80 0,12 14 154 15</inkml:trace>
  <inkml:trace contextRef="#ctx0" brushRef="#br0" timeOffset="49955.3814">8548 10588 1585 0,'-17'23'124'0,"-12"-8"-45"16,6 8-7-16,-7-4-14 0,6 3-12 0,0-2-15 15,4 2-8-15,3-3-7 0,5 2-19 0,2-4 10 16,5 2-16-16,4-2 19 0,1-17-7 16,10 30 2-16,-10-30-5 0,21 23 0 15,-21-23 0-15,35 12 0 0,-11-10 0 0,4-5 0 16,5-3-8-16,5 0-24 0,1-6-8 0,4 0-2 15,-2-7-16-15,4 3-25 0,-9-12-14 0,13 15-92 16,-23-21-51-16,19 12-186 0,-13 3-88 0,-15-12 197 16</inkml:trace>
  <inkml:trace contextRef="#ctx0" brushRef="#br0" timeOffset="50127.1906">8753 10599 1636 0,'-43'18'139'0,"23"10"-81"16,-2-2-20-16,5 6 2 0,-1-3-10 15,2 5-18-15,2-3 12 0,3 1-30 0,3-4 15 16,3-4-7-16,5-3-5 0,3-1-2 0,3 0-4 16,5-1 0-16,7-3-19 0,3-3-13 15,8 3-42-15,-7-14-62 0,22 21-153 0,-10-16-287 16,1-2 27-16,5 6 341 0</inkml:trace>
  <inkml:trace contextRef="#ctx0" brushRef="#br0" timeOffset="50596.0149">9181 10696 1529 0,'0'0'159'15,"0"0"-116"-15,0 0-15 0,0 0 2 0,0 0 5 16,0 0-8-16,0 0-9 0,-17 3-9 16,17-3-6-16,-7 29 4 0,2-9 0 0,2 4-14 15,-2-1 26-15,-1 2-29 0,1-1 21 0,-2-1-9 16,2-1-5-16,2-2 4 0,1-1-8 15,2-19-6-15,0 33-16 0,0-33-20 0,10 24-31 16,-10-24-24-16,20 12-29 0,-20-12-34 0,26 1-39 16,-26-1-55-16,17-24-197 0,5 21 65 0,-16-22 386 15</inkml:trace>
  <inkml:trace contextRef="#ctx0" brushRef="#br0" timeOffset="50768.627">9244 10491 855 0,'-24'-26'212'0,"24"26"-46"15,-26-20-42-15,26 20-45 0,-20 2-35 0,20-2-10 16,0 0-14-16,-18 23-7 0,18-23-10 16,0 21-1-16,0-21-5 0,17 20-3 0,1-9-36 15,-1-9-28-15,14 10-35 0,-9-14-27 16,16 11-20-16,-11-10-24 0,10 7-37 0,-4 0-41 16,-7-6 24-16,11 12 62 0</inkml:trace>
  <inkml:trace contextRef="#ctx0" brushRef="#br0" timeOffset="51034.2245">9566 10589 679 0,'0'0'258'0,"5"23"-41"15,-5-23-68-15,-21 7-35 0,4-5-31 16,17-2-11-16,-29 11-4 0,29-11-5 0,-34 14-6 16,17-4-7-16,-3-4-7 0,3 3-5 0,0 0-3 15,17-9-6-15,-27 16-7 0,27-16-6 0,0 0-7 16,-19 17-5-16,19-17-3 0,0 0-1 0,0 0-1 16,0 0 2-16,15 18-1 0,-15-18 1 0,24 6-1 15,-24-6 0-15,34 3 0 0,-15-1 0 16,2-1 1-16,2 2-1 0,-2 1 0 15,-3 1 0-15,-1 2 0 0,-17-7 1 0,24 21-1 16,-24-21-17-16,13 31 26 0,-12-11-23 0,-4 1 23 16,0 1-5-16,-7 0-4 0,-1 1 3 0,-1-1-4 15,-3-2 4-15,4-2-5 0,11-18 3 0,-20 27-3 16,20-27-4-16,0 0-14 0,0 0-15 0,0 0-25 16,0 0-36-16,18-1-52 0,-12-32-114 15,24 10-326-15,-3-7 50 0,0-10 289 0</inkml:trace>
  <inkml:trace contextRef="#ctx0" brushRef="#br0" timeOffset="51275.0202">9870 10138 1576 0,'-25'34'231'0,"25"-34"-176"0,-24 38-36 16,13-16 33-16,4 8-8 0,-2-1-18 0,2 2-3 15,1 3-13-15,2 2 1 0,-2 2-11 0,5 2 0 16,-1-1 0-16,0 3 0 0,2 0 0 15,0-1 0-15,2 0 0 0,-2 0 0 0,0-2 0 16,-3 0 0-16,2-4 0 0,-1-3 0 0,0-3 0 16,1-3 0-16,0-6 0 0,1-2 0 15,0-18 0-15,-3 28 0 0,3-28 0 0,0 0 0 16,0 17-17-16,0-17-25 0,0 0-15 0,0 0-19 16,0 0-36-16,9-29-62 0,14 28-117 0,-23 1-242 15,11-35-1-15,-11 35 324 0</inkml:trace>
  <inkml:trace contextRef="#ctx0" brushRef="#br0" timeOffset="51799.6369">9783 10934 1271 0,'-19'-1'141'0,"19"1"-41"0,0 0-11 16,0 0-6-16,0 0-14 0,0 0-16 0,0 0-15 16,0 0-4-16,0 0-5 0,0 0-1 0,0 0-6 15,0 0-7-15,0 0-6 0,0 0-5 0,0 0-3 16,7-20-2-16,-7 20 1 0,11-18-1 16,-11 18 2-16,18-20-2 0,-18 20 3 15,25-26-3-15,-25 26 1 0,28-25-1 0,-11 10-9 31,2 2 25-31,-2 2-23 0,0 0 25 0,-17 11-16 16,26-12-1-16,-26 12 1 0,18-5-1 0,-18 5 0 16,0 0 2-16,0 0 0 0,21 9-1 0,-21-9 1 0,0 0-18 15,11 19 17-15,-11-19-16 0,5 21 24 0,-5-21-7 16,1 28 3-16,-1-28-4 16,-1 27-8-16,1-27-6 0,1 26-11 0,-1-26-12 15,2 23-18-15,-2-23-27 0,9 19-51 0,-9-19-106 16,0 0-332-16,18-5 27 0,-18 5 248 0</inkml:trace>
  <inkml:trace contextRef="#ctx0" brushRef="#br0" timeOffset="52093.5685">10231 10031 1748 0,'0'0'30'0,"-15"21"-6"0,15-21 7 0,-2 35 9 0,2-14-1 0,4 3-5 16,0 0 8-16,5 3-26 0,1 0 18 0,-1 2-25 15,4 0-9-15,-4 2 0 0,5 2 0 0,-2-1 0 16,0 2 0-16,-1 1 0 0,-2 2 0 0,-3-1 0 16,-3 3 0-16,0-4 0 0,-6 1 0 0,1-3 0 15,-5-1 0-15,-1 0 0 0,0-3 0 0,-6-2-5 16,6 0-13-16,-6-4-20 0,2-2 25 15,12-21-12-15,-23 30-5 0,23-30-25 0,-21 24-61 16,-3-31-127-16,24 7-375 0,-22 6 42 0,22-6 267 16</inkml:trace>
  <inkml:trace contextRef="#ctx0" brushRef="#br0" timeOffset="54406.1382">2256 12301 833 0,'0'0'34'0,"-19"-7"-26"16,19 7 13-16,0 0 19 0,-13 17 17 0,13-17 12 15,-10 29-7-15,5-7-6 0,-4-2-10 0,1 7 2 16,-5-4-8-16,5 8 4 0,-6-5-15 0,3 6 5 15,-2-1-16-15,1 3 6 0,-3 1-10 16,3 5-10-16,-4-1 30 0,1 2-30 0,-3-5 33 16,1 1-12-16,-1-3-12 0,2-1 11 0,-1-8-8 15,5-2 1-15,12-23-6 0,-17 25-3 16,17-25-11-16,0 0 2 0,0 0-1 0,0 0-1 16,0 0 8-16,28-26 1 0,-13 2 8 0,3-4-2 15,1-8 6-15,3-6-11 0,1-6-15 16,2-1 22-16,-2-2-21 0,1 3 26 0,-2-2 3 15,0 5-7-15,-4-1 9 0,0 3-10 0,-3-1 7 16,-2 3-11-16,-2 1 6 0,3 4-9 0,-4 1 3 16,4 3-7-16,-3 5 3 0,-1 2-6 0,-2 5 4 15,-8 20-4-15,16-27-14 0,-16 27 15 0,0 0-17 16,19-13 16-16,-19 13 0 0,0 0 0 0,25 0 0 16,-25 0 0-16,23 7 18 15,-23-7-17-15,30 26 19 0,-12-8-10 0,1 6-5 16,1 4 10-16,0 3-11 0,0 6 2 0,2 4-8 15,0 2 4-15,0 3-7 0,-2 2 8 0,-2 1-7 16,-4-1 7-16,0 2-10 0,-3-1 2 0,-4 0 17 16,-1-2-17-16,-1-5 11 0,-4-2-26 0,3-4-10 15,-3-4 0-15,1-2-10 0,-2-9-6 0,8 4-73 16,-8-25-39-16,5 27-81 0,-5-27-157 16,0 0-91-16,0 0 112 0,-21-32 375 0</inkml:trace>
  <inkml:trace contextRef="#ctx0" brushRef="#br0" timeOffset="54562.3965">2337 12638 1352 0,'-21'-24'319'0,"21"24"-248"0,0 0-34 0,0 0-19 16,0 0-10-16,0 0-1 0,20 5 0 0,7-4-2 16,8-2-2-16,9-1-3 0,9-4 0 0,8-2-10 15,7 3-56-15,-7-19-124 0,7 15-403 0,4-4-22 16,0-3 263-16</inkml:trace>
  <inkml:trace contextRef="#ctx0" brushRef="#br0" timeOffset="58859.3401">3304 12421 1602 0,'24'0'118'0,"-24"0"-107"15,15-16-11-15,3 0 0 0,8-2 0 0,5-4 6 16,5-1-5-16,1 0 6 0,5 2-8 0,-4 3-4 15,1 0-11-15,0 6-12 0,-7-3-21 0,4 12-23 16,-14-10-42-16,14 21-86 0,-36-8-183 16,28-4-136-16,-9 18 162 0,-19-14 357 0</inkml:trace>
  <inkml:trace contextRef="#ctx0" brushRef="#br0" timeOffset="59031.2166">3319 12662 1586 0,'0'0'81'0,"0"0"-57"0,0 0-20 16,17 3-7-16,-17-3 1 0,23-7 7 0,-3 1-1 15,5-4 5-15,6-6-7 0,8-4 2 0,5-3-6 16,8-3-4-16,4-7-40 0,11 8-52 0,-10-22-107 16,24 14-265-16,-12-2-72 0,-6-6 198 0</inkml:trace>
  <inkml:trace contextRef="#ctx0" brushRef="#br0" timeOffset="59609.3505">4492 12252 984 0,'4'-22'337'0,"-4"22"-274"0,0 0-12 16,14-21-3-16,-14 21 9 0,14-23 2 0,-14 23-11 16,14-20-16-16,-14 20-11 0,16-17-5 15,-16 17-2-15,23-17 0 0,-23 17 2 0,37-19-5 16,-13 9-3-16,5 2-5 0,3-1-21 0,2 3 33 16,4 2-30-16,-1-1 32 0,0 2-13 0,-1 0-1 15,-4 3-3-15,-4 2-1 0,-5 1 1 0,-2 1-17 16,-21-4 33-16,24 17-33 0,-24-17 28 15,7 31-15-15,-10-10-6 0,-6 2 4 0,-4 5-2 16,-8 1 7-16,-2 1-2 0,-5 1 6 16,-2 0-5-16,-1-1 9 0,-2 2-5 0,2-1 11 15,-2-1 1-15,2-1 10 0,0-2-4 0,5-3 4 16,2-2-6-16,7-3-1 0,2-2-5 0,15-17-2 16,-14 24-6-16,14-24-3 0,0 0-3 0,7 21 3 15,-7-21-3-15,26 8 3 0,-8-6-1 0,6-4 0 16,5-2 1-16,4-5-1 0,7-4 3 0,3-5-8 15,2-3-13-15,2-4-22 0,4 4-40 16,-10-13-63-16,18 22-143 0,-11-13-302 0,-7-1 42 16,1 10 336-16</inkml:trace>
  <inkml:trace contextRef="#ctx0" brushRef="#br0" timeOffset="59953.1163">5498 12054 1424 0,'5'-20'188'15,"-5"20"-117"-15,0 0-27 0,0 0-12 0,-19 9 0 16,19-9-3-16,-23 20 6 0,5-1-37 0,-4 1 25 15,-1 4-28-15,-4 3 11 0,3 2 14 0,0 0-6 16,3 0 4-16,4-4-5 0,4 0 1 0,4-4-7 16,4-1 1-16,6-3-5 0,-1-17 1 0,15 30-3 15,-15-30 2-15,33 23-4 0,-8-17 2 0,7-4-1 16,7-5 4-16,7-5 1 0,6-4-4 16,6-3 2-16,2-3-12 0,1-4-4 0,-2-2-13 15,-1-1-5-15,-7-2-31 0,4 2 8 0,-10-7-31 16,7 10-37-16,-21-18-66 0,17 19-172 0,-20-5-169 15,-11-4 55-15,6 15 433 0</inkml:trace>
  <inkml:trace contextRef="#ctx0" brushRef="#br0" timeOffset="60109.3541">5906 11949 788 0,'-34'15'189'16,"-11"-7"-39"-16,13 17 10 0,-12-8-55 0,13 13-32 16,-8-7 30-16,14 13-52 0,-5-3 13 0,6 8-20 15,3-2-22-15,5 1 4 0,4-4-19 0,7-2 2 16,5-1-11-16,6-3 3 0,6-1-7 0,5-5 3 15,6-1-13-15,1-5-20 0,12 4-22 0,-4-12-27 16,20 13-80-16,-16-26-122 0,14 6-234 16,7 0 8-16,-8-16 414 0</inkml:trace>
  <inkml:trace contextRef="#ctx0" brushRef="#br0" timeOffset="60362.2001">6377 12186 1649 0,'-23'6'51'0,"-4"-4"-19"0,5 7 6 0,-1-3 5 16,5 4 0-16,-4 1-14 0,4 3-5 0,0-1-7 15,18-13 2-15,-28 30-3 0,28-30 0 0,-16 32-5 16,16-32-2-16,-4 31-8 0,5-14 3 15,-1-17-5-15,14 29 1 0,-14-29-2 0,25 25 0 16,-5-15 0-16,0-3-3 0,6-1-12 0,2-6-10 16,7 0-22-16,1-9-16 0,8 6-26 0,-7-16-37 15,18 18-79-15,-21-27-144 0,12 7-180 0,4 7 43 16,-10-18 453-16</inkml:trace>
  <inkml:trace contextRef="#ctx0" brushRef="#br0" timeOffset="60862.2905">6860 12224 1397 0,'-35'5'190'0,"22"12"-105"16,-7-6-30-16,8 7-4 0,12-18-18 0,-28 34-3 15,28-34-13-15,-25 34 0 0,25-34-7 0,-17 29-1 16,17-29-6-16,-12 23 0 0,12-23-2 16,-5 17 0-16,5-17 0 0,0 0 4 0,6 19-2 15,-6-19 1-15,0 0-3 0,0 0 0 0,21 15 0 16,-21-15-2-16,0 0 3 0,26-5-2 0,-26 5-1 15,20-12 0-15,-20 12 2 0,22-22-2 16,-22 22 4-16,22-33-3 0,-11 14 2 0,0-2-3 16,0 1 2-16,1-1-2 0,-1 2 3 0,0 1-2 15,-1-3 10-15,-2 4-4 0,-1 0 6 16,-7 17-2-16,14-29-3 0,-14 29-1 0,10-20 0 16,-10 20-2-16,0 0 0 0,0 0-2 0,0 0 0 15,0 0-1-15,0 0 1 0,0 0 0 0,11 17-1 16,-10 0 3-16,-2 1-4 0,-1 1 3 0,0 2-4 15,1-3 3-15,1-18-4 0,1 31 4 0,-1-31-4 16,7 18 2-16,-7-18 0 0,22 6 0 0,-22-6 1 16,37-4 1-16,-14-6 1 0,2-3 7 15,4-6 7-15,2-2-7 0,2-2-10 0,-1-1 0 16,-1-2 0-16,-3 2 0 0,-4 2 0 16,-3 3 0-16,-21 19 0 0,28-26 0 0,-28 26 0 15,0 0 0-15,0 0 0 0,0 0 0 0,0 0 0 16,0 0 0-16,0 0 0 0,0 0 0 0,-1 33 0 15,-8-10 0-15,-1 5 0 0,-2 0 0 16,2 2 0-16,-1-1 0 0,4 2 0 0,-3-4-14 16,7 3-52-16,-4-8-27 0,15 18-172 0,-8-40-97 15,-15 35-236-15,15-13 26 0,0-22 496 0</inkml:trace>
  <inkml:trace contextRef="#ctx0" brushRef="#br0" timeOffset="61878.6137">8449 12080 1088 0,'0'0'218'0,"-1"-21"-187"0,1 21 15 16,0 0-10-16,-5-19 25 0,5 19-3 0,0 0-17 16,-20-7-16-16,20 7-13 0,-21 7-6 0,21-7 3 15,-28 17 22-15,28-17-28 0,-32 27 38 0,17-8-30 16,-2 0 14-16,2 5 5 0,0-1-8 15,4 5 3-15,0-2-14 0,5 1 4 0,3-2-11 16,1-3 3-16,6 0-6 0,3-4 1 16,-7-18-4-16,25 29 4 0,-6-20-2 0,3-1 2 15,4-6-2-15,-1-3-1 0,3-4 1 0,1-5-1 16,-2-3 3-16,1-4-3 0,-1-2 4 0,-3-4-4 16,0 0 5-16,-3-1-6 0,-1 0 4 0,-2-2-8 15,-2 1 6-15,-1 2-6 0,-4 0 7 0,-2 5-3 16,-9 18 5-16,5-29-3 0,-5 29-13 15,-6-21 30-15,6 21-31 0,0 0 30 0,-16-19-14 16,16 19-1-16,0 0 3 0,-18-8-5 0,18 8 4 16,0 0-3-16,0 0-1 0,0 0 0 0,0 0 0 15,0 0-2-15,0 0-1 0,1 17 4 16,-1-17-4-16,23 10-10 0,-23-10 13 0,34 7-14 16,-15-5 14-16,5-1 1 0,-1 0 2 0,0 0 1 15,0 2 17-15,-1 1-13 0,-2 1 12 16,0 2-16-16,-20-7-3 0,30 21 2 0,-30-21-2 15,22 31 3-15,-16-11-3 0,-2 0 2 0,-4 3-3 16,-1 2 4-16,-4 1-4 0,-2 0 6 0,-2-2-6 16,-1 0 4-16,1-1-4 0,-1-4 10 0,10-19-1 15,-13 27 5-15,13-27-2 0,0 0-4 0,0 0 1 16,0 0-4-16,0 0 7 0,0 0 7 16,0 0 7-16,8-21 4 0,1 4-19 0,4-7-10 15,0-2 0-15,2-1 0 0,1 0 0 16,-2 3 0-16,1-1 0 0,-2 1 0 0,-1-3 0 15,1 2 0-15,-2 3 0 0,-1 1 0 0,0 4 0 16,-10 17 0-16,17-23 0 0,-17 23 0 0,0 0 0 16,20-17 0-16,-20 17 0 0,18-6-5 0,-1 8-66 15,-17-2-10-15,46 3-77 0,-29-20-155 16,23 21-268-16,-1-6-19 0,7-5 363 0</inkml:trace>
  <inkml:trace contextRef="#ctx0" brushRef="#br0" timeOffset="62378.6212">10338 11736 1236 0,'0'0'101'0,"0"0"-21"15,0 0-6-15,-26-9-3 0,26 9-17 16,-23 14-28-16,6-5-6 0,-5 5-6 0,1 4 8 16,-5 1 1-16,2 6 6 0,-3 2-5 0,3 2 4 15,-2 3-8-15,5 0 4 0,4 2-6 0,4 0-9 16,2-5 21-16,5 1-28 0,2-1 17 15,6-1-13-15,5 0-8 0,4-4 6 0,6-2-4 16,3-3 3-16,6-6-3 0,6-2 2 0,2-5-2 16,5-4 0-16,3-7-2 0,2-4 1 0,2-5 1 15,-1-6 0-15,-1-3 7 0,-5-3-1 0,-6-3 8 16,-3-1 9-16,-6-3-20 0,-4-2 18 0,-4-3-22 16,-4-2 4-16,-4 1 3 0,0-1-7 15,-5 1 5-15,0 1-6 0,-4 2 6 16,-2 3-6-16,-2 4 4 0,-2 3-4 0,-2-1 2 15,-2 5-6-15,1 3 1 0,10 19-7 0,-26-23 0 16,26 23-1-16,-28-1-1 0,28 1-2 0,-30 24-2 16,10-5-3-16,3 8-8 0,-2 2 0 0,3 3-17 15,0-6-14-15,11 9-46 0,-7-18-43 0,25 19-96 16,-13-36-48-16,6 27-205 0,18-4 52 16,-24-23 446-16</inkml:trace>
  <inkml:trace contextRef="#ctx0" brushRef="#br0" timeOffset="62566.172">10997 11998 1804 0,'-28'10'40'0,"5"0"-13"0,6-4-21 0,17-6 0 15,-18 3-6-15,18-3-19 0,0 0-27 0,0 0-40 16,0 0-65-16,18-42-105 0,8 25-306 0,-1 1 7 15,1-14 348-15</inkml:trace>
  <inkml:trace contextRef="#ctx0" brushRef="#br0" timeOffset="62941.1353">11307 11716 1551 0,'-33'-2'172'0,"33"2"-117"0,0 0-23 16,0 0-3-16,0 0-7 0,5-22-3 0,-5 22 1 16,33-22-2-16,-11 9 1 0,6 2-1 0,1 0-1 15,5 0-3-15,-2 1 1 0,-1 1-2 0,0 2 0 16,-2 1 1-16,-1 2-8 0,-4 3-6 0,-3 1 0 16,-4 1 0-16,-17-1 0 0,22 5 0 15,-22-5 0-15,0 0 0 0,13 19 0 0,-13-19 0 16,-1 21 0-16,1-21 0 0,-12 28 0 15,-1-11 0-15,-4 3 0 0,-4 3 0 0,-5 1 0 16,0 4 0-16,-5 0 0 0,1 1 0 0,-2 0 0 16,1 0 0-16,1-1 0 0,4-1 0 0,5-2 0 15,4-5 0-15,7-3 0 0,10-17 0 0,-5 25 0 16,5-25 0-16,14 17 0 0,-14-17 0 0,35 6 0 16,-7-6 0-16,11-5 0 0,6-4 0 15,7-3 0-15,3-6 0 0,3-1 0 0,2-4-9 16,3 3-47-16,-1-6-16 0,4 8-25 15,-13-14-57-15,18 21-104 0,-26-12-325 0,11-4 32 16,-3 6 285-16</inkml:trace>
  <inkml:trace contextRef="#ctx0" brushRef="#br0" timeOffset="63159.9107">12341 11594 1780 0,'-30'6'90'0,"6"8"-23"15,-4-2-14-15,3 2-6 0,-2-1-37 0,2 4-10 16,2-1 0-16,3 1 0 0,3-1 0 0,17-16 0 15,-21 26 0-15,21-26 0 0,-1 28 0 0,1-28 0 16,18 30 0-16,-18-30 0 0,34 29 0 0,-12-18 0 16,8 0 0-16,4-3 0 0,8-4 0 15,7 0 0-15,7-4 0 0,3-2 0 16,2-4 0-16,1-4 0 0,1-1 0 0,-1-4-12 16,2 3-35-16,-7-5-8 0,2 5-29 0,-12-14-49 15,16 18-100-15,-34-15-303 0,10 0-26 0,-5 3 178 16</inkml:trace>
  <inkml:trace contextRef="#ctx0" brushRef="#br0" timeOffset="63316.2164">12684 11570 1849 0,'-44'28'91'16,"9"6"-40"-16,1 0-21 0,5 3-4 16,3-1-26-16,3 2 0 0,5-1 0 0,6 0 0 0,3-2 0 15,5-5 0-15,6 1 0 0,0-4 0 16,5 2-35-16,-1-8-35 0,10 10-103 0,-23-9-380 15,17-3-74-15,-10-19 39 0</inkml:trace>
  <inkml:trace contextRef="#ctx0" brushRef="#br1" timeOffset="67901.1686">2653 13628 1189 0,'-2'-32'102'0,"2"32"-33"0,12-29-7 15,-12 29-15-15,20-34 5 16,-20 34-8-16,24-32-8 0,-24 32-13 0,25-30-7 16,-25 30-10-16,26-24-3 0,-26 24-4 0,22-16 2 15,-22 16-3-15,17-6 1 0,-17 6-2 0,0 0 0 16,0 0 2-16,19 17-1 0,-19-17 5 0,6 32-4 16,-4-12 4-16,-4 3-5 0,0 3 5 0,-2 1-6 15,1 4 7-15,0 1-7 0,1 6 7 0,1 0-8 16,2 4 8-16,1 1-11 0,2-2 11 15,2 0-10-15,2-3-9 0,3-4 30 0,2-4-31 16,2-6 31-16,4-2-12 0,5-8-6 0,3-4 5 16,2-6 0-16,2-6 5 0,1-7 11 0,3-6 5 15,-2-9-5-15,4-3 30 0,-6-10-32 16,2-2 23-16,-2-8-10 0,-2 0-13 0,-4-3 10 16,-2 1-13-16,-4 0 5 0,-4 3-12 15,-2 4 3-15,-4 1-5 0,-3 5 5 0,-1 1-7 16,-5 3 7-16,-1 3-9 0,-3 3-10 0,1 1 24 15,-2 5-25-15,1 3 24 0,4 17-11 0,-6-21-3 16,6 21 3-16,0 0-2 0,0 0-2 0,0 0 0 16,0 0-2-16,0 0-1 0,0 0 1 0,0 0-2 15,23 3-6-15,-23-3-8 0,38 11-17 0,-17-10-16 16,9 7-29-16,-9-11-53 0,21 18-114 16,-19-12-336-16,9-3 40 0,4 8 329 15</inkml:trace>
  <inkml:trace contextRef="#ctx0" brushRef="#br1" timeOffset="68135.5376">3561 13632 1655 0,'-30'8'78'0,"30"-8"-38"0,0 0-19 16,0 0-3-16,0 0 2 0,0 0 1 0,30-13-1 15,-11 6-6-15,4-3-7 0,4-2-6 16,3 0-1-16,2-1-2 0,2-1-2 16,0 0-19-16,1 2-4 0,-1 0-18 0,4 7-30 15,-11-12-38-15,13 21-94 0,-27-21-179 0,10 12-161 16,-2 12 82-16,-21-7 465 0</inkml:trace>
  <inkml:trace contextRef="#ctx0" brushRef="#br1" timeOffset="68276.2306">3715 13859 1218 0,'-24'-2'382'0,"12"20"-267"0,12-18-42 16,-21 11-31-16,21-11-19 0,0 0-15 0,0 0-8 15,0 0-1-15,0 0 0 0,22-5 0 0,-5-1-4 16,3-5-13-16,7 4-37 0,-5-15-69 0,21 21-162 16,-9-17-318-16,-1 0 51 0,1 10 341 0</inkml:trace>
  <inkml:trace contextRef="#ctx0" brushRef="#br1" timeOffset="87983.635">9308 12611 1004 0,'0'0'85'16,"0"0"-46"-16,17 14 9 0,-17-14 21 0,18-2 15 15,-18 2-6-15,25-4-19 0,-25 4-15 0,34-3-7 16,-34 3-7-16,39 4-7 0,-19 2-9 0,2 5-6 16,1 4-5-16,-1 6-14 0,-2 4 32 15,-2 7-31-15,-5 4 29 0,-4 4-12 16,-7 5-9-16,-4 1 11 0,-7 6-12 0,-4 2 11 15,-7 1-12-15,-3-1 12 0,-4-2-14 0,-1-2 12 16,1-2 6-16,-1-6-34 0,3-1 3 0,-2-12-54 16,12 6-30-16,-12-21-64 0,27-14-310 0,-21 29-9 15,2-26 155-15</inkml:trace>
  <inkml:trace contextRef="#ctx0" brushRef="#br1" timeOffset="88535.4194">4935 12993 853 0,'-4'-16'119'0,"4"16"-20"0,-19-7-11 16,19 7-4-16,-33 4-22 0,13 5-9 15,-10-1-14-15,4 8-1 0,-9-2-3 0,5 10 9 16,-7-2 3-16,4 12 10 0,-4 1-9 0,5 10 5 16,-3 3-20-16,4 9-15 0,3 6 13 15,4 5-24-15,5-1 16 0,5 4-7 0,7-5-19 16,7-2 10-16,9-3-14 0,5-8 10 0,10-3-28 16,7-11-1-16,13 0-22 0,1-15-66 15,23 13-17-15,-10-29-90 0,33 9-226 0,-1-5-34 16,3-18 128-16</inkml:trace>
  <inkml:trace contextRef="#ctx0" brushRef="#br1" timeOffset="89068.8354">10255 12866 1550 0,'0'0'83'0,"0"0"-59"16,0 0-23-16,0 0-1 0,-5 19 0 0,5-19 2 15,-21 27-4-15,1-6 3 0,-2 6-9 0,-6 3 4 16,-1 4-9-16,-4 1 4 0,-1 2-9 0,-2 0 5 16,2 0-10-16,-2-3 5 0,7 1-13 0,-1-6 4 15,7 1 1-15,1-12-27 0,11 5-16 16,11-23-47-16,-14 21-33 0,14-21-31 15,0 0-50-15,0 0-55 0,0 0-53 0,19-16 290 16</inkml:trace>
  <inkml:trace contextRef="#ctx0" brushRef="#br1" timeOffset="89209.4462">9943 13200 399 0,'8'-20'218'15,"1"-2"-59"-15,-9 22-9 0,11-34-13 0,-11 34-14 16,8-23-10-16,-8 23-13 0,0 0-10 0,0 0-13 16,0 0-10-16,19-12-11 0,-19 12-8 15,0 0-5-15,0 0-8 0,25 23-8 0,-25-23-14 16,30 24-6-16,-10-9-8 0,2-2 0 0,3 0-1 15,3-3-2-15,4 1-20 0,0-6-25 0,8 7-69 16,-16-22-107-16,21 14-343 0,-9-4-4 16,-1-6 275-16</inkml:trace>
  <inkml:trace contextRef="#ctx0" brushRef="#br1" timeOffset="89850.0949">3866 13214 1602 0,'0'0'78'0,"0"0"-30"0,-20-2-28 16,20 2-10-16,0 0 2 0,0 0 1 0,28-8 5 15,-8 4-3-15,4-3-4 0,6-1-8 0,8-1-1 16,4-3-3-16,6 0-9 0,3-4-22 0,13 7-57 16,-11-19-104-16,27 8-321 0,-9 2-61 0,-2-4 158 15</inkml:trace>
  <inkml:trace contextRef="#ctx0" brushRef="#br1" timeOffset="90865.7154">11059 12882 1216 0,'-13'-20'138'0,"13"20"-84"16,0 0-30-16,-18-6-5 0,18 6 4 0,-24-3-2 16,7 3-8-16,-1 5-5 0,-4 1-3 0,0 5 6 15,-4 0 7-15,1 6 11 0,-4-2-1 0,2 7 4 16,-2-1-11-16,4 2-2 0,0-1-7 0,7-1 2 15,4-4-9-15,14-17 1 0,-14 27-5 0,14-27-1 16,1 17-1-16,-1-17 0 16,20 12-1-16,-20-12 2 0,34 5-1 0,-11-4 4 15,1-2-2-15,5-2 0 0,1 1-1 0,0-1-1 16,-1 2 2-16,-1 0-2 0,-2 0 2 0,-2 1 0 16,-3 0-1-16,-4 3 0 0,-17-3 1 0,23 7 0 15,-23-7 6-15,0 0 5 0,0 0 3 0,4 24 3 16,-4-24-6-16,-13 19-2 0,13-19-7 15,-23 24 2-15,23-24-5 0,-31 24 2 0,14-11-3 16,-2-4 0-16,19-9-3 0,-29 16-5 0,29-16-15 16,-19 8-21-16,19-8-42 0,0 0-51 0,0 0-76 15,0 0-135-15,0 0-141 0,29-20 49 0,-17-6 441 16</inkml:trace>
  <inkml:trace contextRef="#ctx0" brushRef="#br1" timeOffset="91084.4874">11482 12910 1488 0,'0'0'88'0,"-23"19"-27"15,23-19-7-15,-26 26-4 0,15-9-9 0,-4 1-22 16,2 4-6-16,-1-1-8 0,1 5 2 0,1-2-10 16,1 0 6-16,2 0-5 0,2-2 4 15,2-1-4-15,3-2 3 0,0-2-13 0,2-17-8 16,7 25-20-16,-7-25-39 0,0 0-26 15,18 14-21-15,4-2-64 0,-22-12-88 0,12-21-192 16,10 18-1-16,-15-23 438 0</inkml:trace>
  <inkml:trace contextRef="#ctx0" brushRef="#br1" timeOffset="91506.3489">11536 12688 1600 0,'0'0'42'0,"-17"22"-27"0,17-22-20 16,0 0 24-16,5 25 10 0,-5-25 0 16,9 17 2-16,-9-17-6 0,16 17 3 15,-16-17-1-15,23 15 0 0,-23-15-7 0,22 16-1 16,-22-16-6-16,23 16 2 0,-23-16-3 0,22 17 2 16,-22-17-4-16,17 21 0 0,-17-21-2 0,15 25 2 15,-15-25-5-15,10 27 2 0,-10-27-5 0,2 31 1 16,-2-31-1-16,-5 31 4 0,5-31-4 0,-8 32 6 15,8-32-1-15,-10 30 0 0,10-30-7 0,-10 23 0 16,10-23 0-16,0 0 0 0,0 0 0 16,0 0 0-16,0 0 0 0,0 0 0 0,0 0 0 15,0 0 0-15,0 0 0 0,25-16 0 0,-11-2 0 16,4-4 0-16,2-1 0 0,1-1 0 16,-1 2 0-16,3 2 0 0,-1 0 0 0,0 3 0 15,-4 3 0-15,1 3 0 0,-19 11 0 0,28-12 0 16,-28 12 0-16,19 0 0 0,-19 0 0 15,0 0 0-15,19 22 0 0,-19-22 0 0,11 31 0 16,-7-8 0-16,-2 5 0 0,0 2 0 0,-2 2 0 16,-2-1 0-16,1 2 0 0,0-6 0 0,2 2 0 15,-2-7-32-15,7 4-42 0,-6-26-32 0,17 38-87 16,-17-38-191-16,0 0-196 0,27 16 14 0,-27-16 455 16</inkml:trace>
  <inkml:trace contextRef="#ctx0" brushRef="#br1" timeOffset="94225.1324">12921 12129 980 0,'-32'-20'105'0,"32"20"-23"0,-38-3 7 0,21 9-4 15,-11-4-22-15,6 13 0 0,-10-3-12 0,3 12-7 16,-8 0-11-16,3 10 2 0,-3 2-6 0,3 9 15 16,-4-3-14-16,6 9 5 0,1 1-17 0,4 3 7 15,1 3-20-15,6 2-5 0,1 1 19 16,5 0-24-16,7 1 22 0,4 0-8 0,6-3-14 15,4-2 10-15,9-6-10 0,6-8 10 0,5-7-9 16,9-8 0-16,4-5-22 0,4-9-16 16,10-1-40-16,-5-18-46 0,22 13-107 0,-23-15-323 15,11-9 48-15,-1 7 244 0</inkml:trace>
  <inkml:trace contextRef="#ctx0" brushRef="#br1" timeOffset="94600.1653">12971 12656 1393 0,'-23'-6'65'16,"23"6"-30"-16,0 0 0 0,0 0 12 15,-7-17 13-15,7 17-5 0,0 0-11 0,0 0-13 16,0 0-8-16,0 0-3 0,0 0-3 0,0 0-2 16,0 0-2-16,4 21 1 0,-4-21-5 0,-1 37-11 15,-1-11 22-15,-3 3-28 0,-1 3 24 0,-3 2-13 16,1 1-7-16,-3 0 8 0,2-1-11 15,0-2-5-15,3-1-9 0,1-7-6 16,6 2-29-16,-1-26-12 0,11 33-52 0,-11-33-80 16,25 16-92-16,-25-16-144 0,28-8-31 0,4 8 269 15</inkml:trace>
  <inkml:trace contextRef="#ctx0" brushRef="#br1" timeOffset="94818.9737">13411 12518 1569 0,'-11'23'64'15,"11"-23"-49"-15,-22 27-7 0,10-9 2 0,1 5 9 16,-3 0-6-16,-1 6-16 0,-2 1 27 0,0 4-26 16,-1-1 31-16,2 3-11 0,-1-2-13 0,1 0 2 15,2-3-9-15,1-1 4 0,4-1-11 16,1-3-4-16,7 2-25 0,-1-10-16 0,11 7-42 15,-9-25-47-15,22 28-81 0,-22-28-185 0,25 0-62 16,5 4 153-16</inkml:trace>
  <inkml:trace contextRef="#ctx0" brushRef="#br1" timeOffset="95459.5275">13528 12579 562 0,'0'-25'46'0,"0"25"12"16,-9-23 54-16,9 23 13 0,0 0-7 0,0 0-6 15,-25-18-48-15,25 18 5 0,-21 3 1 16,21-3-7-16,-23 9-13 0,23-9-4 16,-29 21-1-16,16-4 3 0,-8-4-1 0,6 7 2 15,-5-2-6-15,4 6 0 0,-4 0 11 0,6 4-35 16,-2-1 22-16,3 3-33 0,0-2 4 0,2 3 4 16,3 0-9-16,2 1 5 0,2-2-10 0,3-1 4 15,3-1-5-15,4-1 2 0,4-4-6 0,4-3 5 16,3-2-3-16,4-4 1 0,5-5 0 15,3-5 1-15,4-5-2 0,1-8 2 0,3-7 1 16,-1-5-4-16,3-10 4 0,-1-1-4 0,-1-4 6 16,0-2-8-16,-3-1 8 0,-2-1-9 0,-6 1-10 15,-5 0 24-15,-5 1-21 0,-5 3 23 0,-8 5-6 16,-5 3-6-16,-5 2 5 0,-6 3-6 0,-4 3 2 16,-6 1-7-16,-5 2 2 0,-3 4-4 15,-3 3 2-15,-2 3 2 0,1 6 0 16,0 4 0-16,5 3 1 0,0 5-2 0,6 4-8 15,2 1 2-15,6 5-41 0,-1-8-32 0,17 15-77 16,0-29-40-16,4 23-330 0,-4-23 4 0,29 14 222 16</inkml:trace>
  <inkml:trace contextRef="#ctx0" brushRef="#br1" timeOffset="95881.3999">14143 12544 1465 0,'0'0'68'0,"0"0"-53"0,0 0-1 0,-19 21 9 15,19-21 2-15,-12 26 4 0,3-9-16 0,2 4 3 16,-3 1-1-16,4 4-5 0,-5-3 33 0,4 4-34 15,-2 0 21-15,2-2-18 0,0 1-12 16,1-2 4-16,2-1-7 0,3-4 4 0,1-2-6 16,0-17-9-16,11 26-21 0,-11-26-18 0,23 17-43 15,-23-17-33-15,36-2-19 0,-22-16-60 0,17-1-246 16,2 6 30-16,-9-19 202 0</inkml:trace>
  <inkml:trace contextRef="#ctx0" brushRef="#br1" timeOffset="96100.1736">14450 12427 1441 0,'0'0'87'0,"-19"9"-45"0,19-9-2 0,-20 18 1 15,13-1 1-15,-6 1-14 0,4 8-6 0,-2 1-13 16,0 6 6-16,0 0-6 0,4 2-10 0,-3 0 25 16,4 1-32-16,-2-2 25 0,2-1-12 15,3-3-9-15,-1-2 9 0,4-2-12 0,-1-5-22 16,8 2-9-16,-2-6-4 0,7 1-19 15,-12-18 5-15,23 25-82 0,-23-25-53 0,22 6-4 16,-22-6-108-16,12-21-109 0,9 21 71 0,-21-23 341 16</inkml:trace>
  <inkml:trace contextRef="#ctx0" brushRef="#br1" timeOffset="96303.2818">14079 12482 1628 0,'0'0'176'0,"-31"12"-128"0,31-12-18 16,-18 7-8-16,18-7-2 0,0 0-7 16,0 0-6-16,0 0-2 0,24 9 6 0,-6-8 4 15,6-2 1-15,5-3-2 0,4-2-7 16,3 0-4-16,3-4-3 0,3 2-2 0,0-1-2 16,0 1-9-16,-1-1-13 0,-3 6-17 0,-4-3-20 15,3 9-33-15,-12-9-43 0,18 27-165 0,-16-15-267 16,-2 5 44-16,-4 7 301 0</inkml:trace>
  <inkml:trace contextRef="#ctx0" brushRef="#br1" timeOffset="96647.1201">14947 12513 1269 0,'0'0'225'15,"0"0"-134"-15,0 0-25 0,0 0-10 16,0 0-11-16,-18 8-18 0,18-8-14 15,-17 18-5-15,17-18 1 0,-24 34 5 0,7-11-7 16,-2 4 5-16,-3 5 6 0,-3 3-27 0,-2 2 25 16,-1 3-25-16,-1-2 5 0,1-1 8 0,1-2-9 15,2-3 5-15,2-4-12 0,3-5-4 0,6 0-34 16,14-23-5-16,-22 25-15 0,22-25-21 0,0 0-30 16,0 0-59-16,0 0-148 0,4-25-155 15,-2-6 51-15,18 13 418 0</inkml:trace>
  <inkml:trace contextRef="#ctx0" brushRef="#br1" timeOffset="96818.9365">14687 12523 1519 0,'0'0'183'0,"0"0"-88"15,0 0-32-15,0 0-6 0,19 27 0 0,-19-27-6 16,16 35-29-16,-4-15-22 0,3 0 0 16,-1-1 0-16,4 0 0 0,-3-2 0 0,2 0 0 15,-17-17 0-15,33 29 0 0,-33-29 0 0,32 27 0 16,-15-13 0-16,-17-14 0 0,31 25-49 0,-31-25-88 15,43 26-144-15,-43-26-330 0,23 17-5 0,-6-7 264 16</inkml:trace>
  <inkml:trace contextRef="#ctx0" brushRef="#br1" timeOffset="99178.3143">16972 10154 1256 0,'16'-26'214'0,"-16"26"-212"16,24-30 6-16,-24 30 7 0,28-23 10 0,-28 23 1 16,23-11-1-16,-23 11-10 0,0 0 5 15,18 4 17-15,-18-4 9 0,-1 17 6 0,1-17-13 16,-17 37-14-16,4-10 7 0,-4 4-27 15,-3 5 28-15,-2 5-23 0,-3 2 2 0,1 4 8 16,-3 3-10-16,3 2 9 0,-3 2-9 0,4 1 7 16,3 0-14-16,6-3 10 0,5-3-10 0,5-3-10 15,4-8 21-15,5-2-26 0,4-9 20 0,5-4-8 16,6-2-4-16,5-4 4 0,6-4-5 16,2-3 2-16,2-5-10 0,1-8-13 0,6 0-30 15,-5-11-29-15,12 5-22 0,-14-22-84 0,20 6-346 16,-18-6-6-16,-7-6 119 0</inkml:trace>
  <inkml:trace contextRef="#ctx0" brushRef="#br1" timeOffset="99381.4524">16646 10473 1859 0,'0'0'43'0,"-17"3"-27"0,17-3-11 0,21-2 0 16,3 1 5-16,13-4-1 0,8-1-2 0,10-5 1 15,11-1-1-15,2-1 2 0,8-3-3 0,-1 1-2 16,-2-1-6-16,-1 0 2 16,-5 2-13-16,0 0-16 0,-7-4-33 0,6 16-68 0,-16-20-78 15,18 29-116-15,-16-14-222 0,-7 0 40 16,1 14 339-16</inkml:trace>
  <inkml:trace contextRef="#ctx0" brushRef="#br1" timeOffset="99553.3187">17382 10673 1814 0,'0'0'34'0,"0"0"-24"0,0 0 5 0,18 2 6 16,0-4 6-16,7-2-2 0,4-4-6 0,9-3-6 16,2-4 0-16,6-1-7 0,0 1-1 0,1-1-13 15,1 2-18-15,-7-3-24 0,3 7-44 16,-16-14-60-16,16 26-123 0,-25-14-298 0,6 6 41 15,-5 8 251-15</inkml:trace>
  <inkml:trace contextRef="#ctx0" brushRef="#br1" timeOffset="99709.57">17508 10904 1671 0,'4'19'142'0,"-4"-19"-87"15,-22 15-23-15,22-15-14 0,0 0-8 0,0 0-6 16,33-2-3-16,-5-6 1 0,8-7-4 0,12-6 3 15,10-8-9-15,14-4-31 0,2-11-39 0,29 20-229 16,-13-19-300-16,13 4 18 0,-1 4 284 0</inkml:trace>
  <inkml:trace contextRef="#ctx0" brushRef="#br1" timeOffset="103912.7601">18850 10230 1262 0,'-3'-18'76'0,"3"18"-44"0,0 0 3 15,0 0 8-15,-1-18 11 0,1 18 3 0,0 0-19 16,0 0-16-16,0 0-7 0,-21 0-1 0,21 0 3 16,-25 7-8-16,7-1 12 0,-1 4-14 0,-4 1 12 15,1 3 0-15,-3 2 1 0,4 3 7 0,-2-2-3 16,4 6 5-16,0-1-8 0,5 3 4 15,-1 2-9-15,5 2 2 0,1 2-11 0,3 2 4 16,3 1-10-16,4 0 3 0,3 0-7 0,1-2 6 16,3 0-7-16,1-1 7 0,4 1-7 15,2-5 5-15,4-2-4 0,3-4-13 0,3-7 14 16,3-6-17-16,3-7 19 0,7-8 19 0,3-6-16 16,5-9 17-16,2-6-13 0,-1-6-4 0,2-7 9 15,-2-4-10-15,-3-5 8 0,-1-4-12 16,-4 0 9-16,-5 1-11 0,-5 2 10 0,-5 5-9 15,-7 4 8-15,-6 4-7 0,-10 6-10 0,-3 4 23 16,-10 1-22-16,-4 4 22 0,-6 0-8 0,-5 5-3 16,-2 5 1-16,-4 2-3 0,-3 6 2 0,-3 3-1 15,-1 4-1-15,-2 4 1 0,2 1 1 0,1 3 0 16,4 0-1-16,5 1 0 0,4-2-14 16,5 0-9-16,21-9-38 0,-18 7-43 15,18-7-85-15,0 0-198 0,38 15-148 0,-8-8 6 16,2-12 404-16</inkml:trace>
  <inkml:trace contextRef="#ctx0" brushRef="#br1" timeOffset="104100.3315">19514 10472 1970 0,'-20'19'57'0,"-22"-3"-37"15,3-1-20-15,3-6 0 0,9-2 0 0,2-2 0 16,6-2 0-16,19-3 0 0,-29 1 0 15,29-1 0-15,0 0 0 0,0 0 0 0,0 0-9 16,0 0-56-16,-3-25-25 0,23 20-38 0,-11-22-59 16,30 23-110-16,-14-16-249 0,9-3 43 15,9 11 282-15</inkml:trace>
  <inkml:trace contextRef="#ctx0" brushRef="#br1" timeOffset="104319.0174">19854 10066 1414 0,'0'0'213'0,"-17"-10"-130"0,17 10-10 16,0 0-14-16,-17-4-13 0,17 4-22 0,0 0-17 15,0 0 0-15,0 27 2 0,1-5 5 0,-3 4-3 16,-1 5-9-16,1 4 19 0,-2 6-23 0,1 3 20 16,-3 5-11-16,-2 3-10 0,-3 1 8 0,1 1-11 15,-3-2 10-15,1-2-11 0,0-8 1 0,2-2-19 16,3-5 3-16,5-2-30 0,-2-11-16 15,14 8-45-15,-10-30-114 0,18 16-349 0,-18-16 9 16,30-6 225-16</inkml:trace>
  <inkml:trace contextRef="#ctx0" brushRef="#br1" timeOffset="104803.3982">20043 10153 1953 0,'-22'13'14'0,"22"-13"-10"16,0 0 3-16,0 0-2 0,22-17 4 16,0 5-1-16,9-5 3 0,6-1 1 0,4-4 7 15,8 3-14-15,2-1-5 0,-3 2 0 0,1 4 0 16,-4 0 0-16,-4 6 0 0,-3 3 0 15,-7 4 0-15,-7 1 0 0,-24 0 0 0,27 11 0 16,-27-11 0-16,6 23 0 0,-6-23 0 0,-11 36 0 16,-3-14 0-16,-4 3 0 0,-5 3 0 0,-5 1 0 15,-2 3 0-15,-3-2 0 0,0 0 0 16,1-2 0-16,6-4 0 0,2-2 0 0,24-22 0 16,-23 28 0-16,23-28 0 0,0 0 0 0,11 19-10 15,-11-19-6-15,33 4 4 0,-11-6 1 0,5-1 4 16,1-2 0-16,1 1 3 0,-1 1 0 0,-1 3 2 15,-4 2 2-15,-5 4 0 0,-18-6 6 0,24 19 2 16,-24-19 7-16,2 36-5 0,-9-11 8 0,-5 2-5 16,-3 2-10-16,-6 0-3 15,-3-2 0-15,-3 1 0 0,0 0 0 0,-1-3 0 16,0 1 0-16,-1-2 0 0,1-1 0 0,1-2 0 16,3-5 0-16,6 1-8 0,18-17-32 0,-24 25-40 15,24-25-58-15,7 21-193 0,-7-21-287 0,0 0 42 16,24 11 321-16</inkml:trace>
  <inkml:trace contextRef="#ctx0" brushRef="#br1" timeOffset="105319.0427">20961 10320 1179 0,'13'-23'106'15,"5"19"-33"-15,-18 4 7 0,27-18-6 16,-27 18-9-16,20-16-22 0,-20 16 1 0,0 0 14 16,0 0 8-16,0 0 0 0,0 0-22 0,0 0-18 15,-20-6-16-15,20 6 0 0,-34 11-2 0,12-3 3 16,-3 4 0-16,-1 3 4 0,-2 2-1 16,3 3 4-16,0 1-6 0,2 2 2 0,4 0-14 15,3-2 0-15,4-1 0 0,3 1 0 0,7-4 0 16,4 0 0-16,-2-17 0 0,15 24 0 15,-15-24 0-15,34 17-1 0,-8-11-2 0,2-4 2 0,3-2 0 16,4-2-1-16,3-1 0 0,-3 0 1 0,-1 0 0 16,-3 1 1-16,-6 2 0 0,-4 2 0 15,-21-2 0-15,22 9 1 0,-22-9 1 16,0 0 1-16,-1 21-1 0,1-21 2 0,-20 27-5 16,3-10 2-16,-5 1-1 0,-2 2 0 0,-3-1-3 15,-2 1 1-15,1-1-5 0,1-4-2 0,5 1-9 16,3-6-4-16,19-10-18 0,-23 11-28 0,23-11-63 15,0 0-89-15,24-10-263 0,-24 10-90 0,37-30 103 16</inkml:trace>
  <inkml:trace contextRef="#ctx0" brushRef="#br1" timeOffset="105709.6765">21205 10424 1892 0,'-22'7'38'0,"22"-7"-10"16,-25 11-5-16,25-11 1 0,0 0-12 0,0 0-11 16,0 0-2-16,21 9 1 0,-21-9 0 0,37 2 2 15,-9-6 0-15,5-2-1 0,5-3 2 0,2-1-4 16,1-3 2-16,1 1-2 0,0 1 1 0,-4 1-1 16,-4-1 2-16,-4 1-1 0,-7-1 2 0,-4 0-2 15,-19 11 2-15,23-20 2 0,-23 20 4 0,13-24-1 16,-13 24-7-16,6-28 0 0,-6 28 0 15,-7-26 0-15,7 26 0 0,-22-23 0 16,22 23 0-16,-33-17 0 0,14 11 0 0,-3 4 0 16,-1 3 0-16,-2 5 0 0,-3 5 0 0,2 6 0 15,-7 4 0-15,1 3 0 0,-1 5 0 0,2 1 0 16,-1 0 0-16,4 3 0 0,5-4 0 0,5 1 0 16,6-2 0-16,6-4 0 0,4-1 0 0,5-3 0 15,7-4 0-15,-10-16 0 0,35 26 0 16,-8-19 0-16,5-1 0 0,5-6 0 0,8-1-49 15,-3-11-48-15,18 11-86 0,-22-30-166 0,15 17-247 16,-4-4 32-16,-7-11 356 0</inkml:trace>
  <inkml:trace contextRef="#ctx0" brushRef="#br1" timeOffset="105912.7997">21914 10211 1780 0,'-23'14'104'0,"-8"-4"-45"0,3 7 3 0,-4 0-20 15,0 6-42-15,0 1 0 0,0 4 0 0,-2 1 0 16,3 0 0-16,2-1 0 0,7-1 0 0,5-4 0 16,6-2 0-16,8-4 0 0,3-17 0 0,8 25 0 15,-8-25 0-15,26 16 0 0,-7-11 0 16,7-5 0-16,5-5 0 0,7-3 0 0,2-7 0 16,6-2 0-16,-1-7 0 0,7 6-87 15,-11-16-84-15,21 25-169 0,-18-17-273 0,3 3 27 16,2 5 337-16</inkml:trace>
  <inkml:trace contextRef="#ctx0" brushRef="#br1" timeOffset="108036.8332">529 7289 1311 0,'0'0'43'0,"-21"-10"-16"0,21 10-15 16,0 0-12-16,-4 22 5 0,4-22 2 0,7 36 9 16,-4-9 0-16,3 8 12 0,-1 6-12 0,4 10 13 15,-2 4-7-15,4 11-3 0,-5-2 30 16,2 8-20-16,-4-3 14 0,0 5-8 0,-3-1-20 16,0-1 14-16,-2-5-15 0,1-6 14 0,-2-6 0 15,2-6-21-15,-3-7 17 0,3-7-28 0,0-11 7 16,0-24 1-16,5 24-5 0,-5-24 1 0,0 0 0 15,0 0 1-15,18 1 3 0,-18-1-1 0,12-19 1 16,-3 1-3-16,-2-10-11 0,4-7 24 0,-2-6-23 16,0-3 20-16,2-1-5 0,-1 3-9 15,0 0 8-15,-2 2-6 0,0 1 5 16,-1 3-7-16,1 1 7 0,0 2-6 0,1 8 3 16,1 3-3-16,1 5 3 0,-11 17-5 0,21-17 2 15,-21 17-1-15,18 0 0 0,-18 0 1 0,19 16-1 16,-19-16 2-16,24 26-1 0,-13-9 3 0,-2 3-3 15,0 2 4-15,-4 2-3 0,-3 2 5 16,-2 1-3-16,-4 2 5 0,-3 1 0 0,-4 2 10 16,-5 2-2-16,-3-1 5 0,-5 5-6 0,-3 1-12 15,-5-2 17-15,-2 2-21 0,-2-4 15 0,0-5-7 16,5-5-7-16,2-4 1 0,4-5-10 0,5-8-8 16,20-8-24-16,-24-5-35 0,24 5-56 15,-6-38-96-15,27 10-295 0,-9-17-46 0,5-12 211 16</inkml:trace>
  <inkml:trace contextRef="#ctx0" brushRef="#br1" timeOffset="108411.855">556 6829 1686 0,'-56'11'3'15,"2"3"-4"-15,2 5 3 0,2 5-3 0,2 7 10 0,2 8 7 16,1 10-5-16,1 7 21 0,4 11-24 16,3 9 7-16,5 9 0 0,6 8-17 0,3 6 23 15,5 9-3-15,4 9-9 0,1 10 6 0,7 2-10 16,5 7-2-16,7-3-1 0,5-5 4 0,5-1-3 16,8-19-6-16,7-15 20 0,8-23-15 15,7-22 13-15,7-20-6 0,11-17 3 0,11-21 2 16,10-16-6-16,11-23 4 0,9-20-14 0,4-19 11 15,2-17-17-15,3-12 9 0,-3-8 10 0,-10-2-1 16,-5 5 7-16,-20 7 3 0,-15 7-22 0,-17 15-2 16,-20 9 11-16,-19 7-10 0,-12 10 15 0,-15 3-2 15,-12 3-11-15,-12 3-2 16,-11-1-18-16,-13 2-2 0,-12-1-28 0,-5 10-17 16,-12 2-1-16,4 17-59 0,-18-8-24 0,18 36-127 15,-16-3-294-15,8 19 72 0,18 24 332 0</inkml:trace>
  <inkml:trace contextRef="#ctx0" brushRef="#br1" timeOffset="113049.062">15545 12332 1015 0,'0'0'107'16,"0"0"-39"-16,-21-23-7 0,21 23 1 0,0 0 6 15,-19-11-6-15,19 11-13 0,-22-6-14 16,22 6-13-16,-25 2-4 0,25-2-2 0,-27 13 3 15,27-13-6-15,-29 21-1 0,12-4-4 0,1 5 4 16,-1 5-5-16,3 3 10 0,-2 4-6 0,1 2 11 16,1 1-4-16,3 2 8 0,0-1-9 0,6 0-12 15,1-4 20-15,5 1-31 0,5-4 24 16,5-5-14-16,6-4-6 0,4-3 3 0,5-3-3 16,3-4 3-16,5-2-2 0,4-4 1 15,2-7 2-15,2-7-2 0,3-3 2 0,3-5 0 16,-1-6 0-16,1-2-5 0,-6-5-14 0,-1-3 26 15,-7-3-24-15,-3-2 25 0,-7-2-7 0,-4-1-10 16,-5 4 6-16,-5-1-9 0,-6 4 9 0,-7 1-5 16,-4 1 7-16,-4 4-5 0,-6 2 5 0,-5 2-5 15,-2 2 5-15,-5 4-3 0,0 3 5 16,-1 4-5-16,1 3 2 0,1 4-1 0,3 5 0 16,2 1 0-16,6 6-6 0,0-1-8 0,17-8-14 15,-24 29-14-15,22-7-22 0,2-22-15 0,6 41-118 16,-6-41-318-16,12 28 12 0,10-14 193 15</inkml:trace>
  <inkml:trace contextRef="#ctx0" brushRef="#br1" timeOffset="113236.646">16239 12507 1681 0,'-25'14'179'0,"-5"-5"-159"16,6 0 9-16,2-3-2 0,22-6-1 0,-31 8-5 15,31-8-13-15,-19 4-7 0,19-4-2 16,0 0-3-16,0 0-8 0,0 0-17 16,0 0-15-16,0 0-33 0,-3-21-33 0,23 21-55 15,-14-25-86-15,26 8-263 0,-7 2-1 0,1-9 246 16</inkml:trace>
  <inkml:trace contextRef="#ctx0" brushRef="#br1" timeOffset="113439.7075">16498 12280 1529 0,'0'0'94'0,"-20"22"-51"0,20-22-2 15,-23 23 0-15,17-6 2 0,6-17-16 0,-10 33-12 16,8-11-13-16,3 5 1 0,2 2-6 16,-1 2 7-16,0 2-7 0,1-2 6 0,-3 2-8 15,2-3 3-15,2 1-19 0,-4-8-21 16,12 9-52-16,-12-32-59 0,13 50-57 0,-17-33-221 15,4-17-65-15,20 28 112 0</inkml:trace>
  <inkml:trace contextRef="#ctx0" brushRef="#br1" timeOffset="113955.3395">16751 12250 1710 0,'0'0'37'16,"-17"6"-23"-16,17-6-5 0,0 0 4 0,0 0 5 16,0 0 1-16,24-17-4 0,-24 17-2 0,33-13 4 15,-10 4-1-15,2 1-2 0,5-1-3 0,1 3-5 16,1 0-4-16,-2 4 0 0,2-2 1 0,-2 4-3 15,-1 0 2-15,-3 2-3 0,-3 2 2 0,-6 1-1 16,-17-5 1-16,23 12 1 0,-23-12-1 16,0 0 0-16,10 22 1 0,-10-22-2 15,-2 17 3-15,2-17-3 0,-11 20 1 0,11-20-1 16,-21 22 1-16,21-22-3 0,-28 22 3 0,28-22-1 16,-30 20 2-16,30-20-3 0,-27 20 3 0,27-20-3 15,-18 15 1-15,18-15-2 0,0 0 0 0,0 0-1 16,-9 20-1-16,9-20-3 0,0 0 1 0,0 0-2 15,26 17 3-15,-26-17 2 0,26 6 1 16,-26-6 1-16,34 8 1 0,-15-3-13 0,-1-1 0 16,-1 2-2-16,0 1 2 0,-17-7 11 0,29 19 1 15,-29-19-1-15,23 24 2 0,-23-24-1 0,14 27 3 16,-13-10-2-16,-4 0 3 0,-1 2-4 16,-4 2 4-16,-3-2-3 0,-1 2 4 0,-2-1-4 15,-5 1 5-15,-1-1 13 0,-4 2-28 0,1-1 29 16,-1-2-30-16,2-3 11 0,3-3-1 15,19-13-11-15,-26 15-23 0,26-15-63 0,0 0-92 16,0 0-246-16,0 0-116 0,23-33 30 0,3 19 506 16</inkml:trace>
  <inkml:trace contextRef="#ctx0" brushRef="#br1" timeOffset="114252.2207">17334 11846 1556 0,'0'0'94'16,"0"0"-34"-16,0 0-20 0,0 0-12 0,0 0-3 15,0 0-3-15,0 0 5 0,20 20 5 0,2-10 2 16,2 0-5-16,6 3-3 0,3 2-10 16,4 1-3-16,0 4-1 0,4 0-1 0,-4 3-2 15,1 2 2-15,-2 0-12 0,-5 0-5 0,-2 3 15 16,-5 2-15-16,-5 2 12 0,-6 5-6 0,-6 1 0 15,-7 3 0-15,-6 4 0 0,-5 1 0 16,-7 2 0-16,-5 2 0 0,-6 2 0 0,-2 0 0 0,-4-2 0 16,-1 0 0-16,-1-3 0 0,-1-5-5 15,4-4 0-15,2-7-26 0,8-3-21 16,1-15-36-16,17 10-92 0,-14-24-282 0,20 1-147 16,0 0 49-16,0 0 506 0</inkml:trace>
  <inkml:trace contextRef="#ctx0" brushRef="#br1" timeOffset="115502.2797">2825 14887 1093 0,'0'0'182'15,"0"0"-144"-15,0 0-19 0,2-23 13 0,-2 23 9 16,20-32 13-16,-20 32-8 0,26-35-8 16,-26 35-14-16,32-33-1 0,-12 16-11 15,-2 1 4-15,2 3-8 0,-3 2-1 0,0 4-4 16,-17 7 0-16,27-4-2 0,-27 4 1 0,17 8 2 16,-17-8 3-16,11 21 1 0,-8-4-5 0,-1 5 5 15,-2 3-10-15,-1 4 7 0,-3 6-2 0,2 5 7 16,-2 0-8-16,2 3 14 0,0-1-8 0,5-1 14 15,-2-2-10-15,5-3 4 0,4-6-15 16,2-2-12-16,4-7 27 0,2-4-30 0,5-7 31 16,5-5-18-16,1-6 2 0,4-5 0 0,3-7-15 15,2-7 32-15,1-6-29 0,0-7 30 0,0-7-2 16,0-1-5-16,-6-2 11 0,0-1-8 16,-8-2 7-16,0 3-9 0,-8 0 14 0,-4 5-9 15,-6 2 4-15,-4 4-6 0,-4 2-5 0,-3 3-6 16,-3 0 1-16,-1 4-9 0,-1 2-8 15,0 0 8-15,-2 4-8 0,11 17 21 0,-17-26-9 16,17 26 11-16,0 0-14 0,-16-22-3 0,16 22-10 16,0 0-9-16,0 0-14 0,0 0-6 0,29-4-18 15,-29 4-21-15,48-4-40 0,-29-10-72 0,29 15-204 16,-11-7-152-16,-1-8 105 0,12 14 446 0</inkml:trace>
  <inkml:trace contextRef="#ctx0" brushRef="#br1" timeOffset="115708.2491">3940 14771 1648 0,'0'0'47'0,"0"0"-35"15,0 0-7-15,0 0 2 0,5-18 6 0,-5 18-5 16,31-24-2-16,-11 11-8 0,3-3 3 0,4-2-11 15,3 3-19-15,-2-7-37 0,10 14-39 0,-17-17-62 16,20 23-136-16,-14-5-193 0,-7-5 4 0,8 19 416 16</inkml:trace>
  <inkml:trace contextRef="#ctx0" brushRef="#br1" timeOffset="115848.8924">4094 14943 1252 0,'-20'-1'373'16,"20"1"-272"-16,-20 19-50 0,20-19-24 0,0 0-15 15,0 0-9-15,0 0-2 0,20-4 0 0,-3-5 0 16,5-6-10-16,11-4-18 16,3-11-52-16,21 12-113 0,-14-13-394 0,21 1 2 15,7 0 240-15</inkml:trace>
  <inkml:trace contextRef="#ctx0" brushRef="#br1" timeOffset="302198.45">15086 4863 1071 0,'-31'12'75'0,"3"-13"7"15,7 13-5-15,-10-5-13 0,6 12-10 16,-6 0-19-16,4 7-3 0,-4 3-14 0,3 8 6 16,-3 5-11-16,2 9-4 0,0 3 25 0,2 9-24 15,1 1 22-15,4 9-8 0,1 4-23 0,5 4 15 16,6 4-23-16,7-1 1 0,2 1 18 0,4 0-18 16,6-4 18-16,3-1-2 0,5-7-24 0,4-5 4 15,8-5-35-15,-1-12-3 0,14 4-22 0,-8-17-31 16,20 8-25-16,-13-22-67 0,18 5-123 0,1-4-101 15,-11-21 72-15,19 11 345 0</inkml:trace>
  <inkml:trace contextRef="#ctx0" brushRef="#br1" timeOffset="302635.9572">15324 5599 1513 0,'0'0'67'0,"0"0"-45"15,0 0-21-15,-13 22-1 0,12-4-3 16,-1 5 6-16,1 6-6 0,0 3 8 0,-2 0 11 16,-1 3-29-16,-4-1 30 0,1 3-29 0,-2-4 10 15,1 1 6-15,2-2-18 0,-3-7-4 0,9 3-33 16,0-28-28-16,3 37-45 0,-3-37-52 0,17 8-254 16,4-5-8-16,-7-20 154 0</inkml:trace>
  <inkml:trace contextRef="#ctx0" brushRef="#br1" timeOffset="302948.4881">15723 5498 1478 0,'-26'7'102'0,"5"5"-69"16,-4-1-5-16,7 6 7 0,-3-4-4 0,6 5-2 16,-4 2-14-16,5 0-2 0,-1 2-3 0,4 1 7 15,3 0-6-15,2 1 1 0,2 2-10 0,5-3-14 16,4 0 28-16,2 0-29 0,4-3 29 0,4 1-13 15,3-3-4-15,4-4 3 0,4-3-3 0,1-4 1 16,4-4-1-16,-1-3 2 0,3-5-1 0,0-5 1 16,-1-5 3-16,-2-6-4 0,-1-6-12 0,-3-2 28 15,-2-4-28-15,-5-2 25 0,-1-3-7 0,-6-1-10 16,-4 3 11-16,-4 2-9 0,-4 3 7 0,-5 2-6 16,-5 2 2-16,-3 2-4 0,-4 4 1 15,-3 2-8-15,-2 4-1 0,-1 4-10 0,1 7-5 16,-2-1-7-16,6 10-3 0,-4-1-5 0,22-4-22 15,-32 21-39-15,31 4-97 0,-15-5-279 0,16-20-10 16,6 35 154-16</inkml:trace>
  <inkml:trace contextRef="#ctx0" brushRef="#br1" timeOffset="303135.9726">16354 5764 1825 0,'0'0'23'0,"-22"16"-9"0,22-16 14 0,0 0-6 16,-18 6-11-16,18-6-14 0,0 0-17 0,0 0 0 16,0 0-52-16,-7-34-21 0,7 34-69 0,8-44-70 15,19 24-159-15,-8-11-114 0,0-6 83 0,14 16 420 16</inkml:trace>
  <inkml:trace contextRef="#ctx0" brushRef="#br1" timeOffset="303339.0697">16673 5430 1386 0,'0'0'168'0,"-25"12"-89"0,25-12-14 0,0 0-14 16,-7 20-18-16,7-20-16 0,-2 24-5 0,-1-6-5 16,3 5 4-16,-1 1-5 0,0 5 2 0,-2 2-8 15,1 1 5-15,-2 3-9 0,1-1 7 0,-1-3 9 16,0 1-27-16,3-8 22 0,0-2-37 0,6-3-8 15,-5-19-36-15,18 24-18 0,-18-24-40 0,35 9-49 16,-35-9-68-16,36-29-244 0,-6 14 72 16,-6-16 281-16</inkml:trace>
  <inkml:trace contextRef="#ctx0" brushRef="#br1" timeOffset="303526.5865">17128 5356 1035 0,'0'0'338'0,"-22"-15"-180"16,22 15-40-16,0 0-40 0,0 0-26 0,-14 18-26 15,14-18-8-15,-13 35-7 0,6-10 4 16,-2 7-5-16,3 0 4 0,-1 5-9 0,1-1 6 16,1 3-10-16,-1-1 6 0,2 3-11 0,2-1 7 15,0-1 5-15,2-3-32 0,2-4 15 0,-2-7-40 16,7 4-30-16,-7-29-17 0,13 41-38 0,-13-41-64 16,16 17-207-16,-16-17-73 0,0 0 47 0</inkml:trace>
  <inkml:trace contextRef="#ctx0" brushRef="#br1" timeOffset="303745.3737">16460 5416 1915 0,'-45'21'32'0,"13"-4"-8"15,13-3-7-15,19-14-6 0,0 0-3 0,0 0-9 16,18 18 0-16,8-18 2 0,9-6-1 0,12-5 4 15,7-7-3-15,10-4 2 0,4-2-4 0,8-3 0 16,7-1-6-16,-3 0-13 0,3-1-17 0,-2 5-22 16,-8-6-50-16,10 15-26 0,-23-17-106 15,6 20-334-15,-6 3 66 0,-13 1 190 0</inkml:trace>
  <inkml:trace contextRef="#ctx0" brushRef="#br1" timeOffset="304135.9892">17471 4772 1427 0,'0'0'29'0,"-4"-17"-12"0,4 17 4 15,0 0 9-15,0 0 4 0,23 18 2 0,-3-2-9 16,0 2-6-16,8 9 9 0,0 1-8 0,5 4 7 16,0 2-11-16,2 5 5 0,-1 0-8 0,1 4 7 15,-4 1 1-15,-2 5-30 0,-6 1 20 0,-5 4-25 16,-6 1 10-16,-3-2 14 0,-5 3-7 15,-4-1 14-15,-6 0-8 0,-3-1 7 16,-4-3-15-16,-6 0 8 0,-5-3 1 0,-3-1-23 16,-3-3 22-16,0-6-22 0,0-3 6 0,4-6 0 15,7-6-24-15,19-23-36 0,-13 26-76 0,13-26-160 16,4-17-285-16,-4 17 48 0,32-40 313 0</inkml:trace>
  <inkml:trace contextRef="#ctx0" brushRef="#br1" timeOffset="304276.6056">18212 5697 1826 0,'0'0'180'0,"-37"21"-142"0,18-11-35 15,-1-4-3-15,3-2 0 0,0-1 0 0,-1-3 0 16,18 0-16-16,-32-7-72 0,32 7-146 0,-28-11-412 16,28 11 39-16,-20-28 152 0</inkml:trace>
  <inkml:trace contextRef="#ctx0" brushRef="#br1" timeOffset="310181.4415">5437 5909 1251 0,'-17'-10'28'0,"17"10"-14"0,-30-15-9 16,11 9-2-16,-3-1 0 0,-3 4-2 15,-4 2-1-15,-3 2-3 0,-4 1-1 0,-7 3 0 16,-3 2-4-16,-6 1 2 0,-2 0-1 16,-6 1 3-16,0 1 0 0,-5 3 5 0,-2-1-3 15,0 1 4-15,-2 1-2 0,0 3 7 0,-1 3-1 16,2 2 10-16,1 0 4 0,5 6 9 0,-3 0 3 16,5 6 13-16,-7-4-12 0,7 10 5 0,-3 0-19 15,8 5 0-15,2 3 6 0,8 3-27 16,5 1 24-16,4 5-26 0,6-2 1 0,4 5 11 15,6-1-14-15,7-2 11 0,6-3-13 0,8-1 11 16,7-2-12-16,7-4 11 0,9 3 8 0,8-2-26 16,10 1 26-16,8 1-25 0,10 1 9 15,3 0 12-15,9-1-11 0,6-3 12 0,10 0-13 16,10-2 11-16,8-2-10 0,5-3 7 16,7-5-7-16,4-8 8 0,7-14-4 0,7-13 4 15,6-19 6-15,4-17 5 0,4-24 25 0,4-15-5 16,-3-25 30-16,5-13-9 0,-9-17-14 0,-4-4-6 15,-15-3-12-15,-11 6-16 0,-22 8 5 0,-19 9 11 16,-17 11-11-16,-17 12 6 0,-20 6-1 0,-21 6-21 16,-20 4 12-16,-19 0-15 0,-16 3-3 0,-12-1 12 15,-13 6-21-15,-10 2 15 0,-8 7-13 16,-15 2-18-16,-5 12 5 0,-7 5-16 0,-4 20 5 16,-5 10-6-16,5 22-9 0,-6 5 4 0,11 18 1 15,1 1 21-15,4 9-3 0,3-4-10 16,19 7-66-16,3-19-94 0,28 3-283 0,19-2-10 15,7-22 353-15</inkml:trace>
  <inkml:trace contextRef="#ctx0" brushRef="#br1" timeOffset="310984.2152">14681 6725 1196 0,'19'-11'62'16,"18"-1"-41"-16,5-7 13 0,13 3 9 0,2-9 18 16,15 6-5-16,-2-8-4 0,16 5-11 15,-1-3-3-15,11 2-4 0,2-3 5 0,6 6-7 16,1-6-17-16,11 5 22 0,3-2-40 0,4 1 23 16,8 1-16-16,1 1-6 0,1 2 4 0,2-1-6 15,-2 1 6-15,-4 1-5 0,-3-1 5 16,0 0-4-16,-10 2 4 0,-5-1-5 0,-8 2 4 15,-8 0-4-15,-8 0-1 0,-7-1-11 0,-8 1-8 16,-13-2-18-16,-4 6-13 0,-16-4-20 16,-4 11-28-16,-35 4-34 0,38-10-77 0,-38 10-195 15,0 0-34-15,0 0 181 0</inkml:trace>
  <inkml:trace contextRef="#ctx0" brushRef="#br1" timeOffset="322784.2872">5093 13281 1440 0,'-23'4'46'0,"23"-4"-14"15,0 0-9-15,0 0-10 0,0 0-1 0,0 0 3 16,0 0 9-16,0 0 5 0,0 0 8 0,28-24-5 16,-9 10-2-16,6 2-8 0,1-3-2 0,6 1-11 15,-2 0 2-15,2 1-9 0,-2 0 2 0,-1 5-3 16,-3-1 1-16,-3 5-2 0,-3 1 1 16,-20 3 0-16,24 3-2 0,-24-3 6 0,0 0-5 15,17 18 4-15,-17-18-2 0,0 20-3 0,0-20 1 16,-10 29-1-16,3-12-1 0,-4 4 5 15,-2 1-5-15,-3-1-12 0,-5 2 30 0,0 0-29 16,2-2 28-16,1-1-10 0,18-20-5 0,-25 28 3 16,25-28-3-16,0 0 0 0,0 0-4 0,0 0 0 15,0 0 1-15,0 0 1 0,0 0 2 16,19 11 0-16,-19-11 1 0,34-8 1 0,-11 4-1 16,0-1 0-16,2 0-4 0,0 3 7 0,-2 1 0 15,-1 1 0-15,-2 2 2 0,-3 3-4 0,-17-5 2 16,24 12 4-16,-24-12 0 0,13 21 1 0,-13-21 1 15,2 30 0-15,-3-11-4 0,-4 3 7 0,-2 0-8 16,-4 2 7-16,-5-1-7 0,-1 2 0 0,-2 1-9 16,-1-1 2-16,2-3-2 15,1-3 2-15,17-19 1 0,-24 28 3 0,24-28-7 16,0 0-6-16,0 0-20 0,-17 10-20 0,17-10-25 16,0 0-18-16,19-15-27 0,-14-11-40 0,22 12-57 15,-16-20-135-15,13-2-100 0,10 11 110 0,-13-20 343 16</inkml:trace>
  <inkml:trace contextRef="#ctx0" brushRef="#br1" timeOffset="323003.0191">5812 13201 830 0,'3'-21'325'0,"-3"21"-153"0,0 0-53 0,0 0-27 16,0 0-23-16,0 0-10 0,0 0-13 16,-18 21-8-16,18-21-8 0,-10 19-3 0,10-19-5 15,-9 31 2-15,2-9-5 0,5 3-18 0,-3 4 27 16,2 4-27-16,0 1 22 0,2 2-11 15,1 3-9-15,0-2 5 0,-1-2-8 0,-1 0 7 16,4-3-9-16,-1-2 3 0,3-3-7 0,0-4-1 16,1-4-16-16,-5-19-11 0,16 27-24 0,-16-27-24 15,27 14-61-15,-27-14-32 0,36-5-111 0,-11-4-244 16,-3-14 74-16,9 7 303 0</inkml:trace>
  <inkml:trace contextRef="#ctx0" brushRef="#br1" timeOffset="323159.2735">6124 13374 1653 0,'-13'19'99'0,"-14"-7"-59"0,5 3-10 15,1-5-7-15,21-10 0 0,-29 18-11 0,29-18-6 16,-18 7-17-16,18-7-20 0,0 0-32 16,0 0-47-16,0 0-76 0,1-35-111 0,11 16-251 15,8-4 65-15,-1-13 327 0</inkml:trace>
  <inkml:trace contextRef="#ctx0" brushRef="#br1" timeOffset="323393.6486">6372 13147 1488 0,'-31'18'75'0,"12"6"-11"0,-6-8-7 15,10 5 2-15,15-21-15 0,-25 34-14 0,25-34-15 16,-12 30-5-16,12-30 10 0,2 25-31 0,-2-25 31 15,16 22-27-15,-16-22 16 0,28 17 7 0,-6-9-4 16,4-2-1-16,5-3 2 0,3-3-2 0,0-3-1 16,0-3-2-16,2-2-7 0,0-1-5 15,0-4-14-15,-1 0 23 0,-2 1-40 0,-2-8 10 16,0 7-42-16,-6-11-31 0,10 9-36 0,-21-16-52 16,19 20-57-16,-23-17-126 0,2 3-80 0,10 15 118 15,-21-19 331-15</inkml:trace>
  <inkml:trace contextRef="#ctx0" brushRef="#br1" timeOffset="323565.5396">6771 13035 687 0,'-21'20'260'16,"-7"-10"-83"-16,15 20-18 0,-16-13-27 0,17 18-14 15,-14-7-31-15,13 11-5 0,-9-6-19 0,6 11-22 16,-2-7 11-16,3 5-34 0,3-7 16 0,2-1-15 16,6-4-14-16,1-5 0 0,4-2-8 0,5-4 2 15,-6-19-5-15,20 26-4 0,-20-26-22 0,30 14-22 16,-2-5-52-16,-10-24-71 0,29 18-193 15,-12-17-188-15,4-6 35 0,11 8 425 16</inkml:trace>
  <inkml:trace contextRef="#ctx0" brushRef="#br1" timeOffset="323862.4168">7333 13102 1323 0,'0'0'90'0,"-18"3"-13"0,18-3-15 15,-22 9-10-15,22-9-21 0,-28 28-12 0,10-5-11 16,-3 4 6-16,-2 4-3 0,0 4 9 0,-4 3 6 15,0 3-28-15,-1-1 20 0,3-1-30 0,-2-4 11 16,4-3 5-16,3-4-10 0,3-4-2 0,6-2-22 16,11-22-22-16,-8 25-42 0,8-25-58 0,0 0-84 15,0 0-146-15,0 0-91 0,23-9 167 16</inkml:trace>
  <inkml:trace contextRef="#ctx0" brushRef="#br1" timeOffset="324023.6576">7106 13284 1303 0,'-26'-17'172'0,"26"17"-33"0,0 0-42 0,-8 19-22 16,8-19-22-16,-9 24-29 0,9-24 21 16,-4 29-38-16,4-29 19 0,6 27-20 0,-6-27-6 15,20 23 0-15,-20-23-1 0,34 13 2 0,-10-10-15 16,2-7-18-16,10 3-47 0,-5-21-74 0,25 23-178 16,-9-21-243-16,4-4 32 0,9 10 321 0</inkml:trace>
  <inkml:trace contextRef="#ctx0" brushRef="#br1" timeOffset="324605.6106">7895 13107 740 0,'0'0'123'15,"2"-24"12"-15,-7 6-6 0,5 18-8 0,-1-26-15 16,1 26-23-16,-2-20-17 0,2 20-11 0,0 0-4 16,0 0-5-16,-19-21-5 0,19 21-8 0,0 0-10 15,-24 15-6-15,24-15-5 0,-24 24 2 0,9-7-2 16,1 4 4-16,-1-1-2 0,3 4 4 16,0 0-5-16,1 2 6 0,1-1-10 15,4 1 4-15,1-2-6 0,4-1 2 0,2 0 8 0,3-1-30 16,2-4 25-16,1 0-26 0,-7-18 11 15,26 25 5-15,-9-16-3 0,3-3 1 0,2-4 0 16,1-2 0-16,2-5 2 0,-1-3-2 0,0-5 3 16,-2-2-3-16,-1-2-9 0,-3 1 24 15,-6-2-28-15,-1 1 28 0,-3-2-14 0,-5 0-2 16,0-2 5-16,-3-2-8 0,-3 1 6 0,0-1-4 16,-4 2 7-16,1 1-5 0,-2 0 5 0,-2 2-2 15,3-1-1-15,-3 2 0 0,3 1-3 0,7 16-4 16,-14-26 1-16,14 26-1 0,0 0-6 0,0 0-8 15,0 0-17-15,0 0-22 0,0 0-37 16,0 0-34-16,-4 39-63 0,4-39-183 16,-10 29-135-16,16-6 34 0,-6-23 438 0</inkml:trace>
  <inkml:trace contextRef="#ctx0" brushRef="#br1" timeOffset="324798.2743">8333 13258 1632 0,'0'0'176'0,"-28"14"-120"0,28-14-17 16,-21 3-5-16,21-3-8 0,0 0-13 0,0 0-10 16,0 0-9-16,-15-17-7 0,15 17-5 0,2-19-13 15,-2 19-17-15,7-25-29 0,-7 25-51 0,16-34-82 16,12 22-237-16,-13-5-103 0,0-5 100 15</inkml:trace>
  <inkml:trace contextRef="#ctx0" brushRef="#br1" timeOffset="325145.2281">8441 12989 1266 0,'0'0'141'16,"0"0"-51"-16,2-23-13 0,-2 23-9 0,27-17-9 0,-27 17-16 16,29-18-8-16,-29 18-8 0,29-16-2 15,-29 16-3-15,28-12-4 0,-28 12-1 0,23-5-5 16,-23 5-4-16,0 0 0 0,20 0-7 16,-20 0 3-16,0 0 1 0,0 0-2 0,5 25 5 15,-5-25-5-15,-5 29 2 0,-1-11-5 0,-3 5 4 16,-4 3-6-16,0 0 5 0,-3 1-5 0,0-3 5 15,0-1-4-15,3-1 6 0,3-3-5 0,2 1 4 16,8-20-5-16,-7 29 1 0,7-29-2 0,4 18 2 16,-4-18-2-16,0 0 2 0,26 14 0 0,-26-14 0 15,33-2-1-15,-14-4-5 0,4-3-10 16,-1-5-32-16,5 5-24 0,-7-12-50 16,14 20-122-16,-21-16-336 0,7 0 34 0,1 3 228 15</inkml:trace>
  <inkml:trace contextRef="#ctx0" brushRef="#br1" timeOffset="325418.798">8836 12961 1222 0,'-18'1'258'15,"18"-1"-150"-15,-20 21-30 0,20-21-12 16,-8 17-15-16,8-17-16 0,0 0-13 0,2 19-2 15,-2-19 2-15,0 0 2 0,0 0-1 16,28 17-2-16,-28-17-3 0,33 2-2 0,-11-4-3 16,4 1-3-16,0-2-4 0,2 0-4 0,-1-2-4 15,-1 0-5-15,-1 0 1 0,-1-1-8 16,1 2-7-16,-7-5-11 0,0 4-9 0,-18 5-7 16,28-15-8-16,-28 15-22 0,25-13-36 0,-25-8-63 15,20 21-114-15,-20 0-224 0,8-29 32 0,-8 29 354 16</inkml:trace>
  <inkml:trace contextRef="#ctx0" brushRef="#br1" timeOffset="325589.7753">9078 12806 1288 0,'-1'29'202'0,"-25"-13"-89"0,14 12-21 16,-10-4-23-16,6 7-7 0,-4 1-23 0,4 3-1 15,-2-1-12-15,3-1 2 0,2-5-12 16,6 1 0-16,2-5-8 0,2-2-4 0,6-1-4 0,-1-4-4 0,-2-17-16 0,12 26-11 15,-12-26-30-15,21 14-34 0,2 0-91 0,-23-14-274 16,23-10-107-16,-2 7 9 0,-7-14 540 0</inkml:trace>
  <inkml:trace contextRef="#ctx0" brushRef="#br1" timeOffset="336963.5">5032 14286 996 0,'0'0'354'0,"-22"2"-287"16,22-2-8-16,0 0-3 0,0 0-6 0,-19-15 1 16,19 15-3-16,0 0-8 0,0 0-12 0,0 0-15 15,0 0-6-15,0 0-6 0,0 0-2 0,0 0 2 16,0 0 0-16,19-10 4 0,-19 10 2 16,34-18 5-16,-9 6-5 0,3-5 1 0,4-1-4 15,4-1 1-15,1-1-7 0,3 3 5 0,-1 3-5 16,0 1 2-16,-1 2-2 0,0 3 6 15,-3 5-2-15,-3 0 1 0,-3 5 1 0,-5 1-6 0,-3 3 2 16,-21-6-3-16,30 21 4 0,-30-21-4 0,17 28 3 16,-11-11 1-16,-3 3 0 0,-5 4-3 0,-2 4 6 15,-5 2-8-15,-1 4 9 16,-3 1-6-16,0 0 6 0,-3 3-6 0,0-1 10 16,-2 3-9-16,1 0-8 0,-3 2 20 0,1 2-28 15,-1-2 26-15,2 2-8 0,1-3-6 0,0-1 7 16,2-4-8-16,3-3 6 0,4-4-16 0,2-7-14 15,8-1-43-15,-2-21-41 0,17 25-99 0,-17-25-141 16,22-9-162-16,4 8 35 0,-5-20 436 16</inkml:trace>
  <inkml:trace contextRef="#ctx0" brushRef="#br1" timeOffset="337166.6342">5898 14587 1721 0,'-33'19'164'0,"33"-19"-110"0,-30 8-18 16,30-8-2-16,-23 4-3 0,23-4-24 0,0 0-7 15,-17-3 0-15,17 3 0 0,0 0 0 0,0 0 0 16,0 0 0-16,0 0 0 0,-10-22-33 0,10 22-40 16,0 0 2-16,19-18-60 0,-17-5-68 0,22 11-326 15,-24 12-54-15,25-29 144 0</inkml:trace>
  <inkml:trace contextRef="#ctx0" brushRef="#br1" timeOffset="337943.848">4250 14475 1642 0,'0'0'52'0,"12"-29"-20"0,-12 29-24 16,28-30-2-16,-5 14-3 0,4 0 2 0,2 2-4 15,2 2 2-15,-1 3-10 0,2 7-10 16,-2-2-14-16,3 11-26 0,-10-4-25 0,11 16-65 15,-34-19-112-15,38 17-252 0,-9 1 11 0,-10-12 360 16</inkml:trace>
  <inkml:trace contextRef="#ctx0" brushRef="#br1" timeOffset="343365.494">10430 14006 743 0,'0'0'260'16,"0"0"-196"-16,0 0-9 0,0 0-13 16,0 0-8-16,0 0-21 0,-24-1 7 0,24 1-22 15,-22 21 9-15,5-3 1 0,-3 4-1 0,-4 7 10 16,-2 1-3-16,-4 6 10 0,-2-3-12 0,-2 6 6 15,-4 0-14-15,0-1 7 0,0 0-11 0,2-2 6 16,1-4-9-16,1-2 6 0,3-3-12 0,2-6-9 16,8 2-32-16,-3-12-26 0,24-11-37 15,-29 16-74-15,29-16-99 0,0 0-115 16,0 0 185-16</inkml:trace>
  <inkml:trace contextRef="#ctx0" brushRef="#br1" timeOffset="343553.0777">10103 14076 846 0,'2'23'294'16,"-2"-23"-186"-16,0 31-13 0,-3-13-23 15,13 11-3-15,-8-6-14 0,10 5-6 0,-2-4-15 16,5 2-3-16,-1-4-13 0,6 1-1 0,2-5-9 16,2-1 1-16,3-4-9 0,4-3 2 15,5-2-12-15,3-5-22 0,10 3-48 0,-7-19-82 16,26 15-234-16,-11-12-140 0,0-6 49 0,10 8 484 15</inkml:trace>
  <inkml:trace contextRef="#ctx0" brushRef="#br1" timeOffset="346303.0757">6203 14162 1617 0,'-17'6'51'0,"17"-6"-17"0,0 0-23 15,0 0-6-15,16-29 10 0,-16 29 3 0,29-30 6 16,-8 14-4-16,1-1-2 0,4 1-7 0,5-1 0 16,3 3-3-16,2 2-3 0,2 3-3 0,1 3 1 15,-2 2-3-15,-2 3 1 0,-2 2 0 0,-4 3-2 16,-4 2 1-16,-3 0 1 0,-5 4 3 15,-17-10-3-15,27 23 4 0,-27-23 3 16,21 30 6-16,-21-30-3 0,12 34 9 0,-10-14-13 16,-2 3 3-16,-2 5-6 0,-1 4 1 0,-4 3-1 15,1 6 9-15,-5 1-6 0,-3 3 8 0,0 0-14 16,-2 1 6-16,1-2-9 0,-1-1-9 0,0-5 20 16,3-1-22-16,2-7 17 0,2-5-13 0,4-3-22 15,5-22-29-15,1 29-63 0,-1-29-93 16,0 0-291-16,27-9-54 0,-11-8 91 0</inkml:trace>
  <inkml:trace contextRef="#ctx0" brushRef="#br1" timeOffset="362960.0545">9209 15380 1108 0,'0'0'320'0,"0"0"-269"16,0 0-26-16,2-19-12 0,-2 19 7 0,11-17 14 16,-11 17 3-16,20-14-4 0,-20 14-6 0,28-15-9 15,-9 9-4-15,-1-3 1 0,2 0-8 0,4-2 2 16,-1-1-7-16,1 0 0 0,0 1-1 0,-1-1 1 16,-1 1 13-16,-2 2-31 0,-2 1 33 0,-18 8-34 15,26-7 18-15,-26 7-1 0,0 0 4 0,0 0 9 16,17-5 3-16,-17 5 4 0,0 0-1 0,0 0-4 15,0 0-2-15,0 0-4 0,0 0-18 0,0 0 12 16,-9 21-15-16,9-21 31 0,-10 24-16 0,4-6 16 16,-2 4-12-16,-3 3-6 0,1 6 8 15,-2-1-5-15,2 4 7 0,0-2-5 0,2-1 4 16,3-4-10-16,3-4 4 0,4-2-6 0,4-4 4 16,-6-17-4-16,22 24 3 0,-22-24-1 0,36 9 1 15,-14-12 1-15,6-4-1 0,3-5 3 0,-1-6-4 16,3-8 5-16,1-3-4 0,0-5 3 0,1-2-6 15,2-3 7-15,-6-1-8 0,-1 1 9 0,-2-1 5 16,-5 2-22-16,-3 4 24 0,-6 3-19 0,-3 5 14 16,-6 3 9-16,-4 4-3 0,-5 2 2 0,4 17-3 15,-13-26 0-15,13 26-6 0,-18-20-1 16,18 20-5-16,-20-9-1 0,20 9 0 0,0 0 0 16,0 0 0-16,-17-5 0 0,17 5 0 0,0 0 0 15,0 0-10-15,0 0-8 0,20 7-3 0,-20-7-4 16,32 1-4-16,-9-1-12 0,4-6-11 0,7 5-24 15,-3-12-34-15,16 16-67 0,-20-23-123 0,14 15-232 16,1 2 24-16,-13-7 361 0</inkml:trace>
  <inkml:trace contextRef="#ctx0" brushRef="#br1" timeOffset="363194.4132">10344 15104 1640 0,'0'0'72'0,"-17"5"-35"0,17-5-25 15,0 0-4-15,0 0 0 0,0 0 3 0,0 0 3 16,22-3-2-16,-22 3-4 0,28-5-4 0,-10-1-6 16,4 0 3-16,2-2-5 0,2-2-1 0,2-1-6 15,2 0-4-15,1-1-6 0,0 3-6 0,-1-3-26 16,4 5-8-16,-11-5-18 0,8 14-38 0,-31-2-41 15,40-5-126-15,-40 5-210 0,17 0 56 0,-17 0 381 16</inkml:trace>
  <inkml:trace contextRef="#ctx0" brushRef="#br1" timeOffset="363366.3056">10381 15367 1515 0,'0'0'113'0,"0"0"-37"0,0 0-34 16,0 0-1-16,0 0 3 0,24-4-6 0,-24 4-4 15,32-6-8-15,-14 1-7 0,4-1-6 0,1 1-7 16,4-2-5-16,0-1-1 0,3 0-7 0,0-1-6 16,2 0-13-16,3 0-14 0,-1-5-27 0,11 9-49 15,-12-20-91-15,25 9-318 0,-16 3-41 0,-1-8 166 16</inkml:trace>
  <inkml:trace contextRef="#ctx0" brushRef="#br1" timeOffset="364116.3224">11858 14725 832 0,'12'-17'185'0,"-12"17"-89"16,10-20-7-16,-10 20-12 0,9-21 1 15,-9 21-9-15,0 0-9 0,11-19-9 0,-11 19-9 16,0 0-10-16,0 0-8 0,-18-11-5 0,18 11-5 16,-20 2-1-16,20-2-3 0,-27 13 0 0,9-1-2 15,-2 3 6-15,-2 5-2 0,1 4 9 0,-4 2-6 16,2 7 7-16,-2 2-11 0,2 5 8 0,-1 4-10 16,3 0 6-16,-1 4-13 0,3-1 7 15,5 2-12-15,2 2-6 0,3 0 22 16,3 1-23-16,4-5 22 0,3-2-5 0,4-8-13 15,3-5 9-15,6-7-6 0,4-7 4 0,5-3-1 16,4-7 1-16,2-4-1 0,2-5-1 0,2-7 2 16,3-5-1-16,-2-5 2 0,-2-5-3 0,-1-2 6 15,-3-4-7-15,-5-2 5 0,-5-1-6 0,-3-2-13 16,-5 2 29-16,-7 2-25 0,-3 2 27 16,-7 2-9-16,-4 2-6 0,-6 3 3 0,-5 3-2 15,-4 5 2-15,-5 2-3 0,-2 3 3 0,-3 5-4 16,-3 5 2-16,0 5 1 0,0 4-4 0,2 3 4 15,2 3-5-15,2 2 2 0,4 1-3 16,2 1 3-16,9 0-19 0,18-21-24 0,-17 30 4 16,17-30-41-16,22 14-32 0,-22-14-95 0,51-15-285 15,-16 9-49-15,4-13 207 0</inkml:trace>
  <inkml:trace contextRef="#ctx0" brushRef="#br1" timeOffset="364319.4266">12258 15103 1739 0,'-29'8'74'0,"11"2"-33"16,18-10-12-16,-22 6-6 0,22-6-3 0,0 0-12 16,0 0-8-16,0 0-3 0,0 0-7 0,0 0-1 15,24-17-12-15,-24 17-17 0,33-22-31 0,-18-2-43 16,15 15-66-16,-19-24-100 0,17 11-248 0,-2 2 21 15,-8-10 341-15</inkml:trace>
  <inkml:trace contextRef="#ctx0" brushRef="#br1" timeOffset="364585.0761">12640 14649 1475 0,'-27'-7'100'0,"27"7"-38"0,0 0-15 16,0 0 0-16,-18-21 0 0,18 21-2 0,0 0-12 16,0 0-8-16,9-18-5 0,-9 18-1 0,0 0 0 15,0 0 2-15,0 0-3 0,0 0 2 0,18 23-6 16,-13-6 2-16,-3 8-7 0,1 7 1 0,-3 5-10 16,-3 8 0-16,0 5 0 0,-4 4 0 15,-1 2 0-15,-4 1 0 0,-2-2 0 0,1-5 0 16,0-3 0-16,3-5-8 0,3-7 13 15,1-1-27-15,6-7 10 0,0-8-23 0,6-2-27 16,-6-17-31-16,17 19-47 0,-17-19-79 0,28-1-252 16,-28 1-65-16,30-17 83 0</inkml:trace>
  <inkml:trace contextRef="#ctx0" brushRef="#br1" timeOffset="365619.7271">13307 14914 1154 0,'0'0'79'0,"0"0"-24"15,0 0-9-15,-7-18 7 0,7 18 9 0,0 0-5 16,-1-20-8-16,1 20-12 0,0 0-9 0,0 0-2 15,0 0-3-15,0 0 0 0,0 0-4 0,0 0-3 16,4 19-3-16,-4-19 0 0,-1 29-5 0,-1-9 3 16,-1 2-6-16,-1 1 7 0,-2 0-4 15,0 1 7-15,-2-1-7 0,0-1 4 0,2-3-4 16,6-19 2-16,-10 28-3 0,10-28 1 16,0 0-7-16,-2 19 0 0,2-19 0 0,0 0-3 15,0 0 1-15,0 0 2 0,24-4 1 0,-24 4-2 16,23-23 4-16,-8 6-6 0,1-6 5 0,2-3-5 0,2-3 5 15,0 0-5-15,0 0 6 0,-3 1-5 0,0 1 4 16,-3 1-5-16,0 2 4 0,-2 2-3 0,-2 4 4 16,-10 18-4-16,18-25 3 0,-18 25-3 15,0 0 2-15,0 0-1 0,0 0-1 16,0 0 2-16,0 0-2 0,0 0 1 0,0 0-2 16,0 0 2-16,0 0 0 0,6 30 2 0,-6-30-2 15,-6 30 1-15,6-30 0 0,-4 30 3 0,4-30-2 16,1 26 2-16,-1-26-4 0,11 18 3 0,-11-18-1 15,20 12-1-15,-20-12 1 0,29 5 1 0,-12-6-1 16,2-2 0-16,1-2 1 0,1-3-1 16,0-2 2-16,1-1 1 0,-1-2 0 0,1 0-1 15,-3-2 2-15,-3 1-6 0,1 2 6 0,-17 12-5 16,29-23 2-16,-29 23-1 0,22-17-1 0,-22 17 0 16,0 0 0-16,0 0-1 0,0 0 1 15,0 0 0-15,17-4 0 0,-17 4 1 0,0 0 0 16,8 24 0-16,-8-24-2 0,4 34 2 0,-4-12-5 15,-2 1 4-15,-2 3-6 0,0 1 4 16,-3 0-8-16,0-1-1 0,0 1-10 0,-2-5-6 16,4 1-18-16,5-23-19 0,-1 29-43 0,1-29-45 15,0 0-93-15,0 0-283 0,27 1 41 0,-6-8 219 16</inkml:trace>
  <inkml:trace contextRef="#ctx0" brushRef="#br1" timeOffset="365858.6161">14369 14413 1642 0,'-21'16'72'16,"2"8"-35"-16,-1 2-17 0,1 4 7 0,-2 4 12 16,4 4-31-16,-3 6 13 0,-1 2-29 15,1 2 4-15,-3 1 12 0,1 0-12 0,-1 1 10 16,2 1-11-16,3-3 6 0,2-2-13 15,1-4 4-15,6-1-26 0,-1-8-13 0,10 2-18 16,-6-17-43-16,20 10-43 0,-14-28-176 0,0 0-199 16,33 15 53-16,-33-15 365 0</inkml:trace>
  <inkml:trace contextRef="#ctx0" brushRef="#br1" timeOffset="366234.0958">14511 14708 1438 0,'-31'-14'105'0,"31"14"-53"16,-19 7-12-16,19-7 5 0,-21 12-1 15,21-12-8-15,-18 18-17 0,18-18-9 0,-18 22-7 16,18-22 3-16,-21 23 1 0,21-23 5 0,-22 25-2 16,22-25 2-16,-24 28-4 0,24-28 2 0,-22 29-1 15,22-29 1-15,-15 21-5 0,15-21-1 0,0 0-5 16,3 18 1-16,-3-18 0 0,18 7-1 0,-18-7 3 15,27 3 0-15,-27-3-3 0,32 0 3 16,-13-2-2-16,0 1-1 0,1 0 3 16,-1 1-2-16,-2 1-2 0,-17-1 1 0,28 6 0 15,-28-6 1-15,22 10 0 0,-22-10 0 0,0 0 0 16,13 21 1-16,-13-21-1 0,3 16 1 0,-3-16-1 16,-3 25 7-16,3-25 1 0,-14 32 5 0,2-14-7 15,-3 4 2-15,-2 2-8 0,-1 3 5 0,-4 1-5 16,1-2-9-16,0 1 24 0,0-3-27 15,1-2 25-15,2-4-21 0,18-18-12 0,-26 24-19 16,26-24-48-16,0 0-76 0,9 20-207 0,-9-20-194 16,0 0 13-16,33-21 413 0</inkml:trace>
  <inkml:trace contextRef="#ctx0" brushRef="#br2" timeOffset="783733.9399">12112 11361 1199 0,'-36'2'25'15,"4"2"-7"-15,4-2-3 0,6 1 4 16,2-3 1-16,20 0-2 0,-25-1-8 0,25 1-11 15,0 0-15-15,0 0-25 0,0 0-30 16,-3-19-38-16,20 16-138 0,2 0-193 0,-8-14 53 16,21 17 376-16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4T02:40:06.28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1691 1142 854 0,'0'0'99'0,"0"0"-12"0,17-9-5 0,-17 9-3 15,0 0-2-15,0 0-20 0,0 0-14 0,4-20-7 16,-4 20 0-16,0 0 9 0,-13-23-1 0,13 23 1 15,-20-21-8-15,20 21-1 0,-27-23-9 0,9 13 2 16,1 2-2-16,-5-1 0 0,0 3-2 0,-2 2 2 16,1 1-8-16,-3 4-2 0,3 5-2 0,-1 3-2 15,0 7 0-15,-3 5-6 0,0 7 4 0,-2 10-10 16,0 5-11-16,-2 4 19 0,1 2-18 16,4-1 15-16,6-2-4 0,4-2-7 0,7-3 7 15,7-6-9-15,6-4 4 0,5-3-10 0,7-7-3 16,9-2-9-16,5-6 0 0,10-3-8 0,3-8-10 15,10 1-30-15,-3-15-40 0,19 13-70 0,-16-24-113 16,12 7-232-16,8 7 43 0,-13-18 419 0</inkml:trace>
  <inkml:trace contextRef="#ctx0" brushRef="#br0" timeOffset="374.9996">2003 446 1532 0,'-48'-23'62'0,"-9"9"5"0,0 5-23 0,-4 9-10 16,2 11-13-16,-8 5-8 0,2 9-3 0,-7 8 3 15,-3 12 4-15,-6 8 7 0,0 3 21 0,0 8-30 16,4 3-14-16,7 2 1 0,8 5-17 0,7 0 16 16,11 0 15-16,9 2-3 0,11 4-19 0,8 1 12 15,10 5-12-15,11-1-5 0,8 10 17 0,10-2-16 16,7 2 16-16,11-4 13 0,6-7-14 0,6-13 17 15,11-13-19-15,4-17-7 0,12-19 6 0,8-17-3 16,7-17 0-16,10-20 6 0,2-11-2 16,2-14-11-16,-1-9 29 0,-11-1-16 0,-6-9 14 15,-8-3 7-15,-12 0-17 0,-14-1 12 0,-16 4-20 16,-21 5-1-16,-13 2 0 0,-14 2 0 0,-11 1 0 16,-7-2 0-16,-8-7 0 0,-9 1 0 0,-11-7 0 15,-8-1-4-15,-10-5-14 0,-10 1-12 0,-7 2 2 16,-2 16 15-16,-2 13-21 0,7 19 15 0,6 20-5 15,11 18-23-15,-6 16-61 0,22 21-139 0,-19 26-361 16,3 17 13-16,7 22 324 0</inkml:trace>
  <inkml:trace contextRef="#ctx0" brushRef="#br0" timeOffset="5976.2086">2927 1197 1253 0,'0'0'245'16,"0"0"-221"-16,0 0 1 0,0 0-21 0,0 0 1 16,0 0-4-16,0 0 0 0,-5 22 8 15,5-22-27-15,-10 42 40 0,5-10-35 0,-3 5 24 16,1 8 4-16,-2 1-13 0,1 4 13 0,-2-6-16 16,0-1 8-16,2-3-12 0,0-3 8 0,2-3-19 15,1-9-13-15,9 1-39 0,-4-26-38 0,12 24-103 16,-12-24-94-16,0 0-177 0,36-18 87 0,-27-19 393 15</inkml:trace>
  <inkml:trace contextRef="#ctx0" brushRef="#br0" timeOffset="6132.3756">2889 758 1675 0,'-28'9'5'0,"5"-2"2"16,5 1-8-16,18-8-8 0,0 0-32 0,-18 5-27 15,18-5-46-15,17-2-47 0,9 7-72 0,-6-4-150 16,7-5-87-16,18 13 264 0</inkml:trace>
  <inkml:trace contextRef="#ctx0" brushRef="#br0" timeOffset="6413.6259">4105 687 1516 0,'-25'-24'19'0,"-3"0"4"0,-5-2 7 15,4 7 12-15,-4 2 5 0,3 4 0 0,-4 5-12 16,-2 6-13-16,0 6-9 0,-1 10-2 0,1 8 3 16,1 7-1-16,-1 11-6 0,1 2 34 0,-1 6-25 15,3 12-5-15,-1-2 10 0,3 7-36 0,3 3 11 16,4 0 16-16,5-1-13 0,6-1-18 0,8-5 19 15,7-5-22-15,5-2 9 0,6-4 4 0,6-5-20 16,0-7-8-16,8 0-28 0,-7-13-30 16,16 13-54-16,-17-29-80 0,24 12-222 0,-8-8-71 15,-7-20 243-15</inkml:trace>
  <inkml:trace contextRef="#ctx0" brushRef="#br0" timeOffset="6555.6959">3382 1364 1679 0,'0'0'110'16,"-20"-5"-66"-16,20 5-27 0,0 0-16 0,0 0-4 15,0 0-1-15,26-11 5 0,-1 2 0 0,8-3-3 16,12-5-2-16,8-6-23 0,11 0-27 0,-3-12-52 16,24 11-201-16,-10-8-277 0,2 4 21 0,8 10 365 15</inkml:trace>
  <inkml:trace contextRef="#ctx0" brushRef="#br0" timeOffset="7031.1953">5472 625 1020 0,'2'-18'64'0,"-2"18"-46"16,0 0 22-16,0 0 8 0,0 0 1 0,-9 19-11 16,9-19-22-16,-27 34 2 0,5-11 13 0,0 12 40 15,-12 3-6-15,6 8 0 0,-10 2 4 0,10 7-27 16,-8-1 10-16,8 3 2 0,0 3-29 16,5 2-19-16,3 2 19 0,5-3-25 0,2-5 21 15,7 1-4-15,3-8-19 0,7-2 7 0,7-8-11 16,2-4 9-16,4-2-8 0,3-4 5 0,5-1-11 15,-1-5-1-15,7-3-15 0,-1-8-10 0,5-1-18 16,0-16-22-16,11 5-24 0,-11-23-23 0,14 13-36 16,-17-21-63-16,10 0-178 0,-4 13-50 0,-23-23 282 15</inkml:trace>
  <inkml:trace contextRef="#ctx0" brushRef="#br0" timeOffset="7359.3579">5013 1154 1477 0,'-22'20'221'16,"1"-8"-193"-16,21-12-14 0,-16 20-14 0,16-20-2 16,0 0 16-16,25 20-35 0,-5-15 38 15,7-1-31-15,8-3 22 0,10-3 2 0,8-3-19 16,9-4 33-16,7-5-37 0,3-2 30 0,4-3-16 16,5-2-9-16,-4 3-2 0,0-1-10 0,-2 0-3 15,-7 0-11-15,-2 5-10 0,-11-2-23 0,1 6 11 16,-15 2-13-16,3 4-6 0,-17-2 2 0,1 7-24 15,-28-1 10-15,23-1 29 0,-23 1 29 16,0 0 38-16,-8 19 26 0,8-19 13 16,-28 26 23-16,3-12 9 0,8 8 6 0,-13-4-3 15,10 8-1-15,-9-3-19 0,6 4-20 0,-4 2 14 16,4 3-45-16,0-2 28 0,2 2-15 0,3-1-12 16,3 0 10-16,3-3-18 0,4 0 0 0,3-4-9 15,4-1 2-15,4-2-10 0,3-2-8 0,6-2-17 16,-12-17-24-16,34 27-70 0,-34-27-40 0,54 7-116 15,-20-8-245-15,-5-17 62 0,15 12 396 16</inkml:trace>
  <inkml:trace contextRef="#ctx0" brushRef="#br0" timeOffset="7976.1093">6145 951 1530 0,'0'0'233'15,"-22"13"-202"-15,22-13-20 0,0 0-4 0,0 0 3 16,-1 17 6-16,1-17 8 0,17 14 2 0,-17-14 1 16,24 17-8-16,-7-8-1 0,1-2-9 0,2 3-3 15,0 1-2-15,1 1-3 0,0 0 1 0,-1 2 2 16,-1-2-4-16,-2 4 3 0,-3 2-1 16,-1 3-1-16,-3 1-3 0,-3-1-9 15,-4 1 19-15,-3 2-18 0,-3 2 22 0,-2-1-3 16,-4 0-4-16,-2 2 5 0,-1-4-7 0,0 0 1 15,2-5-4-15,10-18 5 0,-13 23-2 0,13-23 0 16,0 0-2-16,0 0-2 0,0 0 1 0,0 0 1 16,0 0 1-16,0 0 0 0,14-27 2 0,0 7-3 15,3-5 1-15,2-2-3 0,2-2 2 16,1 1-3-16,-2-1-7 0,0 1 20 0,-2 3-19 16,-2-1 21-16,-1 3-9 0,-2 3-3 0,0 1 1 15,-13 19-6-15,21-27 6 0,-21 27-5 16,0 0 6-16,0 0-1 0,0 0-2 0,0 0 0 15,0 0 0-15,9 19 0 0,-9-19 0 0,-2 33 0 16,0-15 0-16,1-1 0 0,1-17 0 0,-2 30 0 16,2-30 0-16,7 27-2 0,-7-27 4 15,13 19-2-15,-13-19 0 0,23 15 0 0,-23-15 0 16,35 11 0-16,-10-10 0 0,0-4 0 0,4-1 0 16,3-6 0-16,2-2 0 0,1-3 0 0,-1-3 0 15,2 0 0-15,-4-3 0 0,-1 1 0 0,-3 1 0 16,-4 0 0-16,-2 1 0 0,-4 1 0 0,-18 17 0 15,23-24 0-15,-23 24 0 0,0 0 0 16,0 0 0-16,0 0 0 0,0 0 0 16,0 0 0-16,0 0 0 0,0 0 0 0,-14 34 0 15,0-9 0-15,0 3 0 0,-3 6 0 0,1-2 0 16,1-3 0-16,6 1 0 0,0-7-10 0,7 3-27 16,-1-5-8-16,7 2-14 0,-2-6-11 0,13 2-33 15,-15-19-39-15,38 22-79 0,-38-22-103 0,35-11-212 16,-1 13 67-16,-15-18 439 0</inkml:trace>
  <inkml:trace contextRef="#ctx0" brushRef="#br0" timeOffset="8147.9701">7378 1108 1382 0,'-22'-6'292'0,"22"6"-224"16,-23 22-27-16,23-22-7 0,-26 32-3 15,15-6-19-15,-7 0 28 0,4 6-26 16,-3-1 17-16,2-2-12 0,3-1-17 0,2-2 1 15,4-1-18-15,2-1 1 0,6-4-8 0,0-3-10 16,-2-17-13-16,13 21-22 0,-13-21-49 0,22 7-50 16,6 4-144-16,-7-16-239 0,-4-8 31 0,10 7 404 15</inkml:trace>
  <inkml:trace contextRef="#ctx0" brushRef="#br0" timeOffset="8585.5112">7507 946 1480 0,'-22'28'232'0,"22"-28"-230"0,-10 19 7 15,10-19 5-15,6 17 16 0,-6-17 9 16,0 0 2-16,19 20-4 0,-19-20-10 0,21 11-14 16,-4-5-1-16,1-2-3 0,2-2 2 0,0-2 3 15,-1 4-4-15,1-2-3 0,-3 0-2 0,-17-2-1 16,25 6 5-16,-25-6 2 0,0 0 2 0,17 21-3 15,-17-21-2-15,3 23-8 0,-3-23 0 0,-5 35 0 16,-1-12 0-16,-4 0 0 0,-1 4 0 16,-5-3 0-16,-1 4 0 0,1-5 0 15,2-1 0-15,2-4 0 0,12-18 0 0,-14 25 0 16,14-25 0-16,0 0 0 0,0 0 0 0,0 18 0 16,0-18 0-16,0 0 0 0,0 0 0 0,26-18 0 15,-9 3 0-15,2-4 0 0,3-4 0 0,2-1 0 16,-2-2 0-16,-1-3 0 0,0 1 0 0,-2 1 0 15,1 2 0-15,0 1 0 0,-1 1 0 16,0 0 0-16,-2 2 0 0,-17 21 0 0,28-24 0 16,-28 24 0-16,0 0 0 0,17-1 0 0,-17 1 0 15,0 0 0-15,0 19 0 0,0-19 0 0,-5 39 0 16,-1-11 0-16,-2 3 0 0,0 1 0 0,-2-3-4 16,7 2-29-16,-3-6-41 0,9 6-10 15,-4-11-60-15,21 14-126 0,-19-15-215 0,16 0-95 16,6 0 208-16</inkml:trace>
  <inkml:trace contextRef="#ctx0" brushRef="#br0" timeOffset="9288.6575">8505 1155 1150 0,'0'0'193'16,"0"0"-114"-16,-18-15 1 0,18 15 3 0,0 0-9 16,-22 4-24-16,22-4-17 0,-31 10-7 15,7-2 1-15,1 6 0 0,-5 1-2 16,0 5-23-16,-6 1 29 0,0 6-24 0,-3 1 23 16,1 2 2-16,1 3-14 0,3-1 3 0,4-4-8 15,5 0 2-15,8-9-10 0,5-2 1 0,10-17-6 16,-3 21-1-16,3-21-1 0,19 14 0 0,-2-10 1 15,5-5-1-15,3-4 2 0,6-5-1 0,3-2 1 16,3-5 1-16,2-2 1 0,0-3-3 0,-2-1 4 16,-3 1-5-16,-3 2 5 0,-3-2-4 15,-5 5 5-15,-3-1-7 0,-20 18 6 0,28-27-4 16,-28 27-1-16,14-23-1 0,-14 23-1 16,0 0-2-16,0 0 3 0,0 0 0 0,0 0-3 15,0 0 0-15,0 0 0 0,0 0 2 0,-7 28 0 16,0-2 4-16,-3 7-6 0,-5 7 8 0,0 5-7 15,-4 8 8-15,0 3-7 0,-1 8 9 16,2 1-11-16,0 5 13 0,1-2-12 0,1-5 13 16,0-4 20-16,2-2-21 0,-2-5 20 0,3-5-22 15,-1-8-7-15,3-9 4 0,3-7-4 0,8-23 3 16,-10 28-3-16,10-28 2 0,0 0 1 0,0 0 3 16,0 0-4-16,0 0 0 0,0 0 0 0,0 0 0 15,0 0 0-15,-5-28 0 0,4 5 0 0,1-5 0 16,2-7 0-16,3-3 0 0,2-2 0 15,4-1 0-15,2 1-19 0,0-3 7 16,4-3 7-16,1-6-16 0,7-2-1 0,0-6-19 16,7 4-10-16,-6-2-33 0,12 17-32 0,-15-9-70 15,21 27-109-15,-21-14-29 0,4 11-199 0,19 18 176 16,-17-16 347-16</inkml:trace>
  <inkml:trace contextRef="#ctx0" brushRef="#br0" timeOffset="9804.2904">9651 1104 1056 0,'27'-11'175'0,"-9"8"-110"16,-18 3-2-16,23-8 5 0,-23 8 7 0,0 0-10 16,0 0-12-16,0 0-5 0,0 0-13 15,-16 22-14-15,-1-12-13 0,-5 4-2 0,-6 6-3 16,-2 4 16-16,-7 1 7 0,1 3-26 0,-2-3 37 15,4 3-32-15,0-4 20 0,5-1 6 0,3-4-16 16,7 0-2-16,19-19-9 0,-23 24 0 0,23-24-9 16,0 0 3-16,7 21-1 0,-7-21 1 15,31 6 2-15,-7-9-1 0,7-2 1 16,5-4-1-16,5-4 0 0,4-2-1 0,3 0 3 0,-2 3-3 16,0 2 4-16,-5 2-3 0,-3 3 1 0,-6 3 0 15,-8 3-2-15,-5 0 2 0,-19-1 3 0,17 13 2 16,-17-13 0-16,-3 26 5 0,-5-7-4 0,-4 7 7 15,-6 0-6-15,-4 4 4 16,-6-1-8-16,0 1 4 0,-1-2-4 0,1-2 3 16,3-3-6-16,4-1 4 0,21-22-10 0,-24 25-9 15,24-25-25-15,0 0-24 0,2 20-34 0,-2-20-43 16,30-2-95-16,-30 2-268 0,43-37-47 0,1 19 223 16</inkml:trace>
  <inkml:trace contextRef="#ctx0" brushRef="#br0" timeOffset="10023.0389">10388 466 1777 0,'-20'13'50'0,"0"3"-19"0,2 9-1 16,-1 5-2-16,3 13-11 0,-1 6 2 0,3 3 25 15,-6 4-34-15,5 1-13 0,0 4-4 16,2 5-28-16,2 3 31 0,2 1 16 0,1-1-16 15,0-3-22-15,2-3 11 0,-1-5-24 0,1-3 4 16,-4-8-17-16,9 1-34 0,-9-14-19 0,17 12-86 16,-16-26-143-16,8 5-210 0,8 1 25 0,-7-26 501 15</inkml:trace>
  <inkml:trace contextRef="#ctx0" brushRef="#br0" timeOffset="11024.5049">10084 1160 1697 0,'-10'18'35'0,"10"-18"-23"0,0 0 7 16,21 24 4-16,-3-14-31 0,3-2 37 0,5-3-35 16,2-2 31-16,6-1-3 0,3-4-14 0,2 0-5 15,3-1-5-15,2-2 2 0,0 0-1 0,0-1 34 16,-4 0-27-16,0-1 25 0,-6 3-28 15,-2-1-4-15,-7 3 1 0,-5-1-2 0,-20 3 3 16,19-6 2-16,-19 6 9 0,0 0 8 0,0 0 1 16,0 0-4-16,-17-2-11 0,17 2-2 15,-34 1-3-15,10 2 0 0,-4 3 4 0,-3 1-1 16,-3 4-1-16,-1 3-20 0,-3 4 22 0,2 2-21 16,-3 1 23-16,1 2 3 0,4 2-4 0,3 2 3 15,1 0-7-15,6 1 5 0,3-2-8 0,6-3 4 16,6-3-4-16,7-1 2 0,4-2-2 0,7 0 1 15,-9-17-3-15,32 27 4 0,-8-21-3 16,4-4 2-16,4-3-1 0,5-4 0 0,4-6 0 16,2-5-5-16,2-2 4 0,0-3-7 0,-1-2 4 15,-2-2-2-15,-3-1 4 0,-5-1-5 16,-4 2 7-16,-4 1-4 0,-7 2 5 0,-5 2 1 16,-4 2 2-16,-10 18-4 0,6-25 5 0,-6 25-3 15,-6-17 5-15,6 17-3 0,-19-12 1 0,19 12-2 16,-28 4-6-16,9 3 3 0,-3 6 1 15,-1 2 2-15,-1 3 1 0,-1 1 5 0,3 0-11 16,4 1 7-16,2-2-7 0,5 1 5 0,11-19-2 16,-7 33-1-16,7-33 0 0,13 25 0 0,-13-25-3 15,36 14 4-15,-12-12-1 0,6-3 2 0,2-4 1 16,5-3-2-16,1-1 0 0,1-1-2 0,3-4 1 16,-3-1-1-16,-5 0 4 0,-3 0-4 15,-4 4 4-15,-5 3-2 0,-4-1 1 16,-18 9-2-16,21-11 2 0,-21 11 2 0,0 0 0 15,0 0 2-15,0 0-1 0,0 0 0 0,0 0 0 16,0 0-2-16,-12 19-1 0,12-19-1 0,-26 33-4 16,10-10 6-16,-1 0-5 0,2 0 6 0,2-3-5 15,2 0 5-15,3-2-7 0,2-1 5 0,6-17-3 16,-5 27-2-16,5-27 0 0,5 17-2 16,-5-17 3-16,0 0 0 0,18 6 1 0,-18-6 1 15,20-7 2-15,-20 7 1 0,23-21 4 0,-23 21 2 16,25-34 4-16,-13 14-2 0,-2-1-8 0,-3-2-2 15,1-2 0-15,-2-1 0 0,0-1 0 16,0 1 0-16,-1 4 0 0,0 5 0 0,-5 17 0 16,5-26 0-16,-5 26 0 0,0 0 0 0,0 0 0 15,1-17 0-15,-1 17 0 0,0 0 0 16,0 0 0-16,0 0 0 0,0 0 0 0,22-17 0 16,-22 17 0-16,31-12 0 0,-11 3 0 0,3-4 0 15,4-1 0-15,2-5 0 0,5 0 0 0,1-5 0 16,2-5 0-16,0-1 0 0,2-3 0 0,1-3-6 15,3 2-31-15,-5-8-10 0,2-2 0 0,-5-4-10 16,3 5 19-16,-8 8 29 0,-4 7 9 16,-8 10 19-16,-18 18-4 0,17-23 5 15,-17 23 11-15,0 0 6 0,0 0 1 0,-29 23-10 16,9-7 3-16,0 11-31 0,-8 2 13 0,1 8-10 16,-2 8-6-16,-2 1 12 0,-2 0-9 0,1 2 0 15,-2 2 0-15,3 3 0 0,3 0 0 0,5 0 0 16,5-4 0-16,4-1 0 0,3-3 0 0,4-2 0 31,2-5-14-31,3-5-10 0,4-1-21 16,-2-8-7-16,10 3-40 0,-10-27-50 0,18 36-128 15,-18-36-326-15,6 20 24 0,-6-20 333 0</inkml:trace>
  <inkml:trace contextRef="#ctx0" brushRef="#br0" timeOffset="11463.2312">11238 1036 1610 0,'-28'9'81'0,"28"-9"-66"15,0 0-1-15,10 23 8 0,-10-23 12 0,29 17 9 16,-8-10 3-16,9-2-2 0,4-3-13 0,9 1-15 16,2-4-3-16,2-2-4 0,-1 1-1 15,0-3-2-15,2-1-1 0,-3-1-6 16,1-4 6-16,-1 2-7 0,-7 1 3 0,-5-1-1 15,-7 6-2-15,-7-1 4 0,-19 4 1 0,17-2 10 16,-17 2 3-16,0 0-1 0,0 0-15 0,0 0 0 16,-23 0 0-16,23 0 0 0,-33 3 0 0,11 3 0 15,-4 3 0-15,0 2 0 0,-4 3 0 0,2 1 0 16,0-1 0-16,4 3 0 0,2 0 0 0,5 0 0 16,17-17 0-16,-17 28 0 0,17-28 0 15,4 28 0-15,-4-28 0 0,23 27 0 0,-5-15 0 16,3-4 0-16,4-3-1 0,3-1 0 0,3 0 0 15,-2-2 3-15,-1 0-1 0,-1 0-1 16,-4 1 0-16,-5 0 0 0,-18-3 0 0,22 10 0 16,-22-10 0-16,0 0 0 0,3 24 0 0,-3-24 0 15,-12 22 0-15,-1-4 0 0,-5 0 0 0,-4 5 0 16,-4-4 0-16,0 0 0 0,-2-1 0 16,2-3 0-16,3 1 0 0,2-3 0 0,21-13-46 15,-27 21-30-15,27-21-78 0,-18 7-173 0,18-7-309 16,0 0 33-16,0 0 399 0</inkml:trace>
  <inkml:trace contextRef="#ctx0" brushRef="#br0" timeOffset="11910.1554">12667 1184 1098 0,'0'0'111'16,"0"0"-16"-16,24-11 25 0,-24 11-5 0,0 0-23 15,0 0-29-15,0 0-26 0,-14 17-17 16,14-17-39-16,-17 28 28 0,4-8-37 0,-1 2 34 15,-1 4 3-15,-2 0-6 0,1 6 7 0,2-2-7 16,-1 1 3-16,3-2-8 0,1-2 6 0,1-2-15 16,3-2-6-16,8 0-41 0,-1-23-40 0,10 35-68 15,-10-35-110-15,0 0-255 0,38 16 36 16,-38-16 396-16</inkml:trace>
  <inkml:trace contextRef="#ctx0" brushRef="#br0" timeOffset="12334.6611">12773 932 1730 0,'-21'10'42'0,"21"-10"-34"0,0 0-7 0,0 0 0 16,0 0 8-16,21 17 13 0,-21-17 10 0,24 17 5 15,-24-17-3-15,29 21-3 0,-12-11-11 0,4 7 5 16,-2 1-11-16,1 2-2 0,-1 2-4 0,-2-1-5 15,-2 2 0-15,-2 4 7 0,-3 0-11 0,-3-1-16 16,-4 1 19-16,-3-1-22 0,-3 0 26 16,-3 0 2-16,-2 0-7 0,-2 0 5 0,-2 1-6 15,1-3 8-15,0-3-4 0,1-4 3 0,10-17-6 16,-12 23-1-16,12-23 0 0,0 0-1 0,0 0 0 16,0 0 1-16,0 0 0 0,0 0 1 15,0 0-2-15,27-3 3 0,-10-10-2 0,3-4 0 16,5-7 0-16,2-2 0 0,1 0 0 0,2-2 0 15,-3 6 0-15,-1 2 0 0,-1-1 0 16,-3 7 0-16,-3 1 0 0,-2 3 0 0,-17 10 0 16,27-8 0-16,-27 8 0 0,0 0 0 0,22 10 0 15,-22-10 0-15,10 21 0 0,-10-21 0 0,9 32 0 16,-5-12 0-16,0 3 0 0,-1 2 0 0,1 0-26 16,-2 0-23-16,7 1-26 0,-8-9-43 0,20 12-98 15,-21-29-206-15,15 22-178 0,10-9 60 0,-7-19 540 16</inkml:trace>
  <inkml:trace contextRef="#ctx0" brushRef="#br0" timeOffset="13084.6999">14222 1157 1109 0,'6'-18'254'0,"-6"18"-152"15,-3-22-15-15,3 22-3 0,-5-21-7 0,5 21-27 16,-7-18-8-16,7 18-2 0,0 0-4 0,-20-14-2 16,20 14-10-16,-17 0-12 0,17 0-3 0,-22 9-6 15,22-9-7-15,-27 29 9 0,12-7-3 16,-1 4 11-16,-1 3-7 0,2 0-22 0,-1 1 19 16,3-1-25-16,1-2 25 0,1-3 4 0,5-2-8 15,2 1 5-15,3-6-6 0,2 0 4 16,-1-17-3-16,9 22 2 0,-9-22-1 0,0 0 1 15,23 17-3-15,-23-17 2 0,19 0 2 0,-19 0-2 16,25-13 3-16,-25 13-3 0,30-27 2 16,-13 6-2-16,0 0 3 0,-1-1-5 0,0-1 5 15,-2-2-6-15,0-2 12 0,0 0 19 0,-2-1-22 16,-1 2 22-16,0 1-30 0,-1 0-3 0,-3 4 6 16,2 2-9-16,-9 19 12 0,11-24-9 0,-11 24 7 15,0 0 2-15,0 0 1 0,0 0 2 0,0 0-4 16,0 0-3-16,0 0 0 0,0 0 0 0,-4 22 0 15,4-22 0-15,-1 27 0 16,1-27 0-16,2 29 0 0,-2-29 0 0,11 27 0 16,-11-27 0-16,20 22 0 0,-20-22-10 0,29 17 13 15,-12-12-27-15,4-2 22 0,3-3 3 0,1-2 1 16,3-5 24-16,0-3-22 0,0-2-4 0,0-3 0 16,2 2 0-16,-2-2 0 0,-5 5 0 0,-4-3 0 15,-19 13 0-15,26-16 0 0,-26 16 0 0,0 0 0 16,0 0 0-16,0 0 0 0,0 0 0 15,0 0 0-15,0 0 0 0,0 0 0 0,5 16 0 16,-10 1 0-16,-1 6 0 0,-2 3 0 0,0 0 0 16,-1 3 0-16,2 0 0 0,-2-1 0 0,3-1 0 15,1-4 0-15,3 1-17 0,6-1-17 16,1-5-13-16,7 1-18 0,-12-19-46 0,26 25-21 16,-26-25-56-16,42 7-156 0,-13-7-185 15,-8-11 14-15,13 9 451 0</inkml:trace>
  <inkml:trace contextRef="#ctx0" brushRef="#br0" timeOffset="13287.8247">15044 974 1712 0,'-24'25'91'0,"6"-8"-62"16,2 8 5-16,-1 2-7 0,2 7 4 15,-3 0-4-15,1 3-26 0,-4-1 22 0,6-1-26 16,0-1 11-16,7-2 2 0,1-4-8 0,6-1 2 15,2-5-7-15,4 0-3 0,4-5-13 0,-9-17-4 16,23 25-17-16,-23-25-15 0,33 9 1 0,-33-9-27 16,45-6-43-16,-31-19-71 0,19 15-136 0,-7-11-189 15,-7-10 33-15,13 15 430 0</inkml:trace>
  <inkml:trace contextRef="#ctx0" brushRef="#br0" timeOffset="13397.2617">15088 670 1138 0,'0'0'185'0,"-27"-8"-47"0,27 8-79 16,-20 6-44-16,20-6-72 0,0 0-99 16,-18 21-90-16,16 2-202 0,16 3-28 0,-14 5 325 15</inkml:trace>
  <inkml:trace contextRef="#ctx0" brushRef="#br0" timeOffset="13819.0549">15654 1035 1650 0,'-17'-5'107'15,"-14"-2"-46"-15,5 2-7 0,-6 0-2 16,5 5-10-16,-3 2-12 0,-1 4 1 0,1 0-11 16,1 8-20-16,1 4 0 0,2 7 0 0,2 1 0 15,3 2 0-15,3 2 0 0,2 0 0 0,3-2 0 16,4 0 0-16,7-6 0 0,3-2 0 15,8-1 0-15,-9-19 0 0,30 24 0 0,-7-18 0 16,4-5 0-16,3-2 0 0,6-10 0 0,0-1 0 16,3-9 0-16,2-5 0 0,1-6 0 0,3-5 0 15,-2-2 0-15,1-3 0 0,-1-2 0 0,-2-1 0 16,-2 2 0-16,-3-3 0 0,-3-1 0 0,-1-3 0 16,-4 2 0-16,-1 4 0 15,-4 4 0-15,-5 4 0 0,-1 3 0 0,-8 6 0 16,-9 27 0-16,11-22 0 0,-11 22 0 0,0 0 0 15,-14 18 0-15,1 5 0 0,-7 10 0 0,-11 13 0 16,-7 6 0-16,-2 4 0 0,0 1 0 0,4 4 0 16,5-4 0-16,4-3 0 0,9 0 0 0,6-5-24 15,8-2-28-15,4-7-44 0,17 0-39 0,-10-18-76 16,31 15-177-16,-5-10-172 0,2-9 44 16,16 7 452-16</inkml:trace>
  <inkml:trace contextRef="#ctx0" brushRef="#br0" timeOffset="14178.4303">16399 1035 1637 0,'-70'9'139'16,"25"3"-74"-16,-6 6-2 0,6 2-1 0,-2 6-14 16,5 0-15-16,2-1-33 0,4 4 0 0,7-4 0 15,7 0 0-15,8-2 0 0,8-1 0 0,4-5 0 16,7 0 0-16,-5-17 0 0,25 28 0 0,-5-18 0 15,5-2 0-15,6-7 0 0,6-7 0 0,2-6 0 16,6-6 0-16,0-5 0 0,3-4 0 16,1 0 0-16,-2-7 0 0,-3 0 0 0,-3-4 0 15,0-3 0-15,-2 0 0 0,-4-4 0 16,-5-1 0-16,1 0 0 0,-5-7 0 0,0-1 0 16,-3-4 0-16,-2-1 0 0,-2-6 0 0,-2 4 0 15,-1 3 0-15,-4 12 0 0,-7 12 0 0,-5 16 0 16,0 18 0-16,0 0 0 0,-23-14 0 0,23 14 0 15,-35 33 0-15,9 1 0 0,-6 14 0 16,0 10 0-16,-4 2 0 0,6 4 0 0,1-3 0 16,1 4 0-16,3-5 0 0,6-2 0 0,1-5-25 15,15-6-58-15,-3-9-52 0,25 10-136 0,-22-8-293 16,16-7-31-16,4-1 222 0</inkml:trace>
  <inkml:trace contextRef="#ctx0" brushRef="#br0" timeOffset="14412.8404">17085 389 1717 0,'-34'35'52'0,"-7"7"-29"15,-1 11 5-15,-1 8 23 0,4 2-2 0,-1-3-2 16,8-1-9-16,0-2-15 0,6 0-17 0,4-2-5 15,-1 0 9-15,4-3-16 0,5-2 8 0,4 0-18 16,5-5-17-16,8-4 0 0,-2-6-41 16,12 1-42-16,-12-19-75 0,25 16-208 0,-12-14-172 15,3-8 39-15,10 7 457 0</inkml:trace>
  <inkml:trace contextRef="#ctx0" brushRef="#br0" timeOffset="14756.6298">16954 1045 1442 0,'-21'11'102'0,"21"-11"-61"0,5 18-1 16,-5-18 11-16,19 19-11 0,0-10 1 0,-2-6 4 16,8 0-6-16,3-7-8 0,6 1-6 0,-1-5-5 15,2-1-2-15,-3-2-5 0,-2-5-8 0,1 1 1 16,-3 0-4-16,-3-1 2 0,-2-1-5 0,-3-2 2 15,-4 2-2-15,-5-4 7 0,-4 4-8 0,-7 17 5 16,5-34-3-16,-5 34 4 0,-6-29 0 16,6 29 0-16,-21-25-5 0,21 25 1 0,-37-7 2 15,12 9 7-15,-4 10 7 0,-8 4-2 16,0 7 4-16,-2 4-12 0,1 0-6 0,1 2 0 0,3 5 0 16,0 3 0-16,8 0 0 0,3-2 0 0,8-1 0 15,5-4 0-15,5-1 0 0,7-3 0 16,1-2 0-16,9-5 0 0,-12-19 0 0,39 32-49 15,-13-28-29-15,15 6-84 0,-13-24-123 16,15 10-347-16,7-4 60 0,-2-7 304 0</inkml:trace>
  <inkml:trace contextRef="#ctx0" brushRef="#br0" timeOffset="14881.6447">17564 1302 1799 0,'-36'31'59'0,"-4"0"-41"0,-2 4 1 0,-2 0-32 15,-1-2-33-15,13-5 46 0,-22 3-666 16,18 4 4-16,0 0 155 0</inkml:trace>
  <inkml:trace contextRef="#ctx0" brushRef="#br0" timeOffset="15776.2469">4283 2977 830 0,'0'0'135'0,"11"-43"2"16,-11 43-5-1,0-44-4-15,0 44-17 0,-11-41-18 0,6 24-24 16,-13-7-11-16,3 5-15 0,-7-3-5 15,0 6-9-15,-3 2-3 0,1 4-5 0,-4 4-5 16,2 4 0-16,-3 4-2 0,1 7 2 16,-1 3 0-16,1 6 4 0,1 4-7 0,1 7 5 15,1 3-9-15,2 5 7 0,1 4-8 0,2 3 7 16,1 4-6-16,3 1 2 0,3 0-11 0,2-1 0 16,5-3 0-16,5-3 0 0,5-3 0 0,7-5 0 15,5-7 0-15,6-4 0 0,7-8 0 16,5-6 0-16,6-7 0 0,5-8 0 0,5-8 0 15,1-9 0-15,5-7 0 0,2-7 0 0,0-9 0 16,1-4 0-16,-3-3 0 0,-1-2 0 0,-6 3 0 16,-7 3 0-16,-5 3 0 0,-9 4 0 0,-8 4 0 15,-4 7 0-15,-7 0 0 0,-3 6 0 0,-5 3 0 16,-2 2 0-16,1 20 0 0,-7-23 0 16,7 23 0-16,0 0 0 0,0 0 0 0,0 0 0 15,-22 17 0-15,14 3 0 0,-3 12 0 0,1 8 0 16,-3 8 0-16,1 4 0 0,2 2 0 15,2 1 0-15,3-1 0 0,5-4 0 0,5 1 0 16,3-5 0-16,6-3 0 0,0-4-2 0,10-3-42 16,-1-7-26-16,12 5-38 0,-8-23-114 0,30 21-113 15,-11-19-255-15,1-9 27 0,9 10 451 16</inkml:trace>
  <inkml:trace contextRef="#ctx0" brushRef="#br0" timeOffset="15963.8118">5213 3103 1962 0,'0'0'37'0,"0"0"-32"0,0 0-7 0,0 0-1 16,21-7 3-16,-4 1 0 0,6-3 1 0,4-3-1 16,7-2 1-16,4-4-9 0,4 1-15 0,1-3-19 15,4 7-27-15,-6-7-40 0,11 17-49 0,-24-20-98 16,18 15-311-16,-17 9 32 0,-12-6 302 0</inkml:trace>
  <inkml:trace contextRef="#ctx0" brushRef="#br0" timeOffset="16108.8299">5126 3510 1865 0,'0'0'30'16,"0"0"-14"-16,0 0-15 0,0 0-3 15,18-2 0-15,7-9 4 0,6-4-4 0,8-7 5 16,5-3-10-16,8-4-11 0,4-6-35 15,14 10-83-15,-15-21-139 0,30 28-184 0,-9-7-122 16,-5-5 200-16,18 21 381 0</inkml:trace>
  <inkml:trace contextRef="#ctx0" brushRef="#br0" timeOffset="16502.9524">6677 3348 1778 0,'-24'16'146'0,"24"-16"-118"16,0 0-21-16,0 0-8 0,0 0 1 0,27-13 2 15,-2 2 2-15,11-3-2 0,5-4 1 0,9-4 10 16,6-2-24-16,6-2 21 0,4 1-37 0,0-2-5 15,6 6-26-15,-7-10-48 0,14 20-83 0,-23-24-163 16,11 17-221-16,2 6 26 0,-13-8 451 16</inkml:trace>
  <inkml:trace contextRef="#ctx0" brushRef="#br0" timeOffset="17229.9272">8457 2768 1503 0,'0'0'46'0,"0"0"-5"0,-11-19 1 0,11 19-1 15,0 0-5-15,0 0-17 0,-26 4-15 16,26-4-2-16,-33 19 3 0,14-1 9 0,-4 3 0 15,0 6 11-15,-5 2-3 0,1 8 10 0,-2 0-3 16,2 4 9-16,0 2-10 0,4-1 2 0,4-1-11 16,4-1 1-16,3-3-12 0,6-3-10 0,5-3 16 15,4-4-23-15,7-4 20 0,3-1-9 0,6-3-4 16,4-4 2-16,6-5-2 0,5-5 2 16,5-5 1-16,2-4-2 0,4-6 2 0,0-2-3 15,4-6 3-15,0-4-2 0,0-2-9 0,2-5 19 16,-3-1-24-16,-1-2 18 0,-4 2-12 0,-5 0-4 15,-3 2 6-15,-6 3-3 0,-3 2 7 0,-6 2-2 16,-4 3 5-16,-16 18-1 0,20-27 2 0,-20 27-1 16,0 0 2-16,0 0 1 0,0 0 2 0,0 0-1 15,0 0-1-15,0 0 0 0,0 0-3 16,-17 37 3-16,4-11-3 0,0 4 5 0,2 3-4 16,0 2 6-16,4 0-7 0,3 0-7 0,2-2 19 15,4-3-20-15,4-2 19 0,6-5-7 16,5-4-2-16,4-4 4 0,7-7-2 0,0-4 0 15,5-5-1-15,5-6 1 0,2-7 2 0,2-5-5 16,1-8-2-16,-2-4 2 0,-2-4-1 0,-1-3 0 16,-5-3 0-16,-3-1 0 0,-6-1 0 15,-3 1 0-15,-6 1 0 0,-7 1 0 0,-3 1 0 16,-6 3 0-16,-4 3 0 0,-2 3 0 0,-6 1 0 16,0 1-4-16,0 4-15 0,-3 1-9 0,4 4 3 15,-2 2-11-15,14 17-3 0,-19-22-23 0,19 22-44 16,0 0-66-16,0 0-228 0,0 0-159 0,18-17 18 15,6 23 486-15</inkml:trace>
  <inkml:trace contextRef="#ctx0" brushRef="#br0" timeOffset="17589.3569">9723 2436 1761 0,'0'0'32'0,"0"0"-28"0,0 0 1 16,0 0 3-16,34-20 7 0,-9 12 0 0,2-2 4 16,5 1 1-16,0-1-1 0,5 1-7 0,-1 1-5 15,0 2-5-15,-5 2-1 0,-4 3 0 16,-6 1 0-16,-21 0-1 0,26 7-1 0,-26-7 3 15,0 0-1-15,8 23 4 0,-8-23-1 0,-17 30 2 16,-1-9-1-16,-4 3 6 0,-6 0 3 0,-2 3 8 16,-4 1-2-16,2 1 4 0,-1-1-12 0,4 1-12 15,3-5 0-15,4 0 0 0,5-3 0 0,17-21 0 16,-18 29 0-16,18-29 0 0,2 18 0 16,-2-18 0-16,25 14 0 0,-6-10 0 0,8-3 0 15,7-4 0-15,7-4 0 0,5-6-16 16,8 4-55-16,-8-14-80 0,22 23-202 0,-18-19-269 15,4 5 1-15,0 7 409 0</inkml:trace>
  <inkml:trace contextRef="#ctx0" brushRef="#br0" timeOffset="18214.3138">11111 2236 1560 0,'0'0'66'16,"0"0"-8"-16,0 0-14 0,-19 5-14 0,19-5-8 16,-21 37-18-16,4 0 10 0,-6 7-1 0,-1 12 16 15,-5 3-7-15,0 5-12 0,-1 4 12 16,1 2-19-16,0 0 20 0,1 4-3 0,-5-2-12 16,3 1 10-16,1 1-14 0,-1-4 16 0,2-3-10 15,4-4-2-15,1-10 15 0,4-6-20 0,5-11 10 16,7-7-13-16,4-10 0 0,3-19 0 15,10 22 0-15,-10-22 0 0,20 4 0 0,-20-4 0 16,35-22 0-16,-12-1 0 0,7-13 0 0,6-10 0 16,4-7 0-16,2-3 0 0,1-3 0 0,-4 1 0 15,-1 0 0-15,-4-1 0 0,-4 2 0 0,-3-1 0 16,-2 0 0-16,-2-3 0 0,-2 1 0 0,1-3 0 16,-1-1 0-16,0 1 0 0,-1 2 0 15,-4 8 0-15,-2 10 0 0,-1 10 0 16,-5 13 0-16,-8 20 0 0,0 0 0 0,0 0 0 15,0 0 0-15,0 0 0 0,19 7 0 0,-10 13 0 16,4 8 0-16,1 6 0 0,-1 7 0 0,2 4 0 16,-1 4 0-16,1 2 0 0,-2 4 0 0,1 0 0 15,-1 2 0-15,4 1 0 0,-1 0 0 0,2 0 0 16,0-3 0-16,1-1 0 0,-1-1 0 16,-2-3 0-16,-1 0 0 0,-5-7 0 0,-1-3 0 15,-7-6-33-15,1 0-27 0,-10-9-27 0,7 5-51 16,-17-25-75-16,17-5-301 0,-9 23-49 0,-8-25 125 15</inkml:trace>
  <inkml:trace contextRef="#ctx0" brushRef="#br0" timeOffset="18386.1927">10930 3004 1862 0,'0'0'43'0,"0"0"-29"0,0 0-5 16,0 0 0-16,37 0 4 0,-8-1-5 0,5-3-6 15,6-2 0-15,6-1 0 0,8-2-7 0,3 0-17 16,1-6-37-16,13 13-83 0,-22-27-206 16,16 17-266-16,-5-2 27 0,-10-6 401 0</inkml:trace>
  <inkml:trace contextRef="#ctx0" brushRef="#br0" timeOffset="18851.0818">12340 2791 1587 0,'22'-5'105'0,"-22"5"-55"0,2-21-5 0,-2 21 5 16,0 0-7-16,0 0-12 0,0 0-7 15,0 0-5-15,0 0-3 0,-19 0-10 0,19 0-2 16,-27 29-6-16,10-10 4 0,0 4-4 0,-1 1 6 16,2-1-3-16,1 1 4 0,3-3-4 0,5-2 3 15,3-2-5-15,4-17 2 0,4 24-2 0,-4-24 1 16,0 0-1-16,26 22 3 0,-26-22 0 0,30 4 1 16,-11-5 3-16,2-4-3 0,4-4 0 15,2 0-1-15,1-4 0 0,5 0-1 0,-3 1 2 16,3 0-2-16,-2 2 3 0,-2 3 0 0,-1 1 2 15,-3 4 0-15,-4 0-1 0,-3 5-2 16,-18-3-3-16,26 13 0 0,-26-13 0 0,12 28 0 16,-10-8 0-16,-3 3 0 0,-5 5 0 0,-5 1 0 15,-4 3 0-15,-4 2 0 0,-2 1 0 0,-2-3 0 16,-1 0 0-16,0-2 0 16,-1-3 0-16,2-2 0 0,4-3 0 0,2-3 0 15,17-19 0-15,-21 23-23 0,21-23-31 0,0 0-30 16,0 0-54-16,0 0-89 0,39-11-230 0,-17-9-104 15,7-12 59-15,15 12 502 0</inkml:trace>
  <inkml:trace contextRef="#ctx0" brushRef="#br0" timeOffset="19037.8121">13034 2714 1827 0,'0'0'122'0,"-28"20"-79"15,10-6-7-15,0 1-17 0,1 4-19 0,0 4 0 16,0 1 0-16,-2 4 0 0,0 1 0 0,-1 2 0 15,2 3 0-15,1 0 0 0,0 2 0 0,3 1 0 0,0-1 0 0,3 2 0 0,2-1-5 16,2 0-32-16,0-4-16 0,5-1 6 16,-3-11-71-16,15 9-14 0,-10-30-70 0,15 33-177 15,-15-33-147-15,22 3 21 0,1-1 463 16</inkml:trace>
  <inkml:trace contextRef="#ctx0" brushRef="#br0" timeOffset="19522.2024">13006 2334 1779 0,'0'0'18'0,"-18"9"-20"16,18-9-1-16,0 0-2 0,2 16-1 0,-2-16-1 16,16 20 4-16,-16-20 0 0,32 19 1 0,-8-10-4 15,4-1 1-15,3 2-6 16,1-1-2-16,2 4-11 0,-2-3-6 0,1 6-8 15,-5-1 7-15,0 3 5 0,-8 1 15 0,-1 3 4 16,-5 2 8-16,-5 0 18 0,-3 2-22 0,-6-2 45 16,-1 6-21-16,-9-6 21 0,1 8 7 0,-8-6-11 15,3 6 4-15,-7-3-10 0,3 2 7 0,-4-3-3 16,3 2 2-16,-2-3-8 0,3-2-3 0,2 0-15 16,2-3 2-16,2-2-10 0,4-3-4 15,8-17 0-15,-10 24 0 0,10-24 0 0,0 0 0 16,4 17 0-16,-4-17 0 0,0 0 0 0,23 2 0 15,-23-2 0-15,28-12 0 0,-10 1 0 16,4-3 0-16,1-4 0 0,3-2 0 0,0-1 0 16,0-1 0-16,1 1 0 0,-3-1 0 0,-2 1 0 15,0 1 0-15,-3 2 0 0,1 0 0 16,-2 1 0-16,-1 3 0 0,-17 14 0 0,28-23 0 16,-28 23 0-16,18-9 0 0,-18 9 0 0,0 0 0 15,0 0 0-15,0 0 0 0,11 29 0 0,-9-12 0 16,0 5 0-16,-5 5 0 0,0 3 0 0,-2 2 0 15,0 2 0-15,-1-4 0 0,5 2 0 0,-1-5 0 16,7 3-70-16,-2-13-51 0,19 18-144 0,-22-35-371 16,19 23 44-16,-1-16 230 0</inkml:trace>
  <inkml:trace contextRef="#ctx0" brushRef="#br0" timeOffset="20350.3353">14705 2540 1197 0,'0'0'163'0,"0"0"-48"0,0 0-23 0,0 0-25 16,0 0-21-16,-27 11-21 0,27-11-6 0,-28 20 0 16,10-3 6-16,-5 0 17 0,1 6-32 15,-5 1 29-15,3 4-28 0,1 1 5 0,1 4 7 16,1-1-10-16,2 3 7 0,-2 2-8 0,4 0 7 15,3-2-9-15,3 0 5 0,6-4-10 0,2-6 0 16,7-3-6-16,-4-22 2 0,21 30-3 0,-3-18 3 16,6-5-1-16,3-2 1 0,5-5 1 15,3-6 0-15,4-4 0 0,3-4-2 16,1-4 3-16,0-5-5 0,-1-5 4 0,1-2-4 16,0-3 4-16,-2 2-4 0,-4 2 4 0,0 1-6 15,-7 1 5-15,-2 3-4 0,-6 2 3 0,-4 3-2 16,-18 19 4-16,26-28-3 0,-26 28 3 0,10-17-1 15,-10 17 2-15,0 0 1 0,0 0 0 0,0 0 1 16,0 0-4-16,0 0 1 0,-10 21-3 0,3-4 2 16,-3 7 0-16,0 4 6 0,-1 4-3 15,1 2-1-15,1 1-3 0,1 1 0 0,2-2 0 16,4-1 0-16,2-3 0 0,4-3 0 0,3-4 0 16,3-1 0-16,-10-22 0 0,29 29 0 15,-11-20 0-15,3-3 0 0,3-4 0 0,-1-5 0 16,4-5 0-16,2-4 0 0,1-8 0 0,1-3 0 15,-1-5 0-15,-4-2 0 0,-1-5 0 0,-2-1 0 16,-3-3 0-16,-1 0 0 0,-2 2 0 16,-3 1 0-16,-5 1 0 0,-1 1 0 0,-5 3 0 15,1 1 0-15,-3 2 0 0,2 2 0 0,-3 0 0 16,2 3 0-16,1 5 0 0,-2 1 0 0,-1 17 0 16,7-17-8-16,-7 17-36 0,0 0-14 0,23-4-28 15,-23 4-27-15,35 2-64 0,-35-2-116 0,42-13-246 16,-7 12 10-16,-6-12 330 0</inkml:trace>
  <inkml:trace contextRef="#ctx0" brushRef="#br0" timeOffset="20573.4174">16270 1936 1496 0,'-20'6'238'16,"-10"-7"-194"-16,5 6-7 0,-6 3 21 15,5 9-48-15,-7 12 24 0,-1 10-28 0,-3 2 8 16,2 9 12-16,-1-4-17 0,3 4 6 0,0 6-13 16,4 2 7-16,2 3-11 0,4-2 8 0,5-1-14 15,2-2-1-15,5-4 15 0,1-3-28 0,9-3 3 16,1-5-19-16,8-1-35 0,-4-17-74 0,23 17-123 16,-22-19-297-16,18-7 4 15,4 1 272-15</inkml:trace>
  <inkml:trace contextRef="#ctx0" brushRef="#br0" timeOffset="20729.7484">15733 2430 1909 0,'0'0'116'0,"0"0"-107"0,0 0-12 15,0 0 0-15,34 20 4 0,-1-15-1 0,9-4 2 16,9-2-2-16,10-6-13 0,11 1-28 0,0-10-50 15,20 17-126-15,-21-12-397 0,16-1 16 16,-3 4 142-16</inkml:trace>
  <inkml:trace contextRef="#ctx0" brushRef="#br0" timeOffset="20870.8589">16911 2490 1974 0,'-28'-1'66'16,"1"-4"-59"-16,7 0-7 0,3-2 0 0,17 7 0 15,-29-17 0-15,29 17 0 0,-28-17-33 0,11 0-86 16,17 17-182-16,0 0-343 0,-27-10 40 16,9 10 259-16</inkml:trace>
  <inkml:trace contextRef="#ctx0" brushRef="#br0" timeOffset="21779.8841">4192 4955 905 0,'20'-17'186'0,"-26"-1"-39"16,6 18-22-16,2-24-19 0,-2 24-17 0,-2-25-8 15,2 25-17-15,-6-23-10 0,6 23-10 0,-17-25-7 16,17 25-8-16,-25-24-3 0,25 24-5 15,-33-18-4-15,12 10-1 0,-1 4-1 0,-1 4-3 16,0 1 0-16,0 2-3 0,-1 5-2 0,2 3 0 16,1 1-3-16,2 5 1 0,-1 1-2 0,2 1 2 15,1 4-4-15,3-1 3 0,4 2-5 16,0 1 5-16,4 1-4 0,2 2 2 0,4-2-3 16,3 1 4-16,3-2-4 0,2 1-10 0,4-5 23 15,4 2-23-15,2-3 22 0,3-3-6 16,1-3-3-16,2-7 0 0,2-4-2 0,1-6 0 15,0-4 0-15,4-6 0 0,-2-5 0 0,1-5 0 16,1-5 0-16,2-4 0 0,-3-3 0 0,3-2 0 16,-1-2 0-16,-2 3 0 0,-1-2 0 0,-3 5 0 15,-3 2 0-15,-1 5 0 0,-6 4 0 0,-16 22 0 16,20-27 0-16,-20 27 0 0,0 0 0 16,0 0 0-16,0 0 0 0,0 0 0 15,0 0 0-15,0 0 0 0,6 20 0 0,-7 4 0 16,0 10 0-16,-2 7 0 0,-3 4 0 0,0-1 0 15,0 2 0-15,-1-1 0 0,3 1 0 0,3-1 0 16,2-5 0-16,5-2 0 0,5-6 0 0,5-6 0 16,8-1 0-16,2-10-49 0,10 1-24 0,-2-15-68 15,21 13-72-15,-18-30-166 0,20 10-229 16,0-3 83-16,-11-16 467 0</inkml:trace>
  <inkml:trace contextRef="#ctx0" brushRef="#br0" timeOffset="21998.6429">5048 5016 1914 0,'0'0'57'0,"0"0"-39"16,0 0-12-16,0 0-1 0,0 0-1 0,11-26 2 16,8 14-1-16,6-3 2 0,5 0-4 0,4-1 1 15,3-1-3-15,1 0 1 0,0 1-4 0,0 3-2 16,-2 1-10-16,1 2-11 0,-3 0-17 0,1 8-21 15,-7-5-25-15,9 16-71 0,-37-9-114 16,36-3-311-16,-36 3 23 0,0 0 345 0</inkml:trace>
  <inkml:trace contextRef="#ctx0" brushRef="#br0" timeOffset="22139.2451">5071 5246 1649 0,'-30'10'194'0,"9"1"-144"0,21-11-23 16,-17 8-11-16,17-8-8 0,0 0-7 15,0 0-1-15,22-3 1 0,-4-2 2 0,9-4-2 16,7-4 0-16,7-5-5 0,8-4-12 0,-1-6-17 16,10 9-95-16,-13-22-130 0,11 17-362 0,-1 2 5 15,-3-4 339-15</inkml:trace>
  <inkml:trace contextRef="#ctx0" brushRef="#br0" timeOffset="22670.5001">6598 5029 1624 0,'-36'12'122'16,"36"-12"-78"-16,0 0-23 0,0 0-5 0,0 0 3 15,0 0 2-15,29 1-2 0,-8-2-7 16,6-3-3-16,3-1-6 0,5-1 1 0,7-1-4 16,1-2-1-16,5 0-5 0,2 0-12 0,2-2-21 15,6 5-38-15,-9-12-56 0,23 19-119 0,-26-10-332 16,14-6 37-16,5 6 291 0</inkml:trace>
  <inkml:trace contextRef="#ctx0" brushRef="#br0" timeOffset="23170.5612">8491 4049 1120 0,'-40'2'240'16,"-5"18"-190"-16,-11 0-4 0,3 13 7 0,-9 0 2 15,6 15 14-15,-7-1-17 0,4 15 7 0,-3 2-20 16,4 10-6-16,0 3 13 0,8 8-19 0,3 1 11 15,8 4-3-15,5 0-22 0,8-2 6 0,7-3-4 16,10-5-17-16,12-5 11 0,8-8-15 0,12-6-6 16,6-8 1-16,13-6-21 0,6-12-11 15,16-2-29-15,1-20-35 0,21 8-71 0,-14-30-119 16,12 7-268-16,6-1 33 0,-9-14 372 0</inkml:trace>
  <inkml:trace contextRef="#ctx0" brushRef="#br0" timeOffset="23467.4408">8839 4581 1344 0,'-19'4'328'0,"19"-4"-279"16,-22 26-22-16,14-8 3 0,-3 1-6 0,2 5-1 16,-3 5-15-16,-1 5 7 0,-3 3-2 0,1 6 9 15,0 1-11-15,0 1 3 0,2 0-15 0,1-3 6 16,3-1-11-16,3-2 2 0,5 0 2 0,2-6-32 16,6-1 9-16,-1-8-43 0,14 4-17 0,-20-28-34 15,42 39-91-15,-42-39-129 0,36 9-192 16,-5 2 60-16,-10-22 454 0</inkml:trace>
  <inkml:trace contextRef="#ctx0" brushRef="#br0" timeOffset="24891.047">8003 4721 941 0,'0'0'282'0,"0"0"-216"0,0 0-14 0,20-8 7 16,-20 8 9-16,23-10-5 0,-23 10-16 0,31-11-12 15,-14 3-7-15,5 4-9 0,-4-3-4 0,4 2-4 16,-3 2-1-16,0-1 0 0,-1 0 0 0,-1 3 1 15,-17 1-3-15,29-4-3 0,-29 4-3 0,25 0-2 16,-25 0 2-16,22 2-1 0,-22-2-1 16,23 4 0-16,-23-4-1 0,27 8 1 15,-27-8-1-15,27 11 1 0,-27-11 0 0,28 15 0 16,-28-15-1-16,24 16 1 0,-24-16-2 0,14 19 3 16,-14-19-1-16,4 23 4 0,-4-23-3 0,-9 32 5 15,-2-14-3-15,-2 3 7 0,-4-2-3 0,-1 3 6 16,-3-2-4-16,-1 1 5 0,-1-3-2 0,0 1 5 15,1-3-3-15,3 0 2 0,-1-3-3 16,20-13 2-16,-29 21-3 0,29-21 0 0,0 0-5 16,-18 12-1-16,18-12-2 0,0 0-2 0,0 0 0 15,0 0 0-15,0 0 2 0,0 0 0 16,0 0 0-16,0 0 0 0,0 0 0 0,0 0-1 16,0 0 0-16,0 0 0 0,0 0-1 0,0 0-1 15,0 0-2-15,0 0 0 0,0 0-1 0,0 0 1 16,-8 17 0-16,8-17 1 0,0 0-2 15,-3 17 2-15,3-17-2 0,0 0 1 0,0 0 0 16,0 0 0-16,0 0 0 0,0 0 0 0,0 0-1 16,0 0-2-16,0 0 2 0,0 0 0 0,0 0 0 15,0 0 1-15,0 0 0 0,0 0 1 0,18 8 0 16,-18-8 1-16,0 0-1 0,0 0 1 0,19-13 0 16,-19 13-1-16,0 0 1 0,24-15-1 15,-24 15 0-15,17-8 0 0,-17 8 0 0,0 0 0 16,19-8 0-16,-19 8 0 0,0 0 0 0,0 0 0 15,0 0-1-15,0 0-1 0,18 10 1 0,-18-10 0 16,0 0 0-16,8 17 1 0,-8-17-2 16,1 19 3-16,-1-19-3 0,-1 23 4 0,1-23-3 15,-7 26 5-15,7-26-4 0,-13 29-7 0,13-29 25 16,-21 30-25-16,21-30 28 0,-25 32-14 16,8-16-4-16,-1 1 5 0,-2 0-5 0,1 0 2 15,-1-2-3-15,2 0 1 0,18-15-3 0,-30 23 0 16,30-23-2-16,-20 14-5 0,20-14-7 0,0 0-8 15,0 0-16-15,0 0-17 0,0 0-29 0,0 0-23 16,0 0-18-16,0 0-32 0,0 0-51 0,18-30-86 16,-8 8-191-16,14 11 83 0,-15-21 402 0</inkml:trace>
  <inkml:trace contextRef="#ctx0" brushRef="#br0" timeOffset="25532.9958">9000 5056 1772 0,'-19'6'184'16,"19"-6"-163"-16,-17-1-18 0,17 1-1 0,0 0-2 15,0 0 0-15,0 0-2 0,0 0-3 16,0 0-2-16,0 0-12 0,0 0-10 0,-1-17-22 16,1 17-26-16,0 0-44 0,14-29-78 0,13 28-199 15,-27 1-171-15,32-25 67 0,-6 23 500 0</inkml:trace>
  <inkml:trace contextRef="#ctx0" brushRef="#br0" timeOffset="25882.1135">9313 4730 1422 0,'38'-3'158'0,"-38"3"-86"0,0 0-18 16,0 0-6-16,0 0-5 0,0 0-15 0,0 0-10 15,-21 4-7-15,21-4 1 0,-18 15 0 16,18-15 2-16,-26 27 1 0,10-8 5 0,-1 2-2 16,1 2 6-16,-1 1-7 0,4 1-2 0,1-2-3 15,2-2 1-15,4 0-5 0,1 0 2 0,3-3-8 16,2-1-1-16,0-17-1 0,7 27 0 0,-7-27 0 16,22 21 0-16,-22-21 0 0,38 12 0 0,-14-10-1 15,5-4 1-15,4-4-3 0,2-6-8 16,3-3-12-16,1-5-16 0,6-2-23 0,-5-8-35 15,9 12-55-15,-18-22-79 0,22 25-107 0,-12-13-214 16,-11-4 67-16,10 14 433 0</inkml:trace>
  <inkml:trace contextRef="#ctx0" brushRef="#br0" timeOffset="26043.5347">9685 4638 1641 0,'-34'16'91'16,"8"10"-33"-16,-4 0-12 0,4 6 7 0,-3 2-22 15,4 5-1-15,-3 3-13 0,3 3 6 0,4-2-8 16,2 0 2-16,5-3-13 0,4-3 1 0,5-2-9 16,4 0-5-16,5-2 14 0,-1-3-33 0,8-2 3 15,-1-7-36-15,9 3-46 0,-19-24-68 0,50 20-444 16,-26-10 35-16,2-5 161 0</inkml:trace>
  <inkml:trace contextRef="#ctx0" brushRef="#br0" timeOffset="27844.1956">9747 4258 1218 0,'-17'-2'117'0,"17"2"-92"15,0 0-12-15,0 0 12 0,28-20 14 0,-7 12 4 16,-2-7-3-16,9 3-9 0,1-5-2 0,5 4-8 16,0-1-5-16,3 2-10 0,-4 1-3 0,-3 3-4 15,-2 2 2-15,-5 4-1 0,-3 2 0 16,-20 0 2-16,21 8-1 0,-21-8 8 0,4 20 3 15,-9-2 5-15,-8 4-2 0,-4 7 5 0,-10 1-3 16,-3 3 13-16,-9-2 0 0,1 5 8 16,-3-4-4-16,4 2 4 0,1-7-10 0,8-1 1 15,6-7-14-15,22-19-6 0,-23 26-8 0,23-26-15 16,0 0 9-16,13 19-11 0,-13-19 12 0,40 8 1 16,-8-6-9-16,7-5-6 0,9-2-11 15,4-6-10-15,8 7-57 0,-10-17-81 0,22 25-196 16,-15-14-217-16,-6 3 79 0,3 12 428 0</inkml:trace>
  <inkml:trace contextRef="#ctx0" brushRef="#br0" timeOffset="28156.7029">10709 4576 1670 0,'0'0'86'0,"0"0"-54"0,-21-17-5 0,21 17 0 16,-17 5-4-16,17-5-11 0,-29 20-10 0,8-1 1 15,-3 5-2-15,-5 6 8 0,-3 5-9 0,-2 4 7 16,0 1-11-16,-1 0 6 0,2 2-8 15,0-3 9-15,0 0-7 0,3-3 3 0,3-2-6 16,2-2 4-16,4-4-12 0,3-6 1 16,4-1-17-16,14-21-13 0,-13 25-32 0,13-25-29 15,0 0-39-15,0 0-90 0,0 0-147 0,0 0-123 16,18-22 174-16</inkml:trace>
  <inkml:trace contextRef="#ctx0" brushRef="#br0" timeOffset="28344.2537">10304 4777 1611 0,'0'0'122'0,"0"0"-48"16,0 0-28-16,0 0-6 0,0 0-7 0,-5 22 1 15,5-22-3-15,17 36-5 0,-3-14-6 0,1 1-10 16,6-1-10-16,2 1 0 0,4-3 0 0,2 1 0 16,4-1 0-16,3 1 0 0,3-3 0 0,0-2 0 15,3-1-9-15,-5-4-33 0,5 3-23 16,-6-6-9-16,7 9-52 0,-17-19-82 0,8 14-366 15,-6-5-15-15,-3-2 230 0</inkml:trace>
  <inkml:trace contextRef="#ctx0" brushRef="#br0" timeOffset="29359.8261">11364 4639 970 0,'25'-19'154'0,"-28"-3"-27"0,3 22-24 0,6-28-16 16,-6 28-19-16,0-23-9 0,0 23 8 15,-7-20-39-15,7 20 29 0,0 0-45 0,-25-17 9 16,25 17-6-16,-30-1-6 0,13 2-3 15,0 2-2-15,-2 5 20 0,-1 3-32 0,0 1 36 16,0 5-27-16,2-2 15 0,2 6 2 0,-1 1-5 16,1 3 7-16,3 4-8 0,2 1 6 0,3 4-7 15,4 0 3-15,3 3-9 0,3 2 3 0,3 1-8 16,3-2 4-16,3-2-6 0,4-5 6 16,2-3-7-16,4-4 5 0,2-4-4 0,4-6 3 15,4-5-2-15,3-6 2 0,2-5 0 0,-1-5 1 16,1-9 3-16,1-5-3 0,-1-7 4 0,0-5-5 15,0-5 4-15,-3-3-6 0,0-3 8 0,-4 0-9 16,-2 3 7-16,-5 2-7 0,-8 5 11 0,-5 5-3 16,-6 2 6-16,-4 3-1 0,-4 4-2 15,-2 0-9-15,-4 1-2 0,11 19 3 16,-30-28-11-16,10 18 20 0,-2 4-9 0,-3 4-1 16,-2 3 0-16,-2 5-4 0,1 4 8 0,1 1-8 15,1 3 8-15,6 0-4 0,20-14-17 0,-26 25-6 16,26-25-21-16,-2 21-22 0,2-21-34 0,27 15-55 15,10 6-108-15,-12-21-296 0,17-1 14 0,9 2 271 16</inkml:trace>
  <inkml:trace contextRef="#ctx0" brushRef="#br0" timeOffset="29540.3557">12044 4837 1938 0,'0'0'50'0,"-46"9"-36"0,22-9-3 0,24 0-1 16,-25-7-7-16,25 7-16 0,0 0-15 0,3-24-10 15,-3 24-16-15,27-26-39 0,-14-2-76 0,31 23-160 16,-13-16-248-16,7-2 32 0,7 11 366 0</inkml:trace>
  <inkml:trace contextRef="#ctx0" brushRef="#br0" timeOffset="29932.6536">12352 4590 1419 0,'-20'-13'187'0,"20"13"-176"0,4-18-2 15,-4 18 25-15,24-26-23 0,-3 15 44 0,-1-5-29 16,8 5 14-16,-4-2 6 0,6 2-10 15,-2 0-6-15,0 3-10 0,-2-1 0 0,-1 4-6 16,-5 2-1-16,-2 2-5 0,-18 1-3 0,22 2-1 16,-22-2 0-16,0 0 3 0,0 0 1 0,17 14 2 15,-17-14 0-15,0 0 0 0,-3 26-2 0,3-26-6 16,-13 26-2-16,1-9 0 0,-4 4 0 16,-2 2 0-16,-4 0 0 0,0 1 0 0,-1 2 0 15,0-2 0-15,0 1 0 0,1-1 0 0,1 0 0 16,3 1 0-16,2-2 0 0,3-2 0 0,4-2 0 15,9-19 0-15,-9 27 0 0,9-27 0 0,3 21 0 16,-3-21 0-16,25 13 0 0,-6-8 0 0,7-4 0 16,4-3 0-16,4-4 0 0,4-6 0 15,3-3 0-15,3-2 0 0,3-2-4 16,-1-3-33-16,4 3-10 0,-7-8-25 0,8 13-50 16,-12-19-50-16,19 23-62 0,-25-22-159 0,11 5-129 15,4 10 79-15,-17-17 443 0</inkml:trace>
  <inkml:trace contextRef="#ctx0" brushRef="#br0" timeOffset="30151.4566">13155 4504 1470 0,'-42'11'180'0,"13"10"-133"0,-5-3 18 0,6 8-29 16,-1-6 0-16,7 3-8 0,2-2-11 16,8-2 3-16,12-19-5 0,-7 29-1 0,7-29-7 15,17 25 5-15,-17-25 1 0,35 20 5 0,-9-15-3 16,5-1-2-16,4-4-8 0,5-3-1 0,2 0-3 15,4-4-2-15,2-1 1 0,-2-2-6 16,1 2-18-16,-6-3-13 0,-1 1-1 0,-6-3-12 16,0 6-12-16,-11-13-41 0,10 18-63 0,-23-26-93 15,11 12-298-15,-21 16 65 0,16-35 272 0</inkml:trace>
  <inkml:trace contextRef="#ctx0" brushRef="#br0" timeOffset="30324.8727">13325 4518 1639 0,'-22'21'69'0,"5"7"-55"0,1 1 30 0,4 3-11 0,-1 0-21 16,3 2 1-16,1-1-5 0,3 0 8 0,3-3-7 15,1-1 1-15,5 0-12 0,2-3-2 16,3 2-19-16,-1-8-15 0,8 7-48 0,-15-27-55 16,30 36-257-16,-30-36-167 0,28 23 53 15,-4-8 415-15</inkml:trace>
  <inkml:trace contextRef="#ctx0" brushRef="#br0" timeOffset="30641.1585">13439 4122 1478 0,'-11'26'291'15,"11"-26"-272"-15,0 0-4 0,17 15 6 0,0-2 7 16,3-2 2-16,6 3 3 0,1-2 1 0,5 4 5 16,-1 0-11-16,4 3-1 0,-4 1-23 15,3 3-4-15,-3 0 0 0,-1 3 0 0,-7 1 0 16,-3 3 0-16,-7 4 0 0,-6 1 0 0,-7 4 0 16,-7 4 0-16,-6 2 0 0,-8 2 0 0,-2 0 0 15,-8 0 0-15,-4 2 0 0,0-4 0 0,-3-2 0 16,4-4 0-16,5-4 0 0,3-5 0 0,7-2 0 15,4-6 0-15,7-3-22 0,8-19-50 16,-3 33-76-16,3-33-145 0,0 0-311 16,0 0-7-16,22-15 315 0</inkml:trace>
  <inkml:trace contextRef="#ctx0" brushRef="#br0" timeOffset="31066.2048">14748 4463 1318 0,'-4'17'405'0,"4"-17"-361"15,-18-19-14-15,18 19 2 0,0 0-7 0,-26-17-14 16,26 17-13-16,-24 2-3 0,7 4 2 0,-3 5 0 15,-3 4 4-15,-3 9 12 0,-5 4-27 0,1 6 27 16,1 4-25-16,-2 2 8 0,0-2 8 0,1 2-8 16,1-2 7-16,5-3-12 0,2-4-3 0,4-1-25 15,1-10-16-15,9 5-34 0,8-25-31 16,-8 27-56-16,8-27-54 0,0 0-179 0,0 0-59 16,0 0 206-16</inkml:trace>
  <inkml:trace contextRef="#ctx0" brushRef="#br0" timeOffset="31222.4608">14466 4627 1543 0,'0'0'142'0,"0"0"-37"16,0 0-12-16,0 0-31 0,0 0-18 15,0 0-14-15,0 0-2 0,9 25-28 0,-9-25 0 16,20 34 0-16,-6-17 0 0,5 0 0 0,4-1 0 16,5-3 0-16,6-3 0 0,6 0 0 0,2-8-26 15,11 3-48-15,-5-16-65 0,23 19-177 0,-14-18-297 16,3 2 20-16,-1 3 308 0</inkml:trace>
  <inkml:trace contextRef="#ctx0" brushRef="#br0" timeOffset="31722.4667">15672 4408 1628 0,'-35'4'71'16,"35"-4"-15"-16,-39-3-1 0,18 6-15 0,-2 0-21 16,-1 3-13-16,-1 3-1 0,0 3 5 0,0 1 0 15,1 2 1-15,3 1-6 0,4-2-14 0,17-14 10 16,-24 28-13-16,24-28 27 0,-4 23-14 16,4-23 12-16,19 24-10 0,-19-24-3 0,35 18 1 15,-9-11 1-15,4-3 1 0,3 0-1 16,3-2 2-16,2-2 0 0,-2 1-2 0,0 2 4 15,-3 0 3-15,-8 1-4 0,-4 1 3 0,-21-5-4 16,24 13 0-16,-24-13 1 0,11 18 3 0,-11-18-3 16,-1 29 4-16,-5-11-7 0,-4 2 1 0,-3 3-3 15,-4 0 1-15,-5 1-3 0,-1 0 4 16,-1-1-5-16,3-1 4 0,1-3-6 0,4-2-1 16,16-17-13-16,-20 27-5 0,20-27-17 0,0 0-15 15,2 23-31-15,-2-23-34 0,23 7-76 0,-23-7-109 16,26-24-215-16,3 14 27 0,-5-15 359 0</inkml:trace>
  <inkml:trace contextRef="#ctx0" brushRef="#br0" timeOffset="31909.974">16229 4432 1458 0,'-11'26'300'15,"-10"-12"-265"-15,3 7-21 0,-1 1 29 0,0 7-26 16,-1 1 7-16,-2 4-17 0,0 2-5 0,2 0 15 15,1-1-6-15,2 2 4 0,2-4-10 16,2 0-1-16,3-3-10 0,4-4-9 0,5-2-14 16,2-5 1-16,6-1-26 0,-7-18-17 0,28 29-99 15,-28-29-44-15,35 9-156 0,-16-10-163 16,-19 1 111-16,46-16 383 0</inkml:trace>
  <inkml:trace contextRef="#ctx0" brushRef="#br0" timeOffset="32363.1025">16330 4431 1638 0,'0'0'208'16,"0"0"-184"-16,0 0-6 0,0 0 4 0,0 0 6 15,-6 21-2-15,6-21 1 16,0 0 0-16,0 0 1 0,19 15-27 0,-19-15-1 15,0 0 0-15,20 17 0 0,-20-17 0 0,13 18 0 16,-13-18 0-16,9 28 0 0,-6-8 0 0,-3 0 0 16,-1 4 0-16,-3 2 0 0,-4-1 0 0,-1 1 0 15,0-3 0-15,-4-2 0 0,3-1 0 0,10-20 0 16,-21 30 0-16,21-30 0 0,-14 20 0 16,14-20 0-16,0 0 0 0,0 0 0 0,0 0 0 15,0 0 0-15,0 0 0 0,0 0 0 0,19-13 0 16,-19 13 0-16,31-28 0 0,-9 9 0 0,-2 0 0 15,3-3 0-15,0 0 0 0,0 2 0 0,3-2 0 16,-2 1 0-16,0 2 0 0,-2 0 0 16,0 0 0-16,-1 5 0 0,-4 3 0 0,-17 11 0 15,28-11 0-15,-28 11 0 0,0 0 0 16,0 0 0-16,0 0 0 0,18 17 0 0,-18-17 0 16,4 29 0-16,-6-10 0 0,0 4 0 0,-2 3 0 15,-2 0 0-15,0 2 0 0,-1 0 0 0,-2 0 0 16,4 0 0-16,-1-5 0 0,6 2-29 0,0-25-100 15,12 48-135-15,-12-48-361 0,9 28 27 0,-9-28 197 16</inkml:trace>
  <inkml:trace contextRef="#ctx0" brushRef="#br0" timeOffset="32909.9843">17775 3635 1414 0,'-27'0'38'0,"-10"-1"9"0,7 11 13 16,-8-2-8-16,8 13-9 0,-5 2-11 0,3 11 0 15,-4 7-5-15,1 12-3 0,-3 6 25 0,0 14-18 16,-1 3 14-16,2 12-1 0,1 2-26 0,4-1 10 15,4 3-21-15,9-6-5 0,7-1 9 0,8-3-14 16,9-5 11-16,7-2-5 0,10-6-22 0,6-8 1 16,10-7-25-16,3-14-10 0,15 0-43 15,-3-19-35-15,22 11-129 0,-13-21-321 16,9-7 66-16,5-1 220 0</inkml:trace>
  <inkml:trace contextRef="#ctx0" brushRef="#br0" timeOffset="33878.7763">17596 4290 1626 0,'0'0'25'0,"0"0"-6"0,-12-22-7 15,12 22-12-15,26-28 2 0,0 9-4 16,9-4 5-16,8 1 4 0,4-3 10 0,6 3-4 15,0 0 3-15,3 3-9 0,0 2-2 0,-4 2-6 16,-1 3 3-16,-4 4-4 0,-9 3 2 0,-6 2 1 16,-10 3 2-16,-22 0 7 0,18 4 10 15,-18-4 8-15,0 0-2 0,-12 29-1 0,12-29-14 16,-38 32 1-16,8-14-6 0,-4 2 7 0,-5 2 1 16,0 2 9-16,-1 0 2 0,6-1 5 0,0-1-7 15,6-4-6-15,7-3-9 0,21-15-5 0,-19 19-6 16,19-19 1-16,0 0-4 0,12 18 3 0,-12-18 1 15,39 15 1-15,-9-10 1 0,4-1 0 16,3 1-1-16,4-2 0 0,2 2 0 16,0-1 1-16,-1 4-1 0,-6 0 2 0,-7 3-1 15,-5 0 1-15,-7 2-1 0,-17-13 4 0,18 34 0 16,-16-13 3-16,-5 2-3 0,-6 2-10 0,-3 2 12 16,-8 2-10-16,-4-2 8 0,-4 1-4 0,-3-1 0 15,-1-2 0-15,0-1 0 0,2-1 0 0,6-3 0 16,2-6 0-16,22-14 0 0,-21 17-18 15,21-17-24-15,0 0-16 0,0 0-15 0,19-5-23 16,9 2-36-16,-9-25-89 0,27 5-301 0,-5-2-1 16,-2-12 162-16</inkml:trace>
  <inkml:trace contextRef="#ctx0" brushRef="#br0" timeOffset="34097.6282">18730 3952 1888 0,'0'0'61'0,"0"0"-14"16,-21 6-18-16,21-6-9 0,-9 18-18 0,4 2-2 16,-2 8 0-16,-2 5 0 0,-3 6 0 0,0 6 0 15,-1 1 0-15,-1 2 0 0,1 1 0 0,-2-1 0 16,2 2 0-16,1-2 0 0,1-2 0 16,0 1 0-16,2-3 0 0,2-5 0 0,3 1 0 15,2-7 0-15,7-2-44 0,-1-6-15 16,10 1-44-16,-14-26-30 0,38 44-104 0,-38-44-338 15,34 17 30-15,-6-10 195 0</inkml:trace>
  <inkml:trace contextRef="#ctx0" brushRef="#br0" timeOffset="34269.5569">18924 4449 1885 0,'-27'3'25'0,"27"-3"-16"0,-18-3-4 15,18 3-11-15,0 0-21 0,0 0-9 0,0 0-27 16,0 0-25-16,24-6-58 0,-19-13-112 16,22 10-271-16,0 2 2 0,-3-12 284 15</inkml:trace>
  <inkml:trace contextRef="#ctx0" brushRef="#br0" timeOffset="34550.7273">19346 4113 1670 0,'0'0'85'15,"-24"11"-45"-15,7-1-1 0,-4-2-3 0,3 5-6 16,-3 3-8-16,1 3 5 0,-1 2 1 16,1 3 4-16,2-1-6 0,3 0-14 0,4-2-12 15,5 0 0-15,3 1 0 0,4-1 0 0,4-2 0 16,4-2 0-16,-9-17 0 0,38 29 0 15,-11-20 0-15,4-3 0 0,8-5 0 0,3-4 0 16,5-3 0-16,2-4 0 0,2 0-16 0,-2-7-24 16,0 2-13-16,-6-5-12 0,4 5-23 0,-14-11-31 15,12 14-38-15,-23-23-105 0,7 9-266 0,2 2 26 16,-15-11 286-16</inkml:trace>
  <inkml:trace contextRef="#ctx0" brushRef="#br0" timeOffset="34680.5235">19561 4123 1782 0,'-38'34'69'0,"8"8"-30"16,1 3-12-16,5 4 7 0,0 0-18 16,5-3 2-16,1-3-10 0,6-2-11 0,3-3 17 15,8-3-26-15,7-3 11 0,2-5-32 0,11 0-22 16,-19-27-29-16,46 43-92 0,-46-43-336 16,41 28-82-16,-14-20 58 0</inkml:trace>
  <inkml:trace contextRef="#ctx0" brushRef="#br0" timeOffset="34931.4258">20174 4211 1754 0,'-18'10'34'0,"-3"3"-22"0,-2 4 4 15,-1 3-2-15,-3 3 0 0,-3 5-6 0,-1 4 7 16,-2-1-7-16,0 3 4 0,2 0-12 0,-1 1-11 16,3-2 24-16,1-1-29 0,4 0 18 15,1-6-21-15,6 2-21 0,-2-10-16 0,10 5-26 16,9-23-30-16,-11 28-75 0,11-28-101 0,-17-2-231 16,17 2 50-16,0 0 367 0</inkml:trace>
  <inkml:trace contextRef="#ctx0" brushRef="#br0" timeOffset="35118.9459">19816 4349 1831 0,'0'0'107'15,"-18"-6"-45"-15,18 6-15 0,0 0-47 0,0 0 0 16,-1 25 0-16,1-7 0 0,5 2 0 0,3 0 0 16,3 1 0-16,8-1 0 0,-1 0 0 0,4-1 0 15,1-2 0-15,2-1 0 0,0 1 0 0,0-2 0 16,2-2 0-16,0 0 0 0,-2-6-27 15,6 5-55-15,-9-14-64 0,17 19-186 0,-16-19-273 16,2 0 5-16,-2 3 346 0</inkml:trace>
  <inkml:trace contextRef="#ctx0" brushRef="#br0" timeOffset="36728.4078">19390 547 1277 0,'-19'-15'39'0,"19"15"4"0,0 0 11 16,-17-20-2-16,17 20-8 0,0 0-3 0,-25 2-11 15,25-2 0-15,-20 14-1 0,7 5-4 0,-6 4 5 16,-1 10 0-16,-7 10 6 0,2 0 25 0,-4 8-21 16,1 5-7-16,-5 1-4 0,5 5-28 0,-4-2 17 15,4-1 3-15,3 0-12 0,3 1-2 16,8-6 8-16,5-3-17 0,5-8 14 16,5 1-10-16,5-5-6 0,5-2 5 0,6-3-11 15,5-8 4-15,7 0-12 0,1-9-14 0,5-1-8 16,-1-8-13-16,8 2-45 0,-6-18-30 0,17 13-87 15,-20-22-221-15,11-1-104 0,1 2 114 0,-22-17 426 16</inkml:trace>
  <inkml:trace contextRef="#ctx0" brushRef="#br0" timeOffset="36931.4488">18777 1070 1842 0,'-36'17'32'0,"36"-17"-22"0,0 0-14 16,32 9 6-16,-3-4-4 0,9-7 4 16,8-1 3-16,8-6-4 0,4-3 6 0,4-1-6 15,9 0 1-15,-2-1-4 0,8 0 10 0,-3-2-20 16,1 0-21-16,-6-2-34 0,6 4-57 0,-16-7-58 16,15 9-101-16,-19 7-250 0,-5-1 29 0,2 13 339 15</inkml:trace>
  <inkml:trace contextRef="#ctx0" brushRef="#br0" timeOffset="38040.9174">18254 1598 1116 0,'0'0'35'0,"0"0"10"16,0 0-3-16,0 0-3 0,0 0-15 0,0 0-14 0,0 0 6 16,10-20 8-16,-10 20 17 0,0 0 4 15,3-17-1-15,-3 17-3 0,0 0 0 16,-3-19-1-16,3 19 2 0,-16-21-5 0,16 21-8 15,-27-29-11-15,27 29-5 0,-32-37-12 0,15 14 7 16,-1-3-10-16,0-3 6 0,-2-1-6 0,1-1 7 16,-1-4-10-16,0-2-14 0,-1 1 28 0,0-3-27 15,2-2 31-15,3 1-7 0,0 1-11 0,4-4 11 16,1 4-13-16,3 0 13 0,2-5-12 16,3-2 10-16,4 0-9 0,3 5-37 0,2-1 49 15,3 2-14-15,-2-4 10 0,5-2 29 16,0 4-35-16,3 3-1 0,-1 3 6 0,3 0-3 15,1 2-1-15,2 4 3 0,1 3-4 0,1 6 2 16,2 7 1-16,0 1 3 0,2 7-3 0,-2 1-2 16,1 4 4-16,-4 7-9 0,-1 4 8 0,-3 6 3 15,-4 10-5-15,-3-1 7 0,-4 9-2 16,-5 5-1-16,-8 6 3 0,-8 15-3 0,-5 7 1 16,-12 4 8-16,-4 1-11 0,-9-3 4 0,-4-2-1 15,-2-2-9-15,0 0 16 0,-1-2-6 0,3 2 7 16,2-3 26-16,5-3-17 0,6-11 18 0,8-3-15 15,7-8-17-15,10-5 4 0,9-4-11 0,9-7 3 16,10-3-6-16,10-1 3 0,9-7-4 16,10-6 1-16,12-7 3 0,7-12-11 15,13-4-12-15,5-10-29 0,13 1-59 0,-12-23-167 16,12 11-329-16,-7 0 46 0,-15-6 284 0</inkml:trace>
  <inkml:trace contextRef="#ctx0" brushRef="#br0" timeOffset="38665.8955">19836 1130 1540 0,'0'0'63'0,"0"0"-15"15,0 0-25-15,0 0-21 0,0 0-3 0,0 0 0 16,39-17 3-16,-10 5-1 0,6 1 0 0,5-1-2 16,5 1-16-16,0-5-27 0,7 4-30 15,-11-5-44-15,15 10-58 0,-18-8-81 0,-1 10-224 16,6 7 27-16,-24-4 399 0</inkml:trace>
  <inkml:trace contextRef="#ctx0" brushRef="#br0" timeOffset="38822.1452">19863 1341 1311 0,'-6'17'168'0,"-14"-13"-94"0,20-4-24 0,0 0-27 15,0 0-18-15,0 0-8 0,0 0 2 0,28 17-1 16,-5-17 3-16,6-4-1 0,7-1 1 0,7-4 3 16,6-1-6-16,8-2-22 0,-2-8-37 0,18 7-85 15,-17-17-95-15,13 7-298 0,-1 5 44 16,-9-10 373-16</inkml:trace>
  <inkml:trace contextRef="#ctx0" brushRef="#br0" timeOffset="39165.9149">20833 952 1431 0,'-51'14'123'15,"17"-2"-56"-15,-5-3-7 0,8 3-12 16,-1-1-14-16,5 5-7 0,-2 5-19 0,3 1 12 15,2 2-6-15,3 0 1 0,7 1-3 0,3 0-4 16,6-3-6-16,5 1-21 0,6-4 29 16,6-2-30-16,7-1 29 0,2-2-5 0,5-4-3 15,6-3 4-15,-2-3 4 0,4-4 1 0,-2-1 7 16,0-2 0-16,-1-6-1 0,-2-1 0 16,-2-6-5-16,0-2-4 0,-3-3-10 0,1-4 20 15,-1 0-23-15,-4-6 21 0,0 2-10 0,-6 2-8 16,-4-1 6-16,-3 4-6 0,-6 1 3 0,-3 2-4 15,-4 3 0-15,-3-1-6 0,-1 2 0 0,10 17-7 16,-30-27 4-16,11 21-13 0,19 6 3 0,-34-5-2 16,17 12-13-16,-1-4 2 0,18-3-18 0,-30 20-15 15,30-20-35-15,-17 20-57 0,17-20-121 16,15 29-241-16,-15-29 39 0,33 30 381 16</inkml:trace>
  <inkml:trace contextRef="#ctx0" brushRef="#br0" timeOffset="39355.43">21445 1117 1429 0,'-32'-13'403'16,"4"18"-356"-16,3-4-8 0,8-1-8 0,17 0-19 16,-22-3-9-16,22 3-8 0,0 0-12 0,0 0-11 15,0 0-24-15,6-19-32 0,-6 19-28 0,34-24-42 16,-19 2-60-16,23 8-157 0,-3 5-145 0,-9-5 106 15,14 9 410-15</inkml:trace>
  <inkml:trace contextRef="#ctx0" brushRef="#br0" timeOffset="39515.7289">21770 873 1370 0,'-33'15'150'0,"33"-15"-72"15,-27 27-24-15,14-7-19 0,-2 2-17 0,2-1-6 16,-3 5-8-16,1 3 10 0,-1 2-12 15,4 4 7-15,3 2-9 0,-1-4 7 0,4-1-1 16,0-3-45-16,7 1 5 0,-2-8-55 0,14 11-101 16,-13-33-61-16,16 26-295 0,3-9 45 0,-19-17 393 15</inkml:trace>
  <inkml:trace contextRef="#ctx0" brushRef="#br0" timeOffset="40005.1153">21903 886 1435 0,'0'0'182'0,"0"0"-181"15,0 0-7-15,37-7 16 0,-7-2 0 16,3 0 16-16,5-2-2 0,-2 2 1 0,2 2-7 15,-4 1-4-15,0 6-2 0,-6-2-1 0,-2 0-2 16,-5 4-6-16,-2-4-3 0,-2 6 3 0,-17-4 2 16,22 10 2-16,-22-10 2 0,0 0 1 15,13 23 5-15,-13-23 5 0,-6 24 7 0,6-24-5 16,-21 33 4-16,4-17-7 0,-1 3 0 0,-8 0-5 16,2-2 3-16,-3 1-6 0,2-4 1 0,1-1-3 15,3 2 0-15,21-15-8 0,-23 16 2 0,23-16-7 16,0 0 1-16,11 17-1 0,-11-17 3 0,33 14 1 15,-8-8-1-15,5 0 0 0,3-1 1 0,4-1-2 16,-3 3 5-16,0-1-3 0,-3 4 1 16,-3 1 0-16,-3 4 0 0,-7 2-4 0,-18-17-4 15,19 32 23-15,-16-13-17 0,-9-1 21 0,-3 2-20 16,-5 3 0-16,-6-1 0 0,-4 0 0 0,-4 1 0 16,-4-3 0-16,0 1 0 0,-3-3 0 0,1-1 0 15,-1-3 0-15,1-1 0 0,4 0 0 0,2-2 0 16,9-3 0-16,19-8 0 0,-20 12-39 15,20-12-29-15,0 0-60 0,0 0-96 16,0 0-344-16,11-20-30 0,-11 20 177 0</inkml:trace>
  <inkml:trace contextRef="#ctx0" brushRef="#br0" timeOffset="41645.8246">20805 4241 730 0,'-11'-20'128'15,"11"20"-25"-15,0 0-17 0,0 0-17 0,0 0-17 16,0 0-14-16,-11-20-9 0,11 20-6 16,0 0-7-16,0 0-4 0,0 0 8 0,-8-18 7 15,8 18 8-15,0 0 3 0,0 0 3 16,0 0-6-16,-17-22 9 0,17 22 3 0,0 0-2 15,-18-3 2-15,18 3-6 0,-22 1-5 0,22-1-5 16,-28 6-5-16,9-1-4 0,1 5 2 0,-1-1-4 16,-1 5 3-16,-2 0-6 0,4 3 4 0,-3 1-5 15,3 3-1-15,1 0-3 0,1 6-2 0,4 3-5 16,1 3 5-16,4 2-8 0,2-1 6 0,3 1 6 16,3-1-22-16,3-3 22 0,3-2-25 15,6-3 9-15,3-5 4 0,6-1-5 0,2-4 3 16,5-6-1-16,3-4 2 0,2-6-1 15,5-4 0-15,1-7 1 0,3-5-1 0,-1-5 2 16,1-5-3-16,-3-4-8 0,-1-5 20 0,-3-5-18 16,-3 0 17-16,-2-4-5 0,-7 3-8 0,-3 1 8 15,-6 3-7-15,-4 2 7 0,-6 3-5 16,-7 3 6-16,-4 1-7 0,-5 4 6 0,-4 2-3 16,-3 3 1-16,-3 2-2 0,-2 4 1 0,-1 3-3 15,-3 3 2-15,0 6-1 0,-1 2-2 0,2 5 0 16,1 4-4-16,3 0-2 0,22-10-9 0,-30 29-8 15,24-12-16-15,6-17-14 0,4 37-32 0,-4-37-30 16,31 35-77-16,-31-35-133 0,42 11-204 16,-6 1 33-16,-6-15 364 0</inkml:trace>
  <inkml:trace contextRef="#ctx0" brushRef="#br0" timeOffset="41817.6962">21407 4425 1980 0,'-27'4'40'16,"4"-4"-13"-16,5 0-27 0,18 0 0 16,-17-6 0-16,17 6 0 0,0 0 0 0,0 0-2 15,-7-22-35-15,7 22-21 0,13-24-21 0,5 15-39 16,-5-17-56-16,23 22-156 0,-13-13-235 16,4-1 58-16,6 8 331 0</inkml:trace>
  <inkml:trace contextRef="#ctx0" brushRef="#br0" timeOffset="42005.2486">21733 4073 1843 0,'0'0'48'0,"-29"16"-14"0,29-16-9 16,-23 24-4-16,13-6-13 0,2 6 0 0,-1 5-4 16,1 5 6-16,-1 4-6 0,2 0 4 0,-1 2-10 15,4-1 6-15,0 2-9 0,2-3 6 16,0-1-2-16,2-2-31 0,3-2 13 15,-2-5-37-15,10 2-44 0,-11-30-19 0,22 48-88 16,-25-26-311-16,3-22-18 0,27 28 114 0</inkml:trace>
  <inkml:trace contextRef="#ctx0" brushRef="#br0" timeOffset="42520.8483">21909 4167 1943 0,'-23'4'18'16,"23"-4"-10"-16,-18 4-1 0,18-4-5 0,0 0-4 16,0 0 1-16,26-5 2 0,-7 0 4 0,7-1-4 15,4-1 3-15,4 0-2 0,6-3 1 0,0 0-2 16,2 2 1-16,-3-1-2 0,-4 2 1 0,-2 1-1 15,-3 2 2-15,-4 2-2 0,-7 1 0 0,-19 1 1 16,22 1 1-16,-22-1 4 0,0 0 3 0,0 0 4 16,0 0 2-16,0 0-11 0,0 0-4 15,0 0 0-15,0 0 0 0,-15 22 0 0,15-22 0 16,-21 15 0-16,21-15 0 0,-22 19 0 0,22-19 0 16,-23 21 0-16,23-21 0 0,-21 26 0 15,21-26 0-15,-20 26 0 0,20-26 0 0,-14 27 0 16,14-27 0-16,-5 23 0 0,5-23 0 0,4 18 0 15,-4-18 0-15,0 0 0 0,18 23 0 0,-18-23 0 16,19 11 0-16,-19-11 0 0,26 10 0 16,-26-10 0-16,25 9 0 0,-25-9 0 0,28 16 0 15,-28-16 0-15,27 17 0 0,-27-17 0 0,22 19 0 16,-22-19 0-16,16 27 0 0,-16-27 0 0,3 34 0 16,-3-14 0-16,-3 0 0 0,-3 1 0 0,-3 1 0 15,-2 0 0-15,-1-2 0 0,-1 0 0 0,-1-2 0 16,1-1 0-16,13-17 0 15,-26 26 0-15,26-26 0 0,-18 17 0 0,18-17 0 16,0 0 0-16,0 0-40 0,0 0-41 0,0 0-43 16,-5-18-59-16,27 19-138 0,-10-21-239 0,3-3 26 15,4 6 331-15</inkml:trace>
  <inkml:trace contextRef="#ctx0" brushRef="#br0" timeOffset="42817.7185">22572 3536 1868 0,'0'0'23'0,"0"0"-8"0,8 17 6 0,-8-17 4 16,20 32 5-16,-8-13-1 0,7 1 2 0,0 2-26 16,3 2-5-16,1 4 0 0,3 2 0 15,-2 6 0-15,1 1 0 0,0 4 0 0,-3 4 0 16,-3 2 0-16,-3 3 0 0,-4 0 0 0,-5 2 0 15,-4 2 0-15,-3 1 0 0,-6 1 0 0,-4-2 0 16,-3 0 0-16,-6-2 0 0,-4-3 0 0,-2 0 0 16,-2-4 0-16,-1 0 0 0,0-4 0 0,3-6 0 15,0-4 0-15,5-5 0 0,1-5 0 16,5-3 0-16,14-18 0 0,-21 23 0 0,21-23 0 16,0 0-105-16,-2 24-169 0,2-24-361 15,0 0 18-15,1-24 202 0</inkml:trace>
  <inkml:trace contextRef="#ctx0" brushRef="#br0" timeOffset="75729.3921">4045 6642 34 0,'23'-29'-5'0,"-23"29"5"16,20-24-1-16,-20 24 1 0,23-17 1 0,-23 17-1 16,24-10 1-16,-24 10 1 0,23-5 13 0,-23 5 10 15,20-2 9-15,-20 2 14 0,19-4 1 0,-19 4-8 16,21-2 36-16,-21 2 5 0,21-5 22 0,-21 5 12 15,0 0-16-15,22-9-20 0,-22 9-6 0,0 0-11 16,0 0 11-16,0 0 9 0,0 0 10 16,0 0-15-16,0 0-21 0,0 0-19 0,-1-20-12 15,1 20 4-15,-17-9 11 0,17 9 5 0,-25-7 3 16,25 7 0-16,-32-5-7 0,15 4-7 0,-8-3-6 16,1 4-4-16,-3 0-5 0,0 3-1 0,-2 1-2 15,0 2 1-15,0 0-2 0,1 5 3 0,-2 3-5 16,0 4 3-16,0 3-7 0,6 4 2 0,-2 5 1 15,-1 5 5-15,-1 7-3 0,-6 2 8 0,3-3-16 16,1-2 7-16,7-5-9 0,6-5 1 0,8-5-7 16,5-1 3-16,6-3-6 0,8-1 4 0,6 1-3 15,7-3-10-15,9 0 11 0,8-3-12 16,7-6 25-16,7-3-11 0,3-5 0 0,5-7 0 16,6-7-12-16,0-4 24 0,6-7-9 0,4-3 9 15,-5-5-8-15,1-1-7 0,-7 1 6 0,-8-4-6 16,-10 2 7-16,-8-1-6 0,-7 0 7 0,-8 1-7 15,-4 2 5-15,-5 3-3 0,-5 2 3 0,-3 1-4 16,-5 4 3-16,-3 3-3 0,-4 3 4 0,3 17-2 16,-12-27 2-16,12 27-1 0,-19-14-1 0,19 14-1 15,-27 1 0-15,27-1 1 0,-33 22-1 0,14-1 3 16,-2 11-6-16,0 5 6 0,1 9-8 0,-1 5 9 16,2 4-8-16,2 0 7 0,2 1-8 0,4-3 7 15,5-1-20-15,3-4-16 0,8 0 0 16,3-10-46-16,12 6-12 0,-5-19-56 0,23 16-81 15,-16-31-84-15,14 3-234 0,15 4 67 0,-5-24 446 16</inkml:trace>
  <inkml:trace contextRef="#ctx0" brushRef="#br0" timeOffset="75950.8788">5274 6602 1393 0,'-18'28'386'0,"0"-22"-366"16,18-6-17-16,-17 7-6 0,17-7-2 0,0 0 0 15,0 0 2-15,28 7 1 0,-8-4 1 0,6-3 0 16,3-1 0-16,5-2 1 0,4 1 0 0,1 0-1 16,0 0-10-16,1 3-14 0,-6-6-30 0,5 14-43 15,-17-16-53-15,16 21-133 0,-16-8-255 0,-22-6 31 16,37 16 400-16</inkml:trace>
  <inkml:trace contextRef="#ctx0" brushRef="#br0" timeOffset="76097.7727">5255 7010 1677 0,'0'0'262'0,"-11"19"-249"0,11-19-28 16,0 0 9-16,28 8-12 0,-6-5 18 0,4-3-1 15,11-5 1-15,7-2 14 0,8-5-19 16,9-4-12-16,12 6-91 0,-11-22-224 0,20 15-296 15,1-2-5-15,-3-5 431 0</inkml:trace>
  <inkml:trace contextRef="#ctx0" brushRef="#br0" timeOffset="154524.5338">6974 6356 1160 0,'0'0'103'0,"6"-26"-45"16,-6 26-5-16,0 0 3 0,0 0 3 0,0 0 2 15,0 0-8-15,-12-17-12 0,12 17-13 0,0 0-8 16,0 0-6-16,0 0-3 0,-18 2-4 0,18-2-3 16,0 0-1-16,-21 20-3 0,21-20 3 0,-18 32-2 15,11-4-11-15,1 8 31 0,3 10-22 0,2 5 25 16,1 7-4-1,0 4-15-15,4 1 10 0,-2 1-16 0,2 0 11 16,1-2-15-16,-2-2-4 0,2 1 21 0,1-2-23 16,-1-4 14-16,0-5-19 0,3-3-42 0,-6-17-36 15,17 13-111-15,-19-43-140 0,13 31-207 0,9-13 43 16,-22-18 481-16</inkml:trace>
  <inkml:trace contextRef="#ctx0" brushRef="#br0" timeOffset="155080.5139">7891 6401 1092 0,'0'0'47'0,"-23"-9"-28"0,23 9 13 0,-25-17-3 16,25 17 27-16,-26-22-18 0,26 22 4 16,-29-26 2-16,29 26 4 0,-37-27 16 0,37 27-3 15,-40-23-3-15,22 17-13 0,-5-2-9 0,2 7-5 16,-2 1-6-16,2 5-3 0,-1 2-8 0,2 4-3 16,-1 2-3-16,2 6 4 0,-1 2-3 0,3 6 6 15,-1 3 11-15,1 5-23 0,-1 3 22 0,1 3-25 16,2 0 7-16,0-1 5 0,3-3-8 0,4-5 7 15,4-7-9-15,5-4 2 0,-1-21-4 0,14 25 1 16,-14-25-2-16,31 13 2 0,-11-13 0 0,8-6 1 16,2-8 2-16,5-8-3 0,7-7 7 0,2-5-8 15,4-4 5-15,1-5-6 0,1-2 6 0,-4 0 4 16,-1 0-19-16,-4 1 19 0,-3 3-20 0,-3 5 9 16,-4 2 8-16,-2 6-6 0,-8 8 3 0,-4 5-3 15,-17 15 1-15,0 0 1 0,18-10 2 0,-18 10 3 16,0 0-1-16,-7 37 4 0,-2-3-7 0,-2 11 7 15,-5 12 6-15,-2 6-16 0,-4 6 6 0,-1 3-6 16,-1 2 0-16,2 3 0 0,1-1 0 0,3-1 0 16,1-6 0-16,3-6-1 0,4-8 2 15,2-4-7-15,8-7-3 0,3-8-11 0,8-6-16 16,4-9-7-16,10-7-11 0,-1-13-46 0,19 3-12 16,-6-23-34-16,22 9-26 0,-12-26-41 0,14 1-229 15,1 1-10-15,-15-19 211 0</inkml:trace>
  <inkml:trace contextRef="#ctx0" brushRef="#br0" timeOffset="155268.0166">8642 6181 1733 0,'0'0'101'16,"-21"28"-48"-16,6 0-2 0,-2 8-10 0,1 12 0 0,-2 8-14 16,0 8-27-16,-3 4 0 0,-1 3 0 15,2 2 0-15,0-2 0 0,2-1 0 0,2-1 0 16,3-1 0-16,1-4 0 0,2-1 0 0,1-5 0 15,3-4 0-15,4-5 0 0,6-7-2 0,0-9-35 16,10-5-22-16,-14-28-31 0,40 30-19 0,-18-31-24 16,19 9-80-16,-17-26-177 0,14-3-146 0,6 1 59 15,-11-21 477-15</inkml:trace>
  <inkml:trace contextRef="#ctx0" brushRef="#br0" timeOffset="155424.2536">9029 6705 1898 0,'0'0'60'0,"-29"5"-29"16,29-5-3-16,-25 4-4 0,25-4-18 0,-22 4-6 16,22-4 0-16,0 0-3 0,-24-1-24 0,24 1-20 15,0 0-31-15,0 0-77 0,0 0-126 16,1-17-329-16,-1 17 30 0,8-18 315 0</inkml:trace>
  <inkml:trace contextRef="#ctx0" brushRef="#br0" timeOffset="158220.8444">9954 6179 1000 0,'0'0'47'0,"0"0"-18"0,9-18-3 0,-9 18 7 16,0 0 1-16,-20-11-1 0,20 11-5 0,-22-2-10 15,22 2 2-15,-37 6 7 0,18 5 11 0,-9-2 7 16,7 10 6-16,-12-1-6 16,5 10 8-16,-6 1-5 0,5 10 9 0,-2 2 7 15,1 9-33-15,-1 0 16 0,0 7-33 0,-1-1-3 16,4 4 11-16,-2 0-16 0,6-2 9 0,2-2-14 16,5-4 8-16,4-4-12 0,6-5 9 0,3-7-10 15,6-4-8-15,6-7 25 0,3-4-27 0,-11-21 28 16,36 28-13-16,-9-21-2 0,3-5 0 0,2-4 4 15,3-4-3-15,0-5-16 0,1-5 34 16,-4-2-32-16,0-2 30 0,-3-5-10 0,-3 1-6 16,-3 0 4-16,-5 1-4 0,-6 2 3 0,-3 2-3 15,-7 2 4-15,-2 17-4 0,-9-26 2 0,9 26-7 16,-26-22-2-16,5 13-10 0,-1 3-3 16,-3 0-5-16,-1 5-5 0,-2-1-3 0,5 5-9 15,-3-6-10-15,26 3-13 0,-37-4-23 0,37 4-24 16,-18-16-56-16,18 16-140 0,18-17-164 15,-13-10 40-15,20 14 432 0</inkml:trace>
  <inkml:trace contextRef="#ctx0" brushRef="#br0" timeOffset="158736.4758">10142 6377 1614 0,'-19'5'108'16,"1"-6"-82"-16,18 1-17 0,0 0-5 0,0 0-1 15,0 0-1-15,0-21-2 0,0 21 4 0,35-31-1 16,-10 11 9-16,5 1-3 0,2 0 3 16,5-1-8-16,2 2 2 0,0 1-7 0,1 3 4 15,-3 2-4-15,1 3 3 0,-4 3-1 0,-5 5 0 16,-2 1 2-16,-6 2-2 0,-21-2 0 0,25 14-2 15,-25-14 3-15,11 24-3 0,-11-24 3 0,-3 34-2 16,-6-14 2-16,-4 4-5 0,-3 3 6 16,-2 1-7-16,-4 1-8 0,-1-1 29 0,0 1-28 15,0-2 26-15,2 0-11 0,0-4-1 16,4-1 6-16,5-5-5 0,12-17 3 0,-12 25-9 16,12-25 2-16,0 0-2 0,11 19 1 0,-11-19 0 15,28 8 0-15,-6-7 1 0,4-3 1 0,6-2 0 16,5-1-1-16,0-1 2 0,6 0-3 0,-2 2 2 15,2 1-1-15,-4 3 0 0,-5 3 1 0,-4 2-2 16,-6 4 2-16,-5 3 0 0,-6 5 12 16,-7 3 2-16,-5 8 6 0,-8 5-7 0,-8 5-2 15,-9 6-13-15,-4 2 8 0,-6 1-5 0,-4 0 8 16,-1-2-8-16,-1-5-7 0,4-4 18 16,3-4-23-16,5-7 23 0,6-6-13 0,22-19-11 15,-23 16-16-15,23-16-22 0,0 0-24 0,0 0-38 16,22-22-56-16,12 17-155 0,-5-19-234 0,4-11 45 15,12 10 372-15</inkml:trace>
  <inkml:trace contextRef="#ctx0" brushRef="#br0" timeOffset="159483.0448">11724 6580 993 0,'5'-17'264'0,"-5"17"-214"15,0 0 1-15,0 0 12 0,-2-22 16 0,2 22-4 0,0 0-22 16,0 0-21-16,0 0-17 0,-7 19-9 16,7-19-5-16,-19 29 5 0,6-8-2 0,0 6 11 15,-4 1-1-15,3 2 9 0,-2-1-4 0,1 1 6 16,-1-4-8-16,4-2 4 0,-1-5-8 0,13-19 1 15,-12 26-7-15,12-26-3 0,0 0-3 16,0 0-1-16,0 0 0 0,0 0 1 0,20 9 0 16,-20-9 2-16,23-17 2 0,-23 17-2 0,34-35 6 15,-16 11-9-15,3-6 7 0,1-3-9 16,-2 1 6-16,2-1-4 0,-2 3 4 0,-1 3-3 16,-1 2 6-16,-3 2-5 0,-2 3 7 0,-13 20-3 15,17-27 2-15,-17 27-2 0,0 0 1 0,0 0 1 16,0 0-2-16,0 0 2 0,0 0-4 0,0 0 0 15,0 0-1-15,0 0 0 0,0 0-3 0,10 32 4 16,-11-12-4-16,0-1 5 0,-1 0-2 16,4-1 2-16,0-1-4 0,-2-17 3 0,11 32-2 15,-11-32 0-15,21 25-2 0,-21-25 1 0,28 16-2 16,-11-11 2-16,1-4 1 0,3-3-1 0,2-5 2 16,1-2-2-16,4-3 2 0,0-4-3 0,0-3 5 15,1-2-4-15,-2-1 4 0,-2-2-2 16,-1 1 3-16,-4 0-1 0,0 4-2 0,-6 2-3 15,-14 17 0-15,21-27 0 0,-21 27 0 16,0 0 0-16,12-17 0 0,-12 17 0 0,0 0 0 16,0 0 0-16,0 0 0 0,0 0 0 0,-4 33 0 15,1-9 0-15,-4 10 0 0,-2 5 0 0,-2 4 0 16,-2 3 0-16,-2 0 0 0,3 1 0 0,0-3 0 16,1-4 0-16,4-4 0 0,0-6 0 0,7-2 0 15,2-8-34-15,7-4-25 0,-9-16-5 0,31 20-25 16,-31-20-26-16,51-4-82 0,-33-24-196 15,20 4-135-15,3-4 15 0,-6-18 459 0</inkml:trace>
  <inkml:trace contextRef="#ctx0" brushRef="#br0" timeOffset="159687.7517">13068 5926 1877 0,'-52'46'52'0,"15"8"-27"15,-1 7-13-15,1 4 14 0,1 2-12 0,-2 0 6 16,1 2-2-16,3 0-16 0,-1-4-1 0,3 1-1 16,3-6 0-16,4 1 0 0,6-1-15 0,2-7 0 15,8 2-31-15,-2-10 6 0,6-1-19 0,-2-5-3 16,11 3-44-16,-10-22-89 0,29 17-85 16,-16-17-241-16,12-14 24 0,14 7 287 0</inkml:trace>
  <inkml:trace contextRef="#ctx0" brushRef="#br0" timeOffset="160017.0228">13169 6435 1602 0,'-36'13'68'16,"19"-3"-11"-16,-8-3-3 0,6 10 1 0,-8-1-20 15,3 5 0-15,-7 0-3 0,3 3 9 0,0-2-7 16,5 1-3-16,3-5-28 0,6 0-3 0,14-18 0 15,-17 28 0-15,17-28 0 0,0 22 0 0,0-22 0 16,16 19 0-16,-16-19 0 0,28 13 0 16,-7-12 0-16,5-1 0 0,4-4 0 0,1-1 0 15,3-1 0-15,-1 0 0 0,-1 1 0 0,-3 2 0 16,-5 3 0-16,-3 2 0 0,-21-2 0 0,27 12 0 16,-27-12 0-16,11 22 0 0,-11-4 0 0,-5 3 0 15,-5 5 0-15,-3 2 0 0,-7 2 0 0,-2 1 0 16,-1-2 0-16,-1-4 0 0,1-2 0 15,2-5 0-15,21-18 0 0,-28 24-15 16,28-24-27-16,0 0-17 0,0 0-43 0,0 0-38 16,0 0-85-16,3-18-181 0,12-1-116 0,9-1 17 15,-10-17 475-15</inkml:trace>
  <inkml:trace contextRef="#ctx0" brushRef="#br0" timeOffset="160427.4296">13282 6098 1538 0,'0'0'286'16,"-19"14"-268"-16,19-14-11 0,0 0 4 0,0 0 1 15,20-18 9-15,-1 7 0 0,3-2 5 0,7-2-1 16,0 0-2-16,1 0-7 0,2 2-6 0,-2 1-4 16,0 3-1-16,-4 2-1 0,-4 2 0 0,-4 4 0 15,-18 1 0-15,21 2 1 0,-21-2-4 16,0 0-1-16,5 20 0 0,-5-20 0 0,-12 34 0 16,0-9 0-16,-8 4 0 0,-2 5 0 15,-7 1 0-15,0-1 0 0,-4 0 0 0,3-2 0 16,2-3 0-16,5-1 0 0,3-4 0 0,7-3 0 15,6-4 0-15,7-17 0 0,1 25 0 0,-1-25 0 16,18 17 0-16,-18-17 0 0,40 7 0 0,-12-11 0 16,11-4 0-16,1-6 0 0,12 0-51 15,-7-12-71-15,21 21-138 0,-26-17-326 0,14 8 1 16,-6 3 143-16</inkml:trace>
  <inkml:trace contextRef="#ctx0" brushRef="#br0" timeOffset="160568.0661">14023 6408 1961 0,'0'0'47'0,"-21"4"-9"0,21-4-37 0,0 0-1 15,0 0 0-15,0 0 0 0,-19-18 0 0,19 18 0 16,-6-19 0-16,6 19-67 0,-3-28-56 0,3 28-149 16,0 0-365-16,20-24 47 0,-20 24 233 0</inkml:trace>
  <inkml:trace contextRef="#ctx0" brushRef="#br0" timeOffset="162958.6974">15250 5478 1134 0,'0'0'257'16,"-17"2"-252"-16,17-2 6 0,-23-3 7 0,23 3 1 15,-21 1-1-15,21-1-9 0,-22 8-9 0,22-8 1 16,-35 23-4-16,12-3 6 0,-4 8-7 15,-4 8 9-15,-4 8 8 0,0 10 32 0,-6 4 30 16,7 15-8-16,-9-2 16 0,10 16-32 0,-4-1-18 16,4 5 5-16,4 2-29 0,6-2-1 0,6-3 9 15,6-1-14-15,6-8 11 0,6-3-4 0,7-7-18 16,6-10 11-16,8-7-12 0,6-12-2 0,11-5-26 16,3-14-23-16,17 0-58 0,-8-24-75 15,29 2-285-15,-8-8-80 0,3-8 89 0</inkml:trace>
  <inkml:trace contextRef="#ctx0" brushRef="#br0" timeOffset="163536.9008">15688 5997 1245 0,'0'0'25'0,"20"-36"11"0,-20 36-1 0,25-36 4 15,-25 36-10-15,23-31-5 0,-23 31-4 0,14-18 15 16,-14 18 13-16,0 0 16 0,0 0-2 0,0 0-21 16,0 0-16-16,-8 22-15 0,1 1 3 0,-2 6-5 15,1 11 7-15,-5 6-10 0,1 5 6 0,-1 2-11 16,0 3 15-16,-1-3-15 15,2-4 9-15,3-3-13 0,3-2-7 0,4-4 24 16,3-4-33-16,5-2 18 0,0-7-31 0,11 3-46 16,-17-30-19-16,47 43-76 0,-29-41-112 0,13 4-215 15,14-2 35-15,-6-17 314 0</inkml:trace>
  <inkml:trace contextRef="#ctx0" brushRef="#br0" timeOffset="163929.9344">16606 5913 1696 0,'-37'-33'31'0,"17"14"0"15,-6-2 9-15,4 5 2 0,-3-1-21 0,2 8 7 16,0-1-19-16,-1 5 27 0,0 4-11 16,1 3-6-16,-2 4 6 0,0 5-28 0,0 4 23 15,0 4-7-15,0 4-4 0,2 5-4 0,1 1-5 16,2 1 0-16,6-2 0 0,4-1 0 0,4-7 0 15,5 0 0-15,1-20 0 0,9 25 0 0,-9-25 0 16,31 19 0-16,-8-14 0 0,5-2 0 16,5-7 0-16,2-2 0 0,3-5 0 0,3-2 0 15,2-3 0-15,-1-3 0 0,2 1 0 16,-5-2 0-16,-3 0 0 0,-5 3 0 0,-6-1 0 16,-3 3 0-16,-5 4 0 0,-17 11 0 0,18-11 0 15,-18 11 0-15,0 0 0 0,0 0 0 0,0 0 0 16,-4 18 0-16,-5 1 0 0,-3 7 0 0,-5 10 0 15,-4 7 0-15,-2 4 0 0,-2 3 0 0,-1 2 0 16,2-4 0-16,2 3 0 0,2-4 0 16,8 1 0-16,4-4-3 0,9-3-42 0,1-5-34 15,17 4-36-15,-11-21-69 0,30 16-256 0,-13-15-127 16,7-3 32-16,9 3 457 0</inkml:trace>
  <inkml:trace contextRef="#ctx0" brushRef="#br0" timeOffset="164477.2837">17492 6177 1594 0,'-26'-35'63'0,"26"35"-6"15,-33-37 9-15,33 37-10 0,-33-34-26 16,12 17-12-16,-2 1 2 0,-3 3 1 15,-4 5 3-15,0 3-2 0,-3 4-2 0,0 8 2 16,-4 3 0-16,0 8-10 0,-2 3-12 0,1 8 0 16,2 4 0-16,2 2 0 0,2 1 0 0,6 2 0 15,2-3 0-15,5 0 0 0,7-5 0 0,7-4 0 16,5-5 0-16,7-2 0 0,-7-19 0 0,29 29 0 16,-7-20 0-16,4-3 0 0,3-3 0 15,5-6 0-15,1-4 0 0,6-3 0 0,0-5 0 16,0-5 0-16,3-1 0 0,-5-4 0 0,1-1 0 15,-3-2 0-15,-3 0 0 0,-5 0 0 16,-4 2 0-16,-2-1 0 0,-2 3 0 0,-1 1 0 0,-7 4 0 16,-2 0 0-16,-11 19 0 0,10-20 0 15,-10 20 0-15,0 0 0 0,0 0 0 0,0 0 0 16,0 0 0-16,0 0 0 0,0 37 0 16,-3-8 0-16,0 11 0 0,-1 5 0 0,-2 8 0 15,0 7 0-15,-3 5 0 0,1 9 0 0,-1 4 0 16,-2 6 0-16,3-2 0 0,-2-2 0 0,0-4 0 15,1-7 0-15,-1-6 0 0,-1-3 0 0,0-8 0 16,0-1 0-16,-1-9 0 0,0-4 0 0,-1-7 0 16,1-5 0-16,-2-6 0 0,14-20 0 15,-33 27 0-15,12-20 0 0,-2-1 0 0,-2-6 0 16,-6-6 0-16,1-2 0 0,-2-6 0 0,1-5 0 16,4-2 0-16,-1-5 0 0,3-4 0 15,4-5 0-15,4-2 0 0,2-6-3 0,9 0-74 16,0-9-11-16,18 12-84 0,-14-20-102 0,26 18-301 15,-7 2 10-15,2 1 273 0</inkml:trace>
  <inkml:trace contextRef="#ctx0" brushRef="#br0" timeOffset="165393.0299">18132 5266 1473 0,'0'0'49'16,"0"0"-45"-16,0 0 0 0,0 0 1 0,0 0-1 15,-2 23 4-15,-1 9-7 0,-2 9 11 0,-1 9-12 16,-3 3 10-16,-2 2-14 15,0 0 10-15,1 0-15 0,1-2 14 0,3 0 4 16,2-2-32-16,1 0 14 0,1-7-47 0,5 7-35 16,-6-16-41-16,18 16-122 0,-7-10-208 0,-2-11 29 15,13 14 317-15</inkml:trace>
  <inkml:trace contextRef="#ctx0" brushRef="#br0" timeOffset="165580.5499">18062 6552 1906 0,'-30'6'11'0,"6"-4"-7"15,7-1 2-15,17-1-4 0,-17-7-16 0,17 7-17 16,0 0-13-16,-1-17-21 0,1 17-29 16,14-17-68-16,-12-11-158 0,16 12-233 0,5-2 62 15,-2-11 337-15</inkml:trace>
  <inkml:trace contextRef="#ctx0" brushRef="#br0" timeOffset="165830.5339">18831 5387 1625 0,'0'0'5'15,"0"0"14"-15,-17-13 1 0,17 13-1 0,0 0-1 16,-12 19-16-16,6 0 4 0,-2 12 3 16,-3 8 11-16,-3 7-6 0,-1 6 6 0,-3 4-15 15,3 1 8-15,-2 1 0 0,2-2-21 0,0-4 19 16,1 0-24-16,2-2 2 0,0-3-1 16,5 3-30-16,-3-8-20 0,11 9-45 0,-12-18-51 0,24 9-273 15,-10-1-86-15,-2-5 60 0</inkml:trace>
  <inkml:trace contextRef="#ctx0" brushRef="#br0" timeOffset="166002.4112">18767 6719 1994 0,'-23'-2'26'0,"-6"-4"-4"0,7-4-17 15,5-2-5-15,17 12 0 0,-20-33 0 0,14 13 0 16,0-2-9-16,6 0-29 0,-1-4-25 15,9 8-34-15,-5-16-61 0,25 22-123 0,-16-17-304 16,12 1 48-16,6 8 259 0</inkml:trace>
  <inkml:trace contextRef="#ctx0" brushRef="#br0" timeOffset="166408.6978">19193 5377 1321 0,'0'0'178'0,"0"0"-166"0,0 0 10 15,0 0 6-15,24-4 6 0,-24 4 3 0,30 0-1 16,-10 3 1-16,4 5 3 0,-2 2-5 0,7 8-7 16,2 4-13-16,4 7 5 0,1 3-6 0,2 5 7 15,-5 1-5-15,1 3 2 0,-4 5-14 16,-2 3-9-16,-6 2 21 0,-1 5-18 0,-7 4 21 16,-3 4 3-16,-4 1-14 0,-7 4 12 0,-7-4-13 15,-4 3 7-15,-4-1-9 0,-5-3-2 0,-2-1 15 16,-2-1-13-16,-4-3-4 0,-1-3-1 15,-2-4 0-15,-1-2 0 0,0-4 0 0,0-5 0 16,3-4 0-16,2-6 0 0,4-6-11 16,0-4-23-16,9-3-30 0,-3-12-37 0,15 11-82 15,-17-28-212-15,19 11-183 0,0 0 21 0,-4-28 434 16</inkml:trace>
  <inkml:trace contextRef="#ctx0" brushRef="#br1" timeOffset="183110.8745">1184 8704 722 0,'0'0'56'16,"-9"-20"-21"-16,9 20 5 0,-15-22 10 15,15 22 9-15,-20-23-1 0,20 23-10 0,-23-21-8 16,23 21-7-16,-30-17 5 0,30 17 1 0,-37-13 14 16,20 13-3-16,-7-4-9 0,5 9-3 15,-7 0-12-15,4 4 3 0,-3 1 3 0,3 6 2 16,-3-4-7-16,6 6-1 0,-2-2-11 0,4 3-2 15,2 1-9-15,2 1 1 0,4 1-5 0,3 1 5 16,1 1-6-16,5 2 6 0,3-2-5 16,5 1 7-16,3-1 11 0,4-2-31 0,7-5 31 15,4-5-33-15,7-5 17 0,4-7 3 0,5-8 2 16,5-7 15-16,1-8-26 0,3-6 35 0,0-8-25 16,2-7 8-16,0-6 7 0,-1-8-18 0,-2-5 9 15,1-3-14-15,-6-1 13 0,-3 0-15 0,-3 2-2 16,-4 0 21-16,-5 0-20 0,-4 4 21 0,-5 4-4 15,-4 1-11-15,-4 2 13 16,-3 2-9-16,-6 2 13 0,-3 3-10 0,-2 8 10 16,-4 12-4-16,-2 7 10 0,7 20-1 0,-17-13-2 15,17 13-5-15,-21 10-10 0,5 7-2 0,-2 10-7 16,-4 14 5-16,-3 16-8 0,-2 7 11 0,-1 10-12 16,-1 4 12-16,3 5-7 0,2-1-17 0,8-1 6 15,3-3-22-15,10-7-5 0,4-8 1 16,14 0-40-16,-4-15-25 0,21 9-85 0,-17-28-85 15,27 6-182-15,-5-2-65 0,-7-20 334 0</inkml:trace>
  <inkml:trace contextRef="#ctx0" brushRef="#br1" timeOffset="183563.9993">1485 7458 1503 0,'-34'-14'6'0,"2"2"-7"0,2 3 6 0,0 3 5 16,-1 1 2-16,-2 5 0 0,-5 5-4 16,-1 6-4-16,-3 6-5 0,-3 8 3 15,0 8-3-15,1 7 12 0,-3 6-5 0,3 7 0 16,-1 5 24-16,3 7-22 0,1 4 21 0,3 10-5 15,3 1-19-15,3 3 18 0,4 9-5 0,5 1-17 16,9 8 10-16,5 4-16 0,9-1-6 0,10-3 21 16,9 0-23-16,7-11 2 0,9-4 14 15,7-5-16-15,9-12 17 0,6-6 0 0,10-12-12 16,4-11 10-16,5-14-8 0,7-11 5 0,1-15-2 16,2-11 0-16,5-14 6 0,-2-10-4 0,1-11 20 15,1-6-2-15,-8-9 19 0,-2-2 4 0,-11-7-28 16,-10 1 9-16,-9-2-18 0,-8 0 5 0,-13-3 18 15,-4-1-12-15,-11-3 10 0,-7-5-7 16,-9-2-18-16,-9-2 9 0,-8-3-14 16,-11-1-3-16,-9-1 14 0,-8-1-21 0,-11 6-7 15,-9 6 8-15,-6 9-18 0,-9 7 16 0,-1 11 1 16,-3 10-12-16,1 16 2 0,0 9-12 0,3 19-29 16,-13-1-63-16,18 32-122 0,-23 1-243 0,15 11-23 15,10 16 277-15</inkml:trace>
  <inkml:trace contextRef="#ctx0" brushRef="#br1" timeOffset="184845.2639">9655 7746 931 0,'0'0'273'0,"0"0"-216"16,0 0-15-16,0 0 9 0,14 23 15 0,-14-23-1 15,34 2-14-15,-12-5-10 0,8 2-9 0,5-7-5 16,5 0-10-16,3-4-3 0,7-3-10 0,3-2-1 16,1 0 10-16,3 0-38 15,-1 1 21-15,3 3-50 0,-11-4-6 0,6 14-32 16,-15-15-59-16,11 21-82 0,-15 1-277 0,-8-11 66 15,8 19 331-15</inkml:trace>
  <inkml:trace contextRef="#ctx0" brushRef="#br1" timeOffset="185048.4154">9785 7953 1689 0,'-25'3'18'0,"25"-3"-16"0,-19 6-7 0,19-6 0 15,0 0 1-15,23 4 3 0,0-4 0 16,5-4 0-16,10-4 2 0,7-3-3 0,7-5 4 16,6-2-18-16,8 0-23 0,-1-7-36 15,10 9-36-15,-13-17-35 0,15 16-25 0,-18-16-54 16,7-4-219-16,1 19 32 0,-22-19 359 0</inkml:trace>
  <inkml:trace contextRef="#ctx0" brushRef="#br1" timeOffset="185189.0161">10253 7444 1342 0,'-45'-4'236'0,"6"9"-194"15,5-4-24-15,10 0-6 0,24-1-5 0,-24-1-4 16,24 1-4-16,0 0-15 0,0 0-16 0,25-20-18 16,4 16-32-16,-7-15-62 0,20 19-120 0,-7-4-220 15,0-12 12-15,13 19 358 0</inkml:trace>
  <inkml:trace contextRef="#ctx0" brushRef="#br1" timeOffset="185360.8958">10540 7913 1626 0,'-23'14'23'0,"23"-14"-4"15,-31 29-17-15,31-29-1 0,-14 20-2 16,14-20 1-16,0 0-12 0,0 0-18 0,0 0-20 15,0 0-25-15,25 16-44 0,-20-33-87 0,18-2-287 16,5 10 9-16,-7-20 284 0</inkml:trace>
  <inkml:trace contextRef="#ctx0" brushRef="#br1" timeOffset="185579.649">11214 7324 1622 0,'-19'-1'73'16,"19"1"-41"-16,0 0-13 0,-22 24 6 0,22-24-1 16,-14 36-2-16,4-7-18 0,0 3 1 0,1 4-9 15,-1 0 7-15,1 2-8 0,1 0 9 0,1 1 9 16,-1-1-34-16,5-1 15 0,-3-5-46 16,7 6-37-16,-7-16-41 0,18 17-67 0,-12-39-105 15,2 34-215-15,15-8 65 0,-17-26 382 0</inkml:trace>
  <inkml:trace contextRef="#ctx0" brushRef="#br1" timeOffset="185954.6503">11762 7378 1442 0,'0'0'81'15,"-32"-30"-21"-15,15 23 0 0,-8-5 10 0,4 11-9 16,-4-2-23-16,-2 8-16 0,-3 1-4 0,-1 9 2 15,0 0 0-15,-1 6 3 0,-1 3-9 0,3 1 3 16,0 1-6-16,7-2 3 0,6-1-7 16,5-2 0-16,6-3-7 0,5-1 2 0,1-17-3 15,13 27 2-15,-13-27-1 0,36 23 3 0,-10-17-1 16,6-3 2-16,6-4-1 0,2-4 0 0,4-5 1 16,-1-2-3-16,1-4 3 0,-3-1 0 15,1-1 6-15,-3-1-2 0,-6 0 4 0,-3-1-10 16,-8 3-2-16,-3 2 0 0,-19 15 0 0,23-22 0 15,-23 22 0-15,0 0 0 0,0 0 0 16,0 0 0-16,0 0 0 0,-17-4 0 0,17 4 0 16,-30 28 0-16,9-4 0 0,-3 6 0 0,0 7 0 15,-3-1-10-15,3 5-3 0,-2-1-25 0,4 0 15 16,1-3-29-16,9 2-7 0,-1-9-23 0,15 10-48 16,-9-22-46-16,24 22-88 0,-14-20-142 0,-3-20-77 15,40 42 173-15</inkml:trace>
  <inkml:trace contextRef="#ctx0" brushRef="#br1" timeOffset="186235.9038">12359 7520 1259 0,'-13'-32'305'0,"13"32"-205"0,-31-25-17 16,31 25-7-16,-38-7-16 0,16 8-21 15,-4 4-15-15,2 6-1 0,-3 2-2 0,1 6 1 16,2 3-6-16,0 2-1 0,2 4-11 0,5 0-4 15,2-1 0-15,7-2 0 0,4-1 0 0,5 0 0 16,5-3 0-16,4-2 0 0,5-1 0 0,3-2 0 16,5-3 0-16,0-2 0 0,4-5 0 0,1-3 0 15,2-6 0-15,2-3 0 0,1-3 0 16,-3-3 0-16,1-5 0 0,-7-3 0 16,-2-2 0-16,-3-2 0 0,-3 1 0 0,-3-2 0 15,-3-1 0-15,-4 1 0 0,-1 1 0 0,-4-3-20 16,1 6-28-16,-7-7-20 0,5 10-31 0,-12-13-42 15,12 31-76-15,-15-41-144 0,9 23-174 0,6 18 40 16,-20-28 433-16</inkml:trace>
  <inkml:trace contextRef="#ctx0" brushRef="#br1" timeOffset="186970.3212">13333 7322 1200 0,'6'-17'276'16,"-6"17"-238"-16,0 0 11 0,0 0 12 0,0 0 2 15,0 0-15-15,0 0-32 0,-19 2-13 0,19-2 3 16,-32 29 14-16,12-10 3 0,1 4 8 0,-4 2-6 16,3 1 3-16,-2 2-6 0,1 3 6 0,3 0-8 15,0 4 1-15,2-1-9 0,4-1-9 16,2-1 17-16,5-1-23 0,5-4 20 0,4 0-14 15,4-3-5-15,4-2 5 0,7-2-6 0,1-3 5 16,7-4-3-16,2-5 2 0,4-6-1 0,2-3 0 16,3-8 2-16,1-2-2 0,0-7 3 15,-3-3-4-15,-3-6 5 0,-2-3-7 0,-3-3-8 16,-4-3 20-16,-3-2-20 0,-2 1 20 0,-4-4-6 16,-3 2-5-16,-4 0 5 0,-3 1-8 15,-5 0 7-15,-4 2-8 0,-2-1 7 0,-2 1-5 16,-3 5 6-16,0 3-4 0,0 6 5 0,-2 5-2 15,13 17 5-15,-23-15-1 0,23 15 2 0,-22 1-5 16,22-1-2-16,-19 17 0 0,19-17 0 0,-12 26 0 16,12-26 0-16,1 29 0 0,-1-29 0 0,18 29 0 15,-18-29 0-15,31 25 0 0,-9-16 0 16,2-3 0-16,4-3 0 0,3-3 0 0,0-2 0 16,5-4 0-16,-5-1 0 0,0-1 0 15,-3-3 0-15,-4 0 0 0,-3 0 0 0,-4-1 0 16,-17 12 0-16,23-24 0 0,-23 24 0 0,13-21 0 15,-13 21 0-15,0 0 0 0,7-20 0 0,-7 20 0 16,0 0 0-16,0 0 0 0,0 0 0 0,0 0 0 16,0 0 0-16,-18 32 0 0,10-6 0 15,-5 8 0-15,1 2 0 0,-1 5 0 0,-2 0 0 16,2 0 0-16,1 1 0 0,1-3 0 0,5 1-6 16,0-5-27-16,6-2-20 0,-3-10-35 0,13 7-14 15,-10-30-68-15,22 45-172 0,-11-28-207 0,-11-17 14 16,31 23 367-16</inkml:trace>
  <inkml:trace contextRef="#ctx0" brushRef="#br1" timeOffset="187220.2967">14163 7251 1448 0,'0'0'233'0,"-32"-2"-124"15,32 2-26-15,-36 6-19 0,16 2-16 0,-3 3-17 16,1 4-5-16,-2 1-21 0,1 2-5 15,1-1 0-15,1 0 0 0,4 0 0 0,3-1 0 16,14-16 0-16,-19 31 0 0,19-31 0 16,-7 25 0-16,7-25 0 0,5 23 0 0,-5-23 0 0,12 21 0 15,-12-21 0-15,23 17 0 0,-5-13 0 16,3 0 0-16,6-3 0 0,1-3 0 0,8-2 0 16,2-4-34-16,7 2-18 0,-1-5-16 0,9 10-42 15,-11-15-61-15,18 26-149 0,-10-17-262 16,-6 3 58-16,6 7 339 0</inkml:trace>
  <inkml:trace contextRef="#ctx0" brushRef="#br1" timeOffset="187345.3179">14503 7592 1840 0,'-30'2'110'0,"30"-2"-60"16,-29 3-16-16,29-3-21 0,0 0-13 0,0 0 0 16,-19-6 0-16,19 6 0 15,0 0 0-15,0 0 0 0,0 0-22 0,-4-18-32 16,4 18-50-16,0 0-93 0,0 0-409 0,0 0-14 15,-30-4 177-15</inkml:trace>
  <inkml:trace contextRef="#ctx0" brushRef="#br1" timeOffset="187548.4198">13274 8048 1729 0,'36'-11'69'0,"7"-8"-11"15,15 2 1-15,4-9 8 0,8 3-25 16,4-3-19-16,5 2-23 0,-3 2 0 0,6 3 0 16,-9 0 0-16,-6 3 0 0,-7 0 0 15,-7 2 0-15,-5 3 0 0,-5-3-32 0,-2 7-21 16,-9-9-59-16,11 21-132 0,-25-16-363 0,9 4-11 16,-7 2 238-16</inkml:trace>
  <inkml:trace contextRef="#ctx0" brushRef="#br1" timeOffset="188032.8003">14970 7474 1616 0,'0'0'99'0,"0"0"-19"0,18-19-10 15,-18 19-3-15,0 0-19 0,0 0-15 0,0 0-10 16,0 0-12-16,0 0-11 0,0 0 0 0,0 0 0 16,0 0 0-16,0 0 0 0,0 0 0 0,0 0 0 15,-10 16 0-15,10-16 0 0,0 0 0 0,-3 19 0 16,3-19 0-16,0 0 0 0,0 0 0 0,0 0 0 16,0 0 0-16,23 17 0 0,-23-17 0 15,26 0 0-15,-6-5 0 0,6-5 0 0,4-3 0 16,6-5 0-16,5-4 0 0,5-5 0 15,5-5 0-15,5-6 0 0,6-5 0 0,3-5 0 16,5-2 0-16,8-8 0 0,6-2 0 0,7-5 0 16,8-3 0-16,-2-9 0 0,16 5-180 0,-23-22-486 15,16 2 3-15,-6-7 126 0</inkml:trace>
  <inkml:trace contextRef="#ctx0" brushRef="#br1" timeOffset="349742.2582">2679 8948 1174 0,'0'0'133'16,"0"0"-97"-16,0 0-25 0,0 0-9 0,0 0-1 15,0 0-19-15,0 0 17 0,-17 23-17 0,13-6 16 16,-2 6 4-16,-1 0-4 0,-2 4 7 0,0-1-7 15,-2 3 7-15,0 3-6 0,0-1 7 0,0 2 0 16,2 1 15-16,-2-5-1 0,5 1 13 0,-2-8-10 16,4-4-3-16,4-18-9 0,-4 19-8 15,4-19-6-15,0 0-1 0,0 0 1 0,0 0 3 16,21 5 2-16,-21-5 3 0,17-11 4 0,-17 11 0 16,24-29 4-16,-9 7-5 0,0-4 3 0,3-3-8 15,-1-4 4-15,0 0-8 0,-1 1 8 0,-2-1-9 16,1 4 9-16,-3 1-8 0,-1 3 8 0,-1 2-6 15,-2 4 7-15,-8 19-3 0,10-27 3 0,-10 27 0 16,0 0 1-16,0 0 1 0,0 0 2 0,0 0-1 16,0 0-2-16,0 0-3 0,0 0-5 0,0 0 2 15,0 0-2-15,12 25 3 0,-12-25-1 0,6 27 3 16,-6-27-4-16,10 23 2 0,-10-23-3 16,16 18 1-16,-16-18-3 0,25 15 3 0,-25-15-2 15,36 6 3-15,-15-6 0 0,5-4-1 0,3-2 2 16,2-4-2-16,0-2 3 0,3-1-2 0,-1-5 9 15,2 1-2-15,-2-1 3 0,-1-1-3 0,-3 3-16 16,-1 0 27-16,-5 1-32 0,-5 3 30 0,-18 12-16 16,28-13-3-16,-28 13 1 0,0 0-1 0,0 0 0 15,19 2 1-15,-19-2 11 0,6 22-29 0,-4-1 30 16,-1 6-30-16,-2 6 9 0,-3 5 4 0,1 4-9 16,-3 0 11-16,-2 1-6 0,0-2 4 0,2-1-18 15,-3-8-19-15,11 3-15 0,-4-10 2 0,12 2-25 16,-10-27-7-16,24 35-70 0,-24-35-99 15,36 16-25-15,-14-13-50 0,-3-13-14 0,21 17 344 16</inkml:trace>
  <inkml:trace contextRef="#ctx0" brushRef="#br1" timeOffset="350101.6382">3851 8995 1180 0,'-18'-20'139'0,"18"20"-58"0,-22-29-3 0,22 29-3 16,-28-18 0-16,28 18-12 0,-30-3-23 0,13 6-13 15,-4 1-9-15,0 9 1 0,-1-1-3 0,1 6 3 16,-3 0-8-16,4 4 0 0,-2 2-7 0,2 4 5 16,2-2-6-16,2 1 7 0,3-2-6 15,2-2 4-15,5-3-7 0,4-2 2 0,2-18-5 16,3 23 3-16,-3-23-3 0,20 15 4 0,-20-15-2 16,34 9 1-16,-12-10 0 0,4-5-2 0,5-5 3 15,2-6-4-15,2-4 3 0,1-4-3 0,1-2 3 16,-2-2-4-16,0-1 6 0,-3 0-7 0,-3 1 8 15,-5 0-5-15,-4 2 3 0,-3 2-5 0,-2 3-8 16,-5 3 25-16,0 2-25 0,-10 17 28 0,9-18-15 16,-9 18 0-16,0 0-1 0,0 0-1 0,0 0-3 15,-16 20-15-15,5 2 28 0,-1 6-26 0,-2 7 27 16,-1 5-8-16,0 2-8 0,-1 0 9 0,2 1-10 16,3-5 5-16,3-1-16 0,4-7-7 15,6 0-20-15,0-9-14 0,15 5-62 0,-17-26-9 16,36 28-2-16,-19-29-32 0,22 9-37 0,-10-5-272 15,4-20 20-15,14 12 378 0</inkml:trace>
  <inkml:trace contextRef="#ctx0" brushRef="#br1" timeOffset="350445.4173">4441 8932 1261 0,'-10'27'122'15,"-20"-8"-75"-15,4 10 12 0,-6-3 2 0,6 8 7 16,-6-4-29-16,3 5-9 0,0-4-20 15,0 2-2-15,1-2-6 0,5 0 6 0,1-5-6 16,5-3 4-16,3-6-9 0,14-17-14 16,-12 21-8-16,12-21-9 0,0 0-24 0,0 0-15 15,21 5-28-15,-21-5 7 0,22-23 8 0,-14 0 3 16,12 1 22-16,-9-7-14 0,6 3 24 0,-6-1 18 16,1 1 24-16,-1 2 14 0,-5-1 19 0,2 5 18 15,-8-3 34-15,0 23 15 0,-6-31 22 0,6 31 3 16,-12-17 1-16,12 17-12 0,0 0-14 0,0 0-14 15,0 0-24-15,0 0-14 0,0 0-16 16,0 0-5-16,-7 23-6 0,13-6 2 0,0 2-6 16,5 2-1-16,2-1-7 0,3 0 1 15,5-1-4-15,3-1 3 0,5 0-12 0,4-4-11 16,6 3-27-16,-1-11-41 0,14 13-82 0,-18-24-131 16,15 12-286-16,1 3 35 0,-3-12 405 0</inkml:trace>
  <inkml:trace contextRef="#ctx0" brushRef="#br1" timeOffset="350992.3346">5393 9172 1620 0,'0'0'56'0,"0"0"-34"0,-17-16-13 0,17 16-5 15,5-18 5-15,-5 18-2 0,15-29 2 16,-3 11-7-16,4-3 8 0,3 0 0 0,2-2 9 15,4 2-2-15,-3-1 1 0,1 4-8 0,0 1 0 16,-1 5-5-16,-1 5-16 0,-3 2 15 0,-18 5-17 16,29 2 16-16,-29-2 16 0,24 19-14 0,-24-19 14 15,17 31-11-15,-11-9-7 0,-2 4 5 16,-1 6-5-16,-4 0 9 0,-3 3-4 0,0 2 6 16,-2 0-6-16,1 2 9 0,-1-3-8 0,4-3 8 15,0-5-10-15,3-3-1 0,4-3-7 0,2-4 4 16,-7-18-3-16,21 28 3 0,-21-28-3 0,25 14 2 15,-7-11-2-15,1-3 2 0,4-5 0 0,-1-5 0 16,-1-8 4-16,4-4-5 0,0-4 5 16,1-7-4-16,1-2 5 0,-2-2-4 15,-2-2 10-15,0 1-7 0,-4 3 10 0,-5 1-5 16,-3 4 2-16,-2 2-4 0,-6 2-2 0,0 0-4 16,-3 2 2-16,-3 2-6 0,1 3-8 0,-4 2 18 15,6 17-27-15,-7-20 19 0,7 20-23 0,0 0-9 16,0 0-19-16,0 0-23 0,0 0-56 0,-10-17-41 15,26 34-58-15,-16-17-124 0,0 0-122 16,20 9 22-16,-20-9 454 0</inkml:trace>
  <inkml:trace contextRef="#ctx0" brushRef="#br1" timeOffset="351382.9951">6247 9166 1477 0,'-41'9'155'0,"27"8"-106"0,14-17-14 16,-18 21 2-16,18-21-11 0,0 0-13 0,0 0-10 15,9 19-3-15,-9-19-1 0,25 4 0 0,-5-4 1 16,5-4 1-16,4-4 3 0,5-4-1 0,4-6 1 16,2-3-4-16,0-1 2 0,-1 1-4 15,-2-1 4-15,-5-1-4 0,-2 0 5 16,-6 0-5-16,-6 0 7 0,-3 2 0 0,-5 2 13 15,-10 19 4-15,6-30-9 0,-6 30 26 0,-6-26-32 16,6 26 21-16,-19-20-18 0,19 20-7 0,-26-16 0 16,26 16-1-16,-33-6 0 0,16 8 1 0,-2 6-1 15,0 3-14-15,1 5 25 0,0 6-23 0,-1 6 23 16,2 4-9-16,1 3-6 0,4 1 7 16,4 0-8-16,3-1 6 0,4-2-5 0,3-2 2 15,4-4-3-15,4-5 3 0,5-5-6 0,3-5 4 16,5-5-4-16,5-6-3 0,8-3-20 0,4-10-1 15,12-6-4-15,0-10-22 0,11 1-27 0,-8-22-77 16,20 7-437-16,-10-5 31 0,-5-5 171 0</inkml:trace>
  <inkml:trace contextRef="#ctx0" brushRef="#br1" timeOffset="351554.8446">7277 8414 1739 0,'-28'29'94'0,"7"12"-32"15,-2 3-20-15,3 10 5 0,-2 0-23 0,0 4 0 16,1 1-15-16,2-2-3 0,0 0-6 16,5 0 0-16,3-4 0 0,1-1 0 15,4-6 0-15,1-4-28 0,8 0-26 0,-2-11-27 0,15 11-103 16,-22-20-279-16,20 5-149 0,-2-4 26 16,-12-23 548-16</inkml:trace>
  <inkml:trace contextRef="#ctx0" brushRef="#br1" timeOffset="351945.5069">7834 9004 1472 0,'0'0'334'15,"0"0"-317"-15,0 0-19 0,0 0 4 0,33-4 2 16,-9-7 3-16,3-2-3 0,6-3-2 0,3-1-5 16,3 2-13-16,4 0 30 0,1 3-33 15,-4-1 16-15,2 5-41 0,-8-5-22 0,6 12-19 16,-14-8-8-16,8 17-38 0,-34-8-83 16,36-9-258-16,-19 21-33 0,-17-12 303 0</inkml:trace>
  <inkml:trace contextRef="#ctx0" brushRef="#br1" timeOffset="352117.4316">7978 9221 1477 0,'-48'6'203'15,"48"-6"-110"-15,-29 22-38 0,29-22-19 0,0 0-15 16,0 0-13-16,0 0-7 0,0 0-3 16,36-1 2-16,-6-7-3 0,5-6 1 0,7-3-2 15,7-1-10-15,2-2-21 0,10 3-31 0,-6-12-57 16,18 21-76-16,-22-23-114 0,12 13-243 0,4 7 66 15,-10-13 404-15</inkml:trace>
  <inkml:trace contextRef="#ctx0" brushRef="#br1" timeOffset="353008.6342">9550 8845 1620 0,'0'0'29'0,"0"0"-14"0,-17-9 12 0,17 9 5 16,0 0 5-16,0 0-9 0,-16-10-13 0,16 10-7 16,-17 7-4-16,17-7 1 0,-25 23 2 15,9-5 4-15,-2 5 12 0,-1 6-27 0,-1 2 27 16,1 2-25-16,1-1 14 0,2 1 4 0,4-2-10 16,1-2 2-16,4-4-9 0,4 0 4 0,2-5-3 15,4 0 1-15,3-4-3 0,-6-16 3 0,22 27-3 16,-22-27 2-16,35 17-1 0,-12-12 1 0,3-5 0 15,2-5-1-15,3-5 1 0,4-4-2 16,-1-4 4-16,2-4-4 0,-3-1 3 16,-2-1-3-16,-2-2 1 0,-3 2-8 0,-3 1 5 15,-4 0-7-15,-3 4 6 0,-1 2-2 0,-15 17 4 16,16-25 0-16,-16 25 2 0,0 0 1 0,0 0 1 16,0 0 1-16,0 0 0 0,0 0-2 0,0 0-2 15,0 0 1-15,0 0-3 0,-9 26 5 0,6-5-3 16,-1 2 4-16,3 3-3 0,2 3 4 0,3 2-6 15,2-1 8-15,2-1-8 0,3-1 7 16,2-3-6-16,3-2 4 0,3-5-3 0,1-3 3 16,2-6-1-16,1-3 1 0,0-3 3 0,2-3 5 15,-3-5 4-15,-1-2 2 0,-1-7 5 0,-1-1-7 16,-2-5 7-16,0-1-5 0,-1-7-1 16,1-3-5-16,-2-2-1 0,-2-6-10 0,1 1 5 15,-4 0-6-15,0 0 5 0,-2 1-9 16,-4 2-9-16,0 2 14 0,0 2-33 0,-4 0 12 15,2 5-28-15,-4-6-23 0,7 13-28 0,-12-11-43 16,7 30-60-16,3-31-97 0,-3 31-208 0,0 0 36 16,8-23 373-16</inkml:trace>
  <inkml:trace contextRef="#ctx0" brushRef="#br1" timeOffset="353510.7505">10700 8555 1616 0,'-21'-2'109'0,"21"2"-45"0,-21 5-14 16,21-5-3-16,-22 14-19 0,22-14-12 16,-28 35-8-16,13-8 6 0,1 4-2 0,0 3 6 15,1 3-8-15,-2 5 2 0,1 2-11 16,-1 6-10-16,1-2 20 0,2 3-17 0,-1-4 18 15,2 0-2-15,0-3-11 0,3-4 4 0,2-5-4 16,1-4 3-16,3-3-4 0,0-5 3 0,2-6-1 16,0-17 1-16,3 21-2 0,-3-21 1 0,0 0-2 15,0 0 0-15,0 0 2 0,0 0 0 16,0 0 3-16,13-20-1 0,-6-1 2 0,3-7-6 16,1-4 4-16,-1-2-4 0,1 1 6 0,1-4-4 15,-1 1 10-15,1-3-5 0,-3-4-5 0,0-3 0 16,0-5 0-16,1-5 0 0,3-3 0 0,0-1 0 15,4-2 0-15,3 6 0 0,-1 8 0 16,1 9 0-16,-2 11 0 0,-2 9 0 0,-16 19 0 16,22-14 0-16,-22 14 0 0,0 0 0 15,24 13 0-15,-24-13 0 0,24 31 0 0,-9-6 0 16,-1 1 0-16,1 6 0 0,0 3 0 0,-2 1 0 16,-1 3 0-16,2-1 0 0,-2 2 0 0,0 0 0 15,-1 2 0-15,-1 2 0 0,-2 0 0 0,-3-1 0 16,1 2 0-16,-4-3 0 0,2-2 0 0,-4-5-14 15,0 1-29-15,-2-5 2 0,2-1-9 16,-5-7 0-16,10 5-82 0,-5-28-20 0,2 28-53 16,-2-28-75-16,0 0-192 0,0 0 7 15,-10-17 323-15</inkml:trace>
  <inkml:trace contextRef="#ctx0" brushRef="#br1" timeOffset="353703.0344">10681 8882 1446 0,'-26'-17'359'0,"26"17"-279"16,-36 8-27-16,36-8-6 0,-26 11-6 0,26-11-20 16,0 0-21-16,0 0 0 0,0 0 0 0,0 0 0 15,0 0 0-15,0 0 0 0,26 13 0 0,-5-13 0 16,4-1 0-16,3-4-11 0,6 3-32 0,-1-5-24 16,10 8-59-16,-12-17-69 0,21 21-232 15,-14-9-171-15,-1 1 84 0,3 11 449 0</inkml:trace>
  <inkml:trace contextRef="#ctx0" brushRef="#br1" timeOffset="356229.5798">4878 10399 1030 0,'0'0'165'0,"0"0"-93"0,-3-19-22 16,3 19 1-16,11-21 9 0,-11 21-6 0,27-33-12 16,-8 11-18-16,2-6-3 0,5 1-11 15,0-3-18-15,6 2 33 0,0-2-32 0,2 4 29 16,0-2-11-16,-2 4-10 0,1 1 5 0,-3 3-6 15,-4 6 3-15,-1 3-4 0,-7 6 1 0,-1 5 0 16,-17 0 1-16,22 13 2 0,-22-13-1 0,9 37 4 16,-9-7-7-16,-2 8-7 0,-5 10 27 0,-3 8-25 15,-2 7 22-15,-3 6-5 0,1 6-13 16,-2 1 25-16,-2-2-7 0,5 0 26 16,-1-7 0-16,9-6-24 0,3-12 14 0,6-8-34 15,7-13 6-15,5-9 1 0,7-9-4 0,4-8 2 16,10-8 1-16,4-11 4 0,8-8 4 0,6-13 15 15,3-10-20-15,2-5 17 0,-2-9-18 0,-1-1-1 16,-4-4 12-16,-3 0-13 0,-6-1 12 0,-5 4-14 16,-8 5 9-16,-5 5-11 0,-7 6-11 15,-4 5 19-15,-5 3-20 0,-5 3 21 0,-5 2-4 16,-4 5-7-16,-3 3 5 0,-3 4-6 0,-3 5 3 16,13 18-4-16,-27-23 0 0,27 23-7 15,-22-7-7-15,22 7-1 0,0 0-14 0,-18-2-29 16,18 2-38-16,0 0-17 0,22 23-50 0,-22-23-37 15,38 20-60-15,-7-7-244 0,2-9 70 0,20 15 392 16</inkml:trace>
  <inkml:trace contextRef="#ctx0" brushRef="#br1" timeOffset="356885.9199">6204 10763 1542 0,'0'0'61'0,"0"0"-41"16,0 0 1-16,0 0 9 0,0 0 2 0,0 0-5 16,-17 0-17-16,17 0-8 0,-17 25 12 0,6-6-30 15,-2 5 31-15,0 3-29 0,-2-1 14 16,2 3 11-16,-2-1-3 0,3 0 7 0,0-5-6 16,4-2 2-16,8-21-10 0,-6 23 4 15,6-23-7-15,0 0 4 0,0 0 0 0,23 14 1 16,-23-14 2-16,22-5-4 0,-22 5 3 0,27-20-3 15,-10 3 4-15,1-5-6 0,1-2 4 0,0-4-5 16,1-1 5-16,-2 0-6 0,-2 1-9 0,-2 1 28 16,-2 3-28-16,-2 2 30 0,-3 3-10 0,-7 19-2 15,10-25 5-15,-10 25-2 0,0 0-1 0,4-17-3 16,-4 17 3-16,0 0 0 16,0 0 1-16,0 0-1 0,0 0-3 0,0 0-3 15,0 0-1-15,3 18 1 0,-3-18-1 0,5 18 1 16,-5-18-2-16,10 17 3 0,-10-17-3 0,17 16 3 15,-17-16-1-15,24 9-14 0,-24-9 17 0,28 3 0 16,-28-3 3-16,33-7 17 0,-16 1-15 0,1-3-2 16,-1 1 1-16,2-1-4 0,-1 1 2 15,-18 8-3-15,32-17 1 0,-32 17-2 0,23-15-1 16,-23 15 1-16,0 0-1 0,22-11-1 0,-22 11 0 16,0 0 0-16,0 0-3 0,0 0 1 0,0 0 0 15,0 0 0-15,15 25-6 0,-15-25 1 0,3 31-11 16,-3-10-17-16,0 4 15 0,-3 0-22 0,2 3 22 15,-1-7-16-15,3 0-13 0,-1-21-20 16,8 32-22-16,-8-32-19 0,25 23-59 16,-25-23-9-16,37 5-80 0,-11-4-202 0,-8-19 53 15,20 15 344-15</inkml:trace>
  <inkml:trace contextRef="#ctx0" brushRef="#br1" timeOffset="357260.8604">7016 10701 1484 0,'0'0'114'16,"-28"6"-46"-16,28-6-7 0,-32 4 2 0,32-4-12 16,-27 8-16-16,27-8-12 0,-25 9-8 0,25-9-2 15,-25 17 0-15,25-17 0 0,-23 27-4 16,11-9-14-16,0 1 22 0,1 3-24 0,1 0 27 16,1 0-8-16,1-2-3 0,2 0 3 0,1-4-7 15,4 1-1-15,1-17-3 0,2 25 0 16,-2-25-3-16,13 19 2 0,-13-19-2 0,20 16 2 15,-20-16 0-15,28 5 1 0,-28-5-1 0,36-9 0 16,-16 1-1-16,5-3-1 0,-1-5 4 0,1-2-4 16,1-3 4-16,-3-2-5 0,-1 0 4 0,-3 0-3 15,-2 3-10-15,-3-1 23 0,-2-1-21 0,-2 3 22 16,-2 1-9-16,-8 18-5 0,10-25 4 0,-10 25-3 16,0 0 2-16,0 0 0 15,0 0 0-15,0 0-1 0,0 0-2 0,0 0-1 16,0 0-8-16,0 0 1 0,-5 31-4 0,0-10-13 15,0 4 22-15,1 0-31 0,-1 3 14 0,-1-4-24 16,7 5-29-16,-7-12-28 0,15 12-70 0,-9-29-86 16,0 0-284-16,31 23 45 0,-31-23 297 0</inkml:trace>
  <inkml:trace contextRef="#ctx0" brushRef="#br1" timeOffset="357463.9686">7417 10674 1124 0,'-24'30'357'0,"-8"-7"-289"15,10 12-30-15,-6-2 30 0,7 7-34 0,-4-3 12 16,2 1-21-16,1-2-18 0,2-3 4 0,5-3-11 16,2-6 5-16,6-3-9 0,7-21-4 0,-1 26-19 15,1-26-14-15,0 0-22 0,18 5-83 0,3 2-8 16,-21-7 11-16,31-19-60 0,-31 19-132 0,24-42-73 15,0 26 158-15</inkml:trace>
  <inkml:trace contextRef="#ctx0" brushRef="#br1" timeOffset="357605.9209">7340 10779 1140 0,'-31'-23'222'0,"31"23"-62"16,0 0-43-16,-13 29-46 0,13-29 11 16,-10 29-49-16,6-12 13 0,5 0-22 0,-1-17-16 0,10 30-5 15,-10-30-7-15,28 21-9 0,-5-14-15 16,2-7-16-16,13 4-39 0,-9-18-58 0,27 19-157 15,-16-14-257-15,9-4 7 0,9 9 357 16</inkml:trace>
  <inkml:trace contextRef="#ctx0" brushRef="#br1" timeOffset="357998.7423">8595 10538 1693 0,'0'0'109'16,"0"0"-96"-16,0 0-16 0,0 0-2 0,17 14 0 15,-17-14 3-15,25 7 0 0,-25-7-2 0,35 7 4 16,-13-4-3-16,3-1-3 0,5-1-14 0,-4-3-22 15,7 7-33-15,-10-11-31 0,14 13-47 0,-20-16-56 16,18 13-159-16,-7 3-111 0,-28-7 147 16,36 10 332-16</inkml:trace>
  <inkml:trace contextRef="#ctx0" brushRef="#br1" timeOffset="358151.6016">8634 10807 1305 0,'-29'-5'344'0,"29"5"-265"0,-32 21-24 15,32-21-17-15,0 0-17 0,0 0-10 0,0 0-11 16,0 0-3-16,0 0 1 0,37-6-2 16,-7-4-12-16,9-3 30 0,7-2-46 0,3-3-5 15,11 10-91-15,-17-23-141 0,13 14-300 0,3 2 4 16,-7-8 324-16</inkml:trace>
  <inkml:trace contextRef="#ctx0" brushRef="#br1" timeOffset="359548.6438">9764 10193 1450 0,'-38'9'100'0,"38"-9"-82"0,0 0-15 16,0 0 12-16,10-18-14 0,-10 18 16 0,27-18-34 15,-8 6 16-15,3 1-16 0,1-1 16 0,5-1 2 16,0 0-3-16,1 3 2 0,3 0-2 0,-3 3 2 16,0 2-1-16,-2 1 2 0,-3 3-2 15,-2 2 1-15,-5 2 1 0,-17-3-1 0,23 8 3 16,-23-8 1-16,0 0 6 0,9 24 2 16,-9-24 5-16,-9 27-3 0,9-27 8 0,-21 31 15 15,7-11-31-15,-4-3 34 0,0 3-36 0,-4-2 9 16,2 4 4-16,1-3-2 0,2 0 4 0,17-19-4 15,-24 29-3-15,24-29-9 0,0 0-4 16,-13 20-4-16,13-20 2 0,0 0-2 0,20 11 4 16,-20-11-1-16,35 4 1 0,-11-6 1 0,3 1-1 15,4-2 2-15,-1-1-2 0,3 0 2 0,1 2-2 16,-2 2 1-16,-1 4 2 0,-4 0-2 0,-3 5 2 16,-3 2-2-16,-3 3 6 0,-3 3 2 0,-4 5 7 15,-4 0-4-15,-3 4 2 0,-6 3-7 0,-1 2 8 16,-7 0-7-16,-2 2 5 15,-4 1-11-15,-5-2 3 0,-1 1-6 0,-1-3 5 16,-1-2-5-16,0-1-15 0,4-7 25 0,3-3-24 16,17-17 22-16,-18 15-23 0,18-15-14 0,0 0-22 15,0 0-21-15,19-34-1 0,8 18-82 0,-13-29-55 16,23 5-294-16,0 3-15 0,-4-14 278 0</inkml:trace>
  <inkml:trace contextRef="#ctx0" brushRef="#br1" timeOffset="359720.5205">10781 10086 1370 0,'-10'35'324'0,"-8"-15"-253"0,6 7-53 15,-2 4 19-15,6 6-25 0,-3 2 3 0,2 2 0 16,2 1-11-16,-2 2 7 0,1-1-15 16,1 0 9-16,-1-5-10 0,3-3 9 0,4-6-9 15,0-3-3-15,7-2-41 0,-6-24-16 0,18 38-44 16,-18-38-67-16,27 18-156 0,-27-18-227 0,29 5 60 15,-3 3 425-15</inkml:trace>
  <inkml:trace contextRef="#ctx0" brushRef="#br1" timeOffset="359876.7527">10940 10322 1632 0,'0'0'85'0,"0"0"-90"15,-23 1-19-15,23-1-23 0,0 0-45 0,0 0-105 16,-7-20-179-16,7 20-162 0,20-22 101 0,-10-6 437 16</inkml:trace>
  <inkml:trace contextRef="#ctx0" brushRef="#br1" timeOffset="360126.7613">11254 10135 1200 0,'-28'4'319'0,"5"18"-256"16,-8-9 18-16,9 9-30 0,-2-7 5 0,8 6-11 15,-1-2-22-15,6 1-4 0,3-2-9 0,4 2 4 16,5-2-3-16,5 1 2 0,5-2-3 0,-11-17 1 16,38 29-6-16,-9-18 1 0,7-4-4 0,6-3 0 15,7-7-2-15,4-3 0 0,6-6-2 0,-1-3-13 16,6-5-23-16,-5-6-9 0,6 1 6 15,-7-7-29-15,5 11-30 0,-18-19-99 0,12 21-235 16,-17-8-110-16,-13-5 94 0,5 16 450 16</inkml:trace>
  <inkml:trace contextRef="#ctx0" brushRef="#br1" timeOffset="360283.0456">11651 10067 1648 0,'-38'37'82'0,"6"9"-39"0,0-2 10 15,6 4-28-15,1-4 10 0,5 2-18 0,1-3-18 16,5-2 6-16,5-3-9 0,6-6 4 0,5-3-9 16,4-7-7-16,9-1-25 0,-15-21-35 0,42 25-69 15,-25-33-115-15,16 7-309 0,4-2 22 0,0-9 308 16</inkml:trace>
  <inkml:trace contextRef="#ctx0" brushRef="#br1" timeOffset="360626.8059">12560 10070 1133 0,'-31'16'287'0,"7"-15"-220"0,6 11-16 16,-9-2-8-16,2 12-2 0,-8-2 3 0,2 9-43 16,-6 3 22-16,0 5-30 0,-2 3 8 0,-1 3 11 15,1 0-11-15,2 1 7 0,0-4-11 0,3-4 7 16,5-3-12-16,4-7-6 0,8-2-25 0,17-24-13 15,-19 32-26-15,19-32-29 0,0 0-38 16,0 0-73-16,0 0-195 0,32-17-31 0,-24-10 257 16</inkml:trace>
  <inkml:trace contextRef="#ctx0" brushRef="#br1" timeOffset="360783.0161">12163 10269 998 0,'-14'-21'216'0,"14"21"-58"15,0 0-12-15,0 0-14 0,-17-14-32 0,17 14-28 16,0 0-35-16,-1 24-11 0,1-24-11 15,1 35 2-15,2-13-9 0,5-1-1 0,3-1-8 16,3-2 3-16,7-2-11 0,2-3-10 0,9 0-26 16,-2-10-47-16,19 11-78 0,-18-27-105 0,23 13-297 15,2-2 49-15,-3-13 296 0</inkml:trace>
  <inkml:trace contextRef="#ctx0" brushRef="#br1" timeOffset="362001.8451">13387 10028 1035 0,'0'0'84'0,"0"0"-14"16,-26-24-4-16,26 24 1 0,0 0-2 0,-20-15-18 16,20 15-11-16,-19-8-1 0,19 8 6 0,-22-7-6 15,22 7-4-15,-23-3-10 0,23 3-10 0,-24 4 6 16,24-4 3-16,-28 11-3 0,10-2-5 0,0 6 1 15,-3 2-3-15,-1 2 11 0,-2 4 1 0,1 4 6 16,-4 1-4-16,3 3-11 0,2 1 27 16,2 3-29-16,6-3 21 0,3 3-15 15,2 0-14-15,7-2 3 0,3 0-7 0,4-2 5 0,6-2-7 16,2 0 5-16,5-3-6 0,5-5 5 16,4-2-4-16,7-5 3 0,4-6-2 0,2-4 0 15,5-5-6-15,1-6-2 0,4-7 2 0,0-4-3 16,1-6 10-16,-3-4-1 0,-3-3 5 0,-5-3-5 15,-5-1 6-15,-7 0-6 0,-5 0 6 16,-4-3-6-16,-4 3-7 0,-4 1 26 0,-7 0-20 16,-4 2 24-16,-5-1-10 0,-4 2-9 0,-3 0 5 15,-1 2-7-15,-4 2 4 0,-3 0-4 0,-2 3 3 16,-1 1-5-16,-2 5 4 0,0 3-2 0,1 7 0 16,1 6 0-16,0 4 0 0,-1 6-1 0,0 4-4 15,-1 5-1-15,-1 6-10 0,2 0-2 0,3 4-13 16,1-3-3-16,9 5-24 15,-3-11-18-15,18 11-54 0,-4-29-63 0,13 32-183 16,-13-32-155-16,30 16 79 0,2 0 420 0</inkml:trace>
  <inkml:trace contextRef="#ctx0" brushRef="#br1" timeOffset="362196.7305">13965 10304 1717 0,'0'0'232'0,"-35"14"-222"16,35-14-13-16,-26-1-2 0,26 1-8 0,0 0-22 16,-21-20-52-16,21 20-71 0,-6-31-88 15,24 25-184-15,-18 6-92 0,11-38 63 0,9 30 459 16</inkml:trace>
  <inkml:trace contextRef="#ctx0" brushRef="#br1" timeOffset="362639.3726">14097 10050 1544 0,'0'0'100'0,"0"0"-72"0,7-24 3 16,12 12 4-16,-2-5 4 0,6 3-15 15,0 0-14-15,2 1-10 0,3-2 8 0,3 2 2 16,-1-1 5-16,4 2-2 0,-1 0-1 0,1 3-5 16,-1 3 0-16,1-2-3 0,-5 6-1 0,-2 1-2 15,-4 1 1-15,-4 3 1 0,-19-3 1 0,24 10 7 16,-24-10 0-16,2 20 5 0,-8-3-1 0,-6 5 0 15,-5 2-5-15,-4 5 4 0,-3 2-5 16,-2 2 5-16,-3 3-5 0,-1 0-8 0,-1-1 19 16,1 1-22-16,1-3 6 0,2 0-4 15,5-4 0-15,5-4 0 0,6-3 0 0,5-5 0 16,6-17 0-16,5 23 0 0,-5-23 0 0,29 9 0 16,-5-9 0-16,12-6 0 0,6-6 0 0,7-5-1 15,7-3-9-15,2-7-13 0,9-1-10 0,-3-4-17 16,9 3-3-16,-2-3 32 0,1 3-11 15,-2-1 18-15,-3 4-36 0,-7-6-20 0,1 10-10 16,-15-8-24-16,8 14-54 0,-21-15-138 0,1 8-200 16,3 8 21-16,-18-11 395 0</inkml:trace>
  <inkml:trace contextRef="#ctx0" brushRef="#br1" timeOffset="362891.3502">15059 9882 1620 0,'-10'17'177'16,"10"-17"-131"-16,-26 25-9 0,26-25-3 0,-19 28-3 16,19-28-14-16,-17 31-8 0,8-11-5 15,-1-1 5-15,-1 2 3 0,0 0 3 0,0 0-3 16,1-1 1-16,2 0-10 0,0-2-7 16,8-18 5-16,-2 30-9 0,2-30 23 0,16 20-13 15,-16-20 0-15,39 8-2 0,-10-10 0 0,9-6 0 16,5-4-14-16,8-6 14 0,10-2-9 0,6-5 8 15,9-1-7-15,3-4-6 0,6 1-15 0,-5-5-44 16,3 6 3-16,-10-8-17 0,2 15-43 0,-21-19-59 16,11 23-226-16,-21-7-127 0,-12-3 77 0,0 19 465 15</inkml:trace>
  <inkml:trace contextRef="#ctx0" brushRef="#br1" timeOffset="363064.5255">15392 9927 1510 0,'-37'62'433'16,"-6"-25"-391"-16,10 1-9 0,4-4-6 16,8 0-25-16,5-5-2 0,4 0 0 0,5-2 0 15,3-2 0-15,3-2 0 0,4-4 0 0,1-2 0 16,-4-17 0-16,21 26-3 0,-21-26-55 0,32 18-57 16,-32-18-115-16,36-9-401 0,-19 3 32 0,4-1 189 15</inkml:trace>
  <inkml:trace contextRef="#ctx0" brushRef="#br1" timeOffset="364148.7825">5335 12108 1303 0,'1'-23'87'0,"-1"23"-17"16,16-25-43-16,3 8 30 0,0-11-29 0,10 3 9 16,-2-7-1-16,7 2-15 0,0-1-3 15,3 3-11-15,-1 2 0 0,-1 6-7 0,-5 5 2 16,-4 6-2-16,-4 4 0 0,-22 5 0 0,28 7 1 16,-28-7 1-16,13 29-1 0,-11-4 5 15,0 8-9-15,-5 5 10 0,0 9-12 0,-3 2-5 16,-4 6 22-16,-1 3-24 0,0-1 30 0,-1 2-1 15,1-3-6-15,2-2 14 0,2-7-11 0,5-3 6 16,3-10-12-16,5-5 3 0,5-8-9 0,-11-21 3 16,38 25-5-16,-13-22 2 0,5-5 2 0,2-7 2 15,2-6 8-15,3-6 0 0,-1-9 10 16,2-3-2-16,-2-7 3 0,1-5-5 16,-4-1 7-16,-2-1-13 0,-4 0 12 0,-4 4-16 15,-6 0-1-15,-5 5-9 0,-2 0 0 0,-4 5 0 16,-2 1 0-16,-3-1 0 0,0 2 0 0,-2 0-5 15,1 5-17-15,-1 0-15 0,4 8-12 0,-3-2-17 16,0 20-41-16,8-29-66 0,12 35-95 0,-20-6-245 16,0 0-9-16,26 8 238 0</inkml:trace>
  <inkml:trace contextRef="#ctx0" brushRef="#br1" timeOffset="364679.9845">6457 12325 1052 0,'-15'25'190'0,"2"-8"-142"15,7 7-3-15,-5-6-1 0,6 8 22 0,-5-7-13 16,2 5-9-16,-3-6-4 0,5 5-3 0,-3-6-8 16,5 0 5-16,4-17-12 0,-6 21-5 0,6-21-9 15,0 0 1-15,0 0-2 0,0 0-4 0,0 0 3 16,0 0-1-16,17-11 2 0,-17 11-1 15,18-29 0-15,-8 10-5 0,-1-2 1 0,1-2-5 16,0 0 6-16,1-1-5 0,-1 0 6 0,-2 1-6 16,-1 0 5-16,1 2-6 0,-2 1 4 0,0 0-3 15,-1 2 4-15,0 0-4 0,-5 18 4 16,7-29-4-16,-7 29 4 0,6-17-2 0,-6 17 3 16,0 0 0-16,0 0 4 0,0 0 1 0,0 0-1 15,2 17 1-15,-2-17-7 0,0 25 0 16,0-25 0-16,2 29 2 0,-2-29-2 0,5 27 4 15,-5-27-4-15,9 22 1 0,-9-22-1 0,0 0 4 16,25 19 0-16,-25-19 4 0,25 4 1 0,-25-4 2 16,33-6 2-16,-12 0 0 0,1-4 0 0,-1 0-2 15,1-3-1-15,0 1-2 0,-2-1 2 0,-3-1-4 16,-17 14 2-16,28-25-1 0,-28 25 0 16,22-26 1-16,-22 26 2 0,17-22-4 15,-17 22 1-15,0 0-2 0,13-20-5 0,-13 20 1 16,0 0 0-16,0 0-2 0,0 0 4 0,0 0-3 15,0 0 0-15,4 27 0 0,-6-9-4 0,0 2-1 16,-2 6-9-16,-2-2-3 0,1 3-12 0,-2-1-4 16,6 2-15-16,-3-5-7 0,11 6-40 0,-7-29-36 15,19 39-101-15,-19-39-193 0,0 0-101 16,40 26 82-16,-40-26 443 0</inkml:trace>
  <inkml:trace contextRef="#ctx0" brushRef="#br1" timeOffset="365086.219">7411 12305 1044 0,'-20'10'229'0,"2"-17"-142"16,18 7-17-16,-24-7-7 0,24 7-3 0,-18-9-6 15,18 9-13-15,0 0-2 0,0 0-9 0,-24-19 0 16,24 19-1-16,0 0 2 0,-19-6-2 0,19 6-6 15,-18 0-5-15,18 0-1 0,-23 8 0 0,23-8-1 16,-28 19 6-16,28-19-7 0,-32 33 4 16,14-11-5-16,1 3 1 0,-1 2-6 15,2 1 2-15,0-3-6 0,4-1 1 0,1-3-4 16,5-4 0-16,6-17-4 0,2 25 1 0,-2-25-3 16,17 13 1-16,-17-13 2 0,31 3 0 0,-11-8 1 15,3-3-2-15,4-5 3 0,1-2-3 0,2-3 5 16,0-4-3-16,3-1-1 0,-2-1-4 15,-2-2 3-15,-1 5-4 0,-7 0 9 0,-2 3-5 16,-19 18 3-16,25-24-1 0,-25 24 2 0,0 0 1 16,0 0 2-16,0 0 0 0,0 0 0 0,0 0-1 15,0 0-4-15,0 0 0 0,0 0-1 0,-15 23-3 16,15-23-9-16,-19 32-2 0,13-14-13 0,0-1-7 16,3 3-16-16,3-20-16 0,3 35-45 15,-3-35-60-15,13 28-151 0,-13-28-251 16,21 10 61-16,-2 3 375 0</inkml:trace>
  <inkml:trace contextRef="#ctx0" brushRef="#br1" timeOffset="365305.0406">8029 12148 940 0,'-14'26'111'0,"-8"-3"-51"0,4 7-4 15,-5-1-14-15,5 3-13 0,-3 1-14 0,2 1 2 16,-2 0-6-16,1 1 13 0,1-6-2 0,3 0 6 16,2-6-11-16,3-5-2 0,11-18-17 0,-11 21-31 15,11-21-47-15,0 0-43 0,0 0-56 16,0 0-87-16,11-21-126 0,-11 21 81 0,9-31 311 16</inkml:trace>
  <inkml:trace contextRef="#ctx0" brushRef="#br1" timeOffset="365445.6769">7833 12365 916 0,'0'0'263'0,"-6"-23"-78"0,6 23-27 0,0 0-27 15,0 0-23-15,0 0-25 0,0 0-20 0,0 0-19 16,0 0-14-16,0 0-12 0,0 0-7 0,-10 25-7 16,10-25 0-16,11 21-4 15,-11-21-1-15,21 15-2 0,-21-15-7 0,36 8-9 16,-13-10-9-16,6 1-19 0,1-9-23 0,11 7-38 16,-6-20-77-16,25 8-320 0,-12 1-67 0,1-6 103 15</inkml:trace>
  <inkml:trace contextRef="#ctx0" brushRef="#br1" timeOffset="365820.6026">8966 11982 1548 0,'-28'5'304'0,"28"-5"-281"0,0 0-22 15,0 0-5-15,0 0 1 0,20-8 4 16,0 2 3-16,3 0-2 0,8-3 0 0,4 0-2 16,9-4 0-16,1 1-2 0,6-2 0 0,3-1-3 15,-1 3-5-15,1-2-15 0,-1 5-10 0,-6-4-24 16,3 8-26-16,-13-9-32 0,10 17-58 0,-22-18-102 16,4 11-237-16,0 10 27 0,-29-6 403 15</inkml:trace>
  <inkml:trace contextRef="#ctx0" brushRef="#br1" timeOffset="366008.0918">9132 12219 1453 0,'-20'-4'264'0,"20"4"-201"0,0 0-42 16,0 0-14-16,0 0 1 0,0 0 5 0,37-4 2 15,-12-4-1-15,9-3-2 0,6-3-5 0,5-3 3 16,6-1-5-16,1 0 2 0,1-1-9 0,-1 3-29 15,-8-3 3-15,4 5-67 0,-18-10-21 0,14 19-100 16,-28-24-160-16,8 11-154 0,0 7 26 0,-15-14 504 16</inkml:trace>
  <inkml:trace contextRef="#ctx0" brushRef="#br1" timeOffset="366179.9723">9240 11466 1402 0,'-23'0'196'0,"23"0"-175"16,-27 16-22-16,27-16-2 0,0 0-9 0,-7 19-4 15,7-19-10-15,12 21-15 0,-12-21-34 0,25 19-51 16,5 3-126-16,-4-9-243 0,-3-9 12 0,15 14 395 16</inkml:trace>
  <inkml:trace contextRef="#ctx0" brushRef="#br1" timeOffset="366367.4733">9583 12322 1554 0,'-11'28'358'16,"11"-28"-322"-16,-22 10-13 0,22-10-18 0,0 0-3 15,0 0-3-15,0 0-15 0,-2-24-19 16,3 4-38-16,-1 20-91 0,6-41-192 0,7 21-261 15,-1-2 41-15,-4-7 437 0</inkml:trace>
  <inkml:trace contextRef="#ctx0" brushRef="#br1" timeOffset="372221.935">10283 11635 1458 0,'0'0'62'0,"0"0"-11"0,-17 2-19 0,17-2-11 16,0 0-6-16,0 0-2 0,0 0 2 16,0 0 4-16,0 0 5 0,19-16 5 0,-2 9-4 15,4-7-2-15,10 1-4 0,7-4-1 0,5-4-3 16,8-3 1-16,10-2-10 0,2-2-11 16,8 0 22-16,-1 3-26 0,0 3 26 0,-3 3-13 15,-8 4-4-15,-5 7 2 0,-7 3-2 0,-10 4 1 16,-6 1 2-16,-8 3-1 0,-3 3 2 0,-20-6-2 15,22 21 0-15,-17-4-2 0,-2 6-15 0,-1 6 26 16,-6 7-25-16,-3 4 26 0,-6 6-4 0,-5 5-10 16,-4 3 18-16,-3 4-15 0,-3 4 15 15,-3 2-10-15,0 0 6 0,-1-1 2 16,1-4-20-16,3-4 16 0,1-2-20 0,4-6 4 0,2-4 0 16,3-1-17-16,1-9-4 0,8-1-28 0,2-14-25 15,17 9-72-15,-10-27-116 0,18 4-312 16,3-1 26-16,0-16 346 0</inkml:trace>
  <inkml:trace contextRef="#ctx0" brushRef="#br1" timeOffset="372409.4384">11434 11946 1927 0,'-31'16'45'0,"2"-6"-22"0,8-6-11 0,21-4 0 15,-23 3 2-15,23-3-7 16,0 0-10-16,0 0-11 0,-13-20-14 0,13 20-8 16,2-23-22-16,1 4-21 0,15 8-73 0,-15-24-142 15,16 15-299-15,7-1 11 0,-2-7 382 0</inkml:trace>
  <inkml:trace contextRef="#ctx0" brushRef="#br1" timeOffset="373602.6492">13314 11787 827 0,'0'0'267'0,"21"-26"-195"0,-19 8 6 0,-2 18 2 16,17-25 4-16,-17 25-15 0,17-22-19 0,-17 22-14 16,0 0 5-16,0 0 12 0,0 0 6 0,0 0-5 15,0 0-14-15,0 0-19 0,0 0-12 16,-24 26-1-16,7-4-3 0,-2 7 8 0,-1 3-2 15,-1 5 10-15,2 1-11 0,0 0 5 0,2 1-9 16,4-5 6-16,1-6-5 0,5-8-12 16,7-20 24-16,-5 26-31 0,5-26 25 0,0 0-14 15,0 0-2-15,25 17 2 0,-25-17 0 0,27-6 0 16,-27 6-11-16,33-21 25 0,-14 4-25 0,2-1 25 16,0-5-12-16,3-2-2 0,-2-4 3 15,0 0-5-15,0-2 6 0,-3 1-7 0,-1 0 9 16,-1-2-7-16,-1 1 5 0,-1 1-3 0,-2 2 4 15,-1 0-6-15,-1 3 5 0,-2 3-5 0,-3 5 4 16,-6 17-3-16,8-19 2 0,-8 19 0 0,0 0 1 16,0 0 0-16,0 0-1 0,2 18 3 0,-2-1-5 15,-2 4 3-15,1 2-4 0,0 3 3 16,0-1-3-16,2-1 4 0,0-1-4 0,3-2 3 16,2-3-3-16,-6-18 3 0,21 29-3 15,-21-29 4-15,32 17-2 0,-10-12-1 0,3-5 0 16,3-4-1-16,1-2 2 0,2-3 1 0,1-5 4 15,-2 1 0-15,1-2 5 0,-3 1-2 0,-5 1 2 16,0 2-3-16,-6 1 1 0,-17 10-1 0,23-12-1 16,-23 12 0-16,0 0-3 0,0 0-3 15,0 0 0-15,0 0 0 0,1 18 0 0,-1-18 0 16,-12 36 0-16,2-10 0 0,-2 4 0 0,-1 1 0 16,-1 3 0-16,1-1 0 0,2-3 0 0,0-1 0 15,5-5 0-15,2-5 0 0,4-19 0 0,4 26-35 16,-4-26 2-16,20 12-35 0,1-5-45 0,-21-7-87 15,53-19-417-15,-23 3 31 0,7-7 192 16</inkml:trace>
  <inkml:trace contextRef="#ctx0" brushRef="#br1" timeOffset="373899.5082">14810 11016 1562 0,'-27'-6'142'15,"27"6"-103"-15,0 0-9 0,0 0 7 16,-4 30-1-16,3-4-2 0,-5 9-21 0,-4 7 0 16,-4 5-10-16,-5 8 12 0,-5 3-7 0,-3 5-6 15,-7 6 16-15,-3 4-19 0,-8 5 13 16,-3 4 2-16,-2 3-17 0,-3-1 13 0,-3 1-13 15,1-5-3-15,3-6 13 0,3-7-15 0,10-11 9 16,6-5-13-16,14-8-31 0,3-13-23 0,15 2-43 16,1-32-50-16,15 31-82 0,-15-31-179 0,29-12-98 15,7 5 112-15,-4-28 406 0</inkml:trace>
  <inkml:trace contextRef="#ctx0" brushRef="#br1" timeOffset="374243.2858">14933 11601 1768 0,'-27'4'47'0,"5"3"-17"0,0-2-2 15,3 4 4-15,-1-2-11 0,1 3-9 16,0 2-12-16,0 1 2 0,1 2 0 0,-1 1 4 16,4 3-2-16,15-19 5 0,-23 31-5 0,23-31 1 15,-11 30-2-15,12-13 0 0,-1-17-5 0,11 28 3 16,-11-28-3-16,25 22 2 0,-8-14 0 0,4-2 1 15,2-1-2-15,1-1 1 0,2-2-1 0,-1-1 0 16,1 1 1-16,-2-1-1 0,-1 0 1 16,-2 3-1-16,-4 0 1 0,-17-4 0 15,22 15 1-15,-22-15 3 0,6 22-3 0,-6-22 13 16,-6 30 0-16,-1-11 3 0,-7 2-1 0,0 2-17 16,-6 1 8-16,2-1-8 0,-5 0 7 0,0 1-6 15,-1-1 0-15,-1 0 0 0,3-1 0 0,3-4 0 16,19-18 0-16,-31 28 0 0,31-28 0 0,0 0-10 15,-17 19-42-15,17-19-39 0,0 0-79 16,0 0-159-16,0 0-286 0,0-24 52 0,4 7 347 16</inkml:trace>
  <inkml:trace contextRef="#ctx0" brushRef="#br1" timeOffset="406002.3756">11897 11454 1138 0,'3'-34'360'0,"-3"34"-316"16,0 0-27-16,0 0 22 0,-14-27 11 0,14 27-4 16,0 0-6-16,-10-20-17 0,10 20-10 0,0 0-4 15,-28-15 5-15,28 15 0 0,-28 3 3 0,11 3-1 16,-3 4-8-16,-2 5 3 0,-5 3 0 0,2 9-10 16,-2 0 31-16,3 5-22 15,2-1 21-15,3-1-8 0,6-5-12 0,3-3 1 16,8-4-9-16,2-18-1 0,7 25-3 0,-7-25 2 15,29 20-2-15,-6-12 2 0,9 0-1 0,6-2 2 16,6-4 1-16,4-1 1 0,4-2 1 0,4-3-2 16,3 2-1-16,-2 0-2 0,-4 0 1 0,-1 6 0 15,-11 2-1-15,-7 4 1 0,-9 4-2 0,-8 6 2 16,-8 2-4-16,-7 9 1 0,-6 6-5 16,-6 6 6-16,-6 4-5 0,-5-1 12 0,-2 1 3 15,-2-4-19-15,-3-2 19 0,0-1-21 0,-1-5 9 16,2-3 4-16,3-5-7 0,0-9-3 0,6-4-13 15,18-14-13-15,-23 10-23 0,23-10-43 16,0 0-62-16,-15-46-114 0,30 17-305 0,-4-6 59 16,0-14 302-16</inkml:trace>
  <inkml:trace contextRef="#ctx0" brushRef="#br1" timeOffset="406174.2466">12009 11392 1331 0,'-47'-21'123'16,"22"17"18"-16,-10-9-12 0,17 15-13 0,-4-6-21 15,22 4-25-15,-17 2-28 0,17-2-42 0,0 0 0 16,0 0 0-16,0 0 0 0,34-4 0 16,-5-2 0-16,11-4 0 0,11-7 0 0,9-3 0 15,12-6 0-15,3-10 0 0,16 6-99 16,-17-20-563-16,25 2-7 0,-2-5 53 0</inkml:trace>
  <inkml:trace contextRef="#ctx0" brushRef="#br1" timeOffset="476811.974">915 13549 1418 0,'0'0'167'0,"0"0"-146"0,0 0-16 0,18 3-4 16,-18-3 10-16,27-6 6 0,-6 4 7 0,1-3-2 16,4 2-7-16,-1 1-2 0,1 1-8 0,2 0-1 15,1-1-1-15,1-1-3 0,2 0 4 0,-2-3 1 16,4-1-1-16,0-3 3 0,0-2-4 0,-1-5 4 15,-1-2-7-15,-2-3 5 0,-2-2-8 0,-3 1 6 16,-2-4 17-16,-8 3-23 0,-1 4 39 16,-7-1-22-16,-7 21 12 0,0-26-1 0,0 26-6 15,-17-22-5-15,17 22-8 0,-34-17 2 0,11 11-6 16,-5 2 1-16,-5 4 0 0,-3 3 0 0,-4 3 0 16,-4 2 0-16,-2 5 3 0,-1 4 0 0,2 3-11 15,0 6 26-15,4 6-20 0,3 2 17 16,3 4-7-16,3 2-12 0,3 4 6 15,5 2-5-15,4 1 7 0,7 0-9 0,5-2 6 16,8-5-8-16,4-6 0 0,12-8 2 0,7-6 0 16,11-7-3-16,10-10 1 0,12-6-13 0,10-10-7 15,14-7-12-15,5-14-21 0,15-1-21 0,-6-20-55 16,20 11-76-16,-23-25-112 0,15 10-231 0,-4 8 65 16,-22-12 409-16</inkml:trace>
  <inkml:trace contextRef="#ctx0" brushRef="#br1" timeOffset="477186.9902">1875 12742 1401 0,'-58'-19'108'0,"11"9"2"16,-9-8-62-16,10 8 24 0,-7-2-46 0,5 6 4 16,-5 0-3-16,-1 5-15 0,-4 4-4 15,-3 7 4-15,-2 6 22 0,-4 10-27 16,-1 6 25-16,0 9-23 0,1 6 0 0,2 10 12 0,2 7-12 15,5 5 12-15,3 6-14 0,4 1 9 0,5 8-4 16,7 1-15-16,10 4 10 0,9 3-11 0,15-4-1 16,11-5 14-16,15-4-13 0,13-10 10 0,15-9 3 15,8-6-15-15,12-12 13 16,8-9-12-16,9-10 5 0,9-10 2 0,9-10-1 16,5-9-4-16,5-9 2 0,1-10 0 0,-1-7-7 15,0-7 18-15,-4-8-16 0,-9-5 13 0,-13-6-3 16,-15-5-5-16,-13-3 2 0,-16-1-2 0,-13 2 2 15,-9 1-1-15,-14-1 0 0,-10 1 0 0,-11-2 0 16,-13 1 0-16,-11 0 0 0,-13-1 0 0,-15 1 0 16,-10 1 0-16,-10 1 0 0,-11 6 0 15,-5 13 0-15,0 12 0 0,2 17 0 0,-3 19-7 16,-1 20-37-16,-8 13-8 0,4 23-43 0,-2-6-74 16,28 20-444-16,-5-4-1 0,13 1 162 0</inkml:trace>
  <inkml:trace contextRef="#ctx0" brushRef="#br2" timeOffset="1.5706E6">2948 13128 718 0,'0'0'84'15,"-5"-18"-30"-15,5 18-13 0,0 0 1 16,0 0 17-16,0 0 12 0,0 0 0 0,0 0-13 15,0 0-26-15,0 0-18 0,0 0-12 0,0 0 3 16,-22 26 1-16,22-26 11 0,-16 26 5 0,10-7 9 16,-6-1-5-16,7 5 5 0,-5-2-9 15,4 3 6-15,-1-2 10 0,3 1-36 0,-1-2 28 16,5 2-40-16,0-5 14 0,3 4 3 0,0-5-5 16,3 0 3-16,-6-17-5 0,18 32 3 0,-18-32-5 15,27 25 2-15,-27-25-1 0,31 16 1 0,-14-14 0 16,1-2 1-16,0-5 3 0,3-2 7 0,-3-6 8 15,4-2 1-15,-4-5 4 0,4-2-9 16,-3-4 3-16,0-3-4 0,-1-2-14 16,2 2 28-16,-4-3-32 0,-1 6 26 0,-2 0-12 15,-1 3-5-15,-3 2 3 0,0 4-4 0,-9 17 0 16,12-23-5-16,-12 23 3 0,0 0-3 0,0 0 0 16,0 0 1-16,0 0-1 0,11 17 3 0,-10 3-2 15,0 7 3-15,1 6-5 0,-4 3-11 0,0 6 25 16,-2 3-25-16,0 2 22 0,-1 4-4 15,0-2-11-15,0 1 12 0,0-2-7 0,0-2 7 16,0-2-11-16,0-3 10 0,1-1-11 0,-1-4 9 16,-1-1-5-16,-2-1 14 0,-1-6 2 0,-1-1-6 15,-1-8 31-15,0-1-33 0,11-18 21 16,-28 23-13-16,28-23-8 0,-32 16-2 0,14-11 2 16,-1-7-11-16,-2 0-12 0,-3-8-16 0,4 2-30 15,-8-12-21-15,28 20-55 0,-41-42-55 16,41 42-112-16,-12-35-213 0,0 2 61 0,19 17 425 15</inkml:trace>
  <inkml:trace contextRef="#ctx0" brushRef="#br2" timeOffset="1.57085E6">3706 13413 1540 0,'0'0'24'0,"0"0"-24"0,0 0 2 16,25-22 4-16,-6 8 2 0,6-3-3 0,3-1 1 16,2 1 13-16,2-3-38 0,0 2 22 0,4 3-53 15,-7-7-17-15,10 12-48 0,-16-13-66 0,15 17-94 16,-4 1-217-16,-34 5 79 0,42-5 413 0</inkml:trace>
  <inkml:trace contextRef="#ctx0" brushRef="#br2" timeOffset="1.57104E6">3748 13609 1248 0,'-17'28'268'0,"17"-28"-214"0,0 0-17 0,0 0-1 16,0 0 8-16,20-10 6 0,-1 5-6 0,1-6-8 15,6 1-12-15,3-5-3 0,4-1-14 0,2-1-2 16,0-1-6-16,3 0-12 0,-4-1-22 16,6 7-40-16,-10-12-79 0,17 24-145 0,-15-15-272 15,4 0 17-15,8 12 383 0</inkml:trace>
  <inkml:trace contextRef="#ctx0" brushRef="#br2" timeOffset="1.57466E6">4892 13107 1020 0,'-2'-19'134'16,"2"19"-58"-16,0 0-18 15,0 0-11-15,-3-20 8 0,3 20 2 0,0 0-4 16,0 0-10-16,0 0-8 0,-3-18-12 0,3 18-4 15,0 0-3-15,0 0 0 0,0 0 1 0,-22-21 2 16,22 21 0-16,0 0-3 0,-22-8-3 0,22 8-3 16,-18 2-3-16,18-2 2 0,-23 9 1 0,23-9-1 15,-26 21 1-15,10-4-10 0,-2 2 3 0,0 4-6 16,-2 2 6-16,1 4-2 0,1 3 7 16,-1-1-5-16,4 2 5 0,1-2 8 0,2 1-26 15,2-3 24-15,7-1-26 0,1-2 9 0,7-3 6 16,4-1-6-16,3-3 3 0,3-2-3 15,3-5 4-15,4-2-3 0,2-6 3 0,5-4 0 16,3-4 1-16,3-4 1 0,4-4-1 0,0-7 1 16,1-1-4-16,-1-4 3 0,-4-3-4 15,-2-3 8-15,-5 0 8 0,-5-3-26 0,-6 0 24 16,-6 1-20-16,-2-1 5 0,-3 0 9 0,-4 2-7 16,-3 2 2-16,-3 2-3 0,-4 2 6 0,-3 1-6 15,-4-2 5-15,-1 3-5 0,-1 3 4 0,0 2-4 16,0 4 0-16,0 5-2 0,17 9 1 0,-31-10-4 15,31 10 2-15,-32 6-6 0,32-6-8 0,-28 19-5 16,17-1-19-16,-6-3-25 0,13 13-45 16,-14-16-60-16,26 19-138 0,-5-8-206 15,-3-23 47-15,20 37 399 0</inkml:trace>
  <inkml:trace contextRef="#ctx0" brushRef="#br2" timeOffset="1.57486E6">5437 13217 1662 0,'0'0'61'0,"-19"7"-11"0,19-7-17 0,0 0-12 15,0 0-5-15,-22 5-8 0,22-5-7 0,0 0-7 16,-26 0-10-16,26 0-15 0,0 0-25 0,0 0-32 16,-22-14-29-16,22 14-48 0,0 0-54 15,25-16-121-15,-25 16-141 0,23-20 149 16,5 22 332-16</inkml:trace>
  <inkml:trace contextRef="#ctx0" brushRef="#br2" timeOffset="1.57503E6">5781 13008 1107 0,'0'0'217'0,"-20"-2"-128"0,20 2-27 0,0 0-9 16,-20 17 3-16,20-17-8 0,-17 19-13 15,17-19-18-15,-17 35-7 0,8-12-8 0,1 4 5 16,-2 2-7-16,2 2 5 0,-1 3-11 0,1 0 10 15,0 0 9-15,1-2-28 0,2-4 23 0,2-4-45 16,6-1-14-16,-3-23-35 0,12 32-71 16,-12-32-86-16,0 0-281 0,28 9 55 0,-28-9 325 15</inkml:trace>
  <inkml:trace contextRef="#ctx0" brushRef="#br2" timeOffset="1.57533E6">6044 13025 1380 0,'-33'-4'166'0,"33"4"-85"0,-25 17-25 0,25-17-4 16,-24 20-7-16,24-20-10 0,-18 21-17 15,18-21-4-15,-12 25-7 0,12-25-3 16,-6 21-4-16,6-21 2 0,2 21-3 0,-2-21 2 16,11 19-1-16,-11-19 1 0,17 16-1 0,-17-16 1 15,26 12-2-15,-26-12 0 0,33 10-2 0,-15-7 8 16,1 1-1-16,1-2 3 0,-2 0-4 0,-1 0-4 15,-17-2-1-15,28 7 2 0,-28-7 3 0,18 10-3 16,-18-10-7-16,0 0 0 0,12 22-4 16,-12-22 5-16,-2 24-3 0,2-24-18 0,-13 29 23 15,1-12-38-15,1 2 25 0,11-19-24 0,-27 35-12 16,7-25-13-16,11 8-5 0,-8-12-12 0,17-6-24 16,-20 16-32-16,20-16-100 0,-3 20-202 0,3-20 5 15,0 0 367-15</inkml:trace>
  <inkml:trace contextRef="#ctx0" brushRef="#br2" timeOffset="1.57552E6">6128 12987 1668 0,'-28'-12'115'16,"28"12"-34"-16,-18-2-27 0,18 2-2 0,0 0-15 16,0 0-6-16,0 0-22 0,0 0-9 0,0 0 0 15,0 0 0-15,0 0 0 0,0 0 0 16,36 2 0-16,-14-9-13 0,10 1-36 0,-3-11-55 15,19 12-93-15,-18-25-167 0,21 16-244 16,1 0 54-16,-5-9 397 0</inkml:trace>
  <inkml:trace contextRef="#ctx0" brushRef="#br2" timeOffset="1.5763E6">6574 13159 1378 0,'0'0'92'0,"0"0"-45"0,1-20-12 0,-1 20 3 16,0 0 11-16,0 0 2 0,0 0-7 16,0 0-10-16,0 0-16 0,0 0-10 0,0 0-7 15,-8 27 1-15,8-27-4 0,-15 34 6 0,5-12-6 16,0 1 10-16,-3 0-4 0,2 1-13 0,2-2 30 16,0 0-30-16,9-22 28 0,-10 29-14 0,10-29-5 15,0 0-1-15,0 0-1 0,0 0 1 0,0 0 3 16,21 6-2-16,-21-6 5 0,23-22-3 15,-7 4-14-15,1-1 33 0,3-6-32 16,-2 2 28-16,1-2-12 0,-1 1-6 0,0 0 4 16,-4 2-4-16,-2 2 6 0,0 2-3 0,-12 18 6 15,17-24-2-15,-17 24 3 0,0 0-2 0,14-18 3 16,-14 18 2-16,0 0 0 0,0 0-2 0,0 0 0 16,0 0-4-16,0 0-3 0,0 0 0 0,-10 24-4 15,10-24 3-15,-4 20-2 0,4-20 2 16,-2 18-4-16,2-18 5 0,4 17-2 0,-4-17 3 15,0 0 2-15,18 21 1 0,-18-21-1 0,22 9 4 16,-22-9-2-16,29 6 0 0,-11-5-2 0,2-1-1 16,0-2 4-16,3-1-1 0,-2-2-8 0,0 1 0 15,-3-2 0-15,0-2 0 0,-18 8 0 16,32-15 0-16,-32 15 0 0,25-17 0 0,-25 17 0 16,20-14 0-16,-20 14 0 0,0 0 0 15,0 0 0-15,17-17 0 0,-17 17 0 0,0 0 0 16,0 0 0-16,0 0 0 0,0 0 0 0,0 0 0 15,-1 27 0-15,1-27 0 0,-3 36 0 0,0-13 0 16,-1 3-17-16,-1-2-4 0,3 2-6 0,-4-3-28 16,7 5-15-16,-1-28-74 0,6 45-68 0,-6-45-104 15,0 0-247-15,15 29 75 0,-15-29 355 16</inkml:trace>
  <inkml:trace contextRef="#ctx0" brushRef="#br2" timeOffset="1.57644E6">7295 13482 1458 0,'-2'24'124'16,"-15"-12"-43"-16,8 5-40 0,9-17-15 15,-13 24-4-15,13-24-11 0,-7 20-6 0,7-20-31 16,0 0-45-16,6 26-115 0,-6-26-330 0,0 0-45 16,0 0 154-16</inkml:trace>
  <inkml:trace contextRef="#ctx0" brushRef="#br2" timeOffset="1.57841E6">9290 12975 921 0,'0'0'34'0,"13"-23"-18"0,-13 23 12 0,-7-21 32 16,7 21 15-16,-14-20 7 0,14 20-19 0,-24-18-17 15,24 18-12-15,-33-14 3 0,33 14 11 0,-41-10 0 16,21 14-1-16,-8-6-2 0,7 8-9 0,-7-1 0 0,3 6 2 0,-4-1-4 16,4 5-3-16,-5 1-9 0,5 5 1 0,-3 1-13 15,5 2 6-15,0 1-9 0,4 2 4 32,1-2-4-32,5-2 2 0,3 0-6 0,5-1 4 15,4-4-7-15,5 0 4 0,-4-18-5 0,20 29 3 16,-3-18-1-16,4-1 2 0,5-5-1 0,2-4 1 15,4-2 0-15,1-4-2 0,2-4 2 0,0 0-2 16,0-7-1-16,0 1-1 0,0-3 4 0,-1 0-6 16,-3-1 5-16,-2 1-5 0,-6-2 4 0,-2 3-2 15,-3 2 4-15,-18 15-4 0,24-25 4 16,-24 25-2-16,0 0 1 0,0 0 4 0,0 0 4 16,0 0 3-16,0 0 3 0,0 0-5 0,0 0-5 15,0 0-2-15,4 20-4 0,-8-1 1 16,1 6-2-16,-3 3 3 0,1 5-7 0,0 1 8 0,1 1-8 15,1-2 6-15,1-4 0 0,1-3-35 16,5-2 10-16,1-7-45 0,10 4-13 16,-15-21-27-16,43 25-112 0,-43-25-69 0,43-11-258 15,-8 9 58-15,-8-17 393 0</inkml:trace>
  <inkml:trace contextRef="#ctx0" brushRef="#br2" timeOffset="1.5786E6">9889 13096 1530 0,'0'0'73'0,"0"0"-60"0,0 0-16 16,0 0 2-16,23 9 5 0,-23-9 1 0,27-9-4 16,-10 2 2-16,3-3-8 0,3 3-12 0,0-5-16 15,6 6-29-15,-10-10-38 0,13 13-26 16,-15-16-43-16,16 18-115 0,-1 0-165 0,-32 1 70 15,42-7 379-15</inkml:trace>
  <inkml:trace contextRef="#ctx0" brushRef="#br2" timeOffset="1.57877E6">9942 13258 1520 0,'0'18'158'0,"0"-18"-114"16,0 0-30-16,0 0-4 0,0 0-2 0,0 0 5 15,0 0-3-15,25 10-3 0,-5-15-3 0,3-3-3 16,5-2-3-16,4-2-7 0,3-2-18 0,7 5-29 16,-4-11-54-16,18 17-112 0,-19-10-334 0,16-5 25 15,3 8 256-15</inkml:trace>
  <inkml:trace contextRef="#ctx0" brushRef="#br2" timeOffset="1.57915E6">11181 13048 1732 0,'0'0'39'0,"0"0"-32"16,0 0-2-16,22-22 14 0,2 16 5 0,2-5 3 15,4 4-8-15,0-2-9 0,2 2-8 0,-2 1-1 16,2 0-1-16,-3 2-2 0,0 2 1 15,-2 2-6-15,-3 0-9 0,2 2-11 16,-3-4-21-16,6 8-32 0,-8-13-44 0,15 19-100 16,-36-12-239-16,42-6-73 0,-9 11 180 0</inkml:trace>
  <inkml:trace contextRef="#ctx0" brushRef="#br2" timeOffset="1.57984E6">12392 12762 1349 0,'0'0'85'0,"2"-18"-43"16,-2 18-9-16,-18 0 7 0,18 0 4 15,-23 11-15-15,23-11-8 0,-35 22-11 0,14-5 5 16,-4 0 1-16,2 6 12 0,-3-1-6 0,2 4 6 15,-2 0-9-15,4 1 5 0,0 2-4 0,4 3 5 16,0-2-7-16,5 0 2 0,3-3-9 0,6-3 2 16,4-3-8-16,5-2 2 0,5-2-6 15,-10-17 2-15,35 29-2 0,-12-21 3 0,5-3-1 16,4-3 0-16,3-7 0 0,4-3-2 0,3-5 3 16,3-5-2-16,0-3 4 0,2 0-5 0,-5-1 5 15,-3 0-7-15,-5 0 3 0,-5 3-1 0,-6 1 3 16,-6 3-4-16,-17 15 4 0,21-19-5 0,-21 19 5 15,0 0-2-15,0 0 0 0,0 0 3 16,0 0-9-16,0 0 2 0,0 0 1 16,-16 21-4-16,7-4 1 0,-2 2 4 0,1 4-5 15,1 0-2-15,2 1-5 0,2 1 5 0,4 0-4 16,0-2 12-16,3-2-4 0,4-3 4 0,4-1-4 16,-10-17 1-16,33 26 1 0,-11-18 2 0,1-3 0 15,2-5 4-15,2-5-1 0,-1-3-1 0,1-4 5 16,-2-3-1-16,-1-2 5 0,-2-2-6 15,-3-3 4-15,-4 0-4 0,-4-1 5 0,-1 2-1 16,-4-2 3-16,-1 1-4 0,-4-1 0 0,-2 0-7 16,-2-1 2-16,0 0-7 0,-1-1 5 15,-1 1-5-15,2 1-1 0,0-1-8 0,2 3-3 16,0 0-9-16,3 4-3 0,-2 17-15 0,6-24-15 16,-6 24-31-16,0 0-46 0,14-38-100 0,-14 38-341 15,26-12 54-15,-26 12 219 0</inkml:trace>
  <inkml:trace contextRef="#ctx0" brushRef="#br2" timeOffset="1.58028E6">13113 12544 1431 0,'0'0'168'0,"0"0"-115"0,0 0 0 16,29-10 3-16,-29 10 3 0,33-9-19 0,-16 5-16 16,0 2-9-16,-17 2-2 0,29-1-2 0,-29 1-1 15,22 3-4-15,-22-3-3 0,17 2-1 0,-17-2-2 16,0 0 0-16,20 10 0 0,-20-10 0 0,0 0-1 15,0 0 1-15,17 17 0 0,-17-17 1 16,0 0-1-16,0 0 0 0,0 0 1 0,2 19-1 16,-2-19-2-16,0 0 3 0,-13 21-1 15,13-21 3-15,-20 21-1 0,20-21 1 0,-25 27-4 16,25-27 8-16,-28 30 0 0,13-13-8 0,2 0 30 16,3 0-28-16,10-17 21 0,-13 30-14 0,13-30-5 15,-3 24-1-15,3-24-4 0,9 21 3 0,-9-21-2 16,17 17-1-16,-17-17 1 0,28 11 1 0,-10-9-2 15,3-2-3-15,2-1-10 0,0-1-15 0,1 2-20 16,-4-8-33-16,7 14-56 0,-27-6-90 16,40-20-333-16,-22 17 22 0,-1-4 172 0</inkml:trace>
  <inkml:trace contextRef="#ctx0" brushRef="#br2" timeOffset="1.58084E6">13529 13186 1900 0,'0'0'69'0,"0"0"-56"16,0 0-20-16,0 0-5 0,0 0-1 0,0 0-4 16,0 0-11-16,0 0-24 0,14-17-26 0,-14 17-31 15,0 0-45-15,37-10-102 0,-37 10-284 0,25-20 47 16,-8 18 271-16</inkml:trace>
  <inkml:trace contextRef="#ctx0" brushRef="#br2" timeOffset="1.58159E6">13945 12816 800 0,'0'0'137'0,"0"0"-55"16,0 0-14-16,0 0-5 0,-13-17-2 0,13 17-8 15,0 0-7-15,0 0-6 0,0 0-3 0,0 0-1 16,0 0-3-16,0 0 0 0,0 0-2 0,0 0-1 16,0 0 1-16,0 0-2 0,0 0 0 15,0 0 2-15,0 0 2 0,0 0 2 0,-4 20-3 16,4-20 0-16,-6 29-12 0,1-9 2 0,-2-1-7 15,1 3 3-15,-2-3-3 0,2 3 1 0,0-4-5 16,3 1-1-16,-2-2-4 0,5-17-1 0,0 26-5 16,0-26 3-16,0 0-5 0,12 22 4 15,-12-22-1-15,19 8-1 0,-19-8 3 16,32 0-3-16,-11-4 2 0,1-3-2 0,3-4 0 16,2-1 0-16,0-4 2 0,-1-1-4 0,1 1 2 15,-3-3 0-15,0 1 2 0,-4 1-2 0,-2-1 3 16,-2 1-4-16,-2-1 2 0,-2 1-2 0,-4-2 5 15,0-1-4-15,-2 2 2 0,-3 1-2 0,-3 17 4 16,4-30-5-16,-4 30 3 0,-2-22-1 0,2 22-1 16,0 0 2-16,0 0 0 0,0 0 0 15,0 0 1-15,0 0-1 0,0 0-1 0,-9 21 1 16,5 1-5-16,0 9 6 0,-3 5-6 0,1 6 7 16,-1 4-9-16,-1 3 11 0,-1 6-12 0,-1 1 11 15,-1 2-10-15,-1 2 9 0,-2 0 0 16,-3 2-18-16,-3-4 20 0,1-1-20 0,-1-6 13 15,0-2 14-15,-1-3-7 0,-1-2 14 0,-1-4-7 16,-1-5 2-16,-1-5-6 0,0-4 1 16,-1-1-9-16,1-2-1 0,-1-5 0 0,-2-3 0 15,1-4 0-15,-1-3 0 0,4-5 0 0,0-5-4 16,2-4-19-16,0-8-12 0,7-2-22 0,-2-12-28 16,14 5-43-16,-12-23-71 0,27 22-103 0,-19-18-246 15,9-2 49-15,11 10 333 0</inkml:trace>
  <inkml:trace contextRef="#ctx0" brushRef="#br2" timeOffset="1.58237E6">8346 14159 1524 0,'0'0'74'16,"0"0"-19"-16,-24-5-11 0,24 5-1 0,-22-3 1 15,5 2-7-15,17 1-13 0,-34 4-10 16,13 4-1-16,-2 0-6 0,0 4 4 16,-1 2-2-16,0 0 2 0,4 1-5 0,0-2 0 15,20-13-5-15,-29 28 1 0,29-28-3 0,-16 22 2 16,16-22-2-16,0 0 0 0,-1 19-1 0,1-19 1 16,0 0-1-16,22 19 2 0,-22-19 1 0,30 7-3 15,-10-4 2-15,2-2 1 0,1 2-2 0,2-5 6 16,1 4-6-16,1-1 1 0,-1 0 1 15,-1 3-1-15,-3 0-2 0,-5 1 2 0,-17-5-2 16,25 14 2-16,-25-14 2 0,12 16 1 0,-12-16-2 16,-1 23-1-16,1-23 0 0,-12 29 2 15,1-10-3-15,-5-1 5 0,-2 0-4 0,-3 0 3 16,-2-1-6-16,1-1 4 0,2-3-6 0,3-2-12 16,17-11 25-16,-24 13-39 0,24-13 13 0,0 0-37 15,0 0-23-15,0 0 3 0,0 0-34 16,16-29-3-16,10 22-58 0,-14-21-57 0,20 6-137 15,3 5-81-15,-12-15 214 0</inkml:trace>
  <inkml:trace contextRef="#ctx0" brushRef="#br2" timeOffset="1.58267E6">8615 14194 1196 0,'0'0'148'16,"0"0"-46"-16,-18 16-21 0,18-16-7 0,0 0-5 15,-26 9-13-15,26-9-14 0,-17 14-14 16,17-14-8-16,-16 21-7 0,16-21 2 0,-14 26-5 15,9-9 1-15,-1 1-5 0,2 4 4 0,0 1-5 16,2 1 7-16,2 0-7 0,1 1 6 0,2-5-6 16,1-2 3-16,4-1-5 0,-8-17 0 0,24 24-1 15,-24-24 2-15,27 13-5 0,-27-13 4 16,25 2-4-16,-25-2-2 0,27-7 3 0,-27 7-1 16,29-21 2-16,-29 21-1 0,29-35 3 0,-12 11-5 15,0-4 4-15,1-3-13 0,1-3 0 0,-1-1-14 16,2 1-2-16,-5-1-9 0,3 6 2 0,-5-2-11 15,0 7 1-15,-5-5-10 0,1 10 0 0,-9-5-9 16,0 24-17-16,-2-30-22 0,2 30-16 16,0 0-39-16,0 0-8 0,-22-8-31 15,22 8-198-15,-11 23 71 0,-6-17 323 0</inkml:trace>
  <inkml:trace contextRef="#ctx0" brushRef="#br2" timeOffset="1.58326E6">9830 14243 1065 0,'-20'-23'203'0,"20"23"-147"15,-17-14-15-15,17 14 7 0,-23-14 15 16,23 14-1-16,-27-10-8 0,27 10-10 0,-35-6-6 15,16 6-4-15,-3-2 0 0,1 4-2 16,-2 2-4-16,1 4-3 0,-1 1-8 0,2 4 3 16,-2 0-7-16,5 3 2 0,0 0-2 0,3 2-3 15,2 1-3-15,2 3 0 0,3 1-8 0,4-1 6 16,1 1-5-16,6-1 8 0,1-2-5 0,5 0 2 16,-9-20-4-16,28 30 2 0,-9-19-4 15,1-2 4-15,5-4-1 0,3-5 2 0,3-3-2 16,2-5-1-16,2-3 2 0,0-1-5 0,3-6 8 15,0-1-4-15,-6-3 4 0,0-1-5 0,-4 0 4 16,-2 0-5-16,-5 1 6 0,-2 4-1 0,-7 1 4 16,-12 17 1-16,14-23 4 0,-14 23 0 0,0 0-10 15,0 0-4-15,0 0 0 16,0 0 0-16,0 0 0 0,0 0 0 0,-18 14 0 16,18-14 0-16,-18 36 0 0,7-12 0 0,-1 5 0 15,0 1 0-15,2 2 0 0,3-2 0 0,2-1 0 16,4-4 0-16,4-3-5 0,3-5-39 0,-6-17 12 15,29 25-37-15,-3-12 7 0,-4-15-35 0,17 12-88 16,-19-28-134-16,19 9-241 0,2 0 23 0,-5-15 401 16</inkml:trace>
  <inkml:trace contextRef="#ctx0" brushRef="#br2" timeOffset="1.58345E6">10345 14300 1529 0,'0'0'43'0,"0"0"-41"0,-11 18-3 16,11-18 3-16,21 3 7 0,-21-3 2 0,29-1-4 15,-11-4-1-15,3 0-5 0,2-2 1 0,0-1-2 16,4 1-8-16,-3-4-24 0,6 6-31 0,-12-11-47 16,12 18-63-16,-30-2-116 0,23-24-194 0,-3 28 42 15,-20-4 430-15</inkml:trace>
  <inkml:trace contextRef="#ctx0" brushRef="#br2" timeOffset="1.58363E6">10375 14477 1643 0,'-14'21'108'0,"14"-21"-66"0,0 0-20 16,0 0-4-16,0 0-1 0,9 17-2 0,-9-17-4 15,25 0-5-15,-8-3-5 0,6-1 0 16,3-5-2-16,4 1-11 0,3-4-17 0,6 3-12 15,2-5-27-15,15 8-52 0,-12-21-114 0,17 10-331 16,3 1 0-16,0-5 317 0</inkml:trace>
  <inkml:trace contextRef="#ctx0" brushRef="#br2" timeOffset="1.58445E6">11529 14343 1058 0,'0'0'365'0,"0"0"-260"0,0 0-41 16,0 0-6-16,0 0 4 0,0 0 1 16,0 0-7-16,0 0-10 0,26 4-13 0,-26-4-6 15,28-4-8-15,-9 2-6 0,0 1-7 0,3-3 0 16,0 3-1-16,3-2-1 0,2 0-1 16,4 0-1-16,0-2-3 0,2 1 1 0,3-3-1 15,-2 0 0-15,2-1 0 0,-1-1 1 0,0 2-4 16,-1 0 0-16,-1 0-1 0,-2-2 0 0,-3 2-1 15,-4 1 0-15,-6 1-2 0,-18 5 1 0,23-4-3 16,-23 4 3-16,0 0 2 0,0 0 2 0,0 0-1 16,0 0-4-16,0 0-10 0,-18 12-2 0,18-12-4 15,-26 11-2-15,26-11 1 16,-26 11-12-16,26-11-15 0,-19 10-22 0,19-10-37 16,0 0-75-16,0 0-72 0,0 0-230 0,0 0 16 15,5-27 355-15</inkml:trace>
  <inkml:trace contextRef="#ctx0" brushRef="#br2" timeOffset="1.58548E6">12728 14084 1330 0,'0'0'30'16,"0"0"-19"-16,0 0-17 0,0 0 2 0,0 0 5 15,28-18 5-15,-10 12-1 0,1-2 4 0,3 0-2 16,1 0 6-16,3 1 1 0,1-3 3 0,1 3-3 16,-2-3-1-16,2 2-8 0,-1-1 0 15,0 1 15-15,-2-1-19 0,1 4 21 0,-3 1-21 16,-1 1 0-16,-4 1 2 0,-1 2-3 0,-17 0 2 16,28 3 0-16,-28-3-1 0,18 8-16 0,-18-8 17 15,0 0-15-15,10 21 17 0,-10-21 4 0,-8 23 0 16,8-23 1-16,-25 31-1 0,7-12 5 15,-5-1 4-15,-1 5 9 0,-4-5 0 16,0 4 9-16,-4-6-2 0,5 4 4 0,1-4-7 16,4 2-1-16,3-6-10 0,19-12-2 0,-24 16-6 15,24-16-5-15,0 0-6 0,0 0-1 0,0 0-1 16,0 0 1-16,23 8 0 0,-3-9 2 0,3-2 1 16,4-1-1-16,3-1 2 0,4-1-1 0,0 1 1 15,1 0-2-15,-2 2 3 0,-2 2-3 0,-5 2 0 16,-4 0 3-16,-5 4-5 0,-17-5 4 15,20 13 4-15,-20-13 2 0,3 25 3 0,-3-25 3 16,-11 37-10-16,0-14 1 0,-4 2-3 0,-2 2 6 16,-4 1-3-16,-2-1 6 0,-3 1-9 0,1-1 2 15,2-2-6-15,3-3 3 0,4-5-6 0,16-17-10 16,-14 19 0-16,14-19-25 0,0 0 0 16,0 0 3-16,29-3-32 0,-14-14 5 0,16 7-38 15,-10-23-58-15,25 15-80 0,-14-16-213 16,9-6-19-16,11 11 225 0</inkml:trace>
  <inkml:trace contextRef="#ctx0" brushRef="#br2" timeOffset="1.58567E6">13692 13923 1249 0,'0'0'208'16,"-23"-4"-80"-16,23 4-38 0,-17 9-18 16,17-9-31-16,-15 17 14 0,9 0-42 0,-2 1 20 15,0 8-14-15,0 4-8 0,1 4 4 16,-1 2-9-16,4 4 4 0,-1 0-7 0,1 0 5 15,2-3-7-15,-2 1 5 0,3-3-10 0,-2-1 5 16,4-4-8-16,-1-2-1 0,4-4-16 0,-1-6-12 16,4 1-28-16,-7-19-55 0,21 26-31 0,-21-26-58 15,32 0-242-15,-13 3-63 0,-19-3 128 16</inkml:trace>
  <inkml:trace contextRef="#ctx0" brushRef="#br2" timeOffset="1.58582E6">13917 14210 1601 0,'0'0'192'16,"-22"16"-151"-16,22-16-21 0,-20 3-6 15,20-3-3-15,0 0-5 0,0 0-17 0,0 0-17 16,0 0-20-16,0 0-28 0,12-23-30 0,14 23-73 16,-18-23-178-16,16 9-177 0,4 3 43 0,-7-14 437 15</inkml:trace>
  <inkml:trace contextRef="#ctx0" brushRef="#br2" timeOffset="1.58607E6">14278 13990 1428 0,'-33'7'248'0,"33"-7"-180"0,-30 15-24 16,30-15 3-16,-26 15-4 0,26-15-6 0,-21 19-16 15,21-19-3-15,-20 21-7 0,20-21 5 0,-16 27-2 16,16-27 2-16,-7 30-8 0,6-13 0 15,1-17-5-15,6 32 2 0,-6-32-1 0,17 30 1 16,-17-30-3-16,30 24-1 0,-10-16-1 0,3-1 0 16,4-4 0-16,3-2-1 0,3-3 1 0,3-4-4 15,1-4-5-15,2-2-5 0,0-1-6 0,-4-4-15 16,0 4-12-16,-7-10-39 0,6 13-54 0,-23-21-83 16,21 21-211-16,-19-10-107 0,-4-2 49 15,8 12 492-15</inkml:trace>
  <inkml:trace contextRef="#ctx0" brushRef="#br2" timeOffset="1.58624E6">14404 14026 1562 0,'-37'28'111'0,"15"12"-26"0,-7-5-30 0,8 5-1 16,-1-5-22-16,7 1-6 0,1-2-18 16,6-4-1-16,4-3-9 0,5-4 4 0,4-4-8 15,-5-19-3-15,20 29-20 0,-20-29-18 0,31 20-50 16,-31-20-45-16,50 6-83 0,-50-6-140 0,46-21-150 15,-8 19 33-15,-11-19 460 0</inkml:trace>
  <inkml:trace contextRef="#ctx0" brushRef="#br2" timeOffset="1.58673E6">14693 13567 1421 0,'-18'0'235'0,"18"0"-199"0,0 0-20 15,0 0 4-15,0 0 16 0,26 1 6 16,-26-1-7-16,26-5-10 0,-26 5-10 0,34-7-4 16,-16 3-4-16,1 1-2 0,-2 0-2 0,0 1-1 15,-17 2-1-15,28 0 0 0,-28 0-1 0,20 2 1 16,-20-2 0-16,0 0 0 0,21 9-3 0,-21-9 2 16,0 0-2-16,0 0 3 0,5 20 1 0,-5-20 0 15,-8 17-2-15,8-17 2 0,-15 21 0 16,15-21-1-16,-26 24-1 0,26-24 2 15,-30 26-3-15,30-26 4 0,-33 28 1 0,33-28 5 16,-34 28 1-16,34-28 5 0,-28 29-4 0,28-29 2 16,-21 27-7-16,21-27-2 0,-10 21-3 0,10-21-2 15,4 17 0-15,-4-17 0 0,0 0-1 0,27 17 3 16,-27-17-3-16,34 4 0 0,-10-5-3 0,1-3-9 16,5 2-14-16,-2-6-18 0,6 6-42 15,-10-16-56-15,20 24-131 0,-15-18-318 0,3 2 54 16,3 9 283-16</inkml:trace>
  <inkml:trace contextRef="#ctx0" brushRef="#br2" timeOffset="1.58701E6">15561 13774 965 0,'-16'22'151'0,"-4"-17"-58"0,9 13-10 16,-10-4-10-16,7 10-6 0,-10-2-19 16,4 9-5-16,-6 1 8 0,3 5-37 0,-5-2 19 15,3 6-31-15,-3-3 3 0,1-1 6 0,-1-3-9 16,4-2 2-16,3-6-19 0,4-8-20 0,11 5-51 15,6-23-12-15,-9 25-75 0,9-25-114 0,0 0-172 16,0 0 10-16,-8-21 407 0</inkml:trace>
  <inkml:trace contextRef="#ctx0" brushRef="#br2" timeOffset="1.58718E6">15255 13940 1568 0,'0'0'125'0,"0"0"-31"16,-7 19-40-16,7-19 16 0,-5 18-24 0,5-18 0 15,1 28-21-15,-1-28-13 0,11 27-5 16,-11-27-7-16,27 25 0 0,-8-18 0 0,2-1 0 16,5-1-5-16,4-3-14 0,4-1-22 0,-1-4-23 15,8 4-32-15,-6-11-33 0,21 20-77 0,-19-13-336 16,19-1-21-16,3 1 182 0</inkml:trace>
  <inkml:trace contextRef="#ctx0" brushRef="#br2" timeOffset="1.58778E6">16416 13849 980 0,'0'0'84'16,"0"0"1"-16,-29-27 11 0,29 27 0 0,-24-9-13 16,24 9-21-16,-33-2-15 0,15 7-5 15,-7-3-2-15,5 8 4 0,-5-3-1 0,3 8-4 16,-2-2-8-16,3 6-3 0,0 0-9 0,2 2-16 16,2 1 25-16,3 5-32 0,2-1 22 0,1 4-9 15,2 1-8-15,3 0 10 0,2-1-7 0,4-1 5 16,4-1-7-16,4-2 3 0,5-3-6 15,4-4 4-15,5-3-3 0,1-4 1 0,5-5 1 16,4-5 1-16,3-5-1 0,5-6 0 16,0-5 1-16,1-4-5 0,0-6 4 0,0-3-3 15,-2-3 4-15,-5-2-7 0,-4 2 9 0,-7-3-8 16,-5 3 6-16,-6 1-3 0,-4 2-11 0,-7 2 25 16,-3 1-24-16,-6 3 24 0,-3 1-10 0,-2 0-5 15,-5 2 4-15,-2 1-2 0,-2 0 0 0,-1 4-2 16,1 5 3-16,-2 2-2 0,5 4 2 0,2 5-2 15,17-3-4-15,-25 8-8 0,25-8-14 16,0 0-11-16,-5 24-35 0,5-24-32 0,16 25-75 16,-16-25-129-16,0 0-223 0,38 17 11 0,-21-20 373 15</inkml:trace>
  <inkml:trace contextRef="#ctx0" brushRef="#br2" timeOffset="1.58795E6">16843 14036 1597 0,'-16'19'328'0,"-8"-11"-273"0,7-1-7 0,-1-5-29 16,18-2-19-16,-20 1 0 0,20-1 0 0,0 0 0 15,0 0 0-15,0 0 0 0,0 0-33 0,15-25-16 16,-3 7-32-16,17 8-54 0,-19-20-101 0,28 12-337 16,-12 0-3-16,-1-3 213 0</inkml:trace>
  <inkml:trace contextRef="#ctx0" brushRef="#br2" timeOffset="1.58812E6">17113 13755 1717 0,'0'0'84'0,"-19"14"-36"0,19-14-10 16,-15 17-6-16,15-17-11 0,-7 21-14 0,7-21-5 15,-6 32-5-15,4-13 3 0,1 3-5 0,1 1-1 16,0 0-2-16,-3-1-39 0,9 8-65 0,-6-30-37 15,2 47-44-15,-2-47-128 0,-16 24-189 0,22-3 34 16,-6-21 358-16</inkml:trace>
  <inkml:trace contextRef="#ctx0" brushRef="#br2" timeOffset="1.58843E6">17365 13706 1647 0,'-9'17'127'0,"-13"-8"-70"16,22-9-15-16,-29 25-9 0,29-25-10 0,-18 25-16 15,18-25-3-15,-7 27-4 0,7-27 1 0,5 26-2 16,-5-26 1-16,14 26-2 0,-14-26 2 0,24 20-2 16,-24-20 3-16,30 17-2 0,-13-8 1 15,0-2 0-15,-17-7 0 0,30 16 1 0,-30-16-12 16,30 18 30-16,-30-18-26 0,26 19 25 0,-26-19-16 15,13 24-2-15,-9-7 2 0,-4 0-2 16,-1 1 2-16,-4 2-4 0,-1-2 0 0,-4 1-9 16,-3-2-2-16,2 1-9 0,11-18-4 0,-23 26-11 15,23-26-10-15,-19 15-23 0,19-15-29 0,0 0-54 16,-34-1-83-16,34 1-257 0,0 0-6 0,-14-25 248 16</inkml:trace>
  <inkml:trace contextRef="#ctx0" brushRef="#br2" timeOffset="1.5886E6">17417 13671 1757 0,'18'8'170'0,"-18"-8"-99"0,0 0-27 0,0 0-39 16,0 0-5-16,0 0 0 0,0 0 0 0,17 15 0 16,-17-15 0-16,33 1 0 0,-13-4 0 15,0 2-17-15,-1-5-57 0,7 11-69 0,-21-22-125 16,12 20-353-16,-17-3 19 0,18 0 281 0</inkml:trace>
  <inkml:trace contextRef="#ctx0" brushRef="#br2" timeOffset="1.58939E6">9900 15384 1076 0,'18'-14'155'0,"-18"14"-48"15,-2-18-23-15,2 18-5 0,-6-22-5 16,6 22-9-16,-13-21-11 0,13 21-11 0,-24-20-9 15,24 20-7-15,-28-19-3 0,28 19 0 0,-30-13-1 16,13 9-1-16,17 4-2 0,-34 0-4 0,34 0-1 16,-30 10-4-16,30-10 2 0,-28 25-5 15,28-25 1-15,-28 34-6 0,15-14 2 0,3 2-4 16,1 0 6-16,2-1-2 0,2 0 4 0,1-2-2 16,4 1 2-16,0-20-6 0,6 29 0 15,-6-29 0-15,17 18-1 0,-17-18-2 0,30 8 3 16,-12-9 1-16,4-5-4 0,3-2 0 0,3-7 0 15,0-4 0-15,3-3 0 0,-1-2 0 0,2-2 0 16,-3 1 0-16,-1-2 0 0,-3 3 0 0,-3 1 0 16,-5 5 0-16,-17 18 0 0,22-24 0 0,-22 24 0 15,0 0 0-15,0 0 0 0,0 0 0 16,0 0 0-16,0 0 0 0,0 0 0 0,-2 20 0 16,-6-3 0-16,-1 8 0 0,-1 1 0 0,-1 3 0 15,0 0 0-15,4 0 0 0,1-1 0 16,3-3 0-16,4-3 0 0,5-1 0 0,-6-21-14 15,26 29-48-15,-8-23-19 0,13 6-38 0,-7-18-48 16,26 20-102-16,-16-18-301 0,13-5 45 0,9 7 286 16</inkml:trace>
  <inkml:trace contextRef="#ctx0" brushRef="#br2" timeOffset="1.58968E6">11086 15273 1457 0,'0'0'192'0,"-18"-7"-118"0,18 7-34 15,0 0-12-15,0 0-8 0,0 0-11 0,0 0-3 16,11-23-4-16,-11 23-1 0,24-16 1 15,-6 8-17-15,3-1 33 0,2 2-33 0,4 0 31 16,-2 1-16-16,2 0-2 0,2 1 1 0,0 0-7 16,3 1-6-16,-5 1-13 0,3 4-24 0,-10-6-19 15,6 14-34-15,-26-9-47 0,30 9-101 16,-30-9-285-16,0 0 67 0,6 26 323 0</inkml:trace>
  <inkml:trace contextRef="#ctx0" brushRef="#br2" timeOffset="1.58987E6">10981 15485 1534 0,'0'0'100'15,"0"0"-37"-15,21 9-4 0,-21-9 1 0,33-4-11 16,-11-2-15-16,5-2-9 0,7-3-8 0,4 1-9 16,4-3-2-16,2 3-5 15,-5 0-4-15,-3-1-11 0,-1 3-10 0,-2-6-25 16,4 9-36-16,-14-13-67 0,16 26-117 0,-22-15-303 15,9 3 16-15,6 7 325 0</inkml:trace>
  <inkml:trace contextRef="#ctx0" brushRef="#br2" timeOffset="1.59429E6">11263 14930 1258 0,'0'0'98'15,"-17"-2"-22"-15,17 2-32 0,0 0-13 0,0 0-9 16,0 0 7-16,0 0-4 0,0 0-2 0,0 0-7 15,0 0-13-15,0 0-3 0,0 0-1 0,0 0 1 16,0 0-1-16,0 0 1 0,0 0-4 16,0 0-17-16,0 0-21 0,0 0-29 0,0 0-36 15,0 0-69-15,0 0-64 0,0 0-106 0,0 0-91 16,-25-2 259-16</inkml:trace>
  <inkml:trace contextRef="#ctx0" brushRef="#br2" timeOffset="1.59478E6">11445 15514 1488 0,'-22'-3'125'15,"22"3"-64"-15,-17 9-26 0,17-9-4 0,-18 10-1 16,18-10 0-16,0 0-7 0,-20 16-6 0,20-16-11 15,0 0-5-15,0 0-5 0,0 0-13 0,0 0-21 16,0 0-37-16,0 0-36 0,0 0-60 0,0 0-124 16,23-6-232-16,-13-11 31 0,11 10 384 15</inkml:trace>
  <inkml:trace contextRef="#ctx0" brushRef="#br2" timeOffset="1.59925E6">12050 15249 1515 0,'0'0'67'0,"0"0"-31"16,0 0-16-16,0 0 6 0,11-18 9 16,-11 18-12-16,36-23 28 0,-12 7-45 0,4 2 23 15,3-2-18-15,5 0-10 0,0 3 2 0,2 1-5 16,1 2 2-16,-3 2-11 0,1 4-19 0,-6-1-32 15,7 12-50-15,-18-13-70 0,17 26-145 0,-14-11-214 16,-6-3 71-16,8 16 385 0</inkml:trace>
  <inkml:trace contextRef="#ctx0" brushRef="#br2" timeOffset="1.59956E6">13063 15017 1289 0,'0'0'60'0,"-1"-17"-13"16,1 17-1-16,0 0 22 0,0 0 3 0,0 0-3 15,0 0-16-15,0 0-22 0,0 0-6 0,0 0-17 16,-21 29 1-16,14 0-7 0,-1 10 7 0,-1 9 7 15,2 4-26-15,-3 4 23 16,0-1-24-16,-1-2 7 0,0-3 12 0,1-3-15 16,0-3 1-16,4-3-30 0,-3-11-17 0,14 4-43 15,-5-34-45-15,12 39-90 0,-12-39-254 0,17 12 1 16,8-5 249-16</inkml:trace>
  <inkml:trace contextRef="#ctx0" brushRef="#br2" timeOffset="1.59995E6">13519 15080 1164 0,'0'0'326'15,"-24"-8"-270"-15,7 7-6 0,17 1 3 16,-24 3 7-16,24-3-2 0,-19 4-19 0,19-4-16 15,-17 11-11-15,17-11-6 0,0 0-3 0,-23 25 0 16,23-25-2-16,-7 22 2 0,7-22-5 0,1 27 3 16,-1-27-3-16,11 28-14 0,-11-28 15 0,21 20-14 15,-21-20 32-15,32 14-17 0,-13-8 16 0,3-4-16 16,1 1 0-16,0-1-1 0,1-1 4 16,0 0-3-16,-1 1 0 0,-3-1 2 0,-1 1-4 15,-2 2 5-15,-17-4-4 0,25 16 2 16,-25-16-2-16,15 26 1 0,-13-8-2 0,-2 2 3 15,-4 2-2-15,-2 1 3 0,-5-2-6 0,-2 2 6 16,-2 0-7-16,0 0 5 0,-1 0-2 0,-1-3 3 16,0-4-5-16,-1 0 5 0,18-16-5 0,-31 22-3 15,31-22-13-15,-21 7-23 0,21-7-44 16,0 0-46-16,0 0-87 0,-12-28-194 0,16 7-98 16,-4 21 105-16,11-52 407 0</inkml:trace>
  <inkml:trace contextRef="#ctx0" brushRef="#br2" timeOffset="1.60046E6">13614 14893 1455 0,'0'0'240'0,"-33"14"-186"0,33-14-15 0,-18 3-9 16,18-3 1-16,0 0-10 0,0 0-11 0,0 0-5 15,0 0 0-15,23 18 2 0,-23-18-1 0,36 15 0 16,-12-9-1-16,3-1-4 0,4-2 0 0,2 1-1 15,1-3 0-15,3 2 0 0,0-2-1 16,3 0-4-16,1-1-2 0,-2 1-2 0,-2-1 1 16,-2-1 2-16,-3 1 0 0,-3 0-1 0,-4-1-2 15,-2 1 0-15,-5-1 0 0,-18 1 2 0,27-3 3 16,-27 3 1-16,0 0 4 0,0 0 1 16,0 0 1-16,0 0 3 0,0 0 2 0,0 0 1 15,-27-1 2-15,27 1 2 0,-32 6-2 0,13 0-1 16,1 1 2-16,-2 3-3 0,1 5 3 15,-3 2-2-15,1 3 3 0,-1 3-5 0,2 5 1 16,0 1-7-16,4 1-9 0,3 4 19 0,3 0-20 16,4 0 21-16,4-2-10 0,3-3-5 0,4-3 4 15,3-4-5-15,7-2 3 0,3-4 0 0,4-4 0 16,4-6 1-16,-1-5 1 0,5-4 0 0,3-5-1 16,5-6 2-16,1-5 0 0,1-8 2 15,0-5-4-15,0-5-10 0,3-2 19 16,-4-2-20-16,1-1 20 0,-5 0-4 0,-4 0-8 15,-8 6 6-15,-7 5-3 0,-9 3 4 0,-6 4-2 16,-8 2 3-16,-5 3-4 0,-7-1 1 0,-1 4-4 16,-7 6 2-16,-1 1-6 0,-4 5 1 0,-2 6-3 15,0 5-2-15,1 3 3 0,4 5-6 0,2 2-1 16,6 0-8-16,1-1-5 0,10 1-29 16,10-17-35-16,-3 28-75 0,3-28-126 0,0 0-271 15,33 7 28-15,-7-12 303 0</inkml:trace>
  <inkml:trace contextRef="#ctx0" brushRef="#br2" timeOffset="1.60117E6">15061 15087 1199 0,'-12'-22'123'16,"12"22"-20"-16,0 0-17 0,0 0-7 0,0 0-13 15,0 0-17-15,0 0-14 0,0 0-11 16,-11 21-8-16,11-21 0 0,-6 20-2 0,6-20-1 16,-8 33-4-16,4-14 3 0,-3 3-4 0,1 2-10 15,-3-1 27-15,-1 0-28 0,2-1 25 0,1-4-13 16,7-18-7-16,-8 24 3 0,8-24-5 0,0 0 1 16,0 0-1-16,0 0 0 0,0 0-1 15,25 11 1-15,-25-11 1 0,20-16 0 0,-20 16 1 16,26-29-2-16,-11 10 2 0,0-2-4 15,1 0-12-15,0-1 26 0,-1-1-25 0,-3 2 25 16,-1 1-8-16,0 3-5 0,-11 17 2 0,12-29-1 16,-12 29 2-16,6-22-1 0,-6 22 1 0,0 0-1 15,0 0 2-15,0 0 0 0,0 0 6 0,0 0-1 16,0 0-1-16,0 0 0 0,0 0-5 0,0 0-1 16,0 0-1-16,-6 23 2 0,6-23-2 15,-1 29 4-15,1-29-4 0,6 30 3 0,-6-30-4 16,11 26 2-16,-11-26 0 0,20 18-12 0,-20-18 12 15,28 8-10-15,-10-6 13 0,2-2 3 0,1-4 2 16,0-1 9-16,1-3-9 0,3-3 11 16,-3-5-8-16,2 0-4 0,0-3 0 0,-1-2-8 15,2 0 0-15,-2-2 0 0,-1 1 0 0,-4 3 0 16,-18 19 0-16,28-28 0 0,-28 28 0 16,0 0 0-16,18-16 0 0,-18 16 0 0,0 0 0 15,0 0 0-15,0 0 0 0,0 17 0 0,0-17 0 16,-7 31 0-16,2-8 0 0,-4 4 0 0,1 3 0 15,-2-1 0-15,0 1 0 0,1-1-10 0,0 1 10 16,2-4-27-16,2 1 15 0,0-6-19 0,5 1-13 16,0-22-16-16,5 33-38 0,-5-33-46 0,18 23-103 15,-18-23-241-15,0 0-42 16,27 1 175-16</inkml:trace>
  <inkml:trace contextRef="#ctx0" brushRef="#br2" timeOffset="1.60139E6">16040 14760 1569 0,'-9'26'83'16,"-10"-4"-34"-16,6 8-4 0,-5 1-10 0,2 5-5 16,-3 3-22-16,-2 4 1 0,-2 0-13 0,-2 3 10 15,2 1-12-15,-2 0-3 0,2-2 22 16,1-3-34-16,5-3 23 0,3-6-30 0,10-2-35 15,4-31-32-15,7 44-98 0,-7-44-133 16,0 0-206-16,30 9 54 0,-30-9 385 0</inkml:trace>
  <inkml:trace contextRef="#ctx0" brushRef="#br2" timeOffset="1.6017E6">16189 14993 1684 0,'0'0'81'0,"-35"15"-36"0,16-4-8 0,0 0-6 16,1 5-5-16,-2 1-12 0,2 2-4 0,0 0-7 16,1 1 1-16,1 0-3 0,4-2 3 0,12-18-4 15,-13 31-10-15,13-31 9 0,4 20-11 16,-4-20 27-16,18 16-15 0,-18-16 16 0,31 8-16 16,-12-6-1-16,3-4 2 0,2 2-2 15,2-1 1-15,0 1 1 0,-2 0-3 0,-2 0 1 16,0 1 1-16,-22-1-1 0,29 8 2 0,-29-8-1 15,0 0 3-15,14 20-3 0,-14-20 2 0,0 24-3 16,0-24 2-16,-11 34-2 0,-1-17 3 0,-2 3-6 16,-3-2 1-16,0 1-8 0,-3-1-2 0,3 0-6 15,-1-2-1-15,1 2-11 0,-3-3-5 0,10 2-25 16,10-17-23-16,-15 21-70 0,15-21-123 16,0 0-262-16,0 0 28 0,-4-21 324 0</inkml:trace>
  <inkml:trace contextRef="#ctx0" brushRef="#br2" timeOffset="1.60679E6">16432 14641 624 0,'0'0'225'0,"0"0"-161"0,0 0-2 16,0 0-9-16,0 0 4 0,0 0-4 15,0 0-1-15,0 0-8 0,0 0-5 0,0 0-1 16,0 0 0-16,0 0 0 0,-5-17 3 0,5 17-7 0,0 0-1 16,23-14-4-16,-23 14 0 0,28-15 17 15,-28 15-40-15,37-21 31 0,-17 10-42 0,2 3 12 16,-1-1-2-16,0 2-3 0,-2 1-1 0,-1 1-1 15,1 3 0-15,-19 2-1 0,26-1 0 0,-26 1 1 16,0 0-1-16,20 9 4 0,-20-9-2 0,0 0 2 16,-1 21-2-16,1-21-16 0,-11 25 35 0,11-25-34 15,-22 32 34-15,6-13-8 0,-2-1 2 0,-1 3 10 16,-2-1-1-16,0 2 5 0,-1-1-7 16,3 0 5-16,-2-3-8 0,21-18 1 0,-29 29-6 15,29-29-4-15,-17 19-5 0,17-19-2 16,0 0-4-16,0 0 2 0,0 0-1 0,0 0 0 15,28 12 1-15,-28-12 0 0,32-3 0 0,-12-2-1 16,4 1-3-16,-1-4-10 0,4 2-14 0,-3-5-25 16,7 8-26-16,-11-10-36 0,15 17-72 15,-35-4-127-15,32-18-207 0,-9 22 51 0,-23-4 380 16</inkml:trace>
  <inkml:trace contextRef="#ctx0" brushRef="#br2" timeOffset="1.62715E6">12683 15355 502 0,'0'0'142'16,"0"0"-36"-16,0 0-32 0,0 0-8 0,18-17-5 15,-18 17-12-15,28-10-8 0,-6 4-10 0,1-4-5 16,6 0-8-16,2-1 2 0,5 3-1 16,2-3 5-16,5 2 15 0,2-1-18 0,5 0 10 15,1 0-21-15,4 2-6 0,0 1 0 0,1 0-2 16,2 0-23-16,1 1 22 0,-1-1-16 0,3 2 27 16,-3-2 9-16,5 2 3 0,-1-2 2 0,6-1-2 15,-2-2 1-15,8 1-2 0,2-4 3 0,4 1-5 16,3-3 2-16,3 2-7 0,5-3 0 0,3 2-7 15,6-3 3-15,1 3-5 0,-2 0 0 0,0 3-3 16,0 0 1-16,0 0-5 0,-2 4 4 0,2 0-2 16,-7 2-1-16,-2 1-2 0,-3 2-1 0,-5 2-1 15,-3 0 2-15,0 1 0 0,-3 1 1 16,-3 1-1-16,-5-1 0 0,-1 1 2 0,-4-1-3 16,-3 1 1-16,0-2 2 0,-1-1 0 0,-2 0 3 15,0-1-2-15,-5-2-2 0,1 1 0 0,-1-3 0 16,-5 0-1-16,-2 0 1 0,-3 0-1 0,-6-1-2 15,-2 3 1-15,-3-2 3 0,-6 2-2 0,-5 1-3 16,-20 2-18-16,25 0-25 0,-25 0-27 0,0 0-51 16,0 0-70-16,0 0-253 0,0 0 14 0,-36-10 232 15</inkml:trace>
  <inkml:trace contextRef="#ctx0" brushRef="#br2" timeOffset="1.62844E6">16648 14570 1044 0,'-26'-9'56'0,"26"9"5"0,0 0-28 0,0 0 21 15,-19-6-2-15,19 6-10 0,0 0-15 0,0 0-11 16,0 0-11-16,-23 15 1 0,23-15 28 0,-30 27-30 15,6-11 45-15,-2 7-31 0,-8 0 11 0,1 8 9 16,-8 2-10-16,0 8 11 16,-8 3-12-16,-2 8 7 0,-6 0-16 0,1 6 8 15,-6-2-19-15,2 1 10 0,1 0-19 0,1-4-6 16,8-4 23-16,6-7-32 0,11-7 8 0,6-13-47 16,21 1-63-16,6-23-66 0,0 0-149 0,33 2-167 15,-5-19 32-15,14 11 391 0</inkml:trace>
  <inkml:trace contextRef="#ctx0" brushRef="#br2" timeOffset="1.62996E6">17473 15055 1255 0,'0'0'97'0,"0"0"-47"0,0 0-22 16,0 0 5-16,0 0 12 0,0 0 9 0,0 0-10 16,26-12-11-16,-26 12-10 0,23-1-9 15,-23 1-6-15,35-2-5 0,-14-1-1 0,2-2-2 16,1-2 1-16,2 1-1 0,3 0-10 0,0-2-10 16,3 3-14-16,-4-6-22 0,6 10-33 15,-15-11-57-15,15 19-97 0,-14-5-255 0,-3-4 46 16,7 16 311-16</inkml:trace>
  <inkml:trace contextRef="#ctx0" brushRef="#br2" timeOffset="1.63054E6">18499 14671 1070 0,'15'-36'314'0,"-6"19"-283"0,-9 17-23 16,13-29 20-16,-13 29-25 0,15-23 24 0,-15 23-10 16,0 0 17-16,9-17 4 0,-9 17 3 0,0 0-3 15,0 0-5-15,-7 20 2 0,7-20-46 16,-15 38 29-16,7-8-30 0,-4 5 10 0,-3 4 8 15,0 7-9-15,-3 0 7 0,0 4-9 0,-3 0 11 16,-1-3-12-16,2-1 6 0,0-3-31 0,-2-7-11 16,10 6-38-16,-6-16-25 0,16 13-46 0,-13-20-101 15,14 0-227-15,4 4 34 0,-3-23 319 0</inkml:trace>
  <inkml:trace contextRef="#ctx0" brushRef="#br2" timeOffset="1.63083E6">18985 14653 1425 0,'-20'3'47'16,"20"-3"-24"-16,-34 16 3 0,34-16 12 0,-31 21 10 15,31-21 4-15,-28 25-16 0,15-8-5 0,13-17-11 16,-21 30 4-16,21-30-3 0,-16 30 5 15,16-30-8-15,-8 32-1 0,8-32-7 0,0 28 0 16,0-28-3-16,11 25 3 0,-11-25-4 0,22 23 2 16,-22-23-4-16,33 17 0 0,-12-11-3 15,3-2-1-15,3-2-1 0,4-2 1 0,4-2 0 16,1-4 0-16,2-4-2 0,-1-3-13 0,4-4-4 16,-5-6-15-16,7 1-13 0,-8-6-26 0,9 9-32 15,-16-16-61-15,15 23-98 0,-20-13-243 0,-2-1 17 16,5 13 302-16</inkml:trace>
  <inkml:trace contextRef="#ctx0" brushRef="#br2" timeOffset="1.63104E6">19174 14630 1339 0,'-22'14'97'15,"12"14"-26"-15,-7-4-17 0,6 10 11 0,-4-5-7 16,9 10-3-16,-5-2-29 0,4 3-6 0,1 3-18 15,2-1 6-15,0 0-13 0,3-1 9 16,2-2-8-16,-1-4 5 0,5-5-13 0,-1-4-7 16,8 0-29-16,-12-26-51 0,32 35 15 15,-32-35-67-15,52 16-40 0,-29-21-191 0,12-7-107 0,13 7 174 16</inkml:trace>
  <inkml:trace contextRef="#ctx0" brushRef="#br2" timeOffset="1.63147E6">19932 14614 1493 0,'-35'0'75'0,"7"6"-29"16,-6-4-6-16,6 8 1 0,-4-3-2 0,3 6-7 16,-1 0-17-16,-1 3 0 0,0 0-4 15,1 5 7-15,1-3-4 0,4 4 3 0,3-3-12 16,5-1-1-16,5 1-5 0,12-19 1 15,-10 31-2-15,10-31 3 0,12 27-4 0,-12-27 3 16,30 20-2-16,-8-11 4 0,4-2-1 0,4-1 1 16,4-1-2-16,3-2 2 0,0 2-2 0,1 1 1 15,0 2-1-15,-2 0 2 0,0 3-4 0,-6 1 3 16,-2 1-3-16,-7 2-3 0,-4 2-6 16,-6 2 2-16,-5 5-8 0,-6-1 5 0,-5 4-2 15,-5-2 4-15,-2 3 9 0,-4-1-24 0,-2-1 35 16,-4 0-20-16,-4-2 20 0,1-1 10 0,-3-4-7 15,1-2 4-15,2-7-4 0,2-4-1 0,4-5-6 16,19-1-1-16,-28-16-3 0,28 16-4 16,-12-40 5-16,12 10-6 0,5-7-10 15,5-7 25-15,4-4-21 0,3-3 20 0,3-3-2 16,4 0-12-16,3 2 10 0,2 3-9 0,4 2 8 16,0 4-10-16,-2 9-4 0,-1 7-17 0,-4 7-15 15,-6 2-15-15,0 15-46 0,-17-16-85 0,16 25-220 16,-19-6-109-16,0 0 22 0,0 0 452 0</inkml:trace>
  <inkml:trace contextRef="#ctx0" brushRef="#br2" timeOffset="1.63632E6">17546 10208 1011 0,'0'0'53'0,"0"0"-19"0,-19-14 11 16,19 14 12-16,-17-10 14 0,17 10-8 0,-24-6-18 16,24 6-14-16,-28-5-7 0,28 5 0 0,-30-1 1 15,30 1-2-15,-33 1 0 0,16 2-1 0,-2-2-1 16,19-1-14-16,-34 7 17 0,34-7-13 0,-32 13 16 16,32-13 1-16,-30 19-4 0,30-19 0 0,-25 23-7 15,25-23 2-15,-18 26-7 16,18-26 0-16,-16 30-6 0,10-13 2 0,1 0-5 15,4 0 3-15,1 0-5 0,0-17 1 0,6 30-3 16,-6-30 2-16,14 27-3 0,-14-27 3 0,19 17-2 16,-19-17 2-16,29 7 0 0,-12-7 0 0,5-4 2 15,0-2 0-15,4-6 2 0,0-1-1 0,2-4 2 16,3-2-6-16,2-4 3 0,2-3-7 0,1 0 6 16,2-1-6-16,-3 1 6 0,-1 0-5 15,-5 3-14-15,-3 1 31 0,-4 4-29 0,-4 4 30 16,-18 14-15-16,26-17-4 0,-26 17-4 0,0 0 1 15,0 0 0-15,0 0 5 0,9 22 0 0,-10-5-12 16,-1 3 31-16,-3 6-30 0,-4 3 30 16,1 3-14-16,-3 1-7 0,-1-1 6 0,2-1-10 15,0-5 2-15,4 0-17 0,0-8-5 16,7 2-20-16,-1-20-15 0,10 23-32 0,-10-23-34 16,23 10-53-16,-23-10-92 0,21-17-171 0,3 17 39 15,-12-20 318-15</inkml:trace>
  <inkml:trace contextRef="#ctx0" brushRef="#br2" timeOffset="1.63652E6">18109 10193 1389 0,'0'0'39'0,"-13"17"-34"0,13-17-7 0,0 0 17 16,18-10-12-16,-18 10 14 0,33-20-15 0,-11 7-3 15,2-3-19-15,2 0 18 0,3 1-46 0,-5-6-14 16,10 12-35-16,-12-13-57 0,16 16-59 16,-14 1-178-16,-7-9 31 0,11 20 241 0</inkml:trace>
  <inkml:trace contextRef="#ctx0" brushRef="#br2" timeOffset="1.63669E6">18103 10445 1583 0,'0'0'107'0,"0"0"-86"0,0 0 2 0,0 0-4 16,0 0 0-16,28-2 2 0,-6-5-6 0,-1-4-5 15,5-3-4-15,2-1 1 0,4-2-7 0,1 1-4 16,0-3-23-16,7 5-25 0,-9-9-47 0,13 19-73 16,-20-21-82-16,17 16-267 0,-6 3 56 0,-7-6 229 15</inkml:trace>
  <inkml:trace contextRef="#ctx0" brushRef="#br2" timeOffset="1.63704E6">18891 10303 1655 0,'-19'13'23'0,"19"-13"-13"15,0 0-7-15,0 0-1 0,20-19 4 0,-20 19-4 16,37-22 0-16,-14 10-4 0,4-2 3 0,3 1-5 16,0 2-15-16,-2-3-26 0,9 10-37 15,-12-14-39-15,17 19-106 0,-17-8-261 0,7-4 32 16,7 9 197-16</inkml:trace>
  <inkml:trace contextRef="#ctx0" brushRef="#br2" timeOffset="1.6376E6">19593 9991 1057 0,'-19'30'120'16,"19"-30"-25"-16,-20 23-1 0,20-23-15 0,-23 34-10 16,8-14-24-16,4 8-5 0,-6-1 15 15,5 5-32-15,-4-4 30 0,4 5-34 0,-1-5 2 16,4-2 1-16,2-4-13 0,4-4-2 0,3-18-5 16,4 22 0-16,-4-22-4 0,17 8 3 0,-17-8-2 15,28-1 0-15,-7-6 3 0,2-3-3 16,2-4 3-16,3-6-4 0,-1 0 5 0,2-4-7 15,-1-1 6-15,-1 1-6 0,-4 2-14 0,-2 1 28 16,-5 3-30-16,-16 18 30 0,21-27-13 0,-21 27 0 16,0 0 3-16,11-17 1 0,-11 17 2 0,0 0 0 15,0 0-1-15,0 0-2 0,0 0-2 0,0 0 2 16,-20 24-1-16,20-24-16 0,-10 34 34 16,5-11-33-16,2 2 29 0,0 2-10 15,4 1-8-15,2 0 8 0,0-4-6 0,3-1 7 16,2-6-5-16,-8-17 4 0,17 24-2 0,-17-24 7 15,24 12 2-15,-24-12 4 0,28 0 2 0,-28 0-1 16,24-12 3-16,-24 12-1 0,22-27 3 0,-10 10-7 16,1-4-3-16,-1-5-9 0,0 0 4 0,1-3-7 15,-1 0-12-15,-1 0 25 0,-1 0-27 16,-1 1 22-16,-1 0-16 0,-2 1-13 0,3 3-6 16,-6-2-16-16,7 7-12 0,-9-6-22 0,-1 25-25 15,9-33-38-15,-9 33-57 0,7-19-158 0,-7 19-96 16,0 0 38-16,9-28 406 0</inkml:trace>
  <inkml:trace contextRef="#ctx0" brushRef="#br2" timeOffset="1.63799E6">20117 9612 1558 0,'0'0'52'0,"-17"10"-42"15,17-10-3-15,0 0 1 0,0 0-1 0,21-12 4 16,-21 12-1-16,30-20 10 0,-9 9 3 0,-2-2-17 16,3 2 30-16,0-1-43 0,0 2 28 0,-2 2-17 15,0 0-3-15,-3 1 1 0,-17 7-2 0,24-2 2 16,-24 2 1-16,0 0 3 0,0 0 4 15,14 22 1-15,-14-22-16 0,-8 24 31 0,3-6-32 16,-6 0 30-16,-1 6-9 0,-5-1-3 0,-2 3 7 16,1-1-4-16,-1 2 5 0,2-2-6 0,2 2 3 15,1-4-9-15,7 0 1 0,2-6-8 0,5-17 2 16,4 25-6-16,-4-25 2 0,17 16 0 16,-17-16-1-16,31 7 0 0,-10-6 0 0,4-2-7 15,2-4-7-15,4 0-7 0,-2-3-7 16,7 3-19-16,-4-9-31 0,13 14-60 0,-17-25-126 15,12 18-287-15,-2 0 36 0,-4-4 239 0</inkml:trace>
  <inkml:trace contextRef="#ctx0" brushRef="#br2" timeOffset="1.63925E6">20766 9636 852 0,'0'0'89'15,"0"0"-8"-15,0 0 3 0,0 0-7 0,-3-17-3 16,3 17-13-16,0 0-17 0,0 0-12 16,-6 22-14-16,6-22-1 0,-9 34 0 15,4-6 6-15,-6 0-3 0,3 5 9 0,-6 0-9 16,2 5 8-16,-4 0-11 0,1 5 7 0,-5-1-12 16,4 3 7-16,-2-2-15 0,3 2 17 0,0-1 12 15,0 0-23-15,-1-4 28 0,2-1-32 0,-1-4-4 16,4-2 7-16,1-4-8 0,3-5 6 0,7-24-4 15,-7 28 3-15,7-28-6 0,0 0-1 16,0 0 0-16,0 0 1 0,0 0 3 0,0 0 2 16,11-27 5-16,-5 8-1 0,-1-9 6 0,2-5-7 15,0-7 3-15,3-3 3 0,0-4-23 0,1-3 23 16,0-3-21-16,0 1 10 0,-2-3 13 16,0 2-11-16,-2 1 10 0,2 3-15 0,-1 1 7 15,6 4-10-15,0 3 8 0,3 3-6 0,0 7 8 16,-1 5-5-16,-1 9-8 0,-15 17 11 15,24-15-16-15,-24 15 18 0,19-4-3 0,-19 4 2 16,20 7 16-16,-20-7-17 0,20 20 14 0,-20-20-13 16,26 32-7-16,-11-11 4 0,0 2-5 0,0 3 4 15,3 3-4-15,1 3 5 0,-2 2-6 0,1 0 6 16,-1 3-7-16,1 4 6 0,-1 1-6 0,-1 3 7 16,-2 0-8-16,-3 0 9 0,-2 1-12 0,-3-2-6 15,-1 1 19-15,-3 0-27 16,-2-2 16-16,-3-3-18 0,-1 0-21 0,-5-8-29 15,7 4-11-15,-8-13-5 0,12 10-65 0,-2-33-68 16,-24 20-274-16,24-20 12 0,-19 4 248 0</inkml:trace>
  <inkml:trace contextRef="#ctx0" brushRef="#br2" timeOffset="1.63941E6">20583 10158 1596 0,'0'0'38'0,"0"0"-21"15,0 0-11-15,-4-19-3 0,4 19-1 0,33-11 2 16,-8 5-5-16,7-1 2 0,3-1-4 16,4 2-15-16,0-8-27 0,11 11-45 0,-12-17-66 15,20 22-103-15,-9-11-237 0,-6-4 61 16,9 13 272-16</inkml:trace>
  <inkml:trace contextRef="#ctx0" brushRef="#br2" timeOffset="1.63984E6">21574 10084 954 0,'0'0'217'0,"-27"-12"-142"0,4 1 6 16,23 11 8-16,-38-9-6 0,38 9-21 0,-33-3-18 15,33 3-5-15,-36-3-2 0,36 3 2 16,-32 4-6-16,32-4-7 0,-26 7-3 16,26-7-7-16,-22 13-3 0,22-13 3 0,-17 19-10 15,17-19 1-15,-9 18-5 0,9-18-3 0,0 18 1 16,0-18 1-16,11 18-3 0,-11-18 3 0,21 12-2 16,-21-12 1-16,28 9 1 0,-28-9 0 0,34 2-3 15,-15-2 3-15,1-1-2 0,0 1 1 0,0 1-1 16,-2 1 1-16,0 2-2 0,-1 2-11 15,-17-6 15-15,26 12-15 0,-26-12 33 0,13 18-19 16,-13-18 15-16,8 29-14 0,-8-12-3 0,-2 1 4 16,-4 3-3-16,-2 0 2 0,-3 0-3 0,-1 1 5 15,-4-1-5-15,1-2 4 0,1-1-5 0,14-18 4 16,-25 28-5-16,25-28-5 0,0 0-25 16,-20 14-36-16,20-14-48 0,0 0-67 15,19-9-117-15,-19 9-211 0,22-40 36 0,0 23 299 16</inkml:trace>
  <inkml:trace contextRef="#ctx0" brushRef="#br2" timeOffset="1.64001E6">21813 10109 1397 0,'-13'33'271'0,"-10"-14"-184"16,7 8-52-16,0-5 23 0,5 3-32 0,-1-2-8 15,4 0 3-15,-2-4-11 0,3-1-6 0,2 0-7 16,5-18 4-16,-3 28-3 0,3-28-5 15,0 0-16-15,11 18-24 0,-11-18-43 0,0 0-62 16,42 11-160-16,-42-11-234 0,24-19 21 0,-7 9 305 16</inkml:trace>
  <inkml:trace contextRef="#ctx0" brushRef="#br2" timeOffset="1.64043E6">21916 9930 1618 0,'-31'22'44'0,"31"-22"-14"16,0 0-6-16,0 0 0 0,0 0-11 15,0 0-11-15,0 0-1 0,0 0 1 0,0 0 6 16,28 13 1-16,-28-13 3 0,24-2 0 0,-24 2 0 16,28 0-1-16,-28 0-1 0,26 7-1 0,-26-7-2 15,22 17 0-15,-22-17-3 0,13 30 7 0,-9-9-5 16,-4 3 6-16,-3 4-3 0,-1 1 4 0,-4 0-3 15,0 1-7-15,-3-2 27 0,0 2-23 16,-3-2 21-16,4-3-14 0,-1-2-3 0,1-3 1 16,10-20-2-16,-10 21-1 0,10-21-9 0,0 0-1 15,0 0-2-15,0 0 3 0,16-19 1 0,-4 1-1 16,4-5 3-16,3-7-5 0,4-2-11 0,3 0 18 16,1-2-19-16,-2 2 21 0,1 3-5 15,-3 4-2-15,-1 4 2 0,-4 7-3 0,-18 14 2 16,24-13-2-16,-24 13 1 0,0 0 1 15,0 0-1-15,16 30 2 0,-17-7-3 0,-3 6 3 16,-3 3 11-16,-3 6-19 0,-1-1 12 0,-1 2-11 16,0 0-6-16,1-5 0 0,5-2-17 0,1-6-5 15,8 0-28-15,-3-26-27 0,18 38-42 0,-18-38-74 16,40 11-246-16,-16-10-78 0,5-10 39 0</inkml:trace>
  <inkml:trace contextRef="#ctx0" brushRef="#br2" timeOffset="1.6411E6">22773 10016 1348 0,'-31'0'157'15,"31"0"-76"-15,-26 12-14 0,26-12-8 0,-31 16-14 16,31-16-17-16,-31 18-13 0,14-6-2 0,0 1-1 15,0 2 5-15,0 1-2 0,1 1 0 0,2-1-1 16,3 1-13-16,11-17 24 0,-13 31-27 16,13-31 22-16,-5 24-17 0,5-24-2 0,11 23 1 15,-11-23-4-15,23 19 3 0,-23-19-4 0,29 15 4 16,-10-11 0-16,-1-1-1 0,3-3 0 16,1-1 0-16,-1-3-2 0,1-2 1 0,0-1-1 15,-2-3-5-15,0 0 2 0,-1-2-5 0,-19 12 3 16,30-24-2-16,-30 24-16 0,21-22 21 0,-21 22-18 15,12-17 33-15,-12 17-8 0,0 0 8 16,3-16-9-16,-3 16-1 0,0 0-3 0,0 0 3 16,0 0-1-16,0 0 1 0,0 0 1 0,0 0-2 15,0 0 0-15,0 0-3 0,0 0 2 0,0 0-9 16,9 20 30-16,-9-20-30 0,7 30 30 0,-3-13-17 16,1 1-4-16,0-1 4 0,0 0-3 0,-5-17 4 15,12 27-3-15,-12-27 3 0,15 18-4 16,-15-18 4-16,19 7 0 0,-19-7 1 15,20-2 3-15,-20 2-1 0,22-15 1 0,-22 15-1 16,23-29 2-16,-10 8-3 0,0-4 2 0,0-2 6 16,-1-3-25-16,1 0 23 0,-1-1-24 0,0 1 11 15,-2 1 4-15,-2 1-5 0,-2 1 4 0,-2 4-6 16,0 1 6-16,-2 3-9 0,2 2-2 0,-4 17-8 16,5-23-5-16,-5 23 4 0,0 0 8 15,24-24-13-15,-6 19-28 0,-18 5-35 0,28-2-62 16,-28 2-94-16,0 0-293 0,0 0 22 0,17-11 226 15</inkml:trace>
  <inkml:trace contextRef="#ctx0" brushRef="#br2" timeOffset="1.64134E6">23640 9502 1552 0,'-17'-6'110'16,"17"6"-37"-16,-21 11-16 0,21-11-17 0,-22 23-25 15,22-23-24-15,-25 35 25 0,11-10-28 0,-1 4 28 16,0 8-9-16,-1 1-5 0,-1 6 10 0,0 3-6 16,1 3 9-16,2 0-16 0,0 5 10 15,2-3-13-15,0 0 8 0,0-4-7 16,1-7-4-16,3-3 16 0,1-3-23 0,4-6 25 16,0-4-26-16,6-3-22 0,-3-22-26 0,8 24-33 15,-8-24-25-15,0 0-48 0,0 0-92 0,21-20-257 16,-21 20 55-16,16-37 303 0</inkml:trace>
  <inkml:trace contextRef="#ctx0" brushRef="#br2" timeOffset="1.64151E6">23301 9876 1344 0,'-38'-26'278'0,"38"26"-148"0,-30 0-31 0,30 0-23 16,-21 4-23-16,21-4-19 0,0 0-19 0,0 0-7 15,0 0-6-15,0 0 1 0,23 7 1 0,-2-8-3 16,5-4-1-16,5-1 0 0,4-5 0 0,2 0-14 15,2 3-21-15,-3-7-32 16,7 15-79-16,-20-21-161 0,17 17-306 0,-9-1 31 16,-3-2 300-16</inkml:trace>
  <inkml:trace contextRef="#ctx0" brushRef="#br2" timeOffset="1.64393E6">20595 8967 35 0,'0'0'48'0,"0"0"21"0,0 0 15 31,0 0 8-31,0 0-5 0,0 0-10 0,0 0-11 16,0 0-7-16,0 0-2 0,-18-6 0 0,18 6 5 16,0 0 1-16,0 0 0 0,0 0-2 15,-19-1-9-15,19 1-1 0,0 0-6 0,0 0-10 16,0 0-12-16,0 0-12 0,0 0-8 0,0 0-4 0,0 0 0 15,0 0-15-15,0 0 15 0,4 21-15 0,-4-21 15 16,4 18 2-16,-4-18-3 0,-2 23-1 0,2-23-5 0,-4 30 2 16,0-12-4-16,-2 0 8 0,-1 3-3 15,-2 2 6-15,1 4-4 0,-1-1 6 0,-1 3-5 16,2 4 6-16,-2-1-7 0,3 5 6 16,-1 0-10-16,2 2 11 0,0 2-10 0,0-2 10 15,1-1 9-15,0 1-26 0,3-3 26 0,-2 2-26 16,1-1 9-16,-1 1 8 0,-2-1-9 0,-1 1 10 15,-2 2-9-15,-1-3 8 0,0 2-6 0,-4 2 15 16,-2-2-6-16,1 4 17 0,-5-2-1 0,1 4 15 16,-5-2 17-16,5 3-27 0,-7-4 24 15,6 5-29-15,-6-7 6 0,7 5 8 0,-3-7-13 16,5 1 2-16,1-3-20 0,8-1 4 0,0-2-12 16,3-3 4-16,4-2-6 0,1-2 5 0,4-1-22 15,0-3-1-15,4 2-10 0,-3-5-3 16,6 4-4-16,-11-23-9 0,16 38-7 0,-16-38-22 15,11 31 10-15,-11-31-5 0,9 27 3 0,-9-27-12 16,5 23 1-16,-5-23-21 0,0 21-11 16,0-21 0-16,-3 20-12 0,3-20 15 0,0 0 15 15,-11 23 29-15,11-23 22 0,0 0 18 0,0 0 8 16,0 0 3-16,0 0 12 0,0 0 2 0</inkml:trace>
  <inkml:trace contextRef="#ctx0" brushRef="#br2" timeOffset="1.64442E6">20331 10838 828 0,'22'4'53'0,"-22"-4"-24"0,17 2 1 0,-17-2 20 15,27 8-9-15,-27-8 24 0,32 11-36 16,-13-7-1-16,4 4-6 0,-1-4-3 0,4 5-2 15,0-3-6-15,4 1-3 0,4-2-5 0,2 0 1 16,5-3-4-16,2 1 2 0,2-3-2 0,3-1 0 16,3-2 1-16,4-2-1 0,2 0 2 0,4-1-4 15,1 2 3-15,0-2-2 0,4-1 5 0,1 3 5 16,-2-2 7-16,6 3 4 0,-2 0 1 0,2 1-4 16,-3 0-4-16,1 1-2 0,-1 0-2 15,2-1-2-15,-1 1 1 0,0 1-1 0,-1 0 2 16,4 1 0-16,-4-2 1 0,1 1 5 15,1-4 5-15,1 2 1 0,1-2 2 0,1 2-7 16,-2-3-5-16,1 3-4 0,-6-2-2 0,4-1 19 16,-6 3-23-16,-1-2 22 0,-3 4-23 0,-4 5-21 15,2-3 23-15,-4 6-22 0,-1-1 21 16,-2 0 2-16,-3 2-4 0,-3 0 3 0,-3 1-2 16,1 2 2-16,-3 0-2 0,-2 0 1 0,-2-2-1 15,0 0 1-15,-1-2-2 0,-1-1 3 0,-3 1-4 16,1-2 4-16,-1-1-3 0,0-2 1 0,-2 1-10 15,-3-3-9-15,-1 1-12 0,-5-4-15 0,3 7-17 16,-23-5-18-16,38-3-22 0,-38 3-13 0,32-6-25 16,-32 6-1-16,31-9-31 15,-31 9-14-15,28-16-50 0,1 20 41 0,-29-4 196 16</inkml:trace>
  <inkml:trace contextRef="#ctx0" brushRef="#br2" timeOffset="1.64529E6">23866 11004 1030 0,'0'0'21'0,"0"0"-15"0,-17-7-7 15,17 7 3-15,0 0 1 0,-8-18 3 0,8 18 0 16,0 0 14-16,-2-20 12 0,2 20 16 0,0 0 2 16,0-28-6-16,0 28-19 0,4-25-8 0,-4 25-8 15,5-33 11-15,0 17 21 0,-3-6-10 0,4 0 12 16,-2-3-40-16,1-1 8 0,0-3-17 0,0 5 11 16,-2-5 11-16,2 1-8 0,-1-2 7 0,-1 0-7 15,1-2 8-15,1 0-8 0,-3-4 8 16,4 1-9-16,-2-2 6 0,0 1-10 15,-1-4 7-15,2 0-12 0,0-2 9 0,1-3 5 16,0 0-28-16,2-2 28 0,0-3-27 0,1-1 9 16,0-2 13-16,3-2-13 0,-1-2 13 0,2-1-14 15,0-2 14-15,0 0-16 0,1 2-4 0,-1-3 24 16,0 1-22-16,1 1 25 0,-2 0-5 0,-1 2-15 16,-1 2 14-16,-3 2-12 0,0 5 12 15,-2 3-13-15,0 5 11 0,-3 5-11 0,1 3 9 16,-4 7-6-16,-1 5 7 0,-1 1-6 0,3 19 6 15,-11-27 16-15,11 27-35 0,-14-20 34 0,14 20-36 16,0 0 15-16,-15-19 2 0,15 19-2 16,0 0 2-16,0 0-2 0,0 0 1 0,-13-17 0 15,13 17 0-15,0 0 0 0,0 0 0 16,0 0 0-16,0 0-1 0,0 0 0 0,0 0-4 16,0 0 1-16,0 0 1 0,0 0 0 0,0 0 3 15,0 0-3-15,0 0 3 0,0 0 1 0,0 0 0 16,0 0 1-16,-8 17-1 0,8-17 1 0,0 0-2 15,-13 20 3-15,13-20 16 0,-20 17-37 0,20-17 36 16,-24 19-36-16,24-19 17 0,-33 18 4 0,12-10-3 16,-2 1 1-16,-4-1-1 15,-2-1 1-15,-4 2-1 0,-4-2 0 0,-3 1-2 0,-4 1 3 16,-2-2-3-16,-3 2 5 0,-2-1-1 0,-4 1 0 16,-6-1 4-16,-1 2 4 0,-5-2 3 15,-1 4 6-15,-2-3-5 0,-1 2 2 0,-3-4-3 16,1 3 2-16,-4-2-3 0,0 2 2 0,-2-2-4 15,-2 1 0-15,0-2-1 0,2 1 0 0,0-3-1 16,2 0-1-16,-2-1-3 0,1-2-1 16,-1-2 0-16,-1 3 1 0,2-5 2 0,2 1-1 15,0 0 2-15,3-2-2 0,0 1-1 0,1-2 0 16,2 1 1-16,-1 0 0 0,2 0 0 0,2-1 0 16,0 2-1-16,6 0-2 0,-1 1 0 0,4 1 0 15,1 1-1-15,-1 1 0 0,0-1 0 0,4 1-1 16,-1 1 1-16,3-1-1 15,-1 1 0-15,3-1 1 0,4-2 0 0,5-1-1 16,6-3 2-16,2-2-3 0,5-2-8 0,4-6-16 16,24 14-22-16,-32-34-26 0,32 34-51 0,-12-50-118 15,19 23-304-15,6-6 34 0,6-8 215 0</inkml:trace>
  <inkml:trace contextRef="#ctx0" brushRef="#br2" timeOffset="1.64598E6">21951 8155 1298 0,'0'0'9'15,"0"0"9"-15,-15-20 14 0,15 20 2 0,0 0-3 16,0 0-14-16,-10 19-16 0,10-19 1 0,-8 31-4 16,2-9 5-16,-3 3 12 0,0 3-10 15,-1 3 19-15,1 3-21 0,-3-3 23 0,7 2-5 16,-3-10 14-16,5 0 1 0,3-23-13 0,2 31-4 16,-2-31-10-16,14 17 0 0,-14-17-2 0,34 3 3 15,-12-6 6-15,7-5 1 0,1-5 3 0,6-3-6 16,2-6-1-16,4-2-7 0,3-5 2 15,2-5 10-15,-2-3-27 0,2-1 25 0,-1-1-27 16,-2 3 10-16,-2 0 7 0,-3 1-9 16,-3 1 11-16,-3 3-8 0,-7 4 6 0,-1 2-5 15,-7 4 4-15,-18 21-6 0,24-26 3 0,-24 26 1 16,0 0 5-16,0 0 4 0,0 0 1 0,0 0-1 16,7 17-8-16,-8 6 3 0,-1 10-5 0,-2 10 10 15,-2 8-7-15,1 7 9 0,-3 9-2 0,-1 6-17 16,-2 3 17-16,-2 4-15 0,-3 0 3 15,-1-2 14-15,-2-2-13 0,0-4 14 0,0-9 6 16,-1-4-16-16,-3-8 23 0,1-4-15 16,-4-8 5-16,-1-6-10 0,-2-5-8 0,-2-5 0 15,-3-7 0-15,-1-5 0 0,-4-6 0 0,0-8 0 16,-3-5 0-16,1-7 0 0,1-8 0 0,-2-6 0 16,2-2 0-16,-3-8-50 0,2 2-20 0,-2-7 6 15,9 7-55-15,-8-14-6 0,22 17-58 16,-13-20-83-16,27 12-203 0,4 10-3 0,1-7 244 15</inkml:trace>
  <inkml:trace contextRef="#ctx0" brushRef="#br2" timeOffset="1.6475E6">3429 12706 968 0,'-19'-15'20'0,"2"2"-11"0,17 13-22 15,-28-30 19-15,28 30-11 0,-28-29 20 16,11 14 5-16,17 15-4 0,-37-23-1 0,15 13 1 15,-3 1 15-15,-3 4 18 0,-9-1 9 16,5 11 7-16,-15-2-11 0,5 9-18 0,-7 4-15 16,2 8-7-16,0 5 11 0,5 8-30 0,-2 5 33 15,4 6-25-15,-5 7 9 0,5 8 18 0,-4 7-17 16,3 8 17-16,-2 5-25 0,5 5 1 0,1 6 17 16,5 5-15-16,3 3 14 0,6 6 1 15,6-4-31-15,8 1 2 0,8-2 13 0,10-5-15 16,9-9 14-16,11-7 2 0,12-8-21 0,12-9 18 15,10-7-12-15,11-8 15 0,11-11-5 0,10-8 15 16,7-16 1-16,13-9 4 0,-1-21 3 0,10-11-5 16,2-24 8-16,3-15-9 0,0-25 16 15,0-15-20-15,-13-16 5 0,-11-14 2 16,-16-13-10-16,-12-5-6 0,-16-6-1 0,-15 5-5 16,-19 8 0-16,-21 11 5 0,-23 10 12 0,-22 11-6 15,-22 13-11-15,-19 8 11 0,-20 6-20 0,-14 7-11 16,-14 10-1-16,-13 4-32 0,3 23-27 0,-9 5-57 15,20 43-70-15,-16 4-213 0,23 35-135 0,13 33 106 16,-1 6 448-16</inkml:trace>
  <inkml:trace contextRef="#ctx0" brushRef="#br2" timeOffset="1.66153E6">20455 14908 1249 0,'1'-17'72'16,"-1"17"-39"-16,0 0-2 0,0 0 6 0,0 0 10 15,0 0 3-15,0 0-13 0,0 0-13 16,0 0-12-16,-5 24-2 0,5-24-2 0,-7 32 5 16,2-13-6-16,2 3 4 0,-4-3-7 0,3 2 7 15,-4-2 0-15,5 0 8 0,3-19 0 0,-8 32 2 16,8-32-6-16,0 0-4 0,0 0-6 0,0 0-4 16,0 0 0-16,0 0-1 0,0 0 4 0,21-12-2 15,-11-5 1-15,2-5-2 0,1-2 4 0,-1-4-5 16,4 0 5-16,0-2-7 0,1 0 7 0,-1 1-7 15,0 2 5-15,-2 4-5 0,-2 6 4 0,-12 17-5 16,19-23 5-16,-19 23-2 0,0 0 0 0,0 0 3 16,0 0-3-16,0 0 1 0,0 0 0 0,0 0 0 15,0 0 0-15,0 0 1 0,7 23-1 16,-7-23 3-16,-1 22 2 0,1-22 3 0,-3 25 1 16,3-25 2-16,2 29-3 0,-2-29 2 0,7 31-7 15,-7-31 1-15,16 29-5 0,-16-29 4 0,24 26-3 16,-24-26 3-16,26 23-5 0,-26-23 2 0,29 15-1 15,-29-15 1-15,34 5 1 0,-15-8 0 0,2-3 0 16,0-4 0-16,0-4 2 0,1-3-1 0,0-5 4 16,-2-1-5-16,-2-2 3 0,-1-1-6 0,-2 2 5 15,-3 2-6-15,-3 3 5 0,-1 2-3 0,-8 17 1 16,9-22-2-16,-9 22 3 0,0 0-1 0,0 0 1 16,0 0 1-16,0 0-1 0,0 0-1 0,7 17-2 15,-3 3 3-15,2 9-4 0,1 6 5 16,-1 2-6-16,0 3 7 0,-1 0-8 0,-1-4 6 15,3-1-11-15,0-6 1 0,1-4-18 0,-8-25-12 16,27 31-40-16,-27-31-31 0,40 6-61 0,-26-25-64 16,22 13-128-16,-5-10-130 0,-5-13 102 0,16 13 390 15</inkml:trace>
  <inkml:trace contextRef="#ctx0" brushRef="#br2" timeOffset="1.66192E6">21610 14728 1254 0,'0'0'85'15,"-28"11"-39"-15,28-11-4 0,-17-4 5 0,17 4 1 16,0 0-8-16,0 0-12 0,-23-15 1 16,23 15 2-16,0 0 5 0,-19-9 1 0,19 9-2 15,-19-6-8-15,19 6-4 0,-17-3 0 0,17 3 1 16,-17 4-1-16,17-4-4 0,-18 11-3 0,18-11-8 15,-18 23 1-15,18-23-1 0,-17 29 0 0,17-29-3 16,-13 29 2-16,13-29-6 0,-8 30 2 0,8-30-4 16,1 25 2-16,-1-25-3 0,5 20 2 0,-5-20-2 15,0 0 3-15,19 19-3 0,-19-19 2 0,18 12-1 16,-18-12 0-16,20 10 0 0,-20-10 2 0,24 6 0 16,-24-6 0-16,25 5-3 0,-25-5 1 0,22 7-1 15,-22-7 1-15,0 0 0 0,21 12 1 0,-21-12 0 16,0 0 1-16,6 26-3 0,-6-26 3 15,-5 27-3-15,0-8 4 0,-6 1-4 0,-1 2 3 16,-3 0-6-16,0-2 3 0,-1 0-7 0,16-20 0 16,-25 26-16-16,25-26-10 0,0 0-41 0,-19 3-40 15,19-3-101-15,0 0-298 0,2-29-2 0,3 10 95 16</inkml:trace>
  <inkml:trace contextRef="#ctx0" brushRef="#br2" timeOffset="1.66212E6">21712 14377 1814 0,'0'0'55'16,"0"0"-30"-16,0 0-9 0,0 0-7 0,0 0-5 16,0 0-3-16,0 0-2 0,0 0-1 0,0 0-6 15,0 0-10-15,21 8-20 0,-21-8-33 0,26-4-40 16,-26 4-54-16,35-11-70 0,-24-9 25 0,24 17 15 15,0-6-225-15,-10-16 90 0,17 18 211 0</inkml:trace>
  <inkml:trace contextRef="#ctx0" brushRef="#br2" timeOffset="1.66253E6">22111 14055 1342 0,'0'0'138'16,"0"0"-65"-16,0 0-16 0,0 0-8 0,0 0-7 15,0 0-11-15,0 0-6 0,0 0 0 0,0 0 0 16,27-18 0-16,-27 18-3 0,30-8-3 0,-11 5-2 16,-1 0-4-16,0 1-5 0,-1 2-3 0,-17 0 0 15,31 3-3-15,-31-3 2 0,23 6-1 0,-23-6-1 16,0 0 1-16,18 14 4 0,-18-14 0 15,0 0 1-15,7 20-3 0,-7-20 1 16,0 0-3-16,-5 22 0 0,5-22-3 0,-9 21 3 16,9-21-1-16,-14 28 7 0,3-10 0 0,-1 3 6 15,-4-1-2-15,1 6 4 0,-1-2-12 0,1 1-5 16,1-2 0-16,4-2 0 0,3-4 0 0,7-17 0 16,-5 23 0-16,5-23 0 0,0 0 0 0,14 19 0 15,-14-19 0-15,29 3 0 0,-10-6 0 0,3-2 0 16,3-3 0-16,3-2 0 0,4-3 0 15,1-3 0-15,4 3-25 0,-3-3-18 0,6 8-23 16,-8-10-49-16,13 21-111 0,-24-10-337 0,12 4-9 16,-4 5 136-16</inkml:trace>
  <inkml:trace contextRef="#ctx0" brushRef="#br2" timeOffset="1.66364E6">20670 15624 1135 0,'0'0'98'0,"0"0"-46"0,0 0-13 15,0 0 1-15,0 0 4 0,0 0-2 0,-22 6-15 16,22-6-17-16,-19 27-3 0,7-9 0 0,3 5 11 15,-4 1-1-15,4 5 10 0,-3-4 12 0,4 5-33 16,-2-1 29-16,3 2-32 0,-1-2 13 0,3 2 4 16,2-3-13-16,0-1 5 0,5-4-14 0,-1-5 5 15,-1-18-4-15,8 18 1 0,-8-18 1 0,0 0-2 16,23 5 1-16,-23-5 1 0,25-12-1 16,-25 12-2-16,26-27 5 0,-12 6-5 0,0 0 7 15,2-3-5-15,-2-3 4 0,-2 0-5 16,0-2-14-16,-1 1 32 0,-4 2-30 0,1 2 30 15,-4 1-12-15,0 5-5 0,-4 18 4 0,1-27-2 16,-1 27 2-16,0 0 8 0,0 0 9 0,0 0 3 16,0 0 4-16,0 0-9 0,0 0-9 15,0 0-5-15,0 0-5 0,0 0 1 0,-16 24 0 16,16-24 4-16,-2 32 0 0,2-32 6 0,-1 30-4 16,1-30-13-16,0 25 27 0,0-25-32 0,0 0 29 15,13 21-16-15,-13-21 0 0,21 1 1 0,-21-1-13 16,35-16 35-16,-13 2-29 0,6-7 27 0,5-4-12 15,3-4-11-15,4-3 7 0,1 0-7 16,-3 0 5-16,0 3-5 0,-4 4 3 16,-5 3-3-16,-2 4 2 0,-5 5-3 0,-5 4 3 15,-17 9-1-15,20-2 2 0,-20 2 0 0,0 0 0 16,2 29-1-16,-6-8-3 0,-3 5 3 0,-5 7-6 16,-3 3 6-16,-3 5-8 0,-3 2-6 0,-1 2 20 15,1 1-20-15,-1-2 21 0,2-3-11 0,4-5-10 16,5-9-2-16,7-7-24 0,4-20-29 0,0 0-40 15,0 0-54-15,34-1-87 0,-25-27-155 16,17-3-110-16,7 1 110 0,-8-22 403 0</inkml:trace>
  <inkml:trace contextRef="#ctx0" brushRef="#br2" timeOffset="1.66384E6">21854 15227 1260 0,'0'0'407'0,"0"0"-348"15,-20 27-18-15,7-10-18 0,-4 1-16 0,-2 5 4 16,0 6-11-16,-4 4 5 0,0 5-9 0,-4 6 7 16,-2 4-9-16,-3 4 10 0,-1 5-12 0,-1 2 13 15,-1 2 4-15,2 0-22 0,0 1 20 0,1 0-21 16,4-4 4-16,3-5 12 0,7-7-16 0,5-11-5 16,9-6-39-16,4-29-38 15,12 24-75-15,-12-24-76 0,33-25-177 0,-4 9-47 16,-3-25 184-16</inkml:trace>
  <inkml:trace contextRef="#ctx0" brushRef="#br2" timeOffset="1.66436E6">22097 15434 1352 0,'-19'5'119'15,"19"-5"-29"-15,0 0-13 0,-20 6-12 0,20-6-6 16,-22 2-14-16,22-2-11 0,-26 6-1 0,9 0-13 15,17-6-2-15,-31 17-3 0,31-17-1 0,-31 23-4 16,31-23 1-16,-29 32-5 0,15-15-3 16,1 0-4-16,13-17 3 0,-18 32-6 0,18-32 8 15,-10 32-6-15,10-32 2 0,-3 29-1 16,3-29-1-16,2 25-2 0,-2-25 5 0,10 18-4 16,-10-18 3-16,0 0-1 0,25 12 1 0,-25-12 0 15,32-2 1-15,-15-3 0 0,3-2-1 0,-2 0 3 16,0-2-5-16,2 1 4 0,-2 0-2 0,1 4-1 15,-2 1 3-15,-17 3-2 0,23 1 1 16,-23-1 7-16,0 0 2 0,14 17 1 0,-14-17 1 16,1 27-10-16,-3-8 1 0,-3 5-5 0,-4 2-11 15,-3 4 22-15,-3 4-24 0,-5 1 22 0,-2 1-6 16,0 3-7-16,0-5 8 0,4-3-8 0,0-3 4 16,1-6-7-16,17-22-4 0,-25 28-10 15,25-28-22-15,0 0-47 0,0 0-53 16,0 0-114-16,0 0-297 0,8-33 20 0,4 9 227 15</inkml:trace>
  <inkml:trace contextRef="#ctx0" brushRef="#br2" timeOffset="1.66484E6">22333 14997 1520 0,'0'0'170'0,"0"0"-113"16,0 0-23-16,0 0-10 0,0 0-5 0,0 0-5 15,0 0-1-15,0 0 0 0,0 0 1 0,19-2 1 16,-19 2-3-16,0 0-5 0,21-4-2 0,-21 4-3 16,18-6-1-16,-18 6 1 15,22-11-2-15,-22 11 3 0,24-10-3 0,-24 10 2 16,23-9-3-16,-23 9 0 0,17-2 3 0,-17 2 4 16,0 0 4-16,0 0 3 0,10 20-1 0,-10-20-7 15,-6 32 0-15,-4-8-6 0,-3 5 4 0,-5 6-3 16,-4 2-3-16,-3 3 27 0,1 3-13 0,-3-3 22 15,4-3-31-15,1-4-2 0,7-7 0 0,4-8 0 16,11-18 0-16,-6 20 0 0,6-20 0 16,0 0 0-16,28 1 0 0,-7-9 0 0,3-6 0 15,6-5 0-15,3-3 0 0,6-3 0 0,1-1 0 16,2 3 0-16,0-1 0 0,-3 10-34 0,-5-3-19 16,1 13-54-16,-18-13-102 0,15 18-398 0,-32-1 0 15,24 4 178-15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4T02:49:11.09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1566 781 834 0,'0'0'204'0,"0"0"-137"0,11-22-27 16,-11 22-2-16,0 0-5 0,17-20 7 0,-17 20-1 16,0 0 1-16,0 0 35 0,0 0-31 0,0 0 4 15,0 0-1-15,0 0-43 0,0 0 20 16,0 0-8-16,0 0-10 0,-2 29-3 15,-4 0-1-15,1 12 9 0,-1 5-9 0,1 10 14 16,-3 4-11-16,4 3 15 0,-2 5-2 0,-1 2-26 16,1-1 19-16,0-3-26 0,0 0 4 0,3-3 17 15,0-7-20-15,3-5 1 0,6-1-34 0,-2-16-12 16,13 7-44-16,-7-22-34 0,18 10-42 0,-28-29-82 16,38 9-179-16,-6 3 35 0,-32-12 405 15</inkml:trace>
  <inkml:trace contextRef="#ctx0" brushRef="#br0" timeOffset="187.471">1712 1463 684 0,'-24'-21'178'16,"3"11"-55"-16,-7-6-2 0,28 16-8 15,-38-18-4-15,38 18-4 0,-24-2-8 0,24 2-18 16,0 0-30-16,0 0-18 0,0 0-21 16,0 0-8-16,0 0 0 0,0 0-2 0,32-5 4 15,-7-4 0-15,9-5 1 0,6-4-4 0,7-5 2 16,5-3-6-16,4-3-9 0,1-3 19 0,3-1-52 15,-7-6-3-15,7 7-61 0,-18-14-72 0,19 9-83 16,-20 5-252-16,-2-5 52 0,6 12 380 0</inkml:trace>
  <inkml:trace contextRef="#ctx0" brushRef="#br0" timeOffset="374.986">2288 564 1401 0,'-20'33'102'0,"-1"-7"-26"0,9 6-6 0,-3 1-23 15,4 7-16-15,-1 4 4 0,4 0-37 0,-2 6 17 16,4 2 10-16,0-1-20 0,2 4 8 16,3 2-19-16,0 1-6 0,2 4 19 0,-1-3-22 15,1 5 23-15,0 0-7 0,1-1-17 0,-2 1 5 16,3-3-30-16,0-7-11 0,9 5-41 0,-5-17-14 16,21 7-68-16,-12-29-52 0,24-5-181 0,0 1-75 15,-6-24 296-15</inkml:trace>
  <inkml:trace contextRef="#ctx0" brushRef="#br0" timeOffset="781.2474">2916 1202 1489 0,'-24'11'47'16,"-14"-4"16"-16,9 7-35 0,-5-4 18 0,3 5-2 15,-1-1-20-15,1 2 1 0,-1 1-9 16,3 2 8-16,-2-2-3 0,3 8 3 0,0-4-13 15,1 6 3-15,4 2-7 0,2-2 5 0,3-1-3 16,5 1 3-16,0-1-9 0,5 3 5 0,3-2-7 16,5 0 3-16,5-3-5 0,3-5 1 15,-8-19 0-15,32 27 0 0,-10-24 0 0,5 0-1 16,4-7 1-16,5-4 0 0,1-8 1 0,1-6-2 16,0-3 3-16,-2-5-5 0,-1 2 6 15,1-4-5-15,-3 0 5 0,-6-3-7 0,-1 1 3 16,-3 4-8-16,-6 1 3 0,-1 4-2 0,-5 2 5 15,-4 3 0-15,-7 20 5 0,5-28-3 0,-5 28 3 16,0 0 3-16,0 0-4 0,0 0 1 0,0 0-3 16,-19-4-1-16,19 4 5 0,-19 29-6 0,8-2 5 15,-2 4 4-15,1 3-12 0,0 3 12 0,1-5-15 16,1 1 0-16,4 1-14 0,0-4-5 16,6 1-22-16,0-3-5 0,10 6-30 15,-6-15-16-15,17 15-49 0,-21-34-48 0,40 31-94 16,-11-16-208-16,-4-18 86 0,17 15 414 0</inkml:trace>
  <inkml:trace contextRef="#ctx0" brushRef="#br0" timeOffset="1156.252">3385 1333 1170 0,'-29'23'339'15,"9"-12"-302"-15,20-11-5 0,-33 32-5 0,18-9 9 16,-2-1-12-16,4 5 4 0,-4 0-8 15,3 2 5-15,0 0-11 0,3-1 2 0,2 0-11 16,3 0 0-16,4-3-6 0,2-2 5 16,3-3-5-16,-3-20 3 0,13 27-3 0,-13-27 2 15,18 16 0-15,-18-16 1 0,19 6 0 0,-19-6 1 16,21-7 1-16,-21 7 4 0,28-28 7 0,-10 8-5 16,-2-11 7-16,2-1-10 0,0-3 5 0,2-3-6 15,-1 2 5-15,0 1-8 0,-4 1 5 0,1-1-9 16,-1 1 7-16,-1 5-8 0,0 1 6 0,-2 6-5 15,-2 4 5-15,-10 18-5 0,12-18 2 16,-12 18-4-16,0 0-3 0,0 0 3 0,0 0-2 16,5 25 4-16,-4-3-7 0,0 4-1 15,0 5-9-15,-2 3 0 0,4 1-8 0,-3-1 2 16,7 0-10-16,-1-4-2 0,7 3-21 0,-2-10-8 16,12 9-20-16,-7-14-6 0,16 11-19 0,-10-18-14 15,17 11-56-15,-11-17-23 0,14 0-83 16,6 6-112-16,-19-29 288 0</inkml:trace>
  <inkml:trace contextRef="#ctx0" brushRef="#br0" timeOffset="1515.6302">4071 1420 1134 0,'-29'-22'203'0,"29"22"-97"0,-35-25-7 16,35 25-10-16,-35-16-14 0,18 13-20 0,-5 2-13 16,1 7-3-16,-3 0-11 15,1 8 0-15,-2 1-13 0,2 4 0 0,2 4-6 16,3 2 3-16,5 4-8 0,1 0 4 0,4 0-8 15,5 0 4-15,4-4-4 0,4 2 4 0,5-6-4 16,3-1 2-16,6-5-2 0,6-7 0 0,5-3 3 16,4-9-1-16,1-9 3 0,1-6-3 15,0-9 4-15,1-8-5 0,0-3 7 0,1-7-8 0,0-4 7 16,-1-2-6-16,-1-2 10 0,-1-4-8 16,-2 1 3-16,-3-7 8 0,-3 1-12 0,-4 3 3 15,-6 2-5-15,-2 2 0 0,-4 5 0 0,-2 0 0 16,-3 11 0-16,-3 8 0 0,-3 10-10 0,0 22 12 15,0 0-21-15,0 0 19 0,-17-5 20 16,6 26-23-16,-2 14 13 0,-4 12-10 0,-5 13 0 16,-1 4 0-16,-1 2 0 0,3 3-18 15,5-4 7-15,4-3-23 0,5-2 4 0,6-3-10 16,7 0-18-16,-1-5-5 0,12 1-26 0,-8-13-32 16,18 10 5-16,-8-23 2 0,16 16-42 0,-12-20-181 15,8-10-126-15,8 9 67 0</inkml:trace>
  <inkml:trace contextRef="#ctx0" brushRef="#br0" timeOffset="1984.3857">4700 1232 1522 0,'-21'4'105'0,"21"-4"-18"16,-28 27-32-16,15-6-6 0,-3 1-19 0,2 7 7 15,0 0-14-15,3 1 3 0,2 3-13 0,4 0 4 16,4-3-13-16,2-2 3 0,5-5-6 0,2 1 1 15,3-6-3-15,4 0 4 0,-15-18-5 16,33 26 4-16,-15-19-3 0,0-2 2 0,2-7 0 16,-2-4 0-16,0-3 1 0,0-8-2 0,-1-1 4 15,2-5 2-15,-2-3 5 0,2-3-5 0,-3-1 4 16,1 0-11-16,-2 2 3 0,-2-1-4 0,-2 2 5 16,0 3-6-16,-3 4 6 0,1 3-8 15,-9 17-3-15,13-20-2 0,-13 20-3 16,0 0 2-16,0 0 3 0,0 23 0 0,-2 6-2 15,-6 12 3-15,-1 8-5 0,-7 11 4 0,-2 13-24 16,-4 8 17-16,-1 11-22 0,0 3 19 0,-1 5 33 16,4-3-15-16,-2-5 23 0,1-1-6 0,2-13-14 15,2-7 19-15,1-7-13 0,3-8 10 0,0-10-7 16,2-8-8-16,2-8 10 0,1-7-10 0,8-23 21 16,-9 22-10-16,9-22 7 0,0 0-13 15,0 0-14-15,-5-17 19 0,2-3-23 0,-1-7 19 16,1-9-7-16,1-4-5 0,2-2 4 15,-2-3-2-15,1-6 0 0,-1-2 0 0,-1-3 0 16,2-3 0-16,4-5 0 0,1 1 0 0,5 1-20 16,3 4 16-16,0 12-19 0,2 4 14 0,0 8-5 15,0 3-16-15,1 4-19 0,-2-3-29 0,12 14-113 16,-19-18-310-16,20 11-100 0,3 1 75 16</inkml:trace>
  <inkml:trace contextRef="#ctx0" brushRef="#br0" timeOffset="2387.7116">6223 793 1105 0,'0'0'315'0,"0"0"-227"0,1 21 0 16,-1-21-32-16,0 0-26 0,-21 28-21 0,8-7-5 15,-2 6-3-15,-3 11 12 16,-3 4-5-16,2 5 7 0,-3 6-15 0,4 4 20 16,1 1 2-16,5 0-23 0,1-3 24 0,5-2-30 15,2-4 1-15,4 1 12 0,5-4-12 0,1-5 8 16,4-3-10-16,0-7-4 0,5 0-14 0,0-8-15 16,5 8-51-16,-20-31-41 0,38 35-91 0,-38-35-181 15,19 1-89-15,1 9 145 0</inkml:trace>
  <inkml:trace contextRef="#ctx0" brushRef="#br0" timeOffset="2559.6079">6045 1302 1640 0,'0'0'123'0,"0"0"-68"0,0 0-19 16,0 0-19-16,0 0-7 0,0 0-4 15,0 0 3-15,13 19 1 0,-13-19 0 0,38 9-5 16,-10-9-2-16,5-5-2 0,5-3 0 0,4-3-8 15,3-5-15-15,9 1-25 0,-4-10-25 0,12 4-93 16,-19-17-69-16,23 7-238 0,-14 3-84 0,-7-6 206 16</inkml:trace>
  <inkml:trace contextRef="#ctx0" brushRef="#br0" timeOffset="2762.6979">6721 653 1544 0,'-25'39'234'0,"-7"-1"-180"15,9 10-20-15,-4 4 5 0,5 6-30 0,-2 0 21 16,3 0 5-16,-1-1-17 0,5-1 6 0,3 0-4 16,4 0-22-16,5-5 10 0,3-1-15 15,3-5 1-15,5-4 6 0,4-5-10 0,4-2-2 16,6-3-23-16,2-8-2 0,6-2-19 0,-4-10-25 16,14 6-48-16,-16-24-116 0,29 18-140 0,-11-15-174 15,-5-12 75-15,15 14 484 0</inkml:trace>
  <inkml:trace contextRef="#ctx0" brushRef="#br0" timeOffset="2950.2021">7027 1173 1681 0,'6'25'98'0,"-26"0"-36"0,6 4-36 16,-3 2 19-16,2 4-8 0,0-2-17 0,2 3 5 15,1-2-11-15,3 0 1 0,2-3-15 0,3 0 3 16,3-4-8-16,4-1 1 0,3-4-15 0,0-6-8 15,5 3-26-15,-11-19-18 0,25 30-48 16,-25-30-74-16,34 11-209 0,-34-11-177 0,32-14 57 16,-8 16 491-16</inkml:trace>
  <inkml:trace contextRef="#ctx0" brushRef="#br0" timeOffset="3366.3971">7326 1074 1362 0,'-3'33'365'0,"3"-33"-293"0,-5 26-10 0,5-26-2 16,-2 29-5-16,-2-12-10 0,2 2-20 0,-3 2-24 16,1 1-1-16,-3 1 0 0,0 1 0 15,-2 1 0-15,0 4 0 0,-2-1 0 0,0 2 0 16,-2-3 0-16,1 1 0 0,0-2 0 0,1 1 0 15,0-3 0-15,3-3 0 0,2-3 0 16,6-18 0-16,-6 27 0 0,6-27 0 0,0 0 0 16,0 0 0-16,0 0 0 0,18 9 0 0,-18-9 0 15,28-20 0-15,-9-1 0 0,4-4 0 0,3-5 0 16,1-6 0-16,-2 1 0 0,1-1 0 16,-3 1 0-16,0 2 0 0,-5 1 0 0,3 4 0 15,-2 1 0-15,0 2 0 0,-2 3 0 0,-3 2 0 16,-14 20 0-16,23-22 0 0,-23 22 0 0,0 0 0 15,0 0 0-15,0 0 0 0,16 18 0 0,-15-1 0 16,2 6 0-16,-1 6 0 0,-1 1 0 0,-1 4 0 16,2-3 0-16,-2 2 0 0,2-2 0 0,3-4 0 15,2 0-35-15,2-6-15 0,5 1-9 16,-14-22-13-16,37 30-33 0,-37-30-49 0,50 10-120 16,-31-16-290-16,8-8 30 0,9 4 335 0</inkml:trace>
  <inkml:trace contextRef="#ctx0" brushRef="#br0" timeOffset="3569.5045">8131 697 1670 0,'-18'32'77'0,"-10"7"-35"16,4 6-16-16,-2 5 8 0,3 6 9 0,-2-3-16 15,6 5 10-15,-3 2-17 0,6-2-11 0,1-1 7 16,6-4-23-16,1-5 12 0,4-1-26 0,4-4-9 15,-2-6 0-15,8-2-24 16,-2-8-2-16,11 5-106 0,-15-32-19 0,17 40-94 16,-17-40-170-16,0 0-20 0,7 21 186 0</inkml:trace>
  <inkml:trace contextRef="#ctx0" brushRef="#br0" timeOffset="3710.1485">7875 1102 1299 0,'0'0'107'0,"13"24"-51"0,-13-24-27 0,17 23-10 16,-17-23-21-16,29 22-7 0,-7-13-24 0,-2-9-38 15,17 4-73-15,-12-15-112 0,15 1-219 0,10 8 3 16,-10-14 425-16</inkml:trace>
  <inkml:trace contextRef="#ctx0" brushRef="#br0" timeOffset="3991.399">8592 902 1448 0,'-38'16'111'0,"12"3"-21"16,-9 1-10-16,6 5-6 0,-6 0-13 0,3 8-4 15,-1-3-10-15,5 4-4 0,4-2-17 0,6-2-16 16,4-2-10-16,7-5-8 0,5-3 6 16,4 1-18-16,-2-21 24 0,17 29-2 0,-17-29-3 15,37 19 2-15,-13-13-4 0,5-2 4 16,4-7-3-16,1 1 3 0,0-3 1 0,-1 0-4 15,-3 0 3-15,-4 3 1 0,-7 0 0 0,-19 2 1 16,22 1 0-16,-22-1 0 0,0 0 3 0,0 0-3 16,0 19 0-16,0-19-2 0,-13 28-1 0,-2-6 0 15,-3 0 0-15,-5 4-7 0,-2-3-5 16,-1-2-7-16,4 2-16 0,-2-3-13 0,5 2-28 16,-4-10-46-16,17 17-152 0,-13-17-339 0,19-12 18 15,-28 26 350-15</inkml:trace>
  <inkml:trace contextRef="#ctx0" brushRef="#br0" timeOffset="4178.9346">7272 718 1793 0,'-59'20'187'0,"16"-13"-182"0,11-2-6 16,9-2-13-16,23-3-11 0,-24 8-27 0,24-8-87 15,0 0-221-15,0 0-225 0,0 0-1 16,0 0 364-16</inkml:trace>
  <inkml:trace contextRef="#ctx0" brushRef="#br0" timeOffset="4694.517">10247 619 1152 0,'-3'-18'244'15,"-6"-7"-197"-15,-5-4 1 0,5 1-2 16,-7 0 1-16,1-2-10 0,-6 4-10 0,2 0-1 16,-7 4 2-16,7 5 5 0,-4 1 2 0,5 8-1 15,-4 3-2-15,0 7-6 0,-2 8-4 16,-1 3-1-16,-2 8-2 0,1 8-1 0,-6 9 1 16,2 9 3-16,-4 12-2 0,4 5-21 0,0 3 7 15,3 5-9-15,3-7-2 0,3 3 22 0,7-6-16 16,4-4 4-16,6-2-6 0,8-3 3 0,4 1-6 15,6-5-21-15,5-6 6 0,1-5-26 0,5-5-2 16,-3-6-8-16,7 0-30 0,-9-14-37 16,14 11-80-16,-34-24-137 0,35 7-215 0,-8 4 58 15,-27-11 466-15</inkml:trace>
  <inkml:trace contextRef="#ctx0" brushRef="#br0" timeOffset="5428.918">9498 1128 1491 0,'-9'17'330'16,"9"-17"-313"-16,0 0-15 0,0 0-2 0,32 1 0 15,-10-2 2-15,6 0 0 0,4-3-1 0,6 1 0 16,5-3 4-16,3-1-3 0,6 0 3 0,2 0-3 16,0 0 0-16,1 0-3 0,0-2 2 0,-3 3 1 15,1-2 0-15,-4 2-5 0,-1 0 3 16,-7 1-2-16,-3 1 4 0,-7 4-2 15,-4-1 2-15,-6 1-3 0,-21 0 0 0,24 1 0 16,-24-1 2-16,0 0 14 0,0 0 6 0,0 0 11 16,0 0-5-16,0 0-13 0,0 0-7 0,-28 20-3 15,11-13 3-15,-1 2 3 0,-4 2 6 0,0 4-1 16,-1 2-4-16,-1 1-6 0,-2 2-5 0,2 2 0 16,-2 1 0-16,4 3-1 0,2-2 2 15,2 0-1-15,3 0 0 0,6 2 0 0,3-7 0 16,6 3 0-16,4-3 0 0,5-2 0 0,6 0 0 15,5-5 0-15,7-6 0 0,4-2 0 0,6-6 0 16,3-2 0-16,5-7 0 0,2-5 0 16,1-5 0-16,-5-4 0 0,0-2 0 0,-7 1-2 15,-4-1 2-15,-5-1-8 0,-6 3 10 0,-7-2 6 16,-4 3-8-16,-4 0 0 0,-6 2 0 16,-4-1 0-16,-3 4 0 0,-5 1 0 0,-2 1 0 15,14 17 0-15,-32-26 0 0,13 16 0 0,2 4 0 16,0 3 0-16,17 3 0 0,-26 1 0 0,26-1 0 15,0 0 0-15,-20 10 0 0,20-10 0 0,0 0 0 16,3 17 0-16,-3-17 0 0,13 21 0 0,-13-21 0 16,25 22 0-16,-8-8 0 0,4-1 0 15,0-2 0-15,1 1 0 0,0 0 0 16,0 0 0-16,-1 4 0 0,-1 2 0 0,-1 0 0 16,-2 3 0-16,-2-2 0 0,0 1 0 0,-3 0 0 15,-3 1 0-15,-1 0 0 0,-2 4 0 0,-4-1-9 16,-1-1 7-16,-3 1-6 0,-2-5 7 0,4-19-1 15,-8 33 2-15,8-33-3 0,-12 23 3 0,12-23 1 16,0 0 3-16,-17 13 3 0,17-13-1 16,0 0 1-16,0 0-7 0,0 0 0 0,-4-19 0 15,4 19 0-15,7-33 0 0,1 14 0 0,1-4 0 16,3-1 0-16,3-3 0 0,2 3 0 0,1-1 0 16,2 0 0-16,-4 2 0 0,-2 2 0 0,0 0 0 15,-1 4 0-15,-13 17 0 0,21-29 0 16,-21 29 0-16,15-23 0 0,-15 23 0 0,17-18-13 15,-17 18-72-15,26-21-79 0,-25-3-132 16,-1 24-319-16,29-19 10 0,-29 19 337 0</inkml:trace>
  <inkml:trace contextRef="#ctx0" brushRef="#br0" timeOffset="6022.6796">12711 669 1490 0,'-33'7'228'15,"10"-9"-218"-15,0-1 0 0,1 4-4 0,-4 3 4 16,-2 2-6-16,-5 4-6 0,-4 5 26 0,-5 0-37 16,0 2-11-16,-3 7 17 0,5-1-17 15,-3 7 58-15,5 4 13 0,2-5-10 0,6 0-1 16,4-2-22-16,8-4 3 0,6-5-8 0,5-1-1 16,7-17-4-16,10 25 0 0,-10-25-6 0,34 24 3 15,-5-15-4-15,8-4 0 0,5-4 5 16,7-3-2-16,3-1 4 0,3 0-3 0,-1 1-3 15,-2 4 0-15,-3 0 2 0,-4 4-4 0,-6 4 7 16,-7 1 2-16,-7 4-3 0,-7 2 14 16,-7 4-4-16,-6 3 12 0,-6 3-6 0,-4 0-29 15,-9 5 22-15,-3 0-29 0,-7 0 21 0,-3 3 10 16,-2-7-9-16,0 0 6 0,0-4-9 0,3-5 2 16,4-3-2-16,4-6 0 0,18-10-4 0,-17 8-10 15,17-8-19-15,0 0-19 0,0 0-19 0,16-22-48 16,13 10-93-16,-10-24-240 0,20-2-146 0,11 5 132 15</inkml:trace>
  <inkml:trace contextRef="#ctx0" brushRef="#br0" timeOffset="6241.4357">13245 508 1828 0,'-33'28'53'0,"13"-5"-14"16,3 7 3-16,-1 9 1 0,2 2-42 0,-2 0 19 15,1 4-23-15,0-2 9 0,2 4 12 0,2 2-20 16,2-1 4-16,1-1-2 0,2 2 0 0,-1-1 0 16,2 0 0-16,1 0 0 0,1-4-18 0,1-4 10 15,1-1 3-15,0-3-15 0,1-6 0 16,2-2-21-16,-1-5-18 0,5-1-17 0,-4-22-36 16,13 29-74-16,-13-29-100 0,0 0-292 15,17-8 55-15,-16-11 409 0</inkml:trace>
  <inkml:trace contextRef="#ctx0" brushRef="#br0" timeOffset="6428.9375">13076 1076 1732 0,'0'0'102'0,"0"0"-53"16,0 0-15-16,0 0-15 0,0 0-3 16,0 0-2-16,2 21-4 0,-2-21 1 0,21 13-6 15,-21-13-3-15,37 5 0 0,-10-9 0 0,3-2-3 16,6-3-9-16,1-6-18 0,8-1-17 15,-1-4-24-15,12 2-33 0,-12-10-52 0,18 6-89 16,-23-9-108-16,1 4-186 0,10 9 80 0,-26-9 457 16</inkml:trace>
  <inkml:trace contextRef="#ctx0" brushRef="#br0" timeOffset="6601.7609">13653 533 1500 0,'-1'23'208'0,"-25"3"-126"0,8 10-21 16,-5 1-7-16,2 6-33 0,-4 0 8 0,3 7-13 15,-2 2 5-15,4 2 16 0,1-2-22 0,4 2-12 16,2-5-3-16,1 3 0 16,2-2 0-16,3-3-15 0,4-2-6 0,3-5-26 15,5 1 7-15,-1-6-16 0,7 1-14 0,-4-8-16 16,14 6-75-16,-21-34-111 0,21 31-312 0,3-10 34 16,-24-21 406-16</inkml:trace>
  <inkml:trace contextRef="#ctx0" brushRef="#br0" timeOffset="7185.3156">14084 768 1502 0,'-5'28'156'0,"-13"-6"-88"0,4 7 4 15,-6 1-6-15,4 4-2 0,-7 2-16 16,3-1 3-16,-3 2-31 0,2 3-20 15,2 2 0-15,1 2 0 0,-1-3 0 0,4-1 0 16,1-3 0-16,2-6 0 0,2-4 0 0,4 0 0 16,3-6 0-16,1-3 0 0,2-18 0 0,5 17 0 15,-5-17 0-15,0 0 0 0,0 0 0 0,23-6 0 16,-23 6 0-16,27-40 0 0,-7 11 0 0,5-7 0 16,2-2 0-16,-3-2 0 0,2-2 0 15,-6-1 0-15,1-1 0 0,-4-2 0 0,-1-1 0 16,-4-3 0-16,-1-2 0 0,-1-2 0 0,1 1 0 15,0 2 0-15,-2 11 0 0,-3 4 0 0,-3 13 0 16,-3 23 0-16,-1-23 0 0,1 23 0 16,0 0 0-16,0 0 0 0,-11 18 0 0,11-18 0 15,-10 36 0-15,5-10 0 0,1-6 0 16,4 4 0-16,2-7 0 0,4 3 0 0,4 0 0 16,0-3 0-16,-10-17 0 0,30 28 0 0,-12-20 0 15,0-3 0-15,2-4 0 0,0-2 0 0,-1-5 0 16,-1-1 0-16,0-5 0 0,-1-4 0 0,-17 16 0 15,34-33 0-15,-17 13 0 0,-1 2 0 0,1 0 0 16,-2-4 0-16,-2 5 0 0,0-2 0 0,-2-4 0 16,1 6 0-16,-2-2 0 0,-10 19 0 15,13-19 0-15,-13 19 0 0,0 0 0 0,0 0 0 16,0 0 0-16,0 0 0 0,8 32 0 16,-6-6 0-16,-1 9 0 0,-1 5 0 0,-2 2 0 15,0 7 0-15,-3-2 0 0,1 3 0 0,-1-4 0 16,-1-2 0-16,-1 2 0 0,0-1 0 0,-2-1 0 15,0-6 0-15,3-3 0 0,-1-4 0 0,6-4-66 16,-8-7-49-16,20 9-145 0,-23-7-352 16,12-22-15-16,11 21 261 0</inkml:trace>
  <inkml:trace contextRef="#ctx0" brushRef="#br0" timeOffset="7633.5262">14725 1434 1887 0,'0'0'52'0,"-19"2"-18"0,19-2-10 16,0 0-11-16,-19 1-26 0,19-1-22 15,0 0-24-15,-28-10-37 0,28 10-122 0,-27 5-397 16,27-5-1-16,-25-1 259 0</inkml:trace>
  <inkml:trace contextRef="#ctx0" brushRef="#br0" timeOffset="7855.6372">13652 1663 1660 0,'0'0'10'16,"0"0"-18"-16,7-23 3 0,-7 23 4 16,25-24 3-16,-25 24-6 0,30-21-4 0,-30 21-18 15,27-18-31-15,-27 18-39 0,18-14-40 0,-18 14-38 16,0 0-78-16,22-11-218 0,-22 11 38 0,0 0 430 16</inkml:trace>
  <inkml:trace contextRef="#ctx0" brushRef="#br0" timeOffset="8060.6023">13080 1731 1849 0,'0'0'53'15,"-24"-2"-42"-15,24 2-15 16,0 0-18-16,0 0-30 0,-17-25-22 0,17 25-56 15,-11-27-68-15,11 27-161 0,0 0-209 0,-7-30 65 16,7 30 501-16</inkml:trace>
  <inkml:trace contextRef="#ctx0" brushRef="#br1" timeOffset="14182.7663">1997 2145 607 0,'0'0'25'0,"0"0"-11"0,-19 0-10 0,19 0 0 15,0 0 6-15,0 0 5 0,0 0 2 16,0 0 16-16,0 0 9 0,-17 5 21 0,17-5 7 16,0 0 3-16,0 0-10 0,0 0-11 0,0 0-4 15,0 0-3-15,0 0-3 0,0 0 1 0,0 0-7 16,0 0-6-16,0 0-7 0,0 0-10 0,0 0-5 15,0 0-4-15,0 0-2 0,0 0 0 0,0 0 0 16,20-11-2-16,-20 11 1 0,17 5-1 0,-17-5 0 16,24 6-1-16,-24-6 1 0,33 8-2 15,-14-7 2-15,3 1-1 0,4-1 1 16,2-2 0-16,3 0 0 0,6-3 1 0,3-1 0 16,3 1 4-16,2-2 1 0,3 0 3 0,3 1 0 15,4 0-1-15,1 0-3 0,0 1-2 0,1 2-2 16,-1 0 1-16,1 0-3 0,2 1 2 0,-2 1 0 15,2 1-1-15,1 1 1 0,1 0-1 16,1-2 0-16,0 2-1 0,1 0 0 0,3-1 0 16,-1 0 0-16,3 0 2 0,2-2 0 0,3 0 0 15,2-2 0-15,3 0 1 0,3-2-1 0,2 0 0 16,-1 0-1-16,2 0-1 0,-3 2 0 0,2-1 1 16,-2 2-1-16,1 1 2 0,-2 1-1 0,-2 0-1 15,0 1 2-15,-2 2-1 0,0 0 1 16,-2 0 0-16,0 2-1 0,-2 0-1 15,1 0 1-15,0 1-2 0,-3 0 2 0,-3 0-2 16,0 0 3-16,0 0-2 0,1 0 2 0,0-1-1 16,3-1-1-16,-1-1 0 0,-1 0 0 0,3-1 0 15,-2-1 0-15,1-1 1 0,1-1 0 0,1-1 0 16,1-1 1-16,0 0 0 0,2 0 1 0,-1 0 0 16,1 0 0-16,-1 1 1 0,-1-2 0 0,2 1 1 15,-1-1-2-15,2 0 1 0,-1 1-2 16,-2-1 0-16,2 2 0 0,-4-1-1 0,-3 2 2 15,0-1 1-15,-1 2-1 0,0 0 1 16,-1 0-2-16,0 1-1 0,-2 0 0 0,-1-1 0 16,-1 1 0-16,1-1-1 0,-2 0 2 0,0 0-2 15,1-1 0-15,0 1 1 0,3-1-1 0,-1 0 2 16,0-1-1-16,1 1 1 0,-2-1-2 16,2-2 2-16,-1 0-1 0,2 0 2 0,1-1-2 15,-1 1 0-15,1 1-1 0,-1-1 0 0,1 0-1 16,-2 2 1-16,-2-1 0 0,2 1 1 0,-3 0-2 15,2 0 1-15,-3 1 0 0,-1 1 0 0,1 0 0 16,-4 1 0-16,0 1 0 0,0-1-1 0,-3 0 1 16,1 1 2-16,2 1-2 0,-4-2 2 0,1 1-1 15,1 0-1-15,0-1 0 16,1 0 0-16,1-1 0 0,1 0 1 0,-1 0 0 16,1-1 0-16,0-2 0 0,2 1 1 0,-1-5 0 15,0 3 12-15,2-2 2 0,2 3 2 0,0 1-1 16,2 0-9-16,-2-1-2 0,-1 1-2 0,1 0 0 15,1-2 0-15,1 2-2 0,0-6 1 0,2 6 0 16,0-7-2-16,2 7 0 0,0-2 1 0,-1 1-2 16,0-1 2-16,-2 1 0 0,3-1 1 15,1-1-2-15,0 0 1 0,1 2 10 0,-3-1-12 16,0-1 13-16,-2 3-12 0,-4-3 0 0,-1 1 2 16,0 1-5-16,-2-1-30 0,0-1 30 0,-2 2-31 15,-2-1 33-15,0 0 1 0,-1 3 0 16,-3-3 0-16,0 2 0 0,-1 0 0 0,0-1 0 15,3 0-1-15,-2 0-2 0,0 1 2 16,2-2 0-16,-2 2 2 0,2-1 1 0,-1 3-2 16,2-1 1-16,-3 0 0 0,2 2 1 0,-3-2 1 15,-1 1-1-15,0 1 1 0,-4-1-1 0,-1 1-1 16,-3 0 1-16,-5 2-1 0,1-2 0 0,-4 1 0 16,-4 0 0-16,-2-1 0 0,-2 1 0 0,-3 0 0 15,-3-1 0-15,1 0 0 0,-2-1 0 0,-2-1 14 16,4 0 2-16,1-2 5 0,5 1-1 15,1-1-12-15,5 1-2 0,1-2-2 16,2 2-4-16,3-3 1 0,1 1-3 0,2 0 2 16,-1-1 0-16,0 0 0 0,1 0-1 0,-5 1 0 15,2 1 0-15,-1-1 1 0,-4 2-1 0,-4-2 1 16,-4 2-1-16,-5 0 0 0,-4 0-1 0,-17 2 1 16,17 0 0-16,-17 0 2 0,0 0 1 0,0 0 1 15,0 0 0-15,0 0 0 0,0 0-4 16,0 0 0-16,0 0-1 0,0 0-11 0,0 0-17 15,0 0-32-15,-19-5-46 0,19 5-63 0,0 0-175 16,0 0-113-16,-4 21 4 0,4-21 453 0</inkml:trace>
  <inkml:trace contextRef="#ctx0" brushRef="#br2" timeOffset="19087.3282">1420 3156 781 0,'0'0'264'0,"0"0"-201"16,0 0-17-16,0 0-17 0,0 0-3 0,0 0-6 15,-19 26-3-15,19-26-6 0,-11 34 5 0,1-13 15 16,3 7-30-16,-4 0 28 0,1 4-34 15,0 0 6-15,-1 1 3 0,3 1-9 0,1 1 7 16,1 1-9-16,1-2-1 0,3 1-23 0,-2-6-12 16,8 4-58-16,-6-13-31 0,12 7-30 0,-10-27-112 15,5 22-97-15,20-4 170 0,-25-18 201 0</inkml:trace>
  <inkml:trace contextRef="#ctx0" brushRef="#br2" timeOffset="19524.8219">1745 2617 948 0,'-40'21'212'0,"12"-9"-189"16,1 3-21-16,-5 5 15 0,3 8-1 0,-6-2 16 15,1 9 10-15,-7-1-12 0,3 7 7 0,-8-1-6 16,3 9 15-16,-6-6-7 0,6 8 5 0,-7-4-16 15,7 4 8-15,-2-3-18 0,5 3-7 0,4-4 24 16,6 3-27-16,5-4 22 0,9 0-10 16,6-4-16-16,7 3 6 0,8-2-12 0,3 3 7 15,9 3-10-15,9-2 10 0,5 2-11 16,8-1 11-16,6-3 4 0,5-2-24 0,5-7 19 16,1-6-34-16,6-5 5 0,-1-12 1 0,4-7 2 15,-2-12 6-15,6-10 12 0,0-12 20 0,-2-9-28 16,2-7 31-16,-3-10-26 0,-4-4 4 0,-5-9 14 15,-6-4-16-15,-5-3 18 0,-6-1-18 0,-6 1 26 16,-3 7 9-16,-11 1-17 0,-4 10 29 16,-12-1-28-16,-7 7 0 0,-12 1 8 0,-7 3-18 15,-6 1 6-15,-7 4-11 0,-3 3 5 0,-5 6-7 16,-4 4 7-16,-5 6-8 0,-3 6 5 16,-2 9-3-16,-2 7 0 0,2 7 2 0,2 5-6 15,7 4 4-15,6 2-13 0,11-3-14 0,14 4-51 16,0-17-73-16,33 21-135 0,-16-23-262 0,38 13 34 15,7-1 364-15</inkml:trace>
  <inkml:trace contextRef="#ctx0" brushRef="#br2" timeOffset="21354.1431">3006 3088 867 0,'0'0'278'0,"0"0"-209"0,0 0-1 16,0 0-10-16,0 0-2 0,0 0-3 0,0 0-17 16,0 0-19-16,0 0-11 0,-18 10-8 0,18-10 3 15,-6 34-5-15,3-12 7 0,2 5-6 0,0 2 7 16,0 2 13-16,1 4-30 0,2 0 29 0,0 3-30 15,1 0 9-15,1 1 9 0,-3 1-10 0,0-1 10 16,0 1-20-16,-1-4 2 0,1-1-12 16,-3-8-6-16,6-1-24 0,-4-26-25 0,6 32-41 15,-6-32-43-15,0 0-67 0,20 13-184 16,-17-31 67-16,20 14 349 0</inkml:trace>
  <inkml:trace contextRef="#ctx0" brushRef="#br2" timeOffset="21544.8227">3010 3043 1554 0,'0'0'55'0,"0"0"-20"16,0 0-29-16,0 0-8 0,0 0 2 16,0 0 5-16,0 0 7 0,23-12 0 0,-4 3 3 15,7 1-6-15,2-4-1 0,3 0-6 16,3-2 0-16,3 0-6 0,2 0-10 0,-3-1-22 15,6 7-37-15,-17-11-68 0,17 24-124 0,-17-7-261 16,-3-3 27-16,2 17 345 0</inkml:trace>
  <inkml:trace contextRef="#ctx0" brushRef="#br2" timeOffset="21751.159">2967 3442 1678 0,'0'0'25'0,"0"0"-20"16,0 0-15-16,0 0 1 0,0 0 5 0,0 0 7 16,29-15 0-16,-6 7 4 0,4-2-3 0,4-3 3 15,4 0-5-15,4-2 0 0,2-1-10 16,5 3-25-16,-4-6-21 0,7 7-24 0,-12-11-36 16,14 15-72-16,-17-12-166 0,4 3-131 0,7 14 79 15,-17-16 404-15</inkml:trace>
  <inkml:trace contextRef="#ctx0" brushRef="#br2" timeOffset="22387.9153">3772 3282 1342 0,'0'0'8'0,"-27"4"16"0,27-4-8 0,-29 8 31 15,29-8 7-15,-34 21-12 0,16-4-4 0,-5-3-8 16,3 7 4-16,-4 1-5 0,5 3 1 16,-3 2-17-16,3 3 5 0,2 0-5 0,4 3 5 15,2-3-7-15,4 0 0 0,3-4-13 16,4-5 5-16,4-2-5 0,-4-19 2 0,18 27-3 16,-1-17 2-16,4-4-1 0,4-3 1 0,6-5 1 15,2-4-1-15,2-6 4 0,1-5-4 0,2-2 5 16,-2-5-6-16,1-4 6 0,-3-2-7 0,-4-2 7 15,-3 2-7-15,-5 1 5 0,-5 1-4 16,-5 3 6-16,-3 1-5 0,-4 2 6 0,-4 2-5 16,-2 2 5-16,1 18-4 0,-14-30 3 0,14 30-3 15,-20-27 3-15,20 27-3 0,-26-16-17 0,26 16 32 16,-24-9-32-16,24 9 19 0,-17-1 3 0,17 1-18 16,0 0 11-16,0 0 12 0,0 0-17 0,0 0 0 15,0 0 2-15,31 7-12 16,-10-7 15-16,2-1 0 0,4 0 2 0,1-2 14 15,1 2-15-15,0 1 0 0,-1 2 19 0,-2 3-34 16,-2 1 34-16,-2 4-18 0,-3 1-1 0,0 1 3 16,-19-12-2-16,25 33 3 0,-16-14-5 0,-3 4 4 15,-3 1-5-15,-1 2 6 0,-4 1-6 0,-1 0 6 16,-3 0-7-16,-3-1 6 0,1 0-4 0,-2-2 3 16,1-4-2-16,9-20 2 0,-17 29-3 15,17-29 3-15,0 0 0 0,-14 17 7 0,14-17 2 16,0 0 2-16,0 0 0 0,0 0-1 15,3-19 4-15,-3 19 1 0,9-29 5 0,-2 7-5 16,2-2 1-16,0 1-5 0,0-1 4 0,1 2-6 16,-1 1 0-16,0 1-5 0,1 2 0 0,-2 1-5 15,2 0 1-15,-10 17-4 0,21-27 4 0,-21 27-5 16,29-25 2-16,-11 13-9 0,6 0-11 16,1-3-24-16,9 6-36 0,-6-14-69 0,22 24-185 15,-10-18-272-15,5 4 37 0,5 5 363 0</inkml:trace>
  <inkml:trace contextRef="#ctx0" brushRef="#br2" timeOffset="22997.3101">5656 3364 1127 0,'0'0'99'16,"-21"-8"-34"-16,21 8 2 0,-29-6 3 0,29 6-12 15,-34 2-17-15,17 2-14 0,-6-2-1 0,2 8 8 16,-4-4 3-16,2 9 5 0,-3-3-9 0,5 5-3 16,-2-2-8-16,4 4 2 0,1-3-8 0,1 4 1 15,2-1-8-15,4 1 1 0,1 0-6 16,5 2 4-16,2-3-4 0,2-2 1 0,1-17-3 15,3 24 0-15,-3-24-3 0,15 18 2 16,-15-18-3-16,23 11 2 0,-6-9 0 0,1-5 0 16,4-3 2-16,4-4 0 0,0-5 1 0,6-5-2 15,1-5 3-15,1-3-5 0,0-2 4 0,-1 0-5 16,-3 1 6-16,-1 0-6 0,-3 3 7 0,-3 2-7 16,-4 3 5-16,-3 5-4 0,-16 16 4 15,21-27-4-15,-21 27 6 0,0 0 3 0,0 0 4 16,0 0 3-16,0 0-1 0,0 0-3 0,0 0-6 15,0 0-1-15,0 0-6 0,-11 35 3 0,1-5-4 16,-1 4 7-16,-1 5-7 0,2 2 6 0,1 1-5 16,1-1 4-16,3-3-6 0,4-8 4 0,4-3-12 15,4-7-1-15,-7-20-14 0,29 26-5 16,-4-22-9-16,-1-10-13 0,11-3-28 16,-6-20-40-16,21 7-71 0,-16-29-173 0,15 0-160 15,7 3 43-15,-12-19 467 0</inkml:trace>
  <inkml:trace contextRef="#ctx0" brushRef="#br2" timeOffset="23216.0506">6411 2655 1515 0,'-22'0'182'0,"5"14"-118"16,-5 2-29-16,4 8 0 0,0 6-14 0,0 7-2 16,-1 6-16-16,2 7 7 0,-1 5-10 15,2 3 12-15,0 4-12 0,3 0 10 0,2 2-16 16,4 0-2-16,1-2 19 0,0-1-20 0,3-3 19 15,2-2-7-15,3-5-24 0,3-8 7 0,4-5-12 16,1-9-10-16,7-4-23 0,-17-25-13 16,34 28-31-16,-34-28-24 0,40 2-36 0,-30-21-77 15,18-5-237-15,2 4 21 0,-11-22 344 0</inkml:trace>
  <inkml:trace contextRef="#ctx0" brushRef="#br2" timeOffset="23403.6204">6669 2687 1382 0,'17'5'227'16,"-17"-5"-103"-16,0 0-37 0,0 0-47 0,-16 27-12 16,8-1-11-16,2 9 8 0,-5 10-8 0,0 5 7 15,-1 4-14-15,-2 4 5 0,2 1-15 0,2 1 9 16,1-1-13-16,1-2 0 0,2-3 15 0,1-2-20 16,3-2 14-16,1-5-15 0,3-3-17 0,-1-3-4 15,7-1-27-15,-5-9-25 0,13 10-61 16,-16-39-79-16,23 44-230 0,-9-24-103 0,-14-20 138 15</inkml:trace>
  <inkml:trace contextRef="#ctx0" brushRef="#br2" timeOffset="23934.7924">7260 3387 1141 0,'1'22'377'0,"-1"-22"-342"15,0 0-25-15,0 0 0 0,0 0 7 0,10 18 0 16,-10-18-2-16,18 17-8 0,-18-17 5 0,28 12 4 16,-8-6 2-16,-1-6 0 0,5 2-5 15,0-6 0-15,0 0 1 0,5-4 6 0,-1 1-3 16,-2-5-2-16,0-1-6 0,-3 0-1 0,-1 0-1 16,-3 1 7-16,-2 0 1 0,-17 12 7 0,19-21 2 15,-19 21 1-15,6-17-1 0,-6 17-6 0,-5-22-6 16,5 22-4-16,-17-23-6 0,17 23-14 0,-29-23 25 15,12 15-25-15,-2 2 30 0,-1 0-11 16,-2 5 1-16,-1 1 1 0,0 3-14 16,-3 5 12-16,1 4-12 0,3 3 23 0,0 5-11 15,1 2 7-15,2 0-12 0,3 3-4 0,4 0 3 16,2 3-4-16,5-2 5 0,4 0-6 0,2-3 4 16,7-1-5-16,1-2 4 0,5-2-5 0,5-1-1 15,4-2-6-15,5-6-7 0,4 0-14 0,3-8-11 16,4 2-20-16,-4-13-29 0,14 11-30 15,-15-20-41-15,18 19-48 0,-18-22-29 0,18 15-48 16,-7 1-108-16,-7-20 85 0,17 21 313 0</inkml:trace>
  <inkml:trace contextRef="#ctx0" brushRef="#br2" timeOffset="24434.7967">8140 3283 1330 0,'0'0'93'0,"0"0"-27"15,0 0 4-15,0 0-2 0,-17-3-12 0,17 3-16 16,-18 0-5-16,18 0-3 0,-23 2-2 0,23-2-7 16,-29 11-2-16,12-4-4 0,17-7 4 0,-37 23-3 15,17-7 3-15,-2 2-7 0,-1 4 4 0,0 2-5 16,-2 4 5-16,1 0-6 0,2 1 3 0,1 0-8 16,6-3 0-16,1-1-6 0,3-5 0 15,5-3-1-15,6-17 0 0,-1 27-3 16,1-27 2-16,11 17-3 0,-11-17 1 0,25 7 1 15,-7-7 1-15,5-6 2 0,3-5-1 0,6-5 2 16,2-5-3-16,1-5 4 0,3-2-4 0,-3-2 5 16,1-1-4-16,-5 2 4 0,-2 1-5 0,-4 2 4 15,-6 3-3-15,-2 4 0 0,-3 2 0 16,-14 17 0-16,17-24 0 0,-17 24 0 0,0 0 0 16,0 0 0-16,0 0 0 0,0 0 0 0,0 0 0 15,0 0 0-15,-17 18 0 0,3 6 0 0,-4 9 0 16,-3 8 0-16,-4 9 0 0,-1 5 0 0,-3 3 0 15,0 5 0-15,0 2 0 0,-1 1 0 16,2-2 0-16,2-2 0 0,3-3 0 0,2-7 0 16,5-3 0-16,4-5 0 0,3-7 0 15,6-5 0-15,3-8 0 0,3-5 0 0,-3-19 0 16,17 22 0-16,-17-22 0 0,27 5 0 0,-27-5 0 16,35-23 0-16,-11-1 0 0,4-10 0 0,6-7 0 15,2-5 0-15,3-4 0 0,1 0 0 0,-1-4 0 16,4 5-1-16,-3-3-33 0,4 2-41 0,-7-7-31 15,12 15-62-15,-20-28-149 0,15 19-278 0,0 1 35 16,-5-4 370-16</inkml:trace>
  <inkml:trace contextRef="#ctx0" brushRef="#br2" timeOffset="24981.6951">8600 3327 885 0,'0'0'312'0,"6"-19"-204"0,-6 19-19 0,0 0 2 16,18-10-16-16,-18 10-18 0,0 0-11 0,0 0-12 15,0 0-6-15,0 0-11 0,0 0-9 0,-14 23-6 16,14-23 4-16,-18 31 3 0,8-10 11 0,-2 2-2 16,2 2 9-16,-1 1-7 0,1 3 5 15,-1-4-4-15,4 2 5 0,0-4-10 0,3-2-2 16,2-1-9-16,2-20-1 0,2 29-4 0,-2-29 1 15,10 19-2-15,-10-19 1 0,17 12-1 0,-17-12 2 16,25 3 0-16,-25-3 1 0,33-11 2 16,-11 0-1-16,1-6 5 0,4-4-3 0,-1-2 4 15,-1-2-4-15,1-2 4 0,-2 0-3 16,0-1 2-16,1 1-6 0,-3 2 3 0,-1 1-6 16,-1 1 3-16,-4 1-2 0,-2 4 1 0,-2 1-2 15,-12 17-10-15,21-24 9 0,-21 24-10 0,0 0 10 16,0 0 0-16,0 0-1 0,0 0 14 0,0 0-11 15,10 24 10-15,-13-2-10 0,0 4-11 0,-2 3-1 16,-2 4-11-16,-1-3-1 0,2 4-11 0,-1-4-1 16,5 4-17-16,-3-7-9 0,10 5-32 15,-9-15-23-15,20 14-59 0,-16-31-61 16,23 24-167-16,-3-7-83 0,-20-17 239 0</inkml:trace>
  <inkml:trace contextRef="#ctx0" brushRef="#br2" timeOffset="25420.2073">9306 3332 1231 0,'-31'-3'351'0,"7"-7"-273"0,7 10-12 0,-9-4-3 16,7 9-13-16,-6 2-25 0,2 4-2 0,-1 3-5 16,1 3 7-16,1 3-6 0,1 1 1 0,3 2-10 15,2 2 4-15,4-1-6 0,5 1 3 16,2-1-7-16,3-1 1 0,4 0-4 15,3-3 3-15,5-2-3 0,-10-18 3 0,26 30-2 16,-6-19 2-16,2-4-3 0,1-3 1 0,2-4-1 16,2-3 0-16,0-5-1 0,1-2 0 0,-1-4 1 15,-1-2-2-15,0-3 3 0,-3-3-3 0,-1-2 4 16,-3 0-5-16,-2-1 5 0,0 0-5 0,-2-2 3 16,-2 1-3-16,-2-2 4 0,-1 0-4 0,0 1 4 15,-1 0-4-15,1-1-8 0,0 1 21 16,0 3-21-16,-3 4 22 0,0 3-12 0,-7 17 0 15,8-20 0-15,-8 20 0 0,0 0 0 16,0 0 0-16,0 0 0 0,0 0 0 0,-7 27 0 16,1-9 0-16,0 6 0 0,-1 4 0 0,-2 0 0 15,1 0 0-15,1 2 0 0,1-1 0 0,1-1 0 16,1-3 0-16,2-1 0 0,2-4-11 0,5-1-13 16,-5-19-3-16,15 31-7 0,-15-31-3 15,28 22-12-15,-28-22-11 0,40 10-27 0,-40-10-35 16,49-7-76-16,-36-16-150 0,13 3-188 0,7 5 45 15,-11-19 469-15</inkml:trace>
  <inkml:trace contextRef="#ctx0" brushRef="#br2" timeOffset="25607.7012">10096 2803 1502 0,'-33'33'76'0,"9"14"-12"0,-7-3-9 0,7 9 6 15,-4-1-29-15,5 4 5 0,-1-2-11 0,3 0-8 16,3 0 13-16,2-4-30 0,7-1 13 0,3-1-11 16,4-6-8-16,2-4 0 0,5-3-27 15,-4-7-10-15,9 1-6 0,-3-10-14 0,8 4-37 16,-15-23-54-16,26 18-292 0,-26-18-109 0,0 0 80 16</inkml:trace>
  <inkml:trace contextRef="#ctx0" brushRef="#br2" timeOffset="25951.7882">9724 3251 1569 0,'0'0'90'16,"-18"12"-59"-16,18-12 29 0,0 0-37 0,6 18 24 16,-6-18-19-16,24 11-2 0,-5-6 7 0,6-5-3 15,4-1-3-15,1-2-9 0,4 1-3 0,1-3-2 16,-1 0-2-16,0 0-14 0,-4 0 9 15,-1 1-15-15,-1-3 14 0,-2 3 1 0,-1-1 12 16,-2 0-15-16,-1 1-3 0,-5 1 0 0,-17 3 0 16,23-5 0-16,-23 5 0 0,0 0 0 0,17-5 0 15,-17 5 0-15,0 0 0 0,0 0 0 0,0 0 0 16,0 0 0-16,0 0 0 0,4 27 0 0,-4-27 0 16,-5 31 0-16,0-9 0 0,-3 2 0 15,-1 3 0-15,0 2 0 0,-2 1 0 16,-2 0 0-16,1 0 0 0,0-1 0 0,2-2 0 15,3-2 0-15,0-4-17 0,6-2-20 0,1-19-6 16,1 28-14-16,-1-28-22 0,0 0-38 0,0 0-44 16,25 6-91-16,-25-6-215 0,10-34-47 0,12 20 212 15</inkml:trace>
  <inkml:trace contextRef="#ctx0" brushRef="#br2" timeOffset="26092.4766">10240 3074 1403 0,'-22'-25'247'0,"22"25"-141"0,0 0-42 0,0 0-20 16,-17 3-21-16,17-3-13 0,0 0-10 0,0 0-1 16,-6 25-9-16,6-25-14 0,9 21-33 0,-9-21-45 15,22 26-95-15,-22-26-160 0,0 0-198 16,35 20 22-16,-35-20 473 0</inkml:trace>
  <inkml:trace contextRef="#ctx0" brushRef="#br2" timeOffset="26749.3304">10692 3314 1582 0,'-43'-2'152'16,"19"9"-93"-16,-3-4-12 0,4 6 0 0,-1-2-20 16,0 4-7-16,0 0-3 0,1 3 6 0,3 1-1 15,1 3-2-15,2 0-10 0,4 0 1 0,2 0-5 16,1 2-2-16,5-1-4 0,2 0 0 0,3-1 0 15,3-1 0-15,-3-17 0 0,13 29 0 16,-13-29 0-16,20 21 0 0,-20-21 0 0,29 11-8 16,-10-9-5-16,0-2-1 0,2-2-3 0,2-5 3 15,-1-3-5-15,-1-3-4 0,-2-2 4 0,-1-4-5 16,-1 1 3-16,-3-5-4 0,0 2 5 16,-3-1 2-16,-1 2 11 0,-3-2-1 0,-2 0 9 0,-1 2-4 15,-2-1 4-15,1 2-3 0,-1-1 5 16,0 1-5-16,3 1-13 0,1 0 32 15,0 1-26-15,-6 17 35 0,19-24-8 0,-19 24 3 16,20-15 5-16,-20 15 0 0,23-6 1 0,-23 6-2 16,25-1-2-16,-25 1-3 0,23 2-4 0,-23-2-3 15,17 5-1-15,-17-5-6 0,0 0-6 0,19 16 0 16,-19-16 0-16,6 17 0 0,-6-17 0 0,3 23 0 16,-3-23 0-16,-4 28 0 0,1-12 0 0,-2 3 0 15,-1 0 0-15,0 0 0 0,-3 2 0 16,1-1 0-16,-2 2 0 0,-4 0 0 0,2-1 0 15,0-1 0-15,2-2 0 0,1-1 0 0,9-17 0 16,-11 26 0-16,11-26 0 0,0 0 0 16,0 0 0-16,0 0 0 0,0 0 0 0,0 0 0 15,0 0 0-15,30-26 0 0,-9 4 0 0,2-4 0 16,4-2 0-16,-3 0 0 0,0 2 0 16,2 0 0-16,-3 2 0 0,1 3 0 0,-3 3 0 15,-2 3 0-15,-2 4 0 0,-17 11 0 0,24-10 0 16,-24 10 0-16,0 0 0 0,12 17 0 0,-12 0 0 15,-3 5 0-15,-3 4 0 0,-5 3 0 0,-1 1 0 16,-1 1 0-16,-1-1 0 0,5-2 0 0,0-2 0 16,3-3 0-16,5-2 0 0,1-21 0 0,7 29-27 15,-7-29-21-15,20 17-14 16,-20-17-14-16,31 3-24 0,-31-3-33 0,55-10-92 16,-30-4-345-16,11-7 33 0,6 5 269 0</inkml:trace>
  <inkml:trace contextRef="#ctx0" brushRef="#br2" timeOffset="27046.1818">11445 3154 1286 0,'-23'-14'158'16,"23"14"-49"-16,-31 4-20 0,31-4-19 15,-40 21-16-15,19-4-4 0,-5-1-2 0,3 5-2 16,-3-1-8-16,3 3-18 0,1-2 19 0,4 2-27 16,2-1 16-16,4 0-28 0,2-4 0 15,5-1 0-15,5-17 0 0,5 27 0 0,-5-27 0 16,21 18 0-16,-4-12 0 0,2-5 0 0,6-2 0 15,1-4 0-15,5-3 0 0,2-3 0 16,-1-1 0-16,4-2 0 0,-5 2 0 0,0 2 0 16,-5 2 0-16,-7 2 0 0,-19 6 0 0,25-9 0 15,-25 9 0-15,0 0 0 0,0 0 0 0,0 0 0 16,1 19 0-16,-1-19 0 0,-25 33 0 0,4-10 0 16,-6 3 0-16,-2 2 0 0,-2-1 0 0,1 1 0 15,6-2 0-15,3-3 0 0,6-2 0 0,1-2 0 16,6 0-2-16,8-19-61 0,-11 30-50 15,11-30-100-15,0 0-411 0,0 0 5 0,0 0 207 16</inkml:trace>
  <inkml:trace contextRef="#ctx0" brushRef="#br2" timeOffset="27546.1925">12016 3674 1505 0,'0'0'102'0,"-17"-10"-32"16,17 10-2-16,0 0-7 0,-25-3-27 0,25 3-21 16,-23 11-12-16,23-11 1 0,-34 29-4 0,13-8 4 15,-1 5-7-15,0 0 1 0,1 2-13 0,2-1-4 16,7 1-16-16,-3-11-50 0,19 12-67 0,-4-29-133 15,0 0-278-15,12 23 52 0,-12-23 348 16</inkml:trace>
  <inkml:trace contextRef="#ctx0" brushRef="#br2" timeOffset="28015.0094">12857 2844 1477 0,'0'0'69'15,"-21"13"-18"-15,21-13-2 0,0 0-8 16,0 0-15-16,0 0-17 0,0 0-6 0,0 0 3 15,0 0 6-15,0 0 6 0,7 18 5 0,-7-1-1 16,3 8 2-16,-3 4-10 0,-2 6 1 0,-2 5-12 16,-1 4 5-16,-1 5-11 0,-3 3 10 0,1 3 6 15,-1 0-22-15,-1 0 20 0,2-1-20 16,1-3 4-16,2-4 0 0,2-2-19 0,1-7-2 16,5 1-31-16,-1-15-24 0,11 8-26 0,-13-32-41 15,26 36-91-15,-26-36-72 0,17 9-158 0,1 3 62 16,-18-12 407-16</inkml:trace>
  <inkml:trace contextRef="#ctx0" brushRef="#br2" timeOffset="28202.5231">12579 3410 1667 0,'0'0'75'0,"0"0"-37"15,-19-2-17-15,19 2-8 0,0 0-10 0,0 0-4 16,0 0 0-16,23 2 3 0,-23-2-1 0,38-6 0 15,-12-1 1-15,5-3-4 0,5-2 0 16,2-2-14-16,3-1-18 0,-3-6-40 0,11 8-43 16,-14-19-64-16,22 21-149 0,-11-11-190 0,-4-8 45 15,10 15 406-15</inkml:trace>
  <inkml:trace contextRef="#ctx0" brushRef="#br2" timeOffset="28608.7978">13423 2707 1558 0,'0'0'75'0,"-35"26"-28"16,18-5 4-16,-5-3-9 0,5 7-8 0,-4 1-14 15,2 4 4-15,-2 0-4 0,3 5 5 0,0 1-13 16,0 4 7-16,1 3-4 0,1 0 8 0,-1 1-9 16,2-1 4-16,1 2 3 0,3-1-20 15,0-2 19-15,3 0-19 0,3-5 3 16,2-4-1-16,3-4-3 0,1-4 0 0,4-5 0 15,1-3 0-15,-6-17 0 0,19 23 0 0,-19-23 0 16,25 10 0-16,-25-10 0 0,33-5 0 0,-14-4 0 16,2-4 0-16,2-4 0 0,1-3 0 0,3-5 0 15,-2-1 0-15,1-2 0 0,-2 0 0 0,-1 3 0 16,-3-1 0-16,-2 6 0 0,-2 2 0 16,-16 18 0-16,25-24 0 0,-25 24 0 0,0 0 0 15,18-13 0-15,-18 13 0 0,0 0 0 0,0 0 0 16,3 20 0-16,-3-20 0 0,3 34 0 0,-2-11 0 15,-2 2 0-15,-1 0 0 0,1 2 0 0,0-3 0 16,3 0 0-16,0-2 0 0,2-1-20 16,-4-21-21-16,13 32-14 0,-13-32-18 0,23 27-42 15,-23-27-59-15,34 16-121 0,-34-16-269 16,35-10 43-16,-6 9 333 0</inkml:trace>
  <inkml:trace contextRef="#ctx0" brushRef="#br2" timeOffset="28968.1446">13765 3268 1721 0,'-40'14'97'15,"40"-14"-71"-15,-18 14-12 0,18-14 0 16,0 0-4-16,-3 19-5 0,3-19-1 0,0 0 4 16,21 20 1-16,-21-20 3 0,29 10-3 0,-7-9 3 15,4-2-1-15,3-1-1 0,2-3-3 0,3-2-2 16,3-2-3-16,-1-1-2 0,0 0 2 0,-5-3-4 15,-3 1-11-15,-2-1 27 0,-6 0-26 16,-1 1 27-16,-19 12-12 0,20-26 0 0,-20 26 3 16,8-23 0-16,-8 23 4 0,-8-23-4 0,8 23 1 15,-19-21-4-15,19 21-1 0,-32-19-1 0,15 13 3 16,-2 2 0-16,-2 1 3 0,0 4-2 0,-3 4-5 16,0 2 0-16,-3 6 0 0,2 3 0 0,-1 4 0 15,3 4 0-15,3 1 0 0,5 2 0 16,2 1 0-16,4 1 0 0,3 0 0 15,2 1 0-15,4-3 0 0,4-2 0 0,5-2 0 16,2-5 0-16,8-1 0 0,-2-5 0 0,8 0-44 16,1-7-19-16,9 4-26 0,-7-15-42 0,17 15-57 15,-17-20 10-15,25 16 39 0,-8-14-36 0,15-6-249 16,14 14 11-16,-13-20 211 0</inkml:trace>
  <inkml:trace contextRef="#ctx0" brushRef="#br2" timeOffset="29733.8072">15143 3263 1434 0,'0'0'121'0,"10"-18"-90"0,-10 18 17 16,0 0-15-16,0 0 12 0,-6-17-12 0,6 17-11 15,0 0 0-15,0 0-3 0,0 0-8 0,-24 13-7 16,24-13 0-16,-18 19-11 0,18-19 37 16,-23 36-25-16,9-16 31 0,1 4-10 0,-1 0-8 15,2 2 6-15,1-3-9 0,1-3 4 0,1 0-10 16,9-20 0-16,-11 29-6 0,11-29-1 0,-1 18-3 16,1-18 1-16,0 0-3 0,0 0 0 0,0 0 2 15,22 11 0-15,-22-11 2 0,17-10 1 16,-17 10 1-16,22-22-1 0,-22 22 1 0,23-30-2 15,-11 11 2-15,-1-1-5 0,0-1 4 16,1-2-5-16,-1 0 6 0,0 0-4 0,1 0-10 16,-1 1 23-16,0 1-23 0,-2 2 23 0,-2-1-9 15,2 3-4-15,-9 17 3 0,12-25-3 0,-12 25 1 16,0 0 1-16,0 0-1 0,0 0 3 0,0 0 0 16,0 0 0-16,0 0-2 0,0 0 2 0,7 23-1 15,-7-23 3-15,5 33-5 0,-5-33-2 0,7 30 4 16,-7-30-2-16,9 27 0 0,-9-27 0 15,17 23 0-15,-17-23 0 0,27 17 0 0,-10-12 0 16,3-4 0-16,3-2 0 0,4-4 0 16,2-2 0-16,4-6 0 0,0-1 0 0,2-1 0 15,-2-2 0-15,-1-1 0 0,-3-1 0 0,-4 1 0 16,-1 2 0-16,-6 0 0 0,-18 16 0 0,28-23 0 16,-28 23 0-16,17-15 0 0,-17 15 0 15,0 0 0-15,0 0 0 0,0 0 0 0,0 0 0 16,0 0 0-16,0 0 0 0,0 0 0 0,-10 26 0 15,2-6 0-15,-1 3 0 0,-1 3 0 0,-2 2 0 16,4 1 0-16,-1 0 0 0,4 0 0 0,2-1 0 16,4 0-10-16,0-6-32 0,6 2-12 0,1-7-13 15,9 3-30-15,-17-20-25 0,37 28-55 0,-37-28-66 16,44 0-211-16,-15 5-29 16,-6-16 186-16</inkml:trace>
  <inkml:trace contextRef="#ctx0" brushRef="#br2" timeOffset="30142.8366">16139 3172 1316 0,'0'0'139'15,"-16"-17"-55"-15,16 17-6 0,-19-3-9 16,19 3-24-16,-22 6-16 0,22-6-7 0,-27 17 2 16,27-17 1-16,-34 30-2 0,18-11 5 0,-2 2 14 15,2 3-27-15,0 0 25 0,3 4-29 0,-2-3 11 16,4 3 5-16,0-4-19 0,4-1-8 0,1-2 0 15,5-4 0-15,1-17 0 0,2 28 0 0,-2-28 0 16,14 18 0-16,-14-18 0 0,22 8 0 16,-22-8 0-16,28-2 0 0,-11-4 0 0,2-4 0 15,3-2 0-15,0-5 0 0,1-2 0 16,-2-3 0-16,-1-1 0 0,0-1 0 0,-1 1 0 16,-4 0 0-16,-1 0 0 0,0 0 0 0,-5 2 0 15,1 3 0-15,-10 18 0 0,10-29 0 0,-10 29 0 16,4-18 0-16,-4 18 0 0,0 0 0 0,0 0 0 15,0 0 0-15,0 0 0 0,0 0 0 16,-10 21 0-16,3-3 0 0,-2 5 0 0,-2 3 0 16,4 1 0-16,-2 1 0 0,3-2 0 0,4 0 0 15,2-2 0-15,1-4-38 0,6 1-13 0,-7-21-2 16,25 34-9-16,-25-34-8 0,43 26-17 0,-21-27-29 16,17 13-51-16,-17-23-62 0,22 5-213 0,-3 3-21 15,-8-17 195-15</inkml:trace>
  <inkml:trace contextRef="#ctx0" brushRef="#br2" timeOffset="30318.2636">16720 3213 1390 0,'-23'6'194'0,"1"-8"-131"0,22 2-10 0,-37 14-4 16,18 1-26-16,-1 1 21 0,-1 7-36 0,-2 0 25 15,1 4-20-15,-1 2-12 0,2 3 3 16,3-2-7-16,-2 0 7 0,5 1-8 0,0-4 5 15,5-1-13-15,1-4-3 0,5 1-32 0,4-23-14 16,-2 29-17-16,2-29-30 0,0 0-42 0,0 0-38 16,20 13-55-16,-20-13-190 0,4-18 30 15,14 14 269-15</inkml:trace>
  <inkml:trace contextRef="#ctx0" brushRef="#br2" timeOffset="30507.2394">16539 3296 1530 0,'-28'-15'219'0,"28"15"-112"15,0 0-37-15,0 0-17 0,0 0-29 0,0 0-8 16,-12 24-6-16,12-24 2 0,-3 29-6 0,3-29-6 16,3 33 0-16,-3-33 0 0,15 31 0 0,-15-31 0 15,27 29 0-15,-8-18 0 0,4-2 0 16,0-4-19-16,7-2-11 0,0-4-11 0,6 1-13 16,-3-9-29-16,9 8-35 0,-12-18-50 0,17 19-63 15,-21-23-106-15,9 6-170 0,7 9 75 0,-15-20 406 16</inkml:trace>
  <inkml:trace contextRef="#ctx0" brushRef="#br2" timeOffset="30694.7254">17125 3164 1607 0,'0'0'141'0,"-16"21"-76"16,16-21-12-16,-29 31-17 0,12-11-29 0,0 1 24 16,0 5-27-16,0 1 24 0,3 3-12 0,-2 1-13 15,1-2 4-15,4-3-7 0,1 1 2 0,4-5-4 16,3-2-1-16,4-2-18 0,-1-18 1 0,10 29-13 15,-10-29-11-15,19 18-9 0,-19-18-28 16,26 5-41-16,-21-22-82 0,20 4-351 0,-8 1 23 16,-4-12 203-16</inkml:trace>
  <inkml:trace contextRef="#ctx0" brushRef="#br2" timeOffset="30822.0149">17106 2973 1736 0,'-37'-8'198'15,"20"5"-165"-15,17 3-16 0,-23-6-10 0,23 6-20 16,0 0-20-16,0 0-49 0,-25-18-85 0,25 18-341 16,0 0-94-16,11-19 42 0</inkml:trace>
  <inkml:trace contextRef="#ctx0" brushRef="#br2" timeOffset="31529.8401">17196 3357 1367 0,'31'-12'153'15,"-31"12"-72"-15,0 0-4 0,-3-18-4 16,3 18-25-16,0 0-31 0,0 0-3 0,0 0-4 16,0 0 1-16,0 0-7 0,-25 17-4 0,25-17-1 15,-25 28 4-15,10-10-3 0,1 2 9 0,-1 0-1 16,2 0 7-16,1 0-2 0,3-3 3 0,9-17-8 15,-11 27 1-15,11-27-8 0,-2 20 2 0,2-20-3 16,0 0 0-16,0 0 0 16,12 17 0-16,-12-17 0 0,0 0 3 0,19-5 0 15,-19 5 1-15,22-17-1 0,-22 17-2 0,27-29 2 16,-15 12-3-16,1-2 2 0,0-1-3 0,-1 0 4 16,-1-1-4-16,-3 1 5 0,2-1-2 0,-2 2 5 15,0-1-3-15,-2 2 3 0,0 1-4 0,-6 17-14 16,12-26 24-16,-12 26-27 0,0 0 27 0,0 0-12 15,0 0 0-15,0 0 1 0,0 0-2 16,0 0 3-16,0 0-13 0,17-5 13 0,-17 5-7 16,9 17 23-16,-9-17-14 0,12 19 13 0,-12-19-15 15,13 19-2-15,-13-19 3 0,18 16-3 16,-18-16 3-16,24 11-1 0,-24-11 2 0,27 6-4 16,-27-6-1-16,32-1 0 0,-14-2 0 0,2-1 0 15,2-2 0-15,-2-2 0 0,1-3 0 0,-1 1 0 16,-1-3 0-16,-1 1 0 0,-18 12 0 15,32-24 0-15,-32 24 0 0,20-17 0 0,-20 17 0 16,0 0 0-16,0 0 0 0,0 0 0 0,0 0 0 16,0 0 0-16,0 0 0 0,0 0 0 0,0 0 0 15,-2 26 0-15,-8-6 0 0,-1 3 0 0,-2 4 0 16,0 1 0-16,-1-2 0 0,5 2 0 0,-1-4 0 16,6-1-11-16,1-3-26 0,5 0-14 15,-2-20-15-15,16 33-39 0,-16-33-36 0,27 24-83 16,-27-24-192-16,20-5-109 0,4 8 55 15,-9-23 470-15</inkml:trace>
  <inkml:trace contextRef="#ctx0" brushRef="#br2" timeOffset="31889.2168">17913 3242 1607 0,'0'0'100'0,"-19"3"-55"0,19-3-20 0,0 0 29 16,-18 18-45-16,18-18 31 0,-15 31-10 0,5-14-4 15,2 6 4-15,-3-1-11 0,2 3 2 16,2 2-9-16,-2-2 4 0,2 1-8 0,2-3-3 0,0-1-5 16,4-2 0-16,2-2 0 0,-1-18 0 15,8 29 0-15,-8-29 0 0,13 21 0 16,-13-21 0-16,21 11 0 0,-21-11 0 0,27-1 0 16,-27 1 0-16,35-16 0 0,-13 2 0 0,0-2 0 15,-1-5 0-15,1-1 0 0,-1-2 0 0,0 0 0 16,-1 0 0-16,-1-1 0 0,-1 1 0 0,-4 0 0 15,2 1 0-15,-4 3 0 0,-2 1 0 0,-10 19 0 16,15-30 0-16,-15 30 0 0,8-19 0 16,-8 19 0-16,0 0 0 0,0 0 0 0,0 0-2 15,0 0-10-15,0 0-1 0,-9 22 14 0,0-4-12 16,1 4 12-16,-2 0-15 0,0 4-12 0,0-4-4 16,5 3-22-16,-4-7-19 0,12 8-26 15,-3-26-39-15,6 38-68 0,-6-38-130 0,0 0-184 16,15 26 53-16,-15-26 402 0</inkml:trace>
  <inkml:trace contextRef="#ctx0" brushRef="#br2" timeOffset="32436.1239">18388 3279 1434 0,'0'0'132'0,"0"0"-61"16,-21 25 1-16,21-25-10 0,-27 23-14 15,27-23-16-15,-25 35 2 0,11-16-12 0,2 4 0 16,1-1-9-16,3 0 5 0,0-2-6 0,2-1 3 16,1-2-7-16,5-17-1 0,-2 27-6 0,2-27 1 15,1 17-2-15,-1-17 1 0,0 0 0 0,0 0 0 16,0 0 0-16,17 5 1 0,-17-5 1 0,18-18 0 16,-18 18 1-16,30-33-4 0,-12 13 4 15,1-1-6-15,0-1 4 0,-1-1-4 0,-1 2 4 16,-4 0-3-16,1 1 4 0,-4 1-4 0,1 1 3 15,-11 18-3-15,15-28 2 0,-15 28-1 0,0 0 3 16,0 0 0-16,0 0 3 0,0 0 1 0,0 0-7 16,0 0 0-16,0 0 0 0,0 0 0 15,-4 21 0-15,4-21 0 0,-12 30 0 0,12-30 0 16,-7 29 0-16,7-29 0 0,1 24 0 16,-1-24 0-16,9 20 0 0,-9-20 0 0,0 0 0 15,20 17 0-15,-20-17 0 0,19 2 0 0,-19-2 0 16,21-2 0-16,-21 2 0 0,27-12 0 0,-10 1 0 15,0 0 0-15,3-4 0 0,-2 1 0 0,3-3 0 16,-1 0 0-16,2 0 0 0,0 0 0 0,-2 1 0 16,3 1 0-16,-4 1 0 0,1 2 0 15,-3 1 0-15,-17 11 0 0,23-10 0 0,-23 10 0 16,0 0 0-16,0 0 0 0,0 0 0 16,0 0 0-16,17 19 0 0,-17-19 0 0,2 29 0 15,-4-9 0-15,-2 2 0 0,-3 2 0 0,2 3 0 16,-2 0 0-16,2 0 0 0,-3-1-7 0,5 0-53 15,-4-7-28-15,11 13-87 0,-21-27-164 0,20 14-259 16,-3-2 36-16,0-17 345 0</inkml:trace>
  <inkml:trace contextRef="#ctx0" brushRef="#br2" timeOffset="33233.0718">19343 3389 1223 0,'0'0'382'0,"0"0"-298"15,0 0-23-15,0 0-5 0,27-23-17 0,-27 23-19 16,34-31-11-16,-13 15 1 0,0 0-4 0,0 1-14 16,1 1 28-16,-1-1-34 0,1 3 31 15,-4 0-15-15,0 2-2 0,-18 10 4 0,28-13 1 16,-28 13 2-16,0 0 3 0,20-5 0 0,-20 5-3 16,0 0 0-16,0 0-3 0,0 0 1 0,2 17 3 15,-2-17-3-15,4 33-10 0,-4-10 22 16,-1 6-24-16,-2 0 23 0,1 6-11 0,-1 0-6 15,1 0 7-15,1-2-4 0,2-1 8 0,1-5-5 16,6-3 4-16,1-2-4 0,6-4 1 16,-15-18-6-16,33 27 0 0,-14-21 0 0,2-1 0 15,1-7 0-15,1 0 0 0,0-7 0 0,-3 1 0 16,0-6 0-16,1-3 0 0,-2-3 0 0,2-2 0 16,-2-2 0-16,-1 0 0 0,-3 0 0 0,-3 1 0 15,-2 0 0-15,-1 0 0 0,-4 2 0 0,-2 0 0 16,0 1 0-16,-2 1 0 0,0 1 0 0,0 1 0 15,-1 17 0-15,3-30 0 0,-3 30 0 16,6-26 0-16,-6 26 0 0,8-22 0 0,-8 22 0 16,14-16 0-16,-14 16 0 0,19-15 0 15,-19 15 0-15,25-10 0 0,-25 10-36 0,27-4-42 16,-3 12-61-16,-24-8-90 0,34-1-352 0,-34 1-10 16,29 12 199-16</inkml:trace>
  <inkml:trace contextRef="#ctx0" brushRef="#br2" timeOffset="33717.484">20535 3349 1480 0,'-39'-11'190'0,"39"11"-123"0,-25-9-12 16,25 9-8-16,-31-7-16 0,31 7-7 0,-34-2 0 16,16 4 2-16,-4 1-4 0,-1 4 0 0,-2 0-8 15,0 5 4-15,0 1-6 0,2 3-1 0,-2 1-7 16,2 2-4-16,2 2 0 0,2 0 0 16,2 0 0-16,2-1 0 0,4-1 0 0,7-1 0 15,4-18 0-15,0 28 0 0,0-28 0 0,11 19 0 16,-11-19 0-16,24 15 0 0,-6-11 0 0,0-3 0 15,4-2 0-15,5-6 0 0,0-1 0 16,1-4 0-16,0-3 0 0,0-3 0 0,1 0 0 16,-2-2 0-16,-1-1 0 0,-1 0 0 15,-3 1 0-15,-3 1 0 0,-3-1 0 0,-3 3 0 16,-13 17 0-16,17-26 0 0,-17 26 0 0,0 0 0 16,9-17 0-16,-9 17 0 0,0 0 0 0,0 0 0 15,0 0 0-15,0 0 0 0,0 0 0 0,0 0 0 16,-18 25 0-16,18-25 0 0,-14 33 0 0,7-14 0 15,1 0 0-15,1 1 0 0,5-2 0 0,0-1 0 16,0-17-35-16,11 26-7 16,-11-26-12-16,27 14-15 0,-2-6-37 0,-8-19-51 15,22 20-109-15,-19-18-281 0,11-8 32 0,8 7 260 16</inkml:trace>
  <inkml:trace contextRef="#ctx0" brushRef="#br2" timeOffset="33920.6118">21141 2784 1494 0,'-35'6'209'0,"25"11"-139"0,-10 0-24 15,5 9-6-15,-1 6-26 0,-2 7 0 0,-1 3-5 16,2 3 10-16,-2 3-6 0,1 3 10 0,-1 1-13 16,1 0-8-16,4 0 14 0,0-3-22 15,3 0 16-15,4-4-14 0,4-3-19 16,3-8-10-16,10 3-39 0,-5-11-27 0,16 12-85 15,-21-38-93-15,30 29-240 0,-12-12-5 0,-18-17 271 16</inkml:trace>
  <inkml:trace contextRef="#ctx0" brushRef="#br2" timeOffset="34311.2132">21215 3315 1667 0,'-22'19'76'0,"22"-19"-35"16,-22 24 6-16,22-24-13 0,-18 34-2 0,8-16-5 16,3 4 5-16,-3-2-5 0,3 1-1 0,0-1-8 15,2 0-1-15,0-2-14 0,1 2-3 0,4-20 0 16,-5 32 0-16,5-32 0 0,2 25 0 16,-2-25 0-16,0 0 0 0,13 18 0 0,-13-18 0 15,0 0 0-15,27 2 0 0,-27-2 0 0,29-11 0 16,-12 0 0-16,0-2 0 0,1-4 0 0,2-1 0 15,-1-3 0-15,3-2 0 0,0 2 0 0,-1-2 0 16,1 0 0-16,-3 0 0 0,0 1 0 0,1 0 0 16,-4 3 0-16,-3 1 0 15,-13 18 0-15,21-28 0 0,-21 28 0 0,0 0 0 16,0 0 0-16,0 0 0 0,0 0 0 0,0 0 0 16,0 0 0-16,0 0 0 0,-4 31 0 0,-7-9 0 15,-1 3 0-15,0 1 0 0,0-1 0 0,0 1 0 16,5 0-4-16,1-2-17 0,5 2-13 0,0-6-9 15,5 5-25-15,-4-25-30 0,13 35-47 0,-13-35-55 16,22 19-137-16,-22-19-190 0,29 6 59 16,-1 3 367-16</inkml:trace>
  <inkml:trace contextRef="#ctx0" brushRef="#br2" timeOffset="34687.863">21632 3415 1546 0,'-10'28'123'0,"10"-28"-62"16,0 0-6-16,-3 23-18 0,3-23-14 0,0 0-7 15,16 21 3-15,-16-21-2 0,20 9 3 0,-20-9-3 16,28 5-2-16,-11-7 0 0,2-1-5 0,0-2 0 16,0-2-3-16,2-1-1 0,1-2-1 0,-3-2 0 15,1 0-2-15,-3-3 1 0,-17 15-1 16,29-29 3-16,-29 29 3 0,20-26 6 0,-20 26-15 15,7-27 0-15,-7 27 0 0,-5-26 0 0,5 26 0 16,-15-23 0-16,15 23 0 0,-29-16 0 0,10 13 0 16,-3 3 0-16,0 5 0 0,-6 4 0 15,1 3 0-15,-1 5 0 0,2 2 0 0,0 3 0 16,4 3 0-16,1 1 0 0,6 0 0 0,2 1 0 16,5-1 0-16,2 0 0 0,3 0 0 15,3-3 0-15,3-1 0 0,4-2 0 0,-7-20 0 16,22 30 0-16,-22-30 0 0,33 22 0 0,-14-20-44 15,8 3-54-15,-7-20-86 0,26 18-271 0,-15-15-155 16,11-2 52-16,9 9 461 0</inkml:trace>
  <inkml:trace contextRef="#ctx0" brushRef="#br2" timeOffset="35420.2221">22538 3315 1095 0,'18'10'364'0,"-18"-10"-228"0,0 0-18 16,0 0-22-16,0 0-25 0,0 0-30 0,0 0-10 16,0 0-10-16,0 0-5 0,0 0-8 15,0 0-4-15,-19 12-4 0,19-12 3 0,-16 29-4 16,5-9 4-16,3 2-4 0,-3 0 2 16,2 0-3-16,2-1-3 0,0 2-9 0,1 0-2 15,2 1-12-15,0 1-2 0,5-2-15 0,-4-6-15 16,9 6-36-16,-6-23-37 0,10 27-75 0,-10-27-148 15,0 0-143-15,31 5 36 0,-17-22 413 0</inkml:trace>
  <inkml:trace contextRef="#ctx0" brushRef="#br2" timeOffset="35576.4767">22524 2961 1633 0,'-22'2'25'0,"22"-2"-7"0,-26 10-17 0,26-10-27 16,0 0-41-16,0 0-51 0,11 31-82 16,-11-31-172-16,24 5-105 0,8 8 61 0,-10-20 416 15</inkml:trace>
  <inkml:trace contextRef="#ctx0" brushRef="#br2" timeOffset="35904.5222">23124 3242 1348 0,'-24'25'321'0,"-12"-19"-225"0,6 8-39 0,-2-5 0 15,5 3-11-15,2-3-17 0,6 2-4 0,1-2-6 16,18-9-5-16,-22 13-8 0,22-13-3 0,0 0-5 16,0 0-1-16,0 0-1 0,5 22 2 0,-5-22-1 15,26 15 3-15,-5-7-1 0,2-1 0 16,5 1 0-16,3 1 1 0,0 2-1 0,0-2 0 15,-1 2 1-15,-2 3 1 0,-5-1-2 0,-1 1 4 16,-22-14-4-16,24 31 5 0,-24-31 0 0,4 31 5 16,-9-13-2-16,-5 0 6 0,-5 1-7 0,-4-1-6 15,-5-1 0-15,-2-2 0 0,-1 0 0 16,-1-1 0-16,0 0 0 0,2-2 0 0,3-3-2 16,3 0-15-16,20-9-17 0,-27 8-16 15,27-8-59-15,0 0-123 0,0 0-360 0,0 0-7 16,7-27 188-16</inkml:trace>
  <inkml:trace contextRef="#ctx0" brushRef="#br2" timeOffset="36873.2829">2800 4276 1300 0,'0'0'81'16,"0"0"-39"-16,0 0-15 0,0 0-1 0,0 0 7 15,0 0 6-15,0 0 3 0,0 0 0 16,11 29 1-16,-9-9-7 0,2 6-3 0,-4 3-11 15,2 4 1-15,-2 2-12 0,1 3-14 0,-2 0 22 16,1 5-26-16,-2-1 22 0,2 1-9 0,-1 2-11 16,0-1 10-16,-3-2-11 0,2 2 9 0,0-3-9 15,-2-1 4-15,1 1-16 0,1-5-1 16,2 3-33-16,-5-9-17 0,11 6-19 0,-9-18-50 16,16 14-63-16,-13-32-135 0,0 0-177 15,17 20 129-15,-15-38 384 0</inkml:trace>
  <inkml:trace contextRef="#ctx0" brushRef="#br2" timeOffset="37076.4929">2693 4842 1183 0,'-26'-7'313'0,"6"18"-224"0,-4-10-11 0,24-1-10 16,-24 10-14-16,24-10-15 0,0 0-17 0,0 0-13 15,0 0-10-15,0 0-2 0,0 0 2 16,20-3 0-16,1-1 3 0,6-5-2 0,7-5 2 15,6-3-4-15,7-5 2 0,3-3-17 0,5 2-14 16,0-10-35-16,9 10-41 0,-13-17-52 0,18 21-76 16,-24-19-156-16,8 3-104 0,5 12 146 15,-18-19 349-15</inkml:trace>
  <inkml:trace contextRef="#ctx0" brushRef="#br2" timeOffset="37467.0365">3518 4189 1394 0,'0'0'138'0,"-27"26"-91"16,13-8 2-16,-6-4 2 0,7 9 3 16,-4 0-18-16,2 5-4 0,-1 1-10 0,2 5 6 15,-1 1-5-15,2 4-10 0,1-1 20 0,1 5-25 16,1-3 19-16,3 1-6 0,-1 0-11 0,2 0 7 16,0-1-9-16,0-1 4 0,1-3-8 0,4-2 2 15,0-4-5-15,2-7 4 0,1-4-4 0,-2-19 2 16,10 25-4-16,-10-25 1 0,0 0 0 15,18 18 1-15,-18-18 1 0,17-2 0 0,-17 2-2 16,27-14 0-16,-9-2 0 0,2-3 0 0,2-5 0 16,1-4 0-16,-1-1 0 0,-1 0 0 0,-1 3 0 15,-3 2 0-15,-1 5 0 0,-16 19 0 16,22-26 0-16,-22 26 0 0,0 0 0 0,0 0 0 16,0 0 0-16,0 0 0 0,0 0 0 0,0 0 0 15,17 17 0-15,-16 3 0 0,0 5 0 16,1 4 0-16,-2 1 0 0,1 2 0 0,0-2 0 15,1-1 0-15,3 1 0 0,0-2-4 0,4 0-28 16,0-4 0-16,6 0-14 0,-3-4-5 0,9 1-26 16,-21-21-27-16,46 36-93 0,-46-36-78 0,47-4-254 15,-19 6-15-15,-7-20 389 0</inkml:trace>
  <inkml:trace contextRef="#ctx0" brushRef="#br2" timeOffset="37826.4266">3860 4823 1205 0,'-11'27'314'0,"11"-27"-310"15,-11 20 2-15,11-20 4 0,3 19 9 16,-3-19 5-16,0 0 0 0,21 21 3 0,-21-21 2 16,28 6 0-16,-10-3-1 0,1-7-7 0,0 1-5 15,1-4 5-15,3 1 4 0,-3-4 3 0,5 2-4 16,-6-3-7-16,2-3-11 0,-4-1 1 0,-17 15-1 15,27-31 5-15,-27 31-3 0,15-32 5 16,-15 32-2-16,8-29 4 0,-8 29-3 0,0-29 1 16,0 29-4-16,-6-25 0 0,6 25-1 15,-11-23-1-15,11 23-1 0,-21-16-1 0,21 16-2 16,-30-4-2-16,11 8 0 0,0 5 0 0,-2 3 2 16,0 5 0-16,1 4 2 0,-1 6-3 0,3 1 3 15,1 3-4-15,2 1 4 0,3-2-5 0,4-1 0 16,3-2 0-16,4-3 0 0,3-3-2 0,3 0 0 15,5-3-4-15,-10-18-3 0,25 28-11 0,-25-28-11 16,37 14-23-16,-18-15-16 0,13 9-47 16,-10-23-88-16,26 8-313 0,-13-3-78 0,6-4 180 15</inkml:trace>
  <inkml:trace contextRef="#ctx0" brushRef="#br2" timeOffset="40279.7437">4810 4287 1275 0,'0'0'38'0,"0"0"-35"15,-20 15-2-15,20-15-1 0,-19 20 4 0,19-20-5 16,-22 34 3-16,11-12-7 0,-1-2 6 0,2 2-5 16,0-1 5-16,4-3-7 0,6-18-9 0,-5 29-7 15,5-29-38-15,14 18-10 0,-14-18-44 0,30 6-62 16,-13-7-140-16,0-15-65 0,20 15 227 0</inkml:trace>
  <inkml:trace contextRef="#ctx0" brushRef="#br2" timeOffset="40420.3644">5060 4327 1136 0,'-22'12'42'15,"22"-12"-16"-15,-31 30-10 0,20-13 3 0,11-17-8 16,-21 33-6-16,15-15-15 0,6-18-19 15,-6 35-32-15,6-35-95 0,3 22-200 0,12-4-91 16,-15-18 252-16</inkml:trace>
  <inkml:trace contextRef="#ctx0" brushRef="#br2" timeOffset="40904.6809">5357 4146 1190 0,'0'0'46'0,"-28"8"-6"16,28-8 3-16,-23 23 7 0,9-6-13 0,6 8-7 15,-4 0-5-15,4 10 13 0,-4-4-1 0,7 8 12 16,-6-2-12-16,7 7 2 0,-6 1 4 16,5 5-27-16,-1 1 21 0,1 5-30 0,-1-3 1 15,2 3 10-15,1-5-13 0,0-2 11 0,1-5-12 16,3-3 6-16,0-6-11 0,3-5 8 0,1-5-7 15,1-3 5-15,-6-22-6 0,13 27 3 0,-13-27-4 16,0 0 2-16,24 10 0 0,-24-10 0 16,19-11 1-16,-19 11-2 0,22-27 4 0,-11 8-4 15,1-3 4-15,0-2-5 0,-1-3 6 16,0 2-6-16,-2-3 6 0,1 1-5 0,0 2 4 16,-2 2-4-16,0 2 3 0,-1 3-3 0,-7 18 3 15,12-26-4-15,-12 26 3 0,0 0-3 0,0 0 1 16,17-11 0-16,-17 11 0 0,0 0 2 0,22 23-2 15,-22-23 3-15,21 31-3 0,-10-14 2 0,0 2-3 16,0 2 4-16,-2 0-5 0,1-1 5 0,-1 1-4 16,-3-2 4-16,0 0-4 0,-3 1 4 15,-1-3-3-15,-2-17 4 0,-2 30-3 0,2-30 4 16,-12 26-5-16,12-26 4 0,-22 22-3 16,22-22 1-16,-28 16-5 0,11-11-3 0,17-5-12 15,-34-1-13-15,34 1-28 0,-34-10-31 0,34 10-46 16,-28-18-59-16,28 18-77 0,0 0-247 0,-19-32 74 15,19 32 380-15</inkml:trace>
  <inkml:trace contextRef="#ctx0" brushRef="#br2" timeOffset="41154.748">5945 4735 1549 0,'0'0'58'0,"0"0"-12"0,-22 21 2 0,22-21-3 16,-10 25-22-16,10-25-9 0,-16 32-12 0,7-10 6 15,-1 0 4-15,2 1 4 0,-1 0-5 0,3-1 2 16,2 1-15-16,0-3 3 0,4 1-4 0,-1-2 4 16,1-19-8-16,2 29-17 0,-2-29-7 0,9 24-12 15,-9-24-40-15,0 0-26 0,30 28-73 16,-30-28-68-16,0 0-154 0,32-17-85 0,-29-7 270 15</inkml:trace>
  <inkml:trace contextRef="#ctx0" brushRef="#br2" timeOffset="41310.9361">5816 4368 1631 0,'0'0'48'0,"-17"8"-38"0,17-8-14 0,0 0-4 15,0 0-17-15,0 0-27 0,0 0-27 0,37 14-53 16,-37-14-69-16,39-12-198 0,-11 12-97 0,-9-13 204 16</inkml:trace>
  <inkml:trace contextRef="#ctx0" brushRef="#br2" timeOffset="41607.8235">6397 4264 1631 0,'0'0'77'0,"0"0"-36"0,0 0-4 0,0 0 1 16,-9 17-4-16,9-17-5 0,0 29-4 0,1-6 1 15,-1 4-8-15,1 4 3 0,-2 7-12 16,0 2-12-16,-3 2 21 0,1 5-20 0,-1 0 18 15,-3 2-5-15,0-1-14 0,-2 0 7 16,-1 1-11-16,1-4 8 0,2-2-10 0,0-5 1 16,2-5-12-16,0-5-12 0,5 0-13 0,-1-10-2 15,7 2-42-15,-6-20-37 0,19 18-104 0,-19-18-155 16,6-22-151-16,11 15 43 0,-12-21 493 0</inkml:trace>
  <inkml:trace contextRef="#ctx0" brushRef="#br2" timeOffset="41810.9332">6254 4648 1677 0,'0'0'27'0,"0"0"-26"0,0 0 0 0,0 0 2 16,0 0 3-16,0 0 9 0,0 0 5 0,21 15 2 15,-21-15-3-15,29-5-6 0,-11-1-8 16,4-2-5-16,4-3-11 0,-2-6-22 0,7 6-39 15,-11-15-58-15,19 17-107 0,-22-17-200 0,12 1-88 16,5 11 162-16</inkml:trace>
  <inkml:trace contextRef="#ctx0" brushRef="#br2" timeOffset="42014.0516">6947 4206 1385 0,'-15'33'121'0,"-7"-22"-69"0,10 7 3 0,-7-5-4 16,7 7-12-16,12-20-21 0,-28 35-3 0,16-18-7 15,4 1 1-15,3-1-8 0,5-17 1 16,-3 30-5-16,3-30 2 0,9 25-10 0,-9-25-8 16,22 21-26-16,-22-21-24 0,30 9-31 0,-30-9-33 15,39-2-51-15,-39 2-95 0,36-33-180 16,-4 26 11-16,-16-22 444 0</inkml:trace>
  <inkml:trace contextRef="#ctx0" brushRef="#br2" timeOffset="42170.3022">7138 4183 1154 0,'-34'-9'210'0,"34"9"-112"16,-18 12-18-16,18-12-7 0,-19 26-22 0,9-5-16 16,-5-1-20-16,6 3-2 0,-2 2-11 0,2 0 4 15,-1-1-8-15,3 2 3 0,2 0-18 0,-2-5-21 16,11 8-54-16,-4-29-79 0,7 41-172 0,1-22-217 15,-8-19 60-15,22 32 486 0</inkml:trace>
  <inkml:trace contextRef="#ctx0" brushRef="#br2" timeOffset="42607.8946">7660 4708 1455 0,'0'0'84'0,"0"0"-36"0,-17-10-12 16,17 10-6-16,0 0-14 0,-6 19-9 0,1-3-8 15,-2 7 4-15,1 5-3 0,-2 4 7 0,1 0-8 16,2 2 8-16,0-1-10 0,3-3 6 0,1-2-8 16,2-4 0-16,4-1-23 0,-5-23-17 0,16 33-35 15,-16-33-27-15,26 18-48 0,-26-18-76 16,25-17-239-16,-3 15 1 0,-15-23 374 0</inkml:trace>
  <inkml:trace contextRef="#ctx0" brushRef="#br2" timeOffset="43060.9386">7583 4446 1483 0,'0'0'80'0,"-17"4"-53"0,17-4-14 16,0 0-5-16,0 0-4 0,0 0-8 0,0 0 0 16,13 21 0-16,-13-21 3 0,34 13-2 0,-10-8 2 15,3 0 0-15,3 0 2 0,3 0-1 0,1 0 1 16,-1-1 17-16,1 2-16 0,-1 4 16 0,-2 1-35 15,1 1 19-15,-3 3-15 0,-3-2 26 16,-2 3 9-16,-6-2 1 0,1 5 10 0,-19-19-7 16,21 38 5-16,-14-19-11 0,-3 5 4 15,-4-2-5-15,-1 2 1 0,-4 3-3 0,0 1 4 0,-2 0-11 16,-1 1 6-16,-2-3-4 0,1 1-1 16,0-3-5-16,1 0 1 0,2-2-8 0,1-4 2 15,5-18-3-15,-4 29 3 0,4-29-4 0,2 17 2 16,-2-17-3-16,0 0 2 0,17 6 0 15,-17-6 0-15,21-11 4 0,-21 11-1 0,31-30 4 16,-10 7-4-16,2-5 4 0,0-1-5 0,2-3 9 16,-2-1-1-16,-3-1 8 0,2 3-4 0,-5-1 2 15,0 2-7-15,-2 1 1 0,-3 0-7 0,0 4 3 16,-2 2-6-16,0 3 3 0,-10 20-2 0,11-18 2 16,-11 18-2-16,0 0-1 0,0 0-1 15,0 0-1-15,3 25 4 0,-2-4-7 16,1 3-2-16,-1 4-16 0,-1-1-9 0,5 4-16 15,-3-6-14-15,12 9-42 0,-8-16-43 0,23 20-111 16,-19-15-253-16,14-10-10 0,10 8 257 0</inkml:trace>
  <inkml:trace contextRef="#ctx0" brushRef="#br2" timeOffset="46053.218">9672 4326 1373 0,'0'0'37'15,"-10"-32"-32"-15,6 13 15 0,2 1 3 0,-3-5 8 16,4 2-6-16,-4-4-3 0,2 4 6 0,-4-6 18 15,5 5 0-15,-8-5 3 0,3 6-19 16,-4 0-7-16,11 21-5 0,-26-21 0 0,26 21-1 16,-31 0-3-16,14 9-2 0,-3 4-4 0,-1 7 1 15,-1 7-4-15,1 7 9 0,-3 4-6 0,3 5 7 16,0 3-11-16,0 3 7 0,3 4-11 0,1 2 9 16,0 3 4-16,2 1-20 0,2-3 17 0,1 1-19 15,3-1 4-15,4-4 9 0,3-1-11 0,3-5-1 16,5-4-19-16,3-6 2 15,7 0-28-15,-4-11-14 0,12 6-54 0,-24-31-67 16,43 36-86-16,-43-36-140 0,20 8-59 0,0 3 205 16</inkml:trace>
  <inkml:trace contextRef="#ctx0" brushRef="#br2" timeOffset="47146.9618">9076 4740 1733 0,'0'0'45'0,"0"0"-36"0,0 0-2 16,30-27 6-16,-10 15 0 0,4-4 2 0,5 0-3 15,1-1 4-15,5 2-2 0,-3 0 3 0,5 2-7 16,-4 1-2-16,1 0-3 0,-3 2 1 16,2 2-3-16,-2 0 1 0,-1 3-3 0,-2 2-1 15,-1 2 0-15,-3 1 0 0,-3 1 0 0,-3 1 0 16,-18-2-1-16,27 8 0 0,-27-8 0 0,19 10 0 15,-19-10 1-15,0 0-1 0,20 27 1 0,-20-27-1 16,7 31 3-16,-6-11-3 0,-1 2 5 16,-2 2-6-16,-1 2 5 0,-3 0-5 0,0 0 4 0,-1 1-3 15,-2-2 4-15,3 1-5 0,-1-4 6 16,1-3-6-16,6-19 4 0,-6 25-3 0,6-25 1 16,0 0 0-16,0 0-1 0,0 0 2 15,0 0 0-15,0 0 0 0,0 0 1 0,0 0 0 16,0 0-1-16,9-24 3 0,-2 4-5 0,0-6 5 15,1-2-5-15,2 1 4 0,0-2-4 0,0-1 4 16,-2 1-5-16,1-1 4 0,-1 1-3 0,1 0 4 16,-1 0-7-16,1 1-7 0,2 4 22 15,0 2-24-15,-11 22 26 0,20-27-11 0,-20 27-3 16,17-14 1-16,-17 14-2 0,0 0 1 0,18-3-1 16,-18 3 1-16,0 0 0 0,27 9 0 0,-27-9 2 15,26 12-2-15,-26-12 2 0,29 15-2 0,-29-15-12 16,33 16 12-16,-15-7-12 0,1-1 27 15,2 0-12-15,2-1 12 0,0-1-12 16,2-1-2-16,-1-1 1 0,2-3-1 0,-2 0 1 16,-3-1-2-16,-2-1 1 0,-19 1 0 0,26-1 0 15,-26 1 1-15,0 0 0 0,0 0 0 0,0 0 1 16,0 0-2-16,0 0-2 0,0 0-3 0,0 0-1 16,-26 13 0-16,7-3 3 0,-3 2 0 0,-4 4 5 15,1 2-3-15,-2 2 6 0,0 3-2 0,2 0 4 16,0 1-3-16,2 2 5 0,4-3-6 15,3 1 4-15,2-2-5 0,6-4 2 0,4 0-5 16,4-18 1-16,5 29-2 0,-5-29 2 16,20 22-2-16,-20-22 2 0,31 11-1 0,-10-9 1 15,3-3 0-15,2-3 1 0,-1-4 0 0,2-4-2 16,1-4 3-16,1-2-3 0,0-3 2 0,-1 0-5 16,-2-2 4-16,-5 0-5 0,-2 2 5 0,-4 0-2 15,-3 1 4-15,-2 2-3 0,-3 0 4 16,-4-1-3-16,1 3 3 0,-3-1-4 0,-1 17 4 15,0-27-3-15,0 27 2 0,-2-18 1 0,2 18 4 16,0 0 2-16,0 0 2 0,0 0-1 0,0 0-2 16,0 0-3-16,0 0-3 0,0 0-2 0,0 0 0 15,0 0 2-15,0 0 0 0,19-12 3 0,-19 12 0 16,23 0 1-16,-23 0-5 16,27 2-1-16,-27-2 0 0,27 3 0 0,-27-3 0 15,24 6 0-15,-24-6 0 0,19 9 0 0,-19-9 0 16,0 0 0-16,17 20 0 0,-17-20 0 0,6 20 0 15,-6-20 0-15,0 34 0 0,-4-13 0 0,0 3 0 16,-2 1 0-16,-3 2 0 0,0-1 0 0,-2 1 0 16,0-2 0-16,1-3 0 0,3-4 0 0,7-18 0 15,-8 25 0-15,8-25 0 0,0 0 0 16,0 0 0-16,0 0 0 0,0 0 0 0,0 0 0 16,18-5 0-16,-18 5 0 0,24-32 0 0,-7 8 0 15,0-2 0-15,4-4 0 0,-2 1 0 0,2 2 0 16,-3 0 0-16,2 3 0 0,-6 2 0 15,1 4 0-15,-3 1 0 0,-12 17 0 0,21-22 0 16,-21 22 0-16,0 0 0 0,0 0 0 0,0 0 0 16,0 0 0-16,0 0 0 0,13 21 0 15,-13-3 0-15,0 2 0 0,-1 3 0 0,1 0 0 16,2 0 0-16,1-3 0 0,4-1 0 0,-7-19 0 16,20 32 0-16,-20-32 0 0,32 20-41 0,-12-16-8 15,8 1-15-15,-1-13-26 0,14 8-52 0,-17-26-106 16,24 8-329-16,-11-4 32 0,0-10 255 0</inkml:trace>
  <inkml:trace contextRef="#ctx0" brushRef="#br2" timeOffset="47350.0896">11437 4089 1468 0,'-25'25'194'15,"5"-8"-147"-15,5 11-7 0,-6 2-6 0,4 7-3 16,-3 1-15-16,1 5 8 0,-2 0-6 15,2 3 11-15,1 1-15 0,2-1-13 0,4 0 14 16,2-1-25-16,3-4 16 0,3-1-33 0,3 0-7 16,1-5 5-16,6 0-27 0,-5-13-24 0,17 13-108 15,-18-35-12-15,22 39-132 0,-11-21-176 0,-11-18 99 16,22 12 346-16</inkml:trace>
  <inkml:trace contextRef="#ctx0" brushRef="#br2" timeOffset="47506.3457">11147 4536 1755 0,'-28'-8'115'0,"28"8"-78"0,0 0-19 15,0 0-8-15,0 0-9 0,0 0-1 0,0 0 0 16,28-4-7-16,-6 3-17 0,1-6-14 16,10 9-75-16,-10-19-61 0,22 26-192 0,-14-15-227 15,5-2 87-15,5 13 392 0</inkml:trace>
  <inkml:trace contextRef="#ctx0" brushRef="#br2" timeOffset="48021.9776">12559 4576 699 0,'0'0'323'0,"1"-19"-134"0,-1 19-52 16,0 0 0-16,0 0-58 0,-22-10-17 0,22 10-14 15,-24 5-9-15,24-5-2 0,-33 16-3 16,33-16 0-16,-37 26-7 0,20-9 4 0,-2 0-8 16,2 5 0-16,-1 0-8 0,3 2 5 0,2 0-9 15,4 2 4-15,2-3-7 0,3 1 2 0,3-2-7 16,2-3 1-16,4-1-4 0,-5-18 1 16,21 27-1-16,-21-27 2 0,26 19-3 0,-7-14 3 15,-1-3-1-15,4-2 0 0,0-5 1 0,-2-1-1 16,1-6 1-16,0-2-2 0,-1-6 3 15,0-1-3-15,-1-6 3 0,0-3-5 0,-2 0 5 16,0-1-4-16,-5 3 5 0,-2 1-5 0,-4 1 4 16,-5 3-4-16,-2 2 4 0,-2 0-4 0,-4 2-12 15,0 0 22-15,7 19-27 0,-20-26 22 0,20 26-13 16,-19-15-1-16,19 15-4 0,-17-1-1 0,17 1-7 16,0 0 1-16,-17 18-4 0,17-18-11 15,-3 27 25-15,3-27-41 0,11 31 4 0,-11-31-47 16,32 27-53-16,-32-27-70 0,48 6-223 15,-15 0-48-15,-4-13 130 0</inkml:trace>
  <inkml:trace contextRef="#ctx0" brushRef="#br2" timeOffset="48256.3688">13324 4124 1475 0,'-4'-21'68'0,"-11"-6"-26"0,7 4-3 16,-7-2 4-16,4 7-17 0,11 18-11 0,-26-24-2 15,26 24 1-15,-27-2-1 0,27 2-7 0,-32 20-3 16,14 1-1-16,0 8 8 0,-4 7-2 16,2 10 11-16,-3 4-6 0,3 4 12 0,-2 4-14 15,2 0 11-15,1 0-18 0,1 1-7 16,2-3 19-16,1-3-24 0,7-6 17 0,2-5-18 16,9-3-41-16,-2-7-10 0,12 2-15 0,-9-16-24 15,17 12-89-15,-21-30-43 0,23 21-151 0,-23-21-114 16,0 0 202-16,35 13 294 0</inkml:trace>
  <inkml:trace contextRef="#ctx0" brushRef="#br2" timeOffset="48428.3124">12869 4515 1827 0,'-28'4'91'16,"28"-4"-59"-16,0 0-2 0,0 0-8 15,0 0-16-15,0 0-7 0,0 0-2 0,17 16 2 16,4-11-1-16,2-5-7 0,9 0-12 0,0-6-8 15,11 2-50-15,-7-11-61 0,22 18-241 16,-15-15-237-16,0 4 63 0,0 5 387 0</inkml:trace>
  <inkml:trace contextRef="#ctx0" brushRef="#br2" timeOffset="48856.6618">14315 4262 1265 0,'5'-30'92'0,"14"8"-12"15,-12-10 5-15,10 13-18 0,-9-3-19 0,-8 22-18 0,14-25 2 16,-14 25 5-16,0 0 8 0,0 0-3 16,0 0-14-16,0 0-11 0,0 0-12 0,-13 23-1 15,3 3-4-15,-2 12 6 0,-3 4-3 0,1 5 12 16,-3 1-7-16,1-1 8 0,3 1-13 0,0-1-10 15,4-2 20-15,0 0-23 0,3-7 21 16,0 1-11-16,5-5-14 0,1-5-1 0,5-2-15 16,-2-7-5-16,8 2-21 0,-11-22-17 15,23 30-36-15,-23-30-32 0,30 15-50 0,-30-15-78 16,12-17-209-16,5 17 44 0,-17-22 345 0</inkml:trace>
  <inkml:trace contextRef="#ctx0" brushRef="#br2" timeOffset="49012.9819">14175 4547 1470 0,'-26'-11'153'0,"26"11"-47"0,-23-1-49 16,23 1-5-16,0 0-30 0,0 0-17 0,0 0 10 15,0 0-17-15,0 0-16 0,26-3 18 16,-6 0-17-16,6-4 28 0,9 0-28 0,1-7-5 16,11 6-52-16,-6-15-41 0,20 17-64 0,-18-26-101 15,14 11-227-15,0 4 11 0,-11-15 333 0</inkml:trace>
  <inkml:trace contextRef="#ctx0" brushRef="#br2" timeOffset="49360.778">14881 3987 1545 0,'-30'10'107'0,"13"11"-46"16,-4-1-15-16,7 8 4 0,-3 2-23 15,2 5-3-15,-1 3-4 0,3 2 12 16,0-2-7-16,3 2 4 0,0-1-11 0,4 0 3 15,1-2-8-15,0-1 4 0,3-1-8 0,-1 1-11 16,2-6 7-16,2 0-5 0,2-6 0 0,-1-3 0 16,4-4 0-16,-6-17 0 0,15 24 0 0,-15-24 0 15,21 14 0-15,-21-14 0 0,24 3 0 0,-24-3 0 16,27-9 0-16,-27 9 0 0,30-21 0 0,-13 5 0 16,0-4 0-16,0 1 0 0,0-1 0 15,-2 0 0-15,-3 3 0 0,-12 17 0 0,21-28 0 16,-21 28 0-16,17-18 0 0,-17 18 0 0,0 0 0 15,0 0 0-15,0 0 0 0,0 0 0 0,0 0 0 16,0 0 0-16,12 20 0 0,-12-20 0 16,1 30 0-16,-1-13 0 0,1 3 0 0,-1-1-41 15,3 2-10-15,-1-4-11 0,8 6-23 16,-10-23-29-16,24 37-64 0,-24-37-72 0,27 9-271 16,-10 3 26-16,-17-12 246 0</inkml:trace>
  <inkml:trace contextRef="#ctx0" brushRef="#br2" timeOffset="49735.7658">15190 4463 1403 0,'-19'7'139'0,"19"-7"-101"0,1 19-3 15,-1-19 5-15,11 23 11 0,-11-23-43 0,23 23 32 16,-6-12-28-16,1-6 18 0,6 0 1 0,-1-4-6 15,3-1 1-15,2-4-3 0,2 1-2 0,-2-6-22 16,0 1 7-16,-2-3-17 0,-3 0 26 16,-3-1-13-16,-20 12 14 0,28-26-12 0,-28 26-3 15,16-26 2-15,-16 26-2 0,2-27 4 0,-2 27-4 16,-10-25 4-16,10 25-5 0,-25-23 1 0,25 23-2 16,-36-16 1-16,16 13 0 0,-4 4 3 15,-1 4 6-15,-2 4 5 0,2 5 3 0,-2 2-1 16,2 5-2-16,-1 2-9 0,2 2-5 15,3 3 0-15,3 1 0 0,4-1 0 0,5 0 0 16,3-3 0-16,6-2 0 0,4-2 0 0,5-3 0 16,6-1-6-16,3-5-12 0,6-1-13 0,2-5-9 15,8 0-19-15,-6-10-51 0,18 16-116 0,-22-16-364 16,18 0 4-16,-2 0 206 0</inkml:trace>
  <inkml:trace contextRef="#ctx0" brushRef="#br2" timeOffset="50392.151">16574 4125 1480 0,'0'0'78'0,"0"0"-17"15,0 0-4-15,0 0-4 0,0 0-15 0,0 0-19 16,0 0-13-16,0 0 4 0,0 0 0 15,-13 18 6-15,8 5-3 0,-1 10 6 0,-3 6-5 16,1 2 8-16,-3 2-9 0,1 3 4 16,-3 0-11-16,1 0-8 0,1 0 18 0,0 0-21 15,1-6 17-15,4 0-9 0,2-6-7 0,3-3 4 16,4-2-13-16,0-3 0 0,5-3-18 0,-8-23-18 16,21 36-36-16,-21-36-40 0,28 24-87 0,-28-24-203 15,0 0-104-15,28-5 39 0,-25-14 471 16</inkml:trace>
  <inkml:trace contextRef="#ctx0" brushRef="#br2" timeOffset="50876.4669">16275 4528 1856 0,'-19'11'41'15,"19"-11"-37"-15,0 0-5 0,0 0 2 0,20-4-14 16,-3 2 24-16,5-3 6 0,4-2 15 0,3-2-14 15,3-2 4-15,4-1-18 0,2 0-4 0,1-2 0 16,-4-1-1-16,-1 2 2 0,-1-1-3 0,-3 5 4 16,-2-2-4-16,-2 2 1 0,-4 3-3 0,-3 3 2 15,-19 3 0-15,28-1 3 0,-28 1 0 16,21 7-2-16,-21-7 1 0,0 0-2 0,17 28 3 16,-17-28-2-16,6 35 3 0,-6-14-3 15,-3 4-13-15,1 0 26 0,-4 4-23 0,1 0 24 16,-1 1-9-16,-1 1-6 0,1-1 5 0,0-2-4 15,1-2 8-15,2-2-4 0,1-3 4 0,1-4 0 16,1-17 1-16,1 27 0 0,-1-27-1 0,3 16-5 16,-3-16-1-16,0 0 0 0,0 0 4 15,0 0 1-15,0 0-6 0,22-9 0 0,-22 9 0 16,14-29 0-16,-5 8 0 0,0-1 0 0,1-1 0 16,-3 0 0-16,-1-1 0 0,-1 0 0 0,0 0 0 15,-2 1 0-15,1 0 0 0,1 0 0 0,-1 0 0 16,-1 2 0-16,2 4 0 0,-5 17 0 0,7-22 0 15,-7 22 0-15,0 0 0 0,0 0 0 16,0 0 0-16,17-14 0 0,-17 14 0 16,0 0 0-16,20 6 0 0,-20-6 0 0,27 8-16 15,-7-5-32-15,-1-3-8 0,7 4-26 0,-3-11-20 16,15 10-29-16,-12-17-35 0,22 17-39 0,-18-20-88 16,10 4-154-16,8 9 17 0,-14-17 360 0</inkml:trace>
  <inkml:trace contextRef="#ctx0" brushRef="#br2" timeOffset="51079.6083">17541 4343 1435 0,'-31'11'196'16,"31"-11"-119"-16,-33 28-15 0,21-7 4 0,-6-3-19 15,6 7-10-15,-1-1-6 0,1 5-10 16,-3 0 21-16,4 2-29 0,-1-2 7 0,2 0-20 16,3-1 0-16,1-2 0 0,4-3 0 0,0-4 0 15,2-19 0-15,9 29 0 0,-9-29 0 16,19 21-14-16,-19-21-4 0,25 9-4 0,-25-9 0 15,26-3-12-15,-7-3-16 0,-5-11-35 0,13 7-54 16,-15-24-91-16,25 18-186 0,-15-10-108 0,-5-6 41 16,8 14 474-16</inkml:trace>
  <inkml:trace contextRef="#ctx0" brushRef="#br2" timeOffset="51220.2089">17489 4088 1703 0,'0'0'105'0,"-27"0"-50"0,27 0-22 0,0 0-15 15,-17 3-15-15,17-3-7 0,0 0-4 0,18 15-8 16,-18-15-11-16,31 19-23 0,-14-13-19 0,11 11-35 16,-10-17-52-16,20 26-104 0,-14-12-238 0,9-2 13 15,9 12 246-15</inkml:trace>
  <inkml:trace contextRef="#ctx0" brushRef="#br2" timeOffset="51720.2584">18045 4374 1579 0,'0'0'128'0,"-41"5"-56"16,21 1-6-16,-9-3-7 0,4 4-17 15,-3 1-9-15,2 6-1 0,-4 0 0 0,2 5-28 16,-3 4-4-16,3 4 0 0,0 0 0 0,2 3 0 16,4-2 0-16,5-4 0 0,8-2 0 0,4-4 0 15,5-18 0-15,5 29 0 0,-5-29 0 0,20 23 0 16,-20-23 0-16,33 14 0 0,-13-11 0 0,2-4 0 15,2-4 0-15,0-3 0 0,4-5 0 16,-1-3 0-16,1-3 0 0,0-1 0 0,0-2 0 16,0 1 0-16,-4-2 0 0,-2 4 0 0,-4 0 0 15,-2 0 0-15,-16 19 0 0,29-31 0 16,-29 31 0-16,22-23 0 0,-22 23 0 0,0 0 0 16,0 0 0-16,0 0 0 0,0 0 0 0,0 0 0 15,0 0 0-15,-2 37 0 0,-7-9 0 0,-4 6 0 16,-1 4 0-16,-3 4 0 0,-3 5 0 15,-3 5 0-15,-2 7 0 0,-1 4 0 0,-2 6 0 16,1 0 0-16,-1 1 0 0,0 0 0 0,0-2 0 16,1-1 0-16,4-7 0 0,2-4 0 0,6-9 0 15,2-8 0-15,6-8 0 0,3-8 0 0,4-23 0 16,0 25 0-16,0-25 0 0,0 0 0 0,0 0 0 16,0 0 0-16,0 0 0 0,-2-18 0 0,-2-1 0 15,2-6 0-15,1-7 0 16,2-1 0-16,0 1 0 0,3-3 0 0,-1-3 0 15,5-3 0-15,1-4 0 0,2-4 0 0,5-3 0 16,1-3 0-16,5 1 0 0,1-3-23 0,5 4-3 16,0 3-11-16,5 9-4 0,-6 4-22 0,7 17-42 15,-15-11-88-15,20 25-250 0,-13-7-118 0,-1 2 38 16,7 13 492-16</inkml:trace>
  <inkml:trace contextRef="#ctx0" brushRef="#br2" timeOffset="51892.1049">18373 4828 1904 0,'0'0'114'0,"-24"3"-85"0,24-3-29 0,-27-1 0 15,27 1 0-15,0 0 0 0,-23-17 0 16,23 17 0-16,-10-18 0 0,10 18 0 0,-5-20-67 16,5 20-80-16,-3-26-134 0,3 26-341 0,0 0 34 15,10-24 247-15</inkml:trace>
  <inkml:trace contextRef="#ctx0" brushRef="#br2" timeOffset="52423.3606">19844 4317 814 0,'19'-19'174'0,"-24"-4"-39"16,5 23 7-16,-4-40-14 0,4 40-31 0,-7-40-28 15,2 22-20-15,-8-6 1 0,2 7-10 16,-5-5 2-16,16 22-9 0,-33-31-5 0,15 21-5 15,-3 0 3-15,0 8-4 0,-3 1-2 16,0 6-4-16,-5 3-6 0,1 4 1 0,-5 5-2 16,0 6 3-16,0 5-4 0,0 6 8 0,1 2-3 15,1 5 6-15,2 3-8 0,2 2 5 0,4 3-14 16,2 3-5-16,6 0 16 0,2 4-18 16,6-3 12-16,3 0-7 0,4-3 0 0,3-2 0 15,3-4-14-15,4-5-4 0,4-1-23 0,-2-10-10 16,7 4-32-16,-8-16-29 0,13 13-59 0,-24-29-55 15,38 21-170-15,-21-12-122 0,-17-9 102 0,25 6 416 16</inkml:trace>
  <inkml:trace contextRef="#ctx0" brushRef="#br2" timeOffset="52626.4703">19183 4649 1807 0,'0'0'64'15,"0"0"-39"-15,0 0-10 0,0 0-8 0,0 0-5 16,0 0-2-16,21 2 1 0,-3-1 0 0,0-1-1 16,3 0 0-16,2-1-1 0,2-1-5 15,2-2-13-15,6 1-19 0,-3-6-27 0,8 8-25 16,-8-10-23-16,15 15-32 0,-18-19-32 0,22 21-72 16,-15-7-158-16,-1-8-34 0,14 16 271 0</inkml:trace>
  <inkml:trace contextRef="#ctx0" brushRef="#br2" timeOffset="53018.8504">19889 4588 1476 0,'-35'8'119'0,"35"-8"-42"0,-25 14-11 16,25-14-6-16,-22 19-24 0,22-19-4 0,-22 26-3 16,12-8 7-16,0 0-8 0,3 1 0 0,-3 1-8 15,4 0 2-15,0 1-8 0,1 1-10 0,3 0-4 16,0-1 0-16,2 0 0 0,1-3 0 15,-1-18 0-15,11 28 0 0,-11-28 0 0,19 18 0 16,-19-18 0-16,28 7 0 0,-11-7 0 0,1-3 0 16,3-5 0-16,0-1 0 0,2-6 0 0,0-4 0 15,1-4 0-15,-2-3 0 0,2-1 0 0,1-2 0 16,-2 2 0-16,0 2 0 0,-4-1 0 0,-2 2 0 16,-2 0 0-16,-2 2 0 0,-2 3 0 15,-1 2 0-15,-10 17 0 0,12-23 0 16,-12 23 0-16,0 0 0 0,0 0 0 0,0 0 0 15,0 0 0-15,0 0 0 0,0 0 0 0,-13 30 0 16,4-9 0-16,0 3 0 0,0 2 0 0,-1 1 0 16,2 0 0-16,-1-2 0 0,6-1 0 0,-1-3-4 15,8 0-24-15,-1-4-3 0,7 0-8 0,-10-17-8 16,26 25-15-16,-26-25-18 0,37 10-25 16,-37-10-39-16,48-1-63 0,-36-17-100 0,12 5-183 15,8 5 46-15,-15-17 386 0</inkml:trace>
  <inkml:trace contextRef="#ctx0" brushRef="#br2" timeOffset="53348.2625">20463 4610 1341 0,'0'0'144'0,"0"0"-41"0,0 0-13 15,0 0-31-15,-17 0-24 0,17 0-15 16,0 0-1-16,-20 18-2 0,20-18 3 0,-14 29-2 16,6-11 3-16,-1 2-6 0,2-1 5 0,-1 2-7 15,0 2 6-15,0-2-4 0,0 2 4 0,-1-1-3 16,0-1 2-16,2-2-6 0,7-19 0 0,-10 29-11 15,10-29-1-15,-3 17 0 0,3-17 0 0,0 0 0 16,0 0 0-16,0 0 0 0,0 0 0 16,0 0 0-16,24-18 0 0,-24 18 0 0,24-35 0 15,-8 12 0-15,0 0 0 0,1-1 0 16,0 0 0-16,0 1 0 0,-3 1 0 0,1 2 0 16,-3 2 0-16,-1 1 0 0,-11 17 0 0,17-25 0 15,-17 25 0-15,12-17 0 0,-12 17 0 0,0 0 0 16,0 0 0-16,0 0 0 0,0 0 0 0,0 0 0 15,0 0 0-15,17 30 0 0,-17-30 0 16,5 35-6-16,-4-15-18 0,4 1-9 0,-1 0-6 16,6 2-19-16,-10-23-34 0,28 40-80 0,-28-40-106 31,29 17-292-31,-8-4 37 0,-3-12 292 0</inkml:trace>
  <inkml:trace contextRef="#ctx0" brushRef="#br2" timeOffset="53583.7521">20969 4610 1677 0,'-34'-4'115'0,"12"8"-51"0,-3-3-6 16,4 7-10-16,-1-1-23 0,2 6-1 0,-2 0-5 16,2 6-2-16,1 0-17 0,2 3 0 15,3-2 0-15,2 2 0 0,5-1 0 16,3-1 0-16,3 0 0 0,6-2 0 0,-5-18 0 15,22 27 0-15,-5-16 0 0,5-5 0 0,2-2 0 16,7-6 0-16,3-4-7 0,2-7-37 0,7 1-20 16,-7-11-37-16,14 11-47 0,-18-22-78 0,24 24-144 15,-21-12-131-15,5-7 19 0,10 11 379 0</inkml:trace>
  <inkml:trace contextRef="#ctx0" brushRef="#br2" timeOffset="53771.5429">21479 4250 1501 0,'0'0'193'0,"0"0"-104"16,-17 8-22-16,17-8-24 0,-26 24-13 0,11-4-10 16,0 3 1-16,-3 2-5 0,2 4 1 0,-1 5-6 15,0 1 5-15,0 1 6 0,0 4-21 0,-1-2-1 16,-1-1 0-16,4 1 0 0,-1-3-1 16,5 0-11-16,1-4 2 0,4-2-14 0,1-3-4 15,4 0-33-15,1-26-36 0,0 41-25 0,0-41-75 16,12 26-215-16,-12-26-130 0,0 0 35 0,16 23 474 15</inkml:trace>
  <inkml:trace contextRef="#ctx0" brushRef="#br2" timeOffset="54084.0848">21120 4564 1659 0,'0'0'194'16,"0"0"-169"-16,0 0-9 0,0 0-2 0,0 0-3 15,0 0 4-15,23 9 5 0,-6-12 1 0,4 1-1 16,2-2-5-16,4 1 1 0,-2-4 1 16,5 4-13-16,-2-4-4 0,1 2 0 0,-1 0 0 15,-2 0 0-15,-1 0 0 0,-1-1 0 0,-2 4 0 16,-3-2 0-16,-2 4 0 0,-17 0 0 0,22 4 0 16,-22-4 0-16,0 0 0 0,20 12 0 0,-20-12 0 15,0 0 0-15,11 28 0 0,-11-28 0 16,0 31 0-16,-4-13 0 0,-1 4 0 0,-1 1 0 15,-2 1 0-15,-2 0 0 0,1 2 0 16,0-4 0-16,1 1 0 0,0-3-9 0,4 3-52 16,-3-6-8-16,11 7-48 0,-4-24-66 0,8 26-184 15,-8-26-214-15,0 0 53 0,27 12 397 0</inkml:trace>
  <inkml:trace contextRef="#ctx0" brushRef="#br2" timeOffset="54240.4008">21636 4315 1776 0,'-42'-2'157'15,"25"-2"-141"-15,17 4-13 0,-17-6-11 0,17 6-22 16,0 0-32-16,0 0-84 0,-13-22-175 0,13 22-263 16,0 0 13-16,7-18 342 0</inkml:trace>
  <inkml:trace contextRef="#ctx0" brushRef="#br2" timeOffset="55037.2214">21896 4586 1360 0,'-25'-16'139'16,"25"16"-48"-16,-21-6-2 0,21 6-11 0,-27-3-34 15,10 4-18-15,-2-1-9 0,-3 3 1 16,-3 2-3-16,2 5 1 0,-3 0-1 0,1 5 6 15,0 0-3-15,2 4 5 0,-2 2-10 0,2 2 0 16,0 1-10-16,4 0 3 0,3-2-6 16,5-2 5-16,11-20-4 0,-7 29 0 0,7-29-3 15,12 19 1-15,-12-19 0 0,25 10 3 0,-4-7 1 16,-2-6-1-16,6-3 2 0,0-3-2 0,3-5 1 16,3-1-3-16,0-5 2 0,2-1-3 0,-3-4 4 15,1 1-5-15,-4 0 2 0,-4 0-3 0,-3 2 3 16,-1 0-5-16,-5 3 4 0,-2 0-4 15,-2-1-10-15,-3 3 25 0,-7 17-23 16,8-30 23-16,-8 30-9 0,1-20-4 0,-1 20 1 16,0 0 0-16,-2-17 0 0,2 17 2 0,0 0-1 15,0 0-1-15,0 0-2 0,0 0 2 0,0 0 0 16,0 0 5-16,13 17 2 0,-13-17 2 0,22 10-1 16,-22-10 1-16,29 10-2 0,-12-6 1 0,0-1 1 15,1 3-11-15,-1-2 14 0,-17-4-11 16,34 12 12-16,-34-12-11 0,27 13 0 0,-27-13 0 15,18 21 0-15,-18-21 0 0,9 27 0 0,-9-27 0 16,-3 32 0-16,0-12 0 0,-6-1 0 0,0 3 0 16,-5-2 0-16,0 2 0 0,-3-1 0 0,-1 0 0 15,1 0 0-15,3-2 0 0,0-2 0 16,14-17 0-16,-17 24 0 0,17-24 0 0,0 0 0 16,0 0 0-16,0 0 0 0,0 0 0 15,0 0 0-15,30-4 0 0,-11-11 0 0,5-4 0 16,6-4 0-16,-2-1 0 0,2-1 0 0,-1 2 0 15,-2 2 0-15,-2 0 0 0,-1 2 0 0,-3 2 0 16,-1 2 0-16,-3 4 0 0,-17 11 0 0,24-13 0 16,-24 13 0-16,0 0 0 0,0 0 0 0,0 0 0 15,0 0 0-15,4 27 0 0,-8-8 0 16,-1 5 0-16,-2 3 0 0,0 2 0 0,-3-1 0 16,2 1 0-16,-1-2 0 0,2-2 0 0,7-1 0 15,0-6 0-15,6 1 0 0,-6-19-34 16,23 28-71-16,-23-28-50 0,43 18-134 0,-23-23-314 15,9 1 50-15,3-1 246 0</inkml:trace>
  <inkml:trace contextRef="#ctx0" brushRef="#br2" timeOffset="55177.8358">22755 4769 1666 0,'-11'23'381'0,"-6"-22"-381"15,17-1 0-15,-25 2 0 0,25-2 0 0,0 0 0 16,-22-5 0-16,22 5 0 0,0 0 0 0,0 0 0 15,-18-23-115-15,18 23-194 0,0 0-330 16,0 0 19-16,0 0 257 0</inkml:trace>
  <inkml:trace contextRef="#ctx0" brushRef="#br2" timeOffset="56255.9669">2742 6281 1171 0,'0'0'134'0,"0"0"-14"0,0 0-23 15,0 0-17-15,0 0-19 0,0 0-22 0,0 0-20 16,0 0-11-16,0 0-8 0,0 0-1 0,0 0 2 15,0 0-1-15,0 0 3 0,26-12-1 0,-6 6 4 16,2-1-2-16,4-4 2 0,0-1 0 0,2 0 1 16,2-1-4-16,-4-1 2 0,-1 1-5 15,-5 0 3-15,-3 1 3 0,-17 12 10 0,22-22 4 16,-22 22 8-16,0 0-4 0,4-23-4 0,-4 23-7 16,0 0-5-16,-22-21-6 0,22 21 0 0,-28-12-1 15,11 10 2-15,-2 2-1 0,-3 2-1 0,-1 4-1 16,-2 4 0-16,1 3 1 0,0 5 3 0,-1 2 5 15,2 4-2-15,-1 4 5 0,2 2-4 16,3 3 1-16,3-1-7 0,2 1 3 16,5-3-8-16,5-2-8 0,3-4 22 0,4-3-25 15,5-3 17-15,-8-18-17 0,29 29-8 0,-6-22-9 16,7-1-4-16,4-9-11 0,11-1-14 0,-3-13-37 16,16 10-56-16,-15-27-95 0,21 6-286 0,-4 5 12 15,-7-13 322-15</inkml:trace>
  <inkml:trace contextRef="#ctx0" brushRef="#br2" timeOffset="56771.5981">3561 6175 1506 0,'-31'-8'63'0,"31"8"-22"0,-21-10-1 0,21 10 2 15,0 0-6-15,-19-17-11 0,19 17-2 16,0 0-3-16,-17-15 4 0,17 15 0 0,0 0-2 15,0 0-5-15,0 0-7 0,0 0-3 0,-21 13-2 16,21-13 3-16,-13 26 1 0,4-6 7 0,1 1-1 16,1 5 3-16,-2-2-6 0,3 1 2 0,0-3-7 15,4-3 0-15,2-19-5 0,2 28 1 0,-2-28-4 16,0 0 3-16,16 21-2 0,-16-21 0 16,19 2 0-16,-19-2-1 0,28-8 3 0,-11-2-4 15,1-2 3-15,2-4-2 0,-1-1 2 16,3-2-2-16,-2-2 3 0,0 0-3 0,-3-1 3 15,0 2-3-15,-3 2 3 0,-14 18-4 0,23-27 3 16,-23 27-1-16,0 0 1 0,0 0-3 0,0 0-1 16,0 0-1-16,0 0-3 0,0 0 1 0,7 18-2 15,-10 9 4-15,-1 12-4 0,-3 6 6 16,-1 8 8-16,-3 5-24 0,2 5 14 0,-1 2-13 16,-1 3 1-16,0 1 19 0,0 0-10 0,-1-1 11 15,0-3-14-15,0-5 15 0,1-3 2 0,1-5-17 16,3-7 21-16,-1-5-23 0,3-6 9 0,2-6 5 15,0-8-4-15,3-20 4 0,-1 23-2 16,1-23 4-16,0 0 2 0,0 0 1 0,0 0 1 16,0 0-1-16,-1-20-2 0,-1 0-3 15,-1-8 2-15,1-5-8 0,0-4-8 0,4 0 21 16,0-5-19-16,2-2 20 0,2-2-5 0,1-2-10 16,2-2 9-16,2-3-8 0,1-2 6 0,4 1-16 15,1 1 0-15,1 1-28 0,4 11-20 0,-8-9-58 16,18 28-132-16,-26-8-302 0,13 3-21 0,5 11 254 15</inkml:trace>
  <inkml:trace contextRef="#ctx0" brushRef="#br2" timeOffset="57745.4597">5491 5991 886 0,'0'0'316'16,"0"0"-206"-16,0 0-22 0,0 0 3 15,0 0 2-15,0 0-17 0,0 0-21 16,0 0-27-16,-17 6-15 0,17-6-8 0,0 0-2 16,-11 31-3-16,4-11 5 0,3 5-3 0,-1 3 9 15,-3 1-3-15,4-1 7 0,-1-4-5 0,2-3 4 16,5-4-8-16,-2-17 3 0,9 22-5 0,-9-22 0 16,17 9 2-16,-17-9 3 0,25-2 4 0,-25 2 1 15,31-15 3-15,-11 3-7 0,-2-4 2 16,4-3-6-16,-2-4 0 0,2-1-3 0,-1-3 1 15,-1 1-6-15,-1 0 6 0,0 2-6 16,-2 4 4-16,0 1-4 0,-17 19 3 0,28-26-3 16,-28 26 2-16,22-16-3 0,-22 16-3 0,0 0-2 15,22 6-1-15,-22-6 3 0,14 30-1 0,-7-2 7 16,1 11-5-16,0 6 8 0,-2 7-7 0,-3 5 8 16,-1 4-10-16,-1 2-2 0,-4 5 18 15,0 2-16-15,-3-1 17 0,-3 1-3 0,-2-2-13 16,0-5 17-16,-3-5-11 0,-1-5 11 0,-1-5-4 15,0-3 5-15,-1-5-8 0,0-3-9 0,-1-5 17 16,0-2-22-16,-1-6 23 0,-1-3-10 0,-1-5-7 16,-1-6 0-16,-1-3-5 0,0-6-6 0,1-2-1 15,0-7-5-15,4 0-3 0,-1-9-13 0,4 0-12 16,-3-13-16-16,12 8-67 16,-11-22-37-16,25 20-152 0,-6-14-236 0,-4-12 70 15,16 14 399-15</inkml:trace>
  <inkml:trace contextRef="#ctx0" brushRef="#br2" timeOffset="58012.3661">6470 6069 1841 0,'0'0'19'16,"0"0"-20"-16,-3-19-2 0,3 19 2 16,0 0 1-16,20-25 0 0,-20 25-2 15,28-20 2-15,-9 9-5 0,3 1-7 0,2-2-15 16,5 3-21-16,-4-6-28 0,9 11-24 0,-12-13-35 16,15 21-63-16,-37-4-105 0,38-18-203 0,-10 25 64 15,-28-7 442-15</inkml:trace>
  <inkml:trace contextRef="#ctx0" brushRef="#br2" timeOffset="58152.9747">6476 6309 1717 0,'-22'21'33'0,"22"-21"-33"16,0 0-4-16,0 0 1 0,0 0 0 0,23-4 2 15,-4-4 1-15,6-6-8 0,7-1-10 16,1-11-39-16,16 9-63 0,-14-19-108 0,21 11-325 15,-2 2 14-15,-9-10 324 0</inkml:trace>
  <inkml:trace contextRef="#ctx0" brushRef="#br2" timeOffset="58826.4362">7762 5755 1209 0,'-12'-23'115'0,"12"23"-46"16,3-31 11-16,-3 31 0 0,3-22-6 15,-3 22-20-15,0 0-20 0,0 0-9 0,0 0-1 16,0 0 0-16,0 0-4 0,0 0-6 0,0 0-9 16,0 0-2-16,-13 24-5 0,6-1 4 15,-4 9 14-15,1 7-24 0,-2 4 28 0,-2 7-19 16,0-1 10-16,-1 7 14 0,-3-2-10 0,2 1 8 15,0-3-10-15,2-5 4 0,1-5-10 0,4-6 3 16,1-5-8-16,4-7 2 0,1-6-5 16,3-18 2-16,3 18-2 0,-3-18 1 0,0 0 0 15,0 0 0-15,17-1 4 0,-17 1-2 0,14-23 3 16,-3 4-4-16,1-7 3 0,3-5-5 0,1-4 6 16,-2-5-3-16,2-3 8 0,-1 0-5 0,-2-2 9 15,0 0-8-15,1 1-1 0,-2 0-5 0,-1 1 0 16,1-2 0-16,-1 3 0 0,0 0 0 15,-1 3 0-15,-1 2 0 0,0 3 0 0,0 4 0 16,-2 7 0-16,0 5 0 0,-7 18 0 16,13-17 0-16,-13 17 0 0,0 0 0 0,20-1 0 15,-20 1 0-15,19 13 0 0,-19-13 0 0,32 30 0 16,-14-8 0-16,0 2 0 0,3 4 0 0,-3 2 0 16,1 2 0-16,-1 3 0 0,0 2 0 0,-2 2 0 15,1 2 0-15,-2 0 0 0,-2 0 0 16,-1-1 0-16,-1 2 0 0,0-4 0 0,-2 0 0 15,-1-2 0-15,-2-6 0 0,1-2-25 0,-1-5-9 16,3-1-24-16,-9-22-13 0,13 30-42 0,-13-30-29 16,0 0-41-16,0 0-94 0,0 0-224 0,0 0 10 15,-19-17 340-15</inkml:trace>
  <inkml:trace contextRef="#ctx0" brushRef="#br2" timeOffset="58967.0811">7801 6094 1313 0,'-24'-17'156'0,"24"17"-85"0,-7-17-17 0,7 17-12 16,0 0-6-16,24-23-13 0,-24 23-13 0,35-16-9 16,-11 7-2-16,4-1-23 0,9 5-42 0,-9-14-91 15,24 12-311-15,-9-2-78 0,-4-7 103 16</inkml:trace>
  <inkml:trace contextRef="#ctx0" brushRef="#br2" timeOffset="59592.162">9244 5834 1155 0,'18'-12'97'15,"-18"12"-29"-15,0 0-7 0,-32-12 6 0,32 12-6 16,-27 5-21-16,27-5-10 0,-36 11-3 16,15 1 5-16,-6-3 1 0,4 7 4 0,-6-3-6 15,5 5 2-15,-3-1-6 0,4 3 3 16,1-3-7-16,4 1 2 0,18-18-12 0,-26 28 0 15,26-28-8-15,-7 18-3 0,7-18-3 0,0 0-1 16,21 20 0-16,-21-20 1 0,30 10 1 0,-10-8 0 16,3 0 0-16,1-2 0 0,2 0 0 0,-1 0 1 15,1-2-1-15,-2 2 0 0,-2 2 0 0,-3 0 0 16,-19-2 1-16,27 7 0 0,-27-7 0 0,0 0 1 16,0 0 1-16,18 20 5 0,-18-20 0 15,-5 20 2-15,5-20-4 0,-15 33-2 16,0-14-3-16,-1 1 1 0,-4 1-4 0,-1 1 4 15,0 2-4-15,0-1 5 0,2-1-5 0,2-1 3 16,17-21-3-16,-24 29-1 0,24-29-13 0,0 0-11 16,-6 17-24-16,6-17-18 0,18-3-38 0,-10-15-54 15,24 16-115-15,-14-17-288 0,9-8 64 16,8 8 325-16</inkml:trace>
  <inkml:trace contextRef="#ctx0" brushRef="#br2" timeOffset="59795.2859">9487 5983 1677 0,'-22'12'58'15,"22"-12"-23"-15,-31 33-2 0,22-13 3 0,-1 2-17 16,3 3-6-16,-2 2-9 0,3-1 7 0,-1 0-2 16,2 0 4-16,-1 0-7 0,2-2 0 0,1 0-9 15,1-2 4-15,2-4-11 0,0-18-5 0,4 28-23 16,-4-28-20-16,15 18-43 0,-15-18-40 0,21 7-100 15,-21-7-324-15,0 0 63 0,31-17 256 0</inkml:trace>
  <inkml:trace contextRef="#ctx0" brushRef="#br2" timeOffset="60232.722">9731 5878 1752 0,'-17'16'49'0,"17"-16"-19"0,0 0 5 0,0 0 4 16,-6 17-9-16,6-17-2 0,0 0-4 0,1 26 2 15,-1-26-6-15,0 24-6 0,0-24-14 0,-1 30 0 16,-3-12 0-16,1 4 0 0,-2 0 0 0,-1 3 0 16,-1 1 0-16,-1 0 0 0,0 1 0 0,-1-2 0 15,2-1 0-15,-2 1 0 16,3-4 0-16,4-2 0 0,2-19 0 0,-1 25 0 15,1-25 0-15,0 0 0 0,17 12 0 0,-17-12 0 16,25-5 0-16,-8-4 0 0,4-7 0 0,2-5 0 16,4-5 0-16,1-2 0 0,0-4 0 0,0 1 0 15,-2-2 0-15,1 1 0 0,-1 1 0 0,-4 2 0 16,-2 5 0-16,0 4 0 0,-4 0 0 0,-16 20 0 16,25-28 0-16,-25 28 0 0,0 0 0 15,0 0 0-15,0 0 0 0,0 0 0 0,0 0 0 16,13 22 0-16,-16 1 0 0,-1 5 0 0,-2 4 0 15,1 4 0-15,-1 2 0 0,1-1 0 16,3-1-14-16,-1-3-12 0,6-1-14 0,1-6-6 16,8 2-23-16,-5-12-24 0,17 11-54 0,-24-27-79 15,45 23-185-15,-19-14-135 0,-3-12 118 16,15 14 428-16</inkml:trace>
  <inkml:trace contextRef="#ctx0" brushRef="#br2" timeOffset="60779.622">10435 6007 815 0,'0'0'112'16,"0"0"-34"-16,0 0 23 0,0 0 11 0,-1-23-6 15,1 23-14-15,0 0-6 0,22-6-3 0,-22 6-6 16,0 0-9-16,0 0-10 0,0 0-6 0,0 0-7 15,0 0-8-15,0 0-11 0,-7 22-6 0,7-22-8 16,-17 34 2-16,4-11-4 0,0 2 5 16,-1 4-5-16,-2 1 3 0,0 0-8 0,0-2-5 15,0 0 0-15,4-4 0 0,2-3 0 0,4-4 0 16,6-17 0-16,-1 23 0 0,1-23 0 0,0 0 0 16,26 15 0-16,-26-15 0 0,34-10 0 0,-12-4 0 15,3-4 0-15,3-5 0 0,1-2 0 16,0-3 0-16,-2 0 0 0,1 0 0 15,-5-1 0-15,-2 3 0 0,-4-1 0 0,-4 4 0 16,-2 4 0-16,-3 2 0 0,-8 17 0 0,7-23 0 16,-7 23 0-16,0 0 0 0,0 0 0 0,0 0 0 15,0 0 0-15,0 0 0 0,0 0 0 0,-18 12 0 16,12 6 0-16,0 5 0 0,-1 4 0 0,3-1 0 16,0 1 0-16,3-1 0 0,1-1 0 0,1-2 0 15,4-4 0-15,0-2 0 0,-5-17 0 16,14 24 0-16,-14-24 0 0,20 15 0 0,-20-15 0 15,20 3 0-15,-20-3 0 0,22-9 0 16,-22 9 0-16,25-27 0 0,-13 9 0 0,0-4 0 16,1-2 0-16,1-2 0 0,-3-3 0 0,0 0 0 15,-1-1 0-15,0 0 0 0,0 2 0 0,-2 3 0 16,0 1 0-16,-3 1 0 0,1 3-1 0,-1 1-43 16,-5 19-10-16,9-29-25 0,-9 29-37 15,6-22-70-15,13 28-140 0,-19-6-224 0,15-17 20 16,2 20 370-16</inkml:trace>
  <inkml:trace contextRef="#ctx0" brushRef="#br2" timeOffset="60967.1104">11328 5522 1711 0,'0'0'67'0,"-34"23"-24"0,16-2 7 0,-4 0-9 16,1 7-11-16,-1 5-10 0,3 4 5 0,-1 1-6 15,3 5-11-15,1 4 9 0,2 4-23 0,3 1 14 16,-1-1-5-16,4 0-16 0,1-6 7 0,5-1-14 16,-2-7-18-16,7-1-12 0,-2-12-19 15,12 10-113-15,-13-34-131 0,5 19-264 0,-5-19 1 16,0 0 385-16</inkml:trace>
  <inkml:trace contextRef="#ctx0" brushRef="#br2" timeOffset="61123.4248">11037 5878 1846 0,'-28'-7'109'0,"28"7"-51"0,0 0-24 0,-17-1-34 15,17 1 0-15,0 0 0 0,0 0 0 0,0 0 0 16,26-8-3-16,-7-1-42 0,14 2-33 0,-4-17-84 16,30 9-351-16,-14-3-106 0,8 4 38 0</inkml:trace>
  <inkml:trace contextRef="#ctx0" brushRef="#br2" timeOffset="61920.2951">14090 5700 1018 0,'-3'20'368'0,"3"-20"-310"0,-17 8-12 0,17-8 11 16,-17 17 6-16,17-17-6 0,-22 26-29 15,8-9 28-15,4 6-29 0,-5-1 29 0,6 3-17 16,-2-2-15-16,5 0-1 0,2-4-11 0,4 0 2 16,0-19-8-16,10 25-1 0,-10-25-4 0,25 17 3 15,-5-12-3-15,-1-3 5 0,6-3 1 0,0-3-1 16,2-3 2-16,2-3-3 0,0-4 0 0,0-2-2 15,2-2-1-15,-1-2-3 0,1-2 2 16,0-1-5-16,-4-1-7 0,1 1 10 16,-5 0-10-16,-2 0 23 0,-1 1-11 0,-4 3 12 15,-1-1-10-15,-15 20-3 0,18-28 3 0,-18 28-3 16,0 0 2-16,10-18 0 0,-10 18 4 0,0 0 1 16,0 0-1-16,0 0 0 0,-6 20-5 0,2-2 1 15,-1 10-4-15,0 7-7 0,-3 6 19 0,-2 5-16 16,-2 3 17-16,-4 7-10 0,0 6-1 15,-2 2 0-15,0 2 0 0,0 1 0 0,-3-3 0 16,3-4 0-16,-2-3 0 0,2-4 0 0,0-8 0 16,0-3 0-16,-1-8 0 0,2-4 0 0,0-7 0 15,1-3 0-15,-2-6 0 0,0-3 0 0,-3-5 0 16,-1-5 0-16,-1-4 0 0,1-4 0 16,2-7 0-16,0-4 0 0,2-5 0 0,3-5 0 15,7-1 0-15,3-6-1 0,10 1-35 16,-1-6-9-16,9 5-49 0,-3-11-18 0,18 17-101 15,-17-23-107-15,15 16-228 0,6 5 28 0,-5-9 363 16</inkml:trace>
  <inkml:trace contextRef="#ctx0" brushRef="#br2" timeOffset="62476.7136">14663 6023 1582 0,'-7'-21'185'0,"7"21"-128"16,0 0-13-16,0 0 1 0,-6-22-10 0,6 22-12 16,0 0-2-16,0 0 1 0,0 0 1 0,0 0-13 15,0 0-10-15,-19 3 0 0,19-3 0 16,-17 22 0-16,17-22 0 0,-21 36 0 16,7-14 0-16,3-1 0 0,-1 1 0 0,2-3 0 15,3 0 0-15,7-19 0 0,-10 26 0 0,10-26 0 16,0 0 0-16,0 21 0 0,0-21 0 0,0 0 0 15,18 3 0-15,-18-3 0 0,22-8 0 0,-22 8 0 16,30-21 0-16,-30 21 0 0,34-33 0 0,-18 14 0 16,1-2 0-16,-1 0 0 0,-1 0 0 15,-2 1 0-15,-2 1 0 0,0 0 0 0,-11 19 0 16,18-30 0-16,-18 30 0 0,11-23 0 0,-11 23 0 16,0 0 0-16,0 0 0 0,0 0 0 0,0 0 0 15,0 0 0-15,0 0 0 0,0 0 0 16,0 0 0-16,0 0 0 0,0 26 0 0,0-26 0 15,-2 26 0-15,2-26 0 0,1 26 0 0,-1-26 0 16,5 21 0-16,-5-21 0 0,8 17 0 16,-8-17 0-16,0 0 0 0,0 0 0 0,23 16 0 15,-23-16 0-15,21-1 0 0,-21 1 0 0,32-16 0 16,-15 4 0-16,2-4 0 0,1-2 0 0,0 0 0 16,3 0 0-16,-3-1 0 0,0 0 0 0,-2 2 0 15,-18 17 0-15,27-27 0 0,-27 27 0 0,18-16 0 16,-18 16 0-16,0 0 0 0,0 0 0 15,0 0 0-15,0 0 0 0,0 0 0 0,-7 20 0 16,3-1 0-16,-5 4 0 0,-1 2 0 16,1 0 0-16,-1 2 0 0,1-3 0 0,4 2-13 15,1-6-33-15,7 3-16 0,-3-23-12 0,15 39-38 16,-15-39-46-16,34 26-117 0,-34-26-284 0,35 5 49 16,-3 0 273-16</inkml:trace>
  <inkml:trace contextRef="#ctx0" brushRef="#br2" timeOffset="62851.9747">15516 5862 1751 0,'-41'-6'100'0,"21"6"-47"0,-3-3-5 0,5 6-3 16,-1 0-24-16,-2 3-7 0,2 3-3 16,0 2-7-16,1 2-4 0,18-13 0 15,-32 34 0-15,18-16 0 0,-1 3 0 0,2 0 0 16,1 2 0-16,1 3 0 0,1-2 0 0,3 1 0 15,-1 0 0-15,4-4 0 0,0-3 0 0,4-18 0 16,2 28 0-16,-2-28 0 0,14 17 0 0,-14-17 0 16,19 5 0-16,-19-5 0 0,28-6 0 0,-11-2 0 15,3-6 0-15,-1-3 0 0,2-4 0 16,2-4 0-16,0-1 0 0,0-1 0 0,-1 1 0 16,-1 0 0-16,-3 3 0 0,-2 1 0 0,-2 4 0 15,-14 18 0-15,23-29 0 0,-23 29 0 16,0 0 0-16,14-18 0 0,-14 18 0 0,0 0 0 15,0 0 0-15,0 0 0 0,-6 27 0 0,1-9 0 16,-2 6 0-16,-3 1 0 0,1 3 0 0,0-1 0 16,1 1-19-16,2-3-19 0,5 0-17 15,0-8-16-15,9 6-40 0,-8-23-34 0,21 27-70 16,-21-27-84-16,19-2-204 0,5 5 33 0,-7-16 350 16</inkml:trace>
  <inkml:trace contextRef="#ctx0" brushRef="#br2" timeOffset="63055.1712">15841 5896 1501 0,'-1'20'171'0,"-26"-8"-115"0,6 8-10 0,-3-3-10 16,3 6-16-16,1 0-18 0,-1 1 5 0,0 1-5 16,3 2 6-16,2-3-6 0,2 0 2 0,0-2-6 15,3-3 4-15,3-2-7 0,8-17-1 0,-9 23-16 16,9-23-19-16,0 0-48 0,0 0-7 15,0 0-13-15,0 0-33 0,23 3-41 0,-24-20-146 16,5-3-126-16,-4 20 78 0,14-38 377 0</inkml:trace>
  <inkml:trace contextRef="#ctx0" brushRef="#br2" timeOffset="63180.5958">15695 6032 1252 0,'-1'-32'346'0,"1"32"-168"0,0 0-61 0,0 0-31 16,0 0-28-16,0 0-48 0,0 0-10 15,0 0 0-15,0 0 0 0,0 0 0 16,27 19 0-16,-27-19 0 0,34 6 0 0,-11-6 0 15,1 1 0-15,2-4 0 0,3 4-48 0,-6-10-58 16,15 22-137-16,-19-21-379 0,9 8 10 0,-5 0 197 16</inkml:trace>
  <inkml:trace contextRef="#ctx0" brushRef="#br2" timeOffset="63508.805">16747 5766 1675 0,'0'0'23'0,"0"0"-14"0,11-21 6 0,-11 21-1 15,36-20 2-15,-9 9-12 0,5 2-3 16,4-2-3-16,2 3 3 0,0 0-7 0,-1 4-18 16,-5-3-22-16,4 10-28 0,-12-11-32 0,8 18-45 15,-32-10-79-15,31-7-231 0,-31 7-11 0,0 0 287 16</inkml:trace>
  <inkml:trace contextRef="#ctx0" brushRef="#br2" timeOffset="63664.9852">16867 5856 1448 0,'-1'20'197'0,"-21"-17"-107"0,22-3-23 16,0 0-20-16,0 0-20 0,0 0-20 0,0 0-6 16,3 18-2-16,-3-18 1 0,33-1 0 0,-10-3-3 15,6-1-10-15,1-6-18 0,10 6-39 16,-4-13-54-16,20 20-93 0,-20-19-202 15,20 5-134-15,2 4 101 0,-8-16 452 0</inkml:trace>
  <inkml:trace contextRef="#ctx0" brushRef="#br2" timeOffset="64243.1184">18268 5383 1620 0,'0'0'37'0,"0"0"10"16,0 0 3-16,3-21-1 0,-3 21-20 0,0 0-17 15,0 0-5-15,0 0-1 0,-15 25 1 0,3-6-6 16,-4 9 6-16,-4 4-2 0,-4 7 11 0,-2 6-3 16,-3 3 11-16,-3 5-7 0,1 3-4 0,-1 2 15 15,0 1-15-15,2-2 13 16,-2 0-6-16,4-6-20 0,5-5 0 0,7-10 0 16,6-8 0-16,7-9 0 0,3-19 0 0,7 22 0 15,-7-22 0-15,20 5 0 0,-20-5 0 0,30-15 0 16,-11-2 0-16,6-8 0 0,1-9 0 0,4-6 0 15,1-5 0-15,1-1 0 0,1-2 0 0,-4 2 0 16,0-1 0-16,-3 1 0 0,-6 3 0 0,-1-1 0 16,-2 2 0-16,-4 1 0 0,-1-1 0 15,0 2 0-15,-3 2 0 0,-2 2 0 0,-1 4 0 16,-2 7 0-16,-2 7 0 0,-2 18 0 0,0 0 0 16,1-17 0-16,-1 17 0 0,0 0 0 15,0 0 0-15,0 0 0 0,3 30 0 0,1-7 0 16,2 6 0-16,1 6 0 0,3 2 0 0,-1 5 0 15,4-1 0-15,0 1 0 0,1 0 0 0,5 2 0 16,-1-2 0-16,3 0 0 0,-3 0 0 16,3-2 0-16,-3-4 0 0,1 0 0 0,-2-7 0 15,2 1 0-15,-7-8-53 0,2 2-41 0,-14-24-57 16,23 38-136-16,-23-38-310 0,0 0 28 0,-8 19 274 16</inkml:trace>
  <inkml:trace contextRef="#ctx0" brushRef="#br2" timeOffset="64383.7427">18024 5868 1614 0,'0'0'418'15,"0"0"-403"-15,0 0-15 0,0 0 0 0,0 0 0 16,29 5 0-16,-1-11 0 0,6-4 0 0,10 0 0 16,6 1-3-16,1-7-30 0,6 5-33 0,-6-12-70 15,18 21-353-15,-20-13-133 0,0 5 33 16,-10 8 481-16</inkml:trace>
  <inkml:trace contextRef="#ctx0" brushRef="#br2" timeOffset="65289.9879">5126 8035 1267 0,'-17'-18'156'0,"17"18"-125"15,0 0-19-15,19-16 6 0,-19 16 14 16,24-23 8-16,-24 23 1 0,33-26-12 0,-33 26-5 15,33-25-8-15,-33 25 1 0,32-21-1 0,-32 21-1 16,25-14-6-16,-25 14-2 0,17-4-2 0,-17 4 0 16,0 0 5-16,0 0 4 0,10 16 4 0,-10-16-2 15,4 37 1-15,-4-11-8 0,1 7 4 0,-2 3-9 16,-1 2 8-16,0-1-4 0,1 2 7 16,-2-2-6-16,3 0 8 0,0-2 5 0,2-4-25 15,1-7 23-15,2-4-29 0,-5-20 11 16,20 23 0-16,-20-23 2 0,30 9 4 0,-11-10 4 15,3-5 8-15,0-6 2 0,4-6-3 0,-1-7-13 16,2-7 14-16,0-4-22 0,2-4 4 0,-2-1-2 16,-2 1 0-16,-3 1 0 0,-4 2 0 0,-4 3 0 15,-3 2 0-15,-4 5 0 0,-2 2 0 16,-1 6 0-16,-4 2 0 0,0 17 0 0,-3-24 0 16,3 24 0-16,-4-17 0 0,4 17 0 0,0 0-2 15,0 0-27-15,4-21-9 0,-4 21-9 0,17-9-17 16,3 8-18-16,-3-12-40 0,20 19-80 0,-16-24-160 15,18 7-201-15,3 7 66 0,-7-18 459 16</inkml:trace>
  <inkml:trace contextRef="#ctx0" brushRef="#br2" timeOffset="65508.7442">6303 7890 1618 0,'-24'7'204'16,"24"-7"-191"-16,-24 9-14 0,24-9-2 0,0 0 0 16,0 0 2-16,0 0 0 0,24-18-2 0,-6 5 4 15,6-1-4-15,7-3-2 0,1-2-25 16,7 4-33-16,-8-9-49 0,12 18-52 0,-19-17-58 16,16 20-168-16,-10 1-87 0,-30 2 120 0,43 2 357 15</inkml:trace>
  <inkml:trace contextRef="#ctx0" brushRef="#br2" timeOffset="65649.386">6178 8143 1720 0,'0'0'68'0,"0"0"-79"0,0 0-8 0,0 0-6 16,0 0-7-16,30-15-25 0,-13-5-44 15,18 10-60-15,-14-23-85 0,22 5-249 16,0 10 9-16,-10-12 332 0</inkml:trace>
  <inkml:trace contextRef="#ctx0" brushRef="#br2" timeOffset="66415.0524">7464 7624 1052 0,'5'-18'46'0,"-5"18"-17"16,0 0 20-16,0 0 14 0,-18-6-1 0,18 6-13 15,-21 13-31-15,21-13-4 0,-31 25 32 16,12-2-19-16,-6-2 47 0,5 12-24 0,-8-4 6 16,9 9 5-16,-5-4-16 0,4 5 9 0,0-4-17 15,5 2 5-15,2-3-16 0,5-1-4 0,6-4-11 16,3-6-3-16,4-2-7 0,-5-21 1 0,24 27-4 16,-6-18 3-16,7-3-1 0,0-4 1 15,8-4 0-15,1-4-1 0,3-6 2 0,2-4-3 16,2-5 3-16,0-3-4 0,1-4 5 15,-5-2-5-15,0 1 3 0,-6-1-5 0,-4 3 6 16,-5 4-6-16,-4 2 6 0,-5 4-4 0,-13 17 3 16,14-28-2-16,-14 28 3 0,0 0 0 0,0-20 0 15,0 20-1-15,0 0-2 0,0 0 0 0,-21 2-1 16,21-2 1-16,0 0-1 0,-25 25 2 0,25-25-1 16,-17 34 3-16,8-14-2 0,2 3 6 0,0 3-5 15,2 3 3-15,1 0-2 0,3-1 4 16,3-3-6-16,3-3 5 0,4-4-6 0,-9-18 4 15,21 29-1-15,-21-29 3 0,27 17-1 16,-9-12 2-16,0-5 1 0,1-3 2 0,2-3 3 16,1-5-3-16,-2-3 2 0,1-3-4 0,0-6-1 15,-1 0-6-15,0-6 0 0,-4-1 0 0,-3 1 0 16,-1-1 0-16,-3 3 0 0,-1 0 0 16,-2 3 0-16,-2 0 0 0,0 2 0 0,-3 2-9 15,0 0-10-15,-2 1-16 0,1 19-23 0,0-35 9 16,0 35-51-16,2-32-2 0,-2 32-58 0,10-27-80 15,11 16-189-15,-4 2-92 0,-6-9 197 0</inkml:trace>
  <inkml:trace contextRef="#ctx0" brushRef="#br2" timeOffset="66883.7747">8477 7220 1584 0,'0'0'64'0,"-25"5"-13"15,25-5-1-15,-25 16-4 0,25-16-21 0,-26 37-5 16,11-12-5-16,3 9 13 0,-3 1-5 0,3 5 6 16,-2 4-10-16,3 1 3 0,-1 2-11 15,3 1-3-15,-2 0 19 0,3 3-20 0,-2-4 11 16,1 3-18-16,2-5 0 0,1-2 0 0,0-4 0 16,1-2 0-16,1-3 0 0,1-6 0 0,1-6 0 15,2-22 0-15,2 25 0 0,-2-25 0 16,0 0 0-16,0 0 0 0,0 0 0 0,0 0 0 15,0 0 0-15,18-8 0 0,-12-9 0 16,3-6 0-16,-1-6 0 0,2-4 0 0,-1-2 0 16,0 0 0-16,1-2 0 0,-1-3 0 0,0-3 0 15,1-1 0-15,-1-2 0 0,1-2 0 0,0-4 0 16,1 0 0-16,1 0 0 0,1 3 0 0,2 3 0 16,1 6 0-16,-2 7 0 0,-1 9 0 0,-13 24 0 15,19-24 0-15,-19 24 0 0,0 0 0 0,18-4 0 16,-18 4 0-16,17 15 0 0,-17-15 0 15,23 35 0-15,-10-7 0 0,-1 6 0 0,0 3 0 16,-1 4 0-16,0 2 0 0,-2 4 0 16,4 1 0-16,-1 2 0 0,-1-1 0 0,0 1 0 15,-3-2 0-15,1-2 0 0,-3-2 0 0,1-1 0 16,-3-3 0-16,1-1 0 0,-3-6 0 0,2-3-52 16,-4-11-13-16,6 3-50 0,-6-22-85 0,5 24-33 15,-5-24-64-15,0 0-220 0,0 0 77 16,-19-14 313-16</inkml:trace>
  <inkml:trace contextRef="#ctx0" brushRef="#br2" timeOffset="67040.0101">8440 7788 1688 0,'0'0'144'0,"-25"-4"-65"0,25 4-20 16,0 0-20-16,0 0-14 0,0 0-20 0,0 0-7 15,0 0-1-15,0 0-5 0,0 0-4 0,21-21-15 16,3 15-28-16,-4-11-63 0,19 18-132 0,-21-18-354 15,16 5-5-15,-2 4 259 0</inkml:trace>
  <inkml:trace contextRef="#ctx0" brushRef="#br2" timeOffset="67458.0005">9517 7671 1180 0,'-17'-18'139'0,"17"18"-56"16,0 0-32-16,0 0 14 0,-28 2-23 0,28-2-18 16,-28 16 13-16,28-16-28 0,-36 29 24 0,16-6-5 15,-4-2 10-15,3 5 2 0,-3-2-10 0,4 4 2 16,0-4-5-16,5 2 3 0,1-3-15 15,4 0 1-15,5-3-12 0,3 0-3 0,6-2-3 16,-4-18 2-16,22 26-5 0,-3-18-5 0,5-4-13 16,3-7-15-16,9 0-28 0,-3-15-31 15,18 11-59-15,-17-26-116 0,10 9-275 0,8 4 36 0,-10-15 315 16</inkml:trace>
  <inkml:trace contextRef="#ctx0" brushRef="#br2" timeOffset="67739.2541">9796 7646 1418 0,'0'0'99'0,"-44"23"-24"16,26-6-30-16,-4-5 13 0,5 8-31 0,-3 0-4 15,4 4 1-15,1-1-2 0,2 2 10 0,0 1-5 16,5 0 4-16,-2 0-6 0,5-1 4 16,1-3-3-16,6-1 2 0,0-2-9 0,-2-19 0 15,13 29-8-15,-13-29-4 0,21 17-5 16,-21-17-2-16,28 4 0 0,-10-6 0 0,3-5 0 15,1-4 0-15,1-7 0 0,1-4 0 0,3-2 0 16,-4-4 0-16,-1 1 0 0,-1-1-10 0,-3-1-2 16,-1 0-8-16,-2 3 5 0,-3-2-8 0,-1 5 2 15,-4-1-10-15,-1 6-21 0,-4-2 18 16,-2 20-51-16,-3-32 1 0,3 32-61 0,-12-26-73 16,12 26-134-16,0 0-164 0,0 0 88 0,0 0 428 15</inkml:trace>
  <inkml:trace contextRef="#ctx0" brushRef="#br2" timeOffset="68083.0631">10230 7600 1001 0,'0'0'238'0,"0"0"-103"0,0 0-12 16,-25-2-18-16,25 2-30 0,-25 10-25 0,25-10-11 15,-34 15-8-15,34-15 0 0,-34 17 0 0,34-17-17 16,-31 18 10-16,31-18-13 0,-23 19 23 0,23-19-15 15,-16 21 9-15,16-21-20 0,-4 19-5 16,4-19-1-16,4 18-2 0,-4-18 1 0,19 17-1 16,-19-17 3-16,30 11-3 0,-10-6 0 0,0-3 0 15,3 1-1-15,-1-1 0 0,1 2 2 16,-2-3-1-16,-3 1 0 0,-1 2 1 0,-17-4-1 16,26 7 1-16,-26-7 2 0,0 0 3 0,18 20 4 15,-18-20-1-15,0 0 1 0,-1 25-8 0,1-25-2 16,-11 23 0-16,11-23 0 0,-26 30 0 15,9-13 0-15,-5 0-9 0,-2 4-2 0,-1 0-1 16,-1 0 3-16,3-1-5 0,4-5-4 0,19-15-19 16,-27 23-23-16,27-23-61 0,0 0-79 0,7 17-182 15,-7-17-197-15,0 0 67 0,37-11 430 0</inkml:trace>
  <inkml:trace contextRef="#ctx0" brushRef="#br2" timeOffset="68833.1779">10734 7683 1217 0,'5'-26'126'0,"-5"26"-61"15,0 0-26-15,19-20 24 0,-19 20-4 0,0 0-14 16,0 0 1-16,0 0-2 0,0 0-1 0,0 0-9 16,0 0-15-16,0 0-5 0,-21 4-4 15,21-4 5-15,-20 18 17 0,20-18-27 16,-21 28 32-16,8-9-28 0,1 0 10 0,1 4 3 16,-1-1-7-16,4 1 2 0,-1 0-9 0,5-3 1 15,2-4-7-15,2-16 1 0,7 27-4 0,-7-27 2 16,16 19-3-16,-16-19 3 0,23 16-3 0,-23-16 3 15,29 6-1-15,-12-7 0 0,3-4 3 16,3-1-4-16,1-5 3 0,2-2-4 0,2-3 3 16,-1-3-3-16,-1-2 4 0,0-1-4 0,-2 1 4 15,-1-1-3-15,-2 1 3 0,-3 3-3 0,-18 18 3 16,25-30-3-16,-25 30-12 0,12-19 14 0,-12 19-13 16,0 0 16-16,0 0 1 0,0 0-1 0,0 0 0 15,-17-5-1-15,17 5 11 0,-19 12-12 0,19-12 10 16,-23 29-10-16,10-11 0 15,1 3-2-15,1 0 0 0,2 2 0 0,3 0 0 16,3-2 0-16,3-2 0 0,3-2 0 0,-3-17 0 16,17 29 0-16,-17-29 0 0,31 22 0 0,-12-16 0 15,3-2 0-15,1-4 0 0,1-3 0 0,1-3 0 16,0-2 0-16,-2-3 0 0,2-1 0 0,-5-3 0 16,-1 0 0-16,-2-4 0 0,-4 2 0 0,-3-1 0 15,-2 1 0-15,-8 17 0 0,6-31 0 16,-6 31 0-16,0-27 0 0,0 27 0 0,-4-24 0 15,4 24 0-15,-7-20 0 0,7 20 0 16,-3-20 0-16,3 20-50 0,-4-19 9 0,4 19-25 16,3-22-5-16,-3 22-47 0,14-29-41 0,9 25-76 15,-19-21-177-15,13 0-74 0,9 5 78 0,-13-20 408 16</inkml:trace>
  <inkml:trace contextRef="#ctx0" brushRef="#br2" timeOffset="69036.2789">11710 6991 1415 0,'-27'19'117'0,"12"11"-76"0,-5 1 34 0,6 15-19 15,-5-4-3-15,7 10 0 16,-5 2-25-16,5 1 9 0,-1 2-14 0,5 2 4 16,-1-2-17-16,3 1 4 0,3-2 0 0,0-2-21 15,2-2 14-15,1-3-25 0,1-5-2 0,0-5-3 16,4-3-22-16,-2-10-16 0,8 7-35 0,-11-33-37 15,19 39-87-15,-19-39-173 0,0 0-115 0,12 21 63 16,-12-21 445-16</inkml:trace>
  <inkml:trace contextRef="#ctx0" brushRef="#br2" timeOffset="69208.1547">11442 7519 1694 0,'-33'-5'239'0,"33"5"-174"0,-20 2-26 0,20-2-29 15,0 0-10-15,0 0 0 0,0 0 0 16,0 0 0-16,30-1 0 0,-7-1 0 0,10-3 0 16,2-4 0-16,9 1-19 0,-1-7-38 0,10 9-55 15,-10-18-88-15,29 13-409 0,-15-3 7 0,3 0 155 16</inkml:trace>
  <inkml:trace contextRef="#ctx0" brushRef="#br2" timeOffset="69583.2221">13574 7891 1622 0,'-6'17'111'0,"-15"-1"-114"0,2 0-1 16,3 3 0-16,2-1-6 0,4 7-39 0,-5-6-19 16,10 10-38-16,-8-12-23 0,17 13-83 0,-8-6-277 15,4-24 41-15,8 34 238 0</inkml:trace>
  <inkml:trace contextRef="#ctx0" brushRef="#br2" timeOffset="70192.5419">14238 7696 1284 0,'-18'-25'397'0,"18"25"-386"0,0 0-34 15,0-21 20-15,0 21 6 0,22-25-3 0,-4 11 4 16,4-3-6-16,3 0 10 0,3 1 0 15,-1-2 6-15,2 3-2 0,-2 1 0 0,1 1-7 16,-6 3 3-16,-3 1-2 0,-19 9 1 0,24-7 0 16,-24 7 5-16,0 0 5 0,0 0 7 0,0 0 2 15,4 17-4-15,-4-17-4 0,-4 25-8 16,4-25 1-16,-15 36-5 0,5-16 4 0,-1 4-3 16,2 3 5-16,-2-1 13 0,2 2-27 0,1-1 25 15,1-2-25-15,3-1 6 0,4-3 4 16,1-4-6-16,4 0 1 0,-5-17-2 0,20 27 3 15,-20-27-3-15,31 14 2 0,-12-12-1 0,3 0 2 16,4-5 1-16,2 0 2 0,2-6 1 0,0-1-1 16,1-4 2-16,-2-3-7 0,-1-4-2 0,-1 0 0 15,-2-5 0-15,-4 1 0 0,-4-2 0 0,-2-1 0 16,-7 1 0-16,-1-2 0 0,-3-2 0 16,-2 2 0-16,-2 0 0 0,0 3 0 0,-2-1 0 15,-2 4 0-15,0 1 0 0,-3 3 0 16,7 19 0-16,-9-31 0 0,9 31 0 0,-9-20 0 15,9 20-3-15,0 0-36 0,0 0-17 0,0 0-12 16,0 0-22-16,0 0-18 0,27 24-29 0,-27-24-52 16,29 29-140-16,-12-9-170 0,-17-20 49 0,35 37 372 15</inkml:trace>
  <inkml:trace contextRef="#ctx0" brushRef="#br2" timeOffset="70723.8112">15009 7765 1172 0,'-10'23'360'16,"10"-23"-297"-16,-17 14-2 0,17-14 0 15,0 0-7-15,-21 17-30 0,21-17-14 0,-15 17-6 16,15-17 9-16,-15 16 3 0,15-16 5 0,-14 19-2 16,14-19-1-16,0 0-5 0,-15 24 2 0,15-24-5 15,0 0 0-15,0 0-4 0,0 0-5 0,0 0-3 16,0 0-1-16,0 0 1 0,0 0-1 0,0 0 5 15,0 0-1-15,0 0 0 0,17-10 0 16,-17 10 0-16,20-24-2 0,-20 24 3 0,22-29-5 16,-13 12 5-16,1 0-3 0,-3 0 3 0,-7 17-3 15,14-31 4-15,-14 31-3 0,9-27 1 16,-9 27-1-16,6-19 3 0,-6 19-2 0,0 0 1 16,0 0 5-16,0 0 1 0,0 0 3 0,0 0-2 15,0 0-5-15,0 0-3 0,0 0 0 0,-6 21-1 16,6-21 3-16,-7 25 0 0,7-25 5 15,-2 24-1-15,2-24 1 0,3 18-5 0,-3-18 0 16,0 0-2-16,16 17 0 0,-16-17 2 0,18 6 2 16,-18-6-1-16,26-2-4 0,-26 2 0 0,32-11 0 15,-15 3 0-15,0-1 0 0,0 0 0 0,0 1 0 16,-17 8 0-16,28-17 0 0,-28 17 0 0,20-12 0 16,-20 12 0-16,0 0 0 0,0 0 0 15,0 0 0-15,0 0 0 0,0 0 0 16,0 0 0-16,0 0 0 0,0 0 0 0,0 0 0 15,12 26 0-15,-12-26 0 0,0 32 0 0,0-15 0 16,0 0 0-16,0-17 0 0,5 31 0 0,-5-31-15 16,14 26-23-16,-14-26-11 0,22 21-23 0,-22-21-32 15,30 15-41-15,-30-15-53 0,40 2-150 0,-16-3-159 16,-3-9 41-16,9 12 362 0</inkml:trace>
  <inkml:trace contextRef="#ctx0" brushRef="#br2" timeOffset="71083.1548">15565 7676 1448 0,'0'0'135'16,"0"0"-72"-16,-21 4-20 0,21-4 16 0,-24 3-13 15,24-3-21-15,-26 13 2 0,26-13-2 16,-25 23 11-16,25-23-6 0,-24 31-2 0,13-14-6 16,2 1 2-16,1 0-7 0,3 2 2 0,-1-1-19 15,3-3 0-15,3-16 0 0,1 30 0 0,-1-30 0 16,10 22 0-16,-10-22 0 0,0 0 0 0,23 19 0 15,-23-19 0-15,25 2 0 0,-25-2 0 0,29-10 0 16,-12 1 0-16,0-3 0 0,-17 12 0 16,33-32 0-16,-33 32 0 0,26-34 0 0,-12 17 0 15,-5 0 0-15,0 1 0 0,-9 16 0 16,12-28 0-16,-12 28 0 0,4-21 0 0,-4 21 0 16,0 0 0-16,0 0 0 0,-6-17 0 0,6 17 0 15,0 0 0-15,0 0 0 0,-21 12 0 0,21-12 0 16,-15 26 0-16,7-9 0 0,2 1 0 0,2-1 0 15,4-17 0-15,0 30 0 0,0-30-5 16,14 23-42-16,-14-23-11 0,24 17-26 0,-24-17-21 16,36 12-23-16,-36-12-43 0,51 5-55 0,-30-5-246 15,8-7-9-15,9 8 212 0</inkml:trace>
  <inkml:trace contextRef="#ctx0" brushRef="#br2" timeOffset="71395.6778">16014 7710 1090 0,'-17'-9'318'0,"17"9"-265"0,-34 14-10 0,34-14 2 16,-33 21-19-16,16-6-11 0,0 1-12 0,1 2 10 15,0 1 0-15,1 3 7 0,0-3-4 0,1 5 0 16,0-3-11-16,3-1 3 0,0 0-8 0,4-3 0 16,7-17-7-16,-9 26-2 0,9-26-13 15,0 0-7-15,5 17-6 0,-5-17-7 0,0 0 5 16,10-18-5-16,-10 18-18 0,19-29-10 0,-19 29 5 15,22-35 12-15,-11 17 35 0,-11 18 24 0,16-34 34 16,-16 34 22-16,11-31 33 0,-11 31 11 16,7-22 4-16,-7 22-8 0,0 0-13 0,0 0-13 15,0 0-19-15,0 0-12 0,0 0-17 0,0 0-9 16,0 0-11-16,0 0-3 0,0 0-3 16,16 17-2-16,-16-17 0 0,20 16-2 0,-20-16-1 15,28 10-7-15,-9-4-15 0,-19-6-19 0,39 6-36 16,-39-6-49-16,49 8-128 0,-49-8-325 0,41-6 15 15,-17 6 222-15</inkml:trace>
  <inkml:trace contextRef="#ctx0" brushRef="#br2" timeOffset="71707.7651">17007 7465 1546 0,'0'0'234'0,"0"0"-228"0,0 0-8 0,0 0 0 15,0 0 4-15,20-4 2 0,-1-5-5 16,8-2 3-16,7 0-7 0,2 0-11 0,2-4-24 16,5 8-33-16,-10-13-34 0,13 19-41 0,-17-18-41 15,16 20-74-15,-17-4-165 0,-6-7 17 0,9 19 303 16</inkml:trace>
  <inkml:trace contextRef="#ctx0" brushRef="#br2" timeOffset="71879.6282">17077 7606 1570 0,'-13'25'140'0,"-8"-14"-80"0,21-11-26 16,-21 23 0-16,21-23-25 0,0 0 21 0,2 19-30 15,-2-19 19-15,23 10-20 0,-4-10-2 0,6-1 3 16,4-3-4-16,3-3 4 0,4 0-42 0,-1-8-1 16,7 9-83-16,-12-22-89 0,22 14-293 15,-16-1-53-15,-1-3 169 0</inkml:trace>
  <inkml:trace contextRef="#ctx0" brushRef="#br2" timeOffset="72637.5796">18338 7147 1325 0,'0'0'76'0,"-25"-6"-15"0,25 6 7 0,-31-1-5 16,31 1-22-16,-37 12-31 0,17-3-4 0,-4 2 5 15,0 4 13-15,-1 1 5 0,2 6 10 0,-3-2-6 16,7 6 4-16,-3 0-9 0,5 5 3 0,-2-2-10 15,5 1 4-15,3-2-11 0,2 1 2 16,6-4-8-16,1-1 2 0,6-3-6 0,2-2 1 16,4-2-5-16,-10-17 3 0,32 27-3 0,-12-18 1 15,3-3-1-15,3-2-1 0,1-4 1 0,2-2-1 16,0-4 2-16,1-3-1 0,-2-2 1 16,-1-1-1-16,-3-1 1 0,-2-3-3 0,-1 2 4 15,-4-2-3-15,-17 16 2 0,27-28-5 16,-27 28 4-16,19-24-4 0,-19 24 1 0,14-19 3 15,-14 19-1-15,0 0 0 0,7-19 1 0,-7 19-2 16,0 0 2-16,0 0 0 0,0 0-1 0,0 0 1 16,0 0-2-16,0 0 1 0,0 0 1 0,-4 26 6 15,4-26 1-15,-1 32 6 0,0-13-2 0,2 1-3 16,1 1-4-16,2 0 3 0,3 1-9 0,1-2 7 16,1-2-6-16,-9-18 1 0,27 28-1 15,-27-28 1-15,29 19 1 0,-29-19-8 0,32 5 10 16,-14-5 3-16,-18 0 4 0,34-11-4 0,-34 11-6 15,32-27 0-15,-17 8 0 0,-2-4 0 0,0-4 0 16,-2-2 0-16,-1 0 0 0,0-1 0 0,-3 1 0 16,1-1 0-16,-3 0 0 0,1 2 0 0,-2 0 0 15,0 4 0-15,-2 1 0 0,1 0 0 16,-1 6 0-16,0-1-14 0,-2 18-23 16,11-27-16-16,-11 27-12 0,0 0-33 0,28-10-47 15,-28 10-94-15,22-8-335 0,-22 8 53 0,32 0 221 16</inkml:trace>
  <inkml:trace contextRef="#ctx0" brushRef="#br2" timeOffset="73168.8131">19283 6740 1329 0,'-8'-17'234'0,"8"17"-160"0,0 0-1 0,0 0 5 15,0 0-21-15,-17-4-27 0,17 4-15 16,0 0 2-16,-5 27 3 0,3-9 7 16,-3 5 0-16,3 4 2 0,-4 3-5 0,0 5-11 15,-4 2-13-15,0 6 0 0,-1 0 0 0,-2 4 0 16,-2 1 0-16,-2 0 0 0,-1 2 0 0,0 0 0 16,-4 2 0-16,0 0 0 0,-2 0 0 0,0-2 0 15,0-2 0-15,3-3 0 0,2-6 0 0,4-8 0 16,6-7 0-16,3-5 0 0,6-19 0 15,1 19 0-15,-1-19 0 0,0 0 0 0,18 2 0 16,-18-2 0-16,21-17 0 0,-4-1 0 0,3-8 0 16,5-7 0-16,3-8 0 0,-2-1 0 15,2-3 0-15,-2-1 0 0,-2 0 0 0,-1-1 0 16,1-2 0-16,-5 1 0 0,2-2 0 0,-2-2 0 16,-2 2 0-16,1-1 0 0,-2-1 0 0,2 1 0 15,1 3 0-15,-1 4 0 0,-1 10 0 16,-4 9 0-16,-4 8 0 0,-9 17 0 0,0 0 0 15,0 0 0-15,0 0 0 0,0 0 0 0,18 11 0 16,-12 6 0-16,3 8 0 0,-1 5 0 0,2 5 0 16,0 4 0-16,-2 5 0 0,3-1 0 0,-1 3 0 15,1 2 0-15,0 1 0 0,0 2 0 0,-2-1 0 16,1-1 0-16,-4-2 0 0,-1-1 0 16,-3-1 0-16,-2-3 0 0,-1-2 0 15,-4-5 0-15,3-1 0 0,-4-9 0 0,3 3-54 16,3-28-36-16,-10 38-8 0,10-38-77 0,-13 21-190 15,13-21-212-15,-23 0 26 0,23 0 415 0</inkml:trace>
  <inkml:trace contextRef="#ctx0" brushRef="#br2" timeOffset="73325.1513">19138 7389 1809 0,'-24'12'238'0,"24"-12"-238"0,0 0 0 0,0 0 0 16,0 0 0-16,0 0 0 0,32-3 0 0,-7-3 0 15,5-4 0-15,5-1 0 0,6-1 0 16,-1-2 0-16,5 4-24 0,-11-14-146 0,20 18-348 16,-22-9-120-16,3 8 29 0,-3 6 522 15</inkml:trace>
  <inkml:trace contextRef="#ctx0" brushRef="#br2" timeOffset="74465.7677">5483 9489 1117 0,'0'0'86'16,"-14"-17"-37"-16,14 17 4 0,-32-14 12 0,32 14 8 16,-38-1-15-16,18 7-12 0,-7-1-11 0,0 7 0 15,-4-1-1-15,5 8 3 0,-7 0 17 0,5 4-35 16,-1 1 26-16,2 4-30 0,0-1 8 0,3 7 8 16,0-1-9-16,4 1 5 0,5 0-11 0,2-2 2 15,6-4-11-15,5-1 1 0,5-7-9 16,5-2 3-16,-8-18-3 0,30 27 2 0,-8-18-1 15,5-6 1-15,3-3 1 0,2-5-1 16,3-6 2-16,0-4-3 0,2-6 4 0,-2-3-2 16,3-5 5-16,-1-3-2 0,0-3 7 0,1-1-5 15,-6-1 5-15,1 2-5 0,-6 1 3 0,-4 3-10 16,-5 7 0-16,-5 5 0 0,-13 19 0 16,13-25 0-16,-13 25 0 0,0 0 0 0,0 0 0 15,0 0 0-15,0 0 0 0,0 0 0 0,0 0 0 16,0 0 0-16,-16 36 0 0,11-7 0 0,-2 7 0 15,1 8 0-15,0 0 0 0,0 1 0 0,3 0 0 16,1-6-5-16,7-2-38 0,0-5-9 0,9-2-25 16,-5-12-37-16,20 13-68 0,-29-31-102 15,41 15-284-15,-8-4 32 0,-5-17 351 16</inkml:trace>
  <inkml:trace contextRef="#ctx0" brushRef="#br2" timeOffset="74653.2886">6050 9702 1893 0,'0'0'42'0,"0"0"-36"0,0 0-8 0,0 0-1 16,0 0 1-16,0 0 3 0,18-2 1 0,-1-5-1 16,3-3-6-16,0-2-14 0,5 3-16 15,-3-6-29-15,8 9-35 0,-11-11-35 0,17 20-43 16,-22-20-59-16,20 14-202 0,-8 8-27 0,-26-5 200 15</inkml:trace>
  <inkml:trace contextRef="#ctx0" brushRef="#br2" timeOffset="74825.1643">6006 10035 1835 0,'0'0'24'0,"0"0"-26"0,9-17 0 0,-9 17 0 16,25-30 3-16,-5 12 0 15,3-1 3-15,4-3-8 0,4 1-8 0,0-2-35 16,6 11-73-16,-15-18-132 0,18 17-340 0,-4 1 23 16,-4-4 307-16</inkml:trace>
  <inkml:trace contextRef="#ctx0" brushRef="#br2" timeOffset="75372.0459">6876 9777 1688 0,'0'0'130'0,"-19"7"-88"15,19-7-30-15,0 0-6 16,0 0-1-16,0 0 0 0,24 3 1 0,-24-3-1 16,30-3-4-16,-7-3-1 0,4-1 0 0,6-4-3 15,3-1-3-15,1-4-17 0,5 1-17 0,-5-8-40 16,13 10-44-16,-13-20-70 0,26 24-152 0,-9-12-175 16,-7-5 20-16,13 18 440 0</inkml:trace>
  <inkml:trace contextRef="#ctx0" brushRef="#br2" timeOffset="76491.7159">7869 9519 948 0,'0'0'91'0,"0"0"-70"0,12-19 30 0,-12 19 11 16,0 0 39-16,0 0 3 0,0 0-20 0,0 0-27 16,0 0-18-16,-20 2-9 0,20-2 6 0,-20 24 19 15,9-6-32-15,-6-1 28 0,4 7-35 16,-4 1 9-16,4 1 6 0,-2 1-9 0,4 1 3 15,-1-2-9-15,3 1 3 0,2-2-9 0,3-1 1 16,2-3-6-16,3-2 0 0,-1-19-5 16,12 31 1-16,-12-31-4 0,23 23 4 0,-23-23-2 15,33 15 2-15,-12-11-2 0,1-3 1 0,2-2-1 16,0-4 0-16,2-3 2 0,0-3-2 0,2-4 3 16,-2-2-3-16,0-2 3 0,-1-2-4 15,-4 0 5-15,-1 0-4 0,-5 2 4 0,-1 1-5 16,-14 18 3-16,19-28-2 0,-19 28 2 0,9-17 0 15,-9 17 2-15,0 0 0 0,0 0 1 0,0 0 1 16,0 0-3-16,0 0-1 0,0 0-3 0,0 0 0 16,-17 25 0-16,17-25 2 0,-11 37-1 0,6-16 4 15,1 5-3-15,1-2 5 0,0 0-2 16,3 0 5-16,3-2-6 0,1 0 5 16,4-3-6-16,-8-19 2 0,19 28-2 0,-19-28 3 15,28 13 0-15,-28-13 3 0,33 3 3 0,-15-6 2 16,0-3 1-16,2-2-1 0,-2-6-11 0,0-1-1 15,1-6 0-15,-2-3 0 0,0-1 0 0,-2-4 0 16,0-2 0-16,-2 2 0 0,0-1 0 0,-4 0 0 16,-1 2 0-16,-1 1 0 0,-3 3 0 15,-2 1 0-15,-2 5 0 0,-1-1 0 0,1 19-8 16,-7-27-11-16,7 27-33 0,-7-20 13 0,7 20-29 16,0 0-21-16,0 0-47 0,-14-20-97 0,14 20-269 15,0 0-54-15,0 0 212 0</inkml:trace>
  <inkml:trace contextRef="#ctx0" brushRef="#br2" timeOffset="76891.009">8509 9276 1553 0,'0'0'39'0,"0"0"-29"0,17-16 10 16,-17 16 11-16,23-20 1 0,-23 20-2 0,30-21-7 15,-30 21 0-15,36-19 0 0,-19 10 3 0,1 4-5 16,-18 5-6-16,27-6-9 0,-27 6-2 0,0 0-2 16,18 5 5-16,-18-5 6 0,0 0 3 15,1 21 3-15,-1-21-6 0,-8 24 0 16,8-24-6-16,-20 29 2 0,8-12-4 0,-1 0 4 15,-2 0-3-15,1 0 3 0,14-17-3 0,-27 32 3 16,27-32-2-16,-21 28-1 0,21-28-4 0,-10 18-1 16,10-18-4-16,0 0 0 0,0 0-1 0,17 14 2 15,-17-14-1-15,27-3-5 0,-7 0-8 0,2-6-15 16,5 2-21-16,-2-10-32 0,13 13-70 16,-20-25-136-16,12 16-288 0,2-2 17 0,-8-8 336 15</inkml:trace>
  <inkml:trace contextRef="#ctx0" brushRef="#br2" timeOffset="77378.0314">9240 8975 1593 0,'-37'2'116'0,"37"-2"-61"16,-17 7-12-16,17-7 5 0,0 0-9 15,-15 23-13-15,15-23-15 0,-13 32 2 0,5-10 0 16,-1 7 9-16,-2 4-5 0,-1 7 5 16,-1 6-11-16,1 5 4 0,-4 4-12 0,0 1-3 15,0 5 0-15,-1-2 0 0,-2 2 0 0,-2-1 0 16,0-4 0-16,2-3 0 0,1-7 0 0,3-6 0 16,3-9 0-16,5-4 0 0,2-8 0 0,5-19 0 15,0 23 0-15,0-23 0 0,0 0 0 0,0 0 0 16,0 0 0-16,27-17 0 0,-13-3 0 0,4-8 0 15,3-7 0-15,2-6 0 0,0-5 0 16,0-1 0-16,-1 1 0 0,-1 0 0 0,-2 0 0 16,0 0 0-16,-4-3 0 0,1 2 0 0,-2-2 0 15,-2 0 0-15,-1 0 0 0,-1 0 0 16,-2 5 0-16,-1 4 0 0,1 8 0 0,-1 9 0 16,-7 23 0-16,11-22 0 0,-11 22 0 0,0 0 0 15,0 0 0-15,0 0 0 0,8 17 0 16,0 0 0-16,1 6 0 0,0 6 0 0,1 5 0 15,-2 2 0-15,-1 4 0 0,1 4 0 0,1-1 0 16,-1 2 0-16,-1 1 0 0,2 0 0 0,-1 2 0 16,-1-4 0-16,1 1 0 0,-2-4 0 0,0-1 0 15,-4-3 0-15,4-2-24 0,-4-7-22 0,2 4-32 16,-6-14-31-16,12 11-54 0,-10-29-95 0,0 0-308 16,-3 17 37-16,3-17 256 15</inkml:trace>
  <inkml:trace contextRef="#ctx0" brushRef="#br2" timeOffset="77549.9111">9054 9582 1759 0,'0'0'160'0,"-22"8"-114"16,22-8-18-16,0 0-9 0,0 0-6 16,0 0-12-16,0 0-3 0,0 0 0 0,19 10 0 15,2-10-1-15,5-4-8 0,6-3-9 0,1-5-22 16,10 4-24-16,-5-13-38 0,17 19-113 0,-22-25-188 15,17 11-172-15,1 3 36 0,-11-11 508 16</inkml:trace>
  <inkml:trace contextRef="#ctx0" brushRef="#br2" timeOffset="78503.1568">10050 9445 1313 0,'-29'-11'85'0,"29"11"-48"16,-28 5-1-16,28-5 8 0,-32 9 6 0,32-9-5 15,-33 14-17-15,15-4-7 0,-3-1-3 0,3 5 3 16,0-2 0-16,18-12 2 0,-32 24-9 0,32-24-19 15,-21 21 28-15,21-21-34 0,0 0 29 0,-10 24-16 16,10-24-3-16,0 0 1 0,6 20 0 16,-6-20 0-16,0 0 0 0,24 18 1 0,-24-18-1 15,24 4 1-15,-24-4-2 0,28 0 1 0,-28 0 0 16,31-4-1-16,-31 4 2 0,28-3 0 16,-28 3 2-16,26-1 4 0,-26 1 0 0,26 3 4 15,-26-3 1-15,22 9 2 0,-22-9-1 0,0 0 3 16,19 24-7-16,-19-24-2 0,6 28-4 0,-7-10 1 15,-1 1-4-15,-4 1 2 0,-2-1-3 16,0 0 4-16,-2-1-3 0,-1 2 2 0,-1-3-3 16,12-17 3-16,-23 30-3 0,23-30 2 0,-20 23-4 15,20-23-1-15,0 0-9 0,0 0-12 0,-13 17-19 16,13-17-19-16,0 0-24 0,9-17-29 0,11 17-71 16,-16-24-143-16,12 3-184 0,8 4 38 0,-9-17 442 15</inkml:trace>
  <inkml:trace contextRef="#ctx0" brushRef="#br2" timeOffset="78721.9146">10330 9542 1666 0,'-22'13'92'0,"8"8"-70"0,1-4 3 16,3 6 13-16,-1 0-7 0,4 3-5 15,-2 2-14-15,1 0-1 0,1-1-4 0,2-2 7 16,-1-1-6-16,2-1 3 0,3-4-9 0,1-2-2 15,0-17-6-15,5 23-7 0,-5-23-13 0,0 0-15 16,19 21-23-16,-19-21-33 0,22 0-55 0,-20-22-94 16,23 8-279-16,-7-2 4 0,-2-13 248 0</inkml:trace>
  <inkml:trace contextRef="#ctx0" brushRef="#br2" timeOffset="79128.184">10373 9290 1342 0,'-23'4'119'0,"23"-4"-97"16,0 0-12-16,0 0 14 0,6 18 13 15,-6-18 15-15,0 0 2 0,28 26 1 0,-28-26 0 16,23 14-8-16,-23-14-6 0,25 13-5 0,-25-13-7 16,23 19 0-16,-23-19-4 0,19 20-2 15,-19-20-2-15,18 24-3 0,-18-24-10 0,15 28-8 16,-15-28 0-16,10 35 0 0,-8-16 0 0,1 3 0 15,-5 1 0-15,0 1 0 0,-4 3 0 0,-1 1 0 16,-2 1 0-16,-1 1 0 0,1 0 0 16,-2-1 0-16,0-2 0 0,0-2 0 0,2-4 0 15,1-3 0-15,8-18 0 0,-9 21 0 0,9-21 0 16,0 0 0-16,0 0 0 0,0 0 0 0,0 0 0 16,26-14 0-16,-12-4 0 0,5-5 0 0,3-6 0 15,2-3 0-15,1-2 0 0,2 0 0 0,-1 0 0 16,-1 1 0-16,0 3 0 0,-5 3 0 15,0 2 0-15,-2 4 0 0,-1 3 0 16,-17 18 0-16,27-23 0 0,-27 23 0 0,0 0 0 16,0 0 0-16,17 5 0 0,-17-5 0 0,2 33 0 15,-2-11 0-15,-1 3 0 0,-3 2-40 0,1 4 12 16,-2-3-20-16,5 6-21 0,-4-12-35 0,16 11-62 16,-12-33-89-16,19 29-282 0,-4-10 17 0,-15-19 241 15</inkml:trace>
  <inkml:trace contextRef="#ctx0" brushRef="#br2" timeOffset="79940.6964">11357 9368 1326 0,'0'0'101'0,"0"0"-44"16,0 0-15-16,-18-10 5 0,18 10-3 0,0 0-14 15,-21 10-15-15,21-10-8 0,-23 17 7 16,23-17 4-16,-28 29 11 0,10-11 1 16,2 5 3-16,-3 1-5 0,2 4-11 0,-3 0 27 15,3 2-25-15,3-2 23 0,0 1-13 0,4-3-12 16,4 0 0-16,4-3-12 0,2-1 2 0,4-4-7 16,3-1 2-16,-7-17-2 0,28 23 1 0,-6-16 0 15,3-4-1-15,6-3 0 0,1-4 0 0,4-5 0 16,0-4-1-16,2-4 4 0,0-2-5 15,-1-4 4-15,0 0-6 0,-4-2 3 0,-3 2-3 16,-3 2 3-16,-5-1-2 0,-4 6-9 0,-18 16 11 16,22-26-11-16,-22 26 25 0,0 0-11 0,7-21 12 15,-7 21-11-15,0 0-2 0,0 0 2 16,-19-10-3-16,19 10-2 0,-20 8 0 0,20-8-1 16,-22 19-10-16,22-19 24 0,-22 31-21 0,15-11 21 15,0 4-8-15,0 0-5 0,3 5 5 16,3-2-6-16,1-2 5 0,3 1-4 0,2-6 3 15,4-2-2-15,-9-18 3 0,24 28-2 0,-24-28 3 16,35 15 0-16,-15-13 2 0,-3-3 3 0,3-4 1 16,1-5-7-16,-1-3-2 0,0-4 0 0,0-1 0 15,-4-6 0-15,2-2 0 0,-2-3 0 0,-2-2 0 16,0-1 0-16,-4 1 0 0,-1 1 0 0,-4 1 0 16,-3 1 0-16,1 1 0 15,-4 2 0-15,-1 1 0 0,0 3 0 0,-2 1 0 16,4 20 0-16,-6-32 0 0,6 32-24 0,-2-18-24 15,2 18-16-15,0 0-25 0,0 0-41 0,11-23-61 16,14 31-136-16,-25-8-219 0,33-12 57 0,-4 16 351 16</inkml:trace>
  <inkml:trace contextRef="#ctx0" brushRef="#br2" timeOffset="80159.4259">12471 8909 1250 0,'-34'-14'98'0,"34"14"-54"0,-35 7 6 16,35-7-7-16,-39 30 20 0,22-2-27 16,-6 1 13-16,6 14 14 0,-6-4-9 15,7 11 9-15,-2 0-27 0,3 4 0 0,0 3-20 16,4 0 5-16,2 0-14 0,0-3 8 0,6-3-1 16,0-4-22-16,6-3 18 0,0-7-29 0,4-3-2 15,2-8-17-15,6 1-30 0,-15-27-33 0,30 38-88 16,-30-38-191-16,0 0-179 0,28 4 49 0,-28-4 436 15</inkml:trace>
  <inkml:trace contextRef="#ctx0" brushRef="#br2" timeOffset="80331.3956">12041 9266 1961 0,'-22'6'61'0,"22"-6"-36"0,-23 9-25 16,23-9 0-16,0 0 0 0,0 0 0 15,30 5 0-15,-4-7 0 0,9-1 0 0,6-5 0 16,8 0 0-16,1-8-23 0,9 7-56 0,-9-19-98 16,26 12-388-16,-18-5-53 0,4 5 34 0</inkml:trace>
  <inkml:trace contextRef="#ctx0" brushRef="#br2" timeOffset="81067.8832">13834 9546 1578 0,'-25'18'46'0,"3"2"-49"0,2 0 6 15,6 3 6-15,1-3-5 0,3-1-4 0,5 3-21 16,5-22-16-16,2 38-42 0,-2-38-60 0,23 22-209 16,-6-14-142-16,5-10 17 0,14 9 424 0</inkml:trace>
  <inkml:trace contextRef="#ctx0" brushRef="#br2" timeOffset="86106.526">14845 9234 1227 0,'0'0'29'0,"-18"-19"5"15,18 19 12-15,0 0 4 0,-22-19-1 0,22 19-12 16,-17-12-3-16,17 12 3 0,-21-15 3 16,21 15-4-16,-24-13-2 0,24 13-2 0,-28-10 0 15,28 10-2-15,-29-2-2 0,29 2-4 16,-36 6-6-16,15 3 1 0,-3 1-5 0,-1 6 2 16,-2 5-3-16,0 4 5 0,-1 3-2 0,2 6 8 15,-2 0-6-15,3 2 3 0,2 0-11 0,4-1 3 16,3 0-12-16,5-6 6 0,5-2-7 0,5-8-11 15,1-19 24-15,16 28-27 0,1-19 28 0,6-1-13 16,3-4-1-16,6-3 0 0,2-3 0 0,3-6 0 16,1 1-12-16,5-5 24 0,-2-3-24 15,0-2 23-15,-3-7-9 0,0-1-2 16,-3-4 3-16,-2-1-4 0,-4-2 5 0,-2 2-6 16,-2 0 4-16,-5 1-4 0,-3 0 5 0,-1 3-5 15,-7 2 5-15,-5 5-3 0,-2 2 3 0,-2 17-3 16,-5-24 3-16,5 24-3 0,0 0 3 0,-17-17-2 15,17 17 1-15,0 0-2 0,-25 7 1 16,25-7-1-16,-20 27-2 0,9-6 5 0,-3 7-7 16,3 2 0-16,2 4-15 0,0-4-5 0,7 4-24 15,-2-6-20-15,14 8-54 0,-10-17-61 0,25 20-192 16,-12-16-188-16,5-2 58 0,5 3 388 0</inkml:trace>
  <inkml:trace contextRef="#ctx0" brushRef="#br2" timeOffset="86680.5331">15105 9593 1383 0,'0'0'99'0,"0"0"-56"0,-11 17 2 0,11-17 5 15,0 0-6-15,0 0-17 0,-14 23-6 16,14-23 0-16,0 0 6 0,-4 23-4 0,4-23-4 16,0 19-12-16,0-19 2 0,5 23-1 0,-5-23 3 15,6 22-1-15,-6-22-1 0,5 17-7 0,-5-17 0 16,0 0-2-16,0 0 0 0,0 0 1 0,19 11-1 16,-19-11 2-16,0 0 1 0,17-15 3 15,-17 15-2-15,19-29 3 0,-8 8-6 0,1-2 2 16,1-1-5-16,0 0 4 0,0 0-5 0,-2 2-10 15,-2 2 26-15,1 1-26 0,-1 1 27 0,-9 18-12 16,13-28-3-16,-13 28 3 0,0 0-1 0,10-18 0 16,-10 18 0-16,0 0-1 0,0 0 0 15,0 0 1-15,0 0 0 0,-2 18 0 16,2-18 1-16,-3 25-2 0,3-25 6 0,-6 31-1 16,6-31-10-16,-4 28 28 0,4-28-30 0,5 23 28 15,-5-23-16-15,12 19-2 0,-12-19 1 0,17 11 0 16,-17-11 2-16,23 5 1 0,-23-5 0 0,27-4 0 15,-10 1 2-15,0-5-2 0,1 1 0 0,2-1-2 16,-20 8-2-16,33-18-13 0,-33 18 11 0,27-17-12 16,-27 17 23-16,20-14-10 0,-20 14 10 15,0 0-11-15,0 0 1 0,0 0 0 0,0 0 0 16,0 0 0-16,0 0-12 0,0 0 10 0,6 20-9 16,-6-20 21-16,-7 25-11 0,7-25 6 15,-6 29-18-15,6-29-10 0,-3 29-7 0,3-29-10 16,5 24-8-16,-5-24-15 0,15 21-11 0,-15-21-4 15,24 16-12-15,0-4-28 0,-24-12-31 0,43 3-67 16,-43-3-105-16,34-15-120 0,0 17 87 16,-34-2 352-16</inkml:trace>
  <inkml:trace contextRef="#ctx0" brushRef="#br2" timeOffset="87039.9334">15890 9518 864 0,'0'0'314'0,"-26"-23"-195"0,26 23-6 16,-18-10-8-16,18 10-23 0,-21 3-26 15,21-3-13-15,-23 9-7 0,23-9-2 16,-25 20-1-16,25-20-19 0,-27 29 28 0,15-13-31 16,-2 1 27-16,3 4-12 0,-1-3-7 0,4 3 5 15,0-3-9-15,3-1 2 0,5-17-8 0,-3 26-3 16,3-26-3-16,5 20-2 0,-5-20 0 0,0 0 0 16,20 18 1-16,-20-18 0 0,22 3 0 0,-22-3 1 15,32-7-2-15,-14 0 0 0,0-4 0 16,2-1-1-16,-2-3 2 0,0 0-2 0,-1 0 1 15,-17 15-3-15,28-30 4 0,-28 30-4 0,23-29 4 16,-23 29-2-16,17-27-13 0,-17 27 24 0,10-23-23 16,-10 23 24-16,0 0-10 0,4-18 1 15,-4 18 0-15,0 0-3 0,0 0 0 0,0 0 0 16,0 0 0-16,-17 10-9 0,17-10 4 0,-11 22-13 16,11-22 17-16,-10 29-19 0,10-29 6 15,-5 30-20-15,8-13-9 0,-3-17-6 0,6 31-12 16,-6-31-17-16,17 34-35 0,-17-34-41 0,27 27-80 15,-27-27-171-15,23 12-73 0,0 0 148 0</inkml:trace>
  <inkml:trace contextRef="#ctx0" brushRef="#br2" timeOffset="87258.656">16253 9567 1093 0,'0'0'305'0,"-18"8"-230"0,1-2-16 15,17-6-25-15,-28 27-2 0,16-8-13 0,-3 1-18 16,2 2 2-16,-3 1-5 0,1 1 7 0,0 1-8 16,1 1 3-16,1-1-3 0,1-1 6 15,2-4-6-15,10-20 8 0,-16 26-9 0,16-26-4 16,0 0-15-16,0 0-23 0,-1 21-23 0,1-21-17 16,0 0-21-16,1-19-36 0,-1 19-78 0,21-16-151 15,-16-8-27-15,13 14 255 0</inkml:trace>
  <inkml:trace contextRef="#ctx0" brushRef="#br2" timeOffset="87383.6741">16149 9676 928 0,'-6'-20'187'16,"6"20"-41"-16,2-20-3 0,-2 20-5 16,0 0-22-16,0 0-22 0,0 0-26 0,0 0-20 15,0 0-22-15,0 0-8 0,0 0-7 0,0 0-1 16,0 0-3-16,21 20-2 0,-21-20-7 0,18 17-9 16,-18-17-21-16,27 14-43 0,-1 5-95 0,-26-19-264 15,32 4-159-15,-9 0 54 0,-1-10 451 0</inkml:trace>
  <inkml:trace contextRef="#ctx0" brushRef="#br2" timeOffset="87711.7954">16943 9361 1563 0,'0'0'177'0,"0"0"-158"0,0 0-6 15,0 0 4-15,14-21 5 0,3 14-4 0,3-2-10 16,2 2-8-16,3 0 0 0,2-1-6 0,2 6-14 16,-2-4-21-16,3 10-29 0,-8-9-30 0,10 17-55 15,-32-12-89-15,33 0-263 0,-16 11 20 16,-17-11 281-16</inkml:trace>
  <inkml:trace contextRef="#ctx0" brushRef="#br2" timeOffset="87883.7502">16987 9606 1841 0,'-21'19'38'0,"21"-19"-30"15,0 0-6-15,0 0 1 0,0 0-1 0,0 0-1 16,23-2-1-16,-5-3-1 0,7-2 2 0,3-4-6 16,7 1-14-16,-1-4-14 0,10 7-72 0,-14-18-78 15,22 13-371-15,-12-2-18 0,3-1 149 0</inkml:trace>
  <inkml:trace contextRef="#ctx0" brushRef="#br2" timeOffset="88883.7637">18473 9034 1626 0,'0'0'63'0,"0"0"-27"15,0 0 1-15,0 0 1 0,0 0-3 0,0 0-14 16,0 0-14-16,-25-12-1 0,25 12 3 0,-23 12 2 16,23-12-1-16,-33 24 1 0,13-7-4 0,0 5 6 15,-4 1-1-15,2 3 6 0,-2 2-3 0,2 6 3 16,1 0-6-16,2 1 5 0,3 0-10 0,1-1 5 15,6-3-7-15,1-3-4 0,6-2-1 16,2-2 0-16,4-5 0 0,4-2 0 0,-8-17 0 16,27 23 0-16,-8-17 0 0,3-3 0 0,5-6 0 15,1-3 0-15,3-6 0 0,5-4 0 0,-1-3 0 16,0-5 0-16,2-2 0 0,-2-3 0 0,0-1 0 16,-2-1 0-16,-1-1 0 0,-4 1 0 0,-2 2 0 15,-4 1 0-15,-2 4 0 0,-3 3 0 16,-3 4 0-16,-14 17 0 0,20-19 0 15,-20 19 0-15,0 0 0 0,0 0 0 0,0 0 0 16,0 0 0-16,0 0 0 0,0 0 0 0,-5 23 0 16,-1-3 0-16,-3 6 0 0,1 3 0 0,2 2 0 15,-1 2 0-15,3 0 0 0,1-2 0 0,3-1 0 16,3-3 0-16,4-2 0 0,5-2 0 0,4-5 0 16,4-1 0-16,2-6 0 0,1-2 0 0,1-6 0 15,1-3 0-15,3-2 0 0,-1-5 0 16,-1-5 0-16,-2-3 0 0,-2-6 0 15,0-1 0-15,-3-4 0 0,-3-3 0 0,-1 1 0 16,-4-2 0-16,-3-3 0 0,-1 3 0 0,-4-1 0 16,-1 2 0-16,-4 3 0 0,-2 1 0 0,-1 2 0 15,-2 1 0-15,1 0 0 0,-1 2 0 0,2 0 0 16,-1 1 0-16,6 19 0 0,-5-31-14 16,5 31-32-16,4-21-23 0,-4 21-32 0,0 0-43 15,30 0-150-15,-30 0-256 0,27 1 8 0,-8 10 256 16</inkml:trace>
  <inkml:trace contextRef="#ctx0" brushRef="#br2" timeOffset="90073.3585">20258 8658 1453 0,'-9'-18'45'0,"9"18"-11"0,0 0 12 0,0 0 0 16,-18-16-11-16,18 16-22 0,0 0-12 15,-28 13 5-15,28-13 3 0,-28 31 11 0,9-10 2 16,-1 10 9-16,-3 4 0 0,3 9 9 0,-7 5-10 16,1 8-7-16,-2 1 9 0,-1 8-24 0,0 2 17 15,0 2-3-15,-2 0-12 0,2-3 12 16,1-6-13-16,4-6 10 0,3-8-8 0,4-7-8 0,7-10-2 15,4-6-1-15,6-24 0 16,0 29 0-16,0-29 0 0,0 0 0 0,0 0 0 16,19 4 0-16,-19-4 0 0,23-25 0 0,-5-3 0 15,1-6 0-15,4-11 0 0,4-4 0 0,1-3 0 16,0-2 0-16,-1 2 0 0,1-1 0 0,-5 0 0 16,4 1 0-16,-4-1 0 0,-1-2 0 0,-3-2 0 15,2 1 0-15,-2-2 0 0,0 1 0 0,-1 0 0 16,-2 5 0-16,-2 6 0 0,2 8 0 15,-3 11 0-15,-2 7 0 0,-11 20 0 0,0 0 0 16,19-15 0-16,-19 15 0 0,0 0 0 0,15 19 0 16,-4-2 0-16,0 7 0 0,1 4 0 0,2 3 0 15,-1 6 0-15,1-2 0 0,0 2 0 16,-2 3 0-16,3 2 0 0,0 3 0 0,0 1 0 16,1 2 0-16,-1 2 0 0,-1 0 0 0,-1 0 0 15,-3 5 0-15,0-1 0 0,-4 2 0 16,-4-2 0-16,-5-3 0 0,-4 0 0 0,-3-4 0 15,-2-2 0-15,-1-5 0 0,0-5 0 0,-1-7-49 16,6-4-24-16,8-24-76 0,-10 28-54 0,10-28-99 16,0 0-279-16,-18-8 102 0,9-10 269 0</inkml:trace>
  <inkml:trace contextRef="#ctx0" brushRef="#br2" timeOffset="90229.6334">20061 9246 1758 0,'-32'1'169'0,"15"4"-104"0,17-5-25 16,-18 1-25-16,18-1-15 0,0 0 0 0,0 0 0 16,34-3 0-16,-7-1 0 0,8-7 0 15,6-1 0-15,7-6-21 0,10 1-34 16,-4-11-62-16,19 21-152 0,-14-21-341 0,2 5 6 16,-7-1 234-16</inkml:trace>
  <inkml:trace contextRef="#ctx0" brushRef="#br2" timeOffset="92799.7798">19152 8642 1441 0,'0'0'92'0,"-18"-5"-41"16,18 5 0-16,0 0-4 0,0 0-13 0,0 0-16 16,0 0-12-16,8-17-4 0,-8 17 7 0,23-17-1 15,-23 17 5-15,34-23-6 0,-16 14-1 0,1-2-6 16,1 1 0-16,1 2 1 0,0-2 2 0,-2 3-2 16,-2 1 5-16,-17 6-3 0,28-7 1 15,-28 7 0-15,19 0-3 0,-19 0 1 0,0 0-1 16,0 0 4-16,0 0 2 0,6 26 0 0,-6-26-2 15,-12 29 0-15,1-8-7 0,-2 1 5 0,-2 0-4 16,-2 3 4-16,-1-2-4 0,-2-2 6 0,0 0 0 16,0 0 9-16,2-3 1 0,5-1 5 15,13-17-5-15,-22 23 0 0,22-23-5 0,0 0-3 16,0 0-3-16,-6 17-3 0,6-17-1 16,0 0 1-16,22 7 0 0,-22-7 1 0,24 1-1 15,-5-3-1-15,4-4-1 0,4-2-8 0,6-1-16 16,1-5-20-16,6 7-45 0,-8-15-67 0,20 23-169 15,-19-15-247-15,3 2 54 0,3 9 307 0</inkml:trace>
  <inkml:trace contextRef="#ctx0" brushRef="#br2" timeOffset="93424.7904">21504 8381 821 0,'-6'-23'61'0,"6"23"8"0,0 0 16 15,0 0-18-15,0 0-8 0,-20 4-11 0,20-4-6 16,-29 24 26-16,1-7-2 0,0 12 2 0,-10 1-14 16,3 6-23-16,-3 4-20 0,8 7 18 0,-6 0 4 15,7 8 17-15,-7-2-14 0,3 8 12 0,-3 0-11 16,4 9-26-16,0 3 16 16,4 3-21-16,1-3 3 0,5-1 14 0,4-4-23 15,5-5 9-15,7-6-15 0,6-6 9 0,8-7-2 16,7-9-32-16,10-2 4 0,1-12-50 0,16 0-10 15,-7-17-37-15,22 12-81 0,-17-24-171 0,13-2-140 16,8 2 94-16,-12-21 422 0</inkml:trace>
  <inkml:trace contextRef="#ctx0" brushRef="#br2" timeOffset="93893.56">21624 9098 1062 0,'0'0'58'0,"0"0"-50"0,-8-17 13 0,8 17 4 15,0 0 4-15,0 0 6 0,0-17 10 0,0 17 6 16,0 0 7-16,0 0-8 0,0 0-20 0,0 0-7 16,-24 10-2-16,24-10 5 0,-24 11 7 0,24-11 8 15,-31 14 2-15,31-14 3 0,-36 18-6 0,19-5-1 16,-4-3-8-16,3 5-1 0,-2-1-9 0,3 3-3 15,17-17-9-15,-26 31 0 0,26-31-7 16,-15 26 3-16,15-26-3 0,-2 22-2 0,2-22 0 16,0 0-3-16,22 19 0 0,-22-19 3 0,30 4 0 15,-11-6 2-15,6-6-2 0,-1 0 0 16,3-4 1-16,0-2-3 0,1-3 3 0,-3 1-2 16,1-1 3-16,-5 0-2 0,-4 3 1 0,-17 14-2 15,26-23 3-15,-26 23-3 0,15-18 2 16,-15 18 0-16,0 0 1 0,0 0 0 0,2-19 0 15,-2 19 1-15,0 0-1 0,0 0-2 0,0 0 0 16,-17 1-1-16,17-1-2 0,0 0 3 0,-19 30-3 16,11-13 5-16,2 1-4 0,1 2 4 0,2-1-4 15,3-19-5-15,1 32-10 0,-1-32-8 0,13 23-16 16,-13-23-13-16,26 14-17 0,-26-14-14 0,39 1-30 16,-25-18-48-16,23 16-114 15,-7-13-220-15,-3-14 38 0,12 12 356 0</inkml:trace>
  <inkml:trace contextRef="#ctx0" brushRef="#br2" timeOffset="94362.2962">22096 8613 1317 0,'-26'19'147'16,"4"-14"-87"-16,22-5 2 0,-32 27-11 0,22-8-10 15,-5-1-23-15,3 7-1 0,2 0-1 0,0 4 13 16,-1 1-1-16,5 4 5 0,-5-2-10 0,8 3-9 15,-2-3 22-15,2 3-27 0,0-3 21 16,2 4-15-16,-1-3-14 0,1-1 7 0,1 0-11 16,-1-6 5-16,2-4-2 0,-2-2 0 15,2-4-1-15,-1-16 2 0,3 25-4 0,-3-25 4 16,0 0-4-16,0 0 2 0,0 0 0 0,0 0 0 16,0 0 2-16,0 0 0 0,0 0 0 0,17-9-1 15,-17 9 2-15,13-29-3 0,-6 12 3 0,2-1-3 16,0 0 2-16,1 1-3 0,-10 17 4 0,20-30-3 15,-20 30 3-15,20-27-3 0,-20 27 0 0,21-19 0 16,-21 19-1-16,19-9 2 0,-19 9 2 16,17 3-3-16,-17-3 3 0,0 0-2 0,24 28-1 15,-24-28 3-15,15 33-4 0,-7-12 3 16,-1 0-4-16,-2 2 4 0,1-2-3 0,-1 0 3 16,-2-2-2-16,0-1 2 0,-3-18-3 0,5 31 4 15,-5-31-3-15,0 24 3 0,0-24-2 0,-10 18 3 16,10-18-1-16,-19 14 1 0,19-14-1 0,-33 11-1 15,33-11 2-15,-36 6-2 0,17-7-1 16,1-2 0-16,0-2-3 0,18 5-4 0,-27-14-5 16,27 14-13-16,-17-20-15 0,9 2-24 0,8 18-30 15,0-37-41-15,19 29-60 0,-18-23-82 0,22 8-221 16,1 7 33-16,-8-12 317 0</inkml:trace>
  <inkml:trace contextRef="#ctx0" brushRef="#br2" timeOffset="94706.0494">22419 9015 1373 0,'0'0'156'0,"0"0"-63"0,0 0-12 0,-21 1-19 15,21-1-23-15,0 0-20 0,-24-1-5 0,24 1-1 16,-23 0-5-16,23 0-2 0,-22 2-1 0,22-2-5 16,-18 5 3-16,18-5-4 0,0 0 1 15,-18 16 1-15,18-16 0 0,0 0-1 16,-8 17 1-16,8-17-4 0,0 0 4 0,9 16-3 15,-9-16 2-15,0 0-2 0,20 16 1 0,-20-16 1 16,22 9-1-16,-22-9 1 0,28 6 1 0,-28-6-2 16,31 7 0-16,-31-7-1 0,28 8 3 0,-28-8-2 15,19 9 2-15,-19-9 2 0,0 0-3 0,0 0 1 16,16 22 3-16,-16-22-1 0,-4 19 1 16,4-19-1-16,-14 23 0 0,14-23-4 0,-23 27 3 15,23-27-4-15,-30 24 3 0,30-24-2 0,-32 23 2 16,32-23-1-16,-28 22 0 0,28-22-4 0,0 0-7 15,-17 16-19-15,17-16-22 0,0 0-23 0,0 0-18 16,18 0-26-16,-18 0-39 0,33-16-70 16,-19-3-163-16,8-2-65 0,11 9 189 15</inkml:trace>
  <inkml:trace contextRef="#ctx0" brushRef="#br2" timeOffset="95002.9384">22700 9012 1019 0,'0'0'293'16,"0"0"-142"-16,0 0-35 0,-30-6-29 0,30 6-20 15,-20 7-23-15,20-7-10 0,-23 11-6 0,23-11-2 16,-22 16-5-16,22-16 0 0,-23 22-5 16,23-22 4-16,-21 30-4 0,21-30 4 0,-17 31-5 15,17-31 5-15,-14 30-7 0,14-30 0 0,-8 27-6 16,8-27-7-16,0 22 0 0,0-22 0 0,8 17 0 16,-8-17 0-16,0 0 0 0,22 15 0 15,-22-15 0-15,19 1 0 0,-19-1 0 0,21-4 0 16,-21 4 0-16,20-12 0 0,-20 12 0 0,22-23 0 15,-22 23 0-15,22-25 0 0,-22 25 0 16,16-29-3-16,-16 29-6 0,13-32-3 0,-7 15 1 16,-6 17-6-16,10-31 2 0,-10 31-7 0,7-29 1 15,-7 29-7-15,7-28-4 0,-7 28-12 0,6-25-16 16,-10 8-25-16,4 17-31 0,2-26-31 0,-2 26-77 16,0 0-98-16,5-25-143 0,-5 25 52 0,0 0 413 15</inkml:trace>
  <inkml:trace contextRef="#ctx0" brushRef="#br2" timeOffset="95223.0039">23099 8715 1342 0,'-37'0'117'0,"37"0"-28"15,-31 17-18-15,31-17-11 0,-32 31-25 0,16-9-8 16,-2 0-7-16,3 5 4 0,0 0-9 0,2 5-12 15,0-2 24-15,1 4-32 0,1-3 23 0,1-1-12 16,4 1-11-16,1-5 7 0,3 1-16 0,1-4-5 16,4 1-26-16,-4-7-21 0,10 6-30 0,-9-23-47 15,17 25-275-15,-17-25-108 0,18 12 31 16,-1-2 472-16</inkml:trace>
  <inkml:trace contextRef="#ctx0" brushRef="#br2" timeOffset="95582.5171">23121 8986 1030 0,'0'0'276'15,"-22"2"-142"-15,22-2-31 0,0 0-30 16,-12 21-20-16,12-21-19 0,-14 20-4 0,14-20-5 16,-12 26 5-16,12-26-8 0,-12 31 3 0,12-31-7 15,-9 29-4-15,9-29-5 0,-2 22-4 0,2-22-5 16,0 0 3-16,7 20-4 0,-7-20 4 0,0 0-3 15,19 8 1-15,-19-8 0 0,18-5-1 0,-18 5 2 16,24-12-3-16,-24 12 2 0,28-22-3 0,-28 22 5 16,28-25-4-16,-28 25 2 15,26-30 0-15,-26 30-1 0,24-29-1 0,-24 29 2 16,23-27-3-16,-23 27 3 0,21-26-3 0,-21 26 3 16,16-19-1-16,-16 19 2 0,0 0-1 0,0 0 1 15,0 0-1-15,0 0-1 0,0 0 0 0,0 0-1 16,0 0 2-16,0 0-2 0,-3 19 2 0,3-19-2 15,-10 28 2-15,4-11-4 0,6-17 3 16,-9 34-8-16,2-17-2 0,4 2-11 0,3-19-8 16,-5 34-14-16,5-34-17 0,2 27-24 0,-2-27-31 15,15 20-58-15,-15-20-65 0,0 0-229 16,33-7 4-16,-33 7 282 0</inkml:trace>
  <inkml:trace contextRef="#ctx0" brushRef="#br2" timeOffset="95785.7391">23650 8676 1191 0,'-21'6'122'0,"11"17"-32"16,-10-6-27-16,7 10-18 0,-5-1-25 0,4 6 1 16,-1-1-7-16,2 3 8 0,-2 0 10 0,3 1-33 15,0-5 25-15,2 3-34 0,2-5 4 16,-1-3-10-16,7 2-31 0,-6-10-30 15,16 9-63-15,-8-26-59 0,0 24-164 0,0-24-99 16,0 0 140-16,12 27 322 0</inkml:trace>
  <inkml:trace contextRef="#ctx0" brushRef="#br2" timeOffset="95984.081">23445 8947 1441 0,'-21'-1'139'15,"21"1"-82"-15,0 0-5 0,0 0-18 0,0 0-24 16,10 19-6-16,-10-19-2 0,19 7 0 0,-19-7-2 16,26 2-6-16,-7-2-17 0,-19 0-25 15,34-5-40-15,-34 5-51 0,39-11-146 0,-39 11-238 16,33-21 38-16,-7 21 342 0</inkml:trace>
  <inkml:trace contextRef="#ctx0" brushRef="#br2" timeOffset="96343.4931">23756 9007 1291 0,'-28'5'194'0,"28"-5"-98"0,0 0-27 0,0 0-20 16,0 0-24-16,0 0-8 0,0 0 1 0,17 3 3 15,-17-3-2-15,23-14-5 0,-23 14-2 0,33-19-6 16,-16 8-1-16,1 0-4 0,-18 11-13 0,30-24 31 15,-30 24-32-15,25-23 30 0,-25 23-15 16,18-19-1-16,-18 19 5 0,9-17 0 0,-9 17 7 16,0 0 3-16,-2-21 2 0,2 21-2 0,0 0 0 15,0 0-7-15,0 0 1 0,-23-12-4 0,23 12-1 16,-17 9-2-16,17-9-2 0,-28 21 6 16,10-5 0-16,-1 3-11 0,-1 1 28 0,-2 3-22 15,1-1 21-15,2-1-11 0,4 1-12 16,4-3 0-16,4 0 0 0,2-3 0 0,5-16 0 15,-1 27 0-15,1-27 0 0,6 19 0 0,-6-19 0 16,17 11 0-16,-17-11-11 0,29 3-18 0,-7-3-11 16,-1-6-23-16,10 7-53 0,-12-22-103 0,23 15-324 15,-18-6-39-15,0-1 139 0</inkml:trace>
  <inkml:trace contextRef="#ctx0" brushRef="#br2" timeOffset="96952.8588">21926 9694 1266 0,'0'-17'106'15,"0"17"-23"-15,0 0-3 0,0 0-10 0,0 0-19 16,20-14-22-16,-20 14-10 0,0 0-3 16,0 0 0-16,21 5 0 0,-21-5-4 0,0 0 3 15,9 17-2-15,-9-17 6 0,3 25-1 0,-3-25 3 16,-1 31-5-16,1-11 2 0,-4-1-6 0,0 5 4 15,-1 2-5-15,2 0 5 0,-1 1-6 16,2 0 1-16,-1-4-5 0,2 0 0 0,0-5-4 16,3-1 1-16,-2-17-3 0,10 23 2 0,-10-23-3 15,19 12 3-15,-19-12 0 0,24 1 3 0,-24-1 0 16,29-15 0-16,-29 15 3 0,33-26-4 0,-16 8 3 16,1-3-3-16,1-2 1 0,1-2-5 0,-2-2 3 15,0 0-5-15,-2 2 3 0,-1 2-4 16,-3 3 4-16,-4-1-3 0,1 2 1 15,-3-1-7-15,0 3-6 0,-2 0-13 0,-4 17-8 16,7-26-19-16,-7 26-22 0,5-17-40 0,-5 17-74 16,0 0-103-16,0 0-265 0,0 0 65 0,0 0 336 15</inkml:trace>
  <inkml:trace contextRef="#ctx0" brushRef="#br2" timeOffset="97374.7218">22631 9746 1141 0,'-27'8'357'0,"7"-18"-277"15,20 10-17-15,-30-10-3 0,30 10-7 0,-30-5-25 16,30 5-7-16,-31-2 0 0,31 2 1 16,-29 4 0-16,29-4-1 0,-29 13-3 0,29-13-2 15,-32 20-1-15,32-20 1 0,-28 29-5 0,16-12 5 16,2 2-8-16,2-1 2 0,1 1-5 0,2-1-2 15,5-18-1-15,-4 30 0 0,4-30-2 0,9 25 3 16,-9-25-4-16,17 15 2 0,-17-15-1 0,23 9 0 16,-23-9 0-16,29-1-1 0,-12-4 0 15,2-4 0-15,3-3 2 0,1-4-3 0,0-3 3 16,3-3-4-16,-2 1 4 0,-1-1-2 0,-2 1 3 16,-4 1-3-16,-2 0 3 0,-3 3-3 15,-12 17 3-15,16-24-2 0,-16 24 3 0,0 0-1 16,3-19 2-16,-3 19 0 0,0 0-1 0,0 0-1 15,-18 1-3-15,18-1 1 0,0 0-1 0,-27 29 1 16,27-29-2-16,-23 34 2 0,13-15-5 16,2 2 3-16,1-1-5 0,2 0-2 0,4 0-9 15,-2-2-3-15,8-1-12 0,-5-17-8 0,16 28-18 16,-16-28-22-16,30 16-33 0,-30-16-56 0,42 4-104 16,-25-7-264-16,5-10 45 0,10 8 333 0</inkml:trace>
  <inkml:trace contextRef="#ctx0" brushRef="#br2" timeOffset="97562.2315">23043 9415 1208 0,'-21'-25'281'16,"21"25"-172"-16,-18 9-35 0,18-9-14 0,-26 28-24 16,12-6-14-16,-3 3-13 0,2 3 3 0,-1 2 12 15,3 3-27-15,-3 1 23 0,2 3-24 16,-2 1 6-16,2 2 7 0,2-3-6 0,1 1 4 15,2-4-8-15,0-3-2 0,5-1-24 0,1-8-23 16,9 7-66-16,-6-29-180 0,4 25-277 16,-4-25 9-16,17 22 326 0</inkml:trace>
  <inkml:trace contextRef="#ctx0" brushRef="#br2" timeOffset="98015.375">23036 9723 1312 0,'-25'12'114'0,"25"-12"-50"0,0 0-11 0,-6 25-5 15,6-25-19-15,0 20 1 0,0-20 0 16,3 24 6-16,-3-24-1 0,3 23-2 16,-3-23-9-16,5 21-2 0,-5-21-7 0,0 0-1 15,10 19-5-15,-10-19-1 0,0 0-2 0,0 0-1 16,0 0-1-16,21 14-1 0,-21-14-2 0,0 0 2 15,17-8-2-15,-17 8 0 0,0 0 1 0,25-25-4 16,-25 25 3-16,22-27-1 0,-22 27-1 0,22-30-2 16,-22 30 3-16,24-29-7 0,-24 29 5 15,22-27-2-15,-22 27 4 0,17-24-1 0,-17 24 3 16,13-20-3-16,-13 20 3 0,13-17-2 0,-13 17 1 16,0 0 1-16,0 0 5 0,0 0 5 0,0 0 6 15,0 0 3-15,0 0-3 0,0 0 0 0,0 0-5 16,0 0-3-16,0 0-3 0,1 22-2 15,-1-22-3-15,-11 25 1 0,11-25-3 0,-13 29 3 16,13-29-5-16,-11 30 4 0,11-30-3 16,-10 32 1-16,10-32-2 0,-12 30 3 0,12-30-5 15,-9 25 5-15,9-25-3 0,-3 23 3 0,3-23-2 16,0 0 0-16,0 21-5 0,0-21-6 0,0 0-5 16,0 0-10-16,17 5-14 0,-17-5-28 0,21-10-69 15,-23-17-132-15,19 14-327 0,-5-5 26 0,-1-6 302 16</inkml:trace>
  <inkml:trace contextRef="#ctx0" brushRef="#br2" timeOffset="98499.754">23382 9756 1146 0,'0'0'271'0,"0"0"-141"16,0 0-46-16,0 0-21 15,0 0-26-15,0 0-13 0,0 0-6 0,0 0 0 16,0 0-2-16,26 0-1 0,-26 0-4 0,24-7-4 15,-7 1-1-15,0-2 1 0,0-1 1 0,1-1 0 16,1-3-1-16,-2 1-5 0,0-3 1 0,-17 15-4 16,28-26 4-16,-28 26-2 0,20-26 10 0,-20 26 3 15,11-22 6-15,-11 22 5 0,0 0-3 16,5-21 0-16,-5 21-18 0,0 0 9 0,0 0-21 16,-11-20 11-16,11 20-2 0,-17-7-4 0,17 7 6 15,-21 1-4-15,21-1-1 0,-21 10 4 0,21-10 9 16,-31 22-9-16,31-22 11 0,-30 31-11 15,15-13-1-15,1 3 4 0,-1-2-2 0,4 3-3 16,-1 0 0-16,5-3 0 0,2 0 0 0,2-2 0 16,3-17 0-16,5 28 0 0,-5-28 0 15,15 22 0-15,-15-22 0 0,24 14 0 0,-7-9-1 16,0-2-19-16,5-2-13 0,0-5-18 0,8 4-20 16,-4-14-70-16,25 19-211 0,-13-21-251 0,3-1 13 15,5 6 406-15</inkml:trace>
  <inkml:trace contextRef="#ctx0" brushRef="#br2" timeOffset="98999.7718">24418 8243 1524 0,'0'0'39'0,"0"0"10"16,0 0 15-16,0 0-8 0,19-1-19 0,-19 1-10 16,25 29 6-16,-5-1-32 0,0 4 35 0,5 11-31 15,1 7 1-15,1 4 8 0,1 6-18 0,1 3 14 16,-1 2-11-16,0 2 12 0,-1 2-17 0,-2 0-3 16,-3 1 17-16,-2 4-12 0,-4-4 19 15,-5 1 5-15,-3-2-14 0,-5-2 11 0,-6-5-11 16,-3-1 4-16,-5-3-11 0,-5-4-4 15,-4-2 19-15,-6-2-15 0,-3-2 19 0,-3 1-5 16,-5-3-11-16,-4-3 5 0,-1 0-8 0,-4-5 5 16,-1-1-5-16,-1-6 1 0,3-4-10 0,5-7-3 15,6-2-17-15,6-8-8 0,28-10-22 16,-27 1-35-16,27-1-73 0,-4-23-163 0,14 5-246 16,2-2 23-16,-1-18 412 0</inkml:trace>
  <inkml:trace contextRef="#ctx0" brushRef="#br3" timeOffset="141357.8325">737 11034 1311 0,'0'0'28'0,"0"0"-18"0,0 0-3 0,0 0 11 15,26-15 14-15,-9 6 2 0,-17 9 0 0,37-24-14 16,-15 12-6-16,1-1-7 0,4-2 2 0,1 3-5 16,1-1 2-16,0 2-5 15,0 2 5-15,-1 2-4 0,-2 2 1 0,-4 3 0 16,-4 1-4-16,-18 1 1 0,25 4-2 0,-25-4-2 15,0 0 3-15,15 17 0 0,-15-17 1 0,-1 22 4 16,1-22-3-16,-10 34 6 0,2-16-6 0,-5 3 8 16,-1-2 2-16,-1 4 8 0,-4-1-2 0,1 6 5 15,-7-3-7-15,5 4 8 0,-5-2-4 0,7-3 10 16,-3-5-8-16,5 0-1 0,16-19-9 16,-23 27 1-16,23-27-10 0,0 0 0 0,-11 21-3 15,11-21-1-15,0 0 0 0,0 0 1 0,11 18 0 16,-11-18 0-16,0 0 1 0,26 12 0 0,-26-12-1 15,29 3 1-15,-11-4-1 0,4 0 3 16,3-3 1-16,4-2-2 0,2-1-2 0,5-5-14 16,1 1-15-16,0-6-24 0,8 5-24 0,-11-12-28 15,16 12-45-15,-17-24-70 0,14 5-250 0,-3 7-2 16,-15-12 293-16</inkml:trace>
  <inkml:trace contextRef="#ctx0" brushRef="#br3" timeOffset="141864.01">1378 10615 896 0,'0'0'77'0,"-19"-25"-67"0,19 25 22 15,-22-20 21-15,22 20 24 0,-25-17 14 0,5 5-19 16,20 12-24-16,-38-13-22 0,14 5-12 0,-4 1 6 15,-2 5 1-15,-4-2 7 0,1 6-6 16,-3 1-4-16,2 5 19 0,-10 0-1 0,4 7 1 16,-9 0-3-16,5 4-17 0,2 2-9 0,3 2 5 15,0 1-2-15,0 5 8 0,-6 1-9 0,1 4 5 16,-2 0 5-16,6 2-27 0,5-2 28 0,2-1-28 16,4-2 8-16,4 1 6 0,3-3-10 15,3 0 6-15,6-3-5 0,4-2 5 0,4 2-5 16,4 2 3-16,5 1-3 0,3 2 3 15,5 2-5-15,4-3 7 0,5 4-7 0,4 0 8 16,5 2-7-16,6 1 6 0,0 0 9 0,7-2-27 16,2-1 28-16,2-4-28 0,4-5 12 0,2-3 5 15,0-5-5-15,2-6 4 0,2-7-4 0,0-8 5 16,4-8 1-16,-1-8-3 0,-1-7 8 0,1-5 10 16,-6-8-19-16,-1-2 25 0,-8-5-18 15,-1-4 6-15,-8-5 7 0,-2-3-13 0,-5-4 8 16,-6 2-14-16,-7 1 11 0,-6 8-8 15,-9 4 12-15,-3 0 7 0,-10 2-19 0,-6 2 17 16,-3-1-24-16,-9 4 3 0,-5 1 5 0,-6 2-7 16,-7 2 6-16,-3 5-6 0,-6 4 2 0,-4 6-9 15,-1 7-2-15,-2 7-7 0,2 10-4 0,0 4-8 16,5 12-16-16,-1 2-25 0,12 22-73 16,-17-14-159-16,18 23-258 0,0 3 5 0,-4-5 396 15</inkml:trace>
  <inkml:trace contextRef="#ctx0" brushRef="#br3" timeOffset="585010.0521">3378 10948 739 0,'0'0'111'0,"0"0"-35"0,-18-6-4 0,18 6-12 16,0 0 4-16,0 0-1 0,-17-30 0 0,17 30-6 15,-12-25 4-15,12 25-6 0,-14-29 4 0,14 29-5 16,-14-29 0-16,14 29 8 0,-21-28-43 0,21 28 27 16,-25-23-41-16,25 23 9 0,-33-12 1 0,13 11-7 15,-3 3-3-15,0 5-1 0,-5 8 11 0,-5 4-30 16,-2 5 30-16,-4 7-24 0,-2 0 15 0,-1 5 12 15,1 1-2-15,3 2 10 0,2 0-7 0,4 5 7 16,3-3-11-16,8 0 4 0,3-1-14 16,5-5 3-16,5-1-11 0,5-4 4 0,5-3-5 15,5-4 5-15,7-4-6 0,7-5 5 0,9-3-3 16,8-6 0-16,9-8 1 0,9-10 0 0,6-7 2 16,6-9-5-16,3-7 6 0,-2-3-10 0,-1-3 10 15,-5-2-8-15,-7 1 12 0,-8 0-9 0,-11 6 7 16,-6 3-4-16,-11 6 6 0,-5 4-2 0,-6 3 2 15,-2 3-3-15,-7 18 0 0,1-24-1 0,-1 24 2 16,0 0 0-16,-11-19 0 0,11 19-2 0,0 0-1 16,-24 6-2-16,24-6-2 0,-23 23 3 0,9-2-3 15,2 7 5-15,2 6-5 0,1 1 3 16,3 3-4-16,2 0 6 0,4-1-7 0,4-4 4 16,5-2-18-16,5-7-7 0,6 4-29 0,-1-10-28 15,15 8-48-15,-14-20-56 0,27 21-110 0,-8-16-250 16,-5-9 72-16,12 12 411 0</inkml:trace>
  <inkml:trace contextRef="#ctx0" brushRef="#br3" timeOffset="585260.1261">3983 11109 1791 0,'-27'12'40'15,"6"-1"-21"-15,21-11-12 0,-22 10-5 0,22-10-2 16,0 0-1-16,0 0-1 0,0 0 0 0,26-21 5 16,-4 9 0-16,7-1 3 0,6-4-1 0,6-1 1 15,4-1-3-15,3 2 0 0,3 0-6 0,-1 2-3 16,-2 3-14-16,1 4-5 0,-6-1-15 0,0 9-28 16,-12-8-48-16,11 21-110 0,-42-13-238 0,33 10-92 15,-14 8 198-15</inkml:trace>
  <inkml:trace contextRef="#ctx0" brushRef="#br3" timeOffset="585400.7322">4035 11489 1905 0,'0'0'20'0,"0"0"-16"16,22 5-5-16,3-8 5 0,9-7 4 0,9-5 1 15,3-7-12-15,8-3 19 0,5-2-29 0,4-2 9 16,8-1-38-16,-7-12-81 0,26 19-249 0,-15-21-267 15,9 2 34-15,3 3 442 0</inkml:trace>
  <inkml:trace contextRef="#ctx0" brushRef="#br3" timeOffset="586014.1228">5483 11310 1563 0,'0'0'264'0,"0"0"-243"0,23 15-9 0,-6-14 9 16,9 1 5-16,4-3 4 0,4 1-6 0,2-2-10 15,1-2-9-15,2-1-3 0,0-1-3 0,3-2 0 16,-4-1-7-16,4-1-12 0,-2-4-14 0,9 5-29 16,-6-10-45-16,18 15-81 15,-20-23-149-15,17 13-226 0,-1 3 32 0,-10-9 409 16</inkml:trace>
  <inkml:trace contextRef="#ctx0" brushRef="#br3" timeOffset="586811.0217">7138 10969 1388 0,'0'0'64'0,"0"0"-16"0,-18-22 1 0,18 22 6 16,0 0 6-16,0 0-5 0,0 0-19 0,0 0-14 16,-17-1-16-16,17 1-4 0,-18 15-2 0,18-15 6 15,-29 32-2-15,9-8 8 0,-3 4-3 16,0 6 8-16,-1 2-5 0,-1 4 8 0,3 0-8 16,3-1 8-16,1 0-8 0,4-3 5 0,2-1-12 15,5-2 4-15,3-4 5 0,4 0-26 16,5-4 24-16,4-3-26 0,4-3 10 0,5-4 4 15,7-3-4-15,5-5 4 0,7-5-2 0,3-5 1 16,5-9 2-16,1-5-3 0,1-9-12 0,1-3 26 16,0-5-24-16,0-1 21 0,-4-1-8 0,-3 1-8 15,-6 2 8-15,-2 2-6 0,-7 4 7 0,-6 4-6 16,-4 4 6-16,-6 2-5 0,-10 17 4 16,8-23-1-16,-8 23 1 0,0 0 1 0,0 0 0 15,0 0-2-15,0 0-2 0,-24 1 0 16,24-1-3-16,-23 28 4 0,9-5-4 0,0 5 6 15,1 5-2-15,-1 2 8 0,2 2-7 0,3 2 9 16,3-4 5-16,3 1-21 0,3-4 22 0,3-3-25 16,5-4 8-16,4-4 5 0,6-4-3 0,4-5 1 15,1-6 1-15,4-4-2 0,1-6 4 16,3-3 6-16,2-5 3 0,0-6 0 0,0-5-14 16,-5-5 0-16,-1-4 0 0,-4-1 0 0,-1-2 0 15,-3 2 0-15,-4-1 0 0,-3 3 0 0,-4 3 0 16,-2 0 0-16,-2 4 0 0,-3-3-33 0,2 2-18 15,-4-8-26-15,7 12-40 0,-12-18-75 0,6 39-142 16,23-35-233-16,-17 8 39 0,-6 27 381 16</inkml:trace>
  <inkml:trace contextRef="#ctx0" brushRef="#br3" timeOffset="587201.6412">8042 10760 1820 0,'0'0'27'0,"0"0"-24"0,0 0 1 15,17-20 10-15,4 5 13 0,5 0 0 0,5-2 5 16,5 0-11-16,3-2 0 0,3 0-9 15,-1 2 0-15,-3 2-5 0,-6 3-3 0,-4 4-3 16,-6 2 0-16,-5 3 0 0,-17 3 2 0,19 0-1 16,-19 0 3-16,0 0-2 0,0 0-3 0,-4 28 0 15,-5-10 0-15,-3 4 0 0,-5 3 0 0,-3 4 0 16,-5 2 0-16,1 2 0 0,-4 2 0 0,1-1 0 16,4-2 0-16,2-4 0 0,8-4 0 0,5-4 0 15,4-2 0-15,4-18 0 16,6 28 0-16,-6-28 0 0,21 17 0 0,-21-17 0 15,37 7 0-15,-11-8 0 0,5-2 0 0,4-6 0 16,6-3 0-16,1-6 0 0,11 0-69 0,-3-15-84 16,23 23-186-16,-11-19-282 0,4 2 24 0,6 4 330 15</inkml:trace>
  <inkml:trace contextRef="#ctx0" brushRef="#br4" timeOffset="590759.7718">8986 10592 1004 0,'5'-20'64'0,"-5"20"-41"0,0 0 14 0,12-17 8 15,-12 17 6-15,0 0 2 0,0 0-11 16,0 0-10-16,0 0-1 0,0 0 0 0,0 0-4 15,2 28 5-15,-7-10-8 0,3 5 0 16,-4 3-10-16,0 4 6 0,-4 4-9 0,0 2 9 16,-3 9 9-16,1 3-27 0,-7 2 24 0,4 5-27 15,-4-1 7-15,1 6 12 0,-1 1-14 0,-1 0 13 16,1 0-14-16,1-3 18 0,-1-5-10 0,3-2-7 16,1-9 27-16,4-1-34 0,2-11 26 0,4-4-10 15,3-9-10-15,2-17 3 0,0 0-3 0,0 0 1 16,17 12 0-16,-17-12 6 0,24-21 7 15,-7 1 1-15,2-12-6 0,2-8 22 0,1-9-27 16,4-6 17-16,2-4-5 0,-1-3-15 0,3-2 14 16,-2 1-11-16,-3-1 9 0,0 3-11 0,-6-3 8 15,2 2 1-15,-2-3-15 0,-2 2 12 0,3 2-14 16,-3 2 0-16,1 3 8 0,3 6-8 0,0 5 7 16,-1 9-7-16,-2 9 4 15,-1 8-3-15,-17 19 2 0,26-16-2 0,-26 16 1 16,19 5 2-16,-19-5-1 0,19 28 4 0,-10-3-2 15,2 10 5-15,0 6-6 0,-3 5 1 0,-1 6-2 16,-2 1 0-16,-2 5 0 0,0 5-9 0,-2 3 11 16,-1 2-13-16,1 1 13 0,-2 3 2 0,1 2-10 15,0-3 9-15,1-1-8 0,0-5 8 0,4-1-7 16,-2-3-21-16,2-4 6 0,-2-5-21 16,2-8 5-16,0-10-9 0,7 0-38 0,-9-17-21 15,14 10-55-15,-17-27-75 0,0 0-300 0,24-9 23 16,-23-11 267-16</inkml:trace>
  <inkml:trace contextRef="#ctx0" brushRef="#br4" timeOffset="590947.254">8925 11144 1768 0,'-24'9'58'0,"4"-6"-28"0,20-3-11 15,0 0-9-15,0 0-3 0,0 0-7 0,0 0-3 16,23 9 3-16,3-9-1 0,5-5 0 0,5-5-11 15,9 0-20-15,0-11-32 0,13 9-36 0,-6-17-39 16,19 18-37-16,-16-19-37 0,20 19-70 16,-8-2-165-16,-8-12 42 0,16 19 393 0</inkml:trace>
  <inkml:trace contextRef="#ctx0" brushRef="#br4" timeOffset="591291.0166">10055 10907 1404 0,'-25'15'117'15,"1"-15"-36"-15,7 7-9 0,-9-6-10 16,6 7-15-16,-8-5-23 0,1 4-8 0,-2-1-3 16,1 3 9-16,0 1-2 0,1 2 6 0,0 2-7 15,4 1-4-15,1 0-6 0,2 5 0 0,4-2-3 16,3 3 1-16,5-3-6 0,5 0 2 0,3 0-6 16,0-18 3-16,13 29-2 0,-13-29 2 15,33 22-2-15,-13-15 2 0,6-2-2 0,2-3 2 16,6-2 1-16,-1-1-3 0,1-3 3 15,1 0-2-15,-3-1-1 0,-2 1 3 0,-3 2-1 16,-5 0 0-16,-4 2 0 0,-18 0 0 0,22 5-1 16,-22-5 2-16,0 0 0 0,0 0 0 0,9 26-1 15,-9-26 3-15,-8 26-5 0,0-5 5 0,-7 4-5 16,-3 4 2-16,-4 3-4 0,-4-1 5 0,0-1 8 16,-1 1-22-16,3-4 22 0,3-2-27 15,4-5 3-15,17-20-3 0,-15 21-27 0,15-21-15 16,0 0-21-16,0 0-22 0,27-7-15 0,-20-20-32 15,30 14-114-15,-13-16-240 0,9-11 38 16,16 12 341-16</inkml:trace>
  <inkml:trace contextRef="#ctx0" brushRef="#br4" timeOffset="591462.894">10469 10977 1351 0,'0'0'221'0,"0"0"-99"0,0 0-33 15,-29 23-28-15,29-23-17 0,-25 27-22 0,11-8-4 16,1 4-2-16,-2 6 1 0,-1 3-5 0,2 4 3 15,-2 2-14-15,1-2 2 0,3 1-6 0,0-2 5 16,2 1-8-16,1-6-10 0,4-2-15 0,2-7-22 16,7 1-16-16,-4-22-81 0,17 28-139 15,-17-28-296-15,23-5 6 0,-3 3 367 16</inkml:trace>
  <inkml:trace contextRef="#ctx0" brushRef="#br4" timeOffset="591869.1584">10631 10763 1677 0,'-11'25'63'0,"11"-25"-7"16,-6 24-34-16,6-24 39 0,3 23-13 0,-3-23-20 16,7 20-5-16,-7-20-10 0,11 18-1 15,-11-18-7-15,13 20-1 0,-13-20-5 0,12 23 3 16,-12-23-3-16,9 29 3 0,-7-11-1 0,-3 3 1 15,-3 3-2-15,-2 2 4 0,-3 5-5 16,-5 2 6-16,-2 2-4 0,-1 2 11 0,-1-5-3 16,4-1-9-16,-2-6 0 0,4-3 0 0,12-22 0 15,-14 25 0-15,14-25 0 0,0 0 0 0,0 0 0 16,0 0 0-16,22-3 0 0,-22 3 0 0,35-33 0 16,-10 6 0-16,3-3 0 0,2-3 0 0,3-5 0 15,0 1 0-15,0 2 0 0,-1 3 0 16,0 6 0-16,-5 3 0 0,-3 5 0 0,-3 5 0 15,-21 13 0-15,25-12 0 0,-25 12 0 16,0 0 0-16,0 0 0 0,10 26 0 0,-12-5 0 16,-5 6 0-16,0 4 0 0,-3 4 0 0,0 3 0 15,0-3 0-15,1 1 0 0,1-7-7 0,7 0-37 16,-2-7-13-16,9 4-47 0,-6-26-56 0,23 39-159 16,-23-39-290-16,36 17 67 0,-11-6 338 15</inkml:trace>
  <inkml:trace contextRef="#ctx0" brushRef="#br4" timeOffset="592603.5231">11513 10912 1152 0,'0'0'138'0,"0"0"-41"0,-14-19-13 16,14 19-3-16,0 0-20 0,0 0-18 0,0 0-16 15,-18-3-7-15,18 3 1 0,-20 11 2 0,20-11-6 16,-31 23 3-16,12-6-5 0,-1 5 6 0,0 3-4 16,0 3 8-16,-1 2-7 0,1 5 5 0,-1 1-7 15,3-1 4-15,2-2-8 0,5-6 2 0,4-3-10 16,3-3 2-16,4-4-7 0,0-17 2 15,15 28-2-15,-15-28 2 0,34 15-1 16,-11-11 1-16,6-5 0 0,3-5 0 0,4-5 0 16,3-3-1-16,2-4 2 0,0-1-2 0,-1-3 2 15,-1-2-4-15,-4-1 6 0,-4-1-4 0,-3 1 4 16,-3-1-4-16,-6 3 2 0,-2 2-3 0,-17 21 3 16,20-31-2-16,-20 31 2 0,9-20-2 0,-9 20 1 15,0 0 0-15,0 0 2 0,-3-17-1 16,3 17-2-16,0 0 0 0,0 0-2 0,-21 11 1 15,21-11 1-15,-13 26-1 0,5-5-1 0,1 6 3 16,0 0-5-16,1 2 6 0,2 2-6 0,0-2 5 16,3-1-4-16,2-2 5 0,3-2-5 0,1-1 4 15,3-2-5-15,-8-21 5 0,22 29-2 16,-5-22 4-16,3-1 1 0,3-5 2 0,0-4 4 16,3-4-2-16,-3-7 6 0,1-3-7 15,0-4 4-15,1-2-11 0,-2-6 0 0,-1-2 0 16,-3-6 0-16,1-1 0 0,-5 2 0 0,0 0 0 15,-4 6 0-15,-3 0 0 0,-1 5 0 0,-5 1 0 16,-1 3 0-16,-1 2 0 0,0 19 0 0,-5-27 0 16,5 27-15-16,0 0-30 0,-5-18-13 0,5 18-31 15,0 0-52-15,0 0-91 0,0 0-324 0,0 0 22 16,21-15 158-16</inkml:trace>
  <inkml:trace contextRef="#ctx0" brushRef="#br4" timeOffset="592822.2786">12696 10339 1523 0,'1'18'169'0,"-23"-6"-108"0,5 11-12 0,-5 3-10 16,3 10-1-16,-5 2-19 0,2 7 3 0,-2 1-11 15,0 4 7-15,4 1-12 0,-1 4-9 0,4 1 17 16,1 1-23-16,4-2 14 0,2-1-5 15,2-5-16-15,1-2 7 0,2-2-18 0,1-10-4 16,10 1-51-16,-6-14-3 0,15 7-59 16,-15-29-125-16,0 0-253 0,9 21-11 0,-9-21 290 15</inkml:trace>
  <inkml:trace contextRef="#ctx0" brushRef="#br4" timeOffset="592994.2372">12331 10749 1713 0,'-30'-7'215'0,"30"7"-154"0,0 0-23 0,0 0-18 16,0 0-20-16,0 0 0 0,0 0 0 0,30 7 0 15,-5-6 0-15,7 0 0 0,7-2 0 16,6-3 0-16,4 0 0 0,3-5 0 0,3 3 0 16,-4-6-72-16,14 16-137 0,-27-18-440 0,20 8 39 15,-6-2 104-15</inkml:trace>
  <inkml:trace contextRef="#ctx0" brushRef="#br4" timeOffset="594217.3699">8690 11907 1189 0,'0'0'281'16,"0"0"-237"-16,0 0-31 0,-2-19-3 0,2 19 12 15,28-16 5-15,-9 4 5 0,7 3-11 0,2-2-7 16,3-1-8-16,3 0 0 0,4 1-3 16,2-1 2-16,3 1-5 0,3 0 3 0,-1 4-5 15,4 0 3-15,0 1-1 0,5 3-3 0,1-2 0 16,2 3 0-16,4-1 0 0,-2 2 3 0,4 1-1 15,1 2 0-15,1 2 1 0,5 1-1 0,-1-2 1 16,3 3-1-16,6-1 2 0,2 1-3 0,6 2 2 16,3-4-1-16,1-2 3 0,5-5 11 15,5 0 5-15,-1-6 3 0,10-1-2 16,-2-3-6-16,3 0-8 0,7-3 3 0,0 2-5 0,1-2 2 16,2 1-3-16,-4 0 3 0,-3 0-4 15,0 1 8-15,-3 0-5 0,-1 1 4 0,-5 2-3 16,-5 2-2-16,-7 0 0 0,-4 3 4 0,-7 2-3 15,-5 2-4-15,-6 1-4 0,-7 1-10 0,-5 0-8 16,-5 3-13-16,-12-4-22 0,1 11-44 16,-20-19-63-16,14 21-192 0,-16-12-149 0,-20 0 18 15,28-1 418-15</inkml:trace>
  <inkml:trace contextRef="#ctx0" brushRef="#br4" timeOffset="595054.1274">14551 10586 959 0,'0'0'240'0,"0"0"-169"16,-4-21 5-16,4 21 3 0,0 0-5 0,0 0-11 15,0 0-19-15,0 0-10 0,2 22-5 0,1-4 7 16,-6 4-2-16,5 6 4 0,-6 3-12 16,2 6-1-16,-1 7-2 0,0 4-25 0,-2 2 24 15,1 3-19-15,-3-4 10 0,2-1 7 0,-2 2-12 16,-1-1 7-16,1-2-9 0,0-2 6 15,1-5-9-15,-1-5 8 0,1-4-9 0,2-2 5 0,-1-6-6 16,2-2 2-16,1-4-5 0,2-17 4 0,-1 21-3 16,1-21 2-16,0 0-1 15,0 0-1-15,0 0 2 0,0 0-3 0,0 0 1 16,0 0 1-16,0 0 1 0,3-32-1 0,2 12 3 16,2-5-4-16,3-3 4 0,5-2-6 0,1-1 6 15,3-1-5-15,2 0 5 0,4 0-6 0,3 1 5 16,0 3-4-16,0 6 3 0,-2 5-2 0,-3 6 1 15,-1 5-2-15,-2 6 2 0,0 4-2 0,-2 6-1 16,-18-10 2-16,29 29-3 0,-17-9 3 16,-2 4-5-16,-3 2 4 0,-3-1-5 0,0-1 5 15,-6-1-3-15,0 2 5 0,-5 0-3 0,-3-1 4 16,-2 2-3-16,-4-2 5 0,-3-1-6 0,-6-3 6 16,-3 1-5-16,-1-1-11 0,-7-1 27 0,-1-1-25 15,-4-4 27-15,-2-2-14 0,6-2-1 0,0-4-1 16,5-5-1-16,4-3-6 0,7-1-10 15,4-5-11-15,17 8-20 0,-17-19-26 16,17 19-30-16,9-32-39 0,22 26-103 0,-17-14-249 16,19-5 8-16,10 7 191 0</inkml:trace>
  <inkml:trace contextRef="#ctx0" brushRef="#br4" timeOffset="595460.4686">15260 11034 1413 0,'0'0'127'0,"-32"12"-78"0,32-12 9 16,-30 12 5-16,30-12 0 0,-28 15-23 0,28-15-18 15,-25 13-2-15,25-13 2 0,-18 20 0 0,18-20 3 16,-14 27-7-16,14-27 0 0,-11 33-4 0,8-16 0 16,0 0-2-16,3-17 0 0,1 33-3 15,2-16-1-15,-3-17-1 0,11 32 2 0,-11-32-7 16,17 26-2-16,-17-26 0 0,27 15 0 0,-27-15 0 15,34 8 0-15,-12-10 0 0,2-1 0 16,3-5 0-16,0-2 0 0,1-5 0 0,-3-3 0 0,1-3 0 16,-1 0 0-16,-1-1 0 0,-4-1 0 0,1-3 0 15,-3 0 0-15,-2 0 0 0,-1 2 0 16,-3 4 0-16,-4 3 0 0,-8 17 0 16,15-28 0-16,-15 28 0 0,0 0 0 0,0 0 0 15,0 0 0-15,0 0 0 0,0 0 0 0,0 0 0 16,-17 16 0-16,9 4 0 0,1 9 0 0,-3 4 0 15,2 1 0-15,1 0-5 0,1-5 0 0,3-4-12 16,3-3-2-16,6-4-12 0,-6-18 0 0,23 23-13 16,-23-23-10-16,43 0-21 0,-20-16-27 15,20 7-55-15,-15-30-124 0,18 7-241 0,4-4 20 16,-4-15 301-16</inkml:trace>
  <inkml:trace contextRef="#ctx0" brushRef="#br4" timeOffset="595616.7032">16090 10742 1521 0,'-31'53'40'0,"3"6"-34"15,0-2 33-15,5 6-1 0,0-9-17 0,2 6-13 16,4-2-26-16,0-6 12 0,6-5-12 0,2-12-3 16,14 2-122-16,-5-37-29 0,12 40-181 0,-12-40-171 15,19 9 136-15,6-2 359 0</inkml:trace>
  <inkml:trace contextRef="#ctx0" brushRef="#br4" timeOffset="595772.9885">15909 10876 1652 0,'-22'-6'113'16,"-7"-5"-26"-16,11 10-9 0,-2-2-23 0,20 3-17 16,-17 0-24-16,17 0-12 0,0 0-5 0,0 0-4 15,28 2-4-15,-3-5-11 0,11-1-18 16,4-11-28-16,20 15-119 0,-19-22-329 0,26 10-68 15,-5 0 16-15</inkml:trace>
  <inkml:trace contextRef="#ctx0" brushRef="#br4" timeOffset="596491.7112">17868 10535 1546 0,'0'0'36'0,"0"0"-3"16,5-23 15-16,-5 23 4 0,0 0-5 16,0 0-20-16,-17 8-22 0,17-8-4 15,-30 38-2-15,9-7 13 0,-5 7-3 0,-1 8 14 16,-6 2-6-16,2 8-7 0,-3 1 22 0,1 3-22 16,-1-2 17-16,-2 0-5 0,1 0-13 0,1-1 8 15,1-6-7-15,5-4 10 0,6-10-11 0,4-5 6 16,4-9-9-16,4-6-1 0,10-17-5 15,0 0 0-15,0 0 0 0,0 0 0 0,0 0 0 16,0 0 0-16,32-29 0 0,-12 0 0 0,4-11 0 16,6-11 0-16,4-7 0 0,5-2 0 0,0-5 0 15,0 1 0-15,-1-1 0 0,-1-1 0 0,0-3 0 16,-1 1 0-16,1 1 0 0,-4 2 0 16,-2 6 0-16,-1 4 0 0,-4 13 0 0,-3 9 0 15,-4 14 0-15,-19 19 0 0,19-17 0 16,-19 17 0-16,0 0 0 0,0 0 0 0,3 39 0 15,-7-7 0-15,0 14 0 0,-3 8 0 0,-3 5 0 16,-2 5 0-16,0 2 0 0,0 2 0 0,0 1 0 16,3 1 0-16,2-2 0 0,2-1 0 0,3-5 0 15,-1-1 0-15,7-7 0 0,1-7 0 0,6-7 0 16,1-9 0-16,6-4-75 0,-18-27-20 0,38 37-57 16,-38-37-102-16,20-1-306 0,-20 1-8 15,21-17 226-15</inkml:trace>
  <inkml:trace contextRef="#ctx0" brushRef="#br4" timeOffset="596647.9939">17683 10945 1744 0,'-25'6'200'0,"25"-6"-176"0,0 0-24 0,0 0 0 16,0 0 0-16,36-4 1 0,-5-1 1 0,6-2-5 15,10-1-6-15,0-6-21 0,9 5-32 0,-9-12-56 16,19 17-72-16,-22-25-112 0,14 19-262 0,-2-1 62 15,-10-4 312-15</inkml:trace>
  <inkml:trace contextRef="#ctx0" brushRef="#br4" timeOffset="596976.1085">18535 10871 1582 0,'0'0'125'0,"-25"10"-57"0,25-10-11 16,-29 6-17-16,29-6-12 0,-33 7-12 0,16-1 1 15,-1-2 2-15,18-4 6 0,-32 11-3 0,32-11-2 16,-21 9-9-16,21-9-3 0,0 0-6 16,0 0-1-16,0 0-2 0,-9 18 0 0,9-18 0 15,0 0 2-15,18 17-1 0,-18-17 1 16,22 14-1-16,-22-14 1 0,28 13-1 0,-28-13 1 16,31 13-1-16,-31-13 1 0,26 16-2 0,-26-16 3 15,19 18-3-15,-19-18 2 0,11 22-1 0,-11-22 1 16,6 25-1-16,-6-25 2 0,-3 34-3 15,1-15 2-15,-4 2-2 0,-2-2 2 0,-1 2-3 16,-2-1 4-16,-4 1-4 0,-1-2 3 0,0-2-3 16,16-17 2-16,-26 27-6 0,26-27-4 0,0 0-16 15,-17 8-14-15,17-8-24 0,0 0-34 0,20-19-58 16,-18-16-108-16,19 10-296 0,4-7 22 0,0-11 257 16</inkml:trace>
  <inkml:trace contextRef="#ctx0" brushRef="#br4" timeOffset="597132.3431">18884 10584 1799 0,'0'0'119'0,"-23"13"-62"0,23-13-13 0,-31 16-16 15,31-16-28-15,-33 28 0 0,16-12 0 0,-1 2 0 16,2-1 0-16,16-17 0 0,-25 29 0 0,25-29-30 16,-12 24-27-16,14-7-67 0,-2-17-107 15,0 0-358-15,0 0-14 0,0 0 191 0</inkml:trace>
  <inkml:trace contextRef="#ctx0" brushRef="#br4" timeOffset="597585.4922">18698 10913 963 0,'0'0'286'0,"-21"-2"-216"0,21 2-12 16,0 0 14-16,12-19 3 0,-12 19-9 16,11-21-13-16,-11 21 4 0,16-22-1 0,-16 22-4 15,13-17-10-15,-13 17-24 0,0 0 10 0,0 0-14 16,0 0 17-16,0 0 0 0,0 0-6 0,0 0-8 16,0 0-6-16,0 0 3 0,0 0-11 0,-11 33 2 15,0-12-5-15,2 3 0 0,0 4 0 16,-1 1 0-16,1 3 0 0,-1 1 0 15,-1 3 0-15,0-1 0 0,1-1 0 0,4-1-1 16,1-7 1-16,4-4-11 0,1-22-4 0,4 30-20 16,-4-30-13-16,11 18-30 0,-11-18-38 0,20 13-111 15,-20-13-364-15,0 0 40 0,20-14 178 0</inkml:trace>
  <inkml:trace contextRef="#ctx0" brushRef="#br4" timeOffset="598288.6298">18875 11051 884 0,'-12'-26'268'15,"12"26"-194"-15,-2-17 2 0,2 17 3 0,0 0-2 16,11-22-22-16,-11 22-17 0,0 0-6 15,11-23 4-15,-11 23 5 0,0 0 1 0,0 0 0 16,0 0-4-16,0 0-5 0,0 0-4 16,0 0-4-16,0 0-4 0,0 0-2 0,0 0-6 15,-5 25 2-15,5-25-6 0,-16 33 4 0,5-14-4 16,-1 3 4-16,-2 1-3 0,0 1 3 0,0 0-6 16,3-2 3-16,0-4-6 0,11-18 2 0,-10 21-4 15,10-21 0-15,0 0-3 0,0 0 1 0,0 0-1 16,0 0 1-16,20 6 1 0,-20-6 0 15,26-21 2-15,-8 4-2 0,1-7 2 0,6-1-3 16,-1-2 4-16,2-2-5 0,-2 4 3 0,0 1-2 16,-2 0 0-16,-1 3 0 0,-3 2 0 15,-18 19 0-15,27-28 0 0,-27 28 0 0,0 0 0 16,21-20 0-16,-21 20 0 0,0 0 0 0,0 0 0 16,0 0 0-16,0 0 0 0,1 28 0 0,-1-8 0 15,-3 5 0-15,0 3 0 0,-1 0 0 16,-1 2 0-16,0 1-11 0,2 2-24 0,-1-4-7 15,8 2-33-15,-4-31-34 0,15 48-104 0,-15-48-382 16,14 27 33-16,3-17 158 0</inkml:trace>
  <inkml:trace contextRef="#ctx0" brushRef="#br4" timeOffset="598992.9346">19748 10881 1273 0,'0'0'51'0,"0"0"-8"0,0-20 9 0,0 20 6 16,0 0-9-16,-7-18-24 0,7 18-12 0,0 0 7 15,-21-3 11-15,21 3 9 0,-24 3 4 0,6 0-5 16,18-3-3-16,-38 17-6 0,17-3 7 0,-4 1-4 15,2 4 4-15,-4 0-5 0,3 4 1 16,-1 1-11-16,4 1 2 0,4-5-11 0,3 0-1 16,4-2-12-16,10-18 0 0,-6 30 0 0,6-30 0 15,10 28 0-15,-10-28 0 0,22 24 0 0,-5-17 0 16,2-1 0-16,3-3 0 0,5-5 0 0,2-2 0 16,3-7 0-16,3 0 0 0,-1-4 0 15,-1 0 0-15,-3-1 0 0,-4 0 0 0,-3 0 0 16,-2 2 0-16,-4-1 0 0,-17 15 0 15,28-25 0-15,-28 25 0 0,14-18 0 0,-14 18 0 16,0 0 0-16,5-17 0 0,-5 17 0 0,0 0 0 16,0 0 0-16,0 0 0 0,0 0 0 0,0 0 0 15,-19 13 0-15,19-13 0 0,-12 28 0 0,7-9 0 16,-3 4 0-16,2 0 0 0,3 3 0 0,-1-1 0 16,4-1 0-16,2-2 0 0,3-3 0 0,-5-19 0 15,17 27 0-15,-17-27 0 16,27 13 0-16,-10-10 0 0,3-6 0 0,0-3 0 15,2-5 0-15,3-4 0 0,-2-7 0 0,3-5 0 16,1-3 0-16,-1-3 0 0,-2 3 0 0,-2 0 0 16,-3 0 0-16,-2 2 0 0,-4 1 0 0,-5 3 0 15,-3 4 0-15,-3-1 0 0,0 2 0 0,-5 2-19 16,3 17-45-16,-6-33 4 0,6 33-66 16,-10-22-50-16,10 22-262 0,0 0-143 0,0 0 87 15,0 0 406-15</inkml:trace>
  <inkml:trace contextRef="#ctx0" brushRef="#br4" timeOffset="599227.3399">20617 10430 1722 0,'-22'2'84'15,"22"-2"-29"-15,-27 22-9 0,14-3-4 0,-6 5-24 16,0 7-4-16,-2 2-5 0,-1 7 11 0,-2 3-5 15,2 1 7-15,-1 5-22 0,2 0 0 0,3 1 0 16,2 0-2-16,4-3 4 0,4-5-2 0,4-4-11 16,2-6-5-16,8 0-44 0,-1-8-7 15,10 4-43-15,-15-28-77 0,30 24-251 0,-30-24-129 16,24-4 42-16,-6 5 460 0</inkml:trace>
  <inkml:trace contextRef="#ctx0" brushRef="#br4" timeOffset="599383.5941">20434 10665 1801 0,'-34'-7'118'0,"34"7"-50"0,-20-2-10 0,20 2-56 15,0 0-2-15,0 0 0 0,0 0 0 0,0 0 0 16,21 14 0-16,-1-10 0 0,7 0 0 0,4-3 0 16,8 1-23-16,-1-7-48 0,13 10-61 0,-13-19-83 15,27 12-363-15,-14-2-8 0,4 0 145 0</inkml:trace>
  <inkml:trace contextRef="#ctx0" brushRef="#br4" timeOffset="599630.7637">20947 10866 1546 0,'0'0'203'16,"0"0"-178"-16,0 0-8 0,0 0 0 0,0 0 4 16,21 16-8-16,-3-16-3 0,2 0 1 0,5-1 2 15,1-1-1-15,-1 2-5 0,2-1-4 0,-1 1-5 16,-1 0-9-16,-2-1-16 0,3 5-27 16,-9-9-33-16,9 15-38 0,-26-10-54 0,34 2-111 15,-34-2-208-15,21 1 13 0,-21-1 346 16</inkml:trace>
  <inkml:trace contextRef="#ctx0" brushRef="#br4" timeOffset="599787.0008">20989 11156 1645 0,'-40'6'166'16,"40"-6"-99"-16,0 0-29 0,0 0-10 0,0 0-15 16,0 0-10-16,0 0-1 0,22 7-2 0,1-20 2 15,3-1-3-15,9-3-3 0,0-4-11 0,7 6-9 16,2-9-35-16,13 14-67 0,-13-20-97 0,27 13-344 15,-13 0 4-15,2-4 182 0</inkml:trace>
  <inkml:trace contextRef="#ctx0" brushRef="#br4" timeOffset="600366.776">22082 10703 1585 0,'0'0'53'0,"0"0"-1"16,-12-19 15-16,12 19-2 0,0 0-23 0,0 0-26 16,0 0-16-16,-22 17 1 0,22-17-2 0,-25 35 5 15,8-10-2-15,1 6-10 0,-1 3 32 0,2 6-17 16,1-2 28-16,1-1-6 0,2-2-10 0,5-2 2 16,1-4-11-16,9-2 3 0,2-7-8 0,4-2-1 15,7-3-3-15,2-4 0 0,5-4-1 16,5-6 0-16,5-6 0 0,2-4 0 15,7-7 0-15,-2-2 0 0,0-3 0 0,-2-2 0 0,2-1 0 16,-4-3 0-16,1 1 0 0,-5-2 0 16,-2 1 0-16,-4 3 0 0,-4 2 0 0,-5 4 0 15,-3 1 0-15,-15 17 0 0,20-18-5 0,-20 18 4 16,0 0 2-16,0 0-1 0,0 0 5 16,-5 21-5-16,-5 3 0 0,-1 5 0 0,-2 5 0 15,-3 5 0-15,1 4 0 0,-1 9 0 0,-1 4 0 16,0 3 0-16,-1 5 0 0,0-1 0 0,-4 1 0 15,0 0 0-15,-1-2 0 0,-1-3 0 0,-3-6 0 16,-1-3 0-16,-2-7 0 0,-2-4 0 0,-1-5 0 16,-1-5 0-16,1-8 0 0,2-5 0 0,0-3 0 15,1-10 0-15,1-3 0 16,-2-7 0-16,3-8 0 0,-3-9 0 0,3-2-29 16,-3-18-99-16,18 16-122 0,-15-24-375 0,14 0 11 15,0-2 214-15</inkml:trace>
  <inkml:trace contextRef="#ctx0" brushRef="#br4" timeOffset="602115.9836">2292 7694 1024 0,'21'-5'268'0,"-1"-11"-213"15,13 6-13-15,0-9-29 0,11 6 16 16,1-7-21-16,8 3 10 0,3-5-5 0,8 0-12 16,3-2 5-16,5-1-9 0,10-3 9 0,3-4-7 15,6-3 8-15,7-2-9 0,-4-3 9 0,7-3-4 16,-1-4 25-16,5 3 2 0,-3-8 17 0,5 6 7 15,-9-4-27-15,2 4 21 0,-4-4-23 0,1 5 3 16,-4-3 4-16,1 5-16 0,-9 0 4 16,-6 4-13-16,-5 0 5 0,-7 4-12 15,-5 1 6-15,-3 4-6 0,-3 1 6 0,-1 1-7 16,-4 1 4-16,-3 3-6 0,-3 2 4 0,-5 2-3 16,-4 2-14-16,-4 2 28 0,-5 4-29 0,-7 1 29 15,-20 11-11-15,22-11-1 0,-22 11 0 0,0 0 1 16,0 0-4-16,0 0-2 0,-23-5-2 0,5 6 1 15,-3 1 1-15,-2 1 3 0,-4 1 1 16,0-2 2-16,1 2-1 0,1 0 0 0,3-3 1 16,4 0 0-16,18-1 1 0,-25 1-1 0,25-1 1 15,0 0-1-15,-17-3 1 0,17 3-1 0,0 0-1 16,0 0 1-16,0 0 0 0,-17-14 0 16,17 14 2-16,0 0-1 0,-20-11 2 0,20 11-3 15,-23-5 1-15,23 5-3 0,-34-1 0 0,12 4 1 16,-2-1 0-16,0 2 2 15,-2 1 1-15,2-2 3 0,1 1 3 0,2-1 0 16,4-1 2-16,17-2-1 0,-21 0-1 0,21 0-3 16,0 0-4-16,0 0-3 0,0 0 0 0,0 0 1 0,27-14 1 15,-3 8 0-15,9-1 0 0,8-1-1 0,11-1 2 16,5-1-2-16,5 2 2 0,5 1-3 16,-1 2 1-16,0 4 0 0,-4-1 0 0,-8 4 1 15,-9-1 0-15,-9 3 0 0,-5 3-1 16,-8 1 4-16,-23-8 1 0,23 23 4 0,-23-5 1 15,-6 5-11-15,-13 8 22 0,-7 7-22 0,-14 6 20 16,-9 3-5-16,-9 4-6 0,-7 1 8 0,-4 1-14 16,-2-1-2-16,3-2 0 0,2-4 0 0,8-5 0 15,9-5 0-15,11-5 0 0,7-4 0 0,12-4 0 16,19-23-21-16,-17 30-11 0,17-30-43 16,9 22-16-16,-9-22-91 0,49-7-455 0,-16-5 25 15,12-10 216-15</inkml:trace>
  <inkml:trace contextRef="#ctx0" brushRef="#br4" timeOffset="604069.3414">1262 12692 1115 0,'-25'23'31'16,"0"-11"-2"-16,2 9 11 0,-11-3 31 15,5 12 11-15,-15-5 11 0,10 11-7 0,-13-6-22 16,9 9-1-16,-7-7-17 0,10 6 3 0,-1-8-17 15,10-1-2-15,6-8-14 0,20-21-5 0,-16 21-10 16,16-21-2-16,0 0-2 0,23 13 0 0,-1-12 2 16,5-2 1-16,6-3 1 0,2-1 0 0,7-2 4 15,1 1-1-15,2 0 0 0,0 2-2 16,-2 3-2-16,-4 1-2 0,-6 2 1 0,-7 3 2 16,-5 2 0-16,-21-7 3 0,24 22-4 15,-24-22 5-15,3 35-5 0,-9-13 1 0,-6 3-1 16,-4 1 4-16,-4-1-6 0,-2-2 4 0,1-1-10 15,-3-4-17-15,6-6 22 0,1-5-40 0,17-7-2 16,-17-2-43-16,17 2-88 0,3-28-88 0,16 3-274 16,0-3 27-16,-1-17 332 0</inkml:trace>
  <inkml:trace contextRef="#ctx0" brushRef="#br4" timeOffset="604319.2655">1605 12859 1450 0,'-10'26'115'0,"-15"-7"-70"0,3 9 3 0,-5 0-3 16,4 8 9-16,-4-2-10 0,4 4-2 16,-1 0-15-16,3-1 4 0,4-1-15 0,6-3 3 15,6-2-11-15,7-2-14 0,4-5 19 0,2 0-25 16,5-7 23-16,6-1-9 0,3-5-1 0,6-7 0 16,3-4 2-16,4-7 0 0,3-9-7 0,1-7 29 15,0-7-23-15,-1-6 22 0,-4-5-14 0,-1-3-11 16,-5 0 7-16,-5 0-12 0,-4-1 10 0,-5 2-10 15,-5 3-1-15,-4 0-12 0,-1 10-13 16,-8-4-25-16,3 10-36 0,-12-13-74 0,13 37-93 16,-19-36-307-16,10 15 10 0,9 21 303 0</inkml:trace>
  <inkml:trace contextRef="#ctx0" brushRef="#br4" timeOffset="604924.835">3576 12798 1401 0,'-30'-14'35'0,"6"7"-15"0,3 3-3 15,-3 2 9-15,2 6 8 0,-5-2 0 0,1 9-4 16,-2 0-14-16,3 7 3 0,-3 1 8 0,5 8 14 16,-5-2-6-16,6 7 2 0,-1 0-14 15,6 7 4-15,0 0-9 0,6 1 8 0,2 0-10 16,5-2 4-16,2-1-9 0,6-4 4 0,1-4-13 16,7-4 7-16,4-7-8 0,6-5-12 0,4-6 15 15,5-3-13-15,7-10 22 0,-1-4 13 0,6-12-11 16,1-5 9-16,1-7-14 0,3-7-11 0,-2-5 6 15,4-3-7-15,-3-1 7 0,-4-2-8 16,-3 3 9-16,-3 4-9 0,-4 8 8 0,-8 7-5 16,-4 6 6-16,-8 7-2 0,-13 17 2 15,14-19 1-15,-14 19-7 0,0 0 0 0,0 0 0 16,0 0 0-16,-4 19 0 0,-3-1 0 0,-2 11 0 16,-2 6 0-16,-2 6 0 0,0 5 0 0,0 1 0 15,2 0 0-15,7-2-13 0,0-6-19 0,11-3-27 16,2-11-22-16,17 7-70 0,-26-32-78 15,64 18-265-15,-27-14-87 0,5-13 175 0</inkml:trace>
  <inkml:trace contextRef="#ctx0" brushRef="#br4" timeOffset="605128.0426">4407 12968 1580 0,'-27'30'323'0,"-1"-15"-269"0,11-3-16 16,17-12-11-16,0 0-9 0,0 0-11 0,0 0-7 16,0 0 0-16,0 0 0 0,39-25 0 0,-8 4 0 15,5-3 0-15,7-4-4 0,3 4-16 0,-1-4-19 16,2 4-22-16,-7-5-44 0,10 15-54 16,-23-18-112-16,17 20-326 0,-11 1 61 0,-9-4 282 15</inkml:trace>
  <inkml:trace contextRef="#ctx0" brushRef="#br4" timeOffset="605299.8394">4366 13206 1870 0,'0'0'28'0,"0"0"-24"0,0 0-5 16,0 0-1-16,15-27 7 0,9 11-1 0,4-4 4 15,7-1-5-15,6-4 1 0,3-1-19 0,6 2-24 16,-8-8-51-16,14 19-62 0,-16-22-84 0,29 20-224 15,-11-2-71-15,-2-4 132 0</inkml:trace>
  <inkml:trace contextRef="#ctx0" brushRef="#br4" timeOffset="605596.8035">5787 12814 1784 0,'-39'9'158'16,"39"-9"-117"-16,-17 2-21 0,17-2-13 15,0 0-6-15,0 0-2 0,19-4 0 0,-19 4-4 16,38-8 4-16,-8 0-2 0,6-1-8 0,4-5-11 16,9 2-21-16,0-5-34 0,11 12-43 0,-10-19-68 15,26 23-231-15,-14-10-144 0,0-3 54 0,8 18 462 16</inkml:trace>
  <inkml:trace contextRef="#ctx0" brushRef="#br4" timeOffset="606284.2252">7242 12403 1427 0,'-22'-18'153'0,"22"18"-110"0,0 0-7 16,0 0-2-16,-24-5 0 0,24 5-6 0,-28 14-15 15,7-2-3-15,-5 5-1 0,0 7 11 0,-6 4-1 16,-2 6 13-16,-4 3-6 0,3 5 6 16,-3 4 9-16,5 4-23 0,2-4 17 0,4-1-23 15,5-8-1-15,8-1 3 0,4-7-14 0,9-4 0 16,5-5 0-16,-4-20 0 0,28 29 0 16,-3-19 0-16,5-4 0 0,5-5 0 0,8-7 0 15,3-5 0-15,5-3 0 0,2-8-1 0,0-2 1 16,-2-5-4-16,0-3 5 0,-2-2-6 0,-4-1 7 15,-3 1 3-15,-9 3-19 0,-1 1 20 16,-10 4-20-16,-4 6 13 0,-7 3 3 0,-11 17 2 16,7-17 0-16,-7 17-1 0,0 0 0 0,0 0-2 15,-17-9 0-15,17 9-1 0,-18 16-2 0,18-16 3 16,-23 35-4-16,8-8-5 0,3 3 21 0,0 3-19 16,4 2 17-16,0-1-10 0,3 2-1 0,4-3-1 15,4-1 0-15,1-2 3 0,6-3-5 0,1 0 4 16,6-8-3-16,4-2 2 15,3-4-2-15,3-5 5 0,1-4-2 0,1-5-1 16,0-7 2-16,0-7-2 0,-1-3 0 0,-2-5 0 16,-3-2 0-16,-2-2 0 0,-3-6 0 0,-2 0 0 15,-2-3 0-15,0 0 0 0,-3 0 0 0,-2 0 0 16,-1-2 0-16,-2 2 0 0,0 1 0 0,-1 0 0 16,0 3 0-16,-2-3-27 0,3 6-23 15,-2-6-23-15,7 13-37 0,-11-15-78 0,22 27-219 16,-15-9-170-16,-7 19 44 0,27-18 452 0</inkml:trace>
  <inkml:trace contextRef="#ctx0" brushRef="#br4" timeOffset="606674.8731">8128 12125 1648 0,'0'0'50'0,"0"0"-30"0,0 0 4 16,21-23 12-16,1 11-5 0,8 1 9 0,2-2-23 15,4 2 20-15,3-2-17 0,0 3 6 0,-1-1-16 16,-4 5-4-16,-4 4-3 0,-4 0 1 0,-5 6-3 15,-21-4 2-15,25 12 0 0,-25-12 5 0,10 22 4 16,-10-22-9-16,-5 33 23 0,-5-9-24 16,-7 4 15-16,-6 3-17 0,-5 5 0 0,-5-1 0 15,-2 2 0-15,1-2 0 0,1-5 0 0,5-1 0 16,6-6 0-16,6-4 0 0,16-19 0 0,-12 27 0 16,12-27 0-16,10 18 0 0,-10-18 0 0,33 10 0 15,-4-10 0-15,5-7 0 0,10-4 0 0,3-8 0 16,13 3-54-16,1-10-36 0,18 13-88 0,-16-19-317 15,21 9-125-15,-3-2 38 16</inkml:trace>
  <inkml:trace contextRef="#ctx0" brushRef="#br4" timeOffset="607331.1555">9202 12373 1535 0,'0'0'84'0,"0"0"-43"16,0 0-11-16,0 0-1 0,0 0-2 0,0 0-13 15,0 0-5-15,0 0-6 0,-17 30 1 0,6-7 7 16,0 4 10-16,-3 2 0 16,1 5 13-16,-2 2-6 0,1 3 7 0,1 1-4 15,2 1-10-15,2-5 14 0,5 0-26 0,2-8 14 16,6-4-21-16,5-4-2 0,-9-20 0 0,29 28 0 15,-7-21 0-15,3-2 0 0,6-5 0 0,3-5 0 16,1-4 0-16,3-5 0 0,0-6 0 0,3-4 0 16,-2-5 0-16,-2-2 0 0,1-3 0 0,-3-2-3 15,-2-1 6-15,-3 1-3 0,-3 1 0 16,-4 2 0-16,-3 3 0 0,-6 1 0 0,-1 0 0 16,-4 2 0-16,-3 3 0 0,-1 6 0 0,-5 18 0 15,0-20 0-15,0 20 0 0,0 0 0 0,0 0 0 16,0 0 0-16,-17 32 0 0,10-6 0 0,-3 5 0 15,0 10 0-15,-1 6 0 0,2 8 0 16,-1 6-4-16,-1 7 8 0,0 7-4 16,1 5 0-16,-1 7 0 0,3-1 0 0,-1 0 0 15,1-6 0-15,-2-7 0 0,-1-2 0 0,0-5 0 16,0-7 0-16,-1-3 0 0,-4-9 0 0,1-5 0 16,-4-5 0-16,0-5 0 0,-4-6 0 0,0-7 0 15,-4-4 0-15,-1-6 0 0,-2-8 0 0,-2-1 0 16,-1-7 0-16,-2-5 0 0,1-6 0 0,1-7 0 15,4-6 0-15,2-5 0 0,6-3 0 16,3-8 0-16,11-2 0 0,-1-13-85 0,13 8-66 16,-11-25-85-16,28 17-377 0,-10-2 28 15,10 5 209-15</inkml:trace>
  <inkml:trace contextRef="#ctx0" brushRef="#br4" timeOffset="607518.6621">10276 12961 2047 0,'-17'13'0'0,"17"-13"0"15,-19 10 0-15,19-10 0 0,-22 5 0 0,22-5 0 16,-33-4 0-16,33 4 0 0,-33-15 0 16,33 15 0-16,-26-26-73 0,26 26-167 15,-13-22-415-15,13 22 5 0,-11-34 222 0</inkml:trace>
  <inkml:trace contextRef="#ctx0" brushRef="#br1" timeOffset="616592.3862">3283 12096 1194 0,'0'0'50'0,"-18"-4"-10"0,18 4-12 16,-23-3 10-16,23 3 11 0,0 0 2 0,-18-4-6 15,18 4-16-15,0 0-13 0,-21-6-10 0,21 6-4 16,0 0-3-16,-28 6-20 0,28-6 9 16,-29 20-22-16,12-1 10 0,-7 1 3 0,-1 10 2 15,-5 2 14-15,-4 4-2 0,-4 4 16 16,-7 1 2-16,-1 5 13 0,-8 2-12 0,4 4 9 15,2-3-25-15,4 0 12 0,5 0 20 0,3 0-25 16,-1-5 30-16,6 1-28 0,3-7-3 0,7-1 8 16,7-4-13-16,6-4 6 0,6-3-8 0,5-3 4 15,7 4-5-15,5-2 6 0,5-2-6 16,2 0 2-16,5-2-11 0,0-4-2 0,3-2-12 16,-1-5 4-16,3 0-4 0,-3-5 3 0,5 2 3 15,-4-6 0-15,4 3-19 0,-6-7 3 0,2 2 5 16,-7-3 5-16,-3 0 25 0,-20 4 3 0,26-9 4 15,-26 9 11-15,0 0 26 0,0 0 11 16,0 0 5-16,0 0-7 0,-18 0-22 0,18 0-7 16,-28 9-9-16,28-9-4 0,-36 13-3 15,16-3-1-15,-2 3-4 0,-1 3 4 0,1 2-5 16,-2 2 4-16,2 2-5 0,1 1 7 0,3 1 11 16,1 3-32-16,3 3 33 0,1 3-31 0,2 3 12 15,1 4 10-15,3-1-10 0,2-2 10 0,4 1-10 16,3-6 7-16,6-1-6 0,5-4 5 0,5-4-6 15,5-1 6-15,5-5-5 0,4-4 8 16,7-4 0-16,2-3 6 0,4-6 0 0,6-1 1 16,0-5-1-16,5-2-2 0,-1-4 3 0,3-1-6 15,0-3 1-15,0-1-6 0,-1-2 2 16,-5 1-6-16,0 0 5 0,-5-1-4 0,-3 4 2 16,-4 3-3-16,-7 1 3 0,-4 4-2 0,-7 3 1 15,-22 4-2-15,27 0-1 0,-27 0-1 0,0 0-1 16,0 0 3-16,0 0 0 0,4 23 1 15,-4-23 1-15,-8 23 0 0,8-23-2 0,-10 26 4 16,10-26-6-16,-7 36 7 0,7-17-5 0,1 1 3 16,3 0-2-16,3-2 1 0,3 0-2 0,3 0 3 15,4 2-2-15,4-2 4 0,3 1-5 0,3-2 5 16,3-1-6-16,3-2 5 0,5 0-2 0,1-1 1 16,5-2-1-16,-1-2 1 0,6-3-1 0,0-2 2 15,5-3 1-15,4-1 1 16,2-3-2-16,4-3-1 0,-2-6 1 0,1-4-3 15,-1-5 6-15,0-3-6 0,0-4 6 0,0-1-7 16,1-2 9-16,-1-1-7 0,0 1 6 0,0-1-6 16,-3 1 5-16,-2 2-8 0,-4 4 6 0,-7 3-7 15,-3 6 6-15,-8 4-4 0,-6 5 3 0,-4 4-2 16,-7 6-2-16,-18-3 1 0,23 18 0 16,-23-18 1-16,7 36-2 0,-7-10 5 0,-4 4-6 15,-3 2 9-15,1 2-8 0,-2 1 8 0,1 0-9 16,-1 2 8-16,2-3-7 0,3-2 7 0,1-2-8 15,7-3 7-15,3-5 14 0,5-4-33 0,8-4 34 16,3-1-35-16,8-5 21 0,4-4 1 16,7-3-2-16,3-4 0 0,5-4-3 0,4-4 15 15,5-3-34-15,2-2 33 0,3-3-33 16,-1-2 15-16,0-1 6 0,-2-2-2 0,0 0 7 16,-2 0-7-16,-1 2 8 0,-3 2-11 0,-4 1 4 15,-2 2-3-15,-5 5 2 0,-5 1-2 0,-6 4 3 16,-6 2-3-16,-5 4 1 0,-3 1 0 0,-3 3-2 15,-17-3 2-15,20 13-1 0,-20-13 2 0,10 22-3 16,-10-22 5-16,4 34-3 0,-4-13 3 0,-2 3-3 16,1 3 5-16,0 0-6 0,1 2 9 15,1-3 14-15,3 2-32 0,3-4 30 0,4-1-33 16,5-3 12-16,5-3 5 0,7-5-4 16,6-5 3-16,6-3-2 0,5-6 1 0,6-5 2 15,5-6-5-15,6-5 5 0,3-5 12 0,5-4-33 16,-1-1 33-16,2-3-31 0,0-2 11 0,1 1 7 15,-1-4-7-15,-1 5 7 0,-3 0-5 16,-5 3 8-16,-5 2-7 0,-4 3 5 0,-8 5-4 16,-8 2 3-16,-3 6-6 0,-7 1 5 0,-4 4-4 15,-3 3 1-15,-20 2-1 0,23 1-1 0,-23-1-1 16,0 0 2-16,0 0 1 0,12 18 0 0,-12-18 4 16,-1 23-4-16,1-23 5 0,-4 30-3 0,3-13 3 15,1-17-4-15,1 33 5 0,1-16-6 0,-2-17 5 16,15 34-7-16,-15-34 1 15,28 31-2-15,-8-16 4 0,0-4 0 0,3-2 4 16,5-3-4-16,4-1 2 0,2-5 0 0,4-1 0 16,4-5 2-16,4-4-2 0,5-5 3 0,4-6-4 15,4-4 5-15,4-4-8 0,9-4 5 0,2-3-10 16,4-4 10-16,2-3-11 0,-4 1 11 0,1-1-17 16,-3 4 6-16,-8 3-9 0,-3 4 6 0,-6 2-5 15,-7 9 3-15,-6 3 12 0,-5 6-15 16,-10 7 21-16,-5 5-14 0,-7 3-15 0,-17-3 21 15,15 21-17-15,-15-21 18 0,-4 38 7 16,-4-18-2-16,-1 6 15 0,-3-3-1 0,2 3 13 16,0-1-7-16,2-1 1 0,2-2-11 0,5-2-1 15,3 0-9-15,6-4 1 0,-8-16-4 0,29 31 2 16,-8-20-1-16,4-3 2 0,7-6-1 16,3-3 0-16,6-6-2 0,6-3-1 0,4-5 2 15,5-4-3-15,3-4 5 0,3-3-6 0,0-7 6 16,1-3-7-16,-1-4 8 0,2-1-10 0,-2-3-8 15,-3 1 27-15,0-3-26 0,-6 2 27 0,-2 2-7 16,-5 1-11-16,-3 5 9 0,-7 2-9 0,-5 2 9 16,-4 5-7-16,-9 2 8 0,-6 5-5 0,-6 3 7 15,-6 17-1-15,-4-23 7 0,4 23 5 16,-18-11 3-16,18 11 0 0,-27 0-2 16,27 0-4-16,-31 8-6 0,31-8-2 0,-31 17-4 15,31-17 0-15,-24 20-3 0,24-20 2 0,-16 23-4 16,16-23 2-16,-5 20-3 0,5-20 1 0,0 0 0 15,0 0 0-15,24 16 1 0,-24-16 0 0,28-7 0 16,-10-4 0-16,5-5 3 0,1-3-4 0,4-8 4 16,3-3-5-16,1-6 6 0,2-4-8 15,2-4 10-15,-1-3 4 0,0 1-26 0,1-2 24 16,-7 2-27-16,-4 0 8 0,-4 3 12 0,-5 2-8 16,-7 4 10-16,-5 2-9 0,-5 2 5 0,-5 2-7 15,-5 2 5-15,-5 1-6 0,-3 4 7 16,-7 2-6-16,-2 3 7 0,-5 2-3 0,-2 5 5 15,-1 3-2-15,-5 4 4 0,1 4 4 16,-1 2 2-16,1 4 4 0,0 0 1 0,3 3 2 16,2 0-2-16,6-1 2 0,3-1-5 0,4-1 0 15,22-5-5-15,-24 6-1 0,24-6-4 0,0 0-3 16,0 0 0-16,0 0-1 0,0 0 2 0,19-17 1 16,-19 17 0-16,31-23-6 0,-12 7-1 0,1-3-8 15,3-2 0-15,-1-2-3 0,1 1-13 0,-4 0 33 16,-2 1-26-16,-5-1 34 0,-4 3-8 15,-6 1-3-15,-2 18 7 0,-11-28-3 0,11 28 4 16,-30-22-3-16,7 14 0 0,-2 2-2 16,-4 1 0-16,-2 0-1 0,-5 4 1 0,-3 1 0 15,-3 2 1-15,-2 3 0 0,-3 0 2 0,-1 2 4 16,0-1-1-16,-1 3 6 0,2-2-3 0,0 3 0 16,4-3-2-16,4 1 0 0,2-2-4 0,4 0 1 15,5-1-4-15,3-1 2 0,4-2-2 16,21-2 0-16,-27 0 1 0,27 0 0 0,0 0-3 15,0 0-3-15,0 0 0 0,0 0-2 0,0 0 3 16,0 0 0-16,-3-23 0 0,3 23-4 0,11-17 0 16,-11 17-4-16,7-23 6 0,-7 23 0 0,0-29 5 15,-5 12-3-15,-2 0 4 0,-3-1-6 16,-6-1 5-16,-2 0-5 0,-4-1 5 16,-3 2-3-16,-6 1 4 0,-5 1-4 0,-3 2 3 15,-5 1-3-15,-3 2 3 0,-5 1-2 0,0 5 5 16,-4 2 0-16,-1 1 0 0,1 5 3 0,-1 0 0 15,1 5 4-15,1-1 4 0,-1 5 4 0,3 0-4 16,3 0-1-16,4 2-7 0,4 0-1 0,5-2-6 16,0 4 6-16,7-2-4 0,3 0 3 0,6-2-3 15,21-12-2-15,-28 20-1 0,28-20 1 16,0 0-9-16,0 0-5 0,-13 17-4 0,13-17-1 16,0 0 6-16,0 0 6 0,0 0 5 15,17-6 2-15,-17 6 3 0,12-18-2 0,-12 18 3 16,11-31-3-16,-7 9 4 0,-2-1-6 0,0-3 7 15,-4 1-7-15,-3 0 6 0,-2 1-4 0,-7 1 4 16,-5 2-4-16,-6 2 3 0,-4 0-6 0,-8 4 4 16,-3 1-6-16,-6 4 2 0,-7 2-5 15,-1 5-1-15,-9-1-5 0,-2 6-1 0,-5 2 6 16,-6 6 1-16,-2 2 6 0,-3 5 1 0,-4 1 2 16,-2 3 0-16,-4 1 6 0,-1 3-3 0,-1 0 10 15,0 2-6-15,3-1 7 0,-2 0-6 0,7-1 2 16,3-4-6-16,5-2 4 0,4-4-7 0,9-3 1 15,4-4-2-15,8-2 1 0,7-3 1 16,5-5-3-16,9-1 0 0,4-5-2 16,7-1 0-16,1-5 1 0,19 14 1 0,-25-33-3 15,14 11 5-15,0-1-5 0,-2-1 6 0,-2-2-5 16,-3 2 5-16,-2 0-6 0,-3 1 5 0,-1 2-6 16,-6 3 6-16,-5 0-5 0,-5 2 4 0,-6 3-9 15,-5 3 2-15,-2 3-3 0,-6 1 2 0,1 2 4 16,-8 4 2-16,-3 3 2 0,-5 2 0 15,-7 4 1-15,1 3-7 0,-1 5 5 0,-3 2 1 16,3 4 11-16,-4 1 3 0,0 6 7 0,-1 0-9 16,1 4 1-16,2 2-15 0,3 1 6 0,4 0-11 15,6-1 7-15,4-3-5 0,5-3 7 16,10-7-7-16,6-6 5 0,11-6-3 0,7-5 1 16,8-6 0-16,19 0-1 0,-23-17 0 0,17 0-2 15,2-8 4-15,3-7-3 0,1-3 7 16,-1-3-9-16,0 1 10 0,-4 0-8 0,-5 3 11 15,-5 5-2-15,-8 5 9 0,-5 7-4 0,-9 6-1 16,-6 9-7-16,-9 8-5 0,-5 11-2 0,-9 9-10 16,-7 9 0-16,-4 11-27 0,-11 1-10 0,6 15-50 15,-10-18-71-15,20 4-389 0,-1-3 23 0,5-21 269 16</inkml:trace>
  <inkml:trace contextRef="#ctx0" brushRef="#br1" timeOffset="617674.6694">504 14743 1549 0,'0'0'89'0,"0"0"-67"0,0 0-22 16,22-16 1-16,-5 5 0 0,4 0 6 0,2-1-3 16,3 2 3-16,0 0-4 0,4 1-2 0,-1 3-2 15,0-2 2-15,-1 5-2 0,0-1 1 16,0 2 1-16,-1 2 1 0,-1-2-3 0,2 4 2 15,-1-4-2-15,0 2-2 0,-3 0 3 0,1-1 2 16,-4 1 0-16,-2-1 2 0,-2 1-1 0,-17 0-3 16,0 0 3-16,0 0 16 0,0 0 4 0,0 0 1 15,-2 18 6-15,2-18-25 0,-34 28 4 0,10-9-1 16,-4 4 4-16,-2 1 6 0,-2 6 5 16,-2-3-9-16,4 6 2 0,0-3-13 15,5-1 6-15,4-3-7 0,4-6 4 0,17-20-6 16,-12 21-2-16,12-21-2 0,17 8-1 0,3-5 5 15,4-3-2-15,7-5 2 0,7-1 1 0,4-5-1 16,3-2 2-16,4 2 0 0,2 1 1 0,-2 3 1 16,-1 4-5-16,-7 3 1 0,-6 3 0 0,-8 3 0 15,-5 3 0-15,-22-9-1 0,20 34 5 0,-21-8-4 16,-8 4 5-16,-10 5-6 0,-7 5 5 16,-7 2-4-16,-7-1-10 0,-4-1 20 0,-5 1-22 15,0-6 18-15,1-2-4 0,2-6-9 0,2-9-2 16,6-6-14-16,4-8-14 0,11-7-26 15,0-17-49-15,23 20-101 0,-17-46-346 0,23 5 8 16,9-4 204-16</inkml:trace>
  <inkml:trace contextRef="#ctx0" brushRef="#br1" timeOffset="618114.3975">1032 14154 1067 0,'-58'2'199'0,"2"12"-127"0,-9-7-20 16,8 9 2-16,-7-3-18 0,4 9 11 0,-5-1-2 16,5 9 3-16,-1-1-9 0,4 10 0 0,0 1-14 15,6 7 4-15,0 4-17 0,8 4-5 0,2 5 22 16,6 5-20-16,5 0 17 0,7 6-2 0,6 2-20 15,9 2 11-15,5 2-16 0,11 2-3 16,10 0 13-16,7-2-15 0,14-7 14 16,7-5-3-16,13-8-10 0,10-6 12 0,11-9-10 15,13-6 9-15,7-11-8 0,4-12 2 0,4-12-1 16,2-13 3-16,3-14 9 0,5-12 1 0,0-14 10 16,0-8-9-16,-3-10 12 0,-10-4 1 0,-10-5-17 15,-11-1 11-15,-17 1-19 0,-11 1-2 0,-18 3 14 16,-10 5-10-16,-18 5-3 0,-13 6 0 15,-21 5 0-15,-13 2 0 0,-16 2 0 0,-12-2 0 16,-12-3 0-16,-9 3 0 0,-11 4 0 0,-11 4 0 16,-8 9 0-16,-3 10 0 0,-1 13 0 15,4 13 0-15,3 15 0 0,2 13 0 0,3 14-7 16,-1 9-25-16,8 17-49 0,2-5-66 0,22 24-360 16,-9-5-120-16,10 4 36 0</inkml:trace>
  <inkml:trace contextRef="#ctx0" brushRef="#br1" timeOffset="814275.5344">2935 14340 1141 0,'0'0'128'0,"0"0"-67"0,0 0-34 0,0 0-13 15,0 0 0-15,0 0 3 0,0 0 5 0,0 0-2 16,0 0-6-16,14 24-2 0,-8-4-10 0,1 8 4 16,2 8-8-16,-1 7 11 0,0 5 12 0,0 6-22 15,-2 0 26-15,-1 4-26 0,-1-4 3 0,-3 1 11 16,-2-2-15-16,-1-1 11 0,0-5-14 16,1-2 10-16,-2-4-13 0,0-4-3 0,3 3-17 15,-6-8-25-15,8 8-30 0,-12-17-64 0,15 13-42 16,-13-18-103-16,8-18-154 0,0 36 153 0,0-36 293 15</inkml:trace>
  <inkml:trace contextRef="#ctx0" brushRef="#br1" timeOffset="818240.367">2788 14775 1172 0,'0'0'121'0,"-33"13"-32"16,33-13-23-16,0 0-20 0,-17 6-12 0,17-6-12 15,0 0-9-15,0 0-6 0,0 0 8 0,0 0 9 16,0 0 7-16,17-9 2 0,-17 9-5 0,22-8-4 15,-22 8-4-15,31-11-2 0,-11 3-6 0,5-2-5 16,5 1-4-16,5-2 0 0,4 0-3 0,4-1 1 16,3 0-2-16,3 1-2 0,1 0 2 15,1 2-4-15,-1-1-10 0,2 3-11 0,-8-6-33 16,7 12-33-16,-14-12-20 0,13 17-36 16,-19-14-18-16,11 16-73 0,-15-4-117 0,-9-9-82 15,16 19 311-15</inkml:trace>
  <inkml:trace contextRef="#ctx0" brushRef="#br1" timeOffset="818865.3765">3907 14275 1415 0,'0'0'53'15,"0"0"-34"-15,0 0-16 0,0 0-4 0,0 0 2 16,0 0 1-16,0 0 1 0,3 23-4 16,-10 3 6-16,-3 8-10 0,-1 8 15 0,-5 6-5 15,1 8 3-15,-5 3 37 0,3 9-17 0,-7-3 23 16,6 9-10-16,-3-3-27 0,6 1 14 0,-2-5-17 15,3-4 17-15,2-9-14 0,5-7-15 0,3-13 20 16,5-8-30-16,4-9 28 0,-5-17-13 0,20 16-4 16,-20-16 1-16,34-11-17 0,-12-5 35 0,4-8-29 15,6-7 29-15,1-8-8 0,1-7-12 16,1-6 14-16,0-2-13 0,1-5 12 16,-2 5-11-16,-1 2 7 0,-4 6-10 0,-2 7 9 15,-6 6-7-15,-4 4 8 0,-1 6-2 0,-4 4 3 16,-12 19-4-16,19-14 0 0,-19 14-2 0,0 0 2 15,0 0 1-15,7 26-1 0,-6-1 5 0,0 7-10 16,1 6 9-16,-2 8-12 0,-3 2 8 0,1 4-9 16,1 1 9-16,-2-2-10 0,4-4 9 15,2-4-14-15,0-8 0 0,6-5-17 0,2-8-6 16,6-2-20-16,-17-20-17 0,41 23-12 0,-41-23-52 16,50 4-54-16,-37-22-114 0,11 2-201 0,6 4 26 15,-13-19 427-15</inkml:trace>
  <inkml:trace contextRef="#ctx0" brushRef="#br1" timeOffset="819068.5972">4662 14716 1394 0,'0'0'122'0,"-12"26"-47"16,-1-8-24-16,4 10-3 0,-4 0-10 0,3 8 2 16,-3 2-16-16,2 4 0 0,-1-1-14 0,0 2 5 15,-1-2-12-15,2-1 10 0,2-2-12 0,0-3-12 16,4-3 23-16,3-3-28 0,2-7 26 15,0-22-18-15,8 29-22 0,-8-29-33 0,19 10-38 16,-19-10-49-16,26-13-64 0,-21-12-180 16,12-4-110-16,8 3 116 0,-13-26 388 0</inkml:trace>
  <inkml:trace contextRef="#ctx0" brushRef="#br1" timeOffset="819193.5206">4583 14447 1121 0,'-20'-1'192'0,"-1"7"-184"0,2 2-24 16,-1-3-28-16,20-5-37 0,-24 17-66 0,24-17-114 16,5 32-187-16,-5-32 125 0,8 18 323 0</inkml:trace>
  <inkml:trace contextRef="#ctx0" brushRef="#br1" timeOffset="819537.2908">5092 14665 1537 0,'0'0'34'0,"-3"23"-16"0,3-23-12 16,-5 23 3-16,5-23 2 0,-12 25 4 0,12-25-6 15,-23 28 0-15,23-28-9 0,-32 29 2 16,15-13-4-16,-1-2 4 0,1 3-3 0,-1-2 3 16,18-15-4-16,-29 26 4 0,29-26-2 0,0 0-1 15,-17 18 0-15,17-18-4 0,0 0 3 16,0 0 3-16,23 8 6 0,-23-8 4 0,29-2 3 15,-10 1-1-15,2-4-5 0,2 2-3 0,2-1-3 16,-1 1-2-16,-1 0 4 0,0 2-1 0,-3 2 6 16,-2 3 7-16,-18-4-1 0,30 11 6 15,-30-11-9-15,20 18-2 0,-20-18-5 0,7 20 1 16,-7-20-5-16,-2 29 3 0,-3-12-2 0,-3 3-1 16,-1-1-2-16,-5 3 4 0,1 1-5 0,-3 0 4 15,0 1-6-15,0-1 4 0,-1-1-12 0,4-5-8 16,6 1-16-16,7-18-50 0,-5 20-99 0,5-20-295 15,0 0-64-15,0 0 98 0</inkml:trace>
  <inkml:trace contextRef="#ctx0" brushRef="#br1" timeOffset="819803.0186">6135 14707 1413 0,'0'0'104'16,"0"0"-60"-16,0 0-20 0,0 0 0 0,0 0 16 15,0 0 10-15,0 0-1 0,0 0-11 0,0 0-18 16,1 23-11-16,-1-23-8 0,-6 27 2 16,1-8-5-16,-1 4 6 0,-2 5-8 0,-2 5 10 15,-1 3-10-15,-2 5 5 0,-2 1-7 16,1 2 5-16,-1-2-7 0,2-4 3 0,0-5-26 15,0-10-9-15,12 0-26 0,1-23-58 0,0 17-50 16,0-17-112-16,0-26-222 0,17 15 30 0,-9-24 386 16</inkml:trace>
  <inkml:trace contextRef="#ctx0" brushRef="#br1" timeOffset="819959.1946">6099 14401 1692 0,'-32'10'53'0,"6"6"-28"0,0-1-22 16,5 2 4-16,2-2-4 0,19-15 0 0,-26 26-28 16,26-26-54-16,0 0-126 0,0 0-190 0,0 0-155 15,17-3 20-15,-7-21 529 0</inkml:trace>
  <inkml:trace contextRef="#ctx0" brushRef="#br1" timeOffset="820302.9886">6811 14463 1511 0,'16'30'121'0,"-27"-8"-103"16,3 1-11-16,-2-3 10 0,0 0-34 15,-2-1 34-15,-1-1-37 0,-3 0 7 0,-4-2-1 16,5 1-7-16,-2-6 2 0,17-11 2 0,-25 22 0 16,25-22 0-16,-18 15 3 0,18-15 4 0,0 0 9 15,-16 22 0-15,16-22 5 0,-4 17 6 0,4-17 9 16,2 19 5-16,-2-19 7 0,7 21-2 0,-7-21 3 15,18 21-5-15,-18-21-4 0,28 15-6 16,-8-9-4-16,-1-2-5 0,5-3 0 16,0 0-4-16,2-1 1 0,3 0-1 0,3 2 0 0,1-2 3 15,0 2 2-15,-5 0 1 0,0 4 2 0,-6 1-1 16,-4 2 0-16,-18-9-2 0,21 29 5 16,-18-9-2-16,-3 1 5 0,-6 2-5 0,-4 3 2 15,-5 0-12-15,-5 1 3 0,-3 1-9 0,-4 0 7 16,0-1-6-16,-3-1 0 0,1-3 6 15,-2-5-37-15,5 0 17 0,-2-8-43 0,10 3-21 16,-8-17-50-16,26 4-119 0,-19 9-234 0,19-9-45 16,9-23 203-16</inkml:trace>
  <inkml:trace contextRef="#ctx0" brushRef="#br1" timeOffset="820929.8125">9438 14392 1215 0,'-30'-20'91'0,"9"10"-25"0,-9-5-1 0,6 8 3 15,-8-8 13-15,6 13-5 0,-9-7-16 0,4 8-13 16,-5-2-14-16,2 3-7 0,-4 2 1 0,2 4-2 15,0 1 0-15,5 5-2 0,-2 4-7 0,5 3 2 16,-1 4-9-16,3 4 1 0,2 5-4 16,2 5 5-16,4 3 6 0,3 2-16 0,6 0 15 15,2-1-21-15,6-3 8 0,2-4 2 0,7-5-7 16,4-5 5-16,5-5-7 0,5-3 4 0,5-4 0 16,4-5 1-16,4-4 1 0,2-7-1 0,4-4 1 15,2-6-1-15,2-6 2 0,0-6-5 0,4-5 4 16,-2-3-4-16,-1-5 4 0,0-1-6 0,-3 1-5 15,-3-1 19-15,-3 2-17 0,-7 4 22 16,-2 0-15-16,-7 8 0 0,-4 3 0 16,-4 6 0-16,-13 17 0 0,11-18 0 0,-11 18 0 15,0 0 0-15,0 0 0 0,0 0 0 0,0 0 0 16,-6 26 0-16,-1 2 0 0,-1 10 0 0,-1 6 0 16,-4 6 0-16,4 2 0 0,-4 2 0 0,3 1 0 15,0-3 0-15,4-4 0 0,2-5-2 0,7-5-32 16,0-6-6-16,8-3-24 0,1-12-17 15,11 6-35-15,-6-22-41 0,24 16-96 0,-17-16-304 16,11-11 43-16,10 3 286 0</inkml:trace>
  <inkml:trace contextRef="#ctx0" brushRef="#br1" timeOffset="821135.1666">10447 14491 1777 0,'0'0'51'0,"0"0"-38"0,0 0-17 0,0 0 3 15,0 0 2-15,33-20 1 0,-10 5 7 0,5-2-11 16,2-1 6-16,4 1-4 0,2 2-1 16,2 2-8-16,3 2-23 0,-7-5-40 0,11 13-60 15,-22-19-84-15,24 19-214 0,-17-1-117 0,-11-9 137 16</inkml:trace>
  <inkml:trace contextRef="#ctx0" brushRef="#br1" timeOffset="821323.6738">10406 14749 1773 0,'0'0'30'0,"-18"16"-30"16,18-16-12-16,19-1 1 0,4-5 5 15,8-5 4-15,8-5 2 0,6-7-18 0,11 0-24 16,0-12-55-16,21 16-107 0,-18-12-370 16,17-9 21-16,6 5 270 0</inkml:trace>
  <inkml:trace contextRef="#ctx0" brushRef="#br1" timeOffset="821717.9454">11660 14379 1794 0,'0'0'69'0,"19"16"-41"16,-19-16-14-16,36 1 1 0,-8-3 4 0,4-3-3 15,3-2-4-15,1-2-8 0,0 0-5 0,0-3-3 16,1 1-5-16,0-4-9 0,4 3-10 0,-1-5-24 16,8 6-27-16,-10-10-38 0,14 16-44 0,-18-20-51 15,24 24-114-15,-8-2-183 0,-12-8 55 16,10 20 454-16</inkml:trace>
  <inkml:trace contextRef="#ctx0" brushRef="#br1" timeOffset="822296.144">13881 12963 1587 0,'-45'17'41'0,"1"9"-18"0,-6 3-22 0,-2 7 14 16,-5 3 3-16,2 9 16 0,-2 6-9 0,-1 10-14 16,-2 5 18-16,2 10-16 0,-1 3 22 0,5 9 7 15,3 3-20-15,5 4 14 0,2 4-9 0,8 1-11 16,7-2 3-16,6 1-12 0,9-8-9 0,11-3 13 16,6-5-3-16,11-5-15 15,7-8 15-15,10-2-16 0,7-11-9 0,5-4 4 16,8-4-14-16,5-9-5 0,10-5-26 0,-3-18-40 15,20 6-78-15,-17-36-117 0,18 5-282 0,4-6 34 16,-7-19 361-16</inkml:trace>
  <inkml:trace contextRef="#ctx0" brushRef="#br1" timeOffset="822983.6645">14075 13303 573 0,'-7'19'162'0,"7"-19"-144"0,0 0 11 15,0 0 28-15,0 0 22 0,0 0 22 0,0 0 0 16,0 0-6-16,0 0 4 0,0 0 0 0,0 0-6 16,0 0-23-16,0 0 2 0,0 0-28 15,0 0-19-15,0 0 12 0,0 0-31 0,0 0 29 16,-9 23-14-16,7-4 6 0,-1 5-12 0,-3 2-11 15,0 6 4-15,-2 0-11 0,-2 2 8 16,2 1-8-16,-1 0 7 0,2 1-8 0,-1-4 0 16,1-2-17-16,0-7-10 0,6 5-49 0,1-28-20 15,-8 46-50-15,8-46-53 0,-8 35-140 16,5-13-163-16,3-22 76 0,-9 31 430 0</inkml:trace>
  <inkml:trace contextRef="#ctx0" brushRef="#br1" timeOffset="823186.7927">13926 13557 1702 0,'-20'-2'90'0,"20"2"-40"0,0 0-21 16,0 0-4-16,0 0-2 0,0 0-6 0,0 0-10 16,0 0-3-16,0 0-4 0,0 0-2 0,0 0 1 15,21 11 1-15,-21-11-5 0,30 3-5 0,-8-3-14 16,0-6-20-16,6 4-22 0,-6-9-31 0,14 10-37 15,-14-21-63-15,24 18-186 0,-9-4-129 0,-4-7 41 16,9 18 471-16</inkml:trace>
  <inkml:trace contextRef="#ctx0" brushRef="#br1" timeOffset="823546.2078">14548 13522 1626 0,'-5'-23'66'0,"5"23"-45"16,3-25-16-16,-3 25 1 0,3-19 9 0,-3 19 8 16,0 0 3-16,0 0-4 0,0 0-8 0,0 0-8 15,0 0-8-15,-4 29 5 0,1-10-2 16,0 1 4-16,-1 2-2 0,-1 3 7 0,0 1-3 15,0 2 10-15,2-2-7 0,0 1 3 16,2-4-6-16,2-4 3 0,-1-19-4 0,7 27 3 16,-7-27-6-16,0 0-1 0,27 17 0 0,-27-17 1 15,32 0 4-15,-11-6-1 0,-2-4 2 0,2-3-5 16,1-7 1-16,-2-2-4 0,2-4 2 0,-2-2-5 16,-2 1 4-16,-1 0-8 0,-1 1-1 15,-5 2-10-15,0 1-3 0,-5-1-15 0,0 6-9 16,-8-6-29-16,2 24-26 0,-3-42-52 0,3 42-70 15,-4-35-149-15,1 17-142 0,3 18 114 0,-5-29 399 16</inkml:trace>
  <inkml:trace contextRef="#ctx0" brushRef="#br1" timeOffset="823905.585">14945 13424 1135 0,'1'17'115'0,"-1"-17"-52"15,-12 25-9-15,12-25-1 0,-10 29 2 0,10-29-18 16,-6 28-14-16,6-28-15 0,2 26-2 0,-2-26 1 16,15 19 9-16,-15-19 4 0,29 7 4 15,-12-9 6-15,10-1 5 0,-2-6-1 0,11-1-1 16,-1-6 2-16,5 1-12 0,-3-7 0 0,0 0-11 16,-4-1-6-16,-4 1-8 0,-6 0 5 0,-4 3-4 15,-6 1 4-15,-13 18-3 0,15-31-10 16,-15 31 29-16,1-26-28 0,-1 26 27 0,-16-19-17 15,16 19-3-15,-36-10 0 0,10 10 1 0,-6 5 1 16,0 5-17-16,-5 3 30 0,1 4-27 16,-2 3 27-16,1 5-6 0,2 1-1 0,2 3 7 15,4 2-3-15,4 1 6 0,5 1-11 0,6-1 5 16,5 0-10-16,5-3 3 0,8-4-6 0,6-3 4 16,8-6-10-16,5-3-2 0,8-3-13 0,4-5-8 15,7 1-23-15,-3-11-39 0,16 13-97 0,-22-22-253 16,15 8-115-16,-1 0 52 0,-14-12 507 15</inkml:trace>
  <inkml:trace contextRef="#ctx0" brushRef="#br1" timeOffset="824311.8631">14113 14288 1312 0,'0'0'76'0,"-3"-25"-21"16,3 25-2-16,-6-28 16 0,6 28 1 0,0 0-8 16,-15-16-14-16,15 16-10 0,-20-2-9 0,20 2-10 15,-28 12-5-15,11 1-7 0,-1 1 1 16,-3 4-2-16,1 3 4 0,-4 1-1 0,4 2 1 16,-3 1-3-16,3 2-1 0,2-1-4 15,2 0 2-15,4-2-8 0,2-1 8 0,4-4-9 16,2-1 0-16,4-18-12 0,5 29-24 0,-5-29 15 15,22 17-54-15,3-6 5 0,-25-11-52 0,57 3-135 16,-33-13-280-16,13-5 29 0,8 7 293 0</inkml:trace>
  <inkml:trace contextRef="#ctx0" brushRef="#br1" timeOffset="824921.2679">14514 14302 1205 0,'0'0'309'0,"-31"5"-262"16,9 2-27-16,-1 4 7 0,-3-1 4 0,4 5 6 15,-6-1-9-15,0 5-1 0,-3 2-6 16,4 3 5-16,-1 0-7 0,5 3 3 16,1-2-10-16,2 2 3 0,5-2 9 0,2 0-28 15,6-4 24-15,5-1-30 0,2-20 10 0,8 28 2 16,-8-28-3-16,23 18 2 0,-3-13-1 0,0-3 1 16,6-6-1-16,2-3-1 0,0-3 2 0,2-2-3 15,1-4 5-15,-2 0-5 0,-1-2-12 0,-1-2 29 16,-3-2-30-16,-2-2 26 0,-4-2-12 15,0 2-5-15,-2-1 8 0,-2 1-5 0,-4 1 3 16,-1 1-2-16,-2 4 3 0,-3 0-3 0,-3-1 5 16,-1 19-4-16,0-27 3 0,0 27-2 15,0 0 3-15,-1-20 4 0,1 20 5 0,0 0 2 16,0 0 2-16,0 0-8 0,0 0-5 0,0 0-3 16,0 0-1-16,0 0 2 0,4 17-1 0,-4-17 2 15,17 11 0-15,-17-11 1 0,29 6 2 16,-12-5 1-16,2-1-2 0,-2 0 1 0,0 0-3 15,-17 0 0-15,30 3-2 0,-30-3 1 0,19 6 0 16,-19-6 2-16,0 0-1 0,11 18 2 0,-11-18-2 16,1 19 0-16,-1-19 0 0,-7 29 1 0,-2-8-5 15,-3 1 5-15,-1 3-7 0,-2 3 6 0,-2 0-3 16,0 3-10-16,0-2 26 0,1-1-25 16,2-4 21-16,3-5-8 0,11-19-5 0,-12 21 0 15,12-21-1-15,0 0 0 0,0 0 1 16,0 0 1-16,22-13 4 0,-8-4-1 0,7-9-10 15,1-5 21-15,3-5-21 0,3-1 23 0,0-1-5 16,3 1-3-16,-2 4 6 0,-3 2-8 0,-1 4 7 16,-3 5-4-16,-4 2-8 0,-18 20 0 0,27-21 0 15,-27 21 0-15,0 0 0 0,0 0 0 16,0 0 0-16,0 0 0 0,7 19 0 0,-13-1 0 16,-3 6 0-16,-2 4 0 0,1 2 0 0,-4 1 0 15,2 0 0-15,3-2-4 0,3-2-24 0,3-7-2 16,8-2-19-16,-5-18-10 0,21 22-20 0,-21-22-51 15,49 4-57-15,-32-27-147 0,16 8-203 16,7 2 30-16,-8-18 405 0</inkml:trace>
  <inkml:trace contextRef="#ctx0" brushRef="#br1" timeOffset="825249.4129">15479 14199 1443 0,'0'0'114'0,"-36"21"-52"0,36-21-5 0,-40 20-7 0,21-5-4 15,-4-4-18-15,0 2-6 0,-2-1-9 16,1 0 4-16,-2-1-1 0,3 0 4 0,0-1-2 16,4-1 1-16,0-3-3 0,19-6 2 0,-25 11-1 15,25-11-2-15,0 0-5 0,0 0-6 16,0 0-5-16,0 0 1 0,0 0 0 0,18 12 1 16,-18-12-1-16,29 4 2 0,-12-3-1 0,0 3-1 15,2-2 0-15,-2 3-1 0,-17-5-1 0,29 11 3 16,-29-11-2-16,22 16 2 0,-22-16-2 15,14 19 1-15,-14-19-2 0,8 23 2 0,-8-23-1 16,-2 27 3-16,2-27-4 0,-11 31 2 0,2-14-4 16,-2 0-10-16,11-17 12 0,-28 28-10 0,28-28 24 15,-31 20-15-15,31-20 5 0,-23 12-23 0,23-12-16 16,0 0-23-16,0 0-38 0,-19-19-57 0,36 17-172 16,-7-23-249-16,2-4 41 0,11 6 364 0</inkml:trace>
  <inkml:trace contextRef="#ctx0" brushRef="#br1" timeOffset="825468.4144">15830 13836 1499 0,'-19'6'211'0,"6"13"-151"16,-4-1-39-16,2 5-2 0,-1 1 13 0,0 7-31 15,0 3 18-15,-2 2-28 0,1 4 5 0,1 0 8 16,1 1-9-16,2 3 8 0,1-2-13 0,0 2 3 15,1-2-14-15,0-2 1 0,2 1-21 16,-3-8-7-16,7 7-31 0,-8-11-7 0,13 11-15 16,-16-22-147-16,20 17 31 0,-4-35-9 0,-11 28-158 15,19-4 93-15,-8-24 220 0</inkml:trace>
  <inkml:trace contextRef="#ctx0" brushRef="#br1" timeOffset="826471.0665">15458 14277 1397 0,'0'0'229'15,"-17"21"-182"-15,17-21-42 0,-3 21-5 0,3-21 3 16,0 0 2-16,32 21-1 0,-14-18 0 16,4-3-4-16,4-2 0 0,3-3 1 0,3 0-1 15,0-1 1-15,5 1-1 0,-3 0 1 0,2-1-1 16,0 0 0-16,-2 0-1 0,0 0 1 0,-4 0 0 15,-2 1 0-15,-2-1 0 0,-4 1 1 16,-4 2-1-16,-18 3 2 0,27-8 0 0,-27 8 7 16,0 0 9-16,0 0 12 0,17-4 9 0,-17 4 2 15,0 0-6-15,0 0-12 0,0 0-11 0,-21-6-8 16,21 6-4-16,-24 2 1 0,24-2 1 0,-32 7-2 16,14 2 2-16,-4 0 0 0,2 4 3 0,-3 1 1 15,-1 3 5-15,-2 2-4 0,1 2 3 0,-2 2-1 16,3 1 3-16,1 1-1 0,2 1 1 15,4-3-6-15,5-1 1 0,5-2-9 0,5-2-10 16,2-18 9-16,10 28-11 0,-10-28 11 0,26 15 4 16,-7-11 13-16,3-2-14 0,3-4 0 0,2-2-2 15,4-4-11-15,-1-5 24 0,0-1-13 0,-2-5 10 16,3 2-10-16,-3-1-3 0,-3 0 6 16,1-1-2-16,-4-2 2 0,-2 2-3 0,-3 0 3 15,-4 0-3-15,-13 19 4 0,14-30-2 16,-14 30 2-16,3-22-2 0,-3 22 2 0,0 0 0 15,-10-21 2-15,10 21-2 0,0 0-1 0,-18-11-1 16,18 11 0-16,0 0-1 0,-26 12 0 0,26-12 1 16,-23 28 0-16,12-9 4 0,1 3-2 0,2 1 3 15,1 1-3-15,3-1 2 0,1-4-6 0,5-1 3 16,-2-18-4-16,12 25 0 0,-12-25 1 16,24 14 2-16,-6-11 0 0,4-2 2 0,5-6 1 15,1-1 0-15,4-5 2 0,-1-1 0 16,3-1 2-16,-1-3-4 0,-1 3 2 0,-2 0-6 15,-4 1 2-15,-4 3-2 0,-5 1 1 0,-17 8 0 16,20-8 0-16,-20 8 2 0,0 0-1 0,0 0 1 16,0 0-2-16,2 17 0 0,-2-17 0 0,-14 34 0 15,0-11 0-15,-1 3 0 0,-5 2 0 16,2-1-5-16,1-1 10 0,0-1-11 0,4-5 12 16,1-2-6-16,12-18 0 0,-14 22 0 0,14-22 0 15,0 0 0-15,0 0 0 0,0 0 0 0,21 2 0 16,-21-2 0-16,29-26 0 0,-9 6-1 0,0-2-11 15,1-4 23-15,0 1-21 0,-1 1 20 0,0 1-8 16,-2 2-2-16,-1 2 0 0,-1 2 0 16,-16 17 0-16,25-28 0 0,-25 28 0 15,0 0 0-15,0 0 0 0,0 0 0 0,0 0 0 16,0 0 0-16,0 0 0 0,0 0 0 0,-8 27 0 16,-6-8 0-16,2 3 0 0,0 1 0 0,1-3 0 15,4 0 0-15,7-20 0 0,-9 25 0 0,9-25 0 16,0 0 0-16,0 0 0 0,22 12 0 0,-22-12 0 15,37-18 0-15,-7 0 0 0,-1-6 0 16,8-5 0-16,-1-4 0 0,3-2 0 0,1-3 0 16,2 2 0-16,-3-1 0 0,0 1 0 0,-3 3 0 15,-1 0 0-15,-3 3 0 0,-3 3 0 0,-5 4 0 16,-3 4 0-16,-4 4 0 0,-17 15 0 16,18-11 0-16,-18 11 0 0,0 0 0 0,-9 33 0 15,-2-5 0-15,-4 9 0 0,-4 6 0 0,-4 6 0 16,-4 2 0-16,-1 2 0 0,-3 2 0 15,1-3 0-15,3-2 0 0,1-7 0 0,5-8 0 16,9-7 0-16,2-11-14 0,10-17-38 0,6 17-16 16,-6-17-28-16,19-6-61 0,9 4-7 0,-18-27-68 15,28 1-266-15,-8 5 17 0,-8-16 197 0</inkml:trace>
  <inkml:trace contextRef="#ctx0" brushRef="#br1" timeOffset="827096.1856">16613 14251 1578 0,'5'17'174'16,"-5"-17"-118"-16,-19 6-30 0,19-6-8 0,0 0 4 15,0 0-1-15,0 0 2 0,0 0 4 0,0 0-3 16,23-14-4-16,-23 14-2 0,25-10-6 15,-25 10-4-15,34-12-4 0,-13 6-2 16,2 0-2-16,3-1-2 0,0-2-3 0,6-1-11 16,2 1-14-16,-1-7-29 0,7 9-44 0,-13-20-81 15,21 26-114-15,-21-15-263 0,12-3 9 0,9 9 330 16</inkml:trace>
  <inkml:trace contextRef="#ctx0" brushRef="#br1" timeOffset="827502.3846">17115 13179 1652 0,'0'0'51'0,"0"0"-20"0,0 0 2 15,0 0 5-15,28 14 3 0,-8 1-9 16,1 0-11-16,3 8-2 0,3 1-9 0,1 8-9 16,3 2 21-16,3 6-27 0,4 4 19 15,1 4-10-15,-1 4-8 0,-1 2 8 0,-4 5-10 16,-2 4 12-16,-6 2-12 0,-7 3 13 0,-4 1 3 15,-11 2-16-15,-5 0 23 0,-8 1-12 0,-7 1 6 16,-6 0 13-16,-6 1-15 0,-6 0 3 16,-7-3-12-16,-2-3-3 0,-1-5 6 0,2-5-8 15,4-7 8-15,1-9-14 0,9-4-24 0,1-12-12 16,11-2-39-16,-3-18-50 0,27 16-151 0,-7-22-314 16,8-18 24-16,-8 18 313 0</inkml:trace>
  <inkml:trace contextRef="#ctx0" brushRef="#br1" timeOffset="827752.477">17952 14223 2047 0,'0'0'0'16,"-31"0"0"-16,31 0 0 0,-17-9 0 15,17 9 0-15,0 0 0 0,-3-23 0 0,3 23 0 16,1-23-54-16,-1 3-51 0,0 20-124 0,9-20-397 16,-9 20 2-16,18-34 216 0</inkml:trace>
  <inkml:trace contextRef="#ctx0" brushRef="#br1" timeOffset="828283.6721">18645 13619 1288 0,'-24'6'313'0,"24"-6"-267"15,-25 3-13-15,25-3 0 0,-20 14 5 16,20-14-5-16,-19 29-6 0,6-8-12 0,1 5 5 16,0 2-5-16,1 4 10 0,3 0-4 0,2 3 1 15,1 4-10-15,3-4-11 0,5 1 21 0,1 1-20 16,3-5 23-16,3 1-9 0,3-6-7 0,5-5 1 15,4-5-5-15,6-7 3 0,4-7-2 16,3-5-4-16,5-11-2 0,4-4 0 16,0-8 0-16,4-4 0 0,0-3 0 0,2-3 0 15,1-4 0-15,0 0 0 0,0-1 0 0,-1-1 0 16,-7 6 0-16,-2 1 0 0,-5 3 0 0,-4 4 0 16,-7 2 0-16,-2 6 0 0,-23 19 0 0,27-27 0 15,-27 27 0-15,0 0 0 0,0 0 0 0,0 0 0 16,5 18 0-16,-11 8 0 0,-3 12 0 0,-4 12 0 15,-2 11 0-15,-4 6 0 0,-2 8 0 16,-1 7 0-16,-1 6 0 0,-2 8 0 0,-3 6 0 16,-3 0 0-16,-1 2 0 0,-5-3 0 0,-1-8 0 15,1-4 0-15,-5-8 0 0,-1-6 0 16,-4-6 0-16,-1-8 0 0,-1-8 0 0,0-6 0 16,1-7 0-16,0-6 0 0,0-3 0 0,-6-8 0 15,2-2-6-15,-8-14-83 0,7 8-85 0,-24-35-208 16,20 11-253-16,-4-8 51 0,0-13 408 15</inkml:trace>
  <inkml:trace contextRef="#ctx0" brushRef="#br1" timeOffset="829018.0936">13879 15409 1455 0,'25'-3'88'0,"-25"3"-54"0,0 0-11 15,0 0 8-15,0 0 7 0,0 0 0 0,-5 34-10 16,0-10-14-16,1 6 2 0,-3 4-7 16,2 6 13-16,-2 3-6 0,1 4 9 15,-3 6-12-15,2 1-10 0,-3 3 22 0,2 5-19 16,-2-5 22-16,1 1-2 0,0-5-13 0,-1-6 7 16,2-6-11-16,1-8 2 0,4-8-8 0,3-8 0 15,0-17-4-15,7 18 0 0,-7-18 0 0,0 0 1 16,18 2 0-16,-18-2-1 0,19-17 3 0,-19 17-4 15,24-34 3-15,-10 10-2 0,1-4 3 16,2-4-4-16,1 0 5 0,1-2-8 0,0 0 5 16,1 1-6-16,-2 2 7 0,-1 1-5 0,1 2-8 15,-1 2 24-15,0 3-24 0,1 7 25 0,2 1-12 16,-1 7-1-16,1 1 0 0,0 7-2 0,0 5 1 16,-1 5 1-16,1 7-2 0,0 6-9 0,1 6 23 15,-3 6-23-15,-2 4 22 0,-1 1-6 16,-4-2-9-16,-3 3 8 0,-4-1-8 15,-5-1 8-15,-5-1-8 0,-3-6 7 0,-2 0-3 16,-6-3 4-16,-2-3-1 0,-7 0 4 0,-6-3-7 16,-3-3 3-16,-3-5-3 0,-3-3 2 0,0-5-2 15,1-5 2-15,1-2-2 0,3-4-1 0,7-5-2 16,5-4-8-16,6-3-11 0,3-8-16 0,8 0-25 16,-2-11-47-16,15 12-35 0,-10-24-147 15,17 15-281-15,9 6 39 0,0-10 322 0</inkml:trace>
  <inkml:trace contextRef="#ctx0" brushRef="#br1" timeOffset="829424.3842">14570 15875 1680 0,'-18'10'49'15,"-3"-3"-47"-15,3 1-4 0,18-8 1 0,-22 13 6 16,22-13-2-16,0 0 2 0,-2 19-4 0,2-19 2 16,19 14 6-16,-1-10 8 0,4-2 4 15,6-2 1-15,4-5-7 0,2-4-9 16,1-2 0-16,2-3-6 0,-1-4 5 0,-1-2-2 16,-3 0-12-16,-3-1 33 0,-7 0-22 0,-2 1 31 15,-8-3-4-15,-4 1-7 0,-3-1 5 0,-4 3-5 16,-3-1 1-16,-2 4-7 0,4 17-7 0,-18-30-9 15,18 30 0-15,-29-19 0 0,11 12 0 0,-2 4 0 16,-3 3 0-16,-1 5 0 0,-3 5 0 16,-1 5 0-16,-2 8 0 0,-1 6 0 0,-2 6 0 15,2 2 0-15,-3 3 0 0,4 4 0 0,4 1 0 16,3 4 0-16,3-4 0 0,6-1 0 0,3-3 0 16,7-5 0-16,6-4 0 0,11-6 0 15,4-4 0-15,6-6 0 0,8-3 0 0,6-9-14 16,9-3-45-16,-2-14-34 0,17 10-77 0,-19-27-90 15,34 18-230-15,-13-9-74 0,0-8 168 16</inkml:trace>
  <inkml:trace contextRef="#ctx0" brushRef="#br1" timeOffset="829721.252">15590 15873 1008 0,'-20'-5'132'0,"20"5"-66"15,-26-8-12-15,26 8 6 0,-17-18-1 0,17 18-14 16,-8-25-30-16,8 25 9 0,-6-31-15 16,6 31 25-16,-6-32 15 0,6 32 7 0,-11-20 12 15,11 20-3-15,0 0-1 0,-26-10-13 0,26 10-11 16,-25 6-9-16,8 3-7 0,-3 5 0 0,-2 4-4 16,-1 3-12-16,-4 2 23 0,1 4-25 15,-4 2-2-15,0 3-4 0,0 1 0 0,0 1 0 16,5-3 0-16,2-1 0 0,6-1 0 0,3-3 0 15,6-6 0-15,4-3 0 0,4-17 0 0,11 25 0 16,-11-25 0-16,38 14 0 0,-9-9 0 0,5-8-20 16,9 1-18-16,0-9-19 0,11 6-40 0,-10-18-69 15,24 23-181-15,-12-18-242 0,1 1 36 16,6 8 374-16</inkml:trace>
  <inkml:trace contextRef="#ctx0" brushRef="#br1" timeOffset="830192.8148">16084 15814 952 0,'-22'11'129'0,"-7"-7"-107"16,4 1-8-16,0-4 18 0,6 4 20 0,-3-8 17 16,22 3 3-16,-34-2-5 0,34 2-2 0,-27-6-24 15,27 6 19-15,-18-7-23 0,18 7 14 0,-22-6-2 16,22 6-7-16,-27-3 4 0,27 3-7 0,-30 1 1 15,30-1-5-15,-34 11-4 0,16-1-18 0,-3 3 24 16,0 6-29-16,1 0 22 0,0 4-16 16,3 1-14-16,1 2 0 0,2-1 0 15,3 2 0-15,2-2 0 0,6 1 0 0,3-5 0 0,3 1 0 16,3-2 0-16,-6-20 0 0,23 31 0 0,-6-20 0 16,6-1 0-16,4-6 0 0,5-2 0 15,4-5 0-15,3-4 0 0,4-4 0 0,2-3 0 16,-1-6 0-16,2 0 0 0,-4-3 0 0,-1 0 0 15,-3 1 0-15,-4-1 0 0,-6 1 0 16,-3 2 0-16,-6-1 0 0,-3 4 0 0,-3 0 0 16,-13 17 0-16,15-30 0 0,-15 30 0 0,1-21 0 15,-1 21 0-15,0 0 0 0,0 0 0 0,-22-19 0 16,22 19 0-16,-17 1 0 0,17-1 0 0,-18 14 0 16,18-14 0-16,-21 31 0 0,12-7 0 0,-2 3 0 15,0 3 0-15,0 1 0 0,2 1-13 16,2-2-2-16,3 0-13 0,0-2-7 15,6 2-22-15,-4-9-22 0,10 9-52 0,-8-30-59 16,15 41-102-16,-14-23-248 0,-1-18 48 0,27 25 318 16</inkml:trace>
  <inkml:trace contextRef="#ctx0" brushRef="#br1" timeOffset="830583.4581">16406 15776 1272 0,'0'0'257'0,"-19"-20"-196"15,19 20-25-15,-15-22 9 0,15 22 7 0,0 0 4 16,0 0-13-16,0 0-18 0,-19 11-12 0,19-11-8 16,-6 35 3-16,2-12-3 0,1 3-7 15,-1 0 30-15,0 3-24 0,2-1 27 0,2 1-9 16,-1 0-7-16,2 0 7 0,1-3-7 16,3 0 2-16,1-2-8 0,2-2-1 0,1-5-8 15,-9-17 0-15,26 23 0 0,-9-17 0 0,2-4 0 16,3-4 0-16,3-4 0 0,1-4 0 0,3-6 0 15,2-3 0-15,0-5 0 0,-1-5 0 0,0-4 0 16,-1-3 0-16,0-1 0 0,-1 1 0 0,-2 2 0 16,-4 4 0-16,-3 2 0 0,-3 4 0 15,-5 4 0-15,-2 1 0 0,-9 19 0 0,6-23 0 16,-6 23 0-16,0 0 0 0,0 0 0 16,0 0 0-16,0 0 0 0,0 0 0 0,-11 20 0 15,3 3 0-15,-1 5 0 0,-1 5 0 0,-2 7 0 16,0 0 0-16,-1 4 0 0,3-2 0 0,-1-1 0 15,2-1 0-15,3-4 0 0,1-7 0 0,4-2-17 16,2-9-28-16,-1-18-10 0,20 21-8 16,4-16-22-16,-5-19-35 0,25 13-106 0,-21-17-336 15,17-12 12-15,8 1 227 0</inkml:trace>
  <inkml:trace contextRef="#ctx0" brushRef="#br1" timeOffset="830948.7372">17525 15575 1562 0,'-36'3'87'0,"36"-3"-37"0,-39 4-14 15,19 0-4-15,-6-2-8 0,3 2-7 0,-4 1-8 16,-1 3 0-16,-1 0 1 0,-2 5 6 0,0 3 1 16,0 5 5-16,-2 2-2 0,3 3 4 0,1 3-4 0,2 3 3 15,4-1 7-15,6-1-25 0,5-2 19 16,4-1-27-16,8-7 4 0,8-2 2 15,-8-18-5-15,36 25 3 0,-7-21 0 0,8-4-1 16,6-4 1-16,2-8-3 0,4-4 4 0,0-4-3 16,1-1 3-16,0-1-2 0,-2 0-11 0,3 4 23 15,-3 1-23-15,-4 3 23 0,-7 1-11 0,-7 4 0 16,-7 4 0-16,-23 5-1 0,25 2 2 0,-25-2-2 16,1 25 0-16,-9-4-8 0,-8 10 16 15,-6 5-16-15,-7 6 16 0,-4 5-8 0,-5 4 0 16,-2 4 0-16,-3-2 0 0,-1-1 0 0,-1-3-1 15,2-2 0-15,4-4-7 0,4-7 2 16,10-6-15-16,4-10-4 0,21-20-32 0,0 0-32 16,-7 21-83-16,2-47-179 0,20 8-231 0,5-6 10 15,1-19 411-15</inkml:trace>
  <inkml:trace contextRef="#ctx0" brushRef="#br1" timeOffset="831373.7889">18017 15702 1725 0,'0'0'66'0,"0"0"-55"0,20 4 3 16,-20-4 12-16,27-8-1 0,-27 8 1 0,35-8-14 15,-16 6-8-15,0 1-4 0,-1 0 1 0,-1 3 0 16,2 0 0-16,-2 2 0 0,2 0-3 0,0-1 3 15,0-2-1-15,-1-1 0 0,0-1 1 0,0-1-1 16,2-4 4-16,1 0 1 0,-3-5 5 16,1-1 2-16,-2-3 1 0,0-2-5 0,-1-2 2 15,-1-2-8-15,-2-2 4 0,-3 0-4 16,-3 2 6-16,-3 1 1 0,-4 20 7 0,-3-30-1 16,3 30-1-16,-19-20-14 0,1 12 0 0,-2 6 0 15,-7 2 0-15,-2 5 0 0,-6 7 0 0,-1 7 0 16,-3 9 0-16,-3 8 0 0,-2 4 0 0,1 4 0 15,1 0 0-15,6 2 0 0,3 2 0 16,5-2 0-16,6-3 0 0,5-2 0 0,6-5 0 16,8-4 0-16,9-7 0 0,7-7 0 0,11-3 0 15,8-7 0-15,12-5 0 0,8-8 0 0,8-5 0 16,9-9 0-16,9-3-40 0,-3-16-113 0,26 16-313 16,-16-21-183-16,9 2 36 0,2 6 488 0</inkml:trace>
  <inkml:trace contextRef="#ctx0" brushRef="#br1" timeOffset="832280.1248">19416 15545 1052 0,'22'-26'81'0,"-18"1"-2"16,12 9-4-16,-8-11-3 0,9 9-22 0,-5-3-23 16,-12 21-20-16,20-26 7 0,-20 26 26 0,0 0 21 15,0 0 9-15,0 0-6 0,0 0-23 16,-15 32-20-16,3-8 2 0,-4 5-4 0,1 9 11 15,-5 1-10-15,-1 4 9 0,-3 1-12 16,1-1 7-16,0-2-9 0,3 1 7 0,3-6 5 16,3-2-24-16,3-7 22 0,4-1-26 0,3-6 7 15,4-20 0-15,5 26-6 0,-5-26 0 0,24 16-2 16,-3-10 3-16,7-4 0 0,6-2 0 0,5-7-1 16,7-5 0-16,3-8 1 0,4-5-4 0,4-5-10 15,-1-4 20-15,-1-2-20 0,-3-2 21 16,-4-1-6-16,-6 2-7 0,-3 3 7 0,-4 4-7 15,-5 4 5-15,-5 5-3 0,-9 2 2 0,-16 19-1 16,17-19 4-16,-17 19-1 0,0 0 0 16,0 0 1-16,0 0-2 0,-20 19 0 0,7 0-2 15,-3 5 2-15,-1 5-4 0,0 5 6 0,-1 4-5 16,1 3 7-16,0 2-1 0,2 2-5 0,6-3 23 16,4-1-17-16,5-5 17 0,5-4-19 15,3-6-2-15,5-4 0 0,6-4 0 0,3-6 0 16,7-6 0-16,5-6 0 0,4-9 0 0,5-7 0 15,0-12 0-15,3-7 0 0,0-7 0 0,-2-4 0 16,-5-3 0-16,-6 2 0 0,-8 0 0 0,-6 2 0 16,-7 3 0-16,-7 5 0 0,-7 3 0 0,-2 2 0 15,-7 3 0-15,-5 0 0 0,-4 5 0 16,-2 1 0-16,-4 6 0 0,0 1 0 16,2 8 0-16,-2 2-4 0,7 5-30 0,2-1-11 15,17 2-23-15,-18-2-52 0,18 2-83 0,0 0-135 16,21-7-244-16,1 4 70 0,-1-15 372 0</inkml:trace>
  <inkml:trace contextRef="#ctx0" brushRef="#br1" timeOffset="832717.6152">20493 14846 1849 0,'0'0'20'0,"17"-5"-19"0,2 2-1 15,5-1 2-15,4 1-1 16,4 1 0-16,1 1 1 0,3-3-2 0,1 1 2 16,-1-2 1-16,-3 0 1 0,0 2-2 0,-5-1 1 15,-4 0-3-15,-4 2 1 0,-20 2-1 0,23 0 2 16,-23 0 8-16,0 0 8 0,0 0 7 0,-6 25 3 16,6-25 0-16,-22 37-7 0,6-11 1 0,-2 6-20 15,0 4-2-15,-2 4 0 0,1 0 0 16,-1-2 0-16,3 1 0 0,1-7 0 0,5-5 0 15,7-6 0-15,4-21 0 0,7 24 0 0,-7-24 0 16,34 5 0-16,-9-10 0 0,5-7 0 0,1-6 0 16,6-4 0-16,-3-8 0 0,7 8-120 0,-21-24-187 15,15 21-333-15,-10-3 6 0,-1 4 289 16</inkml:trace>
  <inkml:trace contextRef="#ctx0" brushRef="#br1" timeOffset="895962.2826">21267 15303 1250 0,'0'0'96'0,"0"0"-34"15,-5-21-7-15,5 21-5 0,4-21 6 0,-4 21-9 16,10-18-11-16,-10 18-11 0,0 0-11 16,0 0 0-16,0 0 9 0,0 0 5 0,0 0 1 31,0 0-4-31,0 0-15 0,0 0-5 0,1 31-8 15,-2 1 6-15,-3 6-8 0,1 6 9 0,-4 6-9 16,1 0 10-16,0 4-13 0,0 0 12 0,1 0-12 0,-2 0 9 0,3-1-12 0,-3-6-47 0,6 5-6 16,-11-17-79-16,18 15-102 0,-17-13-260 0,7-14-18 15,8 5 260-15</inkml:trace>
  <inkml:trace contextRef="#ctx0" brushRef="#br1" timeOffset="896259.1828">21462 14690 1697 0,'0'0'77'0,"0"0"-13"15,0 0-21-15,0 0-9 0,0 0-8 0,0 0-9 16,-28 16-10-16,28-16-3 0,-33 28-6 0,12-13 4 16,0 2-4-16,-4-1 3 0,1-1-5 31,2-2-5-31,1-1-20 0,3-7-23 0,18-5-50 16,-17-1-75-16,17 1-143 0,0 0-237 0,26 6 36 15,-26-6 325-15</inkml:trace>
  <inkml:trace contextRef="#ctx0" brushRef="#br1" timeOffset="896602.9663">21754 15100 1475 0,'-32'4'49'0,"4"2"-17"0,0-2 1 0,6 4 11 0,-3-2 6 0,8 7-4 15,-3-2-17-15,20-11-10 0,-29 28-11 0,17-11-18 32,12-17 32-32,-17 33-32 0,17-33 29 0,-2 32-15 0,2-32-5 0,10 30 3 0,-10-30-4 0,26 25 3 31,-8-14-3-31,3-3 2 0,3-2 0 0,3-2 1 16,2-2 0-16,2 1 1 0,0-2-1 0,1 1-1 15,-3-1 2-15,-3 2-2 0,-3 0 1 0,-6 3 0 0,-17-6-2 0,22 17 5 0,-22-17-4 16,4 33 4-16,-7-8-5 0,-7 7 3 0,-5 4-4 15,-4 2 7-15,-7-1-10 0,0 1 8 0,-5-2-9 32,1-2 10-32,3-3-9 0,2-4 8 0,6-7-6 15,19-20 2-15,-18 21-15 0,18-21-25 0,0 0-35 0,10-18-47 0,19 13-82 0,-16-28-208 0,19-1-85 32,9 2 53-32,-7-21 445 0</inkml:trace>
  <inkml:trace contextRef="#ctx0" brushRef="#br1" timeOffset="896884.2009">22699 14935 1345 0,'-3'-25'174'0,"3"25"-132"0,5-20-18 15,-5 20 0-15,5-18 5 0,-5 18 3 0,0 0-7 16,0 0 0-16,0 0-3 0,0 0 2 16,0 32-7-16,-2-5-2 0,-2 6-12 0,-1 5 4 15,-2 6-12-15,-3 4 10 0,-2 7 6 0,-1 0-24 16,-2 4 21-16,-2 1-32 0,0 0-11 0,-4-4-1 16,8 3-35-16,-10-14-12 0,18 6-45 0,-13-24-50 0,21 0-263 0,0 0-47 0,-3-27 159 15</inkml:trace>
  <inkml:trace contextRef="#ctx0" brushRef="#br1" timeOffset="897071.7956">22482 15334 1471 0,'-25'23'169'16,"25"-23"-108"-16,-21 12-22 0,21-12-14 0,0 0-6 31,0 0-8-31,22 13-4 0,-4-13-4 15,6-6-1-15,8-4-1 0,5-4-5 16,5-1-21-16,0-7-34 0,7 9-41 0,-13-18-54 16,20 20-93-16,-25-12-183 0,7-1-41 0,6 12 154 15</inkml:trace>
  <inkml:trace contextRef="#ctx0" brushRef="#br1" timeOffset="897337.3656">23008 15104 1317 0,'-15'19'127'0,"15"-19"-56"0,-22 34-12 0,14-17 1 0,4 7-42 0,-2-1 19 0,6 5-40 0,-3 0 13 16,5 3 12-16,-2-1-6 0,2 3 13 0,1-5-11 16,0 0 4-16,1-7-2 0,2 4 1 15,1-7 0-15,-7-18 2 0,21 25-8 32,-21-25 7-32,24 9-7 0,-24-9 0 0,29-8-5 15,-10-4-7-15,-1-7 4 0,1-6-8 0,1-4 6 16,-1-7-7-16,-2 0 5 0,-1-2-7 0,-4 0 8 15,-2 2-8-15,-4-1-9 0,-2 4 19 0,-2-1-27 16,-3-1 15-16,2 2-20 0,-3-1-16 0,5 5-18 16,-6-7-26-16,14 15-36 0,-16-17-67 0,24 28-121 15,-10-8-191-15,0 0 38 0,12 16 321 16</inkml:trace>
  <inkml:trace contextRef="#ctx0" brushRef="#br1" timeOffset="897712.3996">23415 15120 1520 0,'-24'15'92'0,"24"-15"-34"0,0 0-11 0,-10 26-9 16,10-26-11-16,0 0-8 0,15 21-11 0,-15-21-20 0,26 11 20 0,-6-7-16 0,2-5 20 0,3-4 15 15,2-4-22-15,2 0 25 0,3-5-9 16,2-1-1-16,-1-3 5 0,-1-2-13 31,-1 0-4-31,-4-2-7 0,-7 1 4 0,-5 2-4 16,-10 2 5-16,-5 17-5 0,-1-30 4 0,1 30-4 15,-16-26 6-15,16 26-2 0,-31-21 6 0,12 12 0 16,-4 2 2-16,0 3-1 0,-2 4-3 0,1 5-7 0,2 7-2 0,-1 5 0 0,-1 9 0 0,1 5 0 16,-1 8 0-16,1 4 0 0,3 8 0 0,3 0 0 31,2 2 0-31,8-2 0 0,6-8 0 15,5-4 0-15,11-11 0 0,7-6 0 0,11-10 0 16,3-7 0-16,10-5 0 0,8-6 0 0,9-7 0 0,4-6 0 0,11-5-22 0,-6-14-85 0,14 19-186 31,-19-22-333-31,-4 6 7 0,-12 3 240 16</inkml:trace>
  <inkml:trace contextRef="#ctx0" brushRef="#br1" timeOffset="898259.3115">21045 16317 609 0,'-34'2'198'0,"5"8"-42"0,-4-14-16 0,33 4 0 15,-39 5-16-15,39-5-26 0,0 0-40 16,0 0-30-16,0 0-14 0,0 0 4 16,23-10 17-16,2 8 13 0,3-10 9 0,15 2-7 15,2-4 3-15,15-1-13 0,6-4 4 0,12 2-9 16,6-7-1-16,16 1-9 0,2-6-4 0,8 0-4 16,10 0-12-16,5-3-5 0,7 1 0 0,9-1 0 15,-2 1 0-15,7 2 0 0,3 2 0 0,-1 2 0 16,-1 3 0-16,-6 2 0 0,-1 5-11 0,-5 3 18 15,-8 4-13-15,-9 1 10 0,-14 3-18 16,-14 0-3-16,-10 0-1 0,-15 2 1 0,-15 2 0 16,-13 0-1-16,-13 1-5 0,-24-1 8 15,0 0 0-15,0 0 8 0,0 0 1 0,-31 0-11 16,2 3-19-16,-11-7-25 0,1 8-36 0,-19-14-41 16,11 18-56-16,-23-20-158 0,8 9-130 0,10 6 10 15,-14-12 448-15</inkml:trace>
  <inkml:trace contextRef="#ctx0" brushRef="#br1" timeOffset="901228.7661">19742 13865 753 0,'-8'17'48'0,"8"-17"-30"15,0 0 6-15,-4 25 22 0,4-25 23 0,-1 16-6 16,1-16-4-16,1 17-29 0,-1-17-7 0,0 0 4 15,6 17 11-15,-6-17 7 0,0 0 6 0,28 9 4 16,-28-9-2-16,26-7-1 0,-9-3-23 0,6 1 15 16,-1-9-21-16,8 0 11 0,1-10 4 0,6-1-15 15,3-6 4-15,7-2-12 0,0-6 4 16,2 0-11-16,1-3 6 0,1-1-12 0,-3-2 11 16,0 2-9-16,-5-1 14 0,0-2-10 0,-4-1-3 15,-3 4 22-15,-1-1-27 0,-4 4 21 0,-3 2-11 16,-1 1-12-16,-4 1 8 0,-1 0-8 0,-1 3 6 15,-4 2-7-15,-2 2 7 0,-2 3-7 0,-4 3 5 16,1 0-5-16,-3 2 6 0,2-2-7 16,-1 1 7-16,1-2-8 0,1 0-14 15,-3 3 28-15,0 1-28 0,-2 3 29 0,-5 21-9 16,9-30-2-16,-9 30 2 0,4-20-2 0,-4 20 3 16,0 0-2-16,0 0 2 0,0 0 0 0,0 0-1 15,0 0 1-15,0 0-3 0,0 0 2 0,0 0-1 16,0 0-1-16,0 0 0 0,0 0-1 0,0 0 0 15,0 0 1-15,0 0 0 0,0 0 0 16,0 0-1-16,0 0 3 0,0 0-1 0,0 0 0 16,0 0 2-16,0 0-3 0,0 0 2 0,0 0 3 15,0 0 3-15,0 0 6 0,0 0 5 16,0 0-2-16,10-16-3 0,-10 16-9 0,0 0-2 16,-23-17-2-16,23 17 1 0,-28-12-1 0,7 5 1 15,-1 3-1-15,-2-2 1 0,-4 0 0 0,-3-1-1 16,-4 0 0-16,-3 0 0 0,-1 0-1 15,-5-2 1-15,-1 0 1 0,-3-1 0 0,-4 0-3 16,-3-2 4-16,-4 1-4 0,-4-2 3 0,-3 1-2 16,-2 0 1-16,-4 1-2 0,-3 1 1 0,-4-1-1 15,-8 4 2-15,-3 0-3 0,-5 2 2 0,-5 1-2 16,-4 3 0-16,-2 1 1 0,-6 0-2 0,-4 1 2 16,-3 3 0-16,-3 0 2 0,-2 0-2 15,-3 2 3-15,-2 1-2 0,-4-1-1 0,-1 1 0 16,3-1 1-16,-3 1-1 0,-1 0 5 15,0-1-1-15,-1 2 2 0,-1-2-1 0,2 0 0 16,-1-1 0-16,0 1 1 0,0-1-2 0,0-1 2 16,1 2-2-16,-4-1-4 0,4 1-1 0,1-1 1 15,2 1-3-15,0 1 6 0,2-1-2 0,-2 1 1 16,0 0 1-16,2-1-1 0,-1 0-1 16,-2 0 2-16,3-1-3 0,0-2 2 0,2 0 0 15,-1-1 1-15,4-1-1 0,4 2 2 0,1-2-1 16,5 0 0-16,1-1-1 0,0-2 3 0,9 1-2 15,1-1 0-15,3 0 0 0,5 1-3 0,1 0 0 16,3-1 0-16,2 1 1 0,4-1-1 16,3-1-1-16,4 1 1 0,3-2 1 0,5 1 0 15,1-1-1-15,5-2-2 0,5 0 1 16,2 0-3-16,5 0 2 0,6-1 0 0,3 1 2 16,8-3 1-16,2 1 1 0,2-2-2 0,5 1 1 15,4 1 0-15,3 1 1 0,1 1-1 0,2 1 1 16,17 5 0-16,-28-7 0 0,28 7 0 0,-19-3-1 15,19 3 1-15,0 0-1 0,0 0 0 0,0 0 0 16,-17 0-2-16,17 0 0 0,0 0 0 16,0 0 0-16,0 0 1 0,0 0 0 0,0 0 5 15,16 21-1-15,-16-21 1 0,0 0-3 16,25 12-2-16,-25-12 2 0,31 0-1 0,-13-3 2 16,4-1 0-16,3-4 1 0,2-1-1 0,5-1 1 15,2-3-1-15,1-1 1 0,4 0 1 0,2-1 3 16,3 1-2-16,-1-1 2 0,0 1-6 0,0 1 2 15,-1 0-3-15,-1 3 4 0,0 0-4 16,-3 1 2-16,-6 2-1 0,0 0 1 0,-4 1-2 16,-4 1 3-16,0 0-1 0,-6 0 0 0,-18 5 1 15,29-7-1-15,-29 7-1 0,18-5 1 0,-18 5-1 16,0 0 0-16,0 0 2 0,0 0 1 0,0 0 2 16,0 0-2-16,0 0 1 0,0 0 0 0,0 0-4 15,0 0 1-15,0 0-2 0,-29-15 1 0,29 15 0 16,-32 4 0-16,12 2 0 15,-2 0-2-15,-3 4 5 0,-1 2-5 0,-2-1 3 16,-4 4-1-16,-2-2-1 0,-1 1-1 0,0 0 3 16,-1 0-3-16,0 1 4 0,1-1-4 0,-2 0 4 15,-1-2-4-15,4 0 4 0,0-1 1 0,4-3 1 16,3 1 4-16,2-3-1 0,1-2-1 0,4 0 0 16,0-3-2-16,20-1 2 0,-30 5 0 15,30-5 0-15,-22 4 1 0,22-4 0 0,0 0-3 16,-19 3-1-16,19-3-1 0,0 0 0 0,0 0-2 15,0 0 1-15,0 0-2 0,-17 5 0 0,17-5 1 16,0 0-1-16,0 0 0 0,-17 20 1 0,17-20-1 16,0 0 3-16,-21 25-3 0,21-25 3 15,-12 18 1-15,12-18 3 0,0 0 2 0,0 0 1 16,-12 17-5-16,12-17-1 0,0 0 0 16,0 0-1-16,0 0 3 0,18 13 1 0,-18-13 1 15,27 11 0-15,-27-11 0 0,34 10 0 0,-15-5-7 16,4-2 0-16,0 3 0 0,0-1 0 0,2 0 0 15,-5 1 0-15,0-1 0 0,-1 0 0 0,-1 1 0 16,-18-6 0-16,30 12 0 0,-30-12 0 0,28 17 0 16,-28-17 0-16,26 23 0 0,-26-23-1 0,20 28-8 15,-20-28-36-15,22 29 7 0,-22-29-51 16,40 24-62-16,-40-24-158 0,58-15-304 0,-7 2 45 16,8-15 345-16</inkml:trace>
  <inkml:trace contextRef="#ctx0" brushRef="#br1" timeOffset="902713.2539">19871 13844 803 0,'0'0'82'15,"0"0"-22"-15,0 0 7 0,0 0 9 0,0 0 10 16,-19-10-12-16,19 10-17 0,0 0-20 16,0 0-11-16,0 0-7 0,0 0-2 0,-17 10-6 15,17-10-5-15,0 0-3 0,0 0 0 0,0 0-1 16,0 0 1-16,0 0 2 0,0 0 0 16,0 0 6-16,0 0 3 0,0 0 3 0,0 0 4 15,0 0 4-15,0 0 5 0,0 0 5 0,0 0 1 16,0 0-1-16,0 0-8 0,0 0-7 0,0 0-8 15,0 0-2-15,-21-5-2 0,21 5 1 0,0 0 0 16,-21 0-1-16,21 0-1 0,0 0-2 0,-21 6 1 16,21-6-3-16,0 0 0 0,-22 7 0 15,22-7 0-15,0 0 1 0,-25 6 1 16,25-6 2-16,0 0 1 0,-23 3 1 0,23-3 0 16,0 0 1-16,-22-2 0 0,22 2 0 0,0 0-1 15,-17-8-1-15,17 8-2 0,0 0-1 0,0 0-2 16,0 0-1-16,-16-18-1 0,16 18 1 0,0 0-2 15,0 0 0-15,0 0 0 0,0 0 0 0,0 0-2 16,0 0 4-16,0 0-3 0,0 0 0 16,0 0 2-16,0 0-1 0,0 0 2 0,0 0-1 15,0 0 1-15,0 0-2 0,0 0 1 0,-20 17-1 16,20-17 4-16,0 0 2 0,-23 20 2 0,23-20 3 16,0 0-1-16,0 0-4 0,0 0-1 0,0 0-3 15,0 0-2-15,0 0 1 0,0 0-2 0,0 0 1 16,0 0 0-16,0 0 0 0,0 0 1 15,0 0-1-15,0 0 1 0,0 0 0 16,0 0 2-16,0 0-1 0,0 0-1 0,0 0 1 16,6-21-2-16,-6 21 1 0,0 0 1 0,-9-17 0 15,9 17-2-15,0 0 2 0,-22-14-1 0,22 14 0 16,-23-5 0-16,23 5 0 0,-20 2 1 0,20-2 1 16,-21 6 3-16,21-6 1 0,0 0-2 0,-18 3-1 15,18-3-3-15,0 0-1 0,0 0-1 16,0 0 0-16,0 0 1 0,0 0-1 0,0 0 1 15,25 12-2-15,-25-12 2 0,29 3 0 0,-9-3 0 16,2-3 2-16,3-1-2 0,3-2 2 16,0-2-1-16,0 0 1 0,0-1-2 0,-1 1 1 15,-3 1-2-15,1 2 2 0,-2 0-1 0,-3 1 0 16,0 3 0-16,-2 1-1 0,1 1 2 0,-1 2-2 16,-1 2 1-16,0 1 0 0,-17-6-3 15,28 13-3-15,-28-13 0 0,31 11-3 0,-31-11 1 16,33 9 1-16,-16-7 2 0,1-1 1 0,1-4 1 15,0-1 0-15,0-2-3 0,3-2-4 0,-2-3-6 16,-1 2-3-16,-19 9-10 0,33-20-12 0,-33 20-19 16,20-15-30-16,-20 15-44 0,0 0-88 0,0 0-273 15,-22-18-6-15,22 18 163 0</inkml:trace>
  <inkml:trace contextRef="#ctx0" brushRef="#br1" timeOffset="903572.6571">19784 13574 900 0,'15'-28'70'0,"-15"28"-13"0,8-18 0 15,-8 18-1-15,0 0 7 0,8-17-2 0,-8 17 2 16,0 0-4-16,0 0-3 0,0 0-7 0,0 0-9 16,0 0-8-16,0 0-9 0,0 0-1 0,-20-7-4 15,20 7-2-15,0 0 2 0,0 0-1 16,0 0-1-16,-17 11 1 0,17-11-4 0,0 0 0 15,0 0-1-15,-24 20 1 0,24-20 1 0,-18 16 0 16,18-16-1-16,-24 23 1 0,7-10-4 0,1 4 2 16,-3-1-5-16,-1 3 3 0,-1 2-6 0,1-1 6 15,-3 2-5-15,2 0 5 0,-1-2-4 0,1 1 5 16,2-4-5-16,1 0 2 0,18-17-2 16,-27 27 1-16,27-27-3 0,0 0 2 15,-19 19-3-15,19-19-1 0,0 0-1 0,0 0-1 16,0 0 0-16,0 0-1 0,0 0 1 0,0 0 0 15,0 0 1-15,0 0 2 0,0 0 3 0,0 0 2 16,18-4 1-16,-18 4-1 0,0 0-1 0,17-8-3 16,-17 8 0-16,0 0 0 0,0 0 1 0,0 0 2 15,0 0 5-15,0 0 1 0,0 0-1 16,0 0-11-16,0 0-1 0,0 0 0 0,0 0 0 16,0 0 0-16,0 0 0 0,0 0 0 0,0 0 0 15,13 17 0-15,-13-17 0 0,11 26 0 0,-1-9 0 16,3 1 0-16,3 1 0 0,4-1 0 15,3-3 0-15,2 1 0 0,4-3 0 0,4 3 0 16,2-3 0-16,2 2 0 0,-1-3 0 0,0-2 0 16,-2-1 0-16,-1-1 0 0,-2-1 0 15,-3 1 0-15,0 1 0 0,-1-1 0 0,-4 2 0 16,0-3 0-16,-5 3 0 0,-18-10 0 0,28 11 0 16,-28-11 0-16,17 6 0 0,-17-6 0 0,0 0 0 15,0 0 0-15,0 0 0 0,0 0 0 0,0 0 0 16,0 0 0-16,0 0 0 0,0 0 0 0,0 0 0 15,0 0 0-15,-5-18 0 0,5 18-25 0,0 0-12 16,-20-21-11-16,20 21-10 16,0 0-29-16,0 0-42 0,-20-23-88 0,20 23-302 15,0 0-6-15,0 0 124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4T03:08:23.00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1964 822 877 0,'-3'-20'127'16,"3"2"-23"-16,-12-9 5 0,9 7 3 0,-12-8-28 15,5 6 3-15,-9-5-28 0,4-3-11 0,-8 2-3 16,1-2-11-16,-5 3-6 0,2 8-9 0,-4 3 1 16,-1 8-8-16,3 2 3 0,-1 5 0 0,1 2-6 15,1 2 5-15,2 8-8 0,1 5-3 0,0 6-3 16,2 8 5-16,0 6 3 0,3 8 22 0,0 1-14 15,1 3-22-15,1 6 7 0,3 2-25 0,2 6 16 16,0 3 17-16,1 3-17 0,3 0 2 0,1 0 14 16,0 0-16-16,2-3 15 0,2-2-3 15,0-6-11-15,5-2 9 0,0-8-12 0,3-5 3 16,3-2-18-16,-1-7-7 0,6 1-25 0,-8-13-16 16,11 6-32-16,-17-27-15 0,22 28-28 0,-22-28-17 15,0 0-21-15,0 0-36 0,0 0-66 0,22-12-80 16,-36-14 325-16</inkml:trace>
  <inkml:trace contextRef="#ctx0" brushRef="#br0" timeOffset="171.9081">1217 1504 570 0,'-44'-30'175'0,"8"6"-30"0,-6-10 8 0,14 17-22 15,-6-9 16-15,34 26-10 0,-37-17-20 0,37 17-11 16,-17-2-36-16,17 2-24 0,0 0-22 16,0 0-12-16,0 0-2 0,0 0 5 0,20-2 3 15,3 0 3-15,7-3-4 0,9-1-8 0,7-3-3 16,6 0-5-16,6-3-1 0,2-3-8 0,3 2-11 15,-1-7-21-15,5 6-41 0,-11-12-51 0,21 12-190 16,-13-7-273-16,-3 2 35 0,3 9 388 0</inkml:trace>
  <inkml:trace contextRef="#ctx0" brushRef="#br0" timeOffset="671.8657">1975 476 1027 0,'-36'-14'81'0,"4"2"12"15,-12-3 3-15,5 3-38 0,-7 0-1 0,1 3-6 16,-6 2-4-16,2-2-6 0,-8 0-3 0,3 2 0 15,-5-4-3-15,0 8-5 0,-1-1-5 16,0 3-8-16,-1 3-4 0,0 1-7 0,1 5 5 0,2 5-3 16,0 3 9-16,5 6-3 0,0 7-4 15,5 6 10-15,1 16-11 0,6 12 13 0,5 2-11 16,3 12-13-16,3 2 2 0,9 3-4 0,6 11-1 16,8 4 0-16,8 6 10 0,9 3-14 0,9-2 10 15,9 1 5-15,10-3-19 0,7-2 18 0,8-6-17 16,7-12 13-16,10-7 19 0,9-14-18 0,5-16 24 15,11-10-23-15,4-18-4 0,8-11 0 0,12-12 2 16,3-13 0-16,9-17 8 0,4-10 1 0,2-14-20 16,2-6 25-16,-6-6-22 0,-7-4 15 0,-18-1 11 15,-15 2-19-15,-25 5 11 0,-21 2-12 0,-19 3 12 16,-16-1-10-16,-15-1-2 0,-13-3 13 16,-11-5-15-16,-13-8 12 0,-16-4-2 0,-12-3-26 15,-11-6 14-15,-14-8-9 0,-6 0-12 0,-13-1 3 16,-9 9-29-16,-10 16-3 0,3 16-7 0,-4 20 0 15,15 17 13-15,6 12 9 0,20 15-18 0,7 7-45 16,30 9-142-16,4 20-284 0,6 19 25 0,18 27 367 16</inkml:trace>
  <inkml:trace contextRef="#ctx0" brushRef="#br0" timeOffset="10105.5834">4197 660 1286 0,'-9'-21'20'0,"9"21"4"16,-21-40-11-16,9 17-3 0,12 23 5 0,-24-29-5 16,24 29 8-16,-30-15 3 0,12 10 0 0,-3 0 4 15,0 4-4-15,-5 4 0 0,4 3 6 0,-3 3 5 16,4 2 1-16,-3 3 3 0,2 5-2 0,-3 3-6 15,3 7 1-15,-4 7-2 0,2 3 22 0,-2 8-25 16,3 12-12-16,-2 5-4 0,1 16-23 0,-1 3 7 16,1 5-8-16,1 1 13 0,1-6-19 0,3-1 20 15,6-9 8-15,4-3-27 0,5-4 6 0,8-3-35 16,0-15-24-16,16 8-48 0,-12-29-45 0,24 17-83 16,-19-22-134-16,8-11-73 0,12 9 214 15</inkml:trace>
  <inkml:trace contextRef="#ctx0" brushRef="#br0" timeOffset="10324.3365">3361 1428 1681 0,'-32'11'56'16,"32"-11"-15"-16,0 0-32 0,0 0-6 0,0 0 0 15,0 0 0-15,0 0 3 0,28-10 3 16,-3 2 3-16,6-2-1 0,7-4-3 0,5-2-2 15,4-1-3-15,5 0-4 0,1-2 5 16,3 3-12-16,-2 0-5 0,-3-2-22 0,5 9-29 16,-11-6-24-16,9 10-22 0,-16-7 1 0,13 15-91 15,-21-11-48-15,11 10-171 0,-2 6-32 0,-19-6 343 16</inkml:trace>
  <inkml:trace contextRef="#ctx0" brushRef="#br0" timeOffset="10496.2936">4222 1317 1404 0,'-2'18'132'0,"2"-18"-83"0,-20 15-17 16,20-15-14-16,-9 21 8 0,9-21-12 15,-9 33 3-15,4-12-7 0,1 0-4 0,1 2-6 16,2 2 2-16,-1-2-4 0,0 0-4 16,3 1-11-16,0-6-9 0,7 6-37 0,-8-24-49 15,17 38-67-15,-17-38-98 0,0 0-236 0,26 18 46 16,-26-18 420-16</inkml:trace>
  <inkml:trace contextRef="#ctx0" brushRef="#br0" timeOffset="10918.0847">4520 1116 1416 0,'3'21'196'0,"-3"-21"-172"0,3 19 2 0,-3-19 12 16,14 27 9-16,-14-27 3 0,15 28-13 16,-7-11-23-16,-8-17 17 0,11 32-33 0,-8-11 25 15,1-1-13-15,-3 1-8 0,2 1 1 0,-3 1-4 16,0 1 7-16,-2 1-3 0,-1 1 6 0,-1-5-6 16,-1 4 2-16,0-6-3 0,0-1 4 0,5-18-7 15,-6 24 2-15,6-24-1 0,0 0-2 0,0 0 0 16,0 0 1-16,0 0-3 0,0 0 2 0,0 0 2 15,0 0-3-15,26-19 4 16,-14-2-2-16,3-7 4 0,3-1-2 0,-1-2 3 16,0 2-6-16,0 2 6 0,-1 4-5 0,-2 4 4 15,-14 19-3-15,26-28 1 0,-26 28-3 0,18-14 1 16,-18 14 1-16,0 0-1 0,17 5 0 0,-17-5 1 16,9 18-1-16,-6 0-1 0,0 4 5 0,-1 3-5 15,-1 8 4-15,-1-1-10 0,-1 0-3 16,1 2-17-16,-1-7-4 0,5 1-13 0,-1-4-5 15,9 2-16-15,-2-8-15 0,13 12-33 0,-23-30-35 16,44 33-69-16,-44-33-101 0,38 1-146 0,-3 11 110 16,-18-28 355-16</inkml:trace>
  <inkml:trace contextRef="#ctx0" brushRef="#br0" timeOffset="11326.5527">5250 1394 950 0,'0'0'299'0,"0"0"-214"16,-10-25-7-16,10 25 0 0,0 0 2 0,0 0-8 16,-16-19-9-16,16 19-11 0,0 0-11 0,-19-9-5 15,19 9-11-15,-22 0 1 0,22 0-6 0,-26 7-1 16,26-7-6-16,-29 17-1 0,29-17-5 16,-34 34 4-16,17-11-4 0,0 3 6 15,1-1-4-15,3 2 4 0,1-2-5 0,2-2 2 16,5-4-8-16,4-2 3 0,1-17-5 0,8 22 1 15,-8-22-2-15,20 11 1 0,-3-7 0 0,4-6 1 16,2-4 1-16,5-6 0 0,0-6 2 0,0-7-3 16,2-8 2-16,0-3-4 0,2-7 2 15,-2-1-1-15,1 1 0 0,-4-1 0 0,-3 4 0 16,-3 1 0-16,-6 0 0 0,0 3 0 0,-5 0 0 16,-1-2 0-16,-3 9 0 0,1 5 0 0,-6 7 0 15,-1 17 0-15,0 0 0 0,0 0 0 0,0 0 0 16,0 0 0-16,0 0 0 0,-15 28 0 0,4 3 0 15,-2 12 0-15,-4 0 0 0,0 6 0 16,1-1 0-16,-1 2 0 0,6-2 0 16,0-1 0-16,7 0-58 0,2-7-21 0,14 10-74 15,-9-27-124-15,12 11-339 0,7-4 21 0,4-11 327 0</inkml:trace>
  <inkml:trace contextRef="#ctx0" brushRef="#br0" timeOffset="11757.7493">6952 646 1042 0,'0'0'268'0,"0"0"-184"16,0 0-4-16,0 0-23 0,-17 8-12 0,17-8-9 15,-26 33 17-15,1-8-19 0,0 13-7 0,-9 7 17 16,0 4-33-16,-7 10 19 0,5 3 12 0,-3 2-20 16,5 3 13-16,2 2-7 0,6 1-24 0,3-3 10 15,3-1-21-15,4-7 2 0,5-2 11 16,6-6-11-16,4-2 7 0,7-3-8 16,4-5 2-16,6-3-13 0,1-8-3 0,7-6-21 15,-1-8-9-15,10 0-36 0,-6-18-40 0,17 16-72 16,-20-31-91-16,14 4-232 0,1 2 24 0,-18-22 406 0</inkml:trace>
  <inkml:trace contextRef="#ctx0" brushRef="#br0" timeOffset="11931.909">6448 1201 1823 0,'-21'6'65'0,"21"-6"-46"0,-21 10-5 15,21-10-26-15,0 0 10 0,0 0 1 16,22 20 11-16,-5-15-9 0,8-1 10 0,6-4-12 15,9-3-1-15,9-3-7 0,12-2-26 0,1-7-5 16,13 8-140-16,-19-16-226 0,16 8-195 16,-4 5 6-16,-11-6 537 0</inkml:trace>
  <inkml:trace contextRef="#ctx0" brushRef="#br0" timeOffset="12848.0445">8421 1186 830 0,'0'0'78'16,"0"0"-10"-16,0 0-1 0,6-21-3 0,-6 21 13 15,0 0-6-15,0 0 3 0,-1-17-4 0,1 17 2 16,0 0-12-16,0 0-14 0,-20-8-6 0,20 8-10 16,-24 2 0-16,24-2-5 0,-31 8 2 0,13-1 1 15,-7 4-10-15,2 1 7 0,-2 3-10 0,0-1-28 16,1 2 34-16,2 0-35 0,3-4 28 15,19-12-6-15,-30 27-5 0,30-27-1 16,-14 19-4-16,14-19 0 0,0 0-1 0,-3 18 0 16,3-18-1-16,0 0 0 0,21 16 0 0,-21-16 0 15,24 8 2-15,-7-5 0 0,3-1 1 0,2-2 1 16,2 1-2-16,0-1 2 0,1 3-1 0,-1-1 2 16,-3 0-2-16,-2 2 1 0,-19-4-1 0,26 10 2 15,-26-10-2-15,0 0 3 0,19 22-1 0,-19-22 2 16,4 19-3-16,-4-19 4 0,-5 24-4 15,5-24 5-15,-13 29 0 0,13-29 5 16,-22 32-4-16,22-32 5 0,-26 30-7 0,26-30 2 16,-24 23-5-16,24-23 1 0,0 0-2 0,-20 20-4 15,20-20-10-15,0 0-12 0,0 0-16 0,0 0-13 16,0 0-15-16,19 8-13 0,1-7-25 0,-6-19-59 16,23 10-112-16,-4-10-229 0,0-12 30 15,15 13 452-15</inkml:trace>
  <inkml:trace contextRef="#ctx0" brushRef="#br0" timeOffset="13144.9185">8904 1133 1302 0,'-31'26'182'0,"11"-13"-151"0,6 4 8 16,-6 2 4-16,7 5-24 0,-6 2 36 16,6 4-41-16,-6 0 23 0,5 4 5 0,-3-4-17 15,5 3-2-15,4-5-17 0,4-3 3 0,4-3-6 16,4-1 4-16,3-3-5 0,-7-18 3 0,28 27-6 15,-11-17 4-15,1-5-1 0,3-4 1 0,1-3 5 16,3-5 0-16,1-6 6 0,2-2-1 0,1-8 1 16,2-3-8-16,-4-1 2 0,-2-3-8 0,-6 1 4 15,-3 2-4-15,-5 1 7 0,-4 1-8 16,-3 1 7-16,-7 1-5 0,-4 0-2 0,-3 0 29 16,-3 0-37-16,-4 0 14 0,-1 5-26 0,-3 1-11 15,1 6-5-15,-4 1-6 0,7 8-9 0,-6-2-20 16,23 4-25-16,-30 4-46 0,30-4-109 15,-13 28-237-15,13-28-1 0,7 35 257 0</inkml:trace>
  <inkml:trace contextRef="#ctx0" brushRef="#br0" timeOffset="14179.7038">10328 1328 1352 0,'0'0'34'0,"0"0"-3"0,0 0-4 15,-5-21-2-15,5 21 8 0,13-18 1 0,-13 18 8 16,20-23-1-16,-20 23-4 0,28-23-9 0,-11 12-15 15,3 0 33-15,0-2-36 0,1 0 27 16,1-2-24-16,0 2-9 0,0 1 1 0,0 2 1 0,-4 3-5 0,-18 7-1 16,29-12 3-16,-29 12-2 0,0 0 0 0,20-5 3 15,-20 5-5-15,0 0 0 0,0 0 5 16,0 0-2-16,4 17 1 0,-4-17 5 0,-1 30-6 16,-1-7-30-16,-2 6 31 0,-1 4-32 0,-2 4 27 15,1 2 9-15,-3 0-9 0,2-1 9 16,-1 2-10-16,0-3 9 0,3-5-8 0,3 0 12 15,2-8-6-15,4-2 3 0,2-3-4 0,-6-19 0 16,22 27-4-16,-5-18 5 0,3-6 0 0,7-6 4 16,5-6 8-16,4-5 5 0,3-7 3 0,5-5-3 15,-2-6-2-15,1-3-11 0,-5-2 3 0,-6 0-10 16,-1 0 7-16,-6 0-9 0,-4 2 11 0,-4 0-5 16,-6 6 8-16,-2 2 19 0,-6-1-24 15,-2 4-1-15,-2 1-7 0,0 0 0 16,1-1 0-16,0 1 0 0,4 1 0 0,1 2 0 15,-5 20 0-15,21-33 0 0,-1 20-9 0,3-1-13 16,6 4-9-16,3-3-19 0,7 7-26 0,-8-7-58 16,22 12-187-16,-7 2-283 0,-7 3 23 0,5 8 363 15</inkml:trace>
  <inkml:trace contextRef="#ctx0" brushRef="#br0" timeOffset="18968.2314">12071 1352 841 0,'0'0'194'0,"6"-17"-142"16,-6 17-1-16,7-26 9 0,-7 26-4 0,15-25 2 15,-15 25-14-15,18-18 1 0,-18 18 0 0,0 0 5 16,0 0-4-16,0 0-5 0,0 0-7 0,0 0-8 15,9 27 2-15,-13-8-10 0,3 7 3 16,-4 5-17-16,0 5 7 0,-6 2-12 16,1-1 8-16,-2-2-7 0,1-2 5 0,2-3-17 15,-1-6-8-15,10 3-48 0,0-27-42 0,4 36-88 16,-4-36-112-16,0 0-204 0,18 6 34 0,-15-30 457 16</inkml:trace>
  <inkml:trace contextRef="#ctx0" brushRef="#br0" timeOffset="19405.6921">12232 1019 1462 0,'0'0'52'0,"-33"22"-27"0,33-22-11 0,-22 20-13 16,22-20 2-16,-5 18-13 0,5-18-4 0,0 0-3 15,16 20-5-15,-16-20-10 0,25 14 1 0,-5-10 0 16,0 0 8-16,5 0 12 0,-1-1 7 15,2 3 3-15,0 2 3 0,0 1-2 0,-3 1 3 16,0 3 2-16,-2 1 0 0,-4 3 14 0,0 1-27 16,-7 1 36-16,-1 3-29 0,-5-3 37 0,2 7 12 15,-10-2-6-15,4 4 9 0,-8-2-13 0,2 4 4 16,-6-5-9-16,1 2 9 0,-4-4-22 0,2 2 7 16,-2-6-6-16,5-2 2 0,10-17 0 15,-17 19-11-15,17-19-4 0,0 0-5 16,0 0-2-16,0 0 1 0,0 0-6 0,0 0 1 15,0 0 0-15,0 0 0 0,31-22 5 0,-13 4-4 16,5-3 3-16,3-5-5 0,2-2 6 0,0 0-7 16,1-1 9-16,-4 2-8 0,0 2 9 0,-2 4-7 15,-4 4 3-15,-1 3-3 0,1 4 3 0,-19 10-1 16,24-11 0-16,-24 11 0 0,0 0-2 16,18 5 0-16,-18-5-2 0,0 0 3 0,9 22-10 15,-9-22-3-15,3 30-15 0,-4-14-7 0,4 9-19 16,-6-6-11-16,9 10-21 0,-6-29-14 0,11 45-35 15,-11-45-36-15,25 36-68 0,-12-18-126 16,-13-18-62-16,50 29 309 0</inkml:trace>
  <inkml:trace contextRef="#ctx0" brushRef="#br0" timeOffset="19969.3361">13178 1273 1510 0,'-38'7'105'0,"10"6"-25"0,-7-4-18 16,7 7-1-16,-1-1-19 0,3 5-2 16,2 0-14-16,3 3-2 0,3-4-10 0,4-2-3 15,6 0-11-15,8-17 2 0,-3 26-4 16,3-26 1-16,13 25-2 0,-13-25 2 0,30 26-12 16,-7-15 3-16,6-2-7 0,5-5-8 0,5-4-3 15,1-3-16-15,5-1-5 0,-3-8-8 0,8 6 4 16,-5-11-34-16,11 7 5 0,-10-11-8 0,11 9-30 15,-16-16-20-15,9 12-58 0,-17-9-8 16,6 8 30-16,-11-1 71 0,-1-4 62 0,-7 6 39 16,-4-1 15-16,-16 17 44 0,11-18 77 0,-11 18 28 15,0 0 53-15,0 0-41 0,-21-4-32 0,21 4-34 16,-19 9-26-16,19-9-9 0,-26 18-14 0,26-18-1 16,-25 27-18-16,14-8 1 0,-4-1-16 0,3 5-1 15,-1 2-4-15,1-2 5 0,-1 2-7 16,4 0 7-16,-1-1-13 0,1 0 0 15,2 1-4-15,1-2 3 0,1-2-4 0,2-1 3 16,3-20-5-16,-4 29 1 0,4-29-5 0,1 20 3 16,-1-20-2-16,0 0 0 0,0 0-1 0,0 0 0 31,20-2 1-31,-20 2 1 0,15-26 2 0,-4 6-4 16,2-2 3-16,0-3-5 0,3-1 7 0,-2-2-4 15,0 1 8-15,-1 0-4 0,-2-2 7 16,1 0-1-16,-3-1 1 0,2 0-3 0,-2-1 7 15,1 2-8-15,0 4 4 0,0 1-4 0,-10 24 4 16,13-28-9-16,-13 28 2 0,0 0-4 0,0 0 0 16,0 0 0-16,17-10 0 0,-17 10 0 0,0 0-1 15,0 0-7-15,25 22-16 0,-25-22-5 0,28 21-15 16,-28-21-15-16,39 21-22 0,-20-18-37 0,20 11-72 16,-21-21-86-16,22 8-299 15,1 4 74-15,-9-13 361 0</inkml:trace>
  <inkml:trace contextRef="#ctx0" brushRef="#br0" timeOffset="20341.6814">14072 1307 1293 0,'-25'14'94'0,"14"4"-39"0,11-18-7 16,-13 35 1-16,13-35-21 0,4 32 1 0,-4-32-8 15,20 22 2-15,-20-22-3 0,39 15-2 0,-12-13-2 16,4 1 1-16,2-7 0 0,4 3 0 0,-2-5 3 15,3 0-4-15,-3-2-3 0,0 0-6 0,-6-3-2 16,-3 1-2-16,-4-4 2 16,-22 14-2-16,28-27 5 0,-28 27 0 0,14-26 8 15,-14 26-4-15,4-27 2 0,-4 27-5 0,-8-28-4 16,8 28-5-16,-17-22 2 0,17 22-5 0,-30-14 3 16,12 13-2-16,-3 3 5 0,-3 5 5 0,-3 6 4 15,-2 5 6-15,-2 2-8 0,1 3 6 0,0-1-10 16,1 5 5-16,2-2-6 0,4 4 2 0,4 0-7 15,5-5 4-15,4 0-5 0,6-3 1 16,5-2-2-16,2-2-3 0,-3-17-8 0,26 29-3 16,-4-18-10-16,2-4-8 0,10-1-16 0,0-12-23 15,15 9-52-15,-10-23-62 0,22 20-114 0,-14-10-254 16,0-12 54-16,14 13 405 0</inkml:trace>
  <inkml:trace contextRef="#ctx0" brushRef="#br0" timeOffset="20670.3627">14789 1179 1567 0,'0'0'136'16,"-45"11"-67"-16,20 0-39 0,-7 1 30 0,5 5-43 15,-6 0 21-15,2 6 0 0,-5 1-17 0,7 4 2 16,1 1-10-16,5 5 4 0,2-4-8 0,4 0 0 16,5-2-9-16,6-3 0 0,5-3 0 15,5-1 0-15,3-3 0 0,-7-18 0 0,25 29 0 16,-25-29 0-16,35 18 0 0,-15-12 0 0,3-5 0 15,4-3 0-15,2-7 0 0,-1-1 0 0,-1-5 0 16,-4-2 0-16,-1-1 0 0,0-3 0 16,-3-2 0-16,2 2 0 0,-4-2 0 0,-1 0 0 15,-3-2 0-15,-2 4 0 0,-1 1 0 0,-2 2 0 16,-8 18 0-16,10-17 0 0,-10 17 0 16,0 0 0-16,0 0 0 0,0 0 0 0,0 0 0 15,0 0 0-15,-8 18 0 0,0-1 0 0,1 4-10 16,-2 3-3-16,2 2-9 0,0-5-8 0,3 2-14 15,-1-3-10-15,9 1-16 0,-4-21-16 0,13 37-40 16,-13-37-45-16,28 25-96 0,-28-25-172 0,28 5-50 16,4 3 264-16</inkml:trace>
  <inkml:trace contextRef="#ctx0" brushRef="#br0" timeOffset="20987.3259">15279 1190 1421 0,'-18'10'320'16,"-8"-14"-252"-16,6 6-39 0,-6 2 14 0,4 6-27 16,-2-1 25-16,3 6-13 0,-2 1 4 15,4 1-14-15,0 2-16 0,5 0 5 0,5 1-7 16,2 0 5-16,6 0-6 0,3-1 3 0,6 0-5 16,-8-19 3-16,23 31 0 0,-23-31-1 0,34 19 1 15,-15-12-1-15,2-2 0 0,0-1 1 0,-2-2-1 16,2-1 2-16,-4 0-2 0,-17-1 2 0,28 2 0 15,-28-2 1-15,0 0-3 0,0 0 4 16,0 0-1-16,0 0-1 0,0 0 1 16,0 0-1-16,0 0 1 0,-13 24-2 0,13-24-3 15,-31 26 0-15,14-9-3 0,-3 2 6 0,3-3-1 16,0 0-2-16,17-16-9 0,-26 30-8 0,17-13-17 16,9-17-6-16,-13 33-15 0,13-33-16 0,0 27-39 15,0-27-52-15,0 0-113 0,22 13-276 0,-22-13 55 16,37-3 331-16</inkml:trace>
  <inkml:trace contextRef="#ctx0" brushRef="#br0" timeOffset="21353.5154">15497 1332 1457 0,'-7'16'285'15,"7"-16"-243"-15,0 0-6 0,-16 23-6 0,16-23 1 16,7 20-9-16,-7-20 6 0,18 14-3 0,-18-14-3 15,32 11-6-15,-9-10-5 0,1-1-4 0,7-1-2 16,0-2 0-16,5-2-1 0,-4-3 0 0,0 1-2 16,-2-4-2-16,-4 0 1 0,-4-1 1 15,-1 1-4-15,-21 11 7 0,23-18-3 0,-23 18 5 16,0 0-7-16,13-24 0 0,-13 24 0 16,-2-20 0-16,2 20 0 0,-16-22 0 0,16 22 0 15,-25-16 0-15,25 16 0 0,-30-12 0 0,12 10 0 16,0 2-5-16,-4 6 0 0,-5 3 11 0,-2 6-8 15,-3 2 0-15,2 2 3 0,1 3 1 0,3 2 3 16,4 1-5-16,3 4 0 0,5-3 0 0,6-2 0 16,2 0-2-16,3-2-12 0,7 0-9 0,2-3-4 15,9-1-9-15,2-6-3 0,7-1-12 16,4-7-14-16,12 4-27 0,-6-17-55 0,23 17-142 16,-8-14-270-16,0-10 30 0,8 10 356 15</inkml:trace>
  <inkml:trace contextRef="#ctx0" brushRef="#br0" timeOffset="21634.7619">16147 1234 1435 0,'-20'-6'333'0,"20"6"-289"0,-34 20-6 16,34-20 5-16,-31 24-21 0,31-24-1 0,-29 29-8 16,19-12 3-16,10-17-8 0,-9 28-8 0,9-28-1 15,6 24 0-15,-6-24-1 0,20 24 5 0,-20-24-3 16,33 19 4-16,-14-13-3 0,1-2 2 0,0 1 0 15,-1-2-1-15,-2-1 6 16,-17-2-6-16,26 6 2 0,-26-6 1 0,0 0 1 16,0 0 3-16,0 0 0 0,15 22 0 0,-15-22-3 15,-8 23-2-15,-2-6-4 0,-4 1 0 0,-3 1 0 16,-3 2 0-16,-3-1 0 0,1 1 0 0,-1-3 0 16,2 3 0-16,6-2 0 0,-1-2 0 0,5 0-16 15,11-17-19-15,0 0-18 0,-25 16-21 0,25-16-80 16,0 0-138-16,-13-17-306 0,13 17 14 15,1-43 344-15</inkml:trace>
  <inkml:trace contextRef="#ctx0" brushRef="#br0" timeOffset="22244.2158">17714 993 919 0,'14'-23'153'0,"-21"6"-16"15,7 17-12-15,-4-34-23 0,7 14-26 0,-10-8-3 16,5 1-25-16,-6-4-2 0,1-1-13 0,-3 6-53 16,1-3 45-16,-2 1-9 0,2 1 8 0,-4 1 26 15,1 5-28-15,12 21 2 0,-28-24-8 0,11 19 2 16,0 10-6-16,-5 6-1 0,-2 9 0 0,-4 13-1 15,-3 1 6-15,-4 6 7 0,4 12-1 16,-6-1 4-16,5 13-9 0,0-4-15 0,3 3 6 16,1 0-10-16,2 0-1 0,4 2 10 0,2-2-8 15,3-3 2-15,4-2-1 0,4-4-2 16,4-2-5-16,4-5-21 0,2-1-1 0,5-3-19 16,0-6-11-16,10 0-30 0,-8-16-23 0,17 9-53 15,-25-30-26-15,36 30-53 0,-36-30-159 0,21 0-23 16,0 9 183-16</inkml:trace>
  <inkml:trace contextRef="#ctx0" brushRef="#br0" timeOffset="23431.7216">16995 1457 1532 0,'-30'-6'243'0,"30"6"-163"16,0 0-34-16,0 0-23 15,0 0-12-15,0 0-10 0,0 0 1 0,34 1 4 16,-8-3 1-16,9-2 2 0,5-3 3 0,6-1 1 15,4-4-1-15,1 1-2 0,2 0-2 0,0 1-7 16,-2 3 2-16,-5-3-2 0,-6 5 0 0,-1-1 1 16,-9 3 0-16,-2 1-2 0,-7 4 2 0,-21-2 1 15,26 2-2-15,-26-2 1 0,0 0-1 0,0 0 2 16,0 0-5-16,6 21 6 0,-6-21-2 16,-9 27-1-16,1-7 2 0,-3 0-1 0,-3 3-5 15,-2 0 2-15,1 3-3 0,-1-2 4 0,0 1-2 16,3 0 5-16,2-4-5 0,0 6 3 0,2-4-2 15,3-3 0-15,3-1 0 0,3-19 1 16,-3 18-1-16,3-18 3 0,0 0-5 0,0 0 1 16,0 0 1-16,0 0-1 0,0 0 4 0,18-14-2 15,-18 14 2-15,20-38-2 0,-7 11 2 16,2-3-2-16,1 0 3 0,1 1-5 0,-2-2 7 16,1 0-8-16,0 1 6 0,-3-2-4 0,3 2 2 15,1 2-3-15,-1 3 4 0,2 2-3 0,-1 6 2 16,-17 17-1-16,28-25 1 0,-28 25-3 0,23-13 3 15,-23 13-1-15,21-3-1 0,-21 3 1 0,26 1 1 16,-26-1-1-16,31 5-1 0,-13 1 4 16,2-2-5-16,2 2 1 0,1 0 2 0,1 0-3 15,2 0 3-15,-4-1 0 0,1 1-1 16,-1-3-1-16,-2 2 1 0,0-1-1 0,-3-1 0 16,-17-3 2-16,24 6-2 0,-24-6 1 0,0 0-1 15,0 0 2-15,0 0 2 0,0 0 0 0,0 0-1 16,0 0-1-16,0 0-1 0,0 0 0 0,-19 10 0 15,0-3 0-15,-1 2 0 0,-3 4 0 16,-5 4 0-16,-3 5 0 0,1 1 0 0,-3 1 0 16,1 1 0-16,3 2 0 0,4-2 0 0,2 1 0 15,3-5 0-15,6 1 0 0,4-4 0 0,6 3 0 16,3-4 0-16,5 1 0 0,-4-18 0 0,23 28 0 16,-5-20 0-16,4-2 0 0,6-3 0 0,2-4 0 15,6-5 0-15,2-5 0 0,1-6 0 16,1-4 0-16,1-1 0 0,-5-2 0 15,-2 4 0-15,-1-5 0 0,-5 2 0 0,-5-1 0 16,-3 3 0-16,-7-2 0 0,-3 1 0 0,-4-1 0 16,-4-3 0-16,-2 2 0 0,-2 0 0 0,-3 3 0 15,-1 3 0-15,6 18 0 0,-11-25 0 0,11 25 0 16,0 0 0-16,0 0 0 0,0 0 0 0,0 0 0 16,-17-11 0-16,17 11 0 0,0 0 0 15,0 0 0-15,0 0 0 0,27 11 0 0,-27-11 0 16,32 7 0-16,-10-1 0 0,3-2 0 0,0-1 0 15,1 1 0-15,-3-1 0 0,-3-1 0 16,0 3 0-16,-20-5 0 0,27 11 0 0,-27-11 0 16,0 0 0-16,20 15 0 0,-20-15 0 0,4 19 0 15,-4-19 0-15,-2 27 0 0,-2-9 0 0,-3 1 0 16,-2 0 0-16,-1 2 0 0,-2-1 0 16,-2 1 0-16,0-1 0 0,0 0 0 0,0-2 0 15,14-18 0-15,-20 26 0 0,20-26 0 0,0 0 0 16,-10 20 0-16,10-20 0 0,0 0 0 0,0 0 0 15,0 0 0-15,24-17 0 0,-24 17 0 0,34-27 0 16,-13 7 0-16,1-2 0 0,1 0 0 0,-1 1 0 16,0 2 0-16,-4 1 0 0,-18 18 0 15,28-30 0-15,-28 30 0 0,17-20 0 16,-17 20 0-16,0 0 0 0,0 0 0 0,0 0 0 16,0 0 0-16,0 0 0 0,0 0 0 0,0 0 0 15,-4 17 0-15,4-17 0 0,-7 27 0 0,7-27 0 16,-5 28 0-16,5-28 0 0,1 22 0 0,-1-22 0 15,0 0 0-15,17 19 0 0,-17-19 0 0,23 7 0 16,-23-7 0-16,33-2 0 0,-11-2 0 16,2-4 0-16,4-3 0 0,-1 1 0 0,2-3 0 15,-2 1 0-15,-1 0 0 0,-2 1 0 0,-5 1 0 16,-19 10 0-16,25-13 0 0,-25 13 0 0,0 0 0 16,0 0 0-16,0 0 0 0,0 0 0 15,0 0 0-15,0 0 0 0,0 0 0 0,0 23 0 16,0-23 0-16,-12 35 0 0,3-16 0 0,-1 4 0 15,1-5 0-15,1 2 0 0,1-1 0 16,3 1 0-16,0-1-30 0,5 4-51 0,-1-23-53 16,8 43-113-16,-16-24-336 0,8-19 0 0,20 32 195 15</inkml:trace>
  <inkml:trace contextRef="#ctx0" brushRef="#br0" timeOffset="24134.8538">19379 1417 1503 0,'0'0'29'0,"0"0"-10"16,0 0 16-16,24-25-6 0,-5 8-7 0,6 3-15 16,3-2 3-16,-1 4-3 0,-4 2-3 0,-3 2-2 15,-1 2 0-15,-19 6-1 0,28-9 8 16,-28 9-2-16,0 0-2 0,20 4 4 0,-20-4-4 15,0 0 6-15,6 18 3 0,-6-18 1 0,-3 30-2 16,-2-8-1-16,-4 3-6 0,1 7 6 16,-4-1-8-16,1 2 12 0,1-1-7 0,1 1 9 15,3-1-9-15,3 3 3 0,0-4-7 0,4-2 1 16,3-4-5-16,2-5 3 0,-6-20-4 0,23 26 4 16,-6-17-1-16,3-4 7 0,2-5 4 0,2-4 2 15,2-4 6-15,-1-2-3 0,1-6 1 0,-3-2-6 16,0-10 1-16,1-1-6 0,-3-2 2 0,-2-3-5 15,-2 3 6-15,-1-2-12 16,-4-1 0-16,-1 3 0 0,-2-5 0 0,-3 3 0 16,0 0 0-16,-2 0 0 0,-1 7 0 0,0-3 0 15,0 4 0-15,1 4 0 0,1 4 0 0,-5 17 0 16,5-21 0-16,-5 21 0 0,0 0 0 0,0 0-34 16,0 0-17-16,22-12-3 0,-5 16-42 0,-17-4-38 15,43 11-120-15,-43-11-282 0,36 23-23 16,-7-6 231-16</inkml:trace>
  <inkml:trace contextRef="#ctx0" brushRef="#br0" timeOffset="24322.3397">20328 1396 1724 0,'0'0'49'0,"0"0"-26"16,-9-21-7-16,9 21-10 0,0 0-5 0,27-18 4 15,-8 9-1-15,3 0 1 0,5 0-4 0,2 1-5 16,0 1-10-16,5 3-20 0,-5-3-24 0,6 9-39 16,-13-12-43-16,16 20-96 0,-38-10-97 0,30 1-180 15,-8 14 109-15,-22-15 404 0</inkml:trace>
  <inkml:trace contextRef="#ctx0" brushRef="#br0" timeOffset="24478.678">20172 1722 1561 0,'-20'4'72'0,"20"-4"-36"0,0 0-16 16,0 0-13-16,0 0-8 0,0 0 1 15,20 6 1-15,3-10 2 0,8-3 2 0,8-5-5 16,7-8 4-16,4-1-17 0,10 3-34 0,-8-11-49 16,16 20-99-16,-21-19-198 0,7 7-131 0,6 6 85 15,-18-14 439-15</inkml:trace>
  <inkml:trace contextRef="#ctx0" brushRef="#br0" timeOffset="24759.8763">20935 1336 1529 0,'-30'2'198'0,"4"5"-123"0,0-5-25 0,4 5-6 16,1 1-20-16,0 5-5 0,1 2-5 0,1 3 6 15,1 2-8-15,5 2 6 0,-2 1-5 0,7 2 2 16,0 1-4-16,7 4-6 0,2-2-5 0,4 0 0 15,6-1 0-15,4-2 0 0,2-4 0 16,6-1 0-16,1-4 0 0,3-4 0 0,0-5 0 16,0-5 0-16,-1-4 0 0,0-3 0 0,-2-2 0 15,-2-4 0-15,0-6 0 0,-3-5 0 16,2-4 0-16,-1-5 0 0,-2 2 0 0,-1-1 0 16,-5 1 0-16,-3-1 0 0,-3 3 0 0,-6-1 0 15,-2 2-3-15,-5-3-44 0,-1 5-17 16,-9-5-42-16,17 29-83 0,-39-44-117 0,17 32-298 15,0 6 68-15,-5 1 345 0</inkml:trace>
  <inkml:trace contextRef="#ctx0" brushRef="#br0" timeOffset="25451.0371">21905 1006 1232 0,'29'-7'152'0,"-29"7"-69"0,0 0-18 15,0 0-11-15,0 0-10 0,0 0-7 0,0 0-6 16,-18 20-16-16,18-20 1 0,-35 39-4 16,14-7 4-16,-7 5 3 0,0 7-8 0,-4 2 26 15,2 4-18-15,-3 4 16 0,4 1-7 16,-2 1-21-16,4 1 7 0,2-4-15 0,3 4 8 15,4-6-11-15,4-3 8 0,7-6-11 0,3-9-1 16,9-3-19-16,5-7-1 0,7-1-24 0,1-11-20 16,12 6-45-16,-12-26-71 0,24 19-135 0,-10-17-232 15,-5-10 77-15,4 7 401 0</inkml:trace>
  <inkml:trace contextRef="#ctx0" brushRef="#br0" timeOffset="25612.0215">21458 1425 1396 0,'-33'-10'319'16,"33"10"-240"-16,0 0-41 0,0 0-20 0,0 0-14 15,0 0-6-15,27 8 2 0,-4-4 1 0,8-4-2 16,5 0-5-16,6-2-13 0,-1-3-20 16,10 2-35-16,-8-11-46 0,17 16-98 0,-16-19-168 15,10 8-157-15,3 9 97 0,-13-17 446 0</inkml:trace>
  <inkml:trace contextRef="#ctx0" brushRef="#br0" timeOffset="26004.2658">22210 1436 503 0,'8'-17'151'0,"-8"17"-13"16,0 0 43-16,0 0 8 0,0 0-10 16,0 0-24-16,0 0-52 0,0 0-31 0,-22 9-25 15,22-9-9-15,-38 14-7 0,16-4 1 0,-4 1-10 16,-1 5 5-16,-1 1-7 0,-1 6 0 0,-1 0 0 16,1 4 2-16,-2 0-7 0,6 2 1 0,2 0-6 15,4-1 1-15,7-6-7 0,5-3 2 0,4-2-5 16,3-17-2-16,9 27 0 0,-9-27 2 0,27 18-3 15,-5-10 2-15,3-4 2 0,7-3-1 16,4-3 0-16,3-7 2 0,4-4-1 0,0-5-2 16,0-5 2-16,1-1-4 0,-8-5 5 0,-4 0-5 15,-5 2 5-15,-7-1-6 0,-5 7 7 0,-4-1-4 16,-6 0 2-16,-5 2-3 0,-5-1-5 16,-5 0-11-16,-2 4-8 0,-4-3-16 0,0 3-3 15,-5-2-14-15,2 8-5 0,-4 0-18 0,23 11-38 16,-41-3-56-16,37 20-151 0,4-17-192 15,-21 17 25-15,26 5 435 0</inkml:trace>
  <inkml:trace contextRef="#ctx0" brushRef="#br0" timeOffset="26644.9466">22628 1436 1551 0,'17'-2'100'16,"-17"2"-31"-16,0 0-13 0,23-15-19 16,-23 15-12-16,31-10-3 0,-31 10-4 0,24-3-2 15,-24 3 1-15,17 0-4 0,-17 0 0 0,0 0 0 16,0 0-2-16,0 0-1 0,20 11-2 0,-20-11-4 15,0 0 1-15,0 0-3 0,0 0 0 0,12 20-1 16,-12-20 0-16,0 0 1 0,0 0 0 16,9 20-2-16,-9-20 4 0,0 0 0 0,6 27 0 15,-6-27 2-15,0 27-3 0,-1-11-4 16,-1 1 4-16,2-17-7 0,-9 35 6 0,3-18 0 16,1 3 0-16,1-3-2 0,-1 2 2 0,0-2-5 15,5-17 3-15,-5 27-2 0,5-27 2 0,0 0-2 16,1 19 1-16,-1-19 1 0,0 0 0 0,0 0 3 15,0 0-2-15,0 0 1 0,0 0 1 0,0 0-1 16,0 0 2-16,20-4-1 0,-20 4-3 16,0 0 1-16,0 0 0 0,0 0-1 0,0 0 5 15,0 0-5-15,0 0 0 0,0 0 0 0,0 0 0 16,0 0 0-16,0 0 0 0,0 0 1 16,6 28 0-16,-8-9-2 0,1-2 2 0,1-17-3 15,-1 29 2-15,1-29-1 0,6 23 3 0,-6-23-2 16,10 17 4-16,-10-17-4 0,0 0 0 0,27 6 0 15,-27-6 0-15,30-9 0 0,-11 0 0 16,3-7 0-16,0-3 0 0,1-4 0 0,3-3 0 16,-2-7 0-16,-1 0 0 0,0-3 0 0,-2 1 0 15,-1 1 0-15,-2 1 0 0,-2 1 0 0,-3-1 0 16,-1 4 0-16,-3 0 0 0,-2 4 0 0,-2 3 0 16,-5 22 0-16,0-28 0 0,0 28 0 0,0 0 0 15,0 0 0-15,0 0-19 0,0 0-43 16,0 0-20-16,0 0-51 0,-17 1-50 15,31 20-104-15,-14-21-143 0,0 0-96 0,16 24 202 16</inkml:trace>
  <inkml:trace contextRef="#ctx0" brushRef="#br0" timeOffset="26926.212">23273 1583 1632 0,'-39'1'96'15,"39"-1"-52"-15,0 0-16 0,0 0-13 0,0 0-14 16,0 0-1-16,0 0-2 0,0 0 2 0,0 0 2 15,35-17-3-15,-9 10 3 0,3 0-4 0,4 1-12 16,-2-3-22-16,7 8-49 0,-13-13-61 0,16 21-101 16,-41-7-213-16,35-13-63 0,-12 19 220 15</inkml:trace>
  <inkml:trace contextRef="#ctx0" brushRef="#br0" timeOffset="27082.4348">23072 1872 1691 0,'-38'10'116'0,"38"-10"-85"0,0 0-15 16,0 0-6-16,0 0-5 0,28 12-2 16,-2-17 0-16,4-7-4 0,9-3-6 0,5-4-14 15,8 0-21-15,-1-9-46 0,15 17-99 0,-27-8-400 16,11-4 15-16,-5 3 203 0</inkml:trace>
  <inkml:trace contextRef="#ctx0" brushRef="#br0" timeOffset="27848.1069">23667 1329 1496 0,'0'0'78'0,"18"-11"-7"0,-18 11-21 16,18-22-24-16,-18 22-15 0,34-23-6 15,-13 13 0-15,0 0-2 0,1 0 2 0,-3 1-5 16,-1 3-12-16,-1-1 33 0,-17 7-38 0,27-4 17 16,-27 4 14-16,0 0-36 0,19 9 41 0,-19-9-11 15,0 0 1-15,5 27 6 0,-5-27-9 0,-8 36 5 16,-2-10-8-16,-1 3 5 0,-6 2-3 15,-1 5 6-15,-4-1-7 0,0 4 11 0,-2-3-9 16,4 3 8-16,1 1-8 0,2 0 4 16,2-1-8-16,4-3 5 0,4-5-9 0,3-6 6 15,7-4-5-15,3-4 5 0,-6-17-3 0,29 23 0 16,-6-18 4-16,4-3 4 0,6-8 8 0,2-2 3 16,1-9 1-16,2-2-5 0,-3-8-1 0,0-1-10 15,-3-7 3-15,-1-1-7 0,-2 0 5 0,-4-4-6 16,-3 2 8-16,-5 2-7 0,-4 1 6 0,-5 1-6 15,-3 1 5-15,-1 2-7 16,-4-2 3-16,0 1-4 0,0 3 2 0,-2 0-4 16,1 4-5-16,1 6 18 0,0 19-31 0,-1-25 17 15,1 25-27-15,0 0-14 0,0 0-25 0,0-20-29 16,0 20-50-16,0 0-87 0,0 0-225 0,22 26-67 16,-23-9 143-16</inkml:trace>
  <inkml:trace contextRef="#ctx0" brushRef="#br0" timeOffset="28394.9926">24165 1769 1305 0,'-20'8'244'0,"20"-8"-173"0,0 0-19 15,0 0-14-15,-17 9-20 0,17-9-5 0,0 0-1 16,0 0 3-16,-23 7-3 0,23-7-2 0,0 0-2 15,-22 10-2-15,22-10 1 0,0 0 2 0,-22 12 1 16,22-12 2-16,0 0-5 0,0 0 0 0,0 0-4 16,0 0-6-16,0 0 4 0,0 0-2 0,0 0 1 15,0 0 3-15,0 0 1 0,0 0-2 0,0 0 0 16,22 1 1-16,-22-1-3 0,23-14 0 16,-23 14 3-16,29-28-5 0,-29 28 3 0,29-29-2 15,-15 12 3-15,-2 0-2 0,-1-1 3 0,-2 1-3 16,-9 17 3-16,14-29-1 0,-14 29 2 15,6-22 2-15,-6 22 5 0,0 0 1 0,0 0 3 16,0 0 0-16,0 0-3 0,0 0-2 0,0 0-3 16,0 0-6-16,0 0-4 0,-20 4 1 15,20-4-2-15,-8 17 4 0,8-17 0 0,-3 17 2 16,3-17-2-16,3 18-1 0,-3-18 0 0,11 17 0 16,-11-17-1-16,20 11 4 0,-20-11 0 0,32 6 2 15,-14-7-2-15,3-1 1 0,0-4 1 0,-1 3-3 16,1-3 5-16,-3 0-8 0,-18 6 3 0,29-8-4 15,-29 8 1-15,21-8 6 0,-21 8-3 0,0 0 7 16,0 0-3-16,0 0 4 16,0 0 1-16,0 0-2 0,0 0 0 0,0 0-5 15,0 0-2-15,0 0 1 0,0 0 1 0,0 0-4 16,-13 19 1-16,13-19 2 0,-18 31-5 0,18-31 7 16,-14 30-11-16,14-30-5 0,-6 29-10 0,6-29-7 15,2 30-15-15,-2-30-2 0,10 27-22 0,-10-27-20 16,22 20-45-16,-22-20-56 0,35 15-87 0,-35-15-198 15,28 0 9-15,2 9 275 0</inkml:trace>
  <inkml:trace contextRef="#ctx0" brushRef="#br0" timeOffset="28738.7346">24709 1683 947 0,'0'0'179'0,"-18"-13"-38"0,18 13-24 16,-21-12-30-16,21 12-24 0,-18-6-11 0,18 6-11 15,-21 5-10-15,21-5-5 0,-22 18-2 0,22-18 0 16,-23 24 3-16,23-24 1 0,-27 30 2 0,14-13-3 16,2 3 3-16,0-3-5 0,11-17-3 0,-14 30-6 15,14-30 0-15,-8 26-10 0,8-26 3 0,4 25-6 16,-4-25 1-16,12 18-3 0,-12-18 1 0,21 12 0 16,-21-12-1-16,29 1 3 0,-12-5-4 15,1-2 2-15,2 0-3 0,-1-3 1 0,1-2-1 16,-1-3 1-16,-2 0-1 0,-17 14 3 15,28-29-3-15,-28 29 4 0,19-29-4 0,-19 29 3 16,9-30-2-16,-9 30 3 0,1-28-2 0,-1 28 1 16,-2-24-3-16,2 24 0 0,0 0-2 0,-14-20-2 15,14 20 0-15,0 0-3 0,-19 3 1 0,19-3-3 16,0 0-2-16,-18 29-6 0,18-29-4 16,-10 30-16-16,10-30-6 0,-2 33-30 0,2-33-33 15,10 35-75-15,-10-35-106 0,0 0-238 0,27 36 7 16,-27-36 395-16</inkml:trace>
  <inkml:trace contextRef="#ctx0" brushRef="#br0" timeOffset="29004.4">24974 1744 1041 0,'-18'5'110'0,"7"14"-18"0,-9-7-18 16,8 11-13-16,-5-3-17 0,4 5 6 0,-7-6-4 15,6 8 4-15,-6-5 29 0,7 1-50 0,-4-2 23 16,4-1-44-16,-1 0-10 0,3 0 2 16,11-20-12-16,-18 27-8 0,18-27-15 0,0 0-17 15,0 0-29-15,0 0-32 0,0 0-33 0,0 0-13 16,0 0-33-16,12-27-113 0,-9-4-95 0,20 23 182 15</inkml:trace>
  <inkml:trace contextRef="#ctx0" brushRef="#br0" timeOffset="29145.0899">24904 1752 1084 0,'-8'-20'229'0,"8"20"-36"0,0 0-58 16,0 0-40-16,0 0-37 0,-13 19-20 0,13-19-13 16,-7 18-5-16,7-18-10 0,1 24-3 0,-1-24-6 15,10 27 0-15,-10-27-11 16,21 27-7-16,-21-27-19 0,31 23-25 0,-6-5-67 15,-25-18-119-15,40 2-319 0,-16 7-15 0,-5-7 332 16</inkml:trace>
  <inkml:trace contextRef="#ctx0" brushRef="#br0" timeOffset="29632.0436">23552 2323 1504 0,'0'0'134'16,"38"-12"-28"-16,-11 0-14 0,14 5-26 16,4-4-17-16,10 1-13 0,7-1-11 0,7 2-8 15,4-3-7-15,9 1-6 0,0 2-1 16,0 1-3-16,4 2 0 0,-3 0-4 0,2 1-5 16,-2 0-8-16,1 3-6 0,-5-1-13 0,-3 3-11 15,-6-5-23-15,-2 11-47 0,-21-15-52 0,13 23-107 16,-31-9-246-16,-2-6 8 0,0 12 273 15</inkml:trace>
  <inkml:trace contextRef="#ctx0" brushRef="#br0" timeOffset="30092.194">23882 2607 1611 0,'-23'2'172'16,"23"-2"-129"-16,0 0-22 0,0 0-9 0,0 0-9 15,33-23 1-15,-9 11 8 0,6-2 0 16,7 1 5-16,6 1-4 0,-1 0-5 0,1 2-3 15,-4 3-3-15,-5 1-2 0,-4 3 0 0,-6 2 1 16,-4 2 1-16,-20-1 2 0,27 8 3 0,-27-8 3 16,0 0 2-16,4 25 2 0,-4-25-2 0,-21 37 0 15,-3-12-5-15,-2 4-6 0,-12 0 23 16,-3 3-18-16,-6-1-6 0,-1 4 0 0,0-4 0 16,2 1 0-16,6-2 0 0,5-4 0 0,6-5 0 15,9-3 0-15,20-18 0 0,-21 27 0 0,21-27 0 16,4 21 0-16,-4-21 0 0,26 19 0 0,-3-12 0 15,10-1 0-15,5-4 0 0,6-2 0 0,7-1 0 16,-1-4 0-16,2 2 0 0,-2-3 0 16,3 3 0-16,-7-2 0 0,5 7-81 15,-11-10-48-15,14 20-70 0,-25-25-116 0,10 17-265 16,-4 1 45-16,-11-9 328 0</inkml:trace>
  <inkml:trace contextRef="#ctx0" brushRef="#br0" timeOffset="30234.9975">24623 3017 1701 0,'0'0'183'0,"0"0"-92"0,0 0-19 16,0 0-72-16,0 0 0 0,0 0 0 0,0 0 0 15,0 0 0-15,0 0 0 0,0 0 0 0,0 0 0 16,0 0 0-16,13-19 0 0,-13 19 0 0,4-21 0 16,-4 21-31-16,1-20-78 0,-1 20-107 0,0 0-362 15,0 0-30-15,-18-13 104 0</inkml:trace>
  <inkml:trace contextRef="#ctx0" brushRef="#br1" timeOffset="175007.9421">1386 2811 800 0,'0'0'283'0,"0"0"-188"0,0 0-20 16,3-20-9-16,-3 20-4 0,0 0-2 0,0 0-12 15,0 0-19-15,0 0-13 0,0 0-13 16,-8 21-1-16,1 1-5 0,-2 9 5 0,-2 11-9 16,-2 9 11-16,-4 7-12 0,-4 3 14 0,0 3-15 15,-4 1-4-15,2 3 22 0,1 1-22 0,2-2 23 16,0 1-4-16,2-5-16 0,1-5 5 16,8-5-36-16,0-14-24 15,18 3-84-15,-10-22-130 16,1-20-205-16,41 32 6 0,-21-40 467 0</inkml:trace>
  <inkml:trace contextRef="#ctx0" brushRef="#br1" timeOffset="175374.3217">1671 3293 1360 0,'-17'10'109'0,"17"-10"-85"0,-22 28-27 15,22-28 3-15,0 17 4 0,0-17 7 16,20 10 2-16,-1-6 1 0,1-3-8 0,8-2-1 16,5-5 5-16,4-2-1 0,4-7 1 15,3-1-4-15,0-2-1 0,2-2 10 0,-2-1-31 16,-4 0 32-16,-5 1-32 0,-5 2 16 0,-5 1 5 16,-5 4 2-16,-20 13 19 0,22-17 9 0,-22 17 8 15,0 0-7-15,-16-17-13 0,16 17-15 0,-35-6-3 16,11 4-2-16,-5 4 2 0,-4 1 1 15,-5 5 2-15,-2 2 3 0,-4 5-1 0,0 3 4 0,2 4-2 16,1 3-13-16,4 3 25 16,4 1-28-16,6 1 22 0,8 2-12 0,3-3-11 15,8 1 7-15,6-2-7 0,7 0 5 0,7-2-4 16,5-3 2-16,9-1-9 0,4-6-3 0,11-5-13 16,4-11-12-16,13-2-22 0,-3-16-28 0,20 7-66 15,-15-27-113-15,22 3-275 0,0 0 41 0,-6-19 344 16</inkml:trace>
  <inkml:trace contextRef="#ctx0" brushRef="#br1" timeOffset="175557.5221">2940 2419 1301 0,'-13'19'121'0,"-17"-3"-32"0,9 20-3 0,-11 2-11 15,8 17-16-15,-9 7 1 0,3 9-37 16,-2 5 5-16,4 7-12 0,1 1-21 0,3 0 12 15,3 0-17-15,4-4-2 0,6-2 2 0,2-6-32 16,9-2-14-16,-5-14-33 0,17 8-49 0,-12-25-38 16,22 13-72-16,-15-18-144 0,5-11-61 0,14 8 220 15</inkml:trace>
  <inkml:trace contextRef="#ctx0" brushRef="#br1" timeOffset="175985.7308">2562 3190 1583 0,'-28'0'113'0,"28"0"-76"16,-29 9-12-16,29-9-3 0,0 0-5 0,0 0-7 15,0 0-9-15,-2 18-3 0,2-18 1 0,35 12 2 0,-7-10-2 0,7-4 2 0,8-5-1 16,5-4-2-16,8-5 3 0,4-1-4 0,7-2 1 16,2 0-4-16,0 0 5 0,3 0-5 0,-3 3 6 15,-2 1-2-15,-1 1 3 0,-5 3-3 16,-9 2 3-16,-9 3-2 0,-13 4 1 0,-8 4-1 15,-22-2 8-15,0 0 7 0,0 0 5 0,4 21 5 16,-4-21-8-16,-33 31-5 0,6-11-3 16,-5 6 7-16,-4 0-3 0,-3 2 7 0,-5 1-7 15,3-2-11-15,2-2 22 0,5-2-26 0,7-6 23 16,9-2-14-16,18-15-8 0,0 0-2 0,-11 16-4 16,11-16 1-16,23 3 3 0,1-2 3 0,7-6 1 15,5-2-1-15,8-3 1 0,2-2-1 0,4 1 2 16,-1 3-2-16,-2 2 2 0,-4 3-2 0,-8 6 0 15,-6 2 2-15,-8 3-2 0,-21-8 2 16,25 28-1-16,-20-9 2 0,-4 4-2 0,-5 4 5 16,-6 1-5-16,-5 1 4 0,-5 1-7 15,-5-2-3-15,1-2-6 0,0-3-2 0,2-2-14 16,-1-9-8-16,23-12-31 0,-38 10-43 0,38-10-90 16,-29-8-229-16,24-10-136 0,4-2 66 0,-5-24 499 15</inkml:trace>
  <inkml:trace contextRef="#ctx0" brushRef="#br1" timeOffset="176126.3509">3322 2580 1662 0,'-25'35'26'0,"-1"6"-35"0,5 1 24 16,2 0-34-16,10 7-70 0,-11-21-152 15,19 12-330-15,4-4 22 0,3-13 325 0</inkml:trace>
  <inkml:trace contextRef="#ctx0" brushRef="#br1" timeOffset="176626.3864">4420 3114 1663 0,'0'0'28'0,"0"0"-23"0,0 0-3 16,0 0 10-16,15 26 5 0,-15-5 9 0,-4 3-2 15,1 6-12-15,-6 0 26 0,2 4-28 0,-3-2 21 16,0 3-16-16,2-2-11 16,1-2 5-16,2-2-5 0,3-4 4 0,4-6-6 15,3-2 2-15,-5-17-5 0,23 23 1 0,-4-17-1 16,5-4 2-16,7-5 0 0,4-6 0 0,2-6 3 16,2-8-5-16,2-5 4 0,-2-4-4 0,0-2 5 15,-3 1-7-15,-5-2-8 0,-2 3 23 0,-6 1-22 16,-2 3 23-16,-4 2-8 0,-5 5-5 0,-4 1 3 15,-8 20-2-15,8-24 5 0,-8 24 3 16,0 0 5-16,0 0 0 0,0 0-2 0,0 0-8 16,0 0-5-16,-17 13 0 0,8 4-3 0,-1 6 4 15,-1 5-4-15,2 4-8 0,0 0 21 0,3 1-26 16,2 0 16-16,4-2-17 0,8-1-18 16,0-6-7-16,12 2-27 0,-20-26-31 0,46 35-50 15,-29-36-64-15,27 14-160 0,-9-9-136 16,-1-17 70-16,16 15 441 0</inkml:trace>
  <inkml:trace contextRef="#ctx0" brushRef="#br1" timeOffset="176938.8803">5407 3000 1655 0,'0'0'100'16,"-37"11"-58"-16,9 1 1 0,-2 1-3 15,2 3-6-15,-1 4-14 0,1 2-1 0,0 1-6 16,1 0 3-16,5-2-5 0,5 0-1 15,5-4-8-15,12-17-2 0,-7 29-4 0,7-29-10 16,12 26 11-16,-12-26-11 0,31 23 26 0,-6-13-11 16,3-4 13-16,4-2-14 0,5-2 0 0,1-1-1 15,1 1 1-15,-3 0 1 0,-3 0 0 0,-6 3-1 16,-5 1 1-16,-5 3 0 0,-17-9-1 16,17 22 2-16,-15-6-2 0,-2 6 3 0,-6 4-4 15,-4 3 5-15,-7 3-6 0,-6 1 6 0,-2 2-7 16,-2 0 6-16,-1-2-6 0,2-4 4 0,4-6-6 15,4-6-3-15,18-17-19 0,-17 15-20 0,17-15-38 16,0 0-41-16,0 0-80 0,15-19-153 16,8 0-198-16,6-4 36 0,-2-20 455 15</inkml:trace>
  <inkml:trace contextRef="#ctx0" brushRef="#br1" timeOffset="177252.5385">5690 3332 1702 0,'6'18'94'0,"-6"-18"-87"16,-8 24 5-16,8-24 3 0,0 0 6 16,26 18 2-16,-6-15 3 0,4-6-1 0,6-2-1 15,8-5-8-15,5-5-8 0,5-3-2 0,5-3-7 16,3-2-12-16,-3-2 23 0,-7 1-22 16,-6 2 22-16,-10 1-8 0,-11 6-1 0,-19 15 4 15,17-27 1-15,-17 27 2 0,-6-22-2 0,6 22-1 16,-27-20-3-16,7 13-1 0,-7 1-2 0,-5 6 2 15,-3 3 3-15,-6 7 5 0,-1 6 7 32,0 4-7-32,0 4-9 0,3 4 0 0,5 2 0 15,5-1 0-15,6 3 0 0,5-3 0 0,7-1 0 16,5-2 0-16,7-2 0 0,8-1 0 0,3-3 0 16,10-3 0-16,1-4 0 0,12-3-25 0,-1-8-45 15,16 5-46-15,-7-18-69 0,27 22-113 0,-4-18-298 16,3-6 35-16,11 8 366 0</inkml:trace>
  <inkml:trace contextRef="#ctx0" brushRef="#br1" timeOffset="177876.2839">7547 2624 1239 0,'0'0'216'0,"0"0"-203"15,0 0-7-15,0 0 6 0,-18 22-11 16,18-22 22-16,-15 35-14 0,4-6 16 0,3 15 18 16,-8 0-9-16,5 13 8 0,-5 5-26 0,2 2 1 15,1 6-23-15,1-2 13 0,4-2 3 0,-1-1-21 16,1-6 21-16,3-4-24 0,1-4-8 0,3-7-3 16,6 2-31-16,-6-16-21 0,15 11-83 0,-15-23-33 15,20 11-80-15,-5-7-209 0,-14-22 86 16,33 17 389-16</inkml:trace>
  <inkml:trace contextRef="#ctx0" brushRef="#br1" timeOffset="178222.8935">7261 3137 1724 0,'0'0'75'0,"0"0"-34"0,-17-8-17 16,17 8-9-16,0 0-9 0,0 0-5 0,0 0-2 15,21-10 2-15,-21 10 1 0,39-13 2 16,-10 4-2-16,4 1 1 0,5-3-3 0,2 2 0 16,1 2-1-16,0 1-4 0,2 1-7 0,-1 2-6 15,0-1-4-15,-1 3 1 0,-3-2 2 0,1 3 2 16,-3-1 3-16,1 2-6 0,-4-1 0 16,-2 3 4-16,-3-3 0 0,-4 1 3 0,-4-1-3 15,-2 1-3-15,-18-1-1 0,23-1 5 0,-23 1 4 16,0 0 1-16,0 0 4 0,0 0 4 0,0 0 4 15,3 18 3-15,-3-18 7 0,-15 26 3 0,7-7 6 16,-5 1 0-16,3 6 3 0,-4 2-12 0,3 3-7 16,-1 2 28-16,4 2-31 0,-2-4 27 15,1-1-20-15,4-3-13 0,2-2 4 16,4-2-15-16,-1-6-16 0,8 3-33 0,-8-20-27 16,21 20-30-16,-21-20-82 0,31 0-145 0,-10-2-140 15,-4-19 80-15,18 14 408 0</inkml:trace>
  <inkml:trace contextRef="#ctx0" brushRef="#br1" timeOffset="178852.2582">8102 2800 1874 0,'0'0'25'0,"0"0"-23"0,0 0-5 15,0 0 1-15,6 17 5 0,-6-17 11 0,19 11 5 0,-19-11 6 16,26 13-3-16,-26-13-2 0,34 14-9 15,-14-6-3-15,2-1-4 0,0 3-1 16,-1-1-2-16,-3 3 0 0,-1 2-1 0,-17-14 3 16,26 33-3-16,-17-12 3 0,-1 4-3 0,-5 1 4 15,-3 2-4-15,-3 1 5 0,-3 0-6 0,-3 1 4 16,-2 0-4-16,-1-1 3 0,0-3-2 0,0-3-10 16,-1-4 22-16,3-2-21 0,10-17 18 0,-15 20-9 15,15-20 0-15,0 0 0 0,0 0 0 0,0 0 0 16,0 0-3-16,0 0 0 0,0 0-12 15,10-25 12-15,1 6-8 0,2-4 21 0,4-3-8 16,0-2 8-16,2-1-8 0,-1 0-4 0,-1 2 4 16,0 0-3-16,-2 3 3 0,1 2-4 15,-1 5 3-15,-15 17-2 0,22-23 3 0,-22 23-2 16,0 0 0-16,0 0 1 0,0 0-1 0,0 0 0 16,0 0-1-16,0 0 1 0,0 0 1 15,13 30 3-15,-14-12-4 0,0 2 4 0,-3 0-5 16,2 2 3-16,-2 0-2 0,1-2 0 0,2 1 0 15,1-3 0-15,1-1 0 0,-1-17 0 0,9 27 0 16,-9-27-1-16,18 18-1 0,-18-18 2 0,31 7 0 16,-12-8 0-16,5-4 2 0,2-3-1 0,3-6-1 15,3-1 0-15,-1-5 0 0,5-2 0 0,-4-1 0 16,3-2 0-16,-4 2 0 0,-2 1 0 16,-2 3 0-16,-4 2 0 0,-5 4 0 15,-18 13 0-15,21-15 0 0,-21 15 0 0,0 0 0 16,0 0 0-16,0 0 0 0,0 0 0 0,-1 22 0 15,-5-4 0-15,-4 9 0 0,-3 3 0 0,-3 3 0 16,0-1 0-16,1 1 0 0,2-2 0 0,3 0 0 16,3-4 0-16,5 1-12 0,0-4-24 0,7-1-13 15,-5-23-13-15,22 37-32 0,-22-37-43 16,45 26-169-16,-28-21-228 0,16-7-27 0,5 1 306 16</inkml:trace>
  <inkml:trace contextRef="#ctx0" brushRef="#br1" timeOffset="179024.1277">9310 3003 1664 0,'0'0'98'0,"-23"7"-49"0,23-7 0 15,-28 22-6-15,15-4-9 0,-3 5-10 0,0 5-3 16,1 4 0-16,1 4 0 0,2 0-12 0,1 1-7 16,1 1 8-16,4-2-21 0,3-2 16 0,1-1-17 15,6-4-13-15,1-5-8 0,6-1-24 0,-11-23-8 16,29 37-59-16,-29-37-105 0,35 1-368 0,-16-2 17 15,-1-10 264-15</inkml:trace>
  <inkml:trace contextRef="#ctx0" brushRef="#br1" timeOffset="179461.6963">9533 2878 1887 0,'0'0'38'0,"-2"17"-13"0,2-17 4 16,0 0 6-16,23 22-2 0,-23-22-33 0,19 16 0 16,-19-16 0-16,21 15 0 0,-21-15 0 0,23 16 0 15,-23-16 0-15,18 18 0 0,-18-18 0 0,11 24 0 16,-11-24 0-16,1 36 0 0,-3-13 0 0,-7 3 0 16,-4 6 0-16,-5 1 0 15,-3 3 0-15,-5 1 0 0,0 2 0 0,-2-3 0 16,-1 0 0-16,4-3 0 0,3-5 0 0,7-4 0 15,4-5 0-15,11-19 0 0,-14 20 0 0,14-20 0 16,0 0 0-16,0 0 0 0,26-8 0 0,-7-9 0 16,8-8 0-16,3-8 0 0,6-4 0 0,3-3 0 15,-2 0 0-15,3-3 0 0,-3-1 0 0,1-1 0 16,-3 2 0-16,-2 2 0 0,-5 2 0 16,-5 5 0-16,-3 4 0 0,-3 6 0 0,-3 7 0 15,-14 17 0-15,0 0 0 0,0 0 0 0,0 0 0 16,0 0 0-16,0 29 0 0,-11 1 0 0,-5 5 0 15,-1 4 0-15,1-1 0 0,2 2 0 16,5 0 0-16,4-1 0 0,4-4 0 0,6-2 0 16,3-3 0-16,7-1-5 0,2-5-36 0,10 0-15 15,0-9-16-15,11 4-37 0,-6-19-46 16,22 18-102-16,-20-20-221 0,14-7-68 0,6 6 219 16</inkml:trace>
  <inkml:trace contextRef="#ctx0" brushRef="#br1" timeOffset="179883.539">10333 3045 1355 0,'-27'27'457'0,"-7"-26"-387"16,3 7-16-16,-6 2-1 0,2 6-10 0,-3 2-28 15,2 4-15-15,-1 1 0 0,8 2 0 16,5-1 0-16,7-1 0 0,7-1 0 0,5-3 0 16,8 0 0-16,5-2 0 0,-8-17 0 0,35 25 0 15,-9-17 0-15,4-5 0 0,7-3 0 0,3-6 0 16,1-5 0-16,1-4 0 0,-2-3 0 0,-3-4 0 15,-2 2 0-15,-5-3 0 0,-2 0 0 16,-5-1 0-16,-4 0 0 0,-4-1 0 0,-3 2 0 16,-2 0 0-16,-4 4 0 0,-6 19 0 0,6-25 0 15,-6 25 0-15,0 0 0 0,0 0 0 0,0 0 0 16,0 0 0-16,-24 30 0 0,9 1 0 0,-2 13 0 16,-2 8 0-16,-2 6 0 0,-2 8 0 15,1 6 0-15,-1 5 0 0,1 5 0 0,-1 2 0 16,1-1 0-16,1-6 0 0,-1-7 0 15,3-6 0-15,0-9 0 0,2-5 0 0,1-10 0 16,1-5 0-16,1-6 0 0,-1-2 0 0,0-7 0 16,15-20 0-16,-25 26 0 0,25-26 0 0,-20 2 0 15,20-2 0-15,-19-15 0 0,19 15 0 0,-18-35 0 16,9 10 0-16,2 0 0 0,-2-6 0 0,3-1 0 16,-2-7 0-16,4-2 0 0,-3-10-1 15,7 1-110-15,-10-21-88 0,28 8-455 0,-14-3 16 16,6 2 195-16</inkml:trace>
  <inkml:trace contextRef="#ctx0" brushRef="#br1" timeOffset="180492.9748">11875 2737 924 0,'18'-20'158'0,"-21"-4"-64"15,3 24-1-15,0-41 19 0,0 41 5 0,-3-40-53 16,5 22 23-16,-13-7-39 0,3 5 4 0,-6-4-3 16,2 6-15-16,-7-1-3 0,1 7-7 0,-3 2-3 15,0 6-7-15,-3 8-7 0,1 3-1 16,-1 10 0-16,-2 6 3 0,1 9-5 15,-3 5-6-15,1 10 22 0,0 8-16 0,2 5 18 16,2 9-2-16,0 2-16 0,3 3 8 0,0 1-14 16,3 0 9-16,1-5 1 0,4-3-15 0,5-8 12 15,4-6-23-15,6-4-8 0,4-8-3 0,5-3-18 16,0-7-8-16,9-1-21 0,-21-30-16 0,37 40-31 16,-37-40-20-16,36 18-25 0,-36-18-24 15,30-4-32-15,-30 4-96 0,13-26-65 0,4 22 239 16</inkml:trace>
  <inkml:trace contextRef="#ctx0" brushRef="#br1" timeOffset="181711.9475">11225 3131 1793 0,'-17'4'65'0,"17"-4"-37"16,0 0-12-16,0 0-7 0,0 0-4 0,20-14 4 15,0 5 11-15,6-1 3 0,5-4 4 0,5 0-6 16,3-2-5-16,5 2-6 0,-1 1-5 0,-1 2-5 15,-2 2 0-15,-3 3 0 0,-6 3 0 0,-1 1 0 16,-4 4 0-16,-3 2 0 0,-2 3 0 0,-21-7 0 16,27 21 0-16,-27-21 0 0,16 34 0 15,-10-11 0-15,-5 4 0 0,-1 4 0 0,-4 3 0 16,-4 1 0-16,-3 0 0 0,-3 0 0 0,1-1 0 16,1 1 0-16,1-2 0 0,0-3 0 15,3-3 0-15,0-6 0 0,8-21 0 0,-7 29 0 16,7-29 0-16,0 0 0 0,0 0 0 0,0 0 0 15,0 0 0-15,0 0 0 0,19-2 0 0,-19 2 0 16,27-40 0-16,-10 11 0 0,1-6 0 16,2-4 0-16,-1 1 0 0,2-5 0 0,-3 0 0 15,-1 0 0-15,-1-1 0 0,-1 0 0 0,-3 5 0 16,1 2 0-16,-1 7 0 0,-2 4 0 0,-1 8 0 16,-9 18 0-16,11-19 0 0,-11 19 0 0,0 0 0 15,0 0 0-15,0 0 0 0,0 0 0 0,0 0 0 16,13 25 0-16,-13-25 0 0,22 32 0 0,-9-15 0 15,4 0 0-15,3-2 0 16,4 1 0-16,4-1 0 0,2-3 0 0,4-1 0 16,1-2 0-16,1-3 0 0,2-1 0 0,2-2 0 15,-2-2 0-15,-1-2 0 0,0-3 0 0,-4-1 0 16,-3 0 0-16,-7 0 0 0,-6 1 0 0,-17 4 0 16,17-7 0-16,-17 7 0 0,0 0 0 0,0 0 0 15,0 0 0-15,-27-7 0 0,9 10 0 16,-7 1 0-16,-5 6 0 0,-1 3 0 0,-5 3 0 15,0 4 0-15,-2 0 0 0,1 4 0 0,0 0 0 16,1 3 0-16,5 0 0 0,0-1 0 0,6 2 0 16,6-4 0-16,3 0 0 0,8-2 0 0,4-1 0 15,4-3 0-15,0-18 0 0,22 29 0 16,-4-19 0-16,8-3 0 0,3-3 0 0,5-6 0 16,2-3 0-16,6-5 0 0,0-3 0 15,1-5 0-15,-2-1 0 0,-2-4 0 0,-3-1 0 16,-3-3 0-16,-1-1 0 0,-5 1 0 0,-3-1 0 15,-5-1 0-15,-5 1 0 0,-3 1 0 0,-4 1 0 16,-3 0 0-16,-4 3 0 0,-3 2 0 0,0 0 0 16,3 21 0-16,-11-28 0 0,11 28 0 0,0 0 0 15,-17-20 0-15,17 20 0 0,0 0 0 0,0 0 0 16,0 0 0-16,0 0 0 0,0 0 0 16,0 0 0-16,1 23 0 0,-1-23 0 15,14 18 0-15,-14-18 0 0,25 14 0 0,-25-14 0 16,33 11 0-16,-15-6 0 0,5-3 0 0,1 0 0 15,1-1 0-15,-1 0 0 0,-1-1 0 0,-2 2 0 16,-4 1 0-16,-17-3 0 0,27 8 0 0,-27-8 0 16,17 12 0-16,-17-12 0 0,8 17 0 15,-8-17 0-15,1 26 0 0,-4-9 0 0,-5 2 0 16,0 3 0-16,-6 1 0 0,0 0 0 0,-2 1 0 16,0 0 0-16,-2-1 0 0,2 1 0 0,-1-2 0 15,3-1 0-15,14-21 0 0,-22 30 0 0,22-30 0 16,0 0 0-16,-8 20 0 0,8-20 0 0,0 0 0 15,0 0 0-15,25-10 0 0,-25 10 0 16,35-28 0-16,-14 7 0 0,-1-2 0 16,3-2 0-16,1 1 0 0,-4-1 0 0,1 2 0 15,-4 2 0-15,-1-1 0 0,0 3 0 0,-3 0 0 16,0 3 0-16,-13 16 0 0,19-25 0 0,-19 25 0 16,0 0 0-16,15-19 0 0,-15 19 0 0,0 0 0 15,0 0 0-15,0 0 0 0,0 0 0 0,0 0 0 16,4 22 0-16,-4-22 0 0,1 24 0 0,-1-24 0 15,1 27 0-15,-1-27 0 0,4 25 0 16,-4-25 0-16,10 20 0 0,-10-20 0 0,20 14 0 16,-20-14 0-16,31 8 0 0,-12-8 0 0,1 0 0 15,0-5 0-15,4 1 0 0,-1-6 0 16,1-1 0-16,2-2 0 0,-2-1 0 0,0-1 0 16,0-1 0-16,-3 0 0 0,0 1 0 0,-4 1 0 15,-17 14 0-15,25-19 0 0,-25 19 0 16,0 0 0-16,0 0 0 0,0 0 0 0,0 0 0 15,0 0 0-15,0 0 0 0,4 25 0 0,-11-4 0 16,-1 4 0-16,-1 1 0 0,-1 0 0 0,3-2 0 16,1 2 0-16,0-1 0 0,3-1 0 0,1-2 0 15,3 0 0-15,-2-5-49 0,9 7-104 0,-8-24-151 16,0 0-332-16,7 24 40 0,-7-24 288 0</inkml:trace>
  <inkml:trace contextRef="#ctx0" brushRef="#br1" timeOffset="182597.6093">14514 3126 1203 0,'0'0'165'0,"0"0"-57"0,0 0-11 0,0 0-16 15,-23-20-30-15,23 20-29 0,-19-6-7 16,19 6 1-16,-36 0 3 0,16 3 3 16,-5 1-3-16,2 3 1 0,-3-1 4 0,1 5 1 15,-2 0-2-15,3 5 2 0,-1-1-2 0,0 6 1 16,2 0-1-16,4-1-14 0,-1 2 20 0,7 0-26 16,1-3-2-16,3 2-1 0,6-2 0 0,1-1 0 15,2-18 0-15,11 30 0 0,-11-30 0 0,25 26 0 16,-8-18 0-16,2-1 0 0,3-3 0 0,1-4 0 15,1-2 0-15,4-6 0 0,3-3 0 16,-1-4 0-16,1-3 0 0,0-4 0 0,-2-2 0 16,2-4 0-16,-6 1 0 0,-3-1 0 0,-2 2 0 15,-3-1 0-15,-4 1 0 0,-3 0 0 16,-4 1 0-16,-2 2 0 0,-4 3 0 0,-4 3 0 16,4 17 0-16,-9-21 0 0,9 21 0 0,0 0 0 15,0 0 0-15,-22-12 0 0,22 12 0 0,0 0 0 16,0 0 0-16,0 0 0 0,-15 19 0 15,15-19 0-15,1 17 0 0,-1-17 0 0,11 20 0 16,-11-20 0-16,22 20 0 0,-3-10 0 0,-1-4 0 16,4 0 0-16,1-2 0 0,-2 0 0 0,1-2 0 15,0 1 0-15,-1-2 0 0,-1 2 0 0,-20-3 0 16,29 4 0-16,-29-4 0 0,20 5 0 0,-20-5 0 16,0 0 0-16,0 0 0 0,0 0 0 15,0 0 0-15,17 21 0 0,-17-21 0 16,-3 17 0-16,3-17 0 0,-9 29 0 0,1-11 0 15,-3 1 0-15,-1 3 0 0,0 1 0 0,-1 0 0 16,1 2 0-16,-1 0 0 0,1-1 0 0,4-1 0 16,-1-5 0-16,9-18 0 0,-7 28 0 0,7-28 0 15,0 0 0-15,4 17 0 0,-4-17 0 0,0 0 0 16,18-4 0-16,-18 4 0 0,25-19 0 16,-8 0 0-16,3-4 0 0,2-2 0 0,0-3 0 15,2 0 0-15,-1-1 0 0,-2 4 0 0,2 1 0 16,-4 2 0-16,2 4 0 0,-21 18 0 0,29-25 0 15,-29 25 0-15,17-9 0 0,-17 9 0 16,0 0 0-16,0 0 0 0,8 24 0 0,-8-6 0 16,0 4 0-16,-2 2 0 0,0 4 0 0,-1 1 0 15,2-2 0-15,4 2 0 0,-2-5 0 16,6 1 0-16,-1-6-84 0,12 6-54 0,-18-25-85 16,41 17-295-16,-22-11-63 0,1-5 79 0</inkml:trace>
  <inkml:trace contextRef="#ctx0" brushRef="#br1" timeOffset="182944.062">15176 3282 1753 0,'0'0'52'0,"0"0"-27"0,0 0 0 16,-1 20 6-16,1-20-2 0,0 0 5 0,26 21-6 15,-9-13 0-15,3-5-10 0,4 1-4 0,3-4-4 16,3-1-10-16,2-2 0 0,2-2 0 15,0-2 0-15,0 0 0 0,-2-3 0 16,-6-1 0-16,-1 2 0 0,-6-1 0 0,-19 10 0 16,28-22 0-16,-28 22 0 0,11-23 0 0,-11 23 0 15,-6-26 0-15,6 26 0 0,-18-25 0 0,18 25 0 16,-27-18 0-16,9 12 0 0,0 4 0 0,-4 2 0 16,0 3 0-16,-1 4 0 0,0 2 0 0,-1 3 0 15,3 4 0-15,0 1 0 0,-1 5 0 16,4-1 0-16,2 2 0 0,3-1 0 0,4-1 0 15,3-1 0-15,4 0 0 0,4-1 0 0,3-2 0 16,6 0 0-16,-11-17 0 0,30 26-43 0,-8-17-22 16,16 5-22-16,-1-17-96 0,33 8-418 0,-6-8 3 15,12-3 129-15</inkml:trace>
  <inkml:trace contextRef="#ctx0" brushRef="#br1" timeOffset="183553.4939">16325 3292 1641 0,'0'0'69'0,"0"0"-44"15,0 0 2-15,17-12 2 0,-17 12 3 0,30-15-28 16,-6 6 30-16,0-2-30 0,4 1 29 0,3-2-16 16,1 1-9-16,1-1-1 0,-1 1-5 0,-1 0 3 15,-2 2-5-15,-1-2 3 0,-2 1-4 0,-3 0 3 16,-5 2-1-16,-18 8 1 0,27-16 2 0,-27 16 8 15,0 0 2-15,0 0 5 0,5-18-2 16,-5 18-7-16,-17-10-5 0,17 10-2 0,-35-6-3 16,11 6 2-16,-1 3-1 0,-3 2 3 0,-3 1 2 15,0 3 0-15,-2 2-6 0,-2 4 0 0,1 2 0 16,-2 2 0-16,6 3 0 0,3 1 0 16,4 1 0-16,4 0 0 0,4 3 0 0,7-1 0 15,3 2 0-15,5 0 0 0,5-3 0 16,7 1 0-16,5-5 0 0,6-1 0 0,5-6 0 15,6-3 0-15,7-4 0 0,6-3 0 0,0-8 0 16,6 1-27-16,-3-8-25 0,5 1-18 0,-8-10-36 16,11 11-43-16,-21-22-68 0,19 21-141 0,-11-12-154 15,-11-5 33-15,5 13 403 0</inkml:trace>
  <inkml:trace contextRef="#ctx0" brushRef="#br1" timeOffset="183881.6015">17046 3142 1733 0,'0'0'91'0,"-28"23"-43"0,28-23-5 16,-27 30-11-16,15-12-5 0,-2 3-7 0,0 2-9 16,2-1 20-16,0 3-26 0,2 0 1 0,1 2-6 15,-1 0 0-15,1-2 0 0,2-2 0 0,2-4 0 16,1-2 0-16,4-17 0 0,0 26 0 16,0-26 0-16,0 0 0 0,0 0 0 0,22 11 0 15,-22-11 0-15,19-9 0 0,-19 9 0 0,26-27 0 16,-9 8 0-16,2-5 0 0,0-1 0 0,-1-3 0 15,1 1 0-15,-1 2 0 0,-2 1 0 0,-3 3 0 16,0 2 0-16,-2 2 0 0,-11 17 0 0,22-26 0 16,-22 26 0-16,18-13 0 15,-18 13 0-15,0 0 0 0,22 5 0 0,-22-5 0 16,15 22 0-16,-5-5 0 0,-2 1 0 0,2 2 0 16,-2 2 0-16,2 2 0 0,0 0 0 0,3 2-2 15,2-3-26-15,4 1-13 0,0-8-19 0,9 4-31 16,-8-14-38-16,23 15-94 0,-21-19-246 0,17-2-78 15,2 1 91-15</inkml:trace>
  <inkml:trace contextRef="#ctx0" brushRef="#br1" timeOffset="184225.3892">17607 3246 1874 0,'-31'5'46'0,"0"0"-10"0,3 4-10 0,1 1 21 16,3 4-29-16,1 3-18 0,3 2 0 0,4-1 0 15,5 0 0-15,7 0 0 0,2-1 0 16,2-17 0-16,12 28 0 0,-12-28 0 0,36 18 0 16,-9-15 0-16,7-4 0 0,3-7 0 0,7-4 0 15,2-8 0-15,2-3 0 0,-1-3 0 0,-1-2 0 16,-2-2 0-16,-4 0 0 0,-3-3 0 0,-6 0 0 16,-1 1 0-16,-6-2 0 0,-5-1 0 0,0 0 0 15,-4-3 0-15,-2 1 0 0,-4 0 0 16,-3 3 0-16,-3 4 0 0,-2 6 0 0,-3 7 0 15,2 17 0-15,0 0 0 0,-20-13 0 16,20 13 0-16,-27 18 0 0,10 1 0 0,-2 10 0 16,-3 8 0-16,0 5 0 0,-2 4 0 0,3 1 0 15,2 3 0-15,0-3 0 0,7 0 0 0,2-6 0 16,9 0-14-16,-1-12-113 0,18 16-110 0,-21-17-343 16,23 0-31-16,-1-4 134 0</inkml:trace>
  <inkml:trace contextRef="#ctx0" brushRef="#br1" timeOffset="185022.3266">18868 2769 1391 0,'0'0'80'0,"5"-29"3"0,-5 29-9 16,3-19-12-16,-3 19-10 0,0 0-6 0,0 0 4 16,0 0-4-16,0 0-10 0,0 0-17 0,0 0-9 15,-19 12-7-15,19-12 1 0,-24 36 2 0,10-9 11 16,-3 5-4-16,1 4 9 0,-2 2-7 0,1 5 3 16,-1 2-18-16,1-1 0 0,1 1 0 0,2-1 0 15,0-2 0-15,6-1 0 0,-3-2 0 16,3-2 0-16,2-3 0 0,1-4 0 0,5-2 0 15,2-2 0-15,1-6 0 0,2-3 0 0,-5-17 0 16,15 23 0-16,-15-23 0 0,19 12 0 0,-19-12 0 16,22 1 0-16,-22-1 0 0,20-9 0 15,-20 9 0-15,19-21 0 0,-7 4 0 0,-1-2 0 16,0-2 0-16,-1-1 0 0,-3-1 0 0,0 2 0 16,-2-1 0-16,3 0 0 0,-2 2 0 15,1-1 0-15,1 2 0 0,-8 19 0 0,15-28 0 16,-15 28 0-16,0 0 0 0,18-17 0 0,-18 17 0 15,0 0 0-15,20 2 0 0,-20-2 0 0,22 15 0 16,-22-15 0-16,26 25 0 0,-26-25 0 0,30 33 0 16,-17-16 0-16,-1 1 0 0,-5 3 0 0,1-2 0 15,-6 1 0-15,-3-1 0 0,-3-1 0 16,-3 2 0-16,-6 1 0 0,-6 2 0 0,-6 1 0 16,-7 0 0-16,-6 3 0 0,-4-2 0 15,-4-1 0-15,-1-1 0 0,3-2 0 0,2-2 0 16,7-7 0-16,7-1-37 0,2-7-28 0,26-4-41 15,-29-6-72-15,29 6-225 0,0 0-184 0,28-19 51 16,-4 8 402-16</inkml:trace>
  <inkml:trace contextRef="#ctx0" brushRef="#br1" timeOffset="185397.3234">19104 3367 1591 0,'-16'17'264'0,"-3"-11"-237"16,19-6-9-16,-22 12-5 0,22-12-5 16,0 0-9-16,0 0 2 0,5 18 2 0,-5-18 6 15,23 11 3-15,-5-7 2 0,7-4 2 0,3-3-2 16,5-2-4-16,1-2-3 0,4-3-3 0,-3 1-3 16,1-3 0-16,-2-2-3 0,-4 1 3 0,-1-1-2 15,-6-3 5-15,-4 1-3 0,-5-2-8 0,-3 1 12 16,-2 0-7-16,-9 17 28 0,6-32-16 15,-6 32-10-15,-9-29 0 0,9 29 0 0,-22-23 0 16,22 23 0-16,-30-12 0 0,10 11 0 0,-1 5 0 16,-5 3 0-16,-3 6 0 0,-2 5 0 0,0 4 0 15,-1 6 0-15,-2 1 0 0,2 3 0 16,2 0 0-16,2 2 0 0,5-3 0 0,5 0 0 16,4-3 0-16,7-3 0 0,7-3 0 0,6-1 0 15,9-2 0-15,3-4 0 0,11-3 0 16,5-6 0-16,11-2 0 0,4-9-29 0,13 4-66 15,-6-17-65-15,22 22-141 0,-9-20-303 0,0 3 37 16,1 5 277-16</inkml:trace>
  <inkml:trace contextRef="#ctx0" brushRef="#br1" timeOffset="185741.1549">20169 3262 1537 0,'-39'-15'125'0,"39"15"-39"16,-28-5-5-16,28 5-18 0,-35 4-17 0,14 0-22 15,-4 2 13-15,-2 6-19 0,-3 1 12 0,0 8-30 16,-4-1 0-16,2 6 0 0,-1 0 0 0,1 3 0 15,2 1 0-15,2-1 0 0,3 2 0 16,6-4 0-16,3 0 0 0,5-3 0 0,6-2 0 16,5-3 0-16,6 0 0 0,-6-19 0 15,30 27 0-15,-8-17 0 0,10-3 0 0,4-6 0 16,9-2 0-16,1-8-27 0,7 0-51 0,-4-13-47 16,14 19-94-16,-23-23-259 0,13 11-99 0,-2-2 48 15,-11-12 516-15</inkml:trace>
  <inkml:trace contextRef="#ctx0" brushRef="#br1" timeOffset="186147.3897">20421 3314 1696 0,'-17'0'57'0,"17"0"-13"16,-28 3-2-16,28-3-12 0,-27 5-13 0,27-5 3 15,-30 5 3-15,30-5 4 0,-33 8 0 0,33-8 0 16,-29 11-4-16,29-11-9 0,-26 14-14 15,26-14 0-15,-24 19 0 0,24-19 0 0,-21 24 0 16,21-24 0-16,-13 28 0 0,13-28 0 0,-7 30 0 16,7-30 0-16,2 30 0 0,-2-30 0 0,8 28 0 15,-8-28 0-15,15 22 0 0,-15-22 0 0,26 17 0 16,-8-12 0-16,0-4 0 0,2-1 0 16,0-5 0-16,2-3 0 0,2-3 0 0,-2-2 0 15,1-3 0-15,-2-4 0 0,-1 2 0 16,-2-1 0-16,-2 1 0 0,-3 1 0 0,-13 17 0 15,18-32 0-15,-18 32 0 0,9-25 0 0,-9 25 0 16,2-21 0-16,-2 21 0 0,0 0 0 0,0 0 0 16,0 0 0-16,0 0 0 0,-20-8 0 0,20 8 0 15,-25 21 0-15,25-21 0 0,-34 35 0 0,18-14 0 16,1 2 0-16,0-1 0 0,4 0 0 0,2-4 0 16,5 0 0-16,4-18 0 0,2 27 0 15,-2-27 0-15,15 19 0 0,-15-19-21 0,28 11-24 16,-8-9-17-16,-3-10-36 0,15 12-79 0,-20-30-168 15,17 14-236-15,-3-4 42 0,-6-9 361 16</inkml:trace>
  <inkml:trace contextRef="#ctx0" brushRef="#br1" timeOffset="186477.4533">20820 3184 1616 0,'5'17'166'0,"-24"-6"-98"0,6 6-26 16,-5-1 14-16,2 6-37 0,-2 0 23 0,3 5-9 15,-1-2-28-15,5 2-5 0,0 0 0 0,3-2 0 16,1-1 0-16,3-1 0 0,3-3 0 0,3-1 0 16,4-2 0-16,-6-17 0 0,19 29 0 15,-19-29 0-15,24 17 0 0,-7-14 0 16,1-3 0-16,2-3 0 0,1-6 0 0,4-1 0 16,-1-6 0-16,4-4 0 0,3-1 0 0,-4-2 0 15,3 0 0-15,-5-3 0 0,-3 2 0 0,-1 1 0 16,-4 1 0-16,-3 3 0 0,-3 1 0 0,-11 18 0 15,15-29 0-15,-15 29 0 0,0 0 0 0,4-17 0 16,-4 17 0-16,0 0 0 0,0 0 0 16,-21 14 0-16,21-14 0 0,-31 34 0 0,16-12 0 15,0 2 0-15,0 0 0 0,2-2 0 0,3 1 0 16,2-3 0-16,7-1-4 0,1-19-48 0,1 33-24 16,-1-33-36-16,17 27-76 0,-17-27-151 0,21-2-236 15,3 6 46-15,-2-17 358 0</inkml:trace>
  <inkml:trace contextRef="#ctx0" brushRef="#br1" timeOffset="186821.2996">21500 3210 1863 0,'-21'3'45'0,"-1"1"-18"15,1 4-1-15,1 3-8 0,-2 4-14 16,-4 1 31-16,3 3-23 0,0-1 5 0,4 3-17 15,2-2 0-15,3-1 0 0,4-1 0 0,10-17 0 16,-8 29 0-16,8-29 0 0,7 23 0 0,-7-23 0 16,20 17 0-16,-20-17 0 0,29 8 0 0,-11-6 0 15,4-5 0-15,1-2 0 0,3-1 0 0,-1-1 0 16,1 0 0-16,-3 0-7 0,-4 0-1 16,-19 7 1-16,27-7 2 0,-27 7 2 15,0 0 2-15,0 0 0 0,0 0 2 0,0 0 1 16,-2 24-2-16,2-24-2 0,-32 33-1 0,9-12 5 15,-5 2-1-15,-1 1 6 0,0-1-3 0,2-1-2 16,4-3-5-16,6-2 0 0,3 0-13 0,14-17-12 16,-12 25-33-16,12-25-44 0,12 19-103 0,-12-19-301 15,19-3-68-15,5-2 59 0</inkml:trace>
  <inkml:trace contextRef="#ctx0" brushRef="#br1" timeOffset="187153.0675">21706 3296 1556 0,'-23'16'174'0,"23"-16"-130"0,0 0-7 0,6 23-1 16,-6-23-12-16,27 11 3 0,-9-9 3 0,5-1 2 16,5-6-4-16,4 1-1 0,1-4-8 0,2-1-6 15,-3 0-13-15,-1-3 0 0,-4-2 0 0,-4 1 0 16,-1-3-12-16,-5 2 22 0,-17 14-8 0,24-33-2 15,-17 15 0-15,-5 1 0 16,-2 0 0-16,0 17 0 0,-7-29 0 0,7 29 0 16,-21-18 0-16,3 14 0 0,-7 6 0 0,-4 4 0 15,-5 6 0-15,-2 6 0 0,-1 2 0 0,2 3 0 16,3 3 0-16,6 2 0 0,5-1 0 0,5 4 0 16,9-4 0-16,3 0 0 0,5-3 0 0,5-2 0 15,7-3 0-15,-13-19 0 0,37 27 0 0,-12-23-51 16,12 3-70-16,-7-23-124 0,11 14-389 15,9-10 33-15,1-7 207 0</inkml:trace>
  <inkml:trace contextRef="#ctx0" brushRef="#br1" timeOffset="189951.0037">1361 5065 1167 0,'-27'-4'180'0,"27"4"-135"0,0 0-27 0,0 0-11 16,0 0 8-16,0 0 11 0,0-29 18 0,0 29 1 15,27-39 1-15,-7 14-13 0,2-8 0 16,9 2-12-16,-1-5 2 0,4 3-9 0,0-1 6 16,0 4-9-16,-1 3 4 0,0 6-8 0,-6 5 0 15,-3 5-5-15,-5 5 0 0,-19 6-2 0,28 1 1 16,-28-1 2-16,19 19-3 0,-11 2 4 0,-2 9-6 16,-2 10 6-16,-3 9-9 0,-2 5 10 0,-3 8-12 15,-1 1 13-15,-1 4 3 0,-1 0-18 16,0-3 20-16,2-4-20 0,2-8 9 15,6-3 11-15,4-9-8 0,5-6 7 0,6-9-9 16,7-8 2-16,4-9-2 0,6-6 1 0,4-11 6 16,4-8 3-16,-1-13 12 0,2-6-3 0,0-10 8 15,-2-4-11-15,-2-4 4 0,-2-3 4 0,-3-4-17 16,-3 3 17-16,-6 1-16 0,-3 4 1 0,-9 2 6 16,-3 3-13-16,-7 5-3 0,-5 0 0 15,-3 5 0-15,-3 2 0 0,-2 4 0 0,0 3 0 16,-1 5 0-16,2 4 0 0,8 20 0 0,-9-23 0 15,9 23 0-15,0 0-7 0,0 0-7 0,0 0-12 16,27-18 0-16,-9 13-12 0,11 4-9 16,1-5-17-16,14 7-28 0,-7-15-49 0,22 21-106 15,-20-16-204-15,15 0-104 0,4 9 217 0</inkml:trace>
  <inkml:trace contextRef="#ctx0" brushRef="#br1" timeOffset="190154.116">2760 4927 1591 0,'-22'4'277'0,"22"-4"-256"0,-19 7-8 16,19-7-12-16,0 0-5 0,0 0 0 0,18-11 5 16,-18 11-2-16,39-18 4 0,-10 3-4 15,8-4 3-15,5-2-2 0,6 1-6 0,2-3-19 16,2 6-19-16,-6-7-39 0,8 14-33 0,-17-14-57 15,18 24-113-15,-20-9-249 0,2-3 26 0,3 16 388 16</inkml:trace>
  <inkml:trace contextRef="#ctx0" brushRef="#br1" timeOffset="190310.3929">2775 5194 1724 0,'0'0'6'16,"0"0"-20"-16,0 0-2 0,0 0-1 15,21 1 13-15,4-9 1 0,10-7 4 16,8-3 11-16,8-3-40 0,5-8 14 0,11 4-63 16,-5-13-25-16,18 15-95 0,-12-9-329 0,9-4 25 15,6 7 258-15</inkml:trace>
  <inkml:trace contextRef="#ctx0" brushRef="#br1" timeOffset="190591.6492">3848 4628 1276 0,'-47'47'346'16,"-1"-12"-302"-16,4 11 10 0,0 2-16 0,9 7 21 16,0-3-11-16,10 1 3 0,5-7-7 15,9-3-16-15,8-6-18 0,11-3-13 0,6-7 18 16,10-4-21-16,8-6 22 0,11-6-5 0,6-9-2 16,7-9-2-16,4-10-7 0,-2-7 0 15,0-7 0-15,-5-1 0 0,-4-5 0 0,-3-3 0 16,-5-1 0-16,-5-1 0 0,-7 0 0 0,-7 2 0 15,-10 0 0-15,-6 2 0 0,-10 5 0 0,-4 1 0 16,-8 3 0-16,-5 1 0 0,-3 4 0 0,-5 1 0 16,-3 6-10-16,-4 1-35 0,0 9-17 0,-5 0-36 15,11 18-60-15,-20-17-141 0,16 20-317 16,1 2 61-16,1-6 352 0</inkml:trace>
  <inkml:trace contextRef="#ctx0" brushRef="#br1" timeOffset="190872.9142">4861 5210 1924 0,'-26'11'18'0,"21"11"-23"16,3 1-5-16,4 1-18 0,-2-5-22 0,7 10-75 15,-7-29-147-15,-4 28-345 0,4-28 29 0,15 22 342 16</inkml:trace>
  <inkml:trace contextRef="#ctx0" brushRef="#br1" timeOffset="191471.0856">5578 4883 1529 0,'0'0'49'0,"24"-15"-6"31,-3 5 0-31,-3-7 1 0,7 4-17 0,-1-4-10 15,3 2-6-15,-2 0 7 0,3 0-1 0,-2 2 5 16,-1 1-9-16,1 2-3 0,-3 2-7 0,-2 2-1 16,-2 3-1-16,-19 3 0 0,26 0 1 0,-26 0 4 15,0 0 6-15,18 21 0 0,-18-21 3 0,2 31-7 16,-5-9 0-16,-3 3-6 0,-2 4 2 16,-3 3-5-16,-1 0 4 0,-2 5-6 15,0-2 6-15,1 1-5 0,1-1 8 0,3-1-4 0,2-3-8 16,3-2 24-16,4-2-27 0,3-6 23 0,4-2-12 15,-7-19-4-15,23 25 3 0,-23-25-2 16,34 15 2-16,-13-14-1 0,2-3 0 0,2-6 2 16,2-2-3-16,4-5 3 0,-1-4-3 0,-1-3-11 15,0-1 25-15,-4-4-24 0,-2 2 24 16,-5 1-10-16,-1-2-4 0,-1 2 4 0,-3 1-4 16,-1 1 4-16,-3 2-4 0,-2 2 4 0,-7 18-3 15,9-32 4-15,-9 32 1 0,5-26 6 0,-5 26 1 16,3-21 5-16,-3 21-1 0,0 0 0 0,1-19-9 15,-1 19-7-15,0 0 0 0,0 0 0 0,0 0 0 16,0 0 0-16,0 0 0 0,0 0 0 16,0 0 0-16,0 0 0 0,0 0 0 0,0 0 0 15,0 0 0-15,0 0 0 0,17 0 0 0,-17 0 0 16,21-5 0-16,-21 5-8 0,29-12-38 16,-8 3-22-16,-6-10-52 0,15 17-118 0,-30 2-351 15,29-35-15-15,-6 19 231 0</inkml:trace>
  <inkml:trace contextRef="#ctx0" brushRef="#br1" timeOffset="192175.8529">6417 4880 1081 0,'0'0'314'16,"-20"-4"-259"-16,20 4-4 0,0 0 15 0,0 0 4 16,-8-20-8-16,8 20-10 0,0 0-10 0,0 0-9 15,5-19-3-15,-5 19-8 0,0 0-6 16,0 0-4-16,0 0-6 0,0 0 1 0,0 0-1 16,0 0 1-16,0 0-1 0,0 0-1 0,0 0 2 15,0 0 3-15,10 30 1 0,-11-10 3 0,-1 2-5 16,1 3 4-16,-1 3-5 0,1 0 4 0,-1 0-4 15,4 1 1-15,2-4-7 0,4-1-1 16,3-3-1-16,2-2-8 0,4-3 16 16,5-3-18-16,2-6 20 0,3-4-10 0,2-6-10 15,3-4 10-15,-1-4-9 0,4-6 21 0,-4-3-8 16,0-4-1-16,-5-3-3 0,-1-1 0 0,-7-1 0 16,-2-1 0-16,-5-1 0 0,-4 0 0 0,-5 1 0 15,-3 0 0-15,-3 2 0 0,-3 3 0 0,-1 2 0 16,-2 1 0-16,0 3 0 0,-1 0-3 0,11 19-12 15,-17-32-7-15,17 32 0 0,-6-29-7 16,6 29-5-16,9-24-12 0,-9 24-21 0,22-21-48 16,9 26-106-16,-31-5-308 0,38-11-55 0,-4 8 225 15</inkml:trace>
  <inkml:trace contextRef="#ctx0" brushRef="#br1" timeOffset="192806.776">7506 4265 1317 0,'0'0'99'0,"-10"-19"-30"16,10 19-3-16,0 0 2 0,-13-17-5 0,13 17-18 16,0 0-21-16,0 0-13 0,-21 20-10 15,21-20 2-15,-26 39-4 0,13-8 8 0,0 4-4 16,-1 5 11-16,0 2-3 0,-1 4-7 16,-2 1 25-16,2 4-23 0,1-2 22 0,0 5-3 15,2-4-9-15,1 2 11 0,-1-4-12 0,2-4 6 16,2-5-12-16,2-5 3 0,3-9-8 0,3-4 3 15,0-21-6-15,6 22 1 0,-6-22-1 0,0 0 2 16,21 8 2-16,-21-8 3 0,20-8 5 16,-20 8-2-16,26-25-11 0,-7 6 0 0,-2-5 0 15,2-3 0-15,1-3 0 0,-2 1 0 0,-1 0 0 16,-1 1 0-16,-3 5 0 0,-3 4 0 0,-10 19 0 16,18-27 0-16,-18 27 0 0,0 0 0 0,0 0 0 15,0 0 0-15,0 0 0 0,17 2 0 0,-17-2 0 16,9 31 0-16,-3-4 0 0,1 4 0 15,-1 5 0-15,1 1 0 0,1 1-9 16,0-3-18-16,5 3-21 0,0-7-5 0,9 3-28 16,-5-12-30-16,18 14-62 0,-16-27-106 0,23 5-283 15,-6 2 41-15,-5-20 339 0</inkml:trace>
  <inkml:trace contextRef="#ctx0" brushRef="#br1" timeOffset="193213.0742">7804 4854 1361 0,'0'0'312'15,"0"0"-286"-15,0 0-21 0,0 0 5 0,0 0 5 16,0 0 10-16,18 19 2 0,-1-12 3 0,2-4 1 16,6 1-2-16,1-2-7 0,7 0-5 15,1-4-6-15,3 1-2 0,-2-4-1 0,2 1-4 16,-3-2 1-16,-2-3-3 0,-1-1 0 0,-6 0-2 15,-3-1 3-15,-22 11 0 0,27-18 8 0,-27 18 5 16,9-19 6-16,-9 19 0 0,-4-19-5 0,4 19-15 16,-16-22-2-16,16 22 0 0,-27-20 0 0,9 10 0 15,0 3 0-15,-3 2 0 0,-1 4 0 16,0 2 0-16,-1 4 0 0,0 3 0 0,0 6 0 16,-1 4 0-16,-2 5 0 0,1 4 0 15,2 4 0-15,1 1 0 0,5 2 0 0,4-1 0 16,4-2 0-16,5-2 0 0,5-2 0 0,4-3 0 15,7-3 0-15,4-3 0 0,7-4 0 0,5-3 0 16,6-4 0-16,4-4 0 0,5-3-33 0,-1-6-12 16,8-1-22-16,-6-10-26 0,10 8-47 15,-17-21-129-15,23 23-64 0,-19-14-229 0,-1-5 76 16,7 13 468-16</inkml:trace>
  <inkml:trace contextRef="#ctx0" brushRef="#br1" timeOffset="193509.9428">8576 4787 1522 0,'0'0'141'0,"-26"17"-80"0,26-17-2 16,-33 21-9-16,33-21-11 0,-32 32-11 16,17-12 1-16,2 0-3 0,1 0 2 0,1 0-11 15,2 0-1-15,3-2-6 0,2 0-1 0,4-18-2 16,-1 28-2-16,1-28-5 0,9 17 0 0,-9-17 0 16,0 0 0-16,22 14 0 0,-22-14 0 0,26-3 0 15,-26 3 0-15,34-17 0 0,-13 4 0 0,0-6 0 16,2-1 0-16,-1-2 0 0,1 1 0 15,-3-1 0-15,0 1 0 0,-3 1 0 0,-2 3 0 16,-15 17 0-16,23-27 0 0,-23 27 0 0,0 0 0 16,18-19 0-16,-18 19 0 0,0 0 0 15,0 0 0-15,0 0 0 0,0 0 0 0,7 23 0 16,-6-6 0-16,1 5 0 0,-1 1 0 0,0 3 0 16,-2 0 0-16,2 3 0 0,-1-4 0 0,2 4-54 15,-2-8-43-15,14 14-94 0,-14-35-176 16,8 27-246-16,8-8 44 0,2-17 414 0</inkml:trace>
  <inkml:trace contextRef="#ctx0" brushRef="#br1" timeOffset="193963.0576">10597 4431 1123 0,'33'-33'77'0,"-14"-8"-5"15,4 11-2-15,-12-4 17 0,4 14-15 0,-13-2-12 16,-2 22-5-16,0-21 7 0,0 21-2 0,0 0-12 16,-23-2-19-16,6 9-16 0,-1 7-2 0,-6 6 3 15,-1 8 11-15,-3 8-1 0,2 7 8 0,-1 4-8 16,1 6-7-16,2 0 14 0,3 5-19 0,1-5 12 15,5 1-19-15,3-6-5 0,3-5 0 0,6-1 0 16,3-7 0-16,3-4 0 16,5-2 0-16,4-5 0 0,1-3-5 0,7-2-26 15,-2-7-9-15,8 0-22 0,-5-12-29 0,13 11-70 16,-17-28-118-16,11 14-295 0,-1-7 13 0,-7-9 319 16</inkml:trace>
  <inkml:trace contextRef="#ctx0" brushRef="#br1" timeOffset="194134.9529">10299 4599 1565 0,'0'0'393'0,"-25"14"-350"0,25-14-28 15,0 0-6-15,0 0-7 0,0 0-1 0,20-17-1 16,5 6 2-16,10-4-2 0,10-2-11 0,7-1 23 16,9-1-28-16,7-2 12 0,6 4-33 15,2-3-31-15,8 12-62 0,-16-14-72 16,20 26-112-16,-24-11-271 0,5 1 84 0,4 15 328 15</inkml:trace>
  <inkml:trace contextRef="#ctx0" brushRef="#br1" timeOffset="194322.4845">11177 4654 1710 0,'-29'4'174'15,"8"0"-152"-15,21-4-10 0,-20 4 1 0,20-4-3 16,0 0-10-16,0 0-5 0,0 0 2 0,26-10 3 15,-4 4 1-15,6-2 0 0,7-2-1 16,6 0 1-16,0-2-14 0,4 5-22 0,-9-6-46 16,9 15-61-16,-19-21-101 0,12 16-352 0,-13 2 61 15,-25 1 242-15</inkml:trace>
  <inkml:trace contextRef="#ctx0" brushRef="#br1" timeOffset="194478.7063">10963 4937 1815 0,'0'0'0'0,"0"0"-11"0,0 0-5 16,0 0-7-16,20 11-2 15,4-18-2-15,12 1 3 0,6-8-3 0,14 1-14 16,2-12-31-16,17 11-34 0,-9-19-49 0,19 18-93 16,-6-8-235-16,-6-12 27 0,10 18 356 0</inkml:trace>
  <inkml:trace contextRef="#ctx0" brushRef="#br1" timeOffset="194744.3793">11971 4532 1716 0,'-18'26'124'15,"-27"-3"-64"-15,4 5-15 0,-1 0-6 0,7 2-1 16,2 1-17-16,8 3-17 0,8-1-4 0,7 1 0 16,8-4 0-16,6-2 0 0,9-4 0 15,7-2 0-15,7-4 0 0,6-5 0 0,3-3 0 16,4-5 0-16,4-5 0 0,2-5 0 15,3-5 0-15,-3-2 0 0,-3-6 0 0,-5-1 0 16,-7-6 0-16,-5-1 0 0,-7-3 0 0,-3 0 0 16,-6 0 0-16,-5 0 0 0,-5 0 0 0,-5 1 0 15,-6 1 0-15,-5 1 0 0,-2 3 0 0,-5-1 0 16,-1 3 0-16,-6 0-31 0,1 9-49 0,-6-3 0 16,7 17-66-16,-16-15-91 0,20 21-333 0,-12 4-10 15,1-1 258-15</inkml:trace>
  <inkml:trace contextRef="#ctx0" brushRef="#br1" timeOffset="195775.7715">3314 6768 1221 0,'0'0'102'0,"-5"-17"-94"0,5 17-8 15,18-31 0-15,-2 7 14 0,7 1 0 0,1-6 10 16,5 4-3-16,2-4 9 0,3 2-1 0,-2-3 16 15,3 7-9-15,-6-1-4 0,3 5-16 0,-8 3-9 16,-2 6-6-16,-5 4 3 0,-17 6-1 0,21-2 4 16,-21 2 4-16,0 0-1 0,10 26 3 0,-12-6-7 15,-3 6 0-15,-2 7-8 0,-4 7 9 16,-2 3-6-16,0 8 18 0,-1 0-6 0,2 7 15 16,-2-1-10-16,5 0 9 0,-2-1-12 15,5 0-7-15,3-5 20 0,6-3-19 0,1-8 20 16,6-4-10-16,5-7-12 0,4-6 1 0,8-7-4 15,5-6 3-15,4-11 2 0,7-8 2 0,4-11 2 16,4-12-5-16,0-8 8 0,0-9-8 0,-2-8-3 16,-4 0 19-16,-4-6-16 0,-2 1 17 15,-7-3-10-15,-4-3-15 0,-8 2 0 0,-5 1 0 16,-6 3 0-16,-6 5 0 0,-5 5 0 0,-4 2 0 16,-4 6 0-16,0 4 0 0,2 6 0 0,-1 4 0 15,4 8-18-15,3 4-15 0,2 18-14 0,8-23-17 16,11 20-38-16,-19 3-61 0,54-7-141 0,-15 4-293 15,5 0 48-15,11 12 380 0</inkml:trace>
  <inkml:trace contextRef="#ctx0" brushRef="#br1" timeOffset="196737.4875">5289 6568 1736 0,'0'0'43'0,"0"0"-25"0,0 0-16 0,0 0-4 16,0 0 4-16,5-18 0 0,-5 18 2 15,32-18-4-15,-6 6 1 0,3-2-4 0,6-1 5 16,5 0-7-16,3 2-8 0,1-3-18 0,1 8-26 16,-9-9-18-16,12 14-45 0,-18-15-33 15,18 22-103-15,-17-3-253 0,-4-9 46 0,8 17 341 16</inkml:trace>
  <inkml:trace contextRef="#ctx0" brushRef="#br1" timeOffset="196901.6621">5404 6814 1596 0,'-38'15'135'0,"15"0"-99"0,23-15-27 0,-22 16-7 16,22-16-4-16,0 0 0 0,0 0-2 0,33 0 3 15,-6-4 0-15,8-3 1 0,10-5 2 0,9-4-3 16,9-4-9-16,5-7-36 0,12 9-57 0,-14-25-125 15,20 14-346-15,-9 1 25 0,-3-4 291 0</inkml:trace>
  <inkml:trace contextRef="#ctx0" brushRef="#br1" timeOffset="197620.4579">7169 6454 1335 0,'18'0'82'0,"-18"0"-60"0,0 0-7 0,0 0 16 15,0 0 13-15,0 0-1 0,0 0-11 16,0 0-19-16,-18 0-11 0,18 0-2 0,-26 17 7 15,26-17 2-15,-33 33 10 0,14-14 2 0,0 7 9 16,-6-2-2-16,5 5 5 0,-2 0-7 0,2 4 3 16,2-1-10-16,3 2 3 0,4-2-12 0,4-6 1 15,5-4-9-15,4-3 2 0,-2-19-5 16,21 28 1-16,-3-18-3 0,4-4 1 16,3-3 1-16,5-4 0 0,2-6 3 0,1-4-2 15,3-3 2-15,-1-6-4 0,3-2 4 0,-2-3-4 16,-2-6 5-16,0-1-5 0,-5 0 6 0,0 0-6 15,-5 3 4-15,-3 4-4 0,-2 3 5 0,-5 3-6 16,-14 19 6-16,16-25-4 0,-16 25 3 0,0 0 0 16,0 0-1-16,0 0 2 0,0 0-2 0,0 0-1 15,0 0-2-15,-11 31 2 0,4-8-3 16,1 4 6-16,0 4-5 0,2 3 6 0,3-2-6 16,2 1 9-16,4-2-5 0,3-3 9 15,2-5-1-15,4-2 5 0,-14-21-4 0,32 27 3 16,-13-18-5-16,3-3 1 0,1-5 5 0,3-3 2 15,1-8 2-15,0-3-7 0,0-7-12 0,-2-3 0 16,0-4 0-16,-2-5 0 0,-3-3 0 0,0-1 0 16,-3 0 0-16,-3 0 0 0,-1 5 0 15,-5 0 0-15,-3 2 0 0,-1 1 0 0,-2 4 0 16,-3-1-12-16,2 6-34 0,-3 0 12 0,2 19-41 16,-3-33 7-16,3 33-48 0,1-28-59 0,-1 28-116 15,21-2-278-15,-21 2 70 0,23-3 338 0</inkml:trace>
  <inkml:trace contextRef="#ctx0" brushRef="#br1" timeOffset="198339.2253">8689 5897 1022 0,'0'0'285'0,"-9"-26"-199"0,9 26-12 16,0 0-2-16,0 0-10 0,-19-1-24 0,19 1-17 15,-17 20-15-15,5-1 6 0,-2 9-2 0,1 8 6 16,-2 8-5-16,4 6 11 0,-3 5-8 0,2 5 16 16,-3 0-15-16,2 1 11 0,-3 3 1 0,3 3-18 15,-2-3 17-15,2 1-18 0,-1-7 3 16,5 0 13-16,-1-9-11 0,4-8 6 0,3-6-11 16,2-8-2-16,3-9-5 0,-2-18 1 0,9 23-2 15,-9-23 2-15,0 0 0 0,19 1 3 0,-19-1 6 16,17-19 2-16,-6-1 4 0,3-5-6 0,-1-12-1 15,3-4-10-15,1-8 0 0,-2-4 0 16,3-2 0-16,1 0 0 0,-2-2 0 0,2 1 0 16,-4 0 0-16,0 1 0 0,-2-2 0 15,0 0 0-15,-1 0 0 0,-1 2 0 0,1 3 0 16,0 7 0-16,-1 10 0 0,0 9 0 0,-11 26 0 16,17-24 0-16,-17 24 0 0,0 0 0 0,0 0 0 15,17 11 0-15,-9 6 0 0,2 8 0 0,1 8 0 16,1 8 0-16,-1 6 0 0,0 4 0 0,-2 5 0 15,0-2 0-15,0 2 0 0,1 1 0 16,1-3 0-16,-2 1 0 0,2-2 0 0,-1-4 0 16,1-2 0-16,-1-3 0 0,2 0 0 15,0-7 0-15,0-1-16 0,-1-8-29 0,1-4-24 16,-12-24-43-16,21 32-74 0,-21-32-82 0,0 0-240 16,0 0-29-16,0 0 232 0</inkml:trace>
  <inkml:trace contextRef="#ctx0" brushRef="#br1" timeOffset="198495.5029">8655 6465 1816 0,'0'0'71'15,"0"0"-58"-15,0 0-8 0,-4-19 0 0,4 19-1 16,29-17-17-16,-2 7 26 0,5-1-29 0,4-1 20 16,12 4-36-16,-4-9-50 0,16 16-121 15,-18-14-357-15,16 3-17 0,-1 2 130 16</inkml:trace>
  <inkml:trace contextRef="#ctx0" brushRef="#br1" timeOffset="199011.2037">9925 6340 914 0,'0'0'273'15,"0"0"-216"-15,-15-19 2 0,15 19 13 0,-21-6 4 16,21 6-20-16,-30 5-21 0,13 4 0 0,-9-3 6 15,7 7 9-15,-8-3-2 0,5 5-5 0,-1 0-10 16,5 3-19-16,0-2 25 0,2 2-35 16,16-18 24-16,-23 30-20 0,23-30-8 0,-8 27 2 15,8-27-4-15,4 20 2 0,-4-20-2 16,0 0 2-16,28 22-2 0,-28-22 4 0,33 6-1 16,-14-6 0-16,4 0 2 0,2-2 2 0,3-3 4 15,2 1-1-15,-1 1 1 0,2-1-3 0,-5 2-1 16,0 0-1-16,-4 4 0 0,-5 1 3 0,-17-3-2 15,23 13 5-15,-23-13-3 0,11 19 3 16,-11-19-4-16,2 25 0 0,-2-25-4 0,-9 35 1 16,0-14-3-16,-4 3 2 0,-3 2-5 0,-2 2 4 15,-2 2-6-15,0 2 6 0,-2-2-5 0,1-1 4 16,5-2-8-16,2-3-2 0,6-2-13 0,8-22-6 16,-3 30-21-16,3-30-15 0,0 0-32 15,23 8-17-15,4-5-47 0,-13-26-89 0,18 1-254 16,7 0 3-16,-8-15 328 0</inkml:trace>
  <inkml:trace contextRef="#ctx0" brushRef="#br1" timeOffset="199198.7732">10333 6488 1693 0,'-16'23'59'0,"-2"-1"-26"15,5 3 10-15,-1 0-3 0,7 1-9 0,-1 2-22 16,3 3 10-16,0 0-3 0,2-1 7 0,1-2-6 15,0-3-8-15,2-2-10 0,0-1 1 16,2-4-2-16,-2-18 2 0,5 27-9 0,-5-27-7 16,8 18-15-16,-8-18-14 0,0 0-27 0,0 0-42 15,31 3-97-15,-31-3-281 0,8-31-59 0,-8 31 104 16</inkml:trace>
  <inkml:trace contextRef="#ctx0" brushRef="#br1" timeOffset="199636.2172">10283 6099 1401 0,'-16'22'291'15,"16"-22"-297"-15,0 0-8 0,0 0 2 16,0 0 8-16,14 17 2 0,-14-17 1 0,25 12-1 16,-8-6 0-16,4 0 0 0,2 1-1 0,2 1-2 15,1 2 4-15,0 1-2 0,2 2 5 0,-3 3-2 16,0 2 4-16,-3 4-4 0,-4 1 5 0,-5 2 1 15,-1 6 16-15,-6-1 21 0,0 6-17 0,-8-2 32 16,1 5-25-16,-9-5 6 0,2 4 9 16,-6-4-14-16,0 2 5 0,-5-2-11 0,2 1-3 15,0-4-25-15,2-4 0 0,2-5 0 0,5-5 0 16,8-17 0-16,-11 17 0 0,11-17 0 0,0 0 0 16,0 0 0-16,0 0 0 0,0 0 0 15,29-24 0-15,-11 0 0 0,7-5 0 0,3-9 0 16,3-2 0-16,5-1 0 0,-2 0 0 0,-2 1 0 15,2 1 0-15,-3 4 0 0,-1 4 0 16,-4 5 0-16,-4 6 0 0,-5 7 0 0,-17 13 0 16,22-11 0-16,-22 11 0 0,0 0 0 0,12 21 0 15,-12 0 0-15,0 8 0 0,-5 5 0 0,-4 6 0 16,-3 2 0-16,0-1 0 0,0 2 0 0,3-2 0 16,3-1 0-16,3-7-37 0,9 6-70 0,-10-21-60 15,27 21-160-15,-9-22-283 0,3-3 55 0,7 2 312 16</inkml:trace>
  <inkml:trace contextRef="#ctx0" brushRef="#br1" timeOffset="200308.2469">11559 6439 1206 0,'1'-21'129'16,"-1"21"-32"-16,0 0-9 0,0 0-23 0,-24 7-11 16,24-7-31-16,-27 14 13 0,27-14 7 0,-34 21 0 15,17-6-3-15,-5-1-10 0,5 2-1 16,-2 0-5-16,3 3 4 0,1-1-7 0,3 1 1 16,1-1-8-16,11-18-2 0,-11 29-7 0,11-29 1 15,1 23-6-15,-1-23 2 0,16 19-2 16,-16-19 1-16,31 13 0 0,-11-8 1 0,5-2-1 15,1-2 2-15,2-2-3 0,-1-2 1 0,1 1-1 16,-2-4-1-16,0 0 2 0,0 0-2 16,-3-2 2-16,-3 0-3 0,-20 8 2 0,30-17-1 15,-30 17 2-15,16-18 1 0,-16 18 0 0,8-17-2 16,-8 17 1-16,4-19-3 0,-4 19 3 0,-1-17-2 16,1 17 2-16,0 0 0 0,-5-17-1 0,5 17 0 15,0 0 0-15,0 0-1 0,0 0 1 0,0 0-2 16,0 0 0-16,0 0 3 0,1 24-3 0,-1-24 4 15,1 34-2-15,-1-15 1 16,0 2 0-16,0 2 2 0,0-2-5 0,3 4 7 16,-1-5-5-16,2-1 5 0,-4-19 1 0,9 30-3 15,-9-30-3-15,15 19 0 0,-15-19 0 0,24 7 0 16,-24-7 0-16,34-4 0 0,-13-4 0 0,2-4 0 16,0-6 0-16,2-4 0 0,-2-2 0 0,-1-3 0 15,-2-1 0-15,-4 1 0 0,-1 1 0 0,-4-2 0 16,-2 3 0-16,-3 0 0 0,-1-1 0 15,-2 1 0-15,-2-1 0 0,-1 1 0 0,-2 1-16 16,-2-3-19-16,3 7-34 0,-7-9-38 0,8 29-73 16,-7-46-135-16,10 29-252 0,-1 0 19 0,-3-5 339 15</inkml:trace>
  <inkml:trace contextRef="#ctx0" brushRef="#br1" timeOffset="200527.0388">12616 5849 1454 0,'-46'10'189'15,"23"17"-124"-15,-8 2-12 0,6 12 16 0,-6 3-20 16,6 8-4-16,-3 1-20 0,5 6 7 16,-1 2-13-16,5-1 1 0,3 3-4 15,6-3-20-15,4-1 12 0,4-5-17 0,2-6-7 16,1-5-2-16,4-2-7 0,2-7-5 0,7-1-26 15,-14-33-86-15,34 49-100 0,-34-49-265 0,20 16-67 16,4-10 154-16</inkml:trace>
  <inkml:trace contextRef="#ctx0" brushRef="#br1" timeOffset="200698.9201">12240 6300 1856 0,'0'0'164'16,"0"0"-137"-16,0 0-27 0,0 0 0 0,0 0 0 15,0 0 0-15,24-23 0 0,3 14 0 16,4-1 0-16,9 1 0 0,1-2-25 16,9 5-64-16,-6-13-92 0,23 11-445 0,-19-1-1 15,2 0 129-15</inkml:trace>
  <inkml:trace contextRef="#ctx0" brushRef="#br1" timeOffset="201285.2081">6290 6567 1830 0,'0'0'150'0,"0"0"-129"15,0 0-11-15,30 2 1 0,2-8 2 0,8-6-4 16,10-5-6-16,3-6-7 0,7 0-7 0,2-2-23 15,5 4-49-15,-11-13-85 0,20 13-464 0,-20 0-4 16,-2 4 158-16</inkml:trace>
  <inkml:trace contextRef="#ctx0" brushRef="#br1" timeOffset="242569.212">14479 6244 1264 0,'0'0'89'0,"0"0"-62"16,0 0-10-16,0 0 1 0,0 0 0 0,-6 24-5 15,6-24-5-15,-11 35-8 0,4-12 5 0,1 6 14 31,-3 3-12-31,0-1 13 0,2 2-30 0,-3-2 7 16,2 1-10-16,2-3 10 0,1-3 5 0,3-5-14 0,2-21-21 16,6 34-69-16,-6-34-49 0,17 13-104 15,0-8-198-15,-17-5 46 0,37-12 343 0</inkml:trace>
  <inkml:trace contextRef="#ctx0" brushRef="#br1" timeOffset="242709.7652">14509 5897 1329 0,'-30'-22'330'0,"1"27"-323"0,3 1-4 16,7 1 4-16,19-7-8 0,-23 9-16 0,23-9-33 15,0 0-41-15,19 19-77 0,-19-19-105 0,29-6-235 16,8 8 54-16,-9-18 341 16</inkml:trace>
  <inkml:trace contextRef="#ctx0" brushRef="#br1" timeOffset="242994.4789">15522 5736 1680 0,'-12'-18'28'0,"-10"-3"-19"16,3 0 4-16,1-5 12 0,2 2-7 0,-1 0 2 15,1 2-12-15,-1 3 13 0,0 4 3 16,-1 1 10-16,-1 5-4 0,1 3-7 0,0 5-11 15,-2 3 0-15,0 7-4 0,-5 5-4 0,1 6 4 16,-3 6-8-16,2 6 8 0,-2 8-5 16,3 4 8-16,1 7 6 0,-2 5-18 0,3 1 15 15,2 2-18-15,2-1-1 0,5 0 9 0,5-4-11 16,3-2 7-16,5 0-15 0,1-6-2 0,8 3-23 16,-3-6-5-16,10 2-24 0,-7-12-54 0,18 10-34 15,-20-25-104-15,24 8-227 0,-9-2 1 0,-22-24 173 16</inkml:trace>
  <inkml:trace contextRef="#ctx0" brushRef="#br1" timeOffset="243151.9913">14901 6332 1798 0,'-29'-12'59'16,"29"12"-27"-16,0 0-16 0,-9-20-11 0,9 20-1 15,23-21-4-15,0 7-1 0,9-3 0 16,6-2-1-16,9-2-19 0,8 3-22 0,0-11-46 15,18 14-68-15,-17-25-127 0,17 18-271 0,-4 3 33 16,-4-4 284-16</inkml:trace>
  <inkml:trace contextRef="#ctx0" brushRef="#br1" timeOffset="248605.3785">16814 5445 1091 0,'0'0'265'15,"-22"-4"-256"-15,22 4 8 0,-19 19 13 0,19-19 4 16,-24 33 4-16,9-15-11 0,1 10 8 16,-5-3 2-16,2 10 17 0,-10-1-3 0,5 9 0 15,-5 0-15-15,3 7-12 0,-4 3 20 0,1 5-21 16,-3-1 18-16,3 3-9 0,-1-3-20 0,6-1 5 15,3-5-12-15,3-3 4 0,5-5-9 0,4-1 5 16,4-3-9-16,5-2-6 0,4-3 21 0,5-3-22 16,3-2 16-16,3-2-17 0,5-3-16 15,1-5-10-15,9 1-20 0,-7-12-28 0,13 7-31 16,-15-24-41-16,19 15-52 0,-22-23-161 16,11-2-115-16,3 3 73 0,-17-23 413 0</inkml:trace>
  <inkml:trace contextRef="#ctx0" brushRef="#br1" timeOffset="248777.3269">16310 6102 1866 0,'-19'10'35'0,"19"-10"-26"16,0 0-8-16,0 0 0 0,16 20 1 0,12-19-1 16,8-2 0-16,10-7 2 0,8-1-1 0,2-6 4 15,5-1-5-15,3-1-3 0,-3-3-22 0,9 3-14 16,-6-6-38-16,5 13-52 0,-17-16-93 15,15 15-345-15,-17 0 38 0,-5 1 184 16</inkml:trace>
  <inkml:trace contextRef="#ctx0" brushRef="#br1" timeOffset="248964.7527">17058 6109 1811 0,'0'0'27'0,"-24"6"-19"0,24-6-2 0,0 0 0 15,0 0-6-15,0 0 0 0,28-3 0 0,-9 0 0 16,6-4 0-16,3 0-7 0,6 0-13 0,-3-4-29 16,8 7-33-16,-9-12-49 0,12 19-45 15,-19-16-198-15,10 8-135 0,-3 9 54 0,-11-13 401 16</inkml:trace>
  <inkml:trace contextRef="#ctx0" brushRef="#br1" timeOffset="249089.7882">16931 6419 1749 0,'-20'14'28'0,"20"-14"4"0,-20 9-25 16,20-9-1-16,0 0-10 0,27-5-4 0,-1-3 12 15,7-3-42-15,6-9 14 0,14 0-62 16,-2-15-40-16,28 16-159 0,-8-17-266 0,6-1 51 16,6 6 297-16</inkml:trace>
  <inkml:trace contextRef="#ctx0" brushRef="#br1" timeOffset="249371.0856">17910 5916 1760 0,'-31'18'81'0,"-11"-2"-42"0,3 6 0 0,-1 0-8 16,2 2-9-16,4 4-15 0,2 3 8 0,4 1-3 16,6 0 9-16,5 0-10 0,8-1-2 0,6-1-9 15,8-1 0-15,8-1 0 0,7-4 0 0,8-2 0 16,6-4 0-16,5-6 0 0,5-3 0 15,2-8 0-15,2-5 0 0,2-5 0 0,-2-5 0 16,-3-3 0-16,-6-2 0 0,-9-3 0 16,-6 1 0-16,-8-4 0 0,-1 1 0 0,-5-4 0 15,-6-3 0-15,-2-2 0 0,-5-1 0 0,-3 1 0 16,-5-4 0-16,-2 5 0 0,-5-2 0 0,0 5-22 16,-6-3-41-16,0 12-19 0,-10-9-60 0,11 29-94 15,-26-6-324-15,14 12-11 0,-7 12 201 0</inkml:trace>
  <inkml:trace contextRef="#ctx0" brushRef="#br1" timeOffset="251438.255">19206 6355 1536 0,'-24'16'48'0,"24"-16"-17"0,-30 27 20 0,16-7-36 15,-4-1 25-15,-1 6-44 0,-2 1-3 0,-4 2 2 16,0 4-20-16,-5-5-16 0,9 7-39 0,-9-14-40 16,24 15-79-16,-12-18-195 0,18-17-87 0,11 30 117 15</inkml:trace>
  <inkml:trace contextRef="#ctx0" brushRef="#br1" timeOffset="251849.104">19824 5897 984 0,'0'0'322'0,"0"0"-242"0,-33-3 2 0,33 3 7 15,-34 25-15-15,14-6-15 0,-6-1-16 16,0 6 2-16,-7 1-9 0,5 4 4 0,-3-2-14 16,3 2 0-16,3-3-9 0,6-2-3 15,3-5-7-15,16-19-1 0,-14 27-4 0,14-27 0 16,4 17-4-16,-4-17 2 0,25 12-2 0,-8-10 2 16,7 0 0-16,5-4 0 0,5-2 1 0,4-3-2 15,1 0 2-15,0 0-2 0,-1 0 3 0,-4 2-2 16,-4 2-1-16,-4 5 1 0,-7 1 0 0,-19-3 1 15,23 18 1-15,-18-1 2 0,-6 6-3 0,-4 6 5 16,-7 6-8-16,-5 3 8 0,-8 1 9 16,-3 1-23-16,-1-2 20 0,-1 0-21 0,1-7 3 15,6-3 9-15,3-6-6 0,20-22-3 16,-18 24-17-16,18-24-19 0,0 0-21 0,17-4-26 16,8 1-34-16,-5-29-70 0,30 12-216 0,-6-19-106 15,4-9 40-15,13 11 441 0</inkml:trace>
  <inkml:trace contextRef="#ctx0" brushRef="#br1" timeOffset="252039.0713">20347 5995 1488 0,'-36'28'251'16,"7"13"-187"-16,-4 1-22 0,4 5 7 0,4-1-25 16,3 1-10-16,4 1-9 0,2-1-4 0,1-6 22 15,3-2-22-15,6-7 12 0,2-2-16 16,6-3-11-16,1-8-14 0,8 1-29 0,-11-20-36 15,34 26-97-15,-34-26-105 0,34-11-275 0,-7 5 52 16,-4-15 312-16</inkml:trace>
  <inkml:trace contextRef="#ctx0" brushRef="#br1" timeOffset="252452.5835">20384 5804 1778 0,'0'0'81'15,"0"0"-75"-15,0 0-2 0,0 0 4 0,11 17 10 16,-11-17 9-16,33 14 11 0,-16-7 0 0,1 6 2 16,-18-13-31-16,35 27-9 0,-20-10 0 0,2 1 0 15,-3 3 0-15,-5 1 0 0,0 0 0 16,-4 3 0-16,-4 3 0 0,-2 2 0 0,-5 4 0 16,-2-3 0-16,-2 2 0 0,-3-4 0 15,-1 0 0-15,0-2 0 0,1-3 0 0,1-4 0 16,12-20 0-16,-17 27 0 0,17-27 0 0,0 0 0 15,0 0 0-15,0 0 0 0,0 0 0 0,0 0 0 16,0 0 0-16,24-18 0 0,-4-3 0 0,3-7 0 16,3-2 0-16,5-4 0 0,-1-1 0 15,3 1 0-15,-2-1 0 0,-1 4 0 0,-2 3 0 16,-3 3 0-16,-1 5 0 0,-6 6 0 0,-18 14 0 16,24-13 0-16,-24 13 0 0,0 0 0 0,0 0 0 15,12 30 0-15,-13-8 0 0,-1 5 0 0,-4 6 0 16,-2 3 0-16,-1 3 0 0,-4 1 0 0,0 2 0 15,0-1 0-15,0 0 0 16,2-2 0-16,5-3 0 0,2-3 0 0,7-1 0 16,1-8-84-16,13 7-62 0,-17-31-129 0,28 27-346 15,-5-18 50-15,7-4 222 0</inkml:trace>
  <inkml:trace contextRef="#ctx0" brushRef="#br1" timeOffset="253624.5343">22500 6013 1516 0,'-17'21'310'0,"17"-21"-256"15,0 0-16-15,0 0-4 0,-17-3-14 0,17 3-14 16,0 0 0-16,0 0-7 0,0 0-1 16,0 0-1-16,0 0-5 0,0 0-7 0,10-17-7 15,-10 17-9-15,20-12-4 0,-3 8-6 16,-17 4-13-16,40-8-13 0,-22 1-16 0,12 10-13 16,-11-10-18-16,14 14-11 0,-13-14-36 0,14 14-136 15,-5-1-122-15,-29-6 18 0,43 11 393 0</inkml:trace>
  <inkml:trace contextRef="#ctx0" brushRef="#br1" timeOffset="253796.4212">22316 6303 1587 0,'-17'5'38'0,"17"-5"-35"0,0 0 2 15,0 0-1-15,0 0 1 0,34 7-3 0,-9-10 0 16,4-3-3-16,7-3 1 0,3-2-1 15,4 0-15-15,4-6-17 0,7 7-28 0,-6-15-61 16,19 17-78-16,-16-20-150 0,9 3-115 0,11 5 69 16,-11-16 396-16</inkml:trace>
  <inkml:trace contextRef="#ctx0" brushRef="#br1" timeOffset="254124.5446">23600 5782 1748 0,'-52'15'77'0,"2"7"-35"0,-5 0 25 0,4 7-25 16,0 3-22-16,3 3 6 0,3 2-5 0,2 6-17 15,4 1-4-15,5 2 0 0,6 0 0 0,8-5 0 16,11-4 0-16,6-7 0 0,13-6 0 16,7-1 0-16,11-4 0 0,9-4 0 0,8-5 0 15,8-8 0-15,4-6 0 0,6-4 0 0,3-7 0 16,1-4 0-16,0-4 0 0,-7-4 0 15,-2-2 0-15,-7-1 0 0,-9-1 0 0,-7-1 0 0,-9 0 0 16,-9 0 0-16,-7 0 0 0,-8 0 0 0,-4 1 0 16,-7-1 0-16,-4 2 0 0,-7-1 0 15,-4 4 0-15,-6-1 0 0,-1 8-18 16,-3 0-4-16,1 9-25 0,-3 4 26 0,2 10-15 16,-4 1-19-16,5 13-3 0,-9-5-88 0,20 27-177 15,-16-16-234-15,8 5 6 0,7 3 339 0</inkml:trace>
  <inkml:trace contextRef="#ctx0" brushRef="#br1" timeOffset="256915.4104">18144 7729 1533 0,'0'0'22'16,"-22"-14"-15"-16,22 14 10 0,-21-16 4 0,21 16 5 15,-19-23-38-15,19 23 25 0,-20-28-37 0,20 28 24 16,-33-34 4-16,13 17-5 0,-3-2 8 15,-2 0 2-15,-4-4 13 0,1 2 12 0,-7-6 14 16,5 3-10-16,-5-5 2 0,2 0-23 0,-2-1-2 16,3 1-6-16,4 0 5 0,6 2-6 0,4 2 2 15,5 2-5-15,4 1 0 0,5 0-8 16,6-2 6-16,5 1-7 0,4-2 7 0,6-1-3 16,5 2-15-16,5 0 29 0,4 1-30 0,2 4 27 15,1 1-10-15,0 1-4 0,0 3 4 0,-2 5-2 16,-2 4 1-16,-3 4-1 0,-4 2-1 0,-5 5 1 15,-18-6 1-15,22 20-1 0,-18-1-1 0,-4 4-9 16,-7 7 27-16,-7 6-26 0,-5 5 24 0,-9 6-11 16,-6 4-10-16,-5 4 14 15,-6 3-12-15,-4 1 13 0,-1-1-4 0,2-2 21 16,0-6-5-16,7-2 4 0,6-6 16 0,7-3-29 16,5-6 17-16,8-4-19 0,6-6-9 0,7-4 0 15,2-19-1-15,26 24 0 0,-1-21-1 0,12-5 2 16,6-8-1-16,10-10-2 0,10-8-6 0,4-8-9 15,8-3-42-15,-1-9-27 0,16 11-120 16,-19-16-301-16,20 6-74 0,-2 0 27 0</inkml:trace>
  <inkml:trace contextRef="#ctx0" brushRef="#br1" timeOffset="258203.5262">19109 7514 1663 0,'-21'-11'25'15,"21"11"-6"-15,4-27-1 0,5 6 7 0,11-1-3 16,3-6-4-16,6 0-13 0,4-1 2 0,2 1-8 16,1 4 5-16,-5 1-5 0,2 6 2 15,-4 4-4-15,-3 3 5 0,-2 5-3 16,-7 4 2-16,-17 1 2 0,23 7-3 0,-23-7 5 16,11 20-4-16,-11-20 2 0,1 35-2 0,-3-11 4 15,-4 5-1-15,-3 5 12 0,0 2-9 0,-2 4 14 16,0 2-7-16,0 1 7 0,1-1-4 0,3-3-8 15,2-5 17-15,4-4-27 0,3-5 22 0,5-4-15 16,-7-21-7-16,28 26 4 0,-6-19-4 16,5-3 2-16,6-6 1 0,3-4 1 0,4-7 3 15,1-7-3-15,0-3-11 0,-1-5 22 0,-1-3-20 16,-3-3 21-16,-2-2-6 0,-3 0-6 16,-3-1 6-16,-5 1-6 0,-5 0 6 0,-4 2-9 15,-6 1 0-15,-2 2 0 0,-3 1 0 0,-2 1 0 16,-2 0 0-16,-1 2 0 0,1 0 0 0,-1 2 0 15,-1 4 0-15,2 3-10 0,1 18-4 16,-2-22-7-16,2 22 2 0,0 0-14 0,0 0-23 16,0 0-26-16,0 0-32 0,0 0-57 0,42 27-143 15,-42-27-204-15,36 15 5 0,-9-2 332 0</inkml:trace>
  <inkml:trace contextRef="#ctx0" brushRef="#br1" timeOffset="258422.2841">20247 7419 1763 0,'-34'9'67'16,"34"-9"-55"-16,0 0-5 0,0 0-1 15,0 0-3-15,0 0-4 0,36-17 0 0,-8 5-1 16,6-1 1-16,4-2-2 0,4 1-7 0,-4-1-21 15,6 5-30-15,-7-9-46 0,11 18-71 0,-22-23-133 16,13 14-214-16,-5 5 43 0,-10-9 338 16</inkml:trace>
  <inkml:trace contextRef="#ctx0" brushRef="#br1" timeOffset="258625.4509">20273 7592 1794 0,'-39'17'67'0,"39"-17"-53"16,-26 16-7-16,26-16 0 0,0 0-4 0,20 5-4 16,-1-6 0-16,7-5 1 0,5-3 1 15,6-4-2-15,5-4 2 0,4-2-10 0,9-4-5 16,-1-6-39-16,10 8-19 0,-2-8 1 16,9 11-45-16,-14-17-49 0,18 18-71 0,-25-21-129 15,5 9-92-15,2 15 125 0,-23-16 332 0</inkml:trace>
  <inkml:trace contextRef="#ctx0" brushRef="#br1" timeOffset="258875.4539">21159 7188 1317 0,'0'0'187'0,"-49"14"-52"16,28 0-22-16,-12-8-30 0,5 8-24 0,-4-1-22 15,4 4-5-15,-3 0-7 0,4 3-1 0,0 1-9 16,4 4 2-16,2 2-14 0,5 2-3 0,4 1 0 16,4 4 0-16,4-2 0 0,4 0 0 0,3-2 0 15,5-2 0-15,5-2 0 0,6-3 0 0,3-4 0 16,4-5 0-16,4-6 0 0,0-6 0 0,5-5 0 15,3-5 0-15,0-5 0 16,-2-5 0-16,-1-4 0 0,-4-6 0 0,-2-2 0 16,-4-4 0-16,-4-1 0 0,0-2 0 0,-7-2 0 15,-1 3 0-15,-7-1 0 0,-6 3 0 0,-6 4 0 16,-5-1 0-16,-4 3 0 0,-4-2 0 0,-1 3 0 16,-5-1-60-16,3 8-15 0,-9-6-41 0,13 20-8 15,-16-13-70-15,12 21-383 0,0 7 68 16,2 4 118-16</inkml:trace>
  <inkml:trace contextRef="#ctx0" brushRef="#br1" timeOffset="260156.8557">1019 8942 1016 0,'17'5'175'0,"-17"-5"-99"0,0 0-38 16,0 0 13-16,0 0-12 0,0 0 26 0,0 0-1 16,2 19-14-16,0-1-11 0,-4 3-18 15,1 6-3-15,-3 5-12 0,2 5 5 0,0 6-12 16,-2 7 8-16,0 4-15 0,-2 8 13 0,-1 4-15 16,-2 3 15-16,0 1 6 0,-1 2-19 15,-1-3 19-15,-2-2-22 0,0-4-3 0,0-7 4 16,5-5-30-16,-3-16-10 0,12 6-78 0,-1-41-30 15,3 42-72-15,-3-42-218 0,0 0 11 16,18 12 283-16</inkml:trace>
  <inkml:trace contextRef="#ctx0" brushRef="#br1" timeOffset="260344.3739">794 9677 1532 0,'-7'19'101'0,"-10"-9"-42"16,17-10-18-16,-15 19-17 15,15-19-8-15,0 0-8 0,0 0-7 0,0 0 0 16,30 0-1-16,-7-10 1 0,7-8-2 0,5-8 3 16,6-6-5-16,9-7-11 0,1-6 8 0,8-1-52 15,-5-11-21-15,14 11-85 0,-19-21-120 0,9 11-267 16,2 8 31-16,-11-10 415 0</inkml:trace>
  <inkml:trace contextRef="#ctx0" brushRef="#br1" timeOffset="260722.2905">1507 8931 1578 0,'-20'26'48'0,"3"3"-54"0,4-2 12 0,4 5 19 16,2-3 2-16,3 4 14 0,-1-2-10 16,2 3 2-16,-1 0-12 0,2 3 7 0,-2-1-10 15,3 4 6-15,-3 2-15 0,3 1 4 0,-4 4-6 16,1 0-5-16,-2 3 19 0,1 2-20 0,-1 1 14 15,1 2-3-15,-1-6-8 0,2-5 8 0,0-10-9 16,3-7 1-16,3-8-6 0,-2-19 2 0,11 23-2 16,-11-23-1-16,19 7 1 0,-19-7 0 15,27-11 2-15,-27 11-1 0,33-33 4 16,-13 7-5-16,-2-6 7 0,1-2-6 0,-1-3 7 16,2 1-5-16,-3 2 6 0,-1 3-5 0,-2 5 3 15,-3 5-3-15,-11 21-12 0,21-26 11 0,-21 26-10 16,0 0 11-16,0 0 12 0,0 0-11 0,17 8 12 15,-13 10-11-15,1 6-5 0,-1 9 3 0,0 6-6 16,0 2 2-16,-1 0-10 0,-1-2-4 16,1-1-15-16,2-4-1 0,4 0-12 0,2-6 1 15,6-1-14-15,-17-27-13 0,43 37-36 0,-24-36-41 16,19 15-79-16,-18-23-174 0,10-4-94 0,10 7 165 16</inkml:trace>
  <inkml:trace contextRef="#ctx0" brushRef="#br1" timeOffset="261365.3733">1943 9669 1282 0,'0'0'381'0,"-25"6"-352"0,25-6-23 0,-10 22 4 16,10-22 6-16,8 19 6 0,-8-19-2 0,17 17 0 15,-17-17-8-15,28 12 1 0,-7-11-2 0,1 1 1 16,2-6-1-16,3-1-4 0,0-3-3 15,-1-3-3-15,1-4 1 0,-1-1-3 16,-2-2 4 0,-1 0-4-16,-3 0 3 0,-5-1-2 0,-4 1 3 15,-2 1-2-15,-9 17-5 0,4-26 16 0,-4 26-10 16,-6-22 27-16,6 22-18 0,-20-23 8 0,20 23-15 16,-29-15-4-16,12 11 2 0,-1 4-2 0,-2 4 0 15,1 3 1-15,-3 5-3 0,1 3-10 16,0 4 25-16,1 6-23 0,-1 4 24 15,2 8-6-15,-1 0-4 0,4 3 8 0,4 0-5 16,4-3 4-16,3-4-6 0,5-4 0 0,3-5-5 16,6-3 1-16,-9-21-3 0,30 27 2 0,-6-20-2 15,1-6 0-15,9-3-1 0,3-6 2 0,1-5 1 16,4-5-1-16,-3-5 3 0,1-4-4 0,0-2 6 16,1-1-5-16,0 0 4 0,-5 1-5 15,-6 1 4-15,-2 5-5 0,-7 2 5 0,-3 6-2 16,-18 15 1-16,21-22 0 0,-21 22 2 0,0 0 2 15,0 0 4-15,0 0 5 0,0 0-4 0,0 0-1 16,0 0-8-16,-17 33 0 0,4-6-3 0,-3 7 5 16,-1 4-5-16,0 2 4 0,0-4-3 15,2 0 2-15,2-3-1 0,4-7 0 0,4-1 0 16,3-7 0-16,2-18-1 0,5 24 1 16,-5-24-3-16,0 0 2 0,29 7 0 0,-29-7 1 15,36-15 2-15,-12-4-1 0,1-10 2 0,3-2-3 16,2-8 0-16,0 1 0 0,-1-2 0 0,-2 0 0 15,-2 2 0-15,-2 4 0 0,-3 3 0 0,-2 4 0 16,-2 7 0-16,-16 20 0 0,18-22 0 0,-18 22 0 16,0 0 0-16,0 0 0 0,0 0 0 15,0 0 0-15,10 21 0 0,-10-2 0 0,0 7 0 16,-3 5 0-16,1 1 0 0,-2 1 0 16,4 2-9-16,-2-6-56 0,9 9-68 0,-7-38-137 15,1 43-371-15,7-21 20 0,2-5 314 0</inkml:trace>
  <inkml:trace contextRef="#ctx0" brushRef="#br2" timeOffset="344894.8042">3478 9443 1209 0,'-28'-9'111'16,"28"9"-76"-16,0 0-13 0,-4-25-9 0,8 8 11 15,-4 17 3-15,18-36 8 0,-2 16-11 0,-1-3-3 16,4-1-13-16,0 1 2 0,5 1-9 15,-3 3 2-15,1 2-4 0,-1 4 2 0,-3 2-2 16,-18 11 2-16,27-10-3 0,-27 10 1 16,0 0 1-16,17 8 0 0,-17-8 4 0,0 24-3 15,-2-4 3-15,-3 7-5 0,-1 3 6 0,-2 6-9 16,2 3 9-16,-1 6-10 0,2 2 12 0,1 5 8 16,3 0-20-16,0-2 31 0,3-2-24 0,1-8 9 15,4-4 6-15,4-7-14 0,4-6 4 0,2-6-6 16,3-4 2-16,5-5 1 0,3-6 5 0,1-6 8 15,5-4 2-15,-2-9 5 0,2-2 0 16,-4-8 2-16,2-3-6 0,-4-6 1 0,1-6-13 16,-4 3-12-16,0-3 20 0,-3 0-25 15,-5 2 21-15,-3-1-6 0,-3 4-8 0,-4 2 7 16,-2 3-6-16,-2 4 5 0,-4 4-6 0,-2 1 5 16,-1 1-5-16,-2 5-2 0,6 17-12 0,-9-24-11 15,9 24-17-15,0 0-25 0,-10-17-30 0,10 17-63 16,0 0-89-16,0 0-193 0,27 11-58 15,-27-11 287-15</inkml:trace>
  <inkml:trace contextRef="#ctx0" brushRef="#br2" timeOffset="345113.5874">4523 9341 1423 0,'0'0'31'16,"0"0"-32"-16,0 0-2 0,0 0 2 0,23-20 5 16,-23 20 3-16,35-25-4 0,-12 12 1 0,1 0-5 15,4 1 1-15,-1-3-14 0,3 4-15 0,-4-6-34 16,8 13-48-16,-15-15-55 0,14 19-83 16,-12 5-196-16,-21-5 57 0,33 3 388 0</inkml:trace>
  <inkml:trace contextRef="#ctx0" brushRef="#br2" timeOffset="345254.2108">4482 9610 1257 0,'0'0'3'16,"0"0"-9"-16,22-3 3 0,1-6 18 0,7-8-15 16,5-5 14-16,5-4-34 0,3-6-13 0,9 4-60 15,-8-11-75-15,13 1-190 0,5 13-89 0,-16-18 287 16</inkml:trace>
  <inkml:trace contextRef="#ctx0" brushRef="#br2" timeOffset="345754.2131">5263 9122 1317 0,'0'0'22'0,"9"-17"-12"16,-9 17 12-16,20-30 17 0,-4 16 2 0,-1-7-1 16,5 4-18-16,-1-2-6 0,3-1-3 0,-2-1 15 15,3 3 17-15,-3-2-35 0,2 4 26 0,-4 2-45 16,-1 4 10-16,-17 10 2 0,28-12-2 15,-28 12 0-15,0 0 3 0,21 6 1 0,-21-6 4 16,6 20 16-16,-5-1-33 0,-2 5 30 0,-3 6-31 16,-3 5 10-16,-2 4 9 0,-1 2-8 0,-2 2 8 15,3 0-11-15,-1 2 8 0,1 1-11 0,4-3 9 16,1 0-7-16,2-6 8 0,4-3-9 0,2-4 7 16,5-7-6-16,2-3 4 0,-11-20-3 15,34 21 4-15,-11-18 0 0,5-6 5 16,4-9 10-16,4-3-1 0,3-12 9 0,1-3-5 15,-2-7 6-15,-3 0-7 0,-6-5 4 0,-2 2-13 16,-6-3 3-16,-4 2-12 0,-4 0 5 0,-4 1-8 16,-4 1 7-16,-3 2-9 0,-3 2 6 0,-4-1 6 15,-1 4-32-15,-4 0 14 0,0 5-41 0,-3 0-7 16,13 27-24-16,-21-35-16 0,21 35-21 16,0 0-13-16,0 0-84 0,-19 1-171 0,19-1-80 15,6 26 145-15</inkml:trace>
  <inkml:trace contextRef="#ctx0" brushRef="#br2" timeOffset="346301.1253">6055 9234 1247 0,'0'0'249'0,"-21"13"-208"0,21-13-5 0,0 0 0 16,0 0 1-16,-18 22-9 0,18-22-10 16,-9 20-9-16,9-20 0 0,-9 26-3 0,9-26 3 15,-9 29-4-15,9-29 1 0,-7 27-3 16,7-27 5-16,-5 26-1 0,5-26 1 0,1 17-5 16,-1-17 0-16,0 0-3 0,0 0-1 0,0 0-1 15,0 0 0-15,18 9 1 0,-18-9 1 0,0 0 1 16,26-26 0-16,-14 9 2 0,2-2 0 0,0-3 3 15,1-1-5-15,-1-1 6 0,1-1-9 16,-3 1 7-16,1 1-5 0,-3 3 8 0,-1 2-4 16,-9 18 3-16,12-27-3 0,-12 27 3 0,0 0 0 15,0 0 5-15,0 0 3 0,0 0-4 0,0 0-1 16,0 0-5-16,0 0-2 0,3 17-3 0,-3-17 2 16,-4 35-3-16,1-17 4 0,1-1-4 0,2-17 2 15,0 27-2-15,0-27 2 0,7 18-1 16,-7-18 1-16,0 0 1 0,21 13 1 15,-21-13 3-15,20-1 2 0,-20 1 3 0,27-10 0 16,-27 10 0-16,32-18 0 0,-15 5 1 0,0 1-2 16,-17 12 2-16,30-27-6 0,-30 27 2 0,23-21-4 15,-23 21 1-15,0 0-3 0,19-12 0 0,-19 12 0 16,0 0 0-16,0 0 0 0,0 0-1 0,0 0 0 16,0 0-3-16,-2 25 2 0,0-9-6 15,-2 5-2-15,-2 3-11 0,0-1-1 0,1 4-14 16,-2-3-4-16,5 3-24 0,-5-10-27 0,15 10-47 15,-8-27-58-15,14 33-83 0,-14-33-200 0,0 0 8 16,36 29 284-16</inkml:trace>
  <inkml:trace contextRef="#ctx0" brushRef="#br2" timeOffset="346644.8753">6738 9168 1419 0,'0'0'157'0,"-9"-24"-78"0,9 24-12 0,-17-11-10 15,17 11-11-15,-20-1-14 0,20 1-9 0,-19 5-5 16,19-5-2-16,-22 13-4 0,22-13 2 0,-21 23-5 16,21-23 2-16,-19 29-2 0,19-29 4 15,-15 30-4-15,15-30 3 0,-9 28-6 16,9-28-1-16,-1 22-4 0,1-22 0 0,0 0-2 16,10 19-1-16,-10-19 1 0,0 0-1 0,26 6 1 15,-26-6 1-15,25-5-1 0,-25 5 2 0,27-14 0 16,-27 14-1-16,30-25 4 0,-30 25-3 0,32-28 2 15,-32 28-3-15,24-27 0 0,-24 27 0 0,15-20 2 16,-15 20-1-16,0 0 1 0,13-20-2 16,-13 20 1-16,0 0 2 0,0 0-1 0,0 0 1 15,0 0-1-15,0 0-2 0,0 0-2 0,0 0 1 16,0 0-6-16,-1 21-2 0,1-21-10 0,-5 30-6 16,4-12-14-16,1-18-10 0,0 36-34 0,0-36-34 15,10 34-61-15,-10-34-67 0,17 20-131 0,0-7-133 16,-17-13 135-16,43 11 374 0</inkml:trace>
  <inkml:trace contextRef="#ctx0" brushRef="#br2" timeOffset="346848.016">7179 9114 1241 0,'0'0'174'0,"-19"5"-98"0,19-5-13 15,-28 11-11-15,28-11-12 0,-33 25-18 16,15-6-6-16,-4 3-7 0,-1 5 3 0,1-1-6 15,0 2 6-15,2 0-8 0,2-3 3 0,3 1-8 16,3-6 3-16,3 1-8 0,9-21-7 0,-6 29-26 16,6-29-16-16,6 17-29 0,-6-17-64 15,19 2-51-15,-19-2-9 0,24-18-103 0,-1 13-111 16,-16-25 173-16,24 20 249 0</inkml:trace>
  <inkml:trace contextRef="#ctx0" brushRef="#br2" timeOffset="346973.0026">7127 9185 1182 0,'0'0'414'15,"0"0"-280"-15,-17 7-45 0,17-7-22 0,-9 26-18 16,9-26-11-16,-6 28-20 0,6-28-3 0,-2 19-13 16,2-19-4-16,0 0-7 0,0 0-7 0,27 19-13 15,-27-19-22-15,33 0-51 0,-22-18-96 0,25 6-372 16,-15 1-28-16,-1-3 166 16</inkml:trace>
  <inkml:trace contextRef="#ctx0" brushRef="#br2" timeOffset="347879.3126">5874 9614 1301 0,'-27'-6'147'0,"27"6"-103"0,0 0-13 0,0 0-8 16,0 0 2-16,0 0 9 0,0 0 6 0,0 0 7 15,0 0 2-15,35-3-2 0,-8 2-8 0,11 1-5 16,5-3-6-16,10 0-6 16,6-2-6-16,9-4-4 0,5 1-22 0,5-3 11 15,4 0-16-15,-2-1 26 0,1 0-14 0,0 0 7 16,-1 0-21-16,-5 1-12 0,-1 4-10 0,-5-4-12 16,-4 9-21-16,-10-10-20 0,6 18-55 0,-25-20-99 15,13 7-270-15,-9 9-7 0,-16-12 329 0</inkml:trace>
  <inkml:trace contextRef="#ctx0" brushRef="#br2" timeOffset="348223.8472">6406 9821 1469 0,'0'0'13'0,"0"0"-13"0,28-11 20 16,-5 5 9-16,-1-7 14 0,7 5 0 0,-4-6-11 16,3 5-14-16,-3-1-8 0,0 3-2 0,-4-1 2 15,-1 5-3-15,-20 3-1 0,24-3-3 0,-24 3 0 16,0 0 3-16,0 0 3 0,11 17 6 0,-11-17-6 16,-16 32 2-16,-1-9-3 0,-3 5 12 15,-8 1 8-15,0 6 16 0,-5-5 0 16,1 5 4-16,-1-2-10 0,7-3-2 0,0-5-19 15,7-2-17-15,19-23 0 0,-21 28 0 0,21-28 0 16,0 0 0-16,10 18 0 0,-10-18 0 0,36 1 0 16,-8-7 0-16,10-8 0 0,4-7 0 0,11-3-11 15,2-7-43-15,7 5-39 0,-8-16-84 0,22 25-209 16,-18-14-233-16,-1 0 44 0,2 12 444 16</inkml:trace>
  <inkml:trace contextRef="#ctx0" brushRef="#br2" timeOffset="349073.8222">8279 9633 1302 0,'0'-17'48'16,"0"17"-5"-16,-2-23 7 0,2 23 7 16,0 0 9-16,-17-11-10 0,17 11-25 0,-31 5-14 15,11 2-13-15,-4 5 3 0,-2 4 1 0,0 3 9 16,-3 0 1-16,3 6 7 0,0-4-3 0,5 2 5 15,-1-2-5-15,8 0 2 0,3-5-10 0,11-16-2 16,-8 23-9-16,8-23-1 0,12 17-2 0,-12-17 1 16,32 16-2-16,-11-10 3 0,1-1-1 0,2-5 0 15,2 1 0-15,-3-2 0 16,0 2-1-16,-4 0 0 0,-19-1 0 0,31 9 1 16,-31-9 0-16,0 0 2 0,18 25 2 0,-18-25 3 15,-4 37-3-15,-3-12 3 0,-5 3-6 0,-5 2 6 16,-3 0-7-16,-2 0 5 0,-2-2-6 0,2-2 4 15,3-5-6-15,4-4-10 0,15-17 3 0,-18 16-27 16,18-16 6-16,0 0-28 0,0 0-19 16,18-17-37-16,14 14-92 0,-16-29-90 0,14 3-227 15,14 4 34-15,-10-19 409 0</inkml:trace>
  <inkml:trace contextRef="#ctx0" brushRef="#br2" timeOffset="349339.6546">8616 9755 1438 0,'-19'20'238'0,"-8"-10"-185"16,7 6-9-16,0-7-2 0,3 6 2 0,0-2-12 16,17-13-10-16,-30 29-11 0,30-29 1 0,-20 30-6 15,15-10 7-15,2 0-1 0,5 2 2 0,4 0-5 16,2 1-2-16,7-1-7 0,2-1 3 0,4-4-1 16,4-2 3-16,3-5-3 0,4-4 0 0,0-5-3 15,6-6 1-15,1-5 5 0,1-3-2 0,-3-6 5 16,-3-6-5-16,-3-2 0 0,-1-4-4 15,-7 1 5-15,-6-1-5 0,-8 1 5 0,-5 0-5 16,-8 4 1-16,-6-1-8 0,-6 6-7 16,-6-4-18-16,-4 8-12 0,-5-2-22 0,4 9-19 15,-11-4-13-15,13 19-32 0,-17-15-68 0,28 27-50 16,-15-5-173-16,9-5-58 0,19 20 278 0</inkml:trace>
  <inkml:trace contextRef="#ctx0" brushRef="#br2" timeOffset="350951.0186">9693 9271 1490 0,'-17'-6'45'15,"17"6"-22"-15,0 0-13 0,-12-27-2 0,16 10 7 16,-4 17-3-16,21-37 3 0,-3 15-11 0,4-1 1 16,3-1-2-16,4-1 11 0,2 0-1 15,2-1 9-15,2 4-10 0,-2 3-1 0,2 2-8 16,-6 3 1-16,-1 4-4 0,-7 4 0 16,-4 4 1-16,-17 2 2 0,19 8 4 0,-19-8 4 15,8 25 6-15,-10-3-4 0,0 7 7 0,-5 3-7 16,-2 7 8-16,-4 5-12 0,-2 4 10 0,-1 3-7 15,1 1 11-15,-1-1-7 0,4-2 11 0,2-4-15 16,4-1-10-16,5-9 18 0,4-6-27 0,5-6 21 16,4-5-11-16,6-6-2 0,3-4 2 15,7-5 0-15,4-7 5 0,3-7 5 0,5-7 0 16,0-9-6-16,-1-2 17 0,-2-7-23 0,-3-3 8 16,-2-4-9-16,0-2 0 0,-4-1 0 15,-4-1 0-15,-3 2 0 0,-3 1 0 0,-5 2 0 16,-3 4 0-16,-1 3 0 0,-2 0 0 0,-4 2 0 15,2 3 0-15,-1 2 0 0,-3 4 0 0,2 7 0 16,-3 17 0-16,3-22-38 0,-3 22-15 16,0 0-20-16,0 0-27 0,22 6-44 0,-22-6-109 15,21 7-323-15,-21-7 38 0,29 26 267 0</inkml:trace>
  <inkml:trace contextRef="#ctx0" brushRef="#br2" timeOffset="351747.9703">8408 9569 1903 0,'-33'1'16'0,"6"0"-4"15,8 0-4-15,19-1 0 0,-21 1 0 0,21-1-1 16,0 0-2-16,0 0-9 0,0 0-4 0,0 0-1 15,0 0 0-15,0 0 4 0,0 0 3 0,0 0 2 16,0 0 0-16,0 0 0 0,9 20 2 0,-9-20-2 16,0 0 1-16,24 20-1 0,-24-20 1 0,28 16-1 15,-10-8 1-15,7 0-1 0,1-3 1 0,8-2-1 16,3-2 1-16,3-3 0 16,4-3-3-16,1-2 2 0,0-3-3 0,-3 2 2 0,-3-2-1 15,-7 2 2-15,-10 4-1 0,-22 4 4 16,18-1 1-16,-18 1 1 0,0 0-1 0,-34 25-3 15,2-5 2-15,-11 6-7 0,-11 6 10 0,-7 4-4 16,-4 6 11-16,-8 2-4 0,0 4 12 0,-5-1-7 16,0 0 7-16,1 1-8 0,4-4-10 15,7-1-3-15,7-6 0 0,8-7 0 0,15-8 0 16,13-11 0-16,23-11 0 0,0 0 0 0,0 0 0 16,0 0 0-16,42-16 0 0,7-5 0 0,14-12 0 15,12-9 0-15,17-9 0 0,5-7 0 0,5-2 0 16,8-4 0-16,-1 3 0 0,-1 3 0 0,-4 3 0 15,-14 10 0-15,-14 7 0 0,-19 11 0 16,-19 10 0-16,-19 9 0 0,-19 8 0 16,0 0 0-16,0 0 0 0,-17 8 0 0,-12 6 0 15,-15 5 0-15,-11 10 0 0,-10 7 0 0,-8 8 0 16,-1 5 0-16,1 2 0 0,4 0 0 0,7-3 0 16,11-8 0-16,12-7 0 0,14-11 0 0,25-22 0 15,-14 20 0-15,14-20 0 0,22 7 0 0,1-3 0 16,11-6 0-16,6-6 0 0,10-5 0 0,7-5 0 15,6-4 0-15,9-3 0 0,1 1 0 16,-1 1 0-16,-3 4 0 0,-9 6 0 0,-13 5 0 16,-12 5 0-16,-14 6 0 0,-21-3 0 0,0 0 0 15,11 30 0-15,-21-8 0 0,-6 2 0 16,-6 4 0-16,-7-2 0 0,-2 0 0 0,-5-3 0 16,4-3 0-16,-3-8-31 0,9-1-58 0,-6-18-63 15,32 7-215-15,-24-15-263 0,12-15 46 16,4-1 391-16</inkml:trace>
  <inkml:trace contextRef="#ctx0" brushRef="#br2" timeOffset="352326.1046">8479 9042 1166 0,'28'-7'35'0,"-11"-1"-34"16,3-1-3-16,3 1 3 0,0 1-2 0,1 2 2 15,-5 1-1-15,-19 4 2 0,29 1 22 0,-29-1 28 16,0 0 27-16,0 0 26 0,0 0-9 16,0 0-13-16,0 20-16 0,-17-13-19 0,17-7 0 15,-38 19-8-15,17-8-1 0,-5-4-8 0,3 1-4 16,-1-6-5-16,3 0-4 0,0-4-8 0,3-4-2 15,0-4-3-15,18 10-5 0,-32-31 0 0,18 7-4 16,1-5-11-16,2-8 20 0,2-4-22 16,0-6 19-16,-1-5-3 0,2-2-8 15,-1-6 12-15,1-1-8 0,2-3 10 0,-1 0-9 16,-2 2 11-16,2-1 1 0,-1 4-16 0,2 6 18 16,-1 5-19-16,-1 11 7 0,-2 8 6 0,0 7-6 15,10 22 4-15,-14-27-3 0,14 27 0 0,0 0 0 16,0 0-4-16,0 0 1 0,0 0 2 0,0 0-1 15,23 9 3-15,-3 2 1 0,8 2-3 0,3 2 3 16,2 2-3-16,3 2 4 0,2 4-3 16,-2 1 5-16,1 4-8 0,-4 5-9 0,-8 2 23 15,-7 5-21-15,-8 4 22 0,-10 3-8 16,-10 5-7-16,-8 8 10 0,-12 4-12 0,-9 4 13 16,-9 4-11-16,-4-2 0 0,-5-1 22 0,0 0-9 15,1-7 21-15,5-4 1 0,8-11-24 0,10-6-7 16,9-11 0-16,12-5 0 0,12-25 0 0,7 27 0 15,14-21 0-15,10-4 0 0,14-11 0 16,13-10 0-16,11-11 0 0,9-8 0 0,13-4 0 16,3-8-56-16,17 13-104 0,-16-9-372 0,18 2-103 15,-3-1 18-15</inkml:trace>
  <inkml:trace contextRef="#ctx0" brushRef="#br2" timeOffset="353044.9076">10658 9520 1551 0,'-20'-20'87'0,"20"20"-52"0,0 0-8 0,0 0 6 16,0 0 7-16,0 0-8 0,0 0-13 0,0 0-10 15,0 0-8-15,-23 6-1 0,23-6 0 0,-18 30-15 16,5-8 29-16,-2 2-28 0,0 1 27 0,0 3-8 16,1-1 0-16,3 2 10 0,0-5-1 15,4-1 5-15,2-6-10 0,5-17-3 16,-1 20-7-16,1-20 0 0,0 0-1 0,23 9 2 16,-23-9 0-16,26-6 3 0,-26 6 0 0,30-18-2 15,-13 1 3-15,0-1-4 0,1-7 5 0,1 0-6 16,-1-2 5-16,-2-2-7 0,-2 3-8 0,-2 0 25 15,-2 1-25-15,0 2 28 0,-4 1-14 0,-2 2-4 16,-1 3 5-16,-3 17-5 0,1-23 5 16,-1 23 4-16,0 0 5 0,0 0 4 0,0 0-1 15,0 0-6-15,0 0-5 0,0 0-4 0,-10 28-2 16,6-12 5-16,3 4-1 0,-1-1-9 0,4-1 21 16,-2-18-23-16,7 29 21 0,-7-29-8 15,16 26-3-15,-16-26 3 0,25 19-1 0,-8-10 1 16,4-6-4-16,5-2-1 0,-1-3 0 0,3-7 0 15,2-1 0-15,5-4 0 0,-1-1 0 16,2-4 0-16,-2 0 0 0,-3 0 0 0,-4-1 0 16,-2 2 0-16,-5 3 0 0,-1 1 0 0,-19 14 0 15,20-15 0-15,-20 15 0 0,0 0 0 0,0 0 0 16,0 0 0-16,0 0 0 0,0 0 0 0,0 0 0 16,-3 16 0-16,-2 1 0 0,-2 5 0 0,-2 5 0 15,-1-1 0-15,3 1 0 0,1 0-8 16,4-1-11-16,0-4-19 0,8 1-12 0,-6-23-16 15,19 36-34-15,-19-36-30 0,32 27-54 16,-32-27-44-16,39 6-80 0,-16-3-163 0,-5-13 50 16,16 14 398-16</inkml:trace>
  <inkml:trace contextRef="#ctx0" brushRef="#br2" timeOffset="353405.943">11523 9495 1055 0,'-9'-21'342'0,"9"21"-225"16,-21-11-26-16,21 11-9 0,-24-3-9 0,24 3-22 15,-29 7-22-15,12 0-5 0,0 2 0 0,0 3 4 16,0 1-2-16,1 5-15 0,0-2 22 0,2 4-28 16,-1 0 23-16,2 4-8 0,0-2-12 0,4 3-8 15,0-3 0-15,4-1 0 0,2-5 0 16,3-16 0-16,4 26 0 0,-4-26 0 0,20 17 0 16,-20-17 0-16,30 5 0 0,-8-7 0 0,1-2 0 15,7-5 0-15,0-4 0 0,2-3 0 0,-2-3 0 16,-2-2 0-16,-1-1 0 0,-4-2 0 15,-3 2 0-15,-1-1 0 0,-5 2 0 0,-3 0 0 16,-3-1 0-16,-2 2 0 0,-3 2 0 0,-4 0 0 16,1 18 0-16,-6-27 0 0,6 27 0 15,-12-18 0-15,12 18 0 0,0 0 0 0,-26 0 0 16,26 0 0-16,-20 20 0 0,20-20-5 0,-21 38-5 16,10-14-11-16,4 3 14 0,-1-1-29 0,5 3 10 15,-1-2-22-15,9 4-20 0,-1-9-17 0,14 8-33 16,-18-30-61-16,42 34-114 0,-18-24-226 0,6-9 24 15,10 9 359-15</inkml:trace>
  <inkml:trace contextRef="#ctx0" brushRef="#br2" timeOffset="353736.9451">12013 9513 1347 0,'-22'-6'220'0,"5"12"-165"0,-5-2-18 0,4 6 4 16,-4 1 10-16,1 4-46 0,-2 3 21 15,1 4-33-15,0 2 15 0,0 4 9 0,-1 1-8 16,4 1 5-16,0-2-13 0,5 1 2 16,3-4-7-16,1-2 4 0,7-2-7 0,3-21-5 15,0 26-17-15,0-26-6 0,0 0-6 0,17 8 4 16,-17-8 1-16,20-15-8 0,-2 5-10 0,-7-15-23 16,11 6 5-16,-8-10 7 0,3 4 27 0,-4-1 22 15,-4-1 42-15,0 7 20 0,-7-7 32 16,-2 27 14-16,2-33 8 0,-2 33-8 0,-1-18-11 15,1 18-11-15,0 0-18 0,0 0-10 0,0 0-13 16,0 0-9-16,0 0-13 0,0 0-4 0,0 0-5 16,0 0-1-16,0 0-4 0,24 12-8 0,-1-12-10 15,3-7-18-15,10 2-20 0,-3-10-33 0,16 12-102 16,-21-23-110-16,22 13-245 0,-5 0 28 16,-4-13 366-16</inkml:trace>
  <inkml:trace contextRef="#ctx0" brushRef="#br2" timeOffset="353910.4331">12572 9368 1389 0,'0'0'251'0,"-19"0"-239"0,19 0-15 0,0 0 0 16,0 0 1-16,0 0 2 0,21 0 1 0,-21 0-1 15,36-10 4-15,-12 3-2 0,5-3 0 0,4-2-4 16,5 1-21-16,-7-6-33 0,6 14-47 0,-18-17-71 15,14 23-107-15,-11-7-219 0,-22 4 52 0,30-1 383 16</inkml:trace>
  <inkml:trace contextRef="#ctx0" brushRef="#br2" timeOffset="354067.7426">12482 9625 1767 0,'0'0'186'16,"0"0"-166"-16,0 0-17 0,0 0 0 0,0 0 0 15,24-21 1-15,-4 5-4 0,4-1-13 16,4-4 13-16,6 0-52 0,-5-7-29 0,16 18-168 16,-17-16-382-16,8 5 42 0,-5 3 219 0</inkml:trace>
  <inkml:trace contextRef="#ctx0" brushRef="#br2" timeOffset="354895.8385">13679 9209 1346 0,'0'0'90'0,"0"0"-33"16,0 0-2-16,-19-13 4 0,19 13-9 0,0 0-25 16,-18 12-12-16,18-12 1 0,-18 19 10 0,18-19 6 15,-23 30 5-15,23-30-10 0,-24 33 0 16,10-13-9-16,3 0 3 0,0 3-6 0,2 1 6 15,0-1-5-15,2 2 2 0,2-4-4 0,2 0-1 16,3-4-6-16,4 0-1 0,-4-17-7 0,18 25 3 16,-18-25-1-16,34 15-13 0,-12-13 15 15,3-3-1-15,1-3 0 0,4-2 13 0,0-3-13 16,2-4-1-16,-3-1 2 0,-2-2-2 0,-2-1 4 16,-3-1-5-16,-1-1 5 0,-4 1-5 0,-2 0 2 15,-1 1-2-15,-14 17 3 0,21-27-2 0,-21 27 2 16,9-19-1-16,-9 19 1 0,0 0 0 0,0 0 0 15,1-17 1-15,-1 17-1 16,0 0 0-16,0 0 0 0,0 0 0 0,0 0 0 16,0 0-1-16,-6 20-1 0,6-20 1 0,-3 26-2 15,3-9 5-15,0 1-5 0,2 1 4 0,3-1-4 16,1-1 2-16,-6-17-1 0,18 30 2 0,-18-30-1 16,22 27 2-16,-22-27 1 0,25 17 3 0,-25-17 1 15,26 7 2-15,-26-7-2 0,29-1 1 0,-29 1 3 16,33-19-3-16,-16 3-3 0,2-2-5 15,-2-5 0-15,0-3 0 0,-2 0 0 0,1-2 0 16,-2 0 0-16,0-1 0 0,-2 0 0 0,-1-1 0 16,-1 2 0-16,-3 0 0 0,-1 3 0 0,-2 1 0 15,0 2 0-15,-4 1 0 0,0 2 0 0,0 19 0 16,0-29-1-16,0 29-13 0,-3-19-1 16,3 19-6-16,0 0-4 0,0 0-8 0,0 0-17 15,0 0-39-15,0 0-69 0,0 0-118 16,0 0-306-16,-1 20 54 0,1-20 274 0</inkml:trace>
  <inkml:trace contextRef="#ctx0" brushRef="#br2" timeOffset="355630.248">14760 8809 993 0,'0'0'306'0,"0"0"-268"16,0 0 8-16,0 0 16 0,0 0 7 0,0 0-5 15,0 0-24-15,0 0-16 0,0 0-5 16,-17-2-1-16,17 2 3 0,-12 25 2 0,4-1 5 16,0 5 13-16,1 10-24 0,-4 2 24 15,2 6-26-15,-3 0 2 0,2 3 5 0,-1 0-16 16,-1 2 8-16,-1-2-4 0,1 0 9 0,-3-3-9 16,0-3 12-16,0-6-11 0,1 0 5 0,3-9-2 15,3-6-15-15,3-6 17 0,5-17-24 0,-3 17 21 16,3-17-12-16,0 0-15 0,0 0 14 15,0 0-9-15,25-16 27 0,-11-3-13 0,5-8-5 16,0-9 0-16,4-7 0 0,0-3 0 0,2-3 0 16,-1-3 0-16,0-1 0 0,-1-3 0 0,-1-1 0 15,0-2 0-15,-2 0 0 0,-3-4 0 0,1 1 0 16,-2 3 0-16,-1 2 0 0,1 6 0 0,-1 6 0 16,-3 9 0-16,-1 10 0 0,-11 26 0 15,11-23 0-15,-11 23 0 0,0 0 0 16,0 0 0-16,0 0 0 0,10 18 0 0,-5 4 0 15,1 9 0-15,2 5 0 0,-2 7 0 0,0 3 0 16,0 4 0-16,-2 6 0 0,2 1 0 0,-1 3 0 16,2 0 0-16,2-1 0 0,0-1 0 0,4-3 0 15,0-1 0-15,-1-5 0 0,2-2 0 0,-2-3 0 16,0-4 0-16,-4-5 0 0,0-4 0 16,-5-8-45-16,2 0-1 0,-5-23-37 0,6 32-15 15,-6-32-83-15,0 0-217 0,0 0-156 0,0 0 16 16,-22-9 435-16</inkml:trace>
  <inkml:trace contextRef="#ctx0" brushRef="#br2" timeOffset="355770.862">14643 9264 1653 0,'0'0'292'0,"0"0"-259"0,0 0-20 0,0 0-2 16,22-9 0-16,2-2 3 0,9-2-9 0,8 0-2 15,9-2-3-15,10 0 0 0,2-2-6 0,5 3-17 16,-1-3-34-16,3 11-76 0,-18-20-169 0,12 19-319 15,-13-6 36-15,-6 1 278 0</inkml:trace>
  <inkml:trace contextRef="#ctx0" brushRef="#br2" timeOffset="356427.2566">15066 8225 796 0,'-47'-5'277'16,"-5"-12"-195"-16,5 12 12 0,-15-7 3 15,8 11-29-15,-13-1-16 0,0 6-11 0,-10 4-22 16,-4 4-5-16,-8 6-4 0,1 7 10 0,-5 8 18 15,3 11-23-15,-6 0 35 0,5 12-28 0,-3-3 2 16,4 9 9-16,5 2-21 0,7 5 8 16,4 0-19-16,9 0 12 0,3 1-3 0,5 1-19 15,7-1 18-15,6 2-19 0,9-2 5 0,6 0 14 16,7 0-16-16,8 1 16 0,7 0-13 16,12-4-1-16,9 1 21 0,11-3-21 0,14-4 20 15,12-3-3-15,14-9-10 0,12-6 11 0,15-9-8 16,11-4 6-16,14-7-7 0,9-6 1 0,8-6-4 15,2-5-1-15,2-6 0 0,2-5 5 0,1-8 6 16,0-6 0-16,1-10 9 0,-3-8-7 0,-1-10 6 16,1-8-10-16,-10-8 6 0,-9-3-12 0,-10-3-4 15,-11 0 16-15,-15 0-15 0,-14 1 13 16,-21-2 0-16,-14 4-10 0,-20-2 14 16,-11 5-11-16,-14 3-5 0,-10 2-1 0,-12 0 0 15,-6 1 0-15,-12-1 0 0,-8-3 0 0,-11-2 0 16,-12-4 0-16,-9 3-33 0,-10-4-28 0,-8 11-16 15,-16-10-28-15,8 21-67 0,-28-16-57 0,18 14-301 16,-17 12 5-16,-9-4 211 0</inkml:trace>
  <inkml:trace contextRef="#ctx0" brushRef="#br2" timeOffset="357005.3201">7245 7386 1415 0,'-17'18'94'0,"-3"-11"-26"16,20-7-10-16,0 0-11 0,2 24-6 0,16-21-5 15,13 0-5-15,13-6-7 0,15-3 5 0,9-10 0 16,17-2-3-16,7-8 3 0,5-1-15 0,7-5-1 15,2 2-6-15,5-2 2 0,3 3-7 0,-3 2 4 16,0 0-8-16,-6 4 5 0,-4 2-3 0,-6 4 3 16,-6 3-4-16,-12 4 3 0,-11 5-4 0,-12 4 2 15,-16 4-3-15,-14 1-1 0,-24-4-1 16,19 16-4-16,-19-16-4 0,-2 23-15 0,2-23-18 16,-17 28-41-16,-6-23-46 0,14 20-94 0,-26-25-139 15,10 6-190-15,5 6 67 0,-13-20 475 16</inkml:trace>
  <inkml:trace contextRef="#ctx0" brushRef="#br2" timeOffset="359185.9574">1239 10890 959 0,'0'0'360'0,"22"-9"-233"0,-22 9-46 0,0 0-26 16,0 0-18-16,0 0-6 0,0 0-8 0,0 0-6 15,0 0-4-15,0 0-2 0,0 0-2 0,0 0-3 16,-18-4-3-16,18 4-1 0,-30 13-1 0,10 3 3 16,-7 6 1-16,-2 6 13 0,-6 3 1 0,0 8 13 15,1-4-9-15,3 5 4 0,4-6-10 16,6-4 0-16,7-6-10 0,14-24 0 0,-11 25-9 15,11-25 1-15,0 0-3 0,23 16 2 16,-5-12 2-16,4-4 3 0,6-4 0 0,5-2-1 16,2-5 2-16,8 0-5 0,-1-1 2 0,3 0-1 15,0 1 0-15,-3 3-1 0,-5 3 2 0,-6 3-2 16,-7 4 0-16,-24-2 1 0,28 16-2 0,-28-16 3 16,4 37-3-16,-9-8 4 0,-7 8-8 15,-7 2 5-15,-6 5-8 0,-3-2-5 0,-4-1 23 16,-1-1-20-16,4-7 20 0,4-4-16 0,6-7-14 15,19-22-21-15,-15 23-39 0,15-23-27 0,0 0-27 16,14-20-30-16,17 13-44 0,-16-23-133 0,16-9-133 16,14 10 173-16,-12-23 302 0</inkml:trace>
  <inkml:trace contextRef="#ctx0" brushRef="#br2" timeOffset="359451.5871">1879 10913 1225 0,'-38'-11'171'0,"38"11"-79"0,-22 5-18 15,22-5-7-15,-25 14-7 0,25-14-6 0,-31 26-15 16,15-5-3-16,-2 1-12 0,0 7 3 0,-3 2-12 16,3 7 7-16,1 4-10 0,0 3 4 15,3 2-5-15,5-1 6 0,1 0-8 0,6-2 10 16,4-5-10-16,3-4-14 0,6-8 18 0,6-5-21 16,6-6 19-16,8-5-7 0,4-7 0 15,8-9-3-15,4-8 4 0,7-9 7 0,2-11-21 0,1-6 19 16,-3-7-19-16,-4-5 5 0,-5-2 9 15,-7 1-7-15,-9 0 7 0,-8 2-8 0,-11 8 8 16,-9 4-8-16,-10 8 1 0,-7 2-11 16,-4 5-9-16,-8 1-17 0,-3 9-13 0,-9 0-26 15,3 14-33-15,-19-8-62 0,20 28-107 0,-22-5-245 16,12 2-3-16,9 11 321 0</inkml:trace>
  <inkml:trace contextRef="#ctx0" brushRef="#br2" timeOffset="386112.403">3201 11221 734 0,'0'0'71'0,"7"-29"-21"15,-6 9 22-15,-1 20 12 0,10-36 22 16,-10 36-4-16,11-33-11 0,-11 33-13 0,5-22-4 16,-5 22-4-16,0 0-2 0,0 0-9 0,0 0-15 15,0 0-17-15,0 0-13 0,0 0-6 0,-25-4-4 16,25 4-1-16,-25 21-3 0,9-1 4 0,-4 3-2 15,0 5 9-15,-2-1 1 0,2 2 11 0,1 0-3 16,2 2 6-16,0-4-10 0,5 4 1 16,2-3-10-16,4-3 0 0,2 0 9 0,7-2-26 15,0-3 22-15,5 0-25 0,-8-20 13 0,22 26 0 16,-4-19 1-16,3-2-1 0,3-3 0 0,4-6 0 16,1-4 3-16,3-5-3 0,0-5-14 15,3-5 26-15,-3-3-25 0,1-4 25 0,-1-1-7 16,-4-1-9-16,-3 3 7 0,-3 1-8 0,-4 4 4 15,-3 5-2-15,-15 19 1 0,17-27-2 16,-17 27 5-16,0 0-2 0,0 0 3 0,0 0 0 16,0 0-1-16,0 0-3 0,0 0-1 0,0 0 0 15,-2 21-3-15,-4 0 6 0,-1 7-5 0,3 6 8 16,-2 2-7-16,1 1-7 0,2-1 23 0,2-1-21 16,3-4 21-16,3-2-9 0,4-6-5 0,3-3 4 15,-12-20-1-15,32 26 7 0,-14-21 0 16,3-2 0-16,0-7 3 0,5-2 3 0,-1-6 2 15,2-3 2-15,-2-4 0 0,-2-6-8 16,-4-2-13-16,1-3 17 0,-5-3-22 0,-2 0 18 16,-2 1-6-16,-4-1-6 0,-4 3 2 0,0-2-12 15,-2 3-7-15,-3-2-19 0,3 4-14 0,-4-5-22 16,8 10-29-16,-11-14-58 0,23 25-133 0,-17-10-273 16,9-2 30-16,9 11 377 0</inkml:trace>
  <inkml:trace contextRef="#ctx0" brushRef="#br2" timeOffset="386536.6111">4386 10705 1731 0,'-22'28'27'0,"9"-10"-8"16,-2 0 5-16,3 9-6 0,-5 0 30 0,0 8-29 15,-1-1 18-15,1 4-10 0,-1 1-15 0,2 3 10 16,-1 4-12-16,0 3 8 0,1-1-9 0,0 0 0 15,3-2-5-15,1-2 6 0,-2-3-7 0,2-2-4 16,1-4 2-16,1-1-1 0,3-4 0 16,2-4 0-16,2-3 0 0,0-6 0 15,3-17 0-15,0 19 0 0,0-19 0 0,0 0 0 16,0 0 0-16,0 0 0 0,20-14 0 0,-20 14 0 16,19-40 0-16,-7 10 0 0,3-5 0 0,0-2 0 15,-2-2 0-15,1-4 0 0,-1 2 0 0,-1-2 0 16,-1-6 0-16,-2-3 0 0,2-1 0 0,0-2 0 15,0 5 0-15,3 5 0 0,-1 5 0 0,0 11 0 16,0 8 0-16,-13 21 0 0,17-21 0 16,-17 21 0-16,0 0 0 0,0 0 0 0,18 12 0 15,-18-12 0-15,18 30 0 0,-7-8 0 0,1 6 0 16,0 3 0-16,2 4 0 0,-2 3 0 16,1 2 0-16,1 5 0 0,0 2 0 0,0 0 0 15,0-1 0-15,0-5 0 0,0 1 0 0,-2-3 0 16,3 3-31-16,-7-4-41 0,5 3 10 0,-10-11-63 15,9 13-53-15,-12-43-145 0,-8 37-276 16,7-15 64-16,1-22 414 0</inkml:trace>
  <inkml:trace contextRef="#ctx0" brushRef="#br2" timeOffset="386708.4743">4364 11407 1526 0,'0'-17'125'0,"-13"-11"-33"15,11 11-14-15,-4-2-1 16,6 19-16-16,-2-18-11 0,2 18-18 0,0 0-26 15,0 0-6-15,0 0 0 0,22-11 0 0,-22 11 0 16,38-9 0-16,-9 6 0 0,1-2 0 0,6 2-27 16,-3 0-31-16,8 8-46 0,-11-16-88 0,25 18-297 15,-17-7-134-15,2 2 70 0</inkml:trace>
  <inkml:trace contextRef="#ctx0" brushRef="#br2" timeOffset="387083.4877">3084 11978 1804 0,'0'0'62'0,"0"0"-45"0,0 0-8 16,0 0 3-16,0 0 7 0,31 4 11 0,-7-2-3 15,2-2-4-15,6 0-8 0,6-2-6 0,3 1-3 16,4-1-3-16,0-1-2 0,2-1-1 0,3-1-2 15,1-1 2-15,5-2-5 0,0 1-6 0,4-5-11 16,4 1-13-16,0-7-15 0,5 6-29 16,-8-12-77-16,16 18-55 0,-21-25-114 0,14 17-236 15,-1 4 71-15,-18-11 401 0</inkml:trace>
  <inkml:trace contextRef="#ctx0" brushRef="#br2" timeOffset="387521.0382">3679 12369 1443 0,'0'0'131'16,"0"-20"-66"-16,0 20-18 0,24-29-7 0,-10 11 3 15,5 3-9-15,-2 1-3 0,1 3-8 0,-1 0-6 16,1 2-6-16,-1 0 1 0,1 3 0 0,1-2-1 16,0 5 0-16,1-1 0 0,-1 2 0 15,3-1-3-15,0 2-2 0,0 0-3 0,-2 1-2 16,0 2 0-16,-3 1 1 0,-17-3-2 0,25 8-1 15,-25-8 1-15,0 0 1 0,17 27-1 0,-17-27 2 16,-6 31-1-16,-3-8 2 0,-5 3-4 16,-4 5 4-16,-6-1-8 0,-1 3 12 0,-3-2 1 0,2 1 11 15,0-2-2-15,3-3 2 0,5-4-19 16,4-4 0-16,14-19 0 0,-12 24 0 16,12-24 0-16,0 0 0 0,31 10 0 0,-7-15 0 15,10-8 0-15,7-8-5 0,12-7-26 0,5-7-23 16,15 4-49-16,-5-25-136 0,21 16-393 0,0-9 13 15,2-3 256-15</inkml:trace>
  <inkml:trace contextRef="#ctx0" brushRef="#br2" timeOffset="387849.1822">5773 11337 1811 0,'0'0'103'15,"0"0"-89"-15,22-3-17 0,-22 3 3 0,26-9 4 16,-4-1 3-16,4-3-2 0,3-3 1 16,5-4-6-16,5 2 0 0,-1-1-6 0,2 1-6 15,-4 0-19-15,1 6-15 0,-8-5-27 0,4 13-31 16,-16-15-51-16,13 30-98 0,-30-11-251 0,0 0-1 16,18 30 248-16</inkml:trace>
  <inkml:trace contextRef="#ctx0" brushRef="#br2" timeOffset="388005.4526">5752 11631 1608 0,'0'0'162'16,"0"0"-135"-16,0 0-21 0,0 0-1 0,26 10 5 15,-7-18 1-15,4-4-3 0,8-6-2 0,3-5-8 16,7-4-4-16,5-3-14 0,11 3-19 16,-3-10-60-16,19 20-203 0,-6-12-281 15,-4-1 17-15,5 9 341 0</inkml:trace>
  <inkml:trace contextRef="#ctx0" brushRef="#br2" timeOffset="389661.722">8431 10956 1346 0,'18'-11'63'0,"-18"11"-46"0,0 0 6 0,0 0 22 15,0 0 13-15,-20-20 4 0,20 20-19 0,-17 4-20 16,17-4-7-16,-27 15 1 0,27-15 9 16,-34 27-1-16,14-6 4 0,-3 2-10 0,1 2 2 15,-2 3-6-15,3 6 7 0,1 0-7 16,3 1 5-16,2-2-9 0,4-4 2 0,5-6-7 16,4-2 0-16,4-1-7 0,-2-20 3 0,21 29-5 15,-3-18 4-15,5-5-1 0,5-3 1 0,6-4 1 16,4-6 0-16,4-5 0 0,3-6-2 0,3-5 2 15,2-4-4-15,0-3 2 0,-2 0-5 0,-3-3 6 16,-1 1-5-16,-9 3 7 0,-3 4-4 0,-8 6 4 16,-6 2-6-16,-18 17 5 0,21-18-2 15,-21 18 2-15,0 0 2 0,0 0-1 0,0 0-2 16,0 0-1-16,0 0-1 0,-17 18-2 16,6-1 2-16,-1 7-2 0,0 6 6 0,-3 5-5 15,3 1 6-15,1 4-7 0,4-2 11 0,4-2-4 16,5-1 8-16,2-5-6 0,9-3 2 0,5-6-7 15,7-4-10-15,8-7 20 0,6-5-10 0,4-6 19 16,5-5 12-16,2-7-26 0,0-5-6 16,-1-8 0-16,-2-3 0 0,-4-6 0 0,-4-1 0 15,-8 0 0-15,-3-2 0 0,-8-1 0 0,-7 2 0 16,-9 1 0-16,-6 2 0 0,-7 3 0 0,-3 5 0 16,-7 2 0-16,-1-1 0 0,-2 7 0 0,-3 0 0 15,4 7 0-15,-3 2-4 0,6 6-45 0,0 0-14 16,18 3-19-16,-23 2-44 15,31 19-137-15,-8-21-306 0,-2 20-4 0,15-3 256 16</inkml:trace>
  <inkml:trace contextRef="#ctx0" brushRef="#br2" timeOffset="406521.0526">9920 10645 1252 0,'0'0'5'15,"0"-22"-2"-15,0 22-1 0,6-24 16 16,-6 24 7-16,8-18 9 0,-8 18 4 15,0 0 2-15,0 0 3 0,0 0 4 0,0 0-5 16,0 0-14-16,0 0-7 0,-3 35-7 0,-3-6 9 16,-5 6-4-16,1 10 15 0,-10 5 4 0,5 9-24 15,-9 0 22-15,3 4-30 0,-3-2 2 0,0 6 14 16,-4-4-12-16,4-2 15 0,-2-6-13 0,3-9 4 16,5-6-14-16,3-8 5 0,6-4-8 15,3-6-14-15,6-22 27 0,-3 25-29 0,3-25 27 16,0 0-11-16,0 0 1 0,0 0 1 0,0 0-6 15,21-23 29-15,-10 2-27 0,1-8 25 0,4-10-14 16,2-6-10-16,4-4 8 0,0-5-10 16,2 0 11-16,0 0-11 0,-2 0 14 0,-1 5-9 15,-4-2 12-15,1-2-7 0,-3-1-5 0,1 1 19 16,-2 0-22-16,0 5 18 0,-1 1-10 16,2 4-8-16,-2 3 8 0,3 9-8 0,-3 5 7 15,2 7-4-15,-15 19 1 0,23-24-1 0,-23 24 0 16,21-9 1-16,-21 9 0 0,20 3 2 0,-20-3-2 15,26 16 2-15,-26-16 0 0,33 36 3 0,-15-8-3 16,0 3 4-16,-1 5-7 0,-1 6 3 0,-2 3-4 16,-1 3-11-16,-2 7 15 0,-2 1-16 15,1 1 14-15,-3 3 2 0,1-2-9 0,-2 2 7 16,-1-1-11-16,-3-4 0 0,-1 0-17 16,-1-9 0-16,1-1-20 0,-2-8 3 0,2-1-15 15,-4-13-50-15,10 8-20 0,-7-31-81 0,7 25-105 16,-7-25-200-16,0 0 24 0,19-5 440 0</inkml:trace>
  <inkml:trace contextRef="#ctx0" brushRef="#br2" timeOffset="406692.9323">9953 11130 1590 0,'-21'-12'256'0,"21"12"-186"16,0 0-30-16,-17-4-12 0,17 4-8 15,0 0-4-15,23-8-2 0,-1-1-3 0,6 0-9 16,8-4-2-16,8-2 0 0,6-3 0 0,5-1 0 15,-2 0-17-15,3 5-30 0,-8-9-67 16,11 23-196-16,-18-17-325 0,2 7 4 0,-8 6 339 16</inkml:trace>
  <inkml:trace contextRef="#ctx0" brushRef="#br2" timeOffset="407302.2978">10897 11343 2043 0,'-20'3'4'15,"20"-3"-4"-15,-20 2 0 0,20-2 0 0,0 0 0 16,0 0 0-16,0 0 0 0,0 0 0 0,3-22-26 15,-3 22-17-15,8-24-21 0,-8 24-62 16,16-38-138-16,8 25-347 0,-11-4 2 16,-3-4 306-16</inkml:trace>
  <inkml:trace contextRef="#ctx0" brushRef="#br2" timeOffset="407974.1874">11957 10873 640 0,'0'0'215'0,"-19"-14"-96"0,19 14-23 16,-20 1-10-16,20-1-10 0,-36 11-6 0,17 1-11 15,-11-3-9-15,4 8-1 0,-7-7-2 0,7 9 2 16,-7-7-5-16,7 6 3 0,-3-6-8 0,8 2-2 15,-2-5-8-15,23-9 1 0,-25 13-8 16,25-13-3-16,0 0-11 0,0 0-6 16,0 0-3-16,0 0-3 0,0 0 5 0,26 1 1 15,-4-2 0-15,3-1 1 0,5-3-1 0,4 1 2 16,1 2 0-16,4-1-1 0,-2 3 0 0,-1 2-2 16,-3 0 0-16,-3 3 0 0,-5 2-1 0,-5 0 3 15,-20-7-3-15,26 22 7 0,-26-22-1 0,11 29 4 16,-14-11 0-16,-1 4-1 0,-6 2-5 0,-3 2 2 15,-5-1-7-15,0-2 4 0,-2-1-5 16,-4 0 5-16,3-2-5 0,-1-2 6 0,2-1-6 16,20-17 3-16,-28 23-4 0,28-23-7 0,0 0-21 15,0 0-20-15,0 0-40 0,0 0-34 16,26-9-65-16,-18-22-127 0,17 5-197 0,7 2 19 16,-7-19 409-16</inkml:trace>
  <inkml:trace contextRef="#ctx0" brushRef="#br2" timeOffset="408161.6995">12364 10887 1644 0,'0'0'80'0,"-19"26"-41"15,8-8-3-15,11-18-4 0,-22 39 6 0,11-17-17 16,-1 3-4-16,0 1-8 0,-2 2 0 0,1 1-4 16,1-2 1-16,2-1 0 15,0-2 0-15,4-6-7 0,6-18 4 0,-7 30-16 16,7-30-3-16,1 22-20 0,-1-22-16 0,0 0-37 15,0 0-40-15,35 26-88 0,-35-26-205 0,17-19-97 16,4 13 63-16,-10-20 456 0</inkml:trace>
  <inkml:trace contextRef="#ctx0" brushRef="#br2" timeOffset="408678.5726">12424 10656 1743 0,'-38'9'61'0,"38"-9"-41"0,-23 5-8 0,23-5-1 16,0 0 1-16,0 0-5 0,0 0-9 16,0 0-5-16,0 0-6 0,0 0-3 15,0 0-10-15,19 14-8 0,-19-14-17 0,26-4-18 16,-3 6-26-16,-23-2-27 0,40-9-19 0,-40 9-11 16,38-9 4-16,-38 9 4 0,33-1 18 0,-33 1 0 15,31 7 30-15,-31-7 22 0,29 17 39 0,-29-17 37 16,25 23 37-16,-25-23 36 0,16 28 41 0,-8-11 32 15,-8-17 14-15,7 35 2 0,-7-35-18 0,-3 35-39 16,3-35-2-16,-10 38-33 0,10-38-12 16,-13 35 7-16,13-35-13 0,-16 33-4 0,16-33-6 15,-15 32-14-15,15-32-13 0,-11 29 0 0,11-29-4 16,-9 27 1-16,9-27-5 0,-9 25 1 16,9-25-6-16,-6 23 4 0,6-23-3 0,-4 19 0 15,4-19-1-15,0 0-3 0,0 0 1 0,0 0 1 16,0 0-1-16,0 0 2 0,19 9 2 15,-19-9 1-15,23-24 6 0,-6 3-3 0,3-4 3 16,5-4-6-16,0-3 3 0,3 2-4 0,-2-2 6 16,-3 3-4-16,-1-1-5 0,-3 4 1 0,-1 1-4 15,-1 6 0-15,-17 19 0 0,25-25 0 0,-25 25 0 16,0 0 0-16,18-8 0 0,-18 8 0 0,0 0 0 16,7 20 0-16,-4-3 0 0,-1 8 0 0,-1 8 0 15,-1 2 0-15,-1 4 0 16,0-2 0-16,0-2 0 0,-2 1 0 0,3-1 0 15,2-2 0-15,1 0-43 0,1-8-20 0,8 5-61 16,-12-30-127-16,13 19-354 0,-13-19 11 0,23 4 228 16</inkml:trace>
  <inkml:trace contextRef="#ctx0" brushRef="#br2" timeOffset="412287.9658">13477 10765 1040 0,'0'0'150'0,"0"0"-89"15,12-21 12-15,-12 21 6 0,5-21 0 0,-5 21-9 16,5-20-21-16,-5 20-12 0,5-18-14 0,-5 18-4 15,0 0-2-15,0 0 7 0,0 0 3 0,0 0 2 16,0 0-4-16,0 0-9 0,0 0-8 16,0 0-7-16,-14 17 2 0,4 2-6 0,0 6 6 15,-4 7 13-15,0 3-25 0,-3 2 33 0,0 3-21 16,-3-2 11-16,2-2 9 0,-2-4-9 0,6-3 5 16,0-6-10-16,7-4 2 0,7-19-9 0,-1 24 1 15,1-24-3-15,0 0 0 0,30 10 0 0,-11-11 0 16,4-5 1-16,2-5 1 0,4-6 1 15,4-3-4-15,4-4 6 0,0-1-8 16,2-3 7-16,1-1-7 0,1 0 4 0,-4 1-3 16,-3 0-9-16,-3 4 10 0,-5 4-10 0,-2 4 22 15,-6 6-16-15,-18 10 15 0,0 0-18 0,17-10 4 16,-17 10 2-16,0 0 2 0,0 0-2 0,-14 28-16 16,5-11 28-16,-2 5-26 0,-1 0 27 0,-3 1-7 15,3-3-1-15,1 2 6 0,1-1-3 16,7-2 3-16,1-2-8 0,2-17 4 0,5 29-6 15,-5-29 4-15,0 0-2 0,29 21-1 0,-12-19 0 16,4-1 1-16,3-3 6 0,1-3 0 0,0-5 3 16,1-1-4-16,-1-2-1 0,1-1-4 15,-4-1 2-15,-3 0-3 0,-2 0 1 0,-17 15-1 16,22-29 1-16,-22 29-2 0,12-28 4 0,-12 28-4 16,4-32 2-16,-4 32-5 0,1-33-12 15,0 13 21-15,1 3-30 0,-4-3 21 0,5 2-23 16,-1-3-9-16,4 4-15 0,-2-8-24 0,-4 25-33 15,18-46-56-15,10 37-91 0,-18-9-272 0,8 0 49 16,8 11 230-16</inkml:trace>
  <inkml:trace contextRef="#ctx0" brushRef="#br2" timeOffset="412584.8681">14731 10254 1305 0,'0'0'342'0,"0"0"-311"0,0 0-16 16,-15 20 4-16,15-20 3 0,-17 31-6 0,7-2 5 16,-5 6-4-16,0 12 16 0,-6 2-3 0,2 8 7 15,-6 1-23-15,1 3 4 0,1 2-16 0,-1 2-8 16,2 0 19-16,0-4-19 0,2-5 14 15,1-5-2-15,7-7-12 0,1-2 6 0,6-6-10 16,5-6-3-16,5-2-31 0,-5-28-3 16,23 30-14-16,-23-30-24 0,43 6-56 0,-32-30-164 15,15 8-232-15,0-8 22 0,-6-15 343 0</inkml:trace>
  <inkml:trace contextRef="#ctx0" brushRef="#br2" timeOffset="412741.1732">14362 10661 1828 0,'-22'4'89'0,"0"-5"-24"16,22 1-17-16,-17 3-31 0,17-3-17 16,0 0 0-16,0 0 0 0,25 3 0 0,-5-3 0 15,8-3 0-15,9-2 0 0,5-4 0 0,5 0 0 16,5-2 0-16,0-4 0 0,3 6-24 0,-8-7-77 16,12 16-86-16,-23-22-229 0,19 18-176 0,-9-2 29 15,-2-3 400-15</inkml:trace>
  <inkml:trace contextRef="#ctx0" brushRef="#br2" timeOffset="412897.3723">15111 10761 1998 0,'-23'4'45'15,"23"-4"-41"-15,-31 0-4 0,31 0 0 0,-19-9 0 16,19 9 0-16,0 0 0 0,-15-24 0 16,15 24 0-16,0-28 0 0,0 28-13 15,3-34-75-15,-3 34-80 0,5-38-179 0,-5 38-247 16,15-27 12-16,-15 27 328 0</inkml:trace>
  <inkml:trace contextRef="#ctx0" brushRef="#br3" timeOffset="419830.4839">1266 12436 856 0,'25'-4'82'0,"-25"4"-45"0,0 0 7 16,0 0 5-16,0 0 4 0,0 0-8 0,0 0-20 15,-17 6-16-15,17-6 3 0,-20 22 10 16,10-3 17-16,-7 0 7 0,7 6 8 0,-8-6-11 15,7 7 2-15,-4-6-13 0,6 1-1 0,9-21-12 16,-14 29-7-16,14-29-9 0,-2 18 0 16,2-18-6-16,0 0 4 0,0 0 0 0,27 16 0 15,-27-16 0-15,26 0 2 0,-26 0-1 0,34-5-2 16,-14-1 1-16,2 0-2 0,1-4 4 0,1-2-3 16,-1-1 3-16,2-2-6 0,-4-2 5 0,3 0-4 15,-5 2 4-15,0-2-2 0,-2 2 2 0,-17 15-4 16,30-28 4-16,-30 28-5 0,22-19 5 15,-22 19-2-15,0 0 1 0,0 0-1 16,17-12 0-16,-17 12 1 0,0 0-2 0,0 0 3 16,0 0-2-16,0 0 1 0,-8 19 0 0,8-19 5 15,-5 25 2-15,3-7 9 0,2-18 2 0,-5 34 5 16,5-34-9-16,0 26 1 0,0-26-8 0,9 17 1 16,-9-17-1-16,0 0 4 0,25 11 1 0,-25-11-3 15,32-5 12-15,-12-1 2 0,4-8 7 16,2-3-4-16,1-9-6 0,2-2-14 0,-2-2-2 15,0-1-8-15,-4 0 6 0,-2 1-7 0,-4 1 5 16,-4 3-11-16,-3 3-9 0,-5 0-20 0,-5 23-32 16,2-38-36-16,-2 38-50 0,-5-32-71 0,5 32-153 15,10-17-105-15,-16-5 108 0,6 22 378 16</inkml:trace>
  <inkml:trace contextRef="#ctx0" brushRef="#br3" timeOffset="420252.3886">2387 11887 1092 0,'0'0'204'15,"0"0"-117"-15,-4 17-35 0,1 0-5 16,3-17-7-16,-17 40 1 0,2-15-17 0,-1 8 1 16,-2-1 12-16,-1 8-27 0,-5 1 28 15,5 7-27-15,-4 0-1 0,2 4 6 0,1 4-17 16,0-2 9-16,1 2-11 0,2-4 14 0,-2-8-11 15,2-3 12-15,3-4-12 0,4-6 4 0,4-7 16 16,3-5-31-16,3-19 32 0,0 0-35 0,4 16 11 16,-4-16 2-16,0 0-21 0,22-18 34 15,-9-1-30-15,3-9 29 0,4-7-6 0,2-7-9 16,2-7 10-16,3-1-10 0,-1-6 11 0,2 2-10 16,-2-1 20-16,1 1-8 0,-5 2 16 0,-2 1-6 15,-5 1-13-15,-1 3 18 0,0-1-24 0,-2 4 19 16,0 3-8-16,0 10-5 0,-3 8 6 0,-9 23-1 15,10-17 3-15,-10 17 0 0,0 0 0 16,0 0-3-16,-2 19-7 0,1 0 1 16,0 12-7-16,0 7 5 0,-2 8-8 0,2 2-4 15,-1 5 17-15,-1 1-16 0,1 3 14 0,0 2-10 16,4-1-18-16,-1-4 0 0,5-2-17 0,-1-10-3 16,7 1-23-16,-5-12-11 0,13 6-36 0,-20-37-131 15,35 35-217-15,-14-18-89 0,-4-10 203 0</inkml:trace>
  <inkml:trace contextRef="#ctx0" brushRef="#br3" timeOffset="420408.6106">2327 12397 1657 0,'-29'-14'97'0,"29"14"-29"0,-28-14-15 0,28 14-15 16,0 0-18-16,0 0-13 0,0 0-8 0,0 0-2 15,0 0 1-15,34-4-9 0,-2 2-13 16,4-6-29-16,18 8-79 0,-12-25-164 0,25 14-317 15,1-6 28-15,7-9 366 0</inkml:trace>
  <inkml:trace contextRef="#ctx0" brushRef="#br3" timeOffset="421486.7671">8507 11957 793 0,'0'0'327'0,"0"0"-207"16,0 0-26-16,0 0-20 0,0 0-8 16,0 0-9-16,0 0-10 0,0 0-18 0,0 0-13 15,0 0-11-15,0 0-5 0,-21 25 1 0,21-25 6 16,-18 33 3-16,7-10-6 0,-5 0 35 0,1 6-27 15,-1-1 30-15,2 5-14 0,-1-4-9 16,3-2 3-16,2-6-12 0,3-3 1 0,7-18-8 16,-1 21 0-16,1-21-3 0,0 0 0 0,23 12 2 15,-23-12 1-15,30-5-1 0,-11-4 2 16,3-3 1-16,2-5-3 0,1-2 3 0,2-3-4 16,0-2 1-16,0 1-3 0,-2 0 4 0,1 1-7 15,-3 2-12-15,0 3 27 0,-4 1-28 0,0 3 31 16,-19 13-12-16,28-23-3 0,-28 23 1 0,17-11-1 15,-17 11-1-15,0 0 0 0,0 0-1 0,0 0 3 16,3 18-1-16,-3-18 3 0,-3 29 13 0,-1-9-29 16,0 1 28-16,-1 2-25 0,-1 1 13 15,2 2 10-15,0-3-6 0,3 0 7 0,1-5-7 16,2-1 4-16,-2-17-5 0,13 23 2 16,-13-23-2-16,24 11 1 0,-24-11 2 0,30 1 3 15,-11-5-1-15,2-1 0 0,1-2-2 0,0-2-4 16,0-5 3-16,-2-1-5 0,2-4 1 0,-2 0-4 15,-1 0 2-15,-3-2-2 0,-1 1 2 16,-3-2-4-16,-2 4-10 0,-2 0 21 0,-1-2-28 16,-1 2 16-16,1-3-21 0,-3-2-12 0,5 5-8 15,-7-6-21-15,-2 24-26 0,14-42-32 0,4 33-43 16,-17-18-35-16,21 19-45 0,-22 8-192 0,18-29 37 16,5 27 293-16</inkml:trace>
  <inkml:trace contextRef="#ctx0" brushRef="#br3" timeOffset="421877.3747">9506 11709 945 0,'4'-18'206'0,"-4"18"-55"0,0 0-44 15,0 0-28-15,0 0-27 0,-12 24-14 0,12-24-9 16,-19 28 3-16,5-9-4 0,3 8 8 0,-2 0-9 16,0 5 0-16,-1 2-11 0,0 4 2 0,-1 1-10 15,0 3 7-15,-1-1 6 0,0 1-26 16,2-1 23-16,0 0-27 0,1-2 12 0,2-5 8 15,-1-6-4-15,3-5 2 0,3-5-8 0,6-18 1 16,-5 24-3-16,5-24 1 0,0 0-1 16,0 0 0-16,0 0-2 0,0 0 4 0,24 0-1 15,-24 0-1-15,23-31 2 0,-10 8-3 0,4-6 5 16,-1-3-6-16,1-1 11 0,1-2-10 16,-2 3-12-16,0-1 28 0,-2-3-20 0,1 2 28 15,-2-7 1-15,2 0-11 0,0 0 6 0,0 1-10 16,1 5 6-16,-1 3-6 0,-1 8 3 0,-14 24-4 15,22-27 0-15,-22 27-3 0,0 0 0 0,0 0 3 16,20 8 0-16,-20-8 2 0,9 32-4 0,-4-6 1 16,-1 6-6-16,-3 5 4 0,-1 4-7 0,-1 2 6 15,0 2-7-15,-1-2-5 16,1 0 17-16,0-3-23 0,1-3 14 0,-1 2-15 16,3-4-14-16,-2-2-1 0,5 1-14 0,-5-8-6 15,6 4-31-15,-6-30-35 0,8 44-105 0,-8-44-224 16,-13 17-89-16,13-17 91 0</inkml:trace>
  <inkml:trace contextRef="#ctx0" brushRef="#br3" timeOffset="422033.6639">9357 12199 1598 0,'-36'-28'155'0,"36"28"-95"0,-9-20-27 16,9 20-4-16,8-25-2 0,-8 25-8 0,29-24-7 15,-7 11-9-15,7-2-17 0,5 1 25 16,5-3-32-16,3-2 12 0,3 4-39 0,-6-6-47 15,12 20-82-15,-23-23-173 0,15 17-214 16,-5 3 15-16,-7-9 430 0</inkml:trace>
  <inkml:trace contextRef="#ctx0" brushRef="#br3" timeOffset="422399.2107">8285 12212 1457 0,'15'-22'55'16,"-15"22"-12"-16,30-26 5 0,-9 9 14 15,13 7 0-15,-1-4-11 0,9 5-10 0,3-2-4 16,9 5-2-16,2-2-16 0,9 3 15 0,4-2-19 16,6-2 23-16,3 1-18 0,3-2 1 0,4-3-14 15,1-2-8-15,0-2 2 0,1-2-4 0,0 0 2 16,-1-1 0-16,-6 0 1 0,-3-2-2 16,-5 3-4-16,-10-2-10 0,-8 5-12 0,-11 1-17 15,-9 6-22-15,-16-3-34 0,1 17-52 0,-19-5-123 16,0 0-295-16,-31-2 27 0,6 5 314 0</inkml:trace>
  <inkml:trace contextRef="#ctx0" brushRef="#br3" timeOffset="422941.2378">1472 12697 968 0,'0'0'107'0,"21"-9"8"0,-1 10 3 16,-20-1-24-16,31-11 14 0,-31 11-47 0,43-13 4 16,-18 4-7-16,13 4-11 0,0-4-4 15,10 0-8-15,3-4-8 0,8-2-10 0,4-2-4 16,3-2-9-16,3-3 0 0,-1 2-5 15,1-2 3-15,1-1-7 0,-2 1 6 0,0 2-6 16,-5-2-1-16,-4 1-11 0,-7 6-12 0,-8-2-23 16,-3 12-38-16,-18-11-52 0,11 26-102 0,-34-10-251 15,0 0-28-15,23 9 246 0</inkml:trace>
  <inkml:trace contextRef="#ctx0" brushRef="#br3" timeOffset="423508.1549">2945 11593 1406 0,'-18'5'89'0,"18"-5"-40"0,0 0-22 0,0 0 1 15,16-21 10-15,3 6 15 0,16 2 2 16,7-7-9-16,14-1-13 0,9-4-18 15,11-3 22-15,11-2-29 0,6 0 21 0,7-1-9 16,5 2-14-16,2-1 6 0,3 2-7 0,-2-1 0 16,-6 2-3-16,-1 1 3 0,-1 2-5 0,-8-1 5 15,-2 2-6-15,-9 2 4 0,-10 2-5 0,-6 5 3 16,-11 3-5-16,-6 3-5 0,-12 3-7 0,-8 5-13 16,-28 0-18-16,27 5-14 0,-27-5-33 15,0 0-67-15,0 0-171 0,-23 19-236 0,23-19 32 16,-41 16 420-16</inkml:trace>
  <inkml:trace contextRef="#ctx0" brushRef="#br3" timeOffset="424417.4493">8392 11449 939 0,'-44'6'182'0,"10"-7"-161"0,4 2 16 15,1-7 23-15,12 7 24 0,-6-12-2 0,23 11 8 16,0 0-40-16,0 0-1 0,-10-27-5 0,10 27-3 15,33-28 14-15,-2 12-4 0,10-4 0 16,13 3-11-16,9-3-2 0,12 3-17 0,11-1-2 16,11 1-11-16,9 2-1 0,8 1-1 0,6-3 2 15,-4 0-5-15,2-1-1 0,1-1-5 0,-2-3 3 16,-4 0-2-16,-2 2 3 0,-6-2-4 0,-7 1 4 16,-2 0-4-16,-6-2 4 0,-5 1-4 0,-7-1 5 15,-9 1-4-15,-5 2 3 0,-10 0-3 16,-6 3-3-16,-9 0-12 0,-8 4-9 15,-6-4-20-15,-7 7-10 0,-18 10-10 0,0 0-77 16,0-30-125-16,0 30-291 0,-24-3 0 0,-1-5 329 16</inkml:trace>
  <inkml:trace contextRef="#ctx0" brushRef="#br3" timeOffset="424980.0345">8072 11720 586 0,'-18'-11'67'0,"1"4"-6"16,17 7 11-16,-25-16 19 0,25 16 17 0,0 0 0 15,-26-22-1-15,26 22-18 0,0 0-31 0,0 0-24 16,0 0-20-16,0 0-1 0,0 0 14 16,26-1 11-16,-9-4 13 0,14 7-2 0,1-7-1 15,14 2-7-15,5-4-2 0,15 0-6 0,6-7-4 16,9 1-8-16,9-4-10 0,4 2-11 0,4 0 1 16,7 2-5-16,1 2 5 0,3 1-3 0,2 0 0 15,-2 3-3-15,-1 2 3 0,2 3-2 16,-6 1 3-16,-1 1 1 0,-4 2-2 0,-3 2 1 15,-6 2-1-15,-1 1 2 0,-5 0 0 16,-5-1 1-16,-4 0-2 0,-5-2 3 0,-3-2-1 16,-2-2-1-16,-3-2 1 0,0-2-3 0,-3-2 1 15,-4 0 0-15,-4-2 2 0,-5-1-2 0,-4 2-5 16,-9-4-15-16,-2 6-22 0,-13-9-35 0,4 15-49 16,-21-18-55-16,-1 17-301 0,0 0-12 0,0 0 159 15</inkml:trace>
  <inkml:trace contextRef="#ctx0" brushRef="#br3" timeOffset="428247.0184">3348 13437 1091 0,'0'0'317'0,"0"0"-205"0,0 0-35 16,-21-7-15-16,21 7-2 0,-19-1-15 15,19 1-11-15,-33 6-11 0,13 0-6 0,-2 2-2 16,-1 5 0-16,-3 1-6 0,1 3 2 0,-2 4-5 16,2 1 3-16,-1 4-7 0,3 2 5 0,3-2-5 15,4 1 3-15,5-4-7 0,5-5 4 0,6-18-4 16,3 27 2-16,-3-27-2 0,22 14 2 16,-2-10-1-16,3-5 2 0,5-4-1 0,2-5 2 15,4-2-3-15,3-3 0 0,0 0 3 16,0 0-5-16,-3 1 6 0,-7 2-4 0,-3 3 3 15,-6 3-2-15,-18 6 1 0,22-1 0 0,-22 1-2 16,0 0 3-16,1 26-3 0,-5-6 3 0,-6 5-3 16,-5 4 4-16,-3 4-7 0,-3 1 7 0,-3 1-7 15,-3 0 8-15,2 0-6 0,0-5-10 0,6-3 24 16,6-7-36-16,13-20 15 0,-9 25-35 16,9-25-30-16,18 2-35 0,10 2-49 0,-12-30-64 15,29 8-207-15,-5-7-83 0,-5-18 173 0</inkml:trace>
  <inkml:trace contextRef="#ctx0" brushRef="#br3" timeOffset="428434.5226">3789 13526 1747 0,'-29'19'61'0,"5"8"-17"16,-2-3-9-16,7 6 0 0,-1 0-17 0,3 0-4 15,3 3-13-15,0 0 4 0,3-2-7 0,2-2 0 16,2 1-5-16,4-3-1 0,3 0-17 0,1-7-4 15,6 0-27-15,-7-20-28 0,25 26-48 0,-25-26-42 16,36 11-87-16,-36-11-294 0,28-16 84 16,3 9 318-16</inkml:trace>
  <inkml:trace contextRef="#ctx0" brushRef="#br3" timeOffset="428825.1815">3888 13281 1310 0,'-21'-3'301'0,"21"3"-250"0,0 0-19 16,-5 18-1-16,5-18 6 0,0 0 1 0,0 0-5 15,26 14-19-15,-26-14 13 0,22 6-21 0,-22-6 16 16,25 11-2-16,-25-11 9 0,27 14-13 0,-27-14 9 16,22 20-12-16,-22-20-5 0,17 28 1 15,-11-10-6-15,-2 3 0 0,-4 3-6 0,-3 2 8 16,-3 3-6-16,-3 2 4 0,-3-1-2 15,-2 1 1-15,-2 2-4 0,-1 0 4 0,-1-2-3 16,1-3 4-16,2-5-1 0,4-6 3 0,11-17-5 16,0 0 1-16,-6 17-4 0,6-17 2 0,0 0 1 15,18-12-1-15,-18 12 3 0,26-32-2 0,-9 6 3 16,2-2-3-16,2-6 2 0,1 0-3 0,1 1 2 16,-2 2-2-16,-1 4 1 0,0 3 1 15,-4 6-1-15,-16 18 0 0,24-22 0 0,-24 22 0 16,0 0 0-16,0 0 0 0,0 0 0 15,0 0 0-15,18 22 0 0,-18-22 0 0,5 35 0 16,-5-14 0-16,-1 3 0 0,-2-1 0 0,2 1 0 16,-1-1-10-16,5 1-38 0,-3-4-19 0,9 6-48 15,-9-26-68-15,24 34-275 0,-24-34-142 0,21 27 59 16,-2-7 517-16</inkml:trace>
  <inkml:trace contextRef="#ctx0" brushRef="#br3" timeOffset="429575.1643">5128 13251 1195 0,'0'0'129'15,"0"0"-71"-15,-21-13-22 0,21 13 0 0,0 0 3 16,0 0-10-16,-24 3-12 0,24-3-4 0,-18 17-6 16,18-17 8-16,-23 28 6 0,11-4-5 0,-4-1 39 15,4 8-31-15,-4 0 24 0,5 3-13 0,-2-1-14 16,3 2 6-16,-1-4-6 0,2 0 3 15,3-3-8-15,4-5 3 0,2-3-15 16,0-20 2-16,11 25-6 0,-11-25 1 0,23 13 1 16,-23-13 0-16,34 2 1 0,-13-9-1 0,3-2 4 15,3-6-4-15,1-4 3 0,3-4-4 0,-2-2 2 16,1-2-5-16,-2-1 4 0,-4 0-4 0,0 2 4 16,-2 0-4-16,-5 5 4 0,-1 0-4 15,-16 21 5-15,21-28-4 0,-21 28 2 0,0 0 1 16,11-20 0-16,-11 20 2 0,0 0 0 0,0 0 0 15,0 0-2-15,0 0 0 0,-11 26-3 0,11-26 2 16,-10 34-2-16,5-12 4 0,0 1-5 0,2 1 5 16,-1-1-5-16,3 0 4 0,2-2-3 0,3-1 5 15,-1-3-2-15,-3-17 3 0,15 25-1 16,-15-25 1-16,20 10 0 0,-20-10 0 16,30 0 3-16,-12-5 10 0,0-4-6 0,3-5 4 15,-2-1-14-15,2-4-2 0,0-2 0 0,-2-1 0 16,-2 0 0-16,-2 0 0 0,-3 1 0 0,-2 1 0 15,-4 3 0-15,-6 17 0 0,7-29 0 0,-7 29 0 16,1-26 0-16,-1 26-25 0,-1-29-34 0,-4 12 8 16,5 17-53-16,-2-31-25 0,2 31-103 0,2-30-247 15,5 8-45-15,6 4 81 0</inkml:trace>
  <inkml:trace contextRef="#ctx0" brushRef="#br3" timeOffset="429778.2875">6068 12792 1582 0,'-13'18'106'0,"13"-18"-56"15,-18 23-4-15,9-6-11 0,2 4-8 0,-3 5-16 16,0 5 1-16,-1 7-11 0,-1 4 5 0,1 3-8 16,-1 3 7-16,1 0-9 0,0 2 8 0,0 1 5 15,2 1-20-15,-1-1 19 0,-1-3-37 16,2-1-7-16,1-8 5 0,5 1-24 0,-1-15-23 15,12 9-72-15,-16-13-398 0,8-21-4 16,18 26 147-16</inkml:trace>
  <inkml:trace contextRef="#ctx0" brushRef="#br3" timeOffset="429950.1806">5857 13180 1911 0,'0'0'76'0,"-20"11"-35"15,20-11-22-15,0 0-19 0,0 0 0 0,0 0 0 16,22-4 0-16,-5 0 0 0,7-3 0 0,7-3 0 16,5-2 0-16,2-5-19 0,8 5-52 0,-6-13-69 15,21 19-106-15,-20-13-365 0,21-3 29 16,4 2 205-16</inkml:trace>
  <inkml:trace contextRef="#ctx0" brushRef="#br3" timeOffset="430247.0576">7050 13081 1833 0,'0'0'74'0,"0"0"-40"0,0 0-12 16,0 0-9-16,0 0-4 0,0 0-3 0,0 0-3 15,0 0 1-15,22-21-3 0,-22 21-2 16,35-17 0-16,-12 10 0 0,0 0-7 0,4 1-7 16,-3-2-14-16,4 7-22 0,-6-7-29 0,6 15-43 15,-28-7-68-15,44 6-148 0,-27 1-212 0,-17-7 51 16,26 22 392-16</inkml:trace>
  <inkml:trace contextRef="#ctx0" brushRef="#br3" timeOffset="430418.9186">7009 13293 1758 0,'0'0'78'0,"-17"9"-49"0,17-9-14 15,0 0-9-15,19 3-4 0,-19-3 0 0,30-3-1 16,-7-3 0-16,4-4 0 0,3-2-13 0,8 0-29 15,-5-10-46-15,17 15-56 0,-16-22-104 16,21 13-308-16,-2 0 15 0,-7-7 273 0</inkml:trace>
  <inkml:trace contextRef="#ctx0" brushRef="#br3" timeOffset="431090.8074">8901 12599 1124 0,'0'0'170'0,"-5"20"-79"0,5-20-7 0,-14 20-1 16,14-20-5-16,-13 23-19 0,13-23-18 0,-13 26 1 15,13-26-46-15,-14 25 25 0,14-25-33 16,-7 24 8-16,7-24 0 0,-1 21-16 0,1-21-14 16,8 20-21-16,-8-20-18 0,20 16-20 0,-20-16-30 15,31 12-49-15,-31-12-190 0,32-5-116 0,2 10 120 16</inkml:trace>
  <inkml:trace contextRef="#ctx0" brushRef="#br3" timeOffset="431262.6784">9415 12533 1294 0,'0'0'45'16,"-27"8"-19"-16,27-8 6 0,-29 28 0 0,14-5 2 15,-5 2-21-15,-3 6 2 0,-3 5 14 0,1 6-22 16,-6 1 32-16,2 5-27 0,-4-2-1 0,-1 2 5 16,-1 3-19-16,1-1 11 0,2-2-15 15,3-3 11-15,6-8-14 0,1-7-11 0,12 1-45 16,10-31-59-16,-7 38-98 0,7-38-297 0,0 0 60 15,27 23 279-15</inkml:trace>
  <inkml:trace contextRef="#ctx0" brushRef="#br3" timeOffset="431623.7163">9466 12932 1731 0,'-18'2'66'15,"18"-2"-28"-15,0 0-10 0,0 0-7 0,0 0-10 16,0 0-7-16,0 0 4 0,0 0-1 0,28-25 6 16,-6 14-3-16,1-1-1 0,1 2-3 15,0-1-4-15,1 2-2 0,-3 1 0 0,-4 4 0 16,-18 4-2-16,27-2 3 0,-27 2-2 0,0 0 1 16,15 17 1-16,-15-17 0 0,3 18-1 15,-3-18 0-15,-6 27 0 0,-2-10 2 0,-4 0-2 16,-1 3 4-16,-4 2-4 0,-1 2 4 0,-3 1-1 15,0-1 7-15,1-1 2 0,1-2 6 0,2 0-2 16,4-3 1-16,13-18-10 0,-13 27-7 16,13-27 0-16,0 0 0 0,7 20 0 0,-7-20 0 15,24 8 0-15,-8-7 0 0,7-5 0 0,4-1 0 16,3-3 0-16,3-3 0 0,4 1-24 0,-5-4-32 16,9 8-66-16,-15-20-123 0,7 19-373 0,-1-4 4 15,-1 0 247-15</inkml:trace>
  <inkml:trace contextRef="#ctx0" brushRef="#br3" timeOffset="431765.086">10145 13216 1971 0,'-19'7'76'0,"0"-3"-76"16,19-4 0-16,-22 0 0 0,22 0 0 16,0 0 0-16,0 0 0 0,-8-19 0 0,8 19 0 15,8-27-7-15,-3 5-91 0,14 16-110 16,-21-13-387-16,20 4-29 0,-2-2 110 0</inkml:trace>
  <inkml:trace contextRef="#ctx0" brushRef="#br3" timeOffset="436747.9204">3936 14436 1104 0,'0'0'103'0,"0"0"-37"0,0 0-8 16,0 0 2-16,0 0-4 0,0 0-6 0,-18-12-10 0,18 12-15 15,0 0-10-15,0 0-9 0,0 0-4 0,-22 22 6 16,22-22 1-16,-14 25 7 0,3-8 3 0,2 5 5 16,-3 0-4-16,3 2-11 15,-1-1 27-15,2 2-32 0,0-3 27 0,2 1-18 16,2-5-8-16,3-1 3 0,1-17-7 16,5 24 1-16,-5-24-2 0,0 0 2 0,26 20-2 15,-26-20 3-15,30 0 0 0,-12-6-3 0,2-4 4 16,2-3-3-16,4-7 4 0,1-1-6 0,-1-5 4 15,4 0 12-15,-2 1-29 0,-2 1 29 0,0 2-28 16,-5 3 11-16,-3 2 5 0,-1 4-4 0,-17 13 2 16,21-15-1-16,-21 15 0 0,0 0-1 0,0 0-2 15,0 0 4-15,0 0-2 0,0 18 0 16,-7 1 0-16,-1 0 2 0,1 3-2 16,-1 4-8-16,-1-1 32 0,1 2-26 0,0 0 31 15,0 0-11-15,4-2-8 0,1 0 1 0,3-3-6 16,3-4 3-16,-3-18-3 0,13 27 2 0,-13-27 0 15,24 14 6-15,-24-14 4 0,36 2 5 0,-16-7-1 16,3-5-6-16,2-2-1 0,1-5-6 0,1-4 2 16,-1-3-5-16,-3-1 4 0,-4 1-7 15,0 1 1-15,-5 2-4 0,-2 1-11 0,-2 0 18 16,-4 3-29-16,-1 0 15 0,-5 17-24 0,4-27-11 16,-4 27-21-16,-2-28-34 0,2 28-55 0,-4-26-86 15,4 26-211-15,0 0-87 0,17-29 169 0</inkml:trace>
  <inkml:trace contextRef="#ctx0" brushRef="#br3" timeOffset="436989.5277">5152 14037 1560 0,'-19'9'176'0,"2"10"-145"0,-4 3-18 16,3 3 9-16,-3 2 4 0,2 3 11 0,-4 3-12 15,2 4 1-15,-1 4-17 0,0 3 1 0,3 1-11 16,-1 0 8-16,2 3-11 0,4-1-5 0,1-1 20 16,4-3-19-16,1-4 20 0,6-5-11 0,3-5-12 15,4-5 5-15,4-2-16 0,-9-22-8 16,23 24-16-16,-23-24-25 0,33 5-26 0,-21-24-95 16,22 9-336-16,-10-9-2 0,-1-6 120 15</inkml:trace>
  <inkml:trace contextRef="#ctx0" brushRef="#br3" timeOffset="437151.7855">4867 14365 1726 0,'-34'-1'173'0,"9"7"-110"16,3-4-19-16,22-2-8 0,-20 6-31 16,20-6-5-16,0 0 0 0,0 0 0 0,0 0 0 15,24 5 0-15,-1-6 0 0,8-3 0 0,7-4 0 16,6-3 0-16,7-1 0 0,4-4-38 0,7 4-27 15,0-7-36-15,17 14-81 0,-22-24-213 0,21 15-193 16,0 1 37-16,-5-9 425 0</inkml:trace>
  <inkml:trace contextRef="#ctx0" brushRef="#br3" timeOffset="437576.2649">6999 14185 1783 0,'-22'8'65'0,"22"-8"-45"15,0 0-18-15,0 0 5 0,17-2 4 0,-17 2 3 16,36-10 3-16,-10 3-7 0,2-2-4 15,3-2-2-15,6-2-2 0,0-1-6 0,2-1-2 16,-1-1-16-16,2 6-10 0,-3-3-19 0,0 9-24 16,-9-7-28-16,8 19-58 0,-36-8-86 0,36-7-291 15,-36 7 52-15,15 19 271 0</inkml:trace>
  <inkml:trace contextRef="#ctx0" brushRef="#br3" timeOffset="437716.9012">7034 14466 1472 0,'-27'31'326'15,"0"-24"-264"-15,27-7-32 0,-23 8-14 16,23-8-6-16,0 0-2 0,20-3-3 0,-2-3 2 16,9-3-1-16,9-4-3 0,4-2-4 0,9-3 3 15,2 0-13-15,7 2-23 0,-3-8-66 0,17 22-156 16,-19-16-355-16,9 6 27 0,-2 3 235 16</inkml:trace>
  <inkml:trace contextRef="#ctx0" brushRef="#br3" timeOffset="441036.368">8274 13748 991 0,'14'-17'193'16,"-14"17"-118"-16,0 0-48 0,0 0-10 16,0 0 8-16,-10 22 12 0,10-22 7 0,-10 21 0 15,10-21-10-15,-13 31 1 0,4-13-6 0,4 4 1 0,-2 1-12 16,1 5-2-16,1 2 6 0,2 4-33 0,-1 0 28 16,1 2-30-16,1-2 11 0,0-3 7 0,2-4-11 15,1-8-10-15,5 2-27 0,-6-21-22 0,19 24-52 16,-19-24-79-16,32 7-36 0,-32-7-85 0,32-24-113 15,2 19 220-15,-20-28 210 0</inkml:trace>
  <inkml:trace contextRef="#ctx0" brushRef="#br3" timeOffset="441240.6738">8739 13576 1048 0,'1'26'232'16,"-1"-26"-149"-16,-10 26-29 0,2-6-14 0,7 8 6 15,-8-3-7-15,5 8-3 0,-4-2-15 0,2 4-1 16,-3 1-10-16,1 1 9 0,-1-5-7 0,3 1-12 16,1-5 25-16,3-2-35 0,1-3 26 0,2-3-15 15,1-3-13-15,-2-17-12 0,8 26-23 0,-8-26-20 16,14 18-36-16,-14-18-40 0,21 5-76 0,-21-5-168 16,0 0-76-16,30-12 237 0</inkml:trace>
  <inkml:trace contextRef="#ctx0" brushRef="#br3" timeOffset="441539.9678">8080 13777 1437 0,'0'0'108'0,"-43"21"-40"32,21-9-4-32,-1-11-1 0,23-1-4 0,-23 7-10 15,23-7-22-15,0 0-14 0,0 0-10 16,0 0 4-16,40-6 4 0,-5-5 5 0,14-4 1 16,11-10-1-16,11-1-7 0,10-8 2 0,7-1-12 15,6 0 5-15,-2 1-11 0,1 6 5 0,-3 3-11 16,-7 7-3-16,-8 1-14 0,-4 7-16 0,-17-2-33 15,6 17-54-15,-27-19-169 0,9 20-285 0,-8 2 42 16,-12-6 325-16</inkml:trace>
  <inkml:trace contextRef="#ctx0" brushRef="#br3" timeOffset="441914.3035">7988 14407 1635 0,'24'1'96'0,"-24"-1"-69"0,0 0-21 0,29-23 10 16,0 9 7-16,9-8 12 0,9 0-8 0,7-4-2 16,8-2-12-16,3 1-3 0,3 0-7 15,2 2 4-15,-3 1-12 0,-1 4 5 16,3 0-6-16,-7 5-4 0,-2-1-11 0,0 7-18 0,-13-4-41 15,8 14-50-15,-23-18-91 0,18 16-308 16,-19 1 1-16,-10-3 175 0</inkml:trace>
  <inkml:trace contextRef="#ctx0" brushRef="#br3" timeOffset="442559.7104">8794 14266 948 0,'0'0'280'0,"0"0"-234"0,0 0-5 15,-13-17 18-15,13 17 11 0,0 0 9 0,0 0-24 16,-25 3-26-16,25-3-14 0,-26 14-8 0,26-14 4 16,-34 28 3-16,16-7 12 0,-5 0 0 0,2 5 9 15,-2 4-8-15,2 5 6 0,-2 1-7 0,4 3 3 16,-1 0 5-16,2 5-26 0,2-2 16 15,3 6-27-15,2-5 10 0,3-2 6 0,3-5-4 16,3-3 6-16,6-5-13 0,3-3 4 0,7-5-9 16,-14-20 4-16,36 25-2 0,-13-20 0 0,3-5-1 15,4-5 2-15,-1-3-1 0,2-7 0 16,-3-2 2-16,-1-3-4 0,-5-3 6 0,-5-2-6 16,-4 1 6-16,-3 0-5 0,-7-1 5 15,-3 0-5-15,-5 1 6 0,-3 1-8 0,-4 3-1 16,-4-1-10-16,0 2-1 0,-5 1-3 0,3 3-17 15,-2 2 26-15,0 3-29 0,3 2 29 0,17 8-37 16,-23-9-20-16,23 9-36 0,0 0-85 0,0 0-94 16,0 0-254-16,27-3 63 0,1 7 357 0</inkml:trace>
  <inkml:trace contextRef="#ctx0" brushRef="#br3" timeOffset="443059.7052">10451 13240 1092 0,'-17'-22'318'0,"-5"22"-296"0,-3 2-1 15,0 5 12-15,-5 3 14 0,3 10 16 16,-9 1 15-16,4 13-41 0,-9 1 19 0,3 8-35 16,-3 4 2-16,4 7 11 0,-1 2-17 0,4 10 10 15,2-1-17-15,1 5 10 0,6 0-15 0,4-1-6 16,4 1 16-16,5-2-18 0,7-7 15 15,6-7-8-15,6-7-11 0,6-6 3 0,7-3-24 16,5-6 5-16,9-3-24 0,0-13-26 0,12 5-48 16,-12-25-68-16,27 14-184 0,-11-14-181 0,-3-10 65 15,11 9 447-15</inkml:trace>
  <inkml:trace contextRef="#ctx0" brushRef="#br3" timeOffset="443716.0493">10569 13849 1406 0,'-22'-7'64'15,"22"7"-42"-15,-29-8-2 0,29 8 9 0,-24-7 9 16,24 7 3-16,-17 1-10 0,17-1-8 16,0 0-7-16,-25 13-1 0,25-13 0 0,-19 20 1 15,19-20-1-15,-20 30 2 0,8-11-3 0,4 3-10 16,-3 1 30-16,2 2-29 0,1 2 26 0,0 1-13 15,1-2-9-15,2-1 4 0,3-5-9 0,2-3 0 16,0-17-5-16,11 21 3 0,-11-21-4 16,22 7 1-16,-22-7 1 0,33-6-3 0,-14-4 2 15,3-3-4-15,1-5-2 0,1-4-7 16,2-2 3-16,-1-3-9 0,1 1 3 0,-4-2 10 16,-3 1-27-16,-3 2 30 0,-1 3-23 0,-6 0 17 15,0 4 6-15,-5 1 0 0,-4 17 5 0,-3-23-3 16,3 23 5-16,0 0-4 0,-24-18 3 0,24 18 0 15,-22-2 4-15,22 2 5 0,-20 3 1 0,20-3 0 16,0 0-3-16,0 0-5 0,0 0-1 16,0 0-4-16,0 0 0 0,-2 17 1 0,2-17-2 15,22 3 5-15,-22-3 0 0,35-2 0 16,-14 1 3-16,1 0-2 0,1-2 3 0,-1 2 0 16,0 1-2-16,-2 4-1 0,-3 0-2 0,-17-4 0 15,27 13 2-15,-27-13 0 0,15 23-1 0,-12-6 2 16,0 2-6-16,-6 2-9 0,0 0 25 0,-5 2-28 15,-1-1 29-15,-3 1-14 0,1-1-4 16,-3 0 7-16,2-2-8 0,1 2 6 0,-1-4 0 16,12-18 4-16,-16 28-2 0,16-28 2 0,0 0-7 15,0 0 0-15,0 0 0 0,0 0-1 0,0 0 1 16,27-4 0-16,-10-10 2 0,0-3-3 0,4-5 4 16,-2-1-4-16,-1-1 10 0,1 0 1 0,-4 0-3 15,-1 2 29-15,-3-1-28 0,0 3 26 16,-5 1-17-16,1 2-8 0,-2-1-3 15,-1 1-6-15,-2 0 3 0,0-1-6 0,-2 18 5 16,5-28-12-16,-5 28-7 0,8-24-12 0,-8 24-12 16,0 0-8-16,23-17-8 0,-23 17-17 0,32-5-34 15,-32 5-51-15,53-5-37 0,-34-7-145 0,14 6-153 16,12 9 55-16,-6-17 426 0</inkml:trace>
  <inkml:trace contextRef="#ctx0" brushRef="#br3" timeOffset="444278.5097">11558 13642 1288 0,'-21'17'270'16,"21"-17"-247"-16,0 0-21 0,0 0-6 0,0 0-1 16,0 0 7-16,11-21 1 0,-11 21 4 0,34-19 6 15,-11 5 10-15,8 4 6 0,-3-6 5 0,7 5-9 16,-1-4-3-16,5 5-12 0,-3-1-1 0,2 1-5 15,-5 3-1-15,-3 2-1 0,-4 2-1 0,-6 3 2 16,-20 0-2-16,27 4 2 0,-27-4 0 16,0 0 2-16,0 0 2 0,6 24 0 0,-6-24-2 15,-16 26 2-15,16-26-4 0,-27 32 4 0,8-14-1 16,1 3 6-16,-3 0-2 0,3-3 3 0,1 0-5 16,17-18 0-16,-24 29-4 0,24-29 0 0,-11 17-5 15,11-17 1-15,0 0 0 0,17 11 0 16,-17-11 0-16,29 3 0 0,-8-4 1 0,3-1-2 15,3-3 2-15,2 1 1 0,0 2-1 16,0 1-2-16,-1 2 1 0,-5 2 1 0,-6 2-2 16,-17-5 2-16,22 20 0 0,-22-20 1 0,3 33-1 15,-7-10 8-15,-7 2-7 0,-3 1 5 0,-6 2-7 16,-3 1-12-16,-3 1 24 0,-1 2-24 0,-3-2 24 16,1-1-9-16,2-2-5 0,3-4 5 0,5-3-5 15,19-20 0-15,-20 24-17 0,20-24-21 16,0 0-31-16,0 0-36 0,31 0-36 0,-23-23-65 15,29 11-196-15,-6-9-99 0,-2-16 97 0,20 15 406 16</inkml:trace>
  <inkml:trace contextRef="#ctx0" brushRef="#br3" timeOffset="444606.6375">12457 13536 1213 0,'0'0'337'0,"-18"-9"-270"0,18 9-24 0,-20 8-5 15,20-8-4-15,-22 17-8 0,22-17-12 0,-21 27 1 16,9-9-4-16,2 5 6 0,-2 1-4 0,1 4 4 16,-1 1-5-16,1 2 5 0,-1 2-4 0,2 1 5 15,3 1-9-15,2-1 7 0,1-4-7 16,4-3-12-16,3-9 26 0,-3-18-34 16,14 23 25-16,-14-23-12 0,26 9-4 0,-9-9 2 15,0-6-14-15,1-4 12 0,4-6-11 0,1-5 27 16,0-3-11-16,1-4 11 0,-5-2-10 0,-2-4-4 15,-2 2 2-15,-1-2-4 0,-3 1 6 0,-1 2-7 16,-5-2 7-16,-4 4-7 0,-2 2-1 0,-3 1-10 16,-1 3-5-16,-1-3-10 0,0 3-3 15,-1-1-12-15,2 6 1 0,-5-3-14 0,10 21 1 16,-8-18-3-16,8 18-22 0,0 0-50 0,0 0-138 16,6 23-240-16,-6-23 7 0,5 28 382 15</inkml:trace>
  <inkml:trace contextRef="#ctx0" brushRef="#br3" timeOffset="444981.7257">12806 13264 1364 0,'0'0'124'0,"0"0"-27"15,-19-4-15-15,19 4-12 16,0 0-20-16,-24 7-20 0,24-7-9 0,-17 22-7 16,17-22-19-16,-18 33 26 0,12-11-30 0,0 1 25 15,3 0-10-15,3 1-5 0,3-1 2 0,3 0-5 16,0-3 5-16,3-2-4 0,-9-18 3 0,22 25-3 16,-22-25 1-16,25 17 2 0,-25-17-2 0,22 6 2 15,-22-6 0-15,21-3 0 0,-21 3 4 16,25-16 6-16,-25 16-1 0,20-30 2 0,-11 10-6 15,-3-4-2-15,1 0-3 0,-2-2 3 0,-1 1-6 16,-2 0-4-16,-2-1 21 0,-2 3-24 0,-2 3 26 16,-2 2-15-16,-1-1-7 0,7 19-4 0,-18-27-9 15,18 27-9-15,-20-17-7 0,20 17-13 16,-18-4-21-16,18 4-38 0,-20 10-43 0,23 14-82 16,-23-19-142-16,20-5-111 0,-8 37 45 15,8-37 438-15</inkml:trace>
  <inkml:trace contextRef="#ctx0" brushRef="#br3" timeOffset="445579.7396">13044 12962 1203 0,'-28'-25'290'15,"28"25"-287"-15,0 0 11 0,0 0 11 0,0 0 12 16,0 0 5-16,0 0-5 0,0 0-9 16,0 0-3-16,0 0-3 0,-5-19 7 0,5 19 5 15,0 0-1-15,22 4 2 0,-22-4-8 0,40 15-3 16,-12-4-9-16,9 5-2 0,0 4-8 0,6 4 1 16,1 5-6-16,-2 4 7 0,1 4-9 0,-6 3 6 15,-4 5-8-15,-7 2-13 0,-9 6 22 16,-4 3-17-16,-8 1 17 0,-6 4 3 0,-6 0-15 15,-7 0 13-15,-5 1-12 0,-6-1 12 0,-6-3-11 16,-5-3 8-16,-2-1-10 0,-3-6-6 0,3-5 18 16,0-4-24-16,5-7 14 0,1-7-22 0,12 0-38 15,-5-17-44-15,25 11-115 0,-20-17-333 0,20-2-13 16,13-19 224-16</inkml:trace>
  <inkml:trace contextRef="#ctx0" brushRef="#br3" timeOffset="445728.9397">13522 13830 1360 0,'-17'6'27'0,"17"-6"-42"0,-22 9-34 16,22-9-54-16,0 0-112 0,0 0-262 16,0 0 44-16,0 0 339 0</inkml:trace>
  <inkml:trace contextRef="#ctx0" brushRef="#br3" timeOffset="447844.2649">14098 13788 1107 0,'4'29'363'16,"-4"-29"-322"-16,0 0-9 0,0 0 8 0,21-10 12 15,-21 10 5-15,30-12-15 0,-11 4-12 0,7-1-16 16,3 0-5-16,3-2-5 0,4 0 0 16,4-2-4-16,4-1 2 0,4 1-4 0,0 0-4 15,0 1-10-15,2 2-17 0,-5-2-25 0,2 12-34 16,-18-15-61-16,16 26-106 0,-23-10-261 0,-4 1 35 16,2 13 313-16</inkml:trace>
  <inkml:trace contextRef="#ctx0" brushRef="#br3" timeOffset="448031.6885">14194 14084 1682 0,'-39'11'64'15,"11"3"-28"-15,8-7-19 0,20-7-2 0,-18 6-5 16,18-6-3-16,0 0-6 0,17-1-2 0,2-3 1 16,7-3 1-16,8-5-1 0,5-3-1 0,8-4 2 15,8-4-15-15,7 0-1 0,5-6-4 16,2 5-56-16,-5-9 6 0,8 12-84 0,-22-16-48 15,18 21-57-15,-22-10-164 0,-2-3 0 0,7 18 239 16</inkml:trace>
  <inkml:trace contextRef="#ctx0" brushRef="#br3" timeOffset="448344.2068">14691 13582 1383 0,'0'0'31'0,"0"0"-17"15,-2-21-6-15,2 21 12 0,23-16 21 0,-1 12 9 16,-1-4 7-16,9 8-4 0,0-4-6 0,6 5-2 16,-2-1-5-16,5 5-4 0,-2 0-8 0,3 5-4 15,0 3-10-15,0 3-2 0,-5 4-6 0,-1 2 3 16,-9-1-3-16,-5 3 4 0,-8 0-10 16,-3 1 3-16,-5 3-2 0,-6 3 8 0,-5-2-2 15,-6 1 6-15,-7 1-11 0,-4-2 2 16,-4 3 8-16,-4-1-22 0,1-2 23 0,-2-1-23 15,0-5 9-15,3-1 3 0,4-5-3 0,3-4-2 16,23-13-8-16,-23 13-12 0,23-13-24 0,0 0-19 16,0 0-18-16,0 0-18 0,25-13-2 15,-15-8-36-15,25 15-84 0,-13-13-261 0,10-6-7 16,13 8 296-16</inkml:trace>
  <inkml:trace contextRef="#ctx0" brushRef="#br3" timeOffset="448922.3321">16258 12998 735 0,'0'0'200'0,"18"-19"-147"16,-18 19 21-16,0 0 18 0,6-29 24 0,-6 29 6 15,0 0-8-15,0 0-17 0,0 0-24 0,0 0-18 16,0 0-19-16,-17 11-8 0,17-11-3 0,-30 26-1 16,7-5-4-16,-1 6 2 0,-6 3-7 0,-1 5 7 15,-3 4-6-15,-3 4 8 0,1 3-11 0,0 5-8 16,0 2 14-16,3 3-20 0,3-1 17 16,3 2-8-16,8 1-10 0,3-1 5 0,6-1-8 15,8-5 7-15,3-6-8 0,5-6 4 0,6-3-15 16,4-5-5-16,11-3-9 0,1-8 2 0,9-3-17 15,1-11 3-15,7 0-21 0,-6-17-58 0,19 14-112 16,-24-31-144-16,14 8-149 0,-3 0 32 16,-17-20 491-16</inkml:trace>
  <inkml:trace contextRef="#ctx0" brushRef="#br3" timeOffset="449109.8426">15843 13511 1767 0,'0'0'37'0,"0"0"-24"0,0 0-15 16,0 0 0-16,47-13 5 0,-7-1-5 16,11-4 5-16,8-5-4 0,10-1 2 0,7-2-1 15,4-2-12-15,7 4 26 0,-3 1-47 16,-5-2-1-16,1 13-59 0,-19-13-59 0,15 25-72 16,-29-17-156-16,6 7-98 0,-1 14 54 0,-24-15 424 15</inkml:trace>
  <inkml:trace contextRef="#ctx0" brushRef="#br3" timeOffset="449281.7065">16648 13483 1327 0,'0'0'132'0,"-24"16"-70"0,24-16-20 16,0 0-12-16,0 0-7 0,0 0-19 0,0 0-2 16,28 15-2-16,-4-17 0 0,7-1 1 0,5-3-3 15,8-2 2-15,1-1-19 16,6 6-65-16,-11-12-64 0,16 21-52 0,-24-18-150 15,3 3-118-15,7 15 117 0,-42-6 351 0</inkml:trace>
  <inkml:trace contextRef="#ctx0" brushRef="#br3" timeOffset="449437.9688">16498 13822 1732 0,'0'0'47'0,"-21"13"-40"16,21-13-7-16,17 0 1 0,4-3 2 0,9-5-1 15,7-4-3-15,9-5 2 0,7-3-4 16,8-2 6-16,7-2-5 0,3 1-20 0,-4-7-55 16,10 17-104-16,-24-23-141 0,11 17-237 0,2 4 44 15,-10-9 402-15</inkml:trace>
  <inkml:trace contextRef="#ctx0" brushRef="#br3" timeOffset="450094.2078">18498 13047 1337 0,'0'0'125'16,"0"0"-92"-16,3-17-13 0,-3 17 11 15,0 0 11-15,0 0 10 0,0 0-9 0,0 0-13 16,0 0-13-16,0 0-8 0,-9 25 1 0,4-2-4 15,-1 5 7-15,-4 6-8 0,1 2 6 0,-1 3-13 16,0-1 8-16,2-1 5 0,-1-1-27 0,3-5 27 16,1-1-31-16,7-4 8 0,0-9-15 0,8 2-33 15,-10-19-30-15,28 16-53 0,-28-16-59 16,37-16-227-16,-7 7-43 0,-4-18 134 16</inkml:trace>
  <inkml:trace contextRef="#ctx0" brushRef="#br3" timeOffset="450297.3357">19129 12856 1620 0,'-15'20'42'0,"-5"3"-31"0,2 7 19 16,-5 3 3-16,3 7 9 0,-5 1-16 0,2 3-8 16,-2 0-17-16,2 2 10 0,1 0-11 0,3-2-12 15,-1-1 23-15,5-2-27 0,4-7 20 16,2-3-14-16,9-6-17 0,0-25-28 0,12 36-18 15,-12-36 3-15,30 24-31 0,-30-24-24 0,40 9-82 16,-40-9-182-16,36-18-89 0,-5 15 193 16</inkml:trace>
  <inkml:trace contextRef="#ctx0" brushRef="#br3" timeOffset="450568.8222">18243 13037 1511 0,'-26'5'121'15,"1"-5"-72"-15,25 0-2 0,-27 6-6 0,27-6-3 0,0 0-12 0,0 0-14 16,0 0-3-16,22 10 8 0,1-7 8 0,9-2 6 16,5-3-3-16,13-3-7 0,9-5-7 15,6-2-5-15,9-5-1 0,3-2-5 16,8-1 2-16,3 0-6 0,0 4 4 0,5 2-4 15,-9 2 5-15,-1-1-9 0,-6 3-5 0,-7-1-18 16,1 3-5-16,-1-1-10 0,-2 7-30 0,-11-13-43 16,12 25-139-16,-16-17-319 0,-6 5 15 0,-6 6 236 15</inkml:trace>
  <inkml:trace contextRef="#ctx0" brushRef="#br3" timeOffset="451130.1456">18186 13782 1759 0,'0'0'63'0,"0"0"-48"0,0 0-15 0,0 0 4 16,36-12 7-16,1-3 7 0,13-2-4 0,9-6 2 15,6-2-12-15,8-3 3 0,2-2-7 0,8 2 4 16,3 2-5-16,0 1 3 0,2 4-9 0,-8 3-5 16,-6 1-14-16,-2 4-8 0,-11 1-21 0,0 11-28 15,-18-10-51-15,13 25-122 0,-23-13-283 16,-5 1 11-16,-2 12 287 0</inkml:trace>
  <inkml:trace contextRef="#ctx0" brushRef="#br3" timeOffset="451505.9957">18923 13772 1204 0,'-27'16'108'16,"-13"-8"-30"-16,6 14 6 0,-14-7 6 0,13 15 1 15,-10-7-20-15,7 10-27 0,-2-2 16 16,5 5-32-16,1 1 17 0,6 3-12 0,6-3-18 16,6-1-1-16,6-1-12 0,7-4 3 0,5-4-7 15,7-1 4-15,8-4-3 0,6-4 4 0,6-4 0 16,4-4 4-16,3-5-2 0,2-4-1 0,3-5 0 15,4-2-4-15,-1-6 3 0,-1 0-2 0,-8-4 2 16,-6 1-4-16,-7-1 3 0,-22 16-1 0,23-29 1 16,-23 29 0-16,-1-25 1 0,1 25-6 15,-23-26-3-15,3 12-13 0,-3 0-9 0,-7 1-14 16,1 3-3-16,-5-3-7 0,5 6-9 0,-6-7-10 16,11 10-8-16,-5-12-33 0,29 16-38 15,-29-17-6-15,29 17-89 0,0 0-202 0,20-22 30 16,10 17 338-16</inkml:trace>
  <inkml:trace contextRef="#ctx0" brushRef="#br3" timeOffset="452162.2174">20203 13127 1132 0,'-20'-10'162'0,"20"10"-58"0,0 0-21 16,0 0-8-16,-25 12-9 0,25-12-13 0,-20 19-19 16,6-2-9-16,-3 3-9 0,-1 5 1 0,-5 2-6 15,0 3 3-15,-5 2 2 0,0 2-29 16,-1 0 24-16,-1-1-29 0,2-4 16 0,2-3 3 16,1 0-15-16,2-7-4 0,5 2-19 15,-3-9-6-15,21-12-7 0,-23 18 2 0,23-18-7 16,0 0-13-16,0 0-12 0,0 0-3 0,0 0 17 15,-2-31 22-15,2 31 28 0,18-34 10 0,-7 14 11 16,-1 1-5-16,-1-2 14 0,4 4 12 0,-4-2 22 16,-9 19 14-16,21-31 17 0,-21 31-2 15,19-21 2-15,-19 21-5 0,0 0-5 0,25 3-6 16,-25-3-12-16,0 0-4 0,23 23-18 0,-23-23-4 16,21 30-15-16,-9-13-2 0,-12-17-8 0,31 30 1 15,-9-16-7-15,5-3-6 0,5 0-18 0,0-8-29 16,12 5-49-16,-9-21-93 0,29 7-380 0,-16-4 34 15,3-6 166-15</inkml:trace>
  <inkml:trace contextRef="#ctx0" brushRef="#br3" timeOffset="452802.8809">20825 12623 1401 0,'-17'-20'81'0,"17"20"-33"0,0 0 4 16,0 0 2-16,0 0 1 0,0 0-12 15,0 0-20-15,0 0-8 0,0 0 3 0,0 0 5 16,6 17 1-16,2 3-1 0,0 9 5 0,0 6-33 16,-1 7 22-16,-1 4-24 0,-2 1 2 0,0 3 11 15,-4 4-12-15,-4 0 7 0,-1 4-14 0,-6 0 5 16,2 0-14-16,-5-3 8 0,3 2-16 0,-2-9-38 15,9 4-28-15,-10-18-36 0,20 9-11 16,-15-22-52-16,23 4-183 0,0-2-76 0,-14-23 119 16</inkml:trace>
  <inkml:trace contextRef="#ctx0" brushRef="#br3" timeOffset="453427.8693">20288 13736 1431 0,'-25'-1'150'16,"25"1"-92"-16,-20-6-7 0,20 6-12 16,0 0-8-16,0 0-12 0,0 0-7 15,0 0 4-15,30 0 5 0,-6-1 6 0,10 1 1 16,6-4-1-16,9-1-5 0,8-3-6 0,7-2-7 16,10-6-1-16,10-3-5 0,4-5 4 0,7-3-8 15,1 0 4-15,-4 2-6 0,1 2 2 0,-7 3-7 16,-6 3-5-16,-3 1-14 0,-6 5-11 0,-12-1-28 15,-2 14-41-15,-24-14-78 0,12 28-194 16,-24-11-164-16,-21-5 28 0,20 29 424 0</inkml:trace>
  <inkml:trace contextRef="#ctx0" brushRef="#br3" timeOffset="454162.2411">20671 13998 1054 0,'0'0'115'0,"9"-18"-47"0,-9 18 2 16,0 0 12-16,-17-7 3 0,17 7-24 0,-20-4-44 15,20 4 8-15,-24 2-17 0,7-2 26 0,17 0 10 16,-27 12-4-16,27-12 1 0,-31 20-11 0,31-20-1 16,-31 31-5-16,18-12 3 0,0-1-5 0,3 4 2 15,0-2-8-15,4 0 2 16,4-2-9-16,0 0 1 0,2-18-6 0,8 33 0 16,-8-33-2-16,22 29 2 0,-22-29-4 0,31 20 3 15,-11-13-3-15,2-2 2 0,3-3-2 0,3-2 1 16,2-4 0-16,3-3-1 0,1-3 3 0,2-3-4 15,-2-3 3-15,0-2-5 0,0 0 4 0,-4-2-3 16,-1 2 4-16,-4 0-2 0,-5 1 2 16,-20 17-2-16,28-25 0 0,-28 25-1 0,0 0 2 15,17-15-1-15,-17 15 1 0,0 0 2 0,0 0-1 16,0 0-1-16,0 0-1 0,-3 22 0 0,3-22-1 16,-11 34 3-16,5-12-3 0,0 1 3 15,1 2-4-15,1 0 4 0,3 0-4 0,1-1 4 16,5-2-4-16,3-3 3 0,3-2-2 0,-11-17 3 15,34 22-1-15,-12-16 1 0,6-5 2 16,3-2 8-16,0-8 2 0,2-2 1 0,-3-8-3 16,2-3-12-16,0-3 0 0,-3-3 0 0,-2 0 0 15,-4-1 0-15,-8-1 0 0,-2 0 0 0,-7-1 0 16,-3 1 0-16,-4 1 0 0,-3 1 0 0,-3 2 0 16,-4 3 0-16,0 0 0 0,-1 2 0 0,1 3 0 15,11 18 0-15,-20-27 0 0,20 27 0 0,0 0 0 16,-20-18-24-16,20 18-29 15,0 0-26-15,0 0-51 0,0 0-78 0,34-13-339 16,-34 13-30-16,37-12 149 0</inkml:trace>
  <inkml:trace contextRef="#ctx0" brushRef="#br4" timeOffset="458372.4375">3907 15049 591 0,'-23'-1'56'0,"23"1"-10"15,-17-2 5-15,17 2 2 0,0 0 15 0,-22-4 7 16,22 4 4-16,0 0-9 0,0 0-8 16,0 0-16-16,0 0-10 0,0 0-18 0,0 0-3 15,0 0 8-15,0 0 12 0,0 0 13 0,24-13 4 16,-24 13-3-16,39-7-4 0,-14 1-6 0,8 2-6 15,3-5-3-15,7 3-11 0,2-4-6 16,6 0-3-16,2-2-3 0,6-2-4 0,1 0 3 16,5-2-7-16,0-3 5 0,1 0-3 15,1-2 5-15,-1-1-6 0,1-1 5 0,1 1-3 16,-1 1 4-16,1-2-4 0,-3 2 4 0,1 3-8 16,-5 1 0-16,-5 3-18 0,-2 6-17 0,-13-4-33 15,2 17-63-15,-20-15-72 0,9 14-272 0,-15 8 8 16,-17-12 176-16</inkml:trace>
  <inkml:trace contextRef="#ctx0" brushRef="#br4" timeOffset="459028.7168">4356 15059 1206 0,'-7'-23'64'0,"7"23"-22"0,0 0-10 15,0 0 4-15,0 0 9 0,0 0-6 0,0 0-15 16,0 0-14-16,0 0-12 0,-25 11 3 0,25-11-4 16,-22 29 5-16,9-12-2 0,0 5 12 0,-3-1 5 15,1 6 15-15,-3-4 21 0,6 5-33 0,-4-5 28 16,5 3-38-16,1-4 5 0,5-1-3 0,4-4-11 16,1-17 0-16,9 25-1 0,-9-25 1 15,23 17 1-15,-6-12 3 0,2-5-4 0,6-3 5 16,4-5-1-16,5-4-1 0,2-4 4 0,6-4-8 15,2-5 6-15,1-1 10 0,1-3-30 16,-2 1 31-16,-2-1-30 0,-1 2 12 0,-2 3 7 16,-5 2-7-16,-3 5 4 0,-4 4-2 0,-7 6 2 15,-2 2-2-15,-18 5 0 0,24 2-2 0,-24-2-1 16,12 17-1-16,-12-17 1 0,5 36 5 16,-5-10-5-16,-2 6-10 0,0 5 25 0,-3 2-26 15,-1-1 25-15,-1-1-8 0,1-2-8 0,2-3 11 16,3-4-2-16,6-4 8 0,-5-24-3 0,13 29 1 15,-13-29-3-15,29 16 17 0,-11-16 5 0,7-2 6 16,-2-10 1-16,5-3-13 0,1-5-2 0,1-6-9 16,4-4 1-16,2-4-9 0,-2-1 1 15,-1-1-7-15,-4 3-10 0,-4 2 21 0,-2 2-20 16,-3 3 20-16,-7 3-8 0,-3 4-5 16,-10 19 3-16,10-29-5 0,-10 29-5 0,6-22-6 15,-6 22-10-15,6-20-11 0,-6 20-12 0,13-23-20 16,4 14-14-16,-1-8-6 0,17 10-12 0,-5-16-35 15,27 16-80-15,-9-15-279 0,11-5 28 0,16 8 237 16</inkml:trace>
  <inkml:trace contextRef="#ctx0" brushRef="#br4" timeOffset="459769.3865">8988 14206 1017 0,'0'0'88'0,"0"0"-5"16,0 0-13-16,-21-20-1 0,21 20-5 0,0 0-13 15,0 0-11-15,0 0-11 0,0 0-1 0,0 0 2 16,0 0 7-16,22-18 6 0,-22 18-2 16,32-4 3-16,-7 3-8 0,5-5-3 0,7 0-4 15,5-5-8-15,8-1-8 0,4-4-4 0,6-1-8 16,2-1-1-16,1 1-1 0,0-1 1 0,-4 1-3 16,-2 1-14-16,-5 1 7 0,-3 5-24 0,-8-1 16 15,1 9-41-15,-16-7-7 0,6 18-41 0,-32-9-74 16,34 12-57-16,-34-12-203 0,-5 18-29 15,8 2 240-15</inkml:trace>
  <inkml:trace contextRef="#ctx0" brushRef="#br4" timeOffset="460415.2703">9126 14516 656 0,'0'0'137'15,"6"-22"-38"-15,-6 22-6 0,8-25 3 0,-5 7-7 16,-3 18-14-16,12-27-19 0,-12 27-19 0,11-20-4 16,-11 20 0-16,0 0 11 0,0 0 3 0,0 0-4 15,0 0-13-15,0 0-15 0,0 0-9 0,0 0-7 16,0 0 1-16,-19 20-1 0,19-20 3 16,-17 29 0-16,17-29 9 0,-15 34-3 0,9-13 7 15,-2 0-2-15,3 1 6 0,-1 0 17 16,4 1-33-16,1-3 28 0,2 3-35 0,2-3 7 15,4-2 3-15,-7-18-6 0,19 28 3 0,-19-28-2 16,30 17 3-16,-9-12-3 0,3-3 2 0,3-4 6 16,2-2 3-16,-1-8 2 0,2 0-2 15,-5-5-4-15,2 0-7 0,-3-3 5 0,0 0 9 16,-2-2-31-16,-1 3 30 0,-3-1-31 0,-2 2 17 16,-16 18 2-16,24-30-3 0,-24 30 2 0,14-20-3 15,-14 20 4-15,0 0-2 0,0 0 0 0,0 0-1 16,0 0-2-16,0 0 1 0,0 0-2 0,-6 20 5 15,0 1-4-15,-3 2-10 0,-1 4 29 0,1 2-28 16,0 0 29-16,3 2-11 16,2-5-8-16,2-1 6 0,4-5-6 0,4-3 2 15,-6-17 0-15,24 22 1 0,-7-15 11 0,2-1 10 16,4-7 6-16,2-4 5 0,-1-7-7 0,0-4-7 16,2-4-2-16,-1-3-6 0,1-4-1 0,-1-2-7 15,0 0-13-15,-2-1 21 0,-3 1-22 0,-3 2 21 16,-2 2-9-16,-5 2-7 0,-4 3-4 0,-4 1-16 15,-2 19-27-15,-3-36-46 0,3 36-110 16,-20-20-391-16,20 20 30 0,-30-16 155 0</inkml:trace>
  <inkml:trace contextRef="#ctx0" brushRef="#br4" timeOffset="461040.5879">3733 14371 834 0,'0'0'115'0,"0"0"-33"16,0 0-18-16,0 0 8 0,0 0 11 0,0 0 1 16,0 0-12-16,15 27-6 0,-15-27-14 0,21 18-3 15,-21-18-3-15,30 24-3 0,-11-12-5 0,7 5-2 16,-1 0-10-16,6 2 0 0,-2 2-7 0,5 2-2 15,0 1 8-15,3 3-29 0,-1 2 22 0,1 3-26 16,0 1 8-16,1 1 6 0,0 1-7 16,-1 2 8-16,1 1-5 0,-3 3 5 0,2 0-9 15,1-1 7-15,-2 0-10 0,2-4 10 0,2-1-8 16,1 0 8-16,2-3-8 0,1-4 7 16,1-6-3-16,1-3-13 0,4-6 17 0,3 0-16 15,2-4 29-15,3-2-15 0,1-3 12 0,0-1-15 16,2-2-1-16,-3 1-8 0,-3 0-12 0,-6-3-21 15,3 8-34-15,-11-12-33 0,12 20-58 16,-25-22-64-16,18 11-296 0,-15 6 57 0,-11-10 223 16</inkml:trace>
  <inkml:trace contextRef="#ctx0" brushRef="#br4" timeOffset="463478.1669">16209 14711 790 0,'14'-30'283'0,"-14"30"-251"16,0 0-10-16,5-17 21 0,-5 17 28 0,0 0 8 16,0 0-5-16,0 0-33 0,-17 0-27 15,17 0-6-15,-21 18-11 0,21-18 12 0,-27 34 0 16,13-9 11-16,-5 3 2 0,1 8 10 0,-4 2-8 15,3 8 9-15,-5 2-15 0,2 5 4 0,0 0-14 16,2 2 12-16,3-2 7 0,4-2-24 0,2-6 18 16,4-4-31-16,3-7 5 0,6-3 7 0,4-6-7 15,4-4-4-15,4-3-27 0,-14-18-35 0,36 25-29 16,-36-25-23-16,44 15-38 0,-44-15-56 16,30-18-243-16,-4 15 38 0,-19-21 318 15</inkml:trace>
  <inkml:trace contextRef="#ctx0" brushRef="#br4" timeOffset="463665.6417">15762 15089 1693 0,'0'0'26'0,"0"0"-23"16,0 0-5-16,35-8 4 0,-7-2 3 0,5-2-2 15,5-4 2-15,5-1-4 0,6-2 2 0,2-1-6 16,5-1 5-16,3-2-10 0,1 6-25 0,-4-7-35 15,9 15-54-15,-21-15-85 0,16 13-266 16,-9 8-30-16,-13-6 180 0</inkml:trace>
  <inkml:trace contextRef="#ctx0" brushRef="#br4" timeOffset="463868.8014">16486 15082 1545 0,'-30'0'80'16,"30"0"-47"-16,-24 6-8 0,24-6-1 0,0 0-2 16,0 0-10-16,0 0-13 0,0 0-2 15,19 0-3-15,-19 0-6 0,36-5-12 0,-18-2-11 16,9 6-11-16,-5-9-9 0,8 9-15 0,-8-15-57 16,17 20-146-16,-17-15-92 0,1 2-97 0,8 13 201 15,-31-4 261-15</inkml:trace>
  <inkml:trace contextRef="#ctx0" brushRef="#br4" timeOffset="464012.5602">16442 15349 1545 0,'-36'11'133'0,"36"-11"-83"0,-15 22-31 16,15-22-6-16,0 0 6 0,24 11-1 0,-5-12-4 16,7-3-1-16,6-3-8 0,3-5-6 15,7-5 2-15,6-4-9 0,5 2-38 0,-5-16-81 16,26 18-328-16,-17-13-138 0,5 1 38 0,5 10 511 15</inkml:trace>
  <inkml:trace contextRef="#ctx0" brushRef="#br4" timeOffset="473712.7657">22277 13846 439 0,'0'0'124'0,"14"-17"-40"0,-14 17-3 15,0 0-7-15,15-18 2 0,-15 18-4 16,0 0-8-16,10-22-9 0,-10 22-8 0,0 0-7 16,0 0-1-16,14-19-2 0,-14 19-2 0,0 0 0 15,0 0-3-15,0 0-2 0,0 0 1 0,0 0-1 16,0 0 1-16,0 0-3 0,0 0-3 16,0 0-8-16,0 0-1 0,0 0-4 0,8 24-1 15,-8-24-2-15,-3 30 0 0,1-12-6 0,-2 4 3 16,-2 4-8-16,1 0 6 0,-2 4 13 15,1 2-31-15,-4-1 32 0,-1 3-32 0,-1 0 10 16,0 0 9-16,-2-3-8 0,2 0 6 0,4-5-12 16,-2-5-5-16,7-3-22 0,3-18-23 0,3 19-30 15,-3-19-34-15,17-1-50 0,-17 1-74 16,29-31-143-16,2 22 13 0,-14-24 293 0</inkml:trace>
  <inkml:trace contextRef="#ctx0" brushRef="#br4" timeOffset="474138.2375">22772 13793 1118 0,'0'0'203'0,"-23"1"-178"16,23-1-19-16,-19-1-1 0,19 1 9 0,-20 1 6 15,20-1-1-15,-19 2-3 0,19-2 1 0,-19 4 2 16,19-4 4-16,-22 9 1 0,22-9-4 0,-23 13-6 15,23-13 3-15,-22 16 3 0,22-16 4 16,-23 24 2-16,13-6 4 0,-3 0-5 0,2 5-18 16,-2-1 32-16,2 4-33 0,0-1 28 0,3 2-11 15,1-2-13-15,5 0 5 0,-1-3-11 16,2-3 2-16,3-2-6 0,-2-17 1 0,14 24-2 16,-14-24 4-16,27 14-2 0,-27-14 2 0,34 0-1 15,-16-4-1-15,4-3 0 0,1-4-2 16,2-5 3-16,0-3-4 0,-1-5 5 0,-1-4-6 15,0 0 6-15,-1-4-7 0,-2 1-10 0,-5 1 26 16,0 0-33-16,-5 3 27 0,-4 3-12 0,-4 1-4 16,-4 5 7-16,2 18-2 0,-15-29 0 0,15 29-4 15,-25-17-3-15,25 17-4 0,-30-4 0 0,12 8 1 16,18-4 0-16,-33 19 3 0,33-19-1 0,-32 31 4 16,18-11-6-16,14-20 0 0,-25 35-17 15,25-35-12-15,-9 34-21 0,9-34-62 0,5 24-58 16,-5-24-148-16,0 0-128 0,23 12 64 15,-23-12 397-15</inkml:trace>
  <inkml:trace contextRef="#ctx0" brushRef="#br4" timeOffset="474466.7277">23093 13774 988 0,'-17'-15'55'0,"17"15"-24"15,0 0-3-15,0 0 11 0,0 0 9 16,0 0-1-16,0 0-4 0,0 0-3 0,0 0 1 16,0 0-1-16,0 0-1 0,0 0-1 0,0 0-4 15,0 0 1-15,0 0-4 0,1 25-4 0,-1-25-3 16,-5 33 0-16,1-15-5 0,2 4 3 0,-5 1-10 15,-1 2 3-15,0 0 9 0,-2 1-34 0,2-2 28 16,-2 1-31-16,-1-3 10 0,2-2 5 16,3-3-11-16,6-17-11 0,-6 25-29 0,6-25-28 15,0 0-39-15,0 0-34 0,21 7-60 0,-21-7-88 16,19-33-137-16,7 23 66 0,-11-22 365 0</inkml:trace>
  <inkml:trace contextRef="#ctx0" brushRef="#br4" timeOffset="474701.1424">23433 13644 1381 0,'-26'11'71'0,"26"-11"-40"16,-18 16-9-16,18-16 6 0,-14 20 2 0,14-20-1 16,-11 26-14-16,7-9-2 0,4-17-2 0,-6 36 9 15,3-17-4-15,1 3 3 0,0 1-10 16,-1 0-2-16,3 1-11 0,0 0 4 15,2-1 14-15,-1 0-32 0,-2-2 31 0,-2-2-43 16,3 2-2-16,0-21-6 0,-2 32-18 0,2-32-9 16,-3 26-27-16,3-26-34 0,0 0-60 0,0 0-98 15,0 0-143-15,0 0 63 0,0 0 358 0</inkml:trace>
  <inkml:trace contextRef="#ctx0" brushRef="#br4" timeOffset="475154.2354">22982 13711 1231 0,'-22'-4'71'0,"22"4"-44"0,-29-1 0 15,29 1 13-15,-29 1 13 0,29-1 9 0,-25 8-12 16,25-8-5-16,0 0-8 0,-18 16-7 16,18-16-9-16,0 0-9 0,0 0-3 0,0 0-3 15,21 16 5-15,-2-14 5 0,3-4 3 0,5 1 3 16,5-8-3-16,5 1-6 0,2-4-2 0,4-3-7 16,2 1 1-16,2-2-4 0,-2 0 1 0,0 2-7 15,-3 2-6-15,-5 1-18 0,1 5-16 0,-9-4-23 16,5 12-23-16,-16-12-38 0,15 22-72 15,-33-12-190-15,23-2-85 0,-6 15 79 16</inkml:trace>
  <inkml:trace contextRef="#ctx0" brushRef="#br4" timeOffset="475310.5143">23560 13715 1509 0,'0'0'144'15,"0"0"-82"-15,0 0-17 0,0 0-3 16,0 0-4-16,0 0-15 0,0 0-12 0,0 0-5 15,0 0-5-15,0 0-1 0,0 0-3 0,0 0-12 16,0 0-16-16,0 0-32 0,0 0-30 16,0 0-46-16,0 0-60 0,0 0-168 0,0 0-129 15,0 0 59-15,19 15 400 0</inkml:trace>
  <inkml:trace contextRef="#ctx0" brushRef="#br4" timeOffset="476560.5891">22825 14196 919 0,'12'-33'130'15,"5"20"-70"-15,-3-10 2 0,13 0-4 0,-4-10 10 16,11 2-12-16,-1-11-4 0,8 5-3 0,0-8-33 16,7 3 27-16,-1-5-27 0,5 3 6 15,-2 1 3-15,1 2-18 0,0 2 5 16,0 1-16-16,-2 4 9 0,-3 5-8 0,-4 5 3 15,-8 4-7-15,-3 5-10 0,-8 1-16 0,1 10-22 16,-24 4-22-16,25-5-26 0,-25 5-24 0,0 0-49 16,0 0-91-16,0 0-131 0,0 0 66 0,-19 11 332 15</inkml:trace>
  <inkml:trace contextRef="#ctx0" brushRef="#br4" timeOffset="477154.2654">18366 13533 1317 0,'-21'-3'210'15,"21"3"-162"-15,0 0-24 0,0 0-10 0,12-20 10 16,-12 20 7-16,38-40 7 0,-8 12-10 0,7-11-4 16,8 0 5-16,5-10-29 0,4 0 22 0,7-3-26 15,2-2 1-15,4 2 4 0,3-3-26 16,0 5-15-16,-7-4-48 0,8 19-59 15,-22-16-133-15,4 17-257 0,-8 9 48 0,-13-7 293 16</inkml:trace>
  <inkml:trace contextRef="#ctx0" brushRef="#br4" timeOffset="481383.9068">17522 14665 1239 0,'0'0'84'16,"0"0"-22"-16,0 0-12 0,0 0 7 0,0 0 8 16,0 0-3-16,0 0-14 0,0 0-15 0,0 0-17 15,0 0-8-15,0 0-7 0,0 0-1 0,0 0-2 16,-12 20 2-16,9 0-10 0,-2 3-11 0,4 7-15 16,-5-1-3-16,6 6-16 0,-9-6 5 15,9 7-29-15,-11-13-25 0,16 10-59 0,-5-33-81 16,-7 28-199-16,19-5 26 0,-12-23 356 0</inkml:trace>
  <inkml:trace contextRef="#ctx0" brushRef="#br4" timeOffset="481602.66">18181 14464 1102 0,'-17'18'37'0,"-1"9"-13"0,-7 3 27 0,2 10-16 16,-10 2 35-16,7 13-30 0,-12-1-18 0,3 8 4 16,-8 4-19-16,2 4 16 0,-6 2-17 15,2 2 14-15,-1-3-3 0,2-1-24 0,3-3 19 16,5-6-23-16,3-6-1 0,5-9-5 0,11-3-43 16,-1-16-37-16,21 5-104 0,-4-11-241 0,1-21-3 15,32 15 246-15</inkml:trace>
  <inkml:trace contextRef="#ctx0" brushRef="#br4" timeOffset="482290.1867">18131 15037 1479 0,'-18'11'46'0,"-5"0"-38"16,2 2 12-16,-2 1 11 15,6 6 9-15,-5 1-2 0,5 5-8 0,-1 3 1 16,2 4-28-16,0 1 33 0,4 6-27 0,-2-1 4 16,5 3 5-16,1-2-14 0,4 0 8 0,2-5-5 15,2-3 7-15,4-4-10 0,3-4 3 0,2-3-7 16,2-4 2-16,-11-17-4 0,27 22 4 0,-27-22-2 16,26 6 0-16,-26-6 1 0,26-6 0 0,-26 6 0 15,24-20-1-15,-14 3 3 0,1-3-7 16,0-6 1-16,-2-4-13 0,5-4-4 0,-4-4-21 15,4 3-4-15,-5-7-16 0,2 9 11 0,-10-4-3 16,3 10 24-16,-7 0 25 0,-1 8-3 0,4 19 21 16,-13-27-32-16,13 27 19 0,-18-7-21 15,18 7 21-15,0 0 20 0,-22 19-39 0,22-19 38 16,-15 30-37-16,8-10 15 0,1 0 5 0,0 1-5 16,1-1 4-16,4 0-8 0,1-20-6 15,5 31-21-15,-5-31-18 0,14 19-23 0,-14-19-7 16,27 3 0-16,-27-3 10 0,36-11 7 0,-16-2 6 15,7 3-1-15,-2-8-1 0,4 0-1 0,-1-4 9 16,3-1 7-16,-4-1 21 0,2 1 10 0,-2-1 12 16,-2 1-1-16,-2 1 23 0,-6 0 16 0,1 6 37 15,-8-2 20-15,-10 18 13 0,12-22 13 16,-12 22 2-16,0 0-11 0,0 0-15 0,0 0-31 16,0 0-16-16,-29 21-9 0,19-3 3 0,10-18-2 15,-26 39 4-15,9-19 11 0,3 7-40 16,0-3 22-16,1 3-28 0,1-1 6 0,5 0 10 15,0-2-8-15,2-2-2 0,2-3-9 0,5-2 2 16,-2-17-4-16,7 27 3 0,-7-27-4 0,17 18-1 16,-17-18-1-16,32 8-2 0,-13-8 1 15,4-3 2-15,0-6 0 0,0-3-2 0,2-5 2 16,-3-3-5-16,-2-3 5 0,1-2-4 0,-4-1 6 16,-1-1-9-16,-5 1 2 0,-3-1 3 0,-3 3-31 15,-5 0 23-15,-1 3-33 0,-6-1 10 0,-2 4-4 16,-4-4-5-16,2 5 5 0,-6-4-14 0,17 21-13 15,-27-37-20-15,27 37-31 0,-21-31-25 16,21 31-38-16,0 0-108 0,-11-25-138 16,11 25 44-16,0 0 378 0</inkml:trace>
  <inkml:trace contextRef="#ctx0" brushRef="#br4" timeOffset="482807.8193">19199 14896 903 0,'11'-26'190'0,"-11"26"-95"0,0 0-7 0,0 0 10 15,0 0 6-15,0 0-15 0,0 0-24 0,0 0-24 16,0 0-22-16,0 0-3 0,-17 11-3 16,17-11 3-16,-23 23-1 0,23-23 2 15,-27 31-2-15,12-13 3 0,-2-1-4 0,1 2 4 16,-1-2-6-16,2 0 1 0,15-17-5 0,-24 30 0 15,24-30-4-15,-8 19-2 0,8-19-3 0,0 0 1 16,17 14-2-16,-17-14 2 0,28 2-1 0,-10-4 1 16,3-2 0-16,3-1 0 0,0 2 1 0,1 0-1 15,0 0 1-15,-2 1-1 0,-1 2 0 16,-5 0 0-16,-17 0 0 0,26 6-1 0,-26-6-1 16,0 0 0-16,10 22-2 0,-10-22 1 0,-11 30-9 15,0-11 4-15,-3 0-5 0,-3 0-10 0,-1 1 36 16,-3-2-29-16,2 1 26 0,-2-1-18 0,3 0-15 15,-1-4-14-15,19-14-25 0,-28 17-27 0,28-17-59 16,0 0-66-16,0 0-224 0,0 0-42 0,15-22 162 16</inkml:trace>
  <inkml:trace contextRef="#ctx0" brushRef="#br4" timeOffset="483176.2321">19480 15018 1480 0,'-20'8'58'0,"20"-8"-32"0,0 0-8 0,-14 21 4 16,14-21 0-16,0 0-7 0,21 1-3 0,-4-2 2 15,3-5 7-15,5 0 0 0,1-4 1 0,3 1-9 16,0-2-1-16,2 0-6 0,-2 0 2 0,-3-1-3 16,-3 1-2-16,-4 0-2 0,-2 3 1 0,-17 8-2 15,20-15 8-15,-20 15 3 0,0 0 7 16,4-17 2-16,-4 17 1 0,0 0-5 0,-14-23-4 15,14 23-7-15,-20-10-2 0,20 10-2 0,-29-4 0 16,12 4 0-16,-3 2-1 0,0 3 1 16,-2 1-2-16,-1 4 3 0,2 2-4 0,-1 1 2 15,3 4-2-15,1 1 3 0,1 1-2 0,1 2 3 16,1 2-5-16,2 1 4 0,4 0-5 0,2 1 6 16,4-2-5-16,1-3 5 0,6-2-5 15,-4-18 4-15,21 28-5 0,-21-28-12 0,36 18 14 16,-12-13-15-16,6-3 6 0,0-5 2 0,7-1-44 15,-7-12-18-15,15 9-62 0,-16-22-71 0,23 15-178 16,-10-11-147-16,-5-7 77 0,11 14 445 0</inkml:trace>
  <inkml:trace contextRef="#ctx0" brushRef="#br4" timeOffset="483383.3525">20093 14806 1175 0,'-27'-8'415'0,"6"25"-324"0,-8-6-35 16,7 6-3-16,-3-3-11 0,4 5-9 15,-1 2-15-15,0 1-2 0,1 3-4 0,2 1 5 16,-1-1-6-16,6 4 4 0,-1-2-10 0,3-1 2 16,7-2-8-16,4-4 2 0,1-20-5 15,16 26 5-15,-16-26-4 0,34 16 3 0,-11-12-4 16,4-5-6-16,4-4-7 0,6-4-7 0,5-2-11 16,3-7-17-16,9 6-37 0,-15-24-184 0,27 15-249 15,-13-5-46-15,-1-1 203 0</inkml:trace>
  <inkml:trace contextRef="#ctx0" brushRef="#br4" timeOffset="483499.7862">20461 15001 1476 0,'-38'5'146'0,"38"-5"-105"0,-31 11-12 0,31-11-10 0,-19 6-11 16,19-6-13-16,0 0-28 0,0 0-37 0,0 0-89 15,-23-3-227-15,23 3-137 0,0 0 16 0,0 0 472 16</inkml:trace>
  <inkml:trace contextRef="#ctx0" brushRef="#br4" timeOffset="484135.8192">16083 15931 1006 0,'0'0'123'0,"0"0"-25"16,0 0-4-16,0 0-2 0,0 0-5 0,0 0-19 16,0 0-12-16,0 0-6 0,-23-10-5 0,23 10 3 15,0 0-11-15,0 0-7 0,-21 8-7 0,21-8-3 16,0 0-6-16,-23 23-2 0,23-23-5 0,-19 32 2 15,9-9-6-15,-1 5 7 0,-1 5-9 0,0 5 8 16,-2 5-8-16,2 3 6 0,1 1-9 16,1 1 9-16,3 2-10 0,2-3 9 15,3-2-2-15,1-3-24 0,2-7 22 0,4-1-24 16,2-6 18-16,4-5 3 0,4-3-3 0,-15-20 1 16,35 28-8-16,-15-22-6 0,2-3-13 0,-2-8-16 15,5 2-20-15,-9-16-34 0,18 15-125 0,-24-28-125 16,12 9-209-16,-1 3 63 0,-18-16 487 0</inkml:trace>
  <inkml:trace contextRef="#ctx0" brushRef="#br4" timeOffset="484338.9258">15665 16306 1694 0,'0'0'38'0,"-22"6"-19"0,22-6-11 15,0 0 6-15,0 0 8 0,0 0-1 0,0 0 3 16,28-11-3-16,-9 3-4 0,8-2-6 0,5-3-1 16,4-2-7-16,5-2 2 0,6-2-8 0,0-3-8 15,0-2-21-15,7 5-26 0,-8-10-39 0,15 16-43 16,-17-19-84-16,23 12-272 0,-9 6-15 0,-7-7 177 16</inkml:trace>
  <inkml:trace contextRef="#ctx0" brushRef="#br4" timeOffset="484745.2274">16683 16264 1496 0,'0'0'49'16,"-19"9"-20"-16,19-9-8 0,0 0 1 0,0 0 7 15,0 0 5-15,0 0-1 0,0 0 5 0,26-7-2 16,-26 7-4-16,39-17-4 0,-12 4-1 16,7-1-12-16,2-4-2 0,5 0-9 15,3-1 1-15,2 0-7 0,2-1 4 0,-1 3-3 16,-1 2 2-16,-2 0-4 0,-4 5-8 0,-6 1-15 16,-3 5-19-16,-9-3-28 0,6 13-34 0,-28-6-54 15,37 6-129-15,-37-6-238 0,0 0 24 0,22 22 342 16</inkml:trace>
  <inkml:trace contextRef="#ctx0" brushRef="#br4" timeOffset="484932.7015">16709 16485 1540 0,'-20'4'130'0,"20"-4"-121"0,0 0 1 0,0 0 0 15,0 0 10-15,18 4 6 0,1-12-2 0,8-2 29 16,6-4-39-16,6-4 29 0,3-4-27 15,9-5-7-15,2-3 2 0,3-3-11 0,2 1 5 16,-4 0-23-16,0 2-2 0,-5-1-17 0,-3 6-30 16,-11-7-32-16,9 20-82 0,-27-25-149 0,8 16-220 15,-5 4 47-15,-12-12 389 0</inkml:trace>
  <inkml:trace contextRef="#ctx0" brushRef="#br4" timeOffset="485120.186">17004 15735 1729 0,'-24'4'24'16,"6"1"-8"-16,18-5 6 0,-19 6 4 0,19-6 0 15,0 0-10-15,0 0-13 0,0 0-4 0,10 17-3 16,-10-17-3-16,24 24-19 0,-24-24-21 16,38 28-28-16,-38-28-68 0,47 30-95 0,-47-30-306 15,41 20 16-15,-7 1 280 0</inkml:trace>
  <inkml:trace contextRef="#ctx0" brushRef="#br4" timeOffset="485292.0783">17259 16682 1900 0,'-27'22'41'0,"-1"-5"-6"15,4-8-17-15,7-4 0 0,17-5-2 0,0 0-5 16,-17-3-9-16,17 3-13 0,0 0-7 0,10-27-17 15,-10 27-18-15,19-39-35 0,4 28-90 0,-19-25-270 16,17 13-171-16,0-1 54 0,-4-10 540 16</inkml:trace>
  <inkml:trace contextRef="#ctx0" brushRef="#br4" timeOffset="494192.905">17978 15977 1182 0,'0'0'139'15,"-20"-18"-86"-15,20 18-1 0,-17-15-2 0,17 15 5 16,-18-11-6-16,18 11-4 0,-22-4-12 0,22 4-11 16,-23 4-7-16,23-4-14 0,-18 19 1 0,18-19-3 15,-18 32 4-15,9-9-2 0,0 3 4 16,3 4-6-16,2 3 7 0,0 2-6 0,1 2 8 16,1 1-7-16,2-1 7 0,0-1-10 15,2-3 8-15,1-2-3 0,3-3 8 0,2-7-3 16,2-3 2-16,-10-18-5 0,27 21 2 0,-27-21 2 15,34 3 7-15,-13-9 4 0,2-1-1 0,1-9 5 16,3-2-9-16,-3-9 7 0,3-3-9 0,0-6 2 16,1-5-13-16,-2-5 6 0,2-3-11 0,-3 1 8 15,-2 2-9-15,-5 3 9 0,-3 5-8 0,-7 7 8 16,-5 4-7-16,-6 8 5 0,3 19-2 16,-19-25 1-16,19 25-2 0,-33-8 3 15,11 8-3-15,-2 4 0 0,-3 4 1 0,3 3-4 16,-1 1 2-16,5 1-6 0,3-1 1 0,17-12-7 15,-24 25-9-15,24-25-15 0,0 0-19 0,15 23-25 16,-15-23-29-16,44 6-58 0,-27-21-92 0,18 8-269 16,8 2 55-16,-8-14 290 0</inkml:trace>
  <inkml:trace contextRef="#ctx0" brushRef="#br4" timeOffset="494364.7926">18569 16114 1922 0,'-31'4'25'0,"3"-2"-6"0,8 0 6 16,1-3 3-16,19 1-1 0,-19-5-26 0,19 5-1 15,0 0 0-15,-5-17-11 0,5 17-15 0,11-18-19 16,-11 18-22-16,24-24-52 0,7 25-88 0,-21-25-164 16,18 15-207-16,1 5 66 0,-9-13 402 0</inkml:trace>
  <inkml:trace contextRef="#ctx0" brushRef="#br4" timeOffset="494911.6452">19048 15860 1404 0,'-7'-20'71'16,"7"20"-58"-16,0 0-13 0,-19-14 36 0,19 14-10 15,0 0 25-15,-24-12-9 0,24 12-10 0,-18-5 0 16,18 5-2-16,-20 1 0 0,20-1-5 0,-23 9-5 16,23-9-1-16,-27 14-3 0,27-14-12 0,-30 25 30 15,15-4-29-15,-2 2 30 0,2 5-14 0,1 1-8 16,2 2 4-16,1 2-9 0,4 1 5 16,2-2-7-16,5 2 3 0,5-2-8 0,3-6 4 15,7 0-8-15,4-6 6 0,6-3-4 0,2-6 2 16,5-5-2-16,2-5 1 0,4-5 1 0,1-5-1 15,1-4 2-15,-1-7-3 0,0-3 4 0,-3-6-5 16,-4-2 6-16,-3 0-6 0,-7-2 5 16,-5 3-4-16,-6 2 4 0,-5 1-4 0,-6 3 1 15,-5 2-7-15,-6 1-2 0,-3 0-9 16,-2 4-15-16,-5-2 5 0,-1 4-7 0,-2 2 32 16,-3 1-14-16,-1 2 16 0,0 2-19 0,-1-2-6 15,5 5 2-15,0-1-8 0,24 6-17 0,-32-2-20 16,32 2-41-16,0 0-53 0,-4 23-82 0,4-23-275 15,0 0 72-15,31 32 280 0</inkml:trace>
  <inkml:trace contextRef="#ctx0" brushRef="#br4" timeOffset="496587.4752">19589 15733 336 0,'0'0'61'15,"0"0"-13"-15,0 0-10 0,0 0 3 0,0 0-9 16,0 0-3-16,0 0-7 0,1-17 3 0,-1 17 2 16,0 0 2-16,0 0-3 0,0 0-4 0,0 0-9 15,0 0 0-15,0 0 2 0,0 0 5 0,0 0 4 16,0 0 4-16,0 0-3 0,0 0 5 0,3-17 2 15,-3 17 3-15,0 0 3 16,0 0 4-16,0 0 1 0,0 0 6 0,0 0-2 16,0 0 0-16,0 0-7 0,0 0-3 0,0 0-8 15,0 0-4-15,0 0-4 0,0 0-6 0,0 0-1 16,0 0-3-16,2-18-1 0,-2 18 0 0,0 0 0 16,0 0 0-16,0 0 2 0,0 0-2 0,0 0 2 15,0 0-2-15,4-18 2 0,-4 18 1 16,0 0 0-16,0 0-1 0,0 0 2 0,0 0-3 15,3-17 3-15,-3 17-1 0,0 0 3 0,0 0 1 16,0 0 0-16,0 0 1 0,0 0 1 0,0 0-2 16,0 0-1-16,0 0-2 0,0 0-3 0,0 0 0 15,0 0-5-15,0 0 0 0,0 0-1 0,0 0-2 32,0 0 0-32,0 0-1 0,0 0 0 0,0 0 2 15,4 23 2-15,0-3 3 0,-1 8-3 16,1 6 5-16,-3 7 7 0,-1 7-20 0,-3 3 27 15,-5 2-23-15,-4 1 5 0,-4 0 7 0,-1 2-17 16,-2-3 14-16,-1-4-8 0,1-3 10 0,1-6-9 16,2-7 2-16,5-8-10 0,2-7-3 0,9-18-21 15,0 0-20-15,4 20-45 0,-4-20-48 0,29-12-108 16,-20-6-323-16,13-9 57 0,6 5 241 16</inkml:trace>
  <inkml:trace contextRef="#ctx0" brushRef="#br4" timeOffset="500712.217">23387 12515 747 0,'-23'-10'78'15,"-10"-3"-32"-15,3 0 1 0,-3-2 0 0,-1 1-6 16,-4-1 1-16,0 1-3 0,-4-1 8 0,4 1 5 16,-8-4 9-16,6 7-2 0,-8-9 1 15,5 7-11-15,-8-7-5 0,1 6-10 16,-6-2-4-16,0 4-7 0,-5-1 1 0,0 2-7 15,-6 0 0-15,2 2-5 0,-5 0-1 0,1 3-2 16,-5-2-1-16,-4 4-1 0,-5-1-2 0,-1 1-3 16,0 2 1-16,1-2-3 0,-3 2 3 0,0-2 0 15,-3 0 0-15,-1 1 2 0,-2-2 3 0,2 4 3 16,-4-3 5-16,5 3 3 0,-3-3-1 16,0 3 0-16,0-3-3 0,-1 2-3 0,2-1-2 15,2 1-3-15,-1 1-1 0,2 1-1 0,-1 1-2 16,1 1 0-16,-1 1-1 0,1 1-1 0,0 0 0 15,1 1-2-15,0 2-1 0,-1 2 1 16,2 2-2-16,-4 1 3 0,2 2-4 0,2 2 4 16,-1 0-3-16,5 1 3 0,-3 1-4 0,1-1 4 15,3 2-2-15,1 1 3 0,4-1-2 16,4 0 3-16,3 2-6 0,5-3 6 0,3 1-5 16,2-2 4-16,2 0-3 0,2-1 3 0,4 1-2 15,2 1 3-15,3-1-2 0,3 1 4 0,3 0-3 16,4 2 3-16,4 0-5 0,4 2 4 0,2 2-7 15,1 1-7-15,2 3 28 0,4 1-28 0,0 2 28 16,1 2-14-16,2 1-8 0,1 1 8 16,0 3-12-16,0 2 7 0,1 2-9 0,-1 2 10 15,-1-2-6-15,3-1 10 0,0 0-9 0,-2 0 11 16,2 0-9-16,-2 2-13 0,0-2 27 16,2 1-27-16,0-2 27 0,1 0-3 0,1-1-11 15,1-1 10-15,-1 1-6 0,5 0 8 0,1-2-6 16,3 1 6-16,3-2-9 0,0-2 5 0,4 0-8 15,2-2 8-15,5 0-8 0,2-2 6 16,3 0-6-16,3-3-10 0,2-2 29 0,5 2-28 16,2-3 29-16,3 2-14 0,1-1-5 0,1-1 5 15,1 2-5-15,-1-2 6 0,3 1-6 0,0-2 5 16,1 1-4-16,1 0 3 0,1 1-4 0,1 0 5 16,1-1-4-16,0 2 5 0,-2-3-5 15,2 0 4-15,0 0-4 0,2-2 3 0,0 0-4 16,1-1 6-16,1-1-5 0,0-1 5 15,4-1-4-15,2-3 3 0,3-1-3 0,3 0 3 16,3-4-1-16,4 1-17 0,3-3 33 0,1 0-33 16,3-1 33-16,1-1-14 0,2-1-3 0,3-2 1 15,2 1 0-15,4-1 0 0,0 1 1 0,1-2 0 16,2 1 0-16,-1 1 0 0,2-2 1 0,3 1 0 16,-2-1-2-16,2 2 2 0,-1-2-2 15,-3 0 0-15,1 1 2 0,-1-4-2 0,2 2 0 16,1-1 0-16,-1 0-1 0,1-3 1 0,-1 1 0 15,-2-2 1-15,3-1 4 0,2-1 0 16,-2-1-17-16,4-1 30 0,-2-1-32 0,-1-1 29 16,1-1-13-16,-3 1-2 0,1-1 3 0,2 0-4 15,-3 1 3-15,2-1-4 0,-5 2 2 0,-4 2-2 16,0 0 3-16,-3 1-2 0,-1 4 1 16,-2-2 0-16,-3 2-1 0,-2 2-1 0,-6-1 0 15,-1 2 1-15,-5 0-1 0,-4 0 1 0,1 1-1 16,-3 0 1-16,-3-1 0 0,1 0 0 0,-6 0 1 15,-1-1-1-15,-3-1 0 0,0-1 0 0,-2-2 1 16,-2-1-3-16,-2-2 3 0,0 0-2 0,-3-1 3 16,0-2-2-16,0 0 2 0,-2-1-3 15,-2-1 3-15,1-2-3 0,0-2 5 16,-1-1-5-16,-2-4 6 0,-1 1-3 0,-1-5 7 16,-1 0-2-16,0-1 4 0,-1-2-6 0,-3-3 4 15,1 0-6-15,-2-4 5 0,1-3-7 0,-1-1-9 16,1-1 21-16,-1-4-21 0,-1-1 19 0,1-2-5 15,-2-3-10-15,-1-2 11 0,-3-1-11 0,-1 0 9 16,-3 0-9-16,-2 0 9 0,-2 1-9 16,-2-2-1-16,-3-1 18 0,-1-1-18 0,-3 1 19 15,-2 0-9-15,-2 0-9 0,-2-2 12 0,0 1-8 16,-2 0 10-16,-2 2-8 0,-2 3 8 0,-1-2 0 16,-1 5-19-16,-5 2 19 0,-1 1-21 15,-2 3 9-15,-5 3 7 0,0 1-7 0,-5 1 6 16,-5 3-8-16,-6 1 5 0,-3 0-5 0,-5 3 4 15,-1 2-3-15,-7 3 4 0,-6 3-6 16,-4 3 4-16,-4 1-7 0,-3 2-2 0,-1 0-8 16,0 3 3-16,-1-1-6 0,3 3-5 0,-4-3-23 15,8 13-38-15,-3-12-39 0,27 24-126 0,-13-14-294 16,22 0-1-16,12 7 250 0</inkml:trace>
  <inkml:trace contextRef="#ctx0" brushRef="#br4" timeOffset="535359.8858">20209 15544 1096 0,'0'0'93'0,"0"0"-65"0,0 0-22 16,12-19 1-16,-12 19 6 0,0 0 5 0,0 0-2 15,5-18-1-15,-5 18 4 0,0 0 12 16,0 0 11-16,0 0 8 0,0 0-5 16,0 0-15-16,0 0-12 0,0 0-11 0,0 0-5 15,-22 16 0-15,22-16 5 0,-21 26 5 0,10-9 6 16,-5 1 2-16,1 4 6 0,-3 1-5 0,2 5 5 15,-5 1-8-15,3 4 6 0,-2 2-11 0,-1 4-9 16,-1 0 25-16,4 3-27 0,-2 2 25 0,6 0-10 16,-1 0-14-16,3-3 9 0,2-2-13 15,3-5 7-15,4-6-8 0,5-4 4 0,3-6-5 16,-5-18 5-16,19 25-5 0,-19-25 3 0,33 14-2 16,-12-13-1-16,2-4 2 0,2-3-1 15,0-6 3-15,-1-2-5 0,-1-3 4 0,-1-4-5 0,2-1 5 16,-3-2-3-16,-3-1 5 0,-2-3-8 15,-4 3 4-15,-1-2-8 0,-5 2 5 0,-6 2-5 16,-2 2 5-16,-8 4-3 0,10 17 5 16,-26-24-5-16,9 18 0 0,-5 1-7 0,2 6-3 15,-7-1-8-15,4 9-5 0,-5-2-2 0,6 8-10 16,-2-3 6-16,7 5-1 0,17-17-4 0,-22 31-25 16,22-31-35-16,0 24-63 0,0-24-37 0,0 0-244 15,25 13 57-15,-25-13 308 0</inkml:trace>
  <inkml:trace contextRef="#ctx0" brushRef="#br4" timeOffset="535844.268">20555 15579 1466 0,'0'0'83'15,"-29"17"-30"-15,29-17-10 0,0 0-4 0,0 0-2 16,0 0-12-16,0 0-14 0,0 0-3 0,0 0 4 15,0 0 3-15,20-12 2 0,-20 12 0 0,35-18-5 16,-11 7-1-16,1-1-6 0,3 0 0 0,2 0-4 16,1-3 2-16,-1 2-3 0,2 0 3 0,-2 0-2 15,1 1 2-15,-2 1-3 0,-2 1 2 16,-2 1-4-16,-3 3 4 0,-2 1-2 0,-3 4 1 16,-17 1 0-16,24 2-2 0,-24-2 2 0,0 0-1 15,13 26 1-15,-13-8-2 0,-2 4 3 16,-4 6-5-16,-3 3 5 0,-3 5-7 0,-3 4 7 15,-2 3-8-15,-2 2 8 0,-2 4-10 0,-2 2-5 16,1-2 22-16,-2-2-20 0,3-2 23 0,-1-4-7 16,4-4-10-16,2-6 6 0,4-3-14 15,2-9-9-15,10-1-41 0,0-18-55 0,11 18-149 16,-11-18-299-16,21-10 26 0,1 6 272 0</inkml:trace>
  <inkml:trace contextRef="#ctx0" brushRef="#br4" timeOffset="536469.4017">20937 15150 1798 0,'0'0'44'0,"-24"-15"-16"0,24 15-1 15,0 0-1-15,0 0 4 0,-17-1-8 0,17 1-9 16,0 0-8-16,0 0-4 0,0 0-3 16,0 0-1-16,0 0-8 0,0 0-18 15,0 0-22-15,0 0-42 0,0 0-30 0,0 0-73 16,0 0-82-16,0 0-231 0,30 4 5 0,-30-4 310 16</inkml:trace>
  <inkml:trace contextRef="#ctx0" brushRef="#br4" timeOffset="537094.327">21682 15531 841 0,'0'0'256'0,"0"0"-185"0,0 0 0 15,16-21 12-15,-16 21 4 0,0 0-1 0,0 0-10 16,0 0-17-16,0 0-10 0,0 0-10 0,0 0-12 16,0 0-8-16,-23-8-7 0,23 8-7 15,-31 12-2-15,12-1-2 0,-3 2 3 0,-2 5 2 16,1 3 8-16,-3 0-3 0,2 1 6 0,2 0-9 15,5-3 2-15,3-2-6 0,14-17 1 0,-14 28-7 16,14-28 3-16,-3 17-4 0,3-17 2 16,0 0 0-16,23 12 1 0,-23-12-1 0,32-1 1 15,-11-2 1-15,3-3-2 0,2 0 3 16,-1-1-2-16,3 0 2 0,-5 2-2 0,-1 0 1 16,-4 2-1-16,-18 3-1 0,27 0 2 0,-27 0 0 15,0 0 1-15,11 17-2 0,-11-17 1 0,-8 32-3 16,-3-8 4-16,-4 4-6 0,-4 2-8 0,-5-1 27 15,-1 3-28-15,-4-1 29 0,1 1-14 0,-1-2-5 16,2-5 5-16,5-3-7 0,6-5 6 0,16-17-16 16,-18 17-22-16,18-17-34 15,0 0-28-15,27 6-44 0,-19-25-50 0,29 14-108 0,-2-14-181 16,-3-10 32-16,16 13 377 0</inkml:trace>
  <inkml:trace contextRef="#ctx0" brushRef="#br4" timeOffset="537469.3331">22003 15763 1393 0,'-17'1'232'0,"17"-1"-208"16,-21 6-25-16,21-6 1 0,0 0 2 0,0 0 3 16,0 0 5-16,28-12 2 0,-11 1 8 0,5 3-5 15,4-6 7-15,4 4-2 0,2-4-5 16,1 0-4-16,-3-1-4 0,-3 1-7 15,-3 2 3-15,-2 1-3 0,-5 1 4 0,-17 10-3 16,24-16 1-16,-24 16-1 0,0 0 2 0,5-18 2 16,-5 18 2-16,0 0 2 0,0 0 4 0,-22-20-2 15,22 20 2-15,-30-8-2 0,11 7 0 0,-2 2-1 16,-5 3 0-16,-2 3 2 0,-1 2 1 0,-2 2 0 16,-2 2 1-16,0 3 1 0,0 3-2 0,0 3 4 15,0 3-7-15,3 2 2 0,2 2-8 16,2 1-7-16,6-1 20 0,2 2-22 0,5-1 19 15,4-1-14-15,7-3 0 0,7-2 0 0,7-2-5 16,7-4 0-16,6-2-10 0,6-9-8 0,8-3-11 16,4-9-12-16,8-3-11 0,0-13-28 15,15 8-28-15,-14-22-46 0,20 20-69 0,-22-20-149 16,8 4-101-16,3 8 57 0,-15-17 421 0</inkml:trace>
  <inkml:trace contextRef="#ctx0" brushRef="#br4" timeOffset="537766.2166">22595 15554 1416 0,'0'0'70'0,"-31"3"-13"16,31-3 12-16,-21 2 10 0,21-2-9 0,0 0-19 16,0 0-17-16,0 0-9 0,0 0-2 0,0 0-3 15,0 0-1-15,0 0-5 0,-17 7-4 0,17-7-4 16,0 0 2-16,-18 16 0 0,18-16 0 0,-22 21 2 15,22-21-1-15,-31 35-2 0,12-12 4 0,0 3-7 16,-1 3 6-16,-2 2-5 0,4 1-11 0,-1 2 16 16,3 1-15-16,2-2 10 0,1 4-5 15,4-6 0-15,1-3 0 0,6-5 0 0,2-6 0 16,0-17 0-16,15 22-2 0,-15-22-16 0,37 6 0 16,-10-10 1-16,5-6-2 0,5-5 5 0,1-11-22 15,8 1-23-15,-6-16-53 0,15 14-69 0,-21-24-193 16,12 15-187-16,-5 3 47 0,-10-10 393 15</inkml:trace>
  <inkml:trace contextRef="#ctx0" brushRef="#br4" timeOffset="538741.3911">22937 15523 887 0,'-22'-14'170'0,"22"14"-41"0,0 0-14 15,0 0-11-15,0 0-7 0,0 0-21 0,-17-6-17 16,17 6-6-16,0 0-9 0,-17 5-6 0,17-5-7 15,-19 6-6-15,19-6-4 0,-25 12-2 0,25-12-2 16,-29 22 0-16,29-22-4 0,-30 32 4 0,15-14-3 16,1 4 1-16,-1 1-4 0,2 1 1 15,3 2-9-15,1-2 0 0,5 0-4 16,1-1 2-16,2-4-3 0,1-19-14 0,7 30 11 16,-7-30-10-16,15 21 25 0,-15-21-8 0,24 17 12 15,-24-17-16-15,32 4 0 0,-32-4-4 0,34-9-12 16,-16 0 14-16,0-3-12 0,2-2 31 0,-2-5-14 15,-2-3 13-15,0-4-12 0,-3-1-4 0,0-1 5 16,-2 2-5-16,-3-1 7 0,-2 2-6 16,-3 2 7-16,-2 1-7 0,-2 1 4 0,-2 1-4 15,-2 2 2-15,0 1-1 0,5 17 3 0,-13-29-4 16,13 29 4-16,-14-19-1 0,14 19 1 0,0 0-1 16,0 0-1-16,-19-1 0 0,19 1-1 15,0 0 2-15,-11 21-3 0,11-21 2 0,0 20-4 16,0-20 2-16,9 19-1 0,-9-19 1 0,17 13-1 15,-17-13 2-15,25 8 0 0,-25-8 1 16,31 3-1-16,-31-3 0 0,33 2 4 0,-16 1 1 16,0 0 2-16,0 0 3 0,0-1-4 0,-17-2-2 15,25 5-1-15,-25-5 2 0,0 0 1 0,0 0 4 16,0 0-4-16,13 19-6 0,-13-19 0 0,0 0 0 16,-4 26 0-16,4-26 0 0,-9 24 0 0,9-24 0 15,-15 30 0-15,5-12 0 0,-2 1 0 0,1 0 0 16,-1 1 0-16,0 0 0 0,2-2 0 15,10-18 0-15,-14 29 0 0,14-29 0 16,-4 17 0-16,4-17-13 0,0 0 5 0,0 0 2 16,18 2 4-16,-18-2 14 0,25-22-11 0,-7 3-2 15,2-8 4-15,1-2-5 0,0 0 6 0,1-1-6 16,-3 1 4-16,2 0-4 0,-3 2 9 0,-2 2-2 16,0 0-3-16,-4 4-2 0,-1 3 0 15,-11 18 0-15,16-24 0 0,-16 24 0 0,0 0 0 16,0 0 0-16,0 0 0 0,0 0 0 0,0 0 0 15,-5 21 0-15,-3 0 0 0,0 4 0 0,-3 4 0 16,0 0 0-16,-1 1 0 0,2-4 0 0,3 0 0 16,2-4 0-16,7 0-3 0,2-4-19 15,-4-18-14-15,22 28-2 0,-1-17-14 0,-2-6-6 16,10 1-20-16,-4-11-15 0,12 9-27 16,-12-21-50-16,22 17-196 0,-18-13-57 0,2-1-19 15,9 9 297-15</inkml:trace>
  <inkml:trace contextRef="#ctx0" brushRef="#br4" timeOffset="539118.389">23685 15551 1445 0,'0'0'191'0,"-22"-7"-80"16,22 7-33-16,-29-11-22 0,29 11-13 0,-34-12-11 15,17 8-5-15,0 1-4 0,0 3-5 32,0 2-4-32,0 4-5 0,-2 2-9 0,2 1 0 15,0 5 0-15,2 2 0 0,-1 3 0 0,0-1 0 16,1 3 0-16,1 4 0 0,0-1 0 0,1 2 0 15,5 0 0-15,1-4 0 0,4-3 0 0,2-2 0 16,1-17 0-16,9 22-6 0,-9-22 5 0,28 9-12 16,-8-9 14-16,4-3 12 15,4-9-10-15,1-5 0 0,2-9-3 0,0-4 0 16,2-6 0-16,1-3 0 0,0-3 0 0,-1-2 0 16,-3 2 0-16,-3 1 0 0,-5 2 0 0,-2 3 0 15,-5 0 0-15,-1-1 0 0,-3 0 0 0,0-1 0 16,-3 2 0-16,1 5 0 0,-3 5 0 0,-1 8 0 15,-5 18 0-15,0 0 0 0,0 0 0 0,0 0 0 16,0 0 0-16,-20 24 0 0,7 6 0 16,-2 8 0-16,1 5 0 0,-2 7 0 0,4 1 0 15,-3 1 0-15,3 1 0 0,1-2 0 0,4-4 0 16,1-5-12-16,8-4-25 0,0-10-24 0,13 2-32 16,-3-13 1-16,14 6-44 0,-26-23-52 0,34 7-345 15,-10-6-15-15,-2-8 202 0</inkml:trace>
  <inkml:trace contextRef="#ctx0" brushRef="#br4" timeOffset="539437.2661">24140 15393 1150 0,'0'0'306'0,"-18"-23"-145"0,18 23-40 16,0 0-24-16,-19-12-25 0,19 12-27 16,-26 2-13-16,9 4-11 0,0 4-1 0,-4 3-6 15,-1 2-6-15,-1 0-8 0,5 5 0 0,-2-2 0 16,3 1 0-16,4 1 0 0,-1-2 0 0,14-18 0 15,-12 29 0-15,12-29 0 0,3 23 0 0,-3-23 0 16,14 18 0-16,-14-18 0 0,26 10 0 0,-8-8 0 16,0-2 0-16,3-2 0 0,3-2 0 0,-2 0 0 15,-1 1 0-15,-2 0 0 0,-19 3 0 0,27-1 0 16,-27 1 0-16,17 3 0 0,-17-3 0 16,0 0 0-16,0 0 0 0,9 20 0 0,-9-20 0 15,-5 25 0-15,0-6 0 0,-4 2 0 0,-3 5 0 16,-2 0 0-16,-6 0 0 0,-2 2 0 15,0-4 0-15,3-1 0 0,-1-1 0 0,6-3 0 16,14-19 0-16,-21 29-34 0,21-29-60 0,1 19-90 16,-1-19-279-16,0 0-163 0,16-22 66 0,-2-3 475 15</inkml:trace>
  <inkml:trace contextRef="#ctx0" brushRef="#br4" timeOffset="539593.4866">24634 15620 1766 0,'-22'35'281'16,"-10"-26"-281"-16,5-1 0 0,3-3 0 16,2-3 0-16,3 0 0 0,2-5 0 15,17 3 0-15,-23-8 0 0,23 8 0 0,-11-17 0 16,11 17-114-16,-11-28-381 0,11 28-170 0,9-27 20 16,-5 8 518-16</inkml:trace>
  <inkml:trace contextRef="#ctx0" brushRef="#br4" timeOffset="540984.1518">16275 17213 665 0,'-2'-19'86'15,"-7"-2"-1"-15,9 21-10 0,-7-34-32 0,8 17 28 16,-1-2-44-16,6 2 18 0,0-1-9 16,-6 18-12-16,23-33 2 0,-6 21-3 0,2-6 8 15,4 8-2-15,0-3 0 0,7 5-7 16,2-3-5-16,4 3-9 0,3 1-3 0,5 2-3 16,1 2-1-16,4 0 0 0,3 0-1 0,3 0 0 15,6 2 3-15,1-1-1 0,3-1 11 0,8 2 7 16,0-4 8-16,10 3 6 0,1-6-2 0,7 4-6 15,4-6-4-15,9 3-7 0,5-5 0 16,6 2-3-16,4-2 4 0,5 0-4 0,5-3 1 16,9 3-4-16,4-2 0 0,4 0-2 0,4 2 2 15,4-1-6-15,3 1 2 0,3-2-6 0,2 4 3 16,0 1-3-16,3 3 1 0,2 2-1 0,1 0 0 16,-4-1 1-16,4-2-1 0,0 0 2 0,2-1 3 15,1 1 1-15,3-2 15 0,4 0 3 0,-2-8 9 16,4-3-4-16,-1-5-2 15,3 0-9-15,1-3-7 0,-3 0 26 0,-3-1-30 16,3 1 27-16,-3 0-24 0,-4 3-6 0,-2-2 4 16,-7 3-9-16,-6 2 5 0,-5 2-4 0,-10 2-3 15,-9 2-10-15,-12 5-14 0,-14-2-21 0,-10 10-32 16,-25-9-38-16,0 19-70 0,-36-19-99 0,-5 12-224 16,-9 8 28-16,-23-8 340 0</inkml:trace>
  <inkml:trace contextRef="#ctx0" brushRef="#br4" timeOffset="541593.5244">17043 17134 1221 0,'0'0'16'16,"0"0"-11"-16,42-25-1 0,-7 9-3 0,7 4 4 15,4-6-1-15,5 6 8 0,6 3 6 0,4-6 7 16,8 10 3-16,2-11 12 0,13 10 2 0,-2-7 9 16,13 6-6-16,4-7-11 0,4 3-15 0,5-1-7 15,9 1-8-15,4 1 0 0,6-1-4 0,7 0 4 16,1 1-4-16,8 0 4 0,5 2-4 15,5-2 1-15,4-1-1 0,2 0 8 16,5-2 1-16,4-3 7 0,6 3-1 0,-3-4 7 16,9 3-7-16,0-2 2 0,5 3-3 0,1-3 6 15,3 3 2-15,-3-3 4 0,5 0-6 0,0-1-5 16,2 0-10-16,-3 0 3 0,-3 0-4 0,-3 2 1 16,-2-1-5-16,-5 3 3 0,-6 2-2 0,-8 0 3 15,-3-1-2-15,-7 0-7 0,-9 1 4 0,-5 0-5 16,-10 4 31-16,-10 1-24 0,-7 1 25 15,-15 2-24-15,-9 2-2 0,-12 0 1 0,-9 2-1 16,-10-1-2-16,-7 3-1 0,-10-1-3 0,-7 2-3 16,-9 1-6-16,-6-3-2 0,-18-2-9 15,0 0-5-15,20 10 9 0,-20-10-32 0,0 0-10 16,0 0-85-16,0 0-152 0,-6 18-225 0,6-18 12 16,0 0 361-16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4T03:19:03.636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3108 1552 933 0,'0'0'245'0,"1"-25"-226"0,-1 25-7 16,3-31 11-16,-3 31 10 0,7-37 14 0,-7 37-3 16,7-32 2-16,-7 32 0 0,0-17 12 0,0 17 3 15,0 0-7-15,0 0-18 0,-19-4-21 0,19 4-7 16,-34 13-5-16,11-1 7 0,-5 6 4 15,-3 4 9-15,-1 2-1 0,0 4 5 0,-2-1-10 16,2 5 4-16,1-3-13 0,0 5 5 0,3-2-7 16,2-3 3-16,4-1-7 0,6-7 4 0,16-21-7 15,-18 26 1-15,18-26-2 0,0 0 0 0,-3 19-1 16,3-19 1-16,0 0-1 0,0 0 2 0,28 16 0 16,-28-16 1-16,33 9-1 0,-12-4 2 0,2-2-1 15,-1 1 0-15,2 0 0 0,-2-2 0 0,1 0-1 16,0 3-4-16,0 1 0 0,0 3 1 0,-2-1-2 15,-3 2 8-15,-1 1-3 0,-17-11 2 0,28 28-2 16,-28-28 0-16,22 34 31 0,-15-10-31 16,-3 1 29-16,-5 2-26 0,-4-1-5 0,-4-1 4 15,-3-2-6-15,-1-2 2 0,0-1-9 0,13-20-2 16,-25 30-12-16,25-30-10 0,0 0-24 0,-23 10-47 16,23-10-52-16,0 0-70 0,22-8-144 0,-22 8-112 15,28-37 113-15,6 25 372 0</inkml:trace>
  <inkml:trace contextRef="#ctx0" brushRef="#br0" timeOffset="187.5018">3602 1532 1403 0,'0'0'262'0,"0"0"-181"0,0 0-45 0,0 0-20 16,0 0-11-16,0 0-2 0,-21 32-8 16,8 2 8-16,-3 13-10 0,-5 8 13 0,-3 6-11 15,-1 1 12-15,-5-1 23 0,2 3-24 0,3-2 21 16,2-4-23-16,4-8-13 0,4-9 5 0,7-9-19 15,2-7-10-15,11-1-32 0,-5-24-42 0,22 26-29 16,-22-26-49-16,46 3-99 0,-12-9-209 0,-6-21 27 16,16 13 400-16</inkml:trace>
  <inkml:trace contextRef="#ctx0" brushRef="#br0" timeOffset="329.9459">3807 1270 1531 0,'-18'8'136'0,"18"-8"-104"0,-25 8-29 16,25-8-4-16,0 0-6 0,0 0-11 0,0 0-39 15,0 0-23-15,0 0-34 0,0 0-32 0,2 21-74 16,-2-21-102-16,0 0-151 0,32 27 210 0,-32-27 263 16</inkml:trace>
  <inkml:trace contextRef="#ctx0" brushRef="#br0" timeOffset="642.4494">4210 1548 1362 0,'-4'34'155'16,"-16"-12"-74"-16,9 11-29 0,-5-1-22 0,4 4 5 15,-4-2-10-15,0 2 12 0,-3-1-16 0,0 0 7 16,-1 1-9-16,3-4 1 0,-2 0 23 0,4 5-31 16,-1-3 21-16,1 0-25 0,4-4-6 0,3-8 4 15,3-5-5-15,5-17 1 0,-1 18-5 0,1-18 1 16,0 0 0-16,26-4 0 0,-7-7 3 15,5-8-3-15,6-15 5 0,3-7-5 0,6-8-24 16,1-5 25-16,3 5-22 0,-1-3 24 0,0 2 10 16,-3-3-9-16,-3 3 12 0,-3 4-7 0,-3 5 9 15,-2 13-6-15,-4 5 3 0,-5 10-8 0,-19 13-1 16,21-9-2-16,-21 9 1 0,0 0 4 0,2 16 1 16,-3 3 1-16,-3 11-5 0,-3 13 1 0,-5 6-6 15,-4 4 4-15,-4 1-8 0,1-3 4 0,3-4-19 16,3-4-4-16,8-7 1 0,3-6-40 0,12 2-21 15,-10-32-110-15,43 29-313 0,-15-25-80 0,7-7 60 16</inkml:trace>
  <inkml:trace contextRef="#ctx0" brushRef="#br0" timeOffset="1439.3339">5681 1460 1133 0,'0'0'176'16,"0"0"-125"-16,0 0-22 0,0 0-10 15,0 0 10-15,0 0 7 0,0 0-3 0,0 0 2 16,0 0-4-16,-9 20 3 0,9-20-2 0,-27 39 5 16,9-15-6-16,1 6 5 0,-5 2-9 0,4 7 6 15,-3 0-10-15,3 4 5 0,1-1-10 0,2-1 6 16,2-6-7-16,3 0-1 0,4-6-8 0,5-4-8 15,4-5 21-15,-3-20-28 0,22 28 27 0,-4-17-20 16,8-4-2-16,4-3 2 16,7-5 0-16,4-6-1 0,5-7-22 0,3-4 30 0,2-6-27 15,-1-4 25-15,1-4-4 0,-2 1-8 16,-2 1 1-16,-4 1-2 0,-6 2 4 0,-4 5-2 16,-7 2 6-16,-6 4-3 0,-20 16 3 0,22-16-1 15,-22 16 3-15,0 0-1 0,0 0 2 0,0 0 0 16,0 0-2-16,-11 17-1 0,11-17-1 15,-24 39 2-15,7-10-2 0,-1 4 8 0,0 3-9 16,1 0 13-16,1-1-8 0,4-2-2 0,3-5 26 16,5 0-31-16,6-6 26 0,3-1-17 0,4-4-3 15,-9-17 3-15,28 16-1 0,-6-13 5 0,4-4 4 16,5-5 2-16,5-12 3 0,0-6-18 0,4-8 0 16,3-5 0-16,-1-2 0 0,0-2 0 15,-5 0 0-15,-6 0 0 0,-6 2 0 16,-5 2 0-16,-7-2 0 0,-3 4 0 0,-5 2 0 15,-5-1-9-15,-3 8-9 0,-4-5-16 0,-2 8-4 16,-3-2-13-16,4 6-2 0,-4-3-12 0,12 22-10 16,-17-33-27-16,17 33-46 0,-7-24-59 0,7 24-124 15,22-10-140-15,-9-8 27 0,19 18 444 0</inkml:trace>
  <inkml:trace contextRef="#ctx0" brushRef="#br0" timeOffset="1642.5117">7391 915 1325 0,'30'-8'158'0,"-30"8"-23"0,0 0-30 0,-17 0-35 16,17 0-34-16,-22 6-19 0,3 6-6 0,-4 8-6 15,-2 10 12-15,-7 7-6 0,0 12 11 16,-3 5-7-16,1 8-11 0,1 4 15 0,2 4-21 16,2 2 6-16,1 2 4 0,0-3-17 0,4 3 15 15,4-4-14-15,4-6 11 0,6-2-17 0,4-12 5 16,6-4 1-16,0-9-39 0,7-6 1 0,-7-31-94 15,28 48-47-15,-28-48-103 0,27 5-289 0,2-2 97 16,-9-29 333-16</inkml:trace>
  <inkml:trace contextRef="#ctx0" brushRef="#br0" timeOffset="1829.9788">7068 1392 1858 0,'0'0'47'0,"-28"10"-27"0,28-10-11 15,0 0-7-15,0 0-2 0,23 3 0 0,-2-3 2 16,8-3 0-16,7-5-2 0,13-2 0 16,6-5-13-16,8 0-14 0,5-3-26 0,6 6-34 15,-6-8-43-15,14 15-70 0,-21-16-75 16,9 14-277-16,-1 8 77 0,-17-7 348 0</inkml:trace>
  <inkml:trace contextRef="#ctx0" brushRef="#br0" timeOffset="2001.8435">7599 1573 1566 0,'0'0'33'0,"0"0"-31"0,0 0-5 16,0 0 5-16,0 0 9 0,37-10 0 0,-12 1-1 16,6 3-3-16,-1-4 0 0,4 3-6 0,1 1-7 15,-3-5-23-15,2 12-37 0,-12-12-53 16,10 21-99-16,-32-10-128 0,20-5-152 15,-3 21 134-15,-17-16 364 0</inkml:trace>
  <inkml:trace contextRef="#ctx0" brushRef="#br0" timeOffset="2142.5524">7590 1837 1752 0,'-27'19'44'0,"27"-19"-33"15,0 0-12-15,0 0-1 0,18 6 0 0,2-12-9 16,11-3-13-16,3-11-32 0,21 7-61 0,-9-21-66 15,34 15-271-15,-2-1-117 0,1-9 186 0</inkml:trace>
  <inkml:trace contextRef="#ctx0" brushRef="#br0" timeOffset="2501.855">9264 1041 1770 0,'0'0'30'0,"0"0"-8"0,0 0-2 16,-10-17-2-16,10 17-3 0,0 0-14 0,-20 10-12 15,20-10 1-15,-37 34-8 0,12-9 3 0,-2 8-11 16,-3 2 1-16,3 4-7 0,0-2-26 0,5 3 19 16,2-7-35-16,9 5 6 0,-2-13-6 0,16 5-19 15,-2-13-14-15,19 5-47 0,-20-22-75 0,40 6-225 16,5 2 66-16,-9-24 388 0</inkml:trace>
  <inkml:trace contextRef="#ctx0" brushRef="#br0" timeOffset="2673.7266">9810 1007 1536 0,'-50'55'110'0,"-13"3"-38"0,5 11-28 16,-5 1 7-16,3 6-38 0,-6 2 2 0,3 1 7 15,2 2-31-15,5-1 16 0,8-7-18 0,7-6 4 16,12-5-25-16,3-10-5 0,13 4 2 0,-2-15-73 16,23 11-82-16,-10-15-355 0,17-12-23 0,11-2 241 15</inkml:trace>
  <inkml:trace contextRef="#ctx0" brushRef="#br0" timeOffset="3001.9367">9670 1716 1464 0,'-2'21'309'0,"2"-21"-303"0,0 0-10 0,22 1 4 16,-3-1 4-16,4-4 3 0,5 1 2 15,3-2 2-15,0-2-2 0,1 0-1 0,0 1-6 16,-3 2 0-16,-2 1-2 0,-6 3 0 0,-21 0 0 15,24 4 0-15,-24-4 1 0,0 0 1 0,-4 29 5 16,-8-7-5-16,-9 7 7 0,-9 4-4 0,-7 6 13 16,-8 2 4-16,0 2 8 0,-5 3 27 15,5 0-28-15,4-5 9 0,7 0-38 0,7-11 0 16,8-6 0-16,10-6 0 0,9-18 0 0,14 23 0 16,6-15 0-16,16-8 0 0,11-8 0 0,15-9 0 15,12-8 0-15,14-4-49 0,-1-17-82 0,22 25-204 16,-11-20-296-16,-3 1 10 0,-5 13 342 0</inkml:trace>
  <inkml:trace contextRef="#ctx0" brushRef="#br0" timeOffset="4919.9802">16675 1033 1387 0,'0'0'29'16,"4"-21"-11"-16,-4 21-6 15,5-19-4-15,-5 19 10 0,0 0 26 0,0 0 17 16,0 0 8-16,0 0-15 0,0 0-28 0,-16 17-17 16,0 0-15-16,-2 7 11 0,-3 5-2 0,-2 4 10 15,0 4 1-15,-1 3-2 0,-3 0 23 0,3 2-23 16,1-4 20-16,1 3-13 0,7-2-12 0,5-1 5 16,5 0-10-16,8-6 5 0,3-1-11 0,5-5 7 15,7-3-7-15,6-2 6 0,7-5-2 0,4-6 2 16,6-6-2-16,6-5 3 0,5-9-1 0,3-4 0 15,7-8-3-15,0-7-4 0,-1-1 4 16,-2-5-8-16,-4-2 13 0,-3 0-13 0,-6 2 6 16,-4 1-10-16,-8 2 6 0,-7 7-5 0,-4 3 9 15,-8 3-3-15,-15 19-13 0,20-21 17 0,-20 21-13 16,0 0 20-16,0 0-1 0,0 0-1 16,0 0 15-16,0 0-18 0,-17 18 17 0,6 3-16 15,-1 6-6-15,-3 5 8 0,1 3-8 0,0 2 13 16,3 1-9-16,4 1 9 0,1-3-5 0,5-1 5 15,4-4-3-15,3-4 3 0,5-5-5 0,5 1 5 16,4-10-5-16,5 0 6 0,4-10-2 0,5-5 5 16,3-10 8-16,1-8 3 0,-1-4 4 15,1-7-5-15,-5-4 3 0,0-3-24 0,-4-5-1 16,-5-6 0-16,-2 0 0 0,-5-2 0 0,-5 0 0 16,-4 1 0-16,-5 3 0 0,-4-2 0 15,-3 5 0-15,-3-1 0 0,-2 7-22 0,0 0-15 16,0 8-1-16,-2 1-11 0,6 8 1 0,-2 3-16 15,7 18-33-15,-3-25-38 0,3 25-78 0,0 0-102 16,20-10-208-16,2 25 60 0,-22-15 421 16</inkml:trace>
  <inkml:trace contextRef="#ctx0" brushRef="#br0" timeOffset="5171.316">18126 1184 1741 0,'-17'11'175'0,"17"-11"-141"0,0 0-15 16,0 0-10-16,0 0 2 0,0 0 1 0,33-6 6 16,-5 2-1-16,7-3-6 0,6-4-11 0,7 0 0 15,7-5 0-15,-2 3 0 0,-1 0-5 16,0 2-12-16,-7 2-3 0,-2 2-6 0,-3 0-4 15,2 3-22-15,-6 0-9 0,2 5-22 0,-13-6-43 16,7 12-70-16,-32-7-101 0,0 0-241 0,22 23 34 16,-22-23 413-16</inkml:trace>
  <inkml:trace contextRef="#ctx0" brushRef="#br0" timeOffset="5327.5766">18236 1426 1516 0,'-41'34'296'0,"2"-19"-227"0,16-1-18 16,23-14-25-16,-22 12-14 0,22-12-5 0,0 0 0 15,24 12 6-15,-5-10 8 0,9-5-5 0,11-5-5 16,11-6-9-16,12-5-2 0,11-3 0 0,5-5-3 16,7 1-29-16,-5-2-33 0,9 8-48 0,-14-15-104 15,22 15-415-15,-11 0 50 0,-5 2 180 0</inkml:trace>
  <inkml:trace contextRef="#ctx0" brushRef="#br0" timeOffset="5796.3281">19765 1079 1401 0,'0'0'144'0,"0"0"-54"0,0 0-9 0,0 0-29 16,0 0-29-16,0 0-15 0,0 0-11 0,0 0 2 16,-9 28-2-16,5-3 7 0,-4 11-6 0,-3 5-35 15,-4 8 24-15,-3-3-29 16,-3 8 10-16,-3-2 13 0,4 3-25 0,-2-5 4 15,13 0-25-15,-1-14-15 0,20 10-54 0,-10-28-63 16,25 11-175-16,4-2-94 0,-5-26 214 0</inkml:trace>
  <inkml:trace contextRef="#ctx0" brushRef="#br0" timeOffset="6124.4528">20450 1044 1547 0,'-47'35'85'0,"10"6"-25"16,-3 2 0-16,6 7-27 0,-1 0 12 0,4 3-32 15,5-2 5-15,4 1 13 0,6-4-18 0,5-1 10 16,6-5-15-16,6-3 4 0,9-5-9 16,3-4 6-16,8-2-7 0,6-7 4 0,7-6-3 15,4-5 1-15,4-9 3 0,3-4-3 0,4-14 5 16,3-5-3-16,2-12 3 0,-1-2-2 0,-2-3 3 15,-1-3-9-15,-7 2 5 0,-4-5-8 0,-7-1 7 16,-5 0-7-16,-9 0 11 0,-4 1-11 0,-9 3-8 16,-8-1 13-16,-4 3-26 0,-7-5 7 15,-3 7-6-15,-7 3-12 0,-1 9 7 16,-8 4 0-16,1 11 7 0,-2 9 10 0,1 4-1 16,2 9 2-16,1 4-19 0,4-1-17 0,9 8-49 15,-6-9-52-15,25 13-129 0,-7-4-287 0,10-2 59 16,14 5 321-16</inkml:trace>
  <inkml:trace contextRef="#ctx0" brushRef="#br0" timeOffset="6343.2176">21380 1034 1350 0,'-28'-5'407'0,"10"11"-366"0,-1 3-13 16,19-9 1-16,-34 29-5 0,19-6 1 0,-2 3-7 15,-1 6 1-15,-2 3 3 0,1 5-32 16,-1 1 20-16,2 4-17 0,2-4 3 0,3 1 8 16,3-2-9-16,3-5-2 0,6-2-22 0,1-4-2 15,6 3-26-15,-2-11-27 0,13 12-54 0,-17-33-101 16,29 20-329-16,-6-9 24 0,0-15 291 0</inkml:trace>
  <inkml:trace contextRef="#ctx0" brushRef="#br0" timeOffset="6530.7029">21890 957 1778 0,'0'0'83'0,"-32"24"-37"0,14-6-6 16,-3 5-17-16,2 8-7 0,-3 8-4 0,0 7 3 16,-2 4 0-16,-2 3-18 0,2 0 9 15,-2 4-15-15,3-6 5 0,3 1-1 0,1-4-11 16,6-3-7-16,6 0-31 0,0-7-7 0,8 6-34 15,-9-20-66-15,24 21-135 0,-19-22-283 0,3-23 40 16,14 37 351-16</inkml:trace>
  <inkml:trace contextRef="#ctx0" brushRef="#br0" timeOffset="6733.8294">21238 1092 2046 0,'-22'7'1'16,"22"-7"-1"-16,0 0 0 0,0 0 0 0,20-2 0 16,2 1 0-16,10-2 0 0,13 0 0 15,9-5 0-15,13-2 0 0,7-3 0 0,-2-1 0 16,4 2 0-16,-6 3 0 0,-1 2-51 0,-7-3-74 16,11 10-164-16,-16-4-356 0,-5 4 31 0,-5 7 292 15</inkml:trace>
  <inkml:trace contextRef="#ctx0" brushRef="#br0" timeOffset="7483.843">18311 2730 1684 0,'0'0'86'0,"0"0"-35"0,0 0-17 16,0 0-19-16,0 0-11 16,0 0-4-16,19-14-2 0,9 6 4 0,5-4-2 15,6-2 2-15,7 0-4 0,5-2-30 0,2 0 16 16,10 3-62-16,-10-7 0 0,14 14-55 0,-16-17-55 16,16 24-71-16,-20-6-224 0,-2-6 55 0,7 18 250 15</inkml:trace>
  <inkml:trace contextRef="#ctx0" brushRef="#br0" timeOffset="7655.7345">18689 2880 1103 0,'-44'36'198'0,"-12"-19"-66"15,21 13-4-15,-3-18-31 0,18 6-22 0,20-18-31 16,-20 10-18-16,20-10-13 0,0 0-10 16,21 1-2-16,1-5 1 0,12-3 2 0,7-6-2 15,13-6 4-15,8-7-6 0,6-4 5 16,6-3-14-16,8 3-18 0,-7-9-47 0,13 16-79 15,-24-24-165-15,8 16-249 0,-7 3 58 0,-13-7 328 16</inkml:trace>
  <inkml:trace contextRef="#ctx0" brushRef="#br0" timeOffset="8093.2243">19397 2639 1627 0,'0'0'261'0,"0"0"-272"0,0 0 11 0,29-12-12 16,-3-3 31-16,5-4-4 0,5 0 10 0,0-1-10 15,1 3-6-15,-2 0-1 0,-1 3-6 16,-5 2 1-16,-3 2-2 0,-7 3 0 0,-19 7 0 16,21-7 1-16,-21 7 1 0,0 0 5 0,0 0-1 15,0 0 0-15,0 0-2 0,0 19-4 0,0-19 2 16,-14 33-3-16,2-10 3 0,-2 2-4 0,-2-1-10 15,-4 1 24-15,2 0-24 0,1-4 23 0,4 1-10 16,4-4-4-16,2-1 2 0,7-17-2 16,-1 26 0-16,1-26-1 0,12 17 1 15,-12-17-1-15,30 11 2 0,-10-9-1 0,3-1 1 16,2-3 0-16,1-1 1 0,2-2 0 0,0 2 0 16,-1-1 1-16,-1 3-1 0,-4 3 0 0,-2 3-1 15,-20-5 1-15,24 17 1 0,-24-17 0 0,8 32 4 16,-10-12-3-16,-3 6 5 0,-6 0-6 0,-3 4 5 15,-3 1-8-15,-4-1 7 0,-2 1-7 0,-2-2 5 16,2-1-6-16,3-4 3 0,1-2-3 16,4-5-5-16,15-17-13 0,-16 21-17 0,16-21-27 15,0 0-24-15,0 0-43 0,22 0-61 16,12-5-231-16,-6-12-120 0,2-12 66 0,15 9 462 16</inkml:trace>
  <inkml:trace contextRef="#ctx0" brushRef="#br0" timeOffset="8265.1135">20513 2461 1758 0,'-17'6'180'0,"0"3"-136"0,0 4-12 0,-3 7-12 15,-1 6-7-15,-1 6-13 0,-2 8 0 0,-2 6 0 16,-1 4 0-16,2 2 0 0,-1 0 0 0,4-1 0 16,3-2 0-16,2-2 0 0,4-4 0 0,8-2-43 15,-1-10-25-15,13 4-40 0,-6-16-41 16,26 10-284-16,-27-29-154 0,38 25 53 15,-9-17 410-15</inkml:trace>
  <inkml:trace contextRef="#ctx0" brushRef="#br0" timeOffset="8421.3504">20671 2783 1872 0,'0'0'63'16,"-25"8"-51"-16,25-8-12 0,0 0-19 0,0 0-33 15,0 0-42-15,0 0-54 0,42 4-135 0,-17-14-276 16,4-2 20-16,6 6 287 0</inkml:trace>
  <inkml:trace contextRef="#ctx0" brushRef="#br0" timeOffset="8655.7764">21256 2601 1715 0,'-41'4'101'0,"19"3"-72"15,-2-1 13-15,3 5-17 0,2-1 18 0,-1 3-15 16,0 2 16-16,1 4-24 0,1-1-20 0,3 3 0 16,6-3 0-16,1 2 0 0,4 0 0 15,4-1 0-15,2-1 0 0,5-1 0 0,-7-17 0 16,27 28 0-16,-4-18 0 0,5-3 0 16,7-3 0-16,6-6 0 0,6-1 0 0,4-7 0 15,5-2 0-15,2-5 0 0,3-1-7 0,-5-9-66 16,9 6-47-16,-20-23-104 0,19 22-265 0,-23-10-109 15,-4-4 69-15</inkml:trace>
  <inkml:trace contextRef="#ctx0" brushRef="#br0" timeOffset="8783.4211">21461 2572 1737 0,'-42'47'210'0,"-3"-3"-146"15,5 4-37-15,7 0-18 0,7 1-9 0,5-3 0 16,5 0 0-16,5-2 0 0,6-7 0 0,9-1-20 15,7-13-38-15,14 6-61 0,0-17-32 16,28 5-443-16,-11-1-12 0,5-5 108 0</inkml:trace>
  <inkml:trace contextRef="#ctx0" brushRef="#br0" timeOffset="9110.3118">22184 2797 1662 0,'0'0'227'0,"0"0"-180"0,0 0-10 15,-19 12-3-15,19-12-24 0,-26 29-9 0,8-4-4 16,-4 4 4-16,-1 3-3 0,-2 3 4 0,0 2-6 16,1 0 3-16,3 1-10 0,2-3 5 0,4-1-13 15,4-5-1-15,5-2-16 0,5-4-6 16,9 3-15-16,-8-26-43 0,30 35-51 0,-30-35-118 16,31 1-285-16,-2 0 50 0,-4-18 263 0</inkml:trace>
  <inkml:trace contextRef="#ctx0" brushRef="#br0" timeOffset="9266.597">22139 2424 1764 0,'0'0'46'0,"0"0"-47"15,0 0-5-15,-11 20-16 0,11-20-25 0,25 26-45 16,-25-26-67-16,42 25-149 0,-15-15-236 0,-1-4 62 15,9 12 334-15</inkml:trace>
  <inkml:trace contextRef="#ctx0" brushRef="#br0" timeOffset="9563.5224">22571 2757 1475 0,'-36'9'108'0,"36"-9"-10"0,-32 17-21 16,32-17-19-16,-34 20-14 0,16-6-4 0,-3-1-8 15,1 1 2-15,-1 2-12 0,2 2-1 16,1 0-7-16,4 3 0 0,3-4-7 0,2 0-4 16,9-17-3-16,-1 30 0 0,1-30 0 0,14 27 0 15,-14-27 0-15,32 19 0 0,-10-12 0 0,3-2 0 16,5-1 0-16,1-2 0 0,1 1-1 0,-3-2-1 16,-3 0 1-16,-3 1 2 0,-23-2-1 15,29 5 1-15,-29-5 1 0,0 0-2 0,0 0 0 16,12 27 0-16,-12-27 0 0,-8 28 0 15,-2-10 0-15,-2 0 0 0,-5 1 0 0,-3 2 0 16,0-1 0-16,-1-1 0 0,3-2-8 0,1-3-20 16,17-14 11-16,-21 21-35 0,21-21-26 0,0 0-71 15,12 24-160-15,-12-24-261 0,18-11 8 0,4 6 289 16</inkml:trace>
  <inkml:trace contextRef="#ctx0" brushRef="#br0" timeOffset="9913.5978">23222 2268 1756 0,'-30'25'199'15,"-6"2"-163"-15,2 9 2 0,0 5-20 0,3 5-18 16,0 2 0-16,2 3 0 0,1 1 0 16,1 1 0-16,4-1 0 0,2 3 0 0,3-3 0 15,3 1 0-15,3-2 0 0,5-4 0 0,2-4 0 16,1-5 0-16,2-4 0 0,3-8 0 15,2-3 0-15,-3-23 0 0,11 28 0 0,-11-28 0 16,17 12 0-16,-17-12 0 0,23-2 0 0,-23 2 0 16,32-26 0-16,-7 4 0 0,2-8 0 15,2 0 0-15,1-2 0 0,-1 0 0 0,-1 2 0 16,-2 2 0-16,-4 3 0 0,-2 3 0 0,-20 22 0 16,32-28 0-16,-32 28 0 0,18-11 0 0,-18 11 0 15,0 0 0-15,0 0 0 0,0 30 0 0,-3-3 0 16,-3 7 0-16,-2 7 0 0,-3-2 0 0,3 5 0 15,-2-4 0-15,9 5-24 0,-5-10-107 0,23 21-181 16,-14-21-318-16,11 0 26 16,4 0 259-16</inkml:trace>
  <inkml:trace contextRef="#ctx0" brushRef="#br0" timeOffset="10044.0579">23630 3231 1866 0,'-47'-10'77'0,"19"-7"-98"0,8 7-65 16,-10-20-152-16,12 15-368 0,-3-4-14 0,-2-4 249 16</inkml:trace>
  <inkml:trace contextRef="#ctx0" brushRef="#br0" timeOffset="18459.7888">3474 3898 709 0,'0'0'176'16,"-3"-21"-90"-16,3 21-18 0,-5-22 9 0,5 22-20 16,-5-23-1-16,5 23-22 0,-4-24-17 0,4 24-11 15,-3-19-5-15,3 19 1 0,0 0 0 0,-8-22 1 16,8 22-4-16,0 0-3 0,0 0-6 0,0 0 0 16,-18-13 1-16,18 13 4 0,0 0 5 15,0 0 4-15,0 0 8 0,0 0 8 0,0 0 5 16,0 0 4-16,0 0 0 0,0 0-4 0,0 0 0 15,0 0-2-15,0 0 1 0,0 0 2 0,0 0 1 16,0 0 1-16,0 0-2 0,0 0-1 16,0 0-2-16,0 0-4 0,0 0-1 0,0 0-7 15,0 0-4-15,0 0-3 0,0 0-1 0,0 0 1 16,0 0 3-16,0 0 1 0,0 0 0 16,-19 20-1-16,11-1 6 0,-5 7-2 0,-3 7-8 15,-3 1 32-15,-1 4-25 0,-3-1 26 0,1 3-7 16,-1-3-13-16,2-1 5 0,1-3-11 0,4-3 3 15,2-3-9-15,6-4 2 0,4-4-7 0,4-19 2 16,6 30-4-16,-6-30 2 0,21 21-1 0,-21-21 0 16,37 12 0-16,-13-11 0 0,6-3 1 0,4-4 0 15,4-5 1-15,2-6-2 0,4-5 5 16,0-3-6-16,0-4 4 0,-2-1-7 0,-3 1 5 16,-1 0-6-16,-8 4 6 0,-4 2-6 15,-6 3 4-15,-4 3-2 0,-16 17 4 0,17-22-1 16,-17 22 5-16,0 0 0 0,0 0 2 0,0 0-2 15,0 0-3-15,0 0-2 0,0 0-2 0,-25 30 3 16,11-4-3-16,0 5 8 0,-2 8-4 16,-1 3 9-16,1 1-6 0,1 0 10 0,6-5-10 15,1-5 6-15,6-5-9 0,4-5 3 16,7-3-5-16,-9-20 3 0,30 25-1 0,-10-19 3 16,3-5 1-16,4-4-2 0,4-6 10 0,5-3 3 15,-1-7 8-15,-1-6-2 0,-4-4-2 0,-1-4-8 16,-2-6-1-16,-1-2-10 0,-3-2 0 0,-4 2 0 15,-2 3 0-15,-2 1 0 0,-4 5 0 16,-3 0 0-16,-2 4 0 0,-2 2-1 0,-1 4-30 16,-5 0 16-16,2 22-22 0,0-32-9 0,0 32-16 15,0-23-26-15,0 23-30 0,9-17-28 0,13 20-75 16,-22-3-205-16,22-24-62 0,7 23 121 0</inkml:trace>
  <inkml:trace contextRef="#ctx0" brushRef="#br0" timeOffset="18682.8101">4912 3244 1220 0,'0'0'404'0,"0"0"-363"0,-17 8-15 0,17-8 18 16,-22 17-34-16,7 1 26 0,-4 12-29 0,-6 11 13 16,0 11 16-16,-7 10-12 0,2 9 12 15,-4 4-19-15,0 8 4 0,1 5-5 0,2 1-12 16,4 0 8-16,1-5-12 0,7-5-2 0,1-6 7 15,9-9-11-15,4-8 9 0,5-7-13 16,5-8-1-16,7-6-23 0,1-10-24 0,13 3-34 16,-7-18-36-16,21 12-94 0,-18-22-370 0,14-16 58 15,4-2 242-15</inkml:trace>
  <inkml:trace contextRef="#ctx0" brushRef="#br0" timeOffset="18843.0982">4636 3737 1826 0,'-28'10'185'0,"28"-10"-157"0,0 0-23 0,0 0-7 16,0 0-1-16,0 0 3 0,32-2 2 15,-7 0 0-15,6-4 1 0,8 0-3 0,6-3-2 0,6-1-18 0,7 1-27 0,-3-4-38 16,16 13-94-16,-20-23-194 0,18 16-236 0,0-1 22 16,-6-7 444-16</inkml:trace>
  <inkml:trace contextRef="#ctx0" brushRef="#br0" timeOffset="19116.6666">5663 3938 1783 0,'0'0'34'0,"9"-20"-40"0,9 7 32 0,9-3-24 15,7 1 29-15,7-2-17 0,4 0-12 0,6 0 0 16,2 0-5-16,4 2-5 0,0 0-22 16,2 7-38-16,-9-7-55 0,11 20-96 0,-27-19-244 15,7 12-80-15,-2 8 113 0</inkml:trace>
  <inkml:trace contextRef="#ctx0" brushRef="#br0" timeOffset="19260.4846">5781 4157 1888 0,'0'0'18'0,"0"0"-23"16,0 0-5-16,34-14 7 0,-8 6 2 15,7-5 1-15,4-4-4 0,10-2-5 0,4-4-12 16,9 3-7-16,5-12-60 0,21 22-197 0,-2-18-307 15,1 1-21-15,2 4 367 0</inkml:trace>
  <inkml:trace contextRef="#ctx0" brushRef="#br0" timeOffset="19713.5846">7637 3808 1056 0,'7'-17'51'15,"-7"17"16"-15,11-26 29 0,-11 26 15 0,0 0-17 16,0 0-27-16,0 0-19 0,-27-14-9 0,7 16-3 15,0 6-3-15,-6 1-5 0,1 4-1 0,-5 1 0 16,2 6 6-16,-1-2-2 0,0 4 1 16,4-2 6-16,3 2-34 0,3-1 20 15,3 0-30-15,8-3 7 0,3-1 2 0,5-17-5 16,6 31 3-16,-6-31-2 0,25 27 1 0,-5-14-1 16,3-3 2-16,4-2-3 0,4-3 3 0,3-3 0 15,0-1 0-15,2 0 0 0,-2-1-1 0,-4 2 1 16,-3 0-2-16,-7 0 1 0,-20-2 1 15,25 9-1-15,-25-9 2 0,0 0 0 0,10 19 1 16,-10-19-1-16,-8 24 2 0,0-7-5 0,-3 3 3 16,-4-1-9-16,-2 0-3 0,0 1-8 0,-1-5-6 15,18-15-10-15,-26 22-13 0,26-22-53 0,0 0-45 16,6 18-80-16,-6-18-110 0,8-20-181 0,18 16 44 16,-8-22 451-16</inkml:trace>
  <inkml:trace contextRef="#ctx0" brushRef="#br0" timeOffset="19901.1046">8241 3828 1827 0,'-21'2'49'15,"21"-2"-28"-15,-26 16 1 0,26-16 1 0,-30 29-16 16,10-6 17-16,-1 5-24 0,0 4 23 0,-3 7-9 16,3 1-8-16,0 5 2 0,3-1-10 15,2 2 5-15,0 0-8 0,3-5-1 0,3-1-17 16,3-5-2-16,9 2-45 0,2-10 5 15,10 5-45-15,-14-32-62 0,39 34-159 0,-14-29-260 16,0-11 69-16,12 6 418 0</inkml:trace>
  <inkml:trace contextRef="#ctx0" brushRef="#br0" timeOffset="20073.0056">8145 3387 1899 0,'-23'6'19'0,"1"-1"-20"0,22-5-20 16,-20 5-32-16,20-5-54 0,0 0-56 0,20 22-71 16,-20-22-73-16,0 0-216 15,44 18 66-15,-24-23 406 0</inkml:trace>
  <inkml:trace contextRef="#ctx0" brushRef="#br0" timeOffset="20401.124">8590 3847 1390 0,'-14'40'320'0,"-6"-23"-246"16,8 5-30-16,12-22 23 0,-25 31-16 16,25-31-23-16,-22 32-2 0,22-32-5 0,-16 29-1 15,16-29-14-15,-7 26-6 0,7-26 0 0,-2 32 0 16,2-15 0-16,3 1 0 0,-1 0 0 0,3 0 0 16,-5-18 0-16,9 27 0 0,-9-27 0 15,0 0 0-15,20 19 0 0,-20-19 0 0,0 0 0 16,24-4 0-16,-24 4 0 0,19-22 0 15,-4 2 0-15,2-5 0 0,2-7 0 0,4-2 0 16,3-2 0-16,-1 0 0 0,3-2 0 0,1 1 0 16,1-1 0-16,1 3 0 0,0 2 0 0,0 4 0 15,0 8 0-15,-5 5 0 0,-4 9 0 0,-22 7 0 16,23 3 0-16,-23-3 0 0,10 23 0 0,-10-2 0 16,-1 7 0-16,-6 3 0 0,-2 5 0 0,-1 3 0 15,-2-1 0-15,2-3 0 0,4 0 0 16,0-7-11-16,8-1-45 0,-5-7-22 15,15 8-63-15,-12-28-136 0,0 0-342 0,23 19 29 16,-23-19 316-16</inkml:trace>
  <inkml:trace contextRef="#ctx0" brushRef="#br0" timeOffset="20604.2391">9292 3454 1918 0,'0'0'18'0,"-22"16"-12"0,22-16 8 0,8 17 0 16,-8-17 2-16,24 17-8 0,-7-13-4 15,7-1-2-15,7-3-2 0,6-3-13 16,5-5-17-16,10 2-34 0,-6-17-95 0,26 12-366 16,-19-10-94-16,3 1 30 0</inkml:trace>
  <inkml:trace contextRef="#ctx0" brushRef="#br0" timeOffset="20760.4897">10146 3067 1789 0,'-29'21'164'0,"-3"2"-134"0,5 6-1 16,1 2-3-16,1 2-17 0,1 2-9 16,0 2 0-16,0-2 0 0,6 0 0 0,5-3 0 15,4-4 0-15,7 1-7 0,3-5-43 0,10 4-42 16,-11-28-92-16,34 30-455 0,-17-17 15 0,3-3 174 15</inkml:trace>
  <inkml:trace contextRef="#ctx0" brushRef="#br0" timeOffset="21510.5681">11189 3219 1540 0,'2'-17'23'0,"-2"17"-1"16,0 0 7-16,0 0 1 0,0 0 1 0,0 0-14 15,0 0-14-15,-19 10-3 0,7 8-5 0,-2 8-12 16,-4 4 31-16,4 5-29 0,-1 1 30 0,2-1-13 16,3 2-23-16,-1-8-9 0,9 3-23 0,-2-11-14 15,15 9-46-15,-11-30-20 0,27 35-44 0,-27-35-89 16,35 3-161-16,4 6 34 0,-12-28 385 15</inkml:trace>
  <inkml:trace contextRef="#ctx0" brushRef="#br0" timeOffset="21697.983">11777 3223 1177 0,'-43'23'379'16,"3"28"-328"-16,-9-2 18 0,9 12-22 0,-6-3-6 15,5 7-4-15,-3-1-32 0,3-1 6 0,2-4-12 16,3-2 8-16,8-5-12 0,5-6-13 0,9-1 11 16,2-10-58-16,15 9-39 0,-13-25-130 0,24 11-341 15,-3-2 40-15,-11-28 256 0</inkml:trace>
  <inkml:trace contextRef="#ctx0" brushRef="#br0" timeOffset="22057.363">11775 3678 1916 0,'0'0'16'0,"0"0"-21"0,0 0 0 0,0 0 1 15,0 0 6-15,28 7 4 0,-8-9 4 0,1 0-2 16,-1 0 0-16,2-1-4 0,0 1-2 15,1 0-3-15,1 0 2 0,-2 1-2 0,-2 2 0 16,-2 2 0-16,-18-3-2 0,27 10-3 0,-27-10-2 16,0 0 0-16,18 25-1 0,-18-25 3 15,-5 34-7-15,-6-12 4 0,-7 5-7 0,-8 2 8 16,-5 4-3-16,-4 2-3 0,-4-1 29 0,0 1-21 16,-1-2 33-16,4-1-6 0,1-4-3 0,7-1 7 15,7-8-11-15,8-2 0 0,13-17-9 0,-7 19-4 16,7-19-2-16,22 9 0 0,2-9 0 0,11-5 1 15,11-7 0-15,12-7-11 0,11-2-21 16,4-9-49-16,14 14-95 0,-17-24-213 16,14 20-224-16,-10 5 63 0,-10-7 428 0</inkml:trace>
  <inkml:trace contextRef="#ctx0" brushRef="#br0" timeOffset="22198.0063">12674 4199 1967 0,'-34'18'66'0,"34"-18"-52"0,0 0-14 16,-18-7 0-16,18 7 0 0,-1-17 0 0,1 17 0 16,-3-26 0-16,3 26-17 0,0-29-45 0,0 29-53 15,1-35-95-15,16 21-392 0,-17 14 4 0,-3-24 156 16</inkml:trace>
  <inkml:trace contextRef="#ctx0" brushRef="#br0" timeOffset="23202.7631">3613 5925 1367 0,'-7'-21'58'0,"8"3"-36"15,-2-4 4-15,3 5 5 0,-4-2 16 0,2 19 5 16,-2-19-4-16,2 19-10 0,0 0-7 0,0 0-6 16,-25-5-6-16,25 5-5 0,-27 15-9 0,27-15 5 15,-33 36-4-15,15-9 12 0,-3 4-1 0,2 4 7 16,-3 2-7-16,2 4 4 0,1 3-11 0,2 2 4 16,1-1-8-16,3-1 6 0,2-1-9 15,5-3 6-15,5-1-11 0,3-1-6 16,5-5 20-16,4-3-23 0,6-6 24 0,3-5-12 15,4-4-3-15,3-5 3 0,3-6-3 0,4-4 5 16,4-4 0-16,2-9-2 0,3-3 2 0,0-6-6 0,4-5-9 16,-2-4 21-16,-2-7-20 0,0-1 20 15,-3 0-6-15,-3 0-6 0,-6 1 6 0,-3 5-6 16,-5 1 5-16,-4 4-4 0,-5 5 4 16,-4 3-4-16,-10 20 5 0,11-24-2 0,-11 24 2 15,0 0 0-15,0 0 1 0,0 0-2 0,0 0-3 16,0 0 1-16,-15 24-2 0,7-1 2 0,-2 6-2 15,-1 5 5-15,-2 3-5 0,0 1 9 0,1 0-3 16,3-1 6-16,3-2-2 0,4-2-9 0,6-1 20 16,4-4-20-16,5-6 21 0,2-6-10 0,5-6-6 15,4-3-3-15,7-3-1 0,4-5 0 16,5-5 0-16,3-9 0 0,-2-5 0 16,3-7 0-16,-1-4 0 0,2-2 0 0,-2-3 0 15,-3-2 0-15,-7-2 0 0,-5-2 0 0,-6-2 0 16,-6 0 0-16,-3-2 0 0,-4 1 0 0,-3 0 0 15,-3 0 0-15,-1 2 0 0,-4 1-1 0,0 4-30 16,-2 1 14-16,1 4-28 0,-2-1 17 16,2 5-19-16,-2-2-14 0,7 9-21 0,-10-11-51 15,8 33-99-15,4-28-285 0,3 11-25 0,-7 17 232 16</inkml:trace>
  <inkml:trace contextRef="#ctx0" brushRef="#br0" timeOffset="23438.2114">5498 5136 1820 0,'-23'4'12'16,"1"1"0"-16,2 7-10 0,1 5 32 0,1 9-12 15,-3 11 5-15,-1 5-7 0,0 9-7 0,0 9 11 16,3 4-12-16,-1 8 5 0,5 4-17 0,1 1-3 15,3 2 8-15,4 1-11 0,3-5 10 16,4 0-6-16,3-3-18 0,3-7 3 0,1 0-19 16,2-12 1-16,4-2-36 0,-8-20-84 0,24 22-161 15,-13-21-288-15,2-6 21 0,6 1 408 0</inkml:trace>
  <inkml:trace contextRef="#ctx0" brushRef="#br0" timeOffset="23642.3428">5178 5776 1974 0,'0'0'38'15,"0"0"-25"-15,0 0-6 0,0 0 1 0,35 4-1 16,-9-7-7-16,7-2 0 0,7-1 0 0,8-2 0 16,6-2 0-16,7-2 0 0,4-1 0 15,2 1 0-15,0-3-1 0,2 7-53 0,0-6-7 16,6 7-28-16,-6-11-39 0,21 18-100 0,-25-11-321 15,10 0-16-15,-3 8 194 0</inkml:trace>
  <inkml:trace contextRef="#ctx0" brushRef="#br0" timeOffset="23847.3276">6210 5821 1596 0,'-21'-18'378'16,"21"18"-348"-16,-19 6-20 0,19-6 2 15,0 0-2-15,0 0-5 0,0 0-4 0,0 0 0 16,26-16-10-16,-7 9 12 0,7-3-12 0,6 0 22 16,2 1-13-16,2-1 1 0,2 4-20 15,-4-3-12-15,1 7-15 0,-5-2-5 0,5 9-22 16,-11-8-27-16,14 18-83 0,-38-15-245 0,32 2-133 16,-15 8 12-16,-17-10 549 0</inkml:trace>
  <inkml:trace contextRef="#ctx0" brushRef="#br0" timeOffset="23994.3723">6134 6205 1844 0,'0'0'22'0,"-18"22"-7"0,18-22 5 15,0 0 0-15,24 7 3 0,-3-8-5 0,9-6-3 16,9-4-6-16,8-5-5 0,8-4-6 0,5-1-4 16,-1-3-21-16,5 5-33 0,-13-14-95 0,22 20-316 15,-22-9-158-15,1 3 30 0,3 9 559 0</inkml:trace>
  <inkml:trace contextRef="#ctx0" brushRef="#br0" timeOffset="26447.6593">8128 5464 1470 0,'-6'-33'44'16,"15"2"-46"-16,0 1 6 0,2 1-6 0,-1 4 4 16,-3 6-3-16,-7 19 5 0,4-18-2 0,-4 18 1 15,0 0 0-15,-32 14-4 0,11 5 4 0,-6 7-4 16,-4 10 16-16,-1 7 5 0,0 8 21 16,-6 1 2-16,8 9 16 0,-7-3-17 0,8 6-6 15,0-2 10-15,6 2-25 0,3-5 18 16,8-1-8-16,6-8-16 0,7-5 7 0,8-8-17 15,4-5 2-15,8-7-4 0,5-4 4 0,5-8 0 16,6-5 6-16,6-8-1 0,8-7-2 0,5-11-1 16,5-6-7-16,4-11 7 0,-1-6-6 0,-2-5-1 15,-5-5-2-15,-4-2 0 0,-6-2 0 0,-6 0 0 16,-7-1 0-16,-7 0 0 0,-6 3 0 16,-10 1 0-16,-4 1 0 0,-7 2 0 0,-4 0 0 15,-5 2 0-15,-5 4 0 0,-3 3 0 16,-3 6 0-16,-3 5 0 0,-3 7 0 0,-1 6 0 15,-1 7 0-15,0 6 0 0,-1 8 0 0,1 6 0 16,0 6 0-16,1 7 0 0,1 5-22 0,3 6-19 16,3-1-11-16,13 7-57 0,-8-20-116 0,35 13-387 15,-6-5 10-15,12-5 219 0</inkml:trace>
  <inkml:trace contextRef="#ctx0" brushRef="#br0" timeOffset="26619.6125">9314 5708 1776 0,'-22'5'184'0,"-7"-1"-162"0,1-1-4 15,1-3 0-15,7 0-2 0,0-3-13 0,2-3-17 16,18 6-11-16,-24-15-11 0,24 15-18 0,-10-20-26 16,10 20-48-16,12-28-54 0,17 27-69 0,-15-22-142 15,14 4-97-15,14 15 107 0,-10-22 383 0</inkml:trace>
  <inkml:trace contextRef="#ctx0" brushRef="#br0" timeOffset="26932.0315">9769 5366 1731 0,'-34'-7'87'0,"17"4"-29"16,-5-4-5-16,4 3-3 0,-4 1-13 0,1-1-11 16,-2 3-21-16,1 0-5 0,-3 2 0 0,1 3 0 15,3 0 0-15,0 4 0 0,3 1 0 0,18-9 0 16,-28 23 0-16,28-23 0 0,-16 29 0 15,13-11 0-15,5 3 0 0,3 2 0 0,3 0 0 16,5-1 0-16,6-2 0 0,5 0 0 0,4 0 0 16,6 0 0-16,2-1 0 0,0-2 0 0,0 1 0 15,-1 1 0-15,1 1 0 0,-2 0 0 0,-6 1 0 16,-4-2 0-16,-6 2 0 0,-2 2 0 0,-4 0 0 16,-3 1 0-16,-4-2 0 0,-7-1 0 15,-4 1 0-15,-3 1 0 0,-3 1 0 0,-6-2 0 16,-1 0 0-16,-7-3 0 0,0-1 0 15,-2-3 0-15,0-2 0 0,1-4-3 0,4-3-21 16,1-6-10-16,22 0-16 0,-33-12-32 0,33 12-73 16,-23-39-153-16,24 15-296 0,4-9 40 0,2-13 342 15</inkml:trace>
  <inkml:trace contextRef="#ctx0" brushRef="#br0" timeOffset="27103.9104">9718 5281 2017 0,'-18'9'30'0,"18"-9"-30"0,-21 14 0 16,21-14 0-16,0 0 0 0,0 0 0 0,0 0 0 16,22 15 0-16,-3-14 0 0,8-3 0 0,12-6 0 15,5-5 0-15,8-3 0 0,5-5 0 16,3 4-11-16,-4-9-116 0,14 21-143 0,-11-14-380 16,1 6 34-16,-6 5 244 0</inkml:trace>
  <inkml:trace contextRef="#ctx0" brushRef="#br0" timeOffset="36030.1468">10316 5517 1560 0,'-17'-10'37'0,"17"10"-19"15,0 0-10-15,7-25-2 0,4 7 11 0,8-3 3 16,4-5 10-16,6 3-7 0,4-4 2 0,4 4-10 16,2 1-1-16,1 3-9 0,1 3-1 0,-2 3-4 15,-5 5 1-15,-3 3-1 0,-4 4 0 0,-5 2 0 16,-4 4 0-16,-18-5 0 0,23 18 0 15,-23-18 1-15,4 36-2 0,-9-12 5 0,-7 6-6 16,-5 4 8-16,-6 4-6 0,-4 3 12 0,-6-2 0 16,-1 3 14-16,-2-2-5 0,1 1 11 0,3-2-10 15,2-3 4-15,7-3 3 0,5-3-27 0,7-5 19 16,4-3-27-16,7-22 8 0,4 28 0 0,-4-28-5 16,20 20 3-16,-3-11 0 0,6-3 1 0,4-4 0 15,7-2-1-15,4-3-1 0,2-5-5 0,4-1-8 16,1-7-15-16,5 0-12 0,-3-5-21 0,8 6-29 15,-15-16-57-15,22 21-183 0,-13-12-238 0,-4-2 35 16,3 11 370-16</inkml:trace>
  <inkml:trace contextRef="#ctx0" brushRef="#br0" timeOffset="36743.8932">11059 5440 1670 0,'0'0'16'0,"0"0"-10"0,0 0-9 16,0 0-2-16,9-22 6 0,-9 22-1 0,37-31 7 16,-7 14-1-16,1-2 6 0,7 3-4 0,0-1 1 15,3 1-7-15,2 0 1 0,0 4-4 0,-1 0 3 16,-3 4-2-16,-5 1 1 0,-5 4-1 15,-5 2 0-15,-6 1-1 0,-18 0-1 0,21 4 1 16,-21-4 1-16,0 0 3 0,0 23 0 0,0-23 2 16,-22 33-3-16,4-12 5 0,-4-1 2 0,-4 3 11 15,-4 0-1-15,1 3 6 0,-4-2-5 0,6 1 7 16,2-2-7-16,4-2 2 0,21-21-11 0,-24 29-6 16,24-29-5-16,-5 17-1 0,5-17-3 0,0 0 2 15,29 21 0-15,-9-12 1 0,4-2 1 0,6 0 1 16,4 1-2-16,2-2 2 0,-2 0-2 0,-2 0 3 15,0 2-2-15,-4 1 1 0,-4 2-2 16,-7-1 3-16,-17-10-2 0,19 25 5 0,-19-25-2 16,1 34 3-16,-8-11-4 0,-3 2-11 0,-8 3 23 15,-7 2-25-15,-3 3 24 0,-3-1-10 0,-5 1-7 16,4-2 8-16,-4 1-8 0,6-3 3 0,3-4-14 16,5-5-13-16,11-1-41 0,11-19-72 0,3 17-166 15,-3-17-287-15,28-19 29 0,-2 8 342 0</inkml:trace>
  <inkml:trace contextRef="#ctx0" brushRef="#br0" timeOffset="37076.8703">11896 5965 1959 0,'0'0'88'0,"-17"-9"-101"0,17 9-7 0,0 0-8 16,-5-30-18-16,5 30-31 0,21-42-71 0,8 32-92 15,-19-23-225-15,15 10-106 0,6 8 133 0</inkml:trace>
  <inkml:trace contextRef="#ctx0" brushRef="#br0" timeOffset="37233.0821">12308 5955 1982 0,'0'0'15'0,"-25"8"-10"16,25-8-2-16,0 0-2 0,0 0-11 0,-3-19-14 15,3 19-10-15,17-33-23 0,4 21-44 0,-10-18-86 16,27 26-206-16,-13-14-176 0,3 1 23 16,10 14 462-16</inkml:trace>
  <inkml:trace contextRef="#ctx0" brushRef="#br0" timeOffset="37342.4125">12685 5956 1899 0,'-55'23'56'0,"55"-23"-42"0,0 0-8 0,-18 0-8 15,18 0-13-15,11-18-18 0,-11 18-18 16,29-39-53-16,7 31-113 0,-21-12-367 0,17 5-14 16,0 3 228-16</inkml:trace>
  <inkml:trace contextRef="#ctx0" brushRef="#br0" timeOffset="37484.3538">13124 5989 2031 0,'0'0'16'15,"0"0"-16"-15,0 0 0 0,0 0 0 0,0 0 0 16,9-32 0-16,3 12 0 0,2-3 0 0,5 2 0 16,-5-4-30-16,7 10-79 0,-14-17-131 0,19 16-413 15,-26 16 30-15,30-33 232 0</inkml:trace>
  <inkml:trace contextRef="#ctx0" brushRef="#br0" timeOffset="38534.4556">14511 4557 916 0,'4'-23'47'0,"-4"23"-12"0,-6-21 3 15,6 21-16-15,-6-18 16 0,6 18-13 16,0 0 21-16,-17-15 8 0,17 15 1 0,-19 1-6 16,19-1 0-16,-36 14 14 0,17 6-29 0,-13 3 44 15,3 18-27-15,-15 5 12 0,6 19 12 0,-15 6-26 16,6 16 12-16,-10 10-30 0,1 11-1 0,-5 5 0 16,3 8-9-16,2 2 3 0,2 0 6 0,9-6-11 15,7-4-13-15,6-9 2 0,8-5-8 16,11-12-2-16,12-10 4 0,13-10-8 0,12-12 6 15,14-6-18-15,11-9 2 0,14-6-25 0,7-11-28 16,17-3-19-16,-11-22-96 0,33 4-282 0,-19-9-119 16,1-6 48-16</inkml:trace>
  <inkml:trace contextRef="#ctx0" brushRef="#br0" timeOffset="39503.1993">14716 4886 1216 0,'0'0'143'0,"0"0"-99"0,0 0-11 0,0 0-2 16,-11 20-2-16,11-20-7 15,-4 17-1-15,4-17 4 0,-7 34 10 0,-1-13-3 16,3 7 2-16,-5-1-16 0,3 4-1 0,-2-2-13 16,2-3 2-16,2 0 11 0,1-3-32 0,4-3 28 15,2-3-45-15,4 0-4 0,-6-17-18 0,19 21-32 16,-19-21-31-16,33 8-53 0,-33-8-73 0,33-25-233 15,-3 17 66-15,-10-21 310 0</inkml:trace>
  <inkml:trace contextRef="#ctx0" brushRef="#br0" timeOffset="39706.325">15187 4669 1362 0,'-26'23'34'16,"14"-5"-6"-16,-4 3 1 0,4 8 15 15,-4 0 0-15,4 9 2 0,-5-1-12 0,4 5 10 16,-6-2-15-16,6 1 1 0,-2-1-21 0,6 0 0 16,0-6-13-16,4-1-10 0,3-5 27 0,2-4-47 15,6 0 23-15,-6-24-33 0,22 36-48 0,-22-36-16 16,34 21-48-16,-34-21-65 0,30-12-254 0,-7 14 52 16,-13-19 251-16</inkml:trace>
  <inkml:trace contextRef="#ctx0" brushRef="#br0" timeOffset="39956.3501">14399 4929 1881 0,'-21'5'14'0,"21"-5"-10"15,0 0-7-15,0 0-1 0,0 0 1 0,27-7 8 16,7 0 3-16,11-5 7 0,8-2-2 0,9-1-2 15,5-4-7-15,7 0 0 0,1-1-6 0,2 1-3 16,1 0-9-16,0 2-7 0,-3-1-20 16,1 7-15-16,-12-3-12 0,4 9-16 0,-14-11-32 15,7 17-18-15,-17-18-31 0,13 22-75 16,-10-5-203-16,-13-10 19 0,8 18 289 0</inkml:trace>
  <inkml:trace contextRef="#ctx0" brushRef="#br0" timeOffset="40221.9768">15786 4674 1675 0,'0'0'21'0,"-30"22"-12"0,8-4 8 16,1 9 11-16,-7 4-5 0,-3 10 6 0,-8 5-18 15,-4 10 7-15,-5 6-8 0,-4 5-2 0,-3 9 12 16,-4 7-15-16,-4 1 6 0,-3 7-1 16,1-4-17-16,0 0 15 0,6-3-17 0,6-11-4 15,8-4 10-15,8-9-31 0,11-7-3 0,4-14-43 16,22 4-82-16,0-43-128 0,-1 33-266 0,1-33 44 16,28 15 313-16</inkml:trace>
  <inkml:trace contextRef="#ctx0" brushRef="#br0" timeOffset="40628.2916">15601 5390 1131 0,'11'-17'185'0,"-11"17"-92"16,0 0-16-16,0 0-1 0,0 0-15 0,-19 22-17 15,19-22-9-15,-28 39 6 0,6-11-2 0,4 7 3 16,-7 2-11-16,2 5 6 0,-5 2-11 0,2 3 2 16,-2 3-10-16,1 0-3 0,0-1 16 15,3-2-18-15,1-5 11 0,4-2-24 0,2-6 0 16,9-6 0-16,2-5 0 0,6-5 0 0,0-18 0 15,12 24 0-15,-12-24 0 0,28 12 0 0,-7-9 0 16,1-6 0-16,1-5 0 0,3-4 0 0,1-5 0 16,0-4 0-16,0 0 0 0,-5-2 0 0,-3 0 0 15,-4-2 0-15,-6 4 0 0,-4 1 0 16,-2 2 0-16,-3 18 0 0,-9-31 0 16,9 31-10-16,-22-31-26 0,22 31 5 0,-31-20-17 15,12 10 21-15,19 10-21 0,-31-6 6 0,31 6-28 16,-26-1-54-16,26 1-72 0,0 0-262 0,0 0-73 15,0 0 106-15</inkml:trace>
  <inkml:trace contextRef="#ctx0" brushRef="#br0" timeOffset="48738.2433">16444 5200 1280 0,'0'0'102'0,"17"-12"-72"0,-17 12-4 0,0 0 3 15,0 0 1-15,0 0-6 0,0 0 0 0,3 22 5 16,-3-4 14-16,-11 0-2 0,7 9 0 0,-7-2-14 15,1 5-3-15,-1 0-5 0,3 0 8 0,-3-4-9 16,4 3 9-16,-1-2-14 0,4-2-1 0,0 1-9 16,1-3 1-16,1-1-4 0,2-2 3 15,0-3-3-15,0-17 3 0,4 25-4 0,-4-25 2 16,0 0-3-16,0 0 4 0,14 19-1 0,-14-19 0 16,0 0 1-16,0 0-1 0,20-21 3 15,-20 21-4-15,13-37 5 0,-4 12-5 0,-2-3 4 16,1-1-6-16,0-1 8 0,-1 0-2 0,0-1 11 15,-1 2-5-15,0-2 6 0,1 1-6 0,-1 1 4 16,1 2-7-16,0 2 1 0,2 3-6 16,2 1 2-16,-11 21-6 0,22-31-9 0,-22 31 8 15,21-13-13-15,-21 13 15 0,22-7 0 0,-22 7 2 16,25 0-2-16,-25 0-9 0,34 7-12 0,-16-6-13 16,9 6-15-16,-8-13-28 0,15 17-48 0,-14-24-60 15,27 24-141-15,-15-12-202 0,1-5 48 0,7 10 369 16</inkml:trace>
  <inkml:trace contextRef="#ctx0" brushRef="#br0" timeOffset="49128.8543">17058 5232 1412 0,'-31'-3'127'0,"31"3"-37"0,-37 11-11 0,37-11 1 15,-34 11-24-15,17-4-15 0,-4-1-9 16,3 5 0-16,-2-1-6 0,0 4-2 0,1 2-8 15,0 2-1-15,2 2-5 0,3 1-3 0,-1 2-7 16,5 3 0-16,2 2 0 0,2-2 0 0,5-2 0 16,1-3 0-16,6-3 0 0,-6-18 0 15,20 28 0-15,-1-18 0 0,-1-4 0 0,4-4 0 16,1-3 0-16,2-3 0 0,2-2 0 0,1-3 0 16,1-5 0-16,-2-4-1 0,0-2 2 15,-3-5-3-15,-2 1 4 0,-2-1-3 0,-2 1 2 16,-2-2-1-16,-4 3 0 0,-1 3 0 0,-4-1 0 15,-1 3 0-15,-6 18 0 0,5-30 0 0,-5 30 0 16,0 0 0-16,-4-18 0 0,4 18 0 0,0 0 0 16,0 0-2-16,0 0-3 0,-19 30 2 0,12-11-2 15,-2 4 1-15,0 5-8 0,2-3-1 16,4 1-14-16,0-1-6 0,8 2-21 0,-3-9-17 16,13 7-25-16,-15-25-17 0,33 30-36 15,-33-30-24-15,45 14-56 0,-24-14-136 0,4-6-53 16,13 11 144-16</inkml:trace>
  <inkml:trace contextRef="#ctx0" brushRef="#br0" timeOffset="49457.0066">17533 5304 1484 0,'-25'-8'99'0,"25"8"-17"16,-35 0-5-16,35 0-14 0,-33 10-26 0,33-10-9 15,-29 16-6-15,29-16 1 0,-29 25-7 0,29-25 0 16,-25 31-6-16,16-13 3 0,3 0-4 0,1 3 4 15,2-3-5-15,5 0 2 0,0-1-3 16,-2-17-1-16,17 23-3 0,-17-23-1 16,32 11-1-16,-12-11 2 0,6-6 0 0,3-6 0 15,1-8 1-15,5-5-2 0,-3-4 1 0,1-1-3 16,-2-2 0-16,-3 1 0 0,-4 1 0 0,-2-2 0 16,-3 1 0-16,-2-2 0 0,-2 2 0 0,-2 0 0 15,-2 1 0-15,-4 1 0 0,0 4 0 0,-4 1 0 16,1 2 0-16,-3 5 0 0,-1 17 0 15,0-17 0-15,0 17 0 0,0 0 0 0,0 0 0 16,-16 23 0-16,8-1 0 0,-3 6 0 0,-3 7 0 16,0 1-16-16,3 3-11 0,-2-4-34 0,9 2-2 15,-3-9-38-15,14 13-57 0,-13-24-69 16,29 13-255-16,-11-6-37 0,-12-24 127 0</inkml:trace>
  <inkml:trace contextRef="#ctx0" brushRef="#br0" timeOffset="49753.8704">18029 5229 1748 0,'-31'14'61'0,"8"1"-22"16,1-1-11-16,22-14-4 0,-23 24-19 15,23-24-3-15,0 0-3 0,0 23 2 0,0-23 0 16,26 11 0-16,-5-8 4 0,4-3 2 0,5-3 0 15,4-1 0-15,2-1-4 0,0 2-1 0,-2-1 0 16,-3 2-2-16,-7 2 1 0,-6 2 0 0,-18-2 1 16,19 8 3-16,-19-8 5 0,0 0 4 0,1 29-4 15,-7-12 3-15,-7 3-3 0,-2 4 1 16,-6 0-6-16,-5 2 4 0,0-1-10 0,-3-1 4 16,1-1-5-16,2-5 3 0,7-2-4 0,19-16-5 15,-24 19-14-15,24-19-22 0,0 0-49 0,0 0-62 16,0 0-138-16,28-2-304 0,-8-13 52 0,5 2 272 15</inkml:trace>
  <inkml:trace contextRef="#ctx0" brushRef="#br0" timeOffset="50581.9969">19151 5208 937 0,'16'-26'243'15,"-16"26"-195"-15,0 0 33 0,0 0-13 0,0 0 21 16,0 0-32-16,0 0-31 0,-17-6-4 0,17 6-1 16,-27 12 1-16,27-12 2 0,-34 20 10 15,12-10 3-15,5 5 6 0,-5-2-6 16,4 7 0-16,-1-2-14 0,2 5 1 0,1 0-12 15,3 5 2-15,2 2-8 0,2 2 6 0,3 1-11 16,2 1 6-16,4-3-8 0,3-3 1 0,4-4-2 16,5-2 3-16,5-5-4 0,6-4 5 0,5-4-6 15,3-4 4-15,3-7-1 0,0-2 0 0,1-6 3 16,-2-5-3-16,0-4 3 0,-2-5-4 16,1-5 3-16,-4-4-8 0,1-2 2 0,-1-4-11 15,-5 6 5-15,-2-2-7 0,-8 4 8 0,-4 2-1 16,-6 4 8-16,-3 1-4 0,-4 3 8 0,-4 1-4 15,-1 0 4-15,9 20-2 0,-27-29-12 16,27 29 36-16,-31-13-31 0,31 13 19 0,-25 0 2 16,25 0-21-16,-18 13 32 0,18-13-16 0,-14 23 8 15,14-23-12-15,0 30-5 0,0-30 3 16,21 29-3-16,-4-16 4 0,5-3-4 0,6 0 3 16,3-3-3-16,4-1 3 0,1-2 2 0,2 1 2 15,-2-2 0-15,1 1-2 0,-5 2-2 0,-4 1-1 16,-3 1-1-16,-8-1 2 0,-17-7-2 0,24 17 3 15,-24-17-2-15,11 19 3 0,-11-19-4 0,-2 27 3 16,2-27-4-16,-15 34 5 0,3-15-2 0,-3 0 0 16,-1-1-3-16,-2-1 4 0,1-3-1 15,17-14 2-15,-29 21 0 0,29-21 1 16,0 0-3-16,-17 15-1 0,17-15-1 0,0 0-5 16,0 0 2-16,0 0 1 0,0 0 12 0,27-22 5 15,-27 22 7-15,33-26 1 0,-14 6-2 0,-2 0-21 16,-1-2 0-16,0 1 0 0,-5 1 0 0,0 0 0 15,-4 0 0-15,-1-1 0 0,-1 1 0 16,-2-2 0-16,0 1 0 0,1 1 0 0,-2 3 0 16,-2 17 0-16,9-29 0 0,-9 29 0 0,12-18 0 15,-12 18 0-15,23-11 0 0,-23 11-49 0,39-4-65 16,-22-13-89-16,22 19-430 0,-13-11 28 16,7 2 163-16</inkml:trace>
  <inkml:trace contextRef="#ctx0" brushRef="#br0" timeOffset="52967.6605">20417 5085 1463 0,'0'0'94'0,"0"0"-79"0,0 0-5 0,0 0 4 16,28-7 4-16,-8-1 2 0,6 0-8 0,6-2-2 16,1-3-5-16,3 3 0 0,1-1-4 0,-1 1 1 15,2 0-2-15,-4 3 1 0,-1 0-2 16,-4 2 3-16,-2 1-2 0,-5 2 2 0,-5 1-1 16,-17 1-2-16,23 2 2 0,-23-2 0 15,0 0 3-15,0 0 0 0,1 17 1 0,-1-17-3 16,-19 27 1-16,19-27-4 0,-37 35 5 0,14-16 1 15,0 3 13-15,-4-4 0 0,4 1-9 0,-1-2 27 16,3-1-37-16,3-3 31 0,18-13-21 0,-22 18-4 16,22-18-4-16,0 0-5 0,0 0 0 15,0 0 0-15,0 0 2 0,29 13 1 0,-9-13 0 16,4 0 3-16,3 0-1 0,3 0-1 0,3 1 1 16,1 2-2-16,0 2 2 0,-4 1-1 0,-2 2 2 15,-6 0-2-15,-3 2 2 0,-19-10 0 0,21 26 2 16,-18-9-1-16,-3 1 5 0,-6 0-5 15,-5 4 3-15,-6 1-7 0,-4 1 3 0,-4 2-6 16,-3 0 6-16,-3 1-3 0,1-3 3 16,3-1-7-16,2-6-1 0,6-2-20 0,19-15-20 15,-19 17-64-15,19-17-71 0,0 0-98 0,0 0-260 16,21-28 64-16,10 14 299 0</inkml:trace>
  <inkml:trace contextRef="#ctx0" brushRef="#br0" timeOffset="53248.9182">21421 4957 1645 0,'-28'9'55'0,"1"4"-9"0,-6 1-4 0,5 7-4 16,-2 0-17-16,2 5-2 0,-2 2-9 0,5 7-5 16,-1 3 22-16,5 0-24 0,2 0 20 0,5-4-9 15,5-5-7-15,7-5 3 0,3-5-6 16,-1-19-3-16,21 30-3 0,-2-16 3 0,5-7-1 15,3-3 1-15,4-7 2 0,1-3-2 0,1-5 6 16,1-2-2-16,-1-4 2 0,-2-2-4 0,-1-7 3 16,-1 1-7-16,-2-5 4 0,-2-1-4 0,-5 2-15 15,-4-1 18-15,-4 2-30 0,-5 1 17 0,-3 1-17 16,-7 0-13-16,0 5-12 0,-9-7-23 0,12 28-21 16,-26-39-26-16,26 39-27 15,-24-23-47-15,24 23-103 0,0 0-159 0,-23-1 59 16,23 1 375-16</inkml:trace>
  <inkml:trace contextRef="#ctx0" brushRef="#br0" timeOffset="53577.0483">21845 4767 1478 0,'0'0'120'0,"-26"0"-82"0,9 5 2 0,-3-2 1 16,20-3-3-16,-32 13-8 0,32-13-1 0,-33 24-4 16,33-24-2-16,-29 32-8 0,19-16-2 15,10-16 0-15,-15 33 0 0,15-33-5 0,-3 29 0 16,3-29-8-16,10 24 3 0,-10-24-2 0,23 18 2 16,-23-18-2-16,30 14 2 0,-11-9 0 0,-19-5 1 15,32 2-2-15,-15-4 3 0,-17 2 0 0,32-9-1 16,-32 9 2-16,23-13-3 0,-23 13 0 0,15-17-1 15,-15 17 1-15,10-22-1 0,-10 22 0 0,7-29-8 16,-5 12-10-16,-1-2-11 0,-1 19-13 16,-2-36-23-16,2 36-17 0,-5-37-48 15,5 37-65-15,-5-31-170 0,5 31-163 0,-1-23 54 16,-6 3 400-16</inkml:trace>
  <inkml:trace contextRef="#ctx0" brushRef="#br0" timeOffset="53873.9035">22004 4471 1723 0,'-6'-19'58'0,"6"19"-24"16,0 0-11-16,9-20-6 0,-9 20 0 0,19-11 2 15,-19 11 5-15,26-6-2 0,-26 6-2 16,30 5-6-16,-12 4-7 0,5 3 1 0,2 4-1 15,2 3 0-15,-3 4 12 0,-1 6-24 0,-5 2 19 16,-1 8-21-16,-5 5 6 0,-2 2 8 0,-6 3-9 16,-4 3 9-16,-5 3-10 0,-4-2 8 0,-5 1-8 15,-4-2 8-15,-4-1-9 0,-5 0-6 0,-3-3 14 16,-2-2-18-16,0-1 13 0,-1-5-15 0,4-4-16 16,0-8-17-16,8 0-43 0,-4-20-65 15,29 16-255-15,-4-24-169 0,0 0 32 0,0 0 427 16</inkml:trace>
  <inkml:trace contextRef="#ctx0" brushRef="#br0" timeOffset="54014.5293">22294 5228 2016 0,'-57'22'31'0,"40"-21"-31"16,17-1 0-16,-22-4 0 0,22 4 0 0,0 0 0 15,0 0 0-15,-22-24 0 0,22 24-53 0,-4-28-68 16,4 28-144-16,7-19-358 0,-7 19 26 0,17-24 210 15</inkml:trace>
  <inkml:trace contextRef="#ctx0" brushRef="#br0" timeOffset="57733.3778">1741 7828 1410 0,'0'0'34'0,"-19"11"-14"16,19-11-12-16,0 0-7 0,0 0 2 0,22 16 5 15,-22-16 7-15,34 7 2 0,-10-7 1 0,-1-4-4 16,8 0-11-16,4-4 0 0,3-2-5 0,3-4 3 16,0 0-3-16,3-3 2 0,1 1-8 0,5 4-11 15,-3-4-23-15,7 10-24 0,-12-8-42 0,14 17-50 16,-19-12-59-16,8 10-165 0,0 12-33 16,-21-18 280-16</inkml:trace>
  <inkml:trace contextRef="#ctx0" brushRef="#br0" timeOffset="57905.2496">1831 8115 1473 0,'-30'14'69'0,"12"-3"-52"0,18-11-17 0,0 0-7 16,-2 20 0-16,2-20 3 0,36 8 1 0,-10-8 1 15,8-4-1-15,8-5-2 0,9-8 6 0,5-6-14 16,8-3-25-16,-2-13-62 0,19 12-56 0,-17-24-99 15,8 0-240-15,10 11 54 0,-21-20 411 16</inkml:trace>
  <inkml:trace contextRef="#ctx0" brushRef="#br0" timeOffset="58170.8786">2483 7340 1611 0,'-17'7'40'0,"17"-7"-22"0,0 0-16 15,-2 22-5-15,20-11 5 0,6-1 5 16,8 3 3-16,5-4 0 0,6 3 10 0,1-3-2 16,2 0 3-16,-1-1-3 0,1 0-8 15,-2 2-6-15,-1 1 1 0,-6 1-1 0,-1 2 2 16,-8 3-3-16,-7 3 3 0,-6 1 0 0,-8 5 6 16,-8 4-4-16,-6 6-8 0,-10 4 21 0,-9 6-26 15,-7 3 19-15,-8 3-11 0,-4 2-10 0,-2 0 8 16,-1-3-7-16,4-6 5 0,8-5-17 15,4-10-3-15,13-2-33 0,-1-12-30 0,23 8-79 16,-3-24-116-16,0 0-274 0,19 7 9 0,-19-7 403 16</inkml:trace>
  <inkml:trace contextRef="#ctx0" brushRef="#br0" timeOffset="58545.8854">4728 7112 1114 0,'0'-31'383'0,"0"31"-290"0,0 0-16 16,0 0-8-16,0 0-16 0,0 0-15 0,0 0-21 16,0 0-10-16,-26 30-10 0,12-1 6 0,-4 10-5 15,-4 9 12-15,-3 8-7 0,1 4 13 16,-1 3-9-16,1 4 10 0,3 4-15 0,1-1-1 16,2 3 12-16,2 1-19 0,1-6 16 0,1 3-5 15,4-4-12-15,3-4 11 0,4-5-14 0,3-9 9 16,5-7-14-16,4-8 3 0,7-8-28 0,2-9-2 15,10-3-12-15,-1-14-17 0,10 0-31 0,-14-26-90 16,25 2-257-16,-13-7-110 0,-3-17 183 16</inkml:trace>
  <inkml:trace contextRef="#ctx0" brushRef="#br0" timeOffset="58717.7896">4405 7540 1745 0,'-24'8'46'0,"24"-8"-19"15,0 0-16-15,0 0 1 0,5 19 3 16,18-14 3-16,10-5-4 0,7-1-4 0,8-8-4 16,7 0-4-16,7-4 2 0,4-4-6 0,7-1-9 15,2-5-29-15,4 9-49 0,-10-16-99 16,23 24-75-16,-24-22-132 0,14 8-144 0,-1 12 157 16,-16-16 382-16</inkml:trace>
  <inkml:trace contextRef="#ctx0" brushRef="#br0" timeOffset="58889.6369">5585 7556 1297 0,'-23'-6'330'15,"23"6"-309"-15,-19 10-22 0,19-10-2 0,0 0 0 16,0 0 0-16,29-3 3 0,-8-1 0 0,8-6 1 16,6-3-2-16,6-3 3 0,4-4-4 15,3 4-3-15,-3-4-30 0,8 13-100 0,-16-17-70 16,18 21-16-16,-24-9-180 0,-3-3-19 15,10 23 205-15</inkml:trace>
  <inkml:trace contextRef="#ctx0" brushRef="#br0" timeOffset="59045.9048">5571 7886 1739 0,'-34'9'79'0,"34"-9"-64"15,0 0-16-15,20 13 1 0,2-14 0 0,5-5-1 16,6-6 1-16,6-4-4 0,8-6-1 0,6-6-16 15,9 2-9-15,0-9-28 0,14 9-2 0,-4-18-173 16,16 10-343-16,5 1 14 0,-3-8 281 0</inkml:trace>
  <inkml:trace contextRef="#ctx0" brushRef="#br0" timeOffset="59812.3095">8361 7074 1096 0,'0'0'82'0,"-37"-20"6"0,37 20-2 0,-36-5-6 16,19 10-11-16,-9 0-25 0,4 7-31 16,-7 3 7-16,5 9-5 0,-8 0 25 0,7 12 15 15,-7 2-9-15,6 9 1 0,0 4-19 0,5 3 5 16,0 1-18-16,8-1 7 0,6-2-17 0,7-5 7 15,7-4-13-15,6-6-6 0,8-8 24 0,4-6-27 16,8-7 26-16,5-7-11 0,7-7 1 0,7-7 2 16,2-10-12-16,2-5 28 0,-3-8-26 15,0-5 25-15,-5-7-6 0,-2-2-15 0,1-6 8 16,-6-3-11-16,-5-1 8 0,-2 0-9 0,-9 2 7 16,-8 3-9-16,-7 4 7 0,-9 5-6 15,-9 3 8-15,-5 5-7 0,-9 4-11 0,-6 3 20 16,-5 5-26-16,-4 5 21 0,-2 3-9 0,-1 7-2 15,2 5-1-15,3 4 0 0,6 5-9 0,3-1-17 16,26-10 6-16,-32 21-73 0,37 2-36 16,-5-23-124-16,0 0-332 0,38 26 67 0,-11-29 293 15</inkml:trace>
  <inkml:trace contextRef="#ctx0" brushRef="#br0" timeOffset="59952.9236">9202 7380 1861 0,'-22'6'9'16,"3"-3"-7"-16,19-3-12 0,-18-7-22 0,18 7-67 15,0-30-110-15,20 21-214 0,-8-15-156 0,7-6 60 16,13 12 519-16</inkml:trace>
  <inkml:trace contextRef="#ctx0" brushRef="#br0" timeOffset="60266.2046">9811 6967 1645 0,'0'0'69'16,"-30"16"-56"-16,2-4 6 0,1-1 1 0,1 5 3 16,-4 1 10-16,0 4-34 0,0 1 36 0,0 5-20 15,0-4 12-15,6 1 3 0,3-4-13 16,6 0-4-16,15-20-9 0,-9 29-1 0,9-29-4 15,17 20 1-15,1-11-1 0,6-1-1 16,10-3 3-16,5-2-1 0,6-5 1 0,1 0 0 16,5-3-1-16,4 1 0 0,0 3 1 0,0 1 1 15,-8 1 0-15,-4 3 0 0,-12 3-2 0,-5 3 2 16,-8 3-1-16,-18-13 2 0,22 35-2 0,-17-15 4 16,-8 0-6-16,-3 2 5 0,-3 0-5 15,-5 0 1-15,-2-1-13 0,-2-1-10 0,-1 0-8 16,-2-4-7-16,21-16-26 0,-33 17-37 0,34 0-124 15,-21-15-336-15,20-2 1 0,0 0 192 0</inkml:trace>
  <inkml:trace contextRef="#ctx0" brushRef="#br0" timeOffset="60440.6565">9963 6942 1947 0,'-23'8'31'0,"23"-8"-24"0,0 0-7 15,0 0 0-15,0 0 0 0,20-18-2 0,0 8-8 16,4-3-23-16,7 1-31 0,-3-11-60 0,21 18-90 16,-21-24-156-16,20 13-197 0,5 6 41 15,-11-16 452-15</inkml:trace>
  <inkml:trace contextRef="#ctx0" brushRef="#br0" timeOffset="60765.1534">10511 6953 1672 0,'-25'1'50'0,"25"-1"-47"0,0 0-2 15,0 0 3-15,0 0 6 0,0 0 11 0,32-16 8 16,-5 8 7-16,1-4 6 0,9 1-7 0,1-3-2 16,5 2-11-16,0 1-3 0,-1 3-6 0,-6 3-2 15,-3 3-5-15,-10 3-2 0,-6 4 2 16,-17-5-4-16,19 15 4 0,-19-15 1 0,2 30-2 15,-7-9 0-15,-5 5 0 0,-5 4-7 0,-5 3-5 16,-7-1 16-16,-3 6-11 0,-2-2 4 0,1 4-2 16,0 0 0-16,3-1 0 0,4-2 0 15,5-3 0-15,4-4 0 0,6-5 0 0,7-4 0 16,4-4 0-16,-2-17 0 0,22 27 0 0,-2-20 0 16,4-4 0-16,9-4 0 0,5-5 0 15,8-3-15-15,2-8-40 0,8 1-25 0,-12-18-87 16,24 22-205-16,-15-20-241 0,4 2 34 0,5 7 414 15</inkml:trace>
  <inkml:trace contextRef="#ctx0" brushRef="#br0" timeOffset="61219.2861">11206 6858 1639 0,'0'0'50'0,"0"0"-19"0,0 0 3 0,20-8 11 16,-2 4-1-16,1-3-7 0,7 2-7 0,1-5-1 15,3 3-5-15,1-1-6 0,1 2-8 16,-1 1-5-16,-4 1-3 0,-3 3-2 0,-5 1 0 16,-2 1 1-16,-17-1-1 0,25 6 0 15,-25-6 1-15,17 8-1 0,-17-8 0 0,0 0 0 16,0 0 2-16,18 16 0 0,-18-16 2 0,0 0 1 15,0 0 3-15,-5 23 0 0,5-23 2 0,-14 21-2 16,14-21-8-16,-22 28 0 0,22-28 0 0,-31 31 0 16,31-31 0-16,-28 29 0 0,28-29 0 15,-13 28 0-15,13-28 0 0,0 24 0 0,0-24 0 16,13 22 0-16,-13-22 0 0,27 19 0 0,-27-19 0 16,35 16 0-16,-13-10 0 0,4-1 0 0,-2 0 0 15,2 1 0-15,-2 0 0 0,0 0 0 0,-2 1 0 16,-5 1 0-16,-17-8 0 0,22 14 0 15,-22-14 0-15,11 19 0 0,-11-19 0 0,-1 28 0 16,-7-10 0-16,-2 3 0 0,-6-1 0 16,-5 3 0-16,-1 0 0 0,-1-2 0 0,2-3 0 15,3 0 0-15,0-3 0 0,18-15 0 0,-31 25 0 16,31-25-5-16,-19 18-67 0,19-18-58 0,-17 5-102 16,17-5-384-16,0 0 12 0,0 0 217 0</inkml:trace>
  <inkml:trace contextRef="#ctx0" brushRef="#br0" timeOffset="61797.3995">8465 8044 1023 0,'0'0'87'0,"0"0"-34"16,3-19 10-16,-3 19 19 0,0 0 11 0,30 5-13 15,-30-5-18-15,33 7-5 0,-14-4-5 0,14 4 2 16,4-4-2-16,12 1-5 0,9-5-9 15,12 1-9-15,10-6-5 0,12-2-6 0,11-6-1 16,8-3-5-16,10-6-3 0,12 0-5 0,7-3 2 16,6-1-7-16,4 2 4 0,2 1-3 15,2-2 3-15,-2 5-2 0,-4-1 4 0,-2 2-6 16,-7 6 5-16,-3 3-4 0,-7 4 8 0,-8 3 2 16,-6 2-1-16,-5 3 2 0,-10 0-7 0,-7 3-4 15,-10 1 1-15,-6-1 0 0,-8 1 0 0,-4-1-5 16,-9 0-6-16,-8-2-5 0,-4 0-7 0,-7 0-6 15,-4-1-9-15,-10-4-19 0,0 7-29 16,-23-4-29-16,20 1-58 0,-20-1-110 0,-15-20-262 16,15 20 59-16,-24-16 319 0</inkml:trace>
  <inkml:trace contextRef="#ctx0" brushRef="#br0" timeOffset="63328.6899">8843 8491 1404 0,'-28'0'102'0,"28"0"-80"16,0 0-1-16,27-12 13 0,-7-3 16 0,11 6 4 16,3-11-12-16,9 2-17 0,2-2-5 15,5-2-9-15,3 0 4 0,4-1 14 0,-1 0-33 16,0 4 27-16,-3-1-32 0,-4 7 8 0,-5 2 4 16,-4 3-4-16,-6 1 2 0,-6 4 0 0,-7 1-1 15,-21 2 1-15,21 2 0 0,-21-2 3 0,0 0 4 16,-6 18 1-16,6-18 0 0,-32 34-18 0,6-10 25 15,-5 5-29-15,-6 2 30 0,0-1-2 16,-2 0-1-16,2-1 11 0,6-5-8 16,4-2-1-16,9-4-11 0,18-18 0 0,-16 22-5 15,16-22-1-15,0 0 0 0,29 16 1 0,-7-14-1 16,3-3 3-16,8-2 0 0,3 1 2 0,1-4 1 16,5 0-1-16,-1-1 2 0,-2 1-3 0,0 2 1 15,-5 5-1-15,-4 3 1 0,-3 3 1 0,-6 4-1 16,-21-11 2-16,24 31-3 0,-20-8 3 15,-7 6-6-15,-5 5 6 0,-6 3-7 0,-5-1 3 16,-4 0-2-16,-4-2 0 0,-2 0-2 0,1-3 1 16,2-4-10-16,6-4-20 0,20-23 5 15,-25 25-48-15,25-25-15 0,0 0-58 0,31 11-151 16,-14-25-287-16,13-9 42 0,13 1 304 0</inkml:trace>
  <inkml:trace contextRef="#ctx0" brushRef="#br0" timeOffset="63500.6281">10354 8236 1513 0,'-26'-15'371'0,"3"31"-325"0,-4 5-15 0,3 6-12 15,-3 4 21-15,1 4-30 0,-2 2 7 0,1 1-17 16,0 0 0-16,3 0 0 0,2-2 0 0,2 2 0 16,6-1 0-16,3-2 0 15,6-1-25-15,3-10-15 0,9 4-46 0,-7-28-100 16,25 46-167-16,-10-28-266 0,7-1 56 0,8 4 389 15</inkml:trace>
  <inkml:trace contextRef="#ctx0" brushRef="#br0" timeOffset="63672.5062">10547 8404 1822 0,'-28'-5'-3'15,"28"5"-21"-15,-18-7-1 0,18 7-3 16,0 0-28-16,-1-18-41 0,1 18-65 0,0 0-74 16,33-25-251-16,-15 23 18 0,-18 2 235 15</inkml:trace>
  <inkml:trace contextRef="#ctx0" brushRef="#br0" timeOffset="64063.0688">11030 8173 1456 0,'0'0'270'0,"0"0"-215"0,0 0-17 16,0 0 5-16,0 0-5 0,0 0-9 0,0 0-12 15,-6 19-6-15,6-19 0 0,-18 23 0 0,3-5 6 16,-3 4-3-16,-2 5-10 0,-4-1 24 0,1 5-23 16,-3-2-5-16,5-2 0 0,1-4 0 15,7-2 0-15,3-4 0 0,10-17 0 16,0 23 0-16,0-23 0 0,28 16 0 0,-5-13 0 15,11-4 0-15,9-4 0 0,11-7 0 0,7-2 0 16,7-6 0-16,4-3 0 0,0 0 0 0,0-2 0 16,-1-1 0-16,-5 0-6 0,4 5-90 0,-10-5 1 15,6 16-100-15,-27-21-150 0,7 10-218 0,-10 0-4 16,-14-4 388-16</inkml:trace>
  <inkml:trace contextRef="#ctx0" brushRef="#br0" timeOffset="64219.3201">11507 8099 1793 0,'-50'22'86'0,"11"7"-37"0,0 2-11 0,7 6 7 16,-2-1-9-16,4 7-36 0,-2 2 0 0,3 4 0 15,4-5 0-15,3-1 0 0,3-3 0 16,6-2 0-16,5 1 0 0,0-4-3 0,11 3-66 16,-3-15-47-16,22 15-140 0,-16-20-375 0,19 1 38 15,4-6 215-15</inkml:trace>
  <inkml:trace contextRef="#ctx0" brushRef="#br0" timeOffset="64375.5847">11688 8712 1898 0,'-46'3'149'0,"19"-1"-149"0,3-2 0 16,2 0 0-16,1-3 0 0,21 3 0 0,-32-10 0 16,32 10 0-16,-20-15 0 0,20 15 0 0,-14-17 0 15,14 17-48-15,0 0-70 0,-15-38-94 0,32 24-380 16,-17 14-20-16,-2-24 148 0</inkml:trace>
  <inkml:trace contextRef="#ctx0" brushRef="#br0" timeOffset="64996.1235">4820 9553 1487 0,'0'0'36'0,"0"0"-23"16,-28-15 5-16,28 15 12 0,-32 15 22 0,12 1-34 15,-7 4 24-15,-1 10-33 0,-4 7 14 0,0 7 13 16,-3 5-6-16,3 8 13 0,-2 1-14 16,6 5 9-16,0 1-18 0,7 2 4 15,7 2-4-15,3 0-21 0,6-6 12 0,3-5-15 16,3-10-2-16,5-7 5 0,9-3-19 0,3-7 1 16,9-5-15-16,-1-8-8 0,8-5-22 0,-8-20-70 15,18 14-74-15,-21-30-67 0,24 10-167 0,-9-4-44 16,-15-23 244-16</inkml:trace>
  <inkml:trace contextRef="#ctx0" brushRef="#br0" timeOffset="65168.0142">4653 10085 1138 0,'-48'-24'147'15,"18"19"-2"-15,-15-12-5 0,20 17-18 0,-6-8-20 16,14 9-30-16,17-1-17 0,-23-1-18 16,23 1-16-16,0 0-14 0,0 0-7 0,0 0-1 15,37-16 2-15,-4 1-1 0,12-3 1 0,9-5-4 16,10-6 4-16,7-2-14 0,8 0-18 15,1-5-42-15,11 13-86 0,-17-22-160 0,15 16-304 16,-2 0 47-16,-6-6 386 0</inkml:trace>
  <inkml:trace contextRef="#ctx0" brushRef="#br0" timeOffset="65363.7672">5875 9906 1925 0,'0'0'27'0,"0"0"-27"0,0 0-4 15,11-22 1-15,6 6 5 0,5-2-3 0,6-3 3 16,5-2-4-16,12-3 7 0,4-3-15 16,9 1-17-16,-3-4-39 0,7 12-51 0,-17-14-50 15,21 31-186-15,-28-23 12 0,9 14-186 0,-2 14 185 16,-25-17 342-16</inkml:trace>
  <inkml:trace contextRef="#ctx0" brushRef="#br0" timeOffset="65520.9423">6108 10084 1531 0,'-31'35'276'0,"2"-18"-244"0,10-4-21 0,19-13-4 16,0 0-2-16,0 0-4 0,0 0-3 0,17 0 5 15,5-8-3-15,9-6-8 0,6-8-18 0,10 4-43 16,-5-18-90-16,29 18-249 0,-12-11-192 15,4-4 52-15,8 13 503 0</inkml:trace>
  <inkml:trace contextRef="#ctx0" brushRef="#br0" timeOffset="66005.3529">7963 9653 1520 0,'0'0'114'0,"-28"-34"-81"16,16 16-8-16,-2-2-10 0,14 20 40 15,-19-29-33-15,19 29 18 0,-18-17-21 0,18 17-10 16,-20-6-5-16,20 6 1 0,-23 8-3 0,23-8-15 16,-35 29 31-16,13-3-25 0,-4 6 34 0,0 10 0 15,-5 6-5-15,2 4 13 0,-1 1-12 0,3-1 5 16,4-1-16-16,6-4 0 0,6-4-12 16,6-3 0-16,7-6 0 0,7-4 0 0,3-4 0 15,10-4 0-15,4-8-1 0,4-3-8 16,10-9 9-16,1-5 0 0,8-7 1 0,1-6 7 15,6-4-7-15,2-7-1 0,-1-3 0 0,-3-4 0 16,-8-2 0-16,-7-3 0 0,-9 0 0 0,-5 2 0 16,-7-1 0-16,-5 2 0 0,-4 1 0 0,-5-1 0 15,-4 2 0-15,-5 1 0 0,-4 2 0 0,-5 2 0 16,-3 3-28-16,-5 2 8 0,0 4-32 16,-4-1 20-16,3 4-17 0,-4-1-1 0,5 8 0 15,-1 1-10-15,23 9-23 0,-31-2-48 16,33 21-106-16,-2-19-249 0,-18 26-6 0,26-3 216 15</inkml:trace>
  <inkml:trace contextRef="#ctx0" brushRef="#br0" timeOffset="66192.8737">8819 9905 1931 0,'-25'14'116'15,"4"-10"-116"-15,4 0 0 0,17-4 0 0,-21 1 0 16,21-1 0-16,0 0-42 0,-21-18-55 16,21 18-103-16,-4-22-180 0,4 22-237 15,14-27 34-15,-9 3 456 0</inkml:trace>
  <inkml:trace contextRef="#ctx0" brushRef="#br0" timeOffset="67333.4931">9675 9567 867 0,'0'0'159'0,"-2"-19"-74"0,2 19-21 0,-9-17-8 16,9 17-22-16,-12-17 11 0,12 17-30 0,-19-16 18 15,19 16 4-15,-26-10 1 0,9 3 1 0,17 7-2 16,-30-2-3-16,30 2-3 0,-34 4 0 0,18 3 0 16,-4-1 0-16,3 6 0 0,-2 0-2 15,1 6-16-15,-2 2 31 0,1 5-31 0,-3 2 27 16,2 5-13-16,1 3-9 0,2 3 8 0,2 1-9 15,4 2 4-15,3-3-12 0,4 4 5 0,4-5-10 16,4-2 4-16,6-1-8 0,5-4 5 0,6-4-7 16,6-2 5-16,6-5-4 0,4-6 3 15,5-5-2-15,1-10 1 0,1-6 2 0,2-8-3 16,2-3 2-16,-2-5-2 0,0-4 4 16,-2-5-5-16,-7-3 7 0,-3-3-8 0,-8-2 7 15,-4 1-8-15,-6 3 7 0,-5 2-6 0,-7 1 6 16,-7 4-6-16,-5 1 6 0,-7 2-7 0,-4 4 4 15,-6 4-5-15,-1 4-19 0,-5 2 23 0,1 3-32 16,-4 3 26-16,3 2-15 0,1 4-1 0,6 4-3 16,2 0-6-16,22-3 1 0,-28 11-59 0,33 7-76 15,-5-18-121-15,0 0-292 0,26 13 57 16,-7-18 346-16</inkml:trace>
  <inkml:trace contextRef="#ctx0" brushRef="#br0" timeOffset="67599.1532">10423 9527 1180 0,'-7'-20'75'0,"7"20"-8"15,8-41-1-15,-8 41 31 0,14-32 0 16,-14 32-22-16,12-17-9 0,-12 17-7 0,0 0 1 15,0 0-9-15,0 0-7 0,0 0-15 16,0 0-13-16,-5 32-3 0,0-7-7 0,-1 7-9 16,-2 4 19-16,-3 5-22 0,1 3 16 0,-2 3-6 15,2 0-7-15,0-2 7 0,1-3-12 0,1-2 1 16,5-3-19-16,0-5-23 0,8 2-31 0,-5-16-52 16,22 17-141-16,-22-35-326 0,23 22 36 0,-1-14 278 15</inkml:trace>
  <inkml:trace contextRef="#ctx0" brushRef="#br0" timeOffset="68286.6751">11182 9259 1345 0,'0'0'37'0,"0"0"-24"0,0 0 1 15,0 0 4-15,0 0 2 0,-19-2-5 0,19 2 0 16,-11 27 3-16,3-1 18 0,-8-1 9 0,6 10 14 16,-12 1-9-16,2 10 5 0,-5 2 3 0,-1 7-27 15,-4-2 18-15,2 8-22 0,-4-3-1 0,3 1 9 16,1-2-18-16,5-5 4 0,3-7-13 0,8-5 1 15,5-6-9-15,6-7 3 0,7-4-5 16,2-3 3-16,-8-20-3 0,31 23 2 16,-11-17-1-16,5-4 1 0,3-4 1 0,2-6-1 15,3-5 3-15,0-5-2 0,-2-7 3 0,0-2-4 16,-6-3 3-16,-2 0-5 0,-4 1 7 0,-5 0-6 16,-8 3 6-16,-4 2-5 0,-9 1 3 0,-3 4-4 15,-5 0 2-15,-5 1-8 0,-1 5-2 0,-6 0-11 16,0 3-4-16,0 4-4 0,2 4 1 15,0 2-1-15,6 4-2 0,1 0-9 0,18-4-29 16,-20 9-42-16,29 7-83 0,-9-16-129 0,0 0-227 16,23 4 54-16,-23-4 403 0</inkml:trace>
  <inkml:trace contextRef="#ctx0" brushRef="#br0" timeOffset="69005.4341">11937 9301 980 0,'-2'-19'333'0,"2"19"-263"15,-20 4-18-15,20-4 8 0,-28 6 7 16,28-6-7-16,-31 17-16 0,11-2-8 0,-6 1-3 16,-1 8 9-16,-6 2 0 0,3 6 6 0,-6 4-8 15,2 4-13-15,-1 4 17 0,2 4-22 0,-1 1 12 16,4 5-21-16,3-2-13 0,6-2 0 0,4-4 0 16,9-4 0-16,6-6 0 0,6-2 0 15,8-4 0-15,7-4 0 0,4-3 0 0,3-5 0 16,7-5 0-16,2-4 0 0,2-8 0 15,-2-5 0-15,1-5 0 0,-1-2 0 0,-1-1 0 16,-3-2 0-16,-6 1 0 0,-7 1 0 0,-18 12 0 16,12-21 0-16,-12 21 0 0,-11-20 0 0,11 20 0 15,-33-23 0-15,10 12 0 0,-6 0 0 0,-1 0 0 16,-6 1 0-16,2 3 0 0,2-5-7 0,1 4-20 16,4-4-7-16,8-1-6 0,19 13-15 15,-17-25-21-15,13 1-37 0,21 15-68 0,-13-27-129 16,20 12-246-16,8 1 50 0,-3-15 365 15</inkml:trace>
  <inkml:trace contextRef="#ctx0" brushRef="#br0" timeOffset="69186.4731">11814 9009 2047 0,'-34'7'0'15,"12"0"0"-15,22-7 0 0,-17 5-9 0,17-5-32 16,0 0-30-16,0 0-53 0,17 1-82 0,-21-18-202 16,21 9-186-16,1-2 70 0,-6-13 455 15</inkml:trace>
  <inkml:trace contextRef="#ctx0" brushRef="#br0" timeOffset="69791.985">12150 10014 1966 0,'0'0'4'0,"0"0"-27"0,0 0-7 15,24-31-8-15,-2 11-13 0,-4-14-69 0,24 23-218 16,-17-18-262-16,6 2 28 0,0 9 375 0</inkml:trace>
  <inkml:trace contextRef="#ctx0" brushRef="#br0" timeOffset="69935.6932">12717 9986 1948 0,'0'0'19'0,"-22"28"-5"0,22-28-14 0,0 0 0 15,0 0-7-15,0 0-19 0,0 0-28 0,0 0-43 16,0 0-67-16,1-25-123 0,-1 25-284 16,37-33 24-16,-20 2 320 0</inkml:trace>
  <inkml:trace contextRef="#ctx0" brushRef="#br0" timeOffset="70076.38">13145 9998 2047 0,'-28'12'0'0,"7"-1"0"0,4-6 0 16,17-5 0-16,-19-4 0 0,19 4 0 0,0 0 0 16,-19-30 0-16,19 30-19 0,0-39-98 0,20 34-199 15,-12-23-329-15,9 4 23 0,-1 3 295 0</inkml:trace>
  <inkml:trace contextRef="#ctx0" brushRef="#br0" timeOffset="70779.516">14254 9371 1411 0,'0'0'72'0,"-27"20"-67"0,10-15 5 0,-1-2 10 15,-2 4 1-15,-4 1-1 0,0 3-8 0,-5 0-3 16,2 5 16-16,-5-1 15 0,4 7 14 0,-6-3-5 16,5 4-16-16,-3-2 19 0,7 2-33 0,3-4 22 15,7 1-19-15,6-1-13 0,9-19-4 0,-5 30-5 16,5-30 0-16,16 24-2 0,-16-24 3 15,34 18-2-15,-9-12 3 0,3-1-1 0,1-4 0 16,3-1-1-16,-3 0 0 0,2 0 2 0,-2 2 1 16,-4 0 1-16,-2 0 0 0,-6 3-1 15,-17-5 1-15,20 13 3 0,-20-13 2 0,1 26-2 16,-8-6 1-16,-9 6-9 0,-5 2 4 0,-4 1-8 16,-4 2 4-16,-3-1-6 0,0-1 2 0,1-2-11 15,0-3 3-15,5-2-9 0,2-5-3 16,24-17-25-16,-23 14-39 0,23-14-80 0,0 0-120 15,30-20-261-15,-4 5 17 0,0-15 324 0</inkml:trace>
  <inkml:trace contextRef="#ctx0" brushRef="#br0" timeOffset="71107.5911">14428 9751 1658 0,'-18'15'47'0,"-3"-3"-19"0,21-12 7 15,-21 19-1-15,21-19-4 0,0 0-20 0,0 0-9 16,27 13-1-16,-5-15 1 0,10-5 3 0,5-5-2 16,9-5 4-16,7-3-3 0,4-5 4 0,0-2-6 15,1-3 6-15,-2 0-10 0,-1 0 6 16,-5 3 9-16,-7-1-26 0,-7 4 32 0,-10 0-19 16,-6 5 20-16,-11 2 14 0,-9 17-4 0,0-27 0 15,0 27-12-15,-31-25-7 0,6 15-7 0,-8 3-1 16,-4 5-1-16,-4 7 0 0,-1 5 1 0,-5 4-1 15,0 6 5-15,1 4-1 0,-2 5-5 16,3 2 0-16,3 2 0 0,5 0 0 0,8 1 0 16,7-4 0-16,9-1 0 0,5-5 0 15,11-2 0-15,8-3 0 0,7-2 0 0,8-2 0 16,6-4 0-16,10-3-29 0,0-6-20 0,13 2-26 16,-6-15-52-16,21 17-112 0,-20-14-338 0,17-3 2 15,1 2 200-15</inkml:trace>
  <inkml:trace contextRef="#ctx0" brushRef="#br0" timeOffset="71326.3609">15565 9443 1389 0,'-44'3'131'16,"22"13"-65"-16,-7-5-4 0,7 10 4 0,-6-3-22 15,1 3-30-15,-1 1 26 0,3 6-26 0,-2-3 33 16,5 4-12-16,-1-2-15 0,5 0-1 15,5-6-14-15,4-1-1 0,9-20-8 0,4 28 1 16,-4-28-5-16,24 18-6 0,-2-12-11 0,3-7-12 16,12 1-24-16,-3-14-35 0,21 13-64 0,-18-26-109 15,17 13-285-15,2-3 48 0,-7-7 288 0</inkml:trace>
  <inkml:trace contextRef="#ctx0" brushRef="#br0" timeOffset="71920.0893">15959 9512 1681 0,'-44'7'123'0,"13"9"-74"0,-1-3 18 0,0 5-34 16,2 0 10-16,1 4-21 0,-2 2-11 0,5 3 7 15,-1-1-18-15,5 2 0 0,2 0 0 0,6-3 0 16,3 0 0-16,4-4 0 0,7-1 0 16,0-20 0-16,8 28 0 0,-8-28 0 0,23 18 0 15,-23-18 0-15,34 5 0 0,-9-9 0 0,3-2 0 16,1-5 0-16,4-5 0 0,-2-3-5 0,1-5-16 15,-3-3-5-15,-2 1 12 0,-4-2-2 16,-1 1 8-16,-5 0-4 0,-3 2 8 0,-1 1-3 16,-2 1-8-16,-4 1 27 0,-1 4-26 0,-1 1 28 15,-5 17-13-15,6-28-1 0,-6 28 0 16,0 0 1-16,2-20 5 0,-2 20 0 0,0 0 2 16,0 0-3-16,0 0 3 0,0 0-1 0,0 0 2 15,26-1 1-15,-26 1-3 0,31-2 0 0,-10 0 4 16,1 2 1-16,1-4 2 0,3 3-10 0,-3 1-4 15,1 0 0-15,-3 2 0 0,-3 3 0 0,-18-5 0 16,23 14 0-16,-23-14 0 0,11 19 0 0,-11-19 0 16,0 29 0-16,-5-11 0 0,-5 3 0 15,-2-2 0-15,-4 6 0 0,-3 1 0 16,-4 0 0-16,0 2 0 0,-2 0 0 0,1 1 0 16,2-1 0-16,-1 0 0 0,5-2 0 0,3-3 0 15,4-5 0-15,11-18 0 0,-8 25 0 0,8-25 0 16,0 0 0-16,0 0 0 0,24 8 0 0,-24-8 0 15,38-23 0-15,-11 4 0 0,3-4 0 16,4-5 0-16,0-1 0 0,0 0 0 0,0-1 0 16,-3 2 0-16,-3 1 0 0,-3 3 0 0,-3 0 0 15,-2 3 0-15,0 2 0 0,-20 19 0 0,28-27 0 16,-28 27 0-16,0 0 0 0,0 0 0 0,0 0 0 16,0 0 0-16,0 0 0 0,0 0 0 15,6 32 0-15,-9-12 0 0,-3 1 0 0,3 1 0 16,-2-3 0-16,10 3-41 0,-1-5-10 15,7 3-12-15,-11-20-16 0,26 33-35 0,-26-33-48 16,37 24-85-16,-37-24-127 0,27 3-131 0,2 7 95 16,-12-22 410-16</inkml:trace>
  <inkml:trace contextRef="#ctx0" brushRef="#br0" timeOffset="72279.4494">17027 9578 1481 0,'-37'-31'250'0,"37"31"-158"15,-37-21-34-15,18 16-7 0,-3 1-12 0,-1 4-13 16,-3 4-4-16,0 4-11 0,-3 4 6 0,3 3-17 16,0 2 0-16,0 6 0 0,3 2 0 0,-1 4 0 15,2 1 0-15,5-1 0 0,2-3 0 0,5-3 0 16,8-6 0-16,2-17 0 0,8 26 0 16,-8-26 0-16,25 12 0 0,-6-12 0 0,5-5 0 15,6-5 0-15,1-5 0 0,7-8 0 0,1-9 0 16,5-4 0-16,1-3 0 0,0-1 0 0,-2 2 0 15,-1-1 0-15,-6 0 0 0,-2 2 0 0,-2-3 0 16,0 0 0-16,-3 0 0 0,-2 1 0 0,-4 4 0 16,-8 5 0-16,-5 8 0 0,-10 22 0 0,1-17 0 15,-1 17 0-15,-21 12 0 16,1 6 0-16,-7 10 0 0,-4 6 0 0,-6 7 0 16,-2 5 0-16,0 3 0 0,3 1 0 0,2 0 0 15,6-4 0-15,6-4 0 0,6-2 0 0,10-2 0 16,5-8 0-16,9 1-51 0,1-10-31 0,15 7-52 15,-24-28-73-15,35 20-404 0,-3-12 31 0,5-7 199 16</inkml:trace>
  <inkml:trace contextRef="#ctx0" brushRef="#br0" timeOffset="72607.6089">17512 9474 1811 0,'-40'-14'64'16,"20"6"-39"-16,1 0 2 0,1 3-6 0,-1 2-7 15,0 3-10-15,1 1 5 0,1 4 3 16,0 1 4-16,17-6 3 0,-23 15-8 0,23-15-2 16,-13 22-5-16,13-22-3 0,-3 25-1 0,3-25 0 15,7 25 0-15,-7-25 0 0,15 18 0 0,-15-18 0 16,19 13 0-16,-19-13 0 0,20 12 0 0,-20-12 0 16,19 12 0-16,-19-12 0 0,18 12 0 0,-18-12 0 15,0 0 0-15,20 22 0 0,-20-22 0 0,9 18 0 16,-9-18 0-16,10 23 0 0,-10-23 0 15,9 31 0-15,-7-13 0 0,-3-1 0 16,-2 1 0-16,-1 1 0 0,-4 0 0 0,0 4 0 16,-4-1 0-16,-4-1 0 0,-4-2 0 0,-2-1 0 15,-1-2 0-15,1-2 0 0,2 0 0 0,0-7 0 16,20-7 0-16,-22 6-21 0,22-6-97 0,-6-18-117 16,29 5-393-16,-12-8 8 0,11-3 196 0</inkml:trace>
  <inkml:trace contextRef="#ctx0" brushRef="#br0" timeOffset="72748.2246">17855 9735 1956 0,'0'0'91'0,"-23"17"-91"0,23-17 0 16,0 0 0-16,-21 6 0 0,21-6 0 16,-18 0 0-16,18 0 0 0,0 0 0 0,-18-12 0 15,18 12 0-15,0 0-152 0,-14-37-226 0,14 37-284 16,12-24 50-16,-8 4 370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8/06/2015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f8KTXVtsavQ&amp;feature=youtu.b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3.xml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175021"/>
              </p:ext>
            </p:extLst>
          </p:nvPr>
        </p:nvGraphicFramePr>
        <p:xfrm>
          <a:off x="214283" y="664342"/>
          <a:ext cx="8750332" cy="47244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prelim.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qu’n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p107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exam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units 2 and 3 and their due dates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turns playing with motion detector to compare y, v &amp; a for SHM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</a:t>
                      </a:r>
                      <a:r>
                        <a:rPr kumimoji="0" lang="en-US" sz="2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toys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highly technical physics apparatus to help understanding.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19920" y="297720"/>
              <a:ext cx="7887240" cy="3489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7320" y="288000"/>
                <a:ext cx="7915320" cy="3514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0273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71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5215742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Angular displacement and </a:t>
                      </a:r>
                      <a:b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</a:b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Angular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Equations of rotational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Torque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More on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oscillatory and simple harmonic motions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reference circle,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phasors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, displacement, velocity &amp;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  <a:p>
            <a:endParaRPr lang="en-NZ" sz="4800" dirty="0"/>
          </a:p>
          <a:p>
            <a:r>
              <a:rPr lang="en-NZ" sz="4800" dirty="0">
                <a:hlinkClick r:id="rId4"/>
              </a:rPr>
              <a:t>https://</a:t>
            </a:r>
            <a:r>
              <a:rPr lang="en-NZ" sz="4800" dirty="0" smtClean="0">
                <a:hlinkClick r:id="rId4"/>
              </a:rPr>
              <a:t>www.youtube.com/watch?v=f8KTXVtsavQ&amp;feature=youtu.be</a:t>
            </a:r>
            <a:r>
              <a:rPr lang="en-NZ" sz="4800" dirty="0" smtClean="0"/>
              <a:t> </a:t>
            </a:r>
            <a:endParaRPr lang="en-NZ" sz="48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19880" y="103320"/>
              <a:ext cx="8192880" cy="5508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5480" y="87840"/>
                <a:ext cx="8222400" cy="5533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965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18960" y="137160"/>
              <a:ext cx="4969440" cy="2377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2760" y="120960"/>
                <a:ext cx="5002200" cy="2410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-17640" y="1711800"/>
              <a:ext cx="8730360" cy="38980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-33120" y="1698480"/>
                <a:ext cx="8762400" cy="392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8013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07720" y="99000"/>
              <a:ext cx="8489160" cy="5720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1160" y="84600"/>
                <a:ext cx="8519400" cy="5746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5916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5200" y="122760"/>
              <a:ext cx="8912160" cy="57902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720" y="107640"/>
                <a:ext cx="8943480" cy="581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80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16720" y="40320"/>
              <a:ext cx="8823960" cy="61567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1240" y="27000"/>
                <a:ext cx="8841960" cy="617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5672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5714</TotalTime>
  <Words>260</Words>
  <Application>Microsoft Office PowerPoint</Application>
  <PresentationFormat>On-screen Show (4:3)</PresentationFormat>
  <Paragraphs>53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257</cp:revision>
  <dcterms:created xsi:type="dcterms:W3CDTF">2006-08-16T00:00:00Z</dcterms:created>
  <dcterms:modified xsi:type="dcterms:W3CDTF">2015-06-07T21:45:44Z</dcterms:modified>
</cp:coreProperties>
</file>