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422" r:id="rId2"/>
    <p:sldId id="257" r:id="rId3"/>
    <p:sldId id="258" r:id="rId4"/>
    <p:sldId id="300" r:id="rId5"/>
    <p:sldId id="579" r:id="rId6"/>
    <p:sldId id="580" r:id="rId7"/>
    <p:sldId id="582" r:id="rId8"/>
    <p:sldId id="583" r:id="rId9"/>
    <p:sldId id="584" r:id="rId10"/>
    <p:sldId id="585" r:id="rId11"/>
    <p:sldId id="586" r:id="rId12"/>
    <p:sldId id="587" r:id="rId13"/>
    <p:sldId id="588" r:id="rId14"/>
    <p:sldId id="589" r:id="rId15"/>
    <p:sldId id="59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0:36:41.56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5346 4528 1274 0,'0'0'60'0,"-25"-15"-33"0,25 15-15 15,-29-24-13-15,29 24 22 0,-31-24-12 0,31 24 21 16,-38-19 0-16,20 10-7 0,-5 0-1 0,-2 2-3 16,0 0 0-16,0 2-3 0,-4-1-1 0,4 1-4 15,-4 1-1-15,1-1 1 0,-2-1 0 16,2 1-2-16,-1-1 4 0,0 2 0 16,-3-3 4-16,2 1-1 0,-4-3-1 0,1 1-6 15,-2 0 0-15,1-1-5 0,-4 2 0 0,-2-2-3 16,0 2 2-16,-3 0 0 0,-3 1 5 0,1 1-1 15,-5 0-1-15,-1 1-1 0,-1 3 0 0,-3 0-3 16,-2 1 2-16,-1 2-2 0,-3 1-1 0,1 1 3 16,-2 0-1-16,0 1 2 0,-1 0-2 15,-2 0 2-15,3 0-2 0,-1-2-2 0,0 1 0 16,2 0-1-16,2-3 2 0,4-1 4 0,0 0-1 16,0-1 0-16,2-2-1 0,2 1-3 0,-1-1 2 15,-1 1-2-15,2 0 1 0,-1-1-1 16,1 3-1-16,0-1 0 0,-2 2-1 0,1 2 1 15,0 0-1-15,0 2 0 0,-3 2 0 16,-1 0 1-16,-1 2 0 0,0 2 1 0,-1 1-6 16,0 0 3-16,1 1-2 0,0-1 2 0,2 1 0 15,1 0 3-15,1-2-3 0,1 1 3 0,1-3-2 16,-1 1 2-16,4 0-2 0,-1-3 1 0,2 2-1 16,-1-3 1-16,2 0-1 0,1 0-16 0,1 0 17 15,1-1-17-15,0-1 33 0,3 1-14 0,-3 0 13 16,2 1-13-16,-2 0-1 0,2 1 3 15,1 2-2-15,1 1 3 0,0 0-4 0,0 3 2 16,1 0-5-16,0 1 3 0,-1 3-3 16,2 0 2-16,-1 3-5 0,-2-1 3 0,4 1-5 15,-4 2 4-15,2-1-2 0,-1 2 6 0,-1-1-4 16,1-1 6-16,-1 1-5 0,1 1 4 0,1-1-3 16,1-2 3-16,-2 2-4 0,3 1 7 0,1-1-5 15,4 1 4-15,0 1-4 0,3-1 3 16,5 0-4-16,2-1 4 0,3 1-5 0,2 0-12 15,5-1 27-15,3 2-27 0,3 1 26 16,0 3-10-16,1 2-7 0,3 2 7 0,1 0-6 0,3 2 6 16,0 1-9-16,1 1 6 0,2 2-8 0,0-1 6 15,1 3-5-15,1-1 9 0,3 1-7 16,-2 0 9-16,2 1-8 0,-2 1-9 16,2-1 23-16,1 2-23 0,0-2 24 0,3 1-6 15,-2-2-8-15,3 1 8 0,1-1-10 0,2 1 11 16,3 2-9-16,5-5 7 0,1 1-7 0,4-3 6 15,0-1-6-15,3-1 6 0,2-1-6 0,3-3-9 16,4-2 26-16,1 0-26 0,3-3 27 0,-1 1-11 16,3-2-6-16,1 0 5 0,4 0-3 0,2-1 3 15,-1-1-3-15,0 0 3 0,2-2-4 16,0 0 4-16,3 0-4 0,1 2 5 0,2 0-6 16,-2-1 5-16,1 1-4 0,-1-1 5 0,2-1-4 15,2 1 3-15,0-3-3 0,2 3 3 16,-1-2-5-16,-1 1 5 0,1-1-4 0,-1-1 4 15,1 0-3-15,1-1 3 0,-1-1-2 0,1-2 2 16,-1-1-3-16,1-1-12 0,-1-2 30 0,2 0-28 16,-1-2 31-16,3 1-13 0,-2-3-2 15,2 1 1-15,-2-1-3 0,3 0 0 0,-2-2 0 16,-3-1 1-16,4 0-1 0,-6-1 0 0,5-1 0 16,0 1 0-16,-2-2-2 0,3-2 1 0,-2-1-1 15,2 0 0-15,0 0 1 0,0-2-3 0,1-1 2 16,-2-3-1-16,3 1 1 0,1-2 0 0,1-2-15 15,-1 0 29-15,0-1-29 16,-2-1 28-16,1 1-12 0,-4-1-4 0,0 0 4 16,-1 0-2-16,-2 1 2 0,-3-3-2 0,-3 1 2 15,-2 1-3-15,-2-2 3 0,-1-1-4 0,-4 0 5 16,-3-1-4-16,-5 0 3 0,-3 0-2 0,-2 0 2 16,-1-1-2-16,-6 0 4 0,1 1-3 0,-3 0 4 15,-1-1-4-15,-1 0 4 0,-3 1-5 0,0-1 5 16,-2 0-7-16,0-2 6 0,1-1-6 15,-1-2 4-15,0-3-3 0,0 0 3 0,-1-1-2 16,-2-2-14-16,1-3 26 0,-3-1-25 0,-2 0 25 16,1-2-7-16,-2 0-8 0,-1-2 8 0,-1 1-8 15,-2-2 11-15,-2 0-7 0,-3-1 9 16,0 2-6-16,-4-2 6 0,1 1-6 0,-5 4 9 16,-1 6-5-16,0 6 4 0,-2 1-5 0,-3-3-10 15,-2-8 20-15,-4-3-22 0,1-3 21 16,-4-1-7-16,-1 0-8 0,-1 0 8 0,-2-1-7 15,-1-1 5-15,-2 0-7 0,2-2 6 0,-1 1-8 16,2 0 7-16,1 0-8 0,0 0 7 0,2 2-8 16,0 0-5-16,-1-1 17 0,3-4-17 0,-2-3 18 15,-1 1-4-15,1 1-7 0,-4-1 7 0,0 2-8 16,0 0 7-16,-3 0-6 0,-1 3 7 16,-2 3-6-16,-4 1 6 0,0 2-5 15,-4 2-6-15,-5 4 18 0,-5 3-17 0,-5 4 20 16,-5 4-9-16,-2 5-3 0,-3 4 0 0,-2 4-3 15,-3 3-1-15,1 1-4 0,2 5-7 0,0-4-14 16,7 5-25-16,-1-7-19 0,18 9-91 0,-14-25-256 16,26 1-194-16,4-7 0 0,0-26 530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27:13.64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14486 5388 415 0,'0'0'173'0,"0"0"-92"0,0 0-21 16,0 0-19-16,0 0-11 0,0 0-13 0,0 0-14 16,0 0-16-16,0 0-12 0,0 0 2 0,0 0 4 15,-11 19 8-15,11-19 8 0,0 0 3 0,-12 23 2 16,12-23 0-16,0 0 1 0,0 0 0 0,-11 19 4 16,11-19 0-16,0 0 1 0,0 0-1 0,0 0-4 15,0 0-2-15,-2 17-1 0,2-17 0 0,0 0 1 16,0 0 0-16,0 0-2 0,0 0 2 0,0 0-1 15,16 17 2-15,-16-17 0 0,0 0-1 0,7 17 0 16,-7-17 2-16,0 0 11 0,2 24 16 0,-2-24 8 16,0 0 15-16,-5 20 3 0,5-20 6 15,0 0 5-15,-2 19 3 0,2-19-7 0,0 0-3 16,0 0-12-16,0 0-9 0,0 0-11 0,0 0-9 16,0 0-3-16,0 0-3 0,0 0-1 0,0 0-3 15,0 0-1-15,0 0-4 0,-15-20-1 0,15 20-3 16,-3-21 1-16,3 21-3 0,-3-27 4 0,3 10-3 15,2-2 4-15,-2 0-4 0,0-2 3 0,0 1-5 16,-2-2 6-16,2 1-4 0,-1-2 6 0,-3 2-2 16,1-2 9-16,-1 1-5 0,-3-1 9 0,2 1-5 15,-4 0 6-15,2 1-6 0,-3-4-14 0,2 1 30 16,-3-4-34-16,-1 2 30 0,-2-2-17 16,1-1-6-16,-2 0 5 0,0 0-5 0,-1-1 7 15,1-2-8-15,-1 1 7 0,3-4-9 0,0-2 8 16,-2 1-9-16,-2-3 9 0,1 1-10 0,0-1 9 15,1-1-9-15,-1 1 9 0,-2-1 11 0,1 2-27 16,0 0 28-16,-2 0-26 0,1 1 8 0,-3 2 10 16,1 1-5-16,-3 0 9 0,0 2-6 0,-3-2 8 15,-1 3-10-15,2-1 5 0,-2 4-7 0,0 0 7 16,-1 1-6-16,0 0 7 0,1-1-7 0,-3 2 3 16,0-1-9-16,-1-1 6 0,1-1 10 0,2-1-29 15,0 0 31-15,1-2-30 0,0 0 10 16,1-1 9-16,-1 0-9 0,0 1 9 0,-1 0-8 0,1 0 8 15,-1 0-8-15,0-1 7 0,-1 3-6 16,0 1 6-16,1 0-8 0,-1 0 9 0,1 1-8 16,-1 1 7-16,0-1-6 0,-1 0 5 0,1 0-7 15,1 1-9-15,0 1 29 0,-1-2-29 0,0 0 31 16,0 2-14-16,1-2-6 0,-1 2 6 0,1 1-6 16,0 1 5-16,-2 1-5 0,1-1 5 0,-1 1-5 15,-2 2 5-15,2 1-5 0,-1 1 4 0,3 2-3 16,-1 2 3-16,1 0-2 0,0 2 3 0,-1 1-4 15,2 1 4-15,1 1-4 0,-1 2 3 0,1-2-2 16,3 2 1-16,0-2-1 0,1 2 3 16,0-1-5-16,2 2 4 0,0 0-2 0,2-1 2 15,1 1-3-15,17 7 3 0,-30-13-3 0,30 13 3 16,-26-12-1-16,26 12 0 0,-23-9-1 0,23 9 0 16,-20-6 0-16,20 6 2 0,0 0-1 0,-20-2 1 15,20 2 0-15,0 0 1 0,0 0-1 0,0 0-1 16,0 0 0-16,0 0-2 0,0 0 0 0,0 0 0 15,0 0-2-15,0 0 1 0,0 0-2 0,0 0 0 16,0 0 1-16,0 0 3 0,0 0 1 0,0 0 1 16,0 0 1-16,0 0-2 0,0 0 0 0,23 5 0 15,-23-5 0-15,0 0 0 0,0 0 1 0,22 8-1 16,-22-8 1-16,0 0-1 0,0 0 1 16,19 16-1-16,-19-16 1 0,0 0-2 0,21 12 2 15,-21-12-1-15,17 6 0 0,-17-6 0 0,22 5 0 16,-22-5 0-16,22 2 0 0,-22-2 0 0,24 0 0 15,-24 0 0-15,26 0 0 0,-26 0 0 0,26 0 0 16,-26 0 0-16,27 3 1 0,-27-3-1 0,24 6 0 16,-24-6 1-16,27 9-1 0,-27-9-1 15,29 12 2-15,-29-12-1 0,28 16 2 0,-28-16-3 16,29 17 3-16,-29-17-3 0,33 12 2 0,-16-8-1 16,0-1 1-16,0 1-1 0,-17-4 1 0,32 2-2 15,-15-2 1-15,0-1 0 0,-17 1-1 16,33-5 1-16,-33 5 0 0,29-3 1 0,-29 3-1 15,26-4 0-15,-26 4 1 0,19 0-2 0,-19 0 1 16,0 0-1-16,21 3-1 0,-21-3-3 16,0 0-2-16,0 0 1 0,0 0-1 0,0 0 6 15,0 0 3-15,0 0 0 0,0 0 1 0,6 20-1 16,-6-20 1-16,0 0 0 0,0 0 0 0,-20 17-1 16,20-17 0-16,0 0 0 0,-17 6 1 0,17-6-1 15,0 0-2-15,-22-4 1 0,22 4-2 0,-19-7 0 16,19 7 0-16,-22-11 1 0,22 11-1 15,-24-13 2-15,24 13-3 0,-27-17 3 0,27 17-3 16,-30-19 3-16,30 19-2 0,-33-20 3 0,15 13-3 16,-1 1 1-16,0 1 0 0,-1 2 1 15,1 0 0-15,-1 2 0 0,0-1 0 0,2 0 0 16,-2 1 0-16,2 0 0 0,1-1 0 0,-1-1-1 16,-1-1 0-16,19 4 0 0,-31-9 0 0,31 9 2 15,-31-12-2-15,31 12 1 0,-26-17 0 16,26 17 0-16,-25-17-2 0,25 17 3 0,-20-17-2 15,20 17 1-15,0 0-1 0,-17-21 4 0,17 21-1 16,0 0 6-16,0 0 0 0,0 0 0 0,0 0-1 16,0 0-3-16,0 0-1 0,0 0-2 0,0 0 0 15,0 0-3-15,-7 18 3 0,7-18-4 0,2 36 4 16,0-13-3-16,1 3 6 0,-3 2-8 16,1 0 8-16,-1 1-7 0,-1 0 7 15,-1 1-6-15,1 2 4 0,0-1-4 0,0 3 5 16,1 0-7-16,-2 0 8 0,1 1-8 0,1-3 7 15,0 0-7-15,0-3 8 0,1-3 8 0,-1-3-29 16,2-5 31-16,-2-18-33 0,2 25 16 0,-2-25-1 16,0 0-16-16,0 0-8 0,0 0-6 0,0 0-3 15,0 0 15-15,0 0 5 0,0 0-2 16,3-21-4-16,-3 21-58 0,-7-33-54 0,7 33-129 16,-3-30-155-16,-7 7-38 0,10 23 217 0</inkml:trace>
  <inkml:trace contextRef="#ctx0" brushRef="#br0" timeOffset="687.6952">12351 2875 939 0,'0'0'112'15,"0"0"-77"-15,0 0-10 0,0 0 14 0,0 0 17 16,0 0 12-16,-4-18-1 0,4 18-17 0,0-19-18 16,0 19-11-16,0 0-10 0,2-20-3 0,-2 20-5 15,0 0 9-15,0 0 10 0,0 0 8 0,0 0 4 16,0 0-6-16,0 0-11 0,0 0-7 0,0 0-5 16,0 0-2-16,0 0 1 0,0 0 5 15,18 12 4-15,-18-12-2 0,20 14 0 0,-20-14-8 16,29 11-1-16,-10-8 0 0,3 0 1 15,1-3-1-15,5-1 0 0,1-1 1 0,2-3-1 16,3-1 1-16,0-1-2 0,2-2 0 0,0-1-2 16,-2 1 2-16,-3-2-3 0,-2 1 1 0,-2 3 1 15,-4 1 0-15,-1 2-1 0,-22 4 0 16,29-1 0-16,-29 1-1 0,0 0 0 0,22 10-1 16,-22-10 1-16,0 0-1 0,3 19 1 0,-3-19-3 15,-6 18 1-15,6-18-6 0,-12 17-2 0,12-17-10 16,0 0-4-16,-22 22-8 0,22-22-5 0,0 0-13 15,-28 4-22-15,28-4-42 0,0 0-62 0,0 0-101 16,0 0-158-16,-28-22 47 0,28 22 390 0</inkml:trace>
  <inkml:trace contextRef="#ctx0" brushRef="#br0" timeOffset="1672.5474">13838 2297 594 0,'0'0'132'15,"0"0"-75"-15,-12-26-15 0,12 26 8 0,0 0 19 16,-16-19 8-16,16 19 7 0,0 0-9 0,-19-20-8 16,19 20-6-16,0 0-1 0,-17-8-4 0,17 8-2 15,0 0-7-15,-22-8-4 0,22 8-4 16,0 0-4-16,-23 6-5 0,23-6-8 16,-21 9-4-16,21-9-7 0,-26 21 0 0,26-21-7 15,-26 31 4-15,10-10-4 0,2 3 3 0,0 4-4 16,-2 2 6-16,0 2-7 0,0 4 9 0,1 0-8 15,-1 4 12-15,1 0 9 0,1-1-24 0,0-2 26 16,3-1-29-16,2-2 7 0,1-1 6 0,5-5-11 16,1-4 6-16,5-6-7 0,-3-18 3 15,14 25-2-15,-14-25 1 0,31 13-1 0,-11-11 1 16,5-2 1-16,3-5 0 0,2-2 1 0,4-4 1 16,4-2 2-16,1-4-4 0,1-4 3 0,-1-1-7 15,-1-2 6-15,-1 1-6 0,-1 1 4 0,-4 1-3 16,-1 3 4-16,-4 1-4 0,-4 2-14 15,-6 3 13-15,-17 12-15 0,24-19 33 0,-24 19-16 16,0 0 16-16,0 0-15 0,0 0 0 16,0 0 2-16,0 0 2 0,0 0-1 0,0 0 0 15,0 0-3-15,0 0-16 0,0 0 31 0,0 0-32 16,-1 27 33-16,-2-10-14 0,2 6-4 0,4 3 5 16,1 4-5-16,4 1 6 0,1 1-6 0,4-2 6 15,4-1-7-15,1-3 7 0,4-5-6 0,0-4 2 16,3-6-1-16,1-5 1 0,1-6 1 15,2-7 1-15,-1-5 2 0,1-6-3 16,-1-6 5-16,0-5-1 0,-4-5 9 0,-1-5-5 16,-2-3 7-16,-4-4-14 0,-5-4-13 0,-2 3 21 15,-5-1-23-15,-4 3 24 0,-4 2-5 0,-3 5-8 16,-3 4 7-16,-5 2-6 0,-3 6 3 0,-3 3-3 16,1 5 3-16,1 3-3 0,18 15 2 0,-27-18-3 15,27 18 0-15,-18-8-5 0,18 8-12 16,0 0-32-16,0 0-60 0,0 0-92 0,0 0-115 15,20 13-239-15,-20-13 46 0,35 16 343 0</inkml:trace>
  <inkml:trace contextRef="#ctx0" brushRef="#br0" timeOffset="18573.8543">16226 445 617 0,'0'0'38'0,"0"0"-19"15,0 0-19-15,0 0-8 0,-7-21-12 0,7 21-7 16,0 0-16-16,-3-25-8 0,3 25-7 0,1-29 0 16,0 11 11-16,0-1 1 0,2 2 6 0,-3-4 6 15,3 2 2-15,-2 2 10 0,4-1 15 16,-5 18 1-16,11-28 6 0,-11 28 11 0,12-22 8 15,-12 22 9-15,0 0 3 0,0 0 0 0,19-14-9 16,-19 14 27-16,0 0 21 0,0 0 10 0,0 0 6 16,7 20-24-16,-7-20-38 0,0 0 2 15,5 28-4-15,-6-7-6 0,-3 3 12 0,2 16-15 16,-1-8-1-16,-1 5-1 0,1 4 3 0,-4 3-1 16,2 8 0-16,-3-2 0 0,5 13 25 15,-6-11-20-15,4 6-7 0,3 8 11 0,-2-1-23 16,3 16 31-16,0 0 12 0,-4 9 2 0,1 1-26 15,-3 14 14-15,3-3-13 0,-3 9 1 0,3 4 25 16,-3-1-3-16,2 8-21 0,-2-4 11 0,3 4-20 16,-2 3-13-16,3 3 31 0,-2 5-8 15,0 9-3-15,-1 0 7 0,1 10-5 0,-4 1-4 16,2 8-5-16,0 5-4 0,0 5 0 16,-1 7 3-16,6 10 19 0,-5-1 0 0,4 8-8 15,-3 0 5-15,2 7-2 0,-1 6 1 0,2 6-7 16,-2 1-14-16,1 1-8 0,1 3 1 0,0 6 13 15,2 6 1-15,2 6 0 0,0 4-3 0,2 2-17 16,-1 1-2-16,-2 1 2 0,3 4 1 0,-3 3 0 16,0 8 14-16,0 8 5 0,-4 9-14 15,2 0 13-15,-4 8-10 0,1 2-7 0,-3 2 12 16,1 6-3-16,-3 5-4 0,-1 3-2 0,2 8-2 16,-2 5 12-16,0 2 11 0,4 5 4 15,-3 1 4-15,3 5-6 0,-1 3-10 0,2 4 5 0,1 2-10 16,2 2-19-16,-1-4 14 0,2 3-13 15,-1-4 11-15,1-2 1 0,0 1-6 0,2-7-18 16,5-2-20-16,-6-11-17 0,8 1-37 16,-14-32-33-16,16-15-102 0,-23-37-86 0,5-41-193 15,9-20 165-15,-25-48 348 0</inkml:trace>
  <inkml:trace contextRef="#ctx0" brushRef="#br0" timeOffset="20216.8092">16005 7840 768 0,'0'0'172'0,"6"-23"-96"0,-6 23-10 0,-5-23 0 15,5 23-4-15,-6-23 8 0,6 23-11 0,0 0-2 16,-17-19-7-16,17 19-8 0,-19-6-8 15,19 6-12-15,-25-4-6 0,25 4-4 0,-27 4-3 16,27-4 1-16,-28 7 1 0,28-7 0 0,-25 12 6 16,25-12 3-16,-24 19 2 0,24-19-5 0,-21 20 2 15,21-20-7-15,-16 22 0 0,16-22-4 16,-9 20 0-16,9-20-4 0,-4 20 2 0,4-20-2 16,0 0 0-16,4 22-1 0,-4-22 1 0,0 0-4 15,16 16 2-15,-16-16-1 0,17 10 0 16,-17-10 0-16,21 6 1 0,-21-6-2 0,26 0 0 15,-26 0 1-15,32-10-1 0,-13 3 2 0,-1-4-3 16,-1-1 3-16,0 0-4 0,0-1 3 0,0-2-2 16,-17 15 3-16,27-29-3 0,-27 29 1 0,18-26-1 15,-18 26 2-15,10-20 0 0,-10 20 2 0,0 0-1 16,-2-17 1-16,2 17-2 0,0 0 0 16,-25-8 0-16,25 8 0 0,-26 1 0 0,9 3-1 15,-2 2 1-15,0 2-1 0,-2 2 2 16,-1 2 0-16,-1 3 0 0,3 2-2 0,0 1 8 15,2 1 0-15,2 0 9 0,1 0 0 0,4 1 0 16,3-2-7-16,3 0 2 0,3-1-10 0,2 0 2 16,0-17-4-16,9 27 1 0,-9-27-2 0,21 16 2 15,-21-16-2-15,33 6 1 0,-12-8 1 16,-1-2-1-16,6-6 2 0,-1-2-2 0,2-5 2 16,1-3-3-16,0-2 4 0,-1-1-4 0,-2-2 4 15,-2 1-5-15,-3 1 6 0,-2 1-7 0,-4 2 5 16,-4 2-3-16,-10 18 3 0,10-29-2 0,-10 29 2 15,0-23-3-15,0 23 3 0,-13-21-1 16,13 21 2-16,-25-14-2 0,25 14 1 0,-34-10-3 16,14 9 2-16,-1 1 1 0,-2 3-2 15,0 2 2-15,1 5-2 0,1 1-2 0,1 3 3 16,0 4 5-16,2 3-1 0,2 2 8 0,5 4-7 16,3 0 5-16,2 2-7 0,2 2 6 0,5-1-7 15,3-1 5-15,3-2-6 0,5-5 2 0,0-3-5 16,7-7 2-16,1-5-1 0,3-5 1 0,3-5 1 15,3-4-1-15,2-8 1 0,0-3-2 16,1-8 4-16,-2-3-3 0,-2-3 6 0,0-1-5 16,-4 2 5-16,0 2-6 0,-9 2 8 0,-4 4-2 15,-7 5 1-15,-4 18-8 0,-7-24 0 0,7 24 0 16,-27-12 0-16,6 10 0 0,-3 5 0 16,-3 3 0-16,-1 7 0 0,-2 4 0 0,-2 6 0 15,1 4 0-15,0 4 0 0,4 1 0 0,3-1 0 16,5-2 0-16,4-6 0 0,15-23 0 15,-12 23 0-15,12-23 0 0,0 0 0 0,22-16 0 16,-2-1 0-16,7-9 0 0,5-6 0 0,1-9 0 16,6 3-44-16,-5-17-118 0,24 14-449 0,-20-6-15 15,3 12 30-15</inkml:trace>
  <inkml:trace contextRef="#ctx0" brushRef="#br0" timeOffset="20998.0364">16686 7868 1072 0,'0'0'347'16,"-19"6"-284"-16,19-6-22 0,0 0-17 0,0 0-12 16,0 0-8-16,0 0-1 0,0 0 5 0,0 0 3 15,24 18 2-15,-24-18 4 0,24 9-1 0,-24-9 3 16,32 3 12-16,-11-3 1 0,-1-6-4 15,6 0 5-15,-4-3-8 0,3-1-9 0,-2-5 7 16,1 3-10-16,-5-3-2 0,0 0-2 16,-4-2 0-16,0 0-10 0,-15 17 5 0,19-31-5 15,-19 31 5-15,10-28 0 0,-10 28-2 0,-1-23 0 16,1 23-2-16,-10-17-2 0,10 17 3 0,-23-12-4 16,6 10 2-16,-3 3 0 0,-2 2 0 0,-1 2 3 15,-2 1-2-15,-3 2 2 0,-3 2 1 0,0 6 8 16,0 4 4-16,5 1 10 0,-1 2-4 0,4 3 5 15,3-3-7-15,3 1-2 0,5-2-8 16,5-1 0-16,3-1-8 0,5 0-1 16,3 1 0-16,5-1 0 0,1 0 0 0,5-3 0 15,2-3 0-15,3-2 0 0,3-2 0 0,1-4-11 16,4-2-14-16,-1-7-16 0,7 2-32 0,-6-12-31 16,13 12-57-16,-18-27-85 0,25 16-230 0,-14-5-40 15,0-5 123-15</inkml:trace>
  <inkml:trace contextRef="#ctx0" brushRef="#br0" timeOffset="21544.9379">17540 7732 888 0,'0'0'242'15,"0"0"-171"-15,-22-19 18 0,22 19-19 0,0 0 6 16,0 0-6-16,-24-18-14 0,24 18-8 0,-21-1-12 16,21 1-1-16,-27 6-3 0,27-6 3 0,-33 21-1 15,15-4 1-15,-5 1-7 0,2 7 2 0,-2 3-9 16,0 3 7-16,1 1-8 0,0 2 3 16,4 0-10-16,1-1 3 0,3-1-11 0,4-8 6 15,4-6-7-15,6-18 0 0,-1 17-4 0,1-17-1 16,0 0 0-16,30-5 0 0,-11-7 5 15,5-6-4-15,3-10 3 0,4-7-4 0,4-2 3 16,0-2-5-16,6 1 5 0,-1 3-7 0,-4 2 8 16,-1 2-7-16,-5 6 7 0,-5 2-6 0,-2 6-14 15,-6 2 15-15,-17 15-14 0,22-10 17 16,-22 10 1-16,0 0 1 0,0 0 0 0,0 0-1 16,0 0-2-16,0 0 1 0,-16 18 15 0,16-18-17 15,-23 30 16-15,10-9-14 0,-2 3-4 0,-1 4 6 16,2 4-7-16,-1 6 7 0,1 8-7 0,-1 6 8 15,-1 6-7-15,0 2 8 0,2 4-9 16,-2 0-4-16,4 0 12 0,0-1-12 16,3-5 18-16,3-6 2 0,-1-7-6 0,3-9 2 15,1-8-8-15,3-8 0 0,0-20 0 0,0 0 0 16,19 10 0-16,-19-10 0 0,38-29 0 0,-12 0 0 16,5-11 0-16,2-7 0 0,3-8-13 0,1-5 3 15,3 2-33-15,-2-1-2 0,3 8-32 0,-7-7-37 16,11 18-56-16,-22-24-103 0,22 16-266 0,-10 4 33 15,-3-6 250-15</inkml:trace>
  <inkml:trace contextRef="#ctx0" brushRef="#br0" timeOffset="21998.061">18024 7684 1383 0,'0'0'137'0,"-6"-17"-44"0,6 17-19 0,0 0 1 16,0 0-29-16,0 0-16 0,-16 17-12 0,16-17-5 16,-11 31 0-16,3-11-3 0,2 2 3 15,-2 5-8-15,3 0 10 0,-1 4-7 0,3 1 9 16,-1 2-8-16,3 4 9 0,2-2-11 15,0-1 3-15,4-4-6 0,2-6-1 0,2-6-6 16,-9-19 4-16,22 20-3 0,-22-20 3 0,31 4-2 16,-9-10 2-16,1-5 0 0,3-6-4 0,-1-9 5 15,3-6-7-15,-1-10 6 0,1-3-5 0,-1-1 7 16,-3-1-11-16,-1 6 6 0,-6 2-9 16,-2 3 10-16,-2 4-4 0,-4 5-11 0,-2 4 25 15,0 3-25-15,-7 20 26 0,4-20-6 0,-4 20-2 16,0 0 0-16,0 0-2 0,-21 7-3 0,21-7 2 15,-13 27-4-15,7-8-4 0,1 4 23 0,3 5-23 16,-1 1 25-16,2 2-16 0,0 1-3 16,1-1 6-16,1-2-8 0,0 0 5 0,2-5-3 15,0-1-2-15,2-5-15 0,-5-18-9 16,20 22-34-16,-20-22-34 0,36 1-87 0,-30-24-33 16,31 10-222-16,-14-5-73 0,-5-18 123 0</inkml:trace>
  <inkml:trace contextRef="#ctx0" brushRef="#br0" timeOffset="22169.9431">18684 7634 1695 0,'-17'26'107'15,"5"6"-69"-15,1-1 7 0,3 4-14 0,-1-1-17 16,1-1 5-16,-1-3-11 0,2-4-3 16,1-3-6-16,5-2 2 0,1-4-5 0,0-17-4 15,9 27-16-15,-9-27-22 0,17 9-29 0,-17-9-32 16,26-8-75-16,-26-19-163 0,13 9-201 0,1-1 38 15,-8-16 392-15</inkml:trace>
  <inkml:trace contextRef="#ctx0" brushRef="#br0" timeOffset="22295.0245">18656 7168 1713 0,'-33'-6'61'0,"16"6"-28"0,17 0-15 15,-23 4-3-15,23-4-3 0,0 0-16 16,0 0-33-16,-20-7-47 0,20 7-73 0,1-26-105 15,-1 26-308-15,22-35 64 0,-12 6 275 16</inkml:trace>
  <inkml:trace contextRef="#ctx0" brushRef="#br0" timeOffset="22482.4516">18931 7210 1074 0,'-5'43'389'0,"11"26"-220"0,-18-15-66 0,9 12-12 15,-8-6-22-15,2 1-35 0,-3-1 6 0,1-2-18 16,-2-9 1-16,-1-2-12 0,6-5-13 16,2-7 5-16,3-5-12 0,1-7-8 0,5-4-24 15,-3-19-35-15,17 26-66 0,-17-26-130 0,0 0-327 16,27-14 35-16,-27 14 259 0</inkml:trace>
  <inkml:trace contextRef="#ctx0" brushRef="#br0" timeOffset="22779.3321">19177 7596 1011 0,'-3'-24'358'0,"3"24"-234"15,-3-23-21-15,3 23-18 0,0 0-10 0,0 0-25 16,0 0-23-16,-20 7-14 0,20-7-9 16,-16 33 5-16,9-9-6 0,1 5-8 0,-2 4 26 15,0 3-26-15,1 1 23 0,3 2-10 0,1 0-12 16,1-3 6-16,4-2-16 0,0-3 3 0,5-3-11 16,-1-8-20-16,9-3-25 0,-15-17-54 0,30 9-140 15,-26-26-113-15,14 6-157 0,4-1 78 0,-12-24 453 16</inkml:trace>
  <inkml:trace contextRef="#ctx0" brushRef="#br0" timeOffset="22935.5991">19190 6887 1829 0,'-19'17'51'0,"-1"1"-30"15,4 2-1-15,4-2-6 0,1-1-3 16,11-17-11-16,-17 29-2 0,17-29-15 0,-8 17-6 15,8-17-16-15,0 0-50 0,10 20-11 0,-10-20-60 16,18 12-84-16,-18-12-213 0,0 0-49 0,25 11 198 16</inkml:trace>
  <inkml:trace contextRef="#ctx0" brushRef="#br0" timeOffset="23482.4753">19213 7282 1026 0,'9'-17'98'0,"-9"17"-42"0,24-18 21 0,-6 10 4 15,-7-9 3-15,6 9-24 0,-17 8-8 0,20-18-6 16,-20 18-1-16,0 0-2 0,0 0 2 16,0 0 2-16,0 0-7 0,0 0-3 15,0 0-13-15,0 0-3 0,13 22-2 0,-10-3 3 16,-2 5-4-16,1 5 2 0,-2 5-8 0,1 3 0 15,2 5-8-15,-2 2 4 0,2 3-8 0,-1 2 11 16,-1-2-9-16,-1 0-5 0,0-2 20 0,1-3-23 16,-1-1 18-16,0-3-7 0,0-5-8 15,0-4 6-15,0-8-5 0,2-1 4 0,-2-20-4 16,5 29 3-16,-5-29-1 0,0 0 0 0,0 0 1 16,0 0 1-16,0 0 0 0,0 0 0 0,4-17 1 15,-2-1-4-15,0-4 3 0,2-4-4 0,-1 1 4 16,2-2-4-16,1-2 6 0,2 2-7 15,0-2-10-15,2 0 20 0,1 1-21 0,1 0 21 16,1 3-5-16,-1 0-4 0,5 5 2 16,-2 0-2-16,0 3 3 0,-15 17-1 0,28-24 3 15,-28 24-4-15,22-7 0 0,-22 7-2 0,19 5-1 16,-19-5 2-16,19 18-4 0,-19-18 0 0,19 30-3 16,-12-10 5-16,0 3-3 0,-1 2-4 0,-2 3 25 15,0 2-23-15,-2 3 25 0,-2-1-12 0,-2 3-7 16,-2-2 8-16,-2 0-8 0,-3 1 10 0,-3-3-2 15,-1 0 7-15,-5-5-4 0,-2-3 0 16,-1-5-4-16,0-6-4 0,-3-3 0 0,1-5 0 16,0-6 0-16,1-3 0 0,2-6-15 15,-1-8-20-15,6-2-21 0,-2-13-54 0,19 16-108 16,-21-16-381-16,21 1 0 0,0-2 185 0</inkml:trace>
  <inkml:trace contextRef="#ctx0" brushRef="#br0" timeOffset="24109.0951">19826 7707 989 0,'-24'-20'308'0,"24"20"-236"16,0 0-4-16,0 0-19 0,0 0 15 0,0 0-30 15,0 0-1-15,0 0-4 0,0 0-2 0,0 0 4 16,0 0 5-16,12 26 4 0,-12-26-8 16,10 29 0-16,-8-9-10 0,3 5 3 0,-4 2-9 15,1 3 3-15,-4-1-7 0,1-1 6 0,-1-2-7 16,-1 0 4-16,1-3-5 0,-1-3 1 0,3-20-2 15,-6 27 2-15,6-27-1 0,0 0-3 0,0 0-1 16,0 0-5-16,0 0-1 0,0 0 0 16,0 0 0-16,-7-30 0 0,6 4 0 0,0-3 0 15,1-2 0-15,1-2 0 0,0-1 0 0,0 0 0 16,0 2 0-16,1-2 0 0,-2 3 0 0,1 0 0 16,-1 3 0-16,2 5 0 0,-1 3 0 0,-1 20 0 15,5-25 0-15,-5 25 0 0,0 0 0 16,0 0 0-16,0 0 0 0,0 0 0 0,0 0 0 15,19 3 0-15,-19-3 0 0,23 11-12 16,-6-4-19-16,-17-7 0 0,36 9-13 0,-16-10 0 16,6 1-13-16,0-9-13 0,9 7-15 0,-7-13-18 15,14 10-24-15,-17-16-32 0,20 15-38 0,-19-17-54 16,11 8-63-16,1 9-69 0,-21-15 245 0</inkml:trace>
  <inkml:trace contextRef="#ctx0" brushRef="#br0" timeOffset="24265.7773">20354 7511 764 0,'0'0'228'0,"-11"37"-44"0,-7-23-37 15,17 21-11-15,-18-17-19 0,16 16-28 0,-12-10 12 16,10 8-44-16,-4-5 7 0,4 3-22 0,-1-4-16 16,3 1-5-16,2-3-8 0,3-1 0 15,0-5-10-15,1-1 4 0,-3-17-7 0,14 23 0 16,-14-23-5-16,20 15-1 0,-20-15-7 0,28 3-11 16,-28-3-15-16,27-13-36 0,-6 7-44 15,-16-23-94-15,24 10-310 0,-13-8-25 0,-2-7 102 16</inkml:trace>
  <inkml:trace contextRef="#ctx0" brushRef="#br0" timeOffset="24437.5884">20353 7381 1461 0,'0'0'247'0,"-22"16"-224"0,22-16-16 15,0 0 1-15,0 0 1 0,0 0-2 0,0 0-5 16,0 0-4-16,17 4-1 0,-17-4-21 0,25-14-36 15,-17-7-73-15,21 20-131 0,-29 1-279 0,29-27 30 16,-5 23 292-16</inkml:trace>
  <inkml:trace contextRef="#ctx0" brushRef="#br0" timeOffset="24781.3456">20614 7543 1379 0,'14'41'229'0,"-25"-14"-162"0,12 4-14 0,-7-8 28 16,7 6-33-16,-6-7 14 0,4 2-20 0,0-3-14 15,2-1 1-15,0-2-8 0,-1-18-13 0,10 28-8 16,-10-28 0-16,0 0 0 0,22 17 0 16,-22-17 0-16,24 1 0 0,-24-1 0 0,34-12 0 15,-16 0 0-15,3-4 0 0,0-4 0 0,-2-3 0 16,2-3 0-16,-3-1 0 0,-2-1 0 0,-3 1 0 16,0 2 0-16,-4 1 0 0,-1 1 0 0,-4 1 0 15,-1 2 0-15,-1 1 0 0,-1 0 0 0,1 2 0 16,-1 0 0-16,0 0 0 0,-1 17-1 15,5-23-8-15,-5 23-2 0,0 0 0 0,0 0 0 16,0 0 4-16,0 0 0 0,0 0 6 0,18 29-1 16,-17-7 1-16,-1 7-2 0,-1 3 6 15,-2 6-7-15,1 1-4 0,0 1 20 0,0-1-19 16,0-1 19-16,2-4-10 0,4-3-11 0,0-8-6 16,4-1-16-16,-8-22-9 0,23 23-28 0,-23-23-21 15,34 4-35-15,-23-24-66 0,26 14-119 16,-12-19-203-16,4-10 24 0,8 6 371 0</inkml:trace>
  <inkml:trace contextRef="#ctx0" brushRef="#br0" timeOffset="25234.5176">21360 7383 1656 0,'-21'12'111'0,"11"8"-42"16,-3-1-25-16,1 5-7 0,0 0-14 15,1 3-3-15,0 0-6 0,2-2-1 0,1 0-6 16,2 2 3-16,2-3-9 0,-1 0-9 0,2-1 22 15,0-1-24-15,2-1 25 0,2-4-13 0,3 0-4 16,-4-17 4-16,5 23-4 0,-5-23 1 0,0 0 1 16,0 0-2-16,18 6 1 0,-18-6 2 0,0 0 1 15,17-32-3-15,-10 12 3 0,3-5-5 16,-3-4-11-16,0-1 23 0,1-1-22 0,-3 0 22 16,2 1-4-16,-2 2-7 0,0 1 6 0,-2 2-5 15,0 4 3-15,-1 2-3 0,-2 19 3 16,3-19-3-16,-3 19 3 0,0 0 0 0,0 0 1 15,0 0 2-15,0 0-1 0,1 21 1 0,-1-21-3 16,6 23 1-16,-6-23-3 0,13 20 0 0,-13-20 1 16,17 17 2-16,-17-17 2 0,22 15-5 15,-22-15 0-15,25 6 0 0,-25-6 0 0,29-6 0 16,-29 6 0-16,37-22 0 0,-15 5 0 0,4-2 0 16,2-4 0-16,0 0 0 0,0-2 0 0,-2 1 0 15,-2 3 0-15,-3 2 0 0,-2 6 0 0,-19 13 0 16,22-14 0-16,-22 14 0 0,0 0 0 0,0 0 0 15,0 0 0-15,9 20 0 0,-7-2 0 0,-4 5 0 16,0 4 0-16,-2 4 0 0,-1 3 0 16,2 1 0-16,2 0 0 0,-1 0 0 15,4-3 0-15,0-6 0 0,3 0 0 0,-3-8-13 16,9 5-82-16,-11-23-126 0,18 13-416 0,-18-13 35 16,0 0 124-16</inkml:trace>
  <inkml:trace contextRef="#ctx0" brushRef="#br0" timeOffset="25406.3579">21967 7634 2047 0,'0'0'0'15,"-20"10"0"-15,20-10 0 0,-21 4 0 0,21-4 0 16,0 0 0-16,-21-6 0 0,21 6 0 16,0 0 0-16,-17-19 0 0,17 19 0 0,-9-20 0 15,9 20 0-15,-7-18-48 0,7 18-240 16,0 0-386-16,0 0 47 0,0 0 218 0</inkml:trace>
  <inkml:trace contextRef="#ctx0" brushRef="#br0" timeOffset="32064.0803">15964 1987 983 0,'0'0'289'0,"-29"-5"-234"15,10 2-1-15,19 3-34 0,-26 1 4 0,26-1-5 16,-20 0-3-16,20 0-4 0,0 0-6 0,-21-4-3 16,21 4-1-16,0 0 0 0,0 0-3 0,0 0-1 15,0 0-2-15,0 0 17 0,0 0-14 0,0 0 23 16,27-16-10-16,-7 12-1 0,2-5-25 0,6-1 21 15,1 0-27-15,2-4 20 0,1 1 3 16,1 1-5-16,-2 1 5 0,1 0-3 16,-2 1 0-16,0 3-3 0,-4 1 2 0,0 2-3 0,-4 2 6 15,-3 2-2-15,-2 1 1 0,-17-1 1 0,25 7-1 16,-25-7 2-16,0 0-2 0,19 19 2 0,-19-19-3 16,0 0 2-16,1 18 0 0,-1-18 2 15,0 0-1-15,0 0 1 0,-17 9 1 0,17-9 2 16,-19 2 4-16,19-2 14 0,-29 0 8 15,29 0 2-15,-40-6 9 0,15 2-12 0,-3-2 0 16,0 2-3-16,-3-1-4 0,1 3-4 0,0 0-2 16,0 2-7-16,2 1-3 0,2 1-5 0,2 2-3 15,2 0 1-15,4 3-4 0,1-1 3 0,17-6-3 16,-23 18 2-16,23-18-1 0,-11 19 1 0,11-19-4 16,1 22-12-16,-1-22 34 0,18 22-34 15,-1-12 37-15,5-3-24 0,4-4-1 0,4 0 3 16,8-7-1-16,2-2-2 0,5-4-24 0,1-2 26 15,1-1-38-15,2-3 31 0,1 3-16 0,-3-1-2 16,1 3-5-16,-8-1-7 0,4 7-9 16,-13-5-10-16,3 11-17 0,-13-6-12 0,2 14-5 15,-23-9 7-15,21 12 29 0,-21-12 22 0,0 23 49 16,0-23-15-16,-22 30 25 0,4-10-19 16,-8 1 13-16,1 0 7 0,-11-3 29 0,5 6 1 15,-7-14 3-15,6 9-9 0,-2-13-20 0,4-2-12 16,2-4-10-16,4-5-6 0,5-2-8 0,2-11-30 15,17 18-52-15,-20-41-71 0,27 16-235 0,-1 4-77 16,-4-21 131-16</inkml:trace>
  <inkml:trace contextRef="#ctx0" brushRef="#br0" timeOffset="32798.8502">17348 1680 1482 0,'0'0'47'0,"0"0"-22"16,0 0-16-16,0 0-8 0,0 0-2 15,0 0 5-15,0 0 2 0,0 0 1 0,0 0 0 16,-14 34-2-16,11-7-8 0,-2 9 10 0,-1 3-8 16,0 4 10-16,0 2 21 0,0-2-35 0,1 5 31 15,2-3-32-15,1-5-6 0,-1-5-20 16,8-1-42-16,-7-13-26 0,13 12-39 0,-11-33-48 15,11 32-162-15,-2-15-77 0,-9-17 97 0</inkml:trace>
  <inkml:trace contextRef="#ctx0" brushRef="#br0" timeOffset="32955.0855">17122 2090 1459 0,'-22'-3'76'0,"-10"-4"-33"15,14 5-6-15,18 2 2 0,-22-9-1 0,22 9-3 16,0 0-9-16,0 0-18 0,0 0-5 0,0 0-1 15,30-26-1-15,-7 10 1 0,7-1-3 16,4-1 2-16,2 1-18 0,9 4-74 16,-10-13-29-16,19 23-143 0,-21-11-279 0,9-4 60 15,5 11 229-15</inkml:trace>
  <inkml:trace contextRef="#ctx0" brushRef="#br0" timeOffset="33439.473">18085 1579 1561 0,'0'0'36'0,"-26"-9"-16"0,26 9 1 0,0 0 14 16,-24 2 5-16,24-2-6 0,-26 18-6 15,9-2-13-15,-1 12 2 0,-3 5-4 0,0 6 6 16,-4 6-7-16,2-1 4 0,1 2-10 0,2 0 7 15,-1-3 24-15,3 4-24 0,1-3 19 0,3-2-24 16,2-3-9-16,5-8 7 0,2-5-6 0,1-5 4 16,4-21-4-16,0 28 1 0,0-28-1 0,0 0 2 15,0 0-3-15,0 0 1 0,0 0 1 0,22 9 1 16,-22-9 5-16,16-18 1 0,-5-3 4 16,1-7-4-16,4-13 4 0,-2-4-8 0,2-4-15 15,0 0 17-15,-1 3-16 0,0 1 19 16,-2-3 3-16,-1 0-12 0,0-4 0 0,1 1 0 15,1 6 0-15,0 3 0 0,2 13 0 0,-1 5 0 16,0 7 0-16,-15 17 0 0,27-16 0 0,-27 16 0 16,20 3 0-16,-20-3 0 0,22 20 0 15,-8-3 0-15,2 4 0 0,2 5 0 0,-2 1 0 16,-1 9 0-16,-1 2 0 0,0-1 0 0,-1 4 0 16,0-1 0-16,1 3 0 0,-2 1 0 0,-1 1 0 15,1 5 0-15,-2-1 0 0,-2-2 0 0,1 1 0 16,-7-10 0-16,3 0 0 0,-5-4-34 0,3-1-32 15,-7-7-12-15,9 3-43 0,-5-29-67 0,1 28-173 16,-1-28-192-16,0 0 51 16,0 0 359-16</inkml:trace>
  <inkml:trace contextRef="#ctx0" brushRef="#br0" timeOffset="33580.1049">18000 2027 1807 0,'-19'11'87'0,"-1"-5"-46"0,20-6-9 0,-22 11-15 16,22-11-3-16,0 0-11 0,0 0-5 0,0 0-1 15,17 13-4-15,4-9-11 0,2-6-18 16,13 4-44-16,-4-27-99 0,30 18-433 0,-16-12 33 16,3 1 95-16</inkml:trace>
  <inkml:trace contextRef="#ctx0" brushRef="#br0" timeOffset="34517.9312">10350 13707 686 0,'46'-6'67'0,"-4"2"-37"16,2 1-13-16,-3 0-12 0,-1 3-5 0,0 3 1 16,0-1-4-16,-2 2-10 0,1 1-59 0,-3-2-108 15,-11-6-158-15,23 16 139 0,-23-20 199 16</inkml:trace>
  <inkml:trace contextRef="#ctx0" brushRef="#br0" timeOffset="34705.4248">11996 13764 561 0,'41'16'179'0,"-8"-6"-111"0,4 5 6 0,-2-7-15 16,2 3-4-16,-2-6-14 0,6 1-11 0,-2-7-13 15,2 0-7-15,4-5-4 0,1-2-4 0,4-1 1 16,1-3-4-16,3 0-41 0,-5-9-59 0,10 8-100 16,-2 4-207-16,-10-16 57 0,17 20 351 0</inkml:trace>
  <inkml:trace contextRef="#ctx0" brushRef="#br0" timeOffset="34846.0289">13767 13760 744 0,'47'14'120'15,"-7"-10"-34"-15,6 5-20 0,-2-6-12 16,4 3-7-16,-3-6-14 0,7 2-4 0,-6-5-16 16,4 0-7-16,1-2-4 0,0-1-6 15,4 2-38-15,-6-6-65 0,12 9-74 0,-10-4-151 16,-1-7-48-16,17 17 227 0</inkml:trace>
  <inkml:trace contextRef="#ctx0" brushRef="#br0" timeOffset="35049.2506">16123 13603 1077 0,'22'2'301'0,"1"23"-189"16,-23-25-33-16,26 30-26 0,-26-30-13 0,18 25-2 15,-18-25-16-15,11 20-4 0,-11-20-11 0,0 0-9 16,1 19-23-16,-1-19-28 0,0 0-61 15,-18 2-126-15,18-2-299 0,0 0 9 0,-26-15 287 16</inkml:trace>
  <inkml:trace contextRef="#ctx0" brushRef="#br0" timeOffset="35939.8366">15995 13642 882 0,'9'-26'78'0,"-9"26"-2"0,6-21 3 0,-6 21-8 16,9-21-6-16,-9 21-9 0,0 0-5 0,13-17-7 15,-13 17 1-15,0 0-1 0,0 0-8 16,0 0-7-16,0 0-10 0,0 0-13 0,-24-2-2 16,24 2 2-16,-26 19-3 0,26-19 7 0,-28 30 0 15,12-8 8-15,-2-1-3 0,2 3 6 0,-2-1-6 16,6 0 5-16,-2-4-8 0,14-19-3 0,-13 29-6 16,13-29-2-16,0 19-3 0,0-19 2 15,0 0-1-15,21 15 1 0,-21-15 0 0,25-1 0 16,-5-5 2-16,0-5-1 0,4-3 3 15,1-2-3-15,2-5 5 0,1-1-4 0,-1-4 5 16,-2-2-7-16,-2-1 6 0,-3-1-8 0,-5 3 6 16,-4 4-4-16,-5 1 13 0,-6 22 2 0,-3-31 8 15,3 31-3-15,-20-22-5 0,20 22-8 0,-34-12-3 16,12 9-2-16,-3 5-1 0,-1 3 0 0,-2 3-3 16,2 3 6-16,-1 5-4 0,1 2 5 0,1 2 0 15,3 3 6-15,1-1-2 0,5 3 5 16,5-3-7-16,3-2 0 0,8-20-6 15,0 25 1-15,0-25-3 0,18 14 1 0,-18-14-1 16,31 9 1-16,-13-9 1 0,4-1-1 0,2-4 2 16,2-2 0-16,-1-5 4 0,-1-1 2 0,-2-4 4 15,-2 3 0-15,-20 14 3 0,24-27-1 0,-24 27 7 16,0 0-2-16,1-21-3 0,-1 21-15 16,-18-9-1-16,18 9 0 0,-32-6 0 0,14 7 0 15,0 2 0-15,0 3 0 0,18-6-11 0,-28 14-10 16,28-14-10-16,-18 18-7 0,18-18-7 0,0 0-16 15,10 31-23-15,-10-31-18 0,31 19-54 0,-31-19-65 16,49 4-140-16,-20-1-136 0,1-10 79 0,15 15 418 16</inkml:trace>
  <inkml:trace contextRef="#ctx0" brushRef="#br0" timeOffset="36205.5222">16704 13601 1383 0,'-21'-38'366'16,"21"38"-280"-16,0 0-29 0,0 0-21 15,0 0-12-15,0 0-8 0,0 0-8 0,0 0-5 16,0 0-4-16,0 0 0 0,0 0-2 0,0 0-3 15,28 23-11-15,-28-23-8 0,35 16-16 16,-16-14-20-16,13 9-24 0,-9-16-33 0,21 17-66 16,-19-25-91-16,24 14-149 0,-2-3-56 0,1-14 223 15</inkml:trace>
  <inkml:trace contextRef="#ctx0" brushRef="#br0" timeOffset="36830.4816">17613 13113 771 0,'0'0'151'0,"-22"23"-84"0,11-6 12 15,-7-4-9-15,4 10 0 0,-5-2-19 0,4 8-2 16,-4-4 0-16,3 8-35 0,-5 1 22 0,6 3-34 15,-5 2 14-15,6 5 13 0,-2-6-6 0,5 6 7 16,-1-2-15-16,2 3 4 0,1-3-15 0,3-1 9 16,0-4-13-16,4-5 7 0,-1-6-10 0,5-7 7 15,-2-19 0-15,0 0 9 0,0 0 6 16,19 15 8-16,-19-15 13 0,16-17 3 0,-8-4 7 16,7-3-12-16,-4-12 0 0,1-4-12 15,0-7 6-15,2-3-8 0,-1 0 10 0,3 1-11 16,-3-1 5-16,2-1-12 0,-4 1-7 0,2 0 8 15,-3 0-17-15,-2 6 0 0,2-2 0 0,-1 2 0 16,-1 2 0-16,4 2 0 0,0 7 0 0,2 7 0 16,-1 9 0-16,-13 17 0 0,23-15 0 15,-23 15 0-15,22 3 0 0,-22-3 0 0,24 26 0 16,-10 0 0-16,0 8 0 0,1 2 0 0,-2 9 0 16,0 1 0-16,-2 4 0 0,-3 6 0 0,-1 2 0 15,1 2 0-15,-1 1 0 0,0-1 0 0,-1 0 0 16,2-3 0-16,-1-3 0 0,-1-2 0 15,1-5 0-15,-2-7-9 0,1-4-24 16,-2-8-1-16,3-4-24 0,-7-24-9 0,11 32-43 16,-11-32-56-16,0 0-141 0,0 0-277 0,0 0 74 15,15-26 342-15</inkml:trace>
  <inkml:trace contextRef="#ctx0" brushRef="#br0" timeOffset="36986.7974">17472 13439 1338 0,'-17'19'343'15,"-5"-18"-257"-15,22-1-28 0,0 0-26 0,0 0-9 16,0 0-4-16,1 17 0 0,-1-17-2 0,39 5-1 16,-11-10-8-16,6-2-6 0,5-5 0 15,2-3-17-15,6-1-19 0,-4-9-54 0,13 15-99 16,-18-26-258-16,17 14-144 0,-7 2 39 0,-5-8 496 16</inkml:trace>
  <inkml:trace contextRef="#ctx0" brushRef="#br0" timeOffset="37127.3403">18216 13549 1826 0,'0'0'90'16,"-21"10"-27"-16,21-10-22 0,0 0-17 0,0 0-21 15,0 0-3-15,0 0 0 0,-18-12 0 0,18 12 0 16,0 0-19-16,-6-23-28 0,6 23-49 16,-5-25-116-16,5 25-424 0,12-24 27 15,-12 24 182-15</inkml:trace>
  <inkml:trace contextRef="#ctx0" brushRef="#br0" timeOffset="38769.1585">16105 5198 451 0,'1'-19'36'0,"-1"19"13"16,0 0 12-16,0 0 17 0,0 0 6 0,-13-19 4 16,13 19 4-16,0 0 2 0,0 0 3 0,0 0 4 15,0 0-4-15,-28-12-8 0,28 12-9 16,-17-1-12-16,17 1-9 0,-21 0-9 0,21 0-26 15,-25 4 12-15,25-4-25 0,-28 14 11 0,28-14-2 16,-31 23-11-16,31-23 1 0,-29 29-8 16,16-12 1-16,-1 4-3 0,3 2 3 0,2 1-3 15,0 1 4-15,3-1-4 0,2-1 3 0,3-1-5 16,2-4 4-16,-1-18-4 0,10 29 3 0,-10-29-2 16,19 17 0-16,-19-17 0 0,27 8 2 0,-27-8-1 15,29-3 1-15,-12-4 2 0,0-3-3 0,3-4 3 16,1-4-3-16,0-3 2 0,0-3-4 15,1-4 6-15,-1-1-6 0,-3-2 7 0,-2 0-7 16,-3 5 6-16,-4 3-1 0,-6 2-2 16,-3 21 19-16,-3-26-13 0,3 26 27 0,-17-16-23 15,17 16 9-15,-27-5-18 0,27 5-17 0,-33 7 14 16,14 3-15-16,-1 3 29 0,-1 5-12 0,2 2 13 16,1 0-12-16,1 2-3 0,2 0 4 0,1 0-6 15,1 1 7-15,2-2-4 0,3-1 5 16,3-3-4-16,5-17 1 0,-1 29-3 0,1-29 2 15,8 20-2-15,-8-20 1 0,21 11 0 0,-21-11 0 16,29 4 1-16,-11-7 0 0,3-3 1 0,2-3-1 16,0-4 2-16,3-2-2 0,-2-1 3 0,2-2-3 15,-2-1 4-15,-2-3-4 0,-4 1 2 0,-1 1-3 16,-6 2 4-16,-11 18 0 0,14-26 9 16,-14 26 1-16,0 0 1 0,-10-19-2 15,10 19-8-15,-23-7-2 0,23 7-2 0,-29 1-2 16,10 2 1-16,0 3 0 0,-2 2-1 0,-1 1 2 15,2 2-1-15,-1 1 1 0,0 0-2 0,3 2 2 16,18-14-2-16,-30 26 1 0,30-26-1 0,-17 23 2 16,17-23-3-16,0 0 1 0,-5 23 0 0,5-23 1 15,0 0-3-15,18 16 3 0,-18-16-2 16,29 2 3-16,-7-4 0 0,1-5-1 0,5-4 1 16,0-4-3-16,2-3 3 0,1-2-2 0,-2-1 4 15,-1-1-4-15,-5 2 4 0,-2 0-4 0,-21 20 5 16,22-29 5-16,-22 29-5 0,3-17-4 0,-3 17 0 15,-17-9 0-15,17 9 0 0,-36-4 0 16,12 4 0-16,-3 6 0 0,0 5 0 0,-3 1 0 16,2 5 0-16,-3 1 0 0,6 2 0 15,0-1 0-15,7-1 0 0,5 0 0 0,13-18 0 16,-12 27 0-16,12-27 0 0,8 22 0 0,-8-22-2 16,28 17-44-16,-2-8-24 0,-3-11-52 0,22 19-155 15,-11-22-315-15,10 2 12 0,-2 0 223 0</inkml:trace>
  <inkml:trace contextRef="#ctx0" brushRef="#br0" timeOffset="40159.8064">16642 5304 1193 0,'0'0'79'0,"0"0"-59"0,0 0-19 16,0 0-1-16,0 0 1 0,0 0 6 0,0 0 12 16,0 0 8-16,0 0 12 0,0 0 5 0,17-21-2 15,-17 21-3-15,26-10-4 0,-26 10-3 0,30-9-2 16,-10 6-1-16,-3-3 2 0,4 2 0 0,0-2-3 15,3 2-3-15,0-2-4 0,5 3-8 0,-1-2-2 16,1 2-5-16,0 1-2 0,-1 1 1 0,0 2-1 16,-1 1 1-16,-1 2-2 15,0 1-2-15,0 2 1 0,-1-1-1 0,0 2-1 16,-3 0 2-16,-3-1-3 0,-1 2 3 0,-1-2-2 16,0 0 1-16,-17-7-1 0,32 15 2 0,-32-15 0 15,28 14 2-15,-28-14-1 0,29 15 1 0,-29-15-1 16,28 14 0-16,-28-14-1 0,26 15 0 0,-26-15-2 15,24 14 2-15,-24-14 0 0,26 17-1 16,-26-17-3-16,21 17 4 0,-21-17-4 0,17 18 3 16,-17-18 1-16,13 20-1 0,-13-20-1 0,6 17 3 15,-6-17-2-15,0 0 2 0,0 24-2 0,0-24 1 16,0 0-1-16,-9 18 5 0,9-18 2 16,0 0 3-16,-18 13 4 0,18-13-3 0,0 0-1 15,-23 10-2-15,23-10-4 0,-20 5 0 0,20-5-3 16,-24 7 2-16,24-7 0 0,-32 11 2 15,14-4-2-15,-1 2-1 0,-3 1-3 0,-2 3 0 16,-3 2-2-16,0 2 3 0,-3 3-3 0,-2 0 3 16,-2 2-2-16,0 1 9 0,-1 1-2 0,1 0-9 15,2 0 24-15,2 1-26 0,2-4 22 0,2 1-10 16,4 0-7-16,3-2 5 0,3 0-6 0,1-2 4 16,15-18-1-16,-19 30-1 0,19-30-1 0,-11 26 2 15,11-26-3-15,-3 23 2 0,3-23-2 16,3 24 2-16,-3-24-2 0,6 24 1 0,-6-24-1 15,10 28 3-15,-10-28-2 0,11 28 2 16,-11-28-3-16,13 27 3 0,-13-27-4 0,18 29 4 16,-18-29-3-16,25 26 3 0,-25-26-3 0,30 23 1 15,-12-15-1-15,2 2 2 0,-1-3-2 0,3-2 1 16,0 1 0-16,3-2 0 0,0-1-1 16,-1 1 1-16,0-2-1 0,0 0 1 0,-3-2 1 15,-1-2-2-15,-2 1 1 0,-1-1 1 0,-17 2-1 16,32-3 0-16,-32 3 1 0,24-1-2 0,-24 1 1 15,0 0 0-15,21 0 0 0,-21 0-1 0,0 0 0 16,0 0 3-16,0 0 0 0,0 0 1 0,0 0-2 16,0 0-1-16,0 0 0 0,0 0 0 0,-22 5 0 15,22-5 0-15,-27 6 0 16,10-1 0-16,0 1 0 0,-1 1 0 0,-2 2 0 16,-1 1 0-16,-5 4 0 0,2 3 0 0,-3 1 0 15,1 5 0-15,1 0 0 0,0 5 0 0,0-1 0 16,-1 4 0-16,2-1 0 0,2 0 0 0,2-1 0 15,4 0 0-15,2-2 0 0,5-3 0 0,1-2 0 16,7-2 0-16,2-3 0 0,-1-17 0 0,15 32 0 16,-15-32 0-16,27 26 0 0,-9-12 0 15,4-2 0-15,2-3 0 0,3 2 0 0,3 0 0 16,4 1 0-16,4 3 0 0,1 0 0 0,-1 1 0 16,-3 1 0-16,-2 0 0 0,0 4 0 15,-3 2 0-15,-2 2 0 0,-5 0 0 0,-2 1 0 16,-7-1 0-16,1 2 0 0,-5 3 0 0,-4 1 0 15,-3 2 0-15,-6 0 0 0,-5 3 0 16,-5 4 0-16,-6 4 0 0,-8 1 0 0,-7 4 0 16,-6 2 0-16,-5-1 0 0,-5 1 0 0,-2-2 0 15,-4-5 0-15,1-3 0 0,0-4 0 0,3-6 0 16,2-5 0-16,4-6 0 0,3-3 0 0,8-7 0 16,8-4 0-16,6-6 0 0,21 0-32 0,0 0-46 15,-4-27-56-15,6-14-148 0,26 10-324 0,-1-13 24 16,9-4 250-16</inkml:trace>
  <inkml:trace contextRef="#ctx0" brushRef="#br0" timeOffset="41081.7413">18028 5847 1462 0,'0'0'56'0,"0"0"-36"16,-20-2-5-16,20 2 3 0,0 0 7 0,-21 25 3 16,21-25-8-16,-19 31 2 0,8-12-7 0,1 5 9 15,-1-1 2-15,4 7 11 0,-3-1-4 0,5 6 6 16,-1 0-12-16,5 4 4 0,0-3-11 0,3 1 3 16,3-5-11-16,3-3-1 0,1-4-9 0,5-6 3 15,3-5-2-15,5-1 3 0,2-9 3 0,4-4 1 16,5-7 1-16,3-6-3 0,2-7 0 15,4-5-7-15,1-8 2 0,1-3-5 0,1-6 5 16,1-3-5-16,-3-2 5 0,-5 1-6 0,-2 1 6 16,-3 2-6-16,-4 2 6 0,-5 1-6 0,-3 6-4 15,-7 4 19-15,-3 5-21 0,-1 7 23 16,-10 18-12-16,7-20 0 0,-7 20 1 0,0 0-2 16,0 0-1-16,0 0 0 0,-11 17 0 0,5-1-5 15,-2 11 10-15,1 8-10 0,0 9 10 16,1 8-5-16,1 7 0 0,2 7 0 0,-1 6 0 15,2 3 0-15,1 6 0 0,-1-1 0 0,1 1 0 16,-3-1 0-16,-3-7 0 0,0 0 0 0,-3-3 0 16,-2-5 0-16,-1-4 0 0,-3-7 0 0,-7-5 0 15,1-7 0-15,-7-3 0 0,-2-3 0 0,-2-6 0 16,1-1 0-16,-1-7 0 16,-1-5 0-16,0-8 0 0,-4-4 0 0,0-7 0 0,0-4 0 15,1-6 0-15,2-6 0 0,3-4 0 16,3-5 0-16,4-3 0 0,4-6 0 0,5-4 0 15,4-7 0-15,9-2 0 0,2-4-56 0,13 8-37 16,-3-10-52-16,23 24-137 0,-5-13-308 0,4 5 26 16,3 6 248-16</inkml:trace>
  <inkml:trace contextRef="#ctx0" brushRef="#br0" timeOffset="41253.6248">19337 6252 2031 0,'-15'21'16'0,"15"-21"-16"0,0 0 0 16,-17 17 0-16,17-17 0 0,0 0 0 15,-30 10 0-15,13-8 0 0,17-2 0 0,-35 0-72 16,35 0-167-16,-32 5-417 0,32-5 36 0,-29-1 161 16</inkml:trace>
  <inkml:trace contextRef="#ctx0" brushRef="#br0" timeOffset="46129.3441">13679 5263 1708 0,'0'0'79'0,"0"0"-38"0,0 0-28 15,0 0-9-15,0 0-5 0,0 0-1 0,0 0 0 16,0 0-3-16,0 0-11 0,19-6-11 0,-19 6-15 16,23-7-20-16,-1 9-18 0,-22-2-42 0,39-2-60 15,-39 2-68-15,39-15-176 0,-10 19 2 16,-12-15 221-16</inkml:trace>
  <inkml:trace contextRef="#ctx0" brushRef="#br0" timeOffset="46316.7675">14093 5258 1195 0,'-21'-1'136'16,"21"1"-70"-16,0 0-21 0,0 0-9 15,0 0-7-15,0 0-8 0,0 0-6 0,0 0-3 16,0 0 4-16,0 0-1 0,17-5 0 0,-17 5-4 15,28-6-9-15,-11 0-5 0,3 3-22 0,-3-7-28 16,10 11-41-16,-27-1-46 0,44-11-98 0,-44 11-105 16,29-15-106-16,-2 22 181 0,-27-7 268 0</inkml:trace>
  <inkml:trace contextRef="#ctx0" brushRef="#br0" timeOffset="46488.7585">14570 5315 1494 0,'0'0'112'0,"0"0"-73"0,0 0-17 0,0 0 6 16,0 0 14-16,0 0 3 0,0 0-6 0,6-19-15 16,-6 19-12-16,21-16-9 0,-21 16-3 15,29-17-2-15,-12 10-11 0,-17 7-26 0,35-12-37 16,-35 12-65-16,44-10-107 0,-44 10-231 0,37-8-49 16,-9 13 195-16</inkml:trace>
  <inkml:trace contextRef="#ctx0" brushRef="#br0" timeOffset="46629.7345">15211 5313 1523 0,'0'0'161'15,"0"0"-115"-15,-2-18-28 0,2 18-5 0,0 0 1 16,9-23-5-16,-9 23-3 0,10-17-6 0,-10 17-1 16,0 0-4-16,26-20-15 0,-26 20-21 0,24-6-34 15,-24 6-52-15,36 0-77 0,-36 0-123 0,33-6-179 16,-4 17 78-16,-10-13 373 0</inkml:trace>
  <inkml:trace contextRef="#ctx0" brushRef="#br0" timeOffset="46801.6951">16081 5290 1739 0,'0'0'35'15,"-22"-3"-21"-15,22 3-4 0,-19 3 3 16,19-3-3-16,0 0-5 0,-20 5-5 0,20-5-5 15,0 0-12-15,0 0-16 0,0 0-30 0,0 0-60 16,31 18-183-16,-31-18-233 0,27-9 5 0,-4 11 329 16</inkml:trace>
  <inkml:trace contextRef="#ctx0" brushRef="#br1" timeOffset="55476.6512">1401 1237 1218 0,'0'0'89'0,"-19"-26"-43"0,19 26 0 0,-17-20-33 16,17 20 20-16,-18-14-8 0,18 14-10 0,-23-9-7 16,23 9-4-16,-30 1-8 0,13 3 5 0,-4 2-2 15,-1 6 0-15,-1 4 20 0,-1 5-36 0,-3 3 36 16,1 1-31-16,-2 0 20 0,4 2 12 0,1-2-1 15,5 1 8-15,-1-4-12 0,9-1 1 16,10-21-13-16,-9 23 0 0,9-23-1 0,0 0-1 16,24 19 2-16,-5-16 1 0,2-2-4 0,9-2 2 15,3-1-1-15,2-3-1 0,5 0 3 16,0-1-3-16,3 0 2 0,-2 1-2 0,-3 3-1 16,-6 2 1-16,-2 0 2 0,-7 5-2 0,-5-1 1 15,-18-4-1-15,22 16-1 0,-22-16 5 0,4 32-3 16,-11-12 8-16,-3 7-4 0,-7 2 8 15,-4 1-8-15,-5 5 5 0,-3-1-7 0,0 0 9 16,-3-4-7-16,4-5 6 0,4-4-10 0,3-5 1 16,21-16-13-16,-22 14-27 0,22-14-32 0,0 0-36 15,25 3-70-15,-15-24-129 0,15 3-196 0,13 2 12 16,-10-22 474-16</inkml:trace>
  <inkml:trace contextRef="#ctx0" brushRef="#br1" timeOffset="55664.0747">2029 1200 1381 0,'-23'0'127'0,"23"0"-68"15,-29 8-23-15,29-8-22 0,-27 17 39 0,27-17-39 16,-28 25 25-16,14-5-22 0,-3 3-15 16,-1 6 4-16,-1 3-11 0,0 8 9 0,1 2-11 15,1 2 10-15,-2-3-10 0,1-1-1 0,6 1-14 16,0-6-10-16,8 8-44 0,-4-18-30 0,17 14-56 15,-9-39-104-15,3 25-235 0,16-5 17 16,-19-20 406-16</inkml:trace>
  <inkml:trace contextRef="#ctx0" brushRef="#br1" timeOffset="56133.2467">2123 1084 1005 0,'-11'17'345'0,"11"-17"-317"0,0 0-24 16,0 0-3-16,0 0 15 0,0 0 18 0,0 0 13 15,4 16 10-15,-4-16-9 0,0 0-7 0,25 27-4 16,-25-27-6-16,23 27-1 0,-23-27-7 0,25 36-20 16,-16-13 24-16,1 4-32 0,-6 3 22 15,0-1-9-15,-6 5-9 0,-3 2 7 0,-2-1-5 16,-4 4 11-16,-1-7-6 0,0 0 9 0,-2-4-9 15,2 1 3-15,1-5-3 0,0-1 5 16,4-6-4-16,7-17 0 0,-8 19-6 0,8-19-2 16,0 0-2-16,0 0 1 0,0 0 0 0,18 0 0 15,-18 0 1-15,24-18-2 0,-6 2 4 0,3-3-2 16,2-3 3-16,4-3-3 0,1-2 5 0,1-2-7 16,0 0 7-16,4-2-5 0,-1-2 7 0,-2 0-8 15,2-1 7-15,-3 3-7 0,-2 8 6 16,-2 1-6-16,-4 9 5 0,-4 3-2 0,-17 10 5 15,18-5 0-15,-18 5 1 0,0 0 0 16,0 0-3-16,0 0 2 0,-5 27-3 0,2-8 2 16,-3 6-7-16,-3 2 4 0,-1 4-7 0,-1 1 6 15,0 5-9-15,1 1 5 0,1 3-12 0,-1 1 3 16,5 2-11-16,1-1 2 0,5-1-13 0,2-8-8 16,11-3-43-16,-6-14-53 0,23 15-54 15,-31-32-132-15,41 9-190 0,-3-3 35 0,-11-26 443 16</inkml:trace>
  <inkml:trace contextRef="#ctx0" brushRef="#br1" timeOffset="56727.489">3486 1016 924 0,'0'0'113'0,"2"-21"-16"0,-2 21 0 16,-4-23-7-16,4 23-12 0,-11-23-11 0,11 23-17 16,-18-19-9-16,18 19-8 0,-25-15-5 0,25 15-2 15,-30-9 0-15,30 9-2 0,-36 1 1 16,16 6 0-16,-4 4-7 0,-1 4 5 0,-3 2-1 15,-1 6 5-15,-2 1-6 0,-2 6-1 0,0 6-9 16,1 3 6-16,1 3-7 0,2 1-16 16,2-2 17-16,4-1-25 0,3-3 21 0,6 1-1 15,1-1-7-15,6-2 8 0,6-2-9 0,5-4 6 16,7-5-5-16,6-3 4 0,6-6-4 0,6-1 4 16,9-7-1-16,4-3 1 0,8-7-2 0,1-2 0 15,7-7 1-15,2-2-4 0,1-4 5 0,-5-5-5 16,0-5 6-16,-4-7-5 0,-3-3 8 0,-1-2-10 15,-5-2 9-15,-3-3 14 0,-2-3-20 16,-5-3 17-16,-4 4-24 0,-6 0-6 0,-5 4 14 16,-8 2-8-16,-4 1 10 0,-7 2-6 15,-5-2 4-15,-7 1-7 0,-4 2 10 0,-6 0-9 16,-5 8 5-16,-3-1 6 0,-7 9-6 0,-3 8 21 16,-6 10-14-16,-4 12 17 0,-7 7 4 0,1 6-22 15,-5-1-6-15,2 12 0 0,2 2 0 16,2 4 0-16,8 1 0 0,11-8 0 0,9-1 0 15,10-2 0-15,10-4 0 0,7 0 0 0,10-2 0 16,6 3 0-16,10-1 0 0,9-4 0 0,8-4 0 16,7-3 0-16,9-5 0 0,2-2 0 0,4-3 0 15,1-7-38-15,5 3-46 0,-10-13-61 0,17 10-161 16,-14-5-330-16,-6 0 52 0,-1 3 331 16</inkml:trace>
  <inkml:trace contextRef="#ctx0" brushRef="#br1" timeOffset="57165.081">4340 1136 1382 0,'0'0'293'0,"0"0"-259"0,0 0-26 16,0 0-9-16,1 17 7 0,-1-17 6 0,31 2 0 16,-11-4 5-16,7-3-10 0,5-1-2 0,4-2-8 15,4 0-1-15,-1-4-13 0,4 1-15 0,-8-4-19 16,6 5-21-16,-9-4-21 0,7 9-34 0,-17-7-78 15,11 10-143-15,-9 8-144 0,-24-6 162 16,23 17 330-16</inkml:trace>
  <inkml:trace contextRef="#ctx0" brushRef="#br1" timeOffset="57321.2829">4390 1409 1697 0,'-41'10'104'0,"41"-10"-72"0,-2 17-29 16,2-17 0-16,22 10-2 0,-2-5 2 0,5-6 3 15,6 0-4-15,8-6 1 0,7-3-4 0,9-3-6 16,4-8-33-16,17 10-108 0,-16-12-324 0,18 3-151 16,0 0 61-16</inkml:trace>
  <inkml:trace contextRef="#ctx0" brushRef="#br1" timeOffset="60852.9029">5594 614 981 0,'0'0'140'0,"0"0"-92"0,-10-24-23 15,10 24 10-15,0 0 15 0,0 0 18 16,0 0 4-16,0 0-11 0,0 0-12 0,0 0-18 15,-18 0-8-15,18 0-2 0,0 0-7 0,-13 24 7 16,13-24 2-16,-10 29 0 0,5-8-1 16,4 3 22-16,-2-6-34 0,5 2-18 0,-1 0 17 15,4-3-42-15,-1 11 40 0,4-4 4 0,2-3-7 16,2-1 6-16,-12-20-8 0,29 27 5 16,-11-19-6-16,2 0 5 0,1-5 1 0,6-4 4 15,-1-4 3-15,3-8-1 0,1-4 0 0,-2-4-1 16,-1-3 0-16,0-6-8 0,-5 2-21 0,1-1 33 15,-3-1-10-15,-2 2 11 0,-3-3 16 0,-3-1-31 16,-2 7-1-16,-2 1 2 0,-2 4-6 0,-2 3-4 16,-4 17 6-16,7-21 0 0,-7 21 4 0,0 0 3 15,0 0-7-15,0 0-1 0,0 0-1 16,0 0 3-16,7 35 4 0,-4-3-3 0,1 11-1 16,0 0-15-16,-3 2 31 0,0-3-19 0,-3-3 13 15,1 2 5-15,-3-1-23 0,1 0 19 16,-1-5-3-16,-1-1 14 0,-4-5-8 0,1-1 10 15,-7-3-14-15,-1 3 4 0,-2-2-5 0,-1-1-9 16,-2-5 0-16,1 0 0 0,0-6 0 0,0-3-10 16,2-1 0-16,1-8-15 0,17-2-10 15,-27-2-11-15,27 2-76 0,-20-23-95 0,20 23-398 16,5-31-5-16,-4 11 274 0</inkml:trace>
  <inkml:trace contextRef="#ctx0" brushRef="#br1" timeOffset="61227.8874">5330 1483 1520 0,'0'0'265'0,"0"0"-231"0,-11-18-29 15,11 18 1-15,28-14 17 0,-1 3 7 16,7-2 7-16,8 0-7 0,5-2-11 0,7-3-9 15,4 1-5-15,2 1-6 0,2 2 2 0,-1 3-3 16,0 1 2-16,-4-1-2 0,1 2 1 0,1-1-2 16,-1 0-5-16,3-2-7 0,0 3-7 0,0-5-14 15,2 1-21-15,-7-4-2 0,6 5-65 0,-17-10-30 16,17 13-182-16,-13-2-235 0,-14-4 63 16,4 10 423-16</inkml:trace>
  <inkml:trace contextRef="#ctx0" brushRef="#br1" timeOffset="63666.721">5573 1780 473 0,'0'0'85'0,"0"0"-27"0,16-22-9 0,-16 22-10 16,0 0 2-16,0 0-4 0,0 0 7 0,0 0 0 16,0 0 4-16,0 0-3 0,0 0-2 0,0 0-10 15,0 0-4-15,0 0-7 0,0 0 1 0,0 0 2 16,0 0 9-16,0 0 3 0,9 33 6 0,-9-33-8 15,2 34-1-15,-1-15-11 0,4 5 1 16,-2 1 18-16,1 4-25 0,-1-1 19 0,0 1-37 16,0 6 4-16,-1-2-8 0,-2 3 9 0,2-1 17 15,-4-9-8-15,2 1 7 0,-2-5-3 16,1-2 1-16,1-20-4 0,-3 30 4 0,3-30-6 16,1 17 1-16,-1-17 1 0,0 0 3 0,0 0-1 15,0 0 0-15,0 0 4 0,0 0 4 16,3-20-1-16,-3 20-4 0,6-39-2 0,-1 11-11 15,0-2 5-15,1-3-5 0,0-7 9 0,1 3-6 16,-1-4-16-16,3 1 26 0,-3 2-29 0,0 2 24 16,1-1-5-16,0 3-9 0,2 4 4 0,1 4-5 15,-1 6 4-15,1 3-4 0,-10 17 2 0,21-25-3 16,-21 25 1-16,24-16-1 0,-24 16 2 0,34-15-2 16,-12 11 1-16,5-2-2 15,2 5-6-15,3-5-10 0,5 2-18 0,-3-6-36 16,11 11-51-16,-15-22-90 0,21 16-276 0,-10 3-49 15,-8-11 202-15</inkml:trace>
  <inkml:trace contextRef="#ctx0" brushRef="#br1" timeOffset="67485.9611">7311 768 856 0,'0'0'290'0,"0"0"-237"15,0 0-30-15,0 0-19 0,0 0 3 0,0 0 8 16,-13 22 7-16,13-22 8 0,0 32 7 0,-2-6-9 16,4 0 13-16,-5 5-8 0,4 0 6 15,-2 3-7-15,4 7 6 0,-3 5-16 0,3 5 7 16,-1 3-5-16,1 2-32 0,0-2 26 0,-1-1-26 16,-1-3 15-16,2-3 18 0,-3-6-8 0,3-3 15 15,-4-10-6-15,2-5 4 0,-1-23-12 16,2 25-4-16,-2-25-9 0,0 0-1 0,0 0-1 15,0 0-1-15,0 0 1 0,0 0 0 0,0 0 1 16,1-18-4-16,0 1 3 0,0-7-5 16,3 0 5-16,2-3-5 0,4-1 5 0,-1 3-6 15,5-1 5-15,-2 2-4 0,3 2 4 0,-1 4-5 16,-14 18 2-16,27-19-4 0,-27 19 2 0,27 1 1 16,-27-1 0-16,23 18 2 0,-23-18-1 0,20 29 2 15,-9-12-2-15,-3 1 3 0,-1 0-4 0,-1-1 5 16,-6-17-5-16,7 29 5 0,-7-29-4 15,0 26 5-15,0-26-3 0,-11 25 2 16,11-25-3-16,-21 27 2 0,3-15-4 0,-1-2 1 16,-2-1-5-16,-3-3-3 0,3 2-9 0,-2-4-7 15,6 2-25-15,-5-8-25 0,22 2-35 0,-31-1-59 16,31 1-108-16,0 0-237 0,-23 8 38 0,23-8 391 16</inkml:trace>
  <inkml:trace contextRef="#ctx0" brushRef="#br1" timeOffset="67892.2224">7790 1334 908 0,'0'0'140'16,"0"0"-55"-16,0 0 8 0,0 0 23 0,0 0-7 16,0 0-36-16,0 0-21 0,0 0-21 15,-19 16-3-15,19-16 0 0,-17 23 7 0,17-23 0 16,-20 32 0-16,11-14-10 0,0 3 4 0,-1-2-11 15,4 6 6-15,-1-2-7 0,2-1 4 0,1 1-8 16,2 0-1-16,3-3-9 0,0 0 1 0,4-3-6 16,-5-17 4-16,17 28-4 0,-17-28 2 0,31 13 0 15,-13-13-1-15,6-7 3 0,3-6-1 16,5-4 1-16,0-7-4 0,3-3 4 0,-4-2-13 16,0-1 5-16,-3 0-4 0,-4 2 4 0,-2 1 5 15,-6 4 5-15,-5 3-4 0,-4 0 5 16,-2 3-4-16,-5 17 1 0,5-25 0 0,-5 25 5 15,0 0 4-15,0 0 1 0,0 0 3 0,0 0-8 16,-20 6-5-16,20-6-3 0,-16 36 0 0,5-9-2 16,2 7 6-16,-1-2-8 0,3 1 6 15,2-4-6-15,3-2 4 0,7-7-8 0,3-2-4 16,-8-18-10-16,31 19-8 0,-4-17-5 0,3-10-10 16,9-6-14-16,0-16-37 0,17 3-44 0,-14-28-82 15,24 11-141-15,-6-4-145 0,-11-10 104 0,10 19 405 16</inkml:trace>
  <inkml:trace contextRef="#ctx0" brushRef="#br1" timeOffset="68048.4694">8628 709 1283 0,'-23'48'283'16,"-5"0"-235"-16,7 1-70 0,2 5 31 0,1 4 17 16,-1 3-9-16,4 2 10 0,-1 3-15 0,5-3-28 15,1-1 15-15,5-3-20 0,4-3-12 0,1-4 11 16,7-3-33-16,-8-17-93 0,18 15-35 15,-17-29-72-15,16 10-189 0,0 4 22 0,-16-32 340 16</inkml:trace>
  <inkml:trace contextRef="#ctx0" brushRef="#br1" timeOffset="68204.8119">8454 1298 1641 0,'-23'-17'128'0,"23"17"-50"15,-23-20-20-15,23 20-3 0,0 0-23 16,0 0-10-16,0 0-17 0,0 0-6 0,0 0-9 15,0 0-3-15,0 0-13 0,33-19-29 0,0 13-46 16,-7-16-91-16,28 3-428 0,-8 6 19 0,4-2 202 16</inkml:trace>
  <inkml:trace contextRef="#ctx0" brushRef="#br1" timeOffset="69079.7519">9748 1242 1172 0,'0'0'147'16,"0"0"-133"-16,21 4-4 0,-21-4 25 0,28-4 17 15,-10-4 11-15,10-1 20 0,1-7-56 0,8-1 25 16,4-3-51-16,3-1-2 0,0 1 1 0,-2 0-9 15,0 3-13-15,-7-1-23 0,3 9-31 0,-15-6-52 16,7 13-59-16,-30 2-77 0,23-12-199 0,-9 29 24 16,-14-17 418-16</inkml:trace>
  <inkml:trace contextRef="#ctx0" brushRef="#br1" timeOffset="72861.1376">9095 1142 1147 0,'0'0'58'0,"0"0"-8"15,-23 0-2-15,23 0 3 0,0 0-4 16,0 0-6-16,0 0-12 0,0 0-11 0,0 0-12 16,0 0-5-16,-12 24 0 0,12-24 12 15,-10 39 19-15,8-9-22 0,-7 1 39 0,6 7-29 16,-5 0 13-16,3 6 2 0,-3-1-14 0,4 5 9 15,-2-8-16-15,4 1 10 0,-1-7-17 0,2-7 0 16,1 0-7-16,2-6 2 0,-2-21-4 0,8 25 4 16,-8-25-4-16,0 0 3 0,0 0 4 0,0 0 5 15,0 0 7-15,19-32-4 0,-13 7 3 16,2-5-11-16,-1-3 3 0,1-2-9 0,1-1 5 16,-1 1-5-16,0-3 7 0,-1 3-2 15,-1 1 10-15,-2 0-5 0,1 2 4 0,-3 2-9 16,-1 2 1-16,3 2 22 0,-2 7-24 0,2 2 27 15,-4 17-29-15,0 0-1 0,15-17 0 0,-15 17-1 16,18-2 2-16,-18 2-2 0,35-4 4 0,-8 4 1 16,5-4 1-16,4 1-4 0,7-4 3 15,-1-4-20-15,4 2-19 0,-2-5-21 0,8 4-71 16,-13-14-101-16,21 0-342 0,-13 10-27 0,-3 0 226 16</inkml:trace>
  <inkml:trace contextRef="#ctx0" brushRef="#br1" timeOffset="73251.8114">9807 1462 1547 0,'-33'3'112'0,"33"-3"-48"15,0 0-25-15,0 0-15 0,0 0-10 0,0 0-3 16,0 0 2-16,0 0 4 0,36-10 1 0,-9 1-5 16,5 2-3-16,4-5-7 0,1 4-3 0,0-3-14 15,-1 0-11-15,-6-1-19 0,6 7-37 0,-10-10-36 16,17 19-73-16,-23-21-104 0,6 9-257 0,11 8 65 16,-17-11 404-16</inkml:trace>
  <inkml:trace contextRef="#ctx0" brushRef="#br1" timeOffset="73861.2315">10663 822 1405 0,'0'0'64'0,"0"0"-43"0,0 0-8 0,0 0 8 15,0 0 11-15,3 29 2 0,-6-8 1 0,-7 6-1 16,1 6 6-16,-5 1 0 0,3 4 11 16,-6 0-9-16,4 4 1 0,-3-1-17 0,2 3-30 15,-1 1 15-15,1 2-17 0,0-4 19 16,0 1 7-16,2-6-7 0,1-3-1 0,5-4-13 16,1-5 9-16,4-6-9 0,1-3 2 0,0-17 0 15,5 18-3-15,-5-18 1 0,0 0-1 0,0 0 1 16,18 0 3-16,-18 0 7 0,16-20 0 15,-4-2 4-15,3-6-4 0,2-7 2 0,0-1-6 16,0-4 5-16,-3 0-6 0,1 1 9 0,-2-2-13 16,-2 1 0-16,0-4 0 0,0-5 0 0,-1-1 0 15,1 1 0-15,0-2 0 0,1 8 0 0,0 4 0 16,0 5 0-16,-1 12 0 0,-1 6 0 0,-10 16 0 16,0 0 0-16,23-17 0 0,-23 17 0 15,18 2 0-15,-18-2 0 0,27 24 0 16,-10-2 0-16,0 5 0 0,-1 3 0 0,-2 7 0 15,-1 1 0-15,-2 3 0 0,-3 0 0 0,1 1 0 16,-2 3 0-16,-1-1 0 0,-1-2 0 0,0-2 0 16,0-4 0-16,-3-2-22 0,2-3-20 0,-7-5-39 15,7 4-12-15,-10-12-32 0,12 13-83 0,-6-31-128 16,-25 18-235-16,25-18 49 0,-27 4 476 0</inkml:trace>
  <inkml:trace contextRef="#ctx0" brushRef="#br1" timeOffset="73986.2016">10646 1294 1654 0,'-34'-13'199'16,"34"13"-133"-16,-17-8-38 0,17 8-2 16,0 0-7-16,0 0-7 0,0 0-6 0,0 0-3 15,0 0-3-15,17-13-3 0,3 6-5 16,3-3-23-16,9 3-43 0,-8-11-68 0,25 8-368 16,-13 0-111-16,1 0 39 0</inkml:trace>
  <inkml:trace contextRef="#ctx0" brushRef="#br1" timeOffset="74642.7814">11895 1414 864 0,'0'0'78'0,"0"0"-66"15,0 0-10-15,0 0 0 0,0 0 9 0,0 0 11 16,-21 1 23-16,21-1 17 0,-21 2 14 0,21-2 4 16,-25-1 0-16,25 1-8 0,-35-3-5 0,16 3-7 15,-9-9-6-15,4 4-3 0,-8-7-5 0,4 1-7 16,-2-4-2-16,0-1-13 0,-1-2-2 0,4-4-9 16,2-2-5-16,2-7 25 0,1-4-31 0,1-2 21 15,4-4-24-15,3-4-9 0,3 0 11 16,2-2-12-16,5 1 13 0,3-2-13 0,5-2 12 15,1-2-9-15,5 9-12 0,4 2 44 0,2 6-12 16,2 2 15-16,2-2 10 0,0 2-35 16,1 2 5-16,3 4 5 0,1 8-12 0,-1 1-3 15,0 4 1-15,-2 6-12 0,-1 3 15 0,-1 4 4 16,-1 2-2-16,-19-1 5 0,30 11-10 0,-30-11 5 16,23 34-4-16,-13-6 6 0,-5 5 4 15,-3 10-6-15,-5 1 9 0,-5 2 19 0,-6 2-40 16,-5-1-6-16,-2 0 0 0,-6 5-23 0,-4-2 42 15,0-1 17-15,-7 1-3 0,0 0 12 0,-3 1-7 16,2-2-18-16,3-6 11 0,5-5-16 0,6-9 0 16,8-3 0-16,6-4 0 0,6-3 0 0,6-2 0 15,-1-17 0-15,23 28 0 0,2-18 0 16,10-5 0-16,9-3 0 0,13-7 0 16,5-6-17-16,12-4-34 0,3-14-60 0,19 10-206 15,-3-10-312-15,-8 4-5 0,-4 2 347 0</inkml:trace>
  <inkml:trace contextRef="#ctx0" brushRef="#br1" timeOffset="75267.804">12548 705 823 0,'-26'-28'178'16,"26"28"-25"-16,-23 1-24 0,23-1-22 15,-29 5-22-15,29-5-26 0,-39 20-6 0,17-14 20 16,-7 9-36-16,5 2-12 0,-8 6 8 0,5 8-39 16,-3 1 43-16,4 4 2 0,-1-4-13 0,7 4 7 15,0-3-16-15,7-5 6 0,2 1-12 16,7-4 0-16,4-1-6 0,6 0 0 0,7-3-6 15,4-2 4-15,5-2-5 0,4-3 4 0,6-5-3 16,4-1 6-16,3-7-6 0,5-4 2 0,2-4 2 16,2-5-9-16,-3-4 7 0,-1-1-3 0,-7-3 2 15,-6-2 0-15,-5-1 2 0,-3-4-6 0,-2 2 8 16,-5-4-6-16,-4-1 7 0,-3-2-9 16,-6 1 5-16,-3-2-7 0,-5 2 4 15,-2-3-3-15,-5 6-9 0,-4 0 37 0,-3 3-6 16,-2 3 11-16,-1-1 5 0,1 6-21 0,1 10-11 15,-1 3-1-15,0 10 0 0,0 5 0 0,-3 6 0 16,1 9 0-16,0-2 0 0,3 2 0 0,0 3 0 16,3 0 0-16,6 2 0 0,4 1 0 0,2-3 0 15,4-3 0-15,4-3 0 0,3-4 0 16,5-1 0-16,5 0 0 0,5-4 0 0,3-3 0 16,7-4-18-16,0-6-35 0,12 0-35 0,-7-12-60 15,23 5-120-15,-19-3-268 0,10-5-44 0,4 7 225 16</inkml:trace>
  <inkml:trace contextRef="#ctx0" brushRef="#br1" timeOffset="75565.0671">13026 960 1111 0,'0'0'339'0,"18"-15"-284"0,-18 15-22 0,23-9 4 16,-23 9 9-16,39-13-13 0,-16 4-11 0,3 1-15 15,-1-1-3-15,1 2-22 0,-1 0-26 0,-7-4-34 16,10 10-57-16,-28 1-49 0,36-9-109 15,-18 20-191-15,-18-11 39 0,19 21 440 0</inkml:trace>
  <inkml:trace contextRef="#ctx0" brushRef="#br1" timeOffset="75690.0713">12956 1207 1334 0,'-20'28'355'0,"20"-28"-336"15,0 0-23-15,0 0 5 16,19-1 8-16,-2-3 3 0,5-6 34 0,7-3-45 15,6-5 32-15,7-3-39 0,5-2-15 0,7 4-73 16,-18-15-186-16,3 11-309 0,6 5-9 0,-14-3 381 16</inkml:trace>
  <inkml:trace contextRef="#ctx0" brushRef="#br1" timeOffset="76565.0712">14006 741 1199 0,'0'0'101'0,"0"0"-38"0,0 0-55 15,0 0 49-15,0 0 1 0,0 0 10 0,0 0-7 16,-24-9-29-16,24 9-14 0,-33 17-52 0,10-2 60 16,3 8-36-16,-5 0 49 0,4 8 7 0,-6-5-13 15,6 3 6-15,-4-1-6 0,4-3-3 0,3 0-10 16,2-5-6-16,4-2-9 0,5-1 1 0,7-17-5 16,1 27 1-16,-1-27-2 0,22 24 1 0,-3-17 0 15,4 0 1-15,9-7 0 16,6-4 1-16,4-4 0 0,6-5-4 0,0-4 4 15,1-1-5-15,-3-3 3 0,-4 1 0 0,-3 2-2 16,-5-3-3-16,-6 3 6 0,-5-1-6 0,-5 3 3 16,-18 16-6-16,27-27-2 0,-27 27 2 0,0 0 7 15,12-17 5-15,-12 17 6 0,0 0-6 0,0 0 5 16,-22 2-4-16,22-2-5 0,-22 17 9 16,7 0-7-16,0 1 5 0,-2 2 1 0,1 3 1 15,1 0-4-15,3 0 8 0,4 0-6 0,3-1 4 16,3-3-8-16,5-1 1 0,-3-18-2 0,14 27 4 15,-14-27-3-15,30 19 4 0,-11-13-8 0,3-3 0 16,4-6 0-16,4-3 0 0,0-5 0 0,4-2 0 16,0-5 0-16,-2-1 0 0,0-1 0 0,-4 0 0 15,-5-2 0-15,-3-1 0 16,-4 2 0-16,-4 2 0 0,-3-4 0 0,-3 3 0 16,-5-1 0-16,-1-3 0 0,-3 3 0 0,-5 1 0 15,1-1 0-15,-3 4-13 0,10 17-5 0,-19-22-9 16,19 22-1-16,0 0-17 0,-14-16-18 0,14 16 16 15,0 0-98-15,0 0-15 0,17-28-131 0,-17 28-255 16,26-6 65-16,13 0 299 0</inkml:trace>
  <inkml:trace contextRef="#ctx0" brushRef="#br1" timeOffset="76768.1944">15223 364 1360 0,'-28'18'250'0,"-2"3"-208"16,4 3-6-16,-4 5 10 0,4 4 6 0,-4 5-3 16,3 3-3-16,-1 5-7 0,3 2 26 0,-1-6-53 15,8 7-20-15,1-1 2 0,7-1-41 0,4 1 48 16,4-6 1-16,3-8-9 0,1-1 2 0,3-4-26 16,-2-6-32-16,11 1-18 0,-14-24-33 0,37 32-124 15,-37-32-280-15,25 19-23 0,-3-13 201 0</inkml:trace>
  <inkml:trace contextRef="#ctx0" brushRef="#br1" timeOffset="76940.0707">14909 692 1935 0,'-37'-3'112'16,"37"3"-112"-16,-17-1 0 0,17 1 0 0,0 0 0 15,0 0 0-15,0 0 0 0,0 0 0 16,33 4 0-16,-8-3 0 0,10-1 0 0,8-5 0 15,9-1-3-15,1-1-69 0,10-3-51 0,-12 0-68 16,19-2-107-16,-21 5-157 0,3 8-88 0,9 7 182 16</inkml:trace>
  <inkml:trace contextRef="#ctx0" brushRef="#br1" timeOffset="77080.7001">15802 789 1840 0,'0'0'110'0,"-28"9"-63"0,28-9-4 16,-21 0-36-16,21 0-7 0,-24-5 0 0,24 5 0 15,-23-6 0-15,23 6 0 0,0 0 0 0,-21-18 0 16,21 18 0-16,-11-18-41 0,11 18-46 0,-11-18-99 16,20-9-252-16,-9 27-180 0,-18-5 13 0,18 5 534 15</inkml:trace>
  <inkml:trace contextRef="#ctx0" brushRef="#br1" timeOffset="78518.3039">502 3534 1182 0,'17'-5'68'0,"-17"5"-9"0,26-22-10 16,-26 22 3-16,28-24-3 0,-28 24-3 0,19-16-7 15,-19 16 10-15,0 0 8 16,0 0-4-16,0 0-7 0,0 0-22 0,0 0-14 16,-28 16-4-16,11-2 0 0,-6 8-2 0,-1 6 9 15,-4 4 1-15,1 3 8 0,-1-2-5 0,4 0 3 16,3-1-13-16,3-3 2 0,5-5-7 0,6-6 1 16,7-18-3-16,-2 24 0 0,2-24-4 0,0 0 2 15,26 19-1-15,-8-15 2 0,3-4 1 16,6-2 0-16,5-4 1 0,2-2-2 0,0 1 2 15,0-1-2-15,-1 3 1 0,-5 1-1 0,-5 4 0 16,-6 1 0-16,-17-1 0 0,0 0 3 0,18 22-2 16,-18-22 2-16,-8 38-3 0,-3-13-11 0,-6 3 23 15,-5 3-23-15,-5 0 24 0,-2 0-10 16,-2-3-4-16,3-5 3 0,3-4-9 0,5-8-2 16,20-11-15-16,-21 8-19 0,21-8-40 15,0 0-34-15,0 0-54 0,19-41-93 0,11 12-284 16,8-3 53-16,-3-17 373 0</inkml:trace>
  <inkml:trace contextRef="#ctx0" brushRef="#br1" timeOffset="78815.1985">1201 3516 1143 0,'-17'20'322'16,"-8"-15"-243"-16,25-5-14 0,-39 23-6 15,21-7-7-15,-6-2-12 0,4 6-6 0,-3-1-14 16,0 5 1-16,1 2-7 0,2 3 5 0,3 1-8 15,4 4 3-15,2 1-6 0,2-1-11 0,7-4 23 16,2-4-21-16,5-4 18 0,3-2-12 0,-8-20-4 16,31 29 3-16,-8-19 4 0,5-3 4 15,2-7 0-15,1-4 2 0,-2-8-5 0,2-5-3 16,0-6-10-16,-1-5 19 0,-2-7-19 0,1-3 16 16,-3-5-6-16,-3-2-8 0,-2 3 6 0,-6 0-7 15,-4 4 6-15,-5 2-7 0,-3 4 0 0,-6 1-11 16,-1 7-11-16,-5 0-21 0,9 24-17 15,-18-34-40-15,18 34-59 0,-28-14-130 0,28 14-301 16,-29 22 51-16,9-10 369 0</inkml:trace>
  <inkml:trace contextRef="#ctx0" brushRef="#br1" timeOffset="79799.9984">2261 3676 1425 0,'0'0'45'0,"-19"0"-38"0,19 0-6 0,-28 10 0 15,10 0 5-15,-3 2 6 0,-1 5 10 0,-4 0 6 16,3 6 13-16,-4-4-3 0,7 4 5 0,-1-4-10 16,5 3-3-16,1-4 3 0,4-1-37 0,11-17 25 15,-8 23-36-15,8-23 15 16,0 0 1-16,13 23-2 0,-13-23 2 0,24 10-2 15,-7-8 2-15,4-2 0 0,2-1 0 0,3-1 2 16,0-1-2-16,2 1 1 0,-1 1 0 0,-4 1-1 16,-3 2 0-16,-20-2 0 0,24 11 10 0,-24-11 3 15,10 17 11-15,-10-17-6 0,-5 28-4 0,-4-10-8 16,-2 4-3-16,-6 2-4 0,-2 2 5 0,-4 1-7 16,-1 0 5-16,0-2-5 0,1-1 3 15,5-3-4-15,18-21 3 0,-23 26-10 0,23-26-15 16,0 0-22-16,0 0-25 0,17 10-26 0,-17-10-31 15,46-19-82-15,-24-13-162 0,16 1-143 0,12 4 120 16,-11-20 396-16</inkml:trace>
  <inkml:trace contextRef="#ctx0" brushRef="#br1" timeOffset="79972.2713">2751 3802 1584 0,'-25'11'80'0,"8"8"-25"0,-6 0-6 0,4 6-18 16,-4-2 22-16,2 6-39 0,-3 0 15 0,-1 4-12 15,1-1-13-15,1 1 6 0,2-3-7 0,2-2 0 16,2-3-6-16,3 0 4 0,7-2-22 0,1-6-3 16,7-1-30-16,-1-16-44 0,11 19-67 15,-11-19-122-15,20-23-286 0,1 9 36 0,0-17 367 16</inkml:trace>
  <inkml:trace contextRef="#ctx0" brushRef="#br1" timeOffset="82795.3318">2780 3722 1638 0,'-25'25'286'0,"-5"-19"-253"0,8-1-17 0,22-5-13 15,-19 1-4-15,19-1-2 0,0 0-8 0,0 0-16 16,0 0-23-16,0 0-55 0,-3-23-72 0,23 25-184 15,-20-2-238-15,25-35 65 0,1 29 427 16</inkml:trace>
  <inkml:trace contextRef="#ctx0" brushRef="#br1" timeOffset="83295.3431">2934 4126 1015 0,'0'0'69'0,"0"0"-28"0,0 0-15 16,0 0-2-16,0 0 21 0,0 0 16 0,-1-18 10 15,1 18-6-15,0 0-7 0,0 0-7 0,0 0 1 16,0 0 2-16,0 0-3 0,0 0-3 0,0 0-4 15,0 0-6-15,0 0-10 0,0 0-6 16,0 0-9-16,0 0-5 0,0 0-4 0,1 18-1 16,-3 1-2-16,-1 6 7 0,-4 0-4 0,1 2 9 15,-3-3-4-15,1-2 3 0,3-4-4 0,5-18-1 16,-8 21-3-16,8-21-2 0,0 0-3 16,0 0 1-16,0 0 0 0,0 0 0 0,0 0 4 15,17-11 4-15,-17 11 3 0,29-34-3 16,-10 8 1-16,2-5-7 0,1-2 1 0,0 2-2 15,1-1 8-15,1 3-4 0,-1 3 7 0,2 0-4 16,-2 3 0-16,1 5-7 0,-3 3-1 0,1 2 0 16,-4 5 0-16,-18 8 0 0,30-7 0 0,-30 7 0 15,25 3 0-15,-25-3 0 0,23 16 0 0,-23-16 0 16,18 28 0-16,-10-11 0 0,-2 2 0 0,1 1 0 16,-5 3 0-16,-1 1 0 0,-1 0 0 15,-2 1 0-15,-2-1 0 0,0-1 0 0,2-1 0 16,0-4-19-16,3-1-25 0,-1-17-17 15,10 24-42-15,-10-24-47 0,29 11-133 0,-12-19-317 16,11-9 45-16,8 0 324 0</inkml:trace>
  <inkml:trace contextRef="#ctx0" brushRef="#br1" timeOffset="84201.9895">4469 3741 1016 0,'0'0'69'0,"0"0"-42"0,10-17 5 16,-10 17 17-16,0 0 16 0,-8-18 7 0,8 18-4 15,0 0-7-15,0 0-5 0,0 0-2 16,0 0 2-16,-15-20-1 0,15 20-3 15,0 0-9-15,0 0-7 0,-22 3-9 0,22-3-6 16,-21 10-4-16,21-10 1 0,-32 27 0 0,15-9 3 16,-3 5-3-16,-2 3 2 0,-2 3-8 0,0 3-10 15,0 2 19-15,2 2-22 0,-1-1 17 0,4 2-8 16,3-3-8-16,4-3 6 0,4-2-7 0,5-4 4 16,3-3-5-16,2-2 2 0,4-2-2 15,-6-18 4-15,26 30-2 0,-4-18 2 0,2-2-2 16,5-7 0-16,4-4 0 0,2-4 0 0,5-7 2 15,4-5-3-15,2-3 2 0,1-4-2 0,0-3 3 16,-2-2-4-16,-2-1 6 0,-6 1-7 0,-1 1 5 16,-7 2-4-16,-5 5 3 0,-3 3-1 15,-21 18 2-15,25-23-2 0,-25 23 3 0,0 0-1 16,0 0-2-16,0 0 0 0,0 0 0 16,0 0 0-16,0 0 0 0,0 0 0 0,-14 23 0 15,4-7 0-15,-1 5 0 0,1 4 0 0,1 1 0 16,1-1 0-16,5-1 0 0,1-2 0 0,4-2-2 15,4-2 3-15,-6-18-2 0,16 26 1 0,-16-26-1 16,27 18 3-16,-9-13-1 0,2-2-1 0,3-6 0 16,0-4 0-16,2-5 0 0,1-4 0 15,0-7 0-15,1-2 0 0,-3-7 0 0,-1-1 0 16,-3-1 0-16,-2-1 0 0,-4 0 0 16,-4 2 0-16,-4 0 0 0,-4 4 0 0,-4 0 0 15,-1 3 0-15,-5 1 0 0,-1 4 0 0,-4 1 0 16,1 3 0-16,12 17 0 0,-24-18 0 0,24 18 0 15,-19-5 0-15,19 5-32 0,0 0-22 0,0 0-53 16,0 0-38-16,0 0-72 0,0 0-102 16,19-2-222-16,10 3 30 0,-5-17 391 0</inkml:trace>
  <inkml:trace contextRef="#ctx0" brushRef="#br1" timeOffset="84421.1155">5765 3239 1226 0,'-22'25'305'0,"-3"-18"-256"0,9 10-29 15,-5 0 14-15,8 9 12 0,-4 0-8 0,5 9 6 16,-3 2-15-16,4 5 2 0,0 3-16 0,3 4 6 16,-1 0-14-16,3 0 6 0,1-2-15 0,2-1 8 15,0-1-11-15,2-3-10 16,1-2 24-16,3-3-33 0,1-4 4 0,-2-11-47 0,11 8-78 15,-13-30-150-15,1 21-298 0,-1-21 53 0,0 0 354 16</inkml:trace>
  <inkml:trace contextRef="#ctx0" brushRef="#br1" timeOffset="84608.6314">5497 3680 1935 0,'-17'-1'48'0,"17"1"-29"15,0 0-15-15,0 0-3 0,0 0 3 0,28-11 5 16,-10 4-3-16,6-3 1 0,5-2-7 0,5-1 1 16,4-2-6-16,2 2-13 0,-1-3-17 0,2 6-22 15,-5-4-28-15,6 13-36 0,-13-15-59 16,20 28-137-16,-18-11-248 0,-5 2 44 0,5 14 392 16</inkml:trace>
  <inkml:trace contextRef="#ctx0" brushRef="#br1" timeOffset="84812.0324">5819 3820 1787 0,'0'0'77'0,"-21"10"-48"0,21-10-10 16,0 0-4-16,0 0-11 0,0 0-5 0,0 0 0 16,0 0 1-16,17 1 1 0,-17-1-1 0,33 0 0 15,-12-1 0-15,1 0-14 0,1 2-12 0,-1-5-15 16,4 8-35-16,-6-11-26 0,14 15-67 0,-34-8-127 15,34-18-244-15,-10 21 6 0,-24-3 403 0</inkml:trace>
  <inkml:trace contextRef="#ctx0" brushRef="#br1" timeOffset="84952.658">5807 4072 1603 0,'-15'21'254'15,"15"-21"-211"-15,-18 7-21 0,18-7-13 0,0 0-10 16,0 0-2-16,21-7 2 0,-3 0 2 15,4-1-2-15,8-5 2 0,4-2-2 0,5-2-20 16,-2-3-38-16,10 12-88 0,-23-22-246 0,19 16-234 16,-3 0 53-16,-8-7 470 0</inkml:trace>
  <inkml:trace contextRef="#ctx0" brushRef="#br1" timeOffset="85765.2242">7234 3072 1440 0,'-13'-20'56'0,"13"20"-27"0,0 0 3 15,-11-18 8-15,11 18 15 0,0 0 1 0,0 0-12 16,0 0-17-16,0 0-16 0,0 0-8 16,-19 23-3-16,14-5 6 0,1 4 2 0,2 2 9 0,1 1-1 15,1-2 5-15,2-4-6 0,3 0 1 16,-5-19-6-16,17 28-14 0,-17-28 14 15,30 18-15-15,-12-12 13 0,6-3 1 0,1-3-2 16,3-5 12-16,5-4-14 0,1-2 11 0,2-3-12 16,3-4-3-16,-2-2 3 0,1-1-5 0,-4-1 5 15,0-1-5-15,-4 2 3 0,-3 2-2 0,-4 2 1 16,-5 5-1-16,-18 12 2 0,26-16-2 0,-26 16 0 16,0 0 1-16,0 0 0 0,0 0 0 0,0 0 1 15,0 0 1-15,16 17-1 0,-16-17 4 16,2 37-2-16,-4-13 5 0,-3 2-1 0,-1 2 5 15,-4 1-6-15,0 3-7 0,-3-2 7 16,-1 2-7-16,-3-1 0 0,-2 0 0 0,-3 2 0 16,-2-2 0-16,-2 1 0 0,1-2 0 0,-2-2 0 15,1-3 0-15,2-2 0 0,2-4 0 0,5-3 0 16,17-16 0-16,-23 18 0 0,23-18 0 0,0 0-37 16,0 0-36-16,0 0-43 0,-10-21-72 15,30 19-197-15,-14-18-214 0,7-9 47 0,7 12 456 16</inkml:trace>
  <inkml:trace contextRef="#ctx0" brushRef="#br1" timeOffset="86140.2837">7131 3845 1691 0,'0'0'68'0,"0"0"-49"15,0 0-6-15,0 0 9 0,28-13 19 0,-1 10 4 16,6-9 1-16,9-2-13 0,7-2-7 16,9-4-12-16,3-2-3 0,5 2-10 0,-1-1 0 15,-3 2-3-15,0 3 4 0,-1-1-4 0,-1 3 4 16,-4 2-3-16,1-2-6 0,-5 4-8 0,-1 1-12 16,-3-1-17-16,-4 7-16 0,-12-6-44 0,7 21-82 15,-39-12-181-15,32 0-222 0,-32 0 42 0,11 21 464 16</inkml:trace>
  <inkml:trace contextRef="#ctx0" brushRef="#br1" timeOffset="86702.7723">7531 4125 1408 0,'0'0'125'0,"0"0"-74"0,0 0-6 0,-18-19 0 16,18 19-4-16,0 0-10 0,0 0-9 0,-21 3-10 16,21-3-6-16,0 0-4 0,-18 26 0 15,12-9-1-15,-1 5 8 0,-1 3-2 0,2 4 8 16,-2 2-2-16,0 2 6 0,0 2-5 0,-1 3 7 15,0-2-7-15,-1 0 3 0,0-2-3 0,2-3-8 16,0-5 21-16,2-4-23 0,6-22 15 0,-3 27-13 16,3-27-4-16,0 0 0 0,0 0 0 0,0 0 0 15,0 0-2-15,0 0 1 0,0 0 3 16,0 0 4-16,0 0 5 0,24-25-2 0,-15 5-8 16,2-6 0-16,-2-3-3 0,1-1 0 15,0-3 0-15,1 1 0 0,-2-2 0 0,1-1 0 16,0-4 0-16,1-1 0 0,1-2 0 0,0-1 0 15,3 6 0-15,0 3 0 0,1 6 0 0,0 4 0 16,0 5 0-16,-16 19 0 0,30-27 0 0,-30 27 0 16,31-13 0-16,-31 13 0 0,25-1 0 15,-25 1 0-15,23 8 0 0,-23-8 0 0,25 19 0 16,-13-2 0-16,1 5 0 0,-2 2 0 0,0 4 0 16,1 3 0-16,-2 3 0 0,-1 5 0 0,-1 1 0 15,-1 0 0-15,-1 3 0 0,-1 0 0 0,-1 1 0 16,-3 2 0-16,-1-1 0 0,0 0 0 0,-2-5 0 15,-1-3 0-15,0-4 0 0,-2-6-1 16,1-2-43-16,-1-8-12 0,5 1-22 16,0-18-41-16,-2 18-67 0,2-18-134 0,-16-17-267 15,16 17 59-15,-5-30 401 0</inkml:trace>
  <inkml:trace contextRef="#ctx0" brushRef="#br1" timeOffset="86859.0201">7532 4340 1587 0,'-26'13'265'0,"26"-13"-207"16,0 0-35-16,0 0-12 0,0 0-9 0,0 0-1 16,20 12 2-16,3-12 2 0,7-4 0 15,4-2-3-15,7-3 0 0,-1-3-14 0,3 4-21 16,-4-8-36-16,7 14-79 0,-18-25-175 0,13 16-282 16,-3 3 19-16,-8-7 399 0</inkml:trace>
  <inkml:trace contextRef="#ctx0" brushRef="#br2" timeOffset="94742.4424">625 5328 657 0,'0'0'254'16,"0"0"-188"-16,0 0-31 0,0 0-5 0,0 0 15 15,0 0 19-15,0 0 10 0,0 0-5 0,0 0-12 16,0 0-9-16,0 0-9 0,-14 22 2 0,14-22-1 15,-14 23 1-15,14-23-8 0,-14 37 0 0,7-15-10 16,4 10 3-16,-4 1-8 0,4 4 7 16,-1-2-7-16,2 1 4 0,2-3-7 0,2-3 4 15,2-5-10-15,4-5 4 0,-8-20-9 0,25 25-1 16,-7-17-2-16,4-2 2 0,3-6 1 16,4-5 3-16,1-5 4 0,0-4-3 0,2-6 1 0,2-1-6 15,-1-4 3-15,2-2-5 0,-1-2 4 0,0-2-5 16,-2 1 5-16,-1 1-5 0,-2 0 5 0,-3 2-7 15,-3 3 4-15,-2 3-4 16,-4 4 3-16,-17 17-2 0,25-25 2 0,-25 25-2 16,0 0 1-16,0 0-1 0,0 0 0 0,0 0 1 15,0 0 0-15,14 34 3 0,-18-2-4 0,0 10 6 16,-4 8-8-16,-3 5 10 0,-1 8-6 0,0 6-3 16,-1 5 17-16,1 3-9 0,-1-1 9 0,1-1 4 15,1-9-10-15,-1-7 6 0,-1-8-9 16,2-5 5-16,1-5-11 0,-1-4 10 0,-3-3-3 15,1-4-4-15,-3-5 20 0,-1-4-23 0,-4-5 13 16,-1-3-13-16,-3-3 0 0,-1-6 0 0,1-5 0 16,-1-6 0-16,1-3 0 0,0-6-18 15,2-2-19-15,-1-5 14 0,6-1-30 0,0-5 12 16,9 3-32-16,-2-11-45 0,18 16-90 0,-19-24-186 16,21 13-175-16,4 5 57 0,-6-9 512 15</inkml:trace>
  <inkml:trace contextRef="#ctx0" brushRef="#br2" timeOffset="95117.4752">366 6801 1411 0,'0'0'312'0,"0"0"-276"0,0 0-27 16,0 0-1-16,24 15 9 0,-1-19 15 15,12 1 6-15,3-8-3 0,7 0-12 0,5-2-9 16,5-3-10-16,4-1-2 0,2 0-3 16,2-1 1-16,-2 2-2 0,4 1 2 0,0-1-2 15,2 0 3-15,1 0-2 0,-2 3-8 0,-4 0-19 16,-4 4-14-16,-9-3-29 0,5 15-37 0,-20-17-66 16,15 28-195-16,-17-8-203 0,-8-4 31 0,2 15 520 15</inkml:trace>
  <inkml:trace contextRef="#ctx0" brushRef="#br2" timeOffset="95635.7181">1048 6989 1358 0,'-19'-11'143'15,"19"11"-90"-15,0 0-18 0,-21-14-1 0,21 14 4 16,0 0 0-16,0 0-6 0,-20-2-13 0,20 2-6 16,0 0-5-16,-20 27-6 0,11-10-13 0,1 5 33 15,-2 4-23-15,-2 6 29 0,1 5-5 0,-4 4-9 16,1 4 8-16,-1 0-8 0,1 1 7 16,-2-3-11-16,2-2 5 0,1-2-10 15,1-3 4-15,3-4-10 0,3-4 6 0,1-5-7 16,3-4 6-16,2-19-2 0,-3 23 2 0,3-23-1 15,0 0-2-15,0 0-1 0,0 0-1 0,0 0 2 16,0 0 2-16,0 0 4 0,18-27 1 0,-10 3 7 16,3-6-5-16,0-6 5 0,1-5-9 0,1-3 3 15,0-2-8-15,0-1 8 0,0-3-8 0,0-1 2 16,0-1-3-16,0 2 0 0,2 1 0 16,-1 5 0-16,2 5 0 0,-1 5 0 0,-1 7 0 15,0 8 0-15,-14 19 0 0,22-19 0 0,-22 19 0 16,0 0 0-16,22-4 0 0,-22 4 0 15,18 12 0-15,-18-12 0 0,27 29 0 16,-13-7 0-16,2 3 0 0,1 7 0 0,-1 0 0 16,0 6 0-16,-1 1 0 0,0 2 0 0,-2 2 0 15,0 1 0-15,-4-1 0 0,1 2 0 16,-4-3-3-16,0 1-17 0,-5-5-1 0,2 1-17 16,-7-7-4-16,5 5-61 0,-9-13 1 0,8 11-53 15,-18-26-92-15,18-9-173 0,-12 25-142 0,-7-30 229 16</inkml:trace>
  <inkml:trace contextRef="#ctx0" brushRef="#br2" timeOffset="95792.3877">891 7355 1537 0,'0'0'179'0,"0"0"-84"16,0 0-34-16,0 0-19 0,0 0-16 0,0 0-14 16,0 0-4-16,0 0-3 0,17-9-1 0,4 3 0 15,3-2-4-15,8-1 1 0,2-1-7 0,5-2-17 16,1-6-30-16,9 8-68 0,-17-24-170 0,18 16-348 15,-4-4 34-15,-2-5 370 0</inkml:trace>
  <inkml:trace contextRef="#ctx0" brushRef="#br2" timeOffset="100674.7521">2897 5982 1167 0,'-24'-5'237'16,"24"5"-191"-16,0 0-21 0,0 0 1 0,22-8 15 15,-3 6 8-15,-19 2-5 0,38-16-11 0,-17 5-11 16,2 2-10-16,0-2-4 0,0 2-4 0,1 1 1 16,-1 1-3-16,0 1-1 0,-3 1-2 0,1 1 0 15,-1 3-2-15,-2 1-10 0,-18 0-18 16,34 7-24-16,-34-7-30 0,27 17-47 0,-27-17-65 15,15 18-153-15,-6 0-146 0,-9-18 139 16,6 32 357-16</inkml:trace>
  <inkml:trace contextRef="#ctx0" brushRef="#br2" timeOffset="100893.4264">2811 6199 1411 0,'-21'39'340'0,"21"-39"-309"16,0 0-21-16,0 18-6 0,0-18 7 0,29 13 8 16,-6-8 5-16,5-5-2 0,7-2-3 0,3-5-4 15,4-6-8-15,3-1 2 0,2-4-8 0,-1 0-4 16,-1-3-17-16,0 5-26 0,-9-8-57 0,12 19-103 16,-29-21-225-16,14 12-169 0,-3 7 87 15,-11-15 513-15</inkml:trace>
  <inkml:trace contextRef="#ctx0" brushRef="#br2" timeOffset="102364.3529">5609 5769 1159 0,'-10'-21'119'0,"10"21"-40"0,0 0-38 15,0 0 17-15,0 0-1 0,-18-2-10 0,18 2-13 16,-26 7-13-16,8-1 10 0,-3 6-38 0,-4 3 34 15,0 4-28-15,-4 0 16 0,3 4 9 0,-1-2-7 16,3 2 4-16,1-3-8 0,4 1 0 0,19-21-6 16,-26 30 0-16,26-30-5 0,0 0-1 0,-6 17-3 15,6-17-1-15,0 0 2 0,20 7-1 16,-20-7 1-16,30-1 3 0,-10-2-1 16,0-2-1-16,5-3 4 0,0 2-3 0,1-1 2 15,-1 2 0-15,-3 2-1 0,-4 1 2 0,-18 2-1 16,26 7 2-16,-26-7 2 0,0 0 4 0,16 26 1 15,-16-26 2-15,-3 34-6 0,-3-12 1 0,-4 2-8 16,-1 0 4-16,-3 0-5 0,-1-1 3 0,-1-1-4 16,-1-4 3-16,17-18-5 0,-25 27 3 15,25-27-9-15,0 0-9 0,0 0-24 0,-17 12-25 16,17-12-25-16,0 0-28 0,35-10-53 0,-25-18-88 16,18 3-256-16,6 4 26 0,-10-18 410 0</inkml:trace>
  <inkml:trace contextRef="#ctx0" brushRef="#br2" timeOffset="102536.226">5948 5819 1492 0,'-6'17'116'15,"-11"-8"-52"-15,17-9-5 0,-26 28-18 0,26-28-7 16,-24 31-12-16,13-13-3 0,-1 2-11 0,2-1 0 16,0 2-7-16,2-1 1 0,-1 1-5 0,3-1-1 15,1 1-5-15,-1-3-10 0,5 4-24 0,1-22-30 16,-1 36-76-16,1-36-108 0,0 0-315 15,-1 24 24-15,1-24 360 0</inkml:trace>
  <inkml:trace contextRef="#ctx0" brushRef="#br2" timeOffset="102942.4975">6055 5722 1530 0,'0'0'192'0,"0"0"-172"0,0 0-16 0,0 0-1 16,0 0 5-16,3 18 10 0,-3-18 6 0,0 0 4 16,0 0-4-16,9 21-7 0,-9-21-17 0,0 0 14 15,12 23-12-15,-12-23 28 0,7 23-13 0,-7-23 8 16,7 32-11-16,-7-14-6 0,0 3 5 16,-3-1-7-16,-1 4 4 0,-2 0-8 15,-1 1 7-15,-1-1-6 0,-2 0 1 0,3-2-1 16,-1-2 0-16,8-20-3 0,-7 27 2 0,7-27-3 15,0 0-1-15,0 0-1 0,0 0 2 0,0 0 0 16,21 2 2-16,-21-2 1 0,34-27-1 0,-11 5 4 16,2-4-3-16,0-1 3 0,-1-1-2 0,-1 1 0 15,-1 2-3-15,-3 1 0 0,0 3 0 16,-5 4 0-16,-14 17 0 0,26-24 0 0,-26 24 0 16,0 0 0-16,0 0 0 0,17-11 0 0,-17 11 0 15,0 0 0-15,0 0 0 0,1 17 0 0,-1-17 0 16,4 28 0-16,-3-11 0 0,0 1 0 15,0 0 0-15,1 1 0 0,-2-1 0 0,3 3 0 16,1-4-34-16,4 2-23 0,-8-19-22 0,23 39-58 16,-23-39-93-16,32 22-295 0,-15-9-62 15,0-7 190-15</inkml:trace>
  <inkml:trace contextRef="#ctx0" brushRef="#br2" timeOffset="103848.7871">6806 5725 722 0,'0'0'125'0,"0"0"-128"16,16-17 5-16,-16 17 27 0,0 0 39 0,0 0 16 15,0 0 12-15,0 0-29 0,0 0-32 16,-24 3-14-16,24-3 6 0,-28 20 7 0,15-3 11 16,-7-4 22-16,5 9-32 0,-5-6 34 0,6 7-32 15,-3-5 8-15,9 5 3 0,-3-5-15 0,6 3-2 16,0-3-13-16,4 1-1 0,1-2-9 0,4 1 0 15,-4-18-5-15,14 32 1 0,-14-32-2 0,26 26 4 16,-9-16-3-16,3-4 1 0,4-2-2 16,-1-3-1-16,2-2-1 0,1-3 1 15,-2-2 0-15,0-2-1 0,0-3 2 0,-3-1-2 16,0-2 2-16,-1-1-3 0,-3-2 3 0,0 0-3 16,-3-1 4-16,-3 1-4 0,-2 0 4 0,-9 17-2 15,8-29 2-15,-8 29-2 0,1-22 3 0,-1 22 3 16,-3-17 3-16,3 17 2 0,0 0 2 0,0 0-2 15,0 0 0-15,0 0-5 0,0 0-4 16,0 0-1-16,0 0-4 0,-17 17 2 0,17-17-1 16,-5 34 3-16,2-14-3 0,3 2 4 0,2-1-4 15,1-1 4-15,3-2-4 0,-6-18 4 0,17 28-3 16,-17-28 3-16,25 22-2 0,-25-22 4 16,30 11 1-16,-13-10 2 0,-17-1 1 0,34-7-1 15,-17-2-2-15,1 0-2 0,-18 9 0 0,30-26-3 16,-30 26 2-16,22-30-2 0,-22 30 2 15,12-33-4-15,-9 16 4 0,-1 0-4 0,-2 1 2 16,0 16-2-16,-3-32 1 0,1 15-2 0,-1 0-3 16,0 0-11-16,3 17-22 0,-3-32 13 0,3 32-48 15,3-33-2-15,-3 33-71 0,7-33-88 0,11 22-221 16,-18 11-96-16,21-30 212 0</inkml:trace>
  <inkml:trace contextRef="#ctx0" brushRef="#br2" timeOffset="104083.135">7722 5313 1366 0,'0'0'145'0,"0"0"-92"16,0 0-2-16,-22-1 1 0,22 1-4 16,-14 19-18-16,5-2-7 0,-3 6-11 0,1 6 5 15,-4 6-5-15,2 6 11 0,-2 3-8 0,2 3 7 16,0 0-11-16,2 1 4 0,1 2 4 0,0-1-24 15,4-1 17-15,0-1-25 0,4-4 6 16,0-4 6-16,4-5-16 0,-1-8-4 0,5 0-29 0,-6-26-32 16,17 36-50-16,-17-36-75 0,17 6-368 15,-17-6 32-15,22-7 271 0</inkml:trace>
  <inkml:trace contextRef="#ctx0" brushRef="#br2" timeOffset="104255.0208">7479 5613 1470 0,'-12'23'407'16,"-5"-20"-343"-16,17-3-30 0,0 0-14 0,0 0-11 16,0 0-5-16,11 20 1 0,8-16 0 15,8 1 0-15,4-5-3 0,7 0-3 0,4-3-18 16,-1-5-27-16,6 6-51 0,-13-19-102 16,25 9-366-16,-19 3-62 0,0-3 157 0</inkml:trace>
  <inkml:trace contextRef="#ctx0" brushRef="#br0" timeOffset="113937.9019">1767 5677 967 0,'0'0'72'16,"0"0"-17"-16,-15-20-8 0,15 20 0 0,0 0 2 15,0 0-2-15,0 0-10 0,0 0-9 0,0 0-7 16,0 0-6-16,0 0-3 0,0 0-2 0,0 0-3 16,0 0 0-16,0 0 3 0,0 25 7 0,-2-4 2 15,1 11-10-15,-7 4 28 0,1 6-30 0,-5 3 26 16,-2 6-5-16,-5-3-9 0,2 7 14 0,-6-3-12 15,2 3 13-15,-3-3-16 0,2-1 9 0,0-6-7 16,4-5 5-16,2-9-10 0,5-5 3 0,11-26-14 16,-10 24-3-16,10-24-4 0,0 0 0 15,0 0 1-15,0 0 2 0,0 0 4 0,21-17 5 16,-9-2 10-16,4-4-1 0,2-14 8 0,3-4-10 16,2-8 5-16,4-5-13 0,-3-2 10 0,2-1-11 15,-5 0 7-15,1 0-10 0,-2 3-6 0,-1-2 15 16,-2 2-16-16,-1 3 14 0,0 4-5 0,-3 4-8 15,1 9 5-15,-2 8-5 0,-4 8 4 0,-8 18-2 16,13-17 1-16,-13 17-1 0,0 0-1 0,0 0 1 16,0 0-1-16,0 0 0 0,20 9 0 0,-20-9 1 15,26 27-2-15,-9-8 4 0,1 4-4 0,0 2 4 16,0 4-5-16,1 2 5 0,-1 3-5 16,-1 1-7-16,0 1 19 0,0 3-19 0,-1 2 17 15,-2 4-3-15,-1 1-9 0,-2 0 7 0,-4 1-13 16,-2-2-3-16,-3-1-20 0,-3-5-5 0,1 2-23 15,-5-12-21-15,10 10-62 0,-5-39-72 0,0 45-147 16,0-27-201-16,0-18 112 0,0 19 453 0</inkml:trace>
  <inkml:trace contextRef="#ctx0" brushRef="#br0" timeOffset="114078.5179">1809 6209 1650 0,'0'0'121'0,"-28"0"-54"0,28 0-32 16,0 0-16-16,0 0-11 0,0 0-6 0,0 0-2 15,3-17 0-15,-3 17-1 0,37-31 2 0,-6 8-4 16,8-5-9-16,2-6-30 0,9 10-66 0,-16-23-185 16,12 20-338-16,-6-1 29 0,-9-3 392 0</inkml:trace>
  <inkml:trace contextRef="#ctx0" brushRef="#br0" timeOffset="114453.5885">843 7860 1526 0,'-20'1'124'0,"20"-1"-80"16,0 0-29-16,10-28-13 0,4-2 13 0,11-11-2 15,8-15-5-15,12-9 18 0,9-13-23 0,12-4 11 16,8-7-3-16,8-2-27 0,2 6-6 0,-5-3-47 16,9 23-102-16,-27-18-161 0,10 21-251 0,-8 10 32 15,-16-5 495-15</inkml:trace>
  <inkml:trace contextRef="#ctx0" brushRef="#br0" timeOffset="114781.6675">1531 6398 1806 0,'0'0'36'0,"0"0"-25"0,0 0-14 0,29-19 9 16,0-2 14-16,14-8-3 0,7-15 8 0,9-7-18 16,8-10 3-16,9-8-15 0,1-5-3 0,1-5-33 15,5 9-34-15,-14-7-45 0,14 22-142 0,-27-5-336 16,6-1 29-16,-1 11 313 0</inkml:trace>
  <inkml:trace contextRef="#ctx0" brushRef="#br0" timeOffset="115844.8711">4521 5632 674 0,'0'0'208'0,"0"0"-188"0,-12-22-6 16,12 22 7-16,0 0 19 0,5-19 29 16,-5 19 21-16,0 0-4 0,2-22-11 0,-2 22-20 15,0 0-11-15,0 0 1 0,0 0 0 0,0 0 1 16,0 0-4-16,0 0-10 0,0 0-11 0,0 0-8 16,-7 29-11-16,-1-3 4 0,-6 6-6 0,0 8 11 15,-6 2 16-15,0 8-22 0,-4 1 25 0,0 6-22 16,-1-2 5-16,0 2 10 0,-2-2-9 15,4-3 12-15,1-6-15 0,5-5 7 16,2-7-13-16,5-9 2 0,4-7-7 0,6-18 2 16,0 0-2-16,0 0 0 0,0 0 1 0,0 0 1 15,17 9 5-15,-17-9 4 0,24-28 9 0,-8 5-4 16,2-9 3-16,3-6-11 0,1-6 2 0,1-4-8 16,0-3 9-16,1 0-6 0,-1-2 9 0,1 1-6 15,-3-1-7-15,-1-1 14 0,-2-1-17 16,0 0 14-16,-1 0-6 0,-1-2-8 0,1 4 7 15,0 1-8-15,-1 5 7 0,1 5-6 0,-1 10 6 16,-2 6-2-16,-3 7 5 0,-11 19 0 16,17-21 1-16,-17 21-5 0,0 0-3 0,0 0 0 0,0 0 0 15,19 4 0-15,-19-4 0 0,14 22 0 0,-4-3 0 16,0 7 0-16,1 3 0 0,-2 7 0 16,0 5 0-16,-2 5 0 0,-1 5 0 15,0 2 0-15,-3 1 0 0,-2 2 0 0,-1 1 0 16,-4 0 0-16,1-2 0 0,-1 0 0 0,0-2 0 15,1-1 0-15,2-2-16 0,-2-7-1 0,3-5-11 16,-2-9-10-16,4-3-22 0,-2-26-16 0,6 37-47 16,-6-37-47-16,0 0-78 0,0 0-91 0,0 0-164 15,0 0 75-15,-9-31 428 0</inkml:trace>
  <inkml:trace contextRef="#ctx0" brushRef="#br0" timeOffset="115985.5187">4553 6012 1242 0,'-20'-3'229'16,"-6"-14"-107"-16,26 17-24 0,-21-13-18 15,21 13-19-15,0 0-22 0,0 0-17 0,0 0-13 16,0 0-6-16,17-4-2 0,3 2-1 0,5 0-1 16,5-3-15-16,8 1-27 0,-6-12-80 15,24 23-267-15,-19-17-224 0,4 3 7 0,0 8 496 16</inkml:trace>
  <inkml:trace contextRef="#ctx0" brushRef="#br0" timeOffset="116846.2967">663 8980 1019 0,'0'0'148'0,"-7"-21"-58"0,7 21-8 15,-3-19-12-15,3 19 4 0,0 0-1 0,0 0-9 16,0 0-6-16,0 0-15 0,0 0-10 0,0 0-13 16,0 0-4-16,0 0-9 0,0 0-2 15,0 0-4-15,-16 23 0 0,16-23 3 0,-9 35 9 16,5-15 2-16,1 4 8 0,0 2-5 0,3 2 2 15,0-1-9-15,1 3 3 0,2-3-8 0,3 0 2 16,3 0-6-16,3-4 2 0,3-3-5 0,2-3 2 16,1-5-2-16,1-5 2 0,1-4 0 0,1-3-1 15,-1-6 3-15,3-4-1 0,-1-4 4 0,0-6-2 16,0-2 3-16,-1-3-1 0,-3 0 2 16,0-3-2-16,-2 1 2 0,-3-2-5 15,0 3 2-15,-5-3-5 0,2 1 3 0,-2 0-1 16,0 1-9-16,0 2 6 0,-2 1-6 0,0 3 19 15,0 4-9-15,-6 17 9 0,0 0-11 0,14-18-3 16,-14 18-1-16,0 0 3 0,0 0-2 0,12 28-10 16,-6-5 22-16,4 12-20 0,-1 7 19 0,-1 8-4 15,-2 6-7-15,-4 4 8 0,-1 3-9 16,-1 0 11-16,0 1-10 0,0-2 9 0,-1-2-5 16,-1-6-3-16,-4-3 15 0,0-4-13 0,-7-3 2 15,0-1-3-15,-5 0 0 0,-5-3 0 0,-4-3 0 16,-3-2 0-16,-6-3 0 0,-1-4 0 0,-2-7 0 15,0-5 0-15,-3-6 0 0,2-7 0 16,1-5 0-16,0-9 0 0,7-6 0 16,1-10-29-16,11-3-14 0,1-12-22 0,14 1-23 15,-2-20-66-15,25 17-116 0,-16-18-343 0,21-5 44 16,8 9 354-16</inkml:trace>
  <inkml:trace contextRef="#ctx0" brushRef="#br0" timeOffset="117127.5282">1550 9069 1803 0,'0'0'67'0,"0"0"-41"16,0 0-14-16,0 0-1 0,0 0 1 15,6-17 4-15,-6 17 0 0,21-18-5 0,-21 18-5 16,33-23-5-16,-11 11 0 0,0 1-2 0,3 0 0 16,1 3-2-16,-2 0-11 0,0 4-6 0,-1 0-13 15,3 5-8-15,-5-3-16 0,3 9-28 0,-24-7-37 16,38 17-60-16,-38-17-70 0,24 7-225 0,-24-7-15 16,0 0 291-16</inkml:trace>
  <inkml:trace contextRef="#ctx0" brushRef="#br0" timeOffset="117283.7886">1627 9229 1280 0,'-26'0'414'0,"14"17"-317"16,12-17-45-16,-22 12-20 0,22-12-16 0,0 0-11 15,0 0-6-15,0 0 2 0,17 0 4 0,-17 0 3 16,39-9 1-16,-11 1-3 0,3-4-8 16,3-5-25-16,3 3-29 0,-7-11-68 0,17 21-123 15,-25-11-302-15,16-1-46 0,2 5 272 0</inkml:trace>
  <inkml:trace contextRef="#ctx0" brushRef="#br0" timeOffset="117971.2939">2798 8449 1138 0,'17'7'154'16,"-17"-7"-75"-16,0 0-26 0,-25 12-19 0,25-12-4 16,-25 30-7-16,12-7 7 0,-7 5-3 15,3 8 12-15,-3 3-5 0,1 7 7 0,-2 2-10 16,2 4 8-16,-3 3-14 0,4 5-7 15,-3-3 21-15,3 2-22 0,1-5 15 0,3-4-7 16,0-5-16-16,5-4 4 0,0-6-10 0,3-4 5 16,3-7-5-16,2-7 2 0,1-17-2 0,0 0-2 15,5 17-3-15,-5-17 2 0,0 0 0 0,0 0 2 16,0 0 7-16,23-22 2 0,-15 1 6 0,2-5-2 16,0-11 1-16,1-3-8 0,0-4 5 15,0-3-8-15,0-3-5 0,0-2 0 0,-1-2 0 16,1-2 0-16,-2-2 0 0,1-3 0 0,2 0 0 15,0-1 0-15,3 3 0 0,2 7 0 16,0 8 0-16,3 8 0 0,-1 8 0 0,-1 5 0 16,2 5 0-16,-3 5 0 0,0 3 0 0,0 4 0 15,1 2 0-15,-1 4 0 0,0 3 0 0,2 3 0 16,1 5 0-16,1 3 0 0,-1 4 0 16,1 7 0-16,-2 5 0 0,2 2 0 0,-1 7 0 15,-2 5 0-15,0 4 0 0,-5 3 0 0,1 3 0 16,-3-2 0-16,-3 3 0 0,0-3 0 0,-2-2 0 15,-2 1 0-15,1-2 0 0,0-3 0 0,-1-5 0 16,0-6 0-16,-1-6-18 0,-2-9-10 0,3 0-21 16,-4-20-17-16,9 25-45 0,-9-25-133 15,0 0-53-15,0 0-248 0,0 0-4 16,0 0 410-16</inkml:trace>
  <inkml:trace contextRef="#ctx0" brushRef="#br0" timeOffset="118127.5448">2753 8935 1833 0,'0'0'84'0,"-22"16"-56"0,22-16-13 16,0 0-13-16,0 0-2 0,0 0-1 0,29 15 1 15,-7-11 1-15,3-3 0 0,5-3-1 0,4-4-7 16,5 0-20-16,1-6-29 0,9 8-59 0,-13-20-95 16,26 13-322-16,-14 1-67 0,-3-1 183 15</inkml:trace>
  <inkml:trace contextRef="#ctx0" brushRef="#br0" timeOffset="118268.1892">3593 9207 2002 0,'-23'10'37'0,"0"-3"-29"0,4-4-8 0,19-3 0 16,-29 0 0-16,29 0-10 0,-25-8-35 0,25 8-47 15,-18-10-137-15,-5 1-417 0,23 9 3 16,-11-23 262-16</inkml:trace>
  <inkml:trace contextRef="#ctx0" brushRef="#br0" timeOffset="118815.1022">4244 8710 948 0,'18'-10'119'0,"-18"10"-3"0,0 0-8 0,0 0-38 16,0 0-36-16,-29 22-30 0,10-10-1 15,-8 5 8-15,3 6 23 0,-11-4 12 0,11 9 17 16,-6-7-8-16,5 5-6 0,-1-6-12 0,7 1-21 16,1-6 26-16,18-15-36 0,-19 23 20 15,19-23-18-15,0 0-8 0,0 0 0 0,0 0 1 16,26 16 1-16,-6-16 0 0,1-3 2 0,4-4 3 15,3 0 2-15,3-4-11 0,1 2 14 0,2 1-14 16,0-1 28-16,-3 3-18 0,-3 3 11 16,-5 3-16-16,-5 1 0 0,-18-1 5 0,21 10-11 15,-21-10 31-15,4 21-30 0,-8-1 22 0,-5 4-14 16,-4 4-7-16,-5 2 5 0,-3 4-6 0,-3-1 6 16,1-2-6-16,0-1 5 0,2-3-8 0,3-4 6 15,4-4-7-15,14-19-2 0,-12 22-15 0,12-22-15 16,0 0-13-16,0 0-17 0,22-4-14 15,-10-16-31-15,20 9-75 0,-16-28-138 16,12 5-211-16,10 4 48 0,-11-16 473 0</inkml:trace>
  <inkml:trace contextRef="#ctx0" brushRef="#br0" timeOffset="118986.9564">4672 8820 1000 0,'-21'11'216'0,"18"7"-101"15,3-18-16-15,-22 30-3 0,5-15-4 16,8 9-48-16,-5-5 22 0,5 7-36 0,-3-3 6 15,5 2 3-15,-3-2-14 0,4 2 0 0,0-2-11 16,1 0 1-16,1-1-10 0,1-3 1 0,2-2-7 16,1-17 1-16,0 29-6 0,0-29-8 15,4 19-18-15,-4-19-18 0,0 0-48 0,0 0-65 16,28 15-184-16,-28-15-237 0,13-21 41 0,-13 21 459 16</inkml:trace>
  <inkml:trace contextRef="#ctx0" brushRef="#br0" timeOffset="119377.5718">4656 8663 1738 0,'0'0'52'15,"-19"5"-32"-15,19-5-8 0,0 0-8 0,0 0-5 16,0 0-1-16,0 0 0 16,0 0 6-16,0 0 4 0,24 12 10 0,-24-12 7 15,28 11 4-15,-28-11 2 0,31 15-1 0,-31-15-3 16,30 23-2-16,-30-23-4 0,25 32-13 0,-16-13-8 15,-2 4 0-15,-4 2 0 0,-3 3 0 0,-5 1 0 16,-2 4 0-16,-3 0 0 0,-2 0 0 0,-2-1 0 16,0-1 0-16,-1-3 0 0,3-4 0 15,1-6 0-15,11-18 0 0,-12 21 0 0,12-21 0 16,0 0 0-16,0 0 0 0,0 0 0 0,0 0 0 16,18-22 0-16,-2 0 0 0,6-8 0 0,6-6 0 15,2-5 0-15,5-1 0 0,1-1 0 0,0 3 0 16,-2 4 0-16,-2 8 0 0,-5 5 0 0,-6 7 0 15,-2 7 0-15,-19 9 0 0,20-7 0 16,-20 7 0-16,0 0 0 0,10 21 0 16,-10-1 0-16,-2 5 0 0,-6 9 0 0,-3 1 0 15,-2 2 0-15,-2 1 0 0,3-2 0 0,0-3 0 16,4-2 0-16,2-5-55 0,7 0-30 0,-1-26-62 16,13 44-146-16,-13-44-321 0,14 19 20 0,5-8 336 15</inkml:trace>
  <inkml:trace contextRef="#ctx0" brushRef="#br0" timeOffset="120143.2886">5722 8718 1216 0,'0'0'80'0,"-19"-1"-30"0,19 1 8 16,-26 3-1-16,26-3-12 0,-32 9-13 0,15 0-5 15,-5-1-2-15,3 5 5 0,-6-2 5 0,6 9 9 16,-5-5-2-16,4 8 3 0,-4-2-10 15,5 4-14-15,0 2 20 0,4 1-28 0,4-4 20 16,4 1-15-16,4-3-9 0,3-3-1 0,4 0-5 16,-4-19 2-16,21 29-1 0,-21-29 1 15,34 18-2-15,-12-13 0 0,1-4-2 0,3-2 1 16,3-5 1-16,0-4-2 0,1-2 1 0,1-4-3 16,0-3 3-16,0-2-3 0,-1 1 4 0,-2-3-6 15,-3 0-7-15,-5 2 21 0,-3 2-22 0,-17 19 23 16,25-28-11-16,-25 28-1 0,13-17 1 0,-13 17 0 15,0 0-1-15,0 0 2 0,0 0 1 0,0 0-1 16,0 0 0-16,0 0-2 16,0 0-1-16,-2 23 0 0,-3-4 11 0,0 4-21 0,1 4 21 15,1 1-20-15,0 0 10 0,2-1 5 16,1-1-3-16,2-3 6 0,3-4-6 0,-5-19 2 16,15 28-2-16,-15-28 1 0,24 14 1 0,-24-14 2 15,29 5-2-15,-29-5-4 0,33-8 0 0,-13-3 0 16,-2-5 0-16,2-3 0 0,0-5 0 0,-1-4 0 15,1-2 0-15,-2-4 0 0,-2-1 0 16,-3 0 0-16,-3 0 0 0,-4 1 0 0,-3 1 0 16,-2 2 0-16,-4 0 0 0,-2 2 0 0,1 3 0 15,-4-2 0-15,2 2 0 0,1 5-24 0,5 21 0 16,-6-29-5-16,6 29-10 0,0 0-14 0,0 0-27 16,0 0-26-16,0 0-33 0,0 0-61 15,34 3-137-15,-13 1-182 0,-21-4 41 16,50 0 460-16</inkml:trace>
  <inkml:trace contextRef="#ctx0" brushRef="#br0" timeOffset="120346.3352">6648 8260 1008 0,'-20'1'389'0,"4"22"-308"15,-12-5-1-15,8 13-33 0,-6-4-7 0,5 10 0 16,-3 0-13-16,4 9 10 0,-1 1-13 0,4 6 5 15,0 3-21-15,2 0 5 0,1-1-15 16,2-1 6-16,4-1-18 0,0-6-21 0,5-2 24 16,-2-8-34-16,6-2 3 0,-7-14-43 0,16 15-165 15,-9-17-310-15,-1-19 9 0,10 28 320 0</inkml:trace>
  <inkml:trace contextRef="#ctx0" brushRef="#br0" timeOffset="120518.2226">6144 8687 2004 0,'0'0'43'16,"0"0"-43"-16,0 0 0 0,0 0 0 15,0 0 0-15,31-19 0 0,-3 4 0 16,11-4 0-16,6-3 0 0,6-2 0 0,1-3 0 16,2 7 0-16,-5-5-30 0,2 13-85 0,-15-17-132 15,8 20-406-15,-5-4 33 0,-3 5 239 0</inkml:trace>
  <inkml:trace contextRef="#ctx0" brushRef="#br0" timeOffset="121237.1129">1579 10062 868 0,'0'0'207'0,"0"-30"-104"0,0 30-29 0,-20-26-14 16,20 26-1-16,-33-24 3 0,16 21-2 0,-11-5 3 16,5 13-3-16,-10 0-3 0,5 12-2 15,-6 2-9-15,2 11-1 0,-4 4-9 0,2 7-8 16,0 7 18-16,3 7-25 0,2 3 12 0,6 8-8 15,2 0-17-15,7 2 9 0,5 0-13 0,4-6 5 16,7-1-11-16,3-5-4 0,5-6 13 16,8-3-16-16,5-4 11 0,3-7-14 0,8-2-17 15,2-7-16-15,7-1-28 0,-2-14-59 0,17 16-152 16,-14-19-324-16,3-2 13 0,2 1 336 0</inkml:trace>
  <inkml:trace contextRef="#ctx0" brushRef="#br0" timeOffset="122127.7666">2073 10408 1203 0,'22'-18'91'0,"-22"18"-25"0,-2-22-5 0,2 22-4 16,-8-17 0-16,8 17-9 0,0 0-11 0,-24-18-9 16,24 18-6-16,-22 0-9 0,22 0-4 0,-28 12-4 15,28-12 2-15,-31 24-2 0,15-7 8 0,-2 5-2 16,2 4 9-16,0 3-2 0,3 3 5 15,0-3-7-15,4-1 1 0,1-5-9 0,5-4-1 16,3-19-6-16,2 25-1 0,-2-25-2 16,0 0 1-16,27 19-1 0,-27-19 2 0,34 1 0 15,-12-6 1-15,1-3 1 0,1-5 1 0,2-2 1 16,-2-2-3-16,3-3 4 0,-3 1-5 0,-2-1 5 16,-1 0-5-16,-3 3 6 0,-18 17-4 0,29-28 3 15,-29 28-1-15,17-14 2 0,-17 14-1 0,0 0 0 16,0 0-2-16,0 0 0 0,0 0-1 15,0 0 0-15,0 0-1 0,0 0 0 0,0 0 0 16,0 0 0-16,15 24 3 0,-14-5-2 0,-1 3 2 16,-2 5-5-16,-2 1 5 0,-2 2-6 0,-1 4 7 15,-2 1-7-15,-2 5 8 0,-1 2-1 16,0 2 1-16,-3-2 25 0,2-1-16 0,-2-6 18 16,2-1-9-16,1-6-17 0,2-4-7 0,1-6 0 15,9-18 0-15,-8 23 0 0,8-23 0 16,0 0 0-16,0 0 0 0,0 0 0 0,0 0 0 15,0 0 0-15,0 0 0 0,0 0 0 0,0 0 0 16,0 0 0-16,0 0 0 0,17-17 0 0,-17 17 0 16,24-20 0-16,-24 20 0 0,34-28 0 0,-13 11 0 15,3 0 0-15,2-2-12 0,8 0-26 0,-1-4-30 16,9 5-42-16,-9-20-107 0,23 13-410 0,-15-4 16 16,2-1 248-16</inkml:trace>
  <inkml:trace contextRef="#ctx0" brushRef="#br0" timeOffset="122284.0105">2669 10670 1882 0,'-18'5'44'0,"18"-5"-28"16,-27 1-5-16,27-1-7 0,0 0-13 0,0 0-13 15,-21-17-16-15,21 17-26 0,-2-17-35 0,2 17-54 16,9-27-108-16,9 15-309 0,-18 12 23 0,27-29 354 15</inkml:trace>
  <inkml:trace contextRef="#ctx0" brushRef="#br0" timeOffset="122690.2995">2906 10477 1111 0,'0'0'352'0,"0"0"-272"0,0 0-34 0,0 0-1 16,0 0 1-16,0 0 6 0,21-6-4 0,-21 6-12 15,30-4-4-15,-13 2-6 0,2-4-1 16,-1 0-5-16,0-2-4 0,2 0-7 0,-2-1-3 16,-18 9-5-16,30-20 2 0,-30 20-3 0,23-22 3 15,-23 22-1-15,20-23 1 0,-20 23 0 0,14-27 1 16,-14 27-1-16,10-26 2 0,-10 26-3 15,3-23 4-15,-3 23-2 0,0 0 2 0,-10-23 0 16,10 23-1-16,0 0 0 0,-22-13-2 0,22 13 0 16,-21 2-1-16,21-2-1 0,-29 17-1 0,11-1 1 15,-3 4-2-15,0 4 5 0,1 4-2 0,-1 2 6 16,0 2-3-16,3 2 3 0,2-3-8 0,4-3 0 16,4-3 0-16,3-6 0 0,5-19 0 15,3 27 0-15,-3-27 0 0,21 17 0 16,-21-17 0-16,35 9-7 0,-10-9-13 0,2-5-20 15,5 0-30-15,-4-11-51 0,17 16-87 0,-23-25-125 16,12 14-262-16,6 1 45 0,-8-10 448 0</inkml:trace>
  <inkml:trace contextRef="#ctx0" brushRef="#br0" timeOffset="122830.8942">3466 10581 1969 0,'-19'9'68'16,"2"1"-58"-16,17-10-10 0,-25 12 0 0,25-12 0 15,-21 6 0-15,21-6 0 0,0 0 0 16,0 0-28-16,-19-3-31 0,19 3-50 0,0 0-91 16,0 0-357-16,19-17-70 0,-19 17 161 0</inkml:trace>
  <inkml:trace contextRef="#ctx0" brushRef="#br0" timeOffset="123393.4174">3918 10399 1007 0,'0'0'273'0,"0"0"-140"0,0 0-30 16,0 0-18-16,0 0-13 0,0 0-11 16,-18-2-12-16,18 2-8 0,0 0-6 0,-29-7-6 0,29 7-3 15,-27 1-9-15,27-1-4 0,-33 10-7 16,16-2-3-16,-1 5-3 0,0 3 5 15,-1 6 0-15,1 3 7 0,0 4-3 0,0 2 5 16,-1-1-5-16,5 1 5 0,3-4-4 0,5-4 3 16,3-5-10-16,3-18-3 0,9 20 0 0,-9-20 0 15,28 5 0-15,-6-8 0 0,4-8 0 0,5-6 0 16,3-10 0-16,4-4 0 0,0-7 0 0,0-5 0 16,1-4 0-16,-4-2 0 0,-1 0 0 0,-2 0 0 15,-4 2 0-15,-4 1 0 0,-2 3 0 16,-6 2 0-16,-1 1 0 0,-6 3 0 0,-3 1 0 15,1 3 0-15,-6 8 0 0,0 4 0 16,-1 21 0-16,-2-17 0 0,2 17 0 0,0 0 0 16,-13 17 0-16,5 3 0 0,-4 10 0 0,0 11 0 15,-3 7 0-15,0 6 0 0,1 3 0 0,-1 1 0 16,4 0 0-16,1-3 0 0,4-2 0 0,3-7 0 16,5-2-32-16,1-10-40 0,9 2-64 15,-12-36-283-15,16 34-212 0,-4-17 13 0,-12-17 480 16</inkml:trace>
  <inkml:trace contextRef="#ctx0" brushRef="#br0" timeOffset="123549.6811">4223 10589 1926 0,'0'0'118'0,"0"0"-115"0,-17 17-3 0,17-17 0 15,0 0 0-15,0 0 0 0,0 0 0 0,0 0 0 16,0 0 0-16,12-23-10 0,-12 23-59 0,22-22-57 15,-22-4-113-15,26 8-394 0,-26 18 16 0,21-35 265 16</inkml:trace>
  <inkml:trace contextRef="#ctx0" brushRef="#br0" timeOffset="123893.4161">4486 9824 1800 0,'0'0'54'0,"0"0"-16"16,26-10 4-16,-26 10-9 0,29-1-16 0,-29 1-2 16,24 14-4-16,-24-14 0 0,24 34-2 0,-10-8 2 15,-2 4-5-15,1 7-6 0,-3 7 0 0,-1 3 0 16,-3 5 0-16,-2 4 0 0,0 2 0 15,-1 0 0-15,-5-1 0 0,1-2 0 16,-5-2 0-16,-1-1 0 0,-4-3 0 0,0-3 0 16,-3-6 0-16,0-3 0 0,-3-2 0 0,-3-5 0 15,2 0 0-15,-4-6 0 0,3-3 0 0,-3-4 0 16,2-2-5-16,1-9-49 0,19-6-22 0,-33 0-53 16,33 0-138-16,0 0-362 0,-17-24 29 0,17 7 314 15</inkml:trace>
  <inkml:trace contextRef="#ctx0" brushRef="#br3" timeOffset="334029.2123">21573 8133 1193 0,'-32'-6'128'16,"32"6"-58"-16,0 0-23 0,0 0-21 0,0 0-9 15,0 0-5-15,0 0 13 0,0 0 8 0,0 0 7 16,24 14 5-16,-5-11-9 0,11 1-11 0,4-6-2 15,12 0-4-15,11-5-6 0,11-5-2 0,14-7-5 16,13 0-8-16,11-6 3 0,9-2-5 16,9-2 7-16,6-4-6 0,7 2 6 15,5 1-6-15,3 3-3 0,-2 4-7 0,5 4 4 16,0 3-4-16,-4 6 11 0,-1 4-1 0,-6 8-7 16,-4 1-7-16,-5 7-2 0,-5 0-3 0,-2 3-9 15,-12-5-8-15,2 8-30 0,-12-12-27 0,7 10-58 16,-17-17-76-16,7-1-244 0,1 8 37 0,-13-20 318 15</inkml:trace>
  <inkml:trace contextRef="#ctx0" brushRef="#br3" timeOffset="335013.6375">23113 7868 340 0,'0'0'61'0,"0"0"-6"16,0 0-1-16,0 0 9 0,0 0 5 0,-17 17 4 15,17-17-11-15,0 0-17 0,0 0-8 0,-3 17-1 16,3-17 7-16,0 0 7 0,-6 21 5 0,6-21 6 16,-6 18 4-16,6-18 1 0,-11 18 0 15,11-18-10-15,0 0-9 0,-20 18-13 16,20-18-14-16,0 0-9 0,0 0-4 0,-20 18-5 16,20-18 7-16,0 0 4 0,0 0 10 0,0 0 9 15,0 0-1-15,0 0-8 0,0 0-5 0,0 0-6 16,0 0 3-16,-11-20 1 0,11 20-3 0,-4-21 1 15,4 21-11-15,-3-31 5 0,3 12-7 0,-1 0 3 16,2-1-4-16,-2-3 5 0,1-2-2 16,0-1 5-16,0-4-5 0,0-3 9 0,1-1 4 15,1-5-24-15,0 1 26 0,2-5-29 0,-1 0 10 16,1-2 9-16,1-3-11 0,0-4 10 16,1-2-11-16,0-1 13 0,0-3-14 0,-1 0 14 0,0-3 1 15,-4 0-20-15,1-2 23 0,-3 0-23 16,0 0 6-16,-3-2 14 0,-1-3-17 0,1-1 17 15,-2-2-16-15,-1-2-5 0,-1 2 20 16,-1-4-19-16,0 1 19 0,-1-1 3 0,0-2-16 16,1-1 17-16,-4-2-17 0,1 2 5 0,1 0 24 15,0-2-16-15,4 2 19 0,-3-4-3 0,5-3-21 16,2 0 18-16,0-1-19 0,5 1-1 0,0-1 13 16,0-1-18-16,3 0 14 0,0-3 1 0,0 3-19 15,0-1 17-15,1-1-3 0,-1 5-15 16,0-1 17-16,-2 2-16 0,-1-1-1 0,-1 2 17 15,-1-1-18-15,-1 2 18 0,-1 1 0 16,-1 0-17-16,-2 1 16 0,0 2-16 0,-1-1 2 16,-1 1 15-16,0 0-16 0,0-1 15 0,1 1-2 15,0 1-19-15,0-1 18 0,1 3-16 0,0 0 4 16,2-1 15-16,0 2-14 0,1-1 14 0,2 2-16 16,0 3-6-16,1 0 21 0,1 0-19 15,2 4 19-15,1 1 4 0,-1 0-16 0,0 3 15 16,2 3-11-16,1 4 11 0,0 2-8 0,-1 0 10 15,1 1-6-15,-1 4-27 0,2 1 24 0,-2 6-28 16,0 5 22-16,-1 3 6 0,-2 4-5 16,0 5 5-16,-3 3-4 0,0 20 4 0,-4-25-4 0,4 25 3 15,0 0-4-15,0 0-1 0,-21-16-5 16,21 16-8-16,0 0-10 0,-18 14-14 16,18-14-13-16,-13 26-28 0,13-26-26 0,-12 32-57 15,12-32-78-15,-11 20-154 0,12-1-68 0,-1-19 276 16</inkml:trace>
  <inkml:trace contextRef="#ctx0" brushRef="#br3" timeOffset="335513.6347">22289 1948 1270 0,'-31'4'124'15,"31"-4"-63"-15,0 0-14 0,-17-7-52 16,17 7 34-16,0 0-37 0,0 0 53 0,0 0 4 15,21 12-1-15,-21-12 36 0,37 13-56 0,-7-7 31 16,8 1-39-16,10-2-6 0,6-1 0 0,8-4-7 16,6-4-2-16,5-1-2 0,10-4-3 15,5-5-30-15,1-1 31 0,5-3-32 0,-2-2 32 16,-4 1-6-16,-2-2-12 0,-2 4-13 0,-11-3-29 16,-1 11-36-16,-21-14-65 0,6 28-133 15,-22-10-259-15,-7-1 62 0,-2 17 357 0</inkml:trace>
  <inkml:trace contextRef="#ctx0" brushRef="#br3" timeOffset="336185.5035">23434 3049 1654 0,'3'-32'2'0,"-1"7"3"0,1 1-9 16,-1 7 7-16,-2 17 10 0,0 0 9 0,0 0 0 15,0 0-3-15,0 0-12 0,-29 2-9 0,12 16 2 16,-4 9-3-16,-1 7 6 0,-3 5 0 0,-1 5 14 16,-2 5-4-16,2 4-1 0,-1 1 24 0,4 7-23 15,0-1 15-15,1 4-7 0,2 3-17 0,3-2 13 16,0-2-8-16,4-2 9 0,0-7-14 0,2-6 10 15,1-4 2-15,5-7-21 0,4-8 20 16,3-4-25-16,-2-25 10 0,15 23 2 0,-15-23 0 16,20 4 4-16,-20-4 5 0,26-12 3 15,-26 12 5-15,34-38-2 0,-13 6-15 0,5-8 6 16,1-8-8-16,1-3 0 0,1-5 0 0,-1 0 0 16,-2-2 0-16,-3 0 0 0,-1-3 0 0,-4-1 0 15,0-1 0-15,-2-1 0 0,-1 2 0 16,-1 2 0-16,-1 6 0 0,0 5 0 0,-1 11 0 15,-1 6 0-15,1 9 0 0,-12 23 0 0,22-24 0 16,-22 24 0-16,20-5 0 0,-20 5 0 0,26 9 0 16,-7 0 0-16,0 5 0 0,3 1 0 0,2 5 0 15,1 2 0-15,1 5 0 0,0 4 0 0,-2 4 0 16,2 2 0-16,-4 6 0 0,-1 0 0 16,-2 5 0-16,-5 4 0 0,-3 2 0 15,-2 2 0-15,-4 3 0 0,-4-1 0 0,-4 1-1 16,-3-5-22-16,0 3-36 0,-7-9-9 0,4 7-7 15,-6-10-21-15,5 3 27 0,-10-14-53 0,18 9-224 16,-13-15-169-16,0-8 0 0,8 0 358 0</inkml:trace>
  <inkml:trace contextRef="#ctx0" brushRef="#br3" timeOffset="336357.3822">23371 3571 2003 0,'0'0'44'15,"-18"0"-44"-15,18 0 0 0,0 0 0 16,0 0 0-16,28 17 0 0,-9-7 0 0,8-3 0 16,6 2 0-16,8-5 0 0,7-2 0 15,7-1 0-15,0-8-37 0,18 8-103 0,-14-25-196 16,17 19-289-16,-1-2 21 0,-2 0 300 0</inkml:trace>
  <inkml:trace contextRef="#ctx0" brushRef="#br3" timeOffset="337216.8001">22907 7915 1340 0,'0'0'55'0,"-14"-23"-38"16,14 23-8-16,5-24-8 0,-5 24-2 15,12-23-1-15,-12 23 4 0,0 0-4 0,20-20 4 16,-20 20-5-16,0 0 2 0,0 0-1 0,22 2-1 16,-22-2 8-16,0 0 2 0,14 30 15 0,-14-30 6 15,14 39 12-15,-11-16-4 0,6 6-5 0,-4 4-13 16,2 2 12-16,-5 1-14 0,2 3 11 16,-4-2-18-16,1 6-1 0,-1 0-14 0,0 4-9 15,-1 2 26-15,0 1-26 0,1 4 24 0,0 1-3 16,0 3-14-16,2 2 15 0,-1 0-12 0,2 3 12 15,-2 2-14-15,2 5 7 0,-5 2 29 0,1 5-16 16,-4-1 18-16,0 5-12 0,-2 0-24 16,-1 4 18-16,-2 2-18 0,0 1 4 0,-3 2 14 15,1 1-15-15,-2-1 13 0,1 3 4 16,-1 2-20-16,1-1 21 0,0 2 4 0,1 2-10 16,-2-3 12-16,4 5-13 0,-1-2-10 0,2-1 18 15,3 4-9-15,2-2-8 0,2-3 12 0,4 6-10 16,-1-8-1-16,3 1 13 0,0-1-20 0,-1-2 0 15,4 1 13-15,2 0-12 16,1-3 12-16,1 0 2 0,-2 1-17 16,1-4 3-16,0 0 14 0,0-2-14 0,-2-3 14 15,1 0 1-15,-2-2-18 0,-1-4 16 0,-1-2-15 16,1-4 12-16,-2-1 6 0,-1-1-16 0,-2-2 17 16,1 0-16-16,-4 1-3 0,0 1 14 0,0 0-15 15,-1 1 14-15,0-1-13 0,-2-1-5 0,-1 2 17 16,-2-2-17-16,-1-4 19 0,-2-2-1 15,1-3-12-15,1-2 11 0,2-6-10 16,1-6 6-16,2-9-5 0,2-8 4 0,3-8-4 16,-1-19-3-16,15 19-18 0,-15-19-27 0,26-2-52 15,-18-18-82-15,22 5-285 0,-13-10-104 0,-2-9 67 16</inkml:trace>
  <inkml:trace contextRef="#ctx0" brushRef="#br3" timeOffset="337598.1266">22308 13657 1312 0,'-14'19'99'0,"17"-3"-26"0,-3-16-16 0,9 26-3 15,-9-26 8-15,25 20 3 0,-6-15-10 0,9 1-4 16,2-6-8-16,10-1-8 0,8-9-3 0,9-3-10 15,6-9-5-15,10-3-11 0,6-5-1 0,7 0-8 16,4-1 4-16,0 1-6 0,0 6-5 0,-3 2-18 16,-5 9-15-16,-9-2-37 0,2 18-38 0,-23-12-59 15,12 30-125-15,-27-8-239 0,-4-1 31 16,2 17 339-16</inkml:trace>
  <inkml:trace contextRef="#ctx0" brushRef="#br3" timeOffset="338431.7282">23583 9687 1176 0,'0'0'108'0,"0"0"-83"16,0 0-11-16,0 0-12 0,0 0 1 0,0 0-1 15,0 0 2-15,0 0 5 0,0 0 1 0,-5 22 5 16,3 0 13-16,-5 2 1 0,3 11 14 16,-7 1-9-16,5 9 0 0,-8 2-16 0,3 6 16 15,-5 2-7-15,3 4 22 0,-9-5 13 16,3 6-30-16,-7-10 21 0,4 2-29 0,-1-8-1 15,5-5 8-15,2-8-15 0,3-6-1 0,5-5-9 16,8-20-3-16,-2 19-3 0,2-19 2 0,0 0-2 16,0 0 2-16,0 0 9 0,23-16 2 15,-13-2 6-15,4-7-2 0,2-7-3 0,4-5-10 16,0-5 4-16,2-3-10 0,0-1-8 0,0-2 19 16,-1-1-19-16,-2 1 19 0,-1-4-3 0,-2 1-6 15,0-2 8-15,1 0-10 0,0-2 8 0,0 3-10 16,-1 4 8-16,1 3-8 0,0 8 8 0,-2 5-7 15,0 9-9-15,-15 23 22 0,27-25-23 16,-27 25 24-16,20-6-10 0,-20 6 0 16,0 0-2-16,25 12-8 0,-25-12 25 0,22 31-25 15,-10-8 25-15,0 9-12 0,-1 4-5 0,0 4 4 16,0 5-5-16,-2 4 4 0,-1 3-5 0,0 3 6 16,-4 3-8-16,2 2 9 0,-3 2-10 0,-1 1 1 15,-2 0 15-15,-5-3-16 0,1-2 14 0,-6-2-8 16,1-3-15-16,-2-3 5 0,2-3-18 15,-3-7 3-15,2-3-26 0,-5-11-34 0,10 6-78 16,-19-28-112-16,24-4-290 0,-10 17 13 0,10-17 275 16</inkml:trace>
  <inkml:trace contextRef="#ctx0" brushRef="#br3" timeOffset="338588.0636">23595 10282 1676 0,'-23'0'149'0,"23"0"-76"0,0 0-43 15,0 0-16-15,0 0 3 0,0 0 5 0,22 0 3 16,-3-1-5-16,4-3-8 0,7 1-7 0,5-3-4 16,3-3-2-16,7-2 0 0,2-2-13 0,3 1-19 15,-4-8-41-15,10 18-128 0,-23-12-427 0,13 4 17 16,-7 1 135-16</inkml:trace>
  <inkml:trace contextRef="#ctx0" brushRef="#br3" timeOffset="339197.3937">23118 13285 344 0,'14'-27'155'0,"-11"6"-66"0,0-1 10 16,-3 22 15-16,7-28 7 0,-7 28 7 0,0 0-9 15,0 0-3-15,0 0-17 0,0 0-7 0,0 0-13 16,0 0-13-16,0 0-16 0,-2 22-3 0,2-22-9 16,-24 32-1-16,5-12-7 0,-2 3-23 0,-5 5 17 15,-6 2-31-15,-3 4 23 16,-4 4-10-16,-1 2-10 0,-5 3 9 0,1 0-9 15,-1 3 8-15,0-1-7 0,6-2 5 0,6-2-9 16,4-8-5-16,11-1-35 0,1-17-33 0,19 8-84 16,-2-23-119-16,0 0-260 0,21-12 16 0,-7-10 322 15</inkml:trace>
  <inkml:trace contextRef="#ctx0" brushRef="#br3" timeOffset="339713.0045">23562 7771 1191 0,'0'0'56'0,"0"0"-37"0,-23-4-12 0,23 4-3 15,-25 1 5-15,25-1-2 0,-25 9-1 16,25-9-2-16,-27 17-3 0,27-17 0 0,-28 33 12 15,10-11 13-15,5 12 21 0,-9 2 7 16,7 16 14-16,-8 0-26 0,1 12 4 0,-7 3-32 16,-4 5-15-16,-7 4 13 0,-2 4-26 0,-5 1 15 15,-2-1-23-15,2 7-72 0,-15-19-94 0,17 9-324 16,-8-3 11-16,-6-11 206 0</inkml:trace>
  <inkml:trace contextRef="#ctx0" brushRef="#br3" timeOffset="341666.1922">18285 13903 1588 0,'0'0'65'0,"0"0"-30"0,0 0-21 16,-8-17-7-16,8 17 3 0,0 0 6 0,25-18-1 16,-25 18-2-16,37-18-7 0,-13 9-3 15,3 0-4-15,5 0 3 0,-2 1-3 16,3 3-11-16,-4-2-16 0,5 9-31 0,-11-8-37 15,12 17-46-15,-35-11-61 0,48 11-70 0,-31 3-178 16,-17-14 31-16,32 26 333 0</inkml:trace>
  <inkml:trace contextRef="#ctx0" brushRef="#br3" timeOffset="342041.5265">18867 13767 1037 0,'0'0'185'0,"-17"-14"-128"0,17 14-3 0,0 0 12 15,-17-12 10-15,17 12 1 0,0 0-18 16,0 0-17-16,0 0-18 0,0 0-11 0,0 0-10 16,-3 19 0-16,3-19-2 0,0 29 8 0,0-8-1 15,1 4 7-15,1 2-4 0,0 2 2 0,3 0 8 16,2 5-29-16,1-4 25 0,-1 1-28 0,0-3 9 15,0-4 6-15,2-3-7 0,1-4 3 0,-10-17 0 16,28 20 2-16,-28-20 2 0,29 4 7 0,-29-4 5 16,25-14 3-16,-25 14 3 0,26-29-6 15,-14 8 0-15,1-1-8 0,1-4 2 16,-3-1 5-16,0-1-26 0,-3 2 24 0,1-1-27 16,-2 2 13-16,-2 0 2 0,-1 2-12 0,-1 3-5 15,-2-2-16-15,-1 22-17 0,6-36-11 0,-6 36-13 16,11-24-16-16,-11 24-26 0,0 0-55 0,38-8-102 15,-21 11-222-15,-17-3 52 0,35 6 368 16</inkml:trace>
  <inkml:trace contextRef="#ctx0" brushRef="#br3" timeOffset="342416.5323">19313 13858 1044 0,'0'0'188'0,"22"15"-115"15,-22-15-4-15,28 6 8 0,-28-6 4 0,36-3-11 16,-19-3-17-16,7 3-10 0,-5-6-11 0,4 0-7 16,-1-6 0-16,0 0-12 0,-4-3 3 0,0 0-8 15,-1-1 5-15,2 1 5 0,0-3 6 16,4 1-4-16,-2-2 0 0,-7 2-16 0,-14 20 1 15,8-26-3-15,-8 26 1 0,-15-19-1 0,15 19 1 16,-25-16-3-16,6 11 3 0,0 1-2 0,-2 4 0 16,-2 5 1-16,-1 6 3 0,-3 6 8 15,0 5-1-15,-1 7 8 0,3 3-6 0,-1 6 1 16,3 1-6-16,2 1 3 0,6-2-9 16,5-3-6-16,7-4 3 0,6-7-10 0,7-5 20 15,4-1-11-15,7-3 8 0,4-2-18 0,6-1-8 16,4-3-10-16,6-3-17 0,2-8-24 0,12 7-46 15,-16-24-95-15,29 23-196 0,-16-18-148 0,2-3 23 16,8 11 485-16</inkml:trace>
  <inkml:trace contextRef="#ctx0" brushRef="#br3" timeOffset="342885.6972">20283 13260 1718 0,'0'0'96'0,"0"0"-65"16,0 0-20-16,0 0-5 0,0 0 5 15,0 0 4-15,14 30-11 0,-17-7 26 0,0 7-29 16,-5 3 18-16,-1 5-8 0,-2 2-12 0,-3 3 9 16,-1 3-7-16,-5 2 9 0,2 4-9 0,-2 1 6 15,-1 2-8-15,-1-3 10 0,-1-2-8 16,-1-4-6-16,6-5 16 0,4-6-19 0,3-8 20 0,5-4-9 15,6-23-4-15,-4 24 0 16,4-24-1-16,0 0 1 0,0 0 2 0,0 0 2 16,23-7 0-16,-23 7-2 0,23-35-11 0,-8 7 23 15,1-7-19-15,3-4 20 0,1-5-3 0,0-4-5 16,1 1 9-16,0 0-15 0,-2-4 0 0,-1 2 0 16,-3-3 0-16,-1 0 0 0,-1 0 0 0,0 1 0 15,2 1 0-15,-1 8 0 0,0 8 0 0,-1 10 0 16,-13 24 0-16,16-18 0 0,-16 18 0 15,0 0 0-15,17 16 0 0,-17-16 0 0,16 33 0 16,-8-6 0-16,-1 4 0 0,1 7 0 0,-2 1 0 16,-1 1 0-16,-1 2 0 0,0 0 0 15,0 2 0-15,-1 2 0 0,1 0 0 0,-2-3 0 16,3 1 0-16,-3-4 0 0,0 1-11 0,-1-6-32 16,0 1-20-16,-5-13-68 0,12 13-81 0,-19-19-397 15,12 0 14-15,-1-17 213 0</inkml:trace>
  <inkml:trace contextRef="#ctx0" brushRef="#br3" timeOffset="343042.4984">20206 13686 1782 0,'0'0'105'0,"-17"-9"-43"0,17 9-24 16,0 0-14-16,0 0-11 0,0 0-8 15,11-17-4-15,6 8 0 0,7-4-1 0,5 0 0 16,6-3-5-16,3-2-12 0,0-3-25 0,8 3-40 15,-7-16-74-15,29 21-193 0,-13-23-243 0,7-3 15 16,6 3 367-16</inkml:trace>
  <inkml:trace contextRef="#ctx0" brushRef="#br3" timeOffset="343729.8734">19095 1940 1265 0,'-18'-24'114'0,"18"24"-33"0,0 0-19 0,0 0-9 16,0 0-3-16,0 0-13 0,0 0-16 0,0 0-10 15,0 0-8-15,-6 24-6 0,6-1 34 0,0 6-34 16,-4 5 34-16,1 1-24 16,-2 1-10-16,0-3 8 0,1-3-9 0,1-2-1 15,0 1-17-15,0-6-4 0,6 6-29 0,-6-12-23 16,14 14-102-16,-11-31-75 0,8 32-52 0,-2-15-171 16,-6-17 127-16,21 12 351 0</inkml:trace>
  <inkml:trace contextRef="#ctx0" brushRef="#br3" timeOffset="344182.9857">19050 2218 1235 0,'0'0'119'0,"-39"-27"-28"16,39 27-14-16,-37-26 1 0,37 26-1 0,-28-18-3 15,28 18-10-15,0 0-15 0,-20-8-14 16,20 8-15-16,0 0-9 0,0 0-9 0,0 0-5 16,0 0 1-16,0 0-1 0,0 0 2 0,26-2 0 15,-9 0-3-15,1-5-12 0,5 4-8 16,-1-6-17-16,5 6-13 0,-6-6-5 0,4 8-10 15,-5-10-9-15,5 11-10 0,-9-17-10 0,11 15 2 16,-8-15 6-16,10 12 4 0,-6-8 6 0,8 6 6 16,-8-4 11-16,7 2 23 0,-4-2 9 0,-1-3 24 15,1 4-3-15,-5-2 12 0,-3 7 4 0,-18 5 23 16,28-3 23-16,-28 3 34 0,0 0 24 0,0 0 9 16,0 0-7-16,0 0-18 0,7 29-15 15,-7-29-22-15,-10 29-4 0,2-11-9 16,3 6 1-16,-5-4-7 0,5-1 3 0,-2-2-12 15,5 1-2-15,-1 0-13 0,2 1 8 0,1-19-7 16,0 30 2-16,0-30-4 0,5 21-7 0,-5-21 2 16,0 0 4-16,23 18 4 0,-23-18 0 0,19 3-6 15,-19-3-4-15,28-8-3 0,-11 1-1 16,0-3 0-16,2-2-1 0,-1-2 3 0,-18 14-6 16,33-33 3-16,-17 15-2 0,1-1 1 0,0-2-2 15,-3-3 1-15,-2-2-6 0,-2 2-3 0,-3 0-12 16,2 7-44-16,-7-5 11 0,-2 22-68 0,2-43-12 15,-2 43-71-15,-4-40-142 0,4 21-160 0,0 19 14 16,-1-31 470-16</inkml:trace>
  <inkml:trace contextRef="#ctx0" brushRef="#br3" timeOffset="344542.3811">19865 2101 1546 0,'-19'2'84'0,"19"-2"-38"16,0 0-15-16,0 0-7 0,0 0-7 16,0 0-2-16,0 0 1 0,0 0-2 0,20-10-2 15,-20 10-4-15,23-4-6 0,-23 4-4 0,33-13 3 16,-14 6-4-16,-2-1 4 0,0-1-4 16,-17 9 3-16,31-26-1 0,-31 26 2 0,26-29 0 15,-26 29 2-15,0 0-2 0,19-22 3 0,-19 22 5 16,0 0-28-16,-3-24 36 0,3 24-30 15,-14-17 26-15,14 17-6 0,-25-15-4 0,25 15-1 16,-33-8 0-16,15 8 5 0,-1 3 0 0,-3 3-1 16,-1 5 3-16,-1 6 34 0,0 1-29 0,-1 4 31 15,2 7-32-15,1 4-7 0,4 2 5 0,4 0-10 16,3-5 5-16,5-4-6 0,7-3 1 0,6-4-2 16,5-2 2-16,10-3-4 0,5-3 4 0,7-3-3 15,8-7 2-15,7-5-12 16,5-7-16-16,8-1-21 0,-3-12-50 0,13 13-69 15,-19-26-124-15,20 12-290 0,-8-2 57 0,-7-11 277 16</inkml:trace>
  <inkml:trace contextRef="#ctx0" brushRef="#br3" timeOffset="344979.8791">20753 1467 1589 0,'-15'18'71'0,"-4"-2"-25"0,4 7 0 15,-1-3-5-15,4 6 0 0,-1 0-17 16,1 8 5-16,-3 4-10 0,4 3 2 0,-3 2-7 16,3 5 4-16,-4-1-10 0,-1 2 9 0,-2 2 18 15,-4 2-25-15,0 2 8 0,0-2-18 16,-1-2 0-16,3-8 0 0,3-8 0 0,3-6 0 16,7-8 0-16,7-21 0 0,-4 20 0 0,4-20 0 15,0 0 0-15,0 0 0 0,0 0 0 0,12-16 0 16,-3-1 0-16,6-10 0 0,3-7 0 0,2-6 0 15,5-3 0-15,2-11 0 0,-1 2 0 0,1-1 0 16,0-2 0-16,-4 4 0 0,0-7 0 0,1-3 0 16,-1-4 0-16,2 1 0 0,-3 5 0 15,-2 5 0-15,0 13 0 0,-6 10 0 0,0 10 0 16,-14 21 0-16,0 0 0 0,0 0 0 16,0 0 0-16,0 0 0 0,0 0 0 0,23 28 0 15,-15-2 0-15,6 5 0 0,-2 5 0 0,2 5 0 16,0 7 0-16,-1 2 0 0,2 2 0 0,-2-2 0 15,2-2 0-15,-2-2 0 0,-1 3 0 0,-1 1 0 16,-2 0 0-16,-2-3 0 0,-2 0 0 16,-5-7 0-16,-1-1 0 0,-4-2 0 0,0 2 0 15,-6-4-39-15,1 2-17 0,-5-12-14 0,4 5-37 16,-14-24-83-16,26 21-191 0,-1-27-198 0,-31 9 69 16,31-9 396-16</inkml:trace>
  <inkml:trace contextRef="#ctx0" brushRef="#br3" timeOffset="345136.1435">20594 2107 1639 0,'0'0'105'0,"-3"-21"-53"15,3 21-20-15,0 0-6 0,18-19-4 0,-18 19-7 16,26-6-7-16,-5 5-6 0,2-1-3 0,7 2-7 16,3 0-15-16,7 4-45 0,-7-16-74 0,22 28-180 15,-14-16-246-15,3 1 13 0,0 15 342 16</inkml:trace>
  <inkml:trace contextRef="#ctx0" brushRef="#br3" timeOffset="345292.3816">21320 2232 1804 0,'-21'5'106'16,"21"-5"-51"-16,0 0-16 0,-17 2-14 15,17-2-16-15,0 0-11 0,0 0-10 0,-13-19-9 16,13 19-17-16,0 0-23 0,0 0-56 0,-13-31-124 15,13 31-366-15,0 0 26 0,-4-22 224 0</inkml:trace>
  <inkml:trace contextRef="#ctx0" brushRef="#br3" timeOffset="346980.746">18589 8464 1519 0,'0'0'56'15,"0"0"-20"-15,0 0-1 0,27-7 6 0,-7-6 4 16,8 4-9-16,2-4-12 0,4 2-13 0,3 0-5 16,3 2-6-16,-3 0 1 0,1 1-14 0,2 4-21 15,-9-4-38-15,9 14-84 0,-40-6-172 0,39-11-229 16,-22 17 57-16,-17-6 351 0</inkml:trace>
  <inkml:trace contextRef="#ctx0" brushRef="#br3" timeOffset="347136.9993">18575 8692 1472 0,'0'0'215'0,"-22"9"-175"0,22-9-24 0,0 0-14 15,0 0-4-15,0 0 2 0,25-15 1 0,-5 4 3 16,3 0-5-16,7-4-1 0,5-4-30 16,12 5-45-16,-8-19-80 0,25 21-194 0,-10-12-177 15,-2-4 33-15,11 13 391 0</inkml:trace>
  <inkml:trace contextRef="#ctx0" brushRef="#br3" timeOffset="347465.1794">19684 8232 1158 0,'-23'17'310'0,"5"-22"-255"0,18 5-6 16,-33 3-4-16,16 3 4 0,-8-4 1 0,4 8-8 15,-9-3-6-15,2 10-16 0,-4 0 27 0,1 6-32 16,0 2 25-16,3 2-13 0,-2 3-7 0,4 5 4 15,0 3-11-15,5 6 2 0,4 1-7 0,5 1 10 16,5-3-12-16,4-10-6 0,8-1 0 16,6-8 0-16,10-2 0 0,6-4 0 0,9-6 0 15,9-6 0-15,4-7 0 0,8-8 0 0,3-9 0 16,5-5 0-16,7-9 0 0,0-6 0 0,1-8 0 16,-6-6 0-16,-1-5 0 0,-5 0 0 15,-8 5 0-15,-8 3 0 0,-19 4 0 0,-9 6 0 16,-12 6 0-16,-8 2 0 0,-7 6 0 0,-10 3 0 15,-3 5 0-15,-10 4 0 0,-4 7 0 16,-7 7 0-16,-6 11 0 0,-3 8-7 0,-2 7-15 16,0 7 1-16,4 4 3 0,4-3-44 0,15 6-40 15,-4-25-143-15,34 11-364 0,0-8 35 0,2-19 188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32:09.87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1317 856 1232 0,'-21'-11'42'0,"21"11"-12"0,0 0-12 0,-23 2-2 16,23-2 4-16,0 0-1 0,0 0 0 16,0 0-9-16,0 0-8 0,-19 18 0 0,19-18-1 15,-9 29-2-15,7-6 9 0,0 9-8 0,4 6 11 16,-1 9-5-16,2 4 13 0,-1 6 6 15,1 1-27-15,-1 0 18 0,-1-4-26 0,-2 1 13 16,1-3 17-16,-3-5-9 0,2-1 12 0,-3-9-15 16,3-4 6-16,0-7-11 0,1-4 9 0,-1-5-4 15,1-17 3-15,0 18-1 0,0-18-3 0,0 0 2 16,0 0 0-16,0 0-1 0,-2-21-4 0,0-1 0 16,0-7-7-16,0-9 8 0,1-2-7 15,4-3 8-15,-1-3-11 0,2-1 11 0,0-3-11 16,-1-3-5-16,-1 0 27 0,1-4-24 15,-2 0 21-15,1 0-5 0,3 2-17 0,3 4 15 16,1-4-15-16,5 5 14 0,4 5-13 0,1 2 16 16,4 7 11-16,2 5-12 0,0-3 17 0,3 2-25 15,0 7 2-15,0 2-2 0,0 9-2 0,-2 5 4 16,-3 5-3-16,0 6 0 0,-4 6 5 16,0 4-8-16,-19-12 1 0,30 35 3 0,-15-13-7 15,-4 3 8-15,-2 7 18 0,-4 3-23 0,-4 1-10 16,-4 5 6-16,-5 2-23 0,-5-1 22 0,-4-1 13 15,-7-1-12-15,-3-1 12 0,-6-2-6 0,-2 3 8 16,-4-4-7-16,0 1 4 0,-1-6 13 0,0-4-33 16,3-3 34-16,5-5-34 0,5-4-6 15,2-9-17-15,25-6-63 0,-26-3-90 16,26 3-299-16,0 0-16 0,14-23 195 0</inkml:trace>
  <inkml:trace contextRef="#ctx0" brushRef="#br0" timeOffset="375.144">1845 1128 1133 0,'-26'32'67'0,"24"-9"-21"16,-3-3 13-16,7 3-39 0,-4-1 25 0,4 3-8 15,-7-2 9-15,5 4-1 0,-6-3-15 0,1 5 1 16,-3-5-12-16,2 4 2 0,-4-4-10 0,3 1 10 15,-3-1-4-15,3-1 5 0,-1-6-6 16,8-17-3-16,-8 22-10 0,8-22 1 0,0 0-2 16,0 0-2-16,0 0 0 0,0 0-1 0,0 0 3 15,0 0 1-15,18-34 4 0,-6 7-6 0,3-7 4 16,0-1-7-16,-1-4 7 0,-1 1-9 0,-2-3 13 16,-1-1 8-16,-4 1-23 0,-1 3 24 0,-1 0-26 15,-2-1 8-15,2 3 7 0,-1 5-9 0,2 8 7 16,-5 23-7-16,9-24 1 15,-9 24 4-15,0 0-4 0,0 0 2 0,0 0 0 16,21 3-4-16,-21-3 2 0,29 12 1 0,-9-6-15 16,4-2-16-16,6 0-37 0,-6-7-32 0,15 4-35 15,-13-8-31-15,20 8-48 0,-16-6-67 0,7 3-154 16,9 9 120-16,-19-9 315 0</inkml:trace>
  <inkml:trace contextRef="#ctx0" brushRef="#br0" timeOffset="718.8753">2202 1232 932 0,'0'0'266'0,"-24"21"-238"0,24-21-5 15,-12 30 4-15,12-30 1 0,2 24 7 0,-2-24-3 16,0 0-1-16,23 21-9 0,-5-14-1 16,-18-7 14-16,42 3 0 0,-19-8-1 0,6-3-3 15,0-2-18-15,2-4-10 0,0-4 2 0,1 1-7 16,-2-5-12-16,-1 1 33 0,-3-2-34 0,-3 1 36 15,-3 5-17-15,-20 17-5 0,18-25 15 0,-18 25 11 16,0 0 9-16,-4-20 2 0,4 20-8 0,-19-12-14 16,19 12-2-16,-31 0-4 0,9 6 1 0,-3 3 0 15,-6 5 3-15,-3 6 6 16,-3 3-2-16,-3 4-14 0,-1 1 26 0,3 4-24 0,-1-2 23 16,6-1-4-16,2 2-14 0,7-3 2 15,6-3-11-15,6 1 4 0,7-9-5 0,5-17 0 16,10 28-2-16,-10-28-1 0,32 21-1 0,-6-11 3 15,7-4-6-15,6-6-6 0,8-2-18 0,8-7-29 16,8 2-13-16,-1-12-45 0,20 10-71 16,-23-27-80-16,23 13-148 0,-7-2-75 0,-11-17 233 15</inkml:trace>
  <inkml:trace contextRef="#ctx0" brushRef="#br0" timeOffset="906.3912">3064 890 1116 0,'-22'-18'284'0,"3"11"-211"0,-7 3-3 0,26 4 0 15,-36 12-4-15,36-12-13 0,-36 33-21 16,16-4-4-16,-2 3-14 0,1 6 10 0,-2 7-10 16,4 1 6-16,1 2-12 0,3 4-11 0,4-4 16 15,1-2-21-15,6-2 15 0,2-3-5 0,6-5-6 16,4 1 1-16,6-8-18 0,2-6-12 0,10 1-38 16,-4-15-32-16,22 14-122 0,-18-30-95 0,17 6-240 15,6-1 35-15,-11-24 508 0</inkml:trace>
  <inkml:trace contextRef="#ctx0" brushRef="#br0" timeOffset="1078.2549">3364 1226 1489 0,'-35'16'294'16,"5"3"-259"-16,1 6-12 0,3-2 2 0,1 3-7 16,2 4 8-16,0 2-17 0,1 0 2 15,2-1-11-15,6-2 3 0,4-5-6 0,4 0 2 16,6-2-18-16,2-4-9 0,8 0-11 0,-10-18-19 15,33 28-43-15,-33-28-52 0,51 12-125 0,-33-16-302 16,13-8 49-16,6 5 390 0</inkml:trace>
  <inkml:trace contextRef="#ctx0" brushRef="#br0" timeOffset="1672.0312">3477 1070 1557 0,'-19'-5'26'0,"19"5"-29"0,0 0 3 16,0 0 25-16,0 0 20 0,19 21 13 0,-19-21 1 16,18 17-11-16,-18-17-14 0,21 21-6 0,-21-21-1 15,20 24-14-15,-20-24 2 0,18 30-6 16,-10-13-26-16,-5 2 29 0,1 2-24 0,-5 4 23 16,-3 3 2-16,-2-1-6 0,-2 3 3 0,-1-2-11 15,-1-1 5-15,2 0-6 0,-1-5 4 0,3-4-3 16,6-18 4-16,-7 24-3 0,7-24-1 15,0 0 1-15,0 0-2 0,0 0 1 0,0 0 1 16,0 0 1-16,0 0-1 0,0 0 1 16,23-26-1-16,-10 6 4 0,3-5-6 0,-1 1 5 15,1-3-3-15,-3 2 3 0,-1 2-4 0,-2 0 5 16,-2-2-5-16,0 5-2 0,-1-2 24 0,-1 5-23 16,-6 17 24-16,10-26-22 0,-10 26 1 0,0 0-2 15,0 0-2-15,0 0 3 0,0 0-1 0,0 0 2 16,0 0-23-16,0 0 19 0,11 27-18 0,-6-7 21 15,-2-1 3-15,1-1 0 0,1 0-2 16,-5-18-3-16,11 33 1 0,-11-33-1 0,18 27 2 16,-18-27-1-16,24 21 2 0,-24-21-3 15,28 19 4-15,-28-19-3 0,33 7 3 0,-15-11-1 16,4-2-2-16,0-4 3 0,1-3-1 0,0 0 2 16,-2-5-2-16,0 0 1 0,-4-3-5 0,-1 2 5 15,-3-2-4-15,-3 1 3 0,-3 1 25 0,-1 2-25 16,-1 1 21-16,-5 16-22 0,5-21 0 15,-5 21 3-15,0 0 0 0,0 0 5 0,0 0-4 16,0 0-4-16,0 0 0 0,0 0-2 0,-4 21 0 16,3-5 3-16,-2 5-19 0,0 1 18 0,-1 1-18 15,1-1 15-15,0-1-2 0,2 1-6 0,1 1-1 16,4-2-14-16,-1-2-9 0,6-1-13 0,-9-18-15 16,20 24-10-16,-20-24-15 15,32 14-25-15,-32-14-45 0,44-8-92 0,-27-7-124 16,6-6-123-16,13 9 249 0</inkml:trace>
  <inkml:trace contextRef="#ctx0" brushRef="#br0" timeOffset="1828.2713">4408 1107 1447 0,'-29'6'133'0,"29"-6"-51"0,-18 20-20 0,8-2-9 16,-5 4-19-16,2 5-22 0,-5 3 23 16,3 5-29-16,1-1 16 0,1 6-8 0,4-4-12 15,1-1 2-15,2-5-4 0,4-3 2 16,2-2-7-16,2-3-17 0,6-1-6 0,-8-21-5 15,19 31-31-15,-19-31-31 0,28 18-103 0,-28-18-181 16,18-20-195-16,5 12 65 0,-10-22 509 0</inkml:trace>
  <inkml:trace contextRef="#ctx0" brushRef="#br0" timeOffset="2234.524">4464 907 1565 0,'-17'27'44'0,"17"-27"-19"16,0 27 16-16,0-27 15 16,11 27 4-16,-11-27-7 0,15 24-7 0,-15-24-10 15,24 22-10-15,-24-22-7 0,32 23-6 0,-32-23-9 16,30 21 2-16,-30-21-5 0,24 19 7 0,-24-19 2 16,17 23 2-16,-17-23-3 0,12 26-1 0,-10-7-5 15,-1 0-12-15,-4 4 20 0,-1 2-19 0,-4 3 16 16,-1 0-8-16,-4 2 0 0,0 3 0 0,-3-4 0 15,2-1 0-15,0-5 0 0,3-4 0 16,11-19 0-16,-11 29 0 0,11-29 0 0,0 0 0 16,2 18 0-16,-2-18 0 0,0 0 0 0,18-7 0 15,-18 7 0-15,30-25 0 0,-8 3 0 0,2-8 0 16,3-3 0-16,0-2 0 0,-1 1 0 0,-3 3 0 16,-1 0 0-16,-3 2 0 0,-1 5 0 15,-2 1 0-15,-3 5 0 0,-13 18 0 0,19-19 0 16,-19 19 0-16,0 0 0 0,0 0 0 15,0 0 0-15,-5 26 0 0,0-3 0 0,-2 5 0 16,-3 6 0-16,1-3 0 0,3 1 0 0,1-4 0 16,7-1-42-16,-1 0-12 0,11 0-31 0,-5-10-46 15,24 13-97-15,-31-30-104 0,51 20-109 0,-12-6-76 16,-8-17 301-16</inkml:trace>
  <inkml:trace contextRef="#ctx0" brushRef="#br0" timeOffset="3484.5984">5292 1092 1326 0,'0'0'104'0,"0"0"-41"15,0 0-15-15,-17-18-7 0,17 18-10 16,-17 0-3-16,17 0-4 0,-24 7 2 0,24-7 5 16,-29 16 0-16,11-6 1 0,-1 4-3 0,-3-1-3 15,2 4 0-15,-7 3 0 0,4 4-15 0,-3-1 20 16,2 3-24-16,-2 2 21 0,2 2-6 0,1 1-9 15,4 0 7-15,3-3-13 0,4 0 2 0,6-8-7 16,6-3 0-16,0-17-2 0,12 23-1 16,-12-23-1-16,29 12 2 0,-8-10 1 0,4-6 0 15,4-6 1-15,5-3-2 0,3-5 2 0,-1-4-2 16,0-3 0-16,-5-3 0 0,-3 2 0 0,-4 1 0 16,-2 2 0-16,-5 0-5 0,-4 1-8 15,-5 1 9-15,-8 21-11 0,7-31 26 0,-7 31-15 16,-3-21 17-16,3 21-12 0,0 0-7 0,0 0 6 15,-17-11-1-15,17 11-3 0,0 0 4 16,-23 26-4-16,14-9-10 0,1 1 26 0,0 3-19 16,5-4 20-16,3-17-10 0,-2 31-4 0,2-31 0 15,15 27 1-15,-15-27 0 0,26 18 0 0,-26-18 2 16,32 8-2-16,-10-5 1 0,3-3-2 0,-1-4 1 16,1-1 1-16,0-1 1 0,-1-1 0 0,0 1-1 15,-3 0 0-15,-3 0-2 0,-18 6 1 16,28-11-1-16,-28 11 0 0,17-6 2 15,-17 6-1-15,0 0 0 0,0 0 4 0,0 0-4 16,0 0-2-16,0 0 0 0,0 0-4 0,0 0 1 16,0 0 0-16,-14 27 3 0,14-27-1 0,-21 34 4 15,10-13-2-15,0 1 3 0,3-1-3 0,3-4 3 16,5-17-5-16,-4 25 4 0,4-25-2 0,0 0 1 16,6 17 1-16,-6-17-1 0,0 0 1 15,18 0 2-15,-18 0 1 0,27-18-1 0,-7 1 0 16,2-7-4-16,1-3 3 0,-1-2-5 0,-2-1 10 15,-2 1-5-15,-3 1 8 0,-2-1-6 0,-2 2-9 16,-2 1 14-16,-3 3-15 0,-1 1 12 0,-2 4-6 16,-3 18 0-16,0-22 0 0,0 22 0 15,0 0 0-15,0 0 0 0,0 0 0 0,0 0 0 16,0 0 0-16,0 0 0 0,-9 19 0 16,9-19 0-16,2 31 0 0,-2-31 0 0,11 31 0 15,-11-31 0-15,23 28 0 0,-23-28 0 0,32 20 0 16,-13-12 0-16,2-3 0 0,0-3 0 0,-2-2 0 15,2 0 0-15,-3-5 0 0,-18 5 0 0,30-11 0 16,-30 11 0-16,20-13 0 0,-20 13 0 0,11-17 0 16,-11 17 0-16,6-22 0 0,-6 22 0 15,2-25 0-15,-2 25 0 0,0-23 0 0,0 23 0 16,0 0 0-16,0 0 0 0,-9-18 0 16,9 18 0-16,0 0 0 0,0 0 0 0,-19 13 0 15,19-13 0-15,-22 27 0 0,9-4 0 0,-3 3 0 16,3 3 0-16,2-2 0 0,2-1 0 0,5-3 0 15,2-2 0-15,4-2 0 0,4-1 0 0,-6-18 0 16,17 28 0-16,-17-28 0 0,24 14 0 16,-7-14 0-16,0-4 0 0,1-5 0 0,4 0 0 15,0-4 0-15,4-9 0 0,0-1 0 0,4-6 0 16,-1 1 0-16,-2 1 0 0,-3 1 0 0,-2 0 0 16,-3 5 0-16,-3 0 0 0,-16 21 0 0,21-24 0 15,-21 24 0-15,0 0 0 0,0 0 0 16,0 0 0-16,0 0 0 0,-5 25 0 0,-6 3 0 15,-5 11 0-15,-7 9 0 0,-6 8 0 16,-4 8 0-16,-5 7-16 0,-1 3-8 0,0 5 17 16,4-2 3-16,4-3 14 0,5-4-10 0,4-8 4 15,4-4 16-15,4-5-17 0,1-10 11 0,5-5-14 16,0-14 0-16,3-7 0 0,5-17 0 0,-3 17 0 16,3-17 0-16,0 0 0 0,0 0 0 0,3-17 0 15,0 0 0-15,2-7 0 0,0-10 0 16,1-4 0-16,0-3 0 0,-1 0 0 0,-2-1 0 15,3-4 0-15,-1-5 0 0,2-8 0 0,4-3 0 16,-1-2 0-16,6 5-27 0,-4 3-26 0,5 14-10 16,-7-3-42-16,8 23-70 0,-22-14-168 15,11 19-267-15,-7 17 62 0,0-23 426 0</inkml:trace>
  <inkml:trace contextRef="#ctx0" brushRef="#br0" timeOffset="4078.3118">7470 759 1144 0,'0'0'95'0,"-7"-26"-40"0,7 26 32 16,-17-11-27-16,17 11 29 0,-27 7-31 0,12-6-16 15,-11 12-14-15,2-5-33 0,-9 9 45 0,4 7-30 16,-7-1 40-16,6 6 1 0,-5 1-16 0,5 2 5 16,1 0-10-16,5 1 3 0,2-3-7 0,5 4-3 15,4-1-11-15,3 1 2 0,8-2-15 0,5 1-8 16,8-3 17-16,5-2-21 0,5 1 23 0,7-6-8 15,6-4-6-15,5-3 4 0,6-7-1 16,4-5 0-16,4-5 3 0,3-6-2 0,-4-9 2 16,-3-2-1-16,-7-5-10 0,-4-5 22 15,-7-1-20-15,-3-6 17 0,-6-3-2 0,-6-5-10 16,-5 1 2-16,-6-4-5 0,-6 5 1 0,-8 0-9 16,-7 1 8-16,-7-3-18 0,-5 4 8 0,-5 1 1 15,-2 4-6-15,-4-1 15 0,2 12-13 16,-4 0 5-16,6 14-7 0,-1 10-9 0,4 5-9 15,-4 11-33-15,10 6-22 0,-10 1-6 0,19 5-64 16,-13-10-62-16,23 8-143 0,5 7-127 0,-7-3 206 16</inkml:trace>
  <inkml:trace contextRef="#ctx0" brushRef="#br0" timeOffset="4281.8637">7597 1029 1622 0,'0'0'110'0,"-23"6"-53"16,23-6-10-16,-27 9 0 0,27-9-9 0,-24 21-10 16,24-21-9-16,-30 38-13 0,16-15 4 0,-2 1-9 15,4 3-7-15,2-3 20 0,0-1-24 0,7-1 19 16,3-3-11-16,6 0-12 0,-6-19-7 16,27 29-18-16,-9-20-16 0,11-1-18 0,-1-10-31 15,18 7-47-15,-12-22-68 0,23 3-272 0,-4 2-15 16,-9-12 190-16</inkml:trace>
  <inkml:trace contextRef="#ctx0" brushRef="#br0" timeOffset="4641.1635">7962 1017 1739 0,'-25'9'67'0,"7"-1"-38"16,-1 3 0-16,19-11 11 0,-33 33-14 0,18-13 8 15,1 1-11-15,0-1-1 0,3-2-2 0,4 3-17 16,2-2 12-16,3 2-15 0,4-2 0 0,2-2 0 15,-4-17 0-15,17 26 0 0,-17-26 0 0,29 19 0 16,-11-11 0-16,3-3 0 0,1-4 0 16,1-3 0-16,-1-5 0 0,3-4 0 0,0-2 0 15,0-3 0-15,-2-2 0 0,0-2 0 16,-3-1 0-16,-2-1 0 0,-2 1 0 0,-5 1 0 16,-1 0 0-16,-3 0 0 0,-1-1 0 0,-1-1 0 15,0 3 0-15,0 1 0 0,-5 18 0 0,9-25 0 16,-9 25 0-16,0 0 0 0,0 0 0 0,0 0 0 15,0 0 0-15,0 0 0 0,-3 26 0 16,-1 1 0-16,-1 4 0 0,-3 3 0 0,0 2 0 16,1-3-22-16,1 2-5 0,1-2-24 0,5 2 16 15,0-6-10-15,6 2-16 0,-2-8-23 0,12 5-53 16,-16-28-67-16,31 30-144 0,-4-20-190 0,-8-14 44 16,17 9 494-16</inkml:trace>
  <inkml:trace contextRef="#ctx0" brushRef="#br0" timeOffset="4984.928">8395 1091 1688 0,'-19'18'84'0,"19"-18"-69"16,-14 18-1-16,14-18 5 0,-5 22 12 0,5-22-1 16,4 19-5-16,-4-19-6 0,17 24-29 15,-17-24 23-15,36 21-24 0,-12-16 19 0,4-4-1 16,3-2-5-16,-1-2-1 0,3-4 4 0,-1-1 21 15,-4-4-19-15,-2-2 20 0,-1 0-24 16,-3-1-4-16,-3-2 2 0,-3-1-1 0,-16 18 2 16,18-31-1-16,-18 31 2 0,4-30-4 0,-4 30 8 15,-8-27-1-15,8 27 1 0,-18-21 0 0,18 21-4 16,-24-8-2-16,24 8 1 0,-32 4-2 16,13 4 3-16,-6 2-7 0,-2 10-1 0,-4 7 5 15,-3 2-1-15,0 6 14 0,2-4-13 0,3 2 0 16,7-4 0-16,5-1-15 0,6-4 11 0,6-2 5 15,5-5-6-15,0-17 1 0,14 25-10 0,-14-25-10 16,40 12-14-16,-12-17-25 0,16 1-38 0,-5-22-62 16,26 10-106-16,-17-13-202 15,14 0-73-15,7 8 212 0</inkml:trace>
  <inkml:trace contextRef="#ctx0" brushRef="#br0" timeOffset="5266.1759">9161 946 1798 0,'-35'9'84'0,"3"1"-43"15,-5 3-5-15,5 2 2 0,-6 1-4 0,-1 4-18 16,-2 1-16-16,3 2 0 0,4-2 0 16,7 1 0-16,8-4 0 0,19-18 0 0,-20 29 0 15,20-29 0-15,0 20 0 0,0-20 0 0,20 14 0 16,-3-10 0-16,7-4 0 0,9-5 0 0,6-2 0 16,5-6 0-16,2-1 0 0,-2 0 0 0,-2 3 0 15,-4 1 0-15,-5 3 0 0,-8 3 0 16,-5 2 0-16,-20 2 0 0,20 1 0 0,-20-1 0 15,0 0 0-15,0 25 0 0,-8-3 0 16,-6 1 0-16,-5 5 0 0,-4 0 0 0,-5-2 0 16,0 1 0-16,2-3 0 0,3-4 0 0,6-4 0 15,17-16 0-15,-18 28-17 0,18-28-32 0,0 0-22 16,0 0-35-16,24 15-62 0,-15-39-124 0,21 8-324 16,6-3 62-16,-4-15 381 0</inkml:trace>
  <inkml:trace contextRef="#ctx0" brushRef="#br0" timeOffset="5438.0546">9617 624 1843 0,'-21'10'121'15,"13"9"-76"-15,-6 8-7 0,2 5-38 0,-10 7 0 16,2 6 0-16,-7 2 0 0,1 6 0 0,3-1 0 16,1 1 0-16,0 2 0 0,3-3 0 15,1-1 0-15,3-4 0 0,4-6 0 0,1-5 0 16,7-4-19-16,-1-7-44 0,9 0-32 0,-5-25-79 15,22 35-236-15,-22-35-202 0,21 15 19 0,-4-5 513 16</inkml:trace>
  <inkml:trace contextRef="#ctx0" brushRef="#br0" timeOffset="5609.9412">9212 970 1979 0,'0'0'68'16,"0"0"-68"-16,-6 17 0 0,6-17 0 0,0 0 0 15,0 0 0-15,16 17 0 0,-16-17 0 0,35 5 0 16,-5-7 0-16,10-2 0 0,7-5 0 0,-2-2 0 16,11 3-65-16,-15-14-165 0,22 11-442 15,-7-1 17-15,0 0 231 0</inkml:trace>
  <inkml:trace contextRef="#ctx0" brushRef="#br0" timeOffset="6016.2941">9769 1098 1526 0,'0'0'161'16,"0"0"-105"-16,0 0-26 0,0 0-4 0,0 0-10 15,0 0-2-15,0 0-2 0,-17 15-7 0,17-15 0 16,-5 27-4-16,0-5-1 0,0 2 4 0,0 2-27 16,-2 0 27-16,0 5-27 0,-2-4 19 15,2 0 2-15,3 0-16 0,-1-4-3 0,8-2-26 16,-3-21-21-16,11 33-31 0,-11-33-34 0,30 13-72 16,-30-13-147-16,33-18-159 0,2 12 158 15,-14-26 353-15</inkml:trace>
  <inkml:trace contextRef="#ctx0" brushRef="#br0" timeOffset="6188.0702">9876 737 1786 0,'0'0'105'0,"-29"13"-93"0,10-5-15 0,19-8 4 16,-20 14 0-16,20-14-9 0,0 0-11 0,0 0-25 15,0 18-29-15,0-18-26 0,25 6-39 16,7-1-80-16,-15-10-104 0,6 10-209 0,18 9 82 15,-16-5 449-15</inkml:trace>
  <inkml:trace contextRef="#ctx0" brushRef="#br0" timeOffset="6750.5982">10160 1183 1460 0,'-14'29'133'0,"-17"-7"-70"16,7 4-46-16,-1-4 25 0,6 2 10 0,-3-3-22 15,8 0 1-15,-2-1-12 0,6 2-1 16,4-6-9-16,6-16 1 0,3 27-7 16,-3-27-1-16,23 17-3 0,-5-11 2 0,6-3-3 15,3-5 3-15,5-4-2 0,3-3-1 0,0-7 0 16,-1-2-8-16,-1-4-2 0,-2-3-8 0,-2-2 4 16,-5-2-8-16,-1 2 13 0,-6 1-6 0,-3 2 7 15,-6-2 33-15,-2 0-27 0,-2 0 32 0,-4 1-26 16,-4 1-9-16,-1-1 9 0,-1 2-11 15,-1 4 10-15,7 19 1 0,-12-22 8 0,12 22 1 16,0 0 4-16,0 0-4 0,0 0-7 0,0 0 4 16,0 0-7-16,0 0 4 0,0 0 3 0,2 17 2 15,-2-17-1-15,27 12 7 0,-8-8-3 16,5-3-1-16,0-1 7 0,4 0-2 0,0 3 1 16,2 0 0-16,-2 0-4 0,-2 3-5 0,-6 0-4 15,-1 2 0-15,-19-8-5 0,25 24 8 16,-25-24-8-16,10 35 0 0,-10-15 0 0,-3 3-5 15,-5-2 7-15,-3 4-26 0,-6-1 21 0,-1 0 11 16,-3 0-10-16,0-3 7 0,1-3-2 0,1-1 2 16,19-17-2-16,-25 22 3 0,25-22-6 0,0 0 1 15,0 0-2-15,0 0 0 0,0 0 2 0,17-14-3 16,6-3 4-16,7-9-4 0,7-4 5 0,3-4-6 16,1-1 7-16,0 2-4 15,-4 5 0-15,-4 2 0 0,-1 5 0 0,-7 2 0 16,-4 3 0-16,-4 6 0 0,-17 10 0 0,18-5 0 15,-18 5 0-15,0 0 0 0,3 28 0 0,-6-6 0 16,-3 5 0-16,-2 6 0 0,-6 1 0 0,0 1 0 16,-1-1 0-16,0-5 0 0,6-1 0 0,1-3-37 15,10 5-49-15,-5-14-77 0,25 18-217 16,-10-17-246-16,-12-17 19 0,38 30 460 0</inkml:trace>
  <inkml:trace contextRef="#ctx0" brushRef="#br0" timeOffset="7609.9901">12055 1023 738 0,'-11'-18'196'0,"11"18"-42"16,0 0-33-16,0 0-20 0,-17 4-26 0,17-4-23 15,-23 8-11-15,23-8 9 0,-35 17 9 0,18-2 8 16,-10-1-3-16,8 8-4 0,-7-2-18 0,5 5-6 16,-2 0-8-16,4 2-30 0,-3 0 24 0,5 4-27 15,2-4 19-15,3 2-1 16,5-3-8-16,4-1 0 0,3-2-7 0,5-1 5 15,3-3-7-15,-8-19 7 0,25 29-3 0,-7-20 1 16,4-3-1-16,1-4-1 0,2-3-4 0,-1 0-1 16,-1-6 0-16,-2-4-5 0,-2-3 4 0,-2-4-6 15,2 0 3-15,-2-4 0 0,1-2 5 0,-4 1-2 16,0-1 7-16,-3 0-8 0,-4 1 7 0,-1-1 25 16,-2-2-26-16,-3 0 28 0,-1 0-28 15,-1-2-4-15,-2-1 7 0,1 4-7 0,-1 4 7 16,3 21-2-16,-6-19 10 0,6 19 4 0,0 0 3 15,0 0-2-15,0 0-8 0,0 0-3 16,0 0-6-16,0 0 0 0,0 0 3 0,0 0 0 16,17 17 5-16,-17-17 6 0,25 17-3 0,-6-10 8 15,2-1 1-15,4-1 0 0,7-4-2 16,3-1-1-16,3 0-7 0,2-3-7 0,0 0 0 16,-1 1-3-16,-4 1-1 0,-5 3 6 0,-7 3 0 15,-23-5 1-15,26 12-3 0,-26-12 0 0,8 18 0 16,-8-18 0-16,-6 33 0 0,-2-11 0 0,-5 4 0 15,-4 1-21-15,-6 1 17 0,-1-1 11 0,-3-1 0 16,2-1 4-16,1-4-11 0,5-1 0 0,19-20 0 16,-26 28 0-16,26-28 0 0,0 0 0 15,0 0 0-15,0 0 0 0,0 0 0 16,31-2 0-16,-7-12 0 0,5-6 0 0,6-6 0 16,5-6 0-16,3 3 0 0,0-1 0 0,-5 4 0 15,0 3 0-15,-6 3 0 0,-3 3 0 0,-2 5 0 16,-7 2 0-16,-20 10 0 0,25-7 0 0,-25 7 0 15,0 0 0-15,0 0 0 0,0 0 0 0,-3 24 0 16,-2-4 0-16,-3 6 0 0,-2 3 0 16,-2 2 0-16,-3 0 0 0,3 0-1 0,-2-3-61 15,9 4-38-15,-7-13-71 0,25 16-146 0,-18-14-290 16,5-21 21-16,32 34 384 0</inkml:trace>
  <inkml:trace contextRef="#ctx0" brushRef="#br0" timeOffset="8391.2565">13983 833 1494 0,'0'0'171'0,"-20"-31"-140"0,15 14-18 16,3-1-4-16,2 18 17 0,-2-17 1 0,2 17 9 15,0 0-6-15,0 0-5 0,0 0-2 0,0 0-9 16,0 0-3-16,0 0-3 0,-21 29-2 0,15-6-5 15,0 11 10-15,-2 4-3 0,4 2 12 0,-4 1-5 16,2 3 6-16,-2-2-12 0,-1 3 10 0,-2 0-14 16,0-3-20-16,2-4 21 0,-2-2-25 15,1-7 21-15,1-4 7 0,1-4-10 0,3-4 5 16,5-17-2-16,-2 18 0 0,2-18 1 0,0 0-3 16,0 0 1-16,0 0 1 0,0 0 0 0,4-19 0 15,-4 19 3-15,3-33-3 0,-1 6 2 16,-1-7-1-16,3-2-3 0,-1-3 0 0,0-3 0 15,1-1 0-15,1-5 0 0,0-5 0 0,1-2 0 16,1-7 0-16,3 7 0 0,2-4 0 16,2 0 0-16,2 0 0 0,0 3 0 0,2 11 0 15,3 11 0-15,0 11 0 0,2 3 0 0,-1 7 0 16,2 4 0-16,-1 2 0 0,1 7 0 0,0 0 0 16,-1 1 0-16,-3 5 0 0,0 4 0 0,-2 7 0 15,-1 2 0-15,-2 3 0 0,-3 1 0 0,-1 5 0 16,-5 7 0-16,-3-3 0 0,-3 3 0 15,-4-3 0-15,-5-7 0 0,-2 0 0 16,-6-4 0-16,-2 2 0 0,-6 1 0 0,-4 3 0 16,-4-2 0-16,-3 0 0 0,-6-7 0 0,-1 0 0 15,-2-2 0-15,5-5 0 0,6-1 0 0,7-5 0 16,10-1 0-16,17-4-46 0,-20 1-34 0,20-1-50 16,0 0-78-16,-6-25-104 0,24 14-273 0,8 6 56 15,-5-8 373-15</inkml:trace>
  <inkml:trace contextRef="#ctx0" brushRef="#br0" timeOffset="8876.1068">14537 767 1230 0,'0'0'191'15,"0"0"-83"-15,0 0-18 0,0 0-5 0,0 0-9 16,0 0-33-16,0 0-17 0,-2 20-20 0,-4 2 0 15,-2 8-5-15,-2 14 10 0,-4 1-8 16,0 1 8-16,-3 1-12 0,-2 0 9 16,-3 1-11-16,3 1-17 0,2-5 20 0,2-3-26 15,7-4 5-15,1-9-11 0,9 2-50 0,-2-30-32 16,22 39-65-16,-22-39-93 0,38 3-269 0,2 6 55 16,-7-23 369-16</inkml:trace>
  <inkml:trace contextRef="#ctx0" brushRef="#br0" timeOffset="9235.4617">15110 860 1827 0,'-17'-13'17'0,"0"-3"12"0,17 16 6 16,-27-27 10-16,27 27-2 0,-24-12-13 0,24 12-9 15,-28-2-21-15,28 2 0 0,-33 14 0 16,16 1 0-16,0 5 0 0,-2 4 0 0,0 10 0 15,1 1 0-15,0 3 0 0,1 4 0 0,2 2 0 16,6 1 0-16,4-3 0 0,6-6 0 0,5-4 0 16,6-5 0-16,4-2 0 0,5-2 0 0,2-8 0 15,7 0 0-15,2-8 0 0,3-5 0 0,2-5 0 16,-2-6 0-16,-2-5 0 0,-1-8 0 16,-1-3 0-16,-2-7 0 0,1-2 0 0,0-4 0 15,-4-5 0-15,-2 0 0 0,-6 3 0 16,-6-1 0-16,-6 5 0 0,-5-2 0 0,-3-2 0 15,-7 1 0-15,-2 2 0 0,-6 4 0 0,-1 13 0 16,-5 5 0-16,-3 13 0 0,-3 1-6 0,0 4-24 16,-1 2-52-16,5 11-4 0,-4-4-38 0,17 10-13 15,-11-9-52-15,25 4-124 0,-5 13-188 16,3-11 15-16,22 9 394 0</inkml:trace>
  <inkml:trace contextRef="#ctx0" brushRef="#br0" timeOffset="10095.5746">16741 940 1458 0,'0'0'83'0,"-24"-16"-70"15,4 7-3-15,-1 6 19 0,21 3 10 16,-36 1-7-16,19 6-4 0,-5-1-9 0,1 3-1 16,-3 5 8-16,0 3 8 0,-3 3-5 0,3 3 5 15,-3 2-10-15,9 8 6 0,-1-3-1 0,7 1 2 16,1-5-5-16,8-3-6 0,3-5-10 0,5 0-16 15,2-1 18-15,-7-17-18 0,30 23 23 0,-8-16-12 16,5-3-2-16,3-4-3 0,4-6 0 0,3-5 0 16,3-2 0-16,3-9 0 0,0-4 0 15,0-4 0-15,-1-4 0 0,-4-1 0 0,-4 4 0 16,-5 2 0-16,-6 2 0 0,-6 4 0 0,-7 1 0 16,-6 4 0-16,-4 18 0 0,-5-32 0 0,5 32 0 15,-22-28-6-15,4 12-2 0,-4 10-1 16,-1 5 4-16,-4 4 2 0,0 11 0 0,-1 1 4 15,0 5-10-15,3-1-1 0,5 3-16 16,3-3-9-16,13 2-29 0,4-21-44 0,7 34-60 16,-7-34-95-16,44 8-223 0,-8-1-50 0,7-8 228 15</inkml:trace>
  <inkml:trace contextRef="#ctx0" brushRef="#br0" timeOffset="10329.936">17384 452 1792 0,'-52'-6'79'16,"7"5"-50"-16,0 5-7 0,7 4 11 0,2 8-12 15,2 3-10-15,1 10-4 0,1 10-7 0,3 9 2 16,2 3-3-16,8 1 10 0,3 3-4 0,4-6 2 16,7 8 5-16,1-3-18 0,2-2 11 0,4-2-9 15,3-4 5-15,3-4-7 0,2-2-13 16,4-4 5-16,-3-5-49 0,6-1 17 0,-5-12-42 15,10 6-62-15,-22-24-60 0,27 18-228 0,-27-18-95 16,0 0 77-16,25 20 456 0</inkml:trace>
  <inkml:trace contextRef="#ctx0" brushRef="#br0" timeOffset="10470.601">16987 961 1620 0,'-42'-10'189'0,"42"10"-101"0,-19-15-27 0,19 15-10 16,0 0-16-16,0 0-32 0,0 0-3 0,0 0 0 15,0 0 0-15,0 0 0 0,24-1 0 0,-2-3 0 16,10-1 0-16,5-3-16 0,12 3-53 0,-4-12-84 16,24 5-243-16,-12-2-236 0,10 3 24 0,5 5 436 15</inkml:trace>
  <inkml:trace contextRef="#ctx0" brushRef="#br0" timeOffset="10829.9458">18141 542 1389 0,'0'0'238'0,"0"0"-173"16,0 0-35-16,9-18 0 0,-9 18-2 0,0 0-3 15,0 0-5-15,0 0-12 0,-6 17 0 0,6-17-6 16,-8 26-2-16,2 3 6 0,-3 9-3 0,-1 3-9 16,0 6 12-16,-4 0 8 0,2 4-6 0,-3 2 11 15,3-2-15-15,0-1-8 0,1-2 9 0,1-2-10 16,3-1 10-16,3-5-30 0,1-8-18 15,9 1-23-15,-9-15-73 0,22 9-92 0,-19-27-149 16,8 18-173-16,9-5 93 0,-17-13 460 0</inkml:trace>
  <inkml:trace contextRef="#ctx0" brushRef="#br0" timeOffset="11001.8348">17919 1024 1778 0,'-22'-3'92'0,"22"3"-38"0,-21-5-11 0,21 5-8 15,0 0-19-15,0 0-9 0,0 0-7 0,0 0-1 16,0 0-1-16,19-10 2 0,0 2 2 0,11-6-18 16,7 1-10-16,1-7-32 0,14-1-40 0,-5-9-53 15,19 2-93-15,-17-12-130 0,11 9-189 0,9 8 77 16,-19-3 479-16</inkml:trace>
  <inkml:trace contextRef="#ctx0" brushRef="#br0" timeOffset="11345.5954">18648 331 1397 0,'-34'14'383'16,"-3"0"-347"-16,6 7-19 0,1 2 9 0,5 5 1 15,-3 5 4-15,2 5 1 0,0 4-1 16,0 5-5-16,5 5-1 0,4-2-9 0,0-4-16 16,5 5 0-16,1-8 0 0,3 6 0 0,2-5 0 15,3-3 0-15,0-2 0 0,1-4 0 0,2-4 0 16,2-4 0-16,0-4 0 0,4-3 0 0,-6-20 0 15,15 25 0-15,-15-25 0 0,20 11 0 0,-20-11 0 16,25-1 0-16,-25 1 0 0,29-18 0 16,-10 4 0-16,2-7 0 0,0-4 0 15,-2 0 0-15,1-2 0 0,-3 4 0 0,-2 2 0 16,1 0 0-16,-5 4 0 0,-11 17 0 0,18-24 0 16,-18 24 0-16,0 0 0 0,0 0 0 0,0 0 0 15,0 0 0-15,0 0 0 0,5 24 0 0,-7-5 0 16,-2 4 0-16,1 4 0 0,-2-2-9 0,6 2-30 15,1-4-7-15,8-1-31 0,0-5-13 16,12 3-26-16,-22-20-66 0,46 24-116 0,-22-11-233 16,2-9 15-16,10 7 374 0</inkml:trace>
  <inkml:trace contextRef="#ctx0" brushRef="#br0" timeOffset="11673.7115">18823 982 1649 0,'-41'21'143'0,"41"-21"-121"0,0 0-22 0,0 0 0 16,-13 20-3-16,13-20 16 0,0 0 1 0,24 17 9 15,-7-15 6-15,8 2-11 0,3-5 1 0,5-3-8 16,1-2 0-16,1-3-8 0,-1-2 0 0,-3-3-7 16,-5 2 6-16,-2-2 1 0,-5 0 0 15,-19 14 2-15,29-25-5 0,-29 25 0 16,14-25 4-16,-14 25-3 0,-2-31 4 0,-3 14-1 15,-4 1-2-15,9 16-1 0,-27-33 4 0,10 24-2 16,-5 3 4-16,-3 6 0 0,-5 9 7 0,-1 1 1 16,-5 11 0-16,0 8-15 0,-4 8 0 0,2 5 0 15,0 3 0-15,6 5 0 0,2 0 0 0,6 1 0 16,8-8 0-16,7-1 0 0,7-9 0 16,7-5 0-16,12-4 0 0,6-5 0 0,14-5-12 15,5-2-44-15,11 0-55 0,-7-19-126 0,31 12-401 16,-9-5 33-16,8-3 218 0</inkml:trace>
  <inkml:trace contextRef="#ctx0" brushRef="#br1" timeOffset="15004.3258">20153 498 577 0,'0'0'107'15,"-8"-23"-15"-15,8 23 38 0,-9-18 12 16,9 18-13-16,-18-10-26 0,18 10-33 0,-33-4-22 16,11 5-9-16,-8 7-6 0,2 0 6 0,-10 6-4 15,4 1 4-15,-8 2 5 0,2 7-2 0,-4 7-3 16,2 5-10-16,-5 6 3 0,-2 4 5 0,-2-2-13 16,1 5-7-16,2 1-1 0,5 2-19 0,2-4 7 15,3-1 8-15,5-5-13 0,7 2 8 0,2-2-10 16,10-1 12-16,4-3 8 15,6-6-29-15,6 0 27 0,5-7-28 0,4-1 10 16,6-4-1-16,5-5-6 0,6-1 4 0,3-5-4 16,6-1 11-16,3-8 0 0,3-3-1 0,3-4 3 15,2-5-3-15,0-5 0 0,-4-3 0 0,-3-4 5 16,-6-1-7-16,-3 3 0 0,-4-1 24 0,-6 4-27 16,-5 1 31-16,-17 18-18 0,20-27 1 15,-20 27 6-15,0 0 1 0,5-20-2 0,-5 20-8 16,0 0 3-16,0 0-13 0,0 0 8 0,0 0-1 15,0 0-2-15,0 0 0 0,-17 6-2 0,17-6 1 16,-13 30-7-16,6-8-18 0,-1-1 15 0,5 0-34 16,1-2 18-16,2-19-16 0,7 32-8 15,-7-32-19-15,19 27-33 0,-19-27-29 0,34 15-77 16,-34-15-40-16,43-12-196 0,-11 13 9 16,-10-15 285-16</inkml:trace>
  <inkml:trace contextRef="#ctx0" brushRef="#br1" timeOffset="15332.3754">20314 1126 686 0,'-3'-30'274'0,"3"30"-134"16,0 0-47-16,0 0-15 0,-30-21-3 0,30 21-1 16,-22 4-15-16,22-4 4 0,-28 12-2 0,28-12-3 15,-34 24-4-15,34-24-11 0,-34 33-8 16,17-14-8-16,0-1-3 0,2 4-20 16,3-1 20-16,4-2-30 0,-1 0 22 0,2 1-9 15,2-2-7-15,5-18 6 0,-5 28-7 0,5-28 4 16,0 0-3-16,5 18-1 0,-5-18-1 0,0 0 3 15,0 0-3-15,0 0 4 0,20-4 1 0,-20 4 0 16,0 0 5-16,23-27-6 0,-12 7 7 16,-2 1-1-16,-1-3 1 0,-1 4 5 0,-2-1-7 15,-3 0 23-15,-1 0-20 0,2-1 13 0,-3 1-19 16,1 0-5-16,2 1 0 0,-2-1 1 0,1 1 2 16,-2 18-3-16,7-25 3 0,-7 25-5 0,0 0 1 15,22-21-2-15,-22 21-2 0,32-11-7 0,-11 9-8 16,1-2-17-16,7 3-20 0,-5-5-31 15,13 4-40-15,-17-9-59 0,22 7-105 16,-22 7-233-16,6-6 34 0,5 9 329 0</inkml:trace>
  <inkml:trace contextRef="#ctx0" brushRef="#br1" timeOffset="15676.1591">20478 1056 1504 0,'0'0'24'0,"-25"22"-18"15,25-22 5-15,-7 21 4 0,7-21 5 0,0 0-4 16,10 21-6-16,-10-21 7 0,21 11 6 0,-2-6 7 16,2-7 5-16,6 4-10 0,2-8-12 15,3-2-7-15,2-3-4 0,1-3-3 0,0-2 2 16,0-2-3-16,-4 2 5 0,-4 1-4 0,-6 1 4 16,-2 5-3-16,-19 9 9 0,20-16 8 15,-20 16 13-15,0 0 0 0,0 0-6 0,-7-18-8 16,7 18-16-16,-22-6 1 0,22 6-1 0,-36 0-2 15,13 5 8-15,-3 4-5 0,-3 3 1 0,-3 3 6 16,-2 3 4-16,-1 4 6 0,-2 3-2 0,2 4 4 16,-1-1-6-16,3 2 5 0,2-3-11 0,6-1-15 15,7-5 17-15,7-4-26 0,11-17 21 0,-6 24-7 16,6-24-5-16,14 21 4 0,-14-21 0 16,37 13-5-16,-9-12-9 0,2-2-17 15,13-4-18-15,-2-8-34 0,14 4-66 0,-15-18-80 16,24 10-298-16,-13 0-22 0,-6-3 230 0</inkml:trace>
  <inkml:trace contextRef="#ctx0" brushRef="#br1" timeOffset="16019.9022">20843 1169 1600 0,'-21'11'72'15,"21"-11"-53"-15,0 0-19 0,-9 21 1 0,9-21 1 16,17 11 1-16,0-10 1 0,7-1 7 0,6-6 6 15,7-1-5-15,2-5 5 0,1-3-11 16,2-2 0-16,1 1-5 0,-3 0 10 16,-1 0-2-16,-9-1 3 0,-4 1-5 0,-8 2 2 15,-18 14 3-15,17-21 15 0,-17 21 5 0,0 0-2 16,0 0-9-16,-12-23-12 0,12 23-8 0,-32-14 0 16,11 11-2-16,-5 0 1 0,-6 1-1 0,0 4 8 15,-3 0-5-15,0 5 4 0,-1 5 3 0,-1 3-4 16,0 3 8-16,1 5-4 0,3 1-1 0,4 3-7 15,4 2 3-15,3-4-3 0,6 2-13 16,6-2 19-16,5-3-26 0,9 0 22 0,7-3-5 16,6-3-7-16,5-4 1 0,8-4-15 0,4-5-9 15,9-3-7-15,0-5-7 0,6 0 8 16,-2-6-17-16,7 3-37 0,-10-13-39 0,13 10-61 16,-20-15-31-16,15 11-47 0,-17-3-43 0,-8-1-70 15,16 11 246-15</inkml:trace>
  <inkml:trace contextRef="#ctx0" brushRef="#br1" timeOffset="16316.7826">21467 1094 1189 0,'0'0'243'16,"-23"14"-132"-16,23-14-34 0,-30 14-17 0,30-14-11 16,-34 21-11-16,17-5-8 0,-1-1-7 0,1 6-19 15,0-1 25-15,4 2-26 0,-1-1 26 0,5 1-8 16,-1-3-10-16,4 1 1 0,6-20-7 0,-5 29 1 16,5-29-4-16,0 0 3 15,0 0-1-15,18 22-1 0,-18-22 3 0,25-2 0 16,-25 2 2-16,36-15 3 0,-15 2 0 0,5-5-2 15,1-6 0-15,1-2-6 0,3 0-3 0,-6 0 16 16,-2 2-17-16,0 1 16 0,-3 1-15 0,-4 4 0 16,-16 18 0-16,26-28 0 0,-26 28 0 0,17-13 0 15,-17 13 0-15,0 0 0 0,0 0 0 0,0 0 0 16,0 0 0-16,10 28 0 0,-9-11 0 16,1 6 0-16,-1 2 0 0,-1 4 0 0,0-1 0 15,0-3-24-15,2-2-24 0,-2-3-16 0,9 3-28 16,-9-23-28-16,29 38-100 0,-22-18-312 0,20-12-37 15,2-1 192-15</inkml:trace>
  <inkml:trace contextRef="#ctx0" brushRef="#br1" timeOffset="17144.9055">22293 820 1256 0,'0'0'137'0,"-2"-23"-85"0,2 23-15 0,-3-21 1 16,3 21 18-16,0 0-7 0,0 0-4 0,0 0-7 15,-21-18-14-15,21 18 0 0,0 0-6 0,-17 14-1 16,17-14-7-16,-13 32 4 0,4-3-4 0,4 5 9 16,-5 4 1-16,2 3 2 0,-2 0-7 15,1 4 2-15,-2 2-11 0,0 1 10 0,0 2 2 16,0-4-14-16,-3-3 19 0,3-4-26 15,-1-6 6-15,4-4 3 0,3-6-12 0,2-4 6 16,3-19-3-16,2 25 1 0,-2-25 1 0,0 0-1 16,0 0 0-16,0 0 1 0,23-9 2 0,-23 9 0 15,23-40 3-15,-7 7-4 0,1-4 4 0,0-3-7 16,-1 0-7-16,-2-1 21 0,-3 1-17 0,0-5 13 16,-1 0-7-16,-2-8-16 0,2-3 7 15,-1-2-8-15,-1-5 10 0,1 8-3 0,-1-4-3 16,-1 2 12-16,1 11-5 0,0 0 9 0,3 11-3 15,0 11-1-15,-11 24 1 0,22-23-2 16,-22 23 7-16,22-3 1 0,-22 3-4 0,25 6 4 16,-25-6 0-16,34 16-7 0,-14-5 2 0,-2 1-6 15,0 6 0-15,-1 4 5 0,-1 3 2 0,0-1 0 16,0 4 6-16,1-2-13 0,-4-5 2 16,1 1 3-16,-14-22 3 0,15 33-1 0,-12-14 7 15,-4 4-8-15,-5 7 0 0,-8-5 4 0,-7 0-3 16,-5 0 6-16,-8 1-10 0,-4-1 9 0,-5 1-11 15,0-5 8-15,-2 2-4 0,0-1 5 0,3-1-3 16,7-2 4-16,8-6-2 0,9-3-2 0,18-10-5 16,0 0-1-16,0 0-5 0,0 0 6 15,21 11 2-15,2-11-1 0,12-5 7 16,8-2-9-16,10-1 4 0,4 1 3 0,5 2-5 16,2 3 1-16,-5 2 1 0,-2 2-2 0,-7 4 3 15,-8 2 2-15,-12 0-4 0,-8 4 1 0,-22-12 0 16,16 24 1-16,-21-7-1 0,-9 4-8 0,-10 3 20 15,-8 2-20-15,-11 0 21 0,-11 1-9 0,-4 1-4 16,-7 3 4-16,1-2-7 0,-1 1 7 16,6-4-5-16,7-5 3 0,5-1-4 0,11-5 2 15,8-1-13-15,8-6-9 0,20-8-29 0,0 0-43 16,0 0-38-16,0 0-77 0,56-19-224 0,-18 3-107 16,7-8 59-16,16 8 481 0</inkml:trace>
  <inkml:trace contextRef="#ctx0" brushRef="#br1" timeOffset="17801.1805">23044 983 1665 0,'-27'6'71'16,"-5"2"-43"-16,1 1 6 0,-2 1 5 0,3 4 3 16,-5 0-9-16,2 3-5 0,0 2-1 0,4 4-5 15,1 1-8-15,3 3 5 0,2 2 1 16,3 0-22-16,1 1 9 0,6-1-7 15,6-4 0-15,6-3 0 0,4-2 0 0,4-2 0 16,9 0 0-16,3 0 0 0,4-5 0 0,6-4 0 16,2-8 0-16,8-5 0 0,4-5 0 0,2-6 0 15,2-4 0-15,-2-4 0 0,-3-3 0 0,-3 0 0 16,-5-2 0-16,-6-1 0 0,-5 0 0 0,-6 1 0 16,-5 3 0-16,-5-2 0 0,-3 4 0 15,-3-6 0-15,-2 4 0 0,-6 2 0 0,-2 1 0 16,-7 4 0-16,-3 2 0 0,-3 4 0 0,-4 7 0 15,1 3 0-15,-1 4 0 0,0 4 0 0,1 1 0 16,2 6 0-16,4 0 0 0,19-13 0 16,-26 26 0-16,26-26 0 0,-4 28 0 0,4-28 0 15,16 29 0-15,1-17 0 0,9-3-3 0,5-3 0 16,10-4 3-16,0-3-2 0,4-2 2 16,4-4 2-16,-3 1-1 0,2-1 1 0,1 1-1 15,-3-2-2-15,1-2 3 0,-10 0-2 0,-9 1 1 16,-10 3-1-16,-18 6 0 0,0 0 0 0,0 0 0 15,0 0 0-15,0 0 0 0,0 0 0 0,0 0 0 16,-30-6 0-16,12 10 0 0,-5 7 0 0,-3 4 0 16,-1 4 0-16,1 0 0 0,0 4 0 15,2 0 0-15,2 2 0 0,2 0 0 0,5 0 0 16,4-2 0-16,3-2 0 0,8-21 0 16,3 29 0-16,-3-29 0 0,20 25 0 0,-20-25 0 15,28 17 0-15,-9-12 0 0,0-4 0 0,3-3 0 16,1-3 0-16,3-7 0 0,0-3 0 0,4-3 0 15,-2-3 0-15,-3-2 0 0,-4-3 0 0,-7 2 0 16,-3 2 0-16,-6-1 0 0,-4 3 0 16,-1-2 0-16,-2 1 0 0,-2 3 0 0,-1 0 0 15,5 18 0-15,-17-24 0 0,17 24 0 0,-20-10 0 16,20 10 0-16,-20-2 0 0,20 2 0 0,0 0-32 16,0 0-30-16,0 0-21 0,0 0-36 0,0 0-28 15,34-13-64-15,-34 13-104 0,31-27-217 0,6 17 42 16,-7-8 435-16</inkml:trace>
  <inkml:trace contextRef="#ctx0" brushRef="#br1" timeOffset="18019.948">23946 264 1648 0,'-20'-20'105'0,"20"20"-42"0,-29-21 7 0,29 21-29 16,-25-8 7-16,25 8-22 0,-28 12-15 0,14 5 9 15,-3 14-13-15,0 7 1 0,0 6-8 16,2 10 0-16,0 11 0 0,3 9 0 0,-1 4 0 15,2 5 0-15,1-5 0 0,4 0 0 16,-1-4 0-16,0-4 0 0,2-7 0 0,-3-7 0 16,7-4 0-16,1-8 0 0,3-4 0 0,0-8-8 15,6-5-36-15,-2-8-27 0,10 0-38 0,-17-19-21 16,34 19-51-16,-34-19-82 0,33-21-292 0,-9 12 50 16,-7-16 325-16</inkml:trace>
  <inkml:trace contextRef="#ctx0" brushRef="#br1" timeOffset="18254.7389">24026 901 1644 0,'-30'10'117'0,"11"4"-42"0,-9-1-20 15,2 4-4-15,-5 0-11 0,2 1-4 0,-4 2-11 16,2-1-21-16,2 1-4 0,6-1 0 16,2-1 0-16,6 1 0 0,0-2 0 15,4 1 0-15,11-18 0 0,-10 28 0 0,10-28 0 16,3 26 0-16,-3-26 0 0,13 25 0 0,-13-25 0 15,27 19 0-15,-6-13 0 0,4 0 0 0,7-1 0 16,3-3 0-16,4-4 0 0,2-1 0 0,1-1 0 16,0-3 0-16,2 2 0 0,-4-3-39 15,5 3-63-15,-11-11-48 0,17 15-226 0,-8-5-245 16,-6 2 45-16,4 13 394 0</inkml:trace>
  <inkml:trace contextRef="#ctx0" brushRef="#br1" timeOffset="18410.9803">24399 1391 1927 0,'0'0'120'0,"-23"9"-120"16,23-9 0-16,-20 3 0 0,20-3 0 16,0 0 0-16,-22-6 0 0,22 6 0 0,0 0 0 15,0 0 0-15,0 0 0 0,-7-21 0 0,7 21 0 16,1-18 0-16,-1 18 0 0,-1-20 0 0,1 20 0 16,-2-17 0-16,2 17-67 0,0 0-207 0,0 0-381 15,-25-15-4-15,7 18 268 0</inkml:trace>
  <inkml:trace contextRef="#ctx0" brushRef="#br2" timeOffset="35740.3203">22317 7724 128 0,'0'0'-35'0,"0"0"-50"0,0 0 78 0</inkml:trace>
  <inkml:trace contextRef="#ctx0" brushRef="#br2" timeOffset="295727.3942">1525 2553 652 0,'0'0'237'0,"0"0"-153"0,6-27-22 0,-6 27-20 16,-1-23-3-16,1 23 1 0,-3-26 2 0,3 26-4 15,-8-28-4-15,8 28-5 0,-15-28 3 0,15 28-1 16,-23-20 2-16,23 20-3 0,-29-15-1 0,29 15-6 16,-33-4 0-16,15 7 0 0,-3 1 0 0,0 5 4 15,-4 0-2-15,2 4 2 0,-4 0-7 0,3 5 0 16,-1 2-7-16,3 2 0 0,1 0-7 0,2 3 4 16,2-1-9-16,3 0-13 0,2 1 29 0,3 0-31 15,4-2 28-15,4 0-12 0,5-4-6 16,2-1 3-16,-6-18-3 0,26 29 4 0,-7-18-3 15,3-3 2-15,3-5-1 0,3-6 1 0,5-4 3 16,2-9-2-16,4-4 3 0,-2-8-4 0,1-3-12 16,-3-4 29-16,-3-4-27 0,0 1 27 0,-5 0-9 15,-3 0-9-15,-4 4 8 0,-6 3-7 0,-4 3 7 16,-3 5-6-16,-3 1 6 0,-2 5-4 0,-2 17 1 16,3-20-3-16,-3 20 3 0,0 0-2 0,0 0 0 15,0 0 1-15,-5 30-5 0,1-2 5 0,-1 11-6 16,-1 4 7-16,-1 6-9 0,1-4 10 0,0-2 6 15,3-5-27-15,5-5 7 0,0-10-55 16,13 5-24-16,-15-28-61 0,37 31-100 0,-20-17-242 16,10-20-16-16,12 7 339 0</inkml:trace>
  <inkml:trace contextRef="#ctx0" brushRef="#br2" timeOffset="296055.8426">1649 1769 1058 0,'-63'29'355'0,"-10"-14"-268"0,9 15-9 16,-9 3-27-16,7 9-9 0,-3 8 23 0,5 8-35 15,2 3 18-15,5 7-25 0,6 1-18 16,7 5 12-16,6 2-17 0,8 4 13 0,10 0-3 16,9 1-17-16,11-4 15 0,11-3-18 0,12-6 1 15,12-6 13-15,12-7-10 0,11-8 9 0,10-9-7 16,13-12 6-16,6-13-5 0,7-10 4 0,10-13 0 15,3-13 0-15,7-12 6 0,5-11-9 0,-5-7 10 16,-4-6-14-16,-14-4 13 0,-17 0-6 0,-15-4 1 16,-13 2 26-16,-22-1-10 0,-10 0 18 0,-19-1-3 15,-9 1-18-15,-12-3 2 0,-7 0-16 0,-8-2 7 16,-8-4-11-16,-9-2-16 0,-6 0 11 0,-10 9-19 16,-6 9 15-16,-4 16 6 0,-4 20-2 0,-1 23 0 15,-2 17-2-15,-2 26-18 0,-4 9-3 0,-1 23-19 16,-8 0-81-16,20 27-278 0,-17-13-203 15,8-3 20-15,11 0 511 0</inkml:trace>
  <inkml:trace contextRef="#ctx0" brushRef="#br2" timeOffset="321813.9494">22975 3957 1352 0,'-21'7'333'0,"21"-7"-280"0,-18-11-48 0,18 11-34 16,0 0-50-16,0 0-141 0,-12-21-324 0,12 21-18 15,-4-20 254-15</inkml:trace>
  <inkml:trace contextRef="#ctx0" brushRef="#br2" timeOffset="382801.4939">15463 799 1253 0,'0'0'108'0,"0"0"-55"16,0 0-32-16,0 0-15 0,0 0 3 0,22-21 6 16,-22 21 0-16,35-31 1 0,-10 21 21 15,5-3-32-15,4 0 9 0,2-3-14 0,1-2-16 16,-2-5 16-16,-1 6-2 0,0 2 4 0,-2 3-3 15,-2 2 2-15,-6 1 5 0,-3 8-6 0,-21 1 3 16,24 5-6-16,-24-5-1 0,6 17 5 0,-6-17-1 16,-10 34 8-16,-5-11-1 0,-5 2-6 0,-4-3 21 15,-4 3-26-15,1 0-1 0,-3 5 22 16,4 1-16-16,-3-3 35 0,5 0 1 0,1-8-13 16,7 0-6-16,16-20-12 0,-15 26-2 0,15-26-5 15,9 21 1-15,-9-21-2 0,28 17 4 0,-7-11 0 16,3-2-1-16,3 0 1 0,1-2 0 0,2 0-3 15,2 2 6-15,-3-1-4 0,-4 3 4 0,-3 0 0 16,-5 3 4-16,-17-9 8 0,19 26 10 16,-17-7 4-16,-1 4 5 0,-8 2-7 15,-3 5-5-15,-8 2 11 0,-5 0-32 0,-4 2 22 16,-5-2-21-16,0-5 5 0,-4 5 8 0,0-7-7 16,1 1 4-16,2-6-11 0,5-3 3 0,2-5-1 15,7-2-2-15,19-10-14 0,-27 6-18 0,27-6-32 16,0 0-57-16,0 0-127 0,-6-19-357 0,6 19-2 15,24-37 236-15</inkml:trace>
  <inkml:trace contextRef="#ctx0" brushRef="#br2" timeOffset="398696.9085">3681 2107 854 0,'0'0'240'0,"5"-20"-167"0,-5 20-11 0,11-17-4 15,-11 17-4-15,0 0 1 0,17-13-12 16,-17 13-16-16,0 0-13 0,0 0-9 16,0 0-3-16,0 0-1 0,7 17 3 0,-3 2 2 15,2 12 8-15,-1 5-6 0,1 9 12 0,-3 4-14 16,2 7 14-16,-2 2-9 0,0 4 14 0,-4-3-16 16,1-1 11-16,-1-1 0 0,-2-2-27 0,2-4 22 15,0-2-26-15,1-7 4 0,1-5 9 0,3-3-22 16,0-8-9-16,7 1-30 0,-11-27-37 15,24 34-55-15,-24-34-72 0,23-12-264 0,0 11 28 16,-13-27 341-16</inkml:trace>
  <inkml:trace contextRef="#ctx0" brushRef="#br2" timeOffset="398915.6949">3381 2120 1627 0,'-34'7'172'0,"12"3"-124"16,22-10-34-16,-19 6-13 0,19-6-5 0,0 0 1 16,19 1 3-16,1 0 5 0,9-3 1 0,9-3 1 15,10-3 0-15,8-4-5 0,9-4 2 0,8-3-6 16,6-6 3-16,4-1-15 0,2 2-9 16,-3-2-19-16,1 9-59 0,-7-7 12 15,8 16-79-15,-21-19-48 0,16 20-182 0,-14 2-131 16,-16-7 225-16</inkml:trace>
  <inkml:trace contextRef="#ctx0" brushRef="#br2" timeOffset="399134.4364">4166 2398 1552 0,'0'0'177'0,"0"0"-155"0,0 0-22 16,18-3-2-16,8-10 6 0,8-2 3 15,4-7 5-15,3-1-5 0,3-1 4 0,1 1-10 16,0 2 2-16,0 3-4 0,-4 2-1 0,-2 1-17 16,-1 6-17-16,-8-4-25 0,7 12-33 15,-17-14-70-15,18 25-145 0,-15-8-217 0,-23-2 22 16,27 16 427-16</inkml:trace>
  <inkml:trace contextRef="#ctx0" brushRef="#br2" timeOffset="399321.9466">4211 2662 1620 0,'0'0'80'16,"0"0"-65"-16,21 12-19 0,-21-12 2 0,38 1 7 15,-8-6 8-15,4-3 4 0,6-5-17 16,8-6 29-16,4-4-39 0,6-2 26 0,5-5-14 16,-2-4-27-16,7 4-25 0,-7-10-39 0,11 13-38 15,-15-20-43-15,15 20-26 0,-19-19-42 0,14 13-13 16,-8 1-63-16,-14-15-6 0,13 26 320 15</inkml:trace>
  <inkml:trace contextRef="#ctx0" brushRef="#br2" timeOffset="399462.5818">5419 2012 1168 0,'-35'-7'184'0,"25"28"-65"15,-13-15-21-15,8 19-6 0,-8-7-25 0,5 10-7 16,-4 2-22-16,0 9 0 0,-4 2-13 0,3 10 9 16,-1 0-15-16,1 3 4 0,1 2-18 15,4-5 4-15,2-1-13 0,5-4-4 16,5-3 19-16,3-5-22 0,7-3 12 0,2-3-25 15,6-1-21-15,3-9-26 0,12 6-51 0,-27-28-99 16,57 16-382-16,-22-10 35 0,4-12 255 0</inkml:trace>
  <inkml:trace contextRef="#ctx0" brushRef="#br2" timeOffset="399603.1827">5698 2542 1662 0,'-18'-6'-18'16,"18"6"-26"-16,-24-13-33 0,24 13-71 0,-9-18-163 16,9 18-204-16,7-27 5 0,-5-2 472 0</inkml:trace>
  <inkml:trace contextRef="#ctx0" brushRef="#br2" timeOffset="399915.7013">6352 2237 1440 0,'-42'6'360'16,"18"4"-310"-16,-5-1-23 0,2 3-2 0,-2-1 3 16,0 3 0-16,-2-1-5 15,2 5-3-15,1-2-6 0,4 0-2 0,4 0-5 16,20-16 1-16,-23 25-6 0,23-25 0 0,-5 23-4 16,5-23 1-16,10 29-1 0,-1-11 2 0,3 0-2 15,-12-18 3-15,34 32-4 0,-11-18 4 0,2-2-3 16,1 0 1-16,1 1 0 0,-1-3 1 0,0 3-2 15,-3-4-8-15,-1 2 10 0,-3 1-10 0,-2-1 24 16,-17-11-14-16,26 24 13 0,-26-24-12 16,13 28-3-16,-13-28 3 0,0 30-2 0,0-30 0 15,-14 34-6-15,0-16-3 0,-1 0-10 0,-6-1-5 16,0 0-12-16,-3-6-8 0,2 4-14 0,-4-10-21 16,26-5-27-16,-40 3-52 0,40-3-117 15,0 0-268-15,-24-17 22 0,24 17 377 0</inkml:trace>
  <inkml:trace contextRef="#ctx0" brushRef="#br2" timeOffset="400071.9364">6237 2194 1896 0,'0'0'62'0,"0"0"-32"0,0 0-12 0,0 0-1 16,0 0 0-16,18 6-10 0,-18-6-7 0,28 5 0 15,-8-4 0-15,7-2 0 0,7-2 0 16,3-3-37-16,10 3-39 0,-8-13-73 0,23 23-182 15,-10-15-293-15,-3 5 22 0,-1 10 375 16</inkml:trace>
  <inkml:trace contextRef="#ctx0" brushRef="#br2" timeOffset="400228.211">7051 2797 1843 0,'-24'37'51'0,"-1"-2"-39"0,1-3 0 0,1 0-8 15,-2-4-1-15,4-2-17 0,-1-7-13 0,5 2-39 16,-4-16-54-16,20 17-117 0,-19-10-363 0,20-12 29 16,0 0 282-16</inkml:trace>
  <inkml:trace contextRef="#ctx0" brushRef="#br2" timeOffset="401478.8086">8072 2228 1241 0,'13'-22'33'0,"-6"0"-13"0,0 0-20 15,-1 3 4-15,-6 19-3 0,8-27 13 0,-8 27 11 16,0 0 3-16,0 0-2 0,-20 4-11 0,20-4-10 16,-28 25-4-16,12 0 9 0,-2 2 3 0,1 11 17 15,-2 2-3-15,4 9 15 0,-5 1-14 0,7 4 8 16,-1-4-12-16,3 1 8 0,0-6 7 15,5-2-30-15,-1-5 24 0,6-2-32 0,0-6 5 16,2 0 5-16,0-5-8 0,2-5 4 0,-3-20-4 16,7 27 1-16,-7-27-3 0,0 0 2 15,0 0-1-15,17 11 4 0,-17-11 9 0,0 0 7 16,0 0 6-16,18-27 2 0,-11 8-5 0,1-7-10 16,-1-5 0-16,4-4-10 0,-1-4-9 0,1-1 22 15,0-3-21-15,0-2 23 0,1-4-7 16,0-1-9-16,-1-4 7 0,3 0-11 0,-1 0 9 15,3 2-10-15,0 7 11 0,1 6-5 0,-2 8 7 16,0 10-3-16,-4 2-3 0,-11 19-6 0,0 0 0 16,19-12 0-16,-19 12 0 0,0 0 0 0,14 18 0 15,-14-18 0-15,23 26 0 0,-6-5 0 0,-1 3 0 16,2 4 0-16,0 3 0 0,-1 4 0 16,0 7 0-16,0 2 0 0,-1 5 0 0,0 0 0 15,-2 1 0-15,2-1 0 0,-1 1 0 0,-2-2 0 16,-1-2 0-16,-2-2 0 0,-1-3-11 15,-3-5-8-15,1-1-17 0,-3-6-4 0,2 0-18 16,-6-12-22-16,7 8-40 0,-7-25-65 0,7 24-131 16,-7-24-239-16,0 0 43 0,0 0 398 0</inkml:trace>
  <inkml:trace contextRef="#ctx0" brushRef="#br2" timeOffset="401666.2837">8195 2399 1831 0,'-20'10'66'0,"0"-4"-32"0,20-6-11 16,-21 7-4-16,21-7-7 0,0 0-8 16,0 0-4-16,0 0-2 0,26 6 1 15,-2-6 2-15,10-2-1 0,11-4 0 0,4-5-2 16,9-3-8-16,3-5-17 0,5 1-17 0,-1-6-27 16,8 10-20-16,-9-11-24 0,12 19-27 0,-21-15-43 15,17 22-59-15,-19-8-180 0,-4-8-32 0,11 19 281 16</inkml:trace>
  <inkml:trace contextRef="#ctx0" brushRef="#br2" timeOffset="401854.4652">8663 2572 1402 0,'-17'-9'397'0,"17"9"-352"0,0 0-39 0,0 0-8 15,0 0 1-15,19-6 4 0,1-3 8 0,11 1 2 16,4-8 5-16,9-2-8 0,7-5 0 15,2-3-10-15,7 2 2 0,-5-1-13 0,-1 4-13 16,-6-4-31-16,4 9-41 0,-13-12-41 0,15 22-73 16,-24-21-135-16,9 6-183 0,2 14 40 0,-16-19 469 15</inkml:trace>
  <inkml:trace contextRef="#ctx0" brushRef="#br2" timeOffset="402324.0699">8871 2686 1392 0,'-1'29'370'0,"1"-29"-330"16,0 0-33-16,0 0-6 0,0 0 2 0,28-23 2 16,-28 23-1-16,35-22 1 0,-12 11-5 0,1 1 1 15,2 0-3-15,4 0-32 0,-5-4 4 0,10 8-83 16,-12-19-44-16,25 24-174 0,-13-12-245 0,-1-9 74 15,11 15 420-15</inkml:trace>
  <inkml:trace contextRef="#ctx0" brushRef="#br2" timeOffset="402605.3286">9860 2004 1517 0,'24'8'225'0,"-24"-8"-196"16,0 0-18-16,-8 23 0 0,3-3 12 0,-3 0 3 15,-2 6 12-15,-5 0-8 0,1 7 2 16,-3 3-11-16,2 4 1 0,0 4-13 0,1 2 3 15,0 0-12-15,3 0 5 0,2-4-9 0,1-1 0 16,4-2-22-16,1-5-27 0,8 1-8 0,-5-16-76 16,21 16-81-16,-21-35-168 0,0 0-210 0,37 28 80 15,-37-28 507-15</inkml:trace>
  <inkml:trace contextRef="#ctx0" brushRef="#br2" timeOffset="402777.2793">10115 2507 1466 0,'-12'-25'434'0,"12"25"-394"16,0 0-33-16,-22-3-4 0,22 3-1 0,0 0-5 15,0 0-11-15,-21-5-14 0,21 5-19 16,0 0-21-16,0 0-45 0,4-25-81 0,22 21-223 16,-7-7-162-16,1-8 91 0,15 14 488 0</inkml:trace>
  <inkml:trace contextRef="#ctx0" brushRef="#br2" timeOffset="403089.7203">10699 2144 1438 0,'-39'-17'139'0,"39"17"-108"0,-29 5-12 16,12 4 9-16,-5-1 9 0,2 9 5 0,-10 0-2 15,5 10 8-15,-7-1-5 0,8 10 10 0,-4 2-7 16,5 5 1-16,1 1-16 0,5 0-26 0,5-6-5 15,4 0 0-15,7-4 0 0,5-5 0 16,6-5 0-16,4-5 0 0,9-4 0 0,5-6 0 16,10-5 0-16,7-6 0 0,4-6 0 0,7-6 0 15,-4-6 0-15,3-3 0 0,-3-6 0 16,-1 0 0-16,-7-4 0 0,-7-1 0 0,-6 0 0 16,-9 2 0-16,-7 3 0 0,-4 2 0 0,-7 1 0 15,-6 1 0-15,-7-2 0 0,-8 0 0 0,-5 2 0 16,-9-4 0-16,-5 7-37 0,-10-1-37 15,1 12-22-15,-10-8-55 0,19 26-110 0,-25-7-257 16,10 3-58-16,6 11 243 0</inkml:trace>
  <inkml:trace contextRef="#ctx0" brushRef="#br2" timeOffset="406519.5379">3557 4158 874 0,'-24'8'59'0,"7"7"-29"0,-4-3 20 16,5 10 21-16,-6-9 14 0,9 12 11 0,-10-10-18 15,9 9-11-15,-6-6-17 0,5 9 1 16,-4-3-12-16,6 6 4 0,-2 2-11 0,5 4 0 15,-1 0 4-15,4 5-32 0,-1-4 21 0,5 0-31 16,3-4 7-16,3-4 4 0,8-5-7 16,1-6 3-16,7-5-3 0,4-4 2 0,5-5 1 15,6-6 0-15,1-6 3 0,4-4-2 0,1-8 5 16,0-4-5-16,0-4 5 0,2-2-8 0,-3-1 6 16,-3-2 10-16,-4 0-28 0,-3 2 29 0,-3 1-28 15,-5 3 10-15,-2 3 6 0,-5 3-4 0,-4 3 4 16,-10 18-2-16,12-26 2 0,-12 26-3 0,0 0 4 15,0 0 3-15,0 0 1 0,0 0-1 16,0 0-3-16,0 0-4 0,-5 18-4 16,0 1 5-16,-2 9-7 0,1 2 10 0,-3 2-5 15,3-2-6-15,3-2 29 0,3-3-27 0,3-4 27 16,5-3-14-16,-8-18-4 0,24 28 6 0,-24-28 0 16,35 17 5-16,-14-14-1 0,5-3 2 0,-1-3-1 15,4-5 0-15,0-4 0 0,-1-4-1 16,-1-3 2-16,-1-3-3 0,-6-2-9 0,-1-1 20 15,-5-2-23-15,-3 1-2 0,-2-2 0 0,-4 0 0 16,-3 0 0-16,-2-1 0 0,-1 0 0 0,0-1 0 16,-2 1 0-16,-1-3 0 0,3 5-4 0,-1-1-26 15,4 5-2-15,1 1-7 0,-3 22 3 16,15-33-6-16,-15 33-8 0,31-28-31 0,-2 24-43 16,-11-19-83-16,27 23-150 0,-5-10-170 15,-1-5 31-15,15 15 475 0</inkml:trace>
  <inkml:trace contextRef="#ctx0" brushRef="#br2" timeOffset="406722.6674">4857 4230 1271 0,'27'3'122'16,"-27"-3"-53"-16,34-12-5 0,-14-2-4 0,11 2-18 15,-4-5-17-15,2 3-15 0,-2-3-5 0,0 0-6 16,3 1-10-16,-7-1-28 0,5 9-43 0,-16-14-72 16,16 25-130-16,-28-3-233 0,0 0 24 15,29 2 407-15</inkml:trace>
  <inkml:trace contextRef="#ctx0" brushRef="#br2" timeOffset="406863.2123">4788 4542 1859 0,'0'0'31'0,"0"0"-21"16,0 0-8-16,0 0-1 0,19 2 3 16,2-7 0-16,4-6-15 0,8-5 27 0,10-6-28 15,9-5 8-15,15 0-61 0,0-19-117 0,28 9-432 16,-14-2-12-16,7-2 214 0</inkml:trace>
  <inkml:trace contextRef="#ctx0" brushRef="#br2" timeOffset="407300.9606">6094 4073 1607 0,'30'-11'108'15,"-30"11"-92"-15,26-36-15 0,-2 15 9 0,4 1-2 16,4 1 8-16,0 0-6 0,0 2-3 0,0 4-7 16,-2 1-18-16,-2 4 33 0,-2 3-33 15,-3 1 34-15,-5 5-17 0,-18-1-17 0,27 8 34 16,-27-8-33-16,13 17 34 0,-13-17-15 15,4 27-2-15,-9-9 4 0,-2 4-4 0,-3 4 7 16,-5 0-2-16,-1 2 9 0,-3 2-4 0,-2 3 10 16,-1 0-6-16,2 3 7 0,0-3-11 0,4-1 4 15,2-4-11-15,5-4 3 0,4-3-8 0,7-3 2 16,-2-18-3-16,14 25 3 0,-14-25-3 16,34 16 2-16,-8-14-2 0,4-6-8 0,7-5-14 15,3-11-30-15,15 1-50 0,-12-20-84 0,32 16-177 16,-13-16-206-16,0-6 54 0,11 11 467 0</inkml:trace>
  <inkml:trace contextRef="#ctx0" brushRef="#br2" timeOffset="407472.8385">7258 3783 1244 0,'-16'29'147'0,"-13"-6"-68"0,9 14-24 0,-5-3 22 15,6 12-35-15,-3-2 19 0,7 3-15 0,-2-5-19 16,7 2 2-16,1-3-19 0,6-2 3 0,4-3-15 15,4-5 6-15,3-3-9 0,2-4 2 0,6-3-18 16,-16-21-21-16,42 31-47 0,-22-33-63 16,25 16-148-16,-10-18-273 0,3-12 58 0,10 5 384 15</inkml:trace>
  <inkml:trace contextRef="#ctx0" brushRef="#br2" timeOffset="407660.3465">7736 3704 1527 0,'0'0'58'0,"-18"37"-41"0,9-10 2 16,-5 5-7-16,3 4 8 0,-2 5 13 0,0 4-24 15,-2-1 29-15,3 4-27 0,-1-3-2 0,4 1 6 16,2-3-15-16,2-1 6 0,1-2-15 0,2-6-14 16,5 4-42-16,-7-15-32 0,15 15-92 0,-11-38-173 15,-16 34-162-15,18-11 20 16,-2-23 504-16</inkml:trace>
  <inkml:trace contextRef="#ctx0" brushRef="#br2" timeOffset="407879.1283">7062 3830 1909 0,'0'0'100'0,"0"0"-83"0,19-5-14 0,-19 5 3 15,39-1 2-15,-7-3-4 0,5 0-4 0,6-2 0 16,4-2 0-16,7 0 0 0,4-3 0 16,4 1 0-16,2-1-1 0,2 4-37 0,-2-5-26 15,9 11-55-15,-12-17-79 0,26 25-179 0,-14-12-237 16,-2 1 74-16,4 15 445 0</inkml:trace>
  <inkml:trace contextRef="#ctx0" brushRef="#br2" timeOffset="408191.6041">6028 5021 1225 0,'-5'20'387'16,"5"-20"-335"-16,12-21-39 0,10 3 4 0,14-1 9 15,9-7 19-15,14 1-2 0,7-4 2 0,10 0-17 16,8-3-4-16,6 1-14 0,10-2 0 16,2 3-9-16,4 0 3 0,1 3-7 0,-4 3 4 0,-2 5-3 15,-1 2-6-15,-5 3-12 0,-5 5-9 0,-1-2-19 16,-4 10-19-16,-13-8-30 0,8 19-55 15,-25-19-94-15,10 8-318 0,-10 12 54 16,-20-12 326-16</inkml:trace>
  <inkml:trace contextRef="#ctx0" brushRef="#br2" timeOffset="408551.0168">7051 5085 1557 0,'0'0'52'0,"0"0"-37"0,7 22-2 16,-7-22 12-16,0 30 22 0,0-5-28 0,-5-1 24 15,2 7-36-15,-2 3 3 0,0 4 3 16,-2 1-12-16,2 6 7 0,-3 2-11 16,1 3 8-16,1 0-11 0,-1 0 11 0,1-2-12 15,2-4 11-15,3 1-20 0,1-9-22 0,7 3-2 16,-6-14-62-16,18 10-24 0,-19-35-98 0,24 29-255 15,-2-10-27-15,-22-19 230 0</inkml:trace>
  <inkml:trace contextRef="#ctx0" brushRef="#br2" timeOffset="409129.1726">6732 5274 1773 0,'0'0'69'0,"-17"4"-45"15,17-4-14-15,0 0-4 0,0 0 5 0,34-15 7 16,-7 7 1-16,6-6 1 0,6 0-8 0,6-3-4 16,7-1-6-16,5-4-15 0,4 1 23 0,2 0-33 15,-2 0 11-15,3 5-37 0,-4-7-42 16,12 16-66-16,-21-22-132 0,15 16-295 0,-1 2 14 16,-8-8 377-16</inkml:trace>
  <inkml:trace contextRef="#ctx0" brushRef="#br2" timeOffset="409488.5081">8688 4665 1616 0,'0'0'147'0,"0"0"-101"0,-21 18-41 16,9 2-4-16,-3 9-4 0,-3 6 5 0,-1 8-16 16,-6 0-12-16,5 7-55 0,-10-16-61 0,24 15-185 15,-3-19-254-15,3-9 58 0,13 3 404 0</inkml:trace>
  <inkml:trace contextRef="#ctx0" brushRef="#br2" timeOffset="410191.6712">10112 3745 1029 0,'-17'22'110'16,"-8"-11"-84"-16,1 7 9 0,-7 0 15 0,1 11 30 16,-10-6 30-16,9 15-31 15,-13-8 20-15,11 11-42 0,-6-3-6 0,7 3 1 16,3-4-18-16,7 2 0 0,4-4-16 0,7 0 0 16,6-5-12-16,7-2 1 0,5-2-5 0,5-3 4 15,9-3-4-15,5-2 6 0,10-4-4 0,3-7 0 16,7-6-1-16,6-3-1 0,3-7 0 0,4-3-1 15,2-2 2-15,-1-5-3 0,-2 0 3 0,-4-2-5 16,-4-1 4-16,-7-1-4 0,-4 0 5 16,-7-2-4-16,-7 4 4 0,-6 1-3 0,-6 3 2 15,-13 17-1-15,16-25 2 0,-16 25-2 0,0 0 2 16,0 0-2-16,-1-17 2 0,1 17 1 16,0 0-2-16,0 0-1 0,-20 17-3 0,20-17 0 15,-18 34 0-15,8-9 4 0,0 4-4 0,3-1 6 16,1 0-6-16,2-4 3 0,7-2-2 15,2-4 3-15,-5-18-2 0,19 28 4 0,-19-28-1 16,34 17 5-16,-14-15 2 0,5-2 1 0,1-6 4 16,1-1-4-16,-1-5 1 0,1-3-4 0,-1-4 0 15,-2-4-8-15,-2-5 0 0,-2-1 0 0,0-2 0 16,-3 0 0-16,-4 2 0 0,-2 0 0 0,-3 0 0 16,-2 1 0-16,-3 1 0 0,-1-2 0 0,0 2-8 15,-2-3-8-15,5 1-38 0,-3-3 10 16,7 7-38-16,-7-7-35 0,16 22-68 15,-20-22-138-15,2 32-227 0,26-19 17 0,-26 19 399 16</inkml:trace>
  <inkml:trace contextRef="#ctx0" brushRef="#br2" timeOffset="410395.1915">11246 3903 1079 0,'0'0'338'0,"0"0"-264"0,33-8-6 16,-33 8-36-16,40-27 11 0,-14 8-32 0,3 2 3 16,4 1-2-16,1 0-9 0,-1 3 0 0,0 2-4 15,-7 2 1-15,-2 3-10 16,-3 5-9-16,-21 1-17 0,30 4-32 0,-30-4-51 16,0 0-156-16,18 27-262 0,-18-27 53 0,-21 34 357 15</inkml:trace>
  <inkml:trace contextRef="#ctx0" brushRef="#br2" timeOffset="410551.4424">11147 4261 1566 0,'0'0'298'0,"0"0"-265"0,0 0-27 16,18-12-1-16,-1 7 2 0,6-5-1 0,4-6 1 16,4-4-6-16,6-3-9 0,2-4-32 15,10 10-70-15,-14-19-111 0,26 11-372 0,-14 3 10 16,-1-5 210-16</inkml:trace>
  <inkml:trace contextRef="#ctx0" brushRef="#br2" timeOffset="411036.4269">12218 3615 1500 0,'0'0'94'0,"23"-11"-65"16,-6 1-6-16,9 3 2 0,3-5 8 0,6 3-4 16,2-1-9-16,3 1-6 0,-2 2-7 0,3 1-6 15,-3 3 0-15,-2 2-1 0,-3 2-1 0,-4 4 2 16,-5 1-1-16,-4 4 2 0,-20-10-2 16,28 25 3-16,-28-25-3 0,7 33 4 15,-10-12-4-15,-6 0 6 0,-8 5-1 0,-2 2 10 16,-6-1 1-16,-2 4 8 0,-2-4-5 0,-1 4 4 15,-1-4-7-15,2 1-9 0,3-1 25 0,4-1-28 16,5-4 20-16,6-4-16 0,11-18-9 0,-5 28 2 16,5-28-3-16,14 23 3 0,-14-23-4 0,33 17 3 15,-8-14-2-15,5-5 0 0,6-3-8 16,6-7-13-16,6-1-11 0,1-7-22 0,8 3-16 16,-8-14-12-16,14 13-53 0,-18-22-61 0,22 21-115 15,-16-6-209-15,-5-12 63 0,11 17 392 0</inkml:trace>
  <inkml:trace contextRef="#ctx0" brushRef="#br2" timeOffset="411208.304">13378 3471 845 0,'0'0'311'0,"-30"-19"-128"15,30 19-44-15,-17 2-24 0,17-2-23 0,0 0-28 16,-23 29-16-16,23-29-19 0,-21 39-7 0,10-13-9 16,1 5 5-16,-2 4-7 0,3 1 6 0,-1 4-9 15,-1 0 4-15,1 2-11 0,0 0 6 0,2-2 7 16,2-1-25-16,3-6 15 0,3-4-38 0,5-4-18 15,-5-25-38-15,21 38-61 0,-21-38-91 16,32 0-283-16,-12 0 4 0,0-14 195 0</inkml:trace>
  <inkml:trace contextRef="#ctx0" brushRef="#br2" timeOffset="411395.8192">13870 3379 1585 0,'-39'7'174'0,"27"13"-118"0,-8 3-28 0,-1 7 3 16,0 4-13-16,-4 4 1 0,-3 5-17 0,1 0 7 16,2 3-10-16,2-1 4 0,3-2-5 0,3 2 6 15,2-4-9-15,4-2-5 0,1-3 12 0,3-4-36 16,7-1 2-16,-5-11-48 0,14 7-55 16,-9-27-94-16,11 22-238 0,-11-22-63 0,0 0 125 15</inkml:trace>
  <inkml:trace contextRef="#ctx0" brushRef="#br2" timeOffset="411599.3663">13166 3536 2047 0,'-25'7'0'0,"25"-7"0"0,0 0 0 15,0 0 0-15,0 0 0 0,27-6 0 0,-3 4 0 16,10-2 0-16,10-2 0 0,10-2 0 0,6-1 0 15,5 0 0-15,4 0 0 0,-3-2 0 16,4 8-26-16,-6-9-100 0,12 19-98 0,-21-25-169 16,18 17-218-16,-5 2 68 0,-8-10 420 0</inkml:trace>
  <inkml:trace contextRef="#ctx0" brushRef="#br2" timeOffset="411958.7033">11965 4574 1686 0,'0'0'102'16,"29"-29"-77"-16,9 14 27 0,13-6-24 0,17 1 22 15,9-3-17-15,7 0-17 0,8 1-1 0,7-1-7 16,0 3 1-16,6 1-4 0,-5 0 0 0,-5 5-2 16,-5 2 0-16,-3 2-3 0,-4 2-3 15,0-1-9-15,-4 2-6 0,-9 1-8 0,-2 1-2 16,-7 3-1-16,-3 2 0 0,-5 0-3 15,-3 4-26-15,-14-6-33 0,5 17-70 0,-41-15-110 16,38 2-273-16,-38-2 23 0,0 0 305 0</inkml:trace>
  <inkml:trace contextRef="#ctx0" brushRef="#br2" timeOffset="412161.8587">12968 4588 1822 0,'0'0'80'0,"-8"21"-67"0,8-21-4 16,-5 28 3-16,5-8 11 0,-4 4-2 0,1 4 5 16,-3 3-12-16,-3 5 1 0,-2 3-12 0,-1 2 4 15,-2 0-9-15,0-1 5 0,1-2-5 0,3-4 3 16,3-1-11-16,3-7-4 0,5 1-26 16,1-9-14-16,10 8-47 0,-12-26-109 0,29 19-315 15,-29-19-63-15,33 7 86 0</inkml:trace>
  <inkml:trace contextRef="#ctx0" brushRef="#br2" timeOffset="412302.482">13302 4744 1909 0,'-23'6'59'0,"3"-1"-56"0,20-5-15 0,-24 9-13 15,24-9-24-15,0 0-52 0,0 0-63 0,0 0-141 16,19-9-269-16,-2-3 39 0,14 5 330 0</inkml:trace>
  <inkml:trace contextRef="#ctx0" brushRef="#br2" timeOffset="412599.3347">13749 4498 1414 0,'-13'18'188'0,"-11"-7"-128"0,-1 6-46 0,-4 0 25 16,7 6 12-16,-8-2-14 0,7 3 1 0,-2-1-17 15,6 2 0-15,3-5-10 0,4 1 2 16,5-4-4-16,3 0 1 0,4-17-6 0,6 27 0 16,-6-27-4-16,19 25 0 0,-19-25 0 0,36 17 2 15,-13-11-3-15,1-3 2 0,4 0 1 0,1-2-1 16,-2-1 0-16,-1 1 2 0,-7 1-4 0,-1 2 0 16,-18-4-1-16,20 11-1 0,-20-11 0 0,7 18 1 15,-7-18-2-15,-4 29 0 0,-2-11-6 0,-5 2 3 16,2 3-6-16,-7-2 2 0,0 5-8 15,-3-4-2-15,2 2-25 0,-4-7-14 16,11 7-43-16,-9-19-60 0,25 18-191 0,-6-23-205 16,0 0 71-16,-14 23 420 0</inkml:trace>
  <inkml:trace contextRef="#ctx0" brushRef="#br2" timeOffset="412755.6149">13761 4568 1976 0,'0'0'71'16,"0"0"-71"-16,0 0 0 0,-6-21 0 0,6 21 0 16,17-17 0-16,4 5 0 0,3-5 0 15,15 0-34-15,-1-10-89 0,25 13-315 0,-14-14-218 16,9 5 51-16,1 3 415 0</inkml:trace>
  <inkml:trace contextRef="#ctx0" brushRef="#br2" timeOffset="413083.7397">14824 4189 1683 0,'-17'15'114'0,"17"-15"-83"16,-25 29-30-16,8-9-1 0,-4 6-3 0,-2 4 1 15,-4 5-22-15,-4-1-13 16,3 9-53-16,-11-17-63 0,25 15-256 0,-9-14-137 16,23-27 33-16,-11 36 462 0</inkml:trace>
  <inkml:trace contextRef="#ctx0" brushRef="#br2" timeOffset="413833.7356">15877 3600 1239 0,'0'0'328'0,"9"-26"-276"16,-9 26-21-16,0 0 3 0,-13-17 2 0,13 17-4 15,-25-3-15-15,7 8-13 0,-6 4-3 0,-3 4-1 16,0 6 14-16,-4 2 7 0,1 4 12 0,-2 2 0 16,0 3 2-16,0 2-8 0,4 3 4 0,2-2-4 15,4 3-14-15,3-6 18 0,6 0-28 16,6-3 2-16,6-3-5 0,4-2 0 0,7-2 0 16,6-1 0-16,3 1 0 0,7-3 0 0,5-4 0 15,7-2 0-15,5-5 0 0,3-4 0 0,4-3 0 16,1-5 0-16,1-2 0 0,-1-6 0 0,-2-1 0 15,-3-2 0-15,-6-3 0 0,-5 1 0 16,-4-2 0-16,-6 1 0 0,-8 2 0 0,-1 0 0 16,-2-1 0-16,-14 19 0 0,13-29 0 15,-13 29 0-15,2-25 0 0,-2 25 0 0,-7-18 0 16,7 18 0-16,0 0 0 0,0 0 0 0,0 0 0 16,-19-5 0-16,19 5 0 0,0 0 0 0,-11 30 0 15,6-9 0-15,1 4-2 0,2 2 4 0,1 0-10 16,3-1 16-16,4 0-8 0,4-4 0 0,4 0 0 15,3-4 0-15,8-4 0 0,0-3 0 16,4-7 0-16,2-2 0 0,0-5 0 0,2-5 0 16,0-4 0-16,0-6 0 0,2-4 0 0,-2-5 0 15,-3-3 0-15,0-4 0 0,-7-1 0 16,-3-1 0-16,-4 1 0 0,-4 0 0 0,-2 2 0 16,-3 1 0-16,-4 3 0 0,-2 0 0 0,-1 0 0 15,-1 0 0-15,0-1 0 0,-1 4 0 0,0-1 0 16,2 6 0-16,-2 2-47 0,2 19-23 15,2-22-33-15,-2 22-42 0,0 0-101 0,32-7-331 16,-32 7 42-16,23 11 212 0</inkml:trace>
  <inkml:trace contextRef="#ctx0" brushRef="#br2" timeOffset="414021.2381">16978 3755 1666 0,'0'0'74'16,"0"0"-43"-16,0 0 2 0,15-17 3 0,2 5 2 16,8 0-14-16,7-3-6 0,8 0-10 0,4-3-1 15,4-1-6-15,5 0 2 0,-1 0-5 0,1 1 3 16,1-1-14-16,-2 5-12 0,-4-5-31 16,2 11-50-16,-18-15-85 0,15 17-303 0,-24-1-70 15,-23 7 76-15</inkml:trace>
  <inkml:trace contextRef="#ctx0" brushRef="#br2" timeOffset="414224.37">16994 4053 1554 0,'17'-28'275'0,"15"8"-231"0,4-7-14 0,10 0-2 16,2-3-16-16,0 2 12 0,-3 0-33 0,-1 2 20 15,-1 1-14-15,-6 4-13 0,1 2-19 0,-8-6-57 16,9 20-112-16,-26-20-265 0,11 12-117 16,-6 2 35-16,-9-10 539 0</inkml:trace>
  <inkml:trace contextRef="#ctx0" brushRef="#br2" timeOffset="414380.6248">17204 3263 1985 0,'-29'-16'23'0,"5"3"-1"0,24 13-26 16,-28-18-9-16,28 18-18 0,0 0-26 0,0 0-70 15,-20-23-128-15,20 23-337 0,0 0-11 0,17 7 256 16</inkml:trace>
  <inkml:trace contextRef="#ctx0" brushRef="#br2" timeOffset="414536.8899">17394 4281 2018 0,'-28'13'29'0,"28"-13"-29"0,-17 5 0 16,17-5 0-16,0 0 0 0,0 0 0 0,0 0 0 16,-1-24 0-16,1 24-92 0,-4-51-137 15,20 25-418-15,-12-9 21 0,4 1 174 0</inkml:trace>
  <inkml:trace contextRef="#ctx0" brushRef="#br2" timeOffset="415224.7995">18172 3346 863 0,'0'0'75'16,"27"-26"-4"-16,-27 26 20 0,26-21 6 0,-26 21 16 15,17-11-10-15,-17 11-2 0,0 0-3 0,0 0-9 16,0 0-7-16,0 0-28 0,0 0-13 15,-26 10-20-15,26-10 1 0,-33 25-4 0,11-8 5 16,-2 3-3-16,-2 1 2 0,2 1-7 16,1 4 1-16,2-1-6 0,1 3-8 0,1 0-2 15,4 3 0-15,1-1 0 0,6 1 0 0,2-4 0 16,3 0 0-16,3-3 0 0,4 0 0 0,2-2 0 16,4-1 0-16,2-3 0 0,2-1 0 15,7-4 0-15,3-2 0 0,8-4 0 0,7-4 0 16,7-7 0-16,10-7 0 0,10-6 0 0,8-8 0 15,4-4 0-15,0-6 0 0,1 1-1 0,-6-6-62 16,1 7-25-16,-12-10-37 0,6 17-44 0,-27-20-82 16,20 25-159-16,-22-7-96 0,-11-4 73 0,5 20 433 15</inkml:trace>
  <inkml:trace contextRef="#ctx0" brushRef="#br2" timeOffset="415412.8079">18519 3294 1829 0,'-12'22'109'0,"-11"5"-93"0,1 4-2 16,3 5-3-16,7 7 14 0,0 4-4 0,4 4 1 16,-3 3-22-16,2 2 0 0,1-2 0 0,3-3 0 15,1-3 0-15,4-2 0 0,1-3 0 16,2-5 0-16,3-4 0 0,-1-5 0 0,6-1-41 16,-3-10-41-16,12 10-73 0,-20-28-157 0,20 15-300 15,-20-15 40-15,30 4 300 0</inkml:trace>
  <inkml:trace contextRef="#ctx0" brushRef="#br2" timeOffset="415600.3193">18952 3904 2047 0,'-24'-4'0'0,"24"4"0"0,-19-5 0 0,19 5 0 15,0 0 0-15,0 0 0 0,-13-21 0 16,13 21 0-16,-5-17 0 0,5 17-107 0,1-26-73 16,22 26-244-16,-23 0-204 0,22-26 70 15,-4 22 409-15</inkml:trace>
  <inkml:trace contextRef="#ctx0" brushRef="#br2" timeOffset="420463.7676">19359 3393 1062 0,'0'0'197'0,"0"0"-121"15,0 0-25-15,0 0-7 0,0 0 0 0,0 0 1 16,0 0-12-16,0 0-11 0,-8 25-9 0,3-4-3 16,-4 8-8-16,2 4 4 0,-3 5-10 0,2 0 8 15,-3 1-9-15,1-1 9 0,2-2-9 0,-2-2-4 16,6 3-33-16,-5-8-20 0,11 11-34 15,-12-16-57-15,18 14-55 0,-13-14-113 0,5-6-112 16,14 11 159-16,-14-29 274 0</inkml:trace>
  <inkml:trace contextRef="#ctx0" brushRef="#br2" timeOffset="421619.957">20595 3626 1061 0,'0'0'168'15,"0"0"-104"-15,0 0-42 0,0 0-5 0,0 0 12 16,0 0 8-16,0 0 0 0,-14 29-4 16,14-29-16-16,-4 34-3 0,-3-14-8 0,3 4 10 15,-4 2-1-15,1 4 11 0,-3-2-6 0,3 3 5 16,-4-2 12-16,4 0-32 0,-4-2 29 0,4-2-31 15,-1-7 9-15,8-18 1 0,-6 26-5 16,6-26-2-16,0 0-3 0,0 0-1 0,0 0-1 16,0 0 5-16,0 0 5 0,0 0 6 0,21-20 4 15,-21 20-3-15,18-35 1 0,-8 14-11 16,1-2-12-16,-2 0 27 0,0 0-27 0,1 1 30 16,-2-1-10-16,2-1-5 0,-3 2 2 0,2 0-7 15,-2 0 2-15,0 3-7 0,2 1 4 0,-9 18-5 16,16-28 2-16,-16 28-3 0,14-19 1 0,-14 19-1 15,0 0 0-15,25-10-1 0,-25 10-1 0,23 3-3 16,-6 0-7-16,2 2-7 0,6 5-22 0,-4-7-25 16,13 13-49-16,-13-18-75 0,24 22-168 15,-11-11-180-15,-1-3 62 0,8 9 382 16</inkml:trace>
  <inkml:trace contextRef="#ctx0" brushRef="#br2" timeOffset="421994.9834">21321 3629 1586 0,'-44'-5'101'0,"15"7"-63"0,-6-2-17 15,3 5 8-15,-2-3 8 0,4 6 0 0,-2-2-9 16,3 4-6-16,0 1-6 0,2 0 0 0,0 1-4 16,3 3 1-16,3-1-2 0,4 2 0 0,17-16-5 15,-21 30-1-15,21-30-5 0,-5 29 1 16,5-29-3-16,11 31 4 0,-11-31-3 15,28 29 2-15,-7-18-2 0,5-2-13 0,0-3 14 16,4-4-14-16,-1-2 13 0,1-2 14 0,1-3-13 16,0-3 13-16,0-3-13 0,-2-3-1 0,-1-3 1 15,0-1-4-15,-3-1 2 0,1 0-7 0,-4-1 6 16,-4 1-3-16,-4 2 6 0,-14 17-2 0,19-29 3 16,-19 29-1-16,5-19 2 0,-5 19 1 0,0 0-1 15,-14-17-3-15,14 17-2 0,0 0 2 16,-27 5-2-16,27-5 3 0,-26 20 0 0,10-2 0 15,-1 4-3-15,1 2 6 0,-1 2-9 16,4-1 7-16,2 2-8 0,2-2-1 0,7-1 3 16,1-3-38-16,9 0 2 0,-8-21-51 0,30 34-18 15,-30-34-48-15,54 22-88 0,-33-19-177 0,11-7-79 16,10 6 184-16</inkml:trace>
  <inkml:trace contextRef="#ctx0" brushRef="#br2" timeOffset="422338.7226">21768 3704 1429 0,'-39'-8'133'0,"21"8"-78"16,-6-1-17-16,4 5 10 0,-5 0 7 15,3 7-6-15,-5-1-13 0,2 5-6 16,-2 4-10-16,3 0 1 0,1 0-4 0,3 3 0 16,5-3-6-16,5-1-2 0,10-18-6 0,-7 31-13 15,7-31 25-15,11 23-27 0,-11-23 27 0,27 13-13 16,-6-12 0-16,3-3 1 0,5-7-10 0,3-5 22 15,2-4-24-15,4-7 25 0,-1-4-10 0,2-2-3 16,3-4 8-16,-1-1-3 0,-3 1 3 0,-1 0-4 16,-6 2-7-16,-4 1 0 0,-6 2 0 15,-3 0 0-15,-5 1 0 0,-2 1 0 0,-4 0 0 16,-2 5 0-16,-3 3 0 0,-2 20 0 0,-2-23 0 16,2 23 0-16,0 0 0 0,0 0 0 15,-19 6 0-15,19-6 0 0,-27 36 0 0,9-6 0 16,-4 9 0-16,-1 3 0 0,-1 3 0 0,-1 0 0 15,3-2 0-15,3-3-12 0,6 0-41 16,1-7-13-16,15 6-61 0,-12-21-69 0,30 17-270 16,-15-15-104-16,-6-20 54 0</inkml:trace>
  <inkml:trace contextRef="#ctx0" brushRef="#br2" timeOffset="422588.7251">22614 3112 1785 0,'-20'3'75'0,"3"3"-61"0,-6 10-16 16,-3 10 9-16,-5 7-4 0,-6 11-2 0,-5 5 24 16,-3 8-18-16,-4 1 25 0,5 2-6 0,-1-1-13 15,4 3 5-15,1-1-19 0,0 2 5 16,2-2-20-16,4-8-14 0,8-2 6 0,3-10-46 15,15 1-12-15,-6-18-66 0,29 17-154 0,-9-20-252 16,-6-21 15-16,32 34 298 0</inkml:trace>
  <inkml:trace contextRef="#ctx0" brushRef="#br2" timeOffset="422916.8577">22548 3599 1679 0,'-39'9'72'0,"20"-2"-50"0,-1 0-10 0,2 4 8 16,0 1 3-16,1 4 6 0,-2-2-7 0,19-14-5 15,-26 32-9-15,16-15 1 0,1 1-8 16,3-1 1-16,6-17-2 0,-5 30 0 0,5-30-2 16,9 23 4-16,-9-23-3 0,21 16 3 15,-21-16-3-15,32 6 1 0,-12-6 0 0,2-3 0 16,0 1-1-16,-2-2 1 0,-1 2-1 0,-2 1 0 15,-17 1 2-15,19 0-2 0,-19 0 2 0,0 0 1 16,0 0 2-16,9 21 0 0,-9-21-2 0,-11 28-13 16,-3-7 25-16,-2 2-26 0,-4 2 24 15,-3 2-9-15,-2 1-8 0,1-2 8 0,2 0-12 16,1-3-3-16,6-2-15 0,0-3-14 0,8 2-21 16,7-20-21-16,-9 29-52 0,9-29-88 0,0 0-314 15,0 0 23-15,0 0 228 0</inkml:trace>
  <inkml:trace contextRef="#ctx0" brushRef="#br2" timeOffset="423276.2406">22644 3751 1720 0,'-22'16'77'15,"22"-16"-58"-15,0 0-10 0,7 20 6 0,-7-20 4 16,17 15 1-16,-17-15-2 0,31 14-1 15,-13-11-1-15,5 2 2 0,1-4-3 0,4 0-2 16,2-2 0-16,0-1-5 0,-1-1 1 0,-2 0-5 16,-1-2-2-16,-5-2-1 0,-1-1 1 0,-2 0-2 15,-18 8 3-15,23-16-1 0,-23 16 2 16,6-17-1-16,-6 17 2 0,-5-21-3 0,5 21-1 16,-15-27-5-16,15 27 2 0,-27-23-4 0,27 23 4 15,-33-17 1-15,33 17-1 0,-33-10 1 16,14 9 0-16,-2 4 2 0,-2 4 1 0,-1 2 3 15,-2 6-1-15,2 4 5 0,-1 4-4 0,4 4 0 16,0 1-5-16,1 2 0 0,3-1 0 0,4 0 0 16,3-2 0-16,5-2 0 0,5-4 0 0,3-3 0 15,-3-18 0-15,21 28-15 0,-3-19-18 0,1-5-11 16,10 1-25-16,-3-14-50 0,18 13-84 16,-16-27-113-16,24 12-256 0,-1-2 73 15,-1-13 323-15</inkml:trace>
  <inkml:trace contextRef="#ctx0" brushRef="#br2" timeOffset="423479.3884">23392 3620 1905 0,'-44'2'99'0,"3"7"-56"0,-3 4-43 16,1 5 0-16,-3 5 0 0,1 4 0 0,-1 3 0 16,5 1 0-16,4 1 0 0,9-2 0 0,10-3 0 15,6 0 0-15,8-2 0 0,8 0 0 0,6-3 0 16,8-3 0-16,7-3 0 0,9-4 0 0,11-4 0 15,6-4 0-15,7-3 0 0,-1-4 0 16,4-1 0-16,-1-5 0 0,8 11-93 0,-18-28-281 16,18 18-289-16,-14-8 40 0,-1-3 330 15</inkml:trace>
  <inkml:trace contextRef="#ctx0" brushRef="#br2" timeOffset="454711.7846">19937 3441 1286 0,'0'0'67'0,"0"0"-47"0,0 0-14 15,0 0-3-15,8-22-2 0,-8 22 3 0,-4-19-3 16,4 19 3-16,-13-20-4 0,13 20 3 16,-19-17-3-16,19 17 5 0,-28-12 1 0,10 7 5 15,-2 5 7-15,-3 2 8 0,1 6 6 0,-4-1 1 16,2 8 6-16,-4-2-9 0,4 4-1 15,-1-1-8-15,1 3-5 0,3-2-9 0,1 1-2 16,20-18-7-16,-24 30 3 0,24-30-5 0,-9 25 4 16,9-25-4-16,8 21 3 0,-8-21-1 0,20 23 3 15,-2-12-4-15,3-1 3 0,6 0-1 0,7-3 0 16,4-1 1-16,3-1 0 0,4 1-2 0,0 0-1 16,1 2-2-16,-2 0 1 15,-3 0-5-15,-5 0 3 0,-6 2-5 0,-7 0 2 16,-23-10 1-16,23 23 6 0,-23-23-1 0,3 31 5 15,-11-13-3-15,-4 2 4 0,-10 3-5 0,-6 2 6 16,-7-1 12-16,-5 0-30 0,-4-2 32 0,0-1-32 16,1-4 20-16,1-2 11 0,3-6 5 0,9-3 8 15,3-7 1-15,10-2-3 0,17 3-7 0,-21-24-10 16,20 2-21-16,6-5 24 0,7-10-25 16,5-1 25-16,6-8-9 0,5-2-9 0,8-2 8 15,1-4-8-15,7 1 10 0,1 0-9 0,3 5 9 16,0 4-11-16,-3 7 10 0,-1 0-13 0,-8 8-5 15,-5 0-6-15,-2 10-57 0,-16-5 0 0,9 18-96 16,-27-18-100-16,5 24-222 0,0 0-5 16,-24-25 339-16</inkml:trace>
  <inkml:trace contextRef="#ctx0" brushRef="#br2" timeOffset="455946.2099">1049 6343 1116 0,'-3'-18'93'15,"3"18"-45"-15,0 0-35 0,0 0-12 0,0 0-1 16,0 0 6-16,0 0 1 0,-4 19 4 0,4-19 0 16,-5 31 7-16,1-12 21 0,4 9-26 0,-3 0 37 15,5 10-27-15,-5-1 11 0,5 7 11 0,-6-3-11 16,8 7 11-16,-6-6-13 0,4 3 7 15,-2-7-15-15,1-3 1 0,-1-4-13 0,3-6 2 16,-2-3-8-16,3-5 1 0,-4-17-4 16,7 19-1-16,-7-19-2 0,0 0 1 0,0 0-1 15,17 7 1-15,-17-7-1 0,0 0 1 0,0 0 1 16,24-15-2-16,-24 15 3 0,17-23-3 0,-8 6 3 16,-1 0-3-16,2 0 3 0,0-1-5 15,-10 18 3-15,19-32-3 0,-19 32 4 0,22-28-3 16,-22 28 1-16,26-18-2 0,-26 18 1 0,30-8-1 15,-13 8 0-15,0 1 1 0,0 4-1 0,-17-5 2 16,32 13-2-16,-32-13 2 0,24 21-2 0,-24-21 3 16,16 24-2-16,-16-24 2 0,7 25-1 0,-7-25 3 15,-1 29-2-15,1-29 7 0,-11 29 2 16,11-29 4-16,-26 31-3 0,8-16-1 16,-5-1-7-16,-1-2 0 0,-3-3-3 0,-1-3 1 15,0-2-3-15,-1-4-4 0,3-1-10 0,-2-6-10 16,8-1-20-16,-5-11-29 0,25 19-41 0,-36-45-72 15,36 45-109-15,-5-42-249 0,1 8 61 0,19 16 455 16</inkml:trace>
  <inkml:trace contextRef="#ctx0" brushRef="#br2" timeOffset="456352.4373">1240 5923 949 0,'-62'8'72'16,"4"12"-3"-16,-4 2-15 0,6 14 9 0,-6 2 2 16,11 13 15-16,-6-2-10 0,10 15 10 0,-4-3-21 15,11 9-13-15,1 4 8 0,10 7-29 16,3 5 4-16,13 6-7 0,7-2-25 0,10 0 17 0,10-4-3 15,8-7-17-15,11-6 15 0,8-5-19 16,9-10 3-16,7-10 11 0,10-12-7 16,6-13 4-16,7-12-3 0,8-14 1 0,8-18 3 15,5-10-4-15,6-18 16 0,-2-8 6 0,-7-9 5 16,-2-5 21-16,-17-9-19 0,-8 1 3 0,-19-3-7 16,-14 3-17-16,-17 5 11 0,-17 4-13 0,-16 5-4 15,-15 0 13-15,-14-2-23 0,-16-4 3 0,-10 1-19 16,-17-8-34-16,-3 8-13 0,-14-7-41 15,3 19-4-15,-11-4-11 0,16 31-23 0,-20-2 42 16,21 28 21-16,-4 8 6 0,13 18-17 16,8 6-64-16,13 8-63 0,13 9-153 0,-4-23 254 0,36 23 126 15</inkml:trace>
  <inkml:trace contextRef="#ctx0" brushRef="#br2" timeOffset="465053.5753">5707 6246 964 0,'-55'-2'25'0,"2"3"-3"0,-1 0-27 16,-2 2-5-16,0 2-1 0,2 1 2 0,-4 2 3 16,4 2 6-16,-5 2-2 0,-4 2 3 0,-1 3-3 15,-2 0 3-15,3 3 14 0,-4 1-11 0,1 2 14 16,2 3-22-16,-6-1 12 0,6 5-6 0,-3 1 10 16,-1 5 8-16,-3 1-7 0,-1 7 9 0,-5 3-10 15,0 5 7-15,-2 4-13 0,4 3 8 0,-4 4 1 16,0 0-3-16,0 5 1 0,-4 2-19 0,3 2 2 15,-2 6-4-15,2-2 4 0,3 4 20 16,-2 1-17-16,4 1 8 0,1 3 18 0,0 0-14 16,2 1 17-16,4 1-3 0,1 0-24 0,7-1 16 15,1 1-7-15,6 3-17 0,5-2 15 0,3 3-17 16,6-2-1-16,1 1 19 0,6 2-22 0,4 0 21 16,7 1-4-16,2 2-14 0,6 0 14 0,2 3-14 15,5-2-3-15,2 0 21 0,6 3-4 0,2-2-14 16,4 1 14-16,4-1-13 0,4-1-4 0,2 1 23 15,5 1-1-15,1-1-14 0,6 0 15 0,1-1-14 16,3-1-7-16,3-1 22 0,2 4-4 0,2-4-15 16,5 1 15-16,0-4-15 0,7-1-2 0,0-1 20 15,6 0-21-15,1-3 19 0,7-3 1 0,1-3-15 16,7-2 22-16,5-1-17 0,2-6 2 16,6-3 16-16,4-5-14 0,8-3 14 0,1-4-13 15,6-4 12-15,6-9 7 0,4-4-27 0,5-5 27 16,7-4-29-16,1-3 9 0,3-6 7 0,6-4-6 15,3-2 3-15,3-5-5 0,5-3 0 0,-2-5 1 16,3-3 0-16,-2-4-1 0,2-2-2 0,-1-5 3 16,-1-3-4-16,1-2 4 0,-2-4-4 0,1-4 4 15,-2-1 12-15,0-4-29 0,-1-3 31 0,-3-6-33 16,0-3 14-16,-6-5 18 0,3-3-6 16,-7-4 17-16,-2-2-16 0,-6-6 8 0,2-3-16 0,-7-4-1 15,0-3 24-15,-2-6-23 0,-1 1 18 16,-4-9-2-16,0 0-22 0,-7-2 23 0,-3-7-24 15,-4 1 4-15,-5-3 14 0,-6-1-14 0,-2 0 14 16,-10-1 2-16,-4-2-26 0,-10-1 5 0,-5-1 12 16,-7 1-13-16,-6-1 15 0,-7-2 5 0,-4-1-25 15,-10 2 5-15,-4-1 11 0,-7-3-10 0,-5 2 11 16,-3-2 10-16,-8-2-26 0,-6 2 6 0,-3 0 14 16,-8-1-11-16,-2 1 15 0,-8 0 10 0,-2-3-4 15,-6 1-8-15,-1 4 10 0,-8-4-12 0,-2 4-6 16,-3-3 22-16,-5-1-12 0,-2 2-10 0,-2 4 8 15,-3 1-14-15,0 4-2 0,-5 0 18 0,0 0-24 16,-8 2 3-16,-7 5 12 0,-3 4-13 16,-8 3 14-16,-5 5 1 0,-2 3-17 0,-10 4 14 15,-4 3-17-15,-7 9-8 0,-10 1 17 0,-6 8-29 16,-9 7 22-16,-6 10-10 0,-9 5-9 0,-4 14 5 16,-7 7-6-16,-1 15-4 0,-8 5-3 0,2 17-18 15,-11-2-17-15,7 20-38 0,-15-11-90 0,18 5-238 16,2 11-30-16,-8-25 300 0</inkml:trace>
  <inkml:trace contextRef="#ctx0" brushRef="#br2" timeOffset="467662.5011">6173 5372 542 0,'0'0'68'0,"0"0"-24"16,0 0-23-16,0 0-17 0,0 0-5 15,0 0 0-15,-9 22 2 0,9-22 2 16,6 41-2-16,-3-11 2 0,-1 8-2 0,1 9 5 16,-2 8-2-16,1 8 15 0,0 11 16 0,0 8 3 15,-1 7 21-15,3 9-5 0,-3 1-13 0,3 8 5 16,-2 7-20-16,3 5-19 0,-1 4-1 0,3 4-8 16,-1 8 4-16,3 7-4 0,-1 3 8 0,1 10 22 15,-5 2 14-15,4 10 5 0,-7 5 1 16,5 9-9-16,-6 9-12 0,4 12 13 0,-6 6-5 15,5 11 1-15,-6 1 5 0,7 12 1 0,-6 3 22 16,4 14 7-16,-6-2-6 0,4 7-6 0,-4-5-22 16,0-3-29-16,0-7-12 0,1-5-3 15,1-10 3-15,4-6 12 0,2-12 2 0,6-11-10 16,4-11-19-16,1-15-7 0,9-7-15 16,-5-18-14-16,13-6-11 0,-11-21-29 0,14 1-67 15,-17-25-79-15,0 0-260 0,8 5 41 0,-18-23 364 16</inkml:trace>
  <inkml:trace contextRef="#ctx0" brushRef="#br2" timeOffset="468905.2977">6363 8957 671 0,'0'0'86'0,"0"0"-29"0,-8 21-29 16,8-21-3-16,-18 16 1 0,18-16 7 0,-17 22 6 16,17-22 3-16,-18 29-3 15,18-29-8-15,-20 35-2 0,11-18-7 0,0 2 3 16,9-19-7-16,-13 32 2 0,13-32-11 0,-5 26 0 16,5-26-8-16,1 22 0 0,-1-22-4 0,10 19 4 15,-10-19-4-15,17 15 1 0,-17-15 0 0,23 8 1 16,-23-8 1-16,29 2 2 0,-12-7 1 0,1-1-2 15,1-4 2-15,-1-1-3 0,0-3 3 0,-1-1-2 16,-4-2 2-16,1 0-2 0,-3 0 3 16,-3 0-3-16,0 0 4 0,-4 1-4 0,-2-1 9 15,-2 17 5-15,-4-29 15 0,4 29 4 0,-12-23 7 16,12 23-5-16,-17-17-3 0,17 17-5 16,-25-10-5-16,25 10-3 0,-28-5-1 0,28 5 1 15,-26 3-1-15,26-3 0 0,-26 10-3 0,26-10-2 16,-23 16-6-16,23-16-1 0,-18 23-4 15,18-23 0-15,-15 27-3 0,15-27 2 0,-9 28-4 16,9-28 2-16,-3 23-2 0,3-23 2 0,3 16-3 16,-3-16 1-16,0 0-1 0,17 16 0 0,-17-16 1 15,0 0 1-15,25 7 0 0,-25-7 1 0,21-3 0 16,-21 3 0-16,22-12 3 0,-22 12-3 0,25-23 4 16,-11 6-5-16,-2-3 5 0,0-1-3 0,-1-2 4 15,-1 2-6-15,-3 3 6 0,-7 18-4 16,7-28 16-16,-7 28 6 0,0 0 8 15,0 0 4-15,-8-18-11 0,8 18-7 0,-17 1-10 16,17-1-4-16,-25 8-2 0,25-8-1 0,-30 16-2 16,13-5 4-16,-3 3-4 0,2-1 4 0,0 1-4 15,1 0 4-15,17-14-4 0,-28 25 3 0,28-25-3 16,-21 16-5-16,21-16-11 0,0 0-20 0,0 0-34 16,0 0-42-16,0 0-75 0,-17-12-86 15,20-5-259-15,-3 17 64 0,8-52 402 0</inkml:trace>
  <inkml:trace contextRef="#ctx0" brushRef="#br2" timeOffset="470217.8185">6302 7082 530 0,'0'0'88'0,"0"0"-32"0,0 0-19 0,0 0-1 16,0 0 10-16,0 0 8 0,0 0 9 0,0 0 2 15,0 0-6-15,0 0-4 0,-19-16-6 0,19 16-2 16,0 0-3-16,-17 2-21 0,17-2 13 0,0 0-19 16,-25 4 13-16,25-4-2 0,-17 9-7 0,17-9-6 15,-17 12-7-15,17-12-2 0,-15 17-4 16,15-17-1-16,-13 20-2 0,13-20 3 0,-10 27-3 16,10-27 3-16,-7 29-4 0,7-29 4 15,-4 28-3-15,4-28 2 0,-1 25-2 0,1-25 2 16,2 17-4-16,-2-17 3 0,0 0-2 0,0 0 0 15,0 0 1-15,22 17 0 0,-22-17 1 0,17-2 1 16,-17 2 0-16,20-8 1 0,-20 8 1 0,20-14-2 16,-20 14 3-16,21-25-3 0,-21 25 3 15,18-33-5-15,-9 15 4 0,-2 0-3 0,-1 1 3 16,-6 17-2-16,4-28 7 0,-4 28 3 0,-6-22 11 16,6 22 0-16,0 0 5 0,-24-20-6 0,24 20-1 15,-26-9-1-15,26 9-1 0,-30-1-1 16,30 1-4-16,-32 5-1 0,15 0-4 0,17-5-1 15,-30 13-3-15,30-13 1 0,-30 20-4 0,30-20 3 16,-24 26-5-16,24-26 1 0,-21 28-5 16,21-28 3-16,-12 29-3 0,12-29 5 0,-1 24-3 15,1-24 2-15,5 20-2 0,-5-20 1 0,13 19 1 16,-13-19 3-16,21 15-3 0,-21-15 3 0,25 12-3 16,-25-12 1-16,30 6-1 0,-30-6 1 0,34-2 0 15,-16-2 0-15,0-3 2 0,0-3-3 0,1 0 3 16,-2-3-2-16,-17 13 3 0,29-30-5 15,-29 30 4-15,23-31-3 0,-23 31 4 0,13-29-1 16,-13 29 4-16,5-22-1 0,-5 22 9 16,0 0 4-16,-11-24 5 0,11 24-1 0,0 0-6 15,-28-15-4-15,28 15-4 0,-28-3-2 0,28 3 0 16,-30 2-2-16,13 3 0 0,0 1 1 0,0 2-3 16,0 3 2-16,17-11-4 0,-31 24 2 0,31-24-3 15,-25 26 2-15,25-26-2 0,-18 26 2 16,18-26-3-16,-10 23 2 0,10-23-2 0,-1 20 2 15,1-20-3-15,6 18 3 0,-6-18-4 0,14 21 3 16,-14-21-1-16,23 19 1 0,-23-19 0 0,31 12 1 16,-14-8-1-16,1-3 1 0,2-4 1 0,-1 0-2 15,0-7 2-15,1-1-1 0,-1-5 2 0,0-2 0 16,-1-3 2-16,-2-2-4 0,-3-2 5 16,-3 1-5-16,-4 1 6 0,-2 4-1 15,-4 2 9-15,0 17 0 0,-14-24 3 0,14 24-6 16,-27-18-19-16,8 13 10 0,-2 1-19 0,-2 3 15 15,-2 3 11-15,-2 3-20 0,1 6 9 0,-2 0-22 16,4 6-15-16,-2-4-17 0,12 8-29 0,-8-15-39 16,23 18-108-16,-1-24-197 0,0 0-106 0,0 0 209 15</inkml:trace>
  <inkml:trace contextRef="#ctx0" brushRef="#br2" timeOffset="470749.935">6650 6704 644 0,'0'0'155'16,"0"0"-114"-16,0 0-23 0,0 0-9 0,0 0 7 16,15-19 14-16,-15 19 9 0,0 0 8 0,15-21-1 15,-15 21 5-15,13-21-2 0,-13 21 5 0,17-24 0 16,-17 24-1-16,21-26-7 0,-21 26-5 0,19-19-15 16,-19 19-7-16,0 0-7 0,0 0 1 0,17-8 6 15,-17 8 7-15,0 0 7 16,0 0 0-16,-1 23 0 0,-1-5-11 0,2 8-1 15,-3 9-13-15,1 7 5 0,-2 6-10 0,-1 6 11 16,-1 3-10-16,0 5 17 0,0 1 2 0,0 0-24 16,0-4 20-16,2-2-28 0,3-8 3 0,1-6 4 15,5-6-28-15,-4-10-19 0,10 2-48 0,-11-29-56 16,18 32-102-16,-18-32-188 0,0 0-44 16,17 20 265-16</inkml:trace>
  <inkml:trace contextRef="#ctx0" brushRef="#br2" timeOffset="471282.0405">6707 6685 749 0,'0'0'101'0,"0"0"-21"0,0 0-11 16,0 0-2-16,0 0 1 0,0 0 3 0,0 0-1 16,0 0-11-16,-6-18-12 0,6 18-14 15,0 0-14-15,0 0-6 0,0 0-4 0,0 0-2 16,-17-20 4-16,17 20 2 0,0 0 5 0,-22-6 1 16,22 6-1-16,-22 3 1 0,22-3-5 15,-23 15-1-15,23-15-5 0,-26 25 2 0,14-8-5 16,1 4 4-16,-1 2-7 0,1-2 5 0,0 0-7 15,2-3 5-15,9-18-4 0,-8 22 1 16,8-22-3-16,0 0 0 0,0 0 0 0,0 0 2 16,0 0 0-16,22 8 3 0,-22-8 2 0,17-6 6 15,-17 6 6-15,23-19 1 0,-10 2 6 0,6-1-7 16,-2-8 3-16,3 0-8 0,1-4 3 0,2-1-7 16,0 4 1-16,2 0-6 0,-1 4 3 0,-4 4-7 15,0 2 5-15,-20 17-4 0,29-21 1 0,-29 21 0 16,17-6 0-16,-17 6 0 0,0 0 1 15,0 0 0-15,18 19-2 0,-18-19 1 0,13 27-4 16,-9-9 4-16,3 2-3 0,-3 1 4 16,1 0-5-16,0 2 5 0,1 0-6 0,1 0 5 15,2 1-5-15,0 0 4 0,-1 0-4 0,1 1 4 16,-1-1-15-16,-2-1-10 0,3 6-35 0,-8-10-28 16,12 15-83-16,-13-34-136 0,-2 23-231 0,2-23 1 15,0 0 432-15</inkml:trace>
  <inkml:trace contextRef="#ctx0" brushRef="#br2" timeOffset="472845.9234">6253 11296 94 0,'0'0'39'0,"0"0"-20"16,9-17-7-16,-9 17-6 0,0 0-6 15,0 0 1-15,0 0-4 0,0 0-1 16,2-19-1-16,-2 19-2 0,0 0 2 0,0 0 3 16,5-16 1-16,-5 16 2 0,0 0 7 0,0 0 17 15,0 0 19-15,0 0 20 0,0 0 10 0,14-20 5 16,-14 20-4-16,0 0-2 0,0 0-9 0,0 0-1 15,0 0-4-15,0 0 8 0,0 0 4 0,0 0 6 16,0 0-6-16,0 0-6 0,0 0-16 16,0 0-12-16,4-17-6 0,-4 17-6 0,0 0-2 15,0 0-1-15,0 0-6 0,0 0-2 0,-21-8 3 16,21 8 1-16,0 0 2 0,0 0 0 0,0 0-4 16,0 0-2-16,-19 8-4 0,19-8-2 15,0 0-2-15,0 0 0 0,-12 17-1 0,12-17 2 16,0 0-4-16,-6 20 3 0,6-20-2 0,-4 16 0 15,4-16-1-15,0 19 2 0,0-19-3 16,3 17 2-16,-3-17-3 0,0 0 1 0,9 20-2 16,-9-20 1-16,0 0 0 0,18 10 0 0,-18-10-1 15,0 0 1-15,26-1-1 0,-26 1 2 0,18-9 0 16,-18 9 0-16,19-14 1 0,-19 14-3 0,15-23 3 16,-15 23-4-16,14-27 4 0,-14 27-3 0,7-27 3 15,-7 27-4-15,2-23 4 0,-2 23-3 0,-3-18 4 16,3 18 3-16,0 0 8 15,-15-18 1-15,15 18 3 0,0 0-4 0,-19-10-6 16,19 10-1-16,0 0-2 0,-17 0-2 0,17 0-2 16,0 0-1-16,0 0-1 0,-21 25 0 0,21-25-1 15,-8 26 2-15,4-9-3 0,4-17 4 0,-4 33-3 16,4-16 6-16,0-17-6 0,3 28 4 0,-3-28-4 16,8 16 1-16,-8-16-2 0,0 0 2 15,22 11 0-15,-22-11 0 0,17-1 0 0,-17 1 1 16,20-10 2-16,-20 10-2 0,20-19 3 0,-20 19-3 15,21-29 2-15,-11 12-2 0,-3-1 3 0,0 0-4 16,-2-1 3-16,0 0-3 0,-3 1 2 16,0 0-2-16,-1 1 10 0,-1 17 1 0,-4-26 10 15,4 26 1-15,0 0 0 0,0 0-3 0,-14-19-5 16,14 19-4-16,0 0-4 0,-20 0-1 16,20 0-3-16,0 0-1 0,-23 11-3 0,23-11 0 15,-18 22 0-15,18-22 3 0,-18 35-2 0,9-15 3 16,0 1-4-16,1 0 4 0,1 1-4 0,1-2 5 15,1 0-5-15,1-2 4 0,4-18-5 0,0 25 2 16,0-25-2-16,0 0 1 0,0 0 0 0,23 16-1 16,-23-16 4-16,20-4-1 0,-20 4 1 0,19-10 1 15,-19 10 1-15,20-20-2 0,-20 20 2 16,15-27-1-16,-15 27 5 0,10-29-2 0,-10 29 6 16,1-26-4-16,-1 26 3 0,-7-22-3 15,7 22 1-15,0 0-4 0,-23-22 0 0,23 22-3 16,-20-8 1-16,20 8-1 0,-21-4-1 0,21 4 1 15,-25 4-3-15,25-4 1 0,-23 9-3 0,23-9-2 16,-19 14-10-16,19-14-12 0,0 0-28 16,-26 12-27-16,26-12-65 0,0 0-129 0,0 0-266 15,0 0 17-15,-21-6 333 0</inkml:trace>
  <inkml:trace contextRef="#ctx0" brushRef="#br2" timeOffset="474189.706">5609 7100 1061 0,'-10'21'72'0,"-8"-4"-34"0,3 7 1 0,-5-2-6 16,8 5 6-16,-3-4-7 0,5 5-4 0,0-4-20 15,4 2-2-15,2-1-10 0,3-1 2 0,5 2-26 16,-2-9-26-16,13 6-62 0,-15-23-86 0,23 7-249 15,4 6 13-15,-27-13 378 0</inkml:trace>
  <inkml:trace contextRef="#ctx0" brushRef="#br2" timeOffset="475221.0461">5408 10976 902 0,'0'0'125'0,"0"0"-72"15,-26-19-12-15,26 19 3 0,0 0 0 0,0 0 2 16,-17-15-4-16,17 15-7 0,0 0-12 0,0 0-10 16,0 0-9-16,0 0-2 0,0 0 3 15,0 0 4-15,19-20 7 0,-19 20-1 0,24-13 9 16,-24 13-4-16,31-15-2 0,-12 8-5 0,-2-1-8 15,0 5-5-15,-17 3 2 0,29-5-1 0,-29 5 0 16,19 1 0-16,-19-1-1 0,0 0 1 0,16 21-2 16,-16-21 4-16,1 30-3 0,-4-8 4 15,-3 4-4-15,-3 5 5 0,-3 1-7 0,-1 3 9 16,-3 3-7-16,-1 2 11 0,-1-5 2 16,3-1 9-16,-1-9-1 0,8-1 4 0,-1-6-16 15,9-18 1-15,-5 21-11 0,5-21 2 0,0 0 0 16,0 0 3-16,26 8 0 0,-26-8-1 0,34-6-4 15,-12-2-10-15,5-1-23 0,-3-7-40 0,12 11-75 16,-15-19-131-16,6 8-230 0,7 9 18 0,-12-14 400 16</inkml:trace>
  <inkml:trace contextRef="#ctx0" brushRef="#br2" timeOffset="476002.3464">6159 11094 676 0,'4'-19'74'0,"-4"19"-10"0,0 0 17 0,0 0 9 16,-7-20 5-16,7 20-10 0,0 0-20 0,0 0-15 16,0 0-20-16,0 0-16 0,-20 2-10 0,20-2-3 15,0 0-1-15,-20 20 4 0,20-20 6 16,-20 27 9-16,9-10 13 0,4 8 9 0,7-25 1 15,-15 41 2-15,7-24-17 0,7 2-1 0,1-19-19 16,-3 30 1-16,3-30-3 0,10 21 0 0,-10-21-3 16,22 13 5-16,-22-13-7 0,27 5 1 0,-27-5 2 15,34-5-4-15,-16-1 4 0,3-4-3 16,2-1 3-16,-1-2-4 0,1-1 4 0,0-3-6 16,-3 0 6-16,1-1-5 0,-3 1 4 15,-1-1-4-15,-17 18 4 0,23-27-1 0,-23 27 1 16,0 0 1-16,11-23 2 0,-11 23 1 0,0 0 2 15,0 0 0-15,-25-12 0 0,25 12-2 0,-28 2 1 16,11 4 2-16,-3 3 2 0,1 5 7 0,-4 1 2 16,2 4 4-16,-1-2-2 0,2 2 1 0,-1 1-6 15,3 0 2-15,1 0-7 0,3-1 1 0,2-2-5 16,4 0 1-16,8-17-7 16,-9 28 1-16,9-28-6 0,3 25 2 0,-3-25-2 15,10 23 3-15,-10-23-1 0,21 15 1 0,-21-15 0 16,26 6 0-16,-26-6-1 0,31-3 1 0,-31 3 1 15,33-13 0-15,-33 13 2 0,31-25-3 0,-17 8 3 16,0-3-4-16,-2-1 3 0,0-4-4 0,-1 1 5 16,-3-1-5-16,0 1 6 0,-4 2-5 15,-1 0 7-15,-3 22-1 0,-5-33 5 0,5 33 0 16,-15-24 0-16,15 24-3 0,-24-17-1 0,24 17-3 16,-29-6 0-16,12 9-2 0,-3 3 0 0,1 5 1 15,-3 5-2-15,1 6 3 0,1 2 0 0,0 2 4 16,1-1-5-16,2 1 10 0,1-3-11 0,3-3 3 15,5-3-3-15,8-17-2 0,-7 19-1 16,7-19 1-16,0 0-3 0,0 0-2 16,29 11-8-16,-12-16-11 0,6 2-19 0,-2-13-40 15,12 9-57-15,-15-25-104 0,25 9-328 0,-11 3 20 16,-2-10 265-16</inkml:trace>
  <inkml:trace contextRef="#ctx0" brushRef="#br2" timeOffset="476518.5541">6772 10682 1139 0,'17'-12'96'0,"-17"12"-28"0,0 0-6 16,4-18-7-16,-4 18-11 0,0 0-4 0,0 0-5 15,0 0-2-15,0 0-3 0,0 0-6 0,0 0-6 16,0 0-8-16,7 19 3 0,-8-2 0 0,2 8 7 15,-2 0-1-15,2 9-13 0,-3 1 26 16,1 5-29-16,-2 1 24 0,2 0-8 0,0 0-13 16,1 2 6-16,-1-1-14 0,1 0 7 15,1-1-10-15,0-2 6 0,1-5-11 0,1-6-7 16,4 1-31-16,-6-11-21 0,12 8-51 0,-13-26-51 16,19 27-91-16,-19-27-201 0,0 0 6 0,27 17 252 15</inkml:trace>
  <inkml:trace contextRef="#ctx0" brushRef="#br2" timeOffset="476846.7058">6702 11148 1527 0,'-20'-1'63'0,"20"1"-15"0,-19 2-1 0,19-2-7 15,0 0-9-15,0 0-10 0,0 0-14 0,0 0-5 16,0 0-3-16,0 0 2 0,0 0 3 0,0 0 7 15,0 0 4-15,22 20 0 0,-22-20-1 16,22 15 0-16,-22-15 0 0,23 23 3 0,-23-23-1 16,22 29-2-16,-14-12-5 0,1 1 4 0,-2 2-5 15,0-1 3-15,-1 0-3 0,0 0 1 0,-6-19-5 16,10 27 1-16,-10-27-3 0,12 17-1 0,-12-17-1 16,0 0 0-16,22 4 2 0,-22-4 1 0,25-16 1 15,-25 16-2-15,31-41 4 16,-10 11-7-16,1-8 4 0,3-3-5 0,3-6 5 15,0-1-9-15,0 3 1 0,-2 1-16 0,-3 9-2 16,-4 3-20-16,2 6-13 0,-9-5-51 0,11 21-110 16,-23-8-357-16,0 18-13 0,21-22 217 0</inkml:trace>
  <inkml:trace contextRef="#ctx0" brushRef="#br1" timeOffset="483911.8634">6521 7369 1052 0,'0'0'53'16,"0"0"-34"-16,17-5-18 0,-17 5-3 0,0 0 1 16,0 0-10-16,18-6-21 0,-18 6-38 0,0 0-44 15,21 9-80-15,-13 8-175 0,-8-17 38 16,0 0 331-16</inkml:trace>
  <inkml:trace contextRef="#ctx0" brushRef="#br1" timeOffset="484099.4528">7098 7367 750 0,'0'0'43'0,"17"0"-1"0,-17 0-3 16,21-2 4-16,-21 2-6 0,21-4-4 15,-21 4-13-15,23-7-13 0,-23 7-6 16,24-9-2-16,-24 9-13 0,33-13-27 0,-15 1-26 16,9 5-53-16,-5-5-71 0,-2-10-163 0,22 21 128 15,-24-21 226-15</inkml:trace>
  <inkml:trace contextRef="#ctx0" brushRef="#br1" timeOffset="484286.8905">7826 7300 475 0,'0'0'66'0,"21"-3"2"16,-21 3-1-16,21-4 9 0,-21 4 3 0,21-9-1 16,-21 9-13-16,22-10-15 0,-22 10-22 15,22-11-9-15,-22 11-9 0,21-12-4 0,-21 12-4 0,22-10-2 16,-22 10-11-16,22-9-30 16,-22 9-33-16,18-5-56 0,-18 5-40 0,0 0-128 15,30 6-34-15,-30-6 300 0</inkml:trace>
  <inkml:trace contextRef="#ctx0" brushRef="#br1" timeOffset="484411.8733">8423 7225 592 0,'26'-15'112'0,"-7"18"-28"0,-2-5-18 0,2 5-18 16,-19-3-15-16,34 1-15 0,-34-1-12 0,32 3-30 15,-15-1-42-15,-17-2-56 0,25-1-166 16,-2 12-60-16,-23-11 238 0</inkml:trace>
  <inkml:trace contextRef="#ctx0" brushRef="#br1" timeOffset="484584.3283">9016 7226 903 0,'0'0'172'0,"0"0"-115"0,18 6-21 0,-18-6 0 15,0 0-9-15,0 0-8 0,0 0-9 0,0 0-6 16,0 0-3-16,0 0-1 0,0 0-16 0,0 0-24 15,0 0-45-15,0 0-53 0,17 7-92 16,-17-7-156-16,0 0 17 0,0 0 369 16</inkml:trace>
  <inkml:trace contextRef="#ctx0" brushRef="#br1" timeOffset="485646.8805">9186 7122 637 0,'0'0'98'0,"-19"0"2"0,19 0-6 16,0 0 8-16,0 0-13 0,-27-6-14 0,27 6-14 15,0 0-11-15,-21-4-8 0,21 4-8 16,0 0-9-16,-23-5-5 0,23 5-4 0,0 0-3 15,-25 5-1-15,25-5-1 0,-27 14 0 0,9-4 1 16,18-10 8-16,-37 34 1 0,18-9 11 0,-5-4-1 16,0 8 4-16,0-3-11 0,5 2 1 0,0-2-13 15,7-2-2-15,3-4-8 0,9-20 0 0,-4 28-5 16,4-28 4-16,10 19-4 0,-10-19 3 16,23 16-1-16,-23-16 1 0,33 6 0 0,-14-6 0 15,3-4 2-15,1-1-1 0,-1-3 1 0,1-3-3 16,0-1 3-16,-1-3-4 0,0-1 5 15,-3 2-4-15,-2-1 3 0,-17 15-2 0,27-31 3 16,-27 31-3-16,16-31 5 0,-16 31-5 0,6-29 5 16,-6 29-4-16,-2-28 3 0,2 28-2 0,-9-27 2 15,9 27-1-15,-16-22 0 0,16 22-2 16,-19-15 1-16,19 15-3 0,-23-9 2 0,23 9 0 16,-29 1 0-16,29-1 1 0,-31 11-2 0,31-11 1 15,-28 24-1-15,28-24 4 0,-29 33-3 0,16-12 7 16,0-1-4-16,2 3 5 0,-1 3-5 0,5-3 3 15,2 0-6-15,2 0 2 0,3-4-4 0,2-2 3 16,-2-17-4-16,15 28 3 0,-15-28-2 16,26 18 2-16,-26-18-2 0,32 7 3 15,-14-8-2-15,0-4 1 0,3-1 0 0,0-4-1 16,-1-3 4-16,1-3-4 0,-1-3 3 0,-1-3-3 16,-2 0 4-16,-2 1-5 0,-3-1 4 0,-2 1-4 15,-6 2 6-15,0 1-5 0,-4 18 5 0,-2-32-4 16,2 32 2-16,-13-28-2 0,13 28 2 0,-20-21-2 15,20 21 1-15,-27-12-2 0,27 12 1 16,-29-3-2-16,12 6 1 0,0 3 0 0,-1 5-2 16,-2 2 4-16,1 5-4 0,0 1 6 0,0 6-4 15,2 1 4-15,-1 2-2 0,1 2 3 0,2 0-6 16,4-1 5-16,3-1-5 0,3-4 4 0,3-3-5 16,5-3 4-16,-3-18-6 0,13 29 5 15,-13-29-2-15,22 21 2 0,-22-21 0 0,29 8-1 16,-29-8-1-16,32-2 1 0,-15-4 0 15,1-3 0-15,0-5 2 0,3-2-5 0,0-5 8 16,-2 0-7-16,0-3 5 0,-2 1-3 0,-3-2 3 16,-2 4-4-16,-2 0 5 0,-4 3-4 0,-2 0 4 15,-4 18-2-15,1-29 3 0,-1 29 1 0,-7-23 1 16,7 23-2-16,0 0 3 0,-26-22-5 0,26 22 0 16,-24-6-2-16,24 6-2 0,-29 4 1 15,29-4 0-15,-33 14 1 0,15-3-3 0,1 5 4 16,1 1-4-16,0 1 4 0,3 0-4 0,2-1 3 15,11-17-3-15,-14 29 1 0,14-29-1 16,0 19 1-16,0-19-1 0,0 0 1 0,22 21 0 16,-22-21 0-16,26 7 0 0,-26-7 2 0,35-4-1 15,-14-2 2-15,-1-2-1 0,2-3-2 0,-2-1 4 16,-1-1-4-16,-1-2 4 0,-18 15-2 16,27-27 6-16,-27 27 0 0,13-26 4 0,-13 26 1 15,4-30-1-15,-4 30-3 0,-4-33 2 0,4 33-7 16,-13-33 4-16,13 33-4 0,-21-30 4 0,21 30-2 15,-26-23 1-15,26 23-1 0,-28-12 0 0,28 12-2 16,-26-2-1-16,26 2-1 0,-24 9-1 0,24-9 0 16,-26 26-2-16,13-8 2 0,1 5-3 15,0 0 4-15,1 1-5 0,2-2-1 16,4 0-16-16,5-22-13 0,0 32-26 0,0-32-33 16,21 23-61-16,-21-23-155 0,30-14-272 0,1 4 36 15,-1-17 344-15</inkml:trace>
  <inkml:trace contextRef="#ctx0" brushRef="#br1" timeOffset="487069.1233">9864 7426 503 0,'0'0'59'0,"0"0"-20"16,0 0-9-16,0 0 3 0,0 0 1 15,0 0 6-15,0 0 6 0,0 0 5 0,0 0 0 16,0 0-3-16,0 0-2 0,0 0 3 16,0 0 5-16,0 0 4 0,0 0-2 0,0 0-4 15,0 0-7-15,0-17-5 0,0 17-3 0,0 0-4 16,-5-17-5-16,5 17-4 0,0 0-2 0,-3-20-2 15,3 20-1-15,-3-18-4 0,3 18 0 0,-4-22-5 16,4 22 3-16,-4-25-4 0,4 25 2 0,-2-30-5 16,1 13 4-16,1 17-6 0,-1-33 3 0,-2 16-4 15,3 17 3-15,-6-32-5 0,6 32 5 16,-7-32-4-16,7 32 4 0,-14-29-3 0,14 29 8 16,-15-29-2-16,15 29 5 0,-22-29 16 15,22 29-36-15,-21-29 32 0,21 29-35 0,-22-30 12 16,22 30 2-16,-23-33-5 0,23 33 3 0,-24-32-5 15,12 15 6-15,1 0-4 0,0-4 6 0,0 3-4 16,1-1 4-16,-1-1-3 0,0 2 5 16,0-2-6-16,-1-1 4 0,0 0-6 0,-3 1 3 15,1 1-4-15,-2 0 4 0,1 1-4 0,-2 3 4 16,-1-1-4-16,-1 3 3 0,-1-1-3 0,-1 2 2 16,-2 1-2-16,0 2 2 0,-1-2-2 0,0 1 1 15,-1 0 0-15,0 1-1 0,-1 0 0 0,1 1 2 16,-1-1-2-16,2 0 3 0,1 0-3 0,-2-1 2 15,3 2 0-15,1-2 0 0,0-1-2 16,1 1 3-16,2-3 11 0,-1 3-30 16,2-3 31-16,0 1-32 0,0 0 18 0,17 12 2 15,-31-20-3-15,31 20 3 0,-27-21-3 0,27 21 3 16,-26-19-3-16,26 19 5 0,-23-17-1 0,23 17 3 16,-21-13 0-16,21 13 0 0,-17-11-2 0,17 11 0 15,0 0 0-15,-18-12 0 0,18 12-1 0,0 0-1 16,0 0-1-16,0 0-2 0,0 0-1 15,0 0 0-15,0 0-2 0,0 0 1 0,0 0-1 16,0 0 2-16,0 0 3 0,24 6-1 0,-24-6 0 16,23 4-1-16,-23-4 1 0,27 10 0 0,-27-10 1 15,30 11-2-15,-13-5 1 0,0 1-1 16,3 1 1-16,-2 0-1 0,1 1 3 0,1-1-2 16,-1 0 1-16,2 1-2 0,1 1 2 15,1-2-2-15,0-1 3 0,1 1-2 0,2 0-14 16,-2-2 33-16,1 1-32 0,-1-1 32 0,0-2-17 15,-1 0-2-15,1-1 0 0,-5 1 0 0,-1-2 1 16,-18-2-2-16,31 6 1 0,-31-6 0 0,23 5 0 16,-23-5 0-16,0 0 0 0,0 0-1 0,0 0 2 15,0 0-2-15,0 0 2 0,0 0 0 0,0 0-1 16,0 0 3-16,0 0 0 0,0 0 0 16,0 0 1-16,0 0-2 0,0 0 0 15,0 0-1-15,0 0-1 0,0 0 3 0,0 0-3 16,0 0 1-16,-23-12 0 0,23 12 0 0,-17-10-2 15,17 10-16-15,-25-12 32 0,25 12-32 0,-33-14 31 16,14 5-14-16,-3 2-2 0,-1-1 1 0,0 2 0 16,-4 0 1-16,0-1 0 0,-1 3 2 0,-1-2-2 15,-1 1 1-15,1 1-1 0,-3-1 2 16,3-1 3-16,0 0 2 0,-2 0 0 0,3-1 1 16,2 1-4-16,1-1 5 0,3-1-2 0,5 2 3 15,17 6 0-15,-26-11 1 0,26 11-1 0,0 0-3 16,-18-10-2-16,18 10-2 0,0 0-2 0,0 0 0 15,0 0-2-15,0 0 0 0,0 0-1 16,0 0 0-16,0 0 2 0,0 0-1 16,0 0 0-16,0 0 1 0,22 6 0 0,-22-6-1 15,15 17 1-15,-15-17-1 0,15 30 3 0,-9-10-4 16,1 4 6-16,-2 7 9 0,-2 4-23 0,0 2 24 16,-3 4-24-16,-1 1 6 0,-2 0 9 0,1-3-10 15,1-1 8-15,1-4-7 0,1-4-4 0,4-3-22 16,-5-27-30-16,18 37-65 0,-18-37-95 0,32 4-365 15,-13-3 16-15,2-14 232 0</inkml:trace>
  <inkml:trace contextRef="#ctx0" brushRef="#br1" timeOffset="488428.5716">6145 11248 1066 0,'0'0'97'0,"0"0"-42"15,0 0-18-15,-17-2-13 0,17 2-8 16,0 0-6-16,0 0-5 0,-14-18-2 0,14 18-9 16,0 0-11-16,-23-21-20 0,23 21-8 0,-22-11-16 15,22 11-7-15,-24-6-16 0,24 6-17 0,-30-2-14 16,30 2-6-16,-32 0-2 0,14 0-4 0,-2 2 6 16,-2-2 22-16,4 4 29 0,-4-3 43 0,3 0 25 15,-2 1 20-15,1-4 1 0,0 2-3 16,-3 3-50-16,-4-13-73 0,27 10 107 0</inkml:trace>
  <inkml:trace contextRef="#ctx0" brushRef="#br1" timeOffset="488631.7817">5083 11247 507 0,'0'0'33'0,"-21"-19"-21"15,21 19-5-15,-18-15 8 0,18 15 11 0,-18-13 12 16,18 13 7-16,-19-8-4 0,19 8-10 0,-22-5-15 16,22 5-8-16,-26-2-5 0,26 2-4 0,-28 0 0 15,11 0-8-15,17 0-13 0,-32 2-19 16,32-2-26-16,-32 0-35 0,15-6-97 16,17 6-100-16,-34-5 259 0</inkml:trace>
  <inkml:trace contextRef="#ctx0" brushRef="#br1" timeOffset="488803.5893">4235 11269 1232 0,'-36'-1'70'0,"36"1"-40"16,-34-3-24-16,34 3-3 0,-28-8-2 0,28 8-2 15,-26-11-1-15,26 11-19 0,-23-11-47 16,6-3-83-16,17 14-120 0,0 0-194 0,-34-26 103 15,34 26 362-15</inkml:trace>
  <inkml:trace contextRef="#ctx0" brushRef="#br1" timeOffset="488975.4869">3666 11172 874 0,'-19'-5'84'0,"19"5"-51"16,-20-7-26-16,20 7-5 0,-19-8 0 0,19 8-2 15,-19-8-5-15,19 8-22 0,-20-4-46 16,20 4-61-16,-25-9-79 0,25 9-123 16,-32-2 123-16,32 2 213 0</inkml:trace>
  <inkml:trace contextRef="#ctx0" brushRef="#br1" timeOffset="489163.7119">3124 11169 653 0,'0'0'210'0,"0"0"-133"0,0 0-25 15,0 0-17-15,0 0-14 0,0 0-10 0,0 0-10 16,0 0-12-16,0 0-39 0,-21-3-58 0,21 3-104 16,0 0-193-16,0 0 132 15,0 0 273-15</inkml:trace>
  <inkml:trace contextRef="#ctx0" brushRef="#br1" timeOffset="490335.9687">3154 11063 747 0,'0'0'185'0,"0"0"-83"15,-19-7-21-15,19 7-12 0,0 0-15 0,0 0-13 16,-23 1-15-16,23-1-15 0,0 0-8 0,-25 6-3 15,25-6 0-15,-17 9 1 0,17-9-1 16,0 0 1-16,-23 20-1 0,23-20 2 0,-14 18 1 16,14-18 7-16,-12 21 7 0,12-21 6 0,-11 21-1 15,11-21-2-15,-6 17-8 0,6-17-4 0,0 0-6 16,2 16 0-16,-2-16-3 0,0 0 1 0,0 0 0 16,21 14 1-16,-21-14 1 0,19 1 0 0,-19-1-2 15,23 1 1-15,-23-1 0 16,23-1-1-16,-23 1 1 0,25-6-2 0,-25 6 3 15,25-10-2-15,-25 10 2 0,22-15-2 0,-22 15 2 16,17-22-1-16,-17 22 3 0,12-27-3 0,-12 27 5 16,8-29-2-16,-8 29 14 0,0-24 2 0,0 24 7 15,-10-19 2-15,10 19-8 0,-17-15-7 0,17 15-1 16,-21-8-8-16,21 8 2 0,-23-5-1 0,23 5-1 16,-25 1 0-16,25-1-2 0,-27 12 0 15,27-12-1-15,-31 23 0 0,16-6 1 0,-1 4 7 16,0 0-1-16,1 4 6 0,2-3-6 0,1 0 2 15,3-2-9-15,2-1 3 0,7-19-5 16,-6 29 1-16,6-29-3 0,4 21 2 0,-4-21-2 16,0 0 2-16,19 21-1 0,-19-21 1 0,18 10-1 15,-18-10 1-15,22 1-3 0,-22-1 2 0,26-6 1 16,-26 6-1-16,30-14 3 0,-30 14-2 16,30-23 3-16,-30 23-3 0,30-32 4 0,-16 15-6 15,-2 0 3-15,-1 0-2 0,-11 17 4 0,15-30-2 16,-15 30 3-16,6-25-1 0,-6 25 3 0,-4-18-2 15,4 18 3-15,0 0-2 0,-28-14-2 0,28 14 1 16,-29 0-1-16,11 4 0 0,-3 6-3 0,-3 2 2 16,-2 2-3-16,0 4 4 0,0 2-1 15,2-1 4-15,0 2-1 0,0-1 6 16,4 0-4-16,3-1 3 0,2-1-7 0,3 0 2 16,12-18-5-16,-13 29-1 0,13-29-1 0,-2 22 1 15,2-22-1-15,13 18 2 0,-13-18-1 0,26 12 0 16,-9-9 0-16,3-5 0 0,3-1 0 0,1-4 0 15,2-4 3-15,0-3-2 0,1 0 4 0,-1-3-6 16,-2 0 5-16,-2-1-5 0,-4 0 4 16,-2 0-2-16,-16 18 4 0,23-31-4 0,-23 31 4 15,7-25 4-15,-7 25 7 0,-6-19 2 0,6 19 2 16,-19-17-6-16,19 17-3 0,-27-14-4 0,27 14-2 16,-34-4-3-16,15 6 1 0,-2 2 0 15,2 3-1-15,-1 1 1 0,2 3-3 0,0 4 1 0,18-15-1 16,-31 32 3-16,19-15-4 0,2 0 1 15,10-17-1-15,-8 29 1 0,8-29-1 16,5 22 2-16,-5-22-2 0,19 16 1 0,-19-16-2 16,33 9 5-16,-14-7-3 0,2-4 0 0,0-1 1 15,1-2-3-15,-2-2 3 0,1-2 0 0,-3-2 1 16,-1 0-1-16,-17 11 3 0,26-21-3 0,-26 21 2 16,13-18 0-16,-13 18 3 0,0 0-2 0,-2-23 2 15,2 23-2-15,0 0-1 0,-25-23 1 16,25 23 0-16,-25-14-4 0,25 14-8 0,-31-11-9 15,31 11-15-15,-34-4-12 0,34 4-25 16,-31-4-30-16,31 4-62 0,-28-3-114 0,28 3-271 16,0 0 26-16,-28-4 376 0</inkml:trace>
  <inkml:trace contextRef="#ctx0" brushRef="#br1" timeOffset="491648.5006">1617 10035 474 0,'0'0'36'0,"-2"18"-4"16,2-18 11-16,-6 19 0 0,6-19 8 0,-6 21-6 15,6-21 0-15,-5 25 4 0,5-25-15 0,-3 30 4 16,5-11-11-16,-4-2 0 0,4 4-7 0,-2 0 9 16,2 2-11-16,0 2 5 0,3 2 8 0,-1-1-4 15,2 2 1-15,0-2-7 0,0 2-2 16,1 2-12-16,2 2 3 0,-1 0-10 0,1 1 7 15,-1-2-9-15,1 3 10 0,1-2-5 0,-1 3 14 16,0-2 2-16,2 3 16 0,-5-1 18 0,6 4-29 16,-5-6 28-16,7 4-32 0,-4-8 8 0,5 2 6 15,0-5-11-15,3 3 3 0,0-5-6 16,4 1 4-16,0-1-9 0,3 3 4 0,-1-3-10 16,1 0 4-16,1-1-7 0,1-2 2 15,-2-3-6-15,1 0 1 0,-1 0-4 0,1-1 3 16,1 1-4-16,-3 1 4 0,1-4-5 0,0 1 5 15,-2 0-5-15,1-1 5 0,-2 1-4 0,1-1 4 16,-1-2-4-16,-2-1 3 0,-1 0 15 0,-1 0-33 16,-18-12 32-16,32 22-30 0,-32-22 14 0,27 13 2 15,-27-13 1-15,18 9-5 0,-18-9 3 16,0 0 0-16,0 0 1 0,0 0 3 0,0 0 2 16,0 0 14-16,0 0 7 0,0 0 8 15,0 0-5-15,0 0-13 0,0 0-8 0,0 0-10 16,0 0 2-16,-21-20-1 0,21 20 1 0,-22-7 1 15,22 7-1-15,-26-6-2 0,26 6 1 0,-32-5 1 16,32 5 0-16,-34-1 0 0,16 1-16 0,-2-2 14 16,1 0-15-16,-2-1 16 0,3 2 0 15,-3-2 17-15,0 0-16 0,1-1 15 0,0-3-12 16,1-1-4-16,-1 0 1 0,2-1 0 0,0 0 0 16,0-2-1-16,-1 0 3 0,0-1-2 0,1 1 3 15,-2 0-1-15,1 0 4 0,1 3-1 0,1-1 3 16,17 9-2-16,-28-11 2 0,28 11-2 0,-24-6 0 15,24 6-1-15,-19-3-2 0,19 3 0 0,0 0-2 16,-19 0 0-16,19 0 0 16,0 0 0-16,0 0-2 0,0 0 2 0,0 0-5 15,0 0-1-15,0 0 2 0,0 0-2 0,9 17 2 16,-9-17 2-16,28 17-2 0,-11-9 2 0,4 1-1 16,2-1 1-16,1-1 0 0,1 2 1 0,0-2-3 15,-2 0 2-15,-1-1-3 0,0 2 3 0,-1-2-1 16,-1-2 2-16,-1 3-2 0,-1-3 0 15,-1 0 1-15,-17-4-1 0,29 5 2 0,-29-5 0 16,25 0-1-16,-25 0 0 0,17-1 0 0,-17 1 1 16,0 0-1-16,0 0-1 0,0 0 1 0,18-10 0 15,-18 10 1-15,0 0 0 0,8-21 0 0,-8 21-1 16,6-29 2-16,-1 9-2 0,-1-2 3 16,0-3-5-16,-1-2 6 0,0-2-5 0,-1-2 6 15,-1-2-4-15,0-2 9 0,1 0-3 16,-5 1 5-16,2 2-6 0,-3 3 3 0,0 4-6 15,-1 2 6-15,-1 4-8 0,6 19 5 0,-11-26-3 16,11 26 0-16,0 0 1 0,0 0-1 0,-17-18-1 16,17 18-3-16,0 0 1 0,0 0-7 0,0 0-9 15,0 0-10-15,0 0-20 0,0 0-39 0,0 0-35 16,0 0-72-16,0 0-144 0,0 0-222 0,26-11 61 16,-26 11 422-16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0:33:26.2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9805 2078 641 0,'-1'-21'108'16,"1"21"-53"-16,0 0-4 0,-6-22-9 16,6 22 10-16,0 0-5 0,-13-25 0 0,13 25-2 15,0 0-8-15,-21-17 4 0,21 17-5 0,-17-13-2 16,17 13-1-16,-21-10 2 0,21 10-2 0,-20-1 1 16,20 1-3-16,-22 3-12 0,22-3 3 0,-20 8-12 15,20-8 6-15,-20 13-3 0,20-13-3 0,-21 22 2 16,21-22-4-16,-17 28 3 0,17-28-6 15,-16 32 2-15,16-32-5 0,-11 31 3 0,11-31-6 16,-5 29 5-16,5-29-6 0,0 26 4 0,0-26-3 16,6 23 1-16,-6-23-2 0,14 18 2 0,-14-18-1 15,19 12 3-15,-19-12-1 0,25 5 1 0,-25-5 1 16,27-3 0-16,-9-2 4 0,-1-1 0 0,-17 6 2 16,30-23-5-16,-30 23 1 15,29-35-6-15,-15 14 4 0,-1 1-5 0,-3-2 6 16,-3-2-5-16,-3-1 7 0,-2 5-5 0,-4-1 3 15,2 21-2-15,-14-26 3 0,14 26 10 0,-23-21-38 16,23 21 41-16,-28-13-40 0,28 13 32 0,-33-1-1 16,16 4 1-16,0 2 30 0,17-5-42 0,-31 17 40 15,31-17-40-15,-27 19 7 0,27-19 4 0,-21 21-7 16,21-21 3-16,-13 30-4 0,13-30 0 16,-5 29-1-16,5-29 1 0,5 21-2 0,-5-21 2 15,13 20-3-15,-13-20 3 0,22 15-2 0,-22-15 2 16,26 13-1-16,-26-13 1 0,28 9-3 15,-28-9 2-15,28 4 1 0,-28-4-2 0,25-2 2 16,-25 2-1-16,22-6 0 0,-22 6 1 0,17-9 0 16,-17 9 1-16,0 0 2 0,15-18-1 0,-15 18 2 15,0-18-3-15,0 18 0 0,-6-23-3 16,2 6 3-16,4 17-4 0,-11-31 5 0,11 31-4 16,-15-24 4-16,15 24-3 0,0 0 1 0,-24-21 1 15,24 21 1-15,-17-6-1 0,17 6 3 0,0 0 0 16,-23 5-2-16,23-5 1 0,0 0-4 0,-22 17 1 15,22-17-1-15,-13 30 2 0,7-8-4 0,-1 1 6 16,3 2-6-16,-1-3 6 0,0 0-6 16,2-2 5-16,1-2-4 0,2-18 4 15,4 31-3-15,-4-31 2 0,11 20-4 0,-11-20 2 16,17 12-2-16,-17-12 2 0,24 3 2 0,-7-6 1 16,0-4 2-16,2-4-1 0,2-5 2 0,0-3-3 15,1-3 2-15,-2-2-6 0,-1 0 5 0,-5-1-7 16,-2-3 7-16,-2 1-6 0,-4 3 8 0,-1 3 1 15,-5 21-23-15,-4-24 37 0,4 24-36 16,0 0 31-16,-25-18-11 0,25 18-3 0,-31-1-2 16,12 6-7-16,-3 4 35 0,-1 6-34 0,0 2 35 15,0 7-22-15,1-1-3 0,1 0 6 0,5-1-5 16,16-22 0-16,-17 24-6 0,17-24-2 16,0 0-2-16,2 17 1 0,-2-17 1 0,17 8 1 15,-17-8 1-15,30 1-1 0,-11-2-7 0,3-5-8 16,3 0-11-16,-3-7-30 0,7 8-31 15,-15-20-62-15,17 27-130 0,-31-2-255 0,17-27 9 16,-17 27 338-16</inkml:trace>
  <inkml:trace contextRef="#ctx0" brushRef="#br0" timeOffset="1484.9522">10620 2155 481 0,'0'0'66'0,"0"0"-22"16,0 0 6-16,0 0 12 0,-6-18 18 0,6 18-10 15,0 0-9-15,0 0-19 0,0 0-10 0,0 0-2 16,0 0 4-16,-18 2 4 0,18-2 4 16,0 0 1-16,0 0-1 0,0 0-2 0,-17-3-2 15,17 3-6-15,0 0-5 0,0 0-5 0,0 0-3 16,0 0-2-16,-12-21 1 0,12 21-4 0,0 0 1 16,-9-23-2-16,9 23 2 0,-8-24-3 15,8 24 4-15,-11-28-3 0,5 11 5 0,6 17-4 16,-16-25 4-16,16 25-6 0,-20-21 3 0,20 21 8 15,-20-21-43-15,20 21 39 0,-21-25-43 0,21 25 25 16,-24-30 3-16,13 13-6 0,-1-1 6 0,-2-1-6 16,2-1 5-16,-1 1-6 0,-1-3 4 0,1 0-4 15,-2-1 6-15,1-2-6 0,-1-2 7 16,1 1-7-16,-1 0 5 0,-1 2-4 16,-1 1 6-16,-1 3-7 0,0-1 6 0,-1-1-6 15,-1 2 5-15,0 1-5 0,0-2 5 0,-1 2-6 16,1-2 6-16,1-2-2 0,1-1 2 0,-1 3-4 15,2-2 5-15,-1 3-8 0,1-3 9 0,1 0-9 16,2-4 8-16,-2 2 29 0,3-1-37 0,-2 0 35 16,0 2-32-16,2-4-7 0,-2 1 8 15,2 1-11-15,0 0 11 0,-2 4-6 0,0 1 11 16,0 0-5-16,-5 1 2 0,3-1 0 0,-2 3 1 16,-1-1-6-16,0-1 3 0,-1 2-4 0,-1 1 5 15,0 1 1-15,1-3 0 0,0 1-3 16,-1 1 1-16,-3 2-5 0,6-1 18 0,-2 5 9 15,2-5-9-15,3-1 14 0,-1 1-29 0,0-2 2 16,2 1 1-16,15 17 0 0,-26-30-4 16,26 30 1-16,-24-27 2 0,24 27-2 0,-18-25 3 15,18 25 4-15,-11-25-5 0,11 25-1 0,0 0 2 16,-11-21-3-16,11 21-1 0,0 0 5 0,0 0-2 16,0 0 2-16,-1-17-3 0,1 17 0 0,0 0 6 15,0 0-10-15,0 0 6 0,0 0-6 0,0 0-2 16,0 0 2-16,0 0 1 0,0 0-1 0,0 0 5 15,0 0 7-15,3 23-4 16,-3-23 4-16,0 0-5 0,7 19-3 0,-7-19 4 16,0 0-1-16,6 28 1 0,-6-28 2 0,5 28-1 15,-5-28-3-15,7 25 5 0,-7-25-1 0,7 27-2 16,-4-9-1-16,-1 3-10 0,2-3 31 0,-4 8-31 16,0 0-9-16,-3 4 16 0,-3 4-38 0,3 0 39 15,-3 0 9-15,-2 0-14 0,1-2 16 16,-3 2-13-16,2-4 8 0,-1 3-3 0,0-3 0 15,1-2-3-15,1-3 7 0,0-4-5 0,7-21 3 16,-6 22-3-16,6-22 0 0,0 0-4 0,0 0 5 16,0 0 4-16,0 0 5 0,17-23 11 0,-9 3-7 15,1-6 0-15,0-6-10 0,1-2 2 0,0-4-9 16,0 0 9-16,-3-3-16 0,-1 0 10 16,-2-6-13-16,-1 2 15 0,-4 3 16 15,0-1-10-15,0 8 13 0,-2-2-14 0,1 1-11 16,-2 4 3-16,-1 3-6 0,-1 4 4 0,1 5 4 15,-1 3 2-15,6 17 12 0,-8-20-3 0,8 20 3 16,0 0-1-16,0 0-9 0,0 0-4 0,0 0-5 16,0 0-5-16,0 0 3 0,11 18 7 0,-11-18-2 15,31 33 4-15,-10-18 3 0,3 5-5 0,3-2 0 16,5 0 4-16,3-1-8 0,1 2 1 16,2 0 1-16,-1-6-5 0,1 0 6 0,3-7-11 15,0-3-18-15,6-2-35 0,-9-6-72 16,17 5-120-16,-17 5-314 0,-1-6 34 0,9 2 297 15</inkml:trace>
  <inkml:trace contextRef="#ctx0" brushRef="#br0" timeOffset="2375.6382">10124 1058 1277 0,'-19'-2'98'0,"19"2"-46"0,0 0-22 0,0 0-1 16,-18-18 2-16,18 18-3 0,4-19 5 16,-4 19-9-16,15-25-4 0,-4 8-6 0,3 0 1 15,5-3-9-15,-1 0 5 0,4 1-7 0,-3 0 1 16,2 0-9-16,-3 3 5 0,-18 16-6 0,30-25 5 15,-30 25-1-15,22-9 1 0,-22 9 1 16,0 0-3-16,19 6 6 0,-19-6-2 0,0 0 3 16,11 25-2-16,-9-7 2 0,-2 3-5 15,-1 3 5-15,-3 1-6 0,2 3 9 0,-4 0-9 16,-1 2 9-16,3 2-9 0,-2 2 5 0,2-1-5 16,3 1 8-16,2-2-2 0,1-7-32 0,3-2 29 15,2-2-34-15,3-4 27 0,2 0 7 0,-12-17-1 16,31 19 3-16,-14-17 4 0,2-3-3 0,3-4 2 15,2-3-1-15,2-7 13 0,3-6-6 0,-2-5 8 16,2-4 24-16,-5-3-41 0,1-2 32 16,-6-1-30-16,1 2-4 0,-7-2 14 0,-1 4-8 15,-6 2 10-15,-2 0-8 0,-4 2 0 0,-2-1-8 16,-3 2 2-16,0 1-5 0,-4 3 4 16,2 1-7-16,-3 3 5 0,10 19 40 0,-14-27-43 15,14 27 7-15,0 0-25 0,-11-18-47 0,11 18 2 16,0 0-36-16,22-24-45 0,-22 24-61 0,34-21-137 15,-4 25-166-15,-9 7 49 0,23 0 436 16</inkml:trace>
  <inkml:trace contextRef="#ctx0" brushRef="#br0" timeOffset="2656.8669">10931 953 1567 0,'0'0'27'0,"0"0"-27"0,8-21-2 16,-8 21-2-16,28-23 6 0,-10 9-4 0,3 1-3 15,-1-1-27-15,5 2-14 0,-5 0-20 16,8 6-13-16,-11-4-5 0,10 9-25 0,-27 1-24 16,34-5-54-16,-34 5-70 0,0 0-133 0,39 37 191 15,-39-37 199-15</inkml:trace>
  <inkml:trace contextRef="#ctx0" brushRef="#br0" timeOffset="2828.8061">10944 1097 1205 0,'-19'25'401'0,"19"-25"-358"16,-20 8-17-16,20-8-24 0,0 0-1 0,0 0 0 16,0 0-4-16,0 0 8 0,29-16-5 15,-8 7 0-15,4-2-2 0,6-2-11 16,0-4-31-16,12 4-49 0,-14-6-83 0,21 8-111 16,-13 7-204-16,-1-8 26 0,16 13 356 0</inkml:trace>
  <inkml:trace contextRef="#ctx0" brushRef="#br0" timeOffset="3172.4926">11810 789 1044 0,'-27'0'241'16,"0"-7"-209"-16,6 6-7 0,-3-5 24 0,6 7 16 15,-9-2 7-15,8 4-14 0,-7 1-18 16,5 3-9-16,-3 1-2 0,5 0 2 0,-1 0-5 15,20-8-7-15,-29 17-6 0,29-17-5 16,-18 19-1-16,18-19 3 0,-9 21-11 0,9-21 3 16,1 19-6-16,-1-19 2 0,13 19 0 0,-13-19 4 15,24 20-4-15,-7-13 2 0,2-4-3 0,3-1 3 16,4-4 2-16,-1 1 0 0,0-1 1 0,-1 1 1 16,-1-2-5-16,-1 2-1 0,-3 0 0 0,-19 1 0 15,27 6 1-15,-27-6 3 0,0 0-1 16,0 0 1-16,17 20 0 0,-17-20 4 0,-6 19-5 15,-1-3-1-15,-7 3-6 0,-1 4 5 0,-6 1-5 16,-2 1 12-16,0-1-7 0,1-2 4 16,4-4-6-16,1-4-7 0,17-14-19 0,-22 18-27 15,22-18-62-15,0 0-89 0,0 0-129 0,0 0-209 16,18-14 79-16,9 11 435 0</inkml:trace>
  <inkml:trace contextRef="#ctx0" brushRef="#br0" timeOffset="3735.0211">12087 744 1109 0,'-17'7'64'0,"17"-7"-9"16,-32 22 10-16,21-4 10 0,-7-2-13 16,6 5-19-16,-2-1-15 0,5 3 3 0,-3 1-13 15,4 5 11-15,-1 1 7 0,4 0 7 0,-4 3-6 16,7 0 1-16,-3-2-26 0,5 3 9 0,-3-4-6 15,2-2-27-15,0-5 30 0,1-2-42 0,1-4 28 16,-1-17 0-16,7 24-6 0,-7-24 2 0,0 0-1 16,0 0-1-16,0 0 1 0,0 0 3 15,0 0 2-15,21-11-4 0,-15-7-3 0,2-6 33 16,1-4-35-16,2-5 29 0,1-3-20 16,2 2-11-16,-2-1 11 0,-1 1-11 0,0 3 8 0,1-6-9 15,1 2 7-15,2-4-7 0,0 3 7 16,2 1-6-16,-2 5 8 0,1 11 26 0,-16 19-53 15,28-20 53-15,-28 20-20 0,21 0-13 0,-21 0 42 16,17 6-43-16,-17-6 0 0,21 1-19 16,-21-1 14-16,20 9-11 0,-20-9 21 0,21 22 5 15,-21-22-4-15,14 25 3 0,-14-25-1 0,13 34 3 16,-10-17-2-16,0 2 3 0,-3 1-8 0,-2-2 7 16,-1 2-12-16,-4 0 4 0,-1-1-8 0,-3 0 4 15,-2-1-2-15,-3 1 12 0,-3 0-6 0,-1 0 6 16,0-1-3-16,-1-2 2 0,1 0 2 15,0-4 2-15,-1 1-4 0,0-1 5 0,1-3-8 16,1 2 9-16,1 0-9 0,1 0 4 16,17-11 4-16,-31 26-35 0,31-26 43 0,-26 33-37 15,13-11 31-15,2 5 6 0,-4 4-9 0,2 6 11 16,-2 5-13-16,2 2 9 0,-1 3-13 0,3-1 8 16,0-2-10-16,2 5 8 0,1-5-15 0,2-6-8 15,10-1-49-15,-4-37-40 0,18 44-131 16,-18-44-129-16,0 0-155 0,43 14 47 0,-29-34 475 15</inkml:trace>
  <inkml:trace contextRef="#ctx0" brushRef="#br0" timeOffset="4141.4268">12295 1056 1642 0,'0'0'62'0,"0"0"-58"0,0 0-7 0,0 0 3 16,0 0 0-16,0 0 0 0,0 0 1 0,0 0 4 16,5 20 5-16,-5-20 1 0,29 9 5 0,-11-9-8 15,4-1-6-15,2-2 1 0,4-2-4 16,1-1-1-16,3-5 2 0,0 1 1 0,-1-3-3 16,-2 0 5-16,-3 0-4 0,-2-2 4 0,-4 1-5 15,-2 0 4-15,-18 14-4 0,28-29 4 16,-28 29-4-16,18-27 6 0,-18 27 2 0,5-26 9 15,-5 26-5-15,-6-22 6 0,6 22-6 0,0 0-3 16,-29-22-1-16,29 22-3 0,-28-4 1 0,28 4-4 16,-34 18 7-16,16-3-7 0,-4 1 5 15,-1 9-1-15,-1 1 5 0,-1 4 1 0,1 3 11 16,1-3-7-16,3 3 9 0,4-6-10 0,7-2-1 16,2-4-12-16,5-3-2 0,2-18-4 0,7 28 2 15,-7-28 1-15,23 20-31 0,-4-15 28 0,3-4-40 16,7-2 15-16,1-9 12 0,10 3-78 0,-7-12-11 15,19 7-105-15,-18-13-63 0,20 2-122 0,1 11-92 16,-18-11 265-16</inkml:trace>
  <inkml:trace contextRef="#ctx0" brushRef="#br0" timeOffset="4485.178">12927 988 1300 0,'0'0'221'0,"-25"18"-158"0,25-18-19 0,0 0-5 16,0 0-18-16,0 0-18 0,0 0-4 0,0 0-2 16,0 0 10-16,21 6 8 0,-2-8-4 0,1-4 1 15,4-1-8-15,0-2-4 0,1-1-3 0,0-2 5 16,0 0-4-16,0-1 3 0,-2-2-2 16,-3 2 3-16,-20 13-6 0,28-23 12 0,-28 23 8 15,14-19 10-15,-14 19 6 0,0-18 6 16,0 18-12-16,0 0-3 0,-17-17-7 0,17 17-7 15,-25-9-4-15,25 9-4 0,-32 1 0 0,12 4-5 16,1 1 4-16,-2 3-1 0,0 3 3 0,-1 2-3 16,0 5 5-16,1 0-5 0,-1 3 8 0,2-1-3 15,1 1 2-15,3 1-5 0,3-1 1 0,4-3-7 16,3-1 2-16,6-18-2 0,4 33 0 0,-4-33-4 16,23 22-4-16,-3-16-24 0,4-9-14 15,11 3-42-15,-2-14-25 0,19 4-41 16,-11-14-73-16,24 6-104 0,2 9-170 0,-11-7 128 15,23 12 378-15</inkml:trace>
  <inkml:trace contextRef="#ctx0" brushRef="#br0" timeOffset="4828.9553">13735 847 1488 0,'-28'9'118'0,"-12"-4"-39"0,10 5-10 15,-5-2-19-15,7 4-4 0,-5-1-10 0,5 4-1 16,0-1-9-16,5 3-1 0,3 0-14 0,20-17 1 15,-28 33-11-15,28-33 2 0,-15 31-5 16,15-31 1-16,0 27-3 0,0-27 3 0,18 19-2 16,-18-19 2-16,32 6 1 0,-10-6 2 15,3-7 1-15,4-3 2 0,4-5-1 0,1-10-2 16,4-4 11-16,2-5-9 0,2-4 6 0,1-6-14 16,-3 2 4-16,-2-5-9 0,-3 6-6 0,-5-4 36 15,-4 5-15-15,-4-2 12 0,-3-3-18 0,-5 5 0 16,-3 2 0-16,-4 8 0 0,-4 12 0 0,-3 18 0 15,-3-17 0-15,3 17 0 0,0 0 0 0,-28 18 0 16,11 8 0-16,-7 6 0 0,-3 18 0 16,-2 13 0-16,-4 0 0 0,2 9 0 0,0-6 0 15,4-8-40-15,9-3-20 0,1-14-3 0,16 2-62 16,-6-18-57-16,29 10-137 0,-13-3-264 16,11-9 67-16,16 3 358 0</inkml:trace>
  <inkml:trace contextRef="#ctx0" brushRef="#br0" timeOffset="5313.5191">14819 796 863 0,'0'0'272'15,"0"0"-140"-15,0 0-26 0,0 0-15 16,-29 0-20-16,29 0-13 0,-25 15-11 0,25-15-5 15,-34 25-6-15,34-25-7 0,-36 34-1 0,21-13 2 16,-4 1-5-16,2 3 7 0,-1 1-4 0,3 0 1 16,0-1-10-16,4-1-1 0,1-2-12 15,6-1 1-15,6-4-7 0,-2-17 1 0,18 27-5 16,-18-27 7-16,31 16-4 0,-11-12 8 16,3-4 0-16,1-2-4 0,4-5 4 0,0-4-6 15,3-2-1-15,0-7-2 0,1-1 4 0,-3-2-3 16,-5-3 7-16,-2 3-8 0,-7-1 6 0,-3 1-4 15,-5 0 0-15,-3-2-2 0,-3 4 2 0,-3-3-6 16,-6 6 5-16,0 0-11 0,-2-1-13 0,10 19-20 16,-28-30-12-16,11 23-15 0,17 7 2 0,-30 1 4 15,30-1-3-15,-24 24-4 0,20-7-27 16,4-17-37-16,-5 37-67 0,3-19-66 0,-3 2-183 16,24 8 116-16,-19-28 337 0</inkml:trace>
  <inkml:trace contextRef="#ctx0" brushRef="#br0" timeOffset="5563.5217">15587 335 1365 0,'-43'6'151'15,"19"-2"-70"-15,-5-3-21 0,7 7-6 0,-4 3-15 16,4 9-16-16,-1 1-1 0,4 7-5 15,-2 5 2-15,5 8 6 0,2 6-8 16,2 4 0-16,3 0-16 0,2-5 26 0,2 2-36 16,5 2-8-16,2-4 15 0,6 1-43 0,0-7 11 15,-1-8-15-15,9 0-32 0,-7-9-13 0,11 2-24 16,-20-25-30-16,27 36-133 0,-27-36-36 0,18 27 46 16,-4-6-130-16,-14-21 351 0,0 0 50 0</inkml:trace>
  <inkml:trace contextRef="#ctx0" brushRef="#br0" timeOffset="5719.7992">15183 779 1434 0,'0'0'269'0,"-32"-15"-170"0,32 15-35 15,0 0-21-15,0 0-13 0,0 0-18 16,0 0-12-16,0 0 0 0,0 0 0 0,24 9-2 16,2-12 2-16,11-1-7 0,4-9-20 0,8 6-12 15,-2-1-9-15,10 2-67 0,-8-2-19 16,20 1-138-16,-19-5-217 0,6 4-37 0,12 6 235 15</inkml:trace>
  <inkml:trace contextRef="#ctx0" brushRef="#br0" timeOffset="6063.5245">16304 768 1132 0,'0'0'153'0,"-7"-23"-63"0,7 23-14 0,0 0-1 16,-28-13 13-16,11 9-56 0,-2 4 38 0,-6-1-46 15,6-2-32-15,-6 5 41 0,2-1-44 0,0 10 43 16,-1 1 3-16,-2 2-3 0,3 7 6 0,-1-5-9 15,5 5 2-15,-1 1-10 0,7-3-6 16,1 1-6-16,4-2-5 0,5-1-7 0,4 0 5 16,4 1-8-16,-5-18 7 0,20 28-11 15,-20-28-4-15,36 18-12 0,-13-13-6 0,7-2-15 16,1-5-11-16,9-2-27 0,-8-7-22 0,18 3-34 16,-16-9-45-16,17 5-41 0,-14-6-43 0,3 0-77 15,8 10-34-15,-22-8 319 0</inkml:trace>
  <inkml:trace contextRef="#ctx0" brushRef="#br0" timeOffset="6251.0376">16630 734 1224 0,'-34'0'278'0,"34"0"-163"15,0 0-40-15,-12 27-51 0,12-27 22 16,-13 32-5-16,4-14-14 0,2 5 3 0,-2-2-12 16,3 3-2-16,-2 3-7 0,0-2 3 0,-1 1-13 15,0-3 9-15,1-2-10 0,2-3 2 0,6-18-2 16,-5 30-4-16,5-30-29 0,3 25-5 15,-3-25-14-15,0 0-31 0,21 19-19 0,-21-19-47 16,22-13-79-16,-22 13-142 0,18-28-110 0,10 18 124 16,-18-11 358-16</inkml:trace>
  <inkml:trace contextRef="#ctx0" brushRef="#br0" timeOffset="6610.4331">16711 558 1301 0,'-20'19'403'15,"20"-19"-333"-15,0 0-62 0,-13 26-8 0,13-26 13 16,1 21 1-16,-1-21 2 0,7 30 3 0,0-12 3 16,-7-18 2-16,16 33-7 0,-16-33 18 0,20 30-27 15,-20-30 9-15,20 37-7 0,-9-16-7 0,-3 2 8 16,-5-1-5-16,1-1 6 0,-3 2-9 16,-2 0 6-16,-1 1-3 0,-2-4 1 0,-1 3-9 15,-1-1 6-15,0-3-5 0,-1 1 3 0,7-20 1 16,-15 25 1-16,15-25-4 0,0 0 3 0,-9 20-3 15,9-20 0-15,0 0-2 0,0 0-2 16,0 0 1-16,0 0-2 0,14-20 5 0,-14 20 1 16,22-34-2-16,-6 10 0 0,-1-4 4 0,0 1-8 15,-2-4 15-15,-1 3-12 0,-1 1 10 16,-1 2-9-16,-1 1 3 0,2 1-2 0,-5 5 0 16,-6 18 0-16,12-28-26 0,-12 28 19 0,0 0-2 15,0 0-4-15,0 0 7 0,0 0-57 0,0 0-25 16,0 0-40-16,24 4-35 0,-24-4-48 0,29-7-143 15,-3 16-145-15,-7-5 25 0,14 9 469 0</inkml:trace>
  <inkml:trace contextRef="#ctx0" brushRef="#br0" timeOffset="6922.9433">17649 785 520 0,'0'0'71'0,"-24"1"-61"0,24-1 8 16,-27-6 20-16,27 6 13 0,-25-6 21 0,25 6 0 16,-26-15 12-16,26 15 4 0,-22-13 20 0,22 13-3 15,-18-11 5-15,18 11-13 0,-18-6-6 0,18 6-8 16,0 0-9-16,-20 0-13 0,20 0-19 0,-18 11-13 16,18-11-16-16,-25 29 7 0,8-13-9 15,1 3 6-15,-4-2-1 0,2 5-1 0,-1 0 4 16,0 1-3-16,4 4-3 0,0-2 1 15,3 0-12-15,2-2 7 0,6-5-8 0,3 3 5 16,1-21-9-16,8 32-2 0,-8-32-14 0,20 25-11 16,-2-13-22-16,-1-9-15 0,13 2-45 0,-8-13-39 15,19 4-97-15,-17-13-172 0,10 4-92 0,8 4 136 16,-17-8 376-16</inkml:trace>
  <inkml:trace contextRef="#ctx0" brushRef="#br0" timeOffset="7282.2906">17769 755 1309 0,'0'0'314'0,"-22"3"-234"16,22-3-25-16,-21 16-6 0,21-16-12 0,-15 18-6 15,15-18-16-15,-13 24 1 0,7-7-8 0,2 6 4 16,2-3-1-16,-1 0 3 0,1-1-5 16,1-2 4-16,-2 3-7 0,3-2 2 0,0 1-1 15,2-2 0-15,-2-17-3 0,3 32 2 0,-3-32-7 16,11 24 1-16,-11-24 0 0,18 18-2 0,-18-18 3 15,26 7 3-15,-8-9-3 0,3-3 2 0,6-5-5 16,2-4-1-16,1-2 1 0,4-6 0 0,0-1 7 16,3-2-9-16,-6 0 5 0,0-1-3 0,-6 2 3 15,-3 0-2-15,-4 4 2 16,-1 5-4-16,-3-5 8 0,-14 20-5 0,18-26 11 16,-18 26-4-16,0 0-4 0,0 0-1 0,0 0 0 15,0 0 1-15,0 0 0 0,-17 9-1 0,17-9-8 16,-22 35 8-16,10-7-9 0,-1 0 11 0,0 1-6 15,1 0 4-15,3-5-4 0,1-2 0 0,8-22-5 16,-5 30-6-16,5-30-10 0,14 21-9 16,-14-21-12-16,31 8 0 0,-3-10-13 0,2-10-29 15,16 1-53-15,-12-18-116 0,25-5-299 0,-4 10 13 16,-4-8 304-16</inkml:trace>
  <inkml:trace contextRef="#ctx0" brushRef="#br0" timeOffset="7485.418">18834 409 1703 0,'-32'34'77'0,"7"-1"-69"15,-2 9 5-15,4 7 1 0,0 0-1 0,1 0 28 16,2-8-16-16,3-3-18 0,5-6 3 0,2-3-42 16,6 0 10-16,1-6-4 0,8 0-15 0,-5-23-14 15,17 34-36-15,-17-34-22 0,29 24-44 0,-29-24-45 16,42 8-63-16,-18 3-192 15,-3-13 30-15,20 8 405 0</inkml:trace>
  <inkml:trace contextRef="#ctx0" brushRef="#br0" timeOffset="8141.6763">19263 722 1481 0,'-28'0'76'16,"8"0"-28"-16,-8 0 3 0,6 1-8 0,-5 2-18 15,3-3-29-15,-3 2 33 0,3 5-28 0,-3 4 36 16,5 5-2-16,1 2-11 0,4 4-1 0,0 0-2 16,3 4 3-16,0 0-5 0,3 0 7 0,3 0-15 15,4-2 3-15,2-6-12 0,3 0 2 16,-1-18-4-16,11 25 1 0,-11-25-5 16,23 20 3-16,-23-20-1 0,36 8 3 0,-11-8 5 15,0-2-6-15,6-3 3 0,-1-5-3 0,2-4 2 16,2-3-2-16,-1-4 3 0,-1 0-5 0,1-4 3 15,-5 1-2-15,-2-1 2 0,-2-2 0 0,-4-3 4 16,-3 7-7-16,-4-4 2 0,-3 6-9 0,-10 21-8 16,12-35 9-16,-12 35-6 0,0-19 14 0,0 19 2 15,0 0 6-15,0 0-6 0,-17-9-4 16,17 9-10-16,-17 17 8 0,17-17-5 16,-23 31 7-16,12-9 19 0,-3 4-17 0,1 0 16 0,3 3-8 15,2-4-10-15,0-3 5 0,5-5-3 16,2 0 0-16,1-17 0 0,7 23 4 0,-7-23-6 15,21 16 1-15,-21-16 5 0,35 8-5 0,-11-12 10 16,4-2-1-16,4-4-4 0,1 0 0 16,3-5 0-16,0 0-2 0,1-1-1 0,-1-10 0 15,0 8 1-15,-5 1-2 0,-3-2 3 0,-6 11 2 16,-5-4-5-16,-17 12-2 0,22-11 3 0,-22 11-5 16,0 0 7-16,0 0-1 0,0 0-1 0,0 0 1 15,0 0-1-15,-12 21 2 0,0-2-6 0,-4 7 4 16,-2 6-6-16,-2-2 6 0,1 5 0 0,1-7 1 15,2-3-4-15,5-3 10 0,11-22-9 16,-11 25 6-16,11-25-6 0,0 0-3 16,0 0 9-16,0 0-7 0,0 0 10 0,19 12-7 15,-19-12-1-15,0 0 0 0,19-21 0 0,-8 4 0 16,1-1 0-16,-1-4 0 0,1-2 0 0,-4 1 0 16,0-3 0-16,-1 6 0 0,0-5 0 0,2-1 0 15,-2 0 0-15,3 1 0 0,2 7 0 0,0-1 0 16,6 3-14-16,1-1-4 0,4 1 16 15,2 3-34-15,8 3-17 0,-5-3-32 0,15 4-63 16,-20-5-150-16,18 15-314 0,-4-3 30 0,-7 2 384 16</inkml:trace>
  <inkml:trace contextRef="#ctx0" brushRef="#br0" timeOffset="8751.4683">20453 870 1091 0,'7'-17'373'16,"-7"17"-268"-16,3-25-39 0,-3 25-13 0,5-21-14 15,-5 21-1-15,0 0-6 0,0 0 2 16,0 0-4-16,0 0-5 0,0 0-6 0,0 0-9 15,-19 9-4-15,19-9-4 0,-18 31 0 0,5-10-2 16,1 5 6-16,-1 0-5 0,2-3 3 0,-2 4-5 16,2-5 4-16,-1 1-7 0,2 0 8 0,2-5-5 15,4 0 8-15,4-18-4 0,1 23-3 16,-1-23-3-16,0 0-4 0,12 17 2 0,-12-17 5 16,0 0 3-16,27-6 0 0,-27 6-2 0,27-29-2 15,-12 8 4-15,1-1-4 0,1 1 6 0,0-2-8 16,0-3 2-16,-3-3-3 0,0-1 6 0,0 1-4 15,-2 1 4-15,-3-1-7 0,1 5 9 0,-3-3-6 16,1 9 6-16,-8 18 0 16,9-20 3-16,-9 20-8 0,0 0 12 0,0 0-16 15,0 0 5-15,0 0 27 0,0 0-33 0,0 0 6 16,0 0-11-16,-12 31-15 0,6-12 16 0,1 4 13 16,3-2-1-16,0 0 1 0,2-5-4 0,0-16 1 15,8 27-4-15,-8-27 3 0,18 23-1 0,-18-23 4 16,32 15-1-16,-9-18 5 0,4 4 1 0,3-4 0 15,3-3 2-15,2-2-7 0,-1-2 1 16,2-3-2-16,-1 5 0 0,0-7-5 0,-1-1 8 16,-3 1-4-16,-5-2 2 0,-4 7 3 0,-5 0-3 15,-17 10-3-15,25-19 5 0,-25 19-4 16,0 0 2-16,0 0 1 0,0 0 0 0,0 0 2 16,0 0-7-16,0 0 1 0,-5 20 0 0,5-20-5 15,-17 32 3-15,5-12 3 0,-1 5-5 0,0-3 7 16,0 2-13-16,0-1-1 0,1-2-14 15,3-2-1-15,1-1-11 0,8-18-6 0,-3 28-36 16,3-28-31-16,0 0-73 0,0 0-96 0,0 0-245 16,29 10 20-16,-29-10 371 0</inkml:trace>
  <inkml:trace contextRef="#ctx0" brushRef="#br0" timeOffset="9111.0959">21245 808 1176 0,'-24'26'316'0,"5"-16"-225"16,19-10-25-16,-27 16-10 0,27-16-10 0,-20 17-9 16,20-17-6-16,-15 18-10 0,15-18 2 0,-10 23-10 15,10-23 0-15,-1 24 1 0,1-24-1 0,8 27-3 16,-8-27 6-16,15 28-8 0,-15-28 4 16,23 26-1-16,-23-26-4 0,32 26 3 0,-14-14-2 15,4-4-6-15,2-2-1 0,0-3-1 0,3-2 1 16,-1-2 1-16,-3-1 1 0,0-4 1 0,-4-1-7 15,0-3 5-15,-2-2-3 0,-17 12 1 0,30-31 2 16,-18 13-2-16,-1-3-3 0,-4 2-2 0,-1-5-6 16,-3 1 9-16,-4 0-7 0,-1-4 4 15,-2 6-6-15,-1-5-3 0,-4-1-15 16,-1 8 6-16,-3-4-5 0,13 23 6 0,-30-15 14 16,11 15-2-16,1 4 48 0,-4-3-42 0,2 7 5 15,0 0 7-15,1 5-42 0,4 7 29 0,15-20-23 16,-22 31-50-16,22-31-48 0,0 0-82 0,0 0-75 15,22 1-174-15,4 3-20 0,-7-11 300 0</inkml:trace>
  <inkml:trace contextRef="#ctx0" brushRef="#br0" timeOffset="9314.5431">22035 317 1261 0,'-29'25'340'0,"-2"-1"-286"16,7 4-28-16,-2 6 7 0,4 6 10 0,-3 0-9 16,5 1-6-16,0 3-5 0,5-1 15 0,5-2-12 15,2 2-32-15,4-8 3 0,2-1-48 0,3-1 3 16,-3-5-10-16,10 1-45 0,-10-9-27 0,15 4-73 16,-14 0-338-16,3-6 33 0,10 3 254 0</inkml:trace>
  <inkml:trace contextRef="#ctx0" brushRef="#br0" timeOffset="9643.0725">21655 729 1498 0,'21'-1'255'0,"-21"1"-213"0,0 0-33 15,0 0 3-15,23 2-31 0,-23-2 35 0,30-6-35 16,-9 9 29-16,2 0 30 0,3 1-20 0,2-5-12 15,-1 2 17-15,2-5-48 0,-1 4 9 0,-2-1 21 16,0-2-26-16,2 0 28 0,-5 0 4 0,1-2 0 16,-4 2 6-16,-3 2-4 0,-17 1-1 0,22-2-6 15,-22 2 3-15,0 0 6 0,0 0-1 16,0 0-3-16,0 0 2 0,0 0-13 16,0 0 5-16,0 0-2 0,0 0-5 0,0 0 3 15,-19 25-7-15,19-25 4 0,-27 32 3 0,12-7-1 16,-1 2 0-16,2 3 2 0,1 0-13 0,1-2 2 15,5-2-17-15,-2 0-1 0,7-4-16 0,-2-5-6 16,4-17-24-16,6 20-27 0,-6-20-44 0,17 1-64 16,11-2-155-16,-6-4-171 0,-5-8 61 15,16 4 471-15</inkml:trace>
  <inkml:trace contextRef="#ctx0" brushRef="#br0" timeOffset="9814.9454">22119 356 1444 0,'0'0'275'0,"-31"12"-229"16,31-12-41-16,-19 11 3 0,19-11-16 16,0 0 1-16,0 0-12 0,-8 19-37 0,8-19-8 15,10 19-26-15,-10-19-12 0,0 0-18 0,38 23-28 16,-38-23-52-16,35 17-72 0,-11 2-142 0,-10-2 137 16,25 5 277-16</inkml:trace>
  <inkml:trace contextRef="#ctx0" brushRef="#br0" timeOffset="10393.0755">22363 700 1305 0,'0'0'199'0,"-34"21"-88"15,34-21-55-15,-39 19 19 0,21-1-16 0,-5 0-27 16,2 2 2-16,0-1-13 0,4-2 6 0,17-17-9 16,-25 31-6-16,25-31-4 0,-11 27-9 0,11-27-2 15,1 25 4-15,-1-25-2 0,12 23 5 16,-12-23-4-16,27 21-1 0,-10-14-4 0,1 2 6 15,3-6-3-15,1-1-8 0,3-1-2 0,3-2-1 16,0-3-2-16,-1-2 9 0,-1-3-4 0,-6-5-7 16,0 1 5-16,-20 13-7 0,30-33 9 0,-20 15-3 15,-3 0 5-15,-3 0 0 0,-3-3 1 0,-5-1-9 16,0 5-1-16,-4-4-10 0,2 2 4 16,6 19 5-16,-16-23 10 0,16 23 45 15,0 0-16-15,-20-12 36 0,20 12-20 0,0 0-9 16,0 0-8-16,0 0-41 0,0 0 28 0,0 0-6 15,0 0 8-15,0 0 32 0,0 0-31 0,20 16-28 16,-20-16 39-16,28 1-30 0,-9-1 33 0,2-1 6 16,3 1-14-16,1 1 11 0,-1 0-10 0,2 2-6 15,-4-4-11-15,-1-1 0 0,-4 0 0 0,-17 2 0 16,24 4 0-16,-24-4 0 0,0 0 0 16,0 0 0-16,0 0 0 0,0 0 0 0,0 0 0 15,0 0 0-15,0 0 0 0,5 21 0 16,-5-21 0-16,-11 29 0 0,1-8 0 0,-1-2 0 15,-3 3 0-15,-1 2 0 0,3-3 0 0,0-4 0 16,12-17 0-16,-15 26 0 0,15-26 0 0,0 20 0 16,0-20 0-16,0 0-4 0,19 12 8 15,-19-12-14-15,30-9 10 0,-11-1 0 0,8-4-1 16,2-6 4-16,6-5 0 0,4 0-1 0,-1-3 1 16,-2 3-3-16,-5 3 0 0,-4 3 0 0,-4 4 0 15,-5 4 0-15,-1 5 0 0,-17 6 0 0,19-1 0 16,-19 1 0-16,0 0 0 0,0 0 0 0,0 0 0 15,-1 24 0-15,-7-2 0 0,-4 6 0 0,-2 5 0 16,-3-11-27-16,5 3-40 16,12-25-53-16,-15 31-147 0,-2-18-366 0,17-13 23 15,-5 31 288-15</inkml:trace>
  <inkml:trace contextRef="#ctx0" brushRef="#br0" timeOffset="10518.0724">23186 1000 1682 0,'23'1'221'0,"-23"-1"-158"15,0 0-38-15,-10-17-19 0,10 17-26 16,-16-21-28-16,-3-1-76 0,17 5-186 0,-14-4-321 16,0 2 15-16,-1 6 369 0</inkml:trace>
  <inkml:trace contextRef="#ctx0" brushRef="#br0" timeOffset="12361.8399">9773 2148 209 0,'0'0'66'0,"0"0"-18"0,0 0-8 15,0 0-3-15,0 0 10 0,0 0 2 0,0 0 10 16,0 0 2-16,0 0 5 0,0 0-4 15,0 0 5-15,0 0 0 0,0 0 4 16,0 0-4-16,0 0 0 0,0 0-6 0,0 0-5 16,0 0-9-16,0 0-11 0,0 0-8 0,0 0-4 15,0 0 0-15,-13-17 1 0,13 17 0 0,0 0-3 16,0 0-4-16,0 0-3 0,0 0-4 0,0 0-2 16,0 0-3-16,-11-17 1 0,11 17-1 0,0 0 0 15,0 0 0-15,0 0 1 0,-1-17 1 0,1 17 4 16,0 0 1-16,0 0 2 0,0 0-2 15,0 0-3-15,0 0-3 0,0 0-3 0,0 0-1 16,0 0-1-16,0 0-1 0,-19-14 0 16,19 14 1-16,0 0 0 0,0 0 0 0,0 0 1 15,-19-7 1-15,19 7 3 0,0 0 0 0,0 0 3 16,0 0-3-16,-18-18-2 0,18 18-2 0,0 0 1 16,0 0 0-16,-12-17 1 0,12 17 0 15,-5-19-1-15,5 19-1 0,-5-18 1 0,5 18-4 16,0 0 3-16,0 0-3 0,-15-18 2 0,15 18-1 15,0 0 0-15,0 0 0 0,-21-16 0 0,21 16-1 16,0 0 1-16,-18-11 8 0,18 11-39 0,0 0 40 16,-21-12-40-16,21 12 30 0,0 0 1 0,-17-18-1 15,17 18-1-15,0 0 1 0,-16-22 1 0,16 22 0 16,-10-17 6-16,10 17-4 16,-11-20 5-16,11 20-4 0,0 0 1 0,-15-22-2 15,15 22 1-15,0 0-3 0,-19-23 1 0,19 23-1 16,0 0-1-16,-20-19 1 0,20 19 0 0,0 0 0 15,-23-13 0-15,23 13-1 0,-19-7 1 0,19 7-1 16,-19-7 0-16,19 7-1 0,-18-7 2 0,18 7-1 16,-17-11 3-16,17 11-3 0,-17-12 2 0,17 12-2 15,-17-12 2-15,17 12-3 0,0 0 3 16,-22-23-3-16,22 23 2 0,-12-17-1 0,12 17 2 16,-13-20-2-16,13 20 1 0,-12-21-2 0,12 21 2 15,-11-23-2-15,11 23 3 0,-12-20-2 0,12 20 2 16,-13-18-3-16,13 18 4 0,-15-17-3 15,15 17-5-15,-18-13-1 0,18 13-1 0,-18-12 0 16,18 12 9-16,0 0-2 0,-25-20 2 16,25 20-4-16,-18-12 2 0,18 12-1 0,-17-17 2 15,17 17-2-15,-18-14 1 0,18 14 0 0,0 0 1 16,-23-18-1-16,23 18 2 0,0 0-5 0,-22-18 5 16,22 18-4-16,0 0 2 0,-18-16 0 0,18 16-1 15,0 0 1-15,0 0-7 0,-22-13-14 0,22 13-25 16,0 0-41-16,0 0-87 0,-29-12-190 0,29 12-176 15,0 0 83-15,-25-16 457 0</inkml:trace>
  <inkml:trace contextRef="#ctx0" brushRef="#br0" timeOffset="15989.216">9712 2035 347 0,'0'0'24'15,"0"0"-7"-15,0 0 0 0,0 0-2 0,0 0-5 16,0 0-1-16,-19 3-5 0,19-3-1 0,0 0 0 16,0 0 10-16,0 0 7 0,0 0 14 0,-19 20 1 15,19-20 4-15,0 0-3 0,0 0 2 0,-15 25 2 16,15-25 4-16,0 0 3 0,-12 16-1 16,12-16-8-16,0 0-9 0,0 0-15 0,0 0-9 15,0 0-6-15,0 0-2 0,0 0-1 0,0 0-11 16,0 0-15-16,0 0-18 0,0 0-10 15,0 0-20-15,0 0-10 0,0 0-52 0,0 0-54 16,0 0-73-16,0 0 267 0</inkml:trace>
  <inkml:trace contextRef="#ctx0" brushRef="#br0" timeOffset="16286.025">9665 2096 214 0,'0'0'33'0,"0"0"-9"0,0 0 0 0,-18 14 11 16,18-14 7-16,0 0 8 0,0 0-9 0,0 0-7 15,-19 17-12-15,19-17-3 0,0 0 1 0,0 0 6 16,-18 15 2-16,18-15 6 0,0 0-2 0,-17 9 0 15,17-9-5-15,0 0-4 0,-24 14-6 16,24-14-4-16,-19 8-5 0,19-8-7 0,-23 12-1 16,23-12-14-16,-24 16-17 0,24-16-36 0,-32 23-51 15,11-16-121-15,13 16-63 0,-24-20 275 0</inkml:trace>
  <inkml:trace contextRef="#ctx0" brushRef="#br0" timeOffset="19069.8958">15279 5574 430 0,'0'0'58'16,"-14"29"-31"-16,14-29-17 0,-10 24-8 0,10-24-2 16,-1 17-1-16,1-17-1 0,0 0-5 15,11 18-1-15,-11-18 0 0,0 0 2 0,21 11 2 16,-21-11 3-16,21 4 0 0,-21-4 2 0,21 0-1 15,-21 0-17-15,19-1-3 0,-19 1 3 0,0 0-3 16,20 3 22-16,-20-3 3 0,0 0 14 0,0 0 18 16,0 0 14-16,0 0 18 0,0 0-1 15,3 18 10-15,-3-18-2 0,0 0 7 0,0 0-22 16,0 0 20-16,0 0-8 0,0 0 0 16,-18 9 6-16,18-9-21 0,0 0-9 0,0 0-4 15,0 0-5-15,0 0-5 0,0 0-8 0,0 0-6 16,0 0 3-16,0 0-4 0,-13-18 1 0,13 18-4 15,0 0-8-15,0 0-4 0,-4-20-1 0,4 20-1 16,0 0 2-16,-7-18 2 0,7 18 3 0,0 0-1 16,-11-22 5-16,11 22-2 0,0 0 1 15,-17-21 0-15,17 21 1 0,0 0-3 0,-23-20 4 16,23 20-2-16,-19-11 2 0,19 11-2 0,-20-10-2 16,20 10-4-16,-23-15 0 0,23 15-3 0,-25-19 1 15,25 19-2-15,-23-25 0 0,23 25-3 16,-23-32 2-16,12 12-5 0,1 0 5 0,0-2-5 15,0 2 6-15,0-2-6 0,-1 0 5 0,0-1-5 16,-1 0 3-16,-1 0 0 0,0 1 2 16,-1 1-5-16,-1 0 6 0,-1 0-8 0,1 1-11 15,-2-1 30-15,-2 2-28 0,2-2 29 0,-2 2-12 16,-2 0-4-16,1-1 3 0,-1 2-4 0,-1-1 5 16,0-2-6-16,1 1 5 0,-2-1-6 0,1-2 6 15,1 0-5-15,-1-2 6 0,1-3-6 0,-1-1 6 16,0-1-7-16,0 0 7 0,-2 1-6 0,2-2 5 15,0 1-7-15,0-1 7 0,2-2-7 16,-2 3 8-16,1-2 11 0,-2 2-27 16,1 0 26-16,1 0-26 0,-2 1 8 0,-1 0 9 15,0 1-6-15,-2 1 5 0,2 0-4 0,-1 1 4 16,-1 0-6-16,0 0 5 0,1-2-5 0,-2 1 5 16,0 0-5-16,2 1 6 0,-2 1-6 0,0-2 6 15,0 1-7-15,-1-1 6 0,0-1-6 16,0 0 7-16,0 1-7 0,2-2-11 0,-1-2 28 15,1 1-27-15,2 0 26 0,1 0-8 0,-3 1-6 16,3 0 5-16,-2 1-9 0,3-1 6 0,-1 1-7 16,0-1 7-16,2 0-3 0,-1-1 6 0,-1 1-6 15,1 1 6-15,0 0-7 0,-2 1 6 16,1 0-5-16,0 0 6 0,-2-1-5 0,2 0 7 16,0 1-5-16,-1 0-13 0,0 2 30 15,-1-2-31-15,1-1 28 0,0-1-11 0,2-1-7 16,-1-2 7-16,1 2-7 0,0 0 6 0,-1-2-6 15,2 1 7-15,0 1-6 0,1 0 6 0,0 1-7 16,1 1 6-16,2 1-6 0,-2-1 5 0,2 3-3 16,0 1 4-16,-1 0-6 0,2 1 5 0,-1 1-4 15,0 2 4-15,-1 1-9 0,18 19-4 0,-34-33 3 16,34 33-40-16,-34-26-5 0,34 26-57 16,-34-22-54-16,34 22-120 0,-21 4-243 0,21-4 59 15,-17-6 343-15</inkml:trace>
  <inkml:trace contextRef="#ctx0" brushRef="#br0" timeOffset="20523.0385">9657 2160 545 0,'0'0'101'0,"0"0"-65"0,0 0-28 0,0 0-1 16,0 0 13-16,0 0 9 0,0 0 8 16,0 0-1-16,0 0-5 0,0 0-2 0,0 0 9 15,0 0 11-15,0 0 16 0,0 0 6 0,0 0 1 16,0 0-14-16,0 0-14 0,0 0-12 0,0-22-8 15,0 22-1-15,0 0 0 0,-6-20-7 16,6 20-2-16,-6-21-5 0,6 21 1 0,-10-22-6 16,10 22 2-16,-13-25-1 0,13 25 4 0,-17-26 0 15,17 26 1-15,-22-24-3 0,22 24 3 0,-27-24-1 16,10 13 4-16,17 11 8 0,-33-23-41 0,33 23 39 16,-34-23-41-16,17 11 28 0,-1-1 4 0,0 0-5 15,-1-4 5-15,1 1-4 16,-1-1 2-16,-1-2-4 0,2 0 3 0,0-1-3 15,-2-3 5-15,1 0-11 0,-2-1 5 0,3-2-6 16,-2 2 8-16,5 0-1 0,-4-1 7 0,1 4-7 16,-1-1 3-16,-1 3-6 0,1 0 2 0,-2-1-4 15,0 2 2-15,0 1-2 0,0 0 4 0,-1 2-3 16,0-1 4-16,-1 0-7 0,-1 2 5 0,-1-3-4 16,2 2 3-16,0-2-2 0,0 0 4 15,2 2-5-15,1-5 4 0,-2 1-4 0,1-2 6 16,-1-2 30-16,2 0-29 0,0 0 34 15,2-1-35-15,0 0 1 0,-1 0 4 0,2-2-9 0,2 0 6 16,0 2-8-16,0-3 7 0,1 4-9 16,-2 0 6-16,0 0-5 0,0 1 3 0,-1 1-7 15,1-1 10-15,-2 0-9 0,-1 4 6 0,1-3-1 16,-2 1 4-16,2 3-5 0,-2-3 7 16,0 12 10-16,0-3-14 0,0 3 14 0,-1-2-15 15,0-5-1-15,1 3-1 0,0-1 5 0,1 2-5 16,0-1 3-16,19 12-3 0,-31-20-3 0,31 20 4 15,-27-22 3-15,27 22-1 0,-23-18 2 0,23 18-2 16,-18-14-6-16,18 14 4 0,0 0-2 0,0 0 3 16,-19-7 0-16,19 7 0 0,0 0 1 15,0 0-9-15,0 0-6 0,0 0-6 0,0 0-7 16,0 0 7-16,0 0 6 0,0 0 3 16,0 0 7-16,0 0 0 0,0 0 3 0,0 0 0 15,16 18 1-15,-16-18-1 0,0 0 0 0,0 0 0 16,0 0 0-16,0 0-5 0,0 0-18 0,0 0-17 15,0 0-27-15,0 0-26 0,0 0-46 0,0 0-52 16,0 0-79-16,0 0-114 0,9 17 2 16,-24 4 383-16</inkml:trace>
  <inkml:trace contextRef="#ctx0" brushRef="#br0" timeOffset="21101.2065">8058 710 577 0,'0'0'103'0,"0"0"-40"16,-11-22-22-16,11 22 47 0,0 0-17 0,-12-19 35 15,12 19-8-15,0 0-11 0,0 0-14 0,0 0-10 16,-17-15-10-16,17 15-10 0,0 0-3 16,0 0-12-16,0 0-2 0,0 0-3 0,0 0-6 15,0 0 0-15,0 0-7 0,0 0-6 0,0 0-5 16,0 0-1-16,0 0-5 0,0 0 7 0,-13 22 3 16,13-22 1-16,2 27 34 0,-2-7-36 15,-2 0-16-15,1 3 14 0,-1 4-36 0,-2 2 44 16,2 3 16-16,-2-1-12 0,2-1 7 0,-2-2-11 15,2 1 7-15,-2-6-7 0,2-3 8 0,0-3-11 16,2-17 1-16,0 18-4 0,0-18-4 0,0 0 3 16,0 0-3-16,0 0 1 0,0 0 2 0,0 0 3 15,0 0 7-15,6-18 8 0,-1 1-6 16,-1-8 4-16,1-4-12 0,0-2 4 16,1-5-5-16,-3-1 8 0,2 2-14 0,-2-1-18 15,2 0 44-15,-3 3-13 0,0-7 16 0,0 3 14 16,-1-1-37-16,-1 3-3 0,0 9-2 0,0 4 4 15,0 22-4-15,1-20 7 0,-1 20 1 0,0 0-6 16,0 0 3-16,0 0-11 0,0 0 6 0,0 0 1 16,0 0 0-16,16 31 8 0,-4-8-6 15,1 6-3-15,4-1 0 0,3-1 1 0,2 4 2 16,3-6 3-16,4-2-15 0,4-7 21 0,4-7-25 16,4-1 15-16,2 0 0 0,0-4-10 0,1 4 9 15,4-5-16-15,-2-3-7 0,4 2-13 16,-5-9-34-16,9 3-80 0,-18-9-94 0,20-10-235 15,-10 22-64-15,-16-4 181 0</inkml:trace>
  <inkml:trace contextRef="#ctx0" brushRef="#br0" timeOffset="21273.0462">8919 813 2019 0,'-29'19'27'0,"10"-15"-26"0,19-4-1 0,-23 1 0 16,23-1 0-16,0 0 0 0,-18-17 0 15,18 17 0-15,0 0 0 0,-15-19 0 0,15 19-33 16,-1-20-54-16,1 20-76 0,5-35-140 16,-5 35-269-16,30-18-3 0,-12 5 262 0</inkml:trace>
  <inkml:trace contextRef="#ctx0" brushRef="#br0" timeOffset="22867.0953">12802 2814 476 0,'0'0'128'0,"-17"16"-22"0,17-16 0 16,0 0-9-16,0 0 6 0,0 0-5 0,0 0-12 16,0 0-17-16,0 0-11 0,0 0-12 0,0 0-6 15,0 0-5-15,-16-23 0 0,16 23-6 0,0 0-3 16,-5-22-5-16,5 22-2 0,-2-17-2 0,2 17 2 16,0 0-3-16,-4-22-1 0,4 22-2 15,0 0 1-15,0 0 0 0,0 0 0 0,0 0-4 16,0 0-5-16,0 0-1 0,-11 26-6 0,6-7 4 15,0 5-4-15,-1 5 7 0,-2 2-3 16,-1 4 12-16,-2 1-3 0,0 0 11 0,0-2-11 16,3-1 5-16,1-4-8 0,1-1 5 0,1-5-6 15,4-4 5-15,1-19-7 0,-2 25 2 0,2-25-5 16,0 0 1-16,0 0-2 0,0 0 0 16,0 0 3-16,17 0 5 0,-17 0 6 0,17-29-3 15,-3 4 4-15,-1-6-11 0,3-8 3 0,2-5-7 16,0-2 9-16,1 0-6 0,-4 0 10 0,1 3-8 15,-2 5 7-15,-2 5-7 0,-1 1 6 0,-2 5-6 16,-1 6 2-16,-8 21-4 0,11-27-12 0,-11 27 11 16,0 0-13-16,0 0 13 0,0 0 12 15,0 0-14-15,0 0 12 0,17 16-12 16,-17-16-2-16,22 32 4 0,-9-12-3 0,4 0 2 16,5-1-2-16,0-3 2 0,5 0-2 0,5-3 2 15,5 0-2-15,7-5 0 0,4-2-5 0,6-5-12 16,7-1-21-16,-1-9-44 0,16 12-110 0,-21-12-417 15,19-2-6-15,-4 0 138 0</inkml:trace>
  <inkml:trace contextRef="#ctx0" brushRef="#br0" timeOffset="24071.3967">11637 4103 1004 0,'-32'-9'167'0,"32"9"-85"0,0 0-10 0,0 0-10 16,0 0-7-16,0 0-5 0,-3-28-2 0,3 28-5 15,13-29-4-15,0 11-8 0,2-8-1 0,6 1-10 16,3-6-16-16,4 0 29 0,1-1-30 16,4 3 27-16,-3 0-12 0,1 4-13 15,-5 5 2-15,0 4-7 0,-7 5 2 0,-19 11-2 16,26-9 0-16,-26 9-1 0,0 0 1 0,0 0 2 15,0 0 0-15,10 26 2 0,-13-7-3 0,-2 4 3 16,-2 6-7-16,-4 5-8 0,-2 4 25 0,-2 3-25 16,2 3 26-16,2 3-8 0,1 2-12 0,3 3 12 15,2-1-12-15,3-3 10 0,3-5-8 0,2-7 7 16,6-5-6-16,3-6 7 0,5-6-6 16,3-4 5-16,3-9-1 0,5-4 5 0,2-9 9 15,4-5 0-15,3-10 11 0,2-5-4 0,-3-7 6 16,-2-3-8-16,-4-7 5 0,0 0-14 0,-6-2 4 15,-1 0-13-15,-5 2-4 0,-2 1 0 16,-4-1 0-16,-2 3 0 0,-3 0 0 0,-2 1 0 16,-2 1 0-16,-2 1 0 0,0 1 0 15,-1 1 0-15,1 2-9 0,-1 3-15 0,4 5-4 16,-2 2-11-16,-2 24-4 0,4-29-43 0,-4 29-88 16,0 0-109-16,17 7-183 0,-17-7-76 0,6 20 190 15</inkml:trace>
  <inkml:trace contextRef="#ctx0" brushRef="#br0" timeOffset="24461.9947">12734 4293 957 0,'-9'-18'234'0,"9"18"-169"0,0 0-8 0,0 0 9 16,0 0 7-16,0 0-5 0,-28-4-10 15,28 4-5-15,0 0-1 0,-24 13-3 16,24-13-4-16,-27 12-4 0,27-12-7 0,-31 21-3 15,12-5-2-15,2 2-1 0,-3 3-3 0,1 2-1 16,1-1-8-16,2 1 1 0,3 0-7 0,3-4-11 16,4-2 7-16,6-17-12 0,0 26 19 0,0-26-12 15,16 22 1-15,-16-22-2 0,35 15 0 0,-10-12 0 16,4-5 0-16,1-7-17 0,7-3-32 0,-1-11-8 16,15 10-124-16,-23-11-418 0,21-4-6 15,-10-5 67-15</inkml:trace>
  <inkml:trace contextRef="#ctx0" brushRef="#br0" timeOffset="27243.313">15320 5781 256 0,'0'0'145'0,"0"0"6"0,-6 18-7 15,6-18-7-15,0 0-19 0,0 0-31 0,0 0 3 16,-2 19-28-16,2-19 10 0,0 0-13 0,0 0-12 15,0 0-11-15,0 0-14 0,0 0-7 0,0 0-5 16,0 0-1-16,0 0 17 0,0 0 8 16,0 0 10-16,0-20 19 0,0 20-49 15,2-21 25-15,-2 21-44 0,4-23 18 0,-4 23 7 16,4-29-2-16,-3 12 5 0,-1 17-9 0,2-31 0 16,-2 31-8-16,-1-33 4 0,0 16-5 0,0 0 5 15,1 17-3-15,-2-34 2 0,1 17-6 0,0-1 2 16,0-1-6-16,0-3 4 0,1-1-4 0,0 0 2 15,0-2-3-15,0-1 4 0,0 0-5 16,1-1 5-16,0-1-5 0,0 1 5 0,0-2-5 16,1 0 6-16,-1-2-6 0,0 2-12 0,-1-1 29 15,1 1-28-15,-1 0 29 0,2 1-12 0,-4 2-5 16,1-1 5-16,-1 2-1 0,-1-1 7 0,1 2-3 16,-1 0 6-16,0 0-7 0,-1-2 2 15,0 1-5-15,0-1 4 0,0 0-6 0,0-1 4 16,1 2-7-16,-1-2 5 0,2 1-4 15,-1-2 5-15,-1-1-4 0,3 1 3 0,-1 0-5 16,1-1-10-16,-1 0 25 0,0-1-23 0,1 1 24 16,-2-1-9-16,2-1-5 0,0 2 5 0,1 0-5 15,-3 0 6-15,3 1-5 0,-2-1 6 0,0 0-6 16,-1 2 6-16,0-1-6 0,-1 2 4 0,-1 1-5 16,1 1 5-16,1 0-5 0,-1-1 4 0,0 0-5 15,0-3 6-15,0 2-6 0,-1-2-9 16,1-1 25-16,2 0-26 0,0 0 25 0,0-1-9 15,1-2-6-15,1-1 5 0,-1 1-6 16,1-1 6-16,0 0-7 0,1-2 8 0,0 0-6 16,2-1 4-16,-1 0-4 0,1 3 4 0,-2-1-5 15,0 2 6-15,-1 0-6 0,0 2 7 0,0 0-6 16,0 1-8-16,-1 1 25 0,-2 0-24 16,1 0 23-16,0-1-9 0,0 0-6 0,0 1 6 15,-1 2-6-15,0-3 5 0,0 1-5 0,1-1 5 16,-1 1-6-16,1 0 5 0,0 0-5 0,0 2 5 15,0-1-6-15,2 2 5 0,-2-1-4 0,0 3 3 16,1-1-3-16,0 1 5 0,0 2-5 0,1-2 4 16,0 1-6-16,1 0-15 0,0 0 28 15,0 0-26-15,2 1 28 0,-1 1-8 16,-1 3-4-16,-1 17 2 0,3-24-2 0,-3 24 2 16,0 0-1-16,0 0 2 0,0 0-1 0,0 0-2 15,0 0-1-15,0 0-4 0,0 0-7 0,0 0-11 16,0 0-15-16,-3 30-29 0,3-30-22 0,0 32-44 15,0-32-101-15,0 0-293 0,3 28 30 0,-3-28 200 16</inkml:trace>
  <inkml:trace contextRef="#ctx0" brushRef="#br0" timeOffset="28120.2377">15170 3631 389 0,'0'0'164'0,"0"0"-86"0,0 0-6 15,15-22 1-15,-15 22 0 0,0 0 0 16,5-26-4-16,-5 26-2 0,0 0-1 0,0 0-4 16,2-24 1-16,-2 24-2 0,0 0-2 0,0 0-6 15,0 0-8-15,0 0-10 0,0 0-9 0,0 0-8 16,-20-5-8-16,20 5-6 0,0 0-2 0,-25 25 0 15,25-25-2-15,-25 31 4 0,12-10-4 0,-2 0 11 16,-2 0 0-16,0 4 8 0,-2-1-1 16,3 4 9-16,-2-2-3 0,2 3 7 15,0-6-7-15,4 0 0 0,-1-6-6 0,13-17-20 16,-15 18 29-16,15-18-37 0,0 0 12 0,0 0-2 16,0 0-16-16,0 0 37 0,0 0-11 0,16-24 20 15,-4 2-12-15,3-4-8 0,0-8 6 0,5-1-7 16,-1-4 10-16,3-3-7 0,-1-1 10 0,1 1-9 15,-2-1 7-15,1 4-9 0,-3 6 3 16,1 4-9-16,-4 6 1 0,-2 6-5 0,-13 17 1 16,13-17-2-16,-13 17 1 0,0 0-1 0,0 0 0 15,0 0 2-15,12 20-2 0,-6-3 3 0,3 4-5 16,-2 4 4-16,1 4-4 0,2 4 5 0,-3 0-5 16,3 0 5-16,1 1-6 0,0-1 5 15,2-2-6-15,2 0 6 0,2-2-13 0,1-4-5 16,2 0-17-16,0-4-16 0,7 7-32 15,-10-17-74-15,22 16-296 0,-17-13-121 0,5-2 23 16,2 6 447-16</inkml:trace>
  <inkml:trace contextRef="#ctx0" brushRef="#br0" timeOffset="29213.9999">15753 4018 960 0,'0'0'331'0,"-3"-25"-265"0,3 25-4 0,13-40 9 15,3 20 15-15,-6-9-40 0,9 5 20 0,-3-7-36 16,6 7 7-16,-1-5 6 0,0 5-10 16,0-1 1-16,0 3-11 0,-4 3-1 0,-17 19-11 15,28-26-2-15,-28 26-4 0,17-12-3 0,-17 12-2 16,0 0 0-16,0 0-1 0,0 0 1 0,0 0 2 15,11 18-2-15,-11-18 1 0,1 30-2 0,-1-8 4 16,-1 4-5-16,1 3 5 0,0 4-7 0,-3 5-9 16,3 4 22-16,0 5-19 0,3 3 20 0,0 2-4 15,2 0-10-15,3 0 9 0,0-4-9 16,2-3 8-16,3-5-9 0,2-7 8 0,2-7-6 16,2-4 5-16,3-5-4 0,1-7 6 15,2-8 3-15,3-6 9 0,-1-9 10 0,5-6 3 16,-3-11 0-16,3-8-29 0,-3-11 0 0,0-7 0 15,0-7 0-15,-2-4 0 0,-1 1 0 0,-3 2 0 16,-6 2 0-16,-5 4 0 0,-5 4 0 16,-3 3 0-16,-4 1 0 0,0 3 0 0,-2 1 0 15,-2 5 0-15,2 5 0 0,-1 3 0 0,3 10 0 16,-1 4 0-16,1 19-20 0,2-20-27 0,-2 20 0 16,0 0-35-16,0 0-50 0,0 0-62 0,38 43-156 15,-23-26-179-15,0 1 44 0,10 12 325 0</inkml:trace>
  <inkml:trace contextRef="#ctx0" brushRef="#br0" timeOffset="29682.7757">16734 4282 1395 0,'-15'-29'147'0,"15"29"-87"0,0 0-13 16,-8-17-2-16,8 17 1 0,0 0-8 15,-15-17-8-15,15 17-7 0,0 0-7 0,-18-2-6 16,18 2-4-16,0 0-1 0,-26 13-5 0,26-13 3 15,-22 20-3-15,22-20 4 0,-23 25 0 0,23-25 4 16,-21 28-1-16,21-28 1 0,-14 25-3 0,14-25 0 16,-9 17-5-16,9-17 1 0,0 0-3 0,0 0 1 15,4 18 0-15,-4-18 2 0,0 0-2 0,0 0 2 16,18 3-1-16,-18-3 0 0,0 0 0 16,25-6 0-16,-25 6 0 0,25-5-1 15,-25 5 2-15,26-2 0 0,-26 2-1 0,22 2 1 16,-22-2 0-16,0 0 2 0,20 14-1 0,-20-14 3 15,0 0-5-15,10 25 2 0,-10-25-1 0,0 24 1 16,0-24-4-16,-6 23-1 0,6-23-7 0,-9 22-2 16,9-22-13-16,0 0-10 0,-7 24-26 0,7-24-30 15,0 0-32-15,0 0-43 0,0 0-29 16,0 0-114-16,6-20-123 0,-6 20 21 0,18-31 359 16</inkml:trace>
  <inkml:trace contextRef="#ctx0" brushRef="#br0" timeOffset="29901.5095">17015 4135 1511 0,'0'0'97'0,"0"0"-36"0,0 0-3 15,0 0 1-15,-22-12-17 0,22 12-20 0,0 0-13 16,-15 22-5-16,15-22-2 0,-15 31 5 0,8-8-2 16,0 2 4-16,-2 4-6 0,3 0 3 0,-1 3-8 15,0-1 6-15,1 2-7 0,0-2 7 0,-1 0-8 16,3-4 4-16,1 0 10 0,1-3-27 0,2-2 23 15,-1-5-38-15,4 0-8 0,-3-17-27 16,10 19-35-16,-10-19-44 0,0 0-106 0,0 0-187 16,17-6-58-16,-17 6 180 0</inkml:trace>
  <inkml:trace contextRef="#ctx0" brushRef="#br0" timeOffset="30073.3831">16940 4373 1291 0,'-20'-11'303'16,"20"11"-199"-16,0 0-48 0,0 0-22 15,0 0-11-15,0 0-7 0,0 0-2 0,14 18 0 16,-14-18-5-16,20 6-2 0,-20-6-5 0,25 3-1 16,-25-3-1-16,31-1-1 0,-31 1-1 0,33-8-12 15,-13 4-16-15,-3-6-16 0,8 5-25 0,-11-12-28 16,15 15-60-16,-19-24-96 0,14 9-247 0,-2 3 18 16,-12-10 274-16</inkml:trace>
  <inkml:trace contextRef="#ctx0" brushRef="#br0" timeOffset="30229.637">17216 4176 1278 0,'-25'16'161'0,"24"7"-60"0,1-23-20 0,-17 36-7 15,6-19-13-15,5 7-9 0,-5-2-15 0,5 2-3 16,-4-1-16-16,4 1-4 0,0-2-8 16,2 0-1-16,0-3-6 0,3-2 1 0,1-17-15 15,0 25-6-15,0-25-15 0,0 0-40 0,20 28-40 16,-20-28-106-16,19-6-252 0,-19 6-65 15,24-18 118-15</inkml:trace>
  <inkml:trace contextRef="#ctx0" brushRef="#br0" timeOffset="30714.016">17328 4285 1464 0,'-16'28'136'0,"-1"-19"-76"16,9 8-3-16,8-17-2 0,-22 30-8 0,22-30-22 15,-16 33-6-15,16-33-5 0,-9 32 0 0,9-32-2 16,-5 26 1-16,5-26-7 0,-2 20 0 16,2-20-4-16,0 0 0 0,0 0-3 0,0 0 0 15,17 12 2-15,-17-12 1 0,0 0 4 16,20-14 3-16,-20 14 2 0,15-25-2 0,-15 25 4 16,14-34-8-16,-7 16 4 0,-2-1-5 0,0-2 3 15,0-1-3-15,-3 2 3 0,2-2-3 0,-1 0 2 16,-2 3-5-16,0-3 2 0,-1 3-4 0,0 1 3 15,0 18-2-15,-1-25 5 0,1 25-1 16,0 0 1-16,0 0-4 0,0 0-1 0,0 0 0 16,0 0 0-16,0 0 0 0,8 25 0 0,-8-25 0 15,11 33 0-15,-4-16 0 0,1 0 0 0,-8-17 0 16,17 30 0-16,-17-30 0 0,24 21 0 16,-24-21 0-16,31 11 0 0,-12-10 0 0,3-3 0 0,2-4 0 15,2-5 0-15,-1-1 0 0,1-5 0 16,-2-1 0-16,-1-4 0 0,-1 2 0 15,-4-1 0-15,-1 3 0 0,-17 18 0 0,24-28 0 16,-24 28 0-16,0 0 0 0,0 0 0 0,13-17 0 16,-13 17 0-16,0 0 0 0,0 0 0 0,0 0 0 15,-6 23 0-15,1-5 0 0,-1 6 0 0,-1 5 0 16,-2 3 0-16,2-1 0 0,-2 3 0 0,1-3 0 16,0 4 0-16,0-4 0 0,5 4-87 15,-6-15-57-15,18 23-203 0,-15-23-261 0,8 0 31 16,-1-1 294-16</inkml:trace>
  <inkml:trace contextRef="#ctx0" brushRef="#br0" timeOffset="32198.9864">12851 2661 759 0,'0'0'261'0,"0"0"-147"16,0 0-35-16,0 0-14 0,0 0-9 0,0 0-12 16,0 0-11-16,0 0-8 0,0 0-5 0,0 0 5 15,0 0 4-15,0 0 7 0,0 0 5 16,0 0-1-16,0 0-1 0,18 8-4 16,-18-8-2-16,0 0-6 0,20-2-5 0,-20 2-5 15,17-4-6-15,-17 4-2 0,24-5-4 0,-24 5-1 16,24-5-1-16,-24 5 0 0,25-1-2 0,-25 1 0 15,25 0-1-15,-25 0 0 0,23 4 2 0,-23-4-2 16,23 6 3-16,-23-6-2 0,26 7 0 0,-26-7 0 16,24 7-1-16,-24-7 1 0,25 6 1 15,-25-6 1-15,28 4 2 0,-28-4 1 0,34-2 0 16,-17-2 2-16,4 0 0 0,0-3-1 0,2 2 0 16,1-2-1-16,1 0-4 0,0 2-1 0,-2-1-1 15,-1 2-14-15,-2-1 14 0,-2 4-14 16,-1 0 14-16,-17 1 0 0,29 1 0 0,-29-1 15 15,26 4-14-15,-26-4 15 0,19 6-15 0,-19-6-2 16,0 0 1-16,19 10 0 0,-19-10 1 16,0 0-2-16,0 0 3 0,20 12-2 0,-20-12 0 15,0 0 1-15,0 0-1 0,0 0 0 0,0 0 1 16,19 9-1-16,-19-9 1 0,0 0 0 0,0 0 0 16,19 0-1-16,-19 0 0 0,0 0 1 0,20-3 0 15,-20 3 4-15,17-3 0 0,-17 3-1 0,20-1 2 16,-20 1-3-16,22-1 2 0,-22 1 0 0,26 0-3 15,-26 0 2-15,31 0-1 16,-31 0-2-16,29 1 2 0,-29-1-2 0,33 2-1 16,-16-2 1-16,1 0-2 0,-1 0 2 0,0 0 1 15,0 0-1-15,1-1 4 0,1 1-1 0,1-1 2 16,0 0 0-16,0-2 0 0,2 1-1 0,-1 0-1 16,1-1 1-16,-1 1-2 0,0-1-1 0,1 1 1 15,0 1-2-15,-1-1 0 0,1 1 0 16,-2 1-1-16,1 0 2 0,0 0-2 0,0 1 1 15,-1 1 1-15,1-1 0 0,0 3 1 0,-2-2-1 16,0 3-1-16,-2 0-1 0,0-1 1 0,1 2-1 16,1-1 0-16,-1-1 0 0,2 0 1 0,-3-2-1 15,1 0 0-15,0 0 0 0,0-1 1 16,2-1-1-16,-1-1 1 0,3-1 0 0,-2 1-1 16,0-1 2-16,0 1 1 0,-1-1-2 15,2 1-1-15,0 1 0 0,-2-1 0 0,1 1 0 16,-1 0 0-16,0 1 0 0,0-1 0 0,-2 1 0 15,1 1 0-15,0-1 0 0,-18-1 0 0,32 0 0 16,-15 1 0-16,0-2 0 0,0 1 0 0,0 0 0 16,-17 0 0-16,28 1 0 0,-28-1 0 0,25 4 0 15,-25-4 0-15,24 2 0 0,-24-2 0 0,26 5 0 16,-26-5 0-16,30 6 0 0,-30-6 0 16,31 4 0-16,-13-3 0 0,1 0 0 0,-2 0 0 15,-17-1 0-15,30 0 0 0,-30 0 0 16,24-2 0-16,-24 2 0 0,19-3 0 0,-19 3 0 15,0 0 0-15,0 0 0 0,0 0 0 0,0 0 0 16,0 0 0-16,0 0 0 0,0 0-13 0,0 0-16 16,0 0-8-16,0 0-1 0,-22-12-13 15,22 12-6-15,0 0-12 0,-17 0-8 0,17 0-8 16,0 0-24-16,0 0-47 0,0 0-94 0,0 0-100 16,0 0-101-16,0 0 177 0,0 0 274 0</inkml:trace>
  <inkml:trace contextRef="#ctx0" brushRef="#br0" timeOffset="32824.1551">14542 2858 951 0,'0'0'263'0,"7"-28"-149"16,-7 28-21-16,5-18-7 0,-5 18-9 0,0 0-10 15,10-17-11-15,-10 17-9 0,0 0-9 0,0 0-9 16,0 0-6-16,0 0-8 0,0 0-5 0,0 0-3 16,0 0-3-16,0 0-1 0,0 0-2 15,0 0 0-15,0 0 1 0,0 0 1 0,0 17 4 16,0-17-2-16,1 18 3 0,-1-18-2 15,-1 28 2-15,1-28-5 0,2 36 3 0,-2-12-5 16,0 3 3-16,-2 4-5 0,-2 1 6 0,0 2-7 16,-1-1 13-16,-1-1-5 0,1-1 7 0,0-2-3 15,1-4 2-15,2-5-7 0,1-2-13 0,1-18 9 16,4 21-14-16,-4-21 14 0,0 0 1 16,0 0 3-16,21 9-1 0,-21-9 6 0,20-8 4 15,-20 8 1-15,28-19 4 0,-28 19-19 0,29-29 0 16,-29 29 0-16,29-32 0 0,-29 32 0 0,29-29 0 15,-29 29 0-15,28-23 0 0,-28 23 0 0,32-14 0 16,-15 9 0-16,-17 5 0 0,34-3 0 0,-15 5 0 16,2-1 0-16,1 1 0 15,0 2 0-15,1-3 0 0,1 2 0 0,0-2 0 16,1 1 0-16,-2-3 0 0,0 3-54 0,-6-9-51 16,11 18-104-16,-28-11-283 0,22-7-90 0,-22 7 27 15,22-11 506-15</inkml:trace>
  <inkml:trace contextRef="#ctx0" brushRef="#br0" timeOffset="32996.2151">15322 3140 1942 0,'0'0'67'16,"-17"2"-29"-16,17-2-38 0,0 0 0 0,0 0 0 16,0 0 0-16,0 0 0 0,-14-18 0 15,14 18 0-15,0 0 0 0,0-22 0 0,0 22 0 16,0 0 0-16,8-27-54 0,-8 27-102 0,2-21-208 15,-2 21-246-15,0 0 12 0,16-21 334 16</inkml:trace>
  <inkml:trace contextRef="#ctx0" brushRef="#br0" timeOffset="63073.965">9661 2252 457 0,'0'0'93'0,"0"0"-15"0,0 0-7 16,0 0-1-16,0 0-3 0,7-17-10 0,-7 17-17 15,0 0-15-15,0 0-13 0,0 0-8 0,0 0-1 16,-21 7-1-16,21-7 2 0,-19 16-1 16,19-16 2-16,-27 23-4 0,10-10 2 0,-1 2-3 15,-4 2 5-15,0-2 0 0,-4 3 5 0,0-2-2 16,-2 4 2-16,-1-2-6 0,-4 3 4 0,-3 1-4 16,-1 4 8-16,-7-1-4 0,0 5 7 0,-3-1 9 15,-2 4-11-15,-2 1 9 0,-2 1-25 0,-5 1 9 16,-2 3-8-16,-4-2 10 0,-1 6 9 0,-3-3-5 15,1 2 10-15,-4-2-9 0,5 1 11 0,-2-2-11 16,3-1 10-16,-2-3-9 0,1 3 9 0,-2-4-9 16,4 1 6-16,-2-4 8 0,3 2-35 0,-2-2 28 15,2 1-31-15,-1 0 11 0,-2 2 10 0,0-2-9 16,-2 2 7-16,-1 1-9 0,-1 1 6 16,1 1-8-16,0 3 8 0,-2 2-9 0,4 0 10 15,-2 3-10-15,-3-1 12 0,3 3 8 0,-2 1-26 16,2 0 27-16,1 0-25 0,-1 0 5 0,3 0 11 15,0 2-13-15,3-1 11 0,0 1-6 0,0-2 13 16,-2-3-10-16,2 0 12 0,1-3-16 0,2-2 8 16,2-1 7-16,4-3-30 0,5-4 30 0,4-3-31 15,6-3 1-15,2-9-9 0,13-1-37 0,-3-18-52 16,27 2-99-16,0 0-261 0,-11-17-2 0,29 4 356 16</inkml:trace>
  <inkml:trace contextRef="#ctx0" brushRef="#br0" timeOffset="63949.0265">5972 4638 686 0,'-24'11'104'0,"24"-11"-77"16,0 0-5-16,0 0 0 0,0 0 4 0,0 0 13 16,0 0 2-16,0 0 2 0,0 0-4 0,0 0 0 15,0 0 3-15,-16-17 2 0,16 17 1 0,0 0 3 16,0 0-3-16,0 0-4 0,0 0-8 0,0 0-14 15,0 0-9-15,-15 20-7 0,15-20 4 16,-19 27 3-16,7-9 10 0,-5 2-2 0,3 3 9 16,-3-4-7-16,5 1 1 0,0-1-11 0,12-19-2 15,-16 30-9-15,16-30 0 0,-6 23-4 0,6-23 2 16,0 0-3-16,10 22 3 0,-10-22 1 16,18 6 1-16,-18-6 4 0,27-5-2 0,-9-2 3 15,2-4-3-15,1-3 1 0,1-3-2 0,-1-2 5 0,-2-2-5 16,-3 0 7-16,-1-1-6 15,-7 1 4-15,-2 2-3 0,-3 0 5 0,-3 1-5 16,-5-1 7-16,5 19-5 0,-18-29 8 0,18 29 0 16,-26-24 5-16,26 24-2 0,-31-14-4 0,14 9-4 15,-3 4-3-15,-1 2 0 0,1 1-1 0,0 4 2 16,1 4-2-16,1 1 2 0,-1 1-4 0,2 4 6 16,17-16-4-16,-30 30 5 0,30-30-4 15,-21 30 1-15,21-30-4 0,-8 23 0 0,8-23-3 16,0 0 3-16,5 23-3 0,-5-23 2 0,0 0-2 15,24 21 2-15,-24-21-1 0,24 9 1 0,-24-9 0 16,33 0 0-16,-13-2 1 0,-2-4 0 16,3-1 1-16,-2-3-2 0,-1-1 3 0,0 0-4 15,-18 11 4-15,30-24-3 0,-30 24 4 0,15-24-1 16,-15 24 3-16,7-24 3 0,-7 24 3 16,-7-21 1-16,7 21 3 0,0 0-6 0,-26-23-3 15,26 23-3-15,-28-4-2 0,28 4-3 0,-33 8 2 16,16 0 2-16,-1 4 0 0,1 4 7 0,0 1-4 15,2 1 4-15,2 0-7 0,13-18 2 0,-16 30-5 16,16-30 2-16,0 21-4 0,0-21 2 0,0 0-2 16,23 21 2-16,-23-21 0 0,30 3 0 0,-10-6 2 15,2-3-3-15,1-4 2 0,1-3-4 16,-1 0-4-16,-2-1-17 0,-3 5-25 16,-11-7-48-16,-7 16-84 0,0 0-226 0,-2-23-159 15,2 23 59-15,-32-20 502 0</inkml:trace>
  <inkml:trace contextRef="#ctx0" brushRef="#br0" timeOffset="67402.2457">5764 4840 756 0,'0'0'230'0,"0"0"-136"0,1-18-38 16,-1 18-21-16,0 0-7 0,0 0-8 0,14-21-8 15,-14 21-8-15,0 0-4 0,0 0-2 16,0 0-2-16,17-11 0 0,-17 11-1 0,0 0-1 15,17 5 3-15,-17-5 1 0,17 7 1 16,-17-7 2-16,24 13-2 0,-24-13 2 0,33 12 0 16,-12-6 0-16,2-3 0 0,4 1 1 0,3-3-1 15,4 0 1-15,6-1 0 0,4-2 0 0,6-2 0 16,6-2-2-16,3 0 1 0,7-2-2 0,4 0 1 16,5-1-2-16,1 0 3 0,5-2-4 0,2 2 4 15,4-1-7-15,3 3-2 0,2-2-3 16,4 2-2-16,-1 1 3 0,4 0 5 0,-2 1 0 15,4 2 3-15,2-1 0 0,-1 1 3 0,2 2-2 16,3-1 4-16,1-1-2 0,2 1 1 16,3 0-1-16,2-1-1 0,-1 2-1 0,7 0 2 15,-1 0-1-15,2-1 2 0,2 1 0 0,-2 1-1 16,-2 1 0-16,-1 1 0 0,-1-1 1 0,-6 1-3 16,-1 2-5-16,-4 1-6 0,-5-2-4 15,-5 5-5-15,-3-1 1 0,-7 2-7 0,-3-1 0 16,-1 3-8-16,-8-3 4 0,-2 3 6 0,-7-3 8 15,-4 2 8-15,-6 1 4 0,-6-1 0 0,-5-1 3 16,-6 0-4-16,-7-2-13 0,-2 0-43 0,-10-3-60 16,-20-4-166-16,32 7-42 0,-32-7 243 0</inkml:trace>
  <inkml:trace contextRef="#ctx0" brushRef="#br0" timeOffset="68337.7596">7068 4010 931 0,'0'0'66'0,"0"0"-8"16,0 0-6-16,-11-20-13 0,11 20-6 15,0 0 4-15,0 0 6 0,2-17 12 0,-2 17 4 16,0 0 0-16,0 0-5 15,9-18-4-15,-9 18-7 0,0 0-2 0,17-21-6 0,-17 21-3 0,12-18 11 16,-12 18-40-16,0 0 29 0,15-21-40 16,-15 21 14-16,0 0 0 0,0 0-1 0,0 0 1 15,0 0-2-15,0 0 0 0,0 0-3 0,0 0-1 16,0 0 0-16,0 0 0 0,0 0-1 16,0 0 0-16,0 0 1 0,0 0 0 0,0 0-15 15,0 0 16-15,0 0-16 0,0 0 35 0,-14 17-19 16,14-17 18-16,0 0-18 0,0 0 0 0,0 0 0 15,0 0 0-15,0 0 0 0,0 0-19 0,0 0 20 16,0 0-14-16,0 0 19 0,0 0 0 0,0 0-1 16,0 0-2-16,0 0-1 0,0 0 2 15,0 0-2-15,0 0 1 0,0 0-3 0,0 0 0 16,0 0-1-16,0 0-1 0,0 0-1 16,0 0-1-16,0 0 0 0,0 0 16 0,0 0-16 15,-1 18 17-15,8-1-15 0,3 3-1 0,5 2 3 16,3 0-4-16,1 3 6 0,3 1-7 0,1 1 5 15,2 1-5-15,-3 0 5 0,-1 2-4 0,-2-1 4 16,-3 1-4-16,-3-1 6 0,-3-1-5 16,-6 1 7-16,-5 1-8 0,-5 0 5 0,-6 3-6 15,-4 0 7-15,-4-2-7 0,-6 1-10 0,-1-5 28 16,0 0-29-16,3-3 22 0,1-7-25 0,7 1-26 16,-1-8-25-16,12 7-38 0,5-17-50 15,-2 19-95-15,2-19-203 0,0 0-42 0,13 18 287 0</inkml:trace>
  <inkml:trace contextRef="#ctx0" brushRef="#br0" timeOffset="69073.4155">7886 3876 1151 0,'0'0'109'0,"-17"-31"-32"0,17 31-12 16,-22-28-15-16,22 28-7 0,-30-22-6 0,12 17-10 16,-4-1-4-16,1 6-2 0,-3 0 1 15,4 6 1-15,-3 3-3 0,1 4-2 0,-2 3-6 16,1 4 2-16,-3 3 16 0,2 6-27 0,1 3 28 16,2 4-30-16,1 3 3 0,1 2 6 0,1 0-13 15,4 1 9-15,4-2-9 0,3-4 8 0,7-3-9 16,6-4 6-16,3-5-7 0,7-2 6 0,4-5-3 15,3-3 4-15,5-5 0 0,3-4 2 16,6-8 2-16,3-5 0 0,3-7 3 0,2-4-4 16,-2-6 2-16,0-4-7 0,-1-8 6 15,-5-1-8-15,-2-2 8 0,-3 0-9 0,-7 0 8 16,0 1-8-16,-10 1 8 0,-2 0 8 0,-6 3-24 16,-6 1 24-16,-6 0-24 0,-4 4 10 0,-6 0 6 15,-3 1-6-15,-4 3 5 0,-1 6-3 0,-3 6 7 16,-1 6-1-16,-2 7 4 0,0 6 3 15,-4 4 0-15,0 8 0 0,-1 4-4 0,0 5 2 16,1 2-7-16,3 2 4 0,4-2-8 0,6 1-11 16,5-2 22-16,8-2-25 0,6-1 21 0,7-2-14 15,8-1-13-15,7-5-7 0,11-1-20 0,1-7-27 16,16 5-37-16,-7-22-62 0,26 23-121 0,-11-17-248 16,4-5 24-16,8 10 364 0</inkml:trace>
  <inkml:trace contextRef="#ctx0" brushRef="#br0" timeOffset="69276.5729">8089 4091 1236 0,'0'0'317'0,"0"0"-291"0,0 0-28 15,10-17 2-15,-10 17 17 0,23-7 6 0,-23 7 3 16,40-17-7-16,-14 6-10 0,6 0-13 15,3 3-19-15,-4-4-24 0,6 11-34 0,-15-14-40 16,9 20-44-16,-31-5-49 0,36-11-178 0,-18 20-30 16,-18-9 221-16</inkml:trace>
  <inkml:trace contextRef="#ctx0" brushRef="#br0" timeOffset="69417.1841">8053 4291 1295 0,'0'0'65'0,"0"0"-41"0,19 0 0 0,-19 0 15 16,28-11 1-16,-8 0-10 0,8 0-16 0,6-3-7 16,4-2-8-16,4 0 2 15,1-1-28-15,4 10-63 0,-14-16-106 0,14 11-256 16,-5 5-51-16,-9-10 234 0</inkml:trace>
  <inkml:trace contextRef="#ctx0" brushRef="#br0" timeOffset="70042.607">8797 3938 1079 0,'0'0'34'0,"0"0"-2"0,0 0 14 0,0 0-12 16,-23-9 12-16,23 9-34 0,0 0 3 0,-19 10 2 16,19-10 6-16,-19 13 12 0,19-13 7 0,-24 21 7 15,7-10-6-15,6 7 0 0,-8-1-6 16,4 5 2-16,-3-3-7 0,3 3 2 0,-1-4-13 15,5 2-1-15,0-3-15 0,5 0-1 0,6-17-6 16,-4 27 2-16,4-27-2 0,3 22 2 16,-3-22-3-16,0 0 3 0,23 20 0 0,-23-20 3 15,31 3 0-15,-11-5 0 0,0-4-1 0,4-3-1 16,2-3 1-16,0-4-2 0,2-1 3 0,-1-1-4 16,0 0 3-16,-3-1-4 0,-1 3 4 15,-2-1-3-15,-3 2 3 0,-18 15-3 0,27-24 1 16,-27 24-5-16,13-18-1 0,-13 18-6 0,0 0 1 15,0 0-4-15,0 0-2 0,0 0 1 0,0 0 2 16,-25 26 6-16,13-8 3 0,-2 4 6 0,1 4-4 16,-2 1 5-16,3 4-6 0,1-1 7 0,3-2-6 15,0-2 6-15,6-3-8 16,2-3 7-16,5-3-6 0,-5-17 10 0,17 24 2 16,-17-24 3-16,30 11 11 0,-10-8 3 0,-1-6 4 15,4-3-1-15,-1-6-4 0,1-2-8 0,0-4-1 16,2-2-7-16,-2-3 1 0,-1-2-8 0,-5-1 4 15,-1 0-6-15,-4 0 4 0,-1-2-5 0,-3 1-2 16,0-2-17-16,2 5-21 0,-7-10-45 0,11 17-50 16,-16-19-73-16,19 24-103 0,-10-7-206 15,-5-8 63-15,-2 27 403 0</inkml:trace>
  <inkml:trace contextRef="#ctx0" brushRef="#br0" timeOffset="70277.0048">9717 3589 1509 0,'0'0'98'0,"0"0"-20"0,-20-20-11 0,20 20-27 16,0 0-15-16,-23 3-13 0,23-3-10 0,-29 25 1 16,12-5-2-16,-1 4 10 0,-3 4-2 0,0 4 6 15,-1 3-9-15,3 2 5 0,-1 4-14 0,0 3-5 16,-1-1 22-16,2 3-23 0,0-2 22 15,2-1-10-15,3-4-9 0,2-3 1 0,4-3-17 16,2-5-8-16,7 1-36 0,-1-29-30 16,14 43-74-16,-14-43-133 0,0 0-244 0,23 15 28 15,-23-15 387-15</inkml:trace>
  <inkml:trace contextRef="#ctx0" brushRef="#br0" timeOffset="70433.2318">9499 3870 1624 0,'-49'-19'152'0,"49"19"-67"0,-18-4-25 16,18 4-21-16,0 0-15 0,0 0-17 0,0 0-5 16,0 0-2-16,27 10-1 0,-3-7 2 0,11 0-3 15,4-3-14-15,14 1-28 0,-2-10-47 16,22 18-141-16,-13-16-403 0,16 1 48 0,4 0 202 16</inkml:trace>
  <inkml:trace contextRef="#ctx0" brushRef="#br0" timeOffset="71995.8708">14338 4527 651 0,'0'0'211'0,"0"0"-92"0,0 0-24 15,0 0-11-15,0 0-4 0,0 0-14 0,0 0-14 16,0 0-14-16,0 0-14 0,0 0-8 0,0 0-6 16,0 0 2-16,0 0 0 0,0 0-1 15,0 0-2-15,0 0 0 0,-21 5-2 0,21-5 4 16,0 0 3-16,0 0 4 0,-17 4 0 0,17-4 2 15,0 0-4-15,0 0-2 0,0 0-2 16,0 0-2-16,0 0-1 0,0 0-2 0,0 0-1 16,0 0-2-16,0 0-17 0,0 0 22 0,17-21-18 15,-17 21 16-15,25-19 0 0,-25 19-7 16,27-27 2-16,-27 27-3 0,36-32 4 0,-16 15-5 16,4-1 5-16,1 0-5 0,1-1 5 0,0 0-4 15,4 3 4-15,-1-1-4 0,0 1 5 0,1 1-5 16,0 0 3-16,-1 0-2 0,0 1 2 0,0 0-3 15,1 1 3-15,0-1-3 0,-1 0 3 0,1 1-2 16,-1 1 0-16,2 0-1 0,-2 2 2 0,1 2-3 16,-4 2 5-16,0 2-4 0,-2 3 1 15,-3 1-3-15,-2 3 0 0,-19-3 3 0,28 10-3 16,-28-10 4-16,18 17-2 0,-18-17 1 16,14 24-2-16,-14-24 2 0,7 28-11 0,-7-28-1 15,2 30-20-15,-2-30-2 0,1 27 7 0,-1-27-3 16,4 19-13-16,-4-19-21 0,0 0-35 0,0 0-32 15,22 21-31-15,-22-21-55 0,17-15-172 0,6 16 26 16,-13-19 307-16</inkml:trace>
  <inkml:trace contextRef="#ctx0" brushRef="#br0" timeOffset="73402.1525">14514 3599 688 0,'0'0'86'15,"0"0"10"-15,0 0 0 0,0 0-7 16,0 0-15-16,-19-16-25 0,19 16-11 0,0 0-7 16,0 0-3-16,-19 5-4 0,19-5-6 0,0 0-9 15,-19 12-2-15,19-12-4 0,-19 20 1 16,19-20-2-16,-22 26 5 0,22-26-3 0,-27 35 5 15,12-14-6-15,0 2 3 0,-4 2 0 0,1 4 12 16,-4-1 4-16,5 4 14 0,-4-5 15 0,8 4-33 16,-3-7 25-16,5 0-38 0,3-6 7 15,4 0-2-15,4-18-5 0,4 29 3 0,-4-29-3 16,18 23 8-16,-18-23-3 0,30 16 3 0,-8-15 2 16,8 0-1-16,0-5-1 0,5-5-1 0,0-3-5 15,4-5-7-15,0-2 4 0,0-4-6 0,-2-1 6 16,0-3 13-16,-6-2-30 0,-3 0 29 0,-5-3-29 15,-5 1 11-15,-2 1 6 0,-5-2-6 16,-1 3 1-16,-7-2-9 0,-3 2 8 16,-3 1-7-16,-5 0 11 0,0 3-4 0,-6 3 6 15,0 3 0-15,-6 2 6 0,0 3-3 0,-5 1 7 16,-1 5-3-16,-4 0 1 0,4 7 3 0,-1 1 3 16,3 4 1-16,-1 2 0 0,5 6-1 0,-2 1-6 15,5 7 2-15,1-1-5 0,5 4 3 0,2 0-7 16,5 1 0-16,2-1-7 0,6-1 2 15,3-3-4-15,4-1 3 0,-11-18-5 0,32 31-13 16,-7-16-33-16,-5-9-35 0,15 13-84 0,-35-19-117 16,49-2-242-16,-18 7 8 0,-10-11 299 0</inkml:trace>
  <inkml:trace contextRef="#ctx0" brushRef="#br0" timeOffset="85560.5539">14389 3745 561 0,'0'0'71'0,"0"0"-15"0,11-17-3 0,-11 17-6 16,0 0 5-16,0 0 3 0,0 0 8 0,0-18-1 15,0 18 0-15,0 0-6 0,0 0-9 0,0 0-5 16,0 0-3-16,0 0-4 0,0 0-1 0,-22 5 0 16,22-5 2-16,0 0 2 0,0 0 0 0,0 0-5 15,0 0-5-15,0 0-8 0,0 0-6 0,0 0-5 16,0 0-4-16,0 0-3 0,0 0 1 0,0 0-1 16,0 0 0-16,0 0 4 0,0 0 6 0,0 0 7 15,0 0 3-15,0 0 0 0,0 0-5 0,0 0-5 16,0 0-4-16,0 0-3 0,0 0-1 15,0 0 1-15,0 0 0 0,0 0 3 0,11 17 1 16,-11-17-1-16,0 0 1 0,1 17-4 0,-1-17 2 16,0 0-3-16,0 0 0 0,6 18-2 0,-6-18 1 15,0 0-3-15,0 0 3 0,23 12 0 0,-23-12 2 16,23 4 0-16,-23-4 0 0,30-1-3 0,-13-2-1 16,1 0 2-16,3-2-1 0,2-1 2 0,0-1-3 15,0 0 0-15,-1 1-1 0,-3-1 1 0,1 1-2 16,-20 6 3-16,30-10-2 0,-30 10 1 0,24-6-1 15,-24 6 0-15,19-2-1 0,-19 2 1 0,0 0-5 16,19 0-4-16,-19 0-5 0,0 0-9 16,0 0-6-16,0 0-9 0,0 0-7 0,0 0-11 15,0 0-10-15,0 0-14 0,0 0-19 0,17-4-34 16,-17 4-39-16,9-18-58 0,-9 18-152 0,6-23 23 16,-6 23 268-16</inkml:trace>
  <inkml:trace contextRef="#ctx0" brushRef="#br0" timeOffset="93178.5719">11479 6469 866 0,'0'0'181'16,"0"0"-61"-16,-12-23-11 0,12 23 8 0,0 0-25 15,2-17 1-15,-2 17-37 0,0 0-17 16,-17-13-28-16,17 13 11 0,0 0-23 0,-27 0 16 16,27 0 16-16,-27 9-36 0,9 1 33 0,0 6-33 15,-4 2 14-15,-1 6 7 0,-4 0-4 0,2 4 6 16,-2 0-7-16,3 2 7 0,1 0-10 0,2 3 6 15,1-2-9-15,6 1 1 0,4-1-7 0,2-2 4 16,6 2-7-16,5-1 7 0,2-1-7 0,6-1 5 16,2-2-12-16,4-3-2 0,5-1-21 0,0-9-14 15,12 4-48-15,-7-17-32 0,21 11-37 0,-16-25-95 16,24 5-127-16,-3 0-86 0,-11-19 205 0</inkml:trace>
  <inkml:trace contextRef="#ctx0" brushRef="#br0" timeOffset="93459.8543">11974 6653 723 0,'0'0'83'0,"20"-35"4"0,-20 35 2 0,4-28 9 16,-4 28-21-16,-10-18-22 0,10 18-22 0,-23-9-7 16,23 9-2-16,-36 4 0 0,15 4 5 0,-6 1 1 15,5 8 11-15,-7-2 6 0,6 10 10 0,-7-5 4 16,9 12 5-16,-5-7-12 0,11 6-1 0,-2-3-21 16,3 0-5-16,5-2-16 0,2 0-1 0,6-2-8 15,2 1 4-15,3-5-5 0,5-3 4 0,-9-17-4 16,30 24 3-16,-7-18-1 0,4-3 3 0,6-7-1 15,4-4-2-15,2-6 2 0,3-5-5 0,-2-4 3 16,0-6-4-16,-2-3 7 0,-4-3-8 16,-4-2 6-16,-2-4-6 0,-5 0 8 0,-6 1-10 15,-2 1 10-15,-3 3-10 0,-5 2 0 0,-2-1-15 16,-4 5-7-16,-6-2-5 0,2 9-44 0,-9-3 16 16,12 26-57-16,-28-33-21 0,28 33-48 0,-31-10-56 15,31 10-36-15,-26 23-130 0,1-19 95 0,23 24 312 16</inkml:trace>
  <inkml:trace contextRef="#ctx0" brushRef="#br0" timeOffset="93803.5977">12599 6435 875 0,'0'0'151'0,"0"0"21"0,0 0-16 15,0 0-31-15,0 0-60 0,-17-5-51 0,17 5 9 16,-28 4-18-16,28-4 22 0,-29 5 7 0,12-4 2 15,17-1 3-15,-28 8-10 0,28-8 4 0,-23 15-4 16,23-15-2-16,-20 19-1 0,20-19-5 0,-12 22-10 16,12-22 0-16,-5 22-5 0,5-22 0 0,4 19-4 15,-4-19 2-15,13 18-4 0,-13-18 0 0,21 16 0 16,-21-16 0-16,30 12-1 0,-12-6 1 0,1-1-1 16,0-1 1-16,2 0 0 0,1 1 0 0,1-1 0 15,0 3 1-15,-2 0 0 0,-2 2-1 0,-19-9-2 16,29 18 4-16,-29-18-4 0,12 22 5 15,-12-22-3-15,-5 34 4 0,-2-14-5 0,-7 4 5 16,-3 2-6-16,-5-2 5 0,-1-1-5 0,-3-1 5 16,2-2-5-16,1-2 5 0,2-2-4 0,3-5 3 15,18-11-3-15,-23 11-6 0,23-11-19 0,0 0-31 16,0 0-52-16,-4-27-84 0,29 16-227 0,-10-13-148 16,6-7 62-16,12 9 455 0</inkml:trace>
  <inkml:trace contextRef="#ctx0" brushRef="#br0" timeOffset="95537.9793">13771 6165 1061 0,'-5'-18'15'16,"5"18"0"-16,-20-17 14 0,20 17 14 0,-30-9 3 15,10 5-8-15,3 6-11 0,-9 2-10 0,3 6 2 16,-6-1 9-16,2 10 12 0,-3-6 5 15,3 10 7-15,-5-4-5 0,7 8-2 0,-4-3-9 16,7 6 3-16,-3-2-9 0,6 5 7 0,-2-2 12 16,7 8-33-16,-1-3 23 0,7 6-29 15,0 0-1-15,7 1 8 0,5 2-15 0,3 1 6 16,6-3-10-16,4 0 7 0,3-7-8 0,2-3 6 16,3-6-6-16,2-4 4 0,1-4-3 0,4-7 3 15,2-8-3-15,1-4 3 0,3-8 1 0,2-8-3 16,2-6 5-16,3-8-6 0,2-8 7 0,1-10-7 15,1-5 8-15,1-5-11 0,-3-2 13 16,-2-2-13-16,-5 0-6 0,-6 3 21 0,-7 2-20 16,-6 6 19-16,-7 4-3 0,-8 6-7 15,-7 2 14-15,-5 3-4 0,-8 1 8 0,-5 4-6 16,-4 0 1-16,-4 8-7 0,-4 5 4 0,-4 7-4 16,-7 8 3-16,-2 9 3 0,-3 8 2 0,-2 13 8 15,-2 7-1-15,1 9 2 0,3 4-22 0,2 3 0 16,6-2 0-16,7-2 0 0,8-4 0 15,8-5 0-15,11-7 0 0,8-4 0 0,10-5 0 16,9-5 0-16,12-4 0 0,9-9-20 0,10-5-22 16,4-7-32-16,13 6-54 0,-12-20-98 0,27 15-383 15,-15-5 34-15,-4-1 203 0</inkml:trace>
  <inkml:trace contextRef="#ctx0" brushRef="#br0" timeOffset="95803.6482">14579 6504 1902 0,'-23'-5'11'0,"23"5"-14"0,0 0-4 0,0 0 2 16,0 0 1-16,0 0-1 0,0 0-6 0,0 0-11 16,0 0-9-16,18 4-8 0,-18-4-9 0,42-3-8 15,-21-5-11-15,11 7-7 0,-8-10-18 16,14 11-36-16,-14-10-181 0,8 0-184 0,3 12 58 16,-12-14 352-16</inkml:trace>
  <inkml:trace contextRef="#ctx0" brushRef="#br0" timeOffset="95959.88">14408 6935 1439 0,'0'0'413'0,"-17"-13"-395"16,17 13-20-16,20-7 1 0,-1-1 3 0,9-6 0 16,4-6 2-16,6-4-5 0,8-4 5 0,7-5-9 15,7 1-20-15,-4-11-64 0,16 24-157 0,-10-15-342 16,-2 9 9-16,1 3 234 0</inkml:trace>
  <inkml:trace contextRef="#ctx0" brushRef="#br0" timeOffset="97430.2119">15587 6144 1483 0,'0'0'46'0,"-7"-25"-12"0,7 25-6 0,7-24 11 15,-7 24 5-15,18-36 0 0,-2 15-10 16,-2-3-7-16,7 0-14 0,0-1-1 0,3-1-9 16,-1 1 4-16,0-1-8 0,0 5 6 15,-3 3-6-15,-3 3 3 0,-17 15-3 0,27-18 1 16,-27 18 0-16,0 0 0 0,0 0-1 0,0 0 4 16,0 0 1-16,0 0 1 0,9 24 4 0,-9-24-6 15,-8 35 2-15,2-13-7 0,-1 2 6 0,-1 3-6 16,1 2 7-16,1 1-6 0,2 5 6 0,2 4-8 15,-1-1 7-15,5 4-8 0,-1-5 7 16,1 1-9-16,3-5 8 0,2-4-5 0,2-2 6 16,2-6-2-16,3-5 4 0,-14-16-2 0,34 20 7 15,-12-19 3-15,0-2 4 0,4-8 6 16,-1-4 0-16,2-7 6 0,1-6-9 0,-1-5 4 16,0-4-13-16,-1-4 3 0,-1-2-11 0,-2-3-3 15,0 2 0-15,-5 0 0 0,0 3 0 0,-4 1 0 16,-3 3 0-16,-4 1 0 0,-1 4 0 15,-4 4 0-15,0 3 0 0,-1 2-6 0,-1 4 12 16,0 17-10-16,0-22 7 0,0 22-18 0,0 0-6 16,0 0-14-16,0 0-13 0,0 0-40 0,0 0-11 15,0 0-33-15,0 0-49 0,44 11-165 0,-26-5-179 16,1-3 53-16,9 10 389 0</inkml:trace>
  <inkml:trace contextRef="#ctx0" brushRef="#br0" timeOffset="97883.5101">16585 6144 1388 0,'-27'2'72'0,"27"-2"-40"15,0 0 1-15,-19 4 6 0,19-4 2 16,-22 8-1-16,22-8-4 0,-29 13-4 0,11-4-5 16,18-9 0-16,-33 20-2 0,33-20 1 0,-28 20-3 15,28-20-3-15,-17 18-9 0,17-18-2 0,0 0-7 16,-9 19-1-16,9-19-3 0,0 0 1 0,0 0 0 15,21 21-1-15,-21-21 1 0,27 8 1 0,-27-8-1 16,35 5 1-16,-15-6 0 0,-1 1 0 16,0 0 0-16,0 0 1 0,-19 0-1 0,30 2 0 15,-30-2 0-15,18 5-1 0,-18-5 1 16,0 0 1-16,0 0 0 0,10 17 1 0,-10-17-2 16,-2 17 2-16,2-17-2 0,-13 22 2 0,13-22-4 15,-19 25 4-15,19-25-4 0,-23 26-15 0,23-26 26 16,-21 20-41-16,21-20 11 0,0 0-49 0,-8 21-43 15,8-21-50-15,0 0-116 0,0 0-188 16,0 0-21-16,34-20 248 0</inkml:trace>
  <inkml:trace contextRef="#ctx0" brushRef="#br0" timeOffset="98086.7023">16813 6121 1390 0,'-22'12'32'0,"22"-12"-6"15,-22 18 9-15,22-18 9 0,-21 24-3 0,13-7-9 16,8-17-11-16,-20 35-3 0,12-14-7 0,2 2 1 16,-2 0-6-16,3 1 3 0,-1 1-12 0,3 1 6 15,0-1 13-15,1-1-31 0,-1-1 34 0,2-2-37 16,0 0-10-16,-1-4 0 0,4 3-6 0,-2-20-17 16,6 25-20-16,-6-25-52 0,0 0-90 15,0 0-146-15,0 0-97 0,28 5 141 0,-29-26 315 16</inkml:trace>
  <inkml:trace contextRef="#ctx0" brushRef="#br0" timeOffset="98242.8732">16724 6342 1454 0,'0'0'92'0,"0"0"-61"16,-17-5-19-16,17 5-1 0,0 0 3 16,0 0 1-16,0 0 3 0,19-4-5 0,-19 4-7 15,27-10-6-15,-27 10-3 0,33-16-13 0,-14 10-15 16,-19 6-26-16,39-16-37 0,-27-3-45 0,18 16-68 15,-30 3-174-15,31-34-51 0,-3 30 127 0</inkml:trace>
  <inkml:trace contextRef="#ctx0" brushRef="#br0" timeOffset="98399.2148">17002 6111 1429 0,'-26'13'52'15,"26"-13"-24"-15,-21 23 2 0,15-5 12 0,6-18-1 16,-20 37-5-16,9-17-16 0,3 3-4 0,-1 1-14 15,2 1 2-15,1-1-9 0,1-2 3 0,0 0-17 16,0-3-13-16,12 7-84 0,-7-26-88 16,6 34-48-16,-6-34-257 0,6 18 75 0,11-1 308 15</inkml:trace>
  <inkml:trace contextRef="#ctx0" brushRef="#br0" timeOffset="98930.3805">17117 6150 1240 0,'-19'19'198'16,"19"-19"-152"-16,0 0-9 0,-23 12 4 0,23-12 2 16,0 0-12-16,-12 25-7 0,12-25-4 0,-12 26 5 15,12-26 0-15,-12 30 6 0,12-30-3 16,-11 28-4-16,11-28-11 0,-6 22-3 0,6-22-9 15,0 0 1-15,1 17-2 0,-1-17 0 0,0 0 1 16,0 0 1-16,0 0 3 0,20-9 0 16,-20 9 3-16,14-20-2 0,-14 20-1 0,18-29-3 15,-8 10 1-15,-1 3-4 0,-1-1 4 0,-1 0-5 16,-7 17 5-16,13-29-4 0,-13 29 4 0,9-27-2 16,-9 27 2-16,6-21-4 0,-6 21 1 15,5-16-2-15,-5 16 3 0,0 0-1 0,0 0 1 16,0 0-2-16,0 0-2 0,0 0 5 0,0 0 3 15,0 0 5-15,15 25 0 0,-15-25 3 0,10 28-2 16,-10-28 2-16,9 28-5 0,-9-28 2 0,11 24-6 16,-11-24 1-16,11 18-1 0,-11-18-2 0,0 0 1 15,20 16 2-15,-20-16 1 0,0 0 2 16,22 0 3-16,-22 0-2 0,0 0 2 16,26-25-5-16,-26 25 1 0,25-33-3 0,-11 11-4 15,1-1 0-15,-2 0 0 0,-1 1 0 0,0 3 0 16,-2 2 0-16,-10 17 0 0,16-27 0 0,-16 27 0 15,0 0 0-15,0 0 0 0,0 0 0 0,0 0 0 16,0 0 0-16,0 0 0 0,5 20 0 0,-10 1 0 16,0 6 0-16,-2 3 0 0,0-1-11 15,-2 3-19-15,1-5-6 0,5 4-23 0,-3-8-20 16,15 12-67-16,-9-35-130 0,-2 36-286 0,5-14-4 16,-3-22 285-16</inkml:trace>
  <inkml:trace contextRef="#ctx0" brushRef="#br0" timeOffset="99430.4259">15747 6743 1240 0,'-19'9'54'0,"19"-9"-33"0,0 0-7 15,0 0 7-15,0 0 11 0,0 0 6 0,0 0 0 16,0 0 1-16,18 1 1 0,-18-1 3 16,21 3 3-16,-3 0 2 0,2-6-3 15,10 1-4-15,4-5-2 0,9 1-7 0,6-6-3 16,7-3-10-16,5-2-6 0,8-2-11 0,6-1 0 15,5-2-6-15,7 0 5 0,6-1-4 0,-1 0 5 16,1-1-5-16,2 0 4 0,2 1-5 0,-2 1 1 16,-2 0-8-16,-3 5-19 0,-7 0 21 0,-1 8-44 15,-12-2 11-15,4 11-49 0,-18-11-67 0,15 24-156 16,-21-10-235-16,-9 0 51 0,-2 13 371 16</inkml:trace>
  <inkml:trace contextRef="#ctx0" brushRef="#br0" timeOffset="100227.2921">15702 7190 1416 0,'20'-3'137'0,"-20"3"-88"15,0 0-8-15,14-30 8 0,-14 30 1 0,28-25-8 16,-11 10-17-16,-17 15-8 0,34-31-10 0,-15 14-19 16,0 1 30-16,-2 2-29 0,-1 0 28 15,-16 14-14-15,27-18-2 0,-27 18-1 16,18-12 3-16,-18 12 3 0,0 0 0 0,17-6 0 15,-17 6-1-15,0 0-3 0,0 0 3 0,0 0-2 16,6 19 2-16,-6-19-2 0,0 24-16 0,-1-7 29 16,0 3-28-16,-3 3 25 0,2 2-9 0,-3 4-7 15,1 3 4-15,-2 3-4 0,0 1 7 0,0 0-6 16,0 3 6-16,1-2-8 0,2-1 11 16,2-5-5-16,2-4 9 0,3-8-4 0,-4-19 1 15,20 27-2-15,-20-27 0 0,31 8 4 0,-10-9 4 16,2-8 4-16,2-3 0 0,3-5 5 0,3-6-8 15,-1-7-11-15,1-4-4 0,-3-6 0 0,-3-1 0 16,-1-1 0-16,0 0 0 0,-6 0 0 16,-4 2 0-16,-3 3 0 0,-5 2 0 15,-4 1 0-15,-1 3 0 0,-4 0 0 0,2 4 0 16,0 1 0-16,0 2 0 0,2 5 0 0,-1-1 0 16,0 20 0-16,7-24 0 0,-7 24-25 0,0 0-18 15,27-12-18-15,-27 12-29 0,30 6-51 0,-30-6-88 16,38 6-275-16,-21 6-36 0,0 2 127 0</inkml:trace>
  <inkml:trace contextRef="#ctx0" brushRef="#br0" timeOffset="100633.5336">16653 7317 873 0,'0'0'215'16,"0"0"-108"-16,0 0-12 0,0 0 9 0,0 0 2 15,0 0-17-15,0 0-16 0,0 0-11 0,0 0-14 16,0 0-10-16,-5-17-9 0,5 17-6 0,-17 3-7 16,17-3-3-16,-24 10-3 0,24-10 3 0,-29 19 0 15,29-19 6-15,-33 32 1 0,16-12 4 0,-1 2-3 16,2 0-2-16,0 0-5 0,3-1-11 0,3-1-3 16,3-1 0-16,6-2 0 0,1-17 0 15,9 27 0-15,-9-27 0 0,30 20 0 16,-9-14 0-16,7-4 0 0,5-6 0 0,6-5-15 0,1-4-19 15,9-1-25-15,-8-15-88 0,25 23-137 0,-23-21-323 16,11 6 30-16,-1 3 254 0</inkml:trace>
  <inkml:trace contextRef="#ctx0" brushRef="#br0" timeOffset="131857.3882">8898 8363 1202 0,'-21'-17'325'0,"21"17"-282"16,0 0-19-16,0 0-10 0,-6-19 4 0,6 19 25 15,17-31-22-15,-17 31 30 0,31-35-41 0,-11 18 1 16,4-1-4-16,1-2-7 0,4-1 4 0,2-1-6 15,2 0 4-15,-1 3-4 0,2 1 4 0,-2 3-2 16,-3 3 3-16,-2 4-2 0,-3 2 1 0,-2 1-1 16,-22 5-3-16,29 2 1 0,-29-2-1 0,19 14 3 15,-19-14-3-15,7 24 4 0,-6-3-4 16,-2 4 5-16,-3 9-7 0,-2 3 10 0,-2 9 6 16,-3 5-23-16,-3 0 24 0,1 3-20 0,-2-4 8 15,4-1 14-15,1 0-9 0,3-6 8 0,6-4-11 16,4-8 5-16,4-6-8 0,5-7 4 0,5-6 2 15,4-4 7-15,3-6 1 0,7-4 9 0,0-9 7 16,8-3-4-16,-1-10 5 0,3-3-13 0,-1-9-5 16,0-4-12-16,-1-1 4 0,-5 0-6 0,-2 1 6 15,-5 2-4-15,-5 1 3 0,-3 2-6 0,-4 1-7 16,-3 2 20-16,-5 2-20 0,-3 1 20 0,-2 3-17 16,-1-1-9-16,1 0-6 0,-2 2-14 0,2 4-11 15,-2-3-20-15,0 24-31 0,12-36-34 0,10 31-53 16,-17-19-74-16,23 11-207 0,-1 11-18 15,-9-8 263-15</inkml:trace>
  <inkml:trace contextRef="#ctx0" brushRef="#br0" timeOffset="132654.2773">10169 8410 1218 0,'0'0'77'0,"0"0"-46"0,0 0 2 16,0 0 12-16,-19-4 8 0,19 4-5 0,-25 5-4 16,7-1-6-16,18-4-1 0,-37 16-4 0,19-4 2 15,-5-3-6-15,4 6 0 0,-3-3-4 16,5 1-1-16,-1 1-8 0,18-14 1 0,-25 26-8 15,25-26-2-15,-14 23-6 0,14-23 0 0,0 18-4 16,0-18 3-16,0 0-3 0,24 22 4 16,-24-22-3-16,28 11 2 0,-11-9 1 0,4 0-1 15,-1-4 1-15,2-1 0 0,0-1-1 0,-3 2 0 16,0 2 0-16,-19 0 0 0,29 4-1 0,-29-4 0 16,0 0 0-16,18 19 2 0,-18-19-1 15,-2 23 3-15,-3-6-3 0,-2 1 3 0,-4 1-4 16,-4 0 3-16,-3 1-4 0,0-1 3 0,1-1-5 15,17-18-1-15,-28 29-14 0,28-29-15 0,-11 18-46 16,11-18-37-16,0 0-60 0,0 0-74 0,26-18-154 16,-1 9-82-16,-8-20 217 0</inkml:trace>
  <inkml:trace contextRef="#ctx0" brushRef="#br0" timeOffset="132857.419">10457 8341 1425 0,'-7'17'253'0,"7"-17"-221"16,-23 7-18-16,23-7-3 0,0 0 4 0,-23 27-3 16,23-27-4-16,-19 32-6 0,11-11 2 15,-1 2-6-15,1 0 5 0,1 1-6 0,1 2 5 16,-1 4-8-16,1 1 4 0,2 2-6 0,-1-2 7 16,2-2-12-16,0-6-10 0,5 4-28 0,-4-8 3 15,9 5-28-15,-7-24-20 0,11 32-55 16,-11-32-93-16,0 0-230 0,27 7 9 0,-27-7 348 15</inkml:trace>
  <inkml:trace contextRef="#ctx0" brushRef="#br0" timeOffset="133013.6515">10447 8602 1163 0,'-21'-24'267'0,"21"24"-175"16,0 0-18-16,0 0-4 0,-21-6-12 0,21 6-21 15,0 0-24-15,0 0-11 0,0 0-5 0,0 0 0 16,0 0 2-16,22-4 1 0,-22 4-3 15,25-7-18-15,-5 4-24 0,-20 3-31 0,42-15-43 16,-29-4-60-16,19 15-135 0,-5-6-183 16,-10-9 32-16,15 14 416 0</inkml:trace>
  <inkml:trace contextRef="#ctx0" brushRef="#br0" timeOffset="133216.7782">10722 8370 1305 0,'-30'13'179'15,"30"-13"-138"-15,-16 26-15 0,9-8 5 0,-3-1-1 16,2 3-1-16,-6 1-15 0,3 1 2 0,-1-2-10 16,2 2-1-16,2-1-8 0,1-1 5 0,0 0-6 15,3-4-1-15,1 1-14 0,3-17-12 16,3 21-20-16,-3-21-14 0,0 0-25 0,18 1-39 16,5 3-80-16,-23-4-241 0,32-23 4 15,0 12 265-15</inkml:trace>
  <inkml:trace contextRef="#ctx0" brushRef="#br0" timeOffset="133701.4438">10934 8342 1499 0,'-17'7'46'0,"17"-7"-12"16,-23 22 2-16,23-22 5 0,-20 26-7 0,20-26-3 15,-17 29-10-15,17-29 4 0,-12 27-6 0,12-27 2 16,-7 23-6-16,7-23 1 0,-1 17-7 15,1-17-1-15,0 0-4 0,0 0 1 0,6 17-2 16,-6-17 1-16,0 0 2 0,0 0-2 0,0 0 2 16,18-2 2-16,-18 2 0 0,0 0-1 15,18-18 0-15,-18 18-3 0,15-26-2 0,-15 26-2 16,17-30 1-16,-17 30-2 0,18-31 4 0,-18 31-4 16,18-32 3-16,-18 32-3 0,17-31 2 0,-17 31-2 15,16-28-12-15,-16 28 28 0,12-22-26 0,-12 22 27 16,0 0-17-16,0 0 1 0,0 0-4 0,0 0-13 15,0 0 16-15,0 0-16 0,14 20 32 0,-14-20-12 16,0 33 11-16,0-33-10 0,0 32-4 16,0-32 5-16,2 25-3 0,-2-25 3 15,9 17-2-15,-9-17 0 0,0 0 0 0,22 14 4 16,-22-14 5-16,18 0 4 0,-18 0 4 0,22-10-3 16,-22 10-1-16,28-20-7 0,-28 20-9 0,31-31 0 15,-14 10 0-15,1 2 0 0,1 0 0 0,-3-1 0 16,-16 20 0-16,25-31 0 0,-25 31 0 15,17-21 0-15,-17 21 0 0,0 0 0 0,0 0 0 16,0 0 0-16,0 0 0 0,0 0 0 0,0 0 0 16,5 20 0-16,-7-1 0 0,-5 7 0 0,0 3 0 15,-3 2 0-15,1 5-18 0,-2-3-22 0,1 3-17 16,-3-6-15-16,7 8-34 0,-14-16-44 16,23 22-78-16,-27-23-120 0,15 7-165 0,4 6 44 15,-13-20 424-15</inkml:trace>
  <inkml:trace contextRef="#ctx0" brushRef="#br0" timeOffset="134045.8022">9628 9116 1179 0,'0'0'164'0,"0"0"-101"0,34-22 5 0,2 19 13 16,0-14 9-16,17 6-11 0,1-10-12 0,11 6-16 15,2-6-12-15,9 3-18 0,1-3-9 0,1 3-8 16,1 1-14-16,-2 3 27 0,0 2-28 0,-1 2 27 15,-2 2-15-15,2-1-1 0,-3 2-3 0,0-3-12 16,2 1 0-16,-6-2-9 0,2 5-18 0,-8-5-17 16,3 8-26-16,-10-8-14 0,7 15-69 15,-22-20-120-15,3 10-217 0,-1 6-6 0,-21-9 395 16</inkml:trace>
  <inkml:trace contextRef="#ctx0" brushRef="#br0" timeOffset="134733.731">9869 9475 1650 0,'0'0'116'0,"0"0"-90"0,0 0-18 0,0 0-4 16,0 0 4-16,0 0 6 0,12-21-6 0,-12 21 0 16,23-17-4-16,-23 17-2 0,29-18-2 15,-29 18 2-15,30-17-4 0,-30 17 2 0,28-14 0 16,-28 14 1-16,25-9 0 0,-25 9-1 0,18-4 0 15,-18 4-1-15,0 0 2 0,17 2-1 0,-17-2 0 16,0 0 0-16,6 19 1 0,-6-19-1 0,0 25 2 16,-1-6-2-16,-3 6 3 0,-1 2-4 15,0 2-8-15,-3 3 25 0,-2 2-22 0,1 0 24 16,-1 2-6-16,3-2-8 0,2-3 5 0,2-5-3 16,4-2 1-16,3-5-4 0,-4-19 2 15,17 28-4-15,-17-28 3 0,30 16 0 0,-9-13 9 16,5-5 2-16,3-5 2 0,4-8 0 0,2-4-10 15,4-8 5-15,0-2-6 0,-1-2 6 0,-6-4-6 16,-4-1 2-16,-5 3-4 0,-7 0-3 0,-2 3-1 16,-7 1 0-16,-3 2 0 0,-6-1 0 15,-3 3 0-15,-2 1 0 0,-3 0 0 0,0 1 0 16,-1 2 0-16,0 2 0 0,11 19 0 0,-19-29 0 16,19 29 0-16,0 0 0 0,0 0 0 0,0 0-7 15,0 0-27-15,0 0-9 0,0 0-4 0,20 1-24 16,-20-1-49-16,44 26-109 0,-44-26-245 15,36 22-86-15,-9-2 99 0</inkml:trace>
  <inkml:trace contextRef="#ctx0" brushRef="#br0" timeOffset="134999.3881">10904 9592 1404 0,'0'0'125'16,"0"0"-70"-16,-21 6 5 0,21-6 4 0,-23 2-6 16,23-2-22-16,-31 8-7 0,11 0-6 15,3 3 2-15,-3 1-3 0,2 5 4 0,-2 1-8 16,3 5 4-16,0 0-5 0,3 1 4 0,0 0-6 16,5-2 1-16,1-4-13 0,8-18 0 0,4 29-5 15,-4-29 0-15,22 13 1 0,-4-10 1 16,8-7-5-16,4-4-8 0,9-8-24 0,2-9-37 15,13 9-90-15,-19-20-314 0,21 7-145 0,-4-3 42 16,-2-9 520-16</inkml:trace>
  <inkml:trace contextRef="#ctx0" brushRef="#br0" timeOffset="135921.3532">14314 8605 1686 0,'0'0'68'15,"0"0"-53"-15,19 5-15 0,2-9 4 0,4-3 1 16,8-3-3-16,4-1-2 0,-2-6-26 0,6 6-21 16,-8-7-23-16,11 10-16 15,-15-12-19-15,10 17-41 0,-18-18-93 0,0 10-239 16,4 10 41-16,-25 1 292 0</inkml:trace>
  <inkml:trace contextRef="#ctx0" brushRef="#br0" timeOffset="136093.2821">14342 8781 1727 0,'-13'17'158'0,"13"-17"-138"0,0 0-19 0,34 1 0 15,-4-5 6-15,7-4 0 0,7-5 3 0,5-3-5 16,3-1 0-16,4-1-7 0,0 1-19 16,-5-5-46-16,9 16-112 0,-25-13-347 0,15 6-64 15,-8-1 35-15</inkml:trace>
  <inkml:trace contextRef="#ctx0" brushRef="#br0" timeOffset="137921.4763">17615 8219 1219 0,'-18'-9'115'16,"18"9"-63"-16,0 0-7 0,-17-10 2 15,17 10 2-15,0 0-8 0,-25-5-12 0,25 5-10 16,-25 12-9-16,25-12 0 0,-31 24 0 0,14-6 11 16,-4-1 21-16,4 6-29 0,-4-1 30 0,7 2-36 15,-3-1 5-15,3-2-1 0,4-2-10 0,2 0 1 16,3-2-4-16,5-17 2 0,0 32-3 0,0-32 2 15,12 29-6-15,-12-29 0 0,27 31-14 0,-27-31-9 16,40 28-17-16,-17-21-15 0,11 10-36 16,-8-19-47-16,20 17-145 0,-5-12-202 15,-3-12 35-15,12 12 322 0</inkml:trace>
  <inkml:trace contextRef="#ctx0" brushRef="#br0" timeOffset="138249.5975">18056 8258 1315 0,'0'0'88'0,"-28"-5"-45"16,28 5 0-16,-36 0 9 0,36 0 4 0,-37 11-2 16,18 0-4-16,-5-1 12 0,3 10-37 0,-3-3 28 15,5 6-35-15,-3-5 8 0,3 4 5 0,0-2-15 16,3 1 3-16,4-1-10 0,2-3 0 0,10-17-4 16,-7 28-2-16,7-28-4 0,9 22 3 15,-9-22-5-15,24 20 4 0,-5-12-2 16,6-4 2-16,1-1-1 0,5-4 2 0,3-4-1 15,2-4-6-15,6-3 4 0,-3-2-8 0,6-3 0 16,0-3-4-16,-5-1 3 0,-3-4-3 0,-9 1 7 16,-5 0-2-16,-5 2 5 0,-9-1-1 0,-3 2-11 15,-6 0 25-15,-5 2-27 0,-4-1 22 0,9 20-22 16,-33-31-8-16,15 22-15 0,-9-1-10 0,5 8-5 16,-10-1 0-16,7 8 8 0,-4-3 11 15,6 6 7-15,-1 2 5 0,24-10-17 0,-32 27-18 16,28-6-27-16,4-21-66 0,5 28-36 0,-5-28-150 15,0 0-70-15,42 27 178 0</inkml:trace>
  <inkml:trace contextRef="#ctx0" brushRef="#br0" timeOffset="138562.0919">18619 8193 1282 0,'0'0'346'0,"-26"-9"-285"0,26 9-20 16,-25-9-10-16,25 9-9 0,-30-4-5 0,30 4-3 15,-34 1-3-15,34-1 0 0,-33 9-2 0,16 0 2 16,17-9-2-16,-30 20 2 0,30-20-4 0,-26 26 1 16,26-26-6-16,-13 25 1 15,13-25-6-15,4 26-10 0,-4-26 29 0,20 26-29 16,-20-26 29-16,33 22-14 0,-10-15-2 0,3-2 0 16,2-3 2-16,4 0-3 0,0-2 0 0,0-2 1 15,-2 4 1-15,-3-1-1 0,-6 0 0 0,-21-1 0 16,25 7-1-16,-25-7 2 0,0 0 0 0,5 26 10 15,-5-26 1-15,-18 29 5 0,2-12-6 0,-3 1 0 16,-4 2-7-16,-4 1 2 0,-2 0-2 16,-2-1-3-16,3-1-1 0,3 0 0 0,4-2-5 15,21-17-8-15,-23 20-23 0,23-20-32 0,0 0-65 16,0 0-116-16,19-11-334 0,0-2 30 0,4-10 214 16</inkml:trace>
  <inkml:trace contextRef="#ctx0" brushRef="#br0" timeOffset="140140.957">18991 6369 1795 0,'0'0'60'0,"-18"-5"-67"15,-1 10-8-15,0 7 1 0,-2 5-8 16,-1 8 32-16,-5 5-35 0,3 9-5 15,-11 0-37-15,12 11-47 0,-15-10-19 0,17 17-30 16,-11-21-24-16,18 8-139 0,6-5-102 0,-4-22 95 16,22 8 333-16</inkml:trace>
  <inkml:trace contextRef="#ctx0" brushRef="#br0" timeOffset="140672.2128">19413 5578 1539 0,'0'0'26'0,"0"0"-24"0,0 0-1 0,0 0 16 15,14 25 12-15,-11-7 10 0,-8 0-5 0,5 5-2 16,-6 3-7-16,3 3 5 0,-3 2 14 0,0 7-32 15,-2 2 18-15,2 5-32 0,-3 3 6 0,3 0 8 16,-2 0-10-16,1 2 9 0,-1-2-13 0,1 1 11 16,-1-3-7-16,2-3 7 0,0-5-9 0,4-3 8 15,-2-7-8-15,4-5 6 0,-2-5-5 16,2-18-13-16,3 19 13 0,-3-19-12 16,0 0 13-16,0 0 0 0,0 0 0 0,0 0 14 15,0 0-13-15,17-19 16 0,-17 19-13 0,13-32-2 16,-5 12 3-16,-1-3-7 0,3-1 4 0,0-1-7 15,-2 1 6-15,3 0-5 0,1 1 3 0,2 0 0 16,2 4 2-16,-1 2-5 0,2 5 2 16,0 3-4-16,-17 9-1 0,32-3 1 0,-15 7 1 15,0 4 1-15,0 3-4 0,-17-11 1 0,32 31-6 16,-18-13 1-16,1 1-3 0,-2 1 5 0,-2 0-2 16,-2 0 5-16,-3-2-1 0,-4-1 5 0,-4 0-2 15,2-17 3-15,-20 31 0 0,20-31 4 0,-37 30-3 16,11-15-8-16,-5-5 13 0,-2 1-12 15,-3-4 32-15,-1-2-17 0,-2-3 12 16,2-3-20-16,1-4-20 0,7-2 28 0,2-2-48 16,5-5 15-16,22 14-57 0,-29-35-56 0,29 35-63 15,3-40-117-15,12 20-188 0,8 6 24 0,-3-13 353 16</inkml:trace>
  <inkml:trace contextRef="#ctx0" brushRef="#br0" timeOffset="141078.4724">19917 6133 1411 0,'-36'6'212'0,"36"-6"-131"0,0 0-23 15,0 0-11-15,-20 13-12 0,20-13-12 0,0 0-13 16,-13 19-1-16,13-19-6 0,-11 23 2 0,11-23 2 16,-10 31 3-16,6-13-3 0,-3 2 7 15,3 2-6-15,-1 0 2 0,0-2 0 0,1 0 0 16,2-2-4-16,2-18 3 0,1 28-5 0,-1-28-12 15,12 17 8-15,-12-17-11 0,18 8 10 0,-18-8 2 16,25 0 1-16,-25 0-2 0,34-13 2 0,-16 2 12 16,3-5-11-16,-1-1 9 0,0-2-9 0,1-2-4 15,-2 0 4-15,0 0-4 0,-2 2 5 0,-3-1-5 16,-14 20 4-16,19-32-4 16,-19 32 3-16,12-23-3 0,-12 23 2 0,0 0 3 15,0 0-3-15,0 0 3 0,0 0-2 0,0 0-2 16,0 0 0-16,0 0-1 0,-12 24-3 0,3 0 5 15,-2 4-6-15,-2 3 6 0,0 4-4 0,1 0-6 16,0 1 20-16,1-1-20 0,4-5 15 0,2-5-17 16,7-3-14-16,-2-22-10 0,20 25 1 0,-2-21 0 15,7-3-6-15,3-10-12 0,9-1-25 16,-4-20-49-16,23 10-67 0,-16-28-98 0,14 3-218 16,6 4 46-16,-10-17 341 0</inkml:trace>
  <inkml:trace contextRef="#ctx0" brushRef="#br0" timeOffset="141219.0986">20736 5667 1238 0,'-22'51'350'0,"-7"-11"-285"0,7 11-48 0,-5 1 21 16,5 7-27-16,-2 0-6 0,2 5 6 0,3 0-19 16,-1-1 7-16,7 0-32 0,-3-11-11 0,12 6-46 15,-13-22-72-15,22 16-180 0,-8-14-170 0,-2-13 35 16,11 10 412-16</inkml:trace>
  <inkml:trace contextRef="#ctx0" brushRef="#br0" timeOffset="141390.9738">20381 6196 1531 0,'0'0'292'0,"-25"-23"-224"0,25 23-28 0,-12-19-12 15,12 19-7-15,0 0-12 0,0 0-6 0,0 0-1 16,27-22-8-16,-9 17-9 0,4-3-15 15,10 6-38-15,-5-10-43 0,15 14-25 0,-10-16-41 16,24 20-12-16,-16-13-172 0,12 2-112 0,11 11 46 16,-12-15 427-16</inkml:trace>
  <inkml:trace contextRef="#ctx0" brushRef="#br0" timeOffset="142000.3877">21545 6052 1013 0,'-14'-22'240'0,"14"22"-122"15,-30-25-21-15,30 25-40 0,-37-22-3 16,18 17 0-16,-7-2-5 0,3 5-3 0,-6 2-3 16,2 5-2-16,-4 3-7 0,0 4-1 0,-2 1-9 15,2 5 0-15,-2 3-5 0,3 3 1 0,-3 1 1 16,2 4 4-16,1 0-6 0,4 3-3 0,1-1-16 15,5 1 0-15,3-1 0 0,5 0 0 0,6 0 0 16,5 0 0-16,7-1 0 16,5 1 0-16,7-4 0 0,3 0 0 0,8-4 0 15,3-5 0-15,7-5 0 0,6-5 0 0,4-8 0 16,7-9 0-16,3-6 0 0,3-11 0 0,0-6 0 16,-1-6 0-16,-4-6 0 0,-6-1 0 0,-3-4 0 15,-6-2 0-15,-4 1 0 0,-7-1 0 0,-5 1 0 16,-8 2 0-16,-8 4 0 0,-7 1 0 0,-8 3 0 15,-5 0 0-15,-6 2-16 0,-6 5 18 16,-6 1-18-16,-4 7 26 0,-3 4-7 0,-2 8 1 16,-1 9 7-16,-1 11-9 0,-1 9-2 0,-2 6 0 15,1 7 0-15,2 5 0 0,4 2 0 0,3 5 0 16,4 2 0-16,6-2 0 0,8-1 0 0,6-4 0 16,12-3 0-16,8-2 0 0,10-4 0 15,7-6 0-15,10 0 0 0,6-8-35 0,12 1-42 16,-2-17-57-16,24 19-188 0,-16-23-291 15,9 3 42-15,-4 0 277 0</inkml:trace>
  <inkml:trace contextRef="#ctx0" brushRef="#br0" timeOffset="142172.2447">22091 6165 1870 0,'0'0'48'0,"0"0"-42"0,0 0-8 16,0 0 2-16,26-4 3 0,-5-3 0 0,3-1-4 16,6 0-15-16,-2-6-22 0,2 8-35 0,-7-10-27 15,10 16-30-15,-20-19-82 0,19 16-316 0,-10-1 18 16,-22 4 191-16</inkml:trace>
  <inkml:trace contextRef="#ctx0" brushRef="#br0" timeOffset="142344.116">21933 6445 1524 0,'-24'2'319'0,"24"-2"-278"15,0 0-33-15,-10 17-9 0,10-17-2 16,29-4 2-16,-5-3 2 0,9-6-3 0,8-3-31 16,2-9-24-16,16 14-121 0,-21-25-123 0,17 19-261 15,-4-1 16-15,-1-7 338 0</inkml:trace>
  <inkml:trace contextRef="#ctx0" brushRef="#br0" timeOffset="142937.8683">22929 6053 1422 0,'-31'7'74'0,"6"13"-23"16,-5-6-6-16,5 9 8 0,-6-5-8 0,8 6-4 15,-3-2-15-15,5 3-1 0,3-2-10 16,3 3 5-16,4-4-5 0,5-2 2 15,4-3-5-15,4 0-2 0,-2-17-5 0,18 29 1 16,-18-29-3-16,34 22 1 0,-12-17-1 0,5-2 0 16,3-3 0-16,2-2 0 0,2-4-1 0,0-4-1 15,-1-1 1-15,0-2-3 0,-3 0 5 0,-2-3-4 16,-3 0 3-16,-4-1-4 0,-4 0 3 0,-2-1-2 16,-3 0 3-16,0-1-4 0,-2 1 5 15,0-1-5-15,0 1 4 0,-10 18-4 0,15-29 2 16,-15 29-3-16,8-19 4 0,-8 19-2 0,0 0 1 15,0 0-1-15,0 0-2 0,0 0 2 0,0 0-3 16,-6 28 4-16,-1-6-3 0,0 2 4 0,-3 5-6 16,0 0 6-16,0 2-6 0,-1 2 7 15,1-2-2-15,5-2 5 0,2-3-2 0,4-6-8 16,-1-20 24-16,11 28-27 0,-11-28 27 16,27 9-10-16,-9-13 3 0,7-3 5 0,0-8-14 15,4-4 19-15,2-8-23 0,3-2 18 0,2-6-12 16,0-2-6-16,0-1 0 0,-2-2 0 0,-4 2 0 15,-5-1 0-15,-3 3 0 0,-6 2 0 0,-4 2 0 16,-4 2 0-16,-3 3 0 0,-3 1-20 0,-1 3-8 16,-2 2-7-16,1 21 0 0,-6-25-5 15,6 25-1-15,0 0-28 0,0 0-51 0,-28-7-110 16,28 7-345-16,-5 19 50 0,5-19 197 0</inkml:trace>
  <inkml:trace contextRef="#ctx0" brushRef="#br0" timeOffset="143172.2479">24204 5507 1484 0,'-11'22'418'16,"-9"-27"-368"-16,0 5-23 0,-3 2-4 0,0 4 1 16,-3 3-4-16,0 3-19 0,-1 5-1 0,-1 4 0 15,1 6 0-15,2 3 0 0,-1 6 0 0,-1 2 0 16,2 4 0-16,-1 3 0 0,1 2 0 15,0 4 0-15,4-1 0 0,1 1 0 16,7-1 0-16,2-3 0 0,3-5 0 0,1-5 0 16,6-5-44-16,-1-9-17 0,11 7-92 0,-9-30-85 15,6 20-355-15,-6-20-3 0,0 0 235 0</inkml:trace>
  <inkml:trace contextRef="#ctx0" brushRef="#br0" timeOffset="143344.7476">23611 5961 2027 0,'0'0'20'15,"0"0"-20"-15,25-15 0 0,-3 6 0 0,7-2 0 16,7 0 0-16,1 0 0 0,8-1 0 0,-1 1 0 16,0 0 0-16,1 5 0 0,-6-5-62 15,11 19-133-15,-28-14-432 0,18 9-12 16,-10 0 116-16</inkml:trace>
  <inkml:trace contextRef="#ctx0" brushRef="#br0" timeOffset="145941.6887">19337 8168 1058 0,'-7'-22'132'0,"7"22"-98"0,0 0 3 16,0 0 11-16,-7-20 14 0,7 20 2 15,0 0-14-15,0 0-17 0,0 0-8 0,0 0-4 16,-17-1-8-16,17 1 2 0,0 0-4 0,-23 16 2 16,23-16 3-16,-22 22 5 0,22-22-1 0,-28 29 5 15,11-12-1-15,1 4 6 0,-4-3-2 0,3 6-10 16,-2-3 30-16,3 2-35 0,0-4 26 0,5-2-22 15,11-17-11-15,-17 31 1 16,17-31-6-16,-6 28 0 0,6-28-3 0,5 24 2 16,-5-24-2-16,12 26 1 0,-12-26-1 0,20 18 3 15,-20-18-2-15,25 11 2 0,-25-11-1 0,33 2-1 16,-12-4 2-16,0-4-3 0,0-3 3 0,1-2-1 16,-1-2 1-16,0-1-2 0,-2-2 3 0,-1 0-5 15,-1 0 6-15,-17 16-4 0,28-29 1 0,-28 29 0 16,20-25 0-16,-20 25-1 0,11-17-12 15,-11 17 14-15,0 0 3 0,0 0-4 0,0 0 13 16,0 0-16-16,0 0-4 0,0 17 2 0,0-17-2 16,-6 36 6-16,1-12-4 0,0 3 7 15,-1 1-9-15,2-2 2 0,2 1-1 0,2-4 3 16,1-1-1-16,4-4 9 0,-5-18-5 0,18 25 2 16,-18-25 6-16,33 8-1 0,-11-12 3 0,2-4 7 15,0-7-1-15,4-3-5 0,2-5 8 16,0-2-9-16,0-7 1 0,0 1-3 0,-4-4-1 15,-3-1-7-15,-2 1-10 0,-6 3 22 0,-6 2-23 16,-2 2 22-16,-6 4-8 0,-4 2-4 0,-2 4 3 16,-1 1-8-16,6 17-3 0,-19-28-7 0,19 28-6 15,-17-18-6-15,17 18-8 0,0 0-11 0,0 0-33 16,-21-15-44-16,21 15-89 0,0 0-104 16,0 0-196-16,28 5 33 0,-28-5 358 15</inkml:trace>
  <inkml:trace contextRef="#ctx0" brushRef="#br0" timeOffset="146176.0952">20466 7527 1793 0,'-23'7'18'0,"6"-2"2"0,-1 4 1 0,18-9 1 16,-33 35-6-16,17-10-6 0,-1 8 7 0,0 7-24 15,0 4 22-15,-3 8-19 0,1 4 2 16,1 5 12-16,-1 1-10 0,1 4 6 0,2-1-14 16,1-4 13-16,2-1-19 0,1-3-6 15,4-4 7-15,0-8-47 0,11 1-15 0,-9-24-87 16,24 14-245-16,-12-17-143 0,-6-19 20 0,22 27 430 16</inkml:trace>
  <inkml:trace contextRef="#ctx0" brushRef="#br0" timeOffset="146363.5744">20011 7981 1987 0,'-17'13'56'0,"17"-13"-52"0,0 0-4 0,0 0 0 16,17-4 0-16,5-1 0 0,10-3 0 0,7-3 0 15,4-3 0-15,7-2 0 0,4 3 0 0,-4-3-8 16,3 7-76-16,-12-11-79 0,20 22-295 15,-21-13-150-15,4 7 22 0,-3 5 447 0</inkml:trace>
  <inkml:trace contextRef="#ctx0" brushRef="#br1" timeOffset="151945.8029">11712 8862 1949 0,'-28'-8'24'15,"28"8"-18"-15,0 0-10 0,-18-7-6 0,18 7-4 16,0 0-8-16,0 0-19 16,0 0-49-16,-2-20-62 0,19 27-78 0,-17-7-258 15,14-23-32-15,9 17 113 0</inkml:trace>
  <inkml:trace contextRef="#ctx0" brushRef="#br1" timeOffset="152430.174">11957 8421 1659 0,'0'0'130'0,"5"-22"-112"0,-5 22-15 0,21-31-2 16,-4 8 11-16,7 0 17 0,0-2-28 15,3 3 24-15,-1 2-33 0,1 1 7 0,-3 1 3 16,0 2-4-16,-3 3 3 0,-2 4-2 0,-19 9 0 16,26-9-2-16,-26 9-1 0,0 0-2 0,0 0 1 15,15 16 4-15,-15-16-2 0,-2 31 5 0,-3-11-3 16,-1 3-16-16,-2 6 30 0,-1 4-29 0,-1 2 28 15,-1 5-7-15,2-1-6 0,2 3 9 16,1 3-10-16,2 2 8 0,2-2-7 0,3-3 11 16,2-6-8-16,4-7 5 0,4-6-7 15,6-5 2-15,2-6-2 0,4-3 4 0,5-7 3 16,2-3 4-16,1-9 8 0,5-4 2 0,-1-9 7 16,3-5-8-16,-2-7 1 0,-1-2-15 0,-4-6 3 15,-2 1-9-15,-5 0 7 0,-3 2-6 0,-4 1 3 16,-5 1-6-16,-3 2 7 0,-5 2 6 15,-1 0-13-15,-2 3 4 0,-2 2-2 0,-3 0-6 16,-1 5 1-16,0 0-8 0,2 5-1 0,-2 3-8 16,5 16-5-16,-5-19-11 0,5 19-25 0,0 0-36 15,0 0-55-15,0 0-52 0,26 12-221 0,-26-12-95 16,25 22 75-16,-2 4 444 0</inkml:trace>
  <inkml:trace contextRef="#ctx0" brushRef="#br1" timeOffset="152680.2271">13005 8687 1426 0,'-30'-1'239'15,"30"1"-153"-15,-28 9-19 0,28-9-9 0,-32 14-2 16,32-14-11-16,-34 21-6 0,14-4-8 0,1 0-31 15,1 5 0-15,1-1 0 0,3-2 0 16,3-2 0-16,11-17 0 0,-6 28 0 0,6-28 0 16,13 22 0-16,-13-22 0 0,30 10 0 0,-6-10 0 15,8-7 0-15,6-5-26 0,11-5-20 16,7-11-30-16,16 9-69 0,-11-29-155 0,23 14-292 16,0-6 11-16,2-10 301 0</inkml:trace>
  <inkml:trace contextRef="#ctx0" brushRef="#br1" timeOffset="153540.317">15470 8398 1427 0,'27'-21'85'0,"-27"21"-49"0,20-24-7 0,-6 6 6 15,7 2 15-15,-2-2-44 0,2 5 26 0,-3 0-42 16,-1 4 12-16,-17 9 0 0,29-16-1 0,-29 16 7 16,22-9 0-16,-22 9 3 0,0 0-1 0,19-8-1 15,-19 8-3-15,0 0 2 0,0 0-3 16,0 0 2-16,0 0-1 0,0 0 2 16,18 21 4-16,-18-21-3 0,-2 30-11 0,-3-8 28 15,-1 5-30-15,-2 4 26 0,1 2-13 0,-3 4-9 16,1 2 8-16,1 2-8 0,-1 4 8 0,2-3-5 15,2-1 9-15,3-5-8 0,3-5 11 0,3-7-8 16,5-6 2-16,-9-18 0 0,34 22 0 16,-9-21 6-16,4-2 7 0,4-9-2 0,6-6-4 15,2-5 2-15,4-10-12 0,2-6 6 0,0-5-11 16,0-4-1-16,-4-2 0 0,-5 4 0 0,-2-1 0 16,-9 3 0-16,-3-2 0 0,-6 4 0 0,-6 3 0 15,-4 2 0-15,-5 4 0 0,-5 4 0 0,-4 1 0 16,-4 4 0-16,-3 2-1 0,13 20-12 15,-30-29-4-15,30 29-3 0,-25-16-2 16,25 16-3-16,-21-1-10 0,21 1-14 0,0 0-21 16,-5 24-28-16,5-24-27 0,12 33-68 0,-12-33-162 15,14 21-132-15,4-1 17 0,-18-20 404 0</inkml:trace>
  <inkml:trace contextRef="#ctx0" brushRef="#br1" timeOffset="153915.3134">16437 8525 1661 0,'0'0'85'0,"0"0"-33"0,-21-6-4 0,21 6-14 16,-23-1-5-16,23 1-9 0,-25 7-3 16,25-7-4-16,-26 14 1 0,26-14-2 15,-26 20 2-15,26-20-3 0,-17 24-3 0,17-24-2 16,-10 29 0-16,10-29-3 0,-5 31 3 0,5-31-5 15,3 28 0-15,-3-28-3 0,14 21 1 0,-14-21-6 16,29 11-8-16,-7-9-12 0,1-7-19 0,11 2-38 16,-4-18-59-16,26 19-175 0,-12-23-270 0,8 0 37 15,2 3 293-15</inkml:trace>
  <inkml:trace contextRef="#ctx0" brushRef="#br1" timeOffset="154509.0846">9850 9771 1144 0,'-3'16'238'0,"3"-16"-190"15,0 0-4-15,0 0-1 0,11 20 11 0,-11-20 9 16,29 11 1-16,-10-10-6 0,14 1-8 16,4-5-11-16,10-3-8 0,10-8-6 0,10-3-9 15,7-4 0-15,4-4-11 0,4-1 1 0,-1-1-9 16,4 1 4-16,3 3-6 0,-1 3 2 0,1 2-10 15,-3 5-7-15,-7-2-23 0,2 9-31 16,-11-8-20-16,9 16-86 0,-19-21-85 0,8 15-271 16,-1 5 16-16,-8-8 332 0</inkml:trace>
  <inkml:trace contextRef="#ctx0" brushRef="#br1" timeOffset="154930.9774">12197 8687 1713 0,'-29'4'66'0,"29"-4"-22"16,-23 6-28-16,23-6-9 0,0 0 5 15,21-2 6-15,3-1 9 0,13-5-2 0,13-5-6 16,10-3-10-16,15-8-3 0,10-1-6 0,3-4 3 16,6 1-6-16,0 5-5 0,-9 0-17 0,0 7-25 15,-12-8-54-15,8 19-85 0,-26-19-213 0,11 14-178 16,-3 3 62-16,-13-9 433 0</inkml:trace>
  <inkml:trace contextRef="#ctx0" brushRef="#br1" timeOffset="155821.5828">9404 10561 968 0,'18'-1'151'0,"-18"1"-61"0,11-17-2 0,-5-1 1 16,14 6-5-16,-6-13-11 0,13 7-16 0,-4-10-9 16,6 5-16-16,-1-1-7 0,2 1-14 15,-4 3-2-15,1 2-8 0,-4 4 1 0,-3 1-3 16,-3 6 2-16,-17 7-1 0,19-3 1 0,-19 3 2 15,0 0-2-15,0 0 1 0,9 30-2 0,-12-11 4 16,0 7-5-16,-2 5 7 0,-4 5-8 0,1 4 9 16,-2 6-9-16,-1 1 11 0,0 2-9 15,1-1 13-15,3-1-8 0,3 2-6 0,2-7 27 16,4-2-25-16,4-10 23 0,7-6-9 16,2-7-10-16,6-5 3 0,6-8 8 0,4-4 5 15,5-10 2-15,3-5 6 0,2-10-5 0,5-9-4 16,-1-9-4-16,1-5 12 0,-2-7-21 0,-2 1 4 15,-4-1-11-15,-2-2 0 0,-7 4 0 0,-6 2 0 16,-5 3 0-16,-6 6 0 0,-3 1 0 0,-3 2 0 16,-2 5-9-16,-3 0-1 0,0 3-29 15,-2 2 10-15,2 3-20 0,-3 3-10 0,2 23-23 16,1-25-14-16,-1 25-57 0,0 0-95 0,21-4-167 16,-21 4-113-16,17 8 199 0</inkml:trace>
  <inkml:trace contextRef="#ctx0" brushRef="#br1" timeOffset="156321.5903">10634 10598 1172 0,'0'0'78'0,"0"0"-38"0,-20 13 7 15,20-13 11-15,-25 12 5 0,6-6-11 0,19-6-5 16,-34 22-5-16,34-22 2 0,-35 28-4 0,20-11 0 16,-2-4-7-16,17-13-4 0,-22 29-11 0,22-29-4 15,-10 24-9-15,10-24-1 0,1 17-4 16,-1-17-21-16,0 0 32 0,22 21-31 0,-22-21 32 16,29 3-9-16,-10-4 3 0,3-3-2 15,1 2-11-15,2 0 10 0,-2-2-15 0,0 2 33 16,-4-1-21-16,0 2 20 0,-19 1-19 0,20 2-18 15,-20-2 19-15,0 0-16 0,0 0 33 0,9 20-12 16,-9-20 10-16,-10 28-12 0,0-10-6 0,-3 1 6 16,-4 0-7-16,-1 1 5 0,-2 0-5 0,1 0 3 15,3-2-3-15,16-18 2 0,-26 28-6 0,26-28-11 16,0 0-24-16,0 0-40 16,0 0-38-16,0 0-58 0,22 7-113 0,-1-18-230 15,-2-10 21-15,14 11 382 0</inkml:trace>
  <inkml:trace contextRef="#ctx0" brushRef="#br1" timeOffset="156900.5131">10974 10716 979 0,'-13'-19'167'0,"13"19"-81"0,0 0-24 0,0 0 0 16,0 0 2-16,0 0-5 0,0 0-15 0,0 0-12 16,0 0-15-16,-6 18-9 0,6-18-5 15,-9 28 8-15,2-9 17 0,-1 7-29 0,0 0 28 16,1 4-36-16,-2 2 11 0,3-2 3 15,-2-1-8-15,1 0 7 0,1-3-9 0,0-3 2 16,4 0-16-16,-1-7-9 0,6 4-26 0,-3-20-25 16,8 28-57-16,-8-28-82 0,0 0-279 0,19 1 28 15,-17-18 331-15</inkml:trace>
  <inkml:trace contextRef="#ctx0" brushRef="#br1" timeOffset="157088.1881">10941 10864 1623 0,'0'0'86'16,"-19"5"-35"-16,19-5-27 0,0 0-4 0,0 0-11 16,0 0-6-16,0 0-3 15,0 0 2-15,17 6-1 0,-17-6 0 0,30-5-1 16,-12-1-2-16,4 0-7 0,-1-5-18 0,7 4-31 16,-6-14-23-16,13 16-82 0,-18-24-65 0,22 11-208 15,-9 4-75-15,-6-13 207 0</inkml:trace>
  <inkml:trace contextRef="#ctx0" brushRef="#br1" timeOffset="157260.1328">11279 10599 1600 0,'0'0'67'0,"-22"4"-27"16,22-4-6-16,0 0-4 0,0 0-10 16,-20 27-9-16,15-10-9 0,-1 4 2 0,1 3-7 15,-1 3 6-15,0 2-7 0,0 2-13 0,0 2 20 16,-2 1-36-16,5 1 5 0,-5-10-52 0,11 9-18 15,-11-17-29-15,19 16-71 0,-11-33-107 16,2 20-187-16,15-3 64 0,-17-17 428 0</inkml:trace>
  <inkml:trace contextRef="#ctx0" brushRef="#br1" timeOffset="157775.8059">11595 10669 1265 0,'-34'1'109'0,"34"-1"-53"16,-20 11-12-16,20-11 7 0,-18 16 0 0,18-16-1 15,-19 24-7-15,19-24-3 0,-19 30-5 0,10-9-23 16,-2-2 28-16,4 5-32 0,-3-2 25 0,4 0-12 16,-1-2-10-16,1 0 2 0,1-3-6 15,5-17 1-15,-6 24-4 0,6-24-1 0,0 0-4 16,0 0-1-16,0 0 1 0,17 12 1 0,-17-12 0 15,18-13 0-15,-18 13 3 0,27-32-3 0,-10 9 3 16,0-2-4-16,1-3-7 0,-2 0 25 0,-1 0-24 16,-2 3 25-16,-3 5-15 0,-1 1-3 15,-9 19 7-15,14-29 0 0,-14 29 6 0,5-18-1 16,-5 18 0-16,0 0-3 0,0 0-1 16,0 0 0-16,0 0-3 0,0 0-1 0,0 0-1 15,0 0-3-15,0 0-1 0,0 0 2 0,-1 23 1 16,1-23 2-16,3 17-1 0,-3-17 1 0,0 0-3 15,14 22 1-15,-14-22-2 0,0 0 1 0,23 13 0 16,-23-13 1-16,22 1 4 0,-22-1-1 0,24-6-5 16,-24 6 0-16,27-14 0 0,-27 14 0 15,29-22 0-15,-29 22 0 0,29-24 0 0,-29 24 0 16,28-29 0-16,-28 29 0 0,18-26 0 0,-18 26 0 16,0 0 0-16,12-16 0 0,-12 16 0 15,0 0 0-15,0 0 0 0,0 0 0 0,0 0 0 16,0 0 0-16,5 25 0 0,-5-25 0 0,8 31 0 15,-6-14 0-15,2 5-8 0,-4-1-24 0,2 2-17 16,-2-4-12-16,5 9-48 0,-5-28-100 16,12 23-345-16,-12-23-24 0,13 18 132 0</inkml:trace>
  <inkml:trace contextRef="#ctx0" brushRef="#br1" timeOffset="158291.5035">13999 10328 1596 0,'0'0'280'0,"0"0"-256"0,0 0-25 16,0 0-2-16,17-19 4 0,0 11-1 0,4 0 2 15,1-2-3-15,4-1-7 0,-2-2-18 0,5 3-16 16,-4-7-25-16,6 13-27 0,-14-13-54 0,19 23-144 16,-17-12-220-16,-19 6-1 0,34 0 318 15</inkml:trace>
  <inkml:trace contextRef="#ctx0" brushRef="#br1" timeOffset="158416.4223">13968 10563 1795 0,'-14'23'104'0,"14"-23"-66"0,-22 21-20 15,22-21-9-15,0 0-5 0,31 10-2 16,-5-12-2-16,7-8 2 0,7-5-3 16,8-6-4-16,7-7-19 0,12 0-50 0,-9-19-126 15,23 15-413-15,-10-4 11 0,5 2 150 0</inkml:trace>
  <inkml:trace contextRef="#ctx0" brushRef="#br1" timeOffset="161590.2207">774 9633 626 0,'-17'12'207'0,"17"-12"-159"16,0 0 0-16,-17-12 11 0,17 12 6 16,0 0 10-16,0 0-7 0,-2-22-5 15,2 22-11-15,8-19 2 0,-8 19 13 0,21-30-34 16,-1 15 30-16,-5-11-37 0,10 1 4 0,-2-4 0 16,7-1-14-16,1-3 4 0,0 3-9 0,2-4 10 15,1 4-9-15,-3 1 4 0,-1 1-10 0,-3 5 1 16,-3 5-6-16,-2 2 3 0,-5 5-4 0,-17 11 0 15,22-10 0-15,-22 10-3 0,0 0 2 16,0 0 0-16,7 30 3 0,-8-6-2 0,-3 7 4 16,-3 8-9-16,-3 7 10 0,-1 6-11 0,-1 5 13 15,-1 4 5-15,1 2-20 0,2 0 20 0,1 0-20 16,4-3 10-16,3-3 14 0,3-6-9 0,7-7 9 16,1-8-15-16,7-6 6 0,6-7-6 15,2-6 8-15,5-7 1 0,7-7 1 16,4-9 5-16,6-6 3 0,2-12 7 0,1-6-1 15,0-10 3-15,0-6-15 0,-2-5 3 0,-1-3-10 16,-4-2 7-16,-2-1-12 0,-6 3-5 0,-5 3 14 16,-6 1-16-16,-6 3 17 0,-5 1-6 0,-6 4-8 15,-3 2-1-15,-6 1-15 0,-1 4-11 0,-5-2-24 16,2 8-11-16,-8-3-30 0,10 15-16 0,-13-9-33 16,18 26-46-16,-21-16-60 0,21 16-217 15,0 0 8-15,0 0 354 0</inkml:trace>
  <inkml:trace contextRef="#ctx0" brushRef="#br1" timeOffset="164435.9154">850 8160 1062 0,'-17'-26'156'16,"17"26"-78"-16,0 0-26 0,0 0-5 0,0 0 5 15,0 0 0-15,0 0-8 0,0 0-12 0,0 0-13 16,0 0-9-16,0 0-6 0,1 17-1 15,-1 3-5-15,0 5 6 0,-2 5-6 0,-2 5-13 16,-2 3 29-16,1 0-29 0,0 1 26 16,0-3-7-16,2-1-15 0,-2-6-7 0,6 5-25 15,-6-11-18-15,11 12-52 0,-11-15-26 0,15 14-79 16,-12-9-186-16,2-25-37 0,14 39 280 0</inkml:trace>
  <inkml:trace contextRef="#ctx0" brushRef="#br1" timeOffset="164639.0507">1060 8492 1474 0,'0'0'63'0,"-28"12"-32"16,28-12-13-16,-20 12-5 0,20-12 2 0,-19 22-10 16,19-22 0-16,-16 35-6 0,9-11 4 0,1 3-7 15,1 1 5-15,3 1-12 0,1-1 5 16,2 2-13-16,-1-8-23 0,7 4-21 0,-3-9-5 15,9 5-26-15,-13-22-34 0,24 19 9 0,-24-19-25 16,33-1-21-16,-16-6-65 0,-11-16-130 0,24 16 187 16,-22-28 173-16</inkml:trace>
  <inkml:trace contextRef="#ctx0" brushRef="#br1" timeOffset="165076.5546">1210 8285 943 0,'0'0'83'0,"0"20"-9"0,0-20 14 0,0 0-11 15,0 0 21-15,27 20-33 0,-27-20 1 16,0 0-7-16,0 0-14 0,24 20-5 0,-24-20-7 16,0 0-1-16,18 18-4 0,-18-18 1 0,12 19-8 15,-12-19 1-15,9 23-8 0,-9-23-1 0,6 30-4 16,-5-12 3-16,-2 3-6 0,-2 1 7 0,0-2-4 15,-1 2 2-15,-2-2-2 0,2-1-2 16,4-19-6-16,-4 31 0 0,4-31 0 0,0 18 0 16,0-18-2-16,0 0 2 0,0 0-4 15,0 0 2-15,0 0 2 0,24 3-1 0,-24-3 2 16,24-27-2-16,-7 7 4 0,4-6-4 0,0 1 4 16,2-2-6-16,-3 2 5 0,1 1-1 0,-3 2 5 15,-2 3-2-15,-1 2 2 0,-15 17-3 0,19-23-1 16,-19 23-1-16,0 0-2 0,0 0 2 0,17-6-1 15,-17 6 0-15,0 0 0 0,-4 21-1 16,2-1-4-16,-3 5 1 0,-2 5-8 0,-2 3 1 16,-2 0-9-16,0 1 0 0,2 1-11 15,0-6 2-15,7 2-18 0,-3-9-8 0,10 2-24 16,-5-24-12-16,14 33-35 0,-14-33-42 0,28 18-79 16,-28-18-242-16,28 1 33 0,2 3 376 0</inkml:trace>
  <inkml:trace contextRef="#ctx0" brushRef="#br1" timeOffset="165420.3082">1667 8498 1565 0,'-24'23'52'0,"24"-23"-42"0,-15 18 0 0,15-18-1 15,0 0 9-15,0 0 2 0,10 17 4 16,-10-17-1-16,24 2-1 0,-6-7-2 0,7-3-1 15,0-2-2-15,4-4-4 0,1 0-1 0,1-1-7 16,-2-1 1-16,1 1-5 0,-5-1 6 0,0 3 2 16,-25 13 11-16,29-21 4 0,-29 21 5 0,0 0 3 15,7-17-7-15,-7 17-4 0,0 0-9 0,-19-15-8 16,19 15-2-16,-28-8-1 0,11 9-4 16,-3 2 1-16,1 3 2 0,-1 2-1 0,-2 3-1 15,3 5 2-15,-1 1-3 0,2 2 4 0,4 3-5 16,0-3 2-16,4 2-5 0,3-2-1 15,5 1-9-15,0-2-4 0,7 2-10 0,-5-20-6 16,16 32-11-16,-16-32-11 0,33 22-26 0,-33-22-17 16,46 7-36-16,-29-19-46 0,23 17-55 0,-17-18-125 15,5-2-93-15,16 12 239 0</inkml:trace>
  <inkml:trace contextRef="#ctx0" brushRef="#br1" timeOffset="165999.0147">2211 8412 995 0,'-25'-11'204'15,"25"11"-68"-15,-35 3-27 0,35-3-16 0,-40 8-19 16,22 2-15-16,-7-4-16 0,6 7-7 16,-3-1-9-16,3 5 2 0,-3-1-4 15,2 2 2-15,2-1-8 0,2 3 2 0,5-3-9 16,1-1-1-16,10-16-6 0,-7 28-2 0,7-28-3 16,5 21 1-16,-5-21 2 0,17 13 3 0,-17-13 2 15,30 4 3-15,-10-9-4 0,3-1-3 0,3-6 0 16,-1-2-5-16,1 0 4 0,-2-4-2 0,-1 0 2 15,-2-2-4-15,-3 2 4 0,-2 1-4 16,-3 0 2-16,-13 17-1 0,21-28 1 0,-21 28-1 16,11-21 2-16,-11 21-1 0,0 0 2 0,3-21-1 15,-3 21 2-15,0 0-1 0,0 0-1 0,0 0 0 16,0 0-3-16,-18 3 0 0,18-3-1 0,-13 20 0 16,13-20 0-16,-16 34 2 0,8-15-3 15,0 2 4-15,3-2-4 0,2-1 5 0,3-18-4 16,0 29 2-16,0-29-1 0,12 22 0 15,-12-22-2-15,22 11 3 0,-22-11-2 0,31-2 3 16,-12-4 1-16,3-5 2 0,1-4 2 0,3-2-3 16,1-2 3-16,1-2-5 0,0-2 2 0,-1 0-4 15,0 2 4-15,-3-1-5 0,-3 5 4 0,-4 2-2 16,-17 15 1-16,24-18-1 0,-24 18 0 0,0 0 0 16,0 0 0-16,0 0 0 0,0 0 0 0,0 0 0 15,5 22 1-15,-11-5 0 0,-2 5-3 16,-1 1 4-16,-2 0-4 0,0 0 2 0,2-2-3 15,1 0 4-15,2-3-5 0,6-18 7 16,-8 26-3-16,8-26 0 0,0 0 2 0,0 0 0 16,0 0 1-16,0 0 2 0,0 0 3 0,0 0 5 15,0 0-5-15,22-21-8 0,-13 4 0 0,4-5 0 16,2-4 0-16,1-1 0 0,2 0 0 16,-1 2 0-16,-1 0 0 0,-2 1 0 0,2 1 0 15,-3 0 0-15,3 2 0 0,-1-1 0 0,2 5-49 16,-1-2-3-16,6 12-52 0,-8-13-61 0,24 29-182 15,-13-14-276-15,1 5 67 0,3 12 406 0</inkml:trace>
  <inkml:trace contextRef="#ctx0" brushRef="#br1" timeOffset="166437.0018">2472 9559 1400 0,'-21'14'223'0,"21"-14"-177"15,0 0-20-15,0 0-7 0,0 0 4 0,16-18-7 16,4 11 32-16,3-6-41 0,7-2 22 0,5-2-21 16,4-3-8-16,3 0 2 0,-1-1-10 15,2 2-8-15,-2-1-17 0,2 8-30 0,-12-8-31 16,12 17-43-16,-21-15-76 0,15 19-189 0,-11 0-122 16,-26-1 168-16</inkml:trace>
  <inkml:trace contextRef="#ctx0" brushRef="#br1" timeOffset="166608.9481">2505 9853 1747 0,'-37'6'115'15,"37"-6"-81"-15,0 0-26 0,0 0-5 0,0 0 9 16,27-9 6-16,-4-4 3 0,8 0-4 16,8-9-8-16,6-5-7 0,7-4 0 15,3-4-17-15,5 2-24 0,-2-10-56 0,10 21-131 16,-26-8-391-16,17 1 6 0,-6 6 227 0</inkml:trace>
  <inkml:trace contextRef="#ctx0" brushRef="#br1" timeOffset="167969.1844">3686 9341 1192 0,'0'0'79'15,"0"0"-20"-15,0 0-12 0,0 0-1 0,0 0 1 16,0 0-6-16,0 0-7 0,0 0-7 0,0 0-5 16,0 0-6-16,0 0 0 0,0 0 6 15,0 0 0-15,8 23 4 0,-8-2-6 0,3 5 0 16,-3 6-8-16,0 5 8 0,-3 2 4 0,1 4-26 15,-2 0 23-15,-1-1-24 0,1-3 12 0,0-3 10 16,-1-7-9-16,4-3 3 0,0-7-10 16,1-19 1-16,1 25-4 0,-1-25 2 0,0 0 1 15,0 0 1-15,0 0 7 0,0 0 6 0,19-6 6 16,-19 6-2-16,15-34-1 0,-7 8-12 16,3-7 2-16,-1-3-9 0,2-3 4 0,0 0-6 15,1 3-5-15,-3 2 23 0,0 0-16 0,-1 3 20 16,-2-2-6-16,-1 1-6 0,-1 1-9 0,0 1 0 15,0 2 0-15,0 4 0 0,-1 4 0 0,-4 20 0 16,11-26 0-16,-11 26 0 0,0 0 0 0,19-11 0 16,-19 11 0-16,25 2 0 0,-5 0 0 0,3 0 0 15,6 2 0-15,4-3 0 0,7-2 0 16,4-1 0-16,4-4 0 0,5-3 0 0,1 2-32 16,2-9-44-16,6 11-77 0,-19-24-200 15,16 18-282-15,-6-2 34 0,-8-6 405 0</inkml:trace>
  <inkml:trace contextRef="#ctx0" brushRef="#br1" timeOffset="169125.4501">5086 9101 1094 0,'0'0'175'0,"0"0"-94"0,1-28-12 15,-1 28-8-15,0 0 10 0,0 0 0 0,-1-17-10 16,1 17-13-16,0 0-18 0,-21 7-10 0,21-7-6 15,-28 19 0-15,8-3 0 0,2 5 7 16,-6 3-3-16,-2 6 8 0,-3 5-7 16,1 6 8-16,-2 4-10 0,1 3 8 0,1 1-10 0,2 0 4 15,3 1-9-15,4-4-8 0,2-3 14 16,6-1-18-16,3-6 13 0,7-1-11 0,6-5 0 16,5-2 0-16,5-4 0 0,6-2 0 0,7-4 0 15,5-3 0-15,3-7 0 0,8-4 0 0,0-9 0 16,5-5 0-16,2-7 0 0,0-5 0 15,1-5 0-15,-1-4 0 0,-6-2 0 0,-3-4 0 16,-7 2 0-16,-4 0 0 0,-3 4 0 0,-6 0 0 16,-5 4 0-16,-3 2 0 0,-6 4 0 0,-2 3 0 15,-6 18 0-15,3-26 0 0,-3 26 0 0,0 0 0 16,0 0 0-16,0 0 0 0,0 0 0 0,0 0 0 16,-20 0 0-16,20 0 0 15,-10 35 0-15,6-7 0 0,-1 7 0 0,2 5 0 16,2 1 0-16,4 3 0 0,1-1 0 0,6-2 0 15,4-4 0-15,4-7 0 0,5-7 0 0,5-5 0 16,3-8-1-16,5-7 2 0,3-9-1 0,1-6 0 16,1-7 0-16,0-8 0 0,-3-7 0 0,-3-4 0 15,-4-7 0-15,-4-2 0 0,-4-1 0 0,-5 0 0 16,-6 0 0-16,-6 2 0 0,-6-1 0 16,-2 2 0-16,-4 0 0 0,-3 2 0 0,-1 0 0 15,-1 1 0-15,2 2 0 0,-2 3 0 0,4 4 0 16,-1 4-16-16,5 10-32 0,-2-1-23 15,5 20-41-15,-2-30-105 0,2 30-413 0,26-13 48 16,-26 13 212-16</inkml:trace>
  <inkml:trace contextRef="#ctx0" brushRef="#br1" timeOffset="178442.4763">11773 10191 850 0,'0'0'255'16,"-28"-11"-203"-16,28 11-23 0,-23-13-10 0,23 13 0 15,-24-9-19-15,7 7 19 0,0 0-19 0,-4 2 16 16,1-1-1-16,-1 2-2 0,-4 0 1 16,2 3 1-16,-2-3 24 0,4 3-19 0,-3-6 0 15,3 4 2-15,0-4-20 0,3 1 20 0,-1-2-1 16,19 3-1-16,-34-8-2 0,34 8 0 0,-36-8 3 16,36 8-2-16,-35-10 1 0,17 6-3 0,-4 0-2 15,-1 2-5-15,-3 0-2 0,-2 2-4 0,-1 2-3 16,-1 3-2-16,-4 3-1 0,-2-1 2 0,-1 2-3 15,-4 2 3-15,1 0 18 0,-2 0-34 0,-1 1 35 16,-2-2-35-16,3 0 15 0,0-2 1 0,5-2 0 16,1-2 2-16,5-3-1 0,2-2 2 0,2-2-1 15,0-2 0-15,0 1 3 0,3-2-1 16,-2 0 4-16,2-1 2 0,-1 1 3 0,0 0 17 16,0 0-34-16,0 1 34 0,0-1-35 0,-1 2 13 15,-2-2 0-15,2 1-5 0,-5 1 0 0,1 2-2 16,-3-1-2-16,0 2 2 0,0 0 0 0,-1 2 1 15,1-1 0-15,-1 1 2 0,0-1 3 0,3 0 4 16,-2-2 2-16,5-1-2 0,0 0 0 0,2-1-5 16,1-1 0-16,0-1-2 0,2 0 1 0,0-1-2 15,0 0 1-15,1 1-3 0,-1-3 2 0,0 3-2 16,-2-1 0-16,-2 2-1 0,1 1 0 0,-3 2 0 16,0 1 0-16,-3 2 0 0,-1 3-1 0,-1 2 0 15,-3 3-1-15,-5 2 1 0,1 3-2 0,0 1 4 16,-2 1-5-16,3 1-8 0,-3 1 29 15,0 3-31-15,-2-1 30 0,-4 3-16 0,1 1-4 16,1 1 5-16,0 0-5 0,0-1 6 0,2 2-6 16,0-1 7-16,5 2-4 0,1 2 5 0,2 1-5 15,4 1 3-15,1 1-6 0,3-1 6 0,3 2-6 16,3 1 5-16,4 3-7 0,2 1 7 0,2 4 2 16,2 0-23-16,2 2 21 0,0 1-26 0,4-2 10 15,1-2 8-15,3 3-9 0,0 0 13 0,1 2-8 16,4-1 12-16,0-1-10 0,4-4 11 0,1 0-8 15,3-3 8-15,2 2-7 0,3-4 8 0,2 0 8 16,2 1-28-16,3-2 28 0,4 0-28 0,2-1 12 16,3-2 7-16,3-2-7 0,3 0 8 15,4-1-9-15,4-2 5 0,4 0-4 0,4-3 4 16,5-1-2-16,1-3 4 0,3-1-3 0,5-2 3 16,2 1-3-16,2-2 4 0,4-1-6 0,3-3 2 15,-1-2-2-15,4 2 3 0,-3 1-1 0,1-1 4 16,3 1-4-16,-5-3 2 0,4-3-1 0,-2-1 1 15,-1-3-2-15,2 2 0 0,1-1 1 0,-2-1 0 16,3-4 1-16,-3-4 2 0,1-1-1 0,3-4-2 16,1-2 3-16,1-5 1 0,0-7 8 0,-1-1-3 15,-1-8 8-15,1-2-10 0,2-5 7 16,3-2-12-16,1-4 10 0,0-1-11 0,-2-3 11 16,-2-3 7-16,-4 0-20 0,1 1 21 0,-8 1-21 15,0 3 4-15,-12 1 11 0,-6 2-10 0,-7-1 13 16,-9 2-8-16,-12 4 10 0,-7 5-6 0,-12 5 14 15,-8 3-4-15,-9-1 10 0,-5 1-4 0,-9-3-3 16,-4-3-11-16,-13-1-14 0,-3-2 17 0,-8 0-24 16,-4 4 20-16,-2 2-10 0,-5-1-7 0,-1 6 4 15,-1 0-4-15,-2 5-2 0,-4 1-8 0,-4 4-9 16,-5 3-14-16,1 8-19 0,-9-4-36 0,11 20-68 16,-18-19-153-16,18 23-268 0,5 5 28 0,-4-6 358 15</inkml:trace>
  <inkml:trace contextRef="#ctx0" brushRef="#br1" timeOffset="179646.0308">13555 16717 1161 0,'12'-20'179'0,"-13"1"-134"0,8-1-18 16,1-9 3-16,9 2 5 0,-1-10 16 0,7 7 7 15,0-7-43-15,5 7 16 0,-1 2-43 16,1 4 11-16,-5 2 6 0,3 5-6 0,-4 6 5 16,-4 4-4-16,-18 7 1 0,27 0-2 0,-27 0 1 15,14 17 2-15,-14-17-3 0,5 38 6 0,-6-11 14 16,-1 5-31-16,-5 4 31 0,0 6-32 0,-1 6 7 16,-1 4 10-16,1 6-15 0,-2 3 16 0,1 5-18 15,1 0 16-15,1 4-2 0,0 0 28 0,0-7 13 16,6-3-24-16,1-17 22 0,6-8-41 15,3-12 6-15,5-6 3 0,7-10-7 0,4-1-3 16,8-9 4-16,7-12 6 0,4-10 11 16,1-13 3-16,3-8-10 0,-1-3 22 0,2-10-33 15,-2-1 22-15,0-4-20 0,1 1-7 0,-7 0 14 16,1 3-13-16,-11 0 21 0,-4 1-15 0,-9 7 6 16,-6 4 18-16,-6 7-21 0,-3 5 19 0,-6 2-21 15,0 5-3-15,-5 2 3 0,0 4-4 16,-2 6 2-16,10 17-9 0,-17-29-6 0,17 29-11 15,-5-20-12-15,5 20-11 0,0 0-18 16,15-27-12-16,-15 27 6 0,28-12-38 0,5 22-96 0,-16-8-287 16,17-4-33-16,7 7 202 0</inkml:trace>
  <inkml:trace contextRef="#ctx0" brushRef="#br1" timeOffset="180742.5128">15076 16711 1135 0,'0'0'258'16,"0"0"-221"-16,0 0-29 0,24-16-3 0,-24 16-3 16,34-31 2-16,-14 16-5 0,3 2 4 0,-1-1-15 15,2 5-11-15,-3-5-19 0,2 10-24 0,-6-8-28 16,7 16-58-16,-24-4-71 0,22-14-232 15,-2 28 72-15,-20-14 383 0</inkml:trace>
  <inkml:trace contextRef="#ctx0" brushRef="#br1" timeOffset="180914.4315">15105 16874 1474 0,'-23'21'80'0,"-5"-9"-45"16,10 0-8-16,0-3 7 0,18-9 5 0,0 0-8 15,-17 13-13-15,17-13-15 0,0 0-6 0,17 3 0 16,-17-3-4-16,36 3-7 0,-12-9-10 0,11 0-12 16,0-11-23-16,18 2-29 0,-5-17-71 0,23 14-161 15,-4-13-204-15,-3-7 34 0,9 15 477 0</inkml:trace>
  <inkml:trace contextRef="#ctx0" brushRef="#br1" timeOffset="181636.2337">16714 16278 1038 0,'0'-18'212'0,"0"18"-162"0,-12-23-15 0,12 23 5 15,-19-18 17-15,19 18 7 0,-25-6-6 0,25 6-13 16,-34 8-16-16,16 3-6 15,-5 1-4-15,1 8 7 0,-6 0 0 0,2 7 7 0,-3 2-8 16,1 2 4-16,2 1-11 0,2 2-23 0,1-3 26 16,4 4-29-16,1-2 28 0,2 3-2 0,4-1-8 15,2-1 3-15,6-1-11 0,3-2 3 0,3-3-8 16,6-2 5-16,1-3-6 0,6-2 4 0,3 0-5 16,2-6 4-16,4 0-3 0,2-6 3 0,4-6-1 15,7-3 1-15,1-6 1 0,1-5-2 16,4-7 1-16,-2-5-2 0,2-6 6 0,-1-5-5 15,-1-4 7-15,1 1-7 0,-3-3 8 0,0 1-11 16,-4 2 8-16,-3 2-10 0,-5 5-2 0,-6 4 26 16,-2 8-29-16,-19 18 29 0,20-23-26 0,-20 23 2 15,0 0 3-15,0 0 3 0,0 0 1 16,0 0 0-16,-4 28 3 0,-5-5-30 0,-1 7 29 16,-2 9-26-16,0 4 19 0,-1 2 9 15,0 0-8-15,1 2 11 0,3-5-4 0,2 1 10 16,4-7-9-16,3-6 7 0,5-6-5 0,4-6 1 15,-9-18-1-15,28 16-1 0,-8-15-2 0,5-5-1 16,5-7 9-16,7-1 6 0,2-14 6 0,4 0-5 16,-1-12-2-16,0-3-14 0,0-5 5 0,0-4-9 15,-4 1 7-15,0 0-9 0,-5 5 6 0,-5 1 21 16,-6 5-20-16,-5 3 21 0,-5 1-20 16,-6 5-7-16,-3 2 2 0,-5 4-6 15,-3 4 2-15,-2-1-5 0,7 20 0 0,-17-31-5 16,17 31-5-16,-16-27-7 0,16 27-5 0,-9-21-1 15,9 21-13-15,-5-17-33 0,5 17-49 0,2-27-95 16,20 5-335-16,-6 5 25 0,0-10 228 0</inkml:trace>
  <inkml:trace contextRef="#ctx0" brushRef="#br1" timeOffset="182105.0032">18049 15762 1839 0,'-20'15'46'0,"0"1"-33"0,20-16-13 15,-25 34-12-15,15-16 31 0,2 8-27 0,0 3 26 16,1 6-11-16,-3 6-10 0,2 2 9 0,-3 9-10 16,0 3 8-16,0 4-10 0,-4 4 10 0,2 5-12 15,-2-2-15-15,-2 7 18 0,-1 0-15 0,-1 1 23 16,0 0 17-16,1-7-11 0,5-9 12 0,2-12-13 15,5-11 1-15,3-12-10 0,3-23 1 16,10 23-4-16,-10-23 0 0,26-2 1 0,-8-5 0 16,1-9 5-16,2-7-3 0,0-12 6 0,-1-11-5 15,2-9 9-15,-1-7-8 0,1-3 14 16,0-2 18-16,-3 3-15 0,-1 5 16 0,-4 0-25 16,-2 3-9-16,-4 0 0 0,0 1 0 0,-3 0 0 15,-1 1 0-15,1 1 0 0,-1 2 0 16,2 4 0-16,1 7 0 0,1 10 0 0,3 9 0 15,-11 21 0-15,0 0 0 0,20-15 0 0,-20 15 0 16,0 0 0-16,28 30 0 0,-13-10 0 0,1 7 0 16,1 5 0-16,0 5 0 0,1 4 0 0,0 3 0 15,2 5 0-15,-2-1 0 0,1 5 0 0,1-1 0 16,-1 4 0-16,1-1 0 0,-2 1 0 0,-2 2-25 16,-2 3-1-16,-4-2-5 15,1 2-11-15,-7-5 7 0,0 4-35 0,-8-17-24 16,8 8-65-16,-22-32-116 0,15 8-293 0,-4-4 27 15,7-23 361-15</inkml:trace>
  <inkml:trace contextRef="#ctx0" brushRef="#br1" timeOffset="182308.118">17949 16570 1390 0,'0'0'402'0,"-17"-8"-347"0,17 8-38 16,0 0-9-16,0 0-1 0,21 18 6 0,-1-15 0 15,4-3 0-15,7-6-4 0,6-3-5 16,7-4 0-16,6-5-7 0,3-4-3 0,3-6 10 16,6 3-42-16,0-9-1 0,10 9-68 15,-12-16-70-15,21 20-204 0,-14-7-197 0,-5 0 57 16,7 17 433-16</inkml:trace>
  <inkml:trace contextRef="#ctx0" brushRef="#br1" timeOffset="182823.7532">19436 16256 769 0,'0'0'197'0,"0"0"-86"0,0 0-19 0,0 0 7 15,-31-17-2-15,31 17-10 0,-28 5-19 0,28-5-16 16,-34 11-8-16,34-11-8 0,-35 19-10 0,16-4-8 16,-6 2-5-16,3 5 4 0,-3 2-1 15,1 4 13-15,-1 1-6 0,3 5-23 0,-1-2 24 16,4 5-33-16,2-4 21 0,5 1-4 15,4-4-10-15,6-3 4 0,4-4-6 0,6-2 4 16,6-4-4-16,3-4 2 0,9 1-9 0,3-8-5 16,6-2-14-16,2-9-18 0,9-2-17 0,-3-15-17 15,14 8-2-15,-7-17-1 0,13 7 6 0,-8-12-19 16,11 8-29-16,-12-13-17 0,9 10-61 16,-14-6 5-16,-3 0-29 0,3 15-57 0,-27-18 257 15</inkml:trace>
  <inkml:trace contextRef="#ctx0" brushRef="#br1" timeOffset="183105.004">19941 16221 1084 0,'-25'23'214'0,"-6"-18"-103"16,7 13-26-16,-11-4-8 0,10 10 4 0,-11-4-10 16,8 11-9-16,-3-5-20 15,3 4-5-15,0-1-9 0,6 2-30 0,4-4 20 16,6 1-33-16,4-4 24 0,6-1-3 0,4-2-7 16,6-2 3-16,-8-19-7 0,26 31 5 0,-4-19-2 15,4-5 3-15,4-1-1 0,2-5 0 0,2-4 0 16,0-2 2-16,1-7-4 0,0-3 0 0,-2-2 5 15,-4-5-7-15,-2-1 8 0,-5-1-6 0,-5 0 4 16,-2 0-6-16,-6 0 4 0,-6-2 26 16,-4 1-26-16,-4 1 25 0,-6 0-24 0,-3 2-7 15,-3 1-3-15,-4 1-9 0,0 3-2 0,-6-1-7 16,2 5-1-16,-3 3-7 0,3 5-1 0,0 0-2 16,5 9 0-16,0-3-3 0,20-1-14 15,-22 12-27-15,25 5-63 0,-3-17-73 0,0 0-120 16,25 20-140-16,-25-20 139 0,40 8 339 0</inkml:trace>
  <inkml:trace contextRef="#ctx0" brushRef="#br1" timeOffset="183433.1347">20242 16289 1227 0,'0'0'175'16,"-31"-4"-58"-16,31 4-21 0,-30-2-17 0,30 2-21 15,-34-2-19-15,16 0-18 0,-1 1-8 16,-3 2-3-16,-1 3 1 0,2 1 3 15,-3 1 0-15,4 2 2 0,3 0-4 0,17-8 1 16,-23 18-5-16,23-18-1 0,-6 17-6 0,6-17-1 16,8 17-2-16,-8-17 0 0,25 17 0 0,-5-10 3 15,5-1-4-15,4-3 5 0,3 0-2 0,0-2 0 16,1-3 3-16,0 3-3 0,-1 0 0 0,1 3 0 16,-2 1 0-16,-3-1 1 0,-2 4 0 15,-7-1 0-15,-19-7-2 0,26 22-25 0,-26-22 28 16,9 34-29-16,-10-13 28 0,-5 3 3 0,-5 5-6 15,-3 2 6-15,-6 3-7 0,-2 1 4 0,-1-1-3 16,-4 1 4-16,1-3-5 0,-2-2 7 0,3-2-13 16,2-5 5-16,5-3-8 0,18-20-9 0,-22 23-16 15,22-23-29-15,0 0-40 0,1-21-60 16,26 20-139-16,-5-19-245 0,-1-13 38 16,16 8 416-16</inkml:trace>
  <inkml:trace contextRef="#ctx0" brushRef="#br1" timeOffset="184198.7677">21219 16005 1063 0,'-3'-20'147'0,"3"20"-32"0,0 0-13 0,0 0-2 16,0 0-19-16,0 0-28 0,-5 19-26 0,5-19-16 15,-20 25-7-15,5-6 12 0,-2 2 1 0,0 6 14 16,-2 2-4-16,2 2 3 0,-3 2-11 0,2-1 2 16,0 2-11-16,2 0 5 0,1-1-8 0,2 1 5 15,3-5-6-15,4-3 3 0,6-3-9 16,5-2-25-16,-5-21 25 0,23 29-32 0,-4-18 30 15,5-3 2-15,4-2-2 0,1-3 1 0,6-6 1 16,0-3-1-16,7-4-1 0,4-3 33 0,-2-4-30 16,2-5 27-16,-4-2-25 0,2-1-4 0,-5-4 5 15,0-1-7-15,-4-2 7 0,-7 2-10 16,-1 0 9-16,-9 5-6 0,-4 2 5 0,-6 5-1 16,-8 18 2-16,3-24-1 0,-3 24 2 15,0 0-1-15,-19-12 1 0,19 12-1 0,-20 2-2 16,20-2 3-16,-27 20-4 0,11-3 4 0,0 6-4 15,2 1 3-15,-1 4-3 0,2 2 5 0,3 0-6 16,3 3 7-16,3 1-11 0,4-4 8 0,5-1-4 16,3-4-25-16,5-2 29 0,4 0-29 0,1-3 22 15,3-3 2-15,3-4-2 0,3-5 3 16,1-4-1-16,2-5 4 0,4-5-2 0,1-8 0 16,4-5 6-16,1-6-3 0,-2-6 8 0,0-2 28 15,-8-6-20-15,1-1 20 0,-10-6-19 16,-1 2-11-16,-8 2-8 0,-3 1-1 0,-7 2 0 15,-2 4 0-15,-5 3 0 0,-2 1 0 0,-4 2 0 16,-4 3 0-16,2 0 0 0,-2 3 0 0,1 5 0 16,14 18 0-16,-25-23 0 0,25 23 0 15,0 0 0-15,-17-5 0 0,17 5-18 0,0 0-36 16,6 20-23-16,-6-20-28 0,21 25-36 0,-21-25-59 16,37 26-126-16,-14-18-196 0,0-10 24 0,15 9 393 15</inkml:trace>
  <inkml:trace contextRef="#ctx0" brushRef="#br1" timeOffset="184433.16">22688 15445 1248 0,'-27'-33'217'0,"27"33"-76"16,-19-32-44-16,19 32-22 0,-15-21-17 0,15 21-15 16,0 0-15-16,-17-4-10 0,17 4-10 0,0 0-4 15,-21 31-6-15,13-8 3 0,-1 6-3 0,0 4 4 16,-1 10-5-16,0 3 7 0,-1 6-11 15,0 5 12-15,0 4-12 0,-1 3-4 0,-1 4 16 16,-1 1-15-16,-3 0 18 0,4-1-3 16,0-4-9-16,0-7 8 0,6-5-23 0,1-10 6 15,7-6-29-15,-1-13-23 0,12 4-53 0,-12-27-84 16,26 16-171-16,-26-16-191 0,27-19 77 0,-2 15 446 16</inkml:trace>
  <inkml:trace contextRef="#ctx0" brushRef="#br1" timeOffset="184620.6811">22282 15872 1783 0,'-28'-1'131'0,"28"1"-52"0,-22 7-35 15,22-7-34-15,0 0-10 0,0 0 0 0,18 19 0 16,-1-13 0-16,6-3 0 0,8-3 0 0,5-5 0 16,8-6 0-16,3-2 0 15,4-6 0-15,3 0 0 0,4-4 0 0,10-2 0 16,6-7 0-16,8 0 0 0,1-11-99 0,20 19-204 15,-15-19-361-15,6 3 27 0,0 5 294 0</inkml:trace>
  <inkml:trace contextRef="#ctx0" brushRef="#br1" timeOffset="226185.571">8027 5158 1465 0,'0'0'87'0,"9"-19"-89"16,-9 19 7-16,0 0 6 0,-4-21 5 0,4 21 8 16,0 0-2-16,0 0-4 0,-8-17-8 0,8 17-6 15,0 0-2-15,0 0-3 0,0 0 0 0,-19 17-2 16,19-17-10-16,-12 34 37 0,6-7-27 0,0 2 36 15,1 3-11-15,-4 1-6 0,2 2 8 16,-1 0-11-16,3-1 3 0,0-1-6 0,3-1 6 16,-2-5-3-16,3-5 3 0,0-6-8 15,1-16-2-15,2 20-5 0,-2-20 7 0,0 0 4 16,0 0 3-16,0 0 4 0,0 0 1 0,0 0 0 16,21-3 0-16,-21 3-3 0,12-31-8 0,-1 6 0 15,1-4-8-15,1-3 5 0,1 1-6 0,-1 0 9 16,-1 1-3-16,-1 0 9 0,2 2-13 0,-6 0-2 15,1 3 0-15,-2 0 0 0,-1 2 0 0,-2 4 0 16,-3 19 0-16,3-19 0 0,-3 19 0 16,0 0 0-16,0 0 0 0,0 0 0 0,0 0-14 15,20 7-38-15,-20-7-20 0,31 14-38 16,-31-14-89-16,54 8-132 0,-29-9-271 0,11-6 70 16,6 11 398-16</inkml:trace>
  <inkml:trace contextRef="#ctx0" brushRef="#br1" timeOffset="226435.6399">8490 5276 1415 0,'0'0'331'0,"0"0"-309"15,0 0-10-15,0 0 7 0,23-4 12 0,-5 4 8 16,0-5-5-16,5-1-10 0,2-3-12 0,1-2-9 16,3 1-6-16,2-3-12 0,-1 1-9 0,-3-2-24 15,3 5-17-15,-9-8-22 0,10 17-58 0,-22-20-70 16,22 9-322-16,-14 10-3 0,-17 1 278 0</inkml:trace>
  <inkml:trace contextRef="#ctx0" brushRef="#br1" timeOffset="226591.8156">8435 5558 1741 0,'0'0'62'0,"0"0"-35"0,-12 17-18 0,12-17 4 15,24-2 9-15,-2-2 2 0,5-7 2 16,7-3-10-16,7-9-5 0,9-5-10 0,6-5-9 16,5-3-24-16,8 3-28 0,-6-10-68 0,20 19-95 15,-25-26-160-15,16 13-202 0,3 4 59 0,-13-14 520 16</inkml:trace>
  <inkml:trace contextRef="#ctx0" brushRef="#br1" timeOffset="227201.2081">9398 5116 933 0,'5'-22'185'0,"-5"22"-75"0,-3-26-12 0,3 26-5 16,0 0 4-16,-4-16-14 0,4 16-18 0,0 0-16 15,-20-9-17-15,20 9-10 0,0 0-5 16,-17 7-4-16,17-7-2 0,0 0 0 15,-21 26 2-15,21-26 3 0,-14 34-2 0,9-10-6 16,-4 2 28-16,5 8-22 0,-5 0 26 0,1 5-13 16,-1 2-13-16,0 2 5 0,-3 2-10 0,1 2 7 15,0-1-14-15,0-3-2 0,3-3 0 0,-1-5 0 16,2-4 0-16,1-4 0 0,1-7 0 0,5-20 0 16,-1 24 0-16,1-24 0 0,0 0 0 0,0 0 0 15,0 0 0-15,0 0 0 0,19-12 0 16,-9-5 0-16,0-9 0 0,5-7 0 0,-1-6 0 15,2-2 0-15,1-5 0 0,0 3 0 0,-2-3 0 16,0 1 0-16,-2-1 0 0,1-2 0 16,-1-3 0-16,1 1 0 0,2 1 0 0,-1 3 0 15,3 6 0-15,-3 6 0 0,0 9 0 0,-2 5 0 16,-13 20 0-16,19-19 0 0,-19 19 0 0,0 0 0 16,18 1 0-16,-18-1 0 0,16 15 0 15,-16-15 0-15,26 37 0 0,-11-10 0 0,0 4 0 16,-5 4 0-16,3 4 0 0,-4 3 0 0,1 2 0 15,0 2 0-15,-2 1 0 0,2 0 0 0,-3 0 0 16,1-1 0-16,-2 0 0 0,0-2 0 0,-1-2 0 16,0-4 0-16,-1-4 0 0,-1-8 0 0,2-3 0 15,-3-6 0-15,-2-17-25 16,6 21-39-16,-6-21-25 0,0 0-90 0,0 0-102 16,0 0-239-16,-5-21-33 0,5 21 218 0</inkml:trace>
  <inkml:trace contextRef="#ctx0" brushRef="#br1" timeOffset="227357.4517">9346 5437 1901 0,'-17'0'96'0,"17"0"-46"0,0 0-50 0,0 0 0 15,0 0 0-15,0 0 0 0,0 0 0 0,19 15 0 16,4-14 0-16,6-3 0 0,7-6 0 0,5-1 0 16,2-3 0-16,-1-4 0 0,3 3 0 0,-6-6 0 15,5 10-30-15,-13-13-125 0,22 26-216 16,-22-16-267-16,3 5 19 0,-4 9 386 0</inkml:trace>
  <inkml:trace contextRef="#ctx0" brushRef="#br1" timeOffset="260181.4079">863 10910 1009 0,'6'-20'253'0,"-6"20"-208"16,8-20-23-16,-8 20-10 0,3-17 18 15,-3 17 22-15,0 0 12 0,0 0-2 0,0 0-18 16,-20 2-21-16,3 4-8 0,-2 8 6 0,-6 0 2 16,-1 6 13-16,-5 1-5 0,1 3 5 0,-4-1-7 15,4 3 2-15,1-4-8 0,4-3-2 0,7-5-11 16,18-14-3-16,-18 17-8 0,18-17-2 0,0 0-2 16,0 0-1-16,0 0 2 0,0 0 4 0,22 19-2 15,-22-19 2-15,23 6 0 0,-23-6-1 0,27 8 2 16,-27-8-2-16,26 9 1 0,-26-9 1 0,20 13-3 15,-20-13 3-15,10 17-3 0,-10-17 3 0,1 19-1 16,-1-19 2-16,-5 29-4 0,5-29 3 0,-11 29-2 16,11-29 1-16,-16 27-10 0,16-27-5 15,-13 20-23-15,13-20-28 0,0 0-54 0,0 0-69 16,1 20-82-16,-1-20-162 0,2-18-48 0,20 18 229 16</inkml:trace>
  <inkml:trace contextRef="#ctx0" brushRef="#br1" timeOffset="260478.2603">1143 10906 1194 0,'-18'35'319'15,"18"-35"-293"-15,-30 20-18 0,30-20-1 0,-29 26 10 16,12-11 7-16,1 5 6 0,-7 2-3 0,4 9 6 16,-2 2-17-16,4 6 10 0,1-2-9 15,4 0 3-15,2-6-6 0,7-2 2 0,3-4-14 16,3-3 3-16,6-5-8 0,-9-17 3 0,30 26-2 15,-9-19 6-15,3-5 0 0,4-4 1 0,2-5-1 16,1-6-4-16,2-4 4 0,-1-4-1 0,-3-3 7 16,-2-4-6-16,-4-3 10 0,-3 2-5 0,-4-4 7 15,-1 1-7-15,-7 1 2 0,-2-1-10 0,-3 3 4 16,-4 3-7-16,-3 0 5 0,-3 1-6 0,-2 4-1 16,-1 1-14-16,10 20-6 0,-24-32-19 0,24 32-5 15,-21-19-19-15,21 19-22 0,0 0-56 0,0 0-143 16,-3 17-235-16,3-17 1 0,7 35 397 15</inkml:trace>
  <inkml:trace contextRef="#ctx0" brushRef="#br1" timeOffset="261025.1421">1740 11079 1795 0,'-17'-7'40'0,"17"7"-28"0,0 0-10 15,4-26-4-15,-4 26 5 0,17-29 1 0,-17 29 2 16,25-30-4-16,-25 30 2 0,31-28-5 0,-31 28 2 16,31-25-3-16,-31 25 2 0,29-18-2 0,-29 18 1 15,22-9-1-15,-22 9 3 0,0 0-3 0,0 0 1 16,0 0 1-16,17 6-1 0,-17-6 2 16,0 0-1-16,3 26 2 0,-3-26 1 0,-3 34 6 15,2-13-6-15,-1 4 4 0,-2 5-9 0,2 5 6 16,-2 4-7-16,2 0 8 0,0 0-8 0,2-1 7 15,3-3-7-15,0-4 7 0,5-3-6 0,1-3 4 16,5-4-4-16,3-3 3 0,2-6-1 0,4-3 1 16,2-4 0-16,0-7 3 0,4-5 3 0,2-4 2 15,0-8 6-15,3-4-3 0,-1-6 6 0,-2-4-7 16,-2-3 5-16,-2-2-7 0,-4-3 6 0,-3 3-5 16,-5-1 6-16,-4 4-5 0,-7 5-5 0,-3-1-6 15,-4 4 0-15,-1-1 0 0,-4 1 0 0,-1 3 0 16,-2 1 0-16,0 4 0 0,11 19 0 0,-20-27 0 15,20 27-25-15,0 0 3 0,0 0-8 16,-18-12-7-16,18 12-16 0,0 0-63 0,0 0-32 16,0 0-52-16,44 31-41 0,-44-31-38 0,34 5-217 15,6 11 97-15,-17-21 399 0</inkml:trace>
  <inkml:trace contextRef="#ctx0" brushRef="#br1" timeOffset="261618.9125">2062 10022 1227 0,'-6'-29'221'0,"6"29"-128"0,0 0-16 16,-19-11-13-16,19 11-8 0,-21-7-15 0,21 7-11 16,-25-1-9-16,25 1-5 0,-31 7-3 0,12 0-4 15,-1 5 1-15,1 4-5 0,-2 2 1 16,2 4-5-16,-1 0 2 0,3 1-4 0,3 0 4 16,3-3-5-16,3-2-8 0,6-1 24 0,4 0-27 15,-2-17 21-15,21 30-20 0,-2-15-10 0,5-5-12 16,10 1-23-16,0-14-36 0,19 13-67 0,-13-28-135 15,17 9-285-15,4 2 64 0,-5-14 394 0</inkml:trace>
  <inkml:trace contextRef="#ctx0" brushRef="#br1" timeOffset="262134.528">2787 11468 1000 0,'0'0'275'0,"0"0"-181"15,-18-15-15-15,18 15-23 0,-11-21 5 0,11 21-23 16,-13-22 6-16,13 22-2 0,-17-17-5 0,17 17-2 16,-19-10-5-16,19 10 0 0,-18-6-7 0,18 6-4 15,-22 1-5-15,22-1-3 0,-25 9-4 0,25-9 0 16,-27 23-11-16,27-23 27 0,-29 37-24 16,14-16 22-16,2 4-13 0,3 0-8 0,1-1 3 15,5-2-5-15,1-1 2 0,6-3-2 0,-3-18-1 16,14 29-7-16,-14-29-5 0,33 21-14 0,-11-14-6 15,6-3-16-15,0-10-27 0,13 6-48 0,-10-25-107 16,23 4-351-16,-6 0 43 0,-1-12 299 0</inkml:trace>
  <inkml:trace contextRef="#ctx0" brushRef="#br1" timeOffset="262368.9234">3168 11121 1686 0,'0'0'30'15,"0"0"-27"-15,0 0 3 0,18-18 9 0,-1 9 6 16,5-1-2-16,1-2-5 0,3 0-9 16,0 0-2-16,1 0-5 0,0 2-4 0,-4 0-14 15,2 8-18-15,-25 2-34 0,39-5-30 0,-39 5-45 16,31 4-79-16,-31-4-144 0,0 0-130 0,12 20 182 15,-12-20 318-15</inkml:trace>
  <inkml:trace contextRef="#ctx0" brushRef="#br1" timeOffset="262509.548">3167 11396 1467 0,'0'0'239'0,"-18"5"-187"0,18-5-39 15,0 0-14-15,0 0-3 0,0 0 5 0,30-16 5 16,-8 4 1-16,6-5 2 15,3-4-6-15,7-3-11 0,0-6-34 0,9 7-53 16,-11-17-101-16,24 22-205 0,-11-9-168 0,-4-4 89 16,12 15 480-16</inkml:trace>
  <inkml:trace contextRef="#ctx0" brushRef="#br1" timeOffset="277003.5441">4093 10526 919 0,'0'0'95'15,"3"-23"-70"-15,-3 23-7 0,11-18-12 0,-11 18 4 16,0 0 5-16,0 0 22 0,0 0 7 16,0 0-3-16,0 0-4 0,6 17-21 0,-12 5-3 15,-3 2-2-15,-1 8 10 0,-4 1-4 0,0 9 15 16,-5 4-4-16,2 7-6 0,-6-1 30 16,5 8-25-16,-6-3 23 0,7 5-3 0,-4-2-22 15,3 3 6-15,-2-2-16 0,3-2 8 0,0-5-17 16,2-3 16-16,2-7-12 0,3-6-10 15,2-9 28-15,1-6-30 0,7-23 20 0,-4 21-15 16,4-21-4-16,0 0 2 0,0 0 4 0,0 0 2 16,19-28-8-16,-7 5 29 0,2-12-24 0,3-9 20 15,1-10-10-15,1-5-15 0,2-7 11 0,-2 0-11 16,0 1 14-16,-1 1-8 0,-3 2 13 0,-2-1 3 16,0-1-20-16,-2 0 14 0,-1 1-21 0,0 2 3 15,-2 3 10-15,2 5-11 0,-2 7 10 16,0 7-8-16,0 9 6 0,1 7-4 0,-9 23 5 15,18-25-3-15,-18 25 1 0,0 0-1 0,23-3 0 16,-23 3 1-16,20 19 0 0,-20-19 5 16,31 37-4-16,-11-8 3 0,-1 5-5 0,2 6 1 15,-2 5-6-15,2 1 7 0,-2 2-9 0,1 4 9 16,-1 5 3-16,0 4-18 0,-2 4 16 0,-2 0-15 16,0 0 5-16,-3 3 12 0,-5 1-12 15,0 0 12-15,-6 0-16 0,-1-5 10 0,-3-3-3 16,-2-4-23-16,1-5 8 0,-3-8-27 0,5-8 6 15,-2-10-7-15,8-5-25 0,-4-21-41 0,7 21-92 16,-7-21-105-16,-15-19-240 0,15 19 64 0,-4-39 423 16</inkml:trace>
  <inkml:trace contextRef="#ctx0" brushRef="#br1" timeOffset="277175.4233">4091 11118 1386 0,'-20'14'239'0,"-4"-15"-139"0,24 1-27 0,-22 11-29 15,22-11-12-15,0 0-16 0,0 0-10 0,0 0-2 16,0 0 1-16,24 0-1 0,-7-4 0 0,7-3-1 16,1-5-8-16,7-3-11 0,1-4-25 15,7 8-46-15,-6-14-79 0,23 25-214 0,-15-12-207 16,5 1 33-16,1 14 475 0</inkml:trace>
  <inkml:trace contextRef="#ctx0" brushRef="#br1" timeOffset="277347.3025">4938 11409 1636 0,'-26'-3'350'0,"6"7"-332"0,20-4-16 0,-27-3-7 16,27 3-14-16,0 0-15 0,-17-27-26 0,8 4-49 15,9 23-105-15,-6-39-266 0,13 19-100 0,4-2 76 16</inkml:trace>
  <inkml:trace contextRef="#ctx0" brushRef="#br1" timeOffset="278192.7492">5533 10783 1164 0,'0'0'88'0,"0"0"-39"0,0 0 12 0,-8-24-11 16,8 24 21-16,0 0-1 0,0 0-8 15,0 0-12-15,0 0-13 0,0 0-11 0,-17-8-7 16,17 8-8-16,0 0-2 0,-21 15-3 0,21-15-1 15,-23 30 12-15,8-8-35 0,-3 3 31 16,1 7-24-16,-3 2 16 0,3 4 16 0,-2 2-7 16,1 2 8-16,1 2-11 0,1 1 7 0,4-3-8 15,4-4 3-15,4-7-8 0,2-2 1 0,7-6-7 16,1-2 3-16,6-5-5 0,-12-16 3 0,39 23-2 16,-13-18 2-16,7-5 4 0,4-5-1 0,2-5 2 15,8-7-1-15,-2-5-2 0,1-4-5 0,1-3 6 16,-2-1-6-16,1-4 5 15,-4 1-5-15,-5-1 5 0,-4 2-4 0,-6 7 4 16,-5 2-4-16,-5 7 4 0,-17 16-2 0,19-22 1 16,-19 22 1-16,0 0 2 0,0 0 1 0,0 0 0 15,0 0 0-15,0 0-4 0,0 0 0 0,-6 33-2 16,-1-8 3-16,0 8-5 0,-1 7 7 0,1 3-8 16,4 1 7-16,3 1-7 0,1-5 8 0,5-2-7 15,4-5 5-15,2-6-4 0,4-7-11 16,5-6 13-16,3-8-11 0,5-9 24 0,4-4 19 15,-1-11-4-15,5-6 14 0,-6-10-24 0,1-5-18 16,-4-5 0-16,-2-3 0 0,-4-5 0 16,-7 0 0-16,-4 1 0 0,-3 1 0 0,-6 5 0 15,-2 3 0-15,-1 2 0 0,-4-4-14 0,5 8-73 16,-9-9-40-16,22 25-204 0,-15-12-300 16,8 6 51-16,4 5 304 0</inkml:trace>
  <inkml:trace contextRef="#ctx0" brushRef="#br1" timeOffset="280271.0171">15543 9787 610 0,'0'0'122'15,"0"0"-55"-15,6-19 8 0,-6 19 7 0,0 0 9 16,0 0-6-16,0 0-26 0,0 0-25 16,0 0-20-16,0 0-4 0,-19 23 5 0,19-23 12 15,-11 25 4-15,5-8 3 0,-3 0-10 0,2 6 1 16,-4 0-5-16,2 6 8 0,-4 4-6 0,2 4 6 16,-5 6-14-16,2 3 10 0,-6 1 14 0,2 4-25 15,-4-3 29-15,3 5-20 0,-5-7 5 0,6 1 9 16,-2-5-11-16,5-4 4 0,2-5-16 15,4-5 5-15,2-8-14 0,7-20-1 16,-8 27-5-16,8-27 1 0,0 0-2 0,0 0 1 16,0 0 0-16,0 0 3 0,0 0 6 0,21-7 1 15,-21 7 5-15,17-33 0 0,-7 6 5 0,2-4-6 16,0-8 5-16,2-1-12 0,0-2 8 0,1-2-8 16,1-2-9-16,-1-1 23 0,1-3-23 0,1-1 20 15,-1-4-4-15,1 0-13 0,1 0 9 0,-1 1-11 16,2 2 10-16,-1 3-11 0,0 5 9 15,3 1-7-15,-2 8 8 0,2 4-6 0,-3 8 5 16,-1 6-4-16,-17 17 2 0,28-16-2 0,-28 16 0 16,22-3 0-16,-22 3 0 0,18 6 1 15,-18-6 0-15,21 19 1 0,-9-2-2 0,0 5 4 16,0 5-5-16,1 4 6 0,-1 5-8 0,1 5 6 16,1 4-8-16,0 4 8 0,-2 5-9 15,-1 0 9-15,0 3-10 0,-4 1-2 0,2 0 19 16,-4-1-17-16,-3-3 17 0,-1 0-7 0,1-4-9 15,-4-3 7-15,1-3-15 0,0-7 0 0,1-1-35 16,-4-9-3-16,7 0-20 0,-3-27-23 0,1 37-48 16,-1-37-94-16,0 0-289 0,0 0 8 0,0 0 224 15</inkml:trace>
  <inkml:trace contextRef="#ctx0" brushRef="#br1" timeOffset="280427.2876">15522 10305 1660 0,'-35'-12'169'0,"35"12"-103"0,0 0-37 16,0 0-14-16,0 0-9 0,0 0-4 0,0 0 0 16,0 0 1-16,35-6 0 0,-4-1-3 0,8-4 2 15,7-4-7-15,6 0-17 0,2-8-39 16,11 13-91-16,-18-23-176 0,18 18-255 0,-6-2 22 16,-3-6 317-16</inkml:trace>
  <inkml:trace contextRef="#ctx0" brushRef="#br1" timeOffset="281976.0516">16291 10197 650 0,'0'0'124'0,"0"0"-33"15,0 0-8-15,8-17-5 0,-8 17-8 0,0 0-9 16,0 0-10-16,11-20-3 0,-11 20-5 16,0 0-26-16,0 0 20 0,15-17-28 0,-15 17 15 15,0 0-9-15,0 0-4 0,0 0 7 0,0 0 7 16,0 0 8-16,0 0 2 0,0 0-3 0,0 0-5 15,0 0-4-15,0 0-8 0,0 0-6 0,0 0-3 16,0 0-3-16,0 0 4 0,-16 17 2 0,16-17 6 16,-13 17 20-16,13-17-34 0,-17 25 33 15,8-8-34-15,-4 1 11 0,2 4 5 0,-2 0-6 16,-1 3 4-16,1 1-5 0,2 0 8 0,0 0-3 16,5-1 6-16,1-1-6 0,4-2 0 0,1-3-7 15,3-2 0-15,-3-17-5 0,19 23 4 0,-19-23-1 16,31 11 2-16,-9-10 0 0,1-4-1 15,4-6 1-15,2-3-2 0,2-4 0 0,1-3-5 16,3-3 3-16,-1 1-5 0,0-2 5 16,-3 2-6-16,-2-1 5 0,-5 0-4 0,-5 3 4 15,-3 2-4-15,-16 17 4 0,20-24-2 0,-20 24 2 16,0 0-1-16,0 0 1 0,0 0 2 0,0 0-2 16,0 0-1-16,0 0-2 0,0 0 1 0,-1 24-3 15,-5-3 4-15,0 1-3 0,1 2 5 0,2 1-6 16,0 1 6-16,3-2-6 0,1 0 5 0,3-4-5 15,1-3 4-15,-5-17-5 0,19 25 4 16,-19-25 0-16,30 12 3 0,-13-12 3 0,1-3-1 16,0-3 4-16,1-2 3 0,0-6 3 15,-1 0 1-15,0-7-1 0,-1 0-9 0,-3-2 0 16,0-3-6-16,-2 1 3 0,-2-1-3 0,-1 1 2 16,-5 1-3-16,0 0 3 0,-4 1-11 0,1 1-4 15,-2-1-20-15,1 23-34 0,-2-40-10 16,2 40-91-16,-3-42-103 0,11 24-288 0,-4-4 3 15,0-6 263-15</inkml:trace>
  <inkml:trace contextRef="#ctx0" brushRef="#br1" timeOffset="282853.1564">16184 7909 963 0,'-21'-11'156'0,"21"11"-125"0,-26-17-7 16,26 17 8-16,-28-14 2 0,9 8 6 0,19 6-7 15,-37-4 9-15,16 9-10 0,-5 2-8 0,1 5 1 16,-7-1 33-16,3 10 7 0,-12-8-7 0,7 13 3 16,-3-5-62-16,7 5 3 0,2 2-2 0,2-2 19 15,-3 2-3-15,0 5 20 0,-4-6-6 16,3 7-6-16,2-2-10 0,3-2-9 0,7 3 8 15,3-1-27-15,3 0 31 0,3 2-25 0,4-4 12 16,2 4 6-16,7 1-11 0,2 2 7 0,4 3-9 16,3 3 8-16,7 1-9 0,3 1 9 0,6 1-10 15,7-5 9-15,5 0-10 0,4-2 9 16,3-4-10-16,4-4-9 0,4-4 27 0,0-4-27 16,4-7 30-16,1-5-12 0,0-5-3 15,2-6 3-15,-1-6-1 0,0-4 0 0,-3-6 4 16,0-3 17-16,-4-5-23 0,-4-4 29 0,-6-6-25 15,-4-6 3-15,-2-2 3 0,-6-5-11 0,-2-4 8 16,-4-1-10-16,-5-1 11 0,-6-1-11 0,-5 2 12 16,-8 2-10-16,-5-2-6 0,-8 0 21 0,-4-2-21 15,-6 2 19-15,-5 3-2 0,-5 0-12 16,-4 5 10-16,-5 3-7 0,-7 4 5 16,-4 8-6-16,-3 7 3 0,-6 7-4 0,1 10-7 15,-6 4-15-15,2 10-26 0,-8-1-39 0,12 23-100 16,-21-4-368-16,13 4 0 0,-3 1 87 0</inkml:trace>
  <inkml:trace contextRef="#ctx0" brushRef="#br1" timeOffset="283828.5772">2582 10630 606 0,'0'0'114'0,"0"0"-20"15,-4-17 1-15,4 17-18 0,-23-10-14 0,1 2 2 16,4 10-7-16,-13-4-11 0,1 10 29 0,-13-7-1 16,3 11-6-16,-12-5-11 0,7 9-35 15,-5 1-6-15,4 5 16 0,-3-2 0 0,3 5 2 16,-5 0-11-16,2 6-22 0,-1 1 27 16,4 5-31-16,0 1 25 0,2 1-9 0,4 1-11 0,1 1 9 15,3 2-13-15,3 3 8 0,4 0-10 0,4 1 10 16,5 0-7-16,5-1 9 0,7 0-9 15,4 0-9-15,8 2 23 0,5 1-26 16,7 3 23-16,6 2-7 0,11 2-8 0,6 4 12 16,9 1-14-16,8-1 13 0,6-2-17 0,5-3 12 15,4-6-11-15,3-5-7 0,5-7 23 0,4-7-24 16,7-7 26-16,5-6-11 0,8-8-3 0,1-12 1 16,5-10 3-16,-1-9 14 0,-1-7-28 0,1-7 28 15,-4-9-25-15,-6-6 11 0,-10-5 22 0,-14-2-8 16,-16-4 17-16,-12-1-15 0,-16-3 9 15,-11-1-19-15,-14-2-1 0,-6-1 20 0,-11-1-23 16,-9-1 17-16,-8-5-5 0,-10-1-19 16,-12-4 13-16,-11-2-16 0,-16 2-7 0,-11 1 10 15,-7 6-24-15,-12 4 5 0,1 13-8 0,-6 9-7 16,8 21-7-16,-1 7-14 0,14 28-9 0,-5 5-50 16,24 34-137-16,4 4-276 0,1 6 32 0,15 15 354 15</inkml:trace>
  <inkml:trace contextRef="#ctx0" brushRef="#br1" timeOffset="284609.7684">17423 10286 1789 0,'0'0'256'16,"0"0"-254"-16,0 0-2 0,-18-17 0 0,18 17 0 16,0 0 0-16,0 0 0 0,-18-6 0 0,18 6-15 15,0 0-44-15,0 0-46 0,-28-6-51 16,28 6-216-16,0 0-207 0,0 0 21 0,0 0 356 15</inkml:trace>
  <inkml:trace contextRef="#ctx0" brushRef="#br1" timeOffset="285094.1324">18475 9815 1211 0,'0'0'94'16,"0"0"-17"-16,0 0-6 16,-12-25-7-16,12 25-8 0,-17-9-13 0,17 9-8 15,-26 0-10-15,26 0-3 0,-35 10-3 0,14 1 4 16,-5 0 1-16,3 6 6 0,-3-2-4 0,2 6 2 15,-2 0-8-15,2 2 1 0,1 1-5 0,3 2 0 16,2 1-6-16,3 1 2 0,2-2-9 0,3 0 3 16,4 0-6-16,5-1 1 0,5-2-7 0,4-4-7 15,8-2 24-15,3-4-31 16,9-3 20-16,3-8-32 0,9 1-21 0,1-14-8 0,15 5-49 16,-7-17 6-16,19 13-77 0,-16-24-59 0,16 4-227 15,-4 5-7-15,-8-15 272 0</inkml:trace>
  <inkml:trace contextRef="#ctx0" brushRef="#br1" timeOffset="285453.5129">19010 9876 1822 0,'-30'5'46'15,"3"2"-19"-15,6-1-5 0,21-6 0 0,-29 7 1 16,29-7-3-16,-24 9-8 0,24-9-1 0,-21 14-9 15,21-14 0-15,-17 21-2 0,17-21 0 16,-11 27-1-16,6-8 2 0,2 1-3 16,0 6 4-16,2 0-6 0,3 2 6 0,2 1-5 15,2-5-7-15,3-1 23 0,2-3-25 0,3-4 23 16,3-1-13-16,3-5-3 0,2-3 1 0,2-6 1 16,3-3 1-16,3-6 2 0,2-4-2 0,-3-5-14 15,-1-2 28-15,-1-8-26 0,-4-2 25 0,-3-2-7 16,-3-4-8-16,-3 1 9 0,-4 3-6 15,-4 0 6-15,-6 4-6 0,-3 1 6 0,-3 3-5 16,-4 1 3-16,-2 2-6 0,-2 2 0 0,-3 2-8 16,0 5 0-16,-4 3-3 0,3 4 1 0,-2 4 0 15,3 2-3-15,17-2-2 0,-25 14-17 0,25-14-20 16,-10 20-33-16,10-20-48 0,13 21-71 16,-13-21-69-16,22-1-228 0,6 9 51 15,-7-15 313-15</inkml:trace>
  <inkml:trace contextRef="#ctx0" brushRef="#br1" timeOffset="285750.3914">19660 9813 1588 0,'-17'-7'96'0,"17"7"-36"0,-28-3-22 0,11 3-10 16,-4-2-4-16,-1 3-2 0,-2-1-2 16,2 4 0-16,-1-1-3 0,2 3 2 0,2 2-2 15,2 2 3-15,17-10-4 0,-31 21-1 16,31-21-6-16,-21 23-2 0,21-23-7 0,-8 28 1 15,8-28-2-15,8 31 2 0,-8-31-3 0,16 28 2 16,-16-28-3-16,26 27 4 0,-26-27-4 0,33 23 3 16,-16-15 0-16,1-1-1 0,-1 1-1 0,0-2 4 15,0 1-4-15,-17-7 2 0,23 10 0 16,-23-10 0-16,0 0 0 0,0 0 1 0,13 16-1 16,-13-16 2-16,0 0-2 0,-3 26-3 0,3-26-11 15,-15 22-5-15,15-22-16 0,-20 24-3 0,20-24-14 16,-25 22-48-16,23 1-72 0,-21-25-222 0,23 2-173 15,-10 21 56-15,10-21 407 0</inkml:trace>
  <inkml:trace contextRef="#ctx0" brushRef="#br1" timeOffset="286454.6072">20395 9702 1081 0,'0'0'127'0,"-24"-8"-124"0,24 8-4 15,-23 11 1-15,23-11 12 0,-32 24 19 0,8-12 16 16,5 10 19-16,-11-5 5 0,8 12 5 0,-7-7-5 16,9 11 1-16,-7-7-16 0,7 8 1 15,0-4-18-15,4 2-1 0,3-3-16 0,5 0-4 16,3-5-10-16,7-2-3 0,2-4-5 0,-4-18 1 16,25 25-4-16,-6-15 4 0,7-6-1 15,4-4-1-15,4-6 3 0,4-4-2 0,3-5 1 16,1-2-2-16,0-3 3 0,-2-1-5 0,-2-2 7 15,-4-1-6-15,-1 1 4 0,-4 0-4 0,-6 1 4 16,-3 2-3-16,-5 1 4 0,-4 0-4 0,-11 19 2 16,14-25 0-16,-14 25 2 0,0 0 0 0,-3-18 1 15,3 18-2-15,0 0 0 0,-17 5-1 16,17-5-1-16,-19 19 2 0,19-19-1 0,-29 36 8 16,13-11-3-16,0-1 6 0,1 1-5 0,3 2 2 15,5-3-2-15,2-1 3 0,3-3-6 16,4 0 2-16,-2-20-5 0,12 29 3 0,-12-29-2 15,26 19 0-15,-5-14 0 0,-1-3 1 0,6-4 0 16,2-5 0-16,1-4-1 0,5-5-1 0,0-1 1 16,-1-2-3-16,-3-3 3 0,-3-1-6 15,-3 1 5-15,-3 1-4 0,-4-1 5 0,-2 0-7 16,-3 0-5-16,-2 0-11 0,-1 3-12 0,-3-5-28 16,-6 24-41-16,10-48-85 0,12 34-242 0,-17-10-132 15,2 0 33-15,6 7 451 0</inkml:trace>
  <inkml:trace contextRef="#ctx0" brushRef="#br1" timeOffset="286674.0721">21670 9015 1509 0,'0'0'238'15,"-27"9"-200"-15,27-9-8 0,-33 21-16 0,13-1 1 16,-10 7-6-16,-2 8 4 0,-5 5-8 15,-2 6 12-15,-1 5-10 0,4 3 9 0,-2 4-11 16,1 3 7-16,5 0 0 0,0 1-20 0,5-1 17 16,7-3-23-16,1-4-5 0,5-7-8 0,6 0-28 15,1-15-18-15,18 9-114 0,-11-41-66 0,10 29-298 16,-10-29 13-16,19 5 315 0</inkml:trace>
  <inkml:trace contextRef="#ctx0" brushRef="#br1" timeOffset="286830.577">21074 9456 2021 0,'0'0'26'15,"-11"17"-26"-15,11-17 0 0,27 8 0 0,1-3 0 16,6-1 0-16,8-2 0 0,9-2 0 0,9-1 0 16,3-2-6-16,11 5-78 0,-5-12-78 15,18 25-232-15,-19-16-239 0,2 5 63 0,-5 6 373 16</inkml:trace>
  <inkml:trace contextRef="#ctx0" brushRef="#br1" timeOffset="287877.5777">8746 12997 1389 0,'-2'22'142'0,"2"-22"-89"15,0 0-17-15,1-22-2 0,-1 22 9 16,22-33 11-16,-2 14-10 0,1-6-5 0,8-3-16 15,4-5-3-15,7-1-13 0,3-1 3 0,-1-1-11 16,1 2-11-16,-4 4 23 0,-4 3-26 0,-3 6 25 16,-5 6-8-16,-6 5-2 0,-4 6 0 0,-17 4 0 15,19 3-1-15,-19-3 1 0,6 26-3 0,-7-3-5 16,-2 8 23-16,-3 6-24 0,-4 8 24 16,-2 6-11-16,-4 7-9 0,1 7 12 15,-2 6-13-15,-1 0 13 0,3-3-11 0,3-7 17 16,3-8 5-16,5-5-17 0,7-11 20 0,4-8-28 15,5-10 8-15,6-5 4 0,7-9 1 0,4-4 7 16,5-10 3-16,7-8 3 0,4-10-10 0,5-12 16 16,0-11-19-16,2-4-6 0,-1-7 0 0,-3 0 0 15,-3-1 0-15,-7 4 0 0,-9 2 0 16,-6 6 0-16,-6 4 0 0,-6 3 0 0,-5 5 0 16,-6 1 0-16,-2 5 0 0,-6 1 0 0,0 5 0 15,-3 0 0-15,0 6-8 0,-1 1-19 0,12 19-5 16,-15-28-7-16,15 28-8 0,0 0-10 0,0 0-29 15,0-21-51-15,22 37-118 0,-22-16-167 16,22 2-107-16,6 14 122 0,-10-18 407 0</inkml:trace>
  <inkml:trace contextRef="#ctx0" brushRef="#br1" timeOffset="288549.6065">10191 13140 1328 0,'0'0'124'16,"-9"-17"-49"-16,9 17-23 0,0 0-3 0,-14-21 1 15,14 21-6-15,0 0-6 0,-20-8-14 0,20 8-10 16,-17 1-7-16,17-1-5 0,-18 9 1 0,18-9-1 15,-17 16 1-15,17-16-3 0,-17 27 3 16,8-10-3-16,1 2 4 0,2-1-3 0,0 2 5 16,1-3-5-16,5-17 4 0,-4 30-6 0,4-30 4 15,4 22-5-15,-4-22 3 0,0 0-3 16,18 15-16-16,-18-15 18 0,23 3 0 0,-23-3 1 16,29-1 17-16,-12-2-18 0,1 3 0 0,-18 0 0 15,29 1 0-15,-29-1 0 0,19 8-15 0,-19-8 30 16,0 0-30-16,14 23 31 0,-14-23-13 0,-2 29-3 15,0-11 5-15,-4 1-7 0,-3 2 4 0,-2 1-4 16,-1-2 4-16,-1-1-4 0,-1 1 4 16,14-20-9-16,-21 29-1 0,21-29-19 0,0 0-28 15,-8 25-42-15,8-25-49 0,0 0-70 16,0 0-91-16,17-25-198 0,5 18 57 0,-12-21 421 16</inkml:trace>
  <inkml:trace contextRef="#ctx0" brushRef="#br1" timeOffset="288752.79">10527 13094 1477 0,'-20'8'76'15,"20"-8"-34"-15,-22 11-5 0,22-11-3 0,-22 20-7 16,22-20-13-16,-23 32-2 0,12-12-6 0,0 3 3 16,3 2-8-16,0 2 4 0,1 3 9 15,0 2-27-15,2 0 26 0,1 2-27 0,3 0 9 16,0-2 9-16,1 1-14 0,-1-5-2 15,2 0-20-15,-2-10-28 0,9 6-6 0,-8-24-14 16,18 33-56-16,-18-33-50 0,22 0-226 0,-22 0-70 16,22-13 220-16</inkml:trace>
  <inkml:trace contextRef="#ctx0" brushRef="#br1" timeOffset="288940.296">10552 13296 916 0,'0'0'325'0,"-33"-20"-216"16,33 20-4-16,0 0-10 0,0 0-17 0,-18-2-27 15,18 2-28-15,0 0-16 0,0 0-5 16,0 0 0-16,22 19 4 0,-22-19-4 0,24 10 3 16,-24-10-5-16,37 4 0 0,-15-8 2 0,4-1-10 15,4-2-13-15,-4-5-20 0,8 3-27 0,-8-10-21 16,12 11-30-16,-17-19-45 0,17 16-53 16,-18-12-115-16,-6-3-90 0,14 16 176 0,-23-18 246 15</inkml:trace>
  <inkml:trace contextRef="#ctx0" brushRef="#br1" timeOffset="289065.2148">10904 13052 943 0,'-22'-3'191'0,"22"3"-41"0,-31 21-31 16,20 0-16-16,-11-5-23 0,9 13-7 0,-8-2-21 16,7 7-5-16,-2 1-19 0,4 2-20 0,0 2 18 15,3-2-31-15,2 0 22 16,2-3-11-16,5-2-20 0,2-5-1 0,8 1-36 16,-10-28-45-16,27 44-94 0,-27-44-172 0,19 14-202 15,6-1 51-15,-25-13 481 0</inkml:trace>
  <inkml:trace contextRef="#ctx0" brushRef="#br1" timeOffset="289768.3608">11137 13152 1136 0,'0'0'167'0,"6"-18"-69"16,-6 18-26-16,0 0-12 0,0 0-7 16,0 0-12-16,0 0-10 0,0 0-14 0,0 0-9 15,-8 22-9-15,3-6 3 0,-3 4 0 0,1 3 8 16,-1-1 0-16,0 3 8 0,-3 2 15 0,4-1-30 16,-3 0 25-16,4-1-29 0,0-3 8 15,3-2 5-15,-1-3-5 0,4-17 1 0,-3 26-6 16,3-26-1-16,0 0-2 0,0 0 1 0,0 0-1 15,0 0 2-15,0 0-1 0,19 6 1 0,-19-6 2 16,12-21-3-16,-4 4 4 0,1-2-7 0,-1-3 6 16,0-1-5-16,-1-1-12 0,1-2 31 15,-3 1-30-15,1 2 29 0,-2 1-12 0,-1 4-3 16,0 0 7-16,-3 18-4 0,4-28 5 16,-4 28-4-16,2-17 1 0,-2 17 0 0,0 0 1 15,0 0-1-15,0 0-2 0,0 0-1 0,0 0-3 16,0 0 0-16,0 0 1 0,0 0-1 0,15 22 1 15,-15-22 0-15,0 0-2 0,21 19 2 0,-21-19 0 16,18 11 1-16,-18-11 4 0,25 5 2 0,-25-5 0 16,34-2 2-16,-13-3 1 0,1-1-4 0,2-4 3 15,2-1-5-15,1-1 5 0,1 0-7 16,-1-1 3-16,0 1-3 0,-2 1 1 0,-4 2-2 16,-2 1 1-16,-19 8-1 0,25-9-2 0,-25 9 3 15,0 0-3-15,18 4 1 0,-18-4-1 16,0 0 2-16,7 22-3 0,-7-22 2 0,1 31-5 15,-2-10-1-15,-2-1-10 0,-1 0-6 0,3 2-20 16,-1-6-12-16,7 7-49 0,-5-23-49 16,14 39-121-16,-14-39-301 0,10 22 32 0,9-9 312 15</inkml:trace>
  <inkml:trace contextRef="#ctx0" brushRef="#br1" timeOffset="290096.4978">13620 12762 1443 0,'0'0'332'16,"0"0"-298"-16,0 0-30 0,0 0-7 0,23-3 2 16,2-10 3-16,8-4-3 0,3-3-17 15,4 0 30-15,4 0-47 0,-1-4 6 0,6 8-39 16,-10-8-47-16,11 19-59 0,-22-18-93 0,10 14-225 15,-7 8 11-15,-31 1 339 0</inkml:trace>
  <inkml:trace contextRef="#ctx0" brushRef="#br1" timeOffset="290252.8069">13656 12991 1546 0,'0'0'194'16,"0"0"-170"-16,0 0-25 0,0 0-5 0,29-7 6 15,0-3-1-15,5-3 2 0,4-5-8 0,9 0-23 16,2-9-44-16,20 14-94 0,-17-16-265 0,19 2-119 16,1 3 60-16</inkml:trace>
  <inkml:trace contextRef="#ctx0" brushRef="#br1" timeOffset="291004.006">15680 12251 1454 0,'0'0'26'0,"-19"-17"-26"0,19 17-3 16,-19-6 6-16,19 6 12 0,-27 8 6 0,6 1 4 16,-1 8 2-16,-8 2 1 0,2 8 15 0,-7 1 2 15,3 10 14-15,-7-1-9 0,5 6 3 0,-4-2-15 16,4 4 0-16,1 0-15 0,7-2-10 0,3-2 13 16,6 0-25-16,7-5 15 0,5-3-11 15,7-2-7-15,7-6 4 0,7-2-4 0,7-4 3 16,7-3-3-16,5-6 4 0,9-4-2 0,4-6 1 15,4-3-1-15,3-6 0 0,2-6 2 0,4-5-2 16,-2-8 3-16,3-2-5 0,-5-3 4 16,-2-1-5-16,-7 0-9 0,-8 3 21 0,-7 1-21 15,-7 2 21-15,-6 1-8 0,-6 5-2 0,-3 5 4 16,-11 17-1-16,8-25 1 0,-8 25-2 16,0 0 0-16,-8-19 2 0,8 19-2 0,0 0-1 15,-22 9-2-15,22-9-2 0,-21 29 0 0,8-6 4 16,-1 8-3-16,0 2-5 0,0 5 20 0,0 2-19 15,3 0 20-15,2 0-8 0,5 0-9 0,4-4 7 16,6-5-5-16,4-2 3 0,4-7 0 0,4-4 1 16,5-6-2-16,5-4 8 0,2-8 0 15,6-5 4-15,1-9-12 0,3-4 0 16,-1-6 0-16,1-4 0 0,-3-4 0 0,-2-7 0 16,-3-2 0-16,-6-3 0 0,-1 0 0 0,-6-1 0 15,-4 0 0-15,-3 5 0 0,-2 1 0 0,-6 2 0 16,1 2 0-16,-4 0 0 0,3 5 0 0,-5-4-45 15,5 8-41-15,-8-5-41 0,4 31-62 0,-1-46-144 16,1 46-236-16,14-25 56 0,-11 8 329 16</inkml:trace>
  <inkml:trace contextRef="#ctx0" brushRef="#br1" timeOffset="291488.5951">17445 11712 1566 0,'-27'2'48'15,"5"8"-9"-15,-3-1-6 0,3 5 3 0,-5 0-3 16,3 7-3-16,-4 0-8 0,2 7 2 0,2 4-12 16,0 3 5-16,2 6-10 0,0 6-4 0,1 4 20 15,1 6-22-15,-2 3 19 0,-1 8-6 16,0 4-16-16,-1 5 16 0,-2 0-10 0,0 0 16 15,-1-3 6-15,1-4-14 0,1-7 15 0,3-5-18 16,2-11 0-16,1-5-9 0,6-10 0 0,2-8 0 16,11-24 0-16,-5 25 0 0,5-25 0 15,0 0 0-15,0 0 0 0,22-16 0 0,-7-5 0 16,7-10 0-16,3-13 0 0,4-9 0 0,5-7 0 16,2-4 0-16,3-4 0 0,-2 0 0 15,1-1 0-15,0-1 0 0,-2 0 0 0,-4-1 0 16,-1 2 0-16,-3 1 0 0,2 3 0 0,-2 7 0 15,1 8 0-15,-2 10 0 0,-6 15 0 0,-1 9 0 16,-20 16 0-16,21-7 0 0,-21 7 0 0,0 0 0 16,14 31 0-16,-9-5 0 0,-3 9 0 0,2 6 0 15,-3 7 0-15,2 5 0 0,-3 3 0 0,0 4 0 16,0 0 0-16,1 0 0 16,1 2 0-16,1-2 0 0,4 1 0 0,-1-4 0 15,4-1 0-15,-3-5 0 0,4-1-27 0,-5-9-41 16,8 0-12-16,-13-18-65 0,20 17-130 0,-21-40-135 15,0 25-159-15,0-25 97 0,0 0 472 0</inkml:trace>
  <inkml:trace contextRef="#ctx0" brushRef="#br1" timeOffset="291660.8571">17095 12461 1547 0,'-26'-12'341'0,"26"12"-268"0,-18 0-41 16,18 0-15-16,0 0-12 0,0 0-3 0,23 8-2 15,-5-8 2-15,10-2-1 0,6-1-3 16,11-5 1-16,6-2-10 0,9-1-13 16,3-5-18-16,13 5-33 0,-2-13-53 0,22 20-130 15,-15-16-337-15,14 2 23 0,-2 4 261 0</inkml:trace>
  <inkml:trace contextRef="#ctx0" brushRef="#br1" timeOffset="292004.6589">18955 12280 1528 0,'-18'8'132'16,"-16"-8"-53"-16,10 10-15 0,-4-3-21 0,2 7-11 15,2 0-15-15,0 4-2 0,-1 3-5 0,2 2 3 16,1 3-6-16,5 1 3 0,5 1-9 16,2 1 4-16,3 0-7 0,2 1 5 15,4 0-6-15,4-3 5 0,3-3-9 0,5-2-11 16,8-5 19-16,4-5-36 0,11-4 15 0,4-12-28 15,14 1-69-15,-6-22-25 0,27 15-137 0,-17-15-282 16,12-10 64-16,8 6 265 0</inkml:trace>
  <inkml:trace contextRef="#ctx0" brushRef="#br1" timeOffset="292270.241">19581 12241 1502 0,'-50'10'151'0,"16"19"-49"0,-10-5-23 16,9 9-6-16,1-2-23 0,2 4-5 0,4-2-17 15,5 1-11-15,2-3-17 0,8-1 0 16,4-3 0-16,7-4 0 0,4-2 0 0,6-2 0 16,-8-19 0-16,29 30 0 0,-10-20 0 15,3-2 0-15,4-4 0 0,3-5 0 0,1-4 0 16,4-5 0-16,2-3 0 0,0-5 0 0,2-3 0 16,-1-4 0-16,-5-3 0 0,-2-1 0 0,-4 0 0 15,-5 0 0-15,-3 0 0 0,-6 1 0 0,-3 0 0 16,-3 2 0-16,-3 2 0 0,0-2 0 0,-2 6-15 15,-3-3-29-15,0 4-8 0,-5-5-29 0,7 24-21 16,-10-36-38-16,10 36-54 0,0 0-60 16,0 0-184-16,0 0-20 0,0 0 190 15</inkml:trace>
  <inkml:trace contextRef="#ctx0" brushRef="#br1" timeOffset="292614.0002">20257 12117 1450 0,'0'0'170'0,"-23"6"-63"0,23-6-24 16,-38 7-27-16,16 0-13 0,-6-2-10 0,1 2-5 15,-3 3-7-15,-2 1-1 0,1 2-6 0,-2 5 3 16,1 2-12-16,2 0-5 0,2 1 0 0,6-2 0 16,5-1 0-16,17-18 0 0,-17 29 0 15,17-29 0-15,6 23 0 0,-6-23 0 16,23 21 0-16,-5-14 0 0,7-3 0 0,4-3 0 15,4-3 0-15,2-3 0 0,3 0 0 0,2-1 0 16,-3 0 0-16,1 1 0 0,-5 0 0 0,-3 4 0 16,-8 2 0-16,-5 0 0 0,-17-1 0 0,19 11 0 15,-19-11 0-15,3 23 0 0,-8-6 0 0,-4 1 0 16,-6 4 0-16,-3-1 0 0,-4 2 0 0,-4 2 0 16,2 0 0-16,-3 0-4 0,2-1-6 15,2-4 3-15,1 2-13 0,4-5-4 0,5 0-21 16,13-17-28-16,-7 24-54 0,7-24-131 0,0 0-274 15,0 0-44-15,17-20 206 0</inkml:trace>
  <inkml:trace contextRef="#ctx0" brushRef="#br1" timeOffset="293410.8877">21400 12049 1372 0,'0'0'102'15,"-33"-16"-62"-15,33 16 5 0,-22 1-11 0,22-1-5 16,-31 11 16-16,11 0-39 0,-4 0 39 0,3 7-28 16,-6 2 13-16,5 6 6 0,-3 0-9 0,2 5 1 15,0-1-10-15,3 2 2 0,3-2-10 16,4 0 4-16,3-3-9 0,6-2 2 0,4-3-8 15,7-3 3-15,3-2-5 0,-10-17 4 16,35 24-3-16,-14-18 2 0,6 1 0 0,2-6-1 16,7-2 1-16,3-6-1 0,-2-3 2 0,7-6-3 15,-3-3 4-15,1-6-4 0,-1-1 2 0,-6-1-2 16,-2 2 2-16,-6 1-2 0,-5 2 4 0,-8 4-3 16,-14 18 5-16,15-27-3 0,-15 27 4 15,-4-17-2-15,4 17 3 0,0 0 0 0,-20-5 0 16,20 5-1-16,-20 9-3 0,20-9-1 0,-24 26-2 15,11-8 3-15,-1 7-4 0,2 0 6 0,1 4-5 16,3 3 5-16,-1 1-5 0,4 2 6 0,3-2-5 16,2-1 9-16,3-5-5 0,5-4 4 0,1-5-7 15,-9-18 2-15,33 25 0 0,-12-19 3 16,2-6 2-16,3-5 0 0,-1-6 7 16,2-4-3-16,1-8-12 0,1-3 0 0,0-7 0 15,2-4 0-15,-2-4 0 0,-2 0 0 0,-3-1 0 16,-3 4 0-16,-7 1 0 0,0 4 0 0,-6 0 0 15,-3 1 0-15,-3 6 0 0,1-2 0 0,-2 4 0 16,-1 2 0-16,2 4-38 0,-2 18 2 0,0-22-30 16,0 22-28-16,0 0-63 0,-8-18-133 15,8 18-270-15,0 0 6 0,21 1 303 0</inkml:trace>
  <inkml:trace contextRef="#ctx0" brushRef="#br1" timeOffset="293629.6634">22971 11429 1275 0,'-18'-15'144'0,"18"15"-24"0,-24 0-23 0,24 0-27 16,-31 19-11-16,10-2-49 0,-3 5 19 0,0 7-33 16,-7 6 7-16,2 5 9 0,-2 7-10 0,0 3 9 15,1 4-11-15,1 3 12 0,-1 4-15 0,1 1 12 16,3 1 2-16,1 0-20 0,5-1 18 15,2-2-23-15,5-2 2 0,2-7-19 16,10 2-49-16,-8-20-43 0,25 18-210 0,-13-20-224 16,2-8 37-16,7 1 334 0</inkml:trace>
  <inkml:trace contextRef="#ctx0" brushRef="#br1" timeOffset="293832.8437">22239 11887 2016 0,'-33'2'31'0,"10"3"-31"0,23-5 0 16,-19 3 0-16,19-3 0 0,0 0 0 15,35-8 0-15,-6-1 0 0,14-6 0 0,10-3 0 16,14-6 0-16,8-3 0 0,8 1 0 0,5-3 0 16,4 6 0-16,-1-3 0 0,2 8 0 15,-8-3-74-15,7 17-102 0,-25-8-356 0,12 7-99 16,-9 0 42-16</inkml:trace>
  <inkml:trace contextRef="#ctx0" brushRef="#br2" timeOffset="299679.2458">23038 8617 1004 0,'-8'-17'259'0,"8"17"-248"16,-31-18-2-16,31 18-8 0,-27-18 0 0,27 18-2 16,-25-16 2-16,25 16-1 0,-32-13 0 0,14 8-2 15,-2-1 2-15,-3 1-1 0,0 0 4 0,-3 0-2 16,-2 0 2-16,-2 0 0 0,0 1 8 15,-3 1 5-15,-5 0 8 0,1 1 5 16,-6-2 1-16,2 5-2 0,-5-5-1 0,1 4-4 16,-4-1-2-16,0 2-5 0,-3-1-4 0,-3 3-2 15,-2-1-6-15,-1 3 3 0,-4-2-3 0,-1 1 4 16,-1-2-1-16,1 2 3 0,-3-1 1 0,4 0 0 16,-2-2 1-16,1 3-1 0,-3-5-2 0,2 1 1 15,-3 0-1-15,0-1-2 0,1-1 1 0,2 2-4 16,-3-1-2-16,1 1-2 0,-4 3 1 15,-2-1 1-15,-5 5 1 0,-1 3 1 0,-2 1-4 16,-3 2 3-16,-1 3-5 0,-2 3 6 0,-4 2-4 16,-1 2 6-16,-2 0-2 0,2 0 5 15,1-2-5-15,0 2 7 0,1-2-6 0,2 1 5 16,-1-3-6-16,1 2 5 0,0-3-5 0,4 0 4 16,0-1-2-16,3 0 1 0,-1-1-4 15,1-3 4-15,1 0-5 0,-1 3-13 0,2-2 29 16,0 2-34-16,1 0 30 0,2-2-15 0,-2 2-2 15,-2 1 4-15,2 0-3 0,-5 1 3 0,2 1-4 16,0 0 4-16,-1-1-4 0,5-1 4 0,-1-2-3 16,2 1 4-16,0-3-4 0,1-1 4 0,3-2-2 15,0-1 0-15,4-3 1 0,4 0 0 0,1-4-1 16,2-1 2-16,2-2 1 16,1 0-1-16,1-4 3 0,0-1 1 0,1 0-1 15,2-1-1-15,-1 1-2 0,2-3-3 0,-2 2 2 16,2 0-1-16,1-1 2 0,-3 4-2 0,1 0 1 15,-4 3-1-15,-3 1-1 0,1 0 1 0,0 2 0 16,-2 1-1-16,3-1-1 0,0 2 3 0,1-1-3 16,1 1 2-16,0-1 0 0,-2 1 1 0,4 1-1 15,-3-3 1-15,1 3-1 0,0 0 0 16,0 0-2-16,2 0 1 0,3 0-1 0,1-2 3 16,5 2 0-16,0 0 0 0,3-2-1 0,2 2 0 15,1 0 0-15,1 0 0 0,2 0 0 0,-1 1 0 16,3 0-2-16,0 1 3 0,1 2-3 15,3 2 3-15,-2 1-2 0,2 1 2 0,2 1-2 16,1 2 3-16,1 0-3 0,5 2 2 16,1 1-5-16,2 1 5 0,2 0-4 0,3 1 4 15,0 1-5-15,1 1 5 0,0 2-6 0,0-2-9 16,1 2 29-16,0 2-28 0,0 2 29 0,0 4-12 16,0 1-8-16,2-1 8 0,-2 5-8 0,-2-2 7 15,1 4-7-15,-1 2 7 0,2 0-9 0,-1 0 10 16,2 0-10-16,0-2 9 0,3 1-7 0,0-2 8 15,1-2 10-15,3 1-25 0,2-1 25 16,2 1-26-16,2-2 8 0,0-3 9 16,1-3-9-16,-3 0 7 0,0 2-6 0,-1-1 5 15,-2 2-5-15,-2-1 7 0,-2-1-8 0,-2 0 7 16,-2 2-7-16,-1-2 7 0,-4 3-7 0,0 0 8 16,-4-1 7-16,1 2-28 0,-5 0 27 0,-1 2-27 15,-4 1 12-15,-3-2 10 0,0 2-8 0,-3-1 9 16,-3 2-8-16,-3 2 6 0,-4 1-9 15,-2 0 8-15,-1 1-8 0,-4-3 9 0,-1-2-9 16,-1 2 9-16,-1-2-10 0,2-2-8 0,0-1 27 16,-2 0-24-16,1-3 28 0,-1-1-11 0,1-1-7 15,2-3 5-15,-2 0-7 0,-1-3 6 0,-2-1-5 16,-1 0 4-16,-2-2-4 0,0 1 5 16,-1-1-7-16,-1-1 4 0,-1 1-6 15,-1-2 6-15,0-1-4 0,-3-1 5 0,-3 0-3 16,-3-1 1-16,-1 0-1 0,-2-1-3 0,-1-1-2 15,1-1 4-15,-2-1-6 0,2-1 9 0,-3 2-4 16,-3-1 2-16,-2 2-2 0,-2-1-1 0,0 0-1 16,1-2-14-16,0 3 32 0,0-1-29 0,-2 0 31 15,-2 2-13-15,-2 2-5 0,-1-2 3 0,1 2-3 16,1 0 5-16,0-1-2 0,2 1 3 16,-2-1-2-16,1-3 3 0,3 0-6 0,4-3 5 15,0-3-2-15,5-1 1 0,0-2 1 0,2-2 0 16,2-1 0-16,1-1-1 0,3-1 2 15,1-1-2-15,1-1 1 0,2 0-1 0,-1 0 0 16,2 0-1-16,1-1 1 0,0 2-2 0,0 0 2 16,-1 2-2-16,-1 2 0 0,1 1 4 0,2 3-2 15,-2 4 2-15,1 1-4 0,-1 1 2 16,-2 2-4-16,1 2 4 0,1 2-3 0,-1 3 4 16,1 1-2-16,1 1 5 0,1 2-6 0,1 0 6 15,1 2-11-15,2 4 8 0,-1 1-7 0,-1 3 8 16,2 2-9-16,0 2-6 0,1 5 26 0,1 0-21 15,2 4 26-15,3 0-11 0,1 0-9 0,5 6 6 16,2 0-12-16,1 2 13 16,2 0-15-16,2 0 14 0,1 1 2 0,2 2-23 15,1 0 26-15,2 2-23 0,6-2 7 0,2 0 15 16,2-1-17-16,4-2 13 0,2 0-11 0,3-3 12 16,4 0-12-16,3-3 12 0,4-3 8 0,3-2-25 15,3-3 27-15,4-1-27 0,1-1 7 0,6-4 9 16,3-1-11-16,1-2 9 0,5-2-7 0,0-2 6 15,5-2-8-15,3 0 8 0,3-3-5 16,-1-2 5-16,-1-1-4 0,0-2 3 0,0-4-3 16,0 1 5-16,-1-1-3 0,1 0 2 0,5 2-7 15,5 3 3-15,2-1-5 0,5 0 5 0,0-1 0 16,1 1 4-16,3-3 15 0,1 1-33 16,2-2 32-16,1-2-34 0,3 0 16 0,1-2 3 15,3-1-2-15,3-1 3 0,0-3-4 0,7 0 4 16,-1-3 0-16,2 1-1 0,-1-3 1 15,1-1-2-15,2 1-1 0,2-2 2 0,1 1-3 16,2-1 2-16,-1 0-1 0,0-2-1 0,4 0 0 16,0-2 0-16,3-2 0 0,4-1 0 0,3-1 2 15,2-2-2-15,1-1 3 0,0-2 11 0,3 1-31 16,2 0 33-16,1-1-32 0,2 2 15 0,2-3 5 16,-4-1-4-16,2 0 6 0,1-2-4 15,2 2 1-15,1-1-4 0,-1 0 4 0,-2-1-3 16,3 0 5-16,2-1-5 0,2 1 4 15,2-3-3-15,1 1 4 0,1-1-4 0,2-1 4 16,3 0-3-16,-1-1 6 0,-1 0-5 0,2-1 5 16,-1 0-6-16,2 1 6 0,-2 0-6 0,0 0 6 15,-1 1-4-15,-2 1 1 0,2-1-3 0,-3 1 3 16,0 1 12-16,1 0-31 0,0 1 30 16,0 0-31-16,3 1 14 0,-1 1 5 0,-4-2-3 15,0 4 3-15,1 0-2 0,-5 2 2 0,1 0-3 16,-2 1 3-16,-3-1-4 0,-2 3 3 0,1-1-3 15,-5 1 2-15,-1 2-2 0,3-2 3 0,-3 0-2 16,2 1 1-16,2-2-1 0,-2 1 0 16,-1 0-3-16,2 2 4 0,-3-1-3 0,0 2 2 15,-1 0 0-15,-4 1-1 0,-2 1 1 16,-2 1-1-16,-3 2 0 0,1 2 0 0,-3 1 1 16,0 3 0-16,-4-3 1 0,-1 3-1 0,-3-2 1 15,-1 2 2-15,2-2-1 0,-1 0 0 0,4 1 1 16,-1-2-2-16,2-1 0 0,2-1 2 0,-3-3-1 15,4-1 6-15,4 1 0 0,0-2 1 0,4 1 1 16,-1-4-6-16,2 1 0 0,3-2 0 16,-1 2-4-16,0-2 4 0,2 3-3 0,-3 1 3 15,-3-2-2-15,4 2-1 0,-2 0 0 0,-2 1 0 16,0 2-1-16,-2-2 3 0,-2 3-3 16,-2-2 1-16,-2 0 1 0,-1 1-1 0,2-1 1 15,-1-1 0-15,2 0-1 0,-2-2 0 0,-1 0-1 16,2-3 5-16,0 1-4 0,0-1 4 0,3-1-1 15,-1 0-1-15,-2 0-2 0,0-1 4 16,-4 1-3-16,0-2 3 0,2 1-3 0,-4-1 1 16,2-1-3-16,-4-2-16 0,-5 0 33 0,1-1-30 15,-4-2 32-15,2 1-12 0,-2-2-6 0,-1-1 5 16,1-2-8-16,-2-1 6 0,0-3-6 0,-3 0 6 16,-2 0-4-16,2-2 9 0,-2 0-5 0,-1-2 8 15,1-3-8-15,-4 0 3 0,-1 1-7 16,-4 2 4-16,-2-1-6 0,-2 1 8 15,-6-2-7-15,0 1 8 0,-6-4 4 0,0 1-28 16,0-2 28-16,-4 1-26 0,0-2 13 0,-3-1 8 16,-2 0-8-16,0-4 9 0,-1 0-9 0,-1-2 9 15,-1-2-11-15,-3-3 11 0,-3 1-8 0,-1-2 13 16,-4-1 7-16,-4 0-23 0,0 0 22 0,-3-3-23 16,-1 2 4-16,-1-2 13 0,-2-2-13 15,-2 0 11-15,-1-1-12 0,-2 0 11 0,-2-3-11 16,-1 2-7-16,-1-1 20 0,-2-1-20 0,0 1 19 15,-3-1-2-15,-2 1-13 0,-1-2 12 0,-2-1-12 16,-2 1 13-16,-1 1-14 0,-4-1-3 16,-4 0 19-16,-3 1-20 0,-3 0 21 0,-2 3-3 15,-2 0-12-15,1-1 13 0,-3 0-11 0,0-1 12 16,2 0-10-16,-2 1 12 0,2-1 0 16,2 1-19-16,-2 1 19 0,2 0-18 0,3 0 7 15,2 1 10-15,2-2-10 0,0 1 9 0,2-1-9 16,1-1 10-16,2 1-13 0,2 1-5 0,1 2 19 15,0 1-19-15,3 2 19 0,-2-2-3 0,1 2-11 16,-2 2 10-16,0 1-11 0,-2 3 9 0,-3 1-9 16,-1 3 8-16,0 1-7 0,-1 0 7 15,-4 5 9-15,-2 1-23 0,-1 2 23 0,-1 2-22 16,-3 1 5-16,0 2 7 0,-2 1-7 16,-1 1 5-16,1 1-3 0,2 0 4 0,-1 1-3 15,1-3 6-15,2 2-7 0,0-2 5 0,1-1-3 16,1 2 3-16,2 2-3 0,-1-1 4 0,1 1-4 15,1 2 4-15,-4 1-5 0,5 4 4 0,-3 5-5 16,1 2 3-16,-5 4-7 0,0 7-7 16,-7 1-9-16,-5 10-15 0,-5 1-20 0,-1 14-40 15,-15-11-65-15,20 25-249 0,-21-11-149 0,5-1 27 16,8 4 435-16</inkml:trace>
  <inkml:trace contextRef="#ctx0" brushRef="#br0" timeOffset="426257.5622">20274 9168 1251 0,'0'0'22'0,"-27"-7"-5"16,27 7-3-16,-29-8 9 0,12 1 6 0,17 7-2 15,-37-6 4-15,17 8-16 0,-5 0 5 0,5 8 18 16,-10-1 1-16,5 10 7 0,-7-1-4 16,7 9-2-16,-4 3-4 0,7 8 11 0,-4 6-11 15,3 8 6-15,-1 6-16 0,3 7-11 0,-1 5 12 16,4 8-23-16,3 0 12 0,3 6-4 16,4-1-19-16,0-3 17 0,3-1-19 0,3-8 1 15,1-3 17-15,3-4-20 0,3-9 21 0,4-4-9 16,3-7-16-16,4-10-4 0,8-5-24 15,0-12-15-15,15-3-29 0,-4-21-38 0,30 8-93 16,-13-22-312-16,20-14 15 0,9 0 216 0</inkml:trace>
  <inkml:trace contextRef="#ctx0" brushRef="#br0" timeOffset="426929.4837">21576 8981 578 0,'0'0'128'0,"-28"2"-3"0,10-4-25 0,18 2-21 15,-26 1 18-15,26-1-11 0,-17 0-18 0,17 0-18 16,0 0-10-16,0 0-14 0,0 0-6 16,0 0-3-16,0 0 5 0,0 0 7 0,0 0 8 15,0 0 4-15,15-22 3 0,-15 22-2 0,27 0-1 16,-5 5-4-16,0 1-11 0,9 9-5 0,4-1-13 16,4 8 0-16,4 2-6 0,0 1 4 0,-1 6-8 15,-1 3 5-15,-3 3-9 0,-3 3 10 0,-5 5-12 16,-5 3 10-16,-7 4-9 0,-5 4 9 15,-11 2 10-15,-7 3-24 0,-8 4 23 16,-10 3-21-16,-11 5 3 0,-5 1 17 0,-9 0-17 16,-2-2 17-16,2-4-16 0,-3-6 13 0,3-9 7 15,4-7-26-15,3-9 12 0,5-10-50 0,12-2-33 16,-3-22-69-16,27-3-253 0,0 0-117 0,0 0 10 16,14-21 461-16</inkml:trace>
  <inkml:trace contextRef="#ctx0" brushRef="#br0" timeOffset="429603.6411">21112 11500 760 0,'8'-17'23'0,"-8"17"-11"0,17-28-10 16,-17 28 27-16,9-22 24 0,-9 22 16 0,-6-18 20 15,6 18-17-15,-17-12-26 16,17 12 15-16,-28-3-22 0,28 3 23 0,-40 9-7 15,15 6-6-15,-10 0 11 0,1 13-41 0,-9 0 35 16,4 11-29-16,-4-1 0 0,5 11 13 0,-1-1-18 16,6 9 10-16,3 0-10 0,7 7 7 0,0 5-23 15,7 0-5-15,4 2 13 0,5 3-20 0,9 0 17 16,4 1-3-16,7-3-16 0,5-5 9 0,8-3-23 16,3-8 8-16,9-3-27 0,2-10 6 15,13 0-1-15,0-18-47 0,15 2-11 0,-9-29-101 16,24 0-234-16,-3-9-43 0,-2-22 166 0</inkml:trace>
  <inkml:trace contextRef="#ctx0" brushRef="#br0" timeOffset="430214.3691">22977 11131 1160 0,'-25'-11'91'0,"25"11"-42"0,0 0-16 16,0 0-28-16,0 0-6 0,0 0 6 0,0 0 6 16,26 16 9-16,-26-16 3 0,33 22-2 0,-10-5-8 15,9 3 1-15,2 3-5 0,6 5 7 16,0 0-8-16,4 6 4 0,0 4-16 0,-3 2 9 15,-2 5 8-15,-5 2-26 0,-5 3 27 0,-6 3-26 16,-8 1 7-16,-9 4 12 0,-11 4-12 0,-9 5 17 16,-13 3-6-16,-5 6 6 0,-11 3 23 0,-6 6-18 15,-8-2 11-15,-2 1-6 0,-3-6-23 0,3-8 15 16,3-11-18-16,6-12 12 0,7-9-17 16,8-15-5-16,14-6-34 0,3-19-50 15,18 2-126-15,0 0-307 0,27-38 47 0,-5 12 255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0:45:28.4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6148 4611 288 0,'0'0'80'0,"0"0"-59"16,0 0-11-16,0 0 4 0,-17 14 9 15,17-14 3-15,0 0 4 0,0 0-5 0,0 0-1 16,0 0 1-16,0 0 6 16,0 0 4-16,0 0 9 0,0 0 1 15,0 0 8-15,0 0-6 0,0 0-5 0,0 0-11 16,0 0-9-16,0 0-8 0,-14 18-2 0,14-18 1 16,0 0 1-16,0 0-1 0,0 0 3 0,-21 20-1 15,21-20 1-15,0 0-1 0,0 0-3 0,-13 22-3 16,13-22-4-16,0 0-2 0,0 0-4 0,0 0 1 15,0 0-3-15,8 17 3 0,-8-17 0 16,17-1 1-16,-17 1 3 0,22-10-1 0,-22 10 2 16,28-17-1-16,-28 17 3 0,31-24-3 15,-31 24 2-15,25-24-3 0,-25 24 1 0,17-20 0 0,-17 20 19 16,0 0 13-16,5-16 13 0,-5 16 2 16,0 0-12-16,0 0-13 0,-21-9-9 0,21 9-5 0,-23-2-2 15,23 2-4-15,-27 0 1 16,27 0-2-16,-27 3 0 0,27-3 2 0,-27 8-1 15,27-8 0-15,-25 13-3 0,25-13 1 0,-23 22-6 16,23-22 6-16,-19 32-4 0,9-12 7 0,2-1-3 16,-1 3 6-16,2-4-5 0,2-1 2 0,5-17-5 15,-2 23 1-15,2-23-3 0,0 0 0 0,15 17-1 16,-15-17 0-16,23 0 2 0,-23 0 1 0,34-14 3 16,-14 1 3-16,-1-4 7 0,3-1-1 15,-1-5 8-15,1 3-10 0,-3-3 2 0,0 0-8 16,-6 2 3-16,0 2-3 0,-7 1 11 0,-6 18 7 15,6-23 13-15,-6 23 4 0,0 0-1 0,0 0-9 16,-19-14-11-16,19 14-7 0,-23 5-8 0,23-5-2 16,-29 13-2-16,29-13 1 0,-32 22-3 0,32-22 3 15,-23 21-4-15,23-21 1 0,0 0-11 16,0 0-13-16,0 0-20 0,0 0-28 16,9 21-38-16,-9-21-73 0,26-19-346 0,-26 19 15 15,27-26 201-15</inkml:trace>
  <inkml:trace contextRef="#ctx0" brushRef="#br0" timeOffset="3094.118">10002 2168 78 0,'0'0'19'0,"0"0"-8"0,0 0 3 0,0 0 18 16,0 0 28-16,-19 0 9 0,19 0 16 0,0 0-8 15,0 0-5-15,0 0-9 16,0 0-4-16,0 0-8 0,-17 9-5 0,17-9-10 16,0 0-9-16,0 0-10 0,0 0-9 0,0 0-5 15,0 0-4-15,0 0-1 0,0 0 1 0,0 0-7 16,0 0-9-16,0 0-3 0,0 0-5 0,0 0 2 15,-12 20 6-15,12-20 5 0,0 0 3 0,-17 23 4 16,17-23 1-16,-16 19 1 0,16-19 1 0,-20 19 1 16,20-19 1-16,-23 20 3 0,23-20 6 15,-24 21 7-15,24-21 2 0,-24 19 4 0,24-19-5 16,-23 17-2-16,23-17-8 0,-21 15 0 0,21-15-3 16,-21 13-3-16,21-13 0 0,-18 12 1 0,18-12-3 15,-17 9 3-15,17-9-3 0,0 0 1 0,-17 11 0 16,17-11-1-16,0 0-4 0,0 0-11 15,-17 18-10-15,17-18-12 0,0 0-9 16,-13 21-2-16,13-21 5 0,-11 17 3 0,11-17 15 16,-14 19 11-16,14-19 9 0,-17 18 4 0,17-18 2 15,-22 20 1-15,22-20 0 0,-26 23 1 0,26-23-1 16,-32 24 0-16,15-13-1 0,-1 1 2 0,-1 0-3 16,-2 1 1-16,1 0 0 0,-2 0 0 0,0-1-1 15,2 2 0-15,-1-1 2 0,0-1-2 0,1 1 2 16,0 1-1-16,-1 0 0 0,2 2 0 15,-2-2 0-15,2 3 0 0,-2-1 1 0,2 0 1 16,-3 1 11-16,2 0 11 0,0-2 13 16,0 1 10-16,-2-1 0 0,3-1-1 0,-3-1-6 15,1 2-3-15,1-3-6 0,-2 1 0 0,0-1-1 16,0 0 1-16,-2-1-2 0,-1 3 5 0,0-6 2 16,2 5 7-16,-6-4-2 0,4 4 3 0,-3-2-7 15,1 2-1-15,-3-1-4 0,2 3 1 16,-5-2-7-16,3 4-3 0,-5 0-10 0,1 2-1 15,-3 2-11-15,-1 2 5 0,-1 0 13 0,1 1-16 16,-1 0 15-16,0 2-34 0,0-2 14 0,-3 3-14 16,4-3 13-16,0 0 5 0,1-1-5 0,1-1 5 15,2-1-4-15,-1 0 5 0,-1 1-5 0,5-2 4 16,-3 1-4-16,2 1 5 16,0-1-3-16,-2 1 8 0,0-2-3 0,1 1 9 15,-1 0-4-15,2-1 7 0,-4 0-5 0,2 2 6 16,-2-3-5-16,0 3 5 0,0-3-7 0,2 3 4 15,-3-3-7-15,2 2 3 0,-1-2 12 0,0 2-35 16,2-3 31-16,3 1-36 0,3-1 15 0,1-1 3 16,4-2-8-16,2-4-10 0,21-11-32 0,-28 15-46 15,28-15-91-15,0 0-66 0,0 0-238 16,0 0 63-16,0 0 421 0</inkml:trace>
  <inkml:trace contextRef="#ctx0" brushRef="#br0" timeOffset="3953.9867">7560 3589 596 0,'19'-15'64'0,"-19"15"-20"0,7-17-7 16,-7 17 8-16,11-21 10 0,-11 21 9 0,14-22-4 15,-14 22-7-15,13-19-11 0,-13 19-5 0,12-18-12 16,-12 18-7-16,0 0-8 0,12-17-5 0,-12 17-3 16,0 0 2-16,0 0 4 0,0 0 7 0,0 0 4 15,0 0 3-15,0 0-1 0,0 0 2 0,0 0 4 16,0 0 0-16,0 0-1 0,0 0-7 16,0 0-8-16,0 0-5 0,0 0-1 0,-17 12 3 15,17-12 4-15,0 0 3 0,0 0 1 0,-20 13-3 16,20-13-1-16,0 0-6 0,-25 26 2 15,25-26-4-15,-29 31 4 0,8-10 2 0,-1 3 8 0,-6 0 0 16,1 6 10-16,-7-3-8 0,4 4 7 16,-4-2-9-16,1 3 5 0,-1-3-7 0,4 1 5 15,0-4-8-15,5-1-13 0,1-1 26 16,0-1-32-16,4-2 28 0,3-2-12 0,17-19-5 16,-25 28 3-16,25-28-4 0,0 0 0 0,-15 18-4 15,15-18 1-15,0 0-2 0,0 0 1 0,0 0 0 16,6 17 0-16,-6-17 0 0,0 0 1 0,0 0-1 15,0 0 0-15,18 13 1 0,-18-13 1 0,0 0-2 16,0 0 2-16,19 9-2 0,-19-9 1 16,0 0-1-16,20 11 0 0,-20-11-1 15,21 9 1-15,-21-9 0 0,23 9 1 0,-23-9 0 16,26 8-1-16,-9-4-1 0,3-2 2 0,3 1-2 16,4-1 3-16,2-3 1 0,3 0-1 0,2-3 1 15,1 0-4-15,6-2 2 0,2-1-2 0,1-1 1 16,-1-1-1-16,0 1-3 0,-4-1-10 0,1 7-28 15,-7-5-17-15,3 10 5 0,-6-4-1 16,1 8 5-16,-10-6-20 0,7 15-64 0,-28-16-60 16,36 17-80-16,-21 0-155 0,-15-17 20 0,38 15 406 15</inkml:trace>
  <inkml:trace contextRef="#ctx0" brushRef="#br0" timeOffset="4844.5408">8088 2416 1000 0,'0'0'67'15,"-19"-26"-50"-15,19 26 4 0,-8-32 14 0,1 15 22 16,7 17 8-16,-13-25-1 0,13 25-14 0,-25-21 2 15,25 21-11-15,-32-14-4 0,32 14-5 16,-34-5-5-16,17 7 2 0,-5 0 0 0,0 5 1 16,-5 1-5-16,4 6 4 0,-3 0-3 0,3 4-2 15,-1 2-14-15,1 0 1 0,1 1-4 0,1 1 8 16,1-1-5-16,3 1 4 0,1 1-9 0,4 0 3 16,2-1-7-16,4-2 4 0,2 0-6 0,3-2 2 15,1-18-3-15,8 29-13 0,-8-29 33 0,22 22-33 16,-22-22 32-16,32 13-16 0,-11-11 0 15,-1-3 1-15,5-5 1 0,1-2-2 16,5-6-16-16,0 0 33 0,3-8-31 0,0-2 30 16,1-3-11-16,-3-3-7 0,-1 0 6 0,-1 1-7 15,-3-1 7-15,-3-1-8 0,-3 4 7 0,-3-1-5 16,-3 4 4-16,-3 2-3 0,-2 5 4 0,-10 17-4 16,11-26 3-16,-11 26-3 0,0 0 4 15,0 0 3-15,0 0 1 0,0 0 0 0,0 0-3 16,0 0-3-16,0 0-3 0,-5 17 1 0,2 4-2 15,-2 9 4-15,-1 8-7 0,-1 2 8 0,-3 1-8 16,1-3 8-16,-2 1-9 0,1-3-3 0,4-2-21 16,0-6-27-16,8 1-12 0,-2-29-60 0,16 44-98 15,-16-44-121-15,17 9-196 0,7 0 65 16,-24-9 465-16</inkml:trace>
  <inkml:trace contextRef="#ctx0" brushRef="#br0" timeOffset="5328.9304">8454 2587 1096 0,'0'0'129'0,"0"0"-30"0,0 0-7 15,-24-16-10-15,24 16-13 0,-18 3-17 0,18-3-10 16,-25 7-7-16,25-7-3 0,-29 18 1 0,12-2-17 16,-4-2 31-16,2 7-32 0,-3-3 29 0,4 4-15 15,-2-2-10-15,6 0-1 0,2-4-10 0,12-16-2 16,-11 26-6-16,11-26 0 0,8 18-1 15,-8-18 0-15,28 12 0 0,-6-8-1 0,7-3 2 16,4-5-3-16,7-4-9 0,2-7-20 0,7 3-41 16,-6-17-89-16,23 18-321 0,-18-9-108 15,-1-1 11-15</inkml:trace>
  <inkml:trace contextRef="#ctx0" brushRef="#br0" timeOffset="42311.8436">10742 4361 636 0,'0'0'199'16,"0"0"-148"-16,0 0-27 0,-17-12-12 0,17 12 7 16,0 0 16-16,0 0 17 0,1-27 10 0,-1 27 0 15,5-17-4-15,-5 17-7 0,0 0 1 0,8-20 1 16,-8 20 1-16,0 0-5 0,0 0-2 0,0 0-4 15,3-20 0-15,-3 20-4 0,0 0-4 16,0 0-7-16,0 0-9 0,0 0-7 16,0 0-6-16,0 0-2 0,0 0-2 0,0 0-1 15,0 0-1-15,0 0-2 0,0 0-1 0,0 0 0 16,0 0 0-16,1 17 2 0,-1-17 4 0,5 17 7 16,-5-17 1-16,10 29 6 0,-6-9-4 0,4 3 1 15,-2 3-10-15,1 3 3 0,-1 4-3 0,0 1-9 16,-1 1 26-16,-2 2-24 0,-1 2 22 0,0 1-12 15,0 0-5-15,-1 1 10 0,-1 1-10 16,1 1 9-16,0 3-12 0,3 0 7 0,3 3-6 16,-2 1 10-16,2 1-11 0,-1 3-1 0,2-1 17 15,0 2-17-15,1-2 19 0,-1 0-7 0,0 0-11 16,-2 2 8-16,0-1-9 0,-1 0 11 16,-3 2-9-16,-1-3 10 0,-1 3 4 0,-1 1-20 15,-1-2 18-15,-2 5-15 0,-1-1 5 16,-1 1 11-16,-1 2-9 0,1 0 7 0,-2-2-9 15,1 0 9-15,1-6-11 0,2-3-4 0,2-7 16 16,2-4-19-16,2-6 18 0,1-7-7 0,0-4-5 16,2-5 2-16,-5-18-3 0,11 29 3 0,-11-29-2 15,12 22 2-15,-12-22-1 0,13 19 0 0,-13-19 0 16,11 17 0-16,-11-17-1 0,0 0 2 0,12 21-5 16,-12-21-5-16,0 0-6 15,0 0-9-15,0 0-2 0,0 0 0 0,0 0-4 16,0 0-12-16,0 0-16 0,0 0-20 0,0 0-15 15,-21-27-14-15,21 27-10 0,-17-31-18 0,17 31-23 16,-16-32-22-16,16 32-61 0,-6-22-130 0,-10-3 51 16,16 25 320-16</inkml:trace>
  <inkml:trace contextRef="#ctx0" brushRef="#br0" timeOffset="42889.9478">10617 6459 983 0,'0'0'321'0,"-20"-9"-305"0,20 9-12 0,-21-2 3 15,21 2 9-15,0 0 11 0,-19-12 11 16,19 12-1-16,0 0-6 0,0 0-8 0,0 0-7 16,0 0-3-16,0 0 1 0,0 0 0 0,0 0 3 15,0 0 11-15,0 0 7 0,0 0 8 0,0 0-2 16,19 22-4-16,-6-4-12 0,0 5-1 0,-1 4-10 16,3 3 4-16,-4 4-9 0,2 3 10 0,-2 4-6 15,2 3 8-15,-2 0-10 16,3-1 10-16,-1-4-9 0,2-4 9 0,-1-5-5 15,3-5 0-15,-1-6-8 0,3-5-1 0,5-8-5 16,1-6 2-16,4-8 2 0,2-7 0 0,3-11 3 16,-1-8-6-16,3-13-2 0,1-13-1 0,-2-6 0 15,1-9 0-15,0-5 0 0,-2-3 0 0,-3-2 0 16,0 4-10-16,-3 6-26 0,-6 7-13 0,-1 14-12 16,-12 1-39-16,7 21-40 0,-22-11-103 15,19 18-322-15,-15 7 42 0,-3 1 204 0</inkml:trace>
  <inkml:trace contextRef="#ctx0" brushRef="#br0" timeOffset="46017.4974">11746 5276 1265 0,'11'-20'56'0,"-11"20"-45"0,0 0-10 15,5-19-1-15,-5 19 12 0,0 0 14 16,1-21 16-16,-1 21 5 0,0 0-1 16,0 0-9-16,-12-17-8 0,12 17 1 0,0 0-4 15,0 0-4-15,-19-16-2 0,19 16-1 0,-20-8 2 16,20 8 4-16,-25-6 0 0,25 6-1 0,-33-4-4 16,16 4 0-16,-1-1-23 0,-1 2 18 0,-1 0-3 15,1 3 1-15,0 1 16 0,0 2-17 0,-2 2-3 16,0 4 2-16,-2 3-5 0,0 3 4 15,0 4-3-15,1 5 9 0,0 3-5 0,0 6 7 16,3 4-7-16,2 5 6 0,0 1-6 0,3 1 7 16,3-4-18-16,4-4 0 0,3-7 0 0,6-4 0 15,4-4 0-15,3-6 0 0,-9-19 0 16,32 25 0-16,-11-19 0 0,3-4 0 0,3-7 0 0,6-5 0 16,2-9 0-16,1-5 0 0,2-5 0 15,-3-5 0-15,1-1 0 0,-4-3 0 16,-2 1 0-16,-5-1 0 0,-2 2 0 0,-4 4 0 15,-5 6 0-15,-4 4 0 0,-10 22 0 0,12-25 0 16,-12 25 0-16,0 0 0 0,0 0 0 0,0 0 0 16,0 0 0-16,0 0 0 0,-15 24 0 0,6 1 0 15,-3 10 0-15,-1 5 0 0,0 1 0 0,1-1-14 16,3-2-13-16,3-7 0 0,6-1-16 16,1-8-8-16,12 4-42 0,-13-26-29 0,36 32-70 15,-36-32-133-15,39-2-183 0,-9 4 7 0,-6-15 358 16</inkml:trace>
  <inkml:trace contextRef="#ctx0" brushRef="#br0" timeOffset="47955.0581">12088 5714 739 0,'10'-17'54'0,"-10"17"-4"0,0 0 14 15,0 0 29-15,0 0 21 0,0 0 5 0,0 0-23 16,0 0-21-16,0 0-23 0,0 0-8 0,-17-17-2 16,17 17 2-16,0 0 1 0,-17-1-3 15,17 1-3-15,-17 1-8 0,17-1-8 0,-19 5-7 16,19-5-5-16,-19 11-3 0,19-11-3 0,-19 17 2 16,19-17-4-16,-20 25 2 0,20-25-4 15,-17 29-15-15,17-29 31 0,-10 26-32 0,10-26 31 16,-2 19-15-16,2-19-3 0,0 0 2 0,8 18-3 15,-8-18 2-15,20 4 2 0,-20-4-1 0,31-6 3 16,-9 0-1-16,4-1 0 0,-1-2 1 0,3 2 1 16,-1 1-3-16,-3 2-16 0,-3 3 16 0,-4 2 1 15,-17-1 1-15,23 11 21 0,-23-11-12 0,11 21-2 16,-8-4 6-16,-7 3-7 0,-3 7 0 16,-4 3-5-16,-5 4 9 0,-3 1-6 15,-3 1 10-15,-3-2-8 0,0-2 3 0,0-5-6 16,4-4 2-16,2-6-6 0,19-17 1 0,-22 17-7 15,22-17-9-15,0 0-12 0,0 0-15 0,6-20-25 16,-2-8-46-16,22 11-114 0,-17-23-356 0,17 0 16 16,-1 1 206-16</inkml:trace>
  <inkml:trace contextRef="#ctx0" brushRef="#br1" timeOffset="58627.1311">9939 2326 729 0,'0'0'202'0,"0"0"-157"0,5-21-41 0,-5 21-4 16,0 0 4-16,9-23 9 0,-9 23 9 0,0 0 4 15,0 0 7-15,0 0 1 0,0 0 4 0,0 0 2 16,0 0-4-16,0 0-7 0,0 0-3 0,0 0 4 16,3 17 3-16,-3-17 6 0,-1 28-4 0,2-11-1 15,-1-17-12-15,0 32-2 0,0-32-11 0,1 35 2 16,-1-18-3-16,3 3 6 0,-3-1-2 16,2 3 4-16,-2 0-6 0,3 2 1 15,-2 0-6-15,0 3-17 0,-1 0 32 0,0 2-31 0,-1-1 30 16,1 1-12-16,-3 0-7 0,0 0 6 15,0-1-6-15,0 1 6 0,-1 0-6 0,2 0 7 16,-1 0-6-16,0 2 6 0,0-6-5 0,1 2 8 16,-1-5-5-16,3 0 6 0,0-2-5 0,3-2 3 15,-3-18-6-15,3 30 3 0,-3-30-4 16,5 27 3-16,-5-27-2 0,6 26 3 0,-6-26-4 16,8 30 3-16,-4-13-5 0,0 2 5 0,0-1 14 15,-2 1-32-15,1-2 31 0,-1 1-33 0,-1 0 14 16,2 0 4-16,-2 2-4 0,0-2 5 0,-1 0-5 15,0 0 4-15,-1-1-5 0,1 0 4 0,0-17-4 16,0 29 3-16,0-29-2 0,2 27 4 16,-2-27-4-16,3 24 3 0,-3-24-4 15,1 25 4-15,-1-25-3 0,1 26 4 0,-1-26 2 16,3 27 7-16,-3-27-2 0,3 29 3 0,-3-29-6 16,4 29 0-16,-4-29-3 0,5 26 1 0,-5-26-3 15,5 23 2-15,-5-23-2 0,3 23-1 0,-3-23-1 16,4 23 1-16,-4-23-2 0,6 22 2 0,-6-22-2 15,4 18 3-15,-4-18-3 0,0 0 2 16,1 24-2-16,-1-24 1 0,0 18-1 0,0-18 2 16,0 0-1-16,-3 24 2 0,3-24-2 0,0 0 1 15,-1 18-2-15,1-18-15 0,0 0 15 16,0 0-15-16,0 17 33 0,0-17-16 0,0 0 16 0,0 0-16 16,0 0-1-16,0 20 1 0,0-20-1 15,0 0 1-15,0 0 0 0,0 18 0 0,0-18-2 16,0 0 3-16,3 17-3 0,-3-17 3 15,0 18-1-15,0-18 6 0,0 22 1 0,0-22 4 16,0 23-1-16,0-23 0 0,-2 20-5 0,2-20 0 16,-1 18-3-16,1-18 0 0,0 0-1 0,0 22 0 15,0-22-2-15,0 0 2 0,0 18-2 0,0-18 1 16,0 0-1-16,-2 17 1 0,2-17-1 0,0 0 2 16,-4 17-1-16,4-17 0 0,0 0 0 15,-3 19 0-15,3-19-1 0,-2 20 2 0,2-20-3 16,-2 29 4-16,-1-11-1 0,2 1 5 15,0-1 0-15,0 1 2 0,0-1-5 0,1-18 3 16,-2 30-5-16,2-30 4 0,0 17-2 0,0-17-2 16,0 0-4-16,0 0-1 0,0 0-4 0,0 0 0 15,0 0-2-15,0 0-6 0,3-17-9 0,-3-1-25 16,0 18-49-16,-1-52-82 0,1 52-203 16,15-47-191-16,-13 14 46 0,6 16 448 0</inkml:trace>
  <inkml:trace contextRef="#ctx0" brushRef="#br1" timeOffset="59535.4827">10004 2727 256 0,'0'0'117'0,"0"0"-40"0,0 0 4 16,0 0-7-16,0 0 13 15,0 0-8-15,0 0 4 0,0 0-3 0,-17-6 7 16,17 6 1-16,0 0 2 0,0 0-5 0,0 0-9 15,0 0-17-15,0 0-16 0,0 0-9 0,0 0-5 16,0 0-2-16,0 0-3 0,0 0-6 0,0 0-8 16,-16 17-4-16,16-17-5 0,-9 23 2 0,3-6-1 15,-2 5 8-15,-2 2-4 0,-2 5 10 0,-3 4-4 16,1 5 8-16,-6 3-5 0,3 5 13 16,-5-3-4-16,3 0 12 0,-3-8-10 0,4 0 3 15,1-9-13-15,2-4-2 0,4-6-6 0,11-16-16 16,-13 17 16-16,13-17-17 0,0 0 15 15,0 0 11-15,0 0-16 0,0 0 14 0,6-27-13 16,1 4-2-16,3-8 5 0,2-4-9 0,3-2 9 16,3-2-9-16,-1-1 8 0,1 4-7 15,-2 0 6-15,-2 2-5 0,0 5 5 0,-1 2-6 16,-1 4 6-16,-2 5-5 0,-10 18 3 0,15-28-2 16,-15 28 2-16,0 0-2 0,9-18 3 0,-9 18-2 15,0 0 5-15,0 0-1 0,0 0 0 0,0 0 1 16,0 0-4-16,0 0-1 0,0 0 3 0,0 0 1 15,20 7 4-15,-20-7 3 0,19 9-1 0,-19-9 2 16,27 18-5-16,-27-18 1 16,32 27-4-16,-15-9 1 0,-1 3-3 0,-2 5 4 0,2 5-5 15,-1 3 4-15,-2 5-4 0,-1 1 4 16,-2 1-6-16,0 0 6 0,-3-2-8 0,-1-3 7 16,0-6-8-16,-1-6-10 0,1-4 14 0,-6-20-34 15,17 25 10-15,-17-25-26 0,21 11-23 0,-21-11-43 16,28-2-85-16,-28-19-247 0,14 4-115 0,2 0 60 15,-9-17 503-15</inkml:trace>
  <inkml:trace contextRef="#ctx0" brushRef="#br1" timeOffset="60301.1116">10755 2964 882 0,'0'0'181'0,"-23"-3"-85"15,23 3-7-15,0 0 3 0,0 0 2 0,-21-4-1 16,21 4-5-16,0 0-8 0,0 0-13 0,0 0-13 16,0 0-15-16,0 0-13 0,0 0-8 15,0 0-7-15,0 0-5 0,0 0 1 0,0 0 4 16,0 0 3-16,10 17 4 0,-10-17-4 0,34 3-1 15,-12-5-3-15,5-3-3 0,4-3 0 16,0-2-4-16,3-3-2 0,0-2-1 0,1 1 2 16,0 0-3-16,0 2 2 0,-5 3-2 0,-2 0 2 15,-4 3 0-15,-2 4 1 0,-2 2-1 0,-20 0-3 16,28 3-4-16,-28-3-3 0,0 0 0 0,19 17-2 16,-19-17 4-16,0 0-5 0,4 24 1 0,-4-24-5 15,-5 17-3-15,5-17-5 0,0 0-5 16,0 0-12-16,0 0-23 0,0 0-31 0,-17 4-45 15,17-4-94-15,0 0-228 0,0 0-49 16,8-23 187-16</inkml:trace>
  <inkml:trace contextRef="#ctx0" brushRef="#br1" timeOffset="60972.9999">11892 2850 998 0,'15'-24'52'0,"-15"24"-43"15,8-25-5-15,-8 25 11 0,15-27 0 0,-15 27 6 16,15-25-8-16,-15 25-3 0,10-22 6 0,-10 22 18 16,0 0 14-16,7-26 24 0,-7 26 4 15,0 0 0-15,0 0-8 0,0 0-11 0,-9-17-14 16,9 17-9-16,0 0-6 0,-24-14-4 0,24 14 0 15,-23-5-2-15,23 5-2 0,-28-3-5 0,28 3-5 16,-33 1-4-16,15 1 0 0,-2 2-2 16,-1 3 2-16,1 3-1 0,-1 3 3 0,-1 2 1 15,0 4 5-15,-1 3-2 0,1 3 5 0,-1 4-4 16,0 4 7-16,-1 1-7 0,2 5 10 0,1-3-9 16,3 3 6-16,3-4-8 0,4-2 3 0,5-3-7 15,4-6 2-15,4-5-7 0,-2-19 0 0,17 23-1 16,-17-23-2-16,37 5 0 0,-12-9 0 15,6-9 0-15,4-6 0 0,4-7 0 16,6-5 0-16,2-4 0 0,6-5 0 0,-6-3 0 16,1 1 0-16,-6 1 0 0,-4 2 0 0,-5 5 0 15,-5 3 0-15,-6 2 0 0,-5 5 0 0,-5 3 0 16,-3 3 0-16,-9 18 0 0,7-22 0 0,-7 22 0 16,0 0 0-16,0 0 0 0,0 0 0 0,-24-8 0 15,24 8 0-15,0 0 0 0,-21 25 0 16,11-5 0-16,1 6 0 0,1 7 0 0,0 3 0 15,2 4 0-15,0 1 0 0,4 0 0 0,-1 2 0 16,3-1 0-16,2-5 0 0,1 0 0 16,3-7 0-16,4-3 0 0,0-7 0 0,6 1-28 15,-16-21-43-15,34 26-68 0,-34-26-108 0,30-1-347 16,-13-3-9-16,-17 4 239 0</inkml:trace>
  <inkml:trace contextRef="#ctx0" brushRef="#br1" timeOffset="61801.1345">12510 3189 727 0,'0'0'86'0,"0"0"-16"0,-10-19 0 16,10 19 13-16,0 0-3 0,9-17-12 0,-9 17-14 16,2-17-5-16,-2 17-1 0,0 0-4 0,-2-25 2 15,2 25-2-15,0 0 0 0,0 0-2 16,-6-23 2-16,6 23-3 0,0 0 0 0,0 0-6 15,-25 0-6-15,25 0-5 0,-20 15-6 0,20-15 0 16,-28 27-4-16,13-10 3 0,-2 1-3 0,3 1 3 16,-2 2-3-16,2-2-14 0,1-2 26 0,13-17-29 15,-19 29 25-15,19-29-15 0,-10 21-5 0,10-21 0 16,0 0-3-16,0 0 2 0,13 18-2 0,-13-18 2 16,21 5 0-16,-21-5 2 15,30-4 1-15,-9-1-1 0,1 0 1 0,3-1-2 16,-2 0 0-16,3 1-2 0,-4 2 0 0,-3 3 0 15,-2 0 1-15,-17 0 1 0,22 6 0 0,-22-6 3 16,0 0 4-16,0 0 5 0,16 19-1 0,-16-19 4 16,-2 17-4-16,2-17 0 0,-15 23-11 0,15-23-2 15,-28 27 0-15,28-27 0 0,-34 26 0 16,16-12 0-16,1-5 0 0,17-9 0 0,-29 17 0 16,29-17 0-16,-21 9 0 0,21-9 0 0,0 0 0 15,0 0-17-15,0 0-24 0,0 0-20 0,0 0-30 16,0 0-45-16,0 0-117 0,19-21-320 15,0 5 12-15,2 4 248 0</inkml:trace>
  <inkml:trace contextRef="#ctx0" brushRef="#br1" timeOffset="68398.3499">10041 4301 859 0,'0'0'46'0,"0"0"-35"16,0 0-14-16,0 0 0 0,0 0 9 0,0 0 8 15,0 0 6-15,0 0 0 0,0 0-5 16,0 0-8-16,0 0-4 0,9-22-2 0,-9 22 1 16,0 0-1-16,0 0 2 0,8-17-2 0,-8 17 0 15,0 0 1-15,0 0 4 0,0 0 12 16,0 0 13-16,0 0 9 0,0 0 7 0,0 0-2 16,0 0-8-16,0 0 0 0,0 0-6 0,0 0 0 15,0 0 0-15,0 0 2 0,0 0-5 0,0 0-5 16,0 0-6-16,0 0-6 0,0 0-2 0,0 0 3 15,0 0 1-15,0 0 1 0,0 0 0 0,0 0-1 16,0 0-4-16,0 0-2 0,0 0-1 0,0 0-1 16,0 0-1-16,-17-7-1 15,17 7-1-15,0 0-1 0,0 0 0 0,0 0 1 16,0 0 3-16,-19 6 3 0,19-6 2 0,0 0 3 16,0 0-1-16,-18 1 2 0,18-1-1 0,0 0-1 15,0 0 1-15,0 0-3 0,-21-10 0 0,21 10-1 16,0 0-2-16,0 0-1 0,-18-14 0 0,18 14-2 15,0 0 1-15,0 0-2 0,-21-19 1 16,21 19-2-16,0 0 1 0,-22-14-1 0,22 14-1 16,-18-7 0-16,18 7 0 0,-23-3-1 0,23 3 1 15,-27 2-1-15,27-2 1 0,-29 1 0 0,29-1 1 16,-31 2 2-16,14-2 1 0,-1 1 1 0,18-1 2 16,-33-1 1-16,33 1-1 0,-33-2 1 0,16-2-2 15,0 2-1-15,-1-2-2 0,18 4-2 16,-33-6-1-16,16 2 0 0,-1 1-1 15,-1-2 0-15,-2 1 0 0,1 1-1 0,0 0 3 16,-1 1-3-16,0 1 1 0,0 1 0 0,-3 0-2 16,-1 1 2-16,1 2-1 0,-2 1 1 0,1 0 0 15,-2 1 1-15,0-2-1 0,0 1 0 0,-1-1 0 16,2-1 0-16,-1-1 1 0,1-1-1 0,-1 0 0 16,1-1 0-16,0-2 1 0,-1 0-1 0,2-1 3 15,-1-1-1-15,-2 0 3 0,2 0 0 16,-1 2 1-16,-1-2-1 0,1 0 0 0,0 0-2 15,1 0-1-15,-1 2-1 0,0-1-1 16,0 2 1-16,1 1-1 0,-1 1 0 0,0 0 0 16,0 1 0-16,-1 1-1 0,2 1 0 0,-2 1 1 15,1-1-1-15,-1 2 1 0,0-2 1 0,0 0 0 16,1-1 0-16,0-1-1 0,1 1 1 16,-1-2 0-16,0-2 0 0,2 0 1 0,-1 1 0 15,2-2 1-15,0 1 0 0,-1 0-1 0,2-2 0 16,0 1-1-16,0 1-1 0,1 0 0 0,0-1 0 15,-2 2 1-15,2 0-2 0,0 0 2 0,-1 2-2 16,2 0 1-16,-1 0-1 0,0 2 0 0,1 0 2 16,-3 1-1-16,0 0 1 0,2-1-1 0,0 0 0 15,0-1 0-15,2-1 1 0,-2 0 0 16,0-1 1-16,-1 0 0 0,2 0 3 16,-2-2-1-16,2 1 1 0,1-3 3 0,0 2-2 15,1-2 1-15,1 2 0 0,-2-2-2 0,2 0-2 16,1 1 0-16,-1 0-2 0,1 1 0 0,17 2-1 15,-32-4 1-15,15 4-1 0,0-1-1 0,17 1 1 16,-32 1-2-16,32-1 2 0,-30 4-1 0,30-4 1 16,-31 6 1-16,31-6-1 0,-27 6 0 15,27-6 0-15,-25 5 0 0,25-5 0 0,-20 5 0 16,20-5 0-16,-19 1 1 0,19-1 0 0,0 0-1 16,-19 0 0-16,19 0 0 0,0 0-1 0,0 0 0 15,0 0-1-15,0 0-1 0,0 0-4 16,0 0-6-16,0 0-4 0,0 0-4 0,0 0 2 15,0 0 6-15,0 0 4 0,0 0 6 16,0 0 1-16,0 0 1 0,17-2 1 0,-17 2-1 16,0 0 1-16,0 0 0 0,0 0 1 0,0 0 0 15,0 0 0-15,0 0 1 0,0 0 1 0,0 0 2 16,0 0 0-16,0 0 0 0,0 0-2 0,0 0-6 16,0 0-14-16,0 0-42 0,0 0-70 0,-5 18-139 15,-13-17-244-15,18-1-50 0,0 0 247 0</inkml:trace>
  <inkml:trace contextRef="#ctx0" brushRef="#br1" timeOffset="69477.4623">10060 3668 543 0,'0'0'133'0,"0"0"-70"0,0 0-11 0,0 0 8 16,0 0 14-16,0 0 8 0,0 0-1 15,-24-10-8-15,24 10-5 0,0 0-8 0,0 0-5 16,-18 0-9-16,18 0-4 0,0 0-3 0,0 0-4 16,-20-3-2-16,20 3-3 0,0 0-3 0,-18 0-2 15,18 0-2-15,0 0 0 0,-26 3 1 0,26-3-1 16,-22 8 0-16,22-8-3 0,-26 10-3 0,26-10-1 16,-29 14-4-16,29-14 0 0,-29 13-3 15,29-13 1-15,-28 12-2 0,28-12 0 16,-29 10-1-16,29-10-1 0,-28 6 1 0,28-6 0 15,-25 4-1-15,25-4 0 0,-23 0-1 0,23 0-3 16,-23-3 3-16,23 3 1 0,-20-2 0 0,20 2 0 16,-19-2-1-16,19 2-2 0,0 0-2 0,-23-1 0 15,23 1-1-15,0 0 0 0,-24 1 1 0,24-1-1 16,-20 5 1-16,20-5 0 0,-24 9-2 16,24-9 2-16,-28 12-2 0,28-12 2 0,-25 14-1 15,25-14 4-15,-23 14 1 0,23-14 3 0,0 0 0 16,-19 11-1-16,19-11-2 0,0 0-2 0,0 0 0 15,0 0-2-15,0 0-1 0,0 0 1 16,0 0-1-16,0 0-1 0,0 0 2 0,0 0-2 16,0 0 0-16,0 0 1 0,0 0 0 0,0 0 1 15,0 0 0-15,0 0-1 0,0 0 0 16,0 0 0-16,0 0-1 0,0 0 2 0,0 0-1 16,0 0-1-16,0 0 1 0,0 0-2 0,0 0 2 15,0 0 1-15,5 19 0 0,-5-19 2 0,9 36-5 16,-6-14-8-16,-1 2 23 0,-1 4-23 0,-1 2 22 15,1 4-9-15,-1 2-7 0,0 2 6 0,-1-1-12 16,-2 0-1-16,2-2-14 0,-1-3-3 16,2 0-13-16,-2-9-11 0,9 1-41 0,-7-24-41 15,14 25-89-15,-14-25-79 0,0 0-217 16,21-23 39-16,-16-8 417 0</inkml:trace>
  <inkml:trace contextRef="#ctx0" brushRef="#br1" timeOffset="70289.9794">8165 3563 1062 0,'-26'-23'81'0,"26"23"-14"0,-17-15 9 15,17 15 9-15,0 0 8 0,0 0-11 0,-25-18-12 16,25 18-15-16,0 0-10 0,0 0-10 16,0 0-9-16,0 0-6 0,0 0-8 0,0 0-7 15,0 0-4-15,0 0-1 0,0 0 2 0,0 0 7 16,0 0 4-16,28-17 3 0,-28 17 1 0,33-7-4 16,-13 5-2-16,1 2-3 0,2 1-1 0,-1 4 0 15,1 2 0-15,-1 3 5 0,-1 4 3 16,-2 4 0-16,-4 5-4 0,-2 4 0 0,-1 7-12 15,-5 2 5-15,-3 7-6 0,-3 3 7 16,-7 5-9-16,-1 2-3 0,-6 3 16 0,-3 2-16 16,-3-1 18-16,-1 0-3 0,-5-5-9 0,2-3 10 15,0-5-9-15,0-7 4 0,4-5-5 0,0-9 3 16,19-23-6-16,-26 23-2 0,26-23-10 0,0 0-12 16,-17-10-14-16,13-9-19 0,8 1-30 0,-7-22-48 15,21 16-112-15,-16-19-328 0,10-3 29 0,9 11 300 16</inkml:trace>
  <inkml:trace contextRef="#ctx0" brushRef="#br1" timeOffset="71039.9924">8830 3495 717 0,'0'0'120'0,"9"-31"-4"16,-9 31-15-16,-3-27-7 0,3 27-18 0,-5-24-13 15,5 24-10-15,-13-18 3 0,13 18-1 0,-18-9-2 16,18 9-7-16,-25 0-7 0,25 0-6 16,-29 7-5-16,29-7 2 0,-33 17-1 0,33-17 3 15,-33 25-5-15,33-25 1 0,-34 31-8 0,16-12 4 16,-1 2-5-16,0 7 5 0,0 1-5 0,3 5 6 16,-2 1-8-16,3 2 6 0,2 0-9 0,1 0 2 15,3-2-8-15,4-2 2 0,4-4-7 0,5-4-10 16,2-3 21-16,4-5-24 0,-10-17 21 0,30 25-9 15,-8-16-2-15,1-3 2 0,5-6-1 16,2-3-1-16,2-5 1 0,5-4-3 16,0-4-10-16,0-5 22 0,-1-5-20 0,1-2 21 15,-1-5-6-15,-1 0-6 0,-1-4 4 0,-7 1-5 16,-6 0 5-16,-5-2-7 0,-7 2 7 0,-1 0-8 16,-6-1 4-16,-3 4-5 0,-3 0 3 0,-4 3-4 15,-3 2 7-15,-4 4-4 0,-3 2 5 0,-3 5-3 16,-5 2 3-16,-4 5-1 0,0 3 1 15,-3 5 0-15,0 4 3 0,2 7 2 0,-1 3 2 16,3 5 5-16,0 5-9 0,3 4-4 0,1 3 0 16,3 3 0-16,2 2 0 0,6 0 0 0,4-2 0 15,6 1 0-15,4-7 0 0,4-1 0 0,6-6 0 16,-10-19 0-16,30 30 0 0,-8-20 0 16,1-4 0-16,5-4 0 0,1-2 0 15,4-4 0-15,2-5 0 0,3-3 0 0,3-1-41 16,-2-10-48-16,10 17-107 0,-25-10-397 0,14 0-32 15,-8 4 123-15</inkml:trace>
  <inkml:trace contextRef="#ctx0" brushRef="#br1" timeOffset="117737.2812">14272 1225 807 0,'0'0'192'0,"1"-17"-192"0,-1 17 1 0,0 0 23 15,-3-19 43-15,3 19 21 0,0 0 13 0,0 0 5 16,0 0-21-16,0 0-6 0,0 0-7 0,0 0-16 16,0 0-15-16,-21-10-10 0,21 10-2 0,-30 7-3 15,7 1-4-15,-2 3-31 0,-6 1 31 0,-1 5-36 16,-3-1 31-16,1 5-2 0,-2-2-9 15,1 0 3-15,5 0-10 0,2 1 3 0,7 1-8 16,5 0 7-16,5-2-6 0,4-2 5 0,3 0-2 16,4 0 2-16,4 1-5 0,5 0 6 0,3 1-4 15,4-2 4-15,3-3-1 0,2-2 2 0,1-5-2 16,3 0 0-16,1-2-1 0,0-1 2 0,-1-2 0 16,-1-2 2-16,0 1-1 0,-1 2-1 0,-1 0-1 15,-2 2 1-15,-20-5-2 0,27 12 2 0,-27-12-1 16,13 20 1-16,-13-20-1 0,2 38 3 0,-6-11-3 15,-4 2 5-15,-6 1-4 0,-5-1 4 0,-5 1-7 16,-3 1 6-16,-2-1-6 0,0-3 4 0,3-2-8 16,2-5-10-16,8-3 14 0,16-17-55 0,-14 17-24 15,14-17-65-15,0 0-84 0,0 0-80 16,25-29-196-16,8 18 33 0,-9-22 418 0</inkml:trace>
  <inkml:trace contextRef="#ctx0" brushRef="#br1" timeOffset="118050.2585">14804 1323 1525 0,'0'0'147'0,"0"0"-132"0,-21-12-6 15,21 12 5-15,-20-4 3 0,20 4-3 0,-29 5-1 16,11 4-8-16,-1 3 3 0,-2 7-1 0,-1 6 11 16,-2 4-3-16,3 8 9 0,-2 0-11 0,2 8 12 15,3 2-7-15,2 6 9 0,2 1-6 16,4-4 1-16,4-2-15 0,3-10 2 0,7-6-8 15,3-4 2-15,8-7-2 0,3-3 3 0,5-4-5 16,5-6 0-16,4-5 3 0,1-8-1 0,4-7 3 16,2-8 1-16,4-7 0 0,-1-11-7 0,1-8 7 15,-2-8 1-15,-1-7 8 0,-3 0-10 0,-4 0 9 16,-8 7-26-16,-4 3 10 0,-10 4-12 0,-6 6 9 16,-8-3-10-16,-5 5-10 0,-5 2 9 0,-2 5-31 15,-7 3 11-15,3 11-26 0,-12 4-10 0,7 15-14 16,-10 5-11-16,7 19-40 0,-12-3-60 0,12 16-205 15,-1 8-80-15,-6-8 171 0</inkml:trace>
  <inkml:trace contextRef="#ctx0" brushRef="#br1" timeOffset="118660.3336">16410 1353 1669 0,'-17'-11'55'0,"17"11"-40"0,-5-23-13 15,5 23-3-15,-2-20 17 0,2 20 7 16,0 0 3-16,0 0 1 0,-22-17-12 0,22 17-8 16,-34 7 0-16,12 3 0 0,-6 7-1 0,-6 6 15 15,-3 3-5-15,-1 8 11 0,-5 0-6 0,3 4 3 16,-3-3-7-16,4 0 3 0,3-3-8 0,7-3 2 16,4-7-13-16,10-1-1 0,15-21 0 0,-13 20 0 15,13-20 0-15,0 0 0 0,21 23 0 0,-3-19 0 16,5 1 0-16,8-6 0 0,5-2 0 0,4-3 0 15,5-2 0-15,-2 2 0 0,-2-3-1 0,-1 7-2 16,-5 3 1-16,-5 0 1 0,-7 8 2 16,-6 0 0-16,-17-9-2 0,15 35 2 0,-15-11-2 0,-5 3 5 15,-6 3-4-15,-6-1 2 0,-3 0-2 16,-4-1 0-16,-1-4 0 0,0-3-2 16,5-5-3-16,20-16-25 0,-22 19-4 0,22-19-57 15,0 0-40-15,0 0-83 0,26-18-248 0,-4-3-101 16,9-13 62-16,16 8 488 0</inkml:trace>
  <inkml:trace contextRef="#ctx0" brushRef="#br1" timeOffset="118847.8252">16876 1413 1856 0,'0'0'85'0,"-24"32"-68"16,3-12-2-16,0 1 2 0,3 5 7 0,-4 0-10 15,1 8 2-15,-4 5-13 0,-2 4-3 16,-1 2 0-16,3-1 0 0,2-2 0 0,2-6 0 15,6-4 0-15,4-7-9 0,6-2-25 0,5-23-20 16,4 35-23-16,-4-35-20 0,30 22-47 16,-30-22-226-16,41-21-181 0,-9 7-7 0,4-16 406 15</inkml:trace>
  <inkml:trace contextRef="#ctx0" brushRef="#br1" timeOffset="119238.4386">16910 1079 1408 0,'-24'14'158'16,"24"-14"-132"-16,-11 20-21 0,11-20 10 0,11 23 17 15,-11-23 22-15,24 30 7 0,-5-13-2 0,-19-17-11 16,37 32-19-16,-16-16 23 0,-1 2-28 0,-2 0 20 16,1 4-18-16,-3-1-20 0,-4 3-6 0,-4 1 0 15,0 3 0-15,-7 1 0 0,-1 3 0 16,-6-1 0-16,-4 1 0 0,-2-2 0 0,-2 0 0 15,0 0 0-15,-1 0 0 0,1-1 0 0,0-2 0 16,1-5 0-16,13-22 0 0,-17 25 0 0,17-25 0 16,0 0 0-16,0 0 0 0,0 0 0 0,0 0 0 15,0 0 0-15,0 0 0 0,20-17 0 16,-1-6 0-16,4-6 0 0,4-7 0 0,3 0 0 16,3 1 0-16,0 2 0 0,-2-1 0 15,0 0 0-15,-2-3 0 0,3 1 0 0,-3 3 0 16,-1 1 0-16,-2 6 0 0,-4 6 0 0,-2 6 0 15,-20 14 0-15,19-7 0 0,-19 7 0 0,0 0 0 16,5 20 0-16,-6-2 0 0,-2 9 0 0,-3 7 0 16,-3 6 0-16,-2 5 0 0,-3-1 0 0,2 1 0 15,2-1-20-15,1-3-31 0,7 6-34 16,-2-12-42-16,18 17-130 0,-15-22-349 0,13-1 44 16,5 0 224-16</inkml:trace>
  <inkml:trace contextRef="#ctx0" brushRef="#br1" timeOffset="119894.7607">18596 900 1132 0,'0'0'156'0,"-9"-33"-115"0,9 33-3 16,-32-28 17-16,14 23 10 0,-11 1-2 0,2 7-12 16,-13 6-18-16,-1 8-4 0,-9 7 1 0,0 4 5 15,-2 2 5-15,1 6 7 0,-4 4-14 16,5 7 6-16,-2 2-15 0,6 6 0 0,1-2 17 16,3 3-20-16,7-1 12 0,5-3-16 0,8-2-17 15,7 0 0-15,8-7 0 0,9 1 0 16,9-4 0-16,6-1 0 0,10-3 0 0,8-5 0 15,10-7 0-15,7-10 0 0,9-9 0 0,7-11 0 16,7-10 0-16,6-6 0 0,3-11 0 0,-4-5 0 16,-3-2 0-16,-9-5 0 0,-11 0 0 0,-7 1 0 15,-9-6 0-15,-5-2 0 0,-8 1 0 0,-8-4 0 16,-5 3 0-16,-9-2-5 0,-6 2-20 0,-6-1 5 16,-5 0 4-16,-10-3-17 15,-3 2 16-15,-5 1-7 0,-5 4-24 0,1 8 46 16,-1 10 3-16,1 8 22 0,1 12 40 0,1 12-28 15,-3 10 5-15,1 2-15 0,-6 11-22 0,2 12-3 16,1 1 0-16,1 16 0 0,9-6 0 0,4-2 0 16,4-3 0-16,6 0 0 0,4-2 0 0,6-2 0 15,7 1 0-15,3-3 0 0,7-4 0 16,3 0 0-16,7-5 0 0,6-3 0 0,7-2 0 16,2-8 0-16,7-3-26 0,1-7-51 0,13 2-58 15,-10-21-80-15,28 5-389 0,-12-1 33 0,-2-4 153 16</inkml:trace>
  <inkml:trace contextRef="#ctx0" brushRef="#br1" timeOffset="120129.1523">19242 1385 1882 0,'0'0'38'0,"0"0"-38"16,0 0-7-16,32-29 9 0,-9 11-3 16,6-1-2-16,2-2-12 0,0 1-4 0,2 0-14 15,0 5 0-15,-5-2 18 0,1 6-34 16,-3-2 19-16,3 7-60 0,-11-7-57 0,19 14-146 16,-15 0-265-16,-22-1 41 0,36 15 406 0</inkml:trace>
  <inkml:trace contextRef="#ctx0" brushRef="#br1" timeOffset="120285.3812">19157 1710 1870 0,'-29'16'100'0,"29"-16"-56"0,0 0-30 0,0 0-9 16,0 0-5-16,0 0-1 0,0 0 2 0,0 0-3 16,40-32 4-16,-6 5-11 0,11-5-17 15,3-9-55-15,14 14-93 0,-16-13-352 16,17 7-113-16,0-1 62 0</inkml:trace>
  <inkml:trace contextRef="#ctx0" brushRef="#br1" timeOffset="121035.3911">20363 863 1678 0,'0'0'57'0,"0"0"-12"0,0 0-9 16,0 0-2-16,0 0 5 0,0 0 1 16,0 0-11-16,0 0-5 0,0 0-7 0,19-4 2 15,-19 4-5-15,34 4-3 0,-11-1-7 0,3-4-4 16,2-3 0-16,2 5 0 0,0-6 0 0,1 9 0 16,0-5 0-16,1 0 0 0,-1 3 0 15,1-4-13-15,2 4-8 0,-2-4-20 0,6 4-31 16,-9-9-61-16,22 6-166 0,-4-5-308 0,-2-3 15 15,3 8 324-15</inkml:trace>
  <inkml:trace contextRef="#ctx0" brushRef="#br1" timeOffset="121582.2808">21919 666 1129 0,'1'-20'92'0,"-1"20"-52"15,-17-27 10-15,17 27 20 0,-23-28 12 0,1 13-2 16,22 15-12-16,-40-31-15 0,17 21-11 16,-5-1 2-16,4 2-7 0,-5 3 2 0,3 1 4 15,-1 3-10-15,1 7-12 0,-2 4 3 0,2 2-12 16,-2 4 4-16,-1 3 7 0,1 5-15 0,0 11 7 16,-2 3 1-16,3 2-7 0,-1-2-8 0,4 5-1 15,3-4 0-15,6 1 0 0,3-2 0 0,7-6 0 16,5-5 0-16,5-3 0 0,-5-23 0 15,29 32 0-15,-4-23 0 0,4-3 0 0,6-6 0 16,8-7 0-16,5-7 0 0,5-6 0 16,3-4 0-16,-1-9 0 0,0 0 0 0,-4-6 0 15,-3 0 0-15,-8 4 0 0,-6 7 0 0,-5 4 0 16,-7 7 0-16,-3-1 0 0,-19 18 0 0,22-28 0 16,-22 28 0-16,0 0 0 0,0 0 0 0,0 0 0 15,0 0 0-15,0 0 0 0,0 0 0 16,0 0 0-16,-11 28 0 0,2-9 0 0,-2 12 0 15,-1 3 0-15,-2 1 0 0,3 7 0 0,1-5 0 16,3-2 0-16,6-2-41 0,1-5-25 0,10 0-60 16,-10-28-53-16,29 36-149 0,-7-19-269 0,-2-1 64 15,10 4 357-15</inkml:trace>
  <inkml:trace contextRef="#ctx0" brushRef="#br1" timeOffset="121988.5535">22378 918 1089 0,'0'0'278'0,"0"0"-189"0,0 0-28 0,0 0 5 16,0 0-1-16,0 0-3 0,0 0-5 15,0 0-11-15,0 0 2 0,0 0-9 0,0 0-5 16,0 0-7-16,0 0-10 0,-17 16-5 0,0-4 2 15,-3 3 3-15,-2 0-1 0,0 3-6 0,-1-1-10 16,1 0 0-16,3 1 0 0,2-2 0 0,17-16 0 16,-23 28 0-16,23-28 0 0,0 0 0 15,-5 19 0-15,5-19 0 0,0 0 0 0,19 12 0 16,-19-12 0-16,23 9 0 0,-7-6 0 0,4 0 0 16,0-2 0-16,0-1 0 0,-2 1 0 0,-1 0 0 15,-17-1 0-15,27 9 0 0,-27-9 0 0,0 0 0 16,17 11 0-16,-17-11 0 0,0 0 0 0,0 18 0 15,0-18 0-15,-10 23 0 0,10-23 0 16,-17 26 0-16,17-26 0 0,-27 24 0 16,27-24 0-16,-26 25 0 0,26-25 0 0,-21 17-10 15,21-17-33-15,0 0-25 0,0 0-51 0,-21 0-85 16,21 0-412-16,0 0 39 0,15-17 168 0</inkml:trace>
  <inkml:trace contextRef="#ctx0" brushRef="#br1" timeOffset="122770.7979">20558 1793 1293 0,'0'0'99'0,"0"0"-63"0,0 0-9 0,0 0 12 16,0 0 20-16,0 0 12 0,34-4-2 0,-14-4-11 15,13 5-15-15,7-4 0 0,16 3-8 16,11-1-6-16,13 0-9 0,14-1-6 15,5-1-7-15,13 0 0 0,6 1-5 0,5-2-1 16,6 2-2-16,-1-1 0 0,-2 0 1 0,1-5 1 16,0 1-3-16,-5-2 3 0,-5-2-3 0,-6 5 2 15,-5-2 0-15,-8 1 0 0,-6 3-6 0,-9-2-2 16,-10 3-9-16,-8 2-9 0,-12-3-7 0,-7 8-16 16,-15-6-23-16,-3 12-39 0,-28-6-42 0,21 9-81 15,-21-9-196-15,-24 6-62 0,14 11 176 16</inkml:trace>
  <inkml:trace contextRef="#ctx0" brushRef="#br1" timeOffset="123615.4935">22580 1076 713 0,'13'-23'223'0,"-13"23"-127"0,12-24 3 16,-12 24-15-16,0 0-9 0,20-16-1 15,-20 16-4-15,0 0-3 0,0 0-10 0,0 0-14 16,0 0-13-16,-9 17-12 0,9-17-13 0,-11 26 8 15,3-8-4-15,-1 2 3 0,1 0-1 0,-1-1-3 16,2 3-9-16,2-3 8 0,0 1 7 0,3-3-33 16,0 0 35-16,2-17-40 0,0 31 9 0,0-31-12 15,3 29-29-15,-3-29-19 0,2 27-39 16,-2-27-28-16,1 26-74 0,-1-26-110 0,-11 17-126 16,20 0 176-16,-9-17 276 0</inkml:trace>
  <inkml:trace contextRef="#ctx0" brushRef="#br1" timeOffset="123803.2433">22548 1311 983 0,'-5'-39'391'0,"5"39"-278"16,0 0-41-16,0 0-13 0,0 0-11 15,0 0-5-15,0 0-14 0,0 0-7 0,0 0-11 16,0 0-7-16,0 0-2 0,0 0-3 0,0 0 0 16,0 0 1-16,28 4 0 0,-10-7-1 0,3 1-8 15,2-5-14-15,7 0-31 0,-5-10-20 0,15 3-75 16,-16-12-50-16,21 9-116 0,-10 3-184 0,-3-9 68 15,11 14 411-15</inkml:trace>
  <inkml:trace contextRef="#ctx0" brushRef="#br1" timeOffset="123975.1237">22915 1017 1453 0,'-29'18'100'15,"13"4"-45"-15,-4 1-21 0,5 5 3 0,-2-2 3 16,2 5-32-16,2-5 23 0,1 2-38 15,2 0 18-15,3-3-7 0,1-3-15 0,2-3-3 16,6 0-21-16,-2-19-12 0,13 29-17 0,-13-29-16 16,26 21-56-16,-26-21-26 0,40 4-69 0,-19-4-158 15,2-16-38-15,17 15 258 0</inkml:trace>
  <inkml:trace contextRef="#ctx0" brushRef="#br1" timeOffset="124490.7673">23116 1039 1307 0,'-12'20'160'16,"12"-20"-119"-16,-27 25-4 0,27-25 6 0,-24 32 11 15,24-32-11-15,-28 37-10 0,14-18-15 0,2 0-22 16,0-1 34-16,12-18-38 0,-17 26 31 16,17-26-16-16,-7 19-10 0,7-19 6 0,0 0-1 15,-3 18-4-15,3-18 2 0,0 0-2 0,0 0 2 16,0 0 3-16,0 0-1 0,23-2 0 0,-23 2 1 15,21-18-3-15,-21 18 3 0,23-26-4 0,-23 26-10 16,21-31 30-16,-9 14-32 0,-2-1 30 0,2-2-16 16,-2 0-4-16,-1 2-3 0,0-3 2 15,-2 2 3-15,2 1-9 0,-5 1 14 16,-4 17-8-16,10-27 5 0,-10 27 2 0,0 0 3 16,4-17 3-16,-4 17 6 0,0 0 0 0,0 0-2 15,0 0-6-15,0 0-6 0,0 0-3 0,-4 17 3 16,4-17 7-16,5 18 0 0,-5-18 3 0,7 26-1 15,-7-26 2-15,12 20-1 0,-12-20 5 0,18 14-5 16,-18-14 3-16,19 12 1 0,-19-12 1 16,21 4 3-16,-21-4-6 0,25-1-2 0,-25 1 0 15,31-7-3-15,-14 0-7 0,0-3-1 0,-17 10 0 16,30-23 0-16,-30 23 0 0,29-23 0 16,-29 23 0-16,23-22 0 0,-23 22 0 0,0 0 0 15,17-19 0-15,-17 19 0 0,0 0 0 0,0 0 0 16,0 0 0-16,0 0 0 0,0 0 0 0,0 0 0 15,-7 29 0-15,3-7 0 0,1 4 0 16,-5 3 0-16,2 3 0 0,-1-1 0 0,0 1-9 16,2 2-34-16,-4-4-37 0,9 5-29 0,-11-13-71 15,22 18-243-15,-14-10-157 0,2-2 34 0,4 10 470 16</inkml:trace>
  <inkml:trace contextRef="#ctx0" brushRef="#br1" timeOffset="125522.0695">22037 2363 1169 0,'0'0'126'15,"0"0"-40"-15,-25-28-18 0,25 28-9 0,-20-18-3 16,20 18-8-16,-24-19-8 0,24 19-9 16,-28-21-2-16,28 21-6 0,-32-19 0 0,32 19-3 15,-31-19-1-15,31 19-1 0,-28-15 4 0,28 15 0 16,-26-7 2-16,26 7-1 0,-25 1-7 0,25-1-1 16,-31 10-5-16,14-1-2 0,-4 5 0 15,1 4 5-15,-6 2-1 0,2 7 6 0,-5 1-4 16,0 3 4-16,-4 3-9 0,-1 2-9 0,0 3 0 15,3 0 0-15,1-1 0 0,4-2 0 0,7-5 0 16,4-3 0-16,8-6 0 0,7-4 0 0,0-18 0 16,19 24 0-16,2-16 0 0,5-3 0 0,10-7 0 15,5-4 0-15,7-9 0 0,5-5 0 0,5-6 0 16,1-3 0-16,1-5 0 16,-1 0 0-16,-2-4 0 0,-1-1 0 0,-5 3 0 15,-6 0 0-15,-6 0 0 0,-3 3 0 0,-8 1 0 16,-6 4 0-16,-5 7 0 0,-9 4 0 0,-8 17 0 15,4-19 0-15,-4 19 0 0,0 0 0 0,0 0 0 16,-23-9 0-16,23 9 0 0,-28 18 0 0,12 0 0 16,-4 9 0-16,2 5 0 0,-3 7 0 0,6 3 0 15,0 0 0-15,3-1 0 0,3-3 0 16,6 0 0-16,0-8 0 0,11 1 0 0,0-8-56 16,10 4-39-16,-18-27-95 0,51 33-306 0,-27-24-86 15,6 0 21-15,3 4 495 0</inkml:trace>
  <inkml:trace contextRef="#ctx0" brushRef="#br1" timeOffset="126162.7433">22536 2627 877 0,'0'0'330'0,"0"0"-190"15,0 0-50-15,0 0-18 0,-25-18-36 0,25 18 17 16,0 0-27-16,0 0 20 0,-19-6-1 15,19 6-3-15,0 0-3 0,-21 7-2 0,21-7-3 16,-24 13-14-16,24-13 30 0,-30 24-32 0,10-9 27 16,3 4-15-16,-2 1-13 0,2 1-17 0,1 1 0 15,1 0 0-15,3-4 0 0,5-1 0 16,7-17 0-16,-6 25 0 0,6-25 0 0,8 18 0 16,-8-18 0-16,22 11 0 0,-5-8 0 0,3-6 0 15,5 0 0-15,1-8 0 0,9 0-6 0,-2-10-84 16,12 14-83-16,-21-26-193 0,16 19-250 0,-6-4 48 15,-3-2 341-15</inkml:trace>
  <inkml:trace contextRef="#ctx0" brushRef="#br1" timeOffset="130766.1595">14811 3660 262 0,'0'0'23'0,"0"0"-16"0,0 0-9 16,0 0 2-16,0 0 12 0,0 0 30 0,0 0 32 15,0 0 31-15,0 0 2 0,0 0 19 0,0 0 7 16,0 0-8-16,0 0 17 0,0 0-33 16,0 0-19-16,0 0-20 0,0 0-14 0,0 0-9 15,0 0-6-15,0 0-6 0,-23-16-8 16,23 16-7-16,-22-11-6 0,22 11-5 0,-29-18-4 16,29 18 0-16,-31-30-6 0,14 9 4 0,0-2-6 15,-1-4 6-15,-3 0-7 0,-1-4 8 0,1-1-7 16,-3-3 8-16,3-2-4 0,-3 0 0 0,6 1 36 15,-1-6-27-15,2 3 24 0,2-4-21 0,4 1-16 16,5 1 9-16,6 0-7 0,5 0 10 0,5 1-5 16,-1 2 12-16,5 4-9 0,0 6 8 15,5 6-12-15,-1 2 2 0,3 4-5 0,0 3 2 16,1 2-2-16,-1 4 1 0,-3 2-2 16,-18 5 0-16,29 6 1 0,-29-6-1 0,20 27 3 15,-14-3-4-15,-4 7 5 0,-5 13-7 0,-6 8 10 16,-8 10-13-16,-6 5 14 0,-7 7-14 0,-8 2 4 15,-2 3 27-15,-1 2-12 0,-2-4 23 16,7 1 4-16,1-9-19 0,9-8 11 0,3-10-14 16,8-8 3-16,7-11-12 0,6-6-7 0,8-8-1 15,-6-18 0-15,33 15 0 0,-5-15 0 0,10-8 0 16,9-8 0-16,8-12 0 0,8-10-1 0,9-6-35 16,0-14-45-16,10 11-81 0,-18-24-239 0,18 15-208 15,-5-1 41-15,-9-2 380 0</inkml:trace>
  <inkml:trace contextRef="#ctx0" brushRef="#br1" timeOffset="131625.6136">15530 3609 1272 0,'0'0'34'0,"-22"-21"-30"0,22 21 14 16,-25-8 8-16,6 5 14 0,19 3 2 0,-39 17-11 16,16 1-3-16,-7 1-5 0,0 7 9 0,-4 0 6 15,4 7 16-15,-8-4-4 0,9 10 4 0,-5-4-13 16,6 6-19-16,1-1 19 0,5 3-27 0,2 0 21 16,4 3-7-16,3 0-13 0,5 2 8 0,2-2-12 15,6 1 5-15,4-4-11 0,4-6 5 0,8-3-9 16,4-5 3-16,5-7-6 0,7-5 5 15,5-9-2-15,6-6 0 0,3-13 2 0,4-6-3 16,2-11 2-16,2-7-4 0,1-9 8 0,-1-8-10 16,0-3 10-16,-1-5-10 0,-5 1 10 15,-3-2-11-15,-4 0-1 0,-7 3 16 0,-6 4-16 16,-6 4 18-16,-11 6-6 0,-5 5-7 0,-8 3 6 16,-7 4-5-16,-7 3 4 0,-4 3-4 0,-6 6 0 15,-2 5 0-15,-4 9 0 0,-2 6 0 16,-3 9 0-16,0 8 0 0,-2 7 0 0,2 7 0 15,1 3 0-15,5 2 0 0,3 2 0 0,7-3 0 16,7-2 0-16,5-4 0 0,8-3 0 0,4-2 0 16,8-3 0-16,6-2 0 0,8-4 0 0,5-4 0 15,9-2 0-15,6-7 0 0,5-4-40 0,3-6-36 16,11 6-46-16,-14-20-74 16,21 17-326-16,-17-8-44 0,-1-1 56 0</inkml:trace>
  <inkml:trace contextRef="#ctx0" brushRef="#br1" timeOffset="131797.8983">16039 3951 1859 0,'0'0'99'0,"-17"8"-100"16,17-8 2-16,0 0-4 0,18-4 6 0,-18 4 4 15,31-10-1-15,-9 0-1 0,6-3-6 0,9-3-20 16,2-3 13-16,4 2-50 0,-4-4-2 0,5 12-52 15,-15-12-42-15,18 24-80 0,-26-15-199 16,7 9-46-16,0 9 64 0</inkml:trace>
  <inkml:trace contextRef="#ctx0" brushRef="#br1" timeOffset="131954.2772">16078 4238 1849 0,'-18'18'59'16,"18"-18"-53"-16,0 0-6 0,0 0-3 0,21-12 8 15,-21 12 2-15,37-22 3 0,-11 5-5 16,7-2 2-16,4-6-9 0,5 4-25 0,-3-10-72 16,14 22-139-16,-26-14-348 0,17 6-2 0,-4 1 184 15</inkml:trace>
  <inkml:trace contextRef="#ctx0" brushRef="#br1" timeOffset="132627.0206">17191 3715 1482 0,'0'0'91'0,"0"0"-46"16,0 0-9-16,0 0-1 0,-18-6-5 16,18 6-15-16,-25 17-13 0,7-4 2 0,-3 2 7 15,0 4 14-15,-4 1 4 0,3 4 10 0,-3 0-7 16,3 3-11-16,0-1 24 0,4 2-27 0,1-3 21 15,3 0-17-15,5-4-11 0,3-1-3 0,6-20-7 16,2 30 0-16,-2-30-4 0,17 23 3 16,-17-23-1-16,32 13 1 0,-9-12 1 0,2-3-1 15,3-4 1-15,4-4-2 0,-1-4 2 16,2-3-3-16,1-4 4 0,-3-2-4 0,-2 0 4 16,-1-1-5-16,-4 0-10 0,-2 1 21 0,-2 0-22 15,-5 2 25-15,0 2-10 0,-3 2-2 0,-12 17 4 16,15-25-4-16,-15 25 4 0,0 0-1 0,0 0 0 15,0 0 1-15,0 0-1 0,0 0-1 0,0 0-2 16,0 0 0-16,0 0-2 0,-8 23 2 16,4 1 0-16,-3 5-8 0,1 2 22 0,0 3-19 15,1-2 18-15,2-1-12 0,3-2 0 0,3-5 0 16,2-3 0-16,3-4 0 0,-8-17 0 16,22 18 0-16,-22-18 0 0,32 5 0 0,-12-8 0 15,2-5 0-15,1-5 0 0,2-7 0 0,1-4 0 16,-1-3 0-16,0-3 0 0,-3-1 0 0,-3-2 0 15,-3 0 0-15,-3 2 0 0,-3 2 0 16,-4 1 0-16,-1 4 0 0,-4 1 0 0,-1 4 0 16,-2 2 0-16,2 17 0 0,-8-27 0 0,8 27 0 15,0 0 0-15,-8-19-18 0,8 19-39 0,0 0-28 16,0 0-34-16,2-18-32 0,18 20-48 0,-18-22-60 16,24 6-237-16,1 5 32 0,-7-16 266 0</inkml:trace>
  <inkml:trace contextRef="#ctx0" brushRef="#br1" timeOffset="132830.1471">18228 3150 1517 0,'-20'-3'194'0,"20"3"-146"0,-26 7-13 0,26-7 6 16,-33 25 6-16,14-3-2 0,-4 4-7 0,1 6-15 16,-1 3 18-16,2 8-24 0,0 0-16 15,2 4-1-15,2 3 0 0,1 2 0 0,1-1 0 16,4-2 0-16,4 0 0 0,1-5 0 0,5-2 0 15,2-6 0-15,3-2 0 0,2-6-2 0,2-3-26 16,0-7-44-16,6 3-25 0,-14-21-205 0,20 3-320 16,-20-3 48-16,23-8 225 0</inkml:trace>
  <inkml:trace contextRef="#ctx0" brushRef="#br1" timeOffset="132986.4842">17888 3546 1661 0,'-21'-18'386'15,"21"18"-386"-15,0 0 0 0,0 0 0 0,0 0 0 16,0 0 0-16,0 0 0 0,27-20 0 0,-4 12 0 16,7-3 0-16,4 3 0 0,-1-6 0 0,6 6 0 15,-4-8-76-15,14 17-150 0,-20-16-401 16,17 5 2-16,-4 0 133 0</inkml:trace>
  <inkml:trace contextRef="#ctx0" brushRef="#br1" timeOffset="133611.5838">18926 4129 1601 0,'29'-6'162'0,"-29"6"-88"0,0 0-28 0,0 0-12 16,0 0-10-16,-18 11-11 0,18-11-6 0,-27 37-10 16,8-7 5-16,-7 8-9 0,-1 3-2 0,0 4-24 15,-1-5-14-15,10 6-58 0,-9-22-75 16,32 4-338-16,-11-8-60 0,6-20 96 0</inkml:trace>
  <inkml:trace contextRef="#ctx0" brushRef="#br1" timeOffset="134580.3006">19993 3629 1335 0,'-9'-20'119'0,"-9"2"-30"15,18 18-24-15,-28-22-5 0,28 22-7 0,-38-11-10 16,18 13-8-16,-7 1-10 0,1 5-4 16,-2 3 0-16,2 4 1 0,-2 0-4 0,1 6 6 15,-1 0-7-15,1 3 1 0,2 4-4 16,3 1 2-16,0 2-3 0,4 3 4 0,2 1-7 16,4 1-10-16,2-2 12 0,4 0-12 0,1-5 0 15,5-2 0-15,4-7 0 0,2-3 0 0,-6-17 0 16,27 21 0-16,-8-15 0 0,4-5 0 0,5-6 0 15,4-5 0-15,4-7 0 0,1-7 0 16,3-7 0-16,1-7 0 0,0-5 0 0,1-2 0 16,-2 0 0-16,-2 1 0 0,-5 5 0 0,-4 4 0 15,-5 6 0-15,-6 6 0 0,-4 5 0 0,-14 18 0 16,15-21 0-16,-15 21 0 0,0 0 0 0,0 0 0 16,0 0 0-16,0 0 0 0,-2 17 0 0,-2 0 0 15,-2 8 0-15,-2 6 0 16,-2 2 0-16,-1 5 0 0,1-1 0 0,-1 1 0 15,4-1 0-15,1-3 0 0,6-2-26 0,2-6-24 16,8 2-26-16,-10-28-39 0,34 44-80 0,-34-44-154 16,34 15-221-16,-8-5 62 0,-3-12 351 0</inkml:trace>
  <inkml:trace contextRef="#ctx0" brushRef="#br1" timeOffset="134892.8035">20442 3987 910 0,'0'0'326'16,"19"-5"-158"-16,-19 5-28 0,0 0-28 0,0 0-15 15,0 0-15-15,0 0-23 0,0 0-3 0,-23-16-19 16,23 16-8-16,0 0-9 0,-24 2-9 0,24-2-11 15,-22 8 0-15,22-8 0 0,-23 15 0 0,23-15 0 16,-26 20 0-16,26-20 0 0,-23 28 0 0,13-11 0 16,10-17 0-16,-13 32 0 0,13-32 0 15,-6 27 0-15,6-27 0 0,5 25 0 16,-5-25 0-16,17 17 0 0,-17-17-17 0,28 8-14 16,-11-9-10-16,6-2-19 0,-3-11-44 0,17 12-83 15,-18-29-182-15,19 13-208 0,-3-2 54 0,-3-9 386 16</inkml:trace>
  <inkml:trace contextRef="#ctx0" brushRef="#br1" timeOffset="135111.5641">20799 3811 1356 0,'-10'21'369'0,"10"-21"-314"0,0 0-28 0,0 0-3 15,0 0 4-15,0 0 3 0,22-12-9 16,-22 12-9-16,26-7-11 0,-26 7-1 0,34-12-6 16,-15 7-8-16,0-3-8 0,2 4-12 0,-1-4-14 15,5 5-24-15,-25 3-32 0,48-8-72 0,-38-9-151 16,10 13-184-16,-1 4 13 0,-19 0 371 0</inkml:trace>
  <inkml:trace contextRef="#ctx0" brushRef="#br1" timeOffset="135267.8041">20815 4051 1700 0,'-32'11'155'0,"32"-11"-108"0,-13 20-27 0,13-20-5 15,0 0-5-15,17 9-2 0,-17-9-2 0,30-6-1 16,-5-5-2-16,8-4-4 0,5-6-1 0,4-4-17 16,3 4-28-16,-6-12-70 0,17 24-140 15,-21-18-345-15,10 4 30 0,-5 4 221 0</inkml:trace>
  <inkml:trace contextRef="#ctx0" brushRef="#br1" timeOffset="135986.5505">21692 3800 1585 0,'0'0'53'0,"0"0"-31"0,0 0 0 15,0 0 18-15,25-12 5 0,-25 12 1 0,37-29-18 16,-13 9-6-16,4 0-13 0,2-3-1 0,5 1 1 16,-3 0 1-16,2 2-8 0,-4 2 5 0,-4 2-8 15,-4 5 3-15,-5 4 0 0,-17 7 0 16,19-1 1-16,-19 1 1 0,0 0 3 0,7 23 0 15,-7-23 2-15,-5 37-5 0,-1-13 2 0,-4 5-4 16,-2 3 7-16,-1 2-2 0,-1 2 9 0,2 1-3 16,0 1-11-16,2-2 18 0,3 2-20 0,2-5 20 15,4-1-15-15,2-4-5 0,4-4 0 0,3-5 0 16,-8-19 0-16,31 28 0 0,-11-17 0 16,2-5 0-16,4-4 0 0,1-4 0 15,2-4 0-15,1-5 0 0,2-3 0 0,-1-6 0 16,-4-3 0-16,0-3 0 0,-3-3 0 0,-3-2 0 15,0 0 0-15,-2-2 0 0,-2 1 0 0,-3 0 0 16,-1 1 0-16,-2 0 0 0,-3 2 0 0,1 2 0 16,-3 0 0-16,-1 3 0 0,0-2 0 0,0 3 0 15,-3 0 0-15,3 7-25 0,-5-5-59 16,0 21-65-16,1-29-138 0,-1 29-308 0,0 0 31 16,0 0 222-16</inkml:trace>
  <inkml:trace contextRef="#ctx0" brushRef="#br1" timeOffset="136392.8067">22683 3383 1957 0,'0'0'36'0,"0"0"-30"16,0 0 2-16,23-4 6 16,-23 4 5-16,22-13-12 0,-22 13-7 0,23-12 0 15,-23 12 0-15,27-10 0 0,-27 10 0 0,27-6 0 16,-27 6 0-16,26-3 0 0,-26 3 0 0,23 2 0 16,-23-2 0-16,21 3 0 0,-21-3 0 0,20 8 0 15,-20-8 0-15,0 0 0 0,0 0 0 0,15 19 0 16,-15-19 0-16,-5 22 0 0,5-22 0 15,-20 32 0-15,3-12 0 0,-4 1 0 0,-2 1 0 16,-3 2 0-16,1-1 0 0,1 0 0 0,3-2 0 16,4-3 0-16,17-18 0 0,-18 27 0 0,18-27 0 15,-3 17 0-15,3-17 0 0,0 0 0 16,25 14 0-16,-5-15 0 0,7-4 0 0,8-5 0 16,8-3 0-16,2-3 0 0,7 1-39 0,-7-8-69 15,15 19-97-15,-25-24-258 0,18 17-136 16,-6-1 55-16,-7-7 456 0</inkml:trace>
  <inkml:trace contextRef="#ctx0" brushRef="#br1" timeOffset="136909.0692">21434 4571 1727 0,'0'0'79'0,"0"0"-44"0,0 0-16 15,0 0 0-15,10-18 5 0,9 6-5 0,14-1 28 16,6-4-33-16,8 1 19 0,10-3-17 16,3 1-9-16,6-2 1 0,4 3-8 0,2 1 0 15,1 1 0-15,-1 3 0 0,-1 2 0 0,-2 3 0 16,-6-1 0-16,0 1-7 0,-3 1-6 0,2 3-10 16,-4-2-3-16,0 4-32 0,-9-5-20 15,2 12-36-15,-20-15-76 0,15 23-168 0,-23-12-191 16,-4 2 55-16,-2 9 358 0</inkml:trace>
  <inkml:trace contextRef="#ctx0" brushRef="#br1" timeOffset="137378.0371">22104 4702 1339 0,'0'0'110'0,"0"0"-40"0,-22-7-13 16,22 7-7-16,0 0-8 0,0 0-5 15,-22 20-6-15,22-20 0 0,-19 25-4 0,10-7 3 16,-2 0-6-16,4 6 4 0,-4 1-7 0,3 4 4 15,-1 0-9-15,1 2 2 0,1 0-12 0,1 2 1 16,2-2-7-16,0 1 6 0,1-5-6 0,3-4 6 16,2-3-4-16,-2-20-14 0,9 25 12 0,-9-25-14 15,0 0 19-15,26 17 4 16,-26-17 3-16,19-7 1 0,-19 7 2 0,20-19 11 16,-13 2-16-16,2-3-10 0,-1-5 0 0,-2-2 0 15,0-3 0-15,-1 1 0 0,-1 1 0 0,-2 0 0 16,-1 2 0-16,-1 0 0 0,-1 1 0 0,1 0 0 15,-1 2 0-15,1 1 0 0,2 2 0 0,-2 20 0 16,7-27 0-16,-7 27 0 0,0 0 0 0,14-17 0 16,-14 17 0-16,18-5 0 0,-18 5 0 15,34-5 0-15,-9 3 0 0,3-2 0 0,3 0 0 16,2-3 0-16,6 2 0 0,-4-4-17 0,10 7-109 16,-12-19-134-16,13 17-369 0,-7-7 38 0,1 0 168 15</inkml:trace>
  <inkml:trace contextRef="#ctx0" brushRef="#br1" timeOffset="139457.6635">15082 5913 1329 0,'0'0'68'0,"0"0"-26"0,-6-22-11 15,6 22 2-15,0 0 5 0,-27-22-4 0,27 22-9 16,-25-4-10-16,25 4-9 0,-33 3-4 0,13 3 1 16,0 1 7-16,2 5 11 0,-3 2 3 0,5 4 8 15,-3 0-6-15,3 5 2 0,0 2-11 16,4 4 4-16,1 3-10 0,4 3 4 0,2 0-8 15,2 0 3-15,4-2-6 0,2-3 5 0,2-5-6 16,1-3 4-16,2-5-7 0,-8-17 2 0,27 24-2 16,-27-24 2-16,34 12-1 0,-13-12 0 0,0-5 2 15,3-3-1-15,0-5 3 0,-1-7-1 0,0-4 4 16,1-4-8-16,-1-3 6 0,-3-2-9 16,0-4 6-16,-4-2-6 0,-2 1 6 15,-2 3-5-15,-3 4 5 0,-4 3-5 0,-3 4 4 16,-3 3-4-16,-2 3 6 0,3 18-4 0,-12-25 5 15,12 25-2-15,-17-15 2 0,17 15 0 0,0 0 3 16,-22-5 2-16,22 5 2 0,0 0-4 0,0 0-5 16,0 0-1-16,0 0-3 0,0 0 1 0,0 0 3 15,30 13 1-15,-9-15 1 0,6-1 1 16,5-5 0-16,2 1-3 0,2-2 3 0,-2 0-2 16,2 3 1-16,-3 2-2 0,-3 6-3 0,-3 2 1 15,-7 4-2-15,0 4 2 0,-6 5-2 0,0 3 4 16,-6 6-5-16,-2 1 6 0,-4 6-8 15,-5 3 8-15,-3 3-7 0,-4 0 7 0,-1 0-4 16,-1-3 3-16,-1-5-3 0,2-3 3 0,0-6 0 16,11-22 5-16,-13 25 3 0,13-25-11 15,0 0 0-15,0 0 0 0,0 0 0 0,12-18 0 16,-3-2 0-16,7-6 0 0,0-8 0 0,4-3 0 16,-1-6 0-16,2 2 0 0,-2 3 0 0,1 0 0 15,-5 5 0-15,0 3 0 0,-2 2 0 0,1 3 0 16,-2 3 0-16,1-1 0 0,-1 5 0 0,2-2 0 15,5-1 0-15,1-1 0 0,9 3 0 0,1-6-84 16,14 12-64-16,-11-18-86 16,28 18-351-16,-13-5 7 0,10 1 161 0</inkml:trace>
  <inkml:trace contextRef="#ctx0" brushRef="#br1" timeOffset="140957.7385">17011 5758 1047 0,'0'0'17'0,"-9"-17"4"0,9 17 2 16,0 0 30-16,-11-26-4 0,11 26 12 0,-9-16-2 15,9 16-3-15,0 0 1 0,-21-21-2 0,4 10 3 16,17 11-2-16,-30-13 5 0,30 13-4 0,-38-6-5 16,16 8-6-16,-2 1-8 0,1 3-8 15,-4 2-2-15,3 4-4 0,-2 3-3 0,2 5 2 16,1 1-6-16,1 3-15 0,1 3 21 0,4 3-24 16,1 3 15-16,5 2-14 0,4 1 0 0,3-2 0 15,4-3 0-15,5-3 0 0,6-4 0 16,6-3 0-16,7-3 0 0,6-6 0 0,6-6 0 15,4-6 0-15,8-10 0 0,0-5 0 0,1-6 0 16,3-4 0-16,-4-6 0 0,0-1 0 16,-4-3 0-16,-3-3 0 0,-4 2 0 0,-5 0 0 15,-7 3 0-15,-4 5 0 0,-5 3 0 0,-5 4 0 16,-11 21 0-16,10-24 0 0,-10 24 0 0,0 0 0 16,0 0 0-16,0 0 0 0,0 0 0 0,-18 13 0 15,10 7 0-15,-3 6 0 0,-1 7 0 0,-2 2 0 16,1 3 0-16,-1 1 0 0,6 0 0 15,1-4-5-15,5 0-36 0,4-8-11 0,9 3-30 16,-4-13-28-16,17 12-61 0,-24-29-82 16,43 15-287-16,-18-6 29 0,1-10 230 0</inkml:trace>
  <inkml:trace contextRef="#ctx0" brushRef="#br1" timeOffset="141207.776">17640 6041 1451 0,'-11'-23'104'0,"11"23"-57"0,0 0 11 15,0 0 8-15,-16-21-10 0,16 21-13 0,-17-2-13 16,17 2-5-16,-22 5-2 0,22-5-1 16,-27 17 0-16,27-17 2 0,-33 32-5 15,19-12 3-15,-2-1-8 0,4-1-3 0,1-1-6 16,11-17-1-16,-11 27-7 0,11-27 4 0,4 18-5 15,-4-18 1-15,0 0-6 0,29 14-5 0,-11-12-14 16,3-9-11-16,5 5-35 0,-2-16-55 0,18 22-153 16,-9-21-310-16,1 5 35 0,-1 5 245 0</inkml:trace>
  <inkml:trace contextRef="#ctx0" brushRef="#br1" timeOffset="141928.8586">17989 5886 1778 0,'-19'13'45'15,"19"-13"-36"-15,0 0-9 0,0 0-4 16,0 0 5-16,26-15 6 0,-26 15-3 0,35-20 1 16,-13 8-4-16,4 0-1 0,4 0-2 15,0-1-1-15,2-1-9 0,0 5-26 0,-4-5 11 16,3 12-42-16,-10-9-7 0,11 16-55 0,-32-5-82 15,41-15-215-15,-23 19-71 0,-18-4 152 0</inkml:trace>
  <inkml:trace contextRef="#ctx0" brushRef="#br1" timeOffset="142085.0812">18109 6069 1558 0,'-19'9'202'0,"19"-9"-150"0,-13 20-34 15,13-20-10-15,0 0 2 0,0 0 2 0,22 12 2 16,-22-12-3-16,32-5-7 0,-11-2-3 15,7-4 0-15,3-5-1 0,4 0-8 16,2-5-34-16,8 8-60 0,-16-19-139 0,11 17-353 16,-3-5 32-16,-4-1 221 0</inkml:trace>
  <inkml:trace contextRef="#ctx0" brushRef="#br1" timeOffset="143117.3071">18893 5810 1383 0,'-19'-9'58'0,"19"9"7"0,0 0-24 0,16-19 28 16,-16 19-32-16,19-25 9 0,-19 25-24 0,34-32 4 15,-12 14-3-15,4 1-11 0,-1-1 6 0,1 3-6 16,-2 1-1-16,-1 3-5 0,-5 1-3 0,-18 10-3 16,28-9 2-16,-28 9 1 0,0 0 6 15,0 0 3-15,16 24 0 0,-16-24 0 0,-3 39-8 16,-5-12 1-16,0 5 8 0,-3 4-22 0,-4 2 26 15,3 2-20-15,-2 2 13 0,3 0 9 16,0-1-10-16,5 0 9 0,-1-6-9 0,7-1 5 16,3-7-4-16,2-5 1 0,6-4-7 0,-11-18 4 15,36 22 1-15,-9-18 1 0,5-6-3 0,3-5-7 16,9-10 0-16,2-6 0 0,5-6 0 16,2-6 0-16,0-1 0 0,-5-2 0 0,-4 1 0 15,-6 0 0-15,-7 2 0 0,-5 3 0 0,-8 1 0 16,-4 6 0-16,-8 1 0 0,-6 2 0 0,-5 3 0 15,-4-1 0-15,-4 3 0 0,-4 3 0 0,-1 2 0 16,-2 1 0-16,3 2 0 0,0 2 0 0,17 7 0 16,-21-8 0-16,21 8 0 0,0 0 0 15,0 0-28-15,0 0-17 0,26-9-12 16,-3-2-20-16,17 9-44 0,-8-21-104 0,21 13-343 16,-4-4 9-16,1-4 193 0</inkml:trace>
  <inkml:trace contextRef="#ctx0" brushRef="#br1" timeOffset="143882.9479">19944 6152 1582 0,'-39'-7'465'16,"22"8"-465"-16,17-1 0 0,0 0 0 16,-17-7 0-16,17 7 0 0,0 0 0 0,0 0 0 15,0 0 0-15,0 0-15 0,9-17-26 0,-9 17-18 16,25-13-33-16,-15-7-61 0,24 25-154 0,-14-19-276 16,6 1 35-16,3 9 300 0</inkml:trace>
  <inkml:trace contextRef="#ctx0" brushRef="#br1" timeOffset="144351.7223">20201 5882 1721 0,'0'0'36'15,"0"-20"-34"-15,0 20 7 0,30-29 11 0,-9 9 10 16,6 5 1-16,-3-3-14 0,4 2 21 0,0 1-34 16,-3 1 29-16,2 1-16 0,-1 2-8 15,-4 2-1-15,-4 4-5 0,-18 5-1 0,24-1 0 16,-24 1 0-16,0 0 3 0,17 17-1 0,-17-17 1 16,3 30-2-16,-7-9-13 0,-2 5 20 15,-4 5-23-15,-2 1 22 0,0 6-5 0,-2 1-7 16,1 0 6-16,1 1-3 0,2 0 5 0,4-1-4 15,4-3 8-15,0-4-7 0,6-6 3 0,2-3-3 16,4-2 2-16,-10-21-5 0,29 29 4 0,-9-21-1 16,1-3 0-16,4-5 3 0,3-3 1 0,3-10-5 15,5-3-1-15,-1-6 0 0,5-6 0 0,-2-2 0 16,-3-2 0-16,-2-3 0 0,-5 0 0 16,-5 2 0-16,-4 2 0 0,-3-2 0 15,-4 3 0-15,-3 1 0 0,-4 0 0 0,-4 4 0 16,-1-2 0-16,0 3 0 0,-2 0 0 0,0 1 0 15,1 1 0-15,2 1 0 0,3 1 0 0,-4 20 0 16,13-30 0-16,-13 30-19 0,19-19-18 0,-19 19-22 16,20-10-38-16,2 20-98 0,-22-10-342 15,0 0-36-15,28 9 44 0</inkml:trace>
  <inkml:trace contextRef="#ctx0" brushRef="#br1" timeOffset="144539.2384">21179 6125 1778 0,'-7'23'269'16,"7"-23"-269"-16,0 0 0 0,-19-9 0 0,19 9 0 16,-2-20 0-16,2 20 0 0,-2-30 0 0,5 10 0 15,-3 20-66-15,16-48-107 0,15 28-402 0,-17-4-44 16,5 4 24-16</inkml:trace>
  <inkml:trace contextRef="#ctx0" brushRef="#br1" timeOffset="149259.5907">18549 6619 936 0,'-22'1'78'0,"22"-1"-53"16,0 0-17-16,0 0-5 0,0 0-2 0,0 0-1 16,0 0 2-16,0 0 0 0,0 0 0 15,0 0 5-15,0 0 6 0,0 0 6 0,0 0 8 16,24 4 3-16,-24-4 1 0,0 0 0 0,19-5 0 16,-19 5-4-16,0 0-2 0,23-1-5 0,-23 1-3 15,0 0-1-15,20-3-2 0,-20 3-4 0,0 0-3 16,0 0-2-16,17 0-2 0,-17 0-2 0,0 0 0 15,0 0 1-15,0 0 0 0,0 0 0 16,0 0 3-16,0 0 1 0,0 0 7 0,0 0 1 16,0 0 0-16,0 0-2 0,0 0-4 15,0 0-3-15,0 0-1 0,0 0 0 0,0 0 2 16,0 0 3-16,0 0 3 0,0 0-1 0,20 3-2 16,-20-3-4-16,0 0-4 0,20-4 1 0,-20 4-1 15,20-4-1-15,-20 4 0 0,25-2 1 0,-25 2-1 16,31-2 0-16,-12 0-1 0,0 1 0 15,2-1 1-15,1-1-1 0,1 1 1 0,1-1 0 16,0 1 1-16,2-2-2 0,2 1 2 0,0-1-2 16,2 1 0-16,2-2 0 0,-1 0 1 0,2 1-1 15,3-1 1-15,-1 2-2 0,1 0 3 0,1 1-2 16,2 0 2-16,-2-1-1 0,2 2-1 16,1 0 0-16,1 1 0 0,0 0 1 0,0 1 0 15,-1 1 1-15,1 1-2 0,0-1 1 16,0-1 0-16,1 1 4 0,0-1 7 0,-2 1 3 15,2-3 2-15,0 2 0 0,0-3-3 0,3 1 2 16,-2-2-3-16,5 0 0 0,-3-1-3 0,2 1-1 16,2 0 1-16,3-1-2 0,-2-2 0 0,0 3 1 15,0-3-1-15,0 2-1 0,-1 0 1 0,1 1-3 16,1-1-1-16,2 2-1 0,-2 0-2 16,1 1 1-16,-1 0-1 0,0 1 0 0,-1-1 2 15,-3 2-2-15,-2 0 1 0,-2 0 0 0,-3 1-1 16,-1 0 2-16,-4-1-2 0,-2 2 1 15,-1-1-1-15,-4 0 1 0,-3 1-1 0,1-2 0 16,-7 0 1-16,0 1-1 0,-2-2 0 0,-17 0 1 16,29-2-2-16,-29 2 2 0,24-7-2 0,-24 7-5 15,21-11 0-15,-21 11-6 0,22-16 0 16,-22 16-6-16,18-19-6 0,-18 19-16 0,13-18-27 16,-14 1-36-16,1 17-121 0,0 0-274 0,0 0 5 15,0 0 267-15</inkml:trace>
  <inkml:trace contextRef="#ctx0" brushRef="#br1" timeOffset="150181.5465">19083 6994 977 0,'0'0'139'0,"0"0"-43"16,0 0-16-16,0 0-13 0,0 0-10 0,0 0-7 15,0 0-11-15,-16 19-9 0,16-19-4 0,-9 17 16 16,9-17-37-16,-11 22 36 0,11-22-32 0,-11 31 13 15,7-9 7-15,-2 1-9 0,4 6 3 0,-2-1-7 16,3 3 6-16,-2 1-9 0,2-2 8 16,0 0-12-16,1-3 1 0,0-3-2 0,0-2 2 15,0-22-4-15,2 30 2 0,-2-30-7 0,4 21 2 16,-4-21-1-16,0 0 1 0,0 0-1 16,0 0 4-16,0 0 3 0,0 0 2 0,0 0 0 15,0 0-4-15,13-21-1 0,-8 2-6 0,0-7 5 16,0-3-5-16,1-2 6 0,0-1-3 0,-1 2 9 15,1 1 0-15,-1-1 9 0,0 3-6 16,-2-2 1-16,2 3-8 0,-1 0-15 0,3 2 21 16,0 1-22-16,1 4 21 0,4 1-12 0,-12 18-1 15,19-27 0-15,-19 27 0 0,24-19 0 0,-24 19 0 16,29-14 0-16,-12 8 0 0,2 0 0 0,3 1 0 16,1 1 0-16,-1 1 0 0,4 0 0 15,-1-1 0-15,3 3-19 0,0-4-21 0,3 5-24 0,-6-6-32 16,12 13-53-16,-19-19-72 15,26 20-240-15,-18-5-81 0,1-2 88 0</inkml:trace>
  <inkml:trace contextRef="#ctx0" brushRef="#br1" timeOffset="150353.4364">19772 7374 2017 0,'-38'7'30'15,"38"-7"-30"-15,0 0 0 0,-18 1 0 0,18-1 0 16,0 0 0-16,0 0 0 0,0 0 0 16,4-23 0-16,-4 23 0 0,8-22 0 0,-8 22-27 15,16-20-108-15,-21-7-157 0,5 27-341 0,0 0 29 16,17-23 249-16</inkml:trace>
  <inkml:trace contextRef="#ctx0" brushRef="#br2" timeOffset="164171.2709">21272 6133 1860 0,'0'0'54'15,"0"0"-24"-15,0 0-17 0,-8-17-7 0,8 17 4 16,0 0 2-16,0 0-3 0,0 0-3 16,0 0-4-16,0 0-2 0,0 0-8 0,0 0-4 15,0 0-8-15,0 0-11 0,0 0-18 0,0 0-28 16,0 0-37-16,0 0-30 0,0 0-10 0,0 0-72 15,19-18-253-15,-2 18 32 0,-17 0 207 0</inkml:trace>
  <inkml:trace contextRef="#ctx0" brushRef="#br2" timeOffset="164718.5474">21616 5798 1233 0,'0'0'54'0,"0"0"-14"16,0-17-6-16,0 17 4 0,0 0 11 0,0 0 3 15,0 0-8-15,0 0-11 0,0 0-32 16,0 0 12-16,0 0-23 0,0 0 22 0,0 0 18 16,0 0-39-16,0 0 39 0,-2 18-36 0,2-18 19 15,-1 30 7-15,1-30-3 0,-3 35 5 0,1-15-8 16,2 0 1-16,0 3-9 0,1 4 1 0,0 2-8 16,1 2 8-16,-1-1-10 0,0 1 6 15,-1-2-6-15,1-3 4 0,-1-3-4 0,3-3 6 16,-3-20-2-16,3 27 7 0,-3-27-1 0,0 0 4 15,0 0 3-15,0 0 1 0,0 0 6 0,0 0 2 16,0 0 1-16,17-20-7 0,-12-1-2 16,-1-5-11-16,1-5 2 0,-2-1-6 0,2 0 4 15,0 2-2-15,-3 4 9 0,2 0-4 0,-1 1 5 16,-1 2-3-16,-1 1 1 0,0 0-4 0,1 3 3 16,0 1-7-16,2 1-11 0,-4 17 12 15,7-26-13-15,-7 26 25 0,10-18-10 0,-10 18 7 16,17-14-11-16,-17 14-2 0,23-14 1 0,-6 10-1 15,4-1 1-15,0 0-1 0,4 1 0 0,2 2 0 16,-2 2-2-16,2-1-12 0,0 4-19 0,-6-3-26 16,7 11-55-16,-28-11-60 0,45 20-163 0,-45-20-232 15,34 14 59-15,-14 1 327 0</inkml:trace>
  <inkml:trace contextRef="#ctx0" brushRef="#br2" timeOffset="166312.7981">20381 6902 1132 0,'0'0'115'0,"0"0"-80"0,0 0-4 0,0 0-2 16,0 0 2-16,0 0 10 0,0 0-1 0,0 0-5 15,0 0-6-15,0 0-5 0,0 0-5 0,0 0-3 16,0 0-1-16,0 0-7 0,0 0-2 0,5 26 0 16,-7-5 6-16,0 2-3 0,1 6 9 15,-3 2 8-15,3 5-31 0,-2-3 26 16,1 6-28-16,0-3 11 0,-3-1 10 0,1-2-9 16,2-4 5-16,-2-5-3 0,3-4 4 0,1-20-5 15,1 29 3-15,-1-29-7 0,0 0 0 0,6 20-1 16,-6-20 1-16,0 0-1 0,0 0 4 0,0 0 5 15,0 0 4-15,15-28 4 0,-9 10-3 0,0-5-3 16,1-4-9-16,0-4 3 0,1 1-8 16,-2-1 15-16,1-1-6 0,-1 1 12 0,0 0-3 15,0 1-13-15,-2 2 26 0,1 2-30 0,0 0 21 16,0 2-14-16,2 4-6 0,-1 2 3 0,-6 18-4 16,16-27 2-16,-16 27-3 0,0 0 1 15,25-18 0-15,-25 18-1 0,25-5 0 0,-25 5 2 16,34-4-1-16,-14 3-8 0,3 0-11 15,4 5-29-15,-4-10-43 0,11 18-84 0,-34-12-178 16,41-11-197-16,-18 11 21 0,-5-9 365 0</inkml:trace>
  <inkml:trace contextRef="#ctx0" brushRef="#br2" timeOffset="168484.8048">22178 6281 1889 0,'-36'9'72'16,"36"-9"-50"-16,-19-4-12 0,19 4-17 0,0 0-3 16,0 0-5-16,0 0-5 0,0 0-5 0,0 0-28 15,0 0-30-15,0 0-58 0,-15-31-98 16,15 31-304-16,20-17 7 0,-11-1 216 0</inkml:trace>
  <inkml:trace contextRef="#ctx0" brushRef="#br2" timeOffset="169721.3115">21171 7345 1948 0,'-22'2'31'0,"22"-2"-13"0,-19 1-11 0,19-1-11 15,0 0 1-15,0 0-1 0,0 0-7 16,0 0-9-16,0 0-8 0,0 0-17 0,0 0-22 16,27-16-31-16,-21-4-64 0,24 21-134 0,-16-18-243 15,3 1 24-15,1 9 304 0</inkml:trace>
  <inkml:trace contextRef="#ctx0" brushRef="#br2" timeOffset="239602.2053">19549 5130 1414 0,'0'0'52'16,"-12"-24"-26"-16,12 24-15 0,-3-18-10 0,3 18-2 16,2-21 2-16,-2 21-2 0,3-20 4 0,-3 20-4 15,0 0 4-15,5-20-4 0,-5 20 2 16,0 0-2-16,0 0 3 0,0 0 2 15,0 0 0-15,0 0 2 0,0 0 7 0,0 0 2 16,17 5 5-16,-17-5 6 0,24 26-8 0,-24-26 2 16,33 33-9-16,-13-12 0 0,-1 2 13 0,4 2-30 15,0 1 32-15,4 0-32 0,0 1 10 0,1 2 3 16,0 1-8-16,0 3 6 0,-1 2-10 0,-3 5 9 16,-5 5-10-16,-3 5 10 0,-6 10-10 15,-6 5 8-15,-9 11 2 0,-7 10-19 0,-8 10 14 16,-7 10-9-16,-4 9-5 0,-7 3 29 0,-3 9-9 15,-3-1 2-15,-6-1 16 0,0-1-1 0,-2-9-4 16,3-7-2-16,4-15 4 0,6-11-22 16,6-18 12-16,7-10-16 0,7-13-33 0,4-21-29 15,16 4-90-15,-1-24-135 0,0 0-249 0,-9-18 33 16,7-8 326-16</inkml:trace>
  <inkml:trace contextRef="#ctx0" brushRef="#br2" timeOffset="240180.3457">18895 5235 976 0,'-22'-19'7'16,"22"19"21"-16,-18-18 1 0,18 18 29 0,-21-9-4 15,21 9-21-15,-23 2 24 0,23-2-3 0,-25 18 6 16,12 0-5-16,-5 4-25 0,2 13-16 16,-1 11 5-16,7 17 29 0,-7 7 0 0,8 18 23 15,-10 9-10-15,6 15-25 0,-5 7-3 0,3 11-15 16,-1 6-16-16,4 3 14 0,0 4 1 0,5 1-9 16,1-4-1-16,1-5-8 0,6-5 4 15,1-11-10-15,7-9 10 0,3-9 4 0,6-14-35 16,5-17 0-16,10-5-48 0,0-21-33 0,23 5-76 15,-16-30-156-15,23-2-168 0,8-8 23 0,-5-23 405 16</inkml:trace>
  <inkml:trace contextRef="#ctx0" brushRef="#br2" timeOffset="240789.7185">20308 5244 800 0,'0'0'98'0,"-31"8"-9"16,31-8-13-16,-32 15-18 0,15-2-19 0,-9 0 5 15,7 9 13-15,-9-1 5 0,4 13 4 0,-6-1-11 16,6 15-1-16,-7 0-22 0,7 12 9 0,-3 3-15 16,8 10 2-16,-4 6 23 0,7 10-20 15,-1 5 9-15,6 12-4 0,1 6-37 0,7 3 2 0,1 6 5 16,5 1-8-16,3 1 7 0,2 0 9 16,3-3-12-16,4-3-9 0,3-6 11 15,3-7-19-15,4-7-18 0,2-12 1 0,8-2-50 16,-5-23-22-16,16 4-79 0,-19-34-194 0,16-7-111 15,6-8 43-15,-13-30 400 0</inkml:trace>
  <inkml:trace contextRef="#ctx0" brushRef="#br2" timeOffset="241227.2248">20804 5358 1247 0,'0'0'48'0,"18"-25"-28"0,-18 25 3 15,14-17 6-15,-14 17 4 0,23-12 7 0,-23 12-6 16,29-1-5-16,-12 10-3 0,0 3-8 0,5 8 3 16,0 7-2-16,2 10 8 0,-4 8-4 0,1 11 8 15,-2 9-16-15,-2 12-1 0,-5 13 12 0,-5 11-14 16,-8 11 5-16,-6 9 3 0,-10 4-4 0,-4 7-6 15,-7 1 8-15,-5 4-7 0,-5-4-21 16,-4-5 7-16,-2-3-1 0,-2-13-23 0,5-5-17 16,-6-20-37-16,19-1-97 0,-19-39-141 0,19-5-196 15,2-14 23-15,-2-27 339 0</inkml:trace>
  <inkml:trace contextRef="#ctx0" brushRef="#br2" timeOffset="242372.7838">14301 7543 1115 0,'-14'-17'259'0,"-3"-1"-173"15,17 18-5-15,-17-28-2 0,17 28-9 0,-10-18-6 16,10 18-14-16,0 0-12 0,0 0-11 15,0 0-10-15,0 0-6 0,0 0-8 0,0 0-1 16,0 0-3-16,-4 25 1 0,6 1-4 0,-1 5 7 0,1 7-6 0,1 1-5 0,0 4 26 16,1 5-23-16,0 3 22 0,-1 2-8 0,2 3-14 15,-1 1 13-15,-1-2-11 0,0 2 10 0,0 0-11 16,0-5 11-16,1-1-13 0,-3-2-7 16,1-3 22-16,1-3-23 0,-2-8 25 0,4-6-9 15,-2-6-2-15,2-6 0 0,-5-17-1 0,0 0 1 16,9 17-4-16,-9-17 3 0,0 0 0 15,0 0 2-15,17-22 1 0,-11 5-3 0,0-6 5 16,2-4-8-16,3-5-5 0,0-1 22 0,1-1-23 16,1 0 25-16,-2 3-12 0,1 1-5 0,2-1 6 15,2 5-6-15,0 0 6 0,1 5-6 0,0 4 4 16,1 1-4-16,1 6 3 0,-1 4-2 0,-1 6 0 16,-17 0 1-16,33 12 0 0,-33-12 1 0,23 31-3 15,-15-11 2-15,-3 4-3 16,-2 2 6-16,-3-1-5 0,-3 2 7 0,-4-1-7 15,-3 1-12-15,-2-3 26 0,-4 3-25 0,-2-2 25 16,-2-1-10-16,0-1-3 0,-1-5-1 0,-2-1-9 16,-1-3-7-16,2-1-20 0,-4-8-14 0,9 4-20 15,-6-12-24-15,23 3-54 0,-29-7-83 0,29 7-291 16,0 0 49-16,-5-36 214 0</inkml:trace>
  <inkml:trace contextRef="#ctx0" brushRef="#br2" timeOffset="242763.7987">14863 8085 1544 0,'0'0'68'0,"0"0"-19"16,0 0 3-16,0 0 1 0,0 0-7 0,0 0-11 16,0 0-6-16,0 0-8 0,0 0-9 0,-19-10-6 15,19 10-4-15,0 0-1 0,-18 14-2 0,18-14 3 16,-13 26 1-16,6-8 4 0,0 3 3 0,2 2 7 15,-1 2-3-15,0 2 5 0,2-1-10 0,-1 2-11 16,3-4 20-16,2 0-24 0,0-6 20 0,0-18-10 16,10 23-4-16,-10-23-1 0,19 7 5 15,-19-7-2-15,26-8 1 0,-9-1 0 0,2-10 1 16,3-4-3-16,1-4-8 0,1-4 19 0,1 0-19 16,0 0 14-16,-3-2-7 0,-1 1 0 15,-4 5 0-15,-3 2 0 0,-1 6 0 0,-13 19 0 16,15-27 0-16,-15 27 0 0,0 0 0 0,0 0 0 15,0 0 0-15,0 0 0 0,0 0 0 16,-9 27 0-16,1-5 0 0,0 6 0 0,-1 2 0 16,1 0 0-16,2 0 0 0,2-3 0 0,3-4 0 15,1-1-16-15,0-22 4 0,13 24-35 0,-13-24 20 16,34-1-24-16,-8-5-31 0,-1-23-49 0,22 13-105 16,-18-31-20-16,22 4-266 0,-3-1 60 0,-7-19 258 15</inkml:trace>
  <inkml:trace contextRef="#ctx0" brushRef="#br2" timeOffset="242936.2937">15545 7719 1544 0,'-25'65'47'0,"7"3"-31"0,-1-1 6 16,6 1 16-16,1-4-23 0,3-5 0 0,5-7-23 15,1-8 12-15,3-8 1 0,3-8-46 16,10 2-65-16,-13-30-43 0,27 28-21 0,-27-28-85 15,20-15-175-15,0 10 22 0,-14-20 270 0</inkml:trace>
  <inkml:trace contextRef="#ctx0" brushRef="#br2" timeOffset="243092.7978">15353 7813 1751 0,'-31'-10'127'0,"14"11"-48"15,-2-1-31-15,19 0-11 0,-18 9-32 0,18-9-5 16,0 0 0-16,0 0 0 0,10 21-4 0,-10-21-25 15,36 10-20-15,-11-15-43 0,15 12-61 0,-15-26-139 16,24 15-296-16,-5-5 53 0,6-8 231 0</inkml:trace>
  <inkml:trace contextRef="#ctx0" brushRef="#br2" timeOffset="243561.5926">16183 7607 1494 0,'0'0'240'0,"29"-38"-209"0,-8 12-12 0,0-4 12 15,5 4-7-15,-2 0-3 0,-1 6-16 16,-3 7-2-16,-20 13-3 0,28-15 1 16,-28 15 0-16,17-2 1 0,-17 2 3 0,0 0-2 15,16 18 5-15,-16-18-2 0,8 27 1 0,-7-9-3 16,2 5 3-16,-4 2-4 0,-1 6 6 0,0 1-4 16,0 3-8-16,-1 2 21 0,2-1-22 0,1-1 22 15,2 1-7-15,2-3-4 0,2-4 5 0,1-5-7 16,2-3 3-16,-9-21-10 0,30 27 4 15,-30-27 2-15,33 12 0 0,-15-12 5 0,1-2-1 16,2-8 2-16,3-3 1 0,-1-7-11 0,-1-5 0 16,-1-2 0-16,-1-2 0 0,-3-3 0 0,-4 2 0 15,-4 1 0-15,-2 0 0 0,-4 2 0 0,-3 1 0 16,-2 0 0-16,1 2 0 0,-2 1 0 0,0 1 0 16,1 2 0-16,2-2 0 0,1-1 0 15,4 1 0-15,3 0 0 0,2 1 0 16,5 2 0-16,-1 1 0 0,6 6-39 0,-20 12-25 15,43-9-50-15,-43 9-100 0,45-5-379 0,-28 10 16 16,-17-5 132-16</inkml:trace>
  <inkml:trace contextRef="#ctx0" brushRef="#br2" timeOffset="243858.4774">16145 8123 1897 0,'0'0'25'0,"0"0"-19"15,21-26 7-15,7 10 10 0,7-5 3 0,5-4 1 16,6-2-13-16,4-3-1 0,0 4-10 0,2 1-3 15,-4 5 0-15,-5 4-5 0,-2 2-13 0,-5 5-6 16,-3 1-11-16,0 4-13 0,-6-2-24 16,4 11-35-16,-14-14-67 0,20 26-116 15,-37-17-238-15,26 16 27 0,-10 1 257 0</inkml:trace>
  <inkml:trace contextRef="#ctx0" brushRef="#br2" timeOffset="244217.8508">16403 8270 1538 0,'-21'-2'289'0,"21"2"-263"0,0 0-18 0,0 0-2 16,0 0 3-16,0 0-18 0,0 0 32 16,-11 27-26-16,12-8 29 0,1 6-7 0,-2 1-7 15,1 4 6-15,-2 4-5 0,-1 1 5 0,0 4-11 16,2-1 3-16,-1-1-5 0,0 1 6 15,-1-6-7-15,1-4 9 0,1-7-12 0,0-21-1 16,4 27-1-16,-4-27-1 0,0 0 0 0,0 0 3 16,0 0 0-16,0 0 5 0,0 0-6 0,0 0 0 15,17-38 0-15,-10 6 0 0,2-8 0 0,2-3 0 16,-2-2 0-16,3 2 0 0,-2 1 0 0,0 2 0 16,-3 1 0-16,1-1 0 0,-4 2 0 15,1 2 0-15,-1 6 0 0,0 3 0 0,-2 5 0 16,2 5 0-16,-4 17 0 0,7-20 0 15,-7 20 0-15,0 0 0 0,0 0 0 0,23-11 0 16,-23 11 0-16,28-2 0 0,-7 0-5 0,-1-5-43 16,10 5-29-16,-5-13-42 0,19 15-104 0,-21-20-265 15,21 6-64-15,-2-3 36 0</inkml:trace>
  <inkml:trace contextRef="#ctx0" brushRef="#br2" timeOffset="244452.2549">17078 7996 1559 0,'-21'-4'311'0,"21"4"-266"0,-17 6-26 16,17-6-3-16,0 0-5 0,0 0-3 0,0 0 5 16,26-14 0-16,-8 3 0 0,5-2-8 0,4-3-3 15,1-1-12-15,1 4-5 0,-2-4-11 0,2 6-14 16,-5-3-23-16,7 9-28 0,-13-10-35 0,10 19-37 15,-28-4-25-15,31 0-34 0,-31 0-58 0,0 0-137 16,8 25 60-16,-8-25 341 0</inkml:trace>
  <inkml:trace contextRef="#ctx0" brushRef="#br2" timeOffset="244592.8638">17188 8131 1062 0,'-19'40'255'16,"-20"-22"-72"-16,23 14-39 0,-13-15-48 0,14 4-27 16,15-21-24-16,-21 17-15 0,21-17-16 15,0 0-9-15,0 0-5 0,18-5-1 0,-18 5 5 16,38-26-6-16,-13 7 4 0,4-3-15 0,5 2-30 15,-6-10-41-15,16 15-89 0,-21-21-209 16,19 13-167-16,-2 0 22 0,-4-10 393 0</inkml:trace>
  <inkml:trace contextRef="#ctx0" brushRef="#br2" timeOffset="245280.3639">17829 7696 1389 0,'0'0'59'0,"0"0"-8"0,0 0 9 0,0 0 11 15,0 0-10-15,0 0-19 0,0 0-11 0,0 0-15 16,-7 22-1-16,7-22 2 0,-15 23 8 0,15-23-5 15,-19 29 2-15,6-11-9 0,-1 4 5 0,-2 1-5 16,3 4 8-16,-3-1-4 0,2 5 5 0,-1 0-5 16,3 2 2-16,1-1-8 0,1 0 5 0,3-3-15 15,2-3-1-15,4-3 0 0,2-5 0 16,-1-18 0-16,13 27 0 0,-13-27 0 0,28 13 0 16,-9-10 0-16,6-6 0 0,3-5 0 15,3-7 0-15,4-4 0 0,0-5 0 0,3-3 0 16,-3-2 0-16,3 0 0 0,-7 1 0 0,0 1 0 15,-6 1 0-15,-4 4 0 0,-21 22 0 0,28-27 0 16,-28 27 0-16,0 0 0 0,18-14 0 16,-18 14 0-16,0 0 0 0,0 0 0 0,0 0 0 15,1 24 0-15,1-5 0 0,-2 5 0 0,1 2 0 16,-1 5 0-16,1-1 0 0,4 3-6 0,-1-1 0 16,3-2 0-16,0-1 8 0,3-3-5 0,2-4 8 15,-12-22-3-15,32 27 4 0,-32-27 0 0,34 10-6 16,-16-12 0-16,3-4 0 0,1-5 0 15,-1-5 0-15,-1-5 0 0,-1-4 0 16,-3-4 0-16,0-2 0 0,-4-4 0 0,-2-2 0 16,-3-1 0-16,-4 0 0 0,-5 2 0 0,0 1 0 15,-5 6 0-15,-1 1 0 0,0 2 0 0,-2 4 0 16,3 1 0-16,0 3 0 0,7 18 0 0,-11-24 0 16,11 24 0-16,0 0-9 0,0 0-62 0,0 0-57 15,0 0-133-15,0 0-331 0,26 7-6 0,-26-7 211 16</inkml:trace>
  <inkml:trace contextRef="#ctx0" brushRef="#br2" timeOffset="246764.7864">15628 9295 908 0,'0'0'279'15,"0"0"-211"-15,0 0-2 0,-19-29 10 0,19 29 0 16,0 0-7-16,-19-17-14 0,19 17-12 0,-20-8-4 16,20 8-1-16,-20-5-3 0,20 5-3 0,0 0-5 15,-23 6-8-15,23-6-4 0,0 0-7 0,-19 22 0 16,19-22-4-16,-12 23 0 0,12-23-3 16,-10 30 3-16,6-13-5 0,2 0 4 15,2-17-3-15,-1 31 1 0,1-31-2 0,4 28 1 16,-4-28-3-16,10 21 3 0,-10-21-1 0,22 12 1 15,-22-12 0-15,28 3 1 0,-10-4 0 0,2-2-1 16,-1-1 2-16,2 0-1 0,-3 1-1 0,-1 3 0 16,1 1 0-16,1 4 0 0,-2 3-1 0,-17-8 2 15,29 29-3-15,-18-11 6 0,-4 4-7 0,-4 0-9 16,-3 2 26-16,-4 5-27 0,-1-2 27 16,-1 3-10-16,-4-2-6 0,-1-5 6 0,0-3-5 15,11-20 4-15,-20 27-2 0,20-27 3 16,0 0-1-16,0 0-1 0,0 0 0 0,0 0-4 15,-15-34 3-15,16 9-5 0,3-7 5 0,1-2-8 16,4 2-11-16,1-2 22 0,2 1-28 0,-2-1 25 16,0 0-19-16,-2-1-16 0,5 6-6 0,-7-5-20 15,7 9 2-15,-7-5-15 0,-6 30-15 16,16-40-30-16,1 36-33 0,-17 4-26 0,0 0-80 16,21-8-139-16,-21 8 46 0,0 0 320 0</inkml:trace>
  <inkml:trace contextRef="#ctx0" brushRef="#br2" timeOffset="247593.7741">15840 9305 1441 0,'-29'-19'71'0,"10"3"-41"0,-1-6 3 16,4 5-6-16,-2-1 8 0,1 6-16 0,-3 3-5 15,1 6-1-15,-4 4-2 0,1 6 5 16,-5 4 3-16,1 8 11 0,-2 3-4 0,3 6 6 16,-1 4-9-16,1 3 4 0,0 1-9 15,2 1 5-15,1-2-7 0,5-1 1 0,3-6-9 16,5-7-14-16,9-21 7 0,3 20-14 0,-3-20 12 15,27 4 1-15,-3-9 2 0,7-6 12 0,5-11-10 16,6-4 10-16,7-9-7 0,4-5-9 0,5 0 7 16,0-1-8-16,-2 3 5 0,-4 7-5 15,-7 3 6-15,-8 6-5 0,-11 9 3 0,-26 13 2 16,21-6 2-16,-21 6 0 0,-10 25-2 0,-7 3 1 16,-12 10-7-16,-9 8 8 0,-9 7-2 0,-5 5 17 15,-5-1 10-15,1 1-30 0,2-8 0 0,7-2 0 16,9-11 0-16,10-9 0 0,12-11 0 0,16-17 0 15,0 0 0-15,0 0 0 0,26-9 0 16,3-9 0-16,12-10 0 0,8-8 0 16,9-1-31-16,2-8-19 0,9 4-64 0,-12-14-49 15,22 24-206-15,-20-15-220 0,0 7 60 0,-4 10 328 16</inkml:trace>
  <inkml:trace contextRef="#ctx0" brushRef="#br2" timeOffset="248000.3542">16549 9119 1688 0,'-5'-17'72'0,"5"17"-13"0,-15-20-7 0,15 20-14 15,-20-15-10-15,20 15-10 0,-28-8-8 16,11 11-3-16,-4 2-6 0,-1 3 0 0,0 5-2 15,-2 6 6-15,0 4-4 0,-2 3 9 0,-1 3-2 16,3 5 6-16,1-1-4 0,3-2 4 0,6-2-12 16,2-2 4-16,6-8-5 0,6-19-1 0,1 28-1 15,-1-28 2-15,20 14-3 0,-20-14 2 0,37 0 2 16,-13-6-2-16,4-4 2 0,3-5-3 0,3-3 3 16,1 0-3-16,1-2 2 0,2 2-2 15,-5 5 2-15,-4 1-2 0,-7 3 1 16,-22 9 0-16,23-7-1 0,-23 7 2 0,0 0-2 15,3 18 2-15,-7-1-4 0,-5 5-1 0,-3 7-9 16,-6 4 3-16,-4 4-5 0,-3 3 9 0,-3 1-2 16,1-5-4-16,5-2 17 0,2-5-27 0,10-6 12 15,1-5-30-15,10 1-32 0,-1-19-24 16,0 0-31-16,18 4-42 0,14 0-102 0,-6-20-220 16,2-10 6-16,11 5 289 0</inkml:trace>
  <inkml:trace contextRef="#ctx0" brushRef="#br2" timeOffset="248266.0129">16953 9126 1661 0,'-26'4'95'0,"26"-4"-41"0,-26 8-15 0,26-8-5 16,-25 17-13-16,25-17 0 0,-30 28-8 0,16-10 2 16,1 4-9-16,4 3-1 0,3 5-7 0,3 4 15 15,1 1-7-15,1 2 8 0,4-4-6 0,1 0 1 16,4-4-2-16,4-6 2 0,0-6-3 0,-12-17-13 15,33 18 11-15,-33-18-5 0,30 4 15 0,-30-4-11 16,29-12-3-16,-29 12 0 0,32-35 0 16,-15 8 0-16,0-7 0 0,-2-3 0 15,-1-3 0-15,0 0 0 0,-5 1 0 0,0 2 0 16,-4 3 0-16,-4 1 0 0,-1 6 0 0,-4 1-26 16,2 7-41-16,-8-6-47 0,10 25-72 0,-22-30-76 15,22 30-318-15,-24-4 60 0,6 4 229 0</inkml:trace>
  <inkml:trace contextRef="#ctx0" brushRef="#br2" timeOffset="248875.347">17882 9098 1439 0,'0'0'215'0,"0"0"-169"0,-23-19-16 16,23 19-6-16,-27-16-7 0,10 11-8 0,-3 2-3 15,-2 1 1-15,-1 5 1 0,-3 2 7 0,0 7 9 16,-2 2-6-16,1 7 10 0,-2 2-8 0,4 5 6 15,-2 1-1-15,2 6 4 0,4 2-6 0,1 3 1 16,3 0-10-16,3-4-14 0,5-3 0 0,4-6 0 16,6-8 0-16,-1-19 0 0,17 23 0 15,0-17 0-15,4-7 0 0,5-5 0 16,4-9 0-16,7-7 0 0,1-8 0 0,5-6 0 16,4-6 0-16,0-3 0 0,-2-1 0 0,-3 0 0 15,-5 4 0-15,-4 2 0 0,-6 7 0 0,-6 6 0 16,-6 7 0-16,-15 20 0 0,13-21 0 0,-13 21 0 15,0 0 0-15,0 0 0 0,0 0 0 0,0 0 0 16,-23 23 0-16,10-2 0 0,-1 7 0 16,-2 4 0-16,2 6 0 0,0 0 0 0,4 5 0 15,0-5 0-15,5 4-15 0,1-7-30 0,9 3-38 16,-5-11-27-16,17 13-86 0,-17-40-117 0,17 35-225 16,3-17 9-16,-2-11 312 0</inkml:trace>
  <inkml:trace contextRef="#ctx0" brushRef="#br2" timeOffset="249140.993">18356 9431 1213 0,'-26'-14'363'15,"26"14"-269"-15,-36-4-26 0,36 4 0 16,-30-8-8-16,30 8-14 0,-27-11-5 0,27 11-8 15,-21-6 1-15,21 6-7 0,0 0-27 0,-21 0 0 16,21 0 0-16,0 0 0 0,-18 21 0 16,18-21 0-16,-11 33 0 0,6-10 0 0,-1 3 0 15,1 2 0-15,3-1 0 0,1-2 0 0,2-3 0 16,3-2 0-16,3-3 0 0,-7-17 0 0,23 26 0 16,-23-26 0-16,40 9-36 0,-14-14-20 15,9 1-32-15,-2-19-47 0,23 14-92 0,-20-23-280 16,23-1-34-16,0 0 85 0</inkml:trace>
  <inkml:trace contextRef="#ctx0" brushRef="#br2" timeOffset="250078.5068">18853 9064 1765 0,'0'0'34'15,"0"0"-28"-15,0 0-7 0,17-12 1 0,0 5 1 16,3 0-2-16,1-2 3 0,0-1-5 0,6 2-11 15,0-4-18-15,5 5-19 0,-8-8-33 16,11 15-55-16,-19-18-106 0,13 17-279 16,-9 3 54-16,-20-2 227 0</inkml:trace>
  <inkml:trace contextRef="#ctx0" brushRef="#br2" timeOffset="250219.1164">18909 9330 1717 0,'-40'14'97'16,"15"1"-41"-16,1-6-10 0,24-9-14 15,-20 7-4-15,20-7-11 0,0 0-14 0,0 0-4 16,17-10-1-16,4 2-1 0,6-5 3 0,8-4-6 16,7-4-10-16,2-2-22 0,8 4-33 0,-7-9-38 15,15 17-58-15,-24-20-107 0,14 17-266 16,-1 2 35-16,-7-6 242 0</inkml:trace>
  <inkml:trace contextRef="#ctx0" brushRef="#br2" timeOffset="250891.0007">20133 8854 1181 0,'6'-36'371'0,"-6"36"-295"0,0 0-15 16,0 0-9-16,0 0-7 0,0 0-12 0,-18 0-19 15,18 0-9-15,-20 21-5 0,7-3 1 16,-2 5-3-16,-1 3-11 0,-2 2 30 0,2 3-22 16,-2 1 32-16,2 1-3 0,0 1-8 15,4-2 8-15,4-2-9 0,2-2 3 0,3-7-8 16,3-2 2-16,0-19-9 0,10 24 0 0,-10-24-2 16,27 11 3-16,-8-11 1 0,4-4 2 0,4-4 0 15,2-6-3-15,2-4-1 0,3-5-5 0,0-1 4 16,2-3-4-16,2 2 4 0,-3 0-4 0,-3 0 5 15,-5 4-6-15,-6 1 5 0,-4 3-4 16,-17 17 4-16,22-21-2 0,-22 21 1 0,0 0 0 16,0 0-2-16,0 0 3 0,0 0-2 0,0 0 0 15,0 0-2-15,0 0 1 0,-1 29-2 16,-1-9 5-16,-2 4-3 0,3 3 4 0,1 1-3 16,1-2 2-16,4 1-6 0,1 0 8 0,2-4-7 15,5-2 5-15,-1-4-2 0,-12-17-2 0,35 23 3 16,-14-17 8-16,2-6 1 0,1-3-2 15,0-9-8-15,1-5 0 0,0-4 0 0,3-4 0 16,-5-2 0-16,1-1 0 0,-9-2 0 0,-2 0 0 16,-5 0 0-16,-2 1 0 0,-3 1 0 0,-3 2 0 15,-3 1 0-15,-2 1 0 0,-1 2 0 0,-1 0 0 16,2 5 0-16,-2-1-11 0,7 18-42 0,-8-29-25 16,8 29-34-16,-6-23-54 0,6 23-152 0,17-2-247 15,-17 2 54-15,23-6 279 16</inkml:trace>
  <inkml:trace contextRef="#ctx0" brushRef="#br2" timeOffset="251266.0058">20938 8439 1769 0,'0'0'61'0,"0"0"-39"16,0 0-6-16,0 0 1 0,0 0 4 16,9-18 7-16,-9 18 1 0,33-20-5 0,-12 10-5 15,5-4-5-15,-2 2-6 0,3 1-2 16,-1 2-3-16,-3 1-1 0,1 4-2 0,-5 0 2 16,-2 3-3-16,-17 1 1 0,27 5 2 0,-27-5-4 15,0 0 4-15,17 21-1 0,-17-21 2 0,1 26-2 16,-1-26-1-16,-11 35 0 0,1-15 0 0,-4 3 0 15,-3 2 0-15,-1-2 0 0,1-1 0 0,-2 0 0 16,3 1 0-16,3-1 0 0,2-4 0 0,11-18 0 16,-10 28 0-16,10-28 0 0,3 18 0 15,-3-18 0-15,0 0 0 0,25 19 0 0,-25-19 0 16,30 4 0-16,-12-5 0 0,2-2 0 16,4-3 0-16,6 2-32 0,-1-9-27 0,10 7-55 15,-9-19-93-15,30 13-314 0,-16-9-68 0,8 0 65 16</inkml:trace>
  <inkml:trace contextRef="#ctx0" brushRef="#br2" timeOffset="251953.9607">21666 8699 1325 0,'-1'-22'97'15,"1"22"-54"-15,0 0-11 0,0 0-7 16,0 0-8-16,0 0-2 0,-19 17-8 16,19-17 1-16,-13 34 0 0,9-9 11 0,-4 3 0 15,5 7 16-15,-7 0-5 0,6 8-16 0,-3-5 34 16,3 7-28-16,-2-6 26 0,1 2-3 0,-2-8-22 15,3-4 3-15,0-6-11 0,4-5 3 0,0-18-5 16,0 20 0-16,0-20-3 0,0 0-1 0,0 0 3 16,0 0 5-16,0 0 5 0,7-17-1 15,-4 0-3-15,4-7-11 0,-1-6-5 0,1-6 0 16,1-3 0-16,2-3 0 0,1-2 0 0,0 3 0 16,1-1 0-16,-2 3 0 0,0 2 0 0,-1 1 0 15,1 3 0-15,2 1 0 0,0 2 0 0,2 8 0 16,2 4 0-16,-16 18 0 0,29-17 0 15,-29 17 0-15,31-4 0 0,-12 7 0 16,0 4 0-16,3-2-7 0,5 6-54 0,-3-10-56 16,16 21-106-16,-22-15-329 0,21 3-37 0,-5-2 92 15</inkml:trace>
  <inkml:trace contextRef="#ctx0" brushRef="#br2" timeOffset="253330.7548">13489 10622 1054 0,'-19'-12'288'0,"-3"7"-248"16,-9-6-21-16,0-1-1 0,-6-6 11 0,1 1 1 15,-7-8 8-15,4 0-3 0,-6-5 7 0,1 1-7 16,-5-7 5-16,2 1-14 0,-6-8 5 16,3 2-12-16,-5-3-14 0,2 2 26 0,-1-1-30 15,3 3 22-15,0-1-7 0,6 3-13 0,6 6 7 16,5 1-8-16,6 4 4 0,5 2-6 0,6 2 3 16,5 2-5-16,5-1 4 0,5-1-6 0,7-4 7 15,6 0-6-15,7-5 7 0,8-2-6 0,4-2 7 16,6-2-6-16,4 5-9 0,3 2 24 15,5 5-26-15,-4 5 26 0,-2 3-12 16,-4 6-2-16,-4 7-1 0,-5 8 1 0,-6 7-2 16,-6 7-14-16,-6 9 29 0,-7 8-29 0,-8 10 22 15,-7 10-5-15,-9 6-11 0,-7 5 16 0,-6 7-12 16,-3 0 19-16,-3 2-10 0,0-1 2 0,-1-3 23 16,-1 0-19-16,4-7 20 0,4-2-2 0,4-7-12 15,6-7 9-15,6-8-12 0,7-10-2 0,7-9-10 16,3-20-1-16,19 22-3 0,1-20 1 15,8-7 2-15,10-7-1 0,9-8 3 0,7-10-12 16,9-4-9-16,2-9-23 0,10 6-28 0,-2-11-57 16,17 19-109-16,-21-16-329 0,14 7 1 15,-3 6 213-15</inkml:trace>
  <inkml:trace contextRef="#ctx0" brushRef="#br2" timeOffset="253768.3439">13999 10031 1382 0,'-19'-22'81'0,"19"22"-32"15,0 0-13-15,-18 1-10 0,18-1-12 0,-17 11-12 16,17-11-6-16,-18 29 3 0,8-9-4 0,0 3 6 16,2 4 15-16,1 2-30 0,0-1 40 0,4 3-23 15,-2-2 18-15,5 4 16 0,-1-4-11 16,4 0 1-16,-1-4-2 0,4 0 2 0,-1-6-7 16,1-2 3-16,-6-17-14 0,13 24 2 0,-13-24-1 15,0 0 3-15,19 12 0 0,-19-12 2 0,0 0 5 16,0 0 2-16,19-22 2 0,-19 22-8 15,11-33-2-15,-5 10-7 0,0-4 1 0,0-2-4 16,-2-1 6-16,0-1-5 0,0 2-8 16,0 2 10-16,-1 0-11 0,1 0 20 0,0 0-9 15,1-1-2-15,-1 1-5 0,2 2 0 0,3 2 0 16,1 1 0-16,-10 22-8 0,25-29-14 0,-8 21-13 16,-17 8-14-16,38-7-34 0,-20 3-28 0,14 18-58 15,-32-14-78-15,47 3-278 0,-19 6 16 0,-1-5 221 16</inkml:trace>
  <inkml:trace contextRef="#ctx0" brushRef="#br2" timeOffset="253987.0248">14529 10095 1426 0,'-20'4'82'0,"20"-4"-42"0,0 0-14 15,0 0-8-15,0 0-10 0,0 0-1 0,0 0 9 16,31-3 2-16,-8-3-4 0,4-3-4 0,2 0-9 16,-1-1-2-16,-1-1-16 0,0 4-15 0,-3-6-33 15,6 13-43-15,-13-15-32 0,13 21-48 0,-30-6-164 16,19-10-64-16,-19 10 70 0,0 0 346 16</inkml:trace>
  <inkml:trace contextRef="#ctx0" brushRef="#br2" timeOffset="254127.6392">14469 10455 1492 0,'20'13'34'15,"-20"-13"-36"-15,31-14-16 0,-4 3-29 0,-5-10-36 16,14 9-44-16,-11-17-51 0,15 3-242 16,1 7 3-16,-8-12 184 0</inkml:trace>
  <inkml:trace contextRef="#ctx0" brushRef="#br2" timeOffset="254690.1661">15583 10029 1320 0,'-10'-25'201'0,"10"25"-163"0,-15-29-1 15,15 29 8-15,-11-17 10 0,11 17-5 0,0 0-10 16,0 0-10-16,-17 1-11 0,17-1-6 0,-10 18-3 16,5-1 5-16,-1 5-2 0,0 5 4 0,0 4-7 15,0 4 3-15,0 3 13 0,2 4-21 0,-2-1 23 16,1 5-21-16,-1-2 1 0,-1-1 7 0,-1-1-10 15,2 1 5-15,0-3-6 0,3-4 8 16,-1-6-11-16,0-8-1 0,4-22 0 0,-2 24 0 16,2-24 0-16,0 0 0 0,0 0 0 0,0 0 0 15,0 0 0-15,0 0 0 0,17-22 0 0,-9 1 0 16,0-13 0-16,0-5 0 0,2-6 0 0,0-2 0 16,-1 0 0-16,1 0 0 0,-1-2 0 15,-2 2 0-15,-1-2 0 0,-1 1 0 0,1 0 0 16,1 0 0-16,1 3 0 0,2 5 0 15,-1 5 0-15,2 7 0 0,0 8 0 0,-11 20 0 16,19-25 0-16,-19 25 0 0,21-4 0 0,-21 4 0 16,18 8 0-16,-18-8 0 0,23 32 0 0,-7-7 0 15,-1 5 0-15,-1 6 0 0,-1 6 0 0,-3 0 0 16,1 3 0-16,-1 1 0 0,0 1 0 0,0 0 0 16,1-2 0-16,0-2 0 0,-2 0 0 15,0-6 0-15,2 2 0 0,-3-7 0 0,3 0-1 16,-5-9-52-16,3-1-17 0,-9-22-35 15,8 25-54-15,-8-25-38 0,0 0-132 0,0 0-192 16,0 0 58-16,-2-18 315 0</inkml:trace>
  <inkml:trace contextRef="#ctx0" brushRef="#br2" timeOffset="254830.7899">15567 10295 1767 0,'-35'4'200'15,"35"-4"-142"-15,-18 5-36 0,18-5-22 0,0 0 0 16,0 0 0-16,0 0 0 0,0 0 0 0,29-13 0 15,-7 3 0-15,6-5 0 0,4-2 0 0,2 0 0 16,1-2 0-16,3 5-18 0,-3-5-43 0,9 13-86 16,-15-17-72-16,22 19-362 0,-16-5-16 15,3 3 174-15</inkml:trace>
  <inkml:trace contextRef="#ctx0" brushRef="#br2" timeOffset="255002.6501">16118 10380 2047 0,'-18'6'0'0,"18"-6"0"16,-24 5 0-16,24-5 0 0,0 0 0 16,0 0 0-16,-19-12 0 0,19 12 0 0,0 0 0 15,0-27 0-15,3 10 0 0,-3 17 0 0,14-36-69 16,6 30-132-16,-20-16-317 0,19 10-108 16,-19 12 64-16</inkml:trace>
  <inkml:trace contextRef="#ctx0" brushRef="#br2" timeOffset="256033.9457">17011 10172 1312 0,'25'-6'175'15,"-25"6"-117"-15,-23 1 2 0,6-1-6 0,17 0-22 16,-39 13 28-16,15 0-41 16,-6 0 27-16,-1 5-18 0,-4 1-7 0,3 1 4 15,0-2-7-15,5 0 4 0,4-3-7 0,2-1 2 16,21-14-5-16,-24 18-1 0,24-18-8 0,0 0-2 16,0 0-3-16,0 0 1 0,0 0 0 0,23 9 2 15,-4-12-1-15,4 1-1 0,4-2 1 0,5-1 0 16,-2 0 1-16,2 2-1 0,-3 2 1 0,-2 1-2 15,-7 4 0-15,-20-4 1 0,27 14 0 16,-27-14 4-16,10 23-3 0,-10-23 3 0,-6 34-3 16,-3-14 4-16,-4 2-4 0,-3 1 4 0,-2-1-5 15,-2-2 4-15,-2-2-4 0,4-3 1 0,18-15-3 16,-30 17-1-16,30-17-11 0,0 0-15 0,0 0-23 16,0 0-24-16,0 0-24 0,3-22-40 15,25 18-62-15,-18-25-145 0,16 9-157 16,9 3 49-16,-9-15 369 0</inkml:trace>
  <inkml:trace contextRef="#ctx0" brushRef="#br2" timeOffset="256346.4195">17316 10294 1486 0,'0'0'103'0,"0"0"-38"0,0 0-5 0,-25 0 0 16,25 0-9-16,-19-2-12 0,19 2-6 15,-17 0-8-15,17 0-3 0,0 0-7 0,-18 5-3 16,18-5-4-16,0 0-4 0,-16 18-1 0,16-18 1 15,-9 24 1-15,9-24 5 0,-8 30-2 16,6-12 3-16,2 0-3 0,0 1 3 0,2-1-7 16,2 0-4-16,-4-18 0 0,13 31 0 0,-13-31 0 15,16 22 0-15,-16-22 0 0,0 0 0 0,27 11 0 16,-27-11 0-16,23-6 0 0,-23 6 0 16,23-19 0-16,-23 19 0 0,21-37 0 0,-13 14 0 15,0-3 0-15,1-2 0 0,-1-1 0 0,-1 0 0 16,-1 1 0-16,-2 1 0 0,-2 3 0 0,-1 2 0 15,-3 4 0-15,-1 1-3 0,3 17-31 0,-9-21 19 16,9 21-16-16,0 0 6 0,0 0-30 0,-25-14-17 16,25 14 9-16,0 0-57 15,-3 32-50-15,3-32-82 0,0 32-20 0,2-12-190 16,-2-20 67-16,20 32 318 0</inkml:trace>
  <inkml:trace contextRef="#ctx0" brushRef="#br2" timeOffset="256909.3357">18368 10154 1272 0,'0'0'178'0,"0"0"-109"16,-14-17-16-16,14 17 4 0,-19-18-7 0,19 18-1 15,-24-16-8-15,24 16-2 0,-28-11-7 16,11 8-3-16,17 3-7 0,-35 0 0 0,16 4-1 15,1 4-3-15,-1 4 0 0,-1 2-1 16,2 3-10-16,-4 4 24 0,1 2-24 0,2 1 8 16,1 5-15-16,1 0 0 0,5-1 0 0,1-2 0 15,3-3 0-15,6-3 0 0,2-20 0 0,2 28 0 16,-2-28 0-16,19 18 0 0,-19-18 0 0,30 7 0 16,-6-8 0-16,3-7 0 0,6-4 0 15,3-3 0-15,3-6 0 0,1-2 0 0,1-3 0 16,-5-2 0-16,-1-1 0 0,-4 1 0 0,-6 1 0 15,-5 2 0-15,-6 4 0 0,-3 2 0 0,-11 19 0 16,10-28 0-16,-10 28 0 0,0 0 0 0,-2-20 0 16,2 20 0-16,0 0 0 0,0 0 0 0,-21 3 0 15,21-3 0-15,-20 20 0 0,9-2 0 16,1 5 0-16,-4 4 0 0,1 4 0 16,2 1 0-16,-1 2 0 0,7 0 0 0,1-6 0 15,8 2 0-15,1-12-85 0,14 11-81 0,-19-29-155 16,33 14-286-16,-10-12 38 0,4-12 271 0</inkml:trace>
  <inkml:trace contextRef="#ctx0" brushRef="#br2" timeOffset="257753.3447">18751 10424 462 0,'0'0'31'0,"0"0"-16"0,0 0 8 16,0 0 11-16,0 0 15 0,0 0 5 0,0 0 2 15,0 0 0-15,0 0 5 0,0 0 6 16,0 0 8-16,0 0-2 0,0 0-3 0,0 0-8 15,0 0-1-15,0 0-2 0,3-19 1 0,-3 19-3 16,0 0-4-16,0 0-3 0,0 0-1 0,0 0-1 16,0 0-6-16,0 0-8 0,0 0-8 15,0 0-4-15,0 0-2 0,0 0 0 0,0 0-1 16,-19-15-1-16,19 15 0 0,0 0 2 0,-23-5 2 16,23 5 0-16,-19 1-1 0,19-1 1 0,-27 7-2 15,27-7-1-15,-30 17-1 0,30-17 2 0,-30 26-5 16,30-26-11-16,-26 30-4 0,15-12 0 0,1-1 0 15,4 1 0-15,6-18 0 0,-7 32 0 0,7-32 0 16,3 29 0-16,-3-29 0 16,10 27 0-16,-10-27 0 0,17 23 0 0,-17-23 0 15,23 17 0-15,-23-17 0 0,31 11-3 0,-12-8-41 16,-1-6-19-16,10 4-39 0,-6-14-44 0,18 17-82 16,-19-26-151-16,18 9-140 0,3 2 35 0,-6-15 406 15</inkml:trace>
  <inkml:trace contextRef="#ctx0" brushRef="#br2" timeOffset="258081.4778">19613 10226 1745 0,'-23'4'61'0,"23"-4"-43"0,0 0-10 16,0 0-5-16,0 0-5 0,0 0 1 15,0 0 1-15,0 0-1 0,17-22 1 16,-17 22 0-16,32-15-2 0,-13 6-15 0,3 2 29 15,0 0-35-15,-1 1 24 0,2 1-25 0,-4-1-7 16,5 6-8-16,-5-4-5 0,4 9-13 0,-23-5-27 16,40 7-29-16,-40-7-94 0,27-6-232 0,-27 6-43 15,0 0 201-15</inkml:trace>
  <inkml:trace contextRef="#ctx0" brushRef="#br2" timeOffset="258253.3364">19622 10501 1638 0,'2'17'118'0,"-2"-17"-86"0,0 0-14 0,-9 17-8 16,9-17-6-16,0 0-3 0,28 5-2 16,-11-9 0-16,6-2-1 0,5-5 0 15,1-6-19-15,10 3-32 0,-8-14-63 0,20 21-130 16,-21-20-221-16,13 6-62 0,6 6 147 0</inkml:trace>
  <inkml:trace contextRef="#ctx0" brushRef="#br2" timeOffset="258956.5187">20782 9884 1282 0,'0'0'320'0,"0"0"-266"0,0 0-22 16,-17-16-8-16,17 16-2 0,-19-1-7 0,19 1-4 15,-32 11-5-15,11 0 2 0,-3 4 4 0,0 4 9 16,-3 1 7-16,3 7 6 0,-1 1-5 0,3 5 7 16,2 0-10-16,1 1 2 0,5 0-7 15,2-1-15-15,3-4 17 0,6-1-24 0,1-5 11 16,6-3-10-16,3-3 0 0,-7-17 0 0,27 25 0 15,-6-15 0-15,2-5 0 0,4-3 0 16,3-3 0-16,3-4 0 0,1-3 0 0,1-2 0 16,-2-2 0-16,-1-2 0 0,-4-2 0 0,-2-1 0 15,-3-1 0-15,-1 0 0 0,-5 0-6 16,-2 1 12-16,-4-2-14 0,-11 19 16 0,14-29-8 16,-14 29 0-16,5-21 0 0,-5 21 0 0,0 0 0 15,0 0 0-15,0 0 0 0,0 0 0 0,0 0 0 16,0 0 0-16,0 0 0 0,0 0 0 0,0 0 0 15,-9 20 0-15,7 2 0 0,2 1 0 0,2 2 0 16,1 2 0-16,2-3 0 0,2 0 0 0,3-2 0 16,2-3 0-16,-12-19 0 0,33 28 0 15,-15-19 0-15,2-6 0 0,1-4 0 0,2-5 0 16,1-6 0-16,1-5 0 0,2-6 0 16,-2-2 0-16,-2-6 0 0,-3 0 0 0,-4-3 0 15,1 0 0-15,-5 2 0 0,-1-1 0 0,-3 4 0 16,-5 0 0-16,-5 4 0 0,-1 2 0 0,0 1 0 15,-2 0 0-15,2 1-2 0,-1 1-51 0,4 20-19 16,-7-34-26-16,7 34-32 0,-3-27-63 16,3 27-137-16,20-2-201 0,-20 2 38 0,0 0 349 15</inkml:trace>
  <inkml:trace contextRef="#ctx0" brushRef="#br2" timeOffset="259347.1483">21531 9504 1671 0,'0'0'206'0,"0"0"-186"15,0 0-10-15,-1-24 5 0,1 24 10 16,28-19 0-16,-10 9 1 0,2 1-12 0,0 0-5 15,0 1-5-15,-1 0-2 0,0 5-1 0,-19 3 0 16,29-1 0-16,-29 1-2 0,20 6 3 16,-20-6-3-16,0 0 1 0,20 18-1 0,-20-18 3 15,2 20-2-15,-2-20 1 0,-5 28 3 0,-2-11-2 16,-3 1-5-16,-3 2-4 0,0-1 17 0,-3 1-19 16,1 1 26-16,3 1-16 0,-3-2-1 15,3 0 0-15,1-2 0 0,3-1 0 0,8-17 0 16,-9 24 0-16,9-24 0 0,0 17 0 0,0-17 0 15,0 0 0-15,0 0 0 0,23 14 0 0,-23-14 0 16,31-6 0-16,-10-1 0 0,2-4-5 0,3-1-29 16,1-5-28-16,10 10-62 0,-15-22-129 0,12 19-365 15,-2-6 39-15,2 0 208 0</inkml:trace>
  <inkml:trace contextRef="#ctx0" brushRef="#br2" timeOffset="260050.2761">22257 9440 1355 0,'0'0'271'0,"0"0"-241"0,0 0-11 16,0 0-5-16,0 0 4 0,0 0 2 0,0 0 0 15,0 0-7-15,-6 31-2 0,-2-10-1 0,-2 5-5 16,-2 2 34-16,1 7-24 0,-5 0 26 15,3 9-13-15,-4 2-11 0,1 5 9 0,0 2-11 16,-1 3 9-16,0 1-12 0,1-1 11 16,-2-1-9-16,2-2-7 0,-1-2-7 0,2-2 0 15,2-10 0-15,2-3 0 0,4-10 0 0,3-5 0 16,4-21 0-16,-1 23 0 0,1-23 0 0,0 0 0 16,0 0 0-16,0 0 0 0,0 0 0 0,0 0 0 15,15-23 0-15,-7 3 0 0,2-7 0 16,2-10 0-16,3-5 0 0,-1-4 0 0,2-4 0 15,0 2 0-15,-3-3 0 0,4 3 0 0,-5-2 0 16,1-2 0-16,-3-1 0 0,1-1 0 0,0-2 0 16,0-2 0-16,1 3 0 0,1 1 0 0,0 3 0 15,0 7 0-15,3 6 0 0,-1 8 0 0,-2 8 0 16,-13 22 0-16,24-27 0 0,-24 27 0 16,19-12 0-16,-19 12 0 0,20-3 0 15,-20 3 0-15,30 6 0 0,-13 2 0 0,2 4 0 16,2 2 0-16,-1 3 0 0,1 2 0 0,1 1 0 15,-1 6 0-15,-1 0 0 0,2 5 0 0,-1 1 0 16,0 2 0-16,-3 2 0 0,-1 3 0 0,-4 2 0 16,-2 3 0-16,-1 4 0 0,-2 2 0 0,-2 1 0 15,-3-1 0-15,-4 0 0 0,-3 0 0 16,2-2 0-16,-3-3 0 0,1-4 0 0,-1-7 0 16,3-9 0-16,-1-6 0 0,3-19 0 0,3 25 0 15,-3-25 0-15,0 0-40 0,0 0-61 0,0 0-49 16,0 0-119-16,0 0-305 0,0 0 4 15,7-17 228-15</inkml:trace>
  <inkml:trace contextRef="#ctx0" brushRef="#br2" timeOffset="260237.8051">22179 9949 1516 0,'-28'-9'380'0,"28"9"-310"16,-28 7-21-16,28-7-17 0,0 0-32 0,0 0 0 15,0 0 0-15,0 0 0 0,0 0 0 16,0 0 0-16,35-18 0 0,-9 7 0 16,7-5 0-16,2-1 0 0,6-2 0 0,2-2 0 15,4 2 0-15,0-3 0 0,6 4 0 0,0-1 0 16,4 7-71-16,-8-10-76 0,15 24-167 0,-14-16-296 16,2 7 10-16,-3 1 296 0</inkml:trace>
  <inkml:trace contextRef="#ctx0" brushRef="#br2" timeOffset="260425.3261">23031 9947 1968 0,'-53'21'79'15,"32"-7"-79"-15,2-5 0 0,19-9 0 16,-19 6 0-16,19-6 0 0,0 0 0 0,0 0 0 16,0 0 0-16,0 0 0 0,0 0 0 0,10-20 0 15,-10 20 0-15,20-19 0 0,-20 19 0 16,23-19-17-16,-3 21-154 0,-23-24-232 0,3 22-233 15,21-6 25-15,-21 6 403 0</inkml:trace>
  <inkml:trace contextRef="#ctx0" brushRef="#br2" timeOffset="262333.8418">2280 11125 2047 0,'0'0'0'16,"0"0"0"-16,-19-15 0 15,19 15 0-15,0 0 0 0,0 0 0 0,-15-16 0 16,15 16 0-16,0 0 0 0,0 0-9 0,-17-17-47 16,17 17-23-16,0 0-90 0,-28-14-289 0,28 14-171 15,-17 4 29-15,0-9 554 0</inkml:trace>
  <inkml:trace contextRef="#ctx0" brushRef="#br2" timeOffset="262521.3518">1902 11778 1860 0,'-60'27'56'0,"15"-4"-26"16,4-4-10-16,4-2 1 0,3-4-4 15,4-2-3-15,-1-4-10 0,6-1-5 0,4-4-2 16,4-2-5-16,17 0-15 0,0 0-22 0,0 0-37 16,-11-32-74-16,40 26-219 0,-9-25-241 15,16-3 40-15,11 2 440 0</inkml:trace>
  <inkml:trace contextRef="#ctx0" brushRef="#br2" timeOffset="262693.2396">2865 12114 1648 0,'-11'-17'399'0,"11"17"-399"15,0 0 0-15,0 0 0 0,0 0 0 0,0 0 0 16,0 0 0-16,0 0 0 0,0 0-4 0,2-23-59 15,-2 23-90-15,11-54-93 0,-3 27-398 0,3-3 17 16,-5-4 318-16</inkml:trace>
  <inkml:trace contextRef="#ctx0" brushRef="#br2" timeOffset="267069.3034">4180 10886 617 0,'0'0'138'0,"0"0"-14"0,0 0 16 16,0 0 1-16,0 0 1 0,0 0-14 16,0 0-26-16,0 0-31 0,0 0-26 15,0 0-16-15,-17-4-14 0,17 4 0 0,-26 10-4 16,26-10-1-16,-38 18-4 0,15-3 3 0,-2 2-4 16,-2 5 10-16,-1 2 0 0,1 3 10 0,-1-2-3 15,5 3 2-15,-1 0-10 0,4-1-1 0,3-4-10 16,4-3 0-16,13-20-4 0,-9 26 0 15,9-26-6-15,0 0 3 0,21 18-2 0,-21-18 4 16,38 0 2-16,-14-5 1 0,8-4 0 0,3-3-2 16,5 0 2-16,4 1-3 0,0 2 4 0,-1 3-2 15,-4 2 3-15,-5 5-1 0,-6 3-2 0,-5 3 0 16,-23-7-1-16,30 28 2 0,-23-9-1 16,-5 3 4-16,-5 2-6 0,-6 4 5 0,-4 3-8 15,-4 2 7-15,-4 1-7 0,-3-3-10 16,0 2 27-16,0-4-26 0,3-5 25 0,2-2-10 15,19-22-12-15,-25 24-8 0,25-24-35 0,0 0-47 16,0 0-54-16,0 0-94 0,18-20-236 0,-2 1-18 16,0-16 221-16</inkml:trace>
  <inkml:trace contextRef="#ctx0" brushRef="#br2" timeOffset="267272.4095">4676 10892 1646 0,'0'0'100'0,"-16"24"-75"15,16-24-9-15,-24 31-7 0,11-8 7 16,-2 4-11-16,0 4 1 0,-2 8-8 0,2 3 6 16,0 4-9-16,0-1 10 0,2-1-11 0,2-2 11 15,1-2-10-15,3 0 7 0,2-4 4 16,2-5-40-16,8 0 5 0,-2-11-38 0,11 3-20 16,-14-23-33-16,31 23-141 0,-31-23-200 0,31-11-68 15,-2 4 291-15</inkml:trace>
  <inkml:trace contextRef="#ctx0" brushRef="#br2" timeOffset="267678.6652">4918 10624 1625 0,'-17'14'68'0,"17"-14"-35"0,0 0-6 0,-17 21-3 15,17-21 0-15,2 17-5 0,-2-17-1 0,11 18-2 16,-11-18 2-16,18 20-3 0,-18-20 1 0,26 22 1 15,-26-22 0-15,29 21-2 0,-29-21 1 0,28 27-4 16,-15-10-15-16,1 2 24 0,-2 4-26 16,-4 1 21-16,1 3-5 0,-5 2-7 0,-3 1 5 15,-5 4-6-15,-4 1 6 0,-3 1-7 16,-4 3-2-16,-2-3 0 0,-1 1 0 0,0-2 0 0,1-6 0 16,2-5 0-16,5-5 0 0,10-19 0 15,-11 19 0-15,11-19 0 0,0 0 0 0,0 0 0 16,0 0 0-16,0 0 0 0,27-23 0 15,-10 3 0-15,4-5 0 0,3-5 0 0,4-3 0 16,2-5 0-16,1 2 0 0,0 2 0 0,-3 3 0 16,-2 4 0-16,-5 5 0 0,-2 6 0 0,-19 16 0 15,27-22 0-15,-27 22 0 0,0 0 0 0,18-4 0 16,-18 4 0-16,0 0 0 0,0 0 0 0,5 26 0 16,-5-26 0-16,1 31 0 0,-2-12 0 0,0 2 0 15,1 2-11-15,-4 2-21 0,4 7-19 16,-4-6-9-16,8 9-38 0,-8-14-33 0,22 19-107 15,-23-18-254-15,18-1-49 0,3 7 149 16</inkml:trace>
  <inkml:trace contextRef="#ctx0" brushRef="#br2" timeOffset="269526.4607">6162 10854 797 0,'22'-16'245'0,"-22"16"-130"16,2-19-12-16,-2 19-6 0,0 0 2 0,-8-27-24 15,8 27 1-15,0 0-39 0,0 0-2 0,0 0-14 16,-25 8-10-16,25-8 15 0,-23 19-34 15,23-19 34-15,-31 29-31 0,11-12 10 0,1 5 10 16,-2 0-6-16,2 3 8 0,-1 0-3 0,2 2 3 16,1 1-4-16,2 0 4 0,3-1-9 15,2 2 6-15,4-2-11 0,3-3 2 0,1-2-6 16,6-5 1-16,-4-17-2 0,18 26 3 0,-18-26-2 16,32 15 2-16,-11-11-2 0,3-6 1 0,5-2 5 15,4-4-2-15,1-4 3 0,4-3-3 0,-4-6-1 16,1-3-4-16,-2-2 5 0,-3 0-5 0,-1 0 4 15,-2 3-4-15,-2 4 4 0,-5 0-4 16,-3 3 5-16,-17 16-4 0,22-22 4 0,-22 22-2 16,0 0 1-16,0 0 1 0,0 0 4 15,0 0 1-15,0 0-2 0,0 0-2 0,0 0-4 16,-6 23 0-16,-1-3-2 0,-1 4 4 0,0 4-6 16,1 5 7-16,-1 0-5 0,5 1 5 0,0-4-6 15,4-3 5-15,6-3-4 0,1-4 4 0,3-3-1 16,-11-17 3-16,29 22-2 0,-9-17 8 15,3-5 5-15,3-2 3 0,1-9 4 0,1-4-10 16,3-4 7-16,-2-4-12 0,0-4-7 0,-1-3 0 16,-5-7 0-16,-1-1 0 0,-4 1 0 0,-2-1 0 15,-5 5 0-15,-4 3 0 0,-3 2 0 0,-4 3 0 16,-1 1 0-16,-4 2 0 0,1 3 0 0,-2 2-11 16,6 17-49-16,-8-28 11 0,8 28-67 15,-4-18-19-15,4 18-124 0,0 0-292 16,18 0 27-16,-1 2 183 0</inkml:trace>
  <inkml:trace contextRef="#ctx0" brushRef="#br2" timeOffset="269776.4333">7408 10358 1288 0,'0'0'328'0,"-30"-15"-248"0,30 15-11 15,-21-9 0-15,21 9-10 0,-20 9-26 0,20-9-14 16,-23 24-13-16,9-3 1 0,0 9-1 0,0 6 9 16,-2 6-6-16,-1 3 5 0,2 3-12 0,-1 1 5 15,0 3-12-15,4 3-4 0,0 2 17 16,1-1-17-16,2-2 16 0,1-4-12 0,4-4-16 16,2-6-1-16,4 0-27 0,-3-9-35 0,13 5-31 15,-12-36-74-15,24 39-193 0,-24-39-166 0,25 12 36 16,-6-5 437-16</inkml:trace>
  <inkml:trace contextRef="#ctx0" brushRef="#br2" timeOffset="269963.9536">7126 10743 1786 0,'0'0'119'0,"-27"-1"-53"0,27 1-19 0,0 0-18 15,0 0-29-15,0 0 0 0,0 0 0 0,0 0 0 16,0 0 0-16,37-5 0 0,-8-2 0 0,8-2 0 15,2-4-31-15,6 4-31 0,-4-9-43 16,10 16-71-16,-19-22-136 0,7 15-269 0,1 3 19 16,-6-7 345-16</inkml:trace>
  <inkml:trace contextRef="#ctx0" brushRef="#br2" timeOffset="270151.9823">7642 10768 1562 0,'0'0'93'0,"0"0"-32"0,0 0 3 0,0 0 0 15,0 0-16-15,0 0-21 0,18 0-10 0,-18 0-11 16,18-5-3-16,-18 5-3 0,23-7-2 0,-23 7-9 16,30-7-15-16,-30 7-20 0,32-7-47 15,-32 7-46-15,35-2-113 0,-35 2-335 0,0 0 66 16,25 9 254-16</inkml:trace>
  <inkml:trace contextRef="#ctx0" brushRef="#br2" timeOffset="270323.837">7515 11027 1429 0,'-6'34'484'0,"6"-34"-440"0,0 0-23 0,0 0-4 15,0 0 2-15,0 0 4 0,23-4-13 0,-6-5-10 16,8-3 0-16,3-3 0 0,3-2 0 0,5 3 0 15,-6-5-53-15,3 10-46 0,-12-14-93 0,19 18-320 16,-15-8-91-16,2 1 24 0</inkml:trace>
  <inkml:trace contextRef="#ctx0" brushRef="#br2" timeOffset="272370.938">8232 10704 1767 0,'0'0'56'0,"0"0"-31"0,0 0-18 16,0 0 0-16,0 0 6 0,0 0 1 0,24 0-2 15,-6-5-5-15,3 0-4 0,4-2-3 0,5-1-1 16,0 0-1-16,5-1-5 0,-1-1-10 16,5 3-20-16,-5-4-15 0,8 6-12 0,-7-6-22 15,8 12-25-15,-14-14-57 0,17 20-124 0,-6-7-224 16,-12-4 54-16,11 13 367 0</inkml:trace>
  <inkml:trace contextRef="#ctx0" brushRef="#br2" timeOffset="273152.2531">9665 10312 1199 0,'0'0'295'0,"-10"-21"-260"0,10 21-20 15,-11-25 10-15,11 25 5 0,-15-23 11 0,15 23-8 16,-24-18-7-16,24 18-6 0,-38-11-4 16,16 10-4-16,-3 2 5 0,-2 5 3 0,-4 3-3 15,1 4 3-15,-5 5-6 0,-1 5 5 0,-2 4 1 16,-3 6 12-16,1 2-5 0,1 5 3 0,0 1-8 15,8 2 3-15,3-2-11 0,6-2 5 0,6-5-15 16,8-4-4-16,4-3 0 0,8-4 0 16,7-2 0-16,2-2 0 0,6-4 0 0,6-3 0 15,5-3 0-15,7-6 0 0,5-4 0 0,7-5 0 16,3-7 0-16,2-6 0 0,0-7 0 0,1-4 0 16,-5-4 0-16,-1-1 0 0,-6-4 0 0,-5 3 0 15,-4-3 0-15,-5 3 0 0,-6 2 0 0,-2 3 0 16,-8 3 0-16,-2 4 0 15,-6 3 0-15,-2 3 0 0,-3 18 0 0,-5-27 0 16,5 27 0-16,0 0 0 0,0 0 0 0,-18-14 0 16,18 14 0-16,0 0 0 0,-14 18 0 0,8-1 0 15,-2 7 0-15,0 8 0 0,0 3 0 0,1 3 0 16,0 2 0-16,4-1 0 0,5 1 0 0,2-7 0 16,6 0 0-16,2-6-40 0,11 3-73 0,-23-30-67 15,57 45-224-15,-29-32-215 0,5-2 73 16,3 5 402-16</inkml:trace>
  <inkml:trace contextRef="#ctx0" brushRef="#br2" timeOffset="274074.1968">10209 10577 1194 0,'0'0'142'0,"0"0"-54"16,0 0-13-16,-10-17-12 0,10 17-14 0,0 0-19 16,-24 4-13-16,24-4-10 0,-25 8-2 0,25-8-3 15,-35 17 2-15,17-6 1 0,-1 4 6 0,-3-1 3 16,2 4 7-16,-1-1 0 0,2 3 3 16,0-2-6-16,2 2-1 0,2-2-9 15,3-1 0-15,12-17-6 0,-15 27-20 0,15-27 18 16,0 0-19-16,7 17 31 0,-7-17-12 0,18 5 13 15,-18-5-10-15,31-3-11 0,-10-2 30 0,2-2-32 16,3-1 31-16,-1-2-19 0,0 2-2 0,-4 0 2 16,1 1-2-16,-5 3 1 0,-17 4-2 0,23-3 1 15,-23 3 1-15,0 0 0 0,0 0 1 16,5 25-2-16,-5-25-18 0,-17 37 28 0,3-11-27 16,-6 2 26-16,-2 2-6 0,2-3-5 0,-1-2 4 15,3-1-6-15,2-1 1 0,1-3-9 0,15-20-4 16,-15 29-21-16,15-29-20 0,0 0-24 15,0 0-26-15,21 14-49 0,-13-34-101 0,10 2-255 16,16-1 38-16,-6-17 355 0</inkml:trace>
  <inkml:trace contextRef="#ctx0" brushRef="#br2" timeOffset="274261.6847">10490 10535 1262 0,'0'0'162'16,"-21"16"-106"-16,21-16-11 0,-24 24-4 0,12-6-5 15,-4 0-21-15,0 6-5 0,2 3-10 16,0 2 5-16,3 2-9 0,-1 2 8 0,1 2 0 16,2 0-34-16,0 1 31 0,2-2-31 15,2-2 18-15,0-7-13 0,9 4-56 0,-8-11 4 16,14 8-46-16,-10-26-58 0,8 21-144 0,-8-21-126 16,0 0 150-16</inkml:trace>
  <inkml:trace contextRef="#ctx0" brushRef="#br2" timeOffset="274433.5568">10434 10755 1143 0,'-12'-21'315'0,"12"21"-186"0,-20-1-38 15,20 1-18-15,0 0-19 0,0 0-18 0,-19 10-17 16,19-10-10-16,0 0-5 0,0 0-4 16,0 0 0-16,12 19 0 0,-12-19 0 0,20 4-1 15,-20-4-2-15,31-3-9 0,-9-1-16 16,-1-7-26-16,8 3-34 0,-7-11-36 0,17 15-66 15,-22-21-121-15,8 8-188 0,7 6 15 0,-11-14 406 16</inkml:trace>
  <inkml:trace contextRef="#ctx0" brushRef="#br2" timeOffset="274621.145">10766 10485 949 0,'0'0'363'15,"-28"20"-250"-15,24-3-33 0,4-17-21 0,-19 29-7 16,6-13-13-16,5 7 0 0,-5-1-7 15,2 4-1-15,-1-1-14 0,0 2 1 0,0-3-11 16,2 0 1-16,-1-1-8 0,2-2-17 0,2 0 27 16,1-1-31-16,4-2 19 0,2-18-30 0,1 23-30 15,-1-23-32-15,0 0-50 0,0 0-60 16,34 2-150-16,-17-7-121 0,-7-13 64 0,15 16 411 16</inkml:trace>
  <inkml:trace contextRef="#ctx0" brushRef="#br2" timeOffset="275089.8482">10849 10545 1308 0,'0'0'123'0,"-18"16"-42"15,18-16-18-15,-21 27-9 0,21-27-14 0,-22 35-3 16,10-16-9-16,3 3 2 0,1-4-11 0,2-1-2 16,6-17-8-16,-5 26-2 0,5-26-6 0,0 0 1 15,5 19-2-15,-5-19 3 0,0 0-1 0,17 0 1 16,-17 0 6-16,18-11-1 0,-18 11 5 0,26-25-3 15,-9 5 3-15,-2 0-2 0,1-3 8 16,0 0-3-16,-1-1 3 0,-2 3-5 0,-2 1 3 16,-3 1-3-16,0 1 2 0,-8 18-4 0,9-29-1 15,-9 29-3-15,8-17-3 0,-8 17 0 0,0 0-5 16,0 0 0-16,0 0 0 0,0 0 0 0,0 0 0 16,0 0 0-16,5 25 0 0,-5-25 0 15,1 24 0-15,-1-24 0 0,3 23 0 0,-3-23 0 16,7 23 0-16,-7-23 0 0,6 18 0 15,-6-18 0-15,0 0 0 0,18 22 0 0,-18-22 0 16,18 7 0-16,-18-7 0 0,23 1 0 0,-23-1 0 16,25-5 0-16,-25 5 0 0,28-15 0 0,-11 2 0 15,1-1 0-15,1-3 0 0,3-1 0 0,-1-3 0 16,-1 3 0-16,-1-2 0 0,-1 1 0 0,-18 19 0 16,29-27 0-16,-29 27 0 0,0 0 0 0,18-11 0 15,-18 11 0-15,0 0 0 0,0 0 0 16,-4 28 0-16,-4-7 0 0,-2 7 0 0,-4 4 0 15,1 4 0-15,-6-3-40 0,6 5-36 16,-5-8-31-16,14 16-85 0,-20-26-143 0,18 16-256 16,0-3 47-16,-3-13 383 0</inkml:trace>
  <inkml:trace contextRef="#ctx0" brushRef="#br2" timeOffset="275669.3536">8621 11184 1108 0,'-15'18'213'0,"-2"-18"-125"0,17 0-23 0,0 0-13 15,0 0-15-15,-17 16-14 16,17-16-3-16,0 0 4 0,0 0 13 0,28 9 9 16,-4-7 3-16,3-7-1 0,11 2-10 0,2-6 0 15,9 1-9-15,4-4-4 0,7-1-6 0,3-1-1 16,3-1-5-16,5 0 3 0,0-1-7 0,3-1-2 16,5 1-4-16,-2-1-3 0,4 3 0 0,0 2 5 15,-1-2 0-15,1 5 5 0,1 0-8 0,-2 3-2 16,2 1 0-16,-3 2 0 0,2 2 0 15,-1 1 0-15,1 0 0 0,0 1 0 0,1 0 0 16,2-1 0-16,2 0 0 0,-2-1 0 0,2-2 0 16,-1-3 0-16,-4 0 0 0,-1-2 0 0,-2-1 0 15,-2 0 0-15,1-2 0 0,-3 0 0 16,0-2 0-16,-3-1 0 0,-4 1 0 0,-4 0 0 16,-8-2-11-16,-2 3-5 0,-4-1-10 0,-7 2-17 15,-6 1 2-15,-6 9-23 0,-13-11-37 16,9 26-140-16,-26-14-333 0,0 0-14 0,0 0 247 15</inkml:trace>
  <inkml:trace contextRef="#ctx0" brushRef="#br2" timeOffset="277325.6403">9042 11566 954 0,'0'0'310'0,"4"-20"-200"0,-4 20-26 15,15-23-9-15,-15 23-7 0,16-23-9 16,-16 23-14-16,0 0-10 0,0 0-4 0,14-17-2 16,-14 17-3-16,0 0-9 0,0 0-6 0,-9 18-9 15,9-18-3-15,-20 36-3 0,6-9 8 0,-2 4-9 16,-1 3 15-16,-1 1-6 0,-2 3 9 16,1 1-2-16,0 0 6 0,1 1-5 0,4 0 5 15,3-1-6-15,2-3 5 0,3-3-9 0,5-4 4 16,3-4-9-16,6-4-13 0,4-4 9 0,-12-17-9 15,37 20 24-15,-12-12-10 0,3-7 13 0,3-4-14 16,2-3-13-16,2-6 23 0,3-5-23 16,0-3 25-16,-2-7-10 0,1-1-8 0,-4-1 5 15,0-1-5-15,-8 4 4 0,-3 1 0 16,-5 5 4-16,-5 3-1 0,-12 17 6 0,10-27 1 16,-10 27 1-16,0 0-2 0,-3-18-3 0,3 18-3 15,0 0-3-15,0 0 0 0,0 0 0 0,0 0-1 16,-14 27-3-16,10-10 4 0,1 4-2 0,-1 6 3 15,4 2-1-15,0 0 2 0,2 1-4 0,3-1 4 16,2-2-5-16,3-4-6 0,4-3 19 16,0-3-20-16,6-3 21 0,0-2-8 0,3-5-1 15,1-5-2-15,-1-3 0 0,-1-5 0 0,1-3 0 16,1-6 0-16,0-4 0 0,-1-7 0 0,0-8 0 16,-1-3 0-16,0-4 0 0,0-3 0 15,-4 0 0-15,-1 1 0 0,-3 1 0 0,-3 2 0 16,-3 4 0-16,-3-3 0 0,2 5-39 0,-5-1-21 15,4 6-5-15,-9-5-33 0,11 16-21 16,-14-12-32-16,6 30-90 0,3-21-237 0,-3 21-18 16,0 0 197-16</inkml:trace>
  <inkml:trace contextRef="#ctx0" brushRef="#br2" timeOffset="277700.665">10040 11318 1706 0,'0'0'100'0,"0"0"-67"16,0 0-7-16,16-18 12 0,-16 18-2 15,25-18-6-15,-5 7-14 0,3-2-5 0,4 0-6 16,2-1-1-16,-1 2-2 0,-1 1-2 0,-5 3-1 15,-4 3 1-15,-18 5-1 0,29-3 0 0,-29 3 0 16,0 0 2-16,21 6 1 0,-21-6 1 0,0 0 1 16,-2 20 0-16,2-20 2 0,-13 26-2 15,2-10 5-15,-3 3-2 0,-2 1-3 0,-1 1-4 16,1-1 0-16,1 0 0 0,3-1 0 16,2-2 0-16,10-17 0 0,-6 27 0 0,6-27 0 15,4 19 0-15,-4-19 0 0,0 0 0 0,24 18 0 16,-24-18 0-16,28 5 0 0,-8-6 0 0,2-5-18 15,6 2-45-15,-4-8-8 0,14 13-90 0,-19-24-109 16,22 18-318-16,-4-4-5 0,-3-6 311 0</inkml:trace>
  <inkml:trace contextRef="#ctx0" brushRef="#br2" timeOffset="278263.1627">10848 11340 1337 0,'-7'-19'93'15,"7"19"-21"-15,-2-27 3 0,2 27-3 0,-4-18-6 16,4 18-14-16,0 0-7 0,0 0-16 15,0 0-10-15,-19 4-10 0,19-4-7 0,-12 26 2 16,2-3-2-16,0 6 9 0,-2 4-3 16,-1 6-10-16,-3 3 24 0,-1 5-21 0,0 2 19 15,0 1-1-15,-3 2-14 0,1-1 9 0,-2 0-14 16,4-3 5-16,0-3-6 0,5-6 4 0,2-8-7 16,4-5 6-16,5-7-5 0,1-19 4 0,5 25-1 15,-5-25 0-15,0 0 0 0,0 0 2 16,21 5 5-16,-21-5 2 0,17-23 5 0,-6 4-4 15,2-10 4-15,3-4-6 0,1-4-3 0,-1-4-5 16,-1 1 0-16,0-1 0 0,-2-1 0 0,1 1 0 16,-5-2 0-16,4-2 0 0,-2-3 0 0,-2-2 0 15,3-1 0-15,-1 4 0 0,2 1 0 16,0 9 0-16,-1 6 0 0,0 9 0 0,-12 22 0 16,22-27 0-16,-22 27 0 0,20-9 0 15,-20 9 0-15,18 6 0 0,-18-6 0 0,22 20 0 16,-11-3 0-16,2 5 0 0,-1 4 0 0,-1 4 0 15,0 4 0-15,-4 3 0 0,3 0 0 0,-1 4 0 16,-1 1 0-16,1 1 0 0,-3 0 0 0,0 2 0 16,-2 0 0-16,-2-2 0 0,0 2 0 0,-3-4 0 15,0 0 0-15,-3-4-20 0,3-1-35 16,-6-7-11-16,7 1-27 0,0-30-51 0,-1 42-166 16,1-42-297-16,-4 19 45 0,4-19 373 15</inkml:trace>
  <inkml:trace contextRef="#ctx0" brushRef="#br2" timeOffset="278435.0506">10799 11684 1489 0,'-34'-16'393'16,"34"16"-320"-16,0 0-34 0,0 0-10 0,0 0-14 16,0 0-6-16,0 0-9 0,0 0 0 0,31 1 0 15,-6-3 0-15,3-2 0 0,0-2 0 0,1 0 0 16,0-2-30-16,5 4-45 0,-6-11-75 0,23 23-205 15,-19-19-268-15,8 6 16 0,-2 4 401 16</inkml:trace>
  <inkml:trace contextRef="#ctx0" brushRef="#br2" timeOffset="278591.2879">11367 11787 1894 0,'-48'4'153'15,"31"0"-153"-15,17-4 0 0,-21-2 0 0,21 2 0 16,0 0 0-16,0 0 0 0,0 0 0 15,-10-20 0-15,10 20 0 0,10-20 0 0,-10 20 0 16,21-28 0-16,-21 28-18 0,30-22-90 0,-24-2-108 16,24 17-431-16,-30 7 24 0,32-26 189 0</inkml:trace>
  <inkml:trace contextRef="#ctx0" brushRef="#br2" timeOffset="280370.6869">1009 13688 1458 0,'-23'-6'183'0,"23"6"-96"0,0 0-29 0,0 0-23 16,0 0-8-16,0 0 1 0,0 0-1 0,0 0 4 16,23-8-4-16,-6 5-7 0,3-2-4 0,4 1-9 15,5 1-2-15,6-2-2 0,3-1-3 0,3 0-1 16,6-3 1-16,-1 3-1 0,2 1 0 15,0 2-2-15,-1 2 0 0,-2 2-2 0,-1 2 0 16,-5 3-2-16,1 2 0 0,-3 1-5 0,-3 2-7 16,-3-2-6-16,0 3-24 0,-3-6-9 0,3 5-2 15,-5-8-11-15,7 7-28 0,-16-18-70 0,19 17-178 16,-13-11-195-16,-6-8 53 0,8 14 451 16</inkml:trace>
  <inkml:trace contextRef="#ctx0" brushRef="#br2" timeOffset="280667.7407">1418 13944 1134 0,'-19'13'348'16,"-2"-16"-270"-16,21 3 5 0,-21-1 0 0,21 1-11 15,0 0-8-15,0 0-29 0,0 0 2 0,0 0-7 16,0 0-8-16,0 0-7 0,0 0 0 15,0 0-13-15,0 0 12 0,0 0 1 0,10 18-15 16,-10-18 0-16,18 9 0 0,-18-9 0 0,24 9 0 16,-24-9 0-16,35 0 0 0,-11-3 0 0,1-3 0 15,7-2 0-15,7-2 0 0,3-3 0 16,6-3 0-16,0-2 0 0,2-1 0 0,1-1 0 16,-1 5 0-16,-2 0 0 0,-3 7-22 0,-10-3-49 15,0 16-75-15,-35-5-124 0,28-3-342 0,-28 3 0 16,13 17 299-16</inkml:trace>
  <inkml:trace contextRef="#ctx0" brushRef="#br2" timeOffset="281105.228">1873 13214 1607 0,'-25'-3'86'0,"25"3"-22"16,-28 3-12-16,28-3-7 0,-20 4 0 0,20-4-7 15,0 0-6-15,0 0-10 0,0 0-10 0,0 0-3 16,0 0-5-16,0 0 3 0,1 22 4 15,-1-22 2-15,25 20-13 0,-5-10 0 0,3 1 0 16,5 1 0-16,6 2 0 0,1 6 0 0,4 0 0 16,-2 3 0-16,-1 0 0 0,-1 1 0 0,-2 2 0 15,-1 5 0-15,-5 1 0 0,-4 6 0 0,-5 3 0 16,-3 5 0-16,-8 0 0 0,-5 0 0 0,-4 1 0 16,-7-4 0-16,-3 3 0 0,-4-1 0 0,-3-1 0 15,-4-2 0-15,-3-3 0 0,-3-1 0 16,0-1 0-16,-3-1 0 0,1-2 0 15,0-4 0-15,1-5 0 0,3-3 0 0,4-4 0 16,3-6 0-16,20-12 0 0,-25 14-22 0,25-14-31 16,0 0-34-16,0 0-32 0,-22-16-76 0,22 16-203 15,0 0-172-15,22-34 35 0,-22 34 468 0</inkml:trace>
  <inkml:trace contextRef="#ctx0" brushRef="#br2" timeOffset="286552.9908">3323 13512 1659 0,'0'0'94'0,"0"0"-52"0,0 0-24 15,0 0-7-15,0 0 9 0,0 0 4 16,0 0 5-16,0 0-2 0,0 0-6 16,0 0-3-16,38-23-7 0,-5 5-2 0,6-2-7 15,7-2 1-15,6 2-7 0,6 4-4 0,1 2-9 16,2 7-10-16,-3 2-18 0,-1 10-21 0,-12-7-52 15,10 26-128-15,-28-9-270 0,11 5-69 0,-2 5 230 16</inkml:trace>
  <inkml:trace contextRef="#ctx0" brushRef="#br2" timeOffset="287240.5313">5329 13094 1264 0,'0'0'105'0,"-15"-19"-28"0,15 19-6 0,-16-19-6 16,16 19-4-16,-24-20-14 0,7 9-10 0,0 2-7 15,-5-1-3-15,0 1-5 0,-7-1 4 16,1 3-5-16,-5 2 2 0,2 5 0 0,-2 0-3 16,1 8 1-16,1-1-3 0,1 7 1 15,0 6 1-15,1 1 0 0,0 7-11 0,3 3 6 16,3 2-14-16,2 7 4 0,3 0-5 0,5 1-1 15,2-2 2-15,5-3-1 0,4-4 0 0,6-4 0 16,6-7 0-16,6-4 0 0,5-6 0 0,7-2 0 16,5-9 0-16,6-4 0 0,5-9 0 0,5-5 0 15,4-9 0-15,2-5 0 0,2-4 0 0,-3-5 0 16,-7 0 0-16,-4 1 0 0,-6 3 0 16,-4 0 0-16,-5 7 0 0,-6 1 0 15,-6 2 0-15,-4 7 0 0,-12 20 0 0,11-26 0 16,-11 26 0-16,0 0 0 0,0 0 0 0,0 0 0 15,0 0 0-15,-16 31 0 0,9-2 0 0,-4 5 0 16,1 8 0-16,-2 1 0 0,0 3 0 0,1 3 0 16,3-1 0-16,4-2-13 0,6-1-36 15,2-14-40-15,15 12-103 0,-19-43-171 0,26 40-250 16,-4-20 49-16,-2-14 401 0</inkml:trace>
  <inkml:trace contextRef="#ctx0" brushRef="#br2" timeOffset="287771.7673">5832 13325 1217 0,'0'0'149'0,"0"0"-50"0,-6-18-40 0,6 18 6 15,0 0-33-15,0 0 4 0,0 0-16 0,-20 8-25 16,20-8 31-16,-25 16-33 0,8-5 41 0,-1 4-8 16,-4 0-2-16,3 1 8 0,-3-2-3 0,3 1 1 15,1-3-4-15,18-12 1 0,-22 19-9 0,22-19 0 16,0 0-11-16,0 0-5 0,0 0-2 0,0 0-3 16,0 0 3-16,33 10 1 15,-12-14-1-15,4-1-2 0,3 2 4 0,2-1-3 16,-3 1 3-16,-1 1 0 0,-4 4-2 0,-4-1 0 15,-18-1 0-15,27 9-1 0,-27-9 1 0,12 19 2 16,-12-19-2-16,0 29 3 0,-6-11-4 0,-4 2 2 16,-3 1-3-16,-3 1 3 0,-2-3-2 0,0 0 3 15,-1-2-5-15,19-17 4 0,-28 26-11 0,28-26-5 16,0 0-15-16,0 0-14 0,0 0-32 16,0 0-36-16,11-21-72 0,-7-14-157 0,18 7-210 15,6-1 44-15,-4-17 411 0</inkml:trace>
  <inkml:trace contextRef="#ctx0" brushRef="#br2" timeOffset="287974.8931">6232 13253 1622 0,'-45'5'176'0,"45"-5"-104"0,-18 6-25 16,18-6-10-16,0 0-10 0,0 0-12 0,0 0-10 15,-18 17-5-15,18-17-1 0,-5 21-14 0,5-21 27 16,-7 35-27-16,2-10 20 0,-1 4-20 0,0 6-12 15,-3 1 7-15,3 1-14 0,-2 0 12 0,0 1-15 16,-4-5-13-16,10 3-17 0,-8-12-15 16,15 6-27-16,-5-30-27 0,7 34-65 15,-7-34-126-15,0 0-135 0,17 10 65 0,-17-27 397 16</inkml:trace>
  <inkml:trace contextRef="#ctx0" brushRef="#br2" timeOffset="288146.7905">6173 13446 1397 0,'0'0'187'16,"0"0"-71"-16,0 0-26 0,-25 19-28 0,25-19-18 16,0 0-16-16,-6 19-9 0,6-19-8 0,0 0-3 15,0 0-4-15,16 17-3 0,-16-17-2 0,27 2 0 16,-9-6-4-16,4-3-13 0,4-2-16 0,-2-9-37 16,11 10-46-16,-13-21-73 0,24 21-128 15,-19-15-220-15,2-3 18 0,8 10 367 16</inkml:trace>
  <inkml:trace contextRef="#ctx0" brushRef="#br2" timeOffset="288318.6594">6553 13199 1271 0,'-25'-7'223'0,"25"7"-96"15,-22 13-40-15,22-13-21 0,-22 19-20 0,22-19-15 16,-21 31-10-16,10-11-4 0,1 1 10 0,-1 3-34 16,0 1 23-16,1 2-28 0,0 0 8 15,3-3 7-15,2-2-5 0,1-2-1 0,4-2-8 16,0-18-6-16,4 29-19 0,-4-29-22 0,13 18-31 15,-13-18-43-15,21 6-82 0,-21-6-142 16,13-22-167-16,9 14 58 0,-12-18 460 0</inkml:trace>
  <inkml:trace contextRef="#ctx0" brushRef="#br2" timeOffset="288772.0775">6680 13188 1348 0,'-10'22'288'0,"-7"-18"-202"0,17-4-28 0,-22 21-12 15,22-21-9-15,-20 27-14 0,20-27-5 0,-19 29-8 16,19-29-18-16,-12 24 24 0,12-24-28 0,-7 24 29 16,7-24-11-16,-4 17-2 0,4-17 1 15,0 0 0-15,0 0 3 0,0 0 2 16,0 0 4-16,22-2 3 0,-22 2-2 0,23-21-13 16,-23 21 19-16,31-30-27 0,-16 13 20 0,1-2-11 15,3-2-4-15,-2 2 4 0,0 1-3 0,-17 18 0 16,25-29 0-16,-25 29 0 0,16-20 0 0,-16 20 0 15,0 0 0-15,0 0 0 0,0 0 0 0,0 0 0 16,0 0 0-16,0 0 0 0,0 0 0 16,0 0 0-16,0 0 0 0,4 26 0 0,-4-26 0 15,-3 19 0-15,3-19 0 0,0 0 0 0,6 22 0 16,-6-22 0-16,0 0 0 0,0 0 0 0,23 14 0 16,-23-14 0-16,17 0 0 0,-17 0 0 15,25-9 0-15,-25 9 0 0,29-18 0 0,-29 18 0 16,29-25 0-16,-29 25 0 0,27-21 0 0,-27 21 0 15,20-16 0-15,-20 16 0 0,0 0 0 16,0 0 0-16,0 0 0 0,0 0 0 0,0 0 0 16,0 0 0-16,0 0 0 0,0 0 0 0,0 0 0 15,0 0 0-15,13 20 0 0,-17 0 0 0,-1 2 0 16,0 2 0-16,-1 0 0 0,1 4 0 0,-2-3-44 16,6 8-42-16,1-33-102 0,2 53-249 0,-3-32-166 15,5-3 20-15,5 5 478 0</inkml:trace>
  <inkml:trace contextRef="#ctx0" brushRef="#br2" timeOffset="289367.322">3087 14054 1347 0,'0'0'56'0,"0"0"-40"16,30-5 2-16,-8 0 6 0,3-2 9 0,8 4-1 15,2-4-2-15,7 5-2 0,4-3 6 0,7 4 4 16,3-5 1-16,9 5-2 16,2-4-6-16,10 3-4 0,5-6-4 0,9 2-4 15,4-3 3-15,7-1 1 0,9-2-15 0,5-2 26 16,7-1-32-16,6-3 20 0,3-2-10 0,4 0-3 16,2 0 6-16,5 1-4 0,3 1 2 0,-4 1-3 15,3 1 0-15,2 3-6 0,-1 1 3 0,-2 1-4 16,0 0 2-16,-1 3-3 0,-3-2 0 15,-3 3-5-15,-1-1-3 0,-7 0-3 0,-2 2-2 16,0 0-2-16,-7-1-1 0,-5-1-10 0,-5 1-5 16,-6-3-8-16,-2 3-9 0,-11-6-20 0,0 10-40 15,-20-17-78-15,11 22-194 0,-21-9-177 0,-12-4 40 16,-1 14 466-16</inkml:trace>
  <inkml:trace contextRef="#ctx0" brushRef="#br2" timeOffset="290164.8127">4368 14539 1175 0,'0'0'93'16,"-2"-23"-15"-16,-1 6-2 0,3 17 1 16,5-28 3-16,-5 28-12 0,9-26-8 0,-9 26-15 15,6-24-6-15,-6 24-12 0,2-19-2 0,-2 19-3 16,0 0 3-16,0 0 0 0,0 0-1 0,0 0-7 15,0 0-7-15,0 0-7 0,-17 19-5 0,17-19 2 16,-19 37-5-16,5-13 7 0,-2 4-4 16,-1 1-8-16,-1 0 24 0,1 3-24 0,-1 0 24 15,0 3-11-15,1 0-6 0,1 0 9 0,2-2-7 16,3-3 7-16,5-4-6 0,3-6 3 0,3-20-5 16,8 29 4-16,-8-29-2 0,29 12 1 0,-5-13-1 15,4-5 0-15,4-5 3 0,4-6-2 0,5-4 3 16,3-4-4-16,2-2 2 15,-1-3-4-15,-4 1 7 0,-3-1-7 0,-4 2 6 16,-6 3-5-16,-4 2-13 0,-4 4 13 0,-20 19-11 16,24-28 23-16,-24 28-10 0,0 0 13 0,0 0-11 15,0 0-1-15,0 0 2 0,0 0-17 0,0 0 11 16,0 0-12-16,-7 33 21 0,0-9-6 0,0 1 11 16,1 2-10-16,3-2-3 0,2 1 3 0,1-4-4 15,3-2 4-15,3-2-1 0,-6-18 0 16,21 25-2-16,-21-25 2 0,30 12-4 0,-13-12 6 15,3-3 4-15,3-7 4 0,1-3 4 16,3-5-4-16,-1-5-11 0,-1-3 0 0,-1-4 0 0,-2-3 0 16,-3 2 0-16,-4 0 0 0,-4 0 0 15,-2 2 0-15,-6 1 0 0,-1 2 0 0,-5 2 0 16,0 1 0-16,-1 2 0 0,0 1 0 0,4 20 0 16,-6-33-30-16,6 33-13 0,1-23-11 15,-1 23-24-15,10-19-33 0,8 21-69 0,-18-25-137 16,19 16-240-16,3 0 32 0,-7-12 374 0</inkml:trace>
  <inkml:trace contextRef="#ctx0" brushRef="#br2" timeOffset="290539.7901">5269 14073 1505 0,'-22'-3'154'0,"22"3"-84"16,0 0-32-16,0 0-13 0,0 0-5 0,0 0 4 16,17-1 4-16,-17 1 1 0,28-10-6 15,-8 4-5-15,0-3-3 0,2 0-7 0,1-1-1 16,1 3 1-16,-4 1-2 0,0 1 2 0,-20 5-4 16,30-5-3-16,-30 5-1 0,21 4 0 0,-21-4-1 15,0 0 2-15,0 0 1 0,16 17 2 16,-16-17-1-16,0 0 1 0,-7 20-2 0,7-20 2 15,0 0-2-15,-21 24 0 0,21-24-2 0,-21 19 1 16,21-19-8-16,-28 21 5 0,28-21-2 16,-28 23 4-16,28-23 6 0,-19 23 2 0,19-23-2 15,-13 23 0-15,13-23-5 0,-2 22 0 0,2-22-3 16,7 17 1-16,-7-17-1 0,17 16 1 0,-17-16-1 16,34 8 3-16,-9-8-11 0,5-4-11 0,9 1-15 15,0-9-33-15,13 7-53 0,-10-20-111 0,24 10-370 16,-11-2 28-16,2-3 222 0</inkml:trace>
  <inkml:trace contextRef="#ctx0" brushRef="#br2" timeOffset="291102.3083">6269 14199 1246 0,'0'0'231'0,"-14"-29"-112"0,14 29-30 15,-4-28-8-15,4 28-18 0,0 0-16 0,-4-18-12 16,4 18-14-16,0 0 1 0,0 0-9 0,0 0-2 15,0 0-4-15,0 0-4 0,-11 22 0 0,11-22-1 16,-8 36-2-16,1-10 5 0,0 5-8 0,-3 4 10 16,-1 3-7-16,-2 4 6 0,-3 2-2 0,-1 2 8 15,-2 1-6-15,-1-4-3 0,0 2 9 16,-1-3-18-16,4-5 14 0,2-5-8 0,6-8 0 16,3-5 0-16,6-19 0 0,-4 18 0 0,4-18 0 15,0 0 0-15,0 0 0 0,0 0 0 16,23-17 0-16,-23 17 0 0,28-39 0 0,-9 11 0 15,1-4 0-15,1-5 0 0,0-3 0 0,0 2 0 16,1-5 0-16,0 2 0 0,-3 0 0 0,0 1 0 16,-1-2 0-16,-1 0 0 0,0-3 0 15,0 2 0-15,1 2 0 0,0 6 0 0,-1 6 0 16,-1 8 0-16,-16 21 0 0,23-19 0 0,-23 19 0 16,0 0 0-16,0 0 0 0,17 20 0 0,-11-3 0 15,-1 7 0-15,-1 6 0 0,-3 5 0 0,-1 5 0 16,-1 4 0-16,-1 3 0 0,-2 0 0 0,0 3 0 15,1-3 0-15,0 1 0 0,-2-4 0 16,2-1 0-16,-2-4 0 0,4-3-29 16,-4-6-27-16,7 5-71 0,-2-35-36 0,0 49-148 15,0-49-279-15,0 0 57 0,-4 23 296 0</inkml:trace>
  <inkml:trace contextRef="#ctx0" brushRef="#br2" timeOffset="291258.5583">6220 14416 1894 0,'-36'17'116'0,"36"-17"-79"16,0 0-37-16,0 0 0 0,0 0 0 0,0 0 0 15,0 0 0-15,29 12 0 0,-4-18 0 0,7-3 0 16,8-2 0-16,0-7-54 0,13 7-66 16,-11-19-79-16,30 12-324 0,-15-7-84 0,10-4 64 15</inkml:trace>
  <inkml:trace contextRef="#ctx0" brushRef="#br2" timeOffset="292696.0843">11662 12761 1099 0,'0'0'92'0,"28"-23"-22"16,-28 23-1-16,22-18 17 0,-22 18-12 0,0 0-4 15,0 0-1-15,0 0-21 0,0 0-2 0,0 0-18 16,0 0-19-16,-31 9 2 0,10 4 4 0,0 4 9 16,-4 1-1-16,0 4 5 0,1-2-9 0,2 3 2 15,4-2-7-15,3-2 1 0,3-2-9 16,12-17-1-16,-7 26-5 0,7-26 1 0,10 19-2 15,-10-19 3-15,25 16-2 0,-5-10 1 16,4-3-1-16,3-2 1 0,3-1 0 0,2-1 1 16,2 0-1-16,1 1 2 0,-3 0 1 0,-1 1-1 15,-6 2-1-15,-4 0 0 0,-21-3-2 0,27 11 3 16,-27-11 1-16,0 0 2 0,5 23-1 16,-5-23 2-16,-14 27-4 0,0-10 2 0,-5 1-4 15,-4-1 1-15,-4 1-6 0,-1 0 0 0,1-2 0 16,2 0 1-16,5-3-3 0,20-13-6 0,-22 14-22 15,22-14-21-15,0 0-33 0,0 0-26 0,28-2-43 16,-17-21-87-16,29 2-279 0,-1 4 2 0,-2-14 292 16</inkml:trace>
  <inkml:trace contextRef="#ctx0" brushRef="#br2" timeOffset="292883.5698">12405 12742 1679 0,'-28'-6'129'0,"28"6"-61"0,-30 4-29 15,30-4-6-15,-33 12-12 0,15-2-6 0,-1 5-9 16,-1 3-1-16,1 5-5 0,-1 3 2 0,4 4-6 16,1 2 4-16,2 1-2 0,4 2 2 15,1-1-15-15,2-3 0 0,6 2-26 0,-1-12-33 16,11 6-35-16,-10-27-73 0,27 33-241 0,-27-33-147 16,27 18 52-16,-2-7 475 0</inkml:trace>
  <inkml:trace contextRef="#ctx0" brushRef="#br2" timeOffset="293086.7075">12388 12479 1247 0,'0'0'295'0,"-19"-2"-236"15,19 2-32-15,0 0-12 0,0 0-5 0,0 0-1 16,0 0 5-16,25 2 8 0,-25-2 0 15,33-6-4-15,-14 3-5 0,0-2-11 0,-1 0-4 16,1-2-20-16,4 4-27 0,-23 3-37 0,43-9-60 16,-43 9-65-16,37-9-139 0,-18 13-137 15,-19-4 88-15,34 14 399 0</inkml:trace>
  <inkml:trace contextRef="#ctx0" brushRef="#br2" timeOffset="293399.8184">12662 12755 1376 0,'0'29'133'0,"-22"-15"-23"0,14 10-27 0,8-24-23 16,-25 37-6-16,25-37-10 0,-22 33-12 0,22-33-10 16,-15 28 4-16,15-28-15 0,-9 20-4 0,9-20-5 15,0 0-2-15,3 20 0 0,-3-20-1 0,0 0-2 16,0 0 2-16,26-2 1 16,-26 2 1-16,29-17 1 0,-10 3-1 0,3-2 2 15,-2-2-3-15,5-4 5 0,-5 3 1 0,0-3 10 16,-1 2 0-16,-3 0 6 0,-16 20-3 0,28-31-18 15,-28 31-1-15,23-24 0 0,-23 24 0 0,21-16 0 16,-21 16 0-16,0 0 0 0,22-7 0 0,-22 7 0 16,0 0 0-16,17 17 0 0,-17-17 0 0,13 26 0 15,-7-6 0-15,0 4 0 0,-3 2 0 16,-1 3 0-16,-2 0 0 0,0 3 0 0,-1-4-20 16,2 3-50-16,-6-10-50 0,19 17-144 0,-21-18-353 15,14 0 26-15,-3-2 227 0</inkml:trace>
  <inkml:trace contextRef="#ctx0" brushRef="#br2" timeOffset="296029.7337">9250 13152 947 0,'0'0'191'0,"0"0"-89"0,-27-7-12 0,27 7 0 16,0 0 1-16,0 0-10 0,0 0-12 0,0 0-13 16,0 0-10-16,0 0-9 0,0 0 2 0,0 0-3 15,0 0-2-15,19-20-10 0,-19 20-10 16,31-17-10-16,-13 8-4 0,3-1 0 16,-1 0 0-16,1 2-8 0,1 3-12 0,-3-3-20 15,6 9-43-15,-25-1-57 0,46 3-156 0,-28-3-293 16,-18 0 43-16,30 15 318 0</inkml:trace>
  <inkml:trace contextRef="#ctx0" brushRef="#br2" timeOffset="296217.235">9175 13366 1934 0,'0'0'25'0,"0"0"-18"0,0 0-9 0,0 0 3 16,36-16-6-16,-8 7 16 0,6-1-14 0,6-3 22 15,5 2-24-15,2-4-2 0,6 2-31 0,-2-5-35 16,8 8-65-16,-11-20-100 0,26 10-331 16,-13 1-13-16,6-5 246 0</inkml:trace>
  <inkml:trace contextRef="#ctx0" brushRef="#br2" timeOffset="297482.8534">13443 12697 883 0,'0'0'168'16,"0"0"-40"-16,0 0-18 0,0 0-9 0,0 0-10 16,0 0-38-16,0 0 8 0,-16-18-28 0,16 18 11 15,0 0-5-15,0 0-7 0,0 0-6 0,0 0-6 16,0 0-6-16,0 0-7 0,0 0-3 0,0 0-2 16,-21 11-1-16,21-11-16 15,-14 19 33-15,14-19-32 0,-17 29 32 0,6-11-12 16,-3 1 1-16,2 1 9 0,-2-1-4 0,3 3 7 15,0-1-9-15,1 1 4 0,3-2-7 0,3 1 2 16,2-1-4-16,0 2 2 0,6-4-6 0,2 2 3 16,-6-20-4-16,23 29 2 0,-5-20-2 0,6-2 2 15,4-4-1-15,2-6-1 0,3-5 2 0,1-5-2 16,2-7 2-16,1-3-3 0,-1-2 5 16,2-3-7-16,0-1 6 0,-2-1-4 0,-3 2 3 15,-5 0-4-15,-5 3 5 0,-5 2-5 0,-4 4 5 16,-14 19-3-16,14-28-13 0,-14 28 14 0,0 0-14 15,0 0 15-15,0 0 0 0,-17-14-1 16,17 14 15-16,-18 15-16 0,18-15 16 0,-24 34-12 16,10-12 0-16,2 3 7 0,-1 3-3 0,3-2 6 15,2 1-8-15,3-3 2 0,3-2-8 16,5-3 2-16,-3-19-2 0,16 29 2 0,-16-29-1 16,30 18 4-16,-13-13 0 0,5-5 1 0,0-5-3 15,0-2-3-15,1-2 0 0,0-4 0 0,-2-1 0 16,-1-2 0-16,-4-2 0 0,0 0 0 0,-4-1 0 15,-1-2 0-15,-2 2 0 0,-2-1 0 0,-2 2 0 16,-3 1 0-16,1 0-1 0,-3 17-31 16,2-30-3-16,-2 12-9 0,0 18-49 15,1-35-11-15,-1 35-109 0,5-36-117 0,5 17-201 16,1 1 13-16,-5-10 373 0</inkml:trace>
  <inkml:trace contextRef="#ctx0" brushRef="#br2" timeOffset="297732.8828">14534 12113 1844 0,'0'0'44'0,"-26"1"-30"0,26-1-12 0,-19 9 2 16,19-9-1-16,-25 29 4 0,8-5-2 0,-2 9 9 15,-2 3-7-15,0 6 10 0,-2 4-4 16,2 3 6-16,-1 1-10 0,1 2 3 15,4 2-15-15,0-2 9 0,4 1 5 0,2-5-17 16,2-3 17-16,4-3-24 0,3-4-2 0,2-7-3 16,5-2-19-16,-1-8-14 0,11 2-59 0,-15-23-60 15,32 26-85-15,-32-26-288 0,22 0 22 0,1-3 222 16</inkml:trace>
  <inkml:trace contextRef="#ctx0" brushRef="#br2" timeOffset="297905.1489">14180 12471 1934 0,'0'0'113'0,"-31"-1"-113"0,31 1 0 16,-17-4 0-16,17 4 0 0,0 0 0 0,0 0 0 15,25-7 0-15,-3 0 0 0,10-3 0 0,9-1 0 16,6-2 0-16,3 0 0 0,2 3 0 16,-3-3-4-16,2 11-116 0,-17-18-117 0,17 20-397 15,-12-4 20-15,-3 4 177 0</inkml:trace>
  <inkml:trace contextRef="#ctx0" brushRef="#br0" timeOffset="301438.7605">7273 13426 1672 0,'0'0'293'0,"-26"0"-258"15,26 0-17-15,-25-9-8 0,25 9-3 0,0 0-2 16,-18-8-1-16,18 8-4 0,0 0-12 0,0 0-12 15,0 0-25-15,0 0-31 0,0 0-61 0,0 0-100 16,0 0-208-16,6-18-130 0,11 15 111 16,-5-19 468-16</inkml:trace>
  <inkml:trace contextRef="#ctx0" brushRef="#br0" timeOffset="302063.6876">7548 12859 1207 0,'0'0'57'16,"0"0"3"-16,0 0 9 0,0 0 15 16,0 0 5-16,0 0-21 0,0 0-21 0,0 0-16 15,-20 5-17-15,20-5-1 0,-25 19-1 0,25-19 8 16,-33 31 0-16,18-11 8 0,-5 1-7 0,4 5 3 16,1 1-9-16,0 2 3 0,-2 2-5 0,5-2 2 15,0 1-6-15,2-1 5 0,6-3-11 16,1 0 5-16,5-5-7 0,5-4-1 15,-7-17 0-15,28 26 0 0,-8-18-1 0,0-2 3 16,2-6-4-16,6-2 4 0,1-6-1 0,2-4-1 16,2-5 5-16,-2-2-8 0,2-5 6 0,0 0-4 15,-3-3 4-15,-2 2-5 0,-6 1 5 0,-4 1-5 16,-3 2 6-16,-3 4-5 0,-12 17 4 0,15-27-2 16,-15 27 1-16,2-16 1 0,-2 16 1 0,0 0 0 15,0 0-3-15,0 0-2 0,0 0-2 16,-18 15 2-16,18-15-3 0,-11 27 3 0,5-10-2 15,0 3 1-15,2 0-1 0,2 0 6 0,1 0-5 16,3-3 5-16,2-1-4 0,-4-16 2 16,12 25-1-16,-12-25 3 0,19 15-1 0,-19-15 4 15,27 9 0-15,-27-9-1 0,33 1 5 0,-16-5 0 16,-17 4 3-16,32-15 0 0,-32 15-9 0,27-29-4 16,-12 11 0-16,-2-3 0 0,1-1 0 15,-2-2 0-15,-2-6 0 0,1-2 0 0,-2 1 0 16,0 1 0-16,-1 3-5 0,-3 3-10 0,0 2-8 15,-4-2-13-15,3 2-8 0,-4-3-28 0,7 8-38 16,-14-16-81-16,7 33-270 0,15-30-93 0,-18 9 19 16,3 21 535-16</inkml:trace>
  <inkml:trace contextRef="#ctx0" brushRef="#br0" timeOffset="302454.3598">8140 12442 1781 0,'-18'1'45'0,"18"-1"-31"0,0 0-7 0,0 0 1 16,-5-19 5-16,5 19 1 0,0 0 2 15,20-24-4-15,-20 24-2 0,21-16-6 0,-21 16 2 16,24-15-2-16,-24 15 1 0,25-6 2 0,-25 6 0 15,25-1-1-15,-25 1-1 0,23 4-3 0,-23-4-2 16,22 12 2-16,-22-12-1 0,0 0 2 16,22 24-4-16,-22-24 3 0,4 24-2 0,-4-24 0 15,-4 32-1-15,-5-13 4 0,-2 2-5 0,-5 0 5 16,-3 4-5-16,-2 0 4 0,1 0-5 0,-2 1 6 16,1-3-5-16,3 1-6 0,1-6 23 0,5 1-20 15,12-19 26-15,-14 26-14 0,14-26-3 0,1 19-1 16,-1-19-4-16,17 11-1 0,-17-11 2 15,37 2 0-15,-10-5-2 0,7-6-4 0,6-1-18 16,2-10-23-16,11 10-108 0,-19-27-215 16,16 18-244-16,-7-3 13 0,-4-6 413 0</inkml:trace>
  <inkml:trace contextRef="#ctx0" brushRef="#br0" timeOffset="303065.6251">8316 13217 1545 0,'-41'1'73'0,"41"-1"-87"0,0 0-46 15,0 0-29-15,0 0-17 0,-3-17-7 0,3 17-8 16,0 0-36-16,19-4-95 0,-19 4-159 0,0 0 117 16,34-2 294-16</inkml:trace>
  <inkml:trace contextRef="#ctx0" brushRef="#br0" timeOffset="303645.3958">8637 12600 1320 0,'0'0'63'0,"-5"-17"-42"15,5 17-6-15,0 0 5 0,3-18 14 0,-3 18 11 16,0 0-3-16,0 0-7 0,0 0-12 0,-2 20-8 16,2-20 3-16,-6 24 4 0,0-5 4 0,1 4-11 15,-2 5 28-15,1 5-31 0,-4-1 24 16,1 7-14-16,-3-1-11 0,0 1 9 0,-3 4-10 16,0 3 7-16,-4-2-5 0,1 4 7 0,-1-4-10 15,0-1 7-15,1-7-11 0,1-3 3 0,5-6-5 16,2-5 3-16,10-22-6 0,-7 27 0 15,7-27-2-15,0 0 1 0,0 0 0 0,0 0 1 16,0 0 3-16,26-16 0 0,-12-3 7 0,2-8-5 16,5-5 7-16,1-5-8 0,1-3 7 15,1 0-7-15,-2-2 11 0,-2-1-4 0,-1 1-1 16,-2 1-10-16,-3 3 0 0,0 0 0 0,-2-3 0 16,-1 0 0-16,0-1 0 0,-3 2 0 0,1 6 0 15,1 4 0-15,-2 7 0 0,1 6 0 0,-9 17 0 16,13-19 0-16,-13 19 0 0,0 0 0 0,0 0 0 15,17 3 0-15,-17-3 0 0,17 13 0 16,-17-13 0-16,24 24 0 0,-24-24 0 0,30 35 0 16,-16-12 0-16,1 5 0 0,-2 1 0 15,0 5 0-15,0 0 0 0,-4 0 0 0,0 2 0 16,-3-3 0-16,-1 3-11 0,-4-2-25 0,0 3-17 16,-6-5-27-16,8 7-29 0,-13-13-12 0,14 13-80 15,-23-26-85-15,12 7-229 0,1-2 12 0,6-18 372 16</inkml:trace>
  <inkml:trace contextRef="#ctx0" brushRef="#br0" timeOffset="303786.0093">8701 13023 1576 0,'-38'-21'198'0,"38"21"-122"16,-25-16-23-16,25 16-14 0,0 0-6 0,0 0-11 16,0 0-10-16,-7-17-8 0,7 17-5 15,0 0-2-15,30-8-15 0,-9-2-18 16,13 8-51-16,-6-21-118 0,25 12-418 0,-7-8 19 15,12-2 169-15</inkml:trace>
  <inkml:trace contextRef="#ctx0" brushRef="#br0" timeOffset="304848.5082">10233 12898 1119 0,'-7'-21'122'0,"7"21"-42"15,0 0-11-15,0 0 0 0,6-25-1 0,-6 25-9 16,0 0-11-16,0 0-6 0,0 0-10 16,0 0-2-16,0 0-4 0,0 0-7 0,0 0-7 15,0 0-5-15,-11 18-8 0,11-18 2 0,-20 26-1 16,6-10 8-16,-2 5 0 0,1 3 9 0,-1 2-2 15,1 1 4-15,-2 0-2 0,5-2 1 0,2-2-7 16,3-3 1-16,7-20-9 0,-1 29-1 0,1-29-3 16,12 23 1-16,-12-23 1 0,24 13-1 15,-7-11 1-15,4 0 1 0,1-5-2 16,1-3 3-16,1-3-1 0,-1-5-2 0,2 1 2 16,-2-3-4-16,0-1 3 0,-2 0-1 0,-3-1 2 15,-2 1-3-15,-16 17 4 0,23-29-5 0,-23 29 3 16,12-20-1-16,-12 20 2 0,0 0-1 0,0 0 3 15,0 0 2-15,0 0-1 0,0 0 0 0,0 0-3 16,0 0-2-16,0 0-2 0,-11 20 2 16,11-20-1-16,-6 30 3 0,6-30-1 0,0 30 1 15,0-30-1-15,5 24 5 0,-5-24-5 0,0 0 4 16,17 20 2-16,-17-20 0 0,0 0 3 0,19 8 2 16,-19-8 2-16,0 0-1 0,22-11-13 15,-22 11 0-15,20-20 0 0,-20 20 0 0,21-28 0 16,-21 28 0-16,21-32 0 0,-12 15 0 0,-9 17 0 15,15-32 0-15,-15 32 0 0,9-25 0 16,-9 25 0-16,6-23 0 0,-6 23-18 0,5-23-26 16,-5 23-19-16,6-28-41 0,-6 28-60 0,7-36-135 15,-7 36-298-15,21-34 57 0,-10 6 323 0</inkml:trace>
  <inkml:trace contextRef="#ctx0" brushRef="#br0" timeOffset="305192.3139">10709 12438 1563 0,'0'0'47'15,"0"0"-36"-15,0-18 5 0,0 18 13 0,34-26 10 16,-8 12-1-16,-1-5-7 0,7 3-14 0,-3-3-5 15,0 2-8-15,-2 0 3 0,-2 4-2 0,-3 3 3 16,-2 4-4-16,-20 6 2 0,24-4 0 0,-24 4 4 16,0 0 9-16,0 0-2 0,0 0 2 15,-2 29-8-15,-9-10-3 0,-8 6-9 0,-2 2 5 16,-4 2-5-16,-2 1 6 0,-1 0-2 16,0 0 6-16,1-1-4 0,3-1 4 0,5-5-5 15,6-4 2-15,13-19-5 0,-9 28-1 0,9-28-1 16,12 17-3-16,-12-17 1 0,29 10 1 0,-8-9-3 15,3-5-6-15,4 1-15 0,-2-7-18 0,6 5-42 16,-11-12-60-16,18 22-128 0,-20-14-322 0,6 1 58 16,1 11 304-16</inkml:trace>
  <inkml:trace contextRef="#ctx0" brushRef="#br0" timeOffset="305676.6946">11099 12489 1206 0,'0'0'269'0,"-19"-5"-185"0,19 5-31 16,0 0-12-16,-18 8-6 0,18-8-11 0,-20 23-2 16,7-7-2-16,2 9 4 0,-4 1-6 0,2 3 4 15,-4 4-7-15,1 3-7 0,-2 1 24 0,1 4-26 16,-3 1 21-16,1 2-10 0,-2-2-10 15,2 0 8-15,-1 0-13 0,2-2 7 16,2-2-4-16,3-7 3 0,2-3-5 0,4-5 5 16,3-6-11-16,4-17 2 0,0 23 0 0,0-23-2 15,0 0 1-15,17 5 2 0,-17-5-1 0,18-11 0 16,-18 11 5-16,29-31-4 0,-10 5 4 0,-1-5-4 16,1-4 6-16,1-3-1 0,-1-3 9 0,-1 1-3 15,0 1 7-15,-1-2-8 0,-4 0-3 0,0-1-7 16,-1-3 0-16,-2 2 0 0,0-1 0 15,0 2 0-15,-2 1 0 0,3 6 0 0,-1 8 0 16,-2 9 0-16,-8 18 0 0,0 0 0 0,0 0 0 16,0 0 0-16,0 0 0 0,17-4 0 15,-17 4 0-15,6 24 0 0,1-7 0 0,-4 6 0 16,3 4 0-16,-2 3 0 0,0 5 0 0,0 3 0 16,-1 0 0-16,-1 3 0 0,-1 1 0 15,-3 2 0-15,1 0 0 0,-3 1 0 0,1 1 0 16,-1-3-15-16,-1 1-26 0,-2-8-1 0,2 3-28 15,-5-14-24-15,13 11-70 0,-20-27-157 0,15 9-251 16,2-18 17-16,0 0 383 0</inkml:trace>
  <inkml:trace contextRef="#ctx0" brushRef="#br0" timeOffset="305848.5564">10863 12920 1889 0,'-26'12'85'0,"26"-12"-38"0,0 0-26 15,0 0-16-15,0 0-5 0,0 0 0 0,0 0 0 16,0 0 0-16,34 6 0 0,-11-11 0 0,5-2 0 16,2-5-26-16,7 2-30 0,-5-9-54 0,16 17-96 15,-26-18-274-15,19 9-133 0,-3 0 61 16,-10-7 549-16</inkml:trace>
  <inkml:trace contextRef="#ctx0" brushRef="#br0" timeOffset="307145.6212">2503 13592 391 0,'0'0'44'0,"0"0"1"0,-18-7 19 0,18 7 22 15,0 0 9-15,0 0 4 0,-21-15 9 0,21 15 0 16,0 0 9-16,0 0-2 0,-22 2-9 0,22-2-7 15,0 0-23-15,0 0-17 0,0 0-19 0,0 0-11 16,0 0 1-16,0 0 5 0,18 9 2 0,-18-9-4 16,29-1-6-16,-8-3-6 0,1-5-6 15,4-2-6-15,4-2-3 0,0-1-5 16,3-1 0-16,0 0-2 0,2-1-3 0,-2 2-13 16,3 5-18-16,-4-5-41 0,8 16-66 0,-18-19-126 15,8 16-328-15,3 3 53 0,-10-6 330 0</inkml:trace>
  <inkml:trace contextRef="#ctx0" brushRef="#br0" timeOffset="307646.0803">3067 13032 1390 0,'0'0'57'0,"0"0"-38"0,0 0-2 16,0 0 17-16,27 17 14 0,-27-17 3 0,36 13-7 15,-15-2-16-15,3 3-10 0,3 3-7 0,0 3-2 16,-3 3-10-16,-2 4 5 0,-4 5-8 0,-5 3 6 16,-4 8 1-16,-8 0-33 0,-2 6 13 0,-10-2-39 15,0 6-4-15,-11-7 9 0,5 8-7 0,-7-5 21 16,2 0 1-16,-4-4 7 16,7-1-18-16,-5-13-16 0,9 4-48 0,-7-18-45 15,16 1-83-15,6-18-198 0,0 0 135 0,0 0 302 16</inkml:trace>
  <inkml:trace contextRef="#ctx0" brushRef="#br0" timeOffset="308053.9213">2504 12969 1050 0,'-28'31'102'15,"-9"-8"-6"-15,11 14-13 0,-7-3-31 0,6 11 9 16,-5 1-21-16,7 8 3 0,-3 5-6 16,8 4-32-16,3 0 18 0,8 0-24 0,4-3 2 15,7 0 13-15,8-2-16 0,4-3 9 16,14-1-17-16,8-9-6 0,14 4-30 0,-1-19-91 15,29 0-330-15,-2-5-62 0,3-16 124 0</inkml:trace>
  <inkml:trace contextRef="#ctx0" brushRef="#br0" timeOffset="308945.4868">9495 12889 1762 0,'0'0'72'0,"0"0"-42"0,0 0-14 15,0 0-6-15,0 0 3 0,17-14 2 0,-17 14-3 16,37-19-2-16,-10 7-8 0,4-2-3 0,4 0-9 15,6-1-14-15,-3-2-32 0,11 10-75 0,-17-22-184 16,13 17-304-16,-6-1 50 0,-8-2 353 0</inkml:trace>
  <inkml:trace contextRef="#ctx0" brushRef="#br0" timeOffset="312215.3054">3548 12789 406 0,'-41'-19'123'0,"17"4"-92"0,-1 0-15 0,-1 0 10 16,-1 0 9-16,-4 1 24 15,0 3 13-15,-4 0 5 0,-2 6-7 0,-2-1-20 16,-1 5-12-16,-3 0-2 0,0 5 3 0,-6-1 8 15,3 9 12-15,-5-2 1 0,6 9-14 0,-9-2 3 16,10 10-16-16,-8-3 2 0,10 9 5 0,-6-2-12 16,3 8 10-16,-2 2-16 0,1 10 2 0,-1 0-16 15,7 7 10-15,3 1-13 0,4 2 18 0,1 8 5 16,4 6-21-16,1-2 20 0,10 3-22 16,5-4-1-16,10 0 12 0,9-3-20 0,9-5 9 15,9-3-14-15,13-7-8 0,10-6 28 0,9-5-19 16,12-14 31-16,10-8-3 0,7-11-3 0,8-6 4 15,5-13-3-15,6-4-1 0,2-9-14 16,4-4 26-16,1-9-22 0,-4-7 23 0,0-10-3 16,3-3-11-16,-8-8 10 0,0-1-15 0,-13-5 6 15,-9 0-13-15,-9-4 5 0,-10 2 1 16,-9 1-16-16,-10 2 13 0,-13 8-12 0,-10 4 0 16,-15 3 10-16,-13 3-9 0,-10 6 5 0,-11 0-4 15,-9 5 4-15,-7 4-8 0,-8 3 5 0,-6 3-13 16,-6 6 1-16,-8 3-9 0,-2 9 2 0,-6 5-4 15,2 9 3-15,0 6 1 0,5 8-9 0,4 0-2 16,12 11-31-16,1-11-28 0,20 17-77 16,-11-20-116-16,20 8-260 0,16 6 43 0,12-28 391 15</inkml:trace>
  <inkml:trace contextRef="#ctx0" brushRef="#br0" timeOffset="312731.3693">2195 14546 938 0,'-22'16'255'0,"22"-16"-167"0,4-23-3 0,0-8-6 15,20-1 17-15,-3-25 1 0,21-1-32 0,4-23-5 16,18-7-34-16,12-17-4 0,13-9 6 16,10-8-11-16,11-3 8 0,9-3 4 0,10 0-8 15,2 5-8-15,5 7 6 0,7 2-11 0,-5 11-12 16,2 5 17-16,-4 5-20 0,-9 10-1 0,-7 6 14 15,-8 8-19-15,-10 9 12 0,-9 5-8 0,-12 8-14 16,-11 10 0-16,-14 2-17 0,-8 12-12 0,-14-4-44 16,3 20-62-16,-28-18-108 0,15 14-279 15,-24 11 25-15,3-17 296 0</inkml:trace>
  <inkml:trace contextRef="#ctx0" brushRef="#br0" timeOffset="314497.4587">3939 14743 552 0,'-21'0'79'16,"21"0"-49"-16,0 0 0 0,0 0 4 0,-19-4 18 16,19 4 9-16,0 0 5 0,0 0-7 0,0 0-5 15,0 0-9-15,0 0-5 0,0 0-5 0,0 0-6 16,0 0-8-16,0 0-4 0,0 0-8 15,0 0-3-15,0 0-1 0,0 0-2 0,0 0 3 16,0 0 0-16,0 0 3 0,0 0-1 0,0 0-5 16,0 0 0-16,0 0-4 0,22-15 1 0,-22 15 0 15,0 0 1-15,18-6-2 0,-18 6 2 16,0 0 0-16,19-11-1 0,-19 11 2 0,0 0-1 16,20-12-2-16,-20 12 3 0,0 0-3 0,0 0 2 15,17-17 1-15,-17 17 0 0,0 0 2 16,0 0 1-16,0 0-1 0,0 0 1 0,0 0-3 15,0 0-1-15,0 0 0 0,-21-10-3 0,21 10 3 16,0 0-1-16,-23 9 6 0,23-9 4 0,0 0 5 16,-21 10 4-16,21-10 5 0,0 0 1 0,0 0-3 15,0 0-8-15,0 0-7 0,0 0-7 0,0 0-1 16,0 0 7-16,0 0 4 0,0 0 6 0,23-10 3 16,-23 10-1-16,31-11-4 15,-13 5-2-15,5 0-5 0,1 1-1 0,3 3-1 16,1-1-2-16,4 1 2 0,2 1-1 0,4 1-2 15,3-2 1-15,4 2-1 0,4-1 0 0,3 0 0 16,5-5 9-16,5 0 4 0,2-4 5 0,7-1 3 16,3-2-19-16,8 1 31 0,2-4-34 0,7 3 28 15,0-4-19-15,4 2-8 0,2 0 2 16,-2 1-2-16,2 2 2 0,3 0-4 0,-1 1 4 16,-1 1-7-16,-2 1 3 0,-5 2-5 0,2 1 7 15,-2 0 0-15,-4 0 1 0,3 1 1 0,-8 0-5 16,-3 0 0-16,-1-1 0 0,-4 1 1 0,-2-2 0 15,-2 0 0-15,-4-4 3 0,-3 0-3 16,-2-1 3-16,-4 0-4 0,-3 0 3 0,-4-4-4 16,-5 1 5-16,-4 1-4 0,-3-3 3 15,-4 1-13-15,-2 5-24 0,-10-7-38 0,11 17-73 16,-24-21-109-16,-9 22-280 0,29-12 35 0,-29 12 314 16</inkml:trace>
  <inkml:trace contextRef="#ctx0" brushRef="#br0" timeOffset="315106.8291">7397 13216 883 0,'-19'-7'112'0,"19"7"-6"0,-24-9-23 0,24 9-10 16,0 0-11-16,0 0-8 0,-23-14-5 0,23 14-9 15,0 0-3-15,0 0-6 0,4-17-1 16,-4 17 3-16,22-18 7 0,-1 9-4 0,0-4 2 16,7 1-10-16,7-3-4 0,6 0-8 0,5-4-3 15,6 1-9-15,5-2 2 0,1-2-9 0,3 0 6 16,0 0-4-16,1 3 0 0,1 0-3 15,0 1 3-15,0-1-2 0,-1 1 5 0,-1 1-7 0,1 2-9 16,-5-3-17-16,4 5-6 0,-8-5-23 0,6 11-23 16,-13-16-56-16,18 21-90 0,-23-8-216 15,4-7-55-15,7 13 254 0</inkml:trace>
  <inkml:trace contextRef="#ctx0" brushRef="#br0" timeOffset="316138.1737">11575 14412 1152 0,'-9'-22'176'16,"9"22"-75"-16,-6-24-21 0,6 24-13 16,-14-28-8-16,14 28-16 0,-26-26-13 0,8 12-15 15,-6 2-3-15,-4 4-4 0,-4-1 6 0,-2 8 3 16,-3 1 3-16,2 5-2 0,0 3-2 0,1 5 2 16,-1 1-4-16,2 5 3 0,1 3-5 0,3 5 3 15,0 3-3-15,4 3 5 0,2 4-7 0,4 1-8 16,4 0 18-16,4 2-19 15,5-2 21-15,5-1-9 0,2 0-7 0,4-5 2 16,4-2-9-16,3-2 7 0,5-6-4 0,1-3 4 16,5-3-5-16,4-3 3 0,2-4 2 0,5-6 1 15,-1-4-6-15,2-6-1 0,2-5 0 0,-1-5 0 16,1-5 0-16,2-4 0 0,-3-7 0 0,1-5 0 16,-1-3 0-16,-2-3 0 0,-1-1 0 0,-1 0 0 15,-4 3 0-15,-2 4 0 0,-4 2 0 16,-2 6 0-16,-5 4 0 0,-2 5 0 0,-13 21 0 15,17-22 0-15,-17 22 0 0,0 0 0 0,0 0 0 16,0 0 0-16,0 17 0 0,-3 1 0 0,-2 11 0 16,0 7 0-16,-4 8 0 0,-2 4 0 0,0 0 0 15,-3 3 0-15,5-2 0 0,0-3 0 16,6-2 0-16,0-9-18 0,7 2-44 0,1-12-28 16,15 9-70-16,-20-34-113 0,38 28-324 15,-11-16 24-15,0-8 300 0</inkml:trace>
  <inkml:trace contextRef="#ctx0" brushRef="#br0" timeOffset="316606.8477">12377 14697 932 0,'0'0'293'0,"0"0"-154"15,0-20-33-15,0 20-18 0,0 0-21 0,0 0-16 16,-25 0-19-16,25 0-11 0,-28 1-4 0,11 3-1 16,-1-1 2-16,-2 5 4 0,0-2 0 0,0 3 4 15,-1 0-4-15,4 4 3 0,0-1-5 0,17-12-1 16,-23 24-8-16,23-24-2 0,-12 25-5 0,12-25-1 15,0 21-3-15,0-21 1 0,12 22-3 16,-12-22 4-16,20 18-3 0,-20-18 2 16,26 15-1-16,-26-15-2 0,32 11 3 0,-32-11-1 15,29 3 1-15,-29-3 0 0,22 2-2 0,-22-2 2 16,0 0-1-16,0 0 2 0,17-2-1 0,-17 2 3 16,0 0 1-16,0 0 2 0,0 0 0 0,0 0-5 15,0 0-2-15,-13 24-1 0,13-24-4 0,-16 32 1 16,6-13-7-16,-2 2 1 0,-1 1-6 15,1-1 3-15,-1 0-4 0,1-2 1 0,5-1-9 16,7-18-3-16,-7 21-21 0,7-21-17 0,0 0-17 16,0 0-6-16,25 1-10 0,-16-19-16 0,16 10-51 15,-9-23-112-15,7 0-183 0,12 7 21 16,-13-21 440-16</inkml:trace>
  <inkml:trace contextRef="#ctx0" brushRef="#br0" timeOffset="316794.7974">12632 14619 1410 0,'0'0'127'0,"0"0"-61"16,-17 13-21-16,17-13-14 0,0 0-7 0,-19 21-7 16,19-21 2-16,-15 28-6 0,8-10 1 0,-2 2-7 15,0 4 5-15,-2 3-5 0,0 2 6 0,-1 1-8 16,1 3 3-16,0 0-10 0,2-2 7 16,-1-1-9-16,1-4 1 0,2-2-16 0,0-6-18 15,9 3-54-15,-2-21-19 0,5 26-67 0,-5-26-85 16,0 0-229-16,0 0-2 0,17-19 360 15</inkml:trace>
  <inkml:trace contextRef="#ctx0" brushRef="#br0" timeOffset="316982.3256">12589 14780 1481 0,'-18'-3'182'0,"18"3"-107"15,0 0-39-15,0 0-11 0,0 0-10 0,0 0-8 16,0 0-1-16,0 0 1 0,0 0 1 0,20 0-1 15,-20 0-2-15,35-9-3 0,-15 1-1 0,2 1-10 16,1 2-11-16,-1-3-16 0,5 7-24 0,-10-8-22 16,8 15-33-16,-25-6-54 15,43-1-90-15,-43 1-184 0,28-8-37 0,-4 14 297 16</inkml:trace>
  <inkml:trace contextRef="#ctx0" brushRef="#br0" timeOffset="317482.405">12993 14556 1246 0,'-27'-17'143'0,"27"17"-32"0,0 0-28 16,-10 18-19-16,10-18-2 0,-13 24-47 0,13-24 24 15,-17 39-36-15,7-15 10 0,2 3 7 0,-2 1-6 16,0 1 8-16,-2 1-6 0,2 3 6 16,-2-3-7-16,2 0 6 0,1-3-10 0,0-6 0 15,6-2-6-15,3-19-2 0,-4 23-5 0,4-23-1 16,0 0-2-16,0 0 0 0,0 0 1 15,25 1-8-15,-25-1 1 0,27-27-3 0,-9 7-1 16,-1-5 1-16,3 0 1 0,-2-4-5 0,2 4 10 16,-2-2 0-16,-4 3 9 0,-1 1-4 0,-4 1 6 15,1 4-5-15,-10 18 5 0,12-25-3 0,-12 25 9 16,0 0 5-16,0 0 4 0,0 0 1 0,0 0-8 16,0 0-5-16,-18 9-6 0,18-9 0 0,-15 33-1 15,9-14 4-15,-1 1 0 0,0-1 4 16,2-2-4-16,5-17 3 0,-3 25-6 15,3-25 3-15,0 0-2 0,14 18 4 0,-14-18-1 16,18 0 5-16,-18 0 2 0,29-13 3 0,-11 0 3 16,7-3-1-16,0-5 3 0,3-1-3 0,2-3 3 15,-3 1-13-15,3 0-6 0,-4 1 0 0,-1 1 0 16,-1 4 0-16,-3 2 0 0,-3 3 0 16,-18 13 0-16,27-18 0 0,-27 18 0 0,0 0 0 15,17-6 0-15,-17 6 0 0,0 0 0 0,0 0 0 16,-1 19 0-16,1-19 0 0,-2 28 0 0,1-11 0 15,-1 0 0-15,-1 1 0 0,1-1 0 0,-1 0 0 16,1 0 0-16,2-17 0 0,-1 29-21 16,1-29-35-16,1 28-29 0,-1-28-42 0,11 27-85 15,-11-27-102-15,0 0-257 0,21 13 56 16,-21-13 370-16</inkml:trace>
  <inkml:trace contextRef="#ctx0" brushRef="#br0" timeOffset="317826.9513">14592 14358 1660 0,'0'0'34'0,"0"0"-33"0,21-11 0 16,-2 5-1-16,5-3 4 0,3-2-2 0,1-1 0 15,0-1-20-15,3 5-20 0,-7-8-21 0,8 12-24 16,-15-10-25-16,11 16-43 0,-28-2-82 15,20-18-238-15,-20 18 36 0,0 0 328 0</inkml:trace>
  <inkml:trace contextRef="#ctx0" brushRef="#br0" timeOffset="317967.5743">14526 14567 1704 0,'-20'6'90'15,"20"-6"-57"-15,0 0-4 0,0 0-10 16,-11 18 6-16,11-18-21 0,17 2 16 0,-17-2-19 15,35-6-12-15,-11 0 28 0,7-3-31 0,2-3 26 16,2 0-33-16,-1-5-27 0,8 6-53 0,-12-15-55 16,20 24-82-16,-24-20-210 0,12 8-60 0,3 6 100 15</inkml:trace>
  <inkml:trace contextRef="#ctx0" brushRef="#br0" timeOffset="318451.9754">15542 14372 1825 0,'0'0'56'0,"0"0"-37"0,0 0-13 16,0 0 8-16,36-16 6 0,-4 9 1 0,2-2-3 16,5 2-9-16,3 0-3 0,2 2-6 0,4-1 1 15,-1 1-3-15,-1 1-4 0,1-2-6 0,-1 3-5 16,0-2-6-16,4 2 0 0,1-5-2 15,7 4-12-15,-1-10-28 0,9 11-42 0,-14-18-70 16,25 24-116-16,-17-14-252 0,-1-4 39 0,7 12 350 16</inkml:trace>
  <inkml:trace contextRef="#ctx0" brushRef="#br0" timeOffset="319248.8535">17174 13961 1012 0,'-4'-28'123'15,"4"28"-60"-15,10-19-32 0,-10 19 22 0,10-20-14 16,-10 20 13-16,0 0 2 0,0 0 1 16,7-21 10-16,-7 21 3 0,0 0-7 15,0 0-13-15,0 0-15 0,-21 12-10 0,21-12-7 16,-22 18 1-16,22-18-1 0,-26 33-13 0,9-13 28 16,-2 7-29-16,0 2 26 0,-2 5-8 0,1 2-6 15,0 3 9-15,2-2-8 0,2 2 3 0,3-4-11 16,2 0 3-16,6-2-9 0,5-4 3 0,4-4-5 15,5-4 5-15,6-3-5 0,3-3 2 16,4-2-1-16,2-3 1 0,4-5 0 0,5-5 0 16,2-3-1-16,2-3-2 0,1-7 3 0,-2-2-1 15,2-5 1-15,-4-3-3 0,0-2 4 0,-3-2-3 16,-4 1 3-16,-1-2-3 0,-3 1 4 16,-1 1-5-16,-4 3 4 0,-2 2-6 0,-5 4 5 15,-11 17-3-15,14-25 4 0,-14 25-3 0,0 0 4 16,0 0 0-16,0 0-1 0,0 0 2 15,0 0-6-15,0 0 2 0,0 0-2 0,-7 30 1 16,3-10-1-16,1 4 2 0,-1 1-5 0,2 3 6 16,0 0-3-16,4 0 5 0,1-3-6 0,3-1 4 15,3-1-3-15,2-2 3 0,-11-21-3 0,28 29 3 16,-28-29 0-16,34 11 0 0,-15-10 1 0,4-4 1 16,1-5 4-16,-1-2 0 0,0-7 7 15,-1-3-10-15,-3-2-4 0,-2-3 0 0,-3-3 0 16,-4 0 0-16,-1-1 0 0,-3 0 0 15,-2 2 0-15,-3 2 0 0,-1 1 0 0,-3 0 0 16,0 2 0-16,0 1 0 0,0 2 0 0,0 2 0 16,3 17 0-16,-2-32-5 0,2 32-18 0,2-26-13 15,-2 26-24-15,9-22 11 0,-9 22-62 0,18-28-13 16,9 27-136-16,-17-18-328 0,10-2 66 16,6 8 254-16</inkml:trace>
  <inkml:trace contextRef="#ctx0" brushRef="#br0" timeOffset="319655.0973">18097 13390 1311 0,'0'0'161'0,"0"0"-122"0,0 0-6 0,0 0 23 16,30-14 12-16,-30 14-3 0,34-17-11 16,-15 5-16-16,1 6-11 0,-1 0-21 0,0 1 9 15,-1 3-17-15,-18 2 11 0,28 2 9 16,-28-2-15-16,17 8 11 0,-17-8-11 0,10 18-3 16,-10-18 4-16,2 22-4 0,-2-22 3 0,-4 27-2 15,4-27 1-15,-13 31-1 0,4-13 2 0,-2-1-3 16,-3 3 6-16,0-2 1 0,-1 1 5 0,-1-2-4 15,2 1 3-15,-1-1-6 0,2 0 4 16,13-17-4-16,-19 27 1 0,19-27-2 0,-6 19-1 16,6-19-4-16,0 0 2 0,8 19-3 0,-8-19 1 15,0 0 0-15,25 14 0 0,-25-14 0 0,32 1-2 16,-13-5-8-16,3-2-11 0,5-1-13 0,2-3-7 16,10 3-13-16,-4-9-30 0,16 14-40 0,-14-25-98 15,27 16-267-15,-11-1-41 0,-2-6 152 0</inkml:trace>
  <inkml:trace contextRef="#ctx0" brushRef="#br0" timeOffset="320186.4423">18883 13647 1322 0,'0'0'112'0,"-3"-32"-25"0,3 32-20 15,-2-25 9-15,2 25-10 0,0 0-13 0,0 0 0 16,0 0-21-16,0 0-16 0,-15 21-11 16,15-21-1-16,-13 39 0 0,4-11 5 0,-2 5-2 15,-1 4 8-15,1 5-8 0,-1 4 7 0,0 3-12 16,-2 2-5-16,-1-1 20 0,-2 6-21 0,-3-3 22 15,1 0-7-15,0-1-10 0,0-1 12 0,0-5-11 16,1-3 8-16,1-8-6 0,5-6 3 0,3-9-2 16,9-20 1-16,-10 22-4 0,10-22-1 0,0 0 0 15,0 0 1-15,0 0-1 16,0 0 1-16,12-28-2 0,-6 10 0 0,1-9 0 16,3-6 0-16,1-9 0 0,5-4 0 0,2-4 0 15,2-5 0-15,3-3 0 0,1-1 0 0,2-5 0 16,3-3 0-16,0-2 0 0,4-2 0 0,1 1 0 15,1 5 0-15,3 7 0 0,-1 12 0 0,-2 13 0 16,-5 11 0-16,-5 11 0 0,-8 6 0 16,-17 5 0-16,25 4 0 0,-25-4 0 0,14 22 0 15,-8-2 0-15,-1 9 0 0,-1 5 0 0,-4 4 0 16,-1 5 0-16,-3 2 0 0,-1 3 0 0,2 3 0 16,-2 1 0-16,1 1 0 0,2 1 0 0,-3 0 0 15,2-1 0-15,-2-1 0 0,3 3-25 0,-3-5-11 16,3 0-10-16,-2-8-9 0,4 2-37 15,-8-21-64-15,21 10-269 0,-13-33-170 16,-1 27 63-16,1-27 448 0</inkml:trace>
  <inkml:trace contextRef="#ctx0" brushRef="#br0" timeOffset="320389.505">18676 14027 1941 0,'-21'11'73'0,"21"-11"-51"0,-19 9-15 0,19-9-6 16,0 0-1-16,17 2-1 0,-17-2 1 0,37 0 2 16,-9-5-3-16,6-1-4 0,7-2-10 15,4-2-11-15,2-2-20 0,8 4-10 0,1-7-23 16,11 9-25-16,-8-16-58 0,25 24-200 0,-12-13-192 16,1-4 37-16,7 14 400 0</inkml:trace>
  <inkml:trace contextRef="#ctx0" brushRef="#br0" timeOffset="320826.9899">20262 13824 1222 0,'-30'-15'231'0,"30"15"-108"0,-23 3-39 16,23-3-19-16,-29 7-20 0,29-7-10 0,-36 16-10 15,16-4-2-15,-2 0-7 0,0 3 1 16,1 1-5-16,2-1 2 0,2 0-4 0,17-15-1 16,-23 24-7-16,23-24-16 0,0 0 28 0,-2 22-30 15,2-22 31-15,0 0-15 0,22 14-1 16,-22-14 3-16,24 6-1 0,-24-6 1 0,33 3 1 15,-14-4 1-15,-2-1 1 0,4 1 4 0,-2 0-2 16,0 0-1-16,-2 2 0 0,0 0-2 16,-17-1-1-16,30 6 3 0,-30-6-2 0,21 11 0 15,-21-11-2-15,13 17 5 0,-13-17-4 0,9 22 4 16,-9-22-3-16,0 28 1 0,0-28-2 0,-11 31 1 16,11-31-3-16,-19 30 2 0,19-30-4 0,-21 29 2 15,21-29-3-15,-28 32 0 0,14-15-5 0,14-17-5 16,-25 29-14-16,25-29-8 0,-20 23-18 0,20-23-25 15,-11 18-39-15,11-18-58 0,0 0-105 16,0 0-264-16,0 0 42 0,21 8 291 16</inkml:trace>
  <inkml:trace contextRef="#ctx0" brushRef="#br0" timeOffset="321030.1545">20584 13892 1205 0,'0'0'300'15,"-20"16"-171"-15,2-8-46 0,7 9-28 0,11-17 13 16,-29 34-44-16,14-15 18 0,3 7-15 0,-4 0-12 16,6 5 6-16,-4 0-11 0,1 3 4 0,1 0-10 15,-1 0 3-15,3-2-9 0,1-1 5 0,2-6-10 16,2-6-7-16,5-19-20 0,1 23-17 16,-1-23-43-16,0 0-44 0,39 8-124 15,-22-24-321-15,6-6 40 0,5 1 265 0</inkml:trace>
  <inkml:trace contextRef="#ctx0" brushRef="#br0" timeOffset="321452.0812">20744 13605 1349 0,'-8'33'410'15,"8"-33"-366"-15,0 0-28 0,0 0 0 0,0 0 5 16,0 0 6-16,0 0 3 0,25 15-5 15,-25-15-2-15,33 0-3 0,-16-2-4 0,2 1-1 16,-2 1-3-16,0 0-4 0,0 1-2 0,-17-1-2 16,28 6-1-16,-28-6-2 0,0 0 0 0,20 29-1 15,-20-29 0-15,0 33 0 0,-3-11 0 16,-3 4 0-16,-4 3 0 0,-4 4 0 0,-1 3 0 16,-4 4 0-16,-1 1 0 0,-2 2 0 0,1-1 0 15,-1-3 0-15,5-3 0 0,3-7 0 0,1-5 0 16,9-6 0-16,4-18 0 0,-2 23 0 0,2-23 0 15,0 0 0-15,20 4 0 0,-20-4 0 0,31-22 0 16,-10 2 0-16,3-8 0 0,3-5 0 16,4-3 0-16,1-3 0 0,0 3 0 15,-2 0 0-15,-2 1 0 0,-1 0 0 0,1 2 0 16,-1 0 0-16,0 5 0 0,-4 5 0 0,-4 8 0 16,-19 15 0-16,25-11 0 0,-25 11 0 0,0 0 0 15,0 22 0-15,-8-2 0 0,-3 9 0 0,-4 6 0 16,-4 5 0-16,-1 0 0 0,-1 2 0 0,-1-2 0 15,7 1-13-15,0-5-58 0,16 3-67 16,-1-39-128-16,-3 45-350 0,17-25 29 0,6-6 232 16</inkml:trace>
  <inkml:trace contextRef="#ctx0" brushRef="#br0" timeOffset="322232.1734">22120 13705 1556 0,'0'0'103'16,"0"0"-55"-16,0 0-12 0,-27-15-2 0,27 15-2 16,-22 1-3-16,22-1-5 0,-31 11-7 15,12 0-4-15,-1 2-4 0,-2 3 4 16,-1 2 0-16,0 4 5 0,-4 1-2 0,4 5 4 16,-3 2-4-16,1 1-11 0,3 2 22 0,-1 1-19 15,3-3 2-15,4 2-10 0,2-4 0 0,6-2 0 16,5-3 0-16,4-4 0 0,6-1 0 0,-7-19 0 15,23 26 0-15,-3-16 0 0,4-5 0 0,4-4 0 16,6-6 0-16,4-5 0 0,2-4 0 16,5-5 0-16,0-4 0 0,2-4 0 0,1-1 0 15,-4-2 0-15,-4 3 0 0,-7 1 0 0,-5 5 0 16,-6 4 0-16,-22 17 0 0,25-20 0 0,-25 20 0 16,0 0 0-16,0 0 0 0,0 0 0 15,0 0 0-15,0 0 0 0,0 0 0 0,-23 11 0 16,23-11 0-16,-18 25 0 0,8-8 0 0,0 6 0 15,4-1 0-15,-1 3 0 0,2 3 0 16,3-2 0-16,0 3 0 0,5 0 0 0,0-1 0 16,2-1 0-16,4-2 0 0,1-3 0 0,3-3 0 15,-13-19 0-15,32 25 0 0,-14-21 0 0,2-1 0 16,2-6 0-16,3-5 0 0,1-4 0 16,1-6 0-1,-1-4 0-15,-3-5 0 0,-1-2 0 0,-3-3 0 16,1-2 0-16,-2-1 0 0,-4 2 0 15,-1-1 0-15,-4 3 0 0,-1 1 0 0,-2-1 0 16,0 5 0-16,-4-2 0 0,3 3 0 0,-4-1-28 16,2 7-24-16,-6-2-15 0,3 21-23 15,-6-24-26-15,6 24-77 0,0 0-158 0,0 0-176 16,-19 2 12-16,19-2 408 0</inkml:trace>
  <inkml:trace contextRef="#ctx0" brushRef="#br0" timeOffset="322464.0937">23351 13071 1218 0,'-25'34'394'0,"-6"-23"-333"0,4 8-29 16,-4 3-18-16,3 7 5 15,-3 3-4-15,2 8-11 0,-2 5 26 0,6 3-25 16,-2 3 21-16,4 4-5 0,0-2-15 0,1 6 9 15,2 3-16-15,2 1 7 0,1 1-19 0,3-3 10 16,1 4-9-16,0-7-43 0,5 2-8 0,-11-15-81 16,20 14-70-16,-21-23-186 0,13-1-128 0,7 3 96 15,0-38 432-15</inkml:trace>
  <inkml:trace contextRef="#ctx0" brushRef="#br0" timeOffset="322683.801">22729 13679 1979 0,'-23'-1'68'15,"23"1"-68"-15,-19 1 0 0,19-1 0 0,0 0 0 16,0 0 0-16,20 1 0 0,2-2 0 0,11-2 0 16,10-3 0-16,6-4 0 0,4 0 0 0,3-1 0 15,0 0 0-15,0 2 0 0,2-1 0 0,1 4 0 16,2-1 0-16,4 4-11 0,-3-4-73 0,7 12-79 15,-23-22-256-15,15 15-195 0,-11-3 24 0,-6-5 425 16</inkml:trace>
  <inkml:trace contextRef="#ctx0" brushRef="#br3" timeOffset="328942.2237">11996 13586 1280 0,'-22'-10'48'0,"5"4"-26"0,-3 0-12 16,0 1-4-16,-4 2-2 0,-2 3-2 0,-5 1 0 15,-3 4-1-15,-3 2-2 0,-4 3 3 0,-5 3-4 16,1 0 8-16,-6 4 2 0,0 3 9 15,-6-5 5-15,1 7 11 0,-6-4 0 0,2 5 6 16,-3-1-13-16,1 3 1 0,-2 0-10 16,3 2 4-16,-2 4-5 0,4 0 4 0,1 4 4 15,1 3-31-15,4-1 25 0,4 6-26 0,5 0 5 16,6 3 11-16,4 2-13 0,6 1 10 0,4 0-10 16,4 0 9-16,6-1-10 0,3-2 7 0,5-1-12 15,3-3 10-15,4-3 6 0,3-4-21 0,6-4 29 16,2-3-29-16,5-6 13 0,4-4 2 0,2-3-1 15,1-5 3-15,4-2-4 0,-1-5 2 16,0-3-1-16,-2-3-3 0,-2-2 1 16,-2-4-8-16,-2 1-4 0,-19 8-5 0,22-22 6 15,-22 22 4-15,3-22 8 0,-3 22 1 0,-19-23 3 16,2 13 15-16,-6 0-16 0,-2 3 18 0,-6 2-15 16,-3 4 2-16,-3 3 8 0,-4 6-10 0,-1 2 22 15,1 8-13-15,-3-1 10 0,2 7 2 16,-1 4-6-16,0 4 6 0,-1 2-8 0,5 3 10 15,3 2-15-15,4 1 6 0,4 0-13 0,6-1 2 16,8-1-7-16,4-1 5 0,8 0-9 0,5-2 8 16,7 0-8-16,6-1-8 0,7-2 27 0,5 2-26 15,7-4 26-15,5-1-11 0,7-3-6 0,5-4 6 16,6-4-5-16,7-5 3 0,6-2-4 0,8-5 3 16,8-4-1-16,3-4 1 15,3-5 1-15,0-4-3 0,3-2 3 0,0-2-3 16,-2-2 3-16,0-1-3 0,-7 0 4 0,-3 0-5 15,-4 0-13-15,-8 1 30 0,-4 2-30 0,-4 2 31 16,-7 4-13-16,-4 2-3 0,-7 2 2 0,-5 3-1 16,-8 2 0-16,-4 1 0 0,-6 3-1 0,-23-4 1 15,28 11-1-15,-28-11-15 0,11 19 33 0,-11-19-31 16,-3 33 31-16,-5-14-14 0,-3 4-5 16,1 2 5-16,-1 2-5 0,1 0 5 0,3-2-3 15,4 0 4-15,6-1-4 0,5 1 4 0,8-1-5 16,7-1 3-16,6-1-4 0,6-2 4 0,9 0-4 15,5-4 4-15,10 0-3 0,8-3 2 16,5-2-3-16,8 0 3 0,4-1-2 0,6-3 1 16,5 0-2-16,2-1 1 0,4-4 0 15,4-6 1-15,0-6 3 0,2-3-4 0,0-5 4 16,0-4-3-16,0-4 5 0,0-3-6 0,-2-9 9 16,-1-4-9-16,-7-2 8 0,-6-3-8 0,-3 3 7 15,-7 1-9-15,-9 5-10 0,-5 3 24 0,-16 4-25 16,-7 7 28-16,-13 4-10 0,-9 8-3 0,-22 12 3 15,0 0 0-15,0 0 0 0,0 0-1 0,0 0-4 16,-31 28 1-16,8-4 15 0,-2 8-26 16,0 4 25-16,-2 6-23 0,0 2 5 15,2 2 8-15,4 0-7 0,6 1 8 0,7-2-9 16,7-2 8-16,8-2-9 0,10-3 8 0,10-3-6 16,12-4 6-16,11-3-5 0,12-4 5 0,11-3-5 15,7-8 4-15,15-3-3 0,7-5 2 0,10-5-2 16,7-4 0-16,5-4 1 0,4-4-2 0,4-4 3 15,6-2-2-15,-1-2 3 0,-1 0-6 16,4-3 6-16,-5 0-4 0,-1 0 5 0,-2 0-4 16,-9-1 3-16,-6 2-3 0,-4-1 4 0,-5 1-5 15,-8 3 5-15,-9 0-5 0,-9 3 0 0,-12 1-5 16,-5 3 1-16,-9 1-1 0,-9 4 4 16,-6 1-1-16,-9 5 4 0,-8 3-3 0,-7 4 0 15,-17-6 4-15,19 24-3 0,-14-5 6 16,-4 4-2-16,0 4 9 0,-1 4-5 0,2 2 7 15,1 4-9-15,2 0 6 0,3 1-9 0,4 0 4 16,8 0-6-16,5-1-10 0,9-2 24 0,8-1-24 16,6-6 24-16,11-1-11 0,8-7-5 0,7-3 4 15,12-5-3-15,9-4 3 0,8-7-1 0,9-4-1 16,6-1 0-16,4-4-2 0,7-1 1 0,6-6 0 16,3-3 3-16,5-6-2 0,-2-5-14 15,1-4 26-15,-2-2-24 0,-1-2 23 0,-1-3-4 16,-5-1-13-16,-3-2 6 0,-1-2-12 15,-8 1 6-15,-6 0-8 0,-5 3 10 0,-6 1-9 16,-11 6 10-16,-9 2-7 0,-12 6 7 0,-12 3-2 16,-13 6 6-16,-9 4-3 0,-13 6 4 0,-8 4-3 15,-17 3 2-15,0 0 3 0,8 17 2 0,-13 0 9 16,-5 5-4-16,0 3 7 0,-2 4-9 16,1 2 2-16,0 1-9 0,5 2 3 0,4 0-7 15,4 0 7-15,7 0-7 0,5-2 6 0,9-3-5 16,8-2 5-16,9-5-4 0,10-5 4 0,8-6-4 15,10-7 2-15,8-6 0 0,6-6-2 0,10-9 2 16,4-5-4-16,6-6 2 0,5-5-4 16,2-7 8-16,6-4-7 0,-5-6 10 15,0-4-12-15,-2-3 11 0,-1-2-12 0,-4 1-6 16,-3-2 22-16,-8 1-19 0,-6 1 20 0,-6 0-2 16,-7 1-12-16,-9 1 10 0,-4 2-10 0,-10 4 11 15,-6 3-10-15,-9 6 9 0,-6 7-7 0,-8 8 8 16,-7 6-5-16,-14 20 10 0,9-20 1 0,-9 20 1 15,0 0-2-15,-25-4-7 0,25 4-3 0,-25 15-5 16,25-15 4-16,-28 28-5 0,28-28 4 16,-20 32 0-16,20-32 1 0,-4 30-3 0,4-30 1 15,13 25 0-15,-13-25 1 0,41 13-1 0,-9-13 2 16,11-7-1-16,6-8-1 0,11-8 4 0,7-6-6 16,9-8 8-16,7-7 7 0,2-6-22 15,4-2 18-15,0-6-22 0,-5-1 3 0,-2 0 13 16,-7-4-13-16,-6 1 15 0,-8-1-12 0,-9-1 15 15,-9 3-3-15,-11-3-17 0,-7 1 17 16,-9 1-19-16,-5 0 9 0,-8 1 11 0,-4 1-9 16,-5 4 12-16,-6 0-7 0,-3 4 12 0,-3 1-7 15,-8 3 2-15,-2 5 22 0,-6 8-19 0,-5 9 22 16,-2 5-12-16,-1 7-7 0,-2 4-2 0,4 4-11 16,-1 5-1-16,4 3 0 0,3 3 0 0,3 3 0 15,6 2 0-15,3-1 0 16,22-9 0-16,-26 18 0 0,26-18 0 0,0 0 0 15,0 0-9-15,5 19-19 0,-5-19 16 0,26 4 7 16,-8-8 1-16,3-3 18 0,2-6-13 0,2-6-3 16,2-5 5-16,1-6-4 0,0-4 6 0,-2-5-8 15,-5-4 8-15,1-3-8 0,-6-2 8 0,-2-3-10 16,-7-1 12-16,-7 1-9 0,-6-1 10 0,-9-1 2 16,-6-2-20-16,-5 2 18 0,-11-1-19 15,-4 2 8-15,-8 1 7 0,-4 0-9 0,-8 2 9 16,-7 0-10-16,-6 6 9 0,-7 5-9 0,-4 7 7 15,-4 7-4-15,-3 7 3 0,0 7-1 0,-6 7 2 16,1 7 0-16,-1 5-2 0,-1 5 1 0,3 5-3 16,1 2 3-16,1 2-3 0,2 1 4 15,6 2-4-15,2-2 4 0,6 0-5 0,7-2 4 16,7-2-3-16,9-3 3 0,5-4-4 16,11-3 4-16,7-5-2 0,6-3 1 0,9-3 2 15,17 1-2-15,-19-9-1 0,19 9-1 0,-5-25-1 16,3 6-2-16,4-8 5 0,-1-3-5 0,0-4 3 15,-3-4-10-15,-1 1 2 0,-5-3-12 0,-8 2 8 16,-7 0 5-16,-9 4-21 0,-12 0 27 0,-9 4-23 16,-10 0 14-16,-10 3 7 0,-9 2-2 15,-10 6 9-15,-9 2 0 0,-9 6 5 0,-4 6 2 16,-7 4 4-16,-5 6 3 0,-5 3 0 16,-7 7 2-16,-5 4-5 0,1 5 2 0,-3 4-6 15,-1 3 3-15,5 3 9 0,0 3-24 0,2 0 20 16,7 5-22-16,2 2 3 0,4 1 6 0,10 3-8 15,2 0 8-15,5 2-9 0,7 0 9 0,7-1-10 16,7 0 11-16,9-2-12 0,10-3 11 16,8-1 9-16,9-3-21 0,9-6 21 0,6-7-22 15,8-5 7-15,7-7 4 0,22-15-2 0,-27 12-1 16,27-12-1-16,0 0-1 0,-15-23 4 0,12 2-3 16,-3-8-12-16,-1-3 24 0,-1-5-22 0,-5 1 24 15,-6 3-4-15,-5 2-5 0,-10 2 5 0,-9 3-3 16,-9 3 2-16,-9 5-4 0,-8 3 1 15,-4 3-4-15,-8 2 4 0,-7 5 0 16,-4 6 1-16,-8 4 2 0,-4 7-1 0,-4 5 2 16,-7 6-4-16,-3 7 5 0,-9 7-6 0,-2 4 7 15,-4 5 6-15,-2 3-19 0,2 2 17 0,-3 0-21 16,7-2 3-16,6 2 8 0,5 0-8 0,10-1 10 16,6-3-8-16,6-5 6 0,12-2-8 0,10-5 7 15,9-2-7-15,14-5 5 0,8-3-5 16,8-5-2-16,11-5-7 0,6-7 1 0,18-8-5 15,-17 6 3-15,17-6-5 0,0 0 4 0,0 0 1 16,0 0 7-16,2-20 7 0,-2 20-1 0,1-27 4 16,-1 27-4-16,-5-30 3 0,5 30-1 15,-15-29 1-15,15 29-2 0,-32-25 3 0,9 14-4 16,-4 0 3-16,-7 4-1 0,-5 2 3 0,-5 1-2 16,-4 4 2-16,-3 0 0 0,-4 1-3 15,-3 4 3-15,-6 5-3 0,-1 3 5 0,-3 4 1 16,-2 4 4-16,1 3 1 0,0 5 2 0,3 2 8 15,1 7-25-15,3-1 19 0,4 3-22 0,5 1 6 16,5-2 6-16,6 0-8 0,4-3 6 0,7-2-7 16,7-3 4-16,6-3-3 0,6-5 2 0,4-4-4 15,8-19-2-15,0 23-6 0,0-23-1 16,0 0-2-16,17 13 4 0,-17-13 3 16,0 0 3-16,21-10 4 0,-21 10 1 0,9-22 4 15,-8 5-4-15,-1-6 5 0,-4-2-5 0,-2-3 4 16,-4-1-3-16,-4 4 5 0,-6 2 0 0,-5 0 6 15,-7 3-2-15,-4 2 3 0,-4 1-6 0,-8 4 1 16,-3 2-4-16,-5 3-3 0,-2 0 1 0,-2 2 1 16,-3 1-3-16,-4 3 3 0,-1 1-3 15,-4 3 1-15,-2 2 0 0,2 3 0 0,-1 3 0 16,1 1-4-16,2 2 3 0,-2 4-3 0,2 1 3 16,-1 1-3-16,3 3 4 0,2 1-5 0,2 1 6 15,2 3-5-15,5-2 6 0,3 1-9 0,7-5-4 16,7-1-11-16,4-8-8 0,13 1-29 15,-1-18-70-15,24 5-202 0,0 0-271 0,0 0 30 16,29-26 424-16</inkml:trace>
  <inkml:trace contextRef="#ctx0" brushRef="#br3" timeOffset="331241.2039">19860 16017 1165 0,'-1'-18'130'0,"1"18"-83"15,0 0-38-15,0 0-9 0,0-21 3 0,0 21 1 16,0 0 3-16,-4-23-2 0,4 23 1 0,0 0-4 15,-15-24 5-15,15 24 6 0,-27-13 14 0,27 13 11 16,-31-6 12-16,31 6 3 0,-37 3-1 0,19 8-3 16,-8-4-8-16,4 9-2 0,-3 0-10 15,3 4 0-15,-1 0-6 0,3 3 1 0,1 1-11 16,4-1 2-16,0 0-10 0,7-3 1 0,2-3-5 16,6-17 1-16,2 27-4 0,-2-27 2 15,0 0-1-15,29 18 1 0,-29-18 1 0,36-1 0 16,-13-5 1-16,2-3-1 0,2-3 2 0,2-2-4 15,1-2 4-15,-3-1-4 0,-1 3 2 0,-2 2 0 16,-3 2-1-16,-4 3 0 0,-17 7 0 16,22-3-1-16,-22 3-1 0,0 0 3 0,0 0-1 15,5 29 2-15,-9-9-2 0,-3 3 0 0,-3 3-2 16,-2 4 5-16,-5 1-5 0,-1 0 11 0,-3 2 1 16,0-2 10-16,-1 2-2 0,1-2 3 0,-3 0-5 15,3-1-25-15,-1-5 24 0,2 2-24 0,2-8 17 16,2-1 1-16,16-18-6 0,-21 26-2 0,21-26-2 15,0 0-1-15,0 0-3 16,0 0 3-16,0 0 0 0,0 0 0 0,25 7-3 16,-25-7-5-16,35-15-5 0,-12 1-12 0,5 2-6 15,0-9 5-15,7 7-61 0,-9-17-52 0,23 23-190 16,-11-15-281-16,-2-4 63 0,3 13 391 0</inkml:trace>
  <inkml:trace contextRef="#ctx0" brushRef="#br3" timeOffset="331413.102">20197 16243 1805 0,'0'0'145'0,"-35"10"-123"16,15-13-33-16,20 3-13 0,-30-8-8 15,30 8-7-15,-16-11-13 0,16 11-58 0,-11-23-114 16,11 23-355-16,19-30-5 0,-18 10 268 0</inkml:trace>
  <inkml:trace contextRef="#ctx0" brushRef="#br3" timeOffset="331913.1206">20461 16025 581 0,'0'0'193'16,"0"0"-19"-16,0 0-5 0,0 0-28 0,0 0-22 15,0 0-25-15,0 0-25 0,0 0-21 0,0 0-20 16,0 0-9-16,0 0-3 0,0 0 3 15,0 0 3-15,0 0 0 0,24 16-7 0,-24-16-1 16,22 9-3-16,-22-9 4 0,28 7 1 16,-11-4 0-16,0-1-4 0,3-2-3 0,0-4-3 15,1-1-1-15,1-2 0 0,1-2-4 0,-1 0 1 16,0-2-3-16,0-2 2 0,-4-2-1 0,-18 15 1 16,28-31-1-16,-28 31 2 0,13-28-1 0,-13 28 3 15,2-20-3-15,-2 20 3 0,0 0-3 0,-24-20 1 16,24 20-2-16,-30-7 1 0,12 5 1 0,-2 4-1 15,0 1 0-15,-1 3 1 0,-1 4 1 16,-1 1 1-16,2 3 7 0,-1 1-1 0,5 5 8 16,-1 1-4-16,2 2 3 0,2 0-10 15,0 1 3-15,5 0-9 0,1 2 3 0,2-3-5 16,4-3 3-16,2-3-3 0,0-17 1 0,10 24-3 16,-10-24-1-16,24 13-8 0,-24-13-6 0,36 0-12 15,-14-8-13-15,9 5-25 0,-6-16-43 16,17 17-73-16,-18-25-127 0,5 8-252 0,12 8 50 15,-11-13 411-15</inkml:trace>
  <inkml:trace contextRef="#ctx0" brushRef="#br3" timeOffset="332069.4226">21062 16169 1801 0,'-21'8'97'0,"21"-8"-51"0,-23 10-11 0,23-10-18 16,0 0-9-16,0 0-6 0,0 0-7 0,0 0-10 15,0 0-12-15,0 0-18 0,0 0-22 0,-13-24-54 16,13 24-114-16,0 0-261 0,18-17-87 0,-18 17 172 16</inkml:trace>
  <inkml:trace contextRef="#ctx0" brushRef="#br3" timeOffset="332522.4713">21699 16016 838 0,'0'0'299'15,"0"0"-148"-15,-28-16-52 0,28 16-17 0,-17-10-8 16,17 10-8-16,-18-9-13 0,18 9-11 0,-22-14-9 16,22 14-5-16,-28-14-1 0,28 14 1 0,-30-13 0 15,30 13 1-15,-32-9 2 0,32 9 0 0,-33 2-4 16,16 5-1-16,17-7-8 0,-33 20-1 0,33-20-9 15,-30 29 1-15,16-12-7 0,2 0-1 0,4 0-1 16,0 0 0-16,8-17 0 0,-6 29 0 16,6-29 0-16,6 22 0 0,-6-22 0 0,19 13 0 15,-19-13 0-15,35 4 0 0,-13-11 0 16,6 0 0-16,2-5 0 0,6-7 0 0,1-2 0 16,2-3 0-16,0-3 0 0,0 0 0 0,-3-1 0 15,-1 0 0-15,-4 3 0 0,-3 2 0 0,-2 2 0 16,-4 2 0-16,-5 5 0 0,-17 14 0 0,20-19 0 15,-20 19 0-15,0 0 0 0,0 0 0 16,0 0 0-16,0 0 0 0,-12 22 0 0,0-3 0 16,-3 10 0-16,-4 7 0 0,-2 8 0 0,-1 6 0 15,-1 3 0-15,1 1 0 0,2-1 0 0,1-4 0 16,6-9 0-16,4-9 0 0,7-7 0 0,2-24 0 16,13 28-85-16,-13-28-102 0,39-3-336 15,-19-6-124-15,5-8 58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0:54:56.78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1369 845 607 0,'0'0'130'0,"0"0"-17"0,0 0-20 16,0 0-4-16,0 0-9 0,0 0-3 0,0 0-9 15,0 0-14-15,0 0-6 0,0 0-10 16,0 0-13-16,0 0-9 0,0 0-8 0,0 0-11 16,0 0 5-16,-2 20 1 0,2-20 5 0,2 31-1 15,2-2 11-15,-3 9-5 0,3 6 13 0,-7 8-5 16,3 9-9-16,-7 4 24 0,3 3-19 0,-6 2 15 16,2 0-4-16,-4-4-20 0,1 2 13 0,-2-3-19 15,2 2 15-15,1-5-20 0,0-2 13 0,3-9-13 16,2-6 8-16,1-8 23 0,3-6-33 0,0-11 33 15,1-20-34-15,4 21 5 0,-4-21 2 0,0 0 1 16,0 0 0-16,0 0 4 0,0 0 3 0,7-23-28 16,-4-3 34-16,1-15-35 0,1-10 25 15,2-9 3-15,3-9-15 0,1-2 16 0,0-3-16 16,-3 1 16-16,0-2-17 0,-3 0 19 0,-2-3 2 16,1-4-15-16,1 2 13 0,1 2-16 0,1 3-5 15,3 9 17-15,2 1-12 0,6 5 11 0,7 12 7 16,1 7-11-16,3 7 11 0,3 3-13 0,-1 3-2 15,-1 2 2-15,-2 6-1 0,0 10-3 0,-3 3 4 16,-2 6-4-16,-1 4 2 0,-3 3 2 0,-2 8-1 16,-17-14 0-16,28 37 1 0,-16-10 0 0,-4 4 2 15,-4 4-11-15,-4 3 30 0,-6-3-19 0,-5 6-13 16,-6 4 23-16,-3 3-33 0,-5 5 19 0,-3-1 12 16,-2-2-18-16,-3-2 13 0,0-3-14 15,2-2-7-15,1-4 27 0,2-5-28 0,3-3 24 16,1-5-18-16,6-4-21 0,-1-10-16 0,19-12-33 15,-26 12-19-15,26-12-69 0,0 0-91 0,-24-12-261 16,24 12 52-16,4-37 373 0</inkml:trace>
  <inkml:trace contextRef="#ctx0" brushRef="#br0" timeOffset="421.8801">2220 512 1329 0,'-11'23'91'0,"5"1"-71"16,0 7-16-16,-1 12 7 0,-4-1 12 0,1 10 2 15,-9 5 18-15,2 6-1 0,-9 7-4 0,3 3 16 16,-5 4-19-16,4 2-9 0,-4 1 13 0,4-1-24 16,-4-3 12-16,2 0 4 0,-1-7-21 0,2 4 14 15,4-9-17-15,3-6 7 0,2-7-10 0,5-11 5 16,3-8-8-16,2-8 1 0,6-24-4 0,0 27 2 15,0-27-1-15,0 0-1 0,19 3-1 0,-19-3 1 16,30-25 2-16,-7-1-1 0,4-13 6 0,5-11-6 16,2-11 8-16,1-2-11 0,2 0 10 0,-3 1-11 15,-1 8 11-15,-3-1-9 0,-2 5 10 16,-1 1-9-16,-2 6-2 0,-3 3 20 0,-1 11-22 16,-2 6 23-16,-19 23-14 0,27-13 0 0,-27 13-1 15,0 0 0-15,18 15-2 0,-14 5-15 0,0 9 24 16,-2 7-23-16,-2 6 19 0,0 2-2 0,0 4-8 15,-2 3 6-15,2-1-7 0,0-2 5 0,2-3-14 16,5-1 4-16,4-1-18 0,5-5 2 0,7-1-20 16,1-16-8-16,10 5-29 0,-6-18-25 0,22 14-95 15,-19-29-35-15,23 10-130 0,-4-7-132 0,-12-25 253 16,18 18 248-16</inkml:trace>
  <inkml:trace contextRef="#ctx0" brushRef="#br0" timeOffset="781.2614">3044 1133 1649 0,'-20'-3'76'0,"-7"-1"-34"0,3 2-18 16,-3 0 4-16,2 5-4 0,-3 0 0 0,0 7 0 15,-4 1-4-15,1 7 0 0,-3 5 10 0,3 5-27 16,0 3 22-16,1 6-19 0,2 2 5 0,2 6 7 16,0 0-12-16,4 2 7 0,3-6-12 0,5 0 2 15,7-2-3-15,5-1 0 0,4-6 0 0,7-4 0 16,3-4 0-16,6-6 0 0,4-4 0 0,3-7 0 15,6-7 0-15,2-5 0 0,2-6 0 16,0-3 0-16,1-11 0 0,-5-2 0 0,0-4 0 16,-5-6 0-16,0 1 0 0,-1-5 0 15,0 1 0-15,-2-3 0 0,-4 1 0 0,-2 3 0 16,-3 2 0-16,-3 2 0 0,-4 3 0 0,-3 2 0 16,-2 6 0-16,-1 3 0 0,-1 21 0 0,0 0 0 15,0 0 0-15,0 0 0 0,0 0 0 0,0 0 0 16,-14 37-12-16,5-2-19 0,-1 7 14 0,-2 5 5 15,1 3-12-15,2-2-3 0,4 0-18 16,1-5-12-16,10 3-42 0,-6-14-26 0,21 19-67 16,-18-27-71-16,29 15-131 0,-4-6-104 15,-5-21 248-15</inkml:trace>
  <inkml:trace contextRef="#ctx0" brushRef="#br0" timeOffset="1125.0166">3717 1156 1476 0,'-53'18'120'15,"23"3"-81"-15,-11-1 15 0,9 8-32 0,-9-5 34 16,7 7-5-16,-2-4-15 0,4 4 2 0,4-5-16 16,5 1-1-16,7-4-14 0,16-22 0 15,-15 30-9-15,15-30 4 0,1 24-5 16,-1-24 1-16,17 22-1 0,-17-22 2 0,30 17-1 15,-9-11 1-15,2 0-1 0,3-5 0 0,0 1 1 16,0 1 1-16,-1-3-2 0,0 1 2 0,-3 0-2 16,-2 1 0-16,-3 0 3 0,-17-2 0 0,26 11-2 15,-26-11 2-15,0 0-1 0,14 24 1 0,-15-7-2 16,-4 2 4-16,-6 10-4 0,-4 2 6 16,-6 1-5-16,-3 2 4 0,-1-6-6 0,2-3 2 15,2-3-3-15,21-22-4 0,-26 28-11 16,26-28-13-16,0 0-31 0,0 0-29 0,0 0-46 0,0 0-73 15,40-12-174-15,-12-8-169 0,0-13 113 16,16 13 440-16</inkml:trace>
  <inkml:trace contextRef="#ctx0" brushRef="#br0" timeOffset="1765.6503">4148 1273 1737 0,'0'0'47'16,"-32"8"-37"-16,32-8 5 0,-33 9 3 0,15 0 8 15,-4 2-5-15,-1 3-1 0,-1 1-7 0,1 7 0 16,0-1-7-16,1 6 5 0,0 3-8 16,1 4 7-16,1 0-6 0,0 3 6 0,3 0-6 15,4 3 6-15,4-4-9 0,4-2 3 16,8-3-7-16,5-7 5 0,4-2-3 0,-12-22 2 16,34 28-2-16,-13-21 0 0,5-4 1 0,2-5 0 15,3-4 2-15,2-6-3 0,2-7 3 0,1-7-3 16,1-10 3-16,-1-4-5 0,0-2 3 0,-2-4-10 15,-1 2 4-15,-1 0-12 0,-7 0 10 16,-7 2-3-16,-5 6 9 0,-10 1-5 0,-4 3 7 16,-8-2-12-16,-3 3 3 0,-3 2 20 0,-4 5-24 15,-1 7 29-15,-2 6-12 0,-1 8 4 0,0 3 1 16,1 5 7-16,1 4-6 0,4 2-1 0,17-11 3 16,-23 18-31-16,23-18 22 0,-4 18-24 0,4-18 20 15,15 23 0-15,-15-23 2 0,30 20 6 16,-8-10 2-16,5-4 4 0,3 0 1 15,5-1-3-15,2-3-1 0,-2 1-1 0,2-3 2 16,-1 3 1-16,-1 1-5 0,-2 1-5 0,-2 0-2 16,-5 1 0-16,-2 1 0 0,-5 3 0 0,-19-10 0 15,26 24 0-15,-20-6 0 0,-2 5 0 0,-4 2 0 16,-2 7 0-16,-4 0 0 0,-4 2 0 0,-1 0-4 16,-3 1 5-16,-1-1-3 0,1 0 6 15,-1-3-7-15,3-2 3 0,1-7-2 0,4-5 1 16,7-17-1-16,-9 22 2 0,9-22 0 15,0 0 1-15,0 0-1 0,0 0 0 0,0 0 0 0,0 0 3 16,19-24 2-16,-5 2-5 0,0-11 0 16,2-1 0-16,0-3 0 0,-3-1 0 0,-2 3 0 15,0-1 0-15,-2-1 0 0,1-3 0 0,-2 2 0 16,1 2 0-16,-2 8 0 0,-1 2 0 16,-6 26 0-16,6-27 0 0,-6 27 0 0,0 0 0 15,0 0 0-15,0 0 0 0,0 0 0 0,0 0 0 16,18-15-1-16,-18 15-40 0,44-7-14 0,-15 2-11 15,15 4-32-15,-6-12-19 0,16 10-56 0,-13-18-52 16,23 13-124-16,-2 4-167 0,-12-10 111 0,17 17 405 16</inkml:trace>
  <inkml:trace contextRef="#ctx0" brushRef="#br0" timeOffset="2094.1679">5386 1116 1674 0,'0'0'105'0,"-17"-6"-47"0,17 6-9 15,-17-8-1-15,17 8-12 0,-20-10-2 0,20 10-13 16,-21-10-8-16,21 10-4 0,-22-6-9 16,22 6 0-16,-32 0 0 0,13 6 0 0,-2 4 0 15,-3 5 0-15,-4 6 0 0,-2 4 0 0,-1 1 0 16,2 3 0-16,3-1 0 0,5 0 0 0,7-5 0 16,5-4 0-16,7-2 0 0,2-17 0 0,10 27 0 15,-10-27 0-15,29 25 0 0,-4-15 0 16,6-2 0-16,5-4 0 0,6-2 0 0,-2-2 0 15,1 0 0-15,-2 0 0 0,-1 1 0 16,-6 1 0-16,-5 4 0 0,-6 1 0 0,-21-7 0 16,24 19 0-16,-24-19 0 0,9 33 0 0,-12-12 0 15,-5 5 0-15,-6 3 0 0,-4 4 0 0,-7 2 0 16,-6 5 0-16,-3-3 0 0,-1-3 0 0,1-2 0 16,0-9 0-16,7-4 0 0,-1-7-48 0,10 3-48 15,-8-23-83-15,26 8-307 0,0 0-152 0,0 0 66 16,-3-24 545-16</inkml:trace>
  <inkml:trace contextRef="#ctx0" brushRef="#br0" timeOffset="2939.058">1486 2147 1241 0,'0'0'73'0,"0"0"-39"0,-20 4-13 0,20-4 1 15,0 0 6-15,0 0 6 0,0 0 0 16,0 0-9-16,0 0-9 0,0 0-7 0,0 0 1 16,0 0 13-16,0 0 13 0,0 0 9 0,0 0 3 15,0 0-8-15,21 16-9 0,-21-16-9 0,24 6-5 16,-24-6-7-16,34 5 0 0,-14-1-2 16,2-2-1-16,5 3-2 0,3-1 2 0,5-1-2 15,8 1-1-15,3-3-1 0,6-1-1 0,7-1-2 16,4-2 0-16,6-1 1 0,3-2 0 15,8-3 4-15,4-2 0 0,6-2 0 0,9 0-1 16,2-2-1-16,4 1-4 0,5 0 6 0,2-1-5 16,1 1 3-16,5 1-2 0,-1-5 1 0,2 2-1 15,1 0 10-15,-1 2-1 0,2 2-28 0,-1 1 30 16,-2 0-37-16,-4 0 31 0,-1 1 2 0,-2 1-2 16,-4 0 3-16,-2 2-5 0,-9-1 1 15,-6 2-5-15,-8 1 8 0,-4 3-1 0,-7 2 0 16,-5 2 2-16,-11 1-9 0,-5 2 1 15,-7 1-3-15,-9 0 2 0,-7 1-1 0,-8 1 1 16,-19-8-1-16,20 12-8 0,-20-12 3 0,0 0-12 16,0 0 0-16,0 0-10 0,-2 22 10 0,2-22-46 15,-17 12-32-15,-8-20-96 0,25 8-280 0,-29 13-75 16,2-17 55-16</inkml:trace>
  <inkml:trace contextRef="#ctx0" brushRef="#br0" timeOffset="3439.0521">2303 2479 1352 0,'0'0'87'0,"0"0"-54"16,0 0-24-16,0 0 2 0,0 0 14 0,0 0 14 15,30 20 10-15,-30-20 0 0,42 2-3 16,-15-4-1-16,9 2-5 0,4-3-2 0,11 1-3 16,4-6-5-16,7 1-10 0,5-2-5 0,3-2-10 15,6 1 0-15,3 0 0 0,0 1 3 0,6 1-3 16,-1 1 0-16,2 2-2 0,3 0 0 0,-5 1 1 16,1 0-1-16,3 2 0 0,-3 0-2 0,-1 2-1 15,-5 2 1-15,-5-2 0 0,-5 0 1 16,-4 0-2-16,-3 0 1 0,-6-2-2 15,-9 1 2-15,-4 0-1 0,-12-1 1 0,-6-1-1 16,-25 3-2-16,24-1-2 0,-24 1-1 0,0 0-1 16,0 0-5-16,0 0-6 0,0 0-18 0,-12-24-26 15,12 24-52-15,-28-24-73 0,28 24-174 0,-23-2-212 16,1-6 58-16,22 8 422 0</inkml:trace>
  <inkml:trace contextRef="#ctx0" brushRef="#br1" timeOffset="154321.4758">1418 3325 1119 0,'-1'-19'28'16,"4"2"-1"-16,1 1-22 0,-4 16 12 0,10-28-12 15,-10 28 8-15,4-17 3 0,-4 17 37 0,0 0-7 16,0 0 15-16,0 0-16 0,0 0-19 16,0 0-14-16,0 0-7 0,-14 23 12 0,8-6-35 15,-4 4 36-15,1 6-29 0,-1 3 19 0,-3 4 12 16,-2-1-3-16,1 3 11 0,-3-1-13 0,4 4 9 16,-4-2-12-16,3 2 5 0,0-3-5 15,3-1 5-15,0-3-9 0,4-4 5 0,-1-5-10 16,3-5 3-16,5-18-6 0,-2 18 3 15,2-18-4-15,0 0 2 0,0 0 0 0,0 0 0 16,0 0 5-16,18-13 1 0,-18 13 9 0,17-37-1 16,-7 10 5-16,2-9-9 0,-1-6 4 0,1-4-12 15,-1-5 8-15,1 1-9 0,-2-1 11 0,1 1-9 16,-2 1-7-16,-1 4 22 0,-2 3-26 0,1 5 24 16,-2 6-11-16,1 7-6 0,-6 24 3 0,9-26-5 15,-9 26 1-15,0 0-1 0,0 0-1 16,0 0 0-16,0 0-1 0,13 31 5 0,-4-2-5 15,1 6-10-15,2 5 26 0,1 3-25 0,2 3 24 16,0 0-7-16,4 0-9 0,1-3 9 0,5-1-9 16,0-4 9-16,7-4-4 0,1-6 6 15,1-5-4-15,2-6 7 0,0-6-2 0,-2-4 7 16,-4-6 9-16,-2-2 4 0,-6-6 4 0,-1-2 0 16,-21 9-1-16,31-30-8 0,-19 6-4 15,0-5-18-15,-2-7 0 0,-1-4 0 0,-2-3 0 16,-1-1 0-16,-1-1 0 0,-3-2 0 0,1 1 0 15,-3 1 0-15,-3 3 0 0,1 3 0 0,-2 7-5 16,2 5-18-16,1 9 0 0,1 18-4 0,-2-19-7 16,2 19-1-16,0 0-56 0,0 0-29 0,8 21-57 15,-8-21-74-15,13 35-99 0,2-4-161 16,-7-8 112-16,15 20 399 0</inkml:trace>
  <inkml:trace contextRef="#ctx0" brushRef="#br1" timeOffset="154649.9736">2461 3522 1546 0,'0'0'51'0,"-28"-29"-32"0,11 13-8 0,0 3 7 16,-2-2 14-16,0 8 5 0,-2-3 2 0,0 7-7 16,-3 1-8-16,2 7-2 0,-1 1-4 0,2 6 1 15,1 2-5-15,2 4 1 0,4 2-9 0,1 3 1 16,4 0-3-16,3 0 1 0,3-2-2 15,4-3 1-15,4-1-5 0,-5-17 2 0,19 28-3 32,-19-28 3-32,35 21-2 0,-13-14 4 15,4-4 1-15,4-4-1 0,0-4 2 0,3-3-3 16,-3-7 1-16,1-2-3 0,-6-5 5 0,0-2-5 16,-6-1 4-16,-3-2-4 0,-4 3 4 0,-5 1-4 15,-3 3 4-15,-4 0-2 0,-6 2 0 0,-4 1-4 16,10 17-5-16,-30-30-9 0,10 20-3 0,0 3-5 15,1 5 3-15,1 0-1 0,18 2-8 16,-25 4-23-16,25-4-49 0,0 0-59 0,8 22-82 16,-8-22-104-16,18-8-163 0,14 11 103 0,-8-27 407 15</inkml:trace>
  <inkml:trace contextRef="#ctx0" brushRef="#br1" timeOffset="154853.1145">3174 2715 1556 0,'0'0'140'0,"-33"-8"-111"16,15 8-16-16,0 1 0 0,-1 7 5 0,0 4-7 16,-3 9 0-16,-1 7-8 0,1 6 8 0,-1 7-7 15,2 6 7-15,2 6-13 0,2 4 8 0,2 5-15 16,4 2 13-16,5 3-2 0,1-1-33 0,6 4-2 16,-4-11-49-16,12 9-33 0,-13-19-36 15,21 17-77-15,-21-22-123 0,8-4-125 16,10 8 123-16,-16-29 353 0</inkml:trace>
  <inkml:trace contextRef="#ctx0" brushRef="#br1" timeOffset="155009.3605">2956 3083 1858 0,'0'0'59'15,"-18"-11"-36"-15,18 11-22 0,0 0-7 0,0 0 1 16,0 0 0-16,21 14 4 0,-4-5-5 0,3-2-10 15,8 2-18-15,1-8-29 0,10 10-56 16,-12-20-77-16,24 25-165 0,-16-10-209 0,-1-2 75 16,7 16 432-16</inkml:trace>
  <inkml:trace contextRef="#ctx0" brushRef="#br1" timeOffset="155291.3992">1308 4197 1728 0,'-22'6'106'0,"22"-6"-94"16,-21 4-16-16,21-4-3 0,0 0 1 16,19-7 13-16,2 1 10 0,7-6 9 0,12-3 2 15,10-3-3-15,9-2-10 0,11-3-2 0,5 0-7 16,3-1 1-16,3-1-5 0,-2 4 0 0,-2 3-5 15,-2 2 0-15,-5 4-10 0,-1 4 3 16,-2 1-3-16,-2 5-6 0,0-1-13 0,-2 8-38 16,-9-10-53-16,13 21-84 0,-27-23-141 0,11 12-225 15,0 4 72-15,-13-15 440 0</inkml:trace>
  <inkml:trace contextRef="#ctx0" brushRef="#br1" timeOffset="155948.1596">5090 2857 1003 0,'-29'-4'287'0,"4"-8"-210"15,4 11-5-15,-11-7-3 0,6 13 2 0,-14-5-4 16,1 12-7-16,-10-1-14 0,2 10-5 15,-6-1-8-15,3 7 2 0,2-1-8 0,3 5 1 16,2-2-11-16,7 0-1 0,4-3-11 16,8-1 2-16,7-4-9 0,7-1 2 0,9-3-4 15,4 0 2-15,7-1-4 0,7 0 6 0,8 0-4 16,6-4 3-16,8-4-1 0,6-3 2 0,7-5 0 16,5-1-1-16,6-1 2 0,-1-2 0 0,-3 2-1 15,-3 0 2-15,-11 2-2 0,-6 4 0 0,-11 1 0 16,-7 3-13-16,-21-8 12 0,15 20-8 0,-15-20 25 15,-13 38-11-15,-4-9 11 0,-10 7-11 16,-8 0-6-16,-9 1 9 0,-4 1-6 0,-5-1 8 16,2 0-8-16,4-4 5 0,4-4-8 15,10-7 2-15,9-5-7 0,24-17-10 0,-23 16-28 16,23-16-27-16,0 0-39 0,0 0-31 0,40-3-75 16,-24-17-177-16,22-1-133 0,10 2 60 0,-6-19 466 15</inkml:trace>
  <inkml:trace contextRef="#ctx0" brushRef="#br1" timeOffset="156198.1582">5512 3230 1669 0,'-29'-8'63'0,"29"8"-31"0,-31-7-5 16,31 7 1-16,-38 1 3 0,17 4-7 15,-4 3-5-15,-1 2-15 0,-1 1 12 0,3 4-10 16,-1 1 26-16,1 6-10 0,0 0 10 0,2 3-13 15,3-1-7-15,1 3-1 0,2-2-11 0,6 2 0 16,1-2 0-16,7-2 0 0,6-1 0 0,2-2 0 16,8 0 0-16,3-3-6 0,10-2-14 0,4-7-16 15,11-3-8-15,1-11-20 0,17-1-44 0,-7-20-58 16,23 17-105-16,-21-26-98 0,14 4-166 16,9 10 108-16,-13-21 427 0</inkml:trace>
  <inkml:trace contextRef="#ctx0" brushRef="#br1" timeOffset="156354.4965">6067 3165 1685 0,'-17'12'107'0,"-10"-1"-57"0,5 6-14 16,-2 2-5-16,2 5-15 0,-3 5 18 0,1 6-29 15,1 3 19-15,0 2-12 0,5-1-11 16,3-3 3-16,4 0-13 0,4-1 6 0,6-3-13 16,2-7-3-16,8 0-27 0,-9-25-11 0,29 32-10 15,-12-27-24-15,13 4-12 0,-9-23-72 0,20 14-170 16,-9-16-191-16,-5-14 34 0,10 7 467 0</inkml:trace>
  <inkml:trace contextRef="#ctx0" brushRef="#br1" timeOffset="156495.0367">6056 2789 1642 0,'-44'-15'195'16,"18"9"-156"-16,0 3-23 0,5 0-6 0,21 3-4 15,-23 1-2-15,23-1-13 0,0 0-25 0,0 0-39 16,0 0-52-16,14 21-104 0,-14-21-344 0,24 21 9 15,6-7 260-15</inkml:trace>
  <inkml:trace contextRef="#ctx0" brushRef="#br1" timeOffset="156807.5555">6991 2649 1618 0,'-28'-40'57'0,"12"7"-10"16,1 4-44-16,4 10 14 0,11 19 10 15,-22-20-2-15,22 20-4 0,-33 6-12 0,11 9-9 16,-5 9 6-16,-4 7 18 0,-2 8-21 15,-2 6 26-15,1 8-23 0,-2 2 1 0,6 5 12 16,2 3-14-16,5 0 9 0,5 4-14 0,4-1 8 16,8-1-14-16,4-2-3 0,7-3 8 0,1-2-25 15,7-3 7-15,-1-9-29 0,11 2-46 0,-8-21-60 16,23 18-157-16,-9-21-271 0,-4-11 42 16,6 6 386-16</inkml:trace>
  <inkml:trace contextRef="#ctx0" brushRef="#br1" timeOffset="157142.1973">6339 3259 1749 0,'0'0'125'15,"-21"-1"-74"-15,21 1-22 0,0 0-14 16,0 0-7-16,0 0-9 0,0 0-1 0,0 0 0 16,26 6 2-16,2-5 2 0,7-1 0 0,10-3-1 15,4-3 10-15,8-4-11 0,0-2 4 0,7-3-17 16,-1 0-10-16,0 1-11 0,-2 0 0 0,-1 3 1 15,-7 0 3-15,-3 4 8 0,-7 1 3 0,-8 2 7 16,-6 2 4-16,-6 2 3 0,-23 0 1 16,27 3 1-16,-27-3 1 0,0 0 2 0,3 18 7 15,-3-18 2-15,-12 26 5 0,1-8 2 0,-2 3 4 16,-3 3 15-16,2 4-31 0,-3 1 33 0,1 3-27 16,0 0 4-16,3 0 8 0,0-1-17 15,5-1 0-15,3-4-6 0,3-1 3 0,3-2-7 16,2-4 4-16,5-1-12 0,-8-18-9 0,20 24-20 15,-20-24-4-15,34 10-26 0,-16-23-42 16,19 13-117-16,-17-23-352 0,14-9 23 0,2 3 301 16</inkml:trace>
  <inkml:trace contextRef="#ctx0" brushRef="#br1" timeOffset="157275.3886">7341 2714 1759 0,'-38'-10'111'16,"12"7"-60"-16,2-1-26 0,3 3-9 15,21 1-9-15,-26 0-6 0,26 0-6 0,0 0-19 16,0 0-42-16,0 0-79 0,0 0-179 0,0 0-281 16,30 18 11-16,-10-4 388 0</inkml:trace>
  <inkml:trace contextRef="#ctx0" brushRef="#br1" timeOffset="157436.0362">7802 3634 2047 0,'-25'-1'0'0,"25"1"0"16,0 0 0-16,-18-18 0 0,18 18 0 0,-31-33 0 15,11 11 0-15,0 1 0 0,-3-8-36 0,23 29-156 16,-44-42-474-16,32 17 2 0,-3 0 176 16</inkml:trace>
  <inkml:trace contextRef="#ctx0" brushRef="#br1" timeOffset="158092.2896">1824 4729 1059 0,'0'0'113'0,"1"-20"-12"0,-1 20-9 16,4-17-4-16,-4 17-3 0,0 0-9 0,0 0-17 15,0 0-13-15,0 0-16 0,0 0-11 0,0 0-5 16,0 0 3-16,-1 17-1 0,2 10 5 0,-2 10-11 16,-2 11 6-16,-4 5-11 0,-3 4 10 0,-3 1-13 15,-3 0-8-15,0 3 16 16,-1 0-20-16,2-2 18 0,1-3-9 0,3-3-20 16,0-7-3-16,9 1-36 0,-5-11-19 0,18 8-60 15,-14-27-93-15,25 6-332 0,-3-6 14 0,2-14 335 16</inkml:trace>
  <inkml:trace contextRef="#ctx0" brushRef="#br1" timeOffset="158467.3507">2321 5068 1471 0,'0'0'323'15,"0"0"-285"-15,-15 17-20 0,15-17-1 16,0 0 3-16,0 0 0 0,-21 17-5 0,21-17-8 15,-15 26-16-15,15-26 25 0,-17 34-24 16,10-16 29-16,0 1-10 0,1 2-6 0,1 2 3 16,-1-2-5-16,1 2 3 0,0-1-5 0,1-3 5 15,2-2-4-15,2-17 2 0,1 20-3 0,-1-20 1 16,0 0-3-16,0 0-2 0,0 0 2 0,0 0 0 16,18 0 1-16,-18 0 2 0,18-24 0 0,-4 2 0 15,2-5 3-15,4-4-5 0,1-3 6 16,1 1-4-16,0 1-4 0,0 3 20 0,-2 2-18 15,0 5 18-15,-3 4-16 0,-17 18-2 16,23-19 0-16,-23 19 0 0,0 0 0 0,17-3 0 16,-17 3 0-16,0 0 0 0,17 31 0 0,-8-12 0 15,-1 5 0-15,1 4 0 0,-2 2 0 0,-1-1 0 16,2 0-19-16,0-6-23 0,6 3-25 0,-14-26-34 16,43 43-74-16,-43-43-163 0,45 10-274 0,-10-5 51 15,0-14 430-15</inkml:trace>
  <inkml:trace contextRef="#ctx0" brushRef="#br1" timeOffset="159014.2728">3546 4844 1171 0,'8'-17'126'0,"-10"-16"-25"0,15 10-18 0,-9-8-2 16,11 9-13-16,-9-2-10 0,-6 24-12 0,16-29-6 15,-16 29-7-15,0 0 1 0,0 0-3 16,0 0-7-16,0 0-7 0,0 0-9 0,0 0-4 16,4 26-3-16,-5 3 9 0,-2 9-4 0,-1 5 12 15,-3 6-7-15,-1 3 6 0,0 0-10 16,2-2 6-16,0 0-10 0,3 0-7 0,1-6 13 15,3-1-17-15,1-6 17 0,2-5-5 0,1-6-4 16,1-4 3-16,-6-22-3 0,11 24 2 0,-11-24-1 16,0 0 0-16,0 0 3 0,0 0 1 15,0 0 4-15,11-22-8 0,-10 1-1 0,0-8 0 16,1-4 0-16,-1-5 0 0,0-2 0 0,0 1 0 16,0-5 0-16,1-2 0 0,-1-3 0 0,1-8 0 15,3-6 0-15,4-1 0 0,2-3 0 0,3 2 0 16,7 6 0-16,1 5 0 0,3 12 0 0,0 11 0 15,-3 8 0-15,-2 8 0 0,-2 7 0 16,1 4 0-16,-19 4 0 0,30 2 0 16,-30-2 0-16,28 16 0 0,-28-16 0 0,23 30 0 15,-14-8 0-15,-4 4 0 0,-3 5 0 0,-3 4 0 16,-4 4 0-16,-4 1 0 0,-5 2 0 0,-4 0 0 16,-6 2 0-16,-2-2 0 0,-2-2 0 0,-1-4 0 15,1-1 0-15,1-5 0 0,4-4 0 0,1-7-7 16,22-19-31-16,-28 23-12 0,28-23-34 15,0 0-45-15,0 0-88 0,-5-20-164 0,22 1-185 16,6-6 35-16,-3-18 488 0</inkml:trace>
  <inkml:trace contextRef="#ctx0" brushRef="#br1" timeOffset="159374.4152">4212 4435 1652 0,'-28'15'95'16,"16"6"-63"-16,-4 2 12 0,4 7-19 0,-2 0 34 15,2 8-29-15,-4-1-1 0,1 7 5 0,2 0-14 16,1 4 5-16,3 2-23 0,2-1-2 0,2 2 0 16,2-3 0-16,1 1 0 0,2-5 0 15,0 0 0-15,0-2 0 0,2-3 0 0,1-5 0 0,1-5 0 16,0-5 0-16,1-7 0 0,-5-17 0 16,12 23 0-16,-12-23 0 0,0 0 0 0,24 6 0 15,-24-6 0-15,23-18 0 0,-8 1 0 0,3-6 0 16,1-2 0-16,2-6 0 0,-2-1 0 0,1 0 0 15,-2 1 0-15,-1 2 0 0,-3 5 0 16,1 2 0-16,-3 4 0 0,-12 18 0 0,18-26 0 16,-18 26 0-16,0 0 0 0,0 0 0 0,0 0 0 15,0 0 0-15,0 0 0 0,0 0 0 16,0 0 0-16,14 28 0 0,-13-10 0 0,0 3 0 16,0 1 0-16,-1-1-15 0,4 2-5 0,-3-1-24 15,7 1 16-15,-2-5-15 0,6 2-9 0,-12-20-17 16,36 29-33-16,-36-29-48 0,51 14-98 0,-51-14-160 15,45-16-126-15,-7 11 201 0</inkml:trace>
  <inkml:trace contextRef="#ctx0" brushRef="#br1" timeOffset="159828.2882">4786 4871 1328 0,'0'0'174'0,"-28"-32"-79"16,28 32-16-16,-21-12-8 0,21 12-15 15,-22 0-14-15,22 0-11 0,-23 12-12 0,23-12-5 16,-20 28-6-16,12-8 3 0,0 3-3 0,2 1 5 15,3 2-4-15,1-1 5 0,4-1-7 16,1 0 4-16,3-2-7 0,2-2 2 0,1-4-1 16,-9-16 3-16,25 25-1 0,-25-25-12 0,30 11 14 15,-30-11-1-15,32-4 2 0,-14-3-5 0,-1-7-5 16,2-3 0-16,1-3 0 0,-1-3 0 0,2-3 0 16,-2 0 0-16,1 0 0 0,-2 0 0 0,-2 2 0 15,-1-1 0-15,-2 3 0 0,-2 1 0 0,-11 21 0 16,18-27 0-16,-18 27 0 15,0 0 0-15,0 0 0 0,0 0 0 0,0 0 0 16,0 26 0-16,-6 4 0 0,-5 7 0 0,-5 11 0 16,-2 4 0-16,-5 9 0 0,-3 6 0 0,0 7 0 15,-2 3 0-15,0 3 0 0,1-2 0 0,1-4 0 16,3-4 0-16,4-6 0 0,2-7 0 0,3-7 0 16,5-7 0-16,1-8 0 0,4-7 0 15,0-7 0-15,4-21 0 0,0 19 0 0,0-19 0 16,0 0 0-16,0 0 0 0,13-18 0 0,-5-4 0 15,1-8 0-15,1-7 0 0,2-7 0 0,-1-2 0 16,-1-2 0-16,0-3 0 0,-2-2 0 0,1-5 0 16,-1-2 0-16,2-4 0 0,4 4 0 15,1-1-33-15,7 9-19 0,-5 3 8 0,6 10-39 16,-8-1-11-16,14 21-72 0,-19-19-111 16,21 19-287-16,-5 4 17 0,-4-8 361 0</inkml:trace>
  <inkml:trace contextRef="#ctx0" brushRef="#br1" timeOffset="160156.8302">5517 4837 1409 0,'0'0'215'15,"-29"10"-164"-15,5-7-10 0,-8-3-1 16,4 3-3-16,-5 1-7 0,3 2-6 0,-4 1-1 16,6 3 1-16,0-2 0 0,4 4 0 15,3-2-5-15,21-10-3 0,-28 21-7 0,28-21-3 16,-16 20-3-16,16-20-1 0,0 21-2 0,0-21 1 15,15 20-1-15,-15-20 1 0,29 15 0 0,-10-10 1 16,3-3 0-16,4-1 1 0,-1-1-2 16,1-1 1-16,-1 1 3 0,0 0 3 0,-5 1 1 15,-1 3 3-15,-19-4-9 0,24 10-3 0,-24-10 0 16,13 16 0-16,-13-16 0 0,2 25 0 0,-2-25 0 16,-13 34 0-16,4-16 0 0,-5 3 0 0,1 1 0 15,-3-1 0-15,0 1 0 0,2-4 0 0,0 0 0 16,14-18 0-16,-19 26-7 0,19-26-22 0,-7 20-14 15,7-20-14-15,0 0-14 16,0 0-17-16,20 6-26 0,-14-26-53 0,25 19-121 16,-14-17-252-16,3-8 15 0,12 9 408 0</inkml:trace>
  <inkml:trace contextRef="#ctx0" brushRef="#br1" timeOffset="160344.3339">5813 4835 1488 0,'-26'-7'242'16,"26"7"-149"-16,0 0-39 0,-13 22-8 15,13-22-6-15,-27 31-3 0,10-12-6 0,1 4-15 16,2 2-16-16,-1 0 0 0,3 3 0 0,-1 0 0 16,2 1 0-16,0-2 0 0,2 0 0 0,3-2 0 15,2-2 0-15,2-2 0 0,4-3 0 16,-2-18 0-16,13 28-21 0,-13-28-14 0,20 16 3 16,-20-16-21-16,37 1-36 0,-24-19-76 15,25 16-187-15,-11-20-237 0,-1-6 26 0,6 6 416 16</inkml:trace>
  <inkml:trace contextRef="#ctx0" brushRef="#br1" timeOffset="160469.3158">5888 4529 1564 0,'0'0'44'16,"0"0"-39"-16,0 0-8 0,3 19-18 16,-3-19-21-16,12 20-49 0,-12-20-79 15,20 18-182-15,-1-2-145 0,-19-16 61 0,45 29 436 16</inkml:trace>
  <inkml:trace contextRef="#ctx0" brushRef="#br1" timeOffset="160688.0907">6339 4771 1614 0,'-18'11'131'0,"-13"-6"-73"15,3 8 1-15,-5-2-2 0,2 6-4 0,-4 0-10 16,2 2-11-16,-1 2-32 0,4 2 0 0,1 0 0 15,5 0 0-15,6-2 0 0,6 1 0 0,5-1 0 16,6-2 0-16,4-1 0 16,5-1 0-16,-8-17 0 0,31 28 0 0,-7-18 0 15,8-6 0-15,6-2 0 0,7-6-6 0,9-1-55 16,-1-12-44-16,16 16-121 0,-25-27-209 0,18 12-173 16,-5 2 23-16,-7-15 565 0</inkml:trace>
  <inkml:trace contextRef="#ctx0" brushRef="#br1" timeOffset="161016.2016">6769 4672 1420 0,'0'0'122'0,"-21"2"-45"0,21-2-4 16,-22 9-14-16,22-9-11 0,-22 17-12 16,22-17-1-16,-27 25-5 0,14-7 2 0,-4 0-7 15,2 5 0-15,-2-2-6 0,4-1 0 0,2-1-9 16,11-19-1-16,-12 30-7 0,12-30 2 15,-1 23-3-15,1-23 0 0,5 17-1 0,-5-17 0 16,0 0 0-16,30 11 0 0,-12-15 0 0,5 0 0 16,4-4 0-16,2-1 0 0,-1 1 0 0,0-1 0 15,-2 2 0-15,-4 2 0 0,-4 3 0 0,-18 2 0 16,23 1 0-16,-23-1 0 0,0 0 0 0,6 18 0 16,-6-18 0-16,-12 31 0 15,-3-10 0-15,-3 3 0 0,-3 2 0 0,-2-1 0 16,3 1 0-16,-1-3 0 0,5-3 0 0,0-2 0 15,7 0 0-15,9-18-32 0,-9 28-25 0,9-28-60 16,15 21-124-16,-15-21-354 0,0 0-35 0,39 1 256 16</inkml:trace>
  <inkml:trace contextRef="#ctx0" brushRef="#br1" timeOffset="161156.8491">7057 5147 1866 0,'-27'16'113'16,"10"0"-64"-16,-5-2-30 0,4 1-19 0,-1-3 0 15,2 0 0-15,17-12 0 0,-25 14 0 16,25-14 0-16,0 0-19 0,-7 21-79 0,7-21-151 16,0 0-421-16,0 0 37 0,0 0 256 0</inkml:trace>
  <inkml:trace contextRef="#ctx0" brushRef="#br1" timeOffset="161875.6165">8368 4845 1286 0,'-33'-20'77'0,"33"20"-26"0,-39-8 1 15,18 10 3-15,-10-5 8 0,4 9-3 16,-11-4-8-16,4 9-2 0,-6-2-5 0,4 7 4 16,-6-1-5-16,6 4-1 0,-3-1-8 0,6 5-1 15,4-1-9-15,3 2-2 0,3-2-20 0,6 0-3 16,4-4 0-16,13-18 0 0,-9 27 0 16,9-27 0-16,11 18 0 0,-11-18 0 0,33 9 0 15,-9-7 0-15,7-7 0 0,4-4 0 0,5-4 0 16,5-5 0-16,0-4 0 0,0-3 0 0,-2 1 0 15,-3-2 0-15,-6 2 0 0,-5 2 0 0,-7 3 0 16,-22 19 0-16,24-25 0 0,-24 25 0 0,0 0 0 16,0 0 0-16,0 0 0 0,0 0 0 15,0 0 0-15,0 0 0 0,0 0 0 0,0 0 0 16,0 0 0-16,-4 22 0 0,-3 1 0 16,3 8 0-16,0 3 0 0,3 2 0 0,3 4 0 15,3-2 0-15,7 1 0 0,2-7-6 0,7-3-38 16,3-12-44-16,16 8-78 0,-14-29-176 0,24 12-287 15,1-8 53-15,0-14 381 0</inkml:trace>
  <inkml:trace contextRef="#ctx0" brushRef="#br1" timeOffset="162609.9776">9177 4875 1374 0,'0'0'122'0,"-9"-18"-43"0,9 18-10 16,0 0-9-16,-13-18-16 0,13 18-16 0,0 0-10 15,-21-8-4-15,21 8-1 0,0 0-4 0,-18 6-3 16,18-6-4-16,-14 20 2 0,6-3 0 0,2 2 6 16,-3 5 2-16,4 5 7 0,-1 4-4 15,2 2 5-15,-1 4-7 0,0 1-7 0,0-2 23 16,1 3-23-16,-1-4 20 0,2-3-12 0,0-4-8 15,2-6 4-15,1-2-7 0,0-22 3 0,3 24-5 16,-3-24 2-16,0 0-1 0,0 0-2 0,0 0 0 16,0 0 0-16,0 0 0 0,0 0 0 0,21-35 0 15,-12 7 0-15,2-7 0 0,-1-4 0 16,2-2 0-16,0-1 0 0,0-2 0 16,1 1 0-16,0-1 0 0,-1 1 0 0,1-3 0 15,-1-1 0-15,3 2 0 0,1 3 0 0,1 9 0 16,1 7 0-16,-1 10 0 0,-17 16 0 0,28-16 0 15,-28 16 0-15,19 0-1 0,-19 0-3 0,20 14 0 16,-20-14 2-16,25 29-1 0,-11-10 1 0,-2 2-2 16,-1 2 2-16,0 1-3 0,-3 3 5 15,0 0-5-15,-2-1 7 0,-1 1-8 0,-3-1 3 16,-1 2-5-16,-3-1 6 0,-2 2-5 0,-4-1 7 16,-3 0-5-16,-4-1-5 0,-4-1 25 0,-4-1-23 15,-4-3 25-15,-1-3-14 0,-1-2-3 16,1-3 2-16,0-2-3 0,0-3 2 0,1-1-1 15,3-2 3-15,-1-3-1 0,5 0 1 0,0-1 0 16,3-1 0-16,17-1-2 0,-29 8 3 16,29-8 0-16,-26 15 2 0,12 2 0 0,1 5-1 15,-3 7-4-15,0 8 0 0,-2 7-1 0,-1 6 0 16,0 5 0-16,0 2 0 0,-2 4 0 0,0-3-8 16,2-4 7-16,0-4-25 0,7-8-1 0,3-11-27 15,12 2-53-15,-3-33-67 0,22 35-159 0,-2-33-257 16,0-9 34-16,14 0 386 0</inkml:trace>
  <inkml:trace contextRef="#ctx0" brushRef="#br1" timeOffset="163016.2253">10025 3990 1905 0,'-31'24'28'0,"3"7"-27"0,0 7 15 0,0 4 0 16,2 7 12-16,0 3-10 0,1 3 3 0,3 4-14 16,3 3 0-16,1 2-7 0,3 3 0 0,3-2 0 15,1 2 0-15,1-3 0 0,3-1 0 16,0-4 0-16,1-1 0 0,1-6 0 0,1-5 0 16,2-6 0-16,2-5 0 0,2-4 0 15,1-6 0-15,0-5 0 0,-3-21 0 0,7 24 0 16,-7-24 0-16,0 0 0 0,0 0 0 0,20-1 0 15,-20 1 0-15,21-27 0 0,-7 6 0 0,4-6 0 16,-1-2 0-16,3 0 0 0,-2 0 0 0,-1 0 0 16,1 1 0-16,-1 1 0 0,2 2 0 0,-2 2 0 15,-1 5 0-15,-16 18 0 0,30-22 0 0,-30 22 0 16,19-2 0-16,-19 2 0 0,0 0 0 16,19 28 0-16,-13-10 0 0,0 6 0 0,-3 1 0 15,4 6 0-15,-4-2-14 0,6 3-29 16,-3-4 1-16,7 5-17 0,-1-8-10 0,9 4 7 15,-5-11-51-15,14 9-7 0,-30-27-67 0,55 33-76 16,-32-24-119-16,5-9-85 0,13 14 242 0</inkml:trace>
  <inkml:trace contextRef="#ctx0" brushRef="#br1" timeOffset="163375.6224">10608 4819 1286 0,'-17'-31'135'0,"17"31"-17"16,-21-34 5-16,21 34-15 0,-25-11-23 0,25 11-25 15,-38 11-18-15,17 2-7 0,-3 7-10 16,0 5 2-16,-2 4-24 0,2 5-3 16,0 0 0-16,2 2 0 0,2 0 0 0,3-2 0 15,6-1 0-15,2 0 0 0,5-7 0 0,3 1 0 16,3-4 0-16,4-4 0 0,3-2 0 0,-9-17 0 16,26 23 0-16,-9-17 0 0,4-5 0 0,2-4 0 15,3-5 0-15,2-5 0 0,0-5 0 0,1-5 0 16,-2-4 0-16,-1-2 0 0,-1-2 0 0,-2-1 0 15,-2 0 0-15,-3-1 0 0,-1 0 0 16,-4 3 0-16,-2 1 0 0,-2 4 0 0,-3 4 0 16,-6 21 0-16,6-26 0 0,-6 26 0 0,0 0 0 15,0 0 0-15,0 0 0 0,0 0 0 16,-10 18 0-16,2 2 0 0,-5 8 0 0,1 1 0 16,-2 4 0-16,1-2 0 0,4 2 0 0,-1-4-7 15,9 1-48-15,-2-6-6 0,13 5-27 16,-10-29-50-16,26 45-58 0,-26-45-130 0,26 10-231 15,5 2 66-15,-4-22 364 0</inkml:trace>
  <inkml:trace contextRef="#ctx0" brushRef="#br1" timeOffset="163672.8688">11092 4759 1831 0,'-36'13'75'0,"0"-1"-51"0,3 2 0 0,5-1 1 15,5 1 1-15,4-2-7 0,19-12-4 0,-18 22-8 16,18-22-6-16,5 20-1 0,-5-20 0 0,24 18 0 16,-5-11 0-16,6-1 0 0,3-1 0 0,3-1 0 15,2-1 0-15,0 0 0 0,-2-1 0 0,-3 2 0 16,-2 0 0-16,-7 2 0 0,-19-6 0 16,22 17 0-16,-22-17 0 0,2 26 0 0,-7-8 0 15,-6 3 0-15,-4 0 0 0,-6 1 0 0,-3 1 0 16,-1-1 0-16,-2 0 0 0,4-4 0 0,1-1 0 15,5-4 0-15,17-13 0 0,-22 17 0 0,22-17-7 16,0 0-61-16,0 0-31 0,0 0-32 16,0 0-49-16,34-6-174 0,-13-5-212 15,-3-6 48-15,12 9 395 0</inkml:trace>
  <inkml:trace contextRef="#ctx0" brushRef="#br1" timeOffset="164235.3752">11621 4744 1439 0,'-16'19'410'0,"-8"-17"-345"16,1 5-21-16,-2-1-4 0,2 5-5 0,-5 0-21 15,0 6-14-15,-2 1 0 0,1 4 0 0,2 4 0 16,3 1 0-16,1 2 0 0,6 3 0 16,1 0 0-16,5 2 0 0,5 0 0 0,2-1 0 15,5-3 0-15,3-4 0 0,2-5 0 0,3-3 0 16,-9-18 0-16,30 25 0 0,-12-16 0 0,2-5 0 15,2-6 0-15,2-4 0 0,3-2 0 16,-1-7 0-16,1-3 0 0,-3-5 0 0,1-5 0 16,-2-2 0-16,1 0 0 0,-2-4-18 0,0 3-2 15,-6-2-1-15,-3 2 4 0,-2-2-4 0,-2 1 6 16,-4 0-5-16,-1 0 9 0,-1 5-1 0,-2 4 10 16,-1 23 7-16,-5-25 15 0,5 25 8 0,0 0 3 15,-19-3 1-15,19 3-9 0,-16 15-5 16,16-15-18-16,-16 27 0 0,16-27 0 15,-8 28 0-15,8-28 0 0,1 24 0 0,-1-24 0 16,12 22 0-16,-12-22 0 0,21 20 0 0,-21-20 0 16,30 16 0-16,-12-10 0 0,3-1 0 0,-2 0 0 15,3-2 0-15,-2 2 0 0,-1 0 0 0,1 2 0 16,-20-7 0-16,30 19 0 0,-30-19 0 0,18 29 0 16,-13-11 0-16,-4 5 0 0,-3 2 0 15,-3 2 0-15,-3 3 0 0,-3-2 0 0,0 0 0 16,-1-3 0-16,1-2 0 0,1-4 0 0,0-2 0 15,10-17 0-15,-12 21 0 0,12-21 0 0,0 0 0 16,0 0 0-16,0 0 0 0,0 0 0 0,0 0 0 16,5-22 0-16,5 5 0 0,2-7 0 15,2 0 0-15,2-4 0 0,2-2 0 0,-1-2 0 16,3-2 0-16,-1 2 0 0,-2-1 0 16,-1 5 0-16,-1 3 0 0,-2 4 0 0,-1 3 0 15,-12 18 0-15,23-26 0 0,-23 26 0 0,22-20-53 16,0 23-112-16,-17-26-179 0,24 20-287 0,2-3 29 15,5-5 351-15</inkml:trace>
  <inkml:trace contextRef="#ctx0" brushRef="#br1" timeOffset="164627.2601">12902 5085 1699 0,'13'-31'99'0,"-5"14"-47"16,0-5-14-16,0 4-17 0,-3 1-3 15,-5 17-10-15,6-23 3 0,-6 23 2 0,0 0 6 16,0 0 0-16,0 0-1 0,0 0-5 0,0 0-8 16,-18 10-3-16,9 10-7 0,0 7 5 0,-2 9-5 15,0 2-1-15,0 1 16 0,2-3-27 16,6-1 7-16,0-5-27 0,9 0-21 0,-2-9-29 15,13 8-49-15,-17-29-92 0,30 16-349 0,-10-7 38 16,-1-12 200-16</inkml:trace>
  <inkml:trace contextRef="#ctx0" brushRef="#br1" timeOffset="164783.6008">12941 4637 1490 0,'-25'8'267'15,"0"-10"-228"-15,8 2-32 0,17 0-12 0,0 0-25 16,0 0-25-16,0 0-28 0,0 0-42 0,0 0-4 16,45 5-72-16,-25-10-145 0,11-4-119 0,12 15 102 15,-11-18 363-15</inkml:trace>
  <inkml:trace contextRef="#ctx0" brushRef="#br1" timeOffset="165064.7703">13580 4862 1499 0,'-46'7'196'0,"27"12"-113"16,-9-7-27-16,3 4-3 0,-5-4-7 0,2 3-6 16,-3-4-6-16,6 2-5 0,1-2-18 15,7 0-11-15,17-11 0 0,-21 13 0 0,21-13 0 16,0 0 0-16,0 0 0 0,6 21 0 0,-6-21 0 16,27 12 0-16,-7-8 0 0,5 1 0 0,3-1 0 15,-2-2 0-15,1 1 0 0,-2-1 0 0,-5 1 0 16,-2 1 0-16,-18-4 0 0,22 11 0 0,-22-11 0 15,0 0 0-15,9 18 0 0,-9-18 0 0,-5 20 0 16,5-20 0-16,-16 29 0 0,3-12 0 16,-3 1 0-16,-3-1 0 0,2 0 0 15,-1 0 0-15,3 0 0 0,-2-3 0 0,4 3-30 16,13-17-45-16,-18 30-69 0,-1-35-166 0,19 5-313 16,0 0 41-16,0 0 300 0</inkml:trace>
  <inkml:trace contextRef="#ctx0" brushRef="#br1" timeOffset="165486.667">14603 4860 1483 0,'0'0'40'16,"18"2"-24"-16,-18-2 4 0,0 0 10 0,26 19 2 15,-13-2-1-15,-2 0-7 0,2 7 7 16,-3 0 1-16,2 6 11 0,-4 2-4 0,0 7 3 16,-7-3 3-16,-2 7-28 0,-5 1 24 0,-6 4-22 15,-9 0 5-15,-6 0 9 0,-9-3-28 16,-5 1-5-16,-4-5 0 0,-2-3 0 0,1-3 0 16,1-3 0-16,0-5 0 0,1-7 0 0,3-2 0 15,2-9 0-15,9-2-75 0,-4-20-85 0,34 13-225 16,-25-23-250-16,23-10 53 0,10-3 373 0</inkml:trace>
  <inkml:trace contextRef="#ctx0" brushRef="#br1" timeOffset="165627.2853">14334 4360 1856 0,'-35'17'30'0,"9"1"-37"16,7-5-14-16,15 4-38 0,4-17-30 0,11 29-67 15,-11-29-77-15,34 12-193 0,-5-1-101 0,-1-10 160 16</inkml:trace>
  <inkml:trace contextRef="#ctx0" brushRef="#br1" timeOffset="166002.2801">14935 4886 1733 0,'0'0'171'15,"-39"20"-133"-15,21-14-7 0,18-6-4 0,-27 5-5 16,27-5-6-16,-19 8-7 0,19-8-9 0,0 0 0 16,-22 20 0-16,22-20 0 0,-8 26 0 0,8-7 0 15,0 5 0-15,4 4 0 0,-2 1 0 0,3 1 0 16,1-2 0-16,2 0 0 0,0-5 0 0,2-5 0 16,-10-18 0-16,27 24 0 0,-27-24 0 0,31 10 0 15,-31-10 0-15,36-8 0 0,-18-4 0 16,6-7 0-16,4-8 0 0,5-4 0 15,3-5 0-15,2-3 0 0,1 0 0 0,-1 1 0 16,-4 1 0-16,-3 2 0 0,-3 4 0 0,-3 1 0 16,-3 2 0-16,-2 6 0 0,-4 5 0 0,-16 17 0 15,21-16 0-15,-21 16 0 0,0 0 0 0,0 0 0 16,-10 33 0-16,-1-8 0 0,-3 9 0 0,-5 3 0 16,1 1 0-16,-1 1 0 0,0 0 0 15,4-3 0-15,2-2 0 0,6-5 0 0,8-3-34 16,3-5-44-16,13 2-3 0,-17-23-42 0,53 28-51 15,-28-37-89-15,16 11-300 0,7-4 64 0,-2-13 268 16</inkml:trace>
  <inkml:trace contextRef="#ctx0" brushRef="#br1" timeOffset="166314.8013">15792 4853 1957 0,'-25'1'55'0,"3"2"-32"0,22-3-11 15,-28 7-12-15,28-7 0 0,-17 12 0 0,17-12 0 16,0 0 0-16,-4 24 0 0,4-24 0 0,16 21 0 16,-16-21 0-16,26 20 0 0,-9-11 0 15,1-1 0-15,1 0 0 0,0-1 0 0,-1 1 0 16,-18-8 0-16,27 16 0 0,-27-16 0 16,17 15 0-16,-17-15 0 0,0 0 0 0,11 24 0 15,-11-24 0-15,0 20 0 0,0-20 0 0,-3 26 0 16,3-26 0-16,-5 26 0 0,5-26 0 0,-11 29 0 15,4-12 0-15,7-17 0 0,-23 32 0 0,23-32 0 16,-30 30 0-16,30-30 0 0,-32 23 0 16,32-23 0-16,-26 16 0 0,26-16 0 0,0 0 0 15,0 0 0-15,0 0-16 0,0 0-55 0,-9-34-51 16,29 24-93-16,-18-16-348 0,24-2-24 0,3-4 115 16</inkml:trace>
  <inkml:trace contextRef="#ctx0" brushRef="#br1" timeOffset="166517.9105">16693 4198 1884 0,'-15'20'29'0,"0"7"-12"0,-3 4 1 0,0 7 13 16,-6 4-7-16,1 4 2 0,-3 6-8 0,0 4-18 15,-2 2 0-15,-1 3 0 0,0 1 0 16,2 2 0-16,1 0 0 0,2-2 0 0,2-3 0 15,0-8-4-15,5-1-30 0,0-12-17 0,10 2-12 16,-5-17-73-16,22 14-89 0,-23-21-357 0,13-16-8 16,10 20 229-16</inkml:trace>
  <inkml:trace contextRef="#ctx0" brushRef="#br1" timeOffset="166689.7866">16180 4661 1761 0,'0'0'286'0,"-30"19"-286"0,30-19 0 0,0 0 0 16,0 0 0-16,0 0 0 0,0 0 0 0,5 21 0 16,13-18 0-16,10 0 0 0,10-6 0 0,9 0 0 15,4-7 0-15,10 8-22 0,-8-19-183 16,29 26-293-16,-20-16-131 0,10 6 29 0,1 9 508 16</inkml:trace>
  <inkml:trace contextRef="#ctx0" brushRef="#br1" timeOffset="167330.421">17832 4737 1361 0,'-35'-17'344'0,"4"17"-288"16,-5-2-16-16,5 5-4 0,-2 0 2 0,3 5-1 15,-3 3-7-15,2 4-1 0,-4 2-11 16,3 6 3-16,0 1-6 0,3 4 3 0,2 2-14 15,4 2-4-15,2 4 0 0,5-1 0 0,4 1 0 16,5-1 0-16,5-2 0 0,6-3 0 0,6-4 0 16,6-3 0-16,8-6 0 0,9-6 0 0,9-5 0 15,6-6 0-15,7-6 0 0,4-5 0 0,1-6 0 16,0-2 0-16,-3-5 0 0,-4-3 0 16,-3-2 0-16,-4-3 0 0,-4-1 0 0,-3 0 0 15,-7 2 0-15,-5 3 0 0,-6 1 0 16,-8 3 0-16,-5 0 0 0,-6 2 0 0,-3 2 0 15,-3 2 0-15,4 18 0 0,-13-27 0 0,13 27 0 16,-17-11 0-16,17 11 0 0,0 0 0 0,-25 21 0 16,16-2 0-16,1 5 0 0,2 5 0 0,4 5 0 15,2 0 0-15,5 5 0 0,1-2 0 16,7 5-80-16,-3-11-59 0,22 21-269 0,-12-23-210 16,9 3 24-16,5 1 387 0</inkml:trace>
  <inkml:trace contextRef="#ctx0" brushRef="#br1" timeOffset="168064.8247">19094 4919 1527 0,'-5'21'95'16,"-8"-4"-46"-16,4 10-3 0,-5-2-9 0,3 7 3 15,-6-2-8-15,1 5-16 0,-2-4 24 0,2 2-32 16,-1-5 23-16,5-5-15 0,1-5-10 15,11-18 2-15,-9 24-10 0,9-24 3 0,0 0-2 16,0 0-1-16,0 0 6 0,25-6 3 0,-25 6 4 16,28-36-3-16,-9 8-12 0,2-5 20 0,2-3-25 15,0 0 22-15,-2 0-9 0,-2-2-6 16,1 1 9-16,-5-1-5 0,0 1 6 0,0-1-6 0,-2 1 6 16,-1-1-9-16,1 2 6 0,-2 3-7 15,2 3 6-15,0 5-7 0,-1 5 4 16,-12 20-1-16,26-22 3 0,-26 22 0 0,26-4 0 15,-26 4-2-15,30 3-1 0,-12 2-1 0,2 1 0 16,5 1 0-16,4 2-8 0,1-2-6 0,6 3-10 16,-1-4-13-16,7 3-16 0,-4-5-26 0,11 9-27 15,-13-15-35-15,17 19-38 0,-22-21-24 0,18 19-25 16,-18-16-18-16,2 5-17 0,-5 2 63 16,-11-3 86-16,-17-3 180 0,0 0 165 0,0 0 59 15,0 0 32-15,2 27-84 0,-28-31-67 0,26 4-41 16,-38 14-39-16,18-2-14 0,-11-5-12 0,6 6-9 15,-3-1-13-15,1 5-2 0,-1 1-8 16,2 3 2-16,-2 0-4 0,7 1-10 0,-1-1-20 16,5 2 0-16,2-2 0 0,8 1 0 0,2 0 0 15,6-3 0-15,5-1 0 0,5 1 0 16,-11-19 0-16,38 30 0 0,-13-19 0 0,3-2 0 16,6-4 0-16,-1-4 0 0,3-3 0 0,-1-6 0 15,-1-5 0-15,-1-1 0 0,-3-4 0 0,-1-3 0 16,-3-1 0-16,-3 1 0 0,-4-2 0 0,-3 0 0 15,-6 1 0-15,-3-2 0 0,-4 0 0 0,-3-3 0 16,-4 0 0-16,-2 0 0 0,0 2 0 0,-5 1 0 16,1 7 0-16,10 17-2 0,-21-22-22 15,21 22-5-15,-17-4-10 0,17 4-22 16,0 0-51-16,-24 1-83 0,38 18-184 0,-14-19-189 16,0 0 43-16,25 14 413 0</inkml:trace>
  <inkml:trace contextRef="#ctx0" brushRef="#br1" timeOffset="168283.6454">20651 4083 1664 0,'0'0'122'0,"-43"30"-79"16,19-5-8-16,-2 7-4 0,3 9 7 15,-4 5-9-15,6 6 6 0,-5 4-14 0,5 5-8 16,3 2 3-16,2 5-16 0,5 1 0 15,3-3 0-15,1 0 0 0,3-6 0 0,0-5-3 16,3-6-12-16,2-4-24 0,-1-10-21 0,5 4-34 16,-7-16-21-16,13 13-78 0,-11-36-210 0,-9 23-150 15,9-23 16-15,0 0 503 0</inkml:trace>
  <inkml:trace contextRef="#ctx0" brushRef="#br1" timeOffset="168799.399">20114 4688 1793 0,'0'0'43'0,"20"-8"-33"0,-1 11 2 0,11-2 3 15,6 0 1-15,8-2-3 0,3 2 0 0,6-3-1 16,0 3 0-16,4-2-1 0,-1-1-2 16,1 2-5-16,0-1-1 0,-4 1-3 0,-2 3 1 15,-4-1-2-15,-3 1 0 0,-5 1 1 0,-5 0-2 16,-7 0 0-16,-8-2 2 0,-19-2-2 0,17 4 3 15,-17-4 2-15,0 0 5 0,0 0 3 0,0 0 1 16,-17 8-4-16,17-8-3 0,-35 9-4 0,9-3 3 16,-3 1-1-16,-1 1 3 0,-3 1 0 0,-1 2 1 15,-3 2 1-15,1 3-3 16,-3 1-5-16,1 3 0 0,1 2 0 0,1 1 0 16,6 0 0-16,3 1 0 0,7-1 0 0,4-1 0 15,5 1 0-15,7-4 0 0,5-1 0 0,-1-18 0 16,17 29 0-16,-17-29 0 0,36 22 0 0,-13-16 0 15,7-5 0-15,4-3 0 0,5-5 0 0,4-7 0 16,2 0 0-16,0-7 0 0,-2 0 0 0,0-4 0 16,-5 0 0-16,-3 0 0 0,-5-1 0 15,-5 2 0-15,-3 0 0 0,-7 0 0 0,-2 1 0 16,-4 0 0-16,-3 1 0 0,-1 1 0 0,-4 4 0 16,-1 17 0-16,-3-24 0 0,3 24 0 15,0 0 0-15,0 0 0 0,-20-1 0 0,20 1 0 16,-18 25 0-16,6-4 0 0,1 3 0 0,-2 4 0 15,3 1 0-15,1 0 0 0,5-1 0 16,1-4 0-16,6-3 0 0,0-3 0 0,8-1-30 16,-11-17-5-16,32 24-11 0,-14-22-18 0,12 6-52 15,-11-24-94-15,24 9-375 0,-11-8 2 0,3-7 206 16</inkml:trace>
  <inkml:trace contextRef="#ctx0" brushRef="#br1" timeOffset="169002.8564">21710 4149 1546 0,'-23'38'378'0,"-6"-13"-339"15,1 9-13-15,-4 6-11 0,3 5 9 0,-4 3-5 16,0 4-19-16,0 6 0 0,2 3 0 0,2-1 0 16,2 2 0-16,4-5 0 0,3-2 0 0,6-2 0 15,0-3 0-15,6-3 0 0,-1-7-14 16,7-1-48-16,-4-9-3 0,8 3-48 0,-2-33-41 15,5 41-314-15,-5-41-129 0,1 18 57 0</inkml:trace>
  <inkml:trace contextRef="#ctx0" brushRef="#br1" timeOffset="169299.7491">21135 4636 1719 0,'0'0'262'0,"0"0"-226"0,0 0-21 15,0 0-12-15,-4 18 0 0,4-18 5 0,26 7-7 16,-2-5-1-16,8 0 0 0,7-4 0 0,7 0 0 16,4-2 0-16,3 1 0 0,-1-1 0 0,1 0 0 15,-5 3 0-15,-4-1 0 0,-3 2 0 16,-5 1 0-16,-6 1 0 0,-6 2 0 16,-4 1 0-16,-20-5 0 0,24 13 0 0,-24-13 0 0,12 20 0 15,-12-20 0-15,-3 24 0 0,3-24 0 0,-14 31 0 16,3-11 0-16,-3 0 0 0,-1 2 0 15,-2 0 0-15,1 1 0 0,1 0 0 0,0-2 0 16,2 1 0-16,-1-3 0 0,5 1 0 0,-1-2 0 16,10-18 0-16,-7 28-3 0,7-28-81 15,0 18-51-15,17 1-107 0,-17-19-302 0,0 0-30 16,25-5 110-16</inkml:trace>
  <inkml:trace contextRef="#ctx0" brushRef="#br1" timeOffset="169752.8618">21878 4412 1937 0,'0'0'49'0,"0"0"-43"15,0 0-9-15,0 0-5 0,0 0-4 0,0 0-5 16,12 23-8-16,-12-23-12 0,27 14-3 0,-8-3-11 16,-19-11-1-16,38 18-5 0,-21-9 8 0,5 4 27 15,-4-2 0-15,0 2 31 0,-1 1-28 0,-17-14 20 16,30 27-8-16,-30-27 36 0,19 28 23 15,-19-28 12-15,-2 29 11 0,2-29-14 0,-16 33-3 16,2-15-13-16,3 3-2 0,-6-2-8 0,0 1-31 16,-2 2-4-16,1 2 0 0,-1-1 0 0,4 2 0 15,-2-2 0-15,2 0 0 0,3-2 0 0,1-3 0 16,2 1 0-16,9-19 0 0,-7 27 0 16,7-27 0-16,4 20 0 0,-4-20 0 0,0 0 0 15,0 0 0-15,25 14 0 0,-25-14 0 16,28-12 0-16,-11-1 0 0,2-3 0 0,1-4 0 15,3-2 0-15,-3 0 0 0,0-5 0 0,0 1 0 16,-3-2 0-16,4-1 0 0,-3 0 0 0,1 0 0 16,3 1 0-16,-2 2 0 0,-1 4 0 0,-3 6 0 15,-16 16 0-15,17-13 0 0,-17 13 0 0,0 0 0 16,0 0 0-16,-10 30 0 0,2-7 0 16,-3 2 0-16,1 4 0 0,-1 0 0 0,5 2 0 15,5-4 0-15,8 5-52 0,3-7-14 0,10 3-26 16,-3-11-16-16,18 10-41 0,-14-23-38 15,27 19-85-15,-8-13-247 0,1-11 65 0,13 9 307 16</inkml:trace>
  <inkml:trace contextRef="#ctx0" brushRef="#br1" timeOffset="170252.8701">22724 4654 1806 0,'-31'-15'76'15,"4"5"-36"-15,-1 2-6 0,0 6 1 0,-4 2-2 16,1 4-10-16,-2 4-23 0,2 5 0 0,2 1 0 15,3 6 0-15,1 2 0 0,2 2 0 0,1 1 0 16,4 2 0-16,5-2 0 0,4 1 0 16,8-3 0-16,5-2 0 0,4-1 0 15,4-3 0-15,-12-17 0 0,34 27 0 0,-12-17 0 16,2-4 0-16,3-3 0 0,1-3 0 0,4-5 0 16,2-4 0-16,0-3 0 0,2-1 0 0,1-5 0 15,-4-2 0-15,1-1 0 0,-5-4 0 0,0 0 0 16,-3-4 0-16,-3 0 0 0,-4-4 0 0,-1 2-14 15,-5-4-37-15,-2 3 14 0,-7 3-3 16,0 6 21-16,-5 6-1 0,1 17 3 0,-18-14 3 16,-2 16 1-16,-7 8 10 0,-3 5 12 0,0 6 13 15,-3 6 2-15,2 8 16 0,-3 5-7 0,1 9 11 16,-3 6-10-16,1 5-12 0,-4 4-22 16,2 2 0-16,2 3 0 0,2 0 0 0,4 0 0 15,2-2 0-15,3-4 0 0,3-2 0 0,4-5 0 16,3-2 0-16,4-6 0 0,1-3 0 15,2-6 0-15,1-4 0 0,0-5 0 0,1-5 0 16,0-8 0-16,5-17 0 0,-7 20 0 0,7-20 0 16,0 0 0-16,0 0 0 0,-11-26 0 0,6 8 0 15,-2-5 0-15,3-1 0 0,-1-4 0 0,3-2 0 16,4-5 0-16,3-5 0 0,6-4 0 0,3-2 0 16,7 0 0-16,6 2 0 0,5 2 0 15,3 6 0-15,3 6 0 0,-2 3 0 16,1 7 0-16,-2 2 0 0,1 1 0 0,0-1 0 15,6 7-27-15,-17-26-316 0,16 23-316 0,-8-7-6 16,1 0 313-16</inkml:trace>
  <inkml:trace contextRef="#ctx0" brushRef="#br1" timeOffset="171174.7561">1455 6480 1294 0,'0'0'80'0,"-3"-22"-15"16,3 22-8-16,-5-33-17 0,5 33 31 0,0-33-42 15,0 33 22-15,5-22-24 0,-5 22-10 0,0 0 1 16,0 0-4-16,0 0-3 0,0 0-2 0,0 0-4 15,0 0-14-15,13 34 32 0,-7-5-23 16,-1 5 28-16,-2 5-11 0,-1 3-8 0,-1 0 8 16,-1 0-9-16,1 2 12 0,-1-2-9 0,2-1 7 15,-1-1-7-15,0-4 5 0,1-3-7 0,2-5 3 16,1-5-8-16,1-5 1 0,-6-18-5 16,16 23 2-16,-16-23-2 0,24 10 2 0,-7-10-2 15,3-4 2-15,0-6 1 0,2-7-1 16,1-9 4-16,3-7-4 0,-1-8 4 0,5-5-8 15,-4-6 8-15,2-5-10 0,-2-1 9 0,-4 3-8 16,-2 1 6-16,-5 4 5 0,-4 0-19 0,-4 4 13 16,-1 2-29-16,-3 2-7 0,-1 7-14 0,-4-1-26 15,5 16-53-15,-15-13-99 0,24 16-331 0,-12 17-32 16,-3-20 256-16</inkml:trace>
  <inkml:trace contextRef="#ctx0" brushRef="#br1" timeOffset="171581.0315">2220 6487 1302 0,'0'0'342'0,"-18"10"-317"0,18-10-21 15,0 0 5-15,0 0 6 0,0 0 4 0,0 0 1 16,21 15 4-16,-21-15-1 0,34 3-1 0,-10-6-3 15,8 0-5-15,3-6-7 0,4-2-5 0,0-2 2 16,0-3-5-16,0-2-13 0,-3 0 29 16,-2-2-23-16,-5 1 31 0,-3 1-8 15,-5 3-1-15,-21 15 4 0,24-26-3 0,-24 26 5 16,7-22-3-16,-7 22-2 0,-7-20-7 0,7 20-5 16,-23-24-7-16,5 14-1 0,-4 2-2 0,-5 4 1 15,-3 4 2-15,-2 6 2 0,-2 4 2 0,-1 5 2 16,-2 6 5-16,1 3 0 0,-1 6 8 0,2 3 12 15,2 3-18-15,4 1 8 0,5 1-17 0,3-3 0 16,6-2 0-16,8-4 0 0,3-2 0 16,9-6 0-16,5-1 0 0,9-3 0 0,7-5 0 15,8-5-8-15,10-7-14 0,9-2-19 0,7-12-22 16,13 2-38-16,-7-19-121 0,26 21-132 16,-21-14-187-16,15-4-29 0,4 11 446 0</inkml:trace>
  <inkml:trace contextRef="#ctx0" brushRef="#br1" timeOffset="171768.5147">3173 6301 1147 0,'-41'-5'411'0,"14"23"-308"15,-11-7-28-15,10 7-9 0,-3-2-14 0,8 3-25 16,0 1 18-16,5 3-31 0,0-2 17 0,6 4-10 16,3-3-12-16,4 1 2 0,4-1-8 0,5 1 1 15,3-2-3-15,5-3 1 16,-12-18-1-16,32 31-1 0,-12-20-2 0,3-1 1 15,7-5-21-15,0-5-3 0,9-3-20 0,0-11-34 16,12 4-54-16,-13-30-134 0,24 10-341 0,-9-4 27 16,1-11 322-16</inkml:trace>
  <inkml:trace contextRef="#ctx0" brushRef="#br1" timeOffset="171956.0358">3801 5707 1585 0,'-34'21'183'15,"10"9"-158"-15,-4 6 21 0,4 10-23 0,-2 4 17 16,2 6-13-16,1 4-16 0,2 3 9 16,3 0-13-16,3 2 9 0,1 1-15 0,3-2-2 15,3 2 8-15,2-3-15 0,3-4 11 0,1-6-13 16,2-5-24-16,-2-9-34 0,12 3-22 16,-12-15-40-16,24 18-158 0,-16-21-297 0,1-7 22 15,3 0 347-15</inkml:trace>
  <inkml:trace contextRef="#ctx0" brushRef="#br1" timeOffset="172643.5572">3378 6219 1468 0,'0'0'132'0,"0"0"-76"0,29 17-5 15,1-8-4-15,0-4-14 0,6 2-11 0,2-2 0 16,3 0 4-16,2-1 4 0,3 0 0 0,-1-4-3 15,1 2-8-15,-1-4-1 0,0 1-4 0,-2-2-1 16,-2 0-4-16,-4 0-2 0,-3 0-5 16,-6-1 0-16,-4 1-2 0,-4-1 1 0,-20 4 1 15,24-3 2-15,-24 3 1 0,0 0 2 0,0 0-7 16,0 0 0-16,0 0 0 0,0 0 0 0,-23 4 0 16,6 4 0-16,-5 3 0 0,-2 6 0 0,-2 2 0 15,-1 7 0-15,-2 5 0 0,0 6 0 0,-3 4 0 16,2 6 0-16,0 2 0 0,4-1 0 15,7 1 0-15,6-6 0 0,7-2 0 16,9-4 0-16,4-8 0 0,5-5 0 0,6-6 0 16,4-6 0-16,6-5 0 0,5-4 0 0,2-7 0 15,4-7 0-15,-1-7 0 0,3-6 0 0,-2-8-22 16,0 0-8-16,-2-7-8 0,-3 4 11 0,-6-1 0 16,-4 1 21-16,-8 2-1 0,-5 0 9 0,-8 2-6 15,-4-1-13-15,-6 2 20 0,-4-1-28 16,-2 0 26-16,2 4-7 0,0 2 0 0,2 5 12 15,9 20 4-15,-11-24 14 0,11 24 0 0,0 0 3 16,0 0-4-16,0 0-2 0,0 0 0 16,21-3-1-16,-21 3-3 0,34 9-2 0,-13-3-14 15,2-1-1-15,1 1 0 0,2 1 0 0,0 1 0 16,1 1 0-16,1 1 0 0,-2 0 0 0,-3 4 0 16,-1 3 0-16,-3 2 0 0,-2 2 0 15,-2 2 0-15,-4 2 0 0,-3 0 0 0,-3 2 0 16,-4 1 0-16,-3 0 0 0,-2-3 0 0,-4 2 0 15,-2-3 0-15,-3 0 0 0,-1 0 0 0,-3-3 0 16,3-3 0-16,14-18 0 0,-31 23 0 0,31-23 0 16,-22 11 0-16,22-11 0 0,0 0 0 0,-18-3 0 15,18 3 0-15,-5-17 0 0,5 17 0 16,6-31 0-16,1 10 0 0,6 0 0 16,2-5 0-16,5 1 0 0,3-4 0 0,4 1 0 15,2-2 0-15,5 1 0 0,1-1 0 0,3-1 0 16,3 2 0-16,4 1 0 0,2 2 0 0,2 3 0 15,0-1 0-15,2 8-9 0,-6-8-114 0,16 24-162 16,-12-17-388-16,2 7 46 0,-4 3 298 0</inkml:trace>
  <inkml:trace contextRef="#ctx0" brushRef="#br1" timeOffset="172784.1542">5554 6413 1986 0,'-46'12'61'0,"46"-12"-61"16,-20 10 0-16,20-10 0 0,0 0 0 15,0 0 0-15,-13-23 0 0,16 5 0 0,6-4 0 16,-1-6 0-16,11 1 0 0,-4-7 0 16,16 17-170-16,-1-18-543 0,1 7 26 0,-5 0 211 15</inkml:trace>
  <inkml:trace contextRef="#ctx0" brushRef="#br1" timeOffset="209953.5504">2690 7613 838 0,'0'0'326'16,"0"0"-205"-16,0 0-35 0,0 0-25 15,-18-18-15-15,18 18-11 0,0 0-10 0,0 0-7 0,0 0-11 16,0 0-3-16,3-17-2 0,-3 17-2 0,0 0 3 15,0 0 1-15,0 0 5 0,0 0 1 0,0 0 2 16,0 0 4-16,3 24 1 0,-1 1-13 0,-1 12 28 16,2 12-25-16,-4 7 23 0,-2 9-3 0,-3 3-13 15,1 6 11-15,-5 1-18 0,1 1 14 0,-5-2 0 16,3-5-19-16,0-9 17 0,4-5-24 0,2-13 4 16,3-8 5-16,3-9-7 0,1-4 3 0,-2-21-4 15,14 25 2-15,-14-25-2 0,18 12-1 0,-18-12 3 16,0 0 0-16,22-7-1 0,-22 7 1 0,12-23 4 15,-5-2-4-15,1-8 9 0,-2-7-10 16,-1-12-7-16,-2-2 20 0,2-3-22 0,-2-3 21 16,-3 4-5-16,-3-4-10 0,-2-3 12 0,-1-2-12 15,-2-4 14-15,2-1-14 0,0 1-4 0,3 5 17 16,4 5-18-16,4 4 20 0,5 7-4 0,3 7-9 16,4 7 7-16,2 7-7 0,1 4 5 0,2 5-4 15,1 5 4-15,0 2-2 0,2 6 3 0,0 3 2 16,2 2-2-16,0 2 0 0,-2 3 0 0,0 5-3 15,-5 2-1-15,1 5 4 0,-4 2-4 0,-1 4 6 16,-3 3-7-16,-3 1 5 0,-3 5-12 0,-3 0 4 16,-3 2-10-16,-3-2 6 0,-2-2 14 15,-2 0-23-15,-4-1 29 0,-2 0-27 0,-3-2 12 16,0-4 5-16,-2-1-3 0,1-3 5 0,-1-2-4 16,0-1 5-16,-2-5-7 0,19-11 3 0,-30 19-2 15,30-19 0-15,-22 11 4 0,22-11 0 0,0 0 1 16,0 0 3-16,-18 12 0 0,18-12 1 0,0 0 2 15,0 0-1-15,4 17 1 0,-4-17 2 0,13 30 1 16,0-8 9-16,2 0-6 0,4 1 4 0,2-2-9 16,1 1-3-16,0-1-7 0,1-2 3 0,1-1-7 15,2-1 5-15,1-1-9 0,-1-4-6 0,5-1-23 16,-7-9-41-16,17 13-87 0,-19-25-82 0,23 11-240 16,-9 3-70-16,-11-14 287 0</inkml:trace>
  <inkml:trace contextRef="#ctx0" brushRef="#br1" timeOffset="210328.5846">3496 7912 1502 0,'-18'-22'321'0,"18"22"-301"0,0 0-20 0,0 0-7 15,0 0 3-15,0 0 4 0,25 14 1 16,-25-14 3-16,33 16-3 0,-12-6 1 0,2-2-2 0,4 1 0 15,2-3 0-15,3-1-1 0,2-3 0 16,1-2 1-16,0-4-1 0,2-2 0 0,-1-2 2 16,-2-2-3-16,-3-2 5 0,-6-4-5 0,-5 1 3 15,-5-3-3-15,-5-1 2 0,-4 0-2 0,-5 0 5 16,-5-1-4-16,-6 2 4 0,-4 0-5 0,-3 1 5 16,-4 4-2-16,-7 0 1 0,-3 3-1 0,-4 3 4 15,-2 3 3-15,0 4 5 0,-2 6 3 0,-1 6-2 16,0 5 6-16,-1 5-10 0,4 7 5 0,1 2-5 15,5 4 3-15,3 3-7 0,5 1 4 0,6-1-9 16,5-1 3-16,7-5-8 0,6-4 6 0,9-4-7 16,7-2 5-16,8 0-2 0,9-3 4 0,10-3-3 15,10-6-2-15,6-6-16 0,8-6-30 16,14 3-16-16,-3-11-30 0,17 15-69 0,-18-25-124 16,14 10-284-16,-2 2 10 0,-7-14 400 0</inkml:trace>
  <inkml:trace contextRef="#ctx0" brushRef="#br1" timeOffset="210547.305">5031 7242 1753 0,'-39'-22'32'0,"-1"4"-6"0,6 9 2 16,1 7 6-16,4 9 3 0,-2 6-11 15,0 9-8-15,-5 10-11 0,2 9 4 0,-3 8-8 16,1 8 4-16,4 6-9 0,-1 4 7 0,4 3 4 15,3 2-13-15,2 0 14 0,3-2-15 0,5 0-3 16,6-5 9-16,7-2-21 0,5-4 5 16,8-4-16-16,1-10 2 0,7-3-19 0,-3-13-23 15,9 8-52-15,-24-37-87 0,41 44-81 0,-41-44-264 16,26 14 47-16,-3-5 422 0</inkml:trace>
  <inkml:trace contextRef="#ctx0" brushRef="#br1" timeOffset="210719.6737">4386 8004 1736 0,'0'0'126'0,"-31"-8"-46"0,31 8-27 16,0 0-18-16,0 0-18 0,0 0-17 0,0 0 0 15,0 0 0-15,8 17 0 0,10-12 0 0,6-2-9 16,7-2-17-16,6-7-16 0,10 0-17 0,1-8-22 16,15 10-45-16,-9-23-78 0,34 21-215 0,-10-11-155 15,1-7 68-15,13 14 506 0</inkml:trace>
  <inkml:trace contextRef="#ctx0" brushRef="#br1" timeOffset="211485.6849">6130 7392 1274 0,'0'0'123'15,"0"0"-51"-15,0 0-26 0,0 0-10 0,0 0 3 16,0 0-6-16,6 20-3 0,-6-20-2 0,-9 33 2 15,0-9-7-15,3 8 3 0,-5 4-16 0,3 7 4 16,0 3 8-16,2 6-20 0,0 0 23 16,4 3-20-16,-1-3-1 0,2 0 8 15,0-1-11-15,2-4 9 0,0-5-9 0,0-4 9 16,3-7-9-16,0-4 5 0,1-6-5 0,1-3 1 16,-6-18-4-16,11 20 2 0,-11-20-1 0,0 0 1 15,0 0 1-15,0 0 1 0,0 0 5 0,12-24-5 16,-11 1 5-16,0-8-7 0,-2-5 5 0,1-5-6 15,-1-3 6-15,-2-1-9 0,1-3 9 16,-3 0-8-16,-1-4 9 0,0-4 4 0,-1-4-24 16,-1-3 21-16,2-1-20 0,3 3 8 0,3 5 13 15,3 6-12-15,4 11 10 0,4 8-9 0,3 7 7 16,0 4-4-16,5 6 4 0,1 2 0 0,6 3 4 16,2 3-2-16,0 3 1 0,3 1-5 15,2 4-1-15,3 4-2 0,-1 1 0 0,-1 4 2 16,-1 2-2-16,-4 3 5 0,-1 1-6 15,-4 1 3-15,-3 2-1 0,-2 1 2 0,-4-2-3 16,-5 2 3-16,-4-2-3 0,-5 1 5 0,-5-1-3 16,-3 1 4-16,-8 0-5 0,-3 0 3 0,-5 1-2 15,-5-2 1-15,-4 1-2 0,-2-3 1 0,-2-3-2 16,2-2 2-16,2-2-7 0,5-5-6 0,8 0-16 16,2-5-12-16,17 0-33 0,0 0-34 15,0 0-78-15,-18-15-132 0,18 15-227 0,28-11 10 16,-14-6 418-16</inkml:trace>
  <inkml:trace contextRef="#ctx0" brushRef="#br1" timeOffset="213079.6037">7491 7308 1279 0,'0'0'277'0,"0"0"-261"15,0 0-11-15,-7-17-3 0,7 17 14 0,0 0 17 16,0 0 7-16,0 0-1 0,-17-1-15 0,17 1-19 15,-17 32-2-15,5 0-8 0,-1 12 11 16,0 11-12-16,0 11 14 0,-2 4 8 16,2 5-19-16,-2-1 19 0,3-2-19 0,2-3-3 15,2-4 14-15,5-5-24 0,2-10-7 0,8-2-36 16,-3-17-26-16,20 10-105 0,-24-41-86 0,42 24-183 16,-8-10-50-16,-6-25 357 0</inkml:trace>
  <inkml:trace contextRef="#ctx0" brushRef="#br1" timeOffset="213392.1264">8049 7291 1272 0,'0'0'103'0,"-28"-30"2"16,28 30-17-16,-34 0-16 0,34 0-6 0,-40 30-19 16,17 2-4-16,-5 4-14 0,0 10 3 0,-2 5-12 15,2 4 9-15,1 3-12 0,5 3-2 16,3-3 18-16,5 2-20 0,3-4 15 0,8-4-10 15,5-5-14-15,5-6 2 0,9-4-8 0,6-10 5 16,6-5-5-16,5-7 3 0,6-7-1 0,5-4 1 16,3-9 1-16,4-7-1 0,0-9 2 0,0-6-3 15,-5-7 0-15,-3-5 0 0,-7-2 0 0,-3-3 0 16,-6 1 0-16,-6-2 0 0,-9 0 0 0,-5 3 0 16,-6-2-3-16,-5 2 6 0,-7-3-3 15,-6-1-15-15,-3 0-3 0,-4-2-11 16,-3 2 3-16,-1 1-8 0,3 10 8 0,-1 5-10 15,8 12 8-15,1 5-2 0,17 13-4 0,-21-3-26 16,21 3-43-16,0 0-61 0,15 36-98 0,-15-36-181 16,19 29-50-16,15-2 248 0</inkml:trace>
  <inkml:trace contextRef="#ctx0" brushRef="#br1" timeOffset="213720.2145">9073 7179 1497 0,'-28'-9'341'0,"6"1"-287"0,0 3-20 16,-3 1-7-16,-2 7-1 0,-6 3-12 15,-1 7-2-15,-3 7-6 0,-4 6 2 0,-2 7-4 16,-1 7 6-16,-1 7-4 0,1 6 2 0,3 4-8 16,2 5 0-16,4 0 0 0,3 4 0 0,5-3 0 15,7-4 0-15,5-8 0 0,10-5 0 0,8-8 0 16,6-1 0-16,6-7 0 0,4-3 0 0,2-5 0 15,3-6 0-15,1-4 0 0,0-4 0 0,-1-6 0 16,-2-4 0-16,-1-4 0 0,-3-3 0 16,-18 9 0-16,27-28 0 0,-20 10 0 15,-2-2 0-15,-4-2 0 0,-4-1 0 0,-5 1 0 16,-2-2-16-16,-3 1-8 0,-6-3-9 0,2 2-2 16,-5-4-17-16,5 5-25 0,-5-8-20 0,22 31-39 15,-35-48-92-15,35 48-121 0,0 0-179 0,-10-21 57 16,10 21 471-16</inkml:trace>
  <inkml:trace contextRef="#ctx0" brushRef="#br1" timeOffset="214204.5943">9951 7446 1433 0,'0'0'351'0,"-19"1"-321"16,19-1-25-16,-18-15 7 0,18 15 4 0,0 0 5 15,-19-5-2-15,19 5-9 0,-22 11-4 16,22-11-7-16,-25 29 4 0,10-8 0 0,0 6 6 16,-3 3 0-16,3 5 6 0,-1 2-1 0,2 5-5 15,2-1 22-15,3 1-22 0,1-3 17 0,6-4-14 16,4-5-9-16,4-3-1 0,8-4-2 16,4-4 0-16,6-3 0 0,4-6 0 0,4-7 0 15,3-4 0-15,2-7 0 0,4-6 0 0,0-4 0 16,-1-5 0-16,-1-3 0 0,-3-5 0 0,-5-1 0 15,-4-2 0-15,-5 1 0 0,-6 1 0 0,-5-1 0 16,-6 3 0-16,-5-1 0 0,-4 4 0 0,-5-2 0 16,-2 1 0-16,-4 4 0 15,-5-2-14-15,0 6-3 0,-4 2-7 0,5 5 5 16,-1 6-2-16,20 7-9 0,-26 1-8 0,26-1-16 16,0 0-45-16,-5 38-97 0,5-38-109 0,7 20-256 15,11 0 33-15,1-17 388 0</inkml:trace>
  <inkml:trace contextRef="#ctx0" brushRef="#br1" timeOffset="214485.9999">11418 6857 1464 0,'-45'-46'95'16,"8"5"-48"-16,-8-2-11 0,5 9-8 0,-3 1 18 15,5 16-4-15,-2 6-5 0,4 10-9 16,0 6-3-16,3 8 0 0,0 8-4 0,2 8 5 16,0 8-10-16,3 10 7 0,0 9-14 0,4 7 6 15,-2 7-1-15,2 6-17 0,2 5 13 0,4 4-15 16,3 1-3-16,4-2 15 0,4 2-21 0,1-6 8 16,4-4-10-16,-2-4-34 0,9-3-16 0,-8-15-55 15,18 14-73-15,-21-34-104 0,13 9-254 16,7-4 38-16,-10-22 348 0</inkml:trace>
  <inkml:trace contextRef="#ctx0" brushRef="#br1" timeOffset="214657.8838">10525 7533 1645 0,'-25'-17'338'15,"25"17"-276"-15,-18-3-60 0,18 3-2 0,0 0 0 16,0 0 0-16,23 6 0 0,-4-4 0 0,9 0 0 15,11 0 0-15,11-4 0 0,8-2 0 0,13 0-9 16,3-4-57-16,18 9-84 0,-15-23-146 0,25 17-317 16,1-5 7-16,3-3 300 0</inkml:trace>
  <inkml:trace contextRef="#ctx0" brushRef="#br1" timeOffset="215267.6348">12628 7503 1332 0,'-29'-23'88'16,"11"12"-10"-16,-13-6 3 0,10 12-2 16,-10-2-6-16,5 7-23 0,-7 0-7 0,3 6-6 15,-4 3-7-15,5 4 1 0,-3 1-3 0,3 7 0 16,1-1-2-16,1 3-1 0,4 3-7 0,3-1-18 16,4 2 0-16,4 2 0 0,2-2 0 0,5-1 0 15,5 0 0-15,5-2 0 0,3-1 0 0,6-3 0 16,5-3 0-16,3-2 0 0,5-3 0 15,3-7 0-15,3-2 0 0,1-5 0 0,1-5 0 16,3-4 0-16,-1-6 0 0,0-4 0 16,-1-3 0-16,-4-4 0 0,0 0 0 0,-3-2 0 15,-5-1 0-15,0 0 0 0,-5 0 0 0,-2 1 0 16,-2 1 0-16,-4 0 0 0,-4 1 0 0,-3 4 0 16,-2 3 0-16,-2 3 0 0,0 18 0 0,-6-24 0 15,6 24 0-15,0 0 0 0,0 0 0 16,-22 29 0-16,15-1 0 0,-4 10 0 0,1 13 0 15,-2 10 0-15,0 10 0 0,-2 8 0 0,-3 5 0 16,0 11 0-16,-2 4 0 0,-2 0 0 0,-1 4 0 16,2-5 0-16,-1-6 0 0,3-5 0 0,1-11 0 15,3-7 0-15,1-8 0 0,0-7 0 0,0-10 0 16,-1-4 0-16,-2-9 0 0,0-7 0 16,16-24 0-16,-29 25 0 0,29-25 0 15,-26-1 0-15,26 1 0 0,-24-29 0 0,14-1 0 16,1-10 0-16,3-9 0 0,2-6 0 0,6-6 0 15,4-4 0-15,5 0 0 0,0-7-68 0,8 3-28 16,-8-14-10-16,12 12-82 0,-21-23-145 0,15 18-216 16,1 7 18-16,-4 2 356 0</inkml:trace>
  <inkml:trace contextRef="#ctx0" brushRef="#br1" timeOffset="215674.1581">13158 7578 1599 0,'42'7'219'0,"-42"-7"-139"0,0 0-24 0,0 0-6 16,0 0-11-16,0 0-35 0,0 0-4 15,0 0 0-15,-21 10 0 0,21-10 0 0,-18 28 0 16,5-8 0-16,1 4 0 0,1 3 0 0,-1 3 0 16,0 2 0-16,1 0 0 0,-1 1 0 0,1 0 0 15,0-2 0-15,1 1 0 0,2-7 0 0,3 0 0 16,3-5 0-16,2-20 0 0,-2 29 0 0,2-29 0 15,0 0 0-15,0 0 0 0,0 0 0 0,0 0 0 16,19 7 0-16,-19-7 0 0,24-31 0 16,-8 4 0-16,1-3 0 0,1-5 0 15,1 1 0-15,-2-1 0 0,-1 0 0 0,-1 0 0 16,-5-1 0-16,-2 1 0 0,-1-3 0 0,-3 0 0 16,0-2 0-16,-3 4 0 0,-1 5 0 0,0 4 0 15,-3 10 0-15,3 17 0 0,0 0 0 0,0-18 0 16,0 18 0-16,0 0 0 0,0 0 0 15,0 0 0-15,0 0 0 0,27 16 0 0,-7-10 0 16,4 1 0-16,8 0 0 0,2-2 0 0,6 2 0 16,0-4 0-16,6 2 0 0,-2-5-52 0,11 8-81 15,-18-21-115-15,14 18-362 0,-3-8 0 0,-6-2 217 16</inkml:trace>
  <inkml:trace contextRef="#ctx0" brushRef="#br1" timeOffset="216017.9322">13640 7682 1435 0,'-14'-18'441'16,"14"18"-401"-16,0 0 3 0,0 19-18 0,0-19 17 15,22 7-21-15,-22-7-21 0,38 0 0 0,-11-2 0 16,4-2 0-16,6-2 0 0,1 0 0 0,2-2 0 16,0-3 0-16,-1 0 0 0,0-2 0 15,-3-1 0-15,-3 0 0 0,-4-1 0 0,-5 0 0 16,-4 0 0-16,-20 15 0 0,25-29 0 0,-25 29 0 15,7-26 0-15,-7 26 0 0,-7-26 0 16,7 26 0-16,-21-25 0 0,2 13 0 0,-1 1 0 16,-5 3 0-16,-1 5 0 0,-4 4 0 0,-2 6 0 15,-4 7 0-15,-1 4 0 0,-2 6 0 16,-1 5 0-16,2 2 0 0,1 4 0 0,6 1 0 16,3-4 0-16,5 1 0 0,8-4 0 0,7-1 0 15,6-4 0-15,7-1 0 0,7-4 0 0,9-1 0 16,6-1 0-16,9-6 0 0,6-1 0 0,4-5 0 15,6-3 0-15,0-3 0 0,4 2 0 0,-6-7-79 16,9 16-118-16,-27-20-326 0,20 8-97 0,-10-4 47 16</inkml:trace>
  <inkml:trace contextRef="#ctx0" brushRef="#br1" timeOffset="216392.9483">14228 7621 1586 0,'0'0'84'0,"22"-4"-16"16,1 11 0-16,-2-10-1 0,9 5-15 0,-2-5-8 15,8 2-6-15,-3-4 0 0,2 3-36 0,-1-4-2 16,-1 1 0-16,-2-2 0 0,2-1 0 0,-2 1 0 16,-2-3 0-16,-1 1 0 0,-6-1 0 15,-3-1 0-15,-19 11 0 0,26-23 0 0,-26 23 0 16,11-22 0-16,-11 22 0 0,2-24 0 15,-2 24 0-15,-9-25 0 0,9 25 0 0,-20-28 0 16,20 28 0-16,-35-23 0 0,13 15 0 0,-8 5 0 16,-4 4 0-16,-6 8 0 0,-2 5 0 0,-3 7 0 15,-4 4 0-15,2 4 0 0,0 5 0 0,6 3 0 16,5 0 0-16,5 2 0 0,4-3 0 0,9-2 0 16,6-4 0-16,8-3 0 0,9-4 0 0,7-4 0 15,5-2 0-15,10-3 0 0,5-5 0 16,8-5 0-16,7-6 0 0,8-4 0 15,2-5 0-15,6 1-51 0,-4-9-36 0,9 9-33 16,-19-22-102-16,21 12-373 0,-18-3 39 0,-4-3 141 16</inkml:trace>
  <inkml:trace contextRef="#ctx0" brushRef="#br1" timeOffset="216674.1731">15057 7539 1400 0,'-15'29'386'15,"-12"-17"-294"-15,7 10-32 0,-2 0-10 0,1 2-18 16,-1 3-5-16,3 2-27 0,-2-1 0 0,3 1 0 15,1-4 0-15,3-2 0 0,3-4 0 0,11-19 0 16,-9 26 0-16,9-26 0 0,0 0 0 0,0 0 0 16,0 0 0-16,19 11 0 0,-19-11 0 15,21-11 0-15,-21 11 0 0,30-25 0 16,-14 9 0-16,2-3 0 0,-1 0 0 0,0-2 0 16,3 1 0-16,-1-2 0 0,-1-1 0 0,4-1 0 15,0-1 0-15,3-2 0 0,3 0 0 0,-1 2 0 16,4 0 0-16,-1 3 0 0,2 4 0 0,-3 4 0 15,-6 7 0-15,-5 6 0 0,-18 1 0 0,26 8 0 16,-26-8 0-16,16 28 0 0,-11-6 0 0,-4 2 0 16,-2 6 0-16,-5-1 0 0,1 4 0 15,-5-6-18-15,10 10-146 0,-21-10-445 0,23-3-47 16,-2-24 57-16</inkml:trace>
  <inkml:trace contextRef="#ctx0" brushRef="#br1" timeOffset="217424.1871">16067 6826 1672 0,'0'0'19'0,"0"0"-22"0,0 0 2 0,17 9 5 16,-13 8 14-16,-3 1 6 0,0 8 14 15,-4-1-1-15,3 9 7 0,-5-1-5 0,1 7-12 16,-2 1 19-16,1 6-28 0,-1 1 12 0,2 4-13 15,-2 4-9-15,2 3 2 0,-3 0-10 0,0 2 0 16,1-1 0-16,-1-2 0 0,-1-1 0 0,1-3 0 16,1-7 0-16,0-3 0 0,1-6 0 0,0-7 0 15,3-9 0-15,2-22 0 0,0 26 0 16,0-26 0-16,0 0 0 0,0 0 0 16,0 0 0-16,0 0 0 0,13-21 0 0,-5 2 0 15,0-9 0-15,2-4 0 0,2-4 0 0,-1-3 0 16,1 2 0-16,-1-1 0 0,-3 2 0 0,3 2 0 15,0 2 0-15,3 0 0 0,-1 7 0 0,2 4 0 16,-15 21 0-16,26-23 0 0,-26 23 0 0,26-1 0 16,-26 1 0-16,24 18 0 0,-9-1 0 15,2 4 0-15,1 4 0 0,-1 2 0 0,0 3 0 16,0 1 0-16,0 2 0 0,-1 2 0 0,-4-2 0 16,-1-1 0-16,-5 1 0 0,-2-3 0 0,-5-1 0 15,-5-1 0-15,-7-1 0 0,-6-1 0 0,-8-2 0 16,-7 1 0-16,-6-4 0 0,-5-4 0 0,-4-1 0 15,0-6 0-15,-4-5 0 0,3-4 0 16,2-6 0-16,3-4 0 0,7-4 0 16,4-6 0-16,10-2-33 0,4-8-54 0,20 9-37 15,-5-21-89-15,38 13-344 0,-6-2-1 0,9-1 84 16</inkml:trace>
  <inkml:trace contextRef="#ctx0" brushRef="#br1" timeOffset="218127.3473">16813 7530 1642 0,'0'0'294'0,"-19"-7"-268"16,19 7-15-16,-28-15 1 0,28 15-2 0,-30-12 2 16,13 8-3-16,-2 2 4 0,0 5 3 0,-1 3-14 15,-1 4-2-15,-2 2 0 0,0 5 0 16,-3 2 0-16,2 4 0 0,-4 2 0 0,4 1 0 15,-1 0 0-15,3 1 0 0,8-2 0 0,4-4 0 16,6-1 0-16,6-3 0 0,6 0 0 0,-8-17 0 16,34 27 0-16,-5-17 0 0,7-5 0 0,6-3 0 15,6-7 0-15,3-4 0 0,2-5 0 0,0-5 0 16,0-1 0-16,-3-5 0 0,-6-1 0 16,-4-2 0-16,-6 1 0 0,-7-1 0 15,-5 1 0-15,-8 1 0 0,-5 1 0 0,-7-1 0 16,-6 4 0-16,-4-3 0 0,-8 4 0 0,-5-1 0 15,-4 1 0-15,-4 4 0 0,-4 4 0 0,-4 6 0 16,1 6 0-16,-1 4 0 0,2 6 0 0,1 3 0 16,4 1 0-16,4 2 0 0,4 0 0 0,22-15 0 15,-22 26 0-15,22-26 0 0,3 23 0 16,-3-23 0-16,27 20 0 0,-6-11 0 0,9-5 0 16,5-1 0-16,7-3 0 0,6-3 0 0,2 0 0 15,3-1 0-15,0 1 0 0,-1-2 0 16,-1 2 0-16,-4 1 0 0,-4 0 0 0,-7 0 0 0,-4 1 0 15,-8 0 0-15,-5 0 0 0,-19 1 0 16,17-2 0-16,-17 2 0 0,0 0 0 0,0 0 0 16,0 0 0-16,-11 17 0 0,11-17 0 15,-23 32 0-15,7-12 0 0,-2 5 0 0,2 0 0 16,-3 4 0-16,2-1 0 0,3 2 0 0,0 0 0 16,5-1 0-16,1 2 0 0,4-5 0 0,4-2 0 15,3-1 0-15,6-5 0 0,3-1 0 0,-12-17 0 16,34 23 0-16,-12-17 0 0,3-4 0 0,3-7 0 15,3-5 0-15,2-6 0 0,1-4 0 16,0-7 0-16,0-4 0 0,-3-2 0 16,-4-1 0-16,-5 0 0 0,-6 2 0 0,-6-1 0 15,-6 0 0-15,-4 0 0 0,-3-1 0 0,-5 0 0 16,-1 1 0-16,-6 4 0 0,-3 4 0 0,-3 7 0 16,-2 6 0-16,0 7 0 0,-1 5 0 0,2 6 0 15,0 1 0-15,5 5 0 0,17-12-6 0,-22 22-60 16,22-22-26-16,5 20-41 0,-5-20-67 15,36 5-264-15,-11-5-101 0,5-7 57 0</inkml:trace>
  <inkml:trace contextRef="#ctx0" brushRef="#br1" timeOffset="218361.6993">18068 6401 1991 0,'-20'-7'44'0,"-2"5"-32"15,4 3-12-15,18-1 0 0,-30 18 0 0,11 4 0 16,0 7 0-16,-3 11 0 0,1 8 0 0,4 6 0 16,3 10 0-16,3 5 0 0,5 11 0 0,2 2 0 15,2 8 0-15,2 4 0 0,-1 1 0 0,1 1 0 16,1-4 0-16,-1-7 0 0,3-5 0 16,0-10 0-16,2-2 0 0,0-9 0 0,4-5 0 15,-4-15-124-15,17 14-164 0,-12-26-347 0,6 1 16 16,1-7 239-16</inkml:trace>
  <inkml:trace contextRef="#ctx0" brushRef="#br1" timeOffset="218627.3224">18146 7210 1826 0,'-19'5'117'0,"-21"2"-83"16,6 4-1-16,-1 4-5 0,3 5-19 0,-1 2-9 15,-1 5 0-15,5-1 0 0,6 2 0 0,4 0 0 16,6-1 0-16,6-1 0 0,6-2 0 16,8 1 0-16,7-1 0 0,6-1 0 15,8-3 0-15,6-2 0 0,6-1 0 0,7-6 0 16,5-1 0-16,1-7 0 0,5 0 0 0,-5-2 0 16,-1-1 0-16,-2 0 0 0,-1-2 0 0,-2 0 0 15,-3 0 0-15,1 2 0 0,-6-2 0 0,4 4 0 16,-8-6-65-16,17 21-204 0,-13-17-402 0,4 6 51 15,-6-2 199-15</inkml:trace>
  <inkml:trace contextRef="#ctx0" brushRef="#br1" timeOffset="218767.9494">19215 7751 2047 0,'-21'-4'0'0,"4"3"0"0,17 1 0 16,-21-11 0-16,21 11 0 0,0 0 0 15,-12-18 0-15,12 18-72 0,0 0-284 0,18-18-293 16,-18 18-5-16,29-16 339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1:01:30.85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6112 12650 635 0,'0'0'68'0,"0"0"-49"0,0 0-14 0,0 0-8 16,0 0 22-16,0 0 4 0,0 0 4 0,0 0-6 15,0 0-6-15,-18-17-4 0,18 17 4 0,0 0 11 16,0 0 18-16,-23-5 10 0,23 5 11 0,0 0-5 16,0 0-1-16,-20 0-9 0,20 0-4 0,0 0-11 15,0 0-1-15,0 0-14 0,0 0-3 16,0 0-8-16,-17 17-5 0,17-17-3 0,0 0 2 16,-6 28 19-16,6-28-19 0,-6 28 20 0,6-28-36 15,-7 29 11-15,7-29-11 0,-5 25 11 0,5-25 2 16,0 0-1-16,0 20 0 0,0-20-1 15,0 0 1-15,0 0 0 0,0 0 2 0,22 7 3 16,-22-7 4-16,19-9 10 0,-19 9 0 0,32-20-2 16,-13 8 9-16,1-4-19 0,0-1 8 15,2-1-34-15,-1 0 20 0,0 0-22 0,-3 2 20 16,-18 16 4-16,29-28-4 0,-29 28 4 0,17-22-2 16,-17 22 2-16,0 0 0 0,6-21 3 0,-6 21-2 15,0 0 4-15,0 0-3 0,-18-20 5 0,18 20 0 16,-20-5-1-16,20 5 1 0,-29 6-5 0,12 0 1 15,-2 2-3-15,-2 3 5 0,-1 2 3 16,-1 4 3-16,-1 1 3 0,4 3 12 0,0-5-10 16,6 4 7-16,14-20 12 0,-22 30-41 15,22-30 30-15,-9 25-39 0,9-25 12 0,3 19-2 16,-3-19 1-16,0 0 2 0,22 18-2 0,-22-18 1 16,23 8 4-16,-23-8 1 0,32 0 1 0,-14-3 1 15,-1-1-6-15,0-3-1 0,0 1 3 0,0-4-4 16,-17 10 3-16,31-24 12 0,-31 24-36 15,26-29 37-15,-26 29-34 0,19-29 20 0,-19 29 4 16,11-30-5-16,-11 30 4 0,4-30-3 0,-4 30 3 16,-2-24-2-16,2 24 4 0,-7-19-1 0,7 19 6 15,0 0-2-15,-23-16 1 0,23 16-3 0,-21-1-4 16,21 1 0-16,-23 7 0 0,23-7-1 0,-26 17 0 16,26-17 1-16,-29 28-3 0,15-11 5 0,-1 1-4 15,-1 0 0-15,3-1-6 16,2 0-9-16,11-17 32 0,-18 29-30 0,18-29 36 15,-8 19-22-15,8-19-2 0,0 0 0 0,0 0-1 16,11 17 2-16,-11-17-2 0,18 6 7 0,-18-6-1 16,26 2 1-16,-26-2-1 0,28-3-5 0,-28 3 1 15,29-8 0-15,-29 8 1 0,27-10-1 0,-27 10-1 16,27-10 0-16,-27 10 1 0,19-7 3 16,-19 7 0-16,0 0 10 0,0 0-13 0,5-17 36 15,-5 17-32-15,0 0 22 0,-13-22-16 0,13 22-4 16,-11-16 3-16,11 16-2 0,0 0 2 0,-21-20-2 15,21 20 2-15,0 0-2 0,-22-14 0 16,22 14-3-16,0 0-2 0,-19-4-1 0,19 4-1 16,0 0 0-16,0 0-1 0,-20 18 0 0,20-18-6 15,-7 26-4-15,7-7-2 0,-5-2-54 16,10 8-15-16,-5-25-106 0,12 33-237 0,-12-33-117 16,21 11 13-16,4-5 464 0</inkml:trace>
  <inkml:trace contextRef="#ctx0" brushRef="#br0" timeOffset="2553.9836">6090 12735 485 0,'0'0'70'0,"0"0"-14"16,0 0 0-16,0 0-3 0,0 0-4 0,0 0-12 16,0 0-9-16,0 0-9 0,0 0-2 15,0 0 0-15,0 0-1 0,0 0-3 0,0 0-1 16,0 0-3-16,0 0 3 0,0 0 5 0,0 0-5 15,0 0 17-15,0 0-11 0,0 0 12 0,0 0-5 16,0 0-5-16,0 0-4 0,0 0-8 0,0 0-3 16,0 0-3-16,0 0-2 0,0 0-2 0,0 0 2 15,0 0-3-15,0 0 3 0,0 0 0 16,0 0-1-16,0 0 4 0,0 0 16 0,24-2-16 16,-24 2 18-16,25-14-19 0,-25 14-1 0,30-19 0 15,-30 19-1-15,34-27-18 0,-14 14 18 16,-1-3-16-16,4 0 16 0,0-1 3 0,3 0-3 15,1-3 4-15,1 0-5 0,-2 0 4 0,2-2-5 16,-1 2 5-16,0-1-4 0,-2 0 3 0,2 0-4 16,0 1 3-16,-2 0-4 0,2-1 5 15,-1 1-3-15,2 0 10 0,-3 1-4 0,2-2 10 16,1 2-2-16,-3-1 2 0,5-1-3 0,-4 0 4 16,4 1-4-16,-2-3 5 0,2 1-6 0,0-2 1 15,2 2 11-15,1-1-33 0,1 0 30 0,0-2-31 16,2-2 13-16,0-1 6 0,1-2-10 0,2 0 8 15,1 0-9-15,3-2 3 0,0 2-5 0,-1-3 8 16,2 1-7-16,1-1 12 16,-1 2-8-16,2-2 9 0,1 1-6 0,-2-1 10 15,3 0-5-15,-3-1 8 0,0 0 12 0,-1-1-32 16,1 1 29-16,0-1-31 0,2 4 9 0,-2-3 8 16,1 2-10-16,-3 1 10 0,2-2-11 0,-1 1 8 15,2-3-8-15,-1 0 8 0,-2 0-6 0,1-1 9 16,-2 5-8-16,0-2 9 0,1 2-10 15,-1-2 5-15,2-1-9 0,0-1 8 0,2 0 13 16,0-1-29-16,1 3 30 0,1 1-30 0,1-1 9 16,-3 0 7-16,1 2-8 0,-2 1 8 0,-2 1-9 15,-2 3 8-15,-2-2-7 0,-3 3 5 16,-5 2-5-16,0 0 4 0,-5 4-4 0,-1 1 3 16,-2 3-3-16,-5 2 5 0,-18 13-4 0,27-22 6 15,-27 22 6-15,18-18 6 0,-18 18 1 16,0 0 2-16,18-18-8 0,-18 18-4 0,0 0-4 15,17-22 0-15,-17 22-4 0,20-19 2 0,-20 19-3 16,30-25 3-16,-13 13-3 0,4-1 2 0,-1 0-4 16,2 2 4-16,0 0 15 0,-1 1-34 0,-2 2 36 15,-19 8-36-15,32-13 17 0,-32 13 2 0,21-13-2 16,-21 13 1-16,0 0 0 0,0 0 3 0,0 0 2 16,0 0 2-16,0 0 1 0,0 0-2 15,0 0-1-15,0 0-2 0,0 0-3 16,0 0 0-16,0 0-2 0,0 0-3 0,0 0-1 15,0 0 2-15,0 0 1 0,23-17 4 0,-23 17-1 16,29-20 2-16,-10 8-4 0,1-3 4 0,1 1-3 16,0 2 4-16,-1-2-5 0,-2 4 5 0,-1 0-5 15,-17 10 2-15,21-12-1 0,-21 12 0 16,0 0-1-16,0 0-2 0,0 0-6 0,0 0-16 16,0 0-12-16,0 0-13 0,-18 15-3 0,18-15 3 15,-26 23 8-15,26-23 2 0,-32 25-1 0,32-25-11 16,-32 21-20-16,32-21-28 0,-26 15-44 0,26-15-71 15,0 18-178-15,0-18 97 0,0 0 297 0</inkml:trace>
  <inkml:trace contextRef="#ctx0" brushRef="#br0" timeOffset="3429.0435">9652 10061 448 0,'4'-20'121'0,"-4"20"-16"16,0 0-25-16,20-12-5 0,-20 12-18 0,0 0-6 15,0 0-5-15,0 0 5 0,0 0 5 0,17-12 10 16,-17 12-5-16,0 0-8 0,0 0-16 0,0 0-14 16,0 0-6-16,0 0-2 0,-20-6-1 0,20 6 0 15,-17 3 1-15,17-3 3 16,-22 6 5-16,22-6 6 0,-28 9-1 0,28-9 1 15,-30 10-5-15,30-10-2 0,-32 6-4 0,32-6-3 16,-31 2-3-16,31-2-1 0,-34 0 0 0,17 0 1 16,-3-2 0-16,-1 2-3 0,-4-1-2 0,-3 2-2 15,-4-1 1-15,-2 4 0 0,-3-2 0 0,0 4 0 16,-3 0-2-16,1 1 2 0,-3 3 0 0,3 1 3 16,0-1-3-16,3 3 7 0,-2-2-5 15,-1 1 1-15,4 0-2 0,3-2-4 0,11-4-1 16,21-6 0-16,-19 5 0 0,19-5-2 0,0 0-4 15,0 0 1-15,0 0 0 0,0 0 1 16,30-14 4-16,-11 6-1 0,7-3 0 0,2-1-1 16,6-3 2-16,1-2-4 0,4 2 6 0,0-1-5 15,1 1 4-15,2 2-4 0,-3 3 2 16,0 3-1-16,-2 1 1 0,-2 4 0 0,-3 1 1 16,-3 2-2-16,-3 2 0 0,-1 2 1 0,-1 1-1 15,-2 2 0-15,-3-1-1 0,2 1 1 0,-1 1-1 16,-2-2 3-16,1 0-3 0,-2 0 1 0,0 1-2 15,0 0 2-15,-17-8-1 0,32 15 2 0,-32-15-1 16,29 9 0-16,-29-9 0 0,28 4 0 0,-28-4 0 16,27 0 1-16,-27 0-1 0,25-2 0 15,-25 2 0-15,24-4 0 0,-24 4 2 16,21-4-1-16,-21 4 1 0,0 0-2 0,20-7 1 16,-20 7-1-16,0 0 0 0,0 0 1 0,0 0 0 15,0 0 3-15,0 0 9 0,0 0 3 0,0 0 3 16,0 0 0-16,0 0-7 0,0 0-4 0,0 0-2 15,0 0-3-15,0 0-2 0,0 0-1 0,0 0-1 16,-16 19 2-16,16-19-3 0,0 0 3 16,-19 25-2-16,19-25 2 0,-10 18-2 0,10-18-14 15,-9 22 29-15,9-22-28 0,-12 32 28 0,5-8-12 16,1 7-6-16,-1 4 7 0,-1 7-7 0,-3 5 9 16,-2 5-10-16,-4 3 10 0,-4-1-10 0,-1-1 10 15,-1-6-11-15,1-4 10 0,2-6-9 0,4-8-22 16,4-6 15-16,12-23-50 15,-8 27-13-15,8-27-42 0,0 0-138 0,0 0-300 16,21-9 39-16,1-2 243 0</inkml:trace>
  <inkml:trace contextRef="#ctx0" brushRef="#br0" timeOffset="4960.3442">6435 10794 963 0,'-21'3'92'15,"4"-5"-18"-15,17 2-13 0,-32 1-3 0,32-1 9 16,-35 6-10-16,35-6-9 0,-38 12-9 16,21 1-27-16,-4-3 21 0,7 10-9 0,-7-8 17 15,8 6 2-15,-4-4-11 0,6 6-5 0,-2-2-10 16,5 4 0-16,2-2-9 0,1 4 3 16,1-2-7-16,4-1 4 0,2-2-6 0,-2-19 2 15,11 25-5-15,-11-25 1 0,23 10-1 0,-5-11 1 16,4-6 2-16,3-6 1 0,6-6 2 0,2-5-2 15,2-8 8-15,0-5-8 0,0-4 8 16,-1-5-11-16,-1-4-9 0,-1 1 25 0,-3 0-23 16,-3 1 24-16,-5 6-7 0,-1 3-11 0,-7 1 11 15,-1 6-6-15,-3-1 8 0,-3 5-6 0,-3 4 1 16,-1 5-6-16,-2 19 1 0,-1-20 1 0,1 20 6 16,0 0 2-16,0 0-3 0,0 0-3 0,-17 29-6 15,9-2 3-15,0 8-4 16,-3 6 6-16,0 8-9 0,0-1 9 0,1 4-10 15,1 0-6-15,1-2 22 0,2-4-27 0,5-7 14 16,1-6-26-16,10 0-34 0,-4-15-26 0,16 7-55 16,-22-25-164-16,28 10-244 0,-2-2 43 0,-1-14 348 15</inkml:trace>
  <inkml:trace contextRef="#ctx0" brushRef="#br0" timeOffset="5163.5214">6954 10771 1484 0,'-21'18'101'0,"11"7"-78"0,-2-3 23 15,6 6-38-15,-1-8 8 0,3 5-3 0,-1-3-14 16,1 1 1-16,3-1-5 0,1-2 3 16,4-3-18-16,-4-17-16 0,11 23-32 0,-11-23-78 15,22 13-51-15,-22-13-38 0,18-15-253 0,3 18 81 16,-19-25 322-16</inkml:trace>
  <inkml:trace contextRef="#ctx0" brushRef="#br0" timeOffset="5335.3674">6943 10488 1326 0,'-21'1'46'15,"21"-1"-19"-15,-17 14-10 0,17-14-6 0,0 0-3 16,-5 23-14-16,5-23-20 0,10 17-22 0,-10-17-15 15,22 12-14-15,-22-12-1 0,36 5-21 0,-18-10-15 16,12 7-14-16,-4-6-10 0,6 3 14 16,1 1-6-16,-6-6-35 0,8 13-22 0,-15-15 136 15</inkml:trace>
  <inkml:trace contextRef="#ctx0" brushRef="#br0" timeOffset="5585.3708">7306 10584 563 0,'5'28'243'0,"-5"-28"-19"0,-8 22-74 0,8-22-34 15,-20 22-20-15,20-22-14 0,-25 22 2 0,5-15-35 16,20-7-3-16,-35 23-5 0,35-23 2 15,-33 22-8-15,33-22-6 0,-28 15-8 16,28-15-7-16,-17 11-5 0,17-11-2 0,0 0-5 16,0 0-2-16,0 0-2 0,0 0 1 0,0 0-2 15,13 17 3-15,-13-17-1 0,27 4 0 0,-27-4 0 16,33-2 0-16,-15 4 0 0,0-1 1 0,1 3-1 16,-2 0 1-16,-17-4 0 0,23 12-16 0,-23-12 30 15,16 19-31-15,-16-19 32 0,8 24-16 16,-8-24 0-16,-1 23 2 0,1-23-5 0,-7 24 0 15,7-24-8-15,-11 21-3 0,11-21-9 0,-12 19-7 16,12-19-9-16,0 0-10 0,-15 25-17 16,15-25-22-16,0 0-63 0,0 0-62 0,0 0-200 15,0 0-46-15,0 0 200 0</inkml:trace>
  <inkml:trace contextRef="#ctx0" brushRef="#br0" timeOffset="6194.8249">7583 10612 1237 0,'-17'-1'120'16,"17"1"-47"-16,0 0-17 0,-20 23-4 16,20-23-9-16,-14 22-7 0,14-22-11 0,-9 29-3 15,4-12-10-15,4 2 0 0,-1 2-9 0,4-1 4 16,-1 4 11-16,-1 1-32 0,1-2 31 0,0 1-31 15,0-4 11-15,1 0 6 0,-1-2-5 0,0-1 4 16,-1-17-2-16,1 28 1 0,-1-28-1 0,2 20 2 16,-2-20-3-16,0 0 3 0,0 0-4 15,0 0 0-15,0 0 0 0,0 0 3 0,0 0 5 16,0 0 3-16,2-30 4 0,-1 13-3 0,0-4 2 16,1 1-5-16,-1-4 6 0,1-1-7 0,-1-4-9 15,3 2 27-15,-1-6-29 0,0 1 28 0,2 0-12 16,0-1-7-16,2 2 6 0,2 3-8 15,0 3 8-15,4 4-5 0,-13 21 4 0,23-28-3 16,-23 28-1-16,22-14-2 0,-22 14-1 16,19-5-2-16,-19 5 1 0,21 1-1 0,-21-1 0 15,19 10 2-15,-19-10-2 0,21 17 1 0,-21-17-1 16,18 20 1-16,-18-20-3 0,12 27 3 0,-12-27-5 16,5 32 1-16,-5-12-8 0,-1 0 2 0,-3 1-5 15,-1-2 6-15,-1 2-2 0,-2-2 7 0,-2-1-5 16,0 2 5-16,-1-2 10 0,11-18-30 15,-23 29 32-15,23-29-30 0,-24 18 20 0,24-18 1 16,-24 12 1-16,24-12 0 0,-23 5 0 16,23-5 2-16,-20 1 2 0,20-1 0 0,0 0 2 15,-19-4 0-15,19 4-3 0,0 0-1 0,0 0-1 16,0 0 1-16,0 0 0 0,0 0 1 0,0 0-3 16,0 21 4-16,0-21-3 0,3 33 6 0,0-12-6 15,-2 5 3-15,-1 0-9 0,-2 5 7 16,-3 0-6-16,-3 3 6 0,0 2-5 0,-1-3-3 15,1 2-20-15,-1-8-3 0,6 0-34 0,3-27-22 16,-4 40-65-16,4-40-98 0,0 0-263 0,0 0-10 16,0 0 294-16</inkml:trace>
  <inkml:trace contextRef="#ctx0" brushRef="#br0" timeOffset="6429.195">7958 10061 1542 0,'0'0'168'0,"0"0"-97"0,0 0-26 15,0 0-13-15,-17 18-8 0,11 0-11 16,0 4-4-16,-1 4 12 0,0 6-28 0,3 2 24 16,-2 3-23-16,1 4 2 0,1 0 10 0,0 3-11 15,1 1 7-15,0 2-17 0,1-1-7 0,2 3-17 16,-5-6-6-16,9 4-52 0,-12-12-5 15,14 12-16-15,-14-20-54 0,20 8-235 0,-7 0-78 16,-6-17 60-16</inkml:trace>
  <inkml:trace contextRef="#ctx0" brushRef="#br0" timeOffset="6945.2566">8149 10530 922 0,'-19'-5'325'0,"19"5"-149"0,-24 13-49 0,24-13-19 16,-25 16-26-16,25-16-21 0,-28 17-17 0,28-17-12 16,-32 17-10-16,32-17-1 0,-31 16-6 0,31-16 1 15,-27 18-3-15,27-18-1 0,-20 20-5 0,20-20-1 16,-9 22-3-16,9-22-1 0,-4 27-2 0,4-27 2 16,5 30-4-16,-5-30 3 0,12 28-3 15,-12-28 0-15,22 19-1 0,-22-19 1 16,32 9-1-16,-15-11 0 0,2-2 1 0,2-2-1 15,-1-5 3-15,0-3-1 0,-1-1 3 0,0-3-4 16,-5-2 4-16,0-2-3 0,-3 1 4 0,-1-1-2 16,-1-2 8-16,0 1-3 0,-2 0 8 0,-1 2-3 15,0-1 1-15,-1 4-4 0,-2 1-1 0,-3 17-6 16,7-24-1-16,-7 24 0 0,0 0 0 0,0 0 0 16,0 0 0-16,0 0 0 0,0 0 0 15,0 0 0-15,1 30-1 0,-6-5-6 0,-2 4-9 16,-1-2 1-16,-1 5-10 0,0-3 3 0,3 0-14 15,0-5-2-15,7 2-37 0,-1-26-29 16,11 38-76-16,-11-38-110 0,0 0-241 0,22 21 5 16,-22-21 346-16</inkml:trace>
  <inkml:trace contextRef="#ctx0" brushRef="#br0" timeOffset="7226.5097">8538 10451 1126 0,'-34'2'205'0,"34"-2"-79"15,0 0-23-15,-19 6-16 0,19-6-15 0,-22 2-11 16,22-2-12-16,-25 6-8 0,25-6-9 16,-24 11-4-16,24-11-2 0,-23 19-2 0,23-19-4 15,-19 28-3-15,19-28-9 0,-16 33 0 0,8-15-6 16,4-1-1-16,0 2 0 0,1 1 0 0,3-2-3 15,3-1 1-15,3 0-9 0,-6-17-3 0,16 27-14 16,-16-27-5-16,22 23-13 0,-22-23-13 16,33 17-42-16,-33-17-47 0,45 12-89 0,-45-12-137 15,34-13-133-15,-3 17 25 0,-10-22 475 0</inkml:trace>
  <inkml:trace contextRef="#ctx0" brushRef="#br0" timeOffset="7757.7766">8651 10599 1267 0,'0'0'104'0,"0"0"-38"0,-19 12-21 15,19-12-10-15,0 0-6 0,6 19-8 0,-6-19-2 16,0 0-3-16,22 14-4 0,-22-14 0 0,28 2 3 15,-10-2 5-15,-1-6 5 0,6 1-3 0,-3-4-1 16,1 0-7-16,0-1-2 0,-1 0-6 0,-3-1 3 16,-17 11-2-16,26-25 6 0,-26 25 3 0,14-24 6 15,-14 24-1-15,7-25 3 16,-7 25-4-16,0-27 0 0,0 27-3 0,-7-25 0 16,7 25-4-16,-15-23-1 0,15 23-4 0,-22-17 1 15,22 17-2-15,-28-9 1 0,28 9 1 0,-28 2-1 16,28-2 0-16,-29 15-3 0,29-15 0 0,-29 32-4 15,14-9 2-15,2 2-3 0,1 2 4 0,0 2-4 16,3-1 0-16,2 1 0 0,2 0 0 0,4-3 0 16,1 1 0-16,5-2 0 0,1 0-12 15,5-4 8-15,3-1-16 0,4-2 15 0,2-6-20 16,7 1-12-16,-3-8-25 0,11 3-25 0,-4-12-40 16,21 16-98-16,-22-22-205 0,18 3-137 0,0 4 122 15,-11-16 445-15</inkml:trace>
  <inkml:trace contextRef="#ctx0" brushRef="#br0" timeOffset="8445.2799">9130 10611 1109 0,'0'0'177'0,"0"0"-77"16,0 0-16-16,0 0-13 0,0 0-15 0,0 0-14 15,0 0-10-15,-17 5-9 0,17-5-5 0,0 0 0 16,-9 26 3-16,9-26-1 0,-11 28 5 0,5-10-6 16,-2 3 3-16,1 1-5 0,0 2-17 15,-1 0 26-15,2 2-29 0,-1-5 21 0,2 0-9 16,5-21-7-16,-5 24 1 0,5-24-3 0,0 0 0 16,0 0-3-16,0 0 1 0,0 0 1 15,17 8 1-15,-17-8 2 0,19-20-1 0,-7 1-10 16,2-6 26-16,3-4-25 0,-1-1 23 0,2 1-10 15,-2 0-5-15,-2 0 10 0,-1 1-2 0,-3 3 8 16,-3 2-5-16,-1 1 2 0,-1 2-6 0,0-1-1 16,-2 4-3-16,-3 17 2 0,5-21 0 0,-5 21 4 15,0 0 1-15,0 0-3 0,0 0-1 16,0 0-4-16,0 0 0 0,0 0-1 0,10 28-1 16,-10-28 0-16,7 29 0 0,-7-29 0 15,8 28 0-15,-8-28 0 0,13 23 0 0,-13-23-1 16,21 15 1-16,-21-15-2 0,26 8 1 0,-7-9 1 15,3-3-2-15,2-3 3 0,3-4-1 0,1-1 1 16,-2-1 0-16,0-1 1 0,-2 1-2 0,-4 1 1 16,-2 1-1-16,-18 11 0 0,27-18 0 15,-27 18 0-15,0 0 0 0,0 0 0 0,0 0 0 16,0 0 0-16,0 0 0 0,0 0 0 0,0 0 0 16,0 33 0-16,-10-9 0 0,-2 5 0 0,-3 5 0 15,1 1 0-15,-1 2 0 0,2-2 0 0,1-1 0 16,3-1-24-16,2-5-35 0,7 1 4 0,-4-11-43 15,16 11-64-15,-12-29-105 0,17 18-289 16,-17-18 20-16,27 19 247 0</inkml:trace>
  <inkml:trace contextRef="#ctx0" brushRef="#br0" timeOffset="8914.0146">9830 10740 1037 0,'2'20'277'0,"-2"-20"-168"0,0 0-28 0,0 0-15 15,0 0-9-15,4 17-8 0,-4-17-9 0,0 0-5 16,30 11-30-16,-30-11 18 0,37-5-6 0,-15-3 1 16,3 1 20-16,1-2-21 0,3-4-4 0,-1 0-1 15,2-1-6-15,-1-2 3 0,-2-1-8 0,-3 1 2 16,-3-1-3-16,-21 17 2 0,28-31-1 16,-28 31 8-16,13-27 2 0,-13 27 7 0,4-24 1 15,-4 24 0-15,-6-22-5 0,6 22-2 16,-18-18-6-16,18 18 0 0,-28-12-4 0,11 10 1 15,-1 2 0-15,-1 3-1 0,0 5-1 0,-2 1 0 16,2 6 2-16,-1 3-3 0,2 4 2 0,2 1-2 16,2 2 0-16,3 2 0 0,2-1 0 0,3 1 0 15,2-3-5-15,4-1 2 0,4-1-12 16,3-2 20-16,4-2-5 0,-11-18 4 0,32 25-11 16,-10-19-7-16,0-4-11 0,7-3-9 0,-1-6-12 15,10-1-15-15,-2-13-12 0,11 7-61 0,-12-21-41 16,20 22-110-16,-20-20-95 0,5 4-92 0,6 14 146 15,-21-22 326-15</inkml:trace>
  <inkml:trace contextRef="#ctx0" brushRef="#br0" timeOffset="9242.1445">10551 10535 1245 0,'-21'29'258'16,"-7"-26"-118"-16,17 17-38 0,-11-7-29 0,9 8-17 16,-4-2-22-16,2 4-4 0,1 0-13 0,0 0-3 15,3-1-7-15,4 0-17 0,0-2 15 0,1-1-17 16,6-19 23-16,-5 29-8 0,5-29 4 0,2 17-7 15,-2-17-1-15,0 0-4 0,0 0 1 16,17 8 1-16,-17-8-1 0,0 0 2 0,30-26-5 16,-15 7 23-16,4-5-23 0,0-3 24 15,1 2-14-15,-1-1-1 0,-1 1 7 0,2 2-3 16,-5 1 4-16,0 3-5 0,-15 19 3 0,22-29-4 16,-22 29 3-16,12-18-3 0,-12 18 1 0,0 0-1 15,0 0-4-15,0 0 0 0,0 0 0 0,0 0 0 16,0 0 0-16,0 0 0 0,4 27 0 15,-4-27 0-15,-5 29 0 0,5-29 0 0,-1 31 0 16,1-31-9-16,2 26-20 0,-2-26-2 0,7 23-13 16,-7-23-3-16,10 22-26 0,-10-22-21 0,16 18-39 15,-16-18-25-15,22 9-15 0,-22-9-96 0,21-18-193 16,8 18 10-16,-12-22 380 0</inkml:trace>
  <inkml:trace contextRef="#ctx0" brushRef="#br0" timeOffset="9414.0206">11150 10259 868 0,'4'-48'229'16,"15"19"-45"-16,-17-14-58 0,16 22-12 0,-17-4-35 16,-1 25 6-16,0 0-5 0,0 0-17 0,0 0-19 15,0 0-22-15,-12 35-12 0,0-7-12 0,-2 5 23 16,1 3-27-16,-2 4 21 0,2 5-12 16,0 2-8-16,-2 0 9 0,1 2-10 0,0-2 6 15,3-1-20-15,0-6-10 0,6 2-57 0,-13-24-233 16,25 23-151-16,-8-14-130 0,1-5 203 0</inkml:trace>
  <inkml:trace contextRef="#ctx0" brushRef="#br0" timeOffset="9585.9068">11011 10525 1541 0,'-35'-31'285'0,"35"31"-170"15,-9-31-39-15,9 31-46 0,-1-18-30 0,1 18 0 16,0 0 0-16,0 0 0 0,0 0 0 0,24-20 0 15,-24 20 0-15,35-17 0 0,-7 7 0 0,3-2 0 16,6 2 0-16,1-4-55 0,12 13-122 0,-20-19-320 16,21 12-147-16,-7-4 46 15,-6-5 523-15</inkml:trace>
  <inkml:trace contextRef="#ctx0" brushRef="#br1" timeOffset="13775.8723">6131 12723 211 0,'0'0'124'0,"0"0"-2"16,0 0 9-16,0 0-1 0,0 0-1 0,0 0-13 15,0 0-17-15,0 0-16 0,0 0-21 16,3-17-21-16,-3 17-11 0,0 0-7 0,0 0-2 16,0 0-1-16,0 0 1 0,0 0-2 0,0 0-2 15,0 0-4-15,0 0-3 0,0 0-2 0,0 0-1 16,0 0-3-16,0 0-1 0,0 0 0 0,0 0-3 15,0 0 0-15,0 0 1 0,0 0 0 0,0 0 1 16,0 0 0-16,0 0-1 0,0 0 0 16,0 0 2-16,0 0 4 0,0 0 5 15,0 0 5-15,0 0-16 0,0 0 14 0,0 0-17 16,0 0 16-16,0 0 0 0,0 0 6 0,0 0 2 16,0 0 1-16,0 0 5 0,0 0-9 0,0 0-4 15,0 0-5-15,0 0-7 0,0 0 2 0,-18-4-1 16,18 4 2-16,0 0 16 0,0 0-39 0,0 0 36 15,-16-18-39-15,16 18 21 0,0 0 2 16,-7-21-3-16,7 21 2 0,0 0-2 0,-9-21 4 16,9 21 1-16,0 0 6 0,-9-19 0 0,9 19-1 15,0 0-3-15,0 0 1 0,-20-18-3 16,20 18 3-16,0 0-2 0,0 0-3 0,-15-17-1 16,15 17-1-16,0 0 1 0,0 0 0 0,-17-14 1 15,17 14-1-15,0 0-2 0,0 0 1 0,-14-18-1 16,14 18 0-16,0 0-1 0,-11-20 1 15,11 20 0-15,0 0 1 0,-9-21-2 0,9 21 3 16,0 0-3-16,-8-22 5 0,8 22-3 0,0 0 3 16,-8-22 0-16,8 22 1 0,0 0-3 0,-9-19 1 15,9 19-2-15,0 0 2 0,-11-20-1 0,11 20-1 16,0 0 0-16,-14-18-2 0,14 18 1 0,0 0 2 16,-14-17-4-16,14 17 4 0,0 0 0 15,-15-19 1-15,15 19 0 0,0 0-1 16,-12-22-3-16,12 22 2 0,0 0-2 0,-13-23 2 15,13 23-1-15,-8-17 0 0,8 17 0 0,-6-18 1 16,6 18-2-16,0 0 2 0,-10-24-2 0,10 24 3 16,0 0-3-16,-9-23 2 0,9 23 0 0,0 0-1 15,-12-19 0-15,12 19 2 0,0 0-3 0,-15-21 4 16,15 21-2-16,0 0 2 0,-18-19 0 16,18 19 0-16,0 0-2 0,-21-18 0 0,21 18-3 15,0 0 2-15,-19-25-1 0,19 25 2 0,-13-18-1 16,13 18 1-16,-13-20-2 0,13 20 2 0,-12-22-2 15,12 22-14-15,-12-19 30 0,12 19-29 0,-12-19 30 16,12 19-15-16,-11-23-2 0,11 23 2 0,-14-20-2 16,14 20 3-16,-14-18-3 0,14 18 2 15,-17-18-2-15,17 18 4 0,-17-19-4 16,17 19 1-16,-19-19 1 0,19 19 0 0,-18-18-2 16,18 18 3-16,-21-23-4 0,21 23 2 0,-20-22-1 15,20 22 2-15,-20-22-2 0,20 22 3 0,-18-23-3 16,18 23 2-16,-19-25-2 0,19 25 2 0,-17-25-2 15,17 25 2-15,-17-25 0 0,17 25 0 0,-16-21-2 16,16 21-3-16,-17-22-4 0,17 22 2 16,-16-22 0-16,16 22 7 0,-15-19-2 0,15 19 4 15,-15-17-5-15,15 17 3 0,0 0-2 0,-25-23 1 16,25 23 0-16,-18-15 0 0,18 15 0 16,-17-15 0-16,17 15-1 0,-17-16 2 0,17 16-1 15,-15-17 0-15,15 17-1 0,-15-18 2 0,15 18-3 16,-14-21 4-16,14 21-3 0,-13-21 2 0,13 21-2 15,-12-22 1-15,12 22-2 0,-11-22-12 16,11 22 14-16,-11-22-13 0,11 22 30 0,-11-18-15 16,11 18 14-16,-11-17-16 0,11 17-1 0,-12-17 2 15,12 17-2-15,-15-17 2 0,15 17-2 0,-15-17 3 16,15 17-2-16,0 0 1 0,-21-23-1 0,21 23 0 16,0 0-1-16,-22-24 1 0,22 24-1 15,-16-18 2-15,16 18-2 0,-15-17 3 0,15 17-3 16,-13-17 2-16,13 17-1 0,0 0 1 15,-18-24-1-15,18 24 0 0,-11-17-2 0,11 17 3 16,-10-18-1-16,10 18 4 0,0 0-2 0,-13-24 1 16,13 24 0-16,-10-17 0 0,10 17-2 0,-10-18 1 15,10 18-1-15,-10-17 1 0,10 17 0 0,0 0-1 16,-19-23-1-16,19 23 2 0,0 0-2 0,-23-21 0 16,23 21 0-16,0 0 0 0,-23-18-1 15,23 18 3-15,0 0-2 0,-23-18 0 0,23 18 0 16,0 0 1-16,-19-17-3 0,19 17 3 0,0 0-1 15,-18-18 0-15,18 18-1 0,0 0 2 0,-17-18-2 16,17 18 1-16,0 0 0 0,0 0 0 16,-17-21-1-16,17 21 1 0,0 0-1 0,0 0-1 15,-16-22 1-15,16 22-2 0,0 0 2 0,0 0 0 16,0 0-3-16,-17-18 5 0,17 18-13 16,0 0-7-16,0 0-25 0,0 0-45 0,0 0-74 15,0 0-315-15,0 0-80 0,0 0 66 0</inkml:trace>
  <inkml:trace contextRef="#ctx0" brushRef="#br1" timeOffset="15026.7843">5961 12278 753 0,'-18'8'139'0,"18"-8"-101"16,0 0 2-16,-18-15-5 0,18 15 4 0,0 0 7 15,-10-18-7-15,10 18-2 0,0 0-5 0,-9-23-1 16,9 23-3-16,0 0 5 0,0 0 3 16,-2-21 3-16,2 21 1 0,0 0 0 15,0 0-3-15,0 0-2 0,0 0-1 0,0 0-3 16,0 0-2-16,0 0-3 0,0 0-5 0,0 0-2 16,0 0-2-16,0 0-4 0,-17-3 1 0,17 3-2 15,0 0 0-15,0 0-1 0,0 0-3 0,0 0-2 16,0 0-3-16,0 0-3 0,0 0 1 0,0 0-2 15,0 0-1-15,0 0 1 0,0 0 0 16,0 0 2-16,0 0 2 0,19-8-1 0,-19 8 2 16,21-14 0-16,-21 14-1 0,32-18 2 0,-13 6-3 15,4-1 3-15,2-2 0 0,1-2 4 0,6-1-3 16,-2 0-12-16,3 0 25 0,0-4-29 16,0 2 28-16,0-3-12 0,-3 0-7 0,-1 1 5 15,1 3-5-15,-5 0 3 0,-2 3-3 16,-3 1 2-16,-20 15 1 0,28-19 0 0,-28 19-2 15,17-11 2-15,-17 11-4 0,0 0 2 0,0 0 1 16,0 0 0-16,0 0 2 0,0 0-1 0,0 0 2 16,0 0 0-16,0 0 0 0,0 0 0 0,0 0-1 15,0 0 0-15,0 0 0 0,0 0-4 0,0 0 1 16,0 0 0-16,0 0-3 0,0 0 2 0,0 0 0 16,0 0 1-16,0 0 0 15,0 0 1-15,0 0-1 0,0 0 2 0,0 0-2 0,0 0-1 16,0 0 2-16,0 0 1 0,0 0 5 15,17 5 0-15,-17-5 2 0,0 0-2 0,9 24-1 16,-9-24-3-16,11 34 2 0,-5-14-2 0,2 4 5 16,-1 2-8-16,3 3 4 0,-1 1 7 0,2 2-24 15,0-1 26-15,0 0-25 0,-1 2 9 0,1-1 5 16,0-2-5-16,-1-2 4 0,2-2-14 16,-2-5-4-16,2 0-20 0,-12-21-21 0,26 34-48 15,-26-34-78-15,24 5-398 0,-24-5 22 0,30-6 179 16</inkml:trace>
  <inkml:trace contextRef="#ctx0" brushRef="#br1" timeOffset="15183.4448">6845 12189 1408 0,'-18'-3'112'0,"18"3"-94"0,0 0-15 15,0 0-3-15,0 0-11 0,0 0-21 0,0 0-48 16,-18-27-82-16,18 27-183 0,18-7-131 0,-20-11 42 15,2 18 434-15</inkml:trace>
  <inkml:trace contextRef="#ctx0" brushRef="#br1" timeOffset="16122.6718">4827 10953 725 0,'0'0'145'16,"6"-20"-30"-16,-6 20-20 0,0 0-15 0,0 0-4 16,0 0-7-16,0 0-6 0,0 0-11 0,0 0-6 15,-17-5-8-15,17 5-5 0,0 0-5 0,0 0-5 16,0 0-5-16,0 0-4 0,0 0-3 0,0 0-1 15,0 0-2-15,0 0 0 0,0 19 0 0,0-19 2 16,-2 17-2-16,2-17 4 16,-3 23-4-16,3-23-4 0,-8 29-3 0,5-12-1 15,-3 5-4-15,0 2 9 0,-4 5-7 0,-1 4 6 16,-1 2-7-16,-3 1 7 0,-1 0-8 0,-1 2 9 16,0-2-7-16,2 0 13 0,-1-5-4 0,4-6-9 15,2-6 29-15,10-19-35 0,-9 23 29 0,9-23-22 16,0 0-1-16,0 0 1 0,0 0-14 15,14-19 35-15,-5 2-23 0,4-3 30 0,0-12-7 16,4-2-7-16,1-4 5 0,2-2-7 0,-2-2 8 16,1 0-2-16,-3 0 8 0,1 2-5 0,-2 1 5 15,-3 7-12-15,-2 0 3 0,-2 4-10 0,-2 0 0 16,-1 4-5-16,-2 4 4 0,-3 20-5 16,2-27 6-16,-2 27 0 0,0 0 2 0,0 0 4 15,0 0-5-15,0 0-6 0,0 0-1 16,0 0 0-16,0 0 0 0,11 23 0 0,-11-23 0 15,26 34 0-15,-11-17 0 0,6 0 0 0,2 0 0 16,4-4 0-16,1 0 0 0,1-2 0 0,1-1 0 16,3-2 0-16,-2 1 0 0,-2-3 0 0,1 1-17 15,-4-4-21-15,3 3-27 0,-10-10-56 0,18 21-222 16,-16-19-271-16,0 3 13 0,-2 0 354 0</inkml:trace>
  <inkml:trace contextRef="#ctx0" brushRef="#br1" timeOffset="16278.9368">5484 11063 1649 0,'-20'-1'262'0,"20"1"-255"16,-22 3-10-16,22-3 2 0,0 0-6 0,0 0-6 16,-18-5-24-16,18 5-70 0,0 0-166 0,0 0-329 15,0 0 8-15,3-21 314 0</inkml:trace>
  <inkml:trace contextRef="#ctx0" brushRef="#br1" timeOffset="17107.0939">4577 10375 1350 0,'0'0'201'0,"0"0"-173"0,0 0-16 16,0 0-5-16,3-19 7 0,-3 19 13 0,12-30 2 15,-4 9 2-15,7 0-9 0,1-4-2 0,3 0-8 16,2-3-14-16,3 1 29 0,1 1-29 0,0 1 25 16,-1 1-11-16,1 4-5 0,-5 4 5 15,1 4-5-15,-4 5 1 0,-17 7-4 16,23-6-1-16,-23 6-1 0,0 0-1 0,17 7 1 16,-17-7-1-16,10 17 3 0,-10-17-4 0,8 30 2 15,-4-9-3-15,-1 2 3 0,0 2 16 0,1 3-26 16,-2 2 25-16,3 5-24 0,0 3 4 0,2-1 15 15,1-1-7-15,0-2 8 0,3-5-3 0,1-1 1 16,3-6-5-16,2-4 3 0,2-5-1 0,4-3 6 16,2-8 3-16,3-3 3 0,0-10-5 15,2-3 1-15,3-10-7 0,1-5-9 0,0-8 0 16,-2-3 0-16,-2-2 0 0,-2-2 0 16,-2 2 0-16,-6 2 0 0,-5 3 0 0,-5 3 0 15,-7 2 0-15,-3 6 0 0,-5 0 0 0,-2 6 0 16,-3 1 0-16,-1 2 0 0,11 17 0 0,-20-26 0 15,20 26 0-15,0 0 0 0,-17-18 0 0,17 18 0 16,0 0 0-16,0 0 0 0,17-8 0 16,-17 8 0-16,42-21 0 0,-7 4 0 0,13 0 0 15,2-9-40-15,20 15-206 0,-3-22-420 0,4 5 8 16,-7-2 222-16</inkml:trace>
  <inkml:trace contextRef="#ctx0" brushRef="#br2" timeOffset="28691.492">6163 12753 350 0,'0'0'65'0,"0"0"-17"0,0 0 3 16,0 0 11-16,0 0 12 0,0 0 2 0,0 0-2 16,0 0-10-16,0 0 12 0,0 0-14 0,-17-11 3 15,17 11-15-15,0 0-15 0,0 0-9 0,0 0-1 16,0 0-2-16,0 0 2 0,0 0-3 15,0 0-4-15,0 0 1 0,0 0-5 0,0 0-2 16,0 0-1-16,0 0-3 0,0 0 0 16,0 0 0-16,0 0 1 0,0 0 0 0,0 0 2 15,0 0 0-15,0 0 3 0,0 0 0 0,0 0 0 16,0 0 1-16,0 0-1 0,0 0 2 0,0 0-3 16,0 0-3-16,0 0-2 0,0 0-3 15,0 0 2-15,-17 12 4 0,17-12 0 0,0 0 7 16,0 0-2-16,0 0 0 0,-17 8 0 0,17-8 0 15,0 0-1-15,0 0 2 0,0 0-5 0,-19 16-2 16,19-16-3-16,0 0-3 0,-19 14-9 0,19-14 2 16,-17 10-4-16,17-10 3 0,0 0 3 0,-22 23 3 15,22-23-3-15,-17 20 3 0,17-20-2 16,-18 20 2-16,18-20 1 0,-21 22 7 16,21-22-2-16,-21 21 9 0,21-21-2 0,-24 23-1 15,24-23 1-15,-26 27-2 0,26-27-5 0,-33 28 1 16,15-11-7-16,-2 1 3 0,-1 2-2 0,0-1 5 15,-4-1-3-15,0 0 3 0,-2 0-6 0,1 1 4 16,-2 1-5-16,2 1 4 0,-2 0-5 0,0 2 4 16,-1 0-5-16,-1 0 4 0,2 2 10 0,-2-1-29 15,2 2 27-15,0 1-29 0,1-2 14 16,2 1 6-16,-1-2-4 0,1-1 6 0,2 1-6 16,-3-1 4-16,2-1-4 0,-1 0 4 0,1-2-4 15,0 2 4-15,-1-1-4 0,0-1 5 16,-1 2-5-16,1-4 4 0,-1 1-2 0,1 1 1 15,-1-2-3-15,1-1 6 0,-2 2-6 0,1-1 4 16,0 0-4-16,-1 2 1 0,0-2-4 16,-1 0 6-16,1 3-6 0,1-1 6 0,-2 1-2 15,1-1-14-15,0 1 28 0,0-1-30 0,2 2 29 16,-1-1-9-16,2-2-5 0,2 0 8 0,-1-3-7 16,2 1 5-16,3-2-3 0,0-3 2 0,18-12-2 15,-31 21 2-15,31-21-1 0,-29 19 3 0,29-19-3 16,-25 18 0-16,25-18-4 0,-21 17 3 0,21-17-1 15,-21 15 0-15,21-15-1 0,-18 15 0 16,18-15-2-16,-17 14 3 0,17-14 0 16,-17 19-1-16,17-19-1 0,-18 19 4 0,18-19-3 15,-18 18 3-15,18-18-1 0,0 0 1 0,-22 22 0 16,22-22 2-16,0 0-4 0,0 0 3 0,-15 18-3 16,15-18 0-16,0 0-1 0,0 0 2 0,-8 17-3 15,8-17 1-15,0 0 3 0,-5 17-2 0,5-17 0 16,0 0 1-16,-11 28-4 0,11-28 4 15,-12 26-3-15,12-26 7 0,-17 30-6 0,6-13 3 16,11-17-3-16,-25 32 0 0,12-15-2 0,13-17-12 16,-28 29 13-16,28-29-12 0,-24 23 28 0,24-23-12 15,-21 17 16-15,21-17-12 0,-17 9 0 0,17-9 5 16,0 0-3-16,0 0-2 0,0 0 0 16,0 0-5-16,0 0-2 0,0 0-1 15,0 0 4-15,0 0-3 0,0 0 0 0,0 0-5 16,0 0-7-16,0 0-6 0,0 0-15 0,-7-18-24 15,7 18-36-15,0 0-30 0,23-8-102 0,-27-12-105 16,4 20-186-16,20-14 33 0,-20-8 482 0</inkml:trace>
  <inkml:trace contextRef="#ctx0" brushRef="#br2" timeOffset="29364.161">4261 13956 819 0,'-8'-17'185'15,"8"17"-115"-15,0 0-8 0,0 0-2 0,-18-9 7 16,18 9-3-16,0 0-34 0,0 0 9 0,-19 1-29 15,19-1 12-15,0 0-3 0,0 0-4 16,0 0-5-16,0 0 2 0,0 0-2 0,0 0-2 16,0 0 19-16,0 0-22 0,0 0 20 0,-13 19-17 15,13-19 2-15,-8 17-13 0,8-17 16 0,-11 28-18 16,4-11 12-16,0 7 5 0,-2 1-7 0,-2 4 12 16,-3 3-6-16,-2 3 11 0,-5 0-10 0,3 4 7 15,-4-1-10-15,0 3 10 0,-2-2-8 16,1 0 10-16,0-4-8 0,2-1 4 15,2-3-3-15,3-3 5 0,0-5-7 0,6-1-13 16,10-22 30-16,-16 29-30 0,16-29 28 0,0 0-13 16,-6 20-8-16,6-20-4 0,0 0-1 0,0 0 0 15,27 12-1-15,-27-12 3 0,31 3-2 0,-14-4 4 16,2-3-5-16,0 0 2 0,2-2 0 0,0 2-2 16,-1-4 2-16,0 1 2 0,-1-1-12 15,2-2 12-15,2 1-11 0,0 0 26 0,3-1-13 16,3 0 11-16,1 0-12 0,7 1-4 0,2-1 1 15,1 1-1-15,3 3 1 0,-2-2-3 0,0 5 2 16,-1-1-1-16,-2 3 1 0,-1-1 0 16,-2 2-6-16,-4-3-11 0,1 1-11 0,-4-3-14 15,4 2-23-15,-7-7-26 0,12 11-61 0,-23-24-155 16,15 12-243-16,-2 0 10 0,-10-10 365 16</inkml:trace>
  <inkml:trace contextRef="#ctx0" brushRef="#br2" timeOffset="30161.4757">5624 13916 624 0,'0'0'118'15,"-23"-5"-77"-15,23 5 17 0,0 0 8 0,-18-3 40 16,18 3 6-16,-17-1 12 0,0-8-12 0,17 9-12 16,-24 0-22-16,24 0-15 0,-28 3-11 15,28-3-9-15,-33 6-6 0,16 0-11 0,-3 0-3 16,3 3-1-16,-3 1-7 0,20-10-11 0,-34 28 26 15,18-11-34-15,1 0 28 0,1 3-14 0,1 2-7 16,4 1 7-16,-1 0-6 0,4 1 3 0,1-2-4 16,4 0 3-16,2-3-5 0,1-2 6 0,-2-17-7 15,19 25 3-15,-19-25-2 0,29 12 0 0,-8-13 4 16,3-4 0-16,3-4 3 0,2-8 5 16,2-5-2-16,6-5-1 0,-2-3 7 15,2-2-13-15,-5-5 14 0,-1 2-11 0,-4 1-8 16,-3 3 21-16,-2 3-25 0,-4 4 10 0,-2 3-5 15,-5 4 0-15,-11 17 0 0,13-17 0 0,-13 17 0 16,0 0 0-16,0 0 0 0,0 0 0 0,0 0 0 16,0 0 0-16,0 0 0 0,-6 32 0 15,2-8 0-15,1 4 0 0,-2 2 0 0,0 2 0 16,3-2 0-16,-1 0-3 0,6-1-21 0,0-5 0 16,6 0-13-16,-3-7-8 0,10 3-30 0,-16-20-32 15,34 26-69-15,-34-26-103 0,29-6-277 0,-2 5 43 16,-4-15 306-16</inkml:trace>
  <inkml:trace contextRef="#ctx0" brushRef="#br2" timeOffset="30536.4966">6203 13881 1021 0,'-1'-25'156'0,"1"25"-19"16,0 0-22-16,-4-18-15 0,4 18-16 0,0 0-19 15,-23-28-4-15,23 28-11 0,0 0-7 16,-23-20-9-16,23 20-5 0,-21-4-6 0,21 4-6 15,-23 1-3-15,23-1-8 0,-22 9 0 0,22-9-4 16,-26 23-1-16,12-6 0 0,-1 6 0 0,0 4 0 16,2 1-9-16,-2 1 27 0,0 1-26 0,3-2 22 15,2 0-10-15,4-4-8 0,4-4 5 0,2-1-5 16,0-19 3-16,8 30-7 0,-8-30-3 16,22 17-14-16,-22-17-5 0,34 7-14 15,-15-12-22-15,13 6-25 0,-8-21-56 0,21 19-112 16,-19-18-280-16,7-2 10 0,6 9 280 0</inkml:trace>
  <inkml:trace contextRef="#ctx0" brushRef="#br2" timeOffset="30817.7253">6468 13859 1131 0,'0'0'166'0,"2"-21"-49"0,-2 21-16 0,0 0-3 16,0 0-18-16,-10-17-12 0,10 17-13 0,0 0-16 16,-20-10-12-16,20 10-3 0,-18-1-3 15,18 1-5-15,-23 6-1 0,23-6-3 0,-27 14 0 16,27-14-1-16,-29 26 1 0,16-9 0 0,-1 2-1 16,2 3-6-16,2-2-11 0,2 2 19 0,1-1-25 15,3-2 26-15,2 0-14 0,4-2-1 0,-2-17 2 16,13 31-6-16,-13-31-5 0,27 18-13 0,-10-13-12 15,5-2-17-15,-3-9-34 0,12 10-49 0,-17-26-108 16,16 14-358-16,-5-5 60 0,-2-5 231 16</inkml:trace>
  <inkml:trace contextRef="#ctx0" brushRef="#br2" timeOffset="31208.4259">6662 13925 1039 0,'-26'9'268'0,"26"-9"-159"0,-2 17-33 15,2-17-27-15,0 0 9 0,8 18-29 0,-8-18 11 16,0 0-3-16,0 0-8 0,28 3-2 16,-28-3-6-16,29-11-4 0,-10 1-20 0,5 1 23 15,1-5-35-15,1-1 31 0,-2-1-17 16,1-1 1-16,-1 0 2 0,-3-1-5 0,-3 1 7 15,-1 1-6-15,-17 16 4 0,24-25-3 0,-24 25 3 16,14-20-2-16,-14 20 4 0,0 0 2 0,-2-16 8 16,2 16 6-16,0 0-1 0,-24-9-1 0,24 9-6 15,-32 0-5-15,14 2 1 0,-2 3-1 0,-2 3 4 16,0 2 2-16,-1 4 0 0,1 3 5 0,2 1-3 16,2 2 2-16,1 3-6 0,2 2-3 15,2-1-6-15,3 2-13 0,4-1 21 0,4-1-20 16,2-2 21-16,2-1-7 0,4-1-7 15,5-2 4-15,-11-18-8 0,31 26-6 0,-11-16-9 16,3-6-10-16,7-3-14 0,-2-13-52 0,21 14-133 16,-21-32-55-16,28 12-317 0,-5-3 73 0,-4-20 354 15</inkml:trace>
  <inkml:trace contextRef="#ctx0" brushRef="#br2" timeOffset="31474.0498">7433 13186 1472 0,'0'0'131'16,"0"0"-37"-16,0 0-12 0,-22 6-7 0,22-6-18 16,0 0-13-16,0 0-9 0,0 0-6 0,-10 20-6 15,10-20-18-15,-6 32-5 0,0-9 0 0,0 7 0 16,-4 8 0-16,0 1 0 0,-2 7 0 0,-2 3 0 15,1 2 0-15,-2 4 0 0,-1 2 0 0,0 0 0 16,1 0 0-16,-2-4 0 16,6-2 0-16,-1-8-39 0,7-2-9 0,-2-12-55 0,14 5-33 15,-7-34-144-15,5 24-332 0,-5-24 60 0,26 9 276 16</inkml:trace>
  <inkml:trace contextRef="#ctx0" brushRef="#br2" timeOffset="31958.4265">7656 13827 915 0,'16'-29'348'0,"-16"29"-189"0,0 0-41 16,21-4-11-16,-21 4-11 0,0 0-20 0,0 0-15 16,0 0-18-16,0 0-13 0,0 0-13 0,0 0-6 15,-20 0-5-15,20 0-4 0,0 0 0 0,-17 18-1 16,17-18 1-16,-14 23-2 0,14-23 3 0,-15 33-6 16,7-13 4-16,-1 3-3 0,1 2-10 15,-2 0 26-15,4 0-24 0,-1-2 21 0,3-1-13 16,4-5-13-16,0-17 0 0,7 21-2 0,-7-21 4 15,19 3 9-15,-19-3 3 0,29-15 2 0,-9-4-3 16,5-7 3-16,3-4 10 0,-2-8-21 0,2 1 27 16,-2-3-12-16,-2 3 17 0,-3 2 15 15,-2 6-4-15,-4-1-30 0,1 2-3 0,-2 2 0 16,0 1 0-16,-2 5 0 0,-12 20 0 16,19-24 0-16,-19 24 0 0,0 0 0 0,0 0 0 15,0 0 0-15,0 0 0 0,9 24 0 0,-12-2 0 16,-1 8 0-16,-4 4 0 0,-1 3 0 0,-1-3 0 15,3 1 0-15,-1-7 0 0,9-1-57 0,-1-27-34 16,10 39-50-16,-10-39-109 0,20 10-273 0,-20-10-38 16,0 0 138-16</inkml:trace>
  <inkml:trace contextRef="#ctx0" brushRef="#br2" timeOffset="32145.9318">7918 13116 1214 0,'-24'31'294'0,"-10"-8"-245"16,3 8 9-16,-4 0-10 0,2 5-30 0,-2 0 2 16,0-1-51-16,3 4-21 0,-7-18-121 0,28 12-216 15,-5-12-146-15,16-21 15 0,1 35 520 0</inkml:trace>
  <inkml:trace contextRef="#ctx0" brushRef="#br2" timeOffset="32364.7058">8483 13823 1575 0,'-11'27'340'0,"11"-27"-314"0,-18 5-21 16,18-5-7-16,0 0-7 0,0 0-13 15,-22-20-21-15,22 20-64 0,-13-32-130 0,13 32-360 16,5-37-5-16,-3 12 276 0</inkml:trace>
  <inkml:trace contextRef="#ctx0" brushRef="#br2" timeOffset="35084.5966">9968 9789 387 0,'0'0'75'0,"0"0"14"0,0 0 18 0,-19-8 20 16,19 8 3-16,0 0-3 0,0 0-12 16,-28-4-15-16,28 4-12 0,-22 1-17 0,22-1-7 15,-32 7-11-15,32-7-4 0,-39 16-3 0,22-4-4 16,-6-1-10-16,4 3-5 0,-1 0-10 0,20-14-4 15,-30 27-8-15,30-27 1 0,-21 28-6 16,21-28 3-16,-8 27-5 0,8-27 4 0,1 26-4 16,-1-26 4-16,12 29-3 0,-12-29 2 0,21 32-2 15,-21-32 3-15,28 29-3 0,-28-29 2 16,35 24-3-16,-15-13 3 0,-2-3-3 0,2 0 2 16,1-2-3-16,1-5 2 0,1-2 0 0,0-3-1 15,2-3 4-15,-2-4-3 0,0-5 4 0,0-2-3 16,-1-5 3-16,0-2-4 0,-2-3 6 0,1-4-6 15,-2 1 6-15,-3 0-6 0,-1-1 6 0,-4 3-6 16,-6 2 10-16,-2 5 0 0,-5 1 9 16,-2 3-2-16,-3 1 1 0,7 17-8 15,-21-27-2-15,21 27-6 0,-28-17 1 0,11 11-1 16,0 5 1-16,-1 3-2 0,-3 3 0 0,1 5 0 16,-2 2 0-16,-1 5 3 0,1 1-3 0,1 3 6 15,0 1-3-15,3 0 6 0,0 3-3 0,2-1 5 16,2 0-6-16,3 0 4 0,2-1-6 0,4-1 2 15,2-1-5-15,3-5 3 0,0-16-5 16,8 29 2-16,-8-29-1 0,18 23-1 0,-18-23 1 16,26 16-1-16,-9-12 1 0,4-2 0 0,2-4 0 15,2-4 1-15,3-4 1 0,0-3-1 0,1-3 2 16,2-2-3-16,-3-3 3 0,-2-2-3 0,-1-1 3 16,-5 0-4-16,-1 0 5 0,-6 0-5 15,-2-1 6-15,-4 2-5 0,-2 4 4 0,-5 0-2 16,0 19 3-16,-11-29-4 0,11 29 2 15,-25-24-2-15,6 15 1 0,-1 3-1 0,-3 4 0 16,-3 4-1-16,-1 3 0 0,-1 3 1 0,0 6-3 16,-1 1 5-16,0 5-4 0,1 2 4 0,0 2-3 15,3 1 4-15,0 2-3 0,5 1 4 0,1-1-4 16,5 1 4-16,3-4-5 0,5-1 4 0,3-3-5 16,6-3 4-16,-3-17-4 0,14 27 3 15,-14-27-2-15,32 21 1 0,-10-15-1 0,5-2 0 16,2-4 0-16,4-4 0 0,2-3 2 0,1-2-2 15,5-4 2-15,-1-2-2 0,-1 0 3 16,-2-3-3-16,-3-1 3 0,-3 0-4 0,-6 0 5 16,-5-2-5-16,-4 2 5 0,-6 1-3 0,-3 1 2 15,-4 0-2-15,-3 17 3 0,-7-29-3 0,7 29 3 16,-23-23-2-16,6 14 0 0,-4 2-2 16,-3 4 1-16,-2 3 0 0,-2 2-1 0,-1 2 1 15,-1 4-1-15,-1 3 2 0,1 2-2 0,-2 4 2 16,2 1-2-16,1 3 3 0,1 1-4 0,3 1 3 15,3 1-1-15,3-1 3 0,4 0-2 0,4 0 4 16,5-2-5-16,3-1 5 0,3-2-5 0,2-1 2 16,-2-17-3-16,17 29 1 0,-17-29-2 15,32 19 1-15,-13-14 0 0,4-1 1 16,3-4 1-16,2-4-1 0,2-3 1 0,1-2-1 16,-1-4 2-16,-1-3-3 0,-2-1 6 0,0-3-4 15,-4-1 5-15,-4-2-4 0,-4 2 2 0,-2-2-2 16,-5 0 5-16,-1 1-5 0,-6-2 4 0,0 2-4 15,-3 1 2-15,-5 3-2 0,-3 0 4 0,10 18-2 16,-33-28 4-16,14 19-5 0,-2 3 1 16,-3 2-4-16,-1 3 0 0,1 3 1 0,-2 4-2 15,3 5 1-15,-1 4-1 0,1 4 2 0,2 3-3 16,3 2 3-16,1 0-4 0,5 0 4 0,2 0-3 16,5-2 4-16,5-1-4 0,4-3 2 15,-4-18-2-15,21 28 2 0,-21-28-1 0,34 17 2 16,-13-14 0-16,5-2 1 0,1-4 1 0,3-4 0 15,1-6 1-15,1 0-4 0,0-4 0 16,-2-1 0-16,-2-2 0 0,-4 0 0 0,-6-2 0 16,-5 3 0-16,-3-1 0 0,-10 20 0 0,5-32 0 15,-5 32 0-15,-8-28 0 0,8 28 0 0,-21-23 0 16,21 23 0-16,-37-13 0 0,13 9 0 0,-5 7 0 16,-3 3 0-16,0 3 0 0,-3 6 0 0,2 3 0 15,-2 1 0-15,2 4 0 0,3-1 0 16,4 1 0-16,8-3 0 0,5-4 0 0,13-16 0 15,-5 22 0-15,5-22 0 0,20 16 0 16,-3-12-37-16,13-1-23 0,0-12-42 0,25 12-133 16,-13-22-390-16,19-1 23 0,0-1 217 0</inkml:trace>
  <inkml:trace contextRef="#ctx0" brushRef="#br2" timeOffset="36553.3496">12224 9157 1995 0,'-33'0'52'0,"4"2"-52"16,9 2 0-16,0 0 0 0,20-4 0 0,-27 8 0 15,27-8 0-15,0 0-38 0,0 0-77 0,2 21-133 16,-2-21-378-16,19 1 23 0,5-1 187 15</inkml:trace>
  <inkml:trace contextRef="#ctx0" brushRef="#br2" timeOffset="45429.1643">11482 9870 1626 0,'0'0'75'0,"0"0"-37"0,0 0-13 0,0 0-2 16,0 0 6-16,0 0 2 0,0 0-3 0,0 0-9 15,0 0-11-15,0 0-6 0,19-18-7 16,-19 18-12-16,18-7-32 0,-18 7-44 0,24-2-77 15,-24-15-119-15,17 17-268 0,-17 0 38 16,26-6 315-16</inkml:trace>
  <inkml:trace contextRef="#ctx0" brushRef="#br2" timeOffset="45616.6656">12583 9859 1044 0,'30'0'302'0,"-3"13"-277"0,-4 3-19 15,2-2 10-15,-2 1 4 0,0 2 7 0,-4-5-6 16,2 0-6-16,-3-2-10 0,2-1-1 16,3-1-6-16,1-5 3 0,6 0-13 0,1-8-18 15,9 0-26-15,-5-10-33 0,16 9-40 0,-9-17-46 16,15 10-96-16,2 1-139 0,-12-16 99 0,17 21 311 16</inkml:trace>
  <inkml:trace contextRef="#ctx0" brushRef="#br2" timeOffset="45788.5519">14249 9783 1091 0,'30'10'91'0,"-5"-7"-21"15,5 8-5-15,-7-10-7 0,8 6-13 16,-5-6-21-16,6 1-11 0,-3-5-10 16,2 0-10-16,3-1-18 0,-4-7-32 0,11 10-68 15,-14-18-103-15,1 3-234 0,11 6 34 0,-12-14 301 16</inkml:trace>
  <inkml:trace contextRef="#ctx0" brushRef="#br2" timeOffset="45929.2404">15482 9693 1233 0,'0'0'316'0,"27"-1"-266"16,-27 1-15-16,21 10 8 0,-21-10 0 0,17 3-6 15,-17-3-16-15,0 0-8 0,20 0-8 16,-20 0-13-16,21-6-28 0,-21 6-49 0,37-14-129 15,-27-5-334-15,14 1-8 0,0 1 208 0</inkml:trace>
  <inkml:trace contextRef="#ctx0" brushRef="#br2" timeOffset="46491.6576">16960 8105 446 0,'0'0'16'0,"-14"17"-12"0,14-17 0 16,0 0 3-16,-17 21 4 0,17-21 6 15,-12 21 3-15,12-21-6 0,-11 25-4 0,11-25-9 16,-6 23-3-16,6-23-1 0,-1 19-2 0,1-19-3 16,2 18 1-16,-2-18 1 0,0 0 2 15,5 18 3-15,-5-18 1 0,0 0-3 0,0 0-18 16,0 0-37-16,0 0-69 0,0 0-78 0,0 0 106 16,0 0 99-16</inkml:trace>
  <inkml:trace contextRef="#ctx0" brushRef="#br2" timeOffset="47491.7823">16903 8247 302 0,'0'0'20'0,"0"0"-3"0,3-24 5 16,-3 24 14-16,6-20 19 16,-6 20 10-16,9-20 16 0,-9 20 9 0,6-19 17 15,-6 19 6-15,0 0 9 0,0-24-15 0,0 24-8 16,0 0-19-16,0 0-19 0,4-24-14 0,-4 24-13 16,0 0-5-16,1-22-10 0,-1 22-3 0,0 0-3 15,1-21-3-15,-1 21 1 0,0 0 9 0,0 0 4 16,-2-20 12-16,2 20 2 0,0 0-2 15,0 0-8-15,0 0-8 0,0 0-6 0,0 0-7 16,0 0-3-16,0 0-3 0,0 0 2 0,-2 21 0 16,2-21 4-16,0 0 1 0,0 20 2 0,0-20-4 15,3 18 1-15,-3-18-6 0,0 26 2 0,0-26-4 16,-3 34 4-16,1-10-1 0,0 3 8 16,-2 2 12-16,-1 6-24 0,-1 3 25 0,-1 6-29 15,-2 3 6-15,2 1 9 0,-2 2-11 16,2 2 12-16,1 0-11 0,1-1 9 0,0 0-13 15,3-2 9-15,2 2-10 0,0 0-5 0,2 0 22 16,-1-2-21-16,2 1 21 0,-2 0-4 0,2 2-11 16,-2 3 10-16,1 2-7 0,-1 2 14 0,-1 0-12 15,2 1 12-15,-4 0 1 0,0 2-20 0,1 2 17 16,0 5-17-16,-2 1 1 0,1 4 15 0,-1-2-14 16,0 1 14-16,0-1-14 0,1-2 2 15,-1 2 16-15,1-1-16 0,2-2 17 0,0 4-4 16,5-4-14-16,0-2 13 0,1 0-14 15,0-2 11-15,1 2-2 0,-1-1-16 0,3 1 16 16,-2 2-16-16,1-4 5 0,0 4 11 0,-1 1-11 16,-1 0 12-16,0 0-11 0,-1-3-6 0,1 4 16 15,-1 2-16-15,0 2 16 0,0 1 3 16,-2-1-14-16,0 2 12 0,-1 3-14 0,1-3-1 16,-2 2 15-16,0-3-13 0,0-1 14 0,2 0 0 15,-1-1-13-15,2-1 12 0,1-2-12 0,0-2 11 16,1 0-12-16,1-3 0 0,0-2 15 0,2-1-15 15,-1-1 17-15,1 1-6 0,-1 2-9 16,-2-1 10-16,0 3-12 0,-2-2 12 0,-4 3-1 0,0 2-16 16,-1 1 16-16,-2-1-13 15,1 1 3-15,0 2 13 0,-2 0-14 0,0 1 12 16,1-2-13-16,-2-3-1 0,1-1 18 0,0 0-17 16,2-3 18-16,1-1-3 0,0-1-13 0,1-3 12 15,-2-2-13-15,4-1 12 0,-2-2-11 0,1-1-5 16,0-1 21-16,-1 2-20 0,-1-1 19 0,-2-1-3 15,0 1-11-15,-1-1 10 0,0 0-9 0,0 0 9 16,-2-1-8-16,1 0 12 0,-1 0-8 16,1 0-4-16,-1 0 18 0,0 1-21 0,2-1 17 15,-1 2-4-15,1-4-11 0,0 0 9 0,-1-2-10 16,0 1 9-16,0-3-8 0,0 0 8 16,1-2-8-16,0 0 6 0,0 0-7 0,-1-5-7 15,0-1 22-15,2-3-22 0,-4-1 23 0,4-3-8 16,0 1-5-16,1-3 4 0,1-1-4 15,0-2 5-15,1 0-6 0,-2-1 7 0,2-1-5 16,0 2 3-16,0-1-4 0,2 0 5 0,-1 0-4 16,0-1 4-16,0-1-4 0,0 0 4 0,1 1-5 15,-1 0 4-15,0 2-5 0,0-2 4 0,2 1-5 16,-2 0-19-16,0 0 24 0,0-1-24 0,-1 0 25 16,-1-3-1-16,1 0-4 0,-1 2 5 0,0-2-6 15,-1 1 6-15,2-2-3 0,-2 1 3 16,1 1-3-16,-3-2 2 0,2 1-4 15,-2-1 5-15,2 1-3 0,-1-2 2 0,0-1-4 16,0-1 4-16,1 1-5 0,-1 1 1 0,2 0-6 16,0-1-8-16,1 3-10 0,0-1 6 0,2 6-14 15,-2-10-1-15,8 12-48 0,-8-28-74 0,13 21-151 16,-13-21-283-16,24-27 64 0,-2 14 415 0</inkml:trace>
  <inkml:trace contextRef="#ctx0" brushRef="#br2" timeOffset="49445.6636">16821 9537 631 0,'12'-17'99'0,"-12"17"-37"0,0 0 12 15,17 5 9-15,-17-5 5 0,0 0 2 0,0 0-15 16,0 0 21-16,0 0-27 0,0 0 10 0,0 0-17 16,0 0-12-16,0 0-6 0,0 0-1 0,-20 1 2 15,20-1-1-15,-17 4-2 0,17-4-7 16,0 0-8-16,-22 10-3 0,22-10-5 15,-21 8-19-15,21-8 12 0,-22 16-18 0,22-16 26 16,-22 25-12-16,22-25 14 0,-19 36-11 0,9-14-7 16,3 1 4-16,1 4-7 0,0 1 2 0,1-2-4 15,1 2 4-15,2-4-6 0,3-1 6 0,3-4-5 16,0-2 3-16,-4-17-2 0,16 25 1 0,-16-25-1 16,25 13 1-16,-25-13 0 0,34 1 1 15,-14-5-1-15,3-5 1 0,1-7 1 0,1-4-3 16,1-7 4-16,0-3-6 0,0-4 7 0,1-1-7 15,-3-2 7-15,-2 0-7 0,-3 2-10 0,-4 3 24 16,-5 2-22-16,-3 2 25 0,-5 3-9 16,-4 1-6-16,-4 2 6 0,-4 4-5 0,10 18 3 15,-27-27-3-15,9 19 1 0,-3 3-1 0,-2 6 0 16,-1 4 2-16,-1 5-2 0,-3 4 4 16,-2 4-1-16,1 5 5 0,0 3-3 0,3 4-5 15,1-2 23-15,3 3-20 0,1 1 14 0,4 0-17 16,3 0 0-16,3-3 0 0,3-1 0 0,5-4 0 15,4-4 0-15,4 0 0 0,6-2 0 0,-11-18 0 16,31 31 0-16,-11-16 0 0,4-4 0 0,2-2 0 16,3-3 0-16,3-2 0 0,2-3 0 0,1-2 0 15,1-4 0-15,0-4 0 16,-5-4 0-16,-2-2 0 0,-3-2 0 0,-5-3 0 16,-6 0 0-16,-4-1 0 0,-3 1 0 0,-6-2 0 15,-3 1 0-15,-5 0 0 0,-4 1 0 0,-3 1 0 16,-4 1 0-16,-3 2 0 0,-2 4 0 0,-2 1 0 15,-3 4 0-15,1 3 0 0,-2 2 0 0,0 4 0 16,0 3 0-16,0 4 0 0,2 4 0 16,-1 3 0-16,5 4 0 0,3 3 0 0,2 3 0 15,4 0 0-15,2 1 0 0,5-1 0 0,3 1 0 16,4-2 0-16,7-2 0 0,1-1 0 0,4-3 0 16,4-3 0-16,2-1 0 0,3-6 0 0,6-1 0 15,0-5 0-15,5-5 0 0,1-3 0 0,2-5 0 16,0-3 0-16,-1-4 0 0,0-3 0 15,-2-5 0-15,-4-1 0 0,-5-1 0 16,-3-1 0-16,-6 0 0 0,-6 2 0 0,-3 0 0 16,-6 2 0-16,-3 0 0 0,-3 4 0 0,-8 0 0 15,-1 3 0-15,-5 5 0 0,-3 1 0 0,0 4 0 16,-3 2 0-16,-2 4 0 0,-1 3 0 0,-1 6 0 16,1 3 0-16,-3 4 0 0,3 5 0 0,0 3 0 15,2 3 0-15,1 3 0 0,3 1 0 0,5-1 0 16,2 2 0-16,4-3 0 0,3-2 0 15,6-3 0-15,3-4 0 0,5-2 0 0,-5-17 0 16,23 25 0-16,-5-17 0 0,5-4 0 16,5-6 0-16,5-5 0 0,2-4 0 0,3-6 0 15,2-3 0-15,-1-4 0 0,1-3 0 0,-3-2 0 16,-3 0 0-16,-6-1 0 0,-4 1 0 0,-6 2 0 16,-6 2 0-16,-4 2 0 0,-7 2 0 15,-6 3 0-15,5 18 0 0,-23-29 0 0,3 18 0 16,-4 0 0-16,-4 5 0 0,-2 1 0 0,-3 4 0 15,-1 6 0-15,-1 0 0 0,-1 5 0 0,-1 2 0 16,0 3 0-16,3 7 0 0,-2 2 0 0,4 4 0 16,3 2 0-16,3 1 0 0,4-1 0 0,4-2 0 15,8-3 0-15,4-2 0 0,8-4 0 0,-2-19 0 16,18 29 0-16,-1-18 0 16,6-5 0-16,2-3 0 0,7-7 0 0,2-3 0 15,7-6 0-15,3-7 0 0,2-3 0 0,1-3 0 16,-1-3 0-16,-2 0 0 0,-3-2 0 0,-5 2 0 15,-6 3 0-15,-8 3 0 0,-10 2 0 0,-5 4 0 16,-7 17 0-16,-6-25 0 0,6 25 0 0,-26-21 0 16,7 14 0-16,-5 0 0 0,-4 6 0 0,-3 4 0 15,0 4 0-15,-3 2 0 0,-2 3 0 16,2 1 0-16,-1 3 0 0,2 3 0 0,4-2 0 16,5 1 0-16,4-2 0 0,20-16 0 0,-16 21 0 15,16-21 0-15,0 0 0 0,17 17 0 0,-17-17 0 16,38 2 0-16,-10-6 0 0,6-4 0 15,3-4 0-15,3-4 0 0,0-3 0 0,0-1 0 16,-4 2 0-16,-3 0 0 0,-5 4 0 16,-9 3 0-16,-19 11 0 0,0 0 0 0,10-18 0 15,-10 18 0-15,-23-8 0 0,1 6 0 0,-7 6 0 16,-6 2 0-16,-6 7 0 0,-6 3 0 0,-2 2 0 16,-1 2 0-16,4 0 0 0,3-1 0 0,13-1 0 15,5-3 0-15,25-15 0 0,-19 14 0 0,19-14 0 16,0 0 0-16,40 1 0 0,-10-10-6 0,23-3-58 15,3-17-67-15,29 18-179 0,-6-24-298 16,16 4 16-16,-1 0 257 0</inkml:trace>
  <inkml:trace contextRef="#ctx0" brushRef="#br2" timeOffset="50086.3083">18019 9642 1214 0,'0'0'327'16,"-27"-5"-239"-16,27 5-24 0,-28-9-11 0,28 9-4 16,-29-4-13-16,29 4-11 0,-34 1-10 0,16 3-3 15,-3 1-5-15,3 2 3 0,-2 2-3 16,3 3 5-16,-2 1-4 0,2 5 4 0,-1 1-3 16,-2 2 3-16,3 2-6 0,1 1 4 0,3 3-8 15,3 1 6-15,5 1-5 0,4-2 4 0,4 0-4 16,4-5 1-16,4-2-3 0,7-4 1 0,4-5-4 15,5-1 3-15,4-7-2 0,3-3 2 0,3-3-1 16,1-7 0-16,2-3 1 16,0-8-2-16,-1-4 6 0,-1-6-7 0,-2-4 7 15,-1-3-8-15,-4 0 6 0,-6-2-5 0,-4 2 5 16,-6 3-5-16,-7 2 7 0,-6 4-6 0,-6 6-8 16,-7 2 8-16,-9 7-9 0,-3 3 22 0,-4 2-12 15,-4 6 11-15,-2 4-12 0,-2 3 0 0,-1 3-2 16,4 3-12-16,0 2 24 0,4 2-28 0,7 1 23 15,4-1-23-15,17-14-18 0,-10 24-20 16,10-24-21-16,19 13-46 0,12 1-77 0,-12-27-60 16,20 9-283-16,1-4 75 0,-1-15 267 0</inkml:trace>
  <inkml:trace contextRef="#ctx0" brushRef="#br2" timeOffset="50570.6779">18588 9091 1391 0,'-29'-38'322'0,"29"38"-256"0,-22-23-16 0,22 23-4 16,0 0-7-16,-17-12-11 0,17 12-7 0,0 0-7 15,0 0-5-15,0 0-3 0,-19 24-3 0,16-3 4 16,-2 3-1-16,2 8 6 0,0 3-9 0,0 5 9 16,-1 3-11-16,2 3 7 0,-1 6-8 15,-1 0 3-15,2 4-3 0,1-1-5 16,-2-1 10-16,2-2-5 0,1-3 0 0,0-2 0 15,1-3 0-15,1-7 0 0,1-5 0 0,3-6 0 16,3-5 0-16,-1-4 0 0,-8-17 0 0,20 20 0 16,-20-20 0-16,17 7 0 0,-17-7 0 0,19-7 0 15,-19 7 0-15,22-22 0 0,-11 2 0 0,1-3 0 16,-1-3 0-16,0-1 0 0,-1 0 0 16,-2 2 0-16,1 1 0 0,-2 2 0 0,1 1 0 15,-1 3 0-15,0 1 0 0,-7 17 0 0,15-23 0 16,-15 23 0-16,0 0 0 0,20-4 0 0,-20 4 0 15,0 0 0-15,14 30 0 0,-8-12 0 0,-1 7 0 16,0 3 0-16,-2 2 0 0,-2 3 0 16,1 1 0-16,-4-1 0 0,1 0 0 0,-1-1 0 15,-2-2 0-15,-1-5-5 0,0-2-10 16,-3-2 5-16,-1-3 2 0,-3-1 8 0,12-17 2 16,-35 25 7-16,11-15 1 0,-1-4 3 0,-1-3-9 15,-1-5-4-15,1-2 0 0,2-6 0 0,2-3 0 16,4-6 0-16,2-1-2 0,3-7-27 0,8-1-10 15,2-8-29-15,13 2-38 0,-8-22-102 0,26 16-387 16,-8-8 28-16,9 4 135 0</inkml:trace>
  <inkml:trace contextRef="#ctx0" brushRef="#br2" timeOffset="50820.712">18981 9578 1869 0,'0'0'130'16,"0"0"-85"-16,0 0-42 0,0 0-3 0,0 0 0 16,0 0 0-16,0 17 0 0,0-17 0 0,12 23 0 15,-2-4 0-15,2 4 0 0,-1 5 0 0,0 4 0 16,0 4 0-16,-3 3 0 0,0 2 0 0,-3 4 0 16,-3-2 0-16,-3 2 0 0,-2-3 0 0,-3-1 0 15,-2-1 0-15,-3-4 0 0,-4-3 0 16,-3 0 0-16,-3-7 0 0,-1-1 0 15,2-4 0-15,-3-7 0 0,2-1 0 0,-3-13-64 16,24 0-77-16,-42-24-143 0,35 7-340 0,0-12 30 16,8-7 255-16</inkml:trace>
  <inkml:trace contextRef="#ctx0" brushRef="#br2" timeOffset="50961.3422">18891 9223 1987 0,'-45'11'60'15,"12"-5"-60"-15,11 1 0 0,22-7 0 0,-28 10 0 16,28-10 0-16,0 0 0 0,0 0-36 0,0 0-101 16,0 0-90-16,48 16-228 0,-21-18-132 15,11 0 63-15,11 8 444 0</inkml:trace>
  <inkml:trace contextRef="#ctx0" brushRef="#br2" timeOffset="51336.333">19450 9605 1394 0,'-21'11'312'0,"21"-11"-244"15,0 0-24-15,8 17-24 0,-8-17-5 16,34 6 5-16,-12-6-6 0,4 0-1 0,0-4-3 16,3 0-8-16,2-3-2 0,-1 1 0 0,-2 0 0 15,-5 0-1-15,-3 1 2 0,-20 5 1 0,23-9 11 16,-23 9 10-16,0 0 7 0,0 0 1 0,-1-19-19 15,1 19 6-15,0 0-20 0,-27-23 10 0,27 23-8 16,-34-13 0-16,13 7 0 0,2 2 0 16,-4 2 0-16,1 0 0 0,2 4 0 0,0 0 0 15,0 6 0-15,1 3 0 0,-1 4 0 0,1 5 0 16,-1 3 0-16,2 4 0 0,1 2 0 0,1 3 0 16,0-2 0-16,6-1 0 0,2-2 0 0,6-3 0 15,5-5 0-15,4-2 0 0,-7-17 0 0,28 24 0 16,-7-16 0-16,7-6 0 0,9-6 0 15,4-5 0-15,13-5-2 0,2-7-44 16,8 0-7-16,-1-8-29 0,8 9-11 0,-10-17-52 16,21 20-95-16,-16-14-302 0,3-2 1 0,-2 8 239 15</inkml:trace>
  <inkml:trace contextRef="#ctx0" brushRef="#br2" timeOffset="51523.8351">20263 9538 1756 0,'-57'15'191'16,"21"8"-123"-16,0-3-36 0,6 6-32 0,-2-3 0 15,4 1 0-15,2-4 0 0,8 1 0 0,4-3 0 16,14-18 0-16,-11 29 0 0,11-29 0 16,3 24 0-16,-3-24 0 0,22 20 0 0,-22-20 0 15,39 12 0-15,-15-11 0 0,8-2 0 0,1-4 0 16,6-3 0-16,0-6 0 0,6 2-16 0,-3-7-57 16,11 10-84-16,-16-25-74 0,28 21-219 15,-19-16-133-15,-1-6 74 0,6 13 482 0</inkml:trace>
  <inkml:trace contextRef="#ctx0" brushRef="#br2" timeOffset="51680.0677">20714 9120 1735 0,'0'0'129'0,"0"0"-73"0,-23 19-18 0,23-19-11 16,-22 35 1-16,10-9-7 16,0 5-8-16,0 4-13 0,1 3 0 0,2 3 0 15,-1 1 0-15,4 2 0 0,1-1 0 0,2 1 0 16,0-2 0-16,5 0-20 0,-5-4-48 0,8 5-39 15,-16-21-130-15,28 13-293 0,-21-11-61 0,6-2 98 16</inkml:trace>
  <inkml:trace contextRef="#ctx0" brushRef="#br2" timeOffset="51852.0361">20487 9488 1707 0,'-34'-10'340'15,"34"10"-340"-15,0 0 0 0,0 0 0 0,0 0 0 16,0 0 0-16,17-15 0 0,7 4 0 16,11-4 0-16,8-6 0 0,8 1 0 0,1-6 0 15,5 7 0-15,-3-9-84 0,14 17-129 0,-22-14-430 16,20 4 25-16,-7-1 130 0</inkml:trace>
  <inkml:trace contextRef="#ctx0" brushRef="#br2" timeOffset="53321.8627">21365 10139 570 0,'0'0'203'0,"0"0"-51"15,0 0-6-15,0 0-25 0,0 0 11 0,0 0-42 16,0 0-2-16,0 0-20 0,0 0-19 16,0 0-7-16,0 0-7 0,-20-27-1 0,20 27-8 15,-3-36-3-15,1 12-14 0,4-5 1 0,1-3-11 16,2-8 6-16,1-3-6 0,1-5 9 0,1-4-7 15,0-5 14-15,2-3-12 0,-3-2-2 0,2 0 24 16,-4-1-19-16,-1 3 19 0,-1 1 0 0,1 4-16 16,-7 3 8-16,2 5-8 0,-3 2 6 15,-1 3-9-15,-2 5 11 0,1 1-11 0,-4 4 7 16,1 3-4-16,0 3-1 0,1 3-1 0,1 4-10 16,7 19 21-16,-6-28-21 0,6 28 12 15,0 0-9-15,0 0 0 0,0 0 0 0,0 0 0 16,0 0 0-16,0 0 0 0,0 0 0 0,0 0-9 15,5 28 18-15,0-5-9 0,-4 0 0 0,-2 5 0 16,-3 1 0-16,-2 2 0 0,-5 4 0 16,-3 2 0-16,-6 0 0 0,-3 3 0 0,-2-1 0 15,-1-2 0-15,2-3 0 0,0-4 0 0,2-3 0 16,2-6 0-16,20-21 0 0,-22 24 0 0,22-24 0 16,0 0 0-16,0 0 0 0,0 0 0 0,0 0 0 15,11-28 0-15,-1 6 0 0,3-8 0 0,6-6 0 16,-1-4 0-16,1-4 0 0,3 1 0 15,-4-2 0-15,2 1 0 0,-2 2 0 16,0 2 0-16,-2 3 0 0,0 4 0 0,-3 4 0 16,0 6 0-16,-4 4 0 0,-9 19 0 0,9-21 0 15,-9 21 0-15,0 0 0 0,0 0 0 0,0 0 0 16,0 0 0-16,18 13 0 0,-18-13 0 0,22 33 0 16,-5-9 0-16,2 3 0 0,0 1 0 0,1 2 0 15,2 0 0-15,1 0 0 0,0 2 0 16,3-1 0-16,-2 2 0 0,1 0 0 0,-5 0 0 15,1 2 0-15,-6-4-2 0,2 3-67 0,-9-13-39 16,12 18-104-16,-28-17-350 0,19 0-23 0,-11-22 77 16</inkml:trace>
  <inkml:trace contextRef="#ctx0" brushRef="#br2" timeOffset="53462.4905">21929 9263 1796 0,'-34'13'24'0,"7"-7"-38"0,6 4-43 0,-2-14-72 16,23 4-370-16,0 0-79 0,0 0 36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1:06:14.3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16549 12427 266 0,'0'0'51'0,"-21"-2"-7"16,21 2-20-16,0 0-9 0,0 0-10 0,0 0-9 16,0 0-22-16,0 0-38 0,-21-11-49 0,21 11-45 15,0 0 119-15</inkml:trace>
  <inkml:trace contextRef="#ctx0" brushRef="#br0" timeOffset="203.1282">16496 12396 334 0,'0'0'119'15,"0"0"-33"-15,0 0-10 0,-17-5 0 0,17 5-2 16,0 0 5-16,-23-1 2 0,23 1-3 0,0 0-4 15,0 0-2-15,-24 7-6 0,24-7 1 0,0 0-3 16,0 0-5-16,-17 8-11 0,17-8-16 0,0 0-14 16,0 0-8-16,0 0 3 0,17 3 10 0,-17-3 8 15,34 1 5-15,-8-5-5 0,9 1-9 0,5-7-8 16,7 0-10-16,8-7 0 0,2-4-6 0,10-2 3 16,0-1-6-16,2 0 2 0,2 0-13 0,-2 2 1 15,-2-1-13-15,2 7-6 0,-6-3-18 16,6 10-39-16,-17-13-60 0,19 21-133 0,-12-2-193 15,-13-7 13-15,9 20 395 0</inkml:trace>
  <inkml:trace contextRef="#ctx0" brushRef="#br0" timeOffset="1657.2774">16996 9849 1079 0,'0'0'99'0,"-17"6"-31"0,17-6-12 16,0 0-16-16,0 0-7 0,0 0 5 0,0 0 0 15,0-20 1-15,0 20-8 0,0 0-9 0,15-23-10 16,-15 23-4-16,0 0-6 0,18-22 0 0,-18 22-2 16,0 0 0-16,18-11 0 0,-18 11 0 15,0 0 1-15,0 0 0 0,22 7 0 16,-22-7-1-16,17 9 2 0,-17-9 0 0,28 9 4 16,-11-5 0-16,3 1 1 0,2-3-2 0,1 2-1 15,1-3-1-15,2 0-1 0,0-1 0 0,1-1 0 16,1 1-1-16,0 1 0 0,-1 1-1 0,-2 1 0 15,0 2 1-15,-3 0-1 0,1 2 0 0,-1 2 2 16,-2 1-2-16,0 3 3 0,-20-13-5 0,26 26 4 16,-26-26-4-16,22 30 3 0,-22-30-3 15,17 31 4-15,-17-31-2 0,16 32 2 0,-10-15-2 16,0 0 5-16,-1 0-5 0,-5-17 6 0,14 31-4 16,-14-31 1-16,17 29-3 0,-17-29 4 15,19 28-6-15,-19-28 5 0,19 26-4 0,-19-26 4 16,22 21 18-16,-22-21-36 0,21 21 36 0,-21-21-36 15,20 19 15-15,-20-19 2 0,17 17-3 16,-17-17 3-16,0 0-3 0,18 22 3 0,-18-22-2 16,0 0 1-16,0 0-1 0,8 21 3 0,-8-21 1 15,0 0 5-15,-6 21 0 0,6-21 3 0,-11 19-5 16,11-19-1-16,-17 21-4 0,17-21 1 0,-25 23-3 16,25-23 4-16,-29 24-2 0,11-9 2 0,0 0-3 15,-1 0 1-15,-3 3-4 0,-2 2 4 0,-3-1-3 16,-1 3 7-16,-4 0-2 0,2-1 7 15,-3 0-1-15,1 1 4 0,1-3-2 0,2 2 7 16,2-4-5-16,2-2 1 0,4-3-5 16,4-1-4-16,17-11-4 0,-25 14 1 0,25-14-4 15,0 0 0-15,0 0 0 0,0 0-2 0,0 0 0 16,0 0 2-16,0 0 1 0,0 0-1 0,20-4 2 16,-20 4 0-16,25-6-1 0,-25 6 1 0,31-9 0 15,-31 9-2-15,35-7 1 0,-17 2 0 16,3 0 1-16,-2 3-1 0,1-2 0 0,0 2-2 15,1 2 2-15,1-1 0 0,-1 1-1 0,-2 2 2 16,-1 2-1-16,1 1-1 0,0 1 1 0,-2 0 0 16,-17-6-1-16,28 14 1 0,-28-14-1 0,0 0 2 15,18 26-3-15,-18-26 3 0,2 19-2 16,-2-19 2-16,-8 27-3 0,0-9-14 16,-6 5 28-16,-4 1-28 0,-4 3 29 0,-3 2-9 15,-5 2 0-15,0 2 14 0,-4-1-2 0,2 3 11 16,1-2-11-16,3 5 2 0,3-3-14 0,5 0 2 15,4-1-8-15,4-9 4 0,3-2-5 0,4-5 5 16,4-1-6-16,1-17 4 0,9 33-4 0,-9-33 3 16,18 29-2-16,-18-29 2 0,32 30-2 0,-10-16 3 15,4 1-2-15,6-2 4 0,2-2-4 16,4 0-14-16,-1-1 27 0,1 2-26 0,1 4 28 16,-1 0-12-16,-1 6-4 0,0 1 5 15,-4 3-6-15,-4 1 8 0,-5 2-8 0,-6 3 6 16,-5 2-4-16,-6 2 6 0,-7 4-7 0,-7 3 7 15,-7 8-9-15,-6 2 10 0,-11 3-5 0,-4 0-2 16,-6-3 23-16,-2-1-15 0,-3-5 16 0,0-3-7 16,-2-8-13-16,3-6 2 0,3-7-12 15,3-8-11-15,8-6-27 0,1-17-53 0,30 8-115 16,-39-30-377-16,36-8-1 0,7-13 174 0</inkml:trace>
  <inkml:trace contextRef="#ctx0" brushRef="#br0" timeOffset="2297.8788">18104 10671 1566 0,'0'0'51'0,"0"0"-34"0,0 0-8 16,-20-10 1-16,20 10 3 0,0 0 0 0,-18 9-3 16,18-9-5-16,-18 17 3 0,18-17 3 0,-23 26 10 15,23-26 2-15,-22 31 5 0,22-31-7 0,-14 38-19 16,8-17 28-16,3 5-31 0,2-2 28 16,3-1-12-16,2-3-9 0,3-1 1 15,2-3-6-15,-9-16 2 0,27 23-3 0,-27-23 2 16,34 11-1-16,-12-11-1 0,-1-3 3 0,6-5 3 15,-1-5 3-15,4-6-4 0,-1-5 3 0,2-4-10 16,0-6-6-16,1-2 24 0,0-3-23 0,2-1 22 16,-3 0-9-16,-2 3-9 0,-2 0 8 0,-6 5-7 15,-4 6 6-15,-4 6-6 0,-13 20 4 16,15-20-2-16,-15 20 3 0,0 0-1 0,0 0-2 16,0 0 1-16,-1 17-3 0,1-17 3 0,-8 39-3 15,1-5 6-15,-1 11-6 0,-2 5 14 0,-5 11 7 16,1 5-15-16,-5 7 15 0,0 6-14 0,-4 0 4 15,0 2 11-15,-4-4-20 0,-1-6 0 0,-1-7 0 16,0-7 0-16,-2-5 0 0,2-7 0 16,-1-9 0-16,2-6 0 0,-3-8 0 15,0-5 0-15,-2-5 0 0,0-6 0 0,0-4 0 16,-1-5 0-16,4-6 0 0,-4-6 0 0,4-5 0 16,-1-10-40-16,9 3-79 0,-10-25-103 0,29 13-385 15,-14-10 12-15,9 0 132 0</inkml:trace>
  <inkml:trace contextRef="#ctx0" brushRef="#br0" timeOffset="3485.4156">21800 9559 1507 0,'0'0'52'0,"-22"-5"-34"0,22 5 1 16,0 0-23-16,0-23 26 0,0 23 14 15,17-28-2-15,-5 8 2 0,7 2-12 0,0-4-4 16,5 1-10-16,4-2-1 0,3 3-8 0,0 0 1 15,0 3-3-15,-5 4 3 0,-1 3-3 16,-6 4 3-16,-2 4-3 0,-17 2 3 0,21 5-1 16,-21-5 0-16,0 0 3 0,12 26-4 0,-12-9 6 15,-1 5-5-15,-4 5 4 0,-1 4-6 0,-1 3 7 16,-2 1 12-16,2 4-21 0,-3-3 29 16,3 2-24-16,1-1 5 0,2-1 11 0,2-4-12 15,2-4 5-15,3-5-3 0,1-4-5 0,-4-19-3 16,22 24 2-16,-22-24-4 0,35 7 6 0,-13-10 5 15,4-5 3-15,0-7 6 0,8-6 2 0,-2-7 3 16,1-5-5-16,2-5 7 0,-6-3-15 0,0 0-10 16,-2-2 0-16,-4 1 0 0,-2 3 0 0,-5-2 0 15,-3 5 0-15,-4 3 0 16,-3 3 0-16,-3 2 0 0,1 2 0 0,1 2 0 16,0-1 0-16,-2 5 0 0,4 3 0 0,-3 0 0 15,-4 17 0-15,23-25 0 0,-5 12 0 0,2 6 0 16,2 0 0-16,4 2 0 0,0 1 0 0,6 6 0 15,-2-4-61-15,11 13-83 0,-17-22-184 0,20 20-298 16,-7-5 36-16,1-1 293 0</inkml:trace>
  <inkml:trace contextRef="#ctx0" brushRef="#br0" timeOffset="3626.0244">23386 9605 2002 0,'-28'12'38'0,"28"-12"-31"16,-17-7-7-16,17 7 0 0,0 0 0 0,-10-26 0 16,10 26-42-16,-7-29-26 0,7 29-149 0,-7-28-347 15,14 9-39-15,-4-4 51 0</inkml:trace>
  <inkml:trace contextRef="#ctx0" brushRef="#br0" timeOffset="5236.7742">23228 9417 898 0,'0'0'183'0,"0"0"-129"16,0 0-21-16,0 0-18 0,0 0 6 0,0 0 11 16,0 0 12-16,0 0 0 0,-9 22-7 15,9-22-12-15,0 0-3 0,-2 26-5 0,4-10 7 16,-2 4-4-16,3 5 7 0,-3 1 18 0,3 9-33 15,0 5 28-15,3 9-30 0,-4 6 4 0,7 7 19 16,-7 3-14-16,5 6 13 0,-3 3-20 16,0 1-4-16,-1 3 13 0,1 5-15 0,-4-4 15 15,1 7-2-15,-4-2-19 0,-1-1 19 0,-2-1-18 16,-1-1 0-16,-2-3 16 0,1-1-15 16,-1-3 17-16,1-1 0 0,-1-7-15 0,1-3 12 15,0-6-14-15,2-9 7 0,3-4-11 0,3-8 1 16,1-7-16-16,1-6 1 0,7-4-17 0,-9-19-39 15,20 20-27-15,-20-20-91 0,25 0-137 0,-25 0-207 16,18-20 61-16,-18 20 341 0</inkml:trace>
  <inkml:trace contextRef="#ctx0" brushRef="#br0" timeOffset="5611.7824">22919 11033 1123 0,'0'0'82'0,"-14"-24"-27"16,14 24-10-16,-3-28 8 0,3 28 7 0,1-23 13 15,-1 23-7-15,0 0-13 0,0 0-11 0,0 0-16 16,0 0 0-16,0 0-2 0,0 0 0 15,18 21-1-15,-10-3-2 0,0 4-8 16,1 5 4-16,-2 6-9 0,1 6 7 0,0 1-9 16,0 1 3-16,0 1-6 0,0 2 11 0,1 0-9 15,-2 0-6-15,0-3 25 0,2-2-24 0,-1-9 24 16,3-3-9-16,-11-27-10 0,24 26 0 0,-5-22-3 16,-1-7 0-16,7-10 9 0,5-9-1 0,0-12-9 15,5-10 20-15,1-13-25 0,2-6 14 16,4-10-6-16,0 0-21 0,-1 3 1 0,-5-1-28 15,-4 13-11-15,-14-2-34 0,1 19-15 0,-20-12-42 16,8 26-109-16,-20-3-259 0,5-4 13 0,6 16 228 16</inkml:trace>
  <inkml:trace contextRef="#ctx0" brushRef="#br0" timeOffset="6299.3733">24253 10738 1155 0,'0'0'124'15,"-18"-5"-36"-15,18 5-15 0,-22-11-10 0,22 11 2 16,-25-14 1-16,25 14-10 0,-27-16-4 16,27 16-14-16,-35-11-8 0,16 8-8 0,-3-1-2 15,0 3-1-15,-5 1 2 0,3 3 2 0,-6 2-4 16,1 4 0-16,1 2-2 0,0 4-1 0,1 1 0 16,1 7 5-16,1-1-5 0,0 3-12 0,6 0 0 15,3 2-4-15,4 0 0 0,6-2 0 0,1 0 0 16,5-2 0-16,4 0 0 0,2-2 0 0,5-3 0 15,-11-18 0-15,34 27 0 0,-10-18 0 16,0-4 0-16,4-4 0 0,4-3 0 0,1-5 0 16,2-5 0-16,3-3 0 0,-2-4 0 15,1-3 0-15,-2-2 0 0,-3-4 0 0,-4 0 0 16,-4-1 0-16,-2-2 0 0,-4 1 0 0,-1-2 0 16,-5 4 0-16,-3 4 0 0,-3 4 0 0,-4 0 0 15,-2 20 0-15,-1-30 0 0,1 30 0 16,-4-17 0-16,4 17 0 0,0 0 0 0,0 0 0 15,0 0 0-15,0 0 0 0,0 0 0 0,0 0 0 16,-2 24 0-16,3-4 0 0,0 7 0 0,1 6 0 16,-2 2 0-16,1 1 0 0,-2 2 0 0,2-3 0 15,1 1 0-15,2-4 0 0,3-1 0 0,-3-7-48 16,7 7-73-16,-11-31-84 0,23 37-263 16,-23-37-123-16,18 23 53 0,-2-6 463 15</inkml:trace>
  <inkml:trace contextRef="#ctx0" brushRef="#br0" timeOffset="6455.5403">24535 11034 1908 0,'0'0'97'0,"-21"2"-55"0,21-2-42 16,0 0 0-16,0 0 0 0,0 0 0 16,0 0 0-16,0 0 0 0,0 0 0 0,-17-5 0 15,17 5 0-15,0 0 0 0,0 0 0 0,0 0-94 16,2-17-132-16,-2 17-418 0,0 0 27 15,25-22 152-15</inkml:trace>
  <inkml:trace contextRef="#ctx0" brushRef="#br1" timeOffset="94753.1018">5474 12690 778 0,'0'0'59'16,"0"0"-26"-16,-3-24-39 0,3 24 13 0,0 0-22 15,0 0 23-15,11-20-4 0,-11 20-2 0,0 0 0 16,0 0-2-16,0 0-2 0,0 0-3 0,0 0-6 15,0 0-6-15,18-3-8 0,-18 3-12 0,0 0 4 16,0 0-5-16,21 15 20 0,-21-15-2 16,0 0 16-16,23 14-7 0,-23-14 2 0,20 8 1 15,-20-8-1-15,24 6 5 0,-24-6 1 16,34 3 2-16,-13-3 0 0,2 0-1 0,2-1 0 16,1-2-6-16,2 1-9 0,3-1-6 0,0 2-3 15,2-1 4-15,1-2 10 0,0 2 7 0,0 0 2 16,1 0 2-16,1 1 5 0,0 1-4 15,1-1 3-15,2 1 1 0,0 1-6 0,4 0 4 16,-2 0-18-16,3 2-24 0,1-2-31 0,5 2-30 16,-6-3-17-16,7 5 21 0,-6-4 35 0</inkml:trace>
  <inkml:trace contextRef="#ctx0" brushRef="#br1" timeOffset="94987.4309">6832 12683 139 0,'50'-4'60'0,"5"3"-1"0,-4-2 0 16,3 2 1-16,0-2-2 0,-2 0-1 15,0 1-4-15,3-2-2 0,-4 2-2 16,4-4-16-16,0 3 2 0,1-2-16 0,3 3-2 15,-2 0-4-15,3-2-4 0,1 3-4 0,1-3-1 16,-1 2-3-16,-1 0 1 0,5 0-4 0,-2 0 1 16,3-3 0-16,1 2-1 0,2-3 5 0,4 1-5 15,2-2-7-15,3-1-11 0,4-1-9 0,0 0-5 16,3-1 10-16,3-1 4 0,1 0 12 0,2 0 3 16,1 0 2-16,1 1 2 0,2-1 0 15,-2 1-1-15,0-1 3 0,2 3-5 0,-4-1 3 16,2 1-2-16,2 2-2 0,-2 0-3 15,0 1-24-15,0-1-26 0,-1 1-31 0,3 4-28 16,-2-5-3-16,5 6 2 0,-7-8 51 0,9 6 67 16</inkml:trace>
  <inkml:trace contextRef="#ctx0" brushRef="#br1" timeOffset="95221.8105">12030 12301 272 0,'107'-11'115'0,"5"5"-36"15,-3-2-27-15,0 3-18 0,0 1-14 0,-1 0-7 16,1 2-5-16,-2 0 1 0,-1 2-1 0,-1 2-3 15,-3 0-5-15,-1 2-10 0,0-1-8 0,0 1-12 16,-2 0 1-16,-1-1 4 0,-2 0 9 0,2-2 10 16,3 0 6-16,1-2 2 15,2-2 2-15,0 0 11 0,1-2 10 0,2-1 14 16,2 1 5-16,-2-3 10 0,3 2-2 0,-4-3 2 16,2 2-9-16,-1 0-12 0,4-1-14 0,-1 1-7 15,2 0-9-15,0 0-1 0,0-1-3 0,2 2-1 16,-2-1-13-16,5 2-22 0,-4-1-26 0,0 4-55 15,-3 0-74-15,-13-7-107 0,12 16 143 0,-21-19 156 16</inkml:trace>
  <inkml:trace contextRef="#ctx0" brushRef="#br1" timeOffset="97034.6826">9887 10044 1005 0,'0'0'64'0,"0"0"-26"0,0 0-25 15,0 0-10-15,0-18-2 0,0 18 0 16,0 0-1-16,0 0 0 0,0 0 0 0,0 0-3 15,0 0-9-15,0 0-9 0,0 0-4 0,0 0 1 16,0 0 7-16,0 0 9 0,0 0 4 0,0 0 1 16,0 0 2-16,0 0 1 0,0 0 0 15,0 0 2-15,18-5 0 0,-18 5 2 0,0 0 3 16,0 0 4-16,21-9 2 0,-21 9 4 0,17-7 1 16,-17 7-2-16,25-10-1 0,-25 10-3 15,34-6-4-15,-14 3-2 0,0 0-3 0,4 1-1 16,-1 2-2-16,3 0 1 0,0 1-1 0,0 3 0 15,-1 1 0-15,-1-1 0 0,1 2 1 0,-3 2-2 16,0-2 1-16,-2 2-2 0,0 1 1 0,-2-1-4 16,0 2 1-16,0 1-4 0,-18-11 5 0,31 18-1 15,-31-18 3-15,29 19 0 0,-29-19 3 16,32 20-4-16,-32-20 4 0,34 17-3 0,-16-9 2 16,1-1 18-16,1 1-19 0,0 0 20 15,0-1-19-15,-1 2-1 0,1-1 2 0,-2 1-2 16,2-1 1-16,-2 2-2 0,0-2-14 0,-1 3 14 15,-17-11-13-15,32 21 13 0,-32-21 2 0,28 23-2 16,-28-23 1-16,28 25-2 0,-28-25 4 0,25 23-4 16,-25-23 5-16,27 23-5 0,-27-23 3 15,27 24-2-15,-27-24 3 0,29 24-3 0,-29-24 2 16,25 23-2-16,-25-23 2 0,22 23-3 0,-22-23 2 16,21 21-2-16,-21-21 2 0,17 22-3 0,-17-22 2 15,11 20-3-15,-11-20 2 0,4 23-3 0,-4-23 3 16,-4 24-1-16,4-24 2 0,-12 26-3 0,12-26 3 15,-20 26-2-15,20-26 3 0,-25 27-2 16,25-27 3-16,-31 28-3 0,14-15 3 16,0 0-3-16,-2 0 3 0,2-1-2 0,-4-3 2 15,2 2-2-15,-2-2 2 0,0 0-2 0,2 0 3 16,-2-3 12-16,2 1-12 0,-2 2 12 0,0-3-13 16,0 2 0-16,0-2 0 0,0-1 5 0,0 1 8 15,2-2 2-15,0 2 3 0,0-3-4 0,19-3-6 16,-28 9-4-16,28-9-25 0,-18 7 21 15,18-7-23-15,0 0 21 0,-21 18 1 0,21-18-2 16,-9 17 3-16,9-17-3 0,0 0 4 0,-15 23-4 16,15-23 3-16,-11 21-3 0,11-21 3 0,-12 20-2 15,12-20 3-15,-16 23-2 0,16-23 3 16,-16 22-5-16,16-22 7 0,-15 24 2 0,15-24 5 16,-13 27 0-16,13-27 0 0,-6 26-8 0,6-26 1 15,2 33-5-15,-2-33 2 0,8 33-4 16,-1-15 2-16,3-1-4 0,1 1 5 0,-11-18-4 15,29 28 4-15,-9-20-2 0,0 2 1 0,3 1-1 16,2-3 2-16,0 1-3 0,1-2 2 0,-2-4-3 16,1 1 3-16,-2-1-3 0,-3 0 1 0,-1 0-1 15,-19-3-2-15,29 6-4 0,-29-6-1 0,0 0-5 16,18 9 1-16,-18-9 1 0,0 0 6 16,0 0 4-16,0 0 3 0,-9 17 1 0,9-17 1 15,0 0-2-15,-28 16 1 0,28-16-1 16,-31 12 0-16,13-5 0 0,-2 2 2 0,-2 0-2 15,-2 2 5-15,0 0 4 0,2 3 7 0,0-1 21 16,5 4-17-16,0 1 9 0,5 1-35 0,-1 5 9 16,5 1-14-16,2-1 11 0,1 6 6 0,4-1-9 15,2 4 5-15,4-3-6 0,1-3 6 16,4-4-6-16,2-2 5 0,5 2-5 0,0-1 5 16,6 2-4-16,0-3 5 0,1-2-6 0,2 1 7 15,-2-1-6-15,-2 1 5 0,0 2-4 0,-2 0 3 16,-5 1-5-16,-2-1 6 0,-6 2 14 0,-5 0-13 15,-5 3 16-15,-7 0-32 0,-7 5 11 16,-9 2-9-16,-8 5 9 0,-8 2 9 0,-9 2 4 16,-2 3 19-16,-8-4-7 0,3 4 12 15,-4-6-18-15,3-1 1 0,3-8-12 0,8-6-1 16,12-6-41-16,5-15-62 0,31-4-227 0,0 0-169 16,8-37 57-16,30 10 437 0</inkml:trace>
  <inkml:trace contextRef="#ctx0" brushRef="#br1" timeOffset="97785.5082">11257 11160 1275 0,'0'0'222'0,"-29"-8"-194"0,29 8-22 0,0 0-4 16,-16-17-4-16,16 17 1 0,0 0-3 16,0 0 1-16,0 0 1 0,0 0-1 0,4 21 3 15,-4-21-1-15,-2 34 5 0,-2-12-6 0,-1 3 7 16,-1 3-4-16,-1 1 10 0,-1 3-6 0,2-1 10 15,-1-1-10-15,3-2 7 0,2-1 9 0,2-3-35 16,4-3 32-16,3-2-35 0,-7-19 17 0,24 25 4 16,-7-19-2-16,5-1 2 0,2-7 1 15,6-4 0-15,1-6 5 0,6-9-4 16,3-4-15-16,2-4 28 0,3-6-30 0,2 1 30 16,-1-4-11-16,3-3-6 0,-2-1 7 0,4-2-7 15,-4-3 9-15,-2 1-12 0,-4 1 12 0,-6 4-13 16,-5 5 10-16,-4 3-9 0,-4 8 6 0,-3 4-7 15,-19 21 5-15,28-18-4 0,-28 18 0 0,0 0 0 16,0 0 0-16,17 24 6 0,-16-1 3 0,1 11 11 16,-5 9-8-16,0 12 13 0,-4 5-19 15,0 7 10-15,-3 8-18 0,-1 6-3 0,-2 9 12 16,0 6-16-16,-3 1 13 0,-1-1 2 0,-1-1-20 16,-3-5 20-16,-1-2 0 0,-1-4-15 0,-3-7 19 15,-3-3-21-15,-1-4 1 0,-2-5 14 16,-4-3-2-16,-1-3 21 0,-4-7-9 0,-4-1 14 15,-3-6 0-15,-1 1-23 0,-6-8 27 16,-1-3-23-16,-4-4 7 0,2-5 3 0,-2-3-12 16,1-5 2-16,0-3-4 0,2-5-1 0,3-6-3 15,1-2-7-15,3-6-15 0,2-6-19 0,8 3-48 16,-7-20-68-16,47 27-277 0,-41-44-142 0,30 5 20 16,15 3 512-16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1:14:29.2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2385 763 1221 0,'0'0'105'16,"-21"24"-53"-16,9-1-13 0,2 14 17 0,-8 4-2 16,7 3 6-16,-10 5-29 0,7 5-1 0,-3 3-20 15,3 5-8-15,1 1 24 0,3-2-24 0,2 3 19 16,0 0-2-16,3-5-19 0,3 1 16 0,-1-8-16 16,5 2 12-16,-1-3-10 0,3-1 12 15,-1-7-6-15,2-4 4 0,0-8-8 16,0-6 3-16,-2-8-5 0,-3-17 3 0,0 0-3 15,0 0 1-15,0 0-1 0,0 0 2 0,0 0 0 16,4-27-4-16,-8-8 6 0,0-10-12 0,-1-9 12 16,1-4-12-16,2 1 13 0,0-2-10 0,1 3 10 15,-1-8-11-15,-1-1 13 0,1-8 3 16,-1-6-13-16,5 2 13 0,1 0-20 0,5 0 0 16,4 8 18-16,5 5-10 0,6 11-16 0,6 7 38 15,3 10-7-15,2 5 5 0,-1 5 20 0,1 7-38 16,2 3-5-16,2 5 3 0,1 3-3 0,-2 9 8 15,-2 10 0-15,-4 8-3 0,-5 10 2 0,-3-3-17 16,-4 1 10-16,-3 2-7 0,-4 0 14 16,-2 11 3-16,-8-1 0 0,-4 1 3 15,-7-1-15-15,-6-1 11 0,-8 5-11 0,-7 3 12 16,-5 1-10-16,-5 0-8 0,-5-2 20 0,-1-4-24 16,0-1 21-16,2-3-6 0,2-5-14 0,2-6-12 15,9-2-18-15,1-9-26 0,13 4-40 0,-4-19-49 16,21 0-140-16,-10 18-248 0,10-18 23 0,20 0 376 15</inkml:trace>
  <inkml:trace contextRef="#ctx0" brushRef="#br0" timeOffset="374.9924">2929 1270 1413 0,'0'0'82'0,"0"0"-28"15,0 0 9-15,-1 22-2 0,1-22-20 0,-2 19-9 16,2-19-10-16,-9 35-2 0,1-12-5 15,0 6 1-15,-1 2-16 0,0 5 7 0,-1 0-4 16,2 3 8-16,-3-1-3 0,2 5 11 0,0-4-11 16,0 1 8-16,1-3-12 0,2-5 4 0,1-4-2 15,0-1 5-15,1-7-1 0,1-3 0 0,3-17-2 16,0 0-3-16,-4 17 0 0,4-17-2 0,0 0 0 16,0 0-1-16,5-19-1 0,-2 2-1 0,2-15 1 15,4-9-4-15,3-13 6 16,5-7-9-16,1 0 11 0,2-2-15 0,-3 2 18 15,-3 3-12-15,-3 0 14 0,-1 3-4 0,-4 4 3 16,0 2 15-16,-1 11-19 0,-1 8 15 0,-2 9-18 16,-2 21-5-16,1-17 3 0,-1 17 0 0,0 0-5 15,0 0 1-15,0 0-11 0,0 0-5 0,8 18-7 16,-8-18-7-16,29 18-18 0,-10-13-9 0,14 2-39 16,-4-10-22-16,21 4-33 0,-13-13-56 15,21 10-61-15,-7 2-224 0,-3-8 67 0,12 11 399 16</inkml:trace>
  <inkml:trace contextRef="#ctx0" brushRef="#br0" timeOffset="734.3661">3416 1309 1617 0,'-21'14'40'0,"21"-14"-18"15,-19 30-13-15,16-12 9 0,3-18-5 0,3 34 3 16,0-17-9-16,-3-17 1 0,20 33-6 0,-20-33 6 15,36 25-4-15,-11-16 4 0,1-3 0 0,7-4 0 16,2-4 1-16,4-3-1 0,4-5-2 0,0-1-5 16,-3-4 4-16,-1-3-4 0,-7-2 3 15,-2-4-2-15,-4 0 8 0,-1-3-7 16,-5 1 8-16,-3-1-6 0,-3 0 0 0,-7 2 1 16,-5 1 4-16,-3 2 24 0,-6-1-21 0,-4 2 16 15,-4 1-24-15,-3 5 0 0,-3 3-5 0,-2 5 4 16,-3 8 0-16,-4 7 4 0,-4 11-1 0,-1 6 7 15,-4 9-2-15,-1 5-24 0,1 3 24 0,4 4-19 16,2-1 10-16,6 3 11 0,5-3-12 16,7-4 3-16,6-5-6 0,7-8 1 0,7-2-4 15,8-5 3-15,9-4-4 0,6-5 3 0,8-6-6 16,9-9-5-16,9-7-7 0,7-10-28 0,14-6-7 16,-1-13-27-16,17 7-49 0,-12-26-61 0,27 11-80 15,-23-21-112-15,3 3-107 0,4 19 175 16,-30-16 316-16</inkml:trace>
  <inkml:trace contextRef="#ctx0" brushRef="#br0" timeOffset="906.2768">4564 723 1394 0,'-43'52'308'0,"-5"-7"-233"16,9 7-19-16,-1 2-28 0,4 6 8 0,2 1-21 16,5 6-8-16,2-4 8 0,8 0-19 0,4-7 13 15,8-2-5-15,6-6-10 0,4 0 4 16,8-4-12-16,3-8-5 0,9-4-35 0,0-13-9 15,13 5-62-15,-12-25-136 0,30 17-149 16,-11-15-162-16,2-13 156 0,12 14 416 0</inkml:trace>
  <inkml:trace contextRef="#ctx0" brushRef="#br0" timeOffset="1078.1677">4909 1163 1796 0,'-23'13'63'0,"4"3"-48"0,-3 6 17 0,1 7-25 15,-3 5 12-15,1 5-9 0,0 3-10 0,1 2 5 16,2-3-7-16,2 2 6 0,3-2-8 0,4-5-2 16,5-4-20-16,3-8-11 0,9 1-26 0,-6-25-26 15,25 37-109-15,-25-37-100 0,33-14-271 16,-9 9 18-16,-4-23 444 0</inkml:trace>
  <inkml:trace contextRef="#ctx0" brushRef="#br0" timeOffset="1578.1555">5290 1047 1766 0,'-18'21'39'16,"8"4"-7"-16,0-4 15 0,5-1 3 0,-2 1-5 16,3-2-25-16,1-2-1 0,0 3-16 0,2-3 14 15,0-1-11-15,1-16-3 0,-3 33-3 16,0-15 0-16,0 0 0 0,-2 1 0 0,-1 3 0 15,-2 0 0-15,-2 5 0 0,-1-1 0 0,-1-3 0 16,2-1 0-16,3-4 0 0,7-18 0 16,-8 21 0-16,8-21 0 0,0 0 0 0,0 0-2 15,0 0-1-15,0 0 3 0,8-19-2 0,-8 19 3 16,19-37-2-16,-4 13 3 0,1-3-3 0,0 0 5 16,1-1-6-16,-1 0 5 0,1 3-6 0,0 3 7 15,-4 4-5-15,3 1-5 0,-16 17 7 0,27-20-13 16,-27 20 10-16,18-2 8 0,-18 2-8 15,0 0 9-15,14 21-8 0,-14-21-1 0,8 32 4 16,-8-11-3-16,0 4 3 0,1-4-6 16,0-3 4-16,-1-18-3 0,10 28 1 0,-10-28 0 15,18 20 2-15,-18-20-1 0,27 11 3 0,-27-11 0 16,36-1-1-16,-14-6 1 0,3-3-4 0,0-4 5 16,2-6-1-16,0 2 5 0,-1-4-3 0,-1 2-4 15,-2 0 0-15,-3 0 0 0,0 2 0 16,-2 1 0-16,-18 17 0 0,28-27 0 0,-28 27 0 15,0 0 0-15,17-11 0 0,-17 11 0 0,0 0 0 16,0 0 0-16,0 0 0 0,-6 21 0 0,6-21 0 16,-10 26 0-16,2-5 0 0,-2 3-7 0,-2-1-49 15,7 6-36-15,-10-11-56 0,23 16-90 0,-8-34-166 16,-10 36-180-16,22-9 76 0,-12-27 499 16</inkml:trace>
  <inkml:trace contextRef="#ctx0" brushRef="#br0" timeOffset="2218.7731">7479 735 1242 0,'5'-20'84'0,"-5"20"-28"0,0 0-15 16,0 0-18-16,0 0 41 0,0 0 33 0,0 0-41 16,0 0-35-16,-16 20-6 0,16-20-49 0,-39 32 48 15,17-4 13-15,-9 2 1 0,0 8 18 0,-7 1-5 16,3 5 3-16,-7 2-9 0,3 4 2 15,0 0-19-15,6 1-4 0,6-6 7 0,7-4-22 16,6-4 14-16,6-2-10 0,6 0-6 0,10-1 4 16,5-1-6-16,5 1 6 0,9-4-6 0,6-2 6 15,9-5-4-15,7-6 2 0,11-10-1 0,7-8 0 16,6-11 2-16,10-11-1 0,0-9 3 16,-1-8-6-16,-7-4 10 0,-12-6-9 0,-9-3 1 15,-14-3 19-15,-11 1-21 0,-9 0 16 16,-12 3-4-16,-7 1-14 0,-8 4 16 0,-9 0-14 15,-7 3 5-15,-9 5-7 0,-8-1-1 0,-6 7 5 16,-5 6-12-16,-7 0 12 0,-2 10-6 0,-1 1 4 16,3 10 3-16,4 11 6 0,3 8-11 0,8 1-10 15,2-1 8-15,7 5-40 0,14-1 2 0,0-2-45 16,23 7-57-16,-3-22-134 0,7 19-306 16,16 0 56-16,3-6 318 0</inkml:trace>
  <inkml:trace contextRef="#ctx0" brushRef="#br0" timeOffset="2390.6506">7715 1232 1804 0,'-29'12'46'16,"3"3"-9"-16,3-2-14 0,5 1 3 0,18-14-7 16,-28 25-4-16,28-25-15 0,-18 29 5 0,18-29-7 15,-8 25 0-15,8-25-10 0,9 28-18 0,-9-28-7 16,25 28-9-16,0-11-26 0,-5-12-36 0,17 13-41 15,-15-24-116-15,9 10-299 0,12 2 66 16,-8-12 309-16</inkml:trace>
  <inkml:trace contextRef="#ctx0" brushRef="#br0" timeOffset="2765.6777">8385 1159 1734 0,'-21'10'47'0,"21"-10"-47"0,-33 28 37 0,21-10-28 16,-2 1 30-16,1 0-7 0,1 1-21 0,1 1 3 15,3 0-7-15,3 3 1 0,1-1-5 0,4 1 1 16,3-2-6-16,3-3 4 0,5-2-6 16,-11-17 2-16,33 24-6 0,-13-13 4 0,3-4 1 15,3-3-1-15,3-5-4 0,2-4-2 0,1-4 0 16,1-3 1-16,-2-3 9 0,-5-5-3 15,0-4 6-15,1-3-2 0,-3 1 6 0,2-3-6 16,-5 5 4-16,-2-3-8 0,-2 3 7 0,-3 2 23 16,-2-1-23-16,-1 5 27 0,-2 1-30 0,-9 17-1 15,10-18 2-15,-10 18 0 0,0 0-1 0,0 0 5 16,0 0-1-16,-5 18-1 0,5-18-1 0,-12 38-29 16,2-11 22-16,0 4-27 0,3-2 11 0,-2-3-11 15,9 4-28-15,-3-8-30 16,15 5-45-16,-12-27-51 0,22 30-92 0,-22-30-90 15,22 7-131-15,9 8 236 0,-31-15 262 0</inkml:trace>
  <inkml:trace contextRef="#ctx0" brushRef="#br0" timeOffset="3078.5704">9202 1057 1156 0,'0'0'264'0,"-17"25"-143"0,12-8-32 0,-12 1-23 16,5 9-15-16,-6 3-18 0,2 5-35 0,-2 3 26 15,0 1-28-15,1-4 20 0,2 0 8 0,3-9-16 16,4-2 0-16,5-4-10 0,3-20-1 16,3 28-3-16,-3-28 3 0,0 0 1 0,21 15 2 15,-21-15 1-15,22-9-3 0,-5-3 3 16,1-8-2-16,7-6 4 0,1-7-6 0,4-2 12 16,1-4-6-16,1 3 6 0,-4-2 23 0,-4 3-31 15,0 0 25-15,0 0-25 0,-3 1-7 0,3 4 6 16,-5 1-6-16,-2 9 7 0,-17 20 1 0,19-16-1 15,-19 16 1-15,0 0 0 0,-6 31 7 0,-2-5-1 16,-3 6 5-16,-4 7-6 0,1 3-25 0,-1-3 25 16,3 0-27-16,2-5 19 0,5-4-2 15,7 0-21-15,-2-6-7 0,8-3-26 0,-8-21-44 16,23 28-87-16,-23-28-194 0,17-5-209 0,4 5 69 16,-21 0 503-16</inkml:trace>
  <inkml:trace contextRef="#ctx0" brushRef="#br0" timeOffset="3250.4565">9096 576 1941 0,'-48'47'32'0,"10"0"-13"0,3-2-38 16,9-4-3-16,3-7-41 0,13 3-58 0,-3-11-66 15,34-2-302-15,-3 6-102 0,5-8 92 0</inkml:trace>
  <inkml:trace contextRef="#ctx0" brushRef="#br0" timeOffset="4079.5628">10923 741 1101 0,'0'0'115'0,"0"0"-18"0,0 0-16 16,0 0-6-16,0 0-6 0,-21 15-21 0,21-15-10 15,-11 30-8-15,6-2 3 0,-2 0-4 0,2 7 4 16,2 1-14-16,1 5 3 0,1 5-14 0,1 5 8 15,-1 3-13-15,1 3-22 0,-2 2 15 16,0-4-21-16,-1-1 26 0,-1-2 14 16,0-9-6-16,3-5 9 0,1-10-14 0,3-7 5 15,-3-21-7-15,8 20 2 0,-8-20 2 0,0 0 4 16,0 0 5-16,0 0 3 0,16-21 0 0,-10-4-9 16,1-12-1-16,2-8-13 0,2-7 9 0,1-6-12 15,3 1 12-15,0-6 19 0,2 0-22 0,-2 1 21 16,-2-4-23-16,0 0-15 0,-1-3 19 15,0-1 8-15,2-2-7 0,0 1 10 0,2 10-17 16,-1 3-5-16,4 14 2 0,1 10 4 0,2 10 6 16,3 7-4-16,0 6 4 0,-1 6-2 0,3 5-10 15,0 7 4-15,0 4 6 0,2 6 0 0,-4 1 10 16,1 9-2-16,0 1-4 0,-1 7 1 0,-1 3-3 16,1 6 0-16,-6 3 1 0,-3-11 24 15,-4 1-35-15,-5-7-5 0,-5-2 5 16,-5 7-30-16,-7-5 42 0,-5 1 3 0,-11-3-3 15,-7 0 2-15,-7-4-7 0,-4-2 4 0,-5-1-5 16,0-5 5-16,0-2-6 0,1-5 1 0,4 0-14 16,4-3-2-16,7-2-9 0,5-2-6 0,10-3-11 15,18 1-24-15,0 0-55 0,-15-26-63 0,41 18-128 16,-6-1-255-16,6-5 63 0,20 8 376 16</inkml:trace>
  <inkml:trace contextRef="#ctx0" brushRef="#br0" timeOffset="4282.7092">11966 697 1503 0,'0'0'229'0,"0"0"-144"15,0 0-29-15,-24 1-10 0,24-1-8 16,-21 5-16-16,4 2-13 0,-2 4-11 0,-4 7-21 16,0 10 14-16,-3 6-14 0,2 6 29 0,0 8 12 15,-1 0-16-15,2 3 16 0,0 0-22 0,2-2 12 16,6-3-8-16,4-2-37 0,7-4 0 0,4-8-36 15,10 0-11-15,-2-14-51 0,23 9-66 0,-31-27-73 16,42 11-290-16,3-2 92 0,-11-21 371 16</inkml:trace>
  <inkml:trace contextRef="#ctx0" brushRef="#br0" timeOffset="4563.9516">12444 730 1266 0,'-24'-12'418'0,"5"18"-349"15,-15 11-19-15,8 0-12 0,-4 9-3 16,2 6 25-16,-4 1-23 0,4 6-3 0,1 3-16 16,5 2 3-16,3-1-20 0,4 4-1 0,2-1 0 15,6 1 0-15,4-7 0 0,4-3 0 0,7-6 0 16,4-4 0-16,6-4 0 0,3-8 0 16,4-3 0-16,3-4 0 0,4-7 0 0,1-4 0 15,1-7 0-15,-1-6 0 0,-4-5 0 0,1-4-3 16,-3-4 6-16,-3-6-3 0,1-1 0 15,-6-6 0-15,-1 1 0 0,-2 0 0 0,-5 2 0 16,-4-2 0-16,-2 1-4 0,-6-3-40 0,1-1-14 16,-7-5-12-16,4 0-36 0,-15-1-48 0,18-5-92 15,-21 13-77-15,15 4-108 0,6 38-36 0,-17-9 324 16</inkml:trace>
  <inkml:trace contextRef="#ctx0" brushRef="#br0" timeOffset="4892.0895">12888 705 1817 0,'0'0'140'15,"0"0"-123"-15,-17-6-11 0,17 6 16 0,0 0-1 16,27-23 3-16,-6 11-24 0,5-5 0 0,6-2 0 15,6 3 0-15,3-6 0 0,2 6 0 0,0 3 0 16,-2-1 0-16,-5 4 0 0,-2 0 0 0,-4 7 0 16,-3 0 0-16,-5 6 0 0,-22-3 0 15,28 7 0-15,-28-7 0 0,12 24 0 16,-9 0 0-16,-3 2 0 0,-5 5 0 0,-6 5 0 16,-7 1 0-16,-4 10 0 0,-6-4 0 0,0 8 0 15,-4-1 0-15,1 1 0 0,-3-3 0 0,-1 2 0 16,5-3 0-16,-2-6 0 0,12 0-32 0,-5-16-118 15,24 10-207-15,-5-10-301 0,4-5 28 0,7 2 411 16</inkml:trace>
  <inkml:trace contextRef="#ctx0" brushRef="#br0" timeOffset="5798.3023">1672 3190 1003 0,'7'-20'145'0,"-15"-6"-34"16,8 26-10-16,-6-41-3 0,6 41-4 0,-10-36-10 15,10 36-18-15,-13-28-11 0,13 28-14 16,-21-19 3-16,21 19-7 0,-24-7-2 0,24 7-8 16,-31 3-9-16,13 3-4 0,-3 4-6 0,2 3-1 15,-3 4-3-15,1 4 2 0,-1 4-5 0,3 3 3 16,-3 3-5-16,4 2-9 0,-2 3 20 0,4 2-19 16,2-2 19-16,4 2-6 0,5-5-7 0,4-2 5 15,5-7-4-15,3-5 3 0,6-2-3 16,4-4 2-16,4-3 0 0,3-4 1 0,6-6 0 15,0-5 0-15,5-3 1 0,2-5-2 16,0-6 3-16,1-1 1 0,-3-6 4 0,-2 0-4 16,-4-1 4-16,-2 1-9 0,-5 0 5 0,-4 3-2 15,-3 4-8-15,-4 1 19 0,-11 18-18 0,13-26 10 16,-13 26-5-16,5-17 0 0,-5 17 0 0,0 0 0 16,0 0 0-16,0 0 0 0,0 0 0 15,0 0 0-15,0 0 0 0,-2 25-4 0,0-7 8 16,1 5-14-16,0 3 13 0,1 3-12 0,1 0-8 15,0-1-5-15,3 1-15 0,0-7-10 0,5 2-24 16,-9-24-30-16,26 33-47 0,-26-33-75 0,38 7-198 16,-15-9-107-16,-4-15 113 0,15 8 415 0</inkml:trace>
  <inkml:trace contextRef="#ctx0" brushRef="#br0" timeOffset="6142.0999">1659 2352 1490 0,'-59'18'235'0,"-15"-3"-159"0,8 16-40 0,1 9-9 16,4 12 8-16,-1 11 1 0,1 11-24 15,3 6 9-15,2 10-18 0,6 4-6 16,4 3 16-16,7 6-5 0,6-1-9 0,9 3 10 16,9 2-10-16,11-5-5 0,12 1 14 0,9-7-16 15,9-7 0-15,13-9 14 0,10-10-14 0,9-13 16 16,12-11-4-16,5-16-7 0,9-13 3 0,8-16-1 15,7-13 0-15,4-16 5 0,4-10-4 0,-1-12 11 16,-5-8 9-16,-10-6-8 0,-13-4 1 16,-12-3-13-16,-13 2 0 0,-14-4 0 0,-10 2 0 15,-13 1 0-15,-9 1 0 0,-11 1 0 0,-12 2 0 16,-12-3 0-16,-9 0 0 0,-6-4 0 0,-9-1 0 16,-4 4 0-16,-7 0 0 0,-4 7-10 0,-8 2-20 15,-5 6-28-15,-5 4 12 0,-1 18-34 0,-2 5-11 16,15 29-50-16,-17-7-95 0,33 34-72 15,-4-7-242-15,-1-2 70 0,18 28 464 16</inkml:trace>
  <inkml:trace contextRef="#ctx0" brushRef="#br0" timeOffset="10175.4595">3416 2890 1134 0,'0'0'82'16,"10"-31"1"-16,-10 31-8 0,3-24 8 0,-3 24 0 15,0 0-9-15,0 0-16 0,-11-20-19 0,11 20-19 16,-20-2-10-16,20 2-3 0,-32 8-2 0,14 2 4 16,-3 3 1-16,2 8 3 0,-6 2-2 0,2 8 6 15,-4 2-5-15,3 6 10 0,-3-1-8 0,5 5 7 16,2-1-8-16,2 0 5 0,2 1-11 16,5-1-8-16,2-2 18 0,6-1-24 15,3-2 21-15,3-2-11 0,5-3-6 0,1-4 4 0,6-3-5 16,4-5 5-16,4-1-3 0,5-5 2 0,5-5-1 15,3-6 1-15,4-5 0 0,1-7 0 16,3-6 3-16,1-6-3 0,0-7 3 0,-1-3-3 16,-2-3 4-16,-2-1-6 0,-3-1 6 15,-3 1 6-15,-6 1-22 0,-5 2 22 0,-2 4-22 16,-4 3 10-16,-3 2 4 0,-2 4-2 0,-12 19 1 16,16-24-2-16,-16 24-2 0,0 0-2 0,0 0-2 15,0 0-2-15,0 0 1 0,0 16 3 0,-1 5 0 16,1 9 7-16,-3 5 10 0,2 5-21 0,1 3 22 15,1-2-21-15,3-3 6 0,5-3 8 0,4-4-6 16,3-5 7-16,6-5-4 0,3-4 6 16,6-6-3-16,5-4 1 0,4-6 5 15,3-5 2-15,1-9 8 0,-1-5 3 0,-2-10-1 16,0-2-24-16,-5-9 0 0,1-3 0 0,-7-5 0 16,-3-3 0-16,-8-1 0 0,-6 2 0 0,-6 0 0 15,-3 1 0-15,-4 0 0 0,-3 2 0 0,-3 0 0 16,-2 2 0-16,-2 7 0 0,-4 0 0 0,3 11 0 15,-1 2-32-15,12 24-10 0,-17-27-15 16,17 27-21-16,0 0-64 0,0 0-91 0,0 0-185 16,0 0-157-16,21 11 106 0,-21-11 469 0</inkml:trace>
  <inkml:trace contextRef="#ctx0" brushRef="#br0" timeOffset="10409.8615">4881 3038 1802 0,'0'0'56'16,"0"0"-43"-16,0 0-1 0,0 0 0 0,0 0 9 16,0 0 9-16,33 5 1 0,-4-16-7 15,8-2-11-15,8-6-6 0,8 0-7 0,7-3-5 16,-1-2-13-16,2 2-6 0,-8-2-15 15,1 7-9-15,-8-2-18 0,3 10-34 0,-16-12-70 16,16 27-145-16,-23-12-248 0,-5 1 29 0,0 16 396 16</inkml:trace>
  <inkml:trace contextRef="#ctx0" brushRef="#br0" timeOffset="10566.0848">5003 3305 1774 0,'-28'12'138'16,"28"-12"-107"-16,-17 10-26 0,17-10-2 0,0 0 5 15,21-4 7-15,-21 4 5 0,34-14-2 0,-8 1-18 16,10-6 17-16,7-2-27 0,2-2 14 0,6 1-37 16,-7-6-37-16,11 16-110 15,-22-21-317-15,19 13-119 0,0-2 11 0,-2-8 584 16</inkml:trace>
  <inkml:trace contextRef="#ctx0" brushRef="#br0" timeOffset="11237.9706">6919 2653 1711 0,'-21'-1'48'0,"21"1"-31"16,0 0-15-16,0 0 2 0,0 0 7 0,13-19-10 16,-13 19 36-16,35-23-35 0,-8 10 26 15,5-4-19-15,2 0-6 0,5-1 1 0,0-1-5 16,-1 4 2-16,-1 3-1 0,-3 1 2 16,-4 6-2-16,-4 2 1 0,-5 3-1 0,-21 0 0 15,26 9 2-15,-26-9-2 0,11 17 6 0,-11-17-5 16,-3 32 2-16,-3-10-1 0,-5 5-9 0,-6 1 33 15,-3 4-19-15,-5 0 29 0,-1 4-12 0,2-3-6 16,-1 1 3-16,3-3-8 0,3-2 2 0,3-4-15 16,4-2 0-16,6-3 0 0,4-2 0 15,2-18 0-15,7 28 0 0,-7-28 0 0,24 19-4 16,-1-12-13-16,5-5-2 0,11-7-12 0,5-10-11 16,9-4-16-16,1-16-41 0,17 9-42 15,-16-26-138-15,28 26-106 0,-15-12-143 0,-3-6 85 16,10 16 443-16</inkml:trace>
  <inkml:trace contextRef="#ctx0" brushRef="#br0" timeOffset="11441.1068">8164 2389 1563 0,'-28'19'101'0,"13"11"-52"16,-1 0-19-16,4 5 11 0,-3 2-10 0,5 1-21 15,-4 1 26-15,3 1-29 0,-1-4 22 0,4 1-10 16,1-6-20-16,4-2 4 0,4-4-8 15,3-3 0-15,4-4-14 0,-8-18-9 16,26 23-20-16,-26-23-45 0,48 10-33 0,-26-22-20 16,27 14-82-16,-20-21-146 0,11-9-114 0,12 10 131 15,-16-26 357-15</inkml:trace>
  <inkml:trace contextRef="#ctx0" brushRef="#br0" timeOffset="11597.3435">8742 2301 1517 0,'0'0'151'0,"0"0"-91"15,0 0-22-15,0 0-7 0,-17 16-4 0,5 1-12 16,-1 7 3-16,-4 5-5 0,0 2 3 0,1 1-10 16,0 3 2-16,2 3-11 0,-1 0-9 0,2 2 24 15,-1 0-25-15,1 0 21 0,0-2-34 16,3 3-22-16,-1-5 8 0,6 3-14 0,-4-10 0 16,9 6-45-16,0-35-75 0,-3 31-368 15,5-10 7-15,-2-21 216 0</inkml:trace>
  <inkml:trace contextRef="#ctx0" brushRef="#br0" timeOffset="11831.7321">8059 2384 1576 0,'-22'-25'471'15,"22"25"-471"-15,0 0 0 0,0 0 0 0,0 0 0 16,0 0 0-16,31 2 0 0,-2-4 0 0,7-2 0 15,13-2 0-15,9-5 0 0,7-3 0 0,5 0 0 16,1-2 0-16,-1 5 0 0,0-1 0 0,-2 4 0 16,-4 0 0-16,1 5 0 0,-5-2 0 15,2 7-26-15,-6-4-63 0,5 17-59 0,-21-22-108 16,15 21-360-16,-15-1 23 0,-11-4 275 0</inkml:trace>
  <inkml:trace contextRef="#ctx0" brushRef="#br0" timeOffset="15231.6941">10237 2132 1505 0,'-8'-19'81'0,"-13"4"-54"0,5-2-7 16,-1-6 8-16,2 5 1 0,0-7 6 0,0 2-1 15,-3 0-47-15,0 0 25 0,-2-1-38 0,1 0 24 16,-3 3 6-16,0 0-4 0,-1 1 11 0,2 3-1 16,0 5 9-16,3 5-3 0,0 2 2 0,0 6-3 15,-1 0-3-15,2 6-3 0,0 3-3 0,0 7 0 16,-1 8-1-16,0 8 6 0,0 8 24 15,2 10-25-15,1 6 21 0,3 6-22 16,1 3-11-16,1 6 10 0,3 4-15 0,0 4 14 16,1 4-17-16,2-2 1 0,2 3 10 0,-2-3-20 15,4-3 10-15,-2-4-8 0,6-7-23 0,0-13-4 16,11 0-46-16,-8-21-16 0,16 4-36 0,-23-38-34 16,34 38-40-16,-34-38-92 0,18-5-138 0,2 7 115 15,-24-28 331-15</inkml:trace>
  <inkml:trace contextRef="#ctx0" brushRef="#br0" timeOffset="15372.3121">9511 2682 1500 0,'-19'16'278'0,"-5"-21"-217"0,24 5-21 16,0 0-21-16,0 0-2 0,0 0-5 0,30-7 0 16,1 2-1-16,13-3-9 0,10-1-4 15,4-3-21-15,11 4-38 0,-2-14-73 0,21 9-414 16,-18 2-75-16,-8 2 63 0</inkml:trace>
  <inkml:trace contextRef="#ctx0" brushRef="#br0" timeOffset="16012.9273">2415 4760 1156 0,'-12'-25'376'0,"12"25"-319"16,-23-6-2-16,23 6-6 0,0 0-5 0,-17-4-8 15,17 4-13-15,0 0-9 0,-19 0-8 16,19 0-3-16,0 0-2 0,-25 11 1 16,25-11-2-16,-23 20 3 0,23-20-5 0,-29 34 5 15,13-12 0-15,-1 2 7 0,0 2 0 0,1 1 5 16,-1 0-9-16,1 1 5 0,1-1-9 0,5-2 4 16,1-2-5-16,4-3 1 0,5-1-4 0,0-19 3 15,10 30-4-15,-10-30 4 0,25 25-5 0,-5-16 5 16,5-3-3-16,6-4 4 0,4-3 1 15,4-3-2-15,2-1 1 0,1-1-3 0,-5 3 1 16,-1-1 0-16,-7 3 0 0,-5 1 1 0,-6 2-2 16,-18-2 1-16,20 11-1 0,-20-11-15 0,2 18 29 15,-2-18-27-15,-12 32 26 0,-1-9-8 0,-7 2-6 16,-2-1 4-16,-2 2-5 0,-3-3 0 16,2-1-4-16,1-7 0 0,4 0-7 15,20-15-2-15,-24 13-12 0,24-13-22 0,0 0-31 16,0 0-19-16,0 0-12 0,14-33-23 0,16 24-48 15,-10-25-96-15,9-4-214 0,20 8 116 0,-14-19 377 16</inkml:trace>
  <inkml:trace contextRef="#ctx0" brushRef="#br0" timeOffset="16262.9093">2957 4882 982 0,'0'-26'222'16,"0"26"-46"-16,0 0-30 0,0 0-36 16,0 0-42-16,0 0-32 0,-26 17-18 0,26-17-8 15,-32 16-1-15,15 0 5 0,-4 4-2 0,5 5 11 16,-2 2-5-16,4 3 2 0,0 0-6 15,5 3 7-15,1-4-6 0,6 0-13 0,4-4 20 16,6-3-32-16,1-4 23 0,-9-18-7 0,33 25 3 16,-15-17 3-16,2-5 1 0,0 0 0 0,0-6 0 15,1 0 0-15,-4-5-1 0,-17 8-3 16,28-25-3-16,-19 7-6 0,1-5-6 0,-3-4 12 16,-2-2-13-16,-1-5 7 0,-4 3-18 0,-4-3-17 15,2 6-13-15,-6-3-21 0,6 8-39 0,-11-13-51 16,13 36-44-16,-15-52-194 0,11 26-141 0,11 9 74 15,-12-14 464-15</inkml:trace>
  <inkml:trace contextRef="#ctx0" brushRef="#br0" timeOffset="16950.4028">4079 4598 1415 0,'-8'-29'15'0,"7"8"3"16,5 2 17-16,-1 0-21 0,-3 19 43 0,9-23-28 16,-9 23 18-16,0 0 0 0,0 0 0 0,0 0-3 15,0 0-8-15,0 0-10 0,0 0-27 0,-16 26 24 16,6-7-35-16,-4 6 32 0,-4 10-4 0,-3 4-2 16,-1 5 14-16,-1 2-10 0,0 4 8 15,2 0-13-15,3 0 6 0,2-2-10 0,5-5 1 16,5-3-8-16,5-4 2 0,7-4-6 15,4-5-9-15,8-1 20 0,4-2-20 0,8-3 20 16,5-4-8-16,8-9-1 0,7-7-1 0,6-9 2 16,6-9-2-16,2-7-8 0,6-7 19 0,-4-2-17 15,0-3 18-15,-6-2-7 0,-9 0-5 0,-7 2 5 16,-8 2-5-16,-8 3 4 0,-6 2-3 16,-7 5 4-16,-6 2-4 0,-5 5 3 0,-4 17-2 15,-4-24 3-15,4 24-2 0,-17-14 1 0,17 14-1 16,-24-3-1-16,24 3-2 0,-28 9-2 0,28-9 2 15,-29 28-2-15,14-4 4 0,2 5-2 0,2 4 2 16,2 3-4-16,4-1 6 0,5 2-8 0,5-2 8 16,5-3-6-16,7 0 5 0,4-6-5 15,4-1-9-15,7-8 11 0,2-3-11 16,10-8 26-16,2-3-10 0,3-7 0 0,4-8 12 16,-5-6-23-16,3-8 14 0,-5-4-7 0,-2-4 0 15,-5-5 0-15,-9 0 0 0,-5-5 0 0,-6 1 0 16,-6-2 0-16,-2-1 0 0,-5 0 0 0,-1 1 0 15,-3 2 0-15,-3 0 0 0,0 5 0 0,-3 0 0 16,1 4 0-16,-2 2 0 0,0 3-22 16,0 2-11-16,4 9-13 0,-3-3-14 0,4 21-36 15,1-25-38-15,18 30-88 0,-19-5-181 0,14-20-137 16,9 24 50-16,-23-4 490 0</inkml:trace>
  <inkml:trace contextRef="#ctx0" brushRef="#br0" timeOffset="17153.824">5773 4556 1519 0,'0'0'110'16,"0"0"-96"-16,0 0-6 0,23-5 8 0,-3 0 20 15,11-1 3-15,2-6-26 0,6-3 27 16,3-2-49-16,4-1 20 0,4 3-34 0,0-4-12 15,2 11-31-15,-10-8-35 0,8 17-47 16,-24-19-94-16,16 12-204 0,-9 7-67 0,-33-1 291 16</inkml:trace>
  <inkml:trace contextRef="#ctx0" brushRef="#br0" timeOffset="17294.9118">5673 4851 1864 0,'-21'16'26'0,"21"-16"-22"15,0 0-10-15,-5 20 0 0,5-20 1 0,30 6 3 16,-7-7-1-16,7-5-6 0,10-5-8 0,6-7-20 16,14 0-9-16,3-13-46 0,26 18-165 0,2-18-328 15,2-4-2-15,5 3 346 0</inkml:trace>
  <inkml:trace contextRef="#ctx0" brushRef="#br0" timeOffset="17920.5699">7003 4379 1717 0,'0'0'21'0,"0"0"-16"0,0 0-9 15,0 0 2-15,17-22 11 0,0 11-1 16,8-4 4-16,0-1-1 0,6-1-2 0,4-1-5 15,3 1 1-15,1 3-6 0,-3 3 3 0,-2 3-2 16,-6 6 1-16,-4 3 0 0,-5 5 0 0,-19-6 1 16,20 21-1-16,-20-21 4 0,6 35 0 0,-7-9 7 15,-5 6-7-15,-5 4 12 0,-7 5 0 0,-3 3-2 16,-7-3 26-16,2 4-21 0,-2-5 19 0,1 0-6 16,1-4-12-16,6-4-6 0,1-5-15 15,6-5 0-15,4-5 0 0,9-17 0 16,-3 19 0-16,3-19 0 0,0 0 0 0,22 13 0 15,-5-11 0-15,5-4 0 0,7-4 0 0,6-5 0 16,9-3 0-16,2-5-12 0,8 0-43 0,0-5-25 16,10 10-37-16,-15-19-77 0,26 20-289 0,-16-7-100 15,-2 2 61-15</inkml:trace>
  <inkml:trace contextRef="#ctx0" brushRef="#br0" timeOffset="18092.4885">8031 4720 1834 0,'-33'10'59'0,"11"-7"-44"16,22-3-14-16,-22 4-3 0,22-4-2 15,0 0-13-15,0 0-12 0,-1-22-24 0,1 22-36 16,15-31-50-16,13 25-122 0,-14-17-301 0,12-6 12 16,10 9 348-16</inkml:trace>
  <inkml:trace contextRef="#ctx0" brushRef="#br0" timeOffset="18295.6523">8567 4261 1321 0,'-15'20'212'0,"15"-20"-175"16,-21 17-4-16,21-17 5 0,-20 41 15 0,6-14-6 15,2 7-4-15,-3 2-20 0,2 6-18 0,1 1 22 16,2-1-29-16,-1-2 21 0,6-4-8 0,1-6-16 15,4-4-2-15,8-4-15 0,-8-22-22 16,28 25-38-16,-28-25-15 0,48 11-62 0,-28-29-108 16,11 0-274-16,16-2 32 0,-7-19 376 0</inkml:trace>
  <inkml:trace contextRef="#ctx0" brushRef="#br0" timeOffset="18467.4382">9150 4033 1197 0,'-32'17'378'15,"8"-14"-297"-15,24-3-16 0,-37 21-9 0,23 0-4 16,-7 2-17-16,5 6-2 0,-1 5-13 0,3 4 2 16,-1 2-13-16,4 4 3 0,1-2-10 0,2 3 6 15,2 0-10-15,2 0-7 0,2-2 18 0,1-3-26 16,4 0-1-16,1-5-12 0,2 0-18 0,-2-10-22 16,8 4-42-16,-12-29-101 0,13 20-385 15,-13-20 33-15,11 19 269 0</inkml:trace>
  <inkml:trace contextRef="#ctx0" brushRef="#br0" timeOffset="18686.2097">8396 4192 1574 0,'-23'31'422'0,"0"-31"-385"15,23 0-23-15,0 0-14 0,0 0 0 0,0 0 0 16,0 0 0-16,0 0 0 0,0 0 0 0,42-4 0 15,-4 0 0-15,9-4 0 0,7-1 0 0,8-1 0 16,4-1 0-16,2 3 0 0,2-4 0 0,3 6-13 16,-6-5-67-16,6 12-41 15,-12-13-70-15,25 28-188 0,-14-14-221 0,-2 2 39 16,2 16 460-16</inkml:trace>
  <inkml:trace contextRef="#ctx0" brushRef="#br0" timeOffset="18842.4441">9534 4638 1993 0,'0'0'54'0,"-29"16"-54"0,29-16 0 15,-21 2 0-15,21-2 0 0,0 0 0 0,0 0-10 16,-17-14-59-16,8-5-89 0,9 19-304 0,0 0-173 16,23-33 5-16,-23 33 548 0</inkml:trace>
  <inkml:trace contextRef="#ctx0" brushRef="#br0" timeOffset="19233.0725">10154 4189 1110 0,'20'-3'201'0,"-20"3"-96"0,0 0-46 0,-22 4-31 16,22-4-11-16,-32 23-15 0,8-2 1 0,-6 6-7 16,-7 6 8-16,-4 5-7 0,-2 2 12 0,-2 2-6 15,1 2 11-15,-2-4 10 16,5 0-30-16,2-5 23 0,5-4-31 0,6-3-3 16,0-8-3-16,9 2-17 0,-2-11-15 0,21-11-38 15,-22 10-81-15,22-10-212 0,0 0-96 0,12-22 160 16</inkml:trace>
  <inkml:trace contextRef="#ctx0" brushRef="#br0" timeOffset="19373.7055">9653 4460 1443 0,'-23'-18'175'16,"23"18"-58"-16,-20-7-22 0,20 7-22 15,0 0-10-15,-20 2-15 0,20-2-15 0,0 0-33 16,0 0 0-16,0 0 0 0,0 0 0 0,13 21 0 16,-13-21 0-16,41 17 0 0,-7-11 0 15,7-6 0-15,10 0-46 0,3-12-44 0,17 13-109 16,-17-25-280-16,22 10-131 0,1-1 12 0,-10-11 574 15</inkml:trace>
  <inkml:trace contextRef="#ctx0" brushRef="#br0" timeOffset="19795.5817">11013 3922 1525 0,'-1'22'378'16,"1"-22"-353"-16,-20-5-26 0,20 5-3 0,-26 4 1 16,5 2 0-16,-6 7 4 0,-7 7-1 0,-2 5 9 15,-6 1 1-15,5 3 11 0,1-2-3 16,6 1 5-16,3-4-8 0,9 0-1 0,3-3-5 15,8-3-2-15,7-18-5 0,2 26-1 0,-2-26-2 16,26 22 2-16,-3-16-1 0,6-1 0 0,8-5 0 16,6-4 0-16,6-2 0 0,1-1 0 0,0 0 0 15,-4 2 0-15,-3 1 0 0,-8 4 0 16,-7 3 0-16,-6 2 0 0,-22-5 0 0,24 18 0 16,-24-18 0-16,7 26 0 0,-8-7 0 15,-4 2 0-15,-4 5 0 0,-5 2 0 0,-4 2 0 16,-4-1 0-16,0-3 0 0,-2 0 0 0,3-4 0 15,3-3 0-15,18-19 0 0,-23 28 0 0,23-28-1 16,0 0-56-16,-9 19-27 0,9-19-58 0,0 0-106 16,0 0-314-16,14-23-16 0,-14 23 204 0</inkml:trace>
  <inkml:trace contextRef="#ctx0" brushRef="#br0" timeOffset="19967.4292">10854 3933 2041 0,'0'0'6'0,"0"0"-6"16,0 0 0-16,0 0 0 0,23 5 0 0,-23-5 0 16,29 6 0-16,-4-5 0 0,10-2 0 15,10-2 0-15,6-1 0 0,7-1 0 0,5-3 0 16,5 4 0-16,0-6 0 0,8 14-110 0,-18-23-169 16,12 24-391-16,-12-4 58 0,-3 4 237 0</inkml:trace>
  <inkml:trace contextRef="#ctx0" brushRef="#br0" timeOffset="20092.4269">11784 4189 1805 0,'-17'-23'-101'0,"17"23"-119"0,-6-25-304 16,6 2-39-16,0 23 167 0</inkml:trace>
  <inkml:trace contextRef="#ctx0" brushRef="#br0" timeOffset="21279.9476">4341 6508 710 0,'10'-26'274'16,"-10"26"-166"-16,5-35 1 0,-5 35-2 15,4-37-48-15,-4 37 19 0,-3-31-46 0,3 31 12 16,-7-18 2-16,7 18-4 0,-18-7-2 0,18 7-8 16,-30 2-6-16,13 6-3 0,-5 3-4 0,2 6-15 15,-5 2 33-15,1 7-28 0,-1 4 30 16,2 3-8-16,-2 5-11 0,7 1 9 0,1-1-12 16,5 5 3-16,3-2-11 0,6 0 3 0,5-1-9 15,4-5 4-15,5-3-7 0,5-1 3 0,5-5-5 16,4-2 3-16,4-3-3 0,8-4 3 15,2-6-1-15,3-4-1 0,3-6 0 0,3-6 0 0,2-7 0 16,-1-2 0-16,0-7 4 0,-3-3-4 16,-2-4 4-16,-5-2-5 0,-1-4 5 15,-6-2-6-15,-4-2 7 0,-2 0-6 0,-4 0 7 16,-3 2-6-16,-4 2 5 0,-4 4-7 0,-4 3 4 16,-3 4-2-16,-3 4 3 0,-1 19-1 0,-4-25 2 15,4 25-3-15,0 0 1 0,0 0-1 0,-18-9-2 16,18 9 3-16,-13 17-4 0,5 0 4 0,-1 8-5 15,-1 7 6-15,4 4-4 0,-3 5 4 16,6 3-4-16,0-1 5 0,5 1-6 0,2-3 9 16,5-2-10-16,3-6 7 0,5-3-5 0,5-6 2 15,4-9-1-15,3-5 2 0,4-6-2 0,2-4 2 16,3-9 5-16,0-4 0 0,0-10 7 16,1-5-3-16,-5-7 5 0,-2-4-13 0,-6-5-2 15,0-4 0-15,-3 0 0 0,-3-3 0 0,-3 4 0 16,-2-1 0-16,-4 2 0 0,-1 2 0 15,-1 1 0-15,-3 0-8 0,5 3-27 0,-4-3-25 16,6 10-27-16,-7-10-58 0,19 26-126 0,-23-10-342 16,15 5 38-16,3 13 323 0</inkml:trace>
  <inkml:trace contextRef="#ctx0" brushRef="#br0" timeOffset="21577.5255">6050 6550 1756 0,'0'0'18'16,"27"-17"-17"-16,-2 1 3 0,9-2-3 0,5-2 3 16,3-1-5-16,1 0-14 0,4 2 28 15,-1 2-33-15,1-1 9 0,7 10-67 16,-15-15-85-16,19 26-116 0,-25-11-236 0,7 1 9 16,6 14 298-16</inkml:trace>
  <inkml:trace contextRef="#ctx0" brushRef="#br0" timeOffset="21749.3761">6144 6783 1893 0,'-22'11'22'0,"22"-11"-20"0,0 0-10 16,0 0 3-16,0 0 0 0,24 14 2 0,2-18-1 15,5-6-5-15,13-2-7 0,7-8-11 0,15-3-18 16,1-14-65-16,24 19-171 0,-12-17-313 0,7 2 6 15,7 6 367-15</inkml:trace>
  <inkml:trace contextRef="#ctx0" brushRef="#br0" timeOffset="22469.0662">7396 6157 1616 0,'0'0'74'0,"0"0"-74"0,26-27 0 16,8 8 1-16,11-3 8 0,10-3-5 0,8-3 6 15,5 0-6-15,4 0 3 0,2 1-6 16,4 0 5-16,-2 2-7 0,-2 3 5 0,-3 4-5 16,-10 4 3-16,-8 6-2 0,-10 4 1 0,-12 5 0 15,-12 2 4-15,-19-3 10 0,13 17 4 0,-13-17 4 16,-11 30-9-16,-2-7-3 0,-10 4-9 15,-5 2 7-15,-8 1-1 0,-1 3 11 0,-2-2-3 16,2 2 7-16,2-4-10 0,5-4 2 0,4-3-8 16,8-5 0-16,18-17-6 0,-17 18-1 15,17-18-3-15,0 0 1 0,27 10 1 0,-4-9 1 16,10-1 0-16,3 0 1 0,8-3 0 0,2 2 0 16,1 0 0-16,2 3 0 0,-4 2 1 0,-5 2 5 15,-5 4-1-15,-5 2 1 0,-8 3 2 0,-5 4 4 16,-8 0 0-16,-4 4 3 0,-6 2-9 0,-6 6-9 15,-8 2 18-15,-6 3-21 0,-7-1 19 16,-3 1-14-16,-6-1 0 0,1-4 0 0,-2-2 0 16,3-4 0-16,2-5 0 0,6-4 0 0,9-6-5 15,18-10-17-15,-17 7-25 0,17-7-18 16,0 0-25-16,17-34-38 0,16 21-64 0,-14-32-127 16,23 5-251-16,8 1 63 0,-7-18 406 0</inkml:trace>
  <inkml:trace contextRef="#ctx0" brushRef="#br0" timeOffset="22656.6256">9006 5690 1841 0,'0'0'91'0,"0"0"-34"0,-19 11-13 15,19-11-30-15,0 0-14 0,-26 28 0 0,12-5 0 16,-3 11 0-16,-3 6 0 0,3 8 0 0,0 4 0 16,1 4 0-16,4 4 0 0,4 0 0 15,0 1 0-15,4-4 0 0,1-3 0 16,3-3 0-16,5-3 0 0,-1-3-19 0,7-1-33 15,-4-9-44-15,12 7-56 0,-17-25-177 0,18 11-288 16,-1-4 40-16,-19-24 373 0</inkml:trace>
  <inkml:trace contextRef="#ctx0" brushRef="#br0" timeOffset="22797.2443">9205 6196 1702 0,'0'0'145'0,"-21"-10"-136"0,21 10-13 16,0 0-8-16,8-22-14 0,-8 22-25 0,22-18-48 16,-18-4-75-16,26 21-135 0,-7-13-248 0,2-7 45 15,11 14 401-15</inkml:trace>
  <inkml:trace contextRef="#ctx0" brushRef="#br0" timeOffset="23047.2138">9736 5840 1676 0,'-39'5'108'16,"15"5"-56"-16,-3-3-6 0,6 5 7 0,-3-1-10 15,3 6-6-15,-2 0-12 0,5 3-18 16,2 1-7-16,5-1 0 0,5 1 0 0,5 1 0 16,5-1 0-16,4 1 0 0,4 0 0 0,4-3 0 15,7-2 0-15,3-3 0 0,5-5 0 0,5-4 0 16,7-6 0-16,5-4 0 0,5-5 0 0,3-5 0 15,-1-2 0-15,2-5 0 0,0-1 0 16,-2-6-8-16,3 4-63 0,-11-15-70 0,10 19-116 16,-33-15-275-16,11-1-78 0,-8 5 183 0</inkml:trace>
  <inkml:trace contextRef="#ctx0" brushRef="#br0" timeOffset="23187.8704">9942 5830 1819 0,'-50'45'122'0,"24"2"-82"0,5 2-22 15,8 3 10-15,1-3-10 0,3 0-16 0,3-5-2 16,5-4 0-16,7-2 0 0,2-8 0 0,7 1-50 16,0-12-36-16,17 13-139 0,-32-32-301 0,38 27-77 15,-7-13 47-15</inkml:trace>
  <inkml:trace contextRef="#ctx0" brushRef="#br0" timeOffset="23969.1155">10648 6049 1654 0,'27'-5'139'0,"-27"5"-94"0,0 0-17 16,7-19 2-16,-7 19 8 0,0 0-4 0,0 0-6 16,0 0-9-16,-17 28-10 0,4-6-11 0,-3 4 6 15,-5 6-2-15,-1 3 9 16,-2 0-4-16,2 1-6 0,-1-2-1 0,4 1 0 16,3-3 0-16,4-3 0 0,4-5 0 0,5-5 0 15,3-19 0-15,0 25 0 0,0-25 0 0,0 0 0 16,0 0 0-16,24 8 0 0,-24-8 0 0,33-21 0 15,-14 1 0-15,3-6 0 0,0-5 0 0,0-2 0 16,0-3 0-16,0 0 0 0,-3-1 0 16,-3 2 0-16,-4 3 0 0,-1-1 0 0,-4 3 0 15,-2 3 0-15,-2 4 0 0,-2 5 0 0,-1 18 0 16,1-23 0-16,-1 23 0 0,0 0 0 0,5-17 0 16,-5 17 0-16,0 0 0 0,24-10 0 15,-5 8 0-15,1-2 0 0,7 3 0 0,-1-1 0 16,4 2 0-16,-1-2 0 0,4 4 0 0,0-4-23 15,5 5-28-15,-4-4-15 0,6 6-17 16,-7-9-19-16,8 10-9 0,-13-12-6 0,8 12 10 16,-14-11 25-16,4 8 29 0,-26-3 42 0,19-5 80 15,-19 5 44-15,0 0 26 0,0 0 0 0,0 0-49 16,-23 5-28-16,5-10-17 0,-2 5-5 0,-3-4-5 16,0 4-3-16,-2 0-8 0,-1 4-6 0,-1 3-18 15,1 1 0-15,-1 7 0 0,0 4 0 0,0 4 0 16,1 7 0-16,0 2 0 0,3 3 0 15,1 0 0-15,4 0 0 0,3-1 0 16,7-3 0-16,2-2 0 0,3-2 0 0,7-2 0 16,2-3 0-16,6-4 0 0,-12-18 0 0,34 26 0 15,-10-19 0-15,4-5 0 0,3-6 0 0,3-6 0 16,0-6 0-16,0-6 0 0,4-4 0 0,-2-4 0 16,2-3 0-16,-3 0 0 0,-3-1 0 15,-5 1 0-15,-6-1 0 0,-4 0 0 0,-3 2 0 16,-3 3 0-16,-5 4 0 0,-2 6 0 0,-4 19 0 15,-4-23 0-15,4 23 0 0,0 0 0 0,0 0 0 16,-22-2 0-16,22 2 0 0,-21 22 0 0,9-4 0 16,-1 5 0-16,-1 5 0 0,3 1 0 15,0-1 0-15,4 1 0 0,0-5 0 0,8 3-8 16,-1-8-67-16,12 9-61 0,-12-28-68 16,34 41-146-16,-11-28-251 0,5-4 82 0,13 7 366 15</inkml:trace>
  <inkml:trace contextRef="#ctx0" brushRef="#br0" timeOffset="24312.8674">11975 6002 1286 0,'-33'-22'388'16,"8"24"-279"-16,-14-4-41 0,5 8-7 0,-8 2-13 16,3 6-5-16,-3 4-9 0,3 8-24 0,0 2-10 15,7 4 0-15,3 2 0 0,4 0 0 16,4 0 0-16,8-4 0 0,4-3 0 0,9-4 0 15,6-5 0-15,5-1 0 0,7-4 0 0,5-3 0 16,7-6 0-16,2-4 0 0,7-7 0 16,4-7 0-16,3-8 0 0,4-5 0 0,1-5 0 15,1-5 0-15,-2-4 0 0,0-2 0 0,-6-3 0 16,-3 1 0-16,-3 1 0 0,-8-1 0 0,-2 1 0 16,-5-1 0-16,-3 4 0 0,-4 2 0 0,-2 4 0 15,-4 8 0-15,-5 8 0 0,-5 19 0 0,0 0 0 16,0 0 0-16,0 0 0 0,-18 0 0 0,18 0 0 15,-27 38 0-15,6-7 0 16,-2 8 0-16,-1 5 0 0,-4 3 0 0,0 4 0 16,-3-3 0-16,8 4 0 0,-2-11-109 0,17 12-89 15,-15-27-123-15,23 12-285 0,9-3 36 0,4-12 328 16</inkml:trace>
  <inkml:trace contextRef="#ctx0" brushRef="#br0" timeOffset="25109.7604">13271 5921 1663 0,'-22'-10'127'15,"22"10"-77"-15,0 0-19 0,-21-20 2 16,21 20-2-16,-35-9-7 0,10 7-8 0,-4 6-5 16,-3 0-1-16,2 6 2 0,-3 1-1 15,4 5 1-15,-2 1-4 0,5 3 0 0,2 1-8 16,4 1 0-16,4-1 0 0,5-1 0 0,11-20 0 16,-4 30 0-16,4-30 0 0,17 23 0 0,-17-23 0 15,34 16 0-15,-10-10 0 0,2-4 0 0,5-1 0 16,0-1 0-16,2-2 0 0,0-1 0 15,-4 2 0-15,-3 2 0 0,-4 2 0 0,-5 0 0 16,-17-3 0-16,19 14 0 0,-19-14 0 0,6 24 0 16,-6-6 0-16,-3 4 0 0,-5 3 0 0,-1 2 0 15,-6 2 0-15,0 0 0 0,-3-1 0 0,1-2 0 16,2-4 0-16,3-3 0 0,12-19 0 0,-12 26-37 16,12-26-29-16,0 0-62 15,20 25-92-15,-20-25-286 0,19-12-96 0,5-1 115 16</inkml:trace>
  <inkml:trace contextRef="#ctx0" brushRef="#br0" timeOffset="25281.7153">13598 5579 1919 0,'-26'20'128'15,"26"-20"-128"-15,0 0 0 0,0 0 0 0,0 0 0 16,0 0 0-16,0 0 0 0,17 12 0 0,3-14 0 15,8-4 0-15,11-1-3 0,6-10-76 16,14 11-87-16,-14-28-164 0,20 17-288 0,-3-6 23 16,0-6 340-16</inkml:trace>
  <inkml:trace contextRef="#ctx0" brushRef="#br0" timeOffset="25422.2559">14453 5162 1876 0,'-17'40'37'0,"-19"12"-36"15,-2 8-4-15,3 8-2 0,0 2 13 0,2 1-17 16,2-2-17-16,18 17-163 0,-6-16-424 16,15 6-13-16,0-2 176 0</inkml:trace>
  <inkml:trace contextRef="#ctx0" brushRef="#br0" timeOffset="25562.8802">14689 6851 2047 0,'0'0'0'0,"-23"1"0"0,23-1 0 16,0 0 0-16,-24-23 0 0,24 23 0 0,-18-37-86 15,31 19-594-15,-17-11 0 0,9 2 80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0:54:37.6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11946 4903 687 0,'0'0'141'0,"0"0"-49"0,0 0-28 0,0 0-15 15,0 0-2-15,0 0-6 0,0 0 8 0,0 0 10 16,-1 29 0-16,8 2 10 0,-7 6-24 0,5 11 0 16,-7 4 5-16,5 7-24 0,-7-8 32 0,4 3-19 15,-5-16 2-15,5-5 1 0,-1-17-17 0,1-16-7 16,0 0-3-16,27 5 6 0,-2-22 12 16,13-9 3-16,10-23 10 0,15-18-3 0,10-25-23 15,12-20 4-15,18-23-16 0,14-16-4 0,14-14-4 16,12-8-3-16,9-2-3 0,0-3-13 0,6 3-8 15,-4-2-19-15,3 12-33 0,-21-7-69 0,7 34-155 16,-21-5-281-16,-28 12 12 0,-9 24 364 0</inkml:trace>
  <inkml:trace contextRef="#ctx0" brushRef="#br0" timeOffset="2132.0521">3529 4717 889 0,'5'-22'259'0,"-5"22"-193"0,0-22-24 15,0 22-22-15,3-17-2 0,-3 17 4 16,0 0 7-16,0 0-1 0,0 0-8 0,0 0-2 15,0 0-4-15,0 0 8 0,13 30-1 0,-6-7 4 16,-2 1-7-16,1 3 5 0,-4-3-1 0,4 0 10 16,-6-24-2-16,10 27 3 0,-10-27 2 0,0 0 5 15,22 4 4-15,-5-6 3 0,0-7-3 0,9-3-7 16,2-9-4-16,6-4-11 0,2-8-3 16,7-4-10-16,2-6 3 0,3-4-9 15,3-4-7-15,0-3 15 0,4-5-16 0,2-5 15 16,3-11-2-16,6-10-14 0,5-14 11 0,8-23-16 15,13-17-25-15,4-31-35 0,29-14-101 0,-10-44-252 16,35-14-203-16,12-27 39 0,8-20 503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1:13:46.1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9773 9126 1008 0,'0'0'87'0,"0"0"-34"15,0 0-12-15,-19 16-19 0,19-16-6 16,-8 21 4-16,5 4 12 0,-3 8 3 0,4 15 11 15,-4 6-17-15,1 10 6 0,-2 0 3 0,-1 3-18 16,-4-12 34-16,6-5-12 0,-2-22 3 0,8-28-4 16,1 18-17-16,-1-18-12 0,0 0 9 0,37-21 15 15,-9-8 15-15,21-15 19 0,11-28-27 0,19-12 7 16,17-26-23-16,17-11-13 0,15-11 2 0,10-11-3 16,13-7-8-16,6-2-4 0,7-4-1 0,1-4 0 15,3-1-12-15,1-13-26 0,6 1-42 0,-9-29-79 16,21 12-263-16,-20-32-199 0,2-14 33 15,-7 4 462-15</inkml:trace>
  <inkml:trace contextRef="#ctx0" brushRef="#br0" timeOffset="1328.6187">11266 11675 985 0,'0'0'58'15,"-6"-18"-23"-15,6 18-17 0,-3-22-6 0,3 22 12 16,0 0 13-16,-6-20 16 0,6 20 9 0,0 0-2 16,0 0-9-16,0 0-6 0,0 0-11 15,0 0-11-15,0 0-7 0,0 0-9 0,-6 26-1 16,5-1-3-16,1 11 11 0,-2 16-7 0,2 12 17 16,-6 10-9-16,-1 8 2 0,-5-2 27 15,3 6-14-15,-8-14 19 0,4-2 0 0,-1-20-22 16,6-16 1-16,8-34-17 0,0 18-4 0,0-18-1 15,37-21 6-15,3-9 20 0,18-17 4 0,22-24 12 16,-17 3-48-16,-13 22 0 0,88-93-27 16,25-20-23-16,50-41 7 0,56-57-17 0,-66 66 61 15,1 0-3-15,-4-4-17 0,-6 4-9 0,-10-5-13 16,-4 13-48-16,-23-15-98 0,7 18-321 0,-28 5-83 16,-8 1 251-16</inkml:trace>
  <inkml:trace contextRef="#ctx0" brushRef="#br0" timeOffset="29160.7518">4138 15063 1596 0,'-23'11'50'16,"23"-11"-11"-16,0 0-18 0,0 0-13 0,0 0-5 15,0 0-4-15,0 0-1 0,0 0 0 0,0 0 1 16,0 0 0-16,0 0 1 0,24-2 1 16,-24 2 0-16,34 17 1 0,-13-1-3 0,3 5 3 15,4 4-5-15,4 3-12 0,3 3 29 0,5 3-27 16,5-1 29-16,5 1-11 0,6-1-8 0,5 1 9 16,6 1-9-16,3-1 9 0,8 1-6 0,7 3 7 15,4 1-8-15,9 2 10 0,2 2-11 0,5 4 12 16,6 4-8-16,4 1-9 0,6 6 22 0,4 5-23 15,5 5 17-15,0 7 1 0,8 5-19 0,3 1 19 16,-2 5-22-16,3-1 2 0,0 6 18 0,3 2-16 16,2 0 19-16,1 2 1 0,5-6-37 0,-2-2 21 15,8-3-23-15,2-3 4 0,2-1 39 16,5-5-28-16,3-3 27 0,1-2-10 0,2-4-15 16,-4-7 17-16,0-4-16 0,-3-5 8 0,-4 3-13 15,-6 0 12-15,-5-1-13 0,-5 0 15 0,-3-4-14 16,-5 0-19-16,-4-1 13 0,-10-1-61 0,5 6-8 15,-18-6-39-15,10 11-61 0,-16-9-40 0,2-1-62 16,3-2-45-16,-23-13 75 0,26 3 261 0</inkml:trace>
  <inkml:trace contextRef="#ctx0" brushRef="#br0" timeOffset="29785.7555">15723 15117 1327 0,'-21'-24'42'0,"4"3"-24"0,0 1-13 16,4 0-6-16,13 20 4 0,-23-25-1 0,23 25 5 15,0 0 3-15,-21-14 2 0,21 14-3 16,0 0-5-16,0 0-5 0,0 0-3 0,0 0 1 16,22 21 1-16,-4-6 3 0,4 4-3 15,5 4 4-15,3 4-6 0,4 1 7 0,5 3 17 16,4 4-25-16,2 3 38 0,6 3-23 0,2 1 11 15,6 6 11-15,4 0-13 0,6 6 11 0,3 3-19 16,10 6 13-16,3 2-10 0,8 8 21 0,3 2 9 16,7 8-19-16,4 0 12 0,8 9-23 0,3 0-8 15,6 5 18-15,9 7-21 0,2 4-15 16,6 2 7-16,2 0-10 0,0-7 8 16,-5-8 20-16,4-1-20 0,2-6 10 0,2-1 20 15,-1-4-26-15,-3-4 21 0,-2-6-20 0,-4-6-23 16,-6-9 6-16,-2-6-30 0,-16-11-8 0,0 6-44 15,-20-18-27-15,4 10-70 0,-27-24-87 0,-2-11-201 16,0 10 24-16,-30-26 442 0</inkml:trace>
  <inkml:trace contextRef="#ctx0" brushRef="#br0" timeOffset="255488.8494">10710 13887 751 0,'0'0'70'0,"-1"-22"-25"15,1 22-8-15,-4-21 0 0,4 21 3 0,-3-26 6 16,3 26 5-16,-6-29 3 0,6 29 1 0,-9-29 5 16,9 29-4-16,-13-24-2 0,13 24-6 15,-21-16-5-15,21 16-3 0,-28-11-2 16,28 11-5-16,-36 0-6 0,16 5-8 0,-3 3-8 15,-3 4-1-15,0 2-8 0,-2 7 4 0,-4 3-2 16,4 2 11-16,-2 5-3 0,2 3 12 0,1-1 13 16,4 4-30-16,1-6 26 0,5 1-30 0,4-8 7 15,3-4 2-15,10-20-9 0,-4 23 1 0,4-23-6 16,0 0 2-16,26 16-1 0,-9-16-1 0,5-2 6 16,3-6-5-16,7-3 3 0,3-4-2 15,4-6-1-15,2-2-2 0,2-3-12 0,1-2 27 16,-2-1-25-16,0 1 27 0,-6 3-9 0,-3 2-7 15,-6 3 5-15,-4 6-5 0,-23 14 3 16,27-16-1-16,-27 16 3 0,0 0 0 0,0 0 1 16,0 0 0-16,0 0-3 0,4 25 2 0,-8-4-5 15,-4 4 4-15,0 4 12 0,-2 4-27 16,-1 1 27-16,0-1-25 0,1-2 5 0,3-4 7 16,6-3-20-16,1-24-19 0,13 35-41 0,-13-35-56 15,39 19-97-15,-39-19-208 0,44-6-89 0,-1 4 189 16</inkml:trace>
  <inkml:trace contextRef="#ctx0" brushRef="#br0" timeOffset="256426.3328">11501 13810 1011 0,'0'0'64'0,"-17"5"-11"0,17-5-2 15,0 0 3-15,-28 12-2 0,28-12-5 0,-21 18-15 16,21-18-2-16,-27 26-8 0,14-9 3 0,-4-1-2 16,3 6 7-16,-1-4 15 0,4 6-35 0,-3-3 29 15,6 1-39-15,-1-4 8 0,4-1-1 0,5-17-6 16,-1 23 0-16,1-23-1 0,0 0 0 0,16 19-2 16,-16-19 2-16,19 5-2 0,-19-5 1 15,30-7 1-15,-30 7-2 0,35-20 3 0,-17 7-3 16,3-4 4-16,-2-1-6 0,0-3 6 0,-2-1 12 15,-3 1-32-15,1-3 30 0,-2 1-35 0,-2 0 14 16,0 1 4-16,-2 2-3 0,-2 2 9 0,-7 18-3 16,6-25 6-16,-6 25-2 0,0 0 6 15,-6-19 5-15,6 19 5 0,0 0-1 16,0 0 1-16,-20 2-4 0,20-2-5 0,0 0 2 16,-18 21-3-16,18-21 2 0,-10 20-3 0,10-20 0 15,-4 17-3-15,4-17-1 0,0 0-3 0,8 19 2 16,-8-19 2-16,18 10 3 0,-18-10 5 0,32-1 2 15,-11-5 1-15,2 1 0 0,0-3-2 0,4 1-5 16,-3 0-1-16,-1 1-3 0,-2 0 0 0,-3 2-2 16,-18 4 1-16,28-1 0 0,-28 1-1 15,0 0 2-15,0 0 0 0,17 9 1 16,-17-9 1-16,0 0-2 0,-4 19-3 0,4-19 1 16,-7 28-3-16,0-11 3 0,-3 2-4 0,-1 1-13 15,1-2 30-15,1 0-30 0,0-1 30 0,9-17-13 16,-11 29-3-16,11-29 1 0,-4 18-1 0,4-18 0 15,0 0-3-15,17 10 2 0,-17-10 0 0,30-6 1 16,-12-4 2-16,4-3-3 0,1-3 3 16,0-4-4-16,2 1-10 0,1-1 27 0,-3-2-26 15,0 1 28-15,-3 1-12 0,-3 0-3 0,-4 2 5 16,-13 18-2-16,18-29 6 0,-18 29-4 0,6-22 2 16,-6 22-2-16,0 0 1 0,0 0 1 0,0 0 1 15,0 0-2-15,0 0-4 0,-17 4-2 0,17-4-4 16,-18 35 4-16,7-9-5 0,-1 1 5 15,2 5 5-15,2-3-30 0,2-1 16 16,1-4-38-16,6 0-10 0,-1-24-25 0,12 35-37 16,-12-35-58-16,27 18-108 0,-27-18-230 0,33-7 13 15,0 5 385-15</inkml:trace>
  <inkml:trace contextRef="#ctx0" brushRef="#br0" timeOffset="256629.4667">12470 13246 1421 0,'-18'30'224'0,"-10"-7"-139"0,5 11-58 0,-3 1 14 15,2 8-36-15,1-1 2 0,-2 3 4 0,2 1-17 16,2 0 11-16,3-3-11 0,4-2 10 0,5-3-17 16,3-8-7-16,8 4-32 0,-2-12-19 15,15 8-38-15,-15-30-41 0,32 41-59 0,-32-41-141 16,26 17-114-16,2 1 85 0,-28-18 379 0</inkml:trace>
  <inkml:trace contextRef="#ctx0" brushRef="#br0" timeOffset="257082.592">12470 13763 1291 0,'-18'7'77'0,"18"-7"-46"0,-25 25-7 16,25-25-9-16,-19 33-1 0,10-16-9 0,4 0 0 15,5-17-6-15,-6 29 3 0,6-29-4 0,6 19 2 16,-6-19-2-16,19 10 3 0,-19-10 0 0,29 0 6 16,-29 0 11-16,33-7 9 0,-33 7 8 15,34-16-3-15,-34 16-3 0,31-19-9 0,-31 19-4 16,28-26-7-16,-28 26-1 0,22-28-5 0,-22 28 2 16,17-29-4-16,-17 29 3 0,15-26-4 0,-15 26 3 15,8-20-3-15,-8 20 4 0,0 0 0 0,0 0 3 16,0 0-1-16,0 0-4 0,0 0-5 15,-9 29-17-15,-1-2-2 0,0 12-19 0,-6-1-2 16,4 14-11-16,-13-9-110 0,15 23-75 16,-23-14 11-16,16 20 0 0,-13-10 156 0,3-1 138 15,5-2-6-15,-3-12 78 0,11 1-24 0,-4-12-35 16,9-1 5-16,0-12-35 0,3-4-19 0,6-19-3 16,0 0-23-16,0 0 5 0,-5 17 26 0,5-17 21 15,0 0 20-15,0-35-23 0,5 16-9 0,-2-13-21 16,6 0 7-16,-2-8 9 0,6 0-11 15,-2-5 7-15,4 3-13 0,-3-5 8 0,5 2-14 16,-1-4 8-16,3 2-14 0,1-1 4 0,1 1 4 16,2 2-28-16,0 5 22 0,-1 6-37 15,-3 4-5-15,4 12-30 0,-12-11-68 0,17 28-157 16,-11-12-286-16,-17 13 45 0,33-10 350 0</inkml:trace>
  <inkml:trace contextRef="#ctx0" brushRef="#br0" timeOffset="258207.5684">12982 13933 1095 0,'0'0'75'15,"0"0"-30"-15,0 0-23 0,0 0-9 0,0 0-2 16,0 0-2-16,0 0-3 0,7 24-18 0,-6-3 12 15,-1 4-15-15,-1 6 13 0,-1 1 7 16,-3 6-8-16,0 3 8 0,-2 1-10 0,-2 3 10 16,2 0-11-16,-3-1 10 0,0-1-10 0,2-5 8 15,-1-3-23-15,0-8-26 0,9 6-86 0,-11-15-68 16,13 6-31-16,-2-5-102 0,0-19 55 0,7 17 279 16</inkml:trace>
  <inkml:trace contextRef="#ctx0" brushRef="#br0" timeOffset="258691.9493">12836 14421 811 0,'-29'-9'298'16,"12"-3"-223"-16,17 12-8 0,-21-23 1 0,21 23 1 15,0 0 9-15,0 0-10 0,0 0-18 0,0 0-17 16,0 0-20-16,0 0-10 0,0 0-3 0,0 0 0 16,0 0 1-16,0 0 0 0,28-6-1 0,-28 6 0 15,33 1-8-15,-15-2-6 0,4 0-6 16,1-4-3-16,3 1 4 0,-2-2 3 15,4 0 4-15,-3-2 2 0,5 2 5 0,-1-4 0 16,0 2 5-16,0-2-2 0,-3-1 3 0,-2 1-3 16,-2-1 3-16,-1 1-2 0,-3 0 3 0,-18 10-4 15,30-18 4-15,-30 18-2 0,20-14 1 0,-20 14 3 16,0 0 7-16,0 0 4 0,0 0 5 16,0 0 0-16,0 0-6 0,-25 5-2 0,25-5-1 15,-31 21 5-15,11-8 4 0,1 6 6 0,-5-2 0 16,4 6 2-16,-2-2-8 0,3 3 0 0,1-1-8 15,2 2 5-15,0 0-6 0,4-1 4 0,3-5-9 16,4-1 1-16,5-18-6 0,8 27 0 0,-8-27-1 16,22 16 1-16,-22-16-1 0,31 5 0 15,-11-9 1-15,3-1-1 0,1-5 2 16,2-3-2-16,-2-4 4 0,-1-1-5 0,-1-3 5 16,-1 1-5-16,-4-1 5 0,-3 1-4 0,-3 3 4 15,-2 0-4-15,-9 17 2 0,7-32-3 0,-7 32 2 16,-1-27-4-16,1 27 0 0,-8-22-7 0,8 22-4 15,-12-17-7-15,12 17-4 0,0 0-8 0,0 0-9 16,0 0-15-16,0 0-29 0,0 0-34 0,0 0-42 16,0 0-40-16,0 0-56 0,19 24-107 15,-19-24-17-15,38 12 310 0</inkml:trace>
  <inkml:trace contextRef="#ctx0" brushRef="#br0" timeOffset="259051.3104">13708 14332 1361 0,'-21'-5'116'0,"21"5"-32"16,-30 3-13-16,30-3-6 0,-31 5-12 0,31-5-15 15,-36 6-11-15,18-1-4 0,-1 1-6 0,2 1 0 16,-1 3-1-16,18-10-1 0,-33 26-5 0,18-8 2 16,1 2-7-16,2 0 2 0,3 2-4 0,2-3 0 15,4-1-3-15,3-18 1 0,0 29-4 0,0-29-11 16,12 17 12-16,-12-17-12 15,22 8 15-15,-22-8-1 0,34-6 4 0,-12-5 15 16,4-6-11-16,2-6 11 0,4-6-11 0,3-4-6 16,2-3 7-16,2-3-7 0,-2-1 7 0,0-1-8 15,-3 1 3-15,-4 0-5 0,-4 5 5 0,-6 3-5 16,-5 4 5-16,-4 5-5 0,-5 5 4 0,-6 18-2 16,0-21 5-16,0 21-4 0,0 0 1 0,-19-1-1 15,19 1-4-15,-26 20 0 0,9 1-5 16,-2 7 4-16,-2 7-9 0,-1 2 7 0,1 7-9 15,2-1 1-15,3 2-14 0,1-5 2 0,8 0-23 16,0-10-11-16,12 5-37 0,-7-18-27 0,22 15-62 16,-20-32-124-16,22 17-208 0,5-4 27 0,-7-17 409 15</inkml:trace>
  <inkml:trace contextRef="#ctx0" brushRef="#br0" timeOffset="259848.9124">14210 14302 1307 0,'-22'-1'160'0,"-1"-8"-80"0,23 9-23 0,-39-1-4 16,21 5-8-16,-4-3-8 0,3 7-5 0,-3 0-10 15,2 4 0-15,-2 2-6 0,4 3-1 16,-1 4-7-16,3-1 1 0,3 3-9 0,2 0 4 16,2 0-2-16,3-1 4 0,4-4-4 15,2-1 3-15,0-17-6 0,11 27-14 0,-11-27 15 16,23 15-16-16,-6-12 18 0,1-2-3 0,4-5 2 15,2-3 17-15,0-4-17 0,3-4 18 0,0-2-17 16,0-3-4-16,-2 1 6 0,0-3-5 0,-5 2 3 16,-2-1-2-16,-3 2 3 0,-15 19-4 15,20-29 4-15,-20 29-3 0,7-22 5 0,-7 22-4 16,0 0 5-16,-3-18-2 0,3 18 1 0,0 0 0 16,-18 0-3-16,18 0-1 0,-21 18-3 0,21-18 2 15,-26 34-3-15,11-14 3 0,3 5-1 0,0-1 3 16,2-1-6-16,2-2 5 0,3-2-7 0,5-2 6 15,0-17-4-15,6 25-13 16,-6-25 13-16,19 13-14 0,-19-13 15 0,33-3 17 16,-13-5-15-16,1-3 14 0,4-2-15 0,3-3-2 15,1-3 5-15,1 0-4 0,1-4 4 0,-3 1-3 16,-3 0 4-16,0 2-4 0,-7 0 5 0,-5 3-4 16,-13 17 2-16,16-25 0 0,-16 25 3 0,0 0 3 15,-2-19 3-15,2 19 1 0,0 0-1 0,-21-2-5 16,21 2-1-16,-24 13 0 0,24-13-2 15,-32 26 2-15,19-9-3 0,-1 2 2 0,1 4-5 16,2 2 5-16,1-2-5 0,4-2 3 0,2-3-4 16,4-18 4-16,5 27-5 0,-5-27 3 0,16 17-1 15,-16-17 1-15,27 6 0 0,-10-7 1 0,2-3 1 16,3-3-1-16,1-3 4 0,2-3-1 16,0-3 4-16,2 1-1 0,1-2 5 0,0-2-7 15,-3 3 3-15,-3-1-5 0,-2 3-1 16,-20 14-1-16,25-21 2 0,-25 21-2 0,0 0 4 15,0 0 0-15,0 0 0 0,0 0 1 0,0 0-4 16,0 0 0-16,-14 32-5 0,-1-8 5 0,-4 8-7 16,-3 4 6-16,-1 9-12 0,-2 3-22 0,-1 4 21 15,-1 3-18-15,1-1 23 0,-1 0 13 0,3 2-9 16,0-4 9-16,3-5-5 0,3-6 11 16,5-6-8-16,2-6 7 0,3-7-9 0,3-5 1 15,5-17-4-15,0 0 3 0,0 0 2 16,0 0-2-16,0 0 5 0,0 0-2 0,28-35 3 15,-13 5-4-15,2-10 5 0,4-5-10 0,1-2 7 16,-2-1-9-16,-1 1 9 0,-4 2-9 0,-1 2 7 16,-2 2-7-16,-1 0-8 0,0 1 21 0,0 2-21 15,1 1 18-15,2 5-12 0,1 0-13 16,2 8-9-16,-4-3-26 0,8 12-37 0,-11-12-62 16,21 25-111-16,-31 2-279 0,33-23 21 0,-6 19 244 15</inkml:trace>
  <inkml:trace contextRef="#ctx0" brushRef="#br0" timeOffset="259990.0262">15083 14332 1784 0,'-40'8'188'0,"23"4"-113"0,-3-3-75 15,2 0 0-15,0-3 0 0,18-6 0 16,-27 5 0-16,27-5 0 0,-18 0 0 0,18 0 0 16,0 0 0-16,0 0 0 0,-13-20 0 0,13 20 0 15,-3-21-80-15,0 0-60 0,3 21-115 0,0 0-341 16,1-18 9-16,-1 18 199 0</inkml:trace>
  <inkml:trace contextRef="#ctx0" brushRef="#br0" timeOffset="260974.4454">10907 13532 1000 0,'11'-23'46'0,"-11"23"-16"0,-7-25-4 0,7 25 18 16,-12-26 11-16,-2 8 9 0,14 18-12 0,-33-26-15 15,10 14-17-15,-11-1 0 0,-2 4 5 0,-13-3 43 16,1 10 0-16,-18-7 1 0,4 12-9 0,-8-2-37 16,6 6 4-16,2 2-4 0,6 7 7 0,-2 3-4 15,3 8 2-15,-1 5-9 0,3 6 3 0,0 9-12 16,6 7 5-16,3 8-14 0,5 7 12 15,5 6-16-15,6 3 1 0,5 5 14 16,7 3-16-16,9-3 12 0,8 0-1 0,15-6-14 16,7-8 12-16,15-10-11 0,10-13 9 0,13-10-8 15,13-11-7-15,11-14 15 0,10-13 3 0,10-17 4 16,7-14 11-16,6-15-6 0,8-12-10 0,-1-11 14 16,1-8-14-16,-9-5 11 0,-10-3-16 15,-10 1-1-15,-8 2 10 0,-20 4-16 0,-13 5 16 16,-18 2-2-16,-19 5-11 0,-15 0 13 0,-15 3-11 15,-17 2-4-15,-11 1 15 0,-13 4-17 0,-10 8 15 16,-8 7-9-16,-4 12-8 0,-6 13 5 0,-2 13-3 16,-3 16 3-16,-4 10 5 0,2 16-4 0,3 6-10 15,11 8 9-15,10 2-30 0,12 4-12 16,4-8-75-16,30 24-201 0,-3-22-294 16,23-5 13-16,18-7 367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3:49:24.7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1764 538 975 0,'-30'0'88'0,"7"7"-1"0,-12 9-18 16,7-6-6-16,-9 7-2 0,5-10 0 15,-9-1-3-15,6 3-13 0,-8 0-5 0,3 5-9 16,-4 2-5-16,3 3-3 0,-2 0-12 0,5 1 19 16,0 1-26-16,3 2-18 0,1 5 13 15,1 2-34-15,0 4 32 0,4-1 7 0,-1-1-8 16,5-3 8-16,3-2-11 0,6-5 12 0,5-5-8 16,11-17 4-16,-1 23-6 0,1-23 2 0,21 15-2 15,-4-5 5-15,7-3 2 0,5-2-1 16,4-3 4-16,6-3-4 0,1-1 4 0,3-1-3 15,2 1-2-15,1-2 1 0,-1 1-2 0,-1 3 0 16,-4-1 2-16,-6 3 0 0,-5 0 0 0,-6 2 0 16,-5 2-3-16,-18-6 4 0,22 18-3 0,-22-18 5 15,8 28-5-15,-11-10 5 0,-7 4-7 0,-2 3 7 16,-6 2 16-16,-4 1-37 0,-2 0 35 0,-3-3-34 16,-1 0 12-16,4-3 6 0,2-4-6 15,2-4 5-15,20-14-3 0,-24 15-8 16,24-15-37-16,0 0-39 0,0 0-53 0,0 0-45 15,0 0-52-15,24-2-30 0,-24 2-157 0,48-13 185 16,-31-9 238-16</inkml:trace>
  <inkml:trace contextRef="#ctx0" brushRef="#br0" timeOffset="203.1351">1976 987 1062 0,'0'0'231'0,"0"0"-157"16,0 0-41-16,0 0-3 0,-17 5 2 0,17-5 1 15,0 0 0-15,-23 26-13 0,12-8 0 16,-5 8 3-16,3 4 2 0,-4 3-6 0,2 4 9 16,-2-1 0-16,2 3-29 0,-2-1 23 15,3-2-32-15,0-5 6 0,3-2 7 0,3-6-6 16,3-3 2-16,5-20-20 0,-2 23-19 0,2-23-35 16,0 0-43-16,30 11-105 0,-30-11-164 0,27-29-121 15,4 12 184-15</inkml:trace>
  <inkml:trace contextRef="#ctx0" brushRef="#br0" timeOffset="859.4045">2094 834 1411 0,'-32'15'28'0,"32"-15"-27"0,-19 22-2 0,19-22 0 15,-7 18-1-15,7-18 0 0,0 19 3 0,0-19-4 16,7 26 5-16,-7-26-6 0,18 25 5 15,-18-25-5-15,27 21 3 0,-9-12-1 0,0 0 2 16,-1-1-2-16,2 2 7 0,-2-2-3 0,-17-8 15 16,29 23 4-16,-29-23 17 0,20 28 8 0,-20-28 2 15,13 33-10-15,-9-14-6 0,-4 3-4 0,0 2 2 16,-4 0 12-16,-1 4-35 0,-4 1 17 0,0 1-26 16,-2-2 7-16,0 4 9 0,-2-6-8 0,3 2-3 15,1-6-1-15,2-3 3 16,7-19-6-16,-8 26 7 0,8-26-8 0,0 0 2 15,0 19-2-15,0-19 2 0,0 0-2 0,0 0 0 16,0 0 3-16,25-12-2 0,-25 12 3 0,26-32-2 16,-7 8 3-16,-1-5-6 0,1-1 8 0,0 0-6 15,-1-1 8-15,-2 2-5 0,-3 2-10 0,0-1 26 16,-2 1-30-16,-1 2 22 0,-1 2-6 0,-3 5-6 16,-6 18 6-16,7-25 9 0,-7 25-4 15,0 0 4-15,0 0 3 0,0 0-7 0,0 0-3 16,0 0-5-16,0 0-2 0,-2 22-1 0,-2-5 0 15,2 4 4-15,-1 2-5 0,1-3-12 0,2 1 26 16,2 1-23-16,3-4 23 0,1 1-11 16,-6-19-3-16,20 32 2 0,-20-32-2 0,29 21 2 15,-11-13-1-15,0-5 0 0,2-2 2 16,0-1 0-16,3-2-1 0,2-4-1 0,0-3 4 16,1-3-4-16,-1-3 6 0,-2-3-4 0,-1-3-12 15,0-2 27-15,-1-1-25 0,1-3 22 0,0 1-9 16,1-3-3-16,-3 2 4 0,-3 4-3 0,-3 2 5 15,-14 21-7-15,18-25 0 0,-18 25-1 0,0 0 4 16,0 0 2-16,0 0 4 0,0 0-3 0,0 0-5 16,0 0-5-16,-6 17 6 0,-1 6 0 15,-5 6-7-15,-2 7 10 0,0 3 0 16,-1-4-17-16,0 1 22 0,4-3-29 0,3-3-3 16,3-1-4-16,5-1-14 0,0-5-12 0,11 4-26 15,-11-27-20-15,29 37-34 0,-29-37-39 0,42 19-80 16,-23-14-157-16,8-12-56 0,14 12 306 0</inkml:trace>
  <inkml:trace contextRef="#ctx0" brushRef="#br0" timeOffset="1425.2502">3259 1099 1297 0,'-22'17'64'0,"7"7"-4"0,-5 1 0 0,6 5-25 16,-5-1 28-16,7 5-42 0,-5 1 15 15,3 4-7-15,1-1-11 0,3 2 9 0,2-4-9 16,3-2 6-16,0-2-17 0,3-3 2 0,0-4-6 16,1-2 2-16,1-4-6 0,0-19 4 0,1 29-4 15,-1-29 1-15,0 0-1 0,5 20 1 0,-5-20-3 16,0 0 4-16,0 0-1 0,0 0-1 0,12-30 5 16,-5 7-6-16,1-4 5 0,1-4-7 15,-1-2 7-15,1-1-6 0,-1-3 7 16,-1-1-7-16,-1-2 9 0,2-1-12 0,-2 0 5 15,1 0 22-15,3-2-26 0,1 1 29 0,3 1-20 16,1 5-7-16,0 6 8 0,-2 8-8 0,-13 22 4 16,21-22-2-16,-21 22 2 0,0 0-3 0,22-11 4 15,-22 11-4-15,19-1 1 0,-19 1 1 0,26 7-4 16,-26-7 5-16,30 13-3 0,-13-4 7 16,0 2-5-16,-17-11 4 0,33 34 1 0,-15-14-2 15,-2 1-6-15,0-1 7 0,-5 3-9 0,-3 0 9 16,-4 1 3-16,-3 3-31 0,-5 0 28 0,-3 1-29 15,-5-1 19-15,-3 0 5 0,-3 2-11 0,-3-2 6 16,-2-1-6-16,-3 2 8 0,-1-4-1 0,0 0 7 16,-1-1-4-16,0-2 6 0,3-3-6 15,-1-5 4-15,3 1-5 0,1-5 4 16,4 1 0-16,1-4 1 0,17-6-1 0,-27 9 0 16,27-9-1-16,-21 7 2 0,21-7-1 0,0 0 1 15,-20 19-2-15,12-2 4 0,0 7-2 0,1 5 5 16,-3 6-7-16,0 5 7 0,-1 6-12 0,-1 6 7 15,-1 10 26-15,-3 0-25 0,-1-1 26 0,0-3-24 16,0-11-12-16,1-4 8 0,5-6-17 0,4-10-14 16,10 2-61-16,-3-29-49 0,21 30-71 15,-21-30-96-15,24-20-197 0,7 12 43 0,-11-29 391 16</inkml:trace>
  <inkml:trace contextRef="#ctx0" brushRef="#br0" timeOffset="1650.502">3914 519 1782 0,'-28'36'40'16,"-2"14"-14"-16,3-2-6 0,-2 5 19 0,5 5-9 15,1-2-3-15,2 9-3 0,3-2-21 0,3 0 9 16,4-4-16-16,5 2-12 0,5-2 10 0,1-2-28 15,2 2 1-15,-2-4-13 0,4 1-27 16,-9-7-15-16,11 9-67 0,-15-23-24 0,19 23-137 16,-8-16-223-16,-4-10 75 0,15 8 415 0</inkml:trace>
  <inkml:trace contextRef="#ctx0" brushRef="#br0" timeOffset="2008.5671">3962 1248 1555 0,'1'17'40'0,"-1"-17"-17"0,-2 31 7 0,2-31 6 16,11 23 6-16,-11-23-16 0,17 15-6 0,-17-15-14 16,25 6-3-16,-4-6-1 0,3-4-2 15,7-4 5-15,0-4-6 0,3-5 7 16,2-2-3-16,-4-2-8 0,2-4 28 0,-3-2-32 15,-4-1 28-15,-4 0-16 0,-5 2-6 0,-6 0 4 16,-6 0-3-16,-5 3 2 0,-3 1-1 0,-5 3 9 16,7 19-4-16,-28-27 4 0,6 21-4 0,-6 6 7 15,-3 7 8-15,-4 4 8 0,0 8 9 0,-5 6-6 16,3 6 8-16,0 7-13 0,2 4-10 16,4 1-15-16,3 2 0 0,6-2 0 0,5 0 0 15,6-7 0-15,6 1 0 0,8-5 0 0,4-4 0 16,7-4 0-16,6-3 0 0,7-4-4 0,4-4-16 15,13-3-17-15,2-11-22 0,15 4-76 16,-7-26-124-16,31 14-249 0,-9-8-93 0,3-8 178 16</inkml:trace>
  <inkml:trace contextRef="#ctx0" brushRef="#br0" timeOffset="2539.891">5312 705 1214 0,'0'0'137'0,"-17"5"-94"0,17-5-35 16,-16 18 28-16,4-1-9 0,3 1-27 0,-7 9 29 16,6 4-32-16,-6 3 21 0,4 4 12 15,-2-3-9-15,6 3 4 0,-2 0-6 0,5 3 3 16,0 0-13-16,4 5 12 0,1 0-6 0,0 1-29 15,1 1 26-15,0 0-30 0,3-1 12 16,-2-1 12-16,3-1-17 0,-1-6-4 0,3 3-27 16,-4-12-14-16,9 8-56 0,-12-38-56 0,16 51-58 15,-16-51-78-15,5 17-128 0,14 4 148 0,-19-21 284 16</inkml:trace>
  <inkml:trace contextRef="#ctx0" brushRef="#br0" timeOffset="2727.3761">5250 1258 1089 0,'-17'-23'275'0,"17"23"-135"16,-27-12-38-16,27 12-19 0,-17 0-17 0,17 0-25 16,0 0-7-16,0 0-13 0,0 0-16 15,0 0-6-15,0 0-3 0,0 0 0 16,19 8 0-16,3-9 20 0,7-6-14 0,7-7 10 16,11-4-27-16,3-7-19 0,12-4-23 0,-1-9-26 15,9 3-20-15,-9-10-44 0,13 8-47 0,-20-8-78 16,7-2-185-16,-2 16 17 0,-20-6 370 0</inkml:trace>
  <inkml:trace contextRef="#ctx0" brushRef="#br0" timeOffset="2914.9126">5849 475 1603 0,'-28'26'49'16,"6"11"-20"-16,1 7 3 0,5 5 11 0,-4 0 0 15,7 3-16-15,-2-4 0 0,3 5-19 16,2 3 0-16,3 0 6 0,2 0-14 0,3 1 10 15,1 2-13-15,1 0-5 0,3 0 17 16,2-5-23-16,2 2 13 0,2-2-11 0,3-4-21 16,0-3-2-16,10-1-40 0,-6-15-18 0,14 14-44 15,-10-29-87-15,22 19-92 0,-4-12-189 0,1-21 60 16,13 14 445-16</inkml:trace>
  <inkml:trace contextRef="#ctx0" brushRef="#br0" timeOffset="3321.1423">6377 1101 1519 0,'-21'4'232'0,"-5"-2"-196"15,0 0-16-15,1 5 7 0,0 2 2 0,-1 5 3 16,-2 4-6-16,-4 4-11 0,2 5-16 0,-2 2 19 16,3-1-19-16,1 2 21 0,2 2-5 15,2-1-10-15,2 3 7 0,4-3-7 0,3-1 5 16,5-3-5-16,3-1 2 0,5-5-4 0,3 0 0 15,5-3-6-15,-6-18 4 0,23 26-3 0,-23-26 3 16,37 12-2-16,-13-12 2 0,4-6 0 0,3-5-1 16,6-8 2-16,4-7-3 0,1-5 3 0,0-4-5 15,1-1 7-15,-3-3-7 0,-2 2 7 16,-6-1-6-16,-4 3 6 0,-6 1 1 16,-3 3-11-16,-7-1 12 0,-3 6-12 0,-4 2 6 15,-2 2 5-15,-3 22-8 0,-4-26 6 0,4 26-2 16,0 0-1-16,-21-9 0 0,21 9 0 0,-25 11-2 15,25-11-2-15,-35 32 3 0,14-6-1 0,-1 5-12 16,0 4 24-16,3 0-20 0,3 0 15 0,3-2-5 16,5-3-6-16,5-1-2 0,5-2-8 15,4-2-4-15,7-3-18 0,3-3-3 0,9-3-16 16,0-9-14-16,14 6-22 0,-6-21-32 0,22 14-62 16,-18-26-111-16,14 4-227 0,9 8 52 0,-13-19 403 15</inkml:trace>
  <inkml:trace contextRef="#ctx0" brushRef="#br0" timeOffset="3696.2295">6989 1166 1451 0,'-37'18'111'16,"15"6"-57"-16,-4-1 24 0,7 5-35 0,-5-1 18 16,5-1-24-16,-3 6-20 0,5-2 3 0,2-1-12 15,5 1 4-15,3-7-6 0,3 0 0 0,2-1-7 16,3-2 2-16,0-1-5 0,-1-19 6 15,8 27-4-15,-8-27 3 0,8 17-1 16,-8-17 0-16,0 0-2 0,0 0 0 0,21 8 1 16,-21-8 1-16,0 0-1 0,21-22 1 0,-21 22 2 15,20-30-3-15,-9 8 6 0,-1-1-1 0,-2-4 8 16,1-1-5-16,-3-2 8 0,0-3-8 0,0-2 4 16,-1 0-6-16,0-1-7 0,1-3 16 0,0 4-17 15,3-2 22-15,-1 3-9 0,2 4-8 16,1 3 6-16,0 7-6 0,-11 20 2 0,17-22 0 15,-17 22-5-15,0 0-2 0,22-9 2 0,-22 9 0 16,17-2 2-16,-17 2-3 0,22 3-3 0,-22-3-3 16,28 8-7-16,-28-8-3 0,31 8-10 0,-31-8-10 15,34 11-21-15,-34-11-24 0,42 10-38 16,-42-10-40-16,52 1-61 0,-34-7-71 0,11 0-192 16,7 12 38-16,-16-12 418 0</inkml:trace>
  <inkml:trace contextRef="#ctx0" brushRef="#br0" timeOffset="4180.5469">7518 1045 1340 0,'0'0'68'0,"-16"27"-7"16,16-27 13-16,-15 36 10 0,1-18-11 0,7 7-9 15,-8 0-19-15,5 2-27 0,-3 2 21 16,2 4-36-16,0 0 26 0,-1 2-9 0,1-4-11 16,0-1 6-16,1-2-12 0,4-1 7 15,0-4-6-15,2-1 7 0,1-5-5 0,0-1-2 16,3-16-4-16,0 20 2 0,0-20-4 0,0 0 3 15,0 0-4-15,0 0 2 0,0 0 2 0,0 0-1 16,25-34 3-16,-12 9-5 0,4-4 3 0,-2-5-5 16,2 1 8-16,-2-5-7 0,0 2 7 15,0-2-7-15,-2-4-5 0,0 1 18 0,0 0-18 16,-3 2 15-16,0 7-5 0,-1 5-4 0,-3 9 5 16,-6 18 1-16,0 0 0 0,0 0 6 0,0 0-1 15,0 0 2-15,0 0-5 0,0 0-6 0,-9 21-1 16,4 0 2-16,-1 4-5 0,3-2 7 0,1-4-2 15,4-1 3-15,1 0-6 0,2-1-9 0,4 0 21 16,-9-17-25-16,22 27 28 16,-22-27-14-16,31 17-2 0,-11-11 4 0,2-4 0 15,-1-4 0-15,4-3 1 0,-1-4-2 0,0-4-10 16,0 0 25-16,0-4-23 0,-1-3 25 0,-1 2-10 16,-3-1-7-16,0 2 0 0,-19 17 0 0,26-30 0 15,-26 30 0-15,17-23 0 0,-17 23 0 0,0 0 0 16,0 0 0-16,0 0 0 0,0 0 0 15,0 0 0-15,0 0 0 0,0 0 0 0,-3 26 0 16,-5 0 0-16,-3 8 0 0,0 3 0 0,-2 1 0 16,0 2 0-16,-1-2 0 0,2 0 0 0,1-1 0 15,4 0 0-15,1-4-47 0,6 2-39 16,-4-12-48-16,20 16-118 0,-21-21-269 0,19 3-64 16,3-1 164-16</inkml:trace>
  <inkml:trace contextRef="#ctx0" brushRef="#br0" timeOffset="5102.4726">8481 1203 691 0,'0'0'191'0,"-26"-14"-108"16,26 14 4-16,-25-10 13 0,25 10 10 0,-30-6-17 15,30 6 0-15,-35-6-7 0,35 6-7 16,-37-2-9-16,19 4-10 0,-6-1-9 0,4 5-12 16,-5 0-6-16,5 4-4 0,-3 0-5 15,1 3-27-15,-1 3 23 0,2 1-30 0,-2 1 23 16,3 5 3-16,2-1-10 0,2 5 5 0,3-1-8 16,2 0 3-16,4 3-4 0,2 0 6 0,5-2-7 15,2 0 6-15,6-4-8 0,3-3 3 0,2-3 0 16,5-1-1-16,4-7-2 0,4 0 1 0,3-7-2 15,2-3 3-15,5-4-1 0,1-6-2 0,2-3 3 16,-1-5-3-16,-3-4 3 0,-1-5-4 16,-3-1 5-16,-2-3-5 0,-4 1 5 0,0-1-5 15,-5 0 2-15,-1-1-7 0,-7 2 3 16,-5-1 16-16,-4 3-18 0,-5-2 17 0,-1 1-20 16,-3-2-5-16,-3 4 7 0,1 4 4 0,-1 6 4 15,9 18 0-15,-16-18 8 0,16 18-1 0,-17-4 4 16,17 4 3-16,0 0-9 0,-23 12 2 15,23-12-3-15,-13 24-4 0,13-24 4 0,-5 29-2 16,5-29-2-16,5 26 4 0,-5-26-2 0,20 24 0 16,-20-24-5-16,33 22 3 0,-11-15-4 0,1-1 12 15,3-1-2-15,2-1 4 0,1-1-7 0,3-3-3 16,-2 0 0-16,-1 1 0 0,-5-2 0 0,0 1 0 16,-7 1 0-16,-17-1 0 0,23 0 0 0,-23 0 0 15,0 0 0-15,0 0-19 16,0 0 23-16,14 25-2 0,-14-25-4 0,-3 29 6 15,-2-12-6-15,-2 4 7 0,-3 5-5 0,-2-1 3 16,-2 3-6-16,1-1 4 0,-2-2-3 0,2-1 5 16,1-3-4-16,1 0 2 0,11-21-2 0,-12 30 1 15,12-30 0-15,0 0 3 0,0 0-3 0,0 0 2 16,0 0-1-16,0 0 0 0,0 0-1 0,26-5 0 16,-10-12 0-16,4-6 0 0,3-7 0 15,2-1 0-15,1-4 0 0,1 1 0 0,-1 0 0 16,-3-1 0-16,4 0 0 0,-5-2 0 0,2 1 0 15,0 1 0-15,-1 5 0 0,-3 8 0 16,-20 22 0-16,26-22 0 0,-26 22 0 0,0 0 0 16,0 0 0-16,0 0 0 0,-1 34 0 0,-7-5 0 15,-3 6 0-15,-1 5 0 0,-2-3 0 16,-1 4 0-16,2-3 0 0,2-1 0 0,1-2 0 16,6-2 0-16,3-3 0 0,4-4 0 0,6-2-2 15,2-5-33-15,7-1-16 0,1-7-16 0,11 4-36 16,-7-19-50-16,25 15-106 0,-22-21-216 0,19 2-76 15,9 4 201-15</inkml:trace>
  <inkml:trace contextRef="#ctx0" brushRef="#br0" timeOffset="5303.5053">9611 1016 1777 0,'0'0'120'0,"-34"30"-84"0,9-8-5 0,0 6 1 0,3 2 2 0,-4 3-17 16,2 4-17-16,0 1 0 0,3 1 0 0,4-1 0 15,5-1 0-15,2-1 0 0,3-3 0 16,3-2 0 0,3-2 0-16,6-4 0 0,0-4-7 0,7 0-38 15,-12-21-29-15,29 31-21 0,-29-31-41 0,43 17-87 16,-43-17-158-16,31-21-186 0,-5 15 53 0,-13-21 510 16</inkml:trace>
  <inkml:trace contextRef="#ctx0" brushRef="#br0" timeOffset="5448.061">9561 739 1227 0,'-17'0'80'0,"17"0"-50"0,0 0-20 15,0 0-6-15,-12 27-15 0,12-27-30 16,17 29-62-16,-17-29-80 0,31 18-253 0,5 7-3 16,-14-8 302-16</inkml:trace>
  <inkml:trace contextRef="#ctx0" brushRef="#br0" timeOffset="5682.4279">10224 1028 1743 0,'-22'13'173'16,"-29"-2"-105"-16,3 6-12 0,-4 5-49 15,2 2-7-15,-1 3 0 0,1 4 0 0,4-1 0 16,7 3 0-16,6 0 0 0,8-3 0 0,8 0 0 15,7 2 0-15,6-3 0 0,7-2 0 0,6-2 0 16,6-4 0-16,12-4 0 0,3-3 0 0,13-6 0 16,5-7 0-16,11-2 0 0,3-10-18 0,10 3-63 15,-9-16-67-15,21 16-193 0,-5-16-290 16,-9-4 14-16,4 3 407 0</inkml:trace>
  <inkml:trace contextRef="#ctx0" brushRef="#br0" timeOffset="6675.0475">11391 856 876 0,'0'0'232'0,"0"0"-170"0,0 0-25 16,0 0-14-16,0 0 9 0,-17 12 12 0,17-12-3 16,-23 25 0-16,10-5 2 0,-7 4-2 15,3 4 13-15,-6 0-5 0,5 6 5 0,-8 0-10 0,8 4 3 0,-3 2-17 0,4 1-28 16,-2-1 20-16,4 4-30 0,-1-3 22 15,4 5 5-15,0-3-17 0,4 0 12 0,-2-5-13 16,4-6 9-16,2-7-7 0,3-4 0 0,1-21-6 16,6 23 3-16,-6-23-1 0,0 0-1 0,21 5 4 15,-21-5-2-15,19-11 3 0,-19 11 2 16,31-34-1-16,-12 5-3 0,2-7 4 0,-1-7-10 16,1-3 11-16,0-1-14 0,-2 0 12 0,-1 0 22 15,-1-2-23-15,-3 0 22 0,-3-1-22 0,-1-2-13 16,-2 3 10-16,-1-5-19 0,-1 2 9 0,-1-4-12 15,0 8 29-15,-1 10 10 0,-1 11-4 0,-3 27 10 16,0 0-25-16,5-17 3 16,-5 17 1-16,0 0 0 0,0 0-6 0,0 0-1 15,0 0 7-15,0 0-5 0,19 21 8 0,-19-21 27 16,26 6-42-16,-9-4-5 0,3 2 13 0,0 3-36 16,4-4 57-16,4 1-1 0,-2-4 1 0,6 0-3 15,1 0-5-15,0-2 0 0,1-2-22 0,0 3 16 16,-3-2-23-16,1-4 22 0,-4 6-1 0,-3-2-1 15,2 5 0-15,-2-1 23 0,-1 0 0 16,1-8-3-16,0-5 6 0,-1 2-30 0,2-8 4 16,-1 3-5-16,1-1 3 0,-4-6-6 0,-2 8 2 15,-20 14 7-15,27-25-6 0,-27 25 6 0,0 0-5 16,0 0 2-16,0 0 5 0,0 0-3 0,6 22 5 16,-10 2-7-16,-2 5 0 0,-3 6-3 0,-5-1 1 15,-3 5-18-15,-1 2 9 0,0 9 16 16,-3-3-9-16,0 2 13 0,1 2-11 15,0 0 13-15,4 2-16 0,3-2-15 0,3-5 19 16,4-4-22-16,5-4 12 0,3-2-6 0,7-3-19 16,1-4-12-16,8-3-27 0,-18-26-39 0,47 40-93 15,-47-40-119-15,37 8-237 0,-2 1 58 0,-12-17 427 16</inkml:trace>
  <inkml:trace contextRef="#ctx0" brushRef="#br0" timeOffset="7034.3829">12499 1057 1627 0,'0'0'100'0,"-18"0"-57"15,18 0-6-15,-26 10 4 0,26-10 3 0,-29 20-9 16,29-20-9-16,-33 34-4 0,16-9-1 16,-2 2-1-16,2 2-20 0,-1 1 18 0,0 1-26 15,3 1 15-15,0 3 7 0,4-2-14 0,5-3 0 16,1-7 0-16,6-1 0 0,-1-22 0 0,11 33 0 15,-11-33 0-15,31 23 0 0,-11-16 0 0,4-5 0 16,2-4 0-16,5-7 0 0,2-3 0 16,3-5 0-16,2-4 0 0,-1-6 0 0,1-4 0 15,-4-2 0-15,-2 1 0 0,-4 2-5 0,-6 2-1 16,-3 3-4-16,-8-2 8 0,-5 4 19 16,-5 2-24-16,-2-1 20 0,-5 5-23 0,-5-1-4 15,11 18 1-15,-33-29-5 0,15 23 3 0,-3 5 0 16,-1 5 3-16,-1 8 3 0,0 2-6 0,0 3 9 15,4 1-13-15,0-4-5 0,9 4-19 0,10-18-33 16,-5 22-34-16,5-22-28 0,22 7-42 16,-22-7-53-16,46-14-140 0,-4 13-99 0,-11-14 221 15</inkml:trace>
  <inkml:trace contextRef="#ctx0" brushRef="#br0" timeOffset="7253.2365">13429 358 1321 0,'-19'10'287'0,"-4"2"-246"16,1 7-19-16,-5 6 3 0,3 12 13 0,-7 8 6 15,5 10 0-15,-5 8-14 0,5 4 34 0,-2-1-47 16,3 2-15-16,1 0 11 0,4-1-41 16,2 2 31-16,0-1 9 0,2-2-12 0,2 0-19 0,-1-5 8 15,2-5-17-15,2-5 11 0,2-6-6 16,8-4-28-16,-4-10-12 0,11 4-44 0,-6-35-44 15,12 50-114-15,-12-50-108 0,0 0-134 0,15 29 188 16,-20-47 319-16</inkml:trace>
  <inkml:trace contextRef="#ctx0" brushRef="#br0" timeOffset="7612.6248">12964 955 1678 0,'-33'23'209'0,"33"-23"-189"0,0 0-21 0,-16 19 3 16,16-19 4-16,0 0 12 0,19 18 0 0,-19-18 2 16,33 11 0-16,-11-7-3 0,5 1-4 0,3-2-2 15,3-2-7-15,4 0-2 0,0-1-1 16,1-2 1-16,0 0 1 0,-2 0-2 16,-1-2 2-16,0 2-3 0,-4-2 0 0,-3-1 0 15,-2 2 0-15,-6-1 0 0,-3-1 0 0,-17 5 0 16,27-7 0-16,-27 7 0 0,0 0 0 0,20-5 0 15,-20 5 0-15,0 0 0 0,0 0 0 0,0 0 0 16,0 0 0-16,0 0 0 0,-4 17 0 0,4-17 0 16,-12 37 0-16,1-12 0 0,-3 6 0 15,1 2 0-15,-3 3 0 0,3 2-1 0,-3-1-10 16,1 0-21-16,3-4 25 0,0 1 1 0,4-3-6 16,2-5-7-16,6 0-19 0,-2-10-2 0,2-16-17 15,11 20-23-15,6-11-43 0,-17-9-95 16,36-12-144-16,-7 2-183 0,-6-16 50 0,16 9 495 15</inkml:trace>
  <inkml:trace contextRef="#ctx0" brushRef="#br0" timeOffset="7768.882">13654 536 1337 0,'-20'-11'441'0,"-2"17"-400"15,5-2-31-15,17-4-11 0,-26 15-1 0,26-15 1 16,-14 28-17-16,12-11-25 0,0 2-43 0,17 1-43 15,-15-20-81-15,32 32-82 0,-4-9-219 16,-8 0 27-16,21 5 433 0</inkml:trace>
  <inkml:trace contextRef="#ctx0" brushRef="#br0" timeOffset="8347.0229">14160 982 1594 0,'-28'6'81'0,"9"3"-32"0,-5-2-3 0,3 2 3 15,-6 2 0-15,2 5-3 0,-7-1-4 0,4 4 2 16,-1 0-20-16,4 1-1 0,4 0-23 0,1 3 0 16,3 0 0-16,3 3 0 0,0-2 0 0,4 1 0 15,3-1 0-15,2 0 0 0,6-2 0 16,3 1 0-16,3-3 0 0,4 0 0 0,4-3 0 16,-15-17 0-16,38 24 0 0,-14-19 0 15,3 0 0-15,2-5 0 0,-1-5 0 0,0-2 0 16,-3-5 0-16,-2-4-3 0,2-6-7 0,-2-1-5 15,-1-3 2-15,-4-3-3 0,-1 2 7 0,-4-3-6 16,-2-2 12-16,-1 0 22 0,-3-1-19 0,0-2 24 16,0 2-25-16,-1 1-5 0,2 4 5 0,-2 2-4 15,1 7 7-15,-7 19 1 0,9-25 8 0,-9 25 1 16,0 0 7-16,0 0-12 0,0 0-7 16,0 0 0-16,0 0 0 0,17-9 0 0,-17 9 0 15,19 8 0-15,-19-8 0 0,31 16 0 16,-13-7 0-16,1 2 0 0,-1 1 0 0,-1 0 0 15,0 1 0-15,-1 5 0 0,-2 1 0 0,0 0 0 16,-3 1 0-16,-4 1 0 0,-1 0 0 0,-2-2 0 16,-3 5 0-16,-4-1 0 0,-1 0 0 15,-4 1 0-15,-1-6 0 0,-2 1 0 0,11-19 0 16,-20 26 0-16,20-26 0 0,0 0 0 0,-17 16 0 16,17-16 0-16,0 0 0 0,0 0 0 0,0 0 0 15,5-24 0-15,4 6 0 0,1-7 0 0,10-2 0 16,2-6 0-16,5 1 0 0,2 1 0 0,0 2 0 15,4 2 0-15,-4 4 0 0,0 2 0 0,-2 5 0 16,-4 3 0-16,-1 3 0 16,-22 10 0-16,27-1 0 0,-27 1 0 0,15 19 0 15,-7 0 0-15,-5 7 0 0,-1 6 0 0,-5 7 0 16,-4 1 0-16,-4 0 0 0,0 0 0 0,4-3 0 16,2-3 0-16,9 1 0 0,-2-7-38 0,13 6-97 15,-15-34-144-15,10 39-376 0,8-15 36 0,-18-24 299 16</inkml:trace>
  <inkml:trace contextRef="#ctx0" brushRef="#br1" timeOffset="12247.5188">1440 1942 685 0,'18'-14'45'0,"-18"14"-7"15,0 0-3-15,22 5-1 0,-22-5 2 0,20 6-5 16,-20-6-12-16,26 7-8 0,-26-7-7 15,28 11-2-15,-28-11-2 0,32 12 2 0,-14-1-1 16,2-6 2-16,4 5 2 0,1-3 8 0,3-3 7 16,4 2 2-16,-2-2 6 0,5 2-2 0,-1-2 3 15,5 1-2-15,1-3-3 0,3 3-3 0,3-3-5 16,3 1-3-16,2-5 0 0,5 2-2 16,4-3 0-16,5-2 1 0,2-1-1 0,7 1-1 15,3-2 0-15,2 3 3 0,4-7-7 16,-1 5 5-16,5-2-7 0,-3 4-6 0,1 1 5 15,1 1-8-15,-1 2 6 0,2 2 0 0,1-1-1 16,-1 1 1-16,0 2-1 0,1-1 1 0,-1 7 0 16,5-5-1-16,-4 6 1 0,2-6-1 0,2-1-1 15,0 0 2-15,3 0 3 0,5-2 7 0,-2-1 3 16,8 1 2-16,0-4 0 0,3 1-6 16,2-1-2-16,3-1-2 0,2 1-4 0,2-2-1 15,0-3 2-15,1 3 1 0,0-3 1 0,4 6 1 16,-2-1-2-16,0 2-1 0,2-2-2 0,-1 2-2 15,2 2 0-15,2-2 1 0,0 7 0 16,-3-5 1-16,2 8 0 0,1-7 1 0,0 1-2 16,0-1 4-16,1-1-2 0,3-2 1 0,3 1 0 15,2-1-3-15,2-1 0 0,0-1 0 16,3-1-1-16,0 1 1 0,4-2 1 0,-2 2-2 16,1-7 2-16,3 7-2 0,-1-5 0 0,-1 4 1 15,-2 1 0-15,0-1-1 0,-4 2 18 0,0 2 2 16,-3-2-1-16,-2 3 0 0,-4 0-18 0,-2 0-1 15,0 3 0-15,-4-1 1 0,-2-1 0 0,3 1 2 16,-1 5-1-16,-4-4 2 0,7 5-2 16,-5-6 3-16,3-2-2 0,5 0 0 15,-4-2 1-15,2 0 0 0,-1 0-1 0,2 0-1 16,-1-1 0-16,-1 1 0 0,1-2 1 0,-5-1-1 16,0-4 1-16,2 4-2 0,-7-5 2 0,0 6-2 15,-2-2 2-15,2 2 2 0,-4-2 5 0,0 2-1 16,-5-2 0-16,-3 2-2 0,-5 1-2 0,-4-1-2 15,-5 1 1-15,-7 1-2 0,-6-1 1 16,-9 1-1-16,-8 2-7 0,-8 0-6 0,-4 1-15 16,-10-2-12-16,1 3-10 0,-11-5-6 0,3 9-1 15,-8-10 4-15,4 9 8 0,-7-9 10 0,4 0 13 16,-3-1 15-16,1-4 3 0,3 3 6 16,-4-6-2-16,-2 7 0 0,-3-1 1 0,-17 4-1 15,25-6 0-15,-25 6 1 0,0 0 10 0,0 0 5 16,0 0 1-16,0 0-2 0,0 0-33 15,0 0-73-15,0 0-218 0,0 0-100 0,0 0-20 16,6 18 428-16</inkml:trace>
  <inkml:trace contextRef="#ctx0" brushRef="#br1" timeOffset="13950.7631">15697 400 358 0,'-41'20'113'0,"14"15"11"0,-3-4 38 16,-5 15 6-16,7 2-28 0,-14-2-11 0,10 11-11 15,-9 5-66-15,9 3-13 0,-2 2 5 16,8-2-38-16,0-2 29 0,9-4 5 0,5-2-33 16,9-2-12-16,4-5 25 0,7-5-31 0,8 1 30 15,5-6-12-15,9-3-22 0,6-5-11 16,11 1-50-16,-5-18-53 0,23 14-119 0,-7-9-235 16,3-14 27-16,17 9 325 0</inkml:trace>
  <inkml:trace contextRef="#ctx0" brushRef="#br1" timeOffset="14419.5222">16323 837 899 0,'-3'-17'282'16,"3"17"-225"-16,-21 1-10 0,21-1 5 0,-26 6 3 16,26-6 7-16,-40 18-11 0,18-6-8 15,-7 3-4-15,3 3-5 0,-6 0-2 0,3 5 8 16,-4-1-11-16,2 1 2 0,-2 0-11 15,4-1 3-15,-1 1-8 0,9-2 0 0,2-1-12 16,19-20 3-16,-17 26-11 0,17-26 4 0,5 17 0 16,-5-17-5-16,26 12 3 0,-4-7 4 0,6-1-3 15,7-4 4-15,7 0 1 0,5-1-3 0,1 2 1 16,1-1-7-16,-4 5-5 0,-4 0 0 0,-4 3-4 16,-7 1 10-16,-7 3 1 0,-6 0 1 0,-17-12 12 15,14 28-33-15,-14-12 32 0,-6 3-30 16,-5 0 19-16,-6 1 7 0,-4 1-7 15,-5 0 4-15,-4 0-4 0,-2 0 10 0,2-2-5 16,1-3 2-16,6-4-17 0,2-7-24 0,21-5-36 16,-27-4-61-16,27 4-100 0,0 0-125 0,9-30-146 15,13 19 112-15,-10-20 393 0</inkml:trace>
  <inkml:trace contextRef="#ctx0" brushRef="#br1" timeOffset="14613.0685">16754 872 1352 0,'-37'18'105'16,"13"0"-88"-16,-1 2 7 0,7 5 20 0,-7 0 2 15,7 7 5-15,-5 0-22 0,4 5-4 16,-1 1-19-16,7 5 6 0,2-2 6 0,1 0-27 16,5-1 26-16,3-5-29 0,1 2 2 0,3-5-11 15,5 3-31-15,-4-11-29 0,15 8-68 16,-18-32-73-16,21 21-288 0,-1-4 33 0,-20-17 275 0</inkml:trace>
  <inkml:trace contextRef="#ctx0" brushRef="#br1" timeOffset="14787.9197">16614 1220 1402 0,'0'0'138'0,"-25"-19"-75"16,25 19-3-16,0 0-18 0,0 0-16 0,0 0-17 15,0 0-4-15,0 0 0 0,22 1 0 16,-22-1 1-16,36-7-5 0,-10 2 0 16,3-2-1-16,5-2-11 0,-2-3-29 0,9 4-52 15,-13-14-81-15,21 10-159 0,-8-3-219 0,-6 0 68 16,10 7 403-16</inkml:trace>
  <inkml:trace contextRef="#ctx0" brushRef="#br1" timeOffset="14975.337">17085 865 1228 0,'-22'23'388'0,"-2"-8"-342"0,6 5-14 16,-3 0 4-16,5 4 7 0,-3-1-3 0,2 5-8 15,-2 4-12-15,4 0 2 0,2 1-15 16,5 0 6-16,3-3-13 0,3 0-7 0,0 0 22 16,5-2-24-16,1-1 17 0,2-4-26 0,6-3-34 15,-12-20-24-15,28 37-57 0,-28-37-93 16,42 24-163-16,-16-12-139 0,-2-7 37 0,11 10 491 15</inkml:trace>
  <inkml:trace contextRef="#ctx0" brushRef="#br1" timeOffset="15518.355">17356 969 1354 0,'-17'15'301'0,"-1"-6"-259"0,18-9-15 0,-34 29 6 0,18-10 14 15,-1 3-12-15,1 3-1 0,-1 1-14 0,1 2-1 16,2-2-8-16,-1 2-14 0,1-3 24 0,2 1-26 16,1-3 21-16,2-1-12 0,4-1-5 0,0-4 2 15,5-17-3-15,-3 29 1 0,3-29-2 16,0 0 1-16,9 18-1 0,-9-18-1 0,0 0 2 16,0 0 1-16,24-19 1 0,-24 19-2 0,25-30 5 15,-8 7-5-15,1-2 3 0,-1-1 9 16,-1 0-26-16,-1-1 22 0,-3 2-21 0,-1-2 12 0,-3 3 5 15,1 0-3-15,-3 2 3 0,-1 2-4 16,-5 20 9-16,5-25-6 0,-5 25 4 0,0 0 3 16,0 0-1-16,0 0 0 0,0 0-4 15,0 0-2-15,0 0-10 0,-10 23 9 0,10-23-2 16,0 29-3-16,0-29 8 0,10 22-3 0,-10-22-2 16,19 19 6-16,-19-19-3 0,31 11 1 0,-13-9-1 15,2-2 1-15,1 0-2 0,1-6-1 0,-1-2 4 16,1-2 4-16,0-3 2 0,2 0 7 0,0-3 3 15,2-3-5-15,-2 0 4 0,-2 0-11 16,-3 3-7-16,-19 16 0 0,26-29 0 0,-26 29 0 16,16-21 0-16,-16 21 0 0,0 0 0 0,0 0 0 15,0 0 0-15,0 0 0 0,0 0 0 0,0 0 0 16,0 0 0-16,-3 25 0 0,-3-1 0 0,-1 6 0 16,0 4 0-16,-1-1 0 0,3 2 0 0,2-1 0 15,2 0 0-15,1 0 0 0,3-3 0 0,-2-3-34 16,6-2-16-16,-4-1-3 0,6 0-18 15,-9-25-31-15,20 42-80 0,-20-42-136 0,0 0-255 16,17 25 63-16,-17-25 357 0</inkml:trace>
  <inkml:trace contextRef="#ctx0" brushRef="#br1" timeOffset="15784.7506">17828 377 1560 0,'0'0'231'0,"0"0"-228"0,0 0-7 16,21 18-4-16,-21-18 7 0,34 23 27 0,-18-6-4 15,4 6 12-15,2 4 4 0,6 6-21 0,1 0 7 16,3 5-8-16,0 1-1 0,-2 1-2 16,-3 1 0-16,-2 8-4 0,-4-3-4 0,-5 6 0 15,-5 0-10-15,-6-8 6 0,-8 4-5 0,-4 2 10 16,-9-4-8-16,-5 2 9 0,-4-3 9 0,-6-2-20 15,-3-2 15-15,-3-5-26 0,3 0-12 0,-6-7-10 16,8 0-28-16,-6-10-49 0,18 13-97 0,-21-23-226 16,21 9-152-16,-1-1 60 0,-7-14 510 15</inkml:trace>
  <inkml:trace contextRef="#ctx0" brushRef="#br2" timeOffset="19578.2854">1407 2725 714 0,'0'0'26'0,"0"0"7"0,8-21 25 0,-8 21 39 16,6-19 9-16,-6 19 12 0,3-18-25 0,-3 18-15 15,0 0-12-15,-11-23-8 0,11 23-7 0,0 0-11 16,-26-3-9-16,9 4-8 0,-1 8-2 16,-7 1-4-16,-6 8 4 0,-5 1-1 0,-2 8 6 15,-5 1-4-15,1 4 8 0,-2 0-13 16,1 1 3-16,1 0-14 0,4 2 3 0,3-3-10 15,5-2 6-15,3-2-8 0,6-5 5 0,5-4-5 16,16-19 2-16,-16 29-2 0,16-29 1 0,2 21-2 16,-2-21 3-16,16 20-1 0,-16-20 2 0,29 16-1 15,-9-10 2-15,5-1-2 0,3-2 2 0,3 1 0 16,3 1 2-16,0-1-1 0,2 2 1 16,0 1-4-16,-2 2 3 0,-3 2-3 0,-3 1 2 15,-7 1-2-15,-21-13 2 0,30 29 14 16,-22-12-30-16,-3 1 30 0,-3 2-31 0,-4 2 14 15,-4 1 5-15,-7 4-6 0,-4 0 5 0,-5 5-7 16,-4-2 7-16,-2 3-6 0,-2-1 5 0,-2 1-6 16,-1 0 6-16,3-1-11 0,-2-4 1 0,4 1-15 15,0-7-5-15,8 1-22 0,-1-13-20 16,21-10-65-16,0 0-96 0,0 0-221 0,17-13-73 16,-1-16 281-16</inkml:trace>
  <inkml:trace contextRef="#ctx0" brushRef="#br2" timeOffset="19805.2537">1919 2673 1378 0,'-50'0'53'0,"50"0"-23"0,-24 8-5 0,24-8 7 15,-22 17 3-15,22-17 4 0,-22 32-10 0,12-7-1 16,-3 3-8-16,3 8 7 0,0 6-15 0,3 7 7 15,-2 3-12-15,2 5 7 0,0-1-14 0,0 4 12 16,-2 1 1-16,2 3-24 0,-1-1 22 16,0 1-23-16,1-3 0 0,-2-3 0 0,4 1-30 15,-2-9-7-15,12 3-52 0,-10-23-23 0,22 11-90 16,-17-41-147-16,10 26-118 0,12-9 113 0,-22-17 366 16</inkml:trace>
  <inkml:trace contextRef="#ctx0" brushRef="#br2" timeOffset="20015.9239">1767 3335 1440 0,'-38'-6'125'0,"38"6"-39"0,-24 4-17 15,24-4-10-15,0 0-17 0,0 0-16 0,0 0-14 16,-15 21-6-16,15-21-5 0,0 0 1 0,27 21-1 16,-8-16 1-16,6-4 0 0,4-3-1 15,7-5 0-15,6-8-4 0,5-3-8 16,3-7-17-16,7-1-36 0,-5-10 1 0,12 7-55 15,-16-16-8-15,16 14-26 0,-17-18-28 0,14 16-71 16,-9 0-189-16,-13-17 40 0,11 20 362 0</inkml:trace>
  <inkml:trace contextRef="#ctx0" brushRef="#br2" timeOffset="20180.1426">2481 2740 1319 0,'-28'9'115'0,"11"18"-14"0,-14-5-21 0,9 18-5 15,-8 3-24-15,4 11 2 0,-3 3-23 0,2 6 5 16,1 2-19-16,3-1-5 0,2 3 11 0,4-1-23 15,5-5 15 1,4-3-10-16,6-6-12 0,3-5 10 0,7-5-10 0,1-7-10 16,9-1-15-16,2-8-12 0,13 1-35 15,-5-16-21-15,18 14-137 0,-14-19-289 16,14-8-9-16,6 2 204 0</inkml:trace>
  <inkml:trace contextRef="#ctx0" brushRef="#br2" timeOffset="20683.4787">2974 2974 1693 0,'-25'3'43'0,"3"11"-3"0,-4-2-3 16,5 7 6-16,-5 1-4 0,2 7-2 0,-2 1-10 16,1 7-2-16,-2 2-10 0,3 2-9 0,2 1 17 15,1 4-19-15,1-2 11 0,3 2-15 0,0-3 0 16,3 0 0-16,2-2 0 0,2-4 0 0,4-6 0 15,3-6 0-15,6-6 0 0,-3-17 0 16,8 18 0-16,-8-18 0 0,0 0 0 0,22 1-1 16,-22-1 0-16,25-23-1 0,-10-4 5 0,4-6-6 15,1-10 7-15,1-3-8 0,2-1 6 0,-2-2-8 16,-1 1-6-16,-4 0 16 0,-1 0-17 0,-2-2 18 16,-1-1-5-16,-1 0-10 0,0 3 9 15,-2 3-8-15,-1 8 9 0,-2 9-2 0,-6 28 4 16,5-23 2-16,-5 23 1 0,0 0 0 15,0 0-3-15,-5 21 0 0,3 0-3 0,-2 11 7 16,1 5-4-16,-2 2 7 0,2-4-6 0,3-3 3 16,5-5-6-16,5-2 1 0,2-4-1 0,6-5 0 15,4-4 0-15,5-3 0 0,3-6 0 0,6-5 0 16,0-7 0-16,4-4 0 0,2-6 0 0,-2-4 0 16,0-4 0-16,-4-1 0 0,0 0 0 0,-7 2 0 15,-4 0 0-15,-3 5 0 0,-5 3 0 16,-17 18 0-16,19-22 0 0,-19 22 0 0,0 0 0 15,0 0 0-15,0 0 0 0,0 0 0 16,-5 22 0-16,-3-1 0 0,-5 16 0 0,-4 9 0 16,-5 8 0-16,-1 3 0 0,1 2 0 0,1-1 0 15,6-2 0-15,4-4 0 0,8 1-63 0,3-7-11 16,16 6-61-16,-11-25-190 0,24 14-280 16,-2-11 10-16,4-7 346 0</inkml:trace>
  <inkml:trace contextRef="#ctx0" brushRef="#br2" timeOffset="21027.2589">4594 3311 1654 0,'-19'-13'115'16,"19"13"-46"-16,0 0-18 0,0 0-6 15,0 0-15-15,0 0-6 0,0 0-10 0,0 0-6 16,0 0-7-16,-9 28 2 0,6-9-1 0,-2 5 4 16,-3 4-4-16,1 1 3 0,-3 4-7 0,0 1 5 15,0 1-7-15,-1 0 6 0,2-1-7 16,2-3 3-16,2-3-18 0,2-6-7 0,5-2-28 15,-2-20-29-15,11 29-20 0,-11-29-39 16,25 15-88-16,-25-15-142 0,21-26-148 0,3 14 59 16,-9-24 462-16</inkml:trace>
  <inkml:trace contextRef="#ctx0" brushRef="#br2" timeOffset="21183.4934">4617 2831 1635 0,'-45'4'80'0,"45"-4"-55"16,-24 6-20-16,24-6-4 0,0 0-6 0,0 0-3 16,0 0-6-16,0 0-10 0,23 3-11 0,-23-3-20 15,44 2-29-15,-21-11-44 0,18 20-73 0,-16-17-82 16,5 7-195-16,10 14 59 0,-14-16 408 0</inkml:trace>
  <inkml:trace contextRef="#ctx0" brushRef="#br2" timeOffset="21480.3721">5132 3088 1253 0,'-17'0'116'0,"17"0"-46"0,-28 9 3 16,28-9 10-16,-39 16-7 0,18-2-5 0,-8-3-11 15,2 6-11-15,-2 0-17 0,2 4 2 16,1-1-7-16,2 2-15 0,3-3 24 16,2 1-34-16,6-3 17 0,2 0-12 0,11-17-7 15,-5 29 1-15,5-29-2 0,12 25 1 0,-12-25-1 16,32 23 1-16,-8-16 0 0,5-2 2 0,7-2-2 15,5-3 0-15,4-3 1 0,0 1-1 0,-2-1 0 16,-4 3 0-16,-7 3 0 0,-9 0 0 0,-6 3-1 16,-17-6 2-16,20 19-1 0,-20-19 2 0,5 27-1 15,-9-9 1-15,-6 5-4 0,-4 5 5 16,-7 3-6-16,-6-1 3 0,-3 0-8 0,-4-2 2 16,2-3-12-16,1-3-1 0,4 0-17 15,0-8-9-15,10 4-30 0,-5-12-25 0,16 11-62 16,-17-25-130-16,23 8-257 0,0 0 7 0,-21-15 370 15</inkml:trace>
  <inkml:trace contextRef="#ctx0" brushRef="#br2" timeOffset="22074.1771">6909 3120 979 0,'-2'-24'131'16,"2"24"-47"-16,0 0 3 0,0 0 12 0,-15-25 0 15,15 25-14-15,0 0-21 0,-28-6-18 0,8 4-9 16,2 6-5-16,-6 1-2 0,0 4-1 16,-2 2-5-16,0 5 0 0,-3 1-4 15,3 4 4-15,-2 0-5 0,3 4 3 0,2 0-6 16,1 2-11-16,1-2 19 0,4 2-25 0,3-3 17 15,3 0-12-15,5-4-5 0,3 0 2 0,3-2-3 16,4 0 2-16,2-1-4 0,-6-17 3 0,22 29-2 16,-22-29-3-16,39 22-10 0,-13-15-8 0,8-1-16 15,4-10-14-15,11 2-24 0,-2-14-27 16,19 10-33-16,-14-23-87 0,26 20-124 0,-18-19 7 16,4 0-122-16,8 15 317 0,-26-24 147 0</inkml:trace>
  <inkml:trace contextRef="#ctx0" brushRef="#br2" timeOffset="22261.7104">7433 3111 1179 0,'0'0'207'0,"-31"-14"-107"0,31 14-22 0,-29-5-7 16,29 5-7-16,-30 5-11 0,30-5-9 15,-33 16-10-15,33-16-8 0,-32 28-5 0,16-11-3 16,2 3-7-16,-1 4 0 0,2 2-9 0,1 2-12 16,1-1 23-16,1 4-24 0,3-1 24 0,-1 0-10 15,4 0-6-15,1-2-8 0,4-1-7 0,3-4-4 16,6-1-26-16,-10-22-22 0,28 38-89 0,-28-38-73 15,35 20-98-15,-12-17-209 0,-3-15 79 16,14 13 426-16</inkml:trace>
  <inkml:trace contextRef="#ctx0" brushRef="#br2" timeOffset="22652.3328">7535 2901 1777 0,'-26'17'32'0,"26"-17"-16"0,0 0-1 16,0 0 2-16,0 0-3 0,0 0-1 0,-11 17 2 16,11-17 4-16,6 17 5 0,-6-17 1 0,14 24-3 15,-14-24 0-15,17 32-8 0,-7-13-1 0,-2 2-5 16,1 2-7-16,-1 1-1 0,-2 2 0 0,-1 1 0 16,-1 1 0-16,-3 0 0 0,-1 2 0 15,-1-1 0-15,-3 2 0 0,-1-3 0 16,-1 0 0-16,-1-3 0 0,-2-2 0 0,3-3 0 15,6-20 0-15,-10 29 0 0,10-29 0 0,0 0 0 16,0 0 0-16,0 0 0 0,0 0 0 0,0 0 0 16,0 0 0-16,0 0 0 0,0 0 0 0,16-17 0 15,-5-1 0-15,4-7 0 0,1-2 0 0,-1-1 0 16,1 0 0-16,-4 1 0 0,1 1 0 16,-5 2 0-16,-1-1 0 0,-1 1 0 0,1 0 0 15,-3 1 0-15,3 3 0 0,-3 1 0 0,-4 19 0 16,11-26 0-16,-11 26 0 0,0 0 0 0,0 0 0 15,0 0 0-15,17-12-1 0,-17 12-44 16,0 0-9-16,31 8-16 0,-31-8-20 0,42 10-33 16,-22-16-44-16,21 21-89 0,-19-16-164 0,13 1-70 15,8 11 160-15</inkml:trace>
  <inkml:trace contextRef="#ctx0" brushRef="#br2" timeOffset="22933.569">8487 3098 1279 0,'-30'-17'205'15,"30"17"-111"-15,-30-14-17 0,30 14-11 16,-31-12-9-16,31 12-14 0,-34-9-8 0,17 8-5 16,-5 1-1-16,2 4-2 0,-3 1-1 0,1 6-3 15,-1 1-5-15,0 6-3 0,0 2-6 0,1 5 2 16,-1 1-8-16,2 4-3 0,1-1 0 0,3 2 0 15,3-4 0-15,5 0 0 0,6-2 0 16,4-3 0-16,7-2 0 0,-8-20-8 0,30 30-12 16,-8-19-10-16,8-3-14 0,2-9-12 0,13 2-28 15,-5-17-38-15,17 16-62 0,-21-27-104 0,16 10-270 16,-5 3 63-16,-10-12 338 0</inkml:trace>
  <inkml:trace contextRef="#ctx0" brushRef="#br2" timeOffset="23308.5969">8758 3113 1377 0,'-39'-2'144'16,"39"2"-67"-16,-24 10-6 0,24-10-2 0,-24 21-14 15,24-21-11-15,-28 25-8 0,17-8-1 0,-4 0-5 16,4 3-16-16,0 1 19 0,0 2-28 0,3 0 18 16,1 0-12-16,2-3-6 0,3-3 1 15,2-17-4-15,4 27 0 0,-4-27-1 0,13 18-1 16,-13-18 0-16,25 13 0 0,-8-12 0 0,4-4 1 15,0-4 0-15,4-5-1 0,0-4 1 16,2-3-2-16,0-3 3 0,1-2-3 0,0 0-8 16,0-2 20-16,0 1-21 0,1 0 20 0,0-2-8 15,-2 0-2-15,-7 3 0 0,-4 5 0 0,-16 19 0 16,17-28 0-16,-17 28 0 0,6-17 0 16,-6 17 0-16,0 0 0 0,0 0 0 0,0 0 0 15,0 0 0-15,-13 24 0 0,2-2 0 0,-2 6 0 16,-4 5 0-16,0-1-3 0,-2 2 6 0,2 0-7 15,4-3 8-15,3 0-4 0,4-7 0 0,5-4 0 16,5-2-3-16,-4-18-1 0,22 26-8 0,-22-26-7 16,36 12-11-16,-15-17-15 0,9-1-13 0,-1-16-45 15,17 10-69-15,-19-31-140 0,23 10-283 16,-1 0 55-16,-5-14 387 0</inkml:trace>
  <inkml:trace contextRef="#ctx0" brushRef="#br2" timeOffset="23496.1041">9635 2551 1683 0,'-66'26'141'16,"43"-4"-101"-16,-2 3 18 0,-1 8-27 0,-2 1 14 15,2 8-12-15,-4 2-17 0,6 4-16 0,1 3 0 16,2 1 0-16,5-1 0 0,4-3 0 0,4-1 0 16,3-2 0-16,2-3 0 0,3-2 0 0,7-2 0 15,0-2 0-15,5-2-4 0,3-5-32 16,6-3-17-16,-1-6-18 0,10 3-29 0,-10-21-110 15,26 22-85-15,-24-27-111 0,13 2-150 16,9 7 241-16,-19-28 315 0</inkml:trace>
  <inkml:trace contextRef="#ctx0" brushRef="#br2" timeOffset="24145.1834">9853 3079 1474 0,'-28'-14'114'15,"28"14"-55"-15,-37-13 1 0,19 13-7 0,-6-2-16 16,2 3-10-16,-5 0-1 0,3 4 1 15,-2 1-1-15,3 4 0 0,-2 1 1 16,0 6 1-16,-3 1-1 0,3 4 1 0,-3 1-20 16,3 1-8-16,5-1 0 0,4-1 0 0,6-2 0 15,4 0 0-15,6-20 0 0,0 32 0 0,0-32 0 16,16 26 0-16,-16-26 0 0,30 15 0 0,-8-12 0 16,4-3 0-16,3-6 0 0,4-5 0 15,3-6 0-15,1-4 0 0,3-3 0 0,-1-2 0 16,2-3 0-16,-2-3 0 0,-2 1 0 0,-5-1 0 15,-1 2 0-15,-6 1 0 0,-1 2 0 0,-7 4-2 16,-5 2-1-16,-5 4 1 0,-7 17 5 0,-2-23-2 16,2 23 2-16,-19-6-3 0,19 6 0 0,-33 12 0 15,9 3 0-15,-1 6 0 0,-3 3 0 0,0 3 0 16,2 1 0-16,4-1 0 0,3 0 0 16,7 0 0-16,7-3 0 0,4-1 0 0,5-3 0 15,5-3 0-15,-9-17 0 0,33 27 0 0,-10-20 0 16,2-3 0-16,7-4 0 0,2-5 0 0,3-2 0 15,3-5 0-15,2-3 0 0,3-4 0 0,1-3 0 16,1-1 0-16,-1-1 0 0,-4 1 0 0,-1 0 0 16,-4 1 0-16,-4 1 0 0,-5 2 0 15,-8 5 0-15,-20 14 0 0,21-19 0 0,-21 19 0 0,0 0 0 16,0 0 0-16,0 0 0 0,0 0 0 0,-25 26 0 16,5-4 0-16,-3 7 0 0,-5 2 0 0,4 3 0 15,0 0 0-15,1-1 0 0,6-3 0 0,3-4 0 16,4 2 0-16,3-5 0 0,4 0 0 15,0-5 0-15,3-18 0 0,-1 23 0 0,1-23 0 16,0 0 0-16,0 0 0 0,23 3 0 16,-23-3 0-16,28-28 0 0,-9 5 0 0,2-5 0 15,0-1 0-15,-2-2 0 0,-1-1 0 0,-3-1 0 16,0 1 0-16,-3 0 0 0,0 1 0 0,-1 1 0 16,-1 2 0-16,-1 4 0 0,1 3 0 0,-10 21 0 15,13-26 0-15,-13 26 0 0,0 0 0 0,21-19 0 16,-21 19 0-16,20-7 0 0,-20 7 0 15,32-1-34-15,-32 1-144 0,30-17 178 0,-6 11-709 16,8 2 14-16,5 4 265 0</inkml:trace>
  <inkml:trace contextRef="#ctx0" brushRef="#br2" timeOffset="25027.413">11299 3011 1073 0,'0'0'139'0,"0"0"-45"0,0 0-31 15,0 0-22-15,0 0-9 0,-23 11-2 0,23-11-3 16,-28 30 4-16,9-10-2 0,5 6 6 0,-6 0-7 15,5 5 2-15,-7-1-12 0,3 3-12 0,-1-1 34 16,3 0-26-16,-1-5 31 16,5-2-15-16,4-8-14 0,9-17-2 0,-9 20-9 15,9-20-2-15,0 0-3 0,0 0 2 0,0 0 3 16,0 0 3-16,22 0 3 0,-22 0-2 0,22-25-1 16,-6 7-3-16,1-5-16 0,1-1 27 0,0-1-27 15,0-3 23-15,-2 0-9 0,-1 0-5 0,-1 0 5 16,0-1-5-16,-3 3 5 0,0-1-6 0,-3 3 6 15,0 2-6-15,-4 3 4 0,-4 19-3 16,8-26 3-16,-8 26 0 0,0 0 0 0,0 0 1 16,0 0-1-16,0 0-1 0,0 0-2 0,0 0 2 15,-4 21-2-15,0-3 4 0,1 5-4 0,-1-1 5 16,2 2-6-16,2-1 5 0,2-1-4 16,3 0 4-16,2-4-4 0,3-1 4 0,-10-17-4 15,27 25 3-15,-10-16-1 0,5-3 1 0,4-5 0 16,4-4-2-16,2-4 3 0,4-4-2 15,-1-5 1-15,0 0-2 0,-1-6 4 0,-2-1-6 16,0-1 6-16,-3-2-4 0,-3 1 3 0,-1 1-2 16,-7 2 4-16,-2 3 2 0,-16 19 9 0,14-27 3 15,-14 27 7-15,0 0-4 0,-2-17-4 0,2 17-5 16,0 0-6-16,0 0-2 0,-23 5-4 0,23-5 0 16,-18 26-2-16,5-3 2 0,1 6-3 15,-1 3 4-15,0 3-9 0,-1 0 2 16,3 1-12-16,-1-2-1 0,4 0 5 0,1-5-29 15,5-2 20-15,2-4-38 0,5 1-6 0,-5-24-15 16,22 37-24-16,-22-37-24 0,35 24-53 0,-35-24-55 16,41-6-190-16,-8 9-2 0,-12-21 255 0</inkml:trace>
  <inkml:trace contextRef="#ctx0" brushRef="#br2" timeOffset="25355.5371">12053 3069 1047 0,'-14'-17'264'0,"14"17"-148"0,-28-10-22 15,28 10-5-15,-26-3-8 0,26 3-18 0,-25 7-21 16,25-7-9-16,-25 17-10 0,25-17-1 16,-25 34-7-16,13-11 1 0,1 1-5 0,0 3 1 15,2 2-3-15,0 0-9 0,2 0 23 16,1 1-24-16,2-3 22 0,2 1-12 0,2-4-7 16,3-2 2-16,3-4-5 0,-6-18 2 0,20 22-2 15,-20-22 2-15,28 7 0 0,-10-8 0 0,2-8 1 16,1-3-3-16,1-6 3 0,1-4-5 0,1-3 2 15,-1-3-8-15,-3-1-11 0,0-1 21 0,-4-1-21 16,-2 0 24-16,-3 0-7 0,-4-1-5 16,-3 2 6-16,-4 1-7 0,-2 1 2 0,-4 1-5 15,-2 6 5-15,-3 0-2 0,11 21 5 16,-23-28-1-16,23 28 2 0,-27-11 0 0,27 11 0 16,-25 3-1-16,25-3-6 0,-21 12-7 0,21-12-25 15,-12 17-27-15,17 0-42 0,-5-17-54 0,15 20-73 16,-15-20-133-16,18 4-112 0,12 7 117 0,-13-23 366 15</inkml:trace>
  <inkml:trace contextRef="#ctx0" brushRef="#br2" timeOffset="25589.9205">12611 2534 1438 0,'-50'14'149'0,"23"18"-81"15,-7-1 6-15,8 14-29 0,-6-2 26 0,6 11-37 16,0-2-4-16,3 6 1 0,2 1-20 0,5 1 6 16,1 0-16-16,3-4 10 0,5-4-13 0,1-3-8 15,5-6 21-15,3-2-23 0,3-3 18 0,0-4-20 16,5-2-21-16,-4-7-7 0,7 0-32 0,-13-25-30 16,26 33-68-16,-26-33-109 0,0 0-272 15,21-4 45-15,-21 4 319 0</inkml:trace>
  <inkml:trace contextRef="#ctx0" brushRef="#br2" timeOffset="25918.0612">12245 2956 1091 0,'-22'0'367'16,"5"-11"-227"-16,17 11-45 0,0 0-34 16,0 0-24-16,0 0-18 0,0 0 3 0,0 0 6 15,26 12 7-15,-7-10 0 0,9-2-9 0,4-1-8 16,3-3-6-16,5 1-3 0,3-2-2 0,-1-2 0 15,4 2-3-15,-3-1-1 0,-2 1-1 0,-4 1-2 16,-3 3 0-16,-3 1 0 0,-5 0 0 0,-4 1 0 16,-5 1 1-16,-17-2-1 0,22 4 0 15,-22-4 0-15,0 0 2 0,0 0-1 0,0 0 3 16,0 0 1-16,8 20 0 0,-8-20-1 16,-3 24 0-16,3-24-2 0,-14 31-1 0,4-11-1 15,0-2 0-15,-4 2 0 0,1 2 0 0,-3 2 0 16,0 2 0-16,-2 0 0 0,0 0 0 0,-1-1 0 15,2-2-8-15,5-3 16 0,3-1-18 0,9-19 19 16,-8 27-19-16,8-27-12 0,4 18-13 16,-4-18-18-16,0 0-33 0,36 7-51 0,-30-30-116 15,30 7-331-15,-8-6 23 0,-2-10 257 0</inkml:trace>
  <inkml:trace contextRef="#ctx0" brushRef="#br2" timeOffset="26058.6827">12835 2655 1527 0,'-22'4'41'0,"2"1"-36"0,3 0-2 16,17-5-3-16,-19 13 0 0,19-13-13 0,0 0-21 15,-3 32-42-15,3-32-43 0,22 24-88 0,-22-24-126 16,31 12-136-16,3 9 145 0,-34-21 324 0</inkml:trace>
  <inkml:trace contextRef="#ctx0" brushRef="#br2" timeOffset="26683.7101">13234 2916 1291 0,'0'20'151'0,"0"-20"-83"0,-20 8 2 16,3-10 9-16,17 2-4 0,-36 11-13 0,15-1-7 15,-5-2-10-15,3 5-6 0,0-1-15 0,3 3-3 16,-1 1-5-16,3 2-3 0,-2 2-2 0,3 0 2 16,1 3-10-16,3 1 5 0,3 0-5 15,5-2-3-15,3-2 0 0,6-2 0 0,3-1 0 16,-7-17 0-16,30 25 0 0,-10-18-5 0,4-3 7 15,3-4-1-15,1-2-1 0,2-6 2 0,2-3-2 16,-3-2 0-16,1-5-11 0,-2-3-6 0,0 0 3 16,-3-4 0-16,-2 1 8 0,-5-1-4 0,-3 1 5 15,-4-1-2-15,-4 2 6 0,-5 0-1 0,-1 1 5 16,-3-1-4-16,-2 1 7 16,-2 4 0-16,-1 1 9 0,7 17 2 0,-17-18 2 15,17 18-1-15,-17-6-14 0,17 6-4 0,0 0 0 16,-22 6 0-16,22-6 0 0,0 0 0 0,-17 19 0 15,17-19 0-15,-2 17 0 0,2-17 0 0,5 18 0 16,-5-18 0-16,0 0 0 0,21 24 0 0,-21-24 0 16,26 13 0-16,-26-13 0 0,33 13 0 15,-15-7 0-15,1 0 0 0,0-2 0 0,-19-4 0 16,28 11 0-16,-28-11 0 0,0 0 0 0,22 14 0 16,-22-14 0-16,0 0 0 0,0 0 0 0,0 0 0 15,0 0 0-15,0 0 0 0,0 0 0 0,13 17 0 16,-13-17 0-16,0 0 0 0,-20 26 0 15,10-9 0-15,-6 0 0 0,1 2 0 0,1 2 0 16,-1 0 0-16,3 2 0 0,2-3 0 16,0 1 0-16,10-21 0 0,-7 27 0 0,7-27 0 15,0 0 0-15,22 19 0 0,-5-19 0 0,4-6 0 16,7-5 0-16,4-7 0 0,5-5 0 0,2-4 0 16,1-2 0-16,-1-3 0 0,-3 3 0 0,0 2 0 15,-5 0 0-15,-4 5 0 0,-6 3 0 0,-6 3 0 16,-15 16 0-16,19-17 0 0,-19 17 0 0,0 0 0 15,0 0 0-15,0 0 0 0,-10 26 0 16,-2-7 0-16,0 5 0 0,-3 3 0 16,0 1 0-16,6-2 0 0,1 0 0 0,7-5 0 15,6 0 0-15,-5-21-19 0,28 33-84 0,-28-33-76 16,54 2-336-16,-29-3-116 0,6-4 73 0</inkml:trace>
  <inkml:trace contextRef="#ctx0" brushRef="#br2" timeOffset="27464.9528">14694 2705 1275 0,'0'0'253'0,"3"-35"-195"15,-3 35-1-15,8-36-32 0,-1 19 35 0,-3-3-41 16,-4 20 14-16,9-30-5 0,-9 30-5 0,0 0 7 15,0 0 0-15,0 0 0 0,0 0-7 0,0 0-10 16,0 0-4-16,-15 37 12 0,5-7-26 0,-2 6 24 16,-1 4-22-16,-1 4 0 0,1 0 8 0,1 4-9 15,0 2 7-15,-1 4-9 0,3 2 10 16,-1 1-15-16,-2-2 4 0,7-1-23 0,-2-5-14 16,5 0 2-16,-1-7-39 0,8 4 0 0,-8-14-48 15,18 11-80-15,-19-24-97 0,10 0-204 0,9 0 55 16,-14-19 364-16</inkml:trace>
  <inkml:trace contextRef="#ctx0" brushRef="#br2" timeOffset="27683.729">14480 3016 1441 0,'0'0'255'0,"0"0"-162"0,0 0-26 15,0 0-25-15,0 0-18 0,0 0-11 0,0 0-6 16,0 0 4-16,0 0 2 0,17-2 4 0,4 2-1 15,3-1-6-15,5-4-4 0,4 0-3 16,1-2-2-16,3-4-2 0,0-3-7 16,5 0-6-16,-1-3-12 0,4 1-10 0,-2-4-19 15,4 5-18-15,-8-10-34 0,11 15-62 0,-21-24-120 16,9 12-254-16,1 1 49 0,-9-12 291 0</inkml:trace>
  <inkml:trace contextRef="#ctx0" brushRef="#br2" timeOffset="28058.7388">15282 2316 1364 0,'-16'29'265'0,"-4"-10"-227"0,6 9 6 0,-6-2 6 16,7 7 12-16,-5-2-15 0,4 6-6 16,-2 1-15-16,2 3-7 0,-1 1 17 0,4 4-25 15,-1 0 17-15,2 4-12 0,-1-1-16 16,1 2 0-16,1 0 0 0,-1-2 0 0,2-2 0 15,-2-3 0-15,3-4 0 0,1-5 0 0,2-6 0 16,2-5 0-16,2-4 0 0,0-20 0 0,3 25 0 16,-3-25-7-16,0 0 7 0,0 0 0 0,0 0-1 15,22 6 9-15,-22-6-8 0,23-21 0 0,-6 2 0 16,0-4 0-16,2-2 0 0,-1 1 0 16,-2-1 0-16,2 4 0 0,-2 1 0 0,-2 2 0 15,-14 18 0-15,27-24 0 0,-27 24 0 0,19-12 0 16,-19 12 0-16,0 0 0 0,0 0 0 15,19 9 0-15,-19-9 0 0,9 27 0 0,-5-8 0 16,2 2 0-16,-1 2 0 0,0-1-12 0,3 2-20 16,0-4-3-16,4 2-16 0,-12-22-13 0,34 32-11 15,-34-32-33-15,50 21-39 0,-30-29-82 16,22 13-191-16,-5-5-83 0,-5-13 133 0</inkml:trace>
  <inkml:trace contextRef="#ctx0" brushRef="#br2" timeOffset="28433.7217">15689 2939 1220 0,'0'0'145'0,"-37"-6"-44"0,37 6-1 15,-40 6-4-15,23 6-15 0,-8-4-24 0,4 10-8 16,-4-1-12-16,3 6-5 0,-4 2-6 0,4 2 1 16,-1 2-7-16,4 3 4 0,-1-2-7 0,6-1-2 15,1-2-15-15,4-3 0 0,6-5 0 0,2-2 0 16,1-17 0-16,12 23 0 0,-12-23 0 0,23 13 0 15,-4-9 0-15,3-5 0 0,3-4 0 16,4-6 0-16,3-6 0 0,1-3 0 0,-2-6 0 16,2 1 0-16,-5-2 0 0,1 1 0 0,-3-2 0 15,-4 2 0-15,-3 1 0 0,-3 2 0 0,-4 1 0 16,-2 4 0-16,-5 1 0 0,-5 17 0 16,3-23 0-16,-3 23 0 0,0 0 0 0,0 0 0 15,0 0 0-15,0 0 0 0,0 0 0 0,-20 11 0 16,14 6 0-16,-3 5 0 0,1 3 0 15,2 2 0-15,-1 1 0 0,3 1 0 0,-1-1 0 16,4-4 0-16,1-1 0 0,2-6 0 0,-2-17-5 16,18 25-41-16,-1-18 2 0,0-6-16 0,9 2-14 15,-3-15-8-15,17 7-67 0,-17-29-96 0,21 7-286 16,1-5-1-16,-3-12 254 0</inkml:trace>
  <inkml:trace contextRef="#ctx0" brushRef="#br2" timeOffset="28605.6028">16335 2335 1681 0,'-25'39'48'0,"-3"8"-35"0,3 5 15 0,-2 4-3 16,4 2 6-16,0 1 16 0,2 4-28 16,4-3 12-16,4 6-14 0,1-1-21 0,2-2 5 15,4-1-27-15,-3-9-12 0,11 4-60 0,-11-20-52 16,22 21-189-16,-13-20-225 0,3-8 40 0,3 5 327 15</inkml:trace>
  <inkml:trace contextRef="#ctx0" brushRef="#br2" timeOffset="28793.1219">15964 2859 1524 0,'-7'21'472'0,"7"-21"-427"0,-18-8-39 16,18 8-6-16,0 0 0 0,0 0 0 0,0 0 0 15,0 0 0-15,21 3 0 0,0-3 0 0,8-2 0 16,8 0 0-16,5-3 0 0,4 2 0 0,2-6-14 16,5 5-60-16,-4-8-53 0,17 17-90 15,-24-18-258-15,21 7-114 0,-2 1 63 0,-9-12 502 16</inkml:trace>
  <inkml:trace contextRef="#ctx0" brushRef="#br2" timeOffset="29355.616">17347 2397 1589 0,'0'0'52'16,"0"0"-35"-16,0 0-9 0,0 0 11 0,0 0 8 16,0 0 1-16,0 0-2 0,-20 11-4 0,20-11-6 15,-27 35 7-15,10-11-1 0,2 8 4 16,-3 1-6-16,3 5-7 0,-4 3 23 0,2 5-26 15,0 1 21-15,0 6-10 0,-1-2-13 0,1 1 10 16,0-1-12-16,0-3 3 0,2-2-9 16,2-3 0-16,2-6 0 0,3-4 0 0,0-7 0 15,5-3 0-15,3-6 0 0,0-17 0 0,3 21 0 16,-3-21 0-16,0 0 0 0,0 0 0 16,21 1 0-16,-21-1 0 0,27-24 0 0,-8 2 0 15,4-7 0-15,0-5 0 0,3-1 0 0,-4 0 0 16,0 4 0-16,-5 2 0 0,-1 1 0 0,-3 2 0 15,2 5 0-15,-3 4 0 0,-12 17 0 0,20-21 0 16,-20 21 0-16,0 0 0 0,0 0 0 0,0 0 0 16,20 15 0-16,-20-15 0 0,10 33 0 0,-7-7 0 15,1 4 0-15,-1 3 0 0,2-1 0 16,-1 2 0-16,3-1 0 0,-1-2 0 16,5 1 0-16,1-6 0 0,6 1-32 0,0-8-5 15,6 2 2-15,0-10-38 0,8 3 11 0,-6-12-50 16,11 7-19-16,-12-21-36 0,21 18-104 0,-22-19-130 15,5-5-53-15,8 9 183 0</inkml:trace>
  <inkml:trace contextRef="#ctx0" brushRef="#br2" timeOffset="29705.1874">17811 2971 667 0,'-16'-21'151'16,"16"21"-7"-16,-34-34 10 0,34 34 5 0,-33-18-13 16,33 18-26-16,-32-4-18 0,32 4-18 0,-33 10-18 15,33-10-10-15,-36 23-15 0,18-5-3 0,-1 1-6 16,1 5-1-16,1 2-5 0,2 0 0 15,0 1-22-15,3 0-4 0,0-2 0 16,2-1 0-16,4-2 0 0,3-4 0 16,3-18 0-16,2 29 0 0,-2-29 0 0,13 18 0 15,-13-18 0-15,27 7 0 0,-9-9 0 16,5-4 0-16,3-6 0 0,2-4 0 0,0-2 0 16,0-2 0-16,-1-1 0 0,-2 0 0 0,-3 1 0 15,-2 0 0-15,-3 4 0 0,-17 16 0 0,24-29 0 16,-24 29 0-16,13-19 0 0,-13 19 0 15,0 0 0-15,0 0 0 0,0 0 0 0,0 0 0 16,0 0 0-16,0 0 0 0,-6 17 0 0,1 1 0 16,-1 5 0-16,-1 3 0 0,1-2 0 0,1-1 0 15,5 0 0-15,0-2 0 0,6 0 0 0,-1-4-27 16,6 3-24-16,-11-20-45 0,30 29 2 0,-30-29-45 16,53 15-130-16,-34-17-270 0,15-5-3 15,5 3 253-15</inkml:trace>
  <inkml:trace contextRef="#ctx0" brushRef="#br2" timeOffset="29975.8494">18175 2881 1670 0,'-21'6'93'16,"-9"-5"-39"-16,7 7 1 0,-2-3-3 0,7 6-9 16,1-1-13-16,17-10-6 0,-21 20-10 15,21-20-3-15,-5 20-10 0,5-20-1 0,10 24 0 16,-10-24 0-16,23 24 0 0,-6-13 0 0,3-1 0 15,3-2 0-15,1-1 0 0,2-1 0 0,-3-1 0 16,0 3 0-16,-4-2 0 0,-2 2 0 0,-17-8 0 16,21 23 0-16,-21-23 0 0,7 35 0 0,-10-13 0 15,-6 2 0-15,-8 3 0 0,-6 0 0 16,-5 3 0-16,-5-1 0 0,-1-2 0 0,0 0 0 16,1-4 0-16,4-4 0 0,4-4 0 15,5-4 0-15,20-11 0 0,-23 9 0 0,23-9-64 16,0 0-72-16,0 0-114 0,13-24-335 0,9 0-16 15,6-5 191-15</inkml:trace>
  <inkml:trace contextRef="#ctx0" brushRef="#br2" timeOffset="30757.1141">19054 2408 1317 0,'21'-18'139'0,"-21"18"-87"16,0 0 0-16,-9-26 7 0,9 26 7 0,0 0-6 16,0 0-15-16,0 0-15 0,0 0-13 0,0 0-9 15,0 0-1-15,-6 20-2 0,5-3 6 0,-3 7 0 16,3 7 5-16,-1 6-7 0,0 4 5 16,1 3 9-16,1 4-24 0,-1 4 22 15,-3 2-22-15,1 3 1 0,-2 2 13 0,-4-1-10 16,3 0 11-16,-4-1-12 0,-1-4 9 0,2-3-10 15,-3-3 10-15,-1-6-5 0,5-5-5 0,-2-7 20 16,3-6-24-16,7-23 10 0,-7 27-7 0,7-27 0 16,0 0 0-16,0 0 0 0,0 0 0 0,0 0 0 15,0 0 0-15,21-17 0 0,-8-1 0 16,2-4 0-16,5-6 0 0,1-3 0 0,-1-1 0 16,2-1 0-16,-5 0 0 0,0 1 0 0,-3 2 0 15,1 1 0-15,-2 4 0 0,-1 2 0 16,-1 3 0-16,-11 20 0 0,19-26 0 0,-19 26 0 15,0 0 0-15,20-7 0 0,-20 7 0 0,0 0 0 16,15 21 0-16,-15-21 0 0,13 35 0 0,-9-12 0 16,1 2 0-16,-2 0 0 0,-2 2 0 15,-2 0 0-15,-2 1 0 0,1-1 0 0,-2-2 0 16,-1-1 0-16,2-1 0 0,-6-3 0 0,1-1 0 16,-5-2 0-16,13-17 0 0,-31 30 0 0,11-16 0 15,0-5 0-15,-3-1 0 0,0-2 0 0,1-4-6 16,0-1-13-16,1-4-9 0,4-2-9 0,-2-5-17 15,19 10-18-15,-27-23-28 0,27 23-34 16,-17-27-60-16,17 27-158 0,19-15-157 0,-10-6 51 16,15 13 375-16</inkml:trace>
  <inkml:trace contextRef="#ctx0" brushRef="#br2" timeOffset="31179.0152">19475 3154 1371 0,'-34'-4'217'0,"34"4"-180"0,0 0-28 16,0 0 12-16,0 0 15 0,19-9 10 0,-19 9 5 16,35-18-12-16,-11 4-9 0,5 0-10 15,2-2-4-15,5 0-8 0,-1-1 0 16,0 0-7-16,-1-1 3 0,-3 0-2 0,-5 0 1 15,0 1-4-15,-4 0 4 0,-4 3 0 0,-18 14 5 16,24-26 3-16,-24 26 8 0,8-18 0 0,-8 18 0 16,0 0-4-16,-10-22-6 0,10 22-6 0,-17-9 0 15,17 9-2-15,-31-2-1 0,12 7 1 0,-2 5-2 16,-2 2 3-16,-1 5-2 0,-3 2 5 16,-3 4 0-16,1 3-1 0,-3 2-4 0,2 1 0 15,0 0 0-15,4 1 0 0,1-4 0 0,7 1 0 16,5-4 0-16,5-2 0 0,6-4 0 15,2-17 0-15,10 31 0 0,-10-31 0 0,34 22 0 16,-9-16 0-16,9-4 0 0,6-3 0 0,10-6 0 16,1-5 0-16,10 0-44 0,-5-10-47 0,11 11-63 15,-16-23-104-15,22 17-320 0,-16-6 2 16,-7-3 231-16</inkml:trace>
  <inkml:trace contextRef="#ctx0" brushRef="#br2" timeOffset="31507.1298">19983 3092 1554 0,'0'0'224'0,"0"0"-208"0,0 0-19 16,0 0-1-16,0 0 9 0,0 0 17 0,28 9 8 16,-6-18 4-16,7 1-9 0,3-3-1 0,4-1-11 15,1-3 0-15,2 1-5 0,-2-3-4 0,-1 0-4 16,-4 1 3-16,-2 1-4 0,-7 1 4 0,-5 2-1 15,-18 12 8-15,22-18 5 0,-22 18 7 16,0 0 1-16,5-22-18 0,-5 22-5 0,0 0 0 16,-16-24 0-16,16 24 0 0,-26-12 0 0,9 10 0 15,-1 2 0-15,-4 2 0 0,0 5 0 0,-1 3 0 16,-1 2 0-16,-2 5 0 0,2 2 0 0,0 3 0 16,-1 5 0-16,0 0 0 0,3 3 0 15,1-1 0-15,6-3 0 0,2-2 0 0,8-3 0 16,5-2 0-16,5-2 0 0,-5-17 0 15,21 27 0-15,-4-18 0 0,5-2 0 0,3-4 0 16,5-8-28-16,12 7-110 0,-13-29-168 0,22 16-310 16,-7-7-6-16,4-4 286 0</inkml:trace>
  <inkml:trace contextRef="#ctx0" brushRef="#br2" timeOffset="32179.0215">20641 2975 1245 0,'0'0'177'0,"0"0"-115"0,17-23-11 16,-17 23 11-16,11-22 7 0,-11 22-4 0,0 0-6 16,1-21-5-16,-1 21-4 0,0 0-7 15,0 0-7-15,0 0-12 0,0 0-9 0,-17 6-11 16,17-6-3-16,-18 21-3 0,6-3 2 0,0 4-1 16,-1 4 5-16,1 1-2 0,1 1 8 15,-1 0-4-15,2-2 3 0,2-2-7 0,3-5-2 16,5-19 0-16,-4 27 0 0,4-27 0 0,0 0 0 15,0 0 0-15,0 0 0 0,22 14 0 16,-22-14 0-16,19-11 0 0,-19 11 0 0,28-26 0 16,-10 5 0-16,0-2 0 0,4-1 0 0,0 0 0 15,-2-2 0-15,0 3 0 0,-1 0 0 0,-2 0 0 16,-1 3 0-16,-2 2 0 0,-14 18 0 0,20-28 0 16,-20 28 0-16,0 0 0 0,20-17 0 0,-20 17 0 15,0 0 0-15,0 0 0 0,0 0 0 0,8 21 0 16,-8-21 0-16,12 35 0 15,-4-12 0-15,-2 3 0 0,0 1 0 0,-1-1 0 16,1 1 0-16,0-2 0 0,1 2 0 0,1 0 0 16,1-4 0-16,3 1 0 0,-1-5-20 0,8 4-51 15,-19-23-59-15,37 41-142 0,-37-41-332 0,28 23 16 16,-10-9 227-16</inkml:trace>
  <inkml:trace contextRef="#ctx0" brushRef="#br2" timeOffset="33100.9134">1627 4606 652 0,'0'0'202'0,"0"0"-39"0,-3-31-4 16,3 31-31-16,0-17-24 0,0 17-15 0,-2-17-20 16,2 17-8-16,0 0-26 0,-13-20 26 0,13 20-42 15,-20-12 24-15,20 12-24 0,-28-8-8 16,11 8-3-16,-2 3-22 0,-3 2 18 0,-2 5-16 15,-2 4 33-15,-2 6-7 0,-2 3 13 0,0 4-7 16,-1 3-5-16,3 2 5 0,1-2-8 0,4-1 2 16,5-4-11-16,7-5 2 0,11-20-6 0,-9 23 0 15,9-23-2-15,0 0 1 0,17 18 0 0,-17-18 0 16,30 7 1-16,-10-7 2 16,7-1 0-16,3-3-1 0,4-1 1 0,3 0-2 15,-1 2 0-15,-2-1 1 0,0 4-1 0,-2 0 1 16,-4 3-1-16,-2 1 3 0,-6 4-4 0,-1 0 4 15,-19-8-1-15,25 23-2 0,-25-23 1 0,11 30 0 16,-10-9-2-16,-4 1 4 0,-6-1-5 0,-3 4 7 16,-3-1-7-16,-5 1 5 0,-2 1-3 0,-3-2 4 15,-3-2 0-15,2-3 3 0,-2-1-1 16,1-1-13-16,3-4 23 0,3-3-25 0,21-10 23 16,-28 10-14-16,28-10-12 0,0 0-21 0,0 0-26 15,0 0-41-15,0 0-93 0,4-46-166 0,18 24-232 16,5 4 34-16,-2-17 505 0</inkml:trace>
  <inkml:trace contextRef="#ctx0" brushRef="#br2" timeOffset="33679.0566">2220 4587 1449 0,'-13'-22'113'15,"13"22"-49"-15,-10-23-6 0,10 23-4 0,-12-18-19 16,12 18 8-16,0 0-27 0,-25-13 8 0,25 13-7 16,-25 6-5-16,25-6 9 0,-31 19-12 0,12-3 12 15,1 6-8-15,-3 3-3 0,1 5 7 0,-1 3-8 16,2 1 6-16,0 0-9 0,2 0 4 15,4-3-7-15,2-2 2 0,4-2-6 0,3-4 4 16,3-5-6-16,1-18 5 0,5 27-4 0,-5-27 2 16,0 0-1-16,25 20-1 0,-25-20 1 0,32-1 0 15,-13-5 1-15,2-5 0 0,3-7 2 0,3-4-4 16,1-5 4-16,0-3-3 0,1-2 4 16,-2-1-4-16,-1 1 4 0,-2 1-1 0,-5 2 2 15,1 1-3-15,-4 3 4 0,-3 3-4 16,-2 1 3-16,-11 21-3 0,13-29-8 0,-13 29 8 15,0 0-4-15,0 0 8 0,0 0 4 0,0 0-9 16,0 0 0-16,0 0 0 0,-13 23 0 0,2 3 0 16,-4 10 0-16,-3 9 0 0,-4 7 0 0,-1 5 0 15,-1 7-3-15,-2 1 6 0,1 3-7 0,0-1-4 16,2-1 15-16,1-3-15 0,4-4 14 16,2-2-1-16,3-8-8 0,3-3 8 0,3-5-5 15,2-4 0-15,3-9 0 0,2-5 0 0,0-23 0 16,8 21 0-16,-8-21 0 0,0 0 0 15,25 0 0-15,-25 0 0 0,30-26 0 0,-9 0 0 16,4-9 0-16,2-7 0 0,2-3 0 0,0-2 0 16,2 0-4-16,0-5-26 0,2 3-18 0,-1-4 5 15,4 5-47-15,-7-8-25 0,16 21-109 16,-24-17-287-16,16 7-64 0,-1 7 169 0</inkml:trace>
  <inkml:trace contextRef="#ctx0" brushRef="#br2" timeOffset="34100.9315">2718 4688 1372 0,'0'0'161'0,"0"0"-95"0,-5-21 0 0,5 21 3 16,-1-18-5-16,1 18-6 0,0 0-8 0,0 0-10 15,0 0-6-15,-4-17-8 0,4 17-4 0,0 0-6 16,0 0-13-16,0 0-3 0,-5 17 0 0,5-17 0 15,-11 30 0-15,4-6 0 0,-3 4 0 16,0 2 0-16,0 2 0 0,0-2 0 0,0 0 0 16,3-3 0-16,3-4 0 0,2-3 0 0,2-20 0 15,3 28 0-15,-3-28 0 0,10 18 0 0,-10-18 0 16,0 0 0-16,24 9 0 0,-24-9 0 0,24-6 0 16,-24 6 0-16,29-20 0 0,-13 3 0 15,1-2 0-15,-2-3 0 0,2-1 0 0,-1-2 0 16,-1-2 0-16,-2 3 0 0,1-1 0 15,-1 3 0-15,-1-1 0 0,1 0 0 0,0 2 0 16,-4 2 0-16,-9 19 0 0,12-28 0 0,-12 28 0 16,0 0 0-16,7-18 0 0,-7 18 0 0,0 0 0 15,0 0 0-15,0 0 0 0,-3 20 0 0,3-20 0 16,-4 37-12-16,1-10-2 0,2 3-11 0,-3-2 0 16,5 3-15-16,-1-3-3 0,9 2-14 15,-6-8-22-15,17 7-33 0,-20-29-25 0,38 37-41 16,-38-37-40-16,47 19-77 0,-13-9-176 15,-13-18 131-15,21 16 340 0</inkml:trace>
  <inkml:trace contextRef="#ctx0" brushRef="#br2" timeOffset="34460.3144">3387 4669 1228 0,'-16'-19'370'0,"16"19"-284"0,-27-11-27 15,27 11-4-15,-24-5-14 0,24 5-11 0,-26 0-11 16,26 0-5-16,-25 9-6 0,25-9-2 0,-23 19-2 15,23-19 2-15,-25 33-3 0,14-13 6 0,-2 5-2 16,1 1 7-16,1 2-3 0,4 2 5 0,-1-2-7 16,2 0 2-16,4-4-7 0,0-5 1 15,2-19-5-15,8 28 2 0,-8-28-1 16,16 17 0-16,-16-17-1 0,19 9 0 0,-19-9 1 16,26-5 1-16,-26 5 1 0,28-21 0 0,-28 21 0 15,31-32-1-15,-13 10 2 0,-3-2-3 0,1-3 5 16,-2 2-6-16,0-1 3 0,-1 1-3 0,-1 3 0 15,-2 1 0-15,-1 3 0 0,-9 18 0 0,12-28 0 16,-12 28 0-16,0 0 0 0,0 0 0 16,0 0 0-16,0 0 0 0,0 0 0 0,0 0-7 15,-5 23-7-15,0-2-2 0,-1 7-8 0,-1 1 0 16,2 5-12-16,-3-5-2 0,7 2-15 16,-1-5-13-16,10 4-35 0,-8-30-37 0,20 45-84 15,-20-45-79-15,27 16-136 0,-2 0-40 0,-25-16 385 16</inkml:trace>
  <inkml:trace contextRef="#ctx0" brushRef="#br2" timeOffset="34804.0922">3908 4523 1450 0,'-19'-6'123'0,"-4"6"-36"0,23 0-26 15,-42 25-6-15,21-4-9 0,-6-2-16 0,1 5 3 16,1 2-12-16,2-1 2 0,2 1-9 15,5-2 1-15,4-2-9 0,3-3 1 16,6-2-8-16,3-17 2 0,2 28-5 0,-2-28 3 16,17 18-2-16,-17-18 2 0,31 6 0 0,-13-8 0 15,3-5 1-15,2-3-1 0,0-3 2 0,1-1-3 16,0-2 3-16,-2 1-2 0,-2 2 3 0,-20 13-3 16,28-20 2-16,-28 20-2 0,17-11 2 15,-17 11-1-15,0 0-1 0,0 0 1 0,0 0 0 16,0 0 1-16,3 27-1 0,-7-8 1 0,-5 5-3 15,-2 5 4-15,0 1-6 0,-2 1 6 0,1-2-5 16,1-2 5-16,2-1-5 0,2-1 4 0,2-3-11 16,1-3-1-16,6 0-15 0,-2-19-6 15,9 22-16-15,-9-22-17 0,23 7-40 0,-18-24-84 16,27-4-343-16,-10-1-47 0,-2-10 221 16</inkml:trace>
  <inkml:trace contextRef="#ctx0" brushRef="#br2" timeOffset="35179.0775">4456 4061 1721 0,'-41'18'113'0,"20"6"-70"16,-5 5-4-16,3 8 13 0,-4 1-15 0,2 5 1 16,-2 1-34-16,5 2-4 0,0 4 0 15,5 1 0-15,1 0 0 0,3-1 0 0,2 0 0 16,2 0 0-16,3-6 0 0,2 0 0 0,1-5 0 15,2-3 0-15,1-2 0 0,4-3 0 0,-2-3 0 16,3-7 0-16,-3-5 0 0,-2-16 0 16,8 21 0-16,-8-21 0 0,0 0 0 0,0 0 0 15,23 2 0-15,-23-2 0 0,23-27 0 0,-6 5 0 16,1-5 0-16,1-2 0 0,1 1 0 0,-1 2 0 16,-2 0 0-16,-1 3 0 0,-2 4 0 0,-14 19 0 15,21-28 0-15,-21 28 0 0,0 0 0 0,0 0 0 16,0 0 0-16,0 0 0 0,0 0 0 15,0 0 0-15,0 0 0 0,13 32 0 16,-13-12 0-16,1 2 0 0,1 1 0 0,0 0 0 16,2 1 0-16,1-2-20 0,4 0-22 0,-2-4-3 15,5 0-8-15,-12-18 4 0,31 27-22 0,-31-27-27 16,43 15-64-16,-43-15-101 0,47-15-197 0,-19 9-70 16,-8-15 277-16</inkml:trace>
  <inkml:trace contextRef="#ctx0" brushRef="#br2" timeOffset="35538.4769">4693 4596 1669 0,'-20'3'80'0,"20"-3"-27"0,-26 20 0 0,26-20-3 16,-19 25-20-16,19-25-4 0,-11 30-12 0,11-30-4 16,3 28-6-16,-3-28 1 0,14 23-3 15,-14-23 3-15,22 18-1 0,-22-18 2 0,31 11-2 16,-13-9 1-16,3-2-1 0,0-2 0 0,5-2 2 15,1-4-2-15,1-2 1 0,1-2-4 0,-2-2 1 16,-2-3-3-16,0-1 3 0,-5-1-2 0,-3 1 0 16,-2 0 0-16,-4 0 0 0,-4 0 0 0,-3 0 0 15,-5 1 0-15,1 17 0 0,-10-32 0 0,10 32 0 16,-20-24 0-16,20 24 0 0,-34-13 0 16,16 12 0-16,-4 4 0 0,1 6 0 15,-2 3-4-15,-1 6 8 0,0 4-14 0,3 1 18 16,2 3-9-16,2 2-5 0,3 2 3 0,3-1-10 15,4-1-3-15,6 0-12 0,2-5-6 0,7 2-13 16,0-4-6-16,10 2-24 0,-18-23-22 0,45 30-48 16,-28-35-70-16,28 17-97 0,-12-5-192 0,0-21 42 15,18 14 445-15</inkml:trace>
  <inkml:trace contextRef="#ctx0" brushRef="#br2" timeOffset="35850.9906">5455 4571 1367 0,'-19'-19'184'0,"19"19"-82"0,-23-13-25 0,23 13-19 15,-36 0-23-15,15 6-2 0,-5 1-5 16,-2 8 4-16,-1 2-8 0,0 5 2 16,-2 3-7-16,3 1 5 0,-1 3-9 0,6 0 1 15,4-1-9-15,4-2-7 0,8-3 0 0,5-5 0 16,2-18 0-16,13 29 0 0,-13-29 0 0,24 18 0 16,-24-18 0-16,30 7 0 0,-9-9 0 0,0-6 0 15,3-7 0-15,3-6 0 0,4-5 0 0,1-6 0 16,3-3 0-16,-1-1 0 0,2-3 0 0,-2 0-3 15,-3-1-12-15,-2-1 13 0,-2 0-23 16,-4-1 16-16,-2 1-9 0,-3 1 0 0,-2 6 10 16,-5 6 2-16,-5 8 11 0,-6 20 3 15,-2-21 8-15,2 21-2 0,0 0-3 0,-28 13-6 16,28-13-7-16,-32 39 4 0,14-9-6 0,-2 7 7 16,1 4-7-16,-2 1-8 0,3 3 17 0,1-3-33 15,7 2-13-15,-3-13-66 0,21 17-127 0,-19-16-391 16,21-4 11-16,5-2 274 0</inkml:trace>
  <inkml:trace contextRef="#ctx0" brushRef="#br2" timeOffset="36413.4792">7036 4138 1078 0,'-11'-18'95'0,"-11"-8"-24"0,9 8 11 16,-13-10 14-16,26 28-25 0,-40-39 1 16,23 28-10-16,-7-2-11 0,5 9-3 15,-6 1-6-15,6 5-5 0,-3 3-12 0,1 5-6 16,1 3-7-16,-2 7 2 0,-1 3-3 0,-1 6 8 16,-2 5-4-16,0 7 9 0,-1 7-7 0,2 5 7 15,-1 2-9-15,3 3 8 0,1 2-14 0,3 0-6 16,4-2 9-16,3 1-17 0,4-5 10 0,1-4-5 15,6-2 0-15,2-7-4 0,6-4-13 16,0-4-6-16,6-3-19 0,2-7-1 0,6 0-13 16,-4-12-23-16,11 5-24 0,-11-16-16 0,15 12-65 15,-32-12-87-15,44-16-130 0,-18 10-96 0,-15-17 290 16</inkml:trace>
  <inkml:trace contextRef="#ctx0" brushRef="#br2" timeOffset="36600.9793">6367 4663 1759 0,'-25'16'75'16,"25"-16"-47"-16,0 0-19 0,0 17-2 0,0-17-3 15,22 12 5-15,-5-6 0 0,3-2 0 0,6-3-1 16,6-1-4-16,4-5-2 0,4-1-3 0,6-4-2 16,1 0-12-16,4-1-11 0,-1-4-18 15,4 5-19-15,-6-9-21 0,9 9-14 0,-13-15-40 16,15 18-68-16,-17-21-124 0,7 3-167 0,6 10 80 15,-18-19 417-15</inkml:trace>
  <inkml:trace contextRef="#ctx0" brushRef="#br2" timeOffset="36819.7555">7468 3991 1344 0,'0'0'279'15,"-24"17"-231"-15,24-17-4 0,-32 28 2 0,19-3 7 16,-8 2-14-16,0 11 4 0,-3 2-11 0,2 7 2 15,1 3-15-15,3 1 3 0,1 1-14 0,1 2 4 16,2 2 0-16,0 0-18 0,5-3 15 16,0-1-17-16,4-3 1 0,3-2-4 0,4 3-13 15,2-6-2-15,6-1-26 0,-2-8-5 16,14 4-68-16,-10-19-28 0,26 18-101 0,-21-11-325 16,16-17 71-16,11 6 275 0</inkml:trace>
  <inkml:trace contextRef="#ctx0" brushRef="#br2" timeOffset="37210.3742">7790 4563 1224 0,'-25'-21'212'0,"25"21"-115"0,-36-14-21 16,36 14-4-16,-38 0-19 0,18 6-9 0,-4 0-9 16,1 6 0-16,-3 3-6 0,4 5 3 15,0 2-8-15,3 5 4 0,-1 2-6 0,3 2 6 16,0-1-8-16,5 2-4 0,0-2-16 0,5 0 0 15,3-2 0-15,5-4 0 0,3-3 0 16,4-3 0-16,-8-18 0 0,25 25 0 0,-8-15 0 16,1-5 0-16,4-4 0 0,2-3 0 0,3-7 0 15,3-4 0-15,2-7 0 0,-2-1 0 0,2-7 0 16,-2-2 0-16,-2-1 0 0,-2-1 0 0,-2 0 0 16,-3 2 0-16,-5 1 0 0,0 1 0 0,-4 2 0 15,-3 0 0-15,-1 1 0 0,-3 3 0 16,-2 3 0-16,0 2 0 0,-3 17 0 15,1-18 0-15,-1 18 0 0,0 0 0 0,0 0 0 16,0 0 0-16,0 0 0 0,-7 25 0 0,3-4 0 16,-1 6 0-16,-1 5 0 0,-1 2 0 0,-1 1 0 15,2 1 0-15,0-1 0 0,4-3 0 0,3-2 0 16,0-5 0-16,8-2 0 0,1-5-26 0,-10-18-15 16,31 26-5-16,-7-19-10 0,0-12-15 15,8 4-34-15,-6-23-55 0,20 15-136 0,-13-19-271 16,3-9 40-16,8 7 376 0</inkml:trace>
  <inkml:trace contextRef="#ctx0" brushRef="#br2" timeOffset="37413.4972">8470 3859 1446 0,'0'0'227'16,"-22"21"-125"-16,5-1-56 0,-4 3 19 0,2 12-39 15,-4 4-6-15,1 7 2 0,0 6-15 0,3 4 5 16,0 3-9-16,4 1 9 0,1 1-10 0,4-1 7 15,1 1 1-15,1-1-19 0,5-3 3 0,0-4-23 16,5-4-1-16,-2-10-11 0,7 5-46 0,-6-17-11 16,16 10-68-16,-17-37-136 0,5 26-251 15,6-10 20-15,-11-16 379 0</inkml:trace>
  <inkml:trace contextRef="#ctx0" brushRef="#br2" timeOffset="37585.3736">8106 4297 1452 0,'-26'-11'374'16,"26"11"-306"-16,0 0-40 0,0 0-12 0,0 0-13 15,0 0-3-15,30 12-1 0,-4-6 1 0,5-1-1 16,8 1 0-16,6 0-11 0,3-1-10 0,1 3-25 16,-6-4-39-16,11 14-77 0,-24-21-146 0,15 15-271 15,-3 2 19-15,-6-8 404 0</inkml:trace>
  <inkml:trace contextRef="#ctx0" brushRef="#br2" timeOffset="37710.3983">8790 4690 1964 0,'-18'2'78'0,"18"-2"-73"0,-30 3-5 16,30-3 0-16,-26-7 0 0,26 7 0 0,-25-16 0 16,25 16-12-16,-14-17-101 0,-7-10-194 0,21 27-366 15,0 0 42-15,-27-24 321 0</inkml:trace>
  <inkml:trace contextRef="#ctx0" brushRef="#br3" timeOffset="41616.7048">965 6006 1053 0,'0'0'145'0,"-5"-18"-35"16,5 18-21-16,-4-17-18 0,4 17-8 0,0 0-9 15,0 0-16-15,0 0-11 0,0 0-11 0,-20-6-9 16,20 6-5-16,0 0 0 0,-23 32-3 0,13-10 5 16,-1 6-4-16,0 6 10 0,-2 2-4 0,1 4 10 15,-1 0-8-15,-1 3 6 0,2 2-10 0,0 1 8 16,3 1 6-16,2-2-21 0,1-8 24 0,2-1-25 15,2-12 8-15,1-6 0 0,1-18-4 16,0 0 1-16,8 17-1 0,-8-17 0 0,0 0 3 16,24-18-1-16,-11 1 3 0,2-10-4 15,4-9-13-15,0-8 24 0,3-7-23 0,0-4 20 16,2-2-2-16,1 0-12 0,-2-1 12 0,-1 3-11 16,-3 3 11-16,0 1-12 0,-4 5 11 0,-2 2-10 15,-3 3 8-15,0 6 10 0,-4 5-27 0,0 6 28 16,-2 7-28-16,-4 17 17 0,2-18 7 15,-2 18 0-15,0 0 2 0,0 0-5 0,0 0-6 16,0 0 0-16,-4 24-3 0,6-4-13 0,-1 8 28 16,1 5-21-16,2 1 27 0,0 1-5 0,2-3-8 15,3-4 4-15,6-5-7 0,5-2 2 0,3-6-4 16,6-2 2-16,5-7 0 0,4-4 2 0,4-6 1 16,2-3 1-16,5-6 0 15,-2-3-3-15,0-2 2 0,1-3-4 0,-3 0 5 16,-3-1-5-16,-3 0 2 0,-3 1-6 0,-6 5 3 15,-6 1-4-15,-5 7 3 0,-19 8-1 0,18-9 0 16,-18 9 1-16,0 0-1 0,0 0 0 0,0 0-1 16,-5 32 3-16,0-5-4 0,-3 11 5 0,-6 8-6 15,0 5 7-15,-3 4-9 0,0 3 8 0,2 2-10 16,0-5 5-16,4 1-13 0,3-7-11 16,3-3 10-16,3-5-33 0,8-3 18 0,1-10-22 15,15 2-31-15,-3-15-6 0,18 6-35 0,-9-19-28 16,23 10-31-16,-15-23-41 0,19 7-59 15,-5-1-99-15,-11-24 117 0,17 17 266 0</inkml:trace>
  <inkml:trace contextRef="#ctx0" brushRef="#br3" timeOffset="42210.4665">2331 6260 708 0,'-2'-22'254'16,"-20"-1"-63"-16,22 23-38 0,-33-22-42 0,33 22-27 16,-37-18-20-16,37 18-14 0,-35-13-7 0,35 13-6 15,-34-6-5-15,34 6-5 0,-29 1-3 0,29-1-5 16,-27 12-7-16,27-12-3 0,-24 22-5 0,12-5 5 15,1 4-2-15,1 5 6 0,-1 2 1 0,4 3 5 16,-3 2-6-16,5 2-8 0,2 0 19 16,3-1-23-16,2-3 17 0,4-2-10 15,4-3-9-15,2-6 3 0,-12-20-3 0,34 28 0 16,-13-20-1-16,1-1 1 0,2-6-1 0,1-2 1 16,0-7 1-16,0-3-1 0,1-4 2 0,1-5-2 15,-3-3 4-15,-1-3-7 0,-1-6-10 0,-5 0 21 16,-3-2-22-16,0 2 22 0,-3 1-5 0,0 2-4 15,-4 0 5-15,-2 2-4 0,-3 3 4 16,-2 2-3-16,-2 3 3 0,-1 1-4 0,3 18 4 16,-7-30-4-16,7 30 3 0,-6-20-2 0,6 20 2 15,0 0-2-15,0 0 0 0,0 0-2 0,0 0-1 16,0 0 1-16,0 0-1 0,0 0 3 0,26-2 0 16,-26 2 1-16,26 3-1 0,-26-3 1 15,33 6 0-15,-16-2 0 0,0 1 2 0,2 2-1 16,-2 2 1-16,0 3 2 0,0 1-4 15,-3 4 4-15,0 1-5 0,-3 3 4 0,-2 0-5 16,-1 4 4-16,-2 4-5 0,-2 1 3 0,0 3-4 16,0 2-7-16,-4 0 21 0,-1 1-20 0,-3 1 21 15,-2 1-9-15,-3-2-5 0,2-3 6 0,-1-4-6 16,-1-6 4-16,4-6-4 0,5-17 4 0,-6 18-2 16,6-18 1-16,0 0 1 0,0 0-3 15,0 0 2-15,4-18-1 0,-4 18 1 16,12-35 0-16,-2 6 3 0,-1-8-6 0,5-2 7 15,-1-3-8-15,0 0-6 0,0 0 23 0,-1-1-17 16,-1 4 18-16,0 0-6 0,-2 1-9 0,0 6 3 16,-3 1-3-16,2 6 2 0,-3 6-3 0,-5 19 2 15,8-26-2-15,-8 26 1 0,0 0-2 0,0 0-9 16,0 0-14-16,0 0-22 0,0 0-13 16,31-2-46-16,-31 2-60 0,44 1-122 0,-27-5-303 15,12-3 52-15,7 10 370 0</inkml:trace>
  <inkml:trace contextRef="#ctx0" brushRef="#br3" timeOffset="42554.2245">3126 6258 1269 0,'-21'10'148'0,"18"8"-97"0,3-18-14 0,1 22-1 16,-1-22 1-16,0 0-4 0,27 12 4 0,-6-8 5 15,2-9 0-15,6 0 0 0,0-7-10 0,5-2-8 16,-1-6 2-16,1-2-4 0,0-3 4 16,3-2-13-16,-1 1-1 0,-4 0-10 0,-7 2 2 15,-4 2-2-15,-11 2 3 0,-2 2 3 0,-8 18 4 16,3-29-1-16,-3 29 0 0,-14-27-7 0,14 27-1 16,-26-20-2-16,4 13 0 0,-1 5 0 15,-7 3 0-15,0 4 1 0,-3 6 2 0,0 7 3 16,-1 4-3-16,1 7 3 0,1 5-6 0,1 2 7 15,4 3-5-15,2 1 5 0,4-2-5 16,5 0 2-16,7-4-6 0,3-5 2 0,7-4-4 16,6-3-9-16,5-5 16 0,6-3-25 0,6-3 16 15,1-3-11-15,13-5-7 0,1-6-22 0,14 0-31 16,-4-20-81-16,28 20-239 0,-9-19-218 0,6-5 35 16,8 8 476-16</inkml:trace>
  <inkml:trace contextRef="#ctx0" brushRef="#br3" timeOffset="42976.1075">4687 6096 1511 0,'-20'-6'83'0,"20"6"-22"0,-27-6-10 0,27 6-13 15,-24-4-12-15,24 4-10 0,-27-3-4 0,27 3 0 16,-28 6 0-16,28-6 1 0,-28 18-5 0,28-18 4 16,-32 33-3-16,13-11 6 0,-1 3-2 15,-1 4 5-15,0 4-5 0,1 1 4 0,1 2-9 16,5-2 2-16,3-3-7 0,5-3-11 0,5-5 21 16,3-2-24-16,-2-21 21 0,19 27-13 15,1-17-9-15,4-8-11 0,10-3-12 0,3-11-26 16,14 4-45-16,-11-23-64 0,29 19-170 0,-14-15-236 15,8-7 51-15,10 12 412 0</inkml:trace>
  <inkml:trace contextRef="#ctx0" brushRef="#br3" timeOffset="43913.6294">5197 6106 1555 0,'-26'16'87'0,"-11"-6"-49"0,4 4 4 0,1-3-2 16,4 6-5-16,0 0-11 0,1 3 1 0,0 2-5 15,4 3 4-15,2 1-6 16,4-2 0-16,6-1-8 0,4 0 0 0,3-1-7 16,7 0-12-16,3-3 23 0,5-1-24 0,-11-18 25 15,29 29-12-15,-10-20-2 0,3-6 1 0,4-4-1 16,6-6 0-16,3-4 0 0,4-6-3 0,2-4-13 16,-2-3 22-16,-3-5-27 0,-4-1 21 0,-3 1-11 15,-6-1-10-15,-2 2 7 0,-4 1-3 16,-5 1 8-16,-1-1-1 0,-4 0 6 0,-4 2-4 15,-4 0 3-15,-4 0-6 0,-2 4 4 0,-4-1-8 16,-2 3 5-16,0 2-1 0,13 17 6 0,-27-26 1 16,27 26 4-16,-23-13 1 0,23 13 6 15,-19-4 4-15,19 4 2 0,0 0 1 0,-21 17-4 16,21-17 0-16,-5 26-3 0,6-9 2 0,3-1-4 16,3 1 3-16,3 0-2 0,-10-17 3 15,28 31 0-15,-28-31 2 0,34 27 0 0,-16-15 0 16,3-1-3-16,1-1-1 0,-3 0-4 0,2 1 1 15,-4-2-3-15,1 2 1 0,-18-11-3 0,31 21 1 16,-31-21-2-16,25 21 2 0,-25-21-1 0,20 26 0 16,-20-26-1-16,12 33 2 0,-7-14-3 0,-3 1 2 15,-2 3-5-15,-1 2-7 0,-1 0 20 0,-3 0-22 16,-3 0 23-16,-3-1-10 16,-1-1-2-16,0-3 5 0,-1 0-3 0,13-20 3 15,-22 25-3-15,22-25 3 0,0 0-3 0,0 0 2 16,0 0-3-16,0 0 0 0,0 0 3 0,-3-19-2 15,12-1 7-15,3-5-5 0,0-5-10 0,2-2 22 16,-1-2-21-16,-1-1 24 0,2-2-2 0,-1-3-8 16,-1-1 7-16,0-2-11 0,0 0 5 15,-1 3-9-15,0 3 5 0,-2 5-4 0,-2 8 4 16,-1 7 1-16,-6 17 0 0,0 0-4 0,0 0 0 16,0 0 0-16,0 0 0 0,0 0 0 0,0 0 0 15,0 0 0-15,0 0 0 0,0 0 0 0,18 22 0 16,-18-22 0-16,20 17 0 0,-20-17 0 0,29 11 0 15,-9-9 0-15,1-2 0 0,3-1 0 16,0-3 0-16,0-2 0 0,0 1 0 16,2 0 0-16,0-1 0 0,0 2 0 0,-1 0 0 15,-6 2 0-15,-19 2 0 0,26 3 0 0,-26-3 0 16,0 0 0-16,17 21 0 0,-17-21 0 0,5 32 0 16,-5-9 0-16,-3 5 0 0,-3 1 0 0,-1 5 0 15,-2 1 0-15,-1 0 0 0,0 0 0 0,0-1 0 16,1-2 0-16,1-2 0 0,0-1 0 0,1-5 0 15,1-3 0-15,1-5 0 0,5-16 0 16,-5 21 0-16,5-21 0 0,0 0 0 0,0 0 0 16,0 0 0-16,0 0 0 0,0 0 0 15,9-21 0-15,-3 2 0 0,4-6 0 0,1-5 0 16,1-3 0-16,1-1 0 0,1 0 0 0,-1 0 0 16,0 0 0-16,-1 2 0 0,-2 0 0 0,0 2 0 15,-4 5 0-15,-1 2 0 0,-5 23 0 16,6-27 0-16,-6 27 0 0,0 0 0 0,0 0 0 15,0 0 0-15,0 0 0 0,0 0 0 0,0 0 0 16,0 0 0-16,21 11 0 0,-21-11 0 0,35 1-11 16,-10 0-42-16,2-8-11 0,13 6-41 0,-9-18-75 15,28 21-189-15,-15-15-232 0,-1-2 44 0,2 12 451 16</inkml:trace>
  <inkml:trace contextRef="#ctx0" brushRef="#br3" timeOffset="44273.0084">6335 6220 1207 0,'4'24'224'0,"-4"-24"-153"0,-7 24 1 15,7-24-16-15,0 0-13 0,0 0-4 0,23 22 3 16,-23-22 2-16,31-2-9 0,-12-6-1 16,7 1-5-16,-2-8-2 0,6-1-5 0,1-6-1 15,2-2-12-15,3-4 3 0,-1 0-8 0,-1-2 1 16,-3 3-5-16,-9 3 4 0,-4 2-3 0,-7 5 3 15,-3-1-2-15,-8 18 6 0,4-29-2 16,-4 29 4-16,-7-28-4 0,7 28 0 0,-21-22-2 16,21 22-4-16,-34-9 0 0,12 12 0 15,-2 6 0-15,-2 4 0 0,1 4 0 0,-1 5 0 16,1 1 0-16,0 5 0 0,3 2 0 0,3 3 0 16,2-1 0-16,2 1 0 0,6-4 0 0,1-1 0 15,6-2 0-15,2-1 0 0,5-4 0 0,3-1 0 16,-8-20 0-16,28 29 0 0,-8-18 0 0,5-5 0 15,4-4 0-15,8-3-2 0,3-8-28 0,9-2-16 16,1-5-14-16,12 5-74 0,-13-16-14 16,20 19-50-16,-23-25-167 0,11 5-144 15,9 6 6-15,-19-18 452 0</inkml:trace>
  <inkml:trace contextRef="#ctx0" brushRef="#br3" timeOffset="44491.7631">7232 5927 1231 0,'-24'12'369'0,"-5"-15"-303"0,5 5-18 0,-1-2 4 15,4 8-5-15,-3 1-11 0,2 5 2 16,-5 1-5-16,7 4-1 0,-2 2-9 0,3 4-2 16,4 3-7-16,1 2 3 0,2 2-5 0,4-1-4 15,1-1-8-15,5 1 0 0,3-6 0 0,5-2 0 16,4-2 0-16,-10-21 0 0,34 29 0 16,-11-18 0-16,4-7 0 0,3-5-3 0,6-7-21 15,-1-10-14-15,9-2-19 0,-5-12-32 16,13 9-51-16,-19-23-58 0,24 20-49 0,-24-23-63 15,12 0-183-15,7 14 62 0,-20-19 415 0</inkml:trace>
  <inkml:trace contextRef="#ctx0" brushRef="#br3" timeOffset="44663.6452">7692 5478 1584 0,'-27'5'141'0,"14"17"-56"16,-11-1-22-16,5 9-14 0,-5 3-18 15,2 5-2-15,0 5-8 0,2 4-10 0,2 2 15 16,2 7-19-16,-1-2-7 0,3 4 0 0,0-2 0 15,0 1 0-15,2-3 0 0,2-4 0 16,1-2 0-16,1-8 0 0,4-1-35 0,2-4 2 16,3-1-26-16,-1-10-1 0,11 9-83 0,-11-33-53 15,15 35-183-15,-15-35-201 0,0 0 76 0,0 0 447 16</inkml:trace>
  <inkml:trace contextRef="#ctx0" brushRef="#br3" timeOffset="44851.1446">7281 5969 1808 0,'-17'17'109'16,"17"-17"-63"-16,0 0-13 15,5 17-3-15,-5-17-9 0,17 11-21 0,-17-11 0 16,30 6 0-16,-7-7 0 0,6-3 0 0,2-3 0 16,4-4 0-16,4-2 0 0,2-4 0 0,5-2 0 15,-1-4-13-15,6 2-41 0,-4-7-25 0,10 9-50 16,-16-22-112-16,22 9-355 0,-13 2 2 0,-6-7 254 15</inkml:trace>
  <inkml:trace contextRef="#ctx0" brushRef="#br3" timeOffset="45038.6518">8099 5509 1651 0,'-36'21'111'0,"11"13"-43"16,-4 0-9-16,4 7-3 0,-5 4-14 15,4 5-11-15,-1 0-2 0,6 4-29 0,3-2 0 16,2 0 0-16,3-3 0 0,3 1 0 0,2-5 0 15,3-3 0-15,3-5 0 0,4-4 0 16,5-3 0-16,3-2 0 0,7-4 0 0,2-4-15 16,7-5-32-16,0-6-12 0,15 5-85 0,-13-22-53 15,25 13-234-15,-10-15-183 0,-4-9 103 0,9 8 483 16</inkml:trace>
  <inkml:trace contextRef="#ctx0" brushRef="#br3" timeOffset="45523.0323">8427 5946 1258 0,'-17'-6'346'16,"-1"-7"-255"-16,18 13-24 0,-24-5-13 0,24 5-19 16,-27 9-11-16,27-9 5 0,-27 24 1 0,18-7 5 15,-2 3-6-15,2 7 0 0,-1 1-9 0,4 5-20 16,0-1 0-16,4 1 0 0,2-2 0 0,1-2 0 16,4-3 0-16,2-5 0 0,4-4 0 15,-11-17 0-15,28 22 0 0,-11-16 0 0,6-2 0 16,2-3 0-16,4-3 0 0,0-6 0 0,1-3 0 15,1-3 0-15,-1-4 0 0,2-4 0 0,-2-1 0 16,-1 0 0-16,-2-1 0 0,-5 0 0 0,-2 1 0 16,-6 1 0-16,-3 3 0 0,-2 2 0 15,-9 17 0-15,8-24 0 0,-8 24 0 0,0 0-13 16,0 0 2-16,0 0 4 0,-25 16 3 16,11 5 4-16,-3 6-4 0,-4 3 1 0,-3 6-9 15,-3 4 6-15,-2 5-6 0,-2 4 12 0,-1 7 10 16,-1 4-12-16,-1 3 19 0,0 5-15 0,-1 0-3 15,2 0 10-15,1-4-14 0,4-4 8 0,3-7-8 16,3-9 10-16,5-9-4 0,2-6 8 0,4-7-2 16,4-5 1-16,7-17 4 0,0 0-10 15,0 0-2-15,0 0 0 0,0 0 0 0,-7-34 0 16,12 6 0-16,4-5 0 0,5-3 0 0,3-5 0 16,1-4 0-16,4-4 0 0,0-5 0 15,2-2 0-15,2-4 0 0,-1-1 0 0,1-2 0 16,-3 2 0-16,0 7 0 0,-2 8 0 0,-2 8 0 15,-3 8 0-15,0 12 0 0,-16 18 0 0,24-19-11 16,-24 19-59-16,24 1-51 0,-24-1-75 16,36 5-224-16,-19-3-194 0,2-2 65 0,9 9 484 15</inkml:trace>
  <inkml:trace contextRef="#ctx0" brushRef="#br3" timeOffset="45648.0403">9077 6151 1861 0,'0'0'106'0,"-26"24"-73"0,4-9-11 16,1 1-10-16,-5 5-4 0,0 2-10 0,0 0-5 16,1 6-29-16,-3-7-36 0,18 21-176 0,-8-17-399 15,3 3 10-15,1 0 245 0</inkml:trace>
  <inkml:trace contextRef="#ctx0" brushRef="#br4" timeOffset="48754.0902">1263 7342 797 0,'-7'-18'265'16,"7"18"-112"-16,0 0-29 0,0 0-33 0,-23-18-27 15,23 18-16-15,-39 3-11 0,13 5-6 0,-9 0-1 16,-3 8 4-16,-5 1-5 0,-1 6 3 0,-7 2-10 16,2 3 2-16,-1 1-9 0,4 0 4 0,0-1-7 15,6 0 2-15,3-5-6 0,7-3 2 0,7-4-5 16,23-16 0-16,-25 16-5 0,25-16 0 16,0 0-4-16,0 0 2 0,0 0-1 0,0 0 3 15,31 19 0-15,-12-14 1 0,4 0-2 0,5 0-13 16,5-2 12-16,2 2-12 0,3 1 31 0,-1 0-17 15,-1 3 16-15,-3-2-15 0,-4 0-1 16,-2 4 1-16,-5 1-1 0,0 1 2 0,-22-13-3 16,30 29 5-16,-30-29-6 0,11 31 5 0,-11-14-3 15,-4 2 3-15,-4 3-2 0,-5 3 4 16,-7 0-7-16,-5 7 6 0,-5 2-8 0,-4-2 6 16,0 1-5-16,0-4 7 0,3-4-6 0,3-2 1 15,6-3-16-15,3-6-10 0,19-14-28 0,-23 14-44 16,23-14-76-16,0 0-124 0,6-21-261 0,13 7 25 15,-2-19 425-15</inkml:trace>
  <inkml:trace contextRef="#ctx0" brushRef="#br4" timeOffset="48972.8932">1417 7352 1514 0,'0'0'60'16,"-26"0"-29"-16,26 0 3 0,-18 7 0 0,18-7 2 15,-16 21-10-15,16-21-6 0,-18 37-9 16,9-8 3-16,1 5-2 0,0 5 5 0,0 2-9 16,2 2-6-16,-2 3 17 0,4 4-25 0,-2-1 22 15,1 0-11-15,0-3-10 0,-1-3 9 0,2 0-10 16,0-5 4-16,3-1-12 0,1-7 1 0,4-4-21 16,-3-9-13-16,10 4-60 0,-11-21-31 15,23 24-87-15,-23-24-126 0,0 0-143 0,34-12 74 16,-29-16 420-16</inkml:trace>
  <inkml:trace contextRef="#ctx0" brushRef="#br4" timeOffset="49160.482">1341 7752 1626 0,'0'0'104'0,"0"0"-67"16,0 0-22-16,0 0-11 0,0 0-4 0,0 0 0 15,18 9 1-15,-18-9 1 0,26-3-2 16,-8-3-1-16,6-2 1 0,3-4 1 0,1-4-7 15,6-2-36-15,-2-8-3 0,8 8-68 16,-12-16-19-16,19 17-72 0,-21-23-69 0,18 19-31 16,-8-2-155-16,-14-16 249 0,16 24 210 0</inkml:trace>
  <inkml:trace contextRef="#ctx0" brushRef="#br4" timeOffset="49316.6682">1828 7291 1195 0,'-13'21'193'15,"-8"-18"-90"-15,11 14-20 0,-8-2-19 0,8 12-4 16,-7-1-11-16,3 12 0 0,-4 3-13 0,2 5 4 15,-1 2-17-15,4 2-8 0,1-1 11 0,2 0-24 16,3-3 13-16,3-2-8 0,2-1-10 0,2-5 3 16,3-1-14-16,2-7-12 0,6 3-21 0,0-9-10 15,11 6-36-15,-22-30-35 16,45 40-114-16,-28-32-344 0,12-5 44 0,6 3 321 16</inkml:trace>
  <inkml:trace contextRef="#ctx0" brushRef="#br4" timeOffset="49847.9407">2254 7458 1171 0,'-17'-20'401'16,"17"20"-353"-16,-31 9-9 0,31-9 1 0,-33 27-3 16,16-4 2-16,-4 2-6 0,2 7 1 15,-3 0-6-15,2 3-10 0,1 1 19 0,2 0-27 16,1-4 17-16,2 2-12 0,0-3-11 0,4-5 5 15,3-2-4-15,4-4 1 0,0-3-6 16,3-17 1-16,0 20-2 0,0-20-1 0,0 0 0 16,0 0-1-16,0 0 1 0,18 0 0 0,-18 0 3 15,21-23-2-15,-5 1 4 0,2-5-6 0,3-8 5 16,2-3-5-16,0-1-11 0,0 2 21 0,-1 1-18 16,-3 1 18-16,-2-1-3 0,-2 1-6 0,-2 2 6 15,0 0-6-15,-4 3 5 0,-1 2-4 0,-4 4 5 16,-1 7-5-16,-3 17 5 0,0 0 4 15,0 0 1-15,0 0 2 0,0 0-2 16,0 0-7-16,0 0-3 0,-10 36 2 0,4-9-3 16,1 3 5-16,2-4-5 0,0-3 4 0,4-3-4 15,-1-20 2-15,15 26-3 0,-15-26 4 0,29 16-1 16,-9-11 3-16,1-5 1 0,5-4-2 0,2-3 3 16,0-3-3-16,1-5 2 0,2-1-4 0,-5-2 0 15,1-2 0-15,-5 2 0 0,0 3 0 16,-22 15 0-16,30-26 0 0,-30 26 0 0,20-19 0 15,-20 19 0-15,0 0 0 0,0 0 0 0,0 0 0 16,0 0 0-16,0 0 0 0,0 0 0 0,0 0 0 16,12 30 0-16,-13-3 0 0,-3 7 0 0,-1 2 0 15,-1 1 0-15,0 1 0 0,1-2 0 16,1-2 0-16,6 0-4 0,-2-5-47 16,8 3-30-16,-8-12-80 0,22 19-85 0,-23-18-273 15,22-1-84-15,3 0 222 0</inkml:trace>
  <inkml:trace contextRef="#ctx0" brushRef="#br4" timeOffset="50207.3061">3743 7618 1378 0,'11'-23'93'15,"-11"23"-16"-15,18-36 6 0,-18 36-11 0,12-20-5 16,-12 20-9-16,0 0-10 0,0 0-11 0,0 0-12 15,0 0-14-15,-5 24-9 16,3-3 0-16,-3 9-7 0,-2 9-3 0,0 2 21 16,-2 4-20-16,1-2 21 0,0 0-11 0,3-5-10 15,3-3 0-15,3-2-20 0,2-6-14 0,6 0-12 16,0-8-11-16,9 1-37 0,-18-20-33 0,44 16-124 16,-26-21-305-16,8-8 42 0,9 2 335 0</inkml:trace>
  <inkml:trace contextRef="#ctx0" brushRef="#br4" timeOffset="50363.572">3749 7322 1603 0,'0'0'127'0,"-30"7"-101"0,30-7-16 0,-22 2-11 16,22-2-15-16,0 0-12 0,0 0-16 0,25-12-27 15,-25 12-41-15,47-14-26 0,-26-7-155 16,17 9-227-16,8 10 53 0,-10-13 392 0</inkml:trace>
  <inkml:trace contextRef="#ctx0" brushRef="#br4" timeOffset="50660.4453">4289 7487 1165 0,'-23'-3'322'0,"5"13"-255"15,-9-7-2-15,6 5-13 0,-6-5-11 0,6 5-3 16,-5-3-3-16,5 5 2 0,1-3-3 0,20-7-3 15,-26 15-9-15,26-15-8 0,0 0-6 0,-10 20-5 16,10-20-2-16,9 17 2 0,-9-17-1 0,22 13-1 16,-3-7-1-16,3-1 2 0,6 0-1 0,3-3 2 15,-1 0 0-15,5 1-3 0,-2 2 0 16,0 0 0-16,-5 2-1 0,-3 2-8 0,-4 2 7 16,-21-11-7-16,29 25 25 0,-29-25-14 0,14 30 17 15,-14-30-16-15,1 33-2 0,-6-14 2 0,-2 2-5 16,-4 1 4-16,-3 1-6 0,-3-2 1 0,-2 2-9 15,-2 0 2-15,-1-1-6 0,0-1 1 16,3 0-8-16,0-5-5 0,4 3-25 0,-5-11-34 16,14 11-69-16,-17-24-120 0,23 5-292 15,0 0 28-15,-25 5 359 0</inkml:trace>
  <inkml:trace contextRef="#ctx0" brushRef="#br4" timeOffset="51582.9988">5869 7502 1324 0,'-4'-18'144'16,"-13"5"-95"-16,17 13-12 0,-32-9-8 0,14 9-5 16,-5 3-10-16,-2 5-6 0,-5 3-1 0,0 4 6 15,-2 2 6-15,4 6 11 0,-2-1 1 0,4 5 3 16,-2-1-4-16,5 6-12 0,0-1 24 16,5 5-26-16,1-2 20 0,6 1-12 0,4-3-15 15,6-3 1-15,4-3-8 0,6-3 0 0,5-2-3 16,5-2 2-16,4-3-4 0,2-2 1 0,7-5 0 15,-1-3 1-15,3-5 0 0,2-3-1 16,0-7 3-16,1-2-3 0,-3-3 2 0,-3-5-3 16,-1-2-2-16,-5-4-9 0,-1-3 2 0,-2-2-7 15,-2-3 8-15,-3 0-5 0,-4 1-10 16,-4 0 28-16,-4 4-25 0,-3 1 31 0,-3 2-5 16,-3 0-5-16,-2 1 6 0,-2 0-5 0,-1 2 4 15,-2 1-4-15,0 3 5 0,11 18-3 0,-21-24 7 16,21 24 1-16,0 0 4 0,-17-13-1 0,17 13-5 15,0 0-5-15,0 0-3 0,0 0 4 0,0 0 6 16,21-2 6-16,-21 2 5 0,38-7-5 16,-11 0-1-16,1 2-3 0,3-2 6 0,3 2 0 15,-1 3 2-15,0 0-6 0,-4 4-2 16,-2 1-10-16,-4 3-1 0,-2 3 0 0,-4 2 0 16,-17-11 0-16,23 29 0 0,-15-11 0 0,-2 4 0 15,-2 2 0-15,-5 1 0 0,-3 3 0 0,-3 1 0 16,-3 0 0-16,-2 1 0 0,-3-1 0 0,1-2 0 15,-2-2 0-15,1-2 0 0,2-3 0 16,13-20 0-16,-17 27 0 0,17-27 0 0,0 0 0 16,0 0 0-16,0 0 0 0,0 0 0 0,0 0 0 15,29-25 0-15,-7 2 0 0,4-7 0 0,4-7 0 16,2 0 0-16,0 1 0 0,1-1 0 0,-1 5 0 16,-3-1 0-16,-3 4 0 0,-2 2 0 0,-2 5 0 15,-3 2 0-15,-2 6 0 0,-17 14 0 16,22-15 0-16,-22 15 0 0,0 0 0 15,0 0 0-15,0 0 0 0,3 22 0 0,-6-4 0 16,0 9 0-16,-2 5 0 0,-1 5 0 0,-2 0 0 16,1 2 0-16,2-2 0 0,0 1 0 0,2-3 0 15,3-3 0-15,1 0 0 0,7-3 0 0,0-6-34 16,7 2-38-16,-15-25-31 0,39 38-55 0,-39-38-187 16,36 7-250-16,-8-2 42 0,0-15 367 15</inkml:trace>
  <inkml:trace contextRef="#ctx0" brushRef="#br4" timeOffset="51945.5632">6810 7549 1449 0,'0'0'131'16,"-5"28"-56"-16,5-28-5 0,23 30-2 0,-6-19-18 0,6 0-12 15,2-8-6-15,4 1-4 0,0-6-2 0,6-2-4 16,2-5 0-16,1 1-7 0,-3-5-2 0,-2-2-7 16,-5-2-4-16,-3 2-2 0,-5-4 0 0,-5 2 0 15,-4 1 0-15,-2-3 0 0,-5 2 0 16,-4 1 0-16,-4-1 0 0,-5 0 0 16,-3 0 0-16,-5 1 0 0,-3 4 0 0,-5 1 0 15,0 5 0-15,-3 4 0 0,-1 4 0 0,-3 5 0 16,-1 8 0-16,0 4 0 0,0 8 0 0,3 4 0 15,0 5 0-15,2 7 0 0,2 3 0 0,4-2 0 16,6 0 0-16,7-5 0 0,6-4 0 0,7-3 0 16,8-3 0-16,6-4 0 0,8-5 0 15,3-8 0-15,10-1-41 0,5-8-18 0,15 1-35 16,1-18-75-16,29 18-215 0,-12-24-217 0,10-3 27 16,9 5 450-16</inkml:trace>
  <inkml:trace contextRef="#ctx0" brushRef="#br4" timeOffset="52367.1973">8559 7498 1587 0,'-14'-18'79'0,"14"18"-55"0,-29-21-5 0,11 12 6 15,1 4 0-15,-6 0 0 0,1 5-3 0,-4 0 0 16,2 5-1-16,-1 1 0 0,1 2 0 0,-1 3-3 16,3 4 4-16,-2 2-3 0,3 3 2 0,0 2-1 15,3 5 0-15,1 2-8 0,3 3-9 0,1 0 17 16,6 0-21-16,3-5 3 0,6-2-2 0,4-3 0 16,5-2 0-16,4-4 0 0,7-2-6 15,8-3-16-15,2-9-12 0,10-2-7 0,-2-10-16 16,11 3-31-16,-7-18-50 0,21 15-94 0,-22-26-171 15,13 7-151-15,1 3 83 0,-14-15 471 0</inkml:trace>
  <inkml:trace contextRef="#ctx0" brushRef="#br4" timeOffset="53150.5459">8913 7455 1286 0,'-37'-5'191'0,"18"17"-67"0,-15-10-20 16,12 14-11-16,-9-5-25 0,5 6-16 15,-2 0-13-15,1 4-5 0,3 0-8 0,2 3-4 16,1 0-14-16,3 2-8 0,2-1 0 0,4 4 0 15,3-1 0-15,3 0 0 0,5-3 0 0,3-3 0 16,5-3 0-16,0-2 0 0,-7-17 0 0,25 24 0 16,-25-24 0-16,38 13 0 0,-16-11 0 15,4-4 0-15,0-3 0 0,1-6 0 0,2-5 0 16,-1-3 0-16,1-4 0 0,-1-3 0 0,-3 1 0 16,-3-2 0-16,-3 1 0 0,-2 0-3 0,-2 0-19 15,-4-1 19-15,-2 2-8 0,-4-1-2 0,-2 3 3 16,-3 0-1-16,-4 3 5 0,-2 1-1 0,6 19 7 15,-17-31-2-15,17 31 4 0,-22-17-1 16,22 17 2-16,-22-3 2 0,22 3 1 0,-19 6-1 16,19-6 0-16,0 0-2 0,-17 14-1 0,17-14 0 15,0 0-2-15,7 18 1 0,-7-18-2 0,23 13 4 16,-5-10 1-16,4 0 3 0,1-3 2 0,2 1 0 16,0-1 4-16,1 1-4 0,0 1-9 0,0 1 0 15,-3 2 0-15,-4 0 0 0,-19-5 0 16,30 12 0-16,-30-12 0 0,17 15 0 15,-17-15 0-15,9 21 0 0,-9-21 0 0,5 20 0 16,-5-20 0-16,-2 23 0 0,2-23 0 0,-7 29 0 16,-1-12 0-16,1 2 0 0,0 0 0 0,-3 3 0 15,0-2 0-15,0 0 0 0,2-1 0 0,1-1 0 16,7-18 0-16,-10 29 0 0,10-29 0 0,0 0 0 16,-1 19 0-16,1-19 0 0,0 0 0 0,0 0 0 15,23-14 0-15,-23 14 0 0,25-33 0 16,-8 10 0-16,2-5 0 0,-1-1 0 0,-2 0 0 15,1 2 0-15,-3-1 0 0,1 0 0 0,-2 1 0 16,-2 1 0-16,-2 0 0 0,-1 5 0 16,0 1 0-16,-8 20 0 0,9-24 0 0,-9 24 0 15,0 0 0-15,0 0 0 0,0 0 0 0,0 0 0 16,0 0 0-16,-5 28 0 0,3-9 0 16,-3 2 0-16,4 1 0 0,-2-3 0 0,3-1 0 15,2-1 0-15,-2-17 0 0,8 28 0 0,-8-28 0 16,18 19 0-16,-18-19 0 0,28 12 0 0,-8-11 0 15,1-1 0-15,3-3 0 0,3-3 0 0,2-5 0 16,2-2 0-16,1-3 0 0,1-4 0 0,-1 0 0 16,-3-1 0-16,-1 0 0 0,-4 0 0 0,-2 2 0 15,-1-1 0-15,-3 5 0 0,-18 15 0 16,30-31 0-16,-30 31 0 0,14-20 0 16,-14 20 0-16,0 0 0 0,0 0 0 0,0 0 0 15,0 0 0-15,0 0 0 0,0 0 0 0,-16 30 0 16,7-11 0-16,0 4 0 0,0 2 0 0,3 1 0 15,0 0 0-15,2 3 0 0,1-3 0 0,4 4 0 16,-1-4-44-16,7 2-28 0,-6-10-71 0,21 16-79 16,-27-17-267-16,21 2-104 0,0 0 110 15</inkml:trace>
  <inkml:trace contextRef="#ctx0" brushRef="#br4" timeOffset="53728.6969">10085 7486 1181 0,'-17'0'379'0,"11"25"-246"15,-15-6-50-15,10 11-5 0,-7-4-23 0,4 6-22 16,0-2 15-16,4 3-25 0,1-4 11 0,3 2-34 16,1-4 0-16,2-3 0 0,2 0 0 0,1-3 0 15,0-2 0-15,0-19 0 0,3 24 0 0,-3-24 0 16,0 0 0-16,0 0 0 0,0 0 0 15,0 0 0-15,0 0 0 0,0 0 0 0,21-14 0 16,-12-3 0-16,1-6 0 0,1-4 0 16,-2-1 0-16,1-2 0 0,1 1 0 0,-1-1 0 15,-1-4 0-15,2-1 0 0,0-3 0 0,1 0 0 16,3-1 0-16,0-1 0 0,2 4 0 0,1 1 0 16,-1 7 0-16,1 5 0 0,-1 7 0 0,-17 16 0 15,26-15 0-15,-26 15 0 0,19 0 0 16,-19 0 0-16,21 12 0 0,-21-12 0 0,21 25 0 15,-21-25 0-15,20 35 0 0,-10-14 0 0,1 0 0 16,-1 0 0-16,1 1 0 0,-3 0 0 0,2-1 0 16,-3 1 0-16,-2-1 0 0,0 0 0 0,-3-1 0 15,0-1 0-15,-5 0 0 0,-3 0 0 16,-2-2 0-16,-3 1-11 0,-5-1 11 16,-1-2-13-16,-3 1-5 0,-2-3-3 0,0 1-2 15,-3-3 3-15,-1-2 5 0,-3-1 6 0,2-2 6 16,2-3 6-16,1-2 3 0,3-2 1 0,3-1 2 15,1-3-2-15,17 5-4 0,-23-9 1 0,23 9 8 16,0 0 5-16,-20-6 5 0,20 6 0 0,0 0-6 16,-14 21-11-16,6-2-5 0,1 9 0 0,-3 7 0 15,-2 11 0-15,-4 6 0 0,-2 6 0 16,-5 6 0-16,-3 2 0 0,-4 5 0 0,-3 0 0 16,3-3 0-16,-4-9-26 0,9-7-34 0,1-13-29 15,15 8-50-15,-9-27-98 0,12 10-360 0,6-7 26 16,0-23 244-16</inkml:trace>
  <inkml:trace contextRef="#ctx0" brushRef="#br4" timeOffset="54634.9461">10848 7412 1041 0,'0'0'331'0,"-15"-17"-273"0,15 17-43 0,-15-23 5 15,15 23 10-15,-23-18 13 0,23 18 6 0,-26-11 6 16,26 11-2-16,-28-5-3 0,28 5-8 16,-28 5-7-16,28-5-4 0,-32 23-3 0,15-5 5 15,-4 5-2-15,3 5 3 0,-3 1-7 16,2 6 2-16,1-1-17 0,-1 4-12 0,4-2 0 15,4 0 0-15,1-3 0 0,5-2 0 0,5-4 0 16,4-3 0-16,4-3 0 0,6-4 0 0,3-3 0 16,2-4 0-16,5-4 0 0,3-5 0 0,6-7 0 15,3-6 0-15,5-6 0 0,4-8 0 0,4-4 0 16,-1-5 0-16,-2-4 0 0,-3-1 0 16,-4-1 0-16,-7 3 0 0,-4 0 0 0,-6 3 0 15,-7 4 0-15,-5 2 0 0,-7 3 0 16,-4 2 0-16,-4 3 0 0,-5 3 0 0,-2 1 0 15,12 17 0-15,-31-24 0 0,14 17 0 0,0 5 0 16,17 2 0-16,-27 3 0 0,27-3 0 0,-21 13 0 16,21-13 0-16,-11 17 0 0,11-17 0 0,0 21 0 15,0-21 0-15,16 22 0 0,-16-22 0 16,29 19 0-16,-11-10 0 0,7-3 0 0,2-3 0 16,1 0 0-16,2-2 0 0,0 0 0 0,1 1 0 15,-5 0 0-15,0 0 0 0,-4 2 0 0,-3-1 0 16,-19-3 0-16,26 9 0 0,-26-9 0 0,0 0 0 15,17 12 0-15,-17-12 0 0,0 0 0 16,1 28 0-16,-1-28 0 0,-6 30 0 0,0-9 0 16,-1 1 0-16,-4 3 0 0,-1 0 0 15,-2 2 0-15,1-1 0 0,-1 0 0 0,0-1 0 16,2-4 0-16,1-2 0 0,11-19 0 0,-11 24 0 16,11-24 0-16,0 0 0 0,0 0 0 0,0 0 0 15,0 0 0-15,22-9 0 0,-6-11 0 0,5-5 0 16,3-4 0-16,1-3 0 0,2-2 0 0,-2 1 0 15,1-3 0-15,-1 3 0 0,0-1 0 16,-2 0 0-16,0-1 0 0,-2 1 0 0,-2 1 0 16,-1 7 0-16,-2 4 0 0,-16 22 0 0,18-18 0 15,-18 18 0-15,0 0 0 0,0 0 0 16,2 17 0-16,-7 1 0 0,-1 8 0 0,-2 10 0 16,0 1 0-16,-2 2 0 0,2 1 0 0,0-2 0 15,5 1 0-15,1-3 0 0,5 1 0 0,3-5 0 16,6-3 0-16,0-3 0 0,7-2 0 15,-1-7-54-15,10 5-48 0,-9-20-60 0,23 21-181 16,-14-23-244-16,6-1 19 0,2 0 338 0</inkml:trace>
  <inkml:trace contextRef="#ctx0" brushRef="#br4" timeOffset="55322.5382">11748 7399 1521 0,'-2'19'153'0,"2"-19"-96"16,-14 22-11-16,14-22-8 0,2 24-4 0,-2-24-7 16,20 24 6-16,-20-24-1 0,41 19-2 0,-14-16-2 15,7 2-8-15,0-6-4 0,1 0-5 0,2-4-10 16,-2-2-1-16,-1-3 0 0,-1-2 0 16,0 1 0-16,-2-4 0 0,-4 0 0 0,-6 0 0 15,-8-2 0-15,-13 17 0 0,13-30 0 0,-13 13 0 16,-2 0 0-16,-4 0 0 0,-4 0 0 0,10 17 0 15,-30-29 0-15,9 17 0 0,-5 5 0 16,-1 2 0-16,-4 5 0 0,-1 5 0 0,1 5 0 16,-3 4 0-16,1 5 0 0,-1 4 0 0,1 4 0 15,4 3 0-15,3-1 0 0,4 1 0 16,8 1 0-16,4-3 0 0,9-1 0 0,6 0 0 16,3-4 0-16,7-3 0 0,4-1 0 0,4-6 0 15,5-2 0-15,5-5 0 0,3-4 0 0,2-3 0 16,5-5 0-16,1-4 0 0,2-3 0 0,-1-1 0 15,0-3 0-15,-5-2 0 0,0 0 0 0,-2-1 0 16,-4-1 0-16,-4 0 0 0,-8 3 0 16,-2 1 0-16,-20 17 0 0,22-26 0 0,-22 26 0 15,8-17 0-15,-8 17 0 0,0 0 0 16,0 0 0-16,-22-9 0 0,22 9 0 0,-29 14 0 16,11-1 0-16,-2 4 0 0,-1 3 0 0,-1 5 0 15,0 4 0-15,0 2 0 0,1 2 0 0,2-1 0 16,3-3 0-16,5-2 0 0,6-5 0 0,3-2 0 15,4-3 0-15,-2-17 0 0,11 23 0 16,-11-23 0-16,17 9 0 0,-17-9 0 0,27-9 0 16,-27 9 0-16,36-32 0 0,-13 7 0 0,2-1 0 15,0-4 0-15,1-2 0 0,-2-1 0 0,-1-2 0 16,0 3 0-16,-3 0 0 0,-3 2 0 0,-1 2 0 16,-2 2 0-16,0 4 0 0,-5 4 0 0,-9 18 0 15,0 0 0-15,0 0 0 0,0 0 0 16,0 0 0-16,0 0 0 0,-9 40 0 15,-2-9 0-15,-1 4 0 0,-1 1 0 0,1 1 0 16,5-2 0-16,1-5 0 0,6-3 0 0,3-3 0 16,4-5 0-16,5-2 0 0,-12-17 0 0,37 21 0 15,-12-19 0-15,6-6 0 0,5-8 0 0,9-2-72 16,-2-14-29-16,16 11-117 0,-24-26-197 0,17 10-170 16,-4-3 25-16,-8-13 465 0</inkml:trace>
  <inkml:trace contextRef="#ctx0" brushRef="#br4" timeOffset="55494.353">13224 6799 1799 0,'-15'35'105'0,"-10"5"-69"0,0 7 6 0,-3 6 11 16,3 7-41-16,-2 0-12 0,4 3 0 16,5-2 0-16,2 0 0 0,4-2 0 0,1-2 0 15,1-1 0-15,-2-6 0 0,1-2 0 0,-4-7-67 16,9 5-18-16,-5-9-24 0,15 9-35 0,-17-23-234 15,14 4-197-15,-1-4 30 0,0-23 402 0</inkml:trace>
  <inkml:trace contextRef="#ctx0" brushRef="#br4" timeOffset="55650.5778">12870 7268 1605 0,'2'18'442'16,"-2"-18"-442"-16,0 0 0 0,0 0 0 0,0 0 0 15,0 0 0-15,0 0 0 0,0 0 0 0,22 10 0 16,-3-4 0-16,-1-1 0 0,9 3-10 16,-8-10-127-16,24 21-177 0,-19-17-321 0,18 2 24 15,6 0 272-15</inkml:trace>
  <inkml:trace contextRef="#ctx0" brushRef="#br4" timeOffset="56340.5212">14196 7380 1055 0,'0'0'304'16,"0"0"-253"-16,0 0 2 0,-30 8 13 0,30-8 11 0,-29 4-8 15,29-4-11-15,-34 3-9 0,34-3-4 0,-33 8-5 16,33-8-4-16,-30 13-6 0,30-13 0 0,-32 23-4 15,32-23-1-15,-30 35-4 0,17-13-9 0,-2 2-12 16,4 2 0-16,1 2 0 0,4-1 0 16,1-2 0-16,5-2 0 0,3-3 0 0,3-2 0 15,-6-18 0-15,23 25 0 0,-23-25 0 16,33 17 0-16,-14-14 0 0,4-5 0 0,3-3 0 16,3-4 0-16,4-7 0 0,2-3 0 0,4-9 0 15,0-4 0-15,-1-1 0 0,-2-5 0 0,-5 3 0 16,-5 2 0-16,-5 3 0 0,-6 2 0 0,-8 3 0 15,-2 3 0-15,-9 2 0 0,-4 1 0 0,8 19 0 16,-34-25 0-16,9 17 0 0,-2 4 0 16,-3 4 0-16,-2 5 0 0,2 3 0 0,0 3 0 15,3 4 0-15,4-1 0 0,5 3 0 0,18-17-11 16,-21 29-28-16,21-29-7 0,8 22-23 0,-8-22-25 16,43 14-60-16,-24-28-111 0,20 13-297 15,5-5 22-15,0-10 274 0</inkml:trace>
  <inkml:trace contextRef="#ctx0" brushRef="#br4" timeOffset="56581.1205">15221 6906 1524 0,'-6'-17'299'0,"-8"-15"-288"16,0-3-20-16,2 1-1 0,-3-1-10 0,-1 1 7 15,-3 2-7-15,-2 7 21 0,-1 10 12 16,-1 9 8-16,2 9 5 0,-2 8-3 0,0 11 2 15,-4 6 3-15,-1 12 7 0,-3 8-10 0,0 10 7 16,-3 9-13-16,1 6-2 0,-3 5 3 0,3 4-20 16,0-3 0-16,8-1 0 0,4-8 0 0,7-6 0 15,7-5 0-15,6-10 0 0,6-4 0 0,4-8 0 16,5-4-21-16,1-9-45 0,7 2-19 0,-22-26-82 16,48 24-359-16,-29-22-59 15,2-1 15-15</inkml:trace>
  <inkml:trace contextRef="#ctx0" brushRef="#br4" timeOffset="56771.2766">14564 7378 2047 0,'0'0'0'0,"-18"5"0"0,18-5 0 0,0 0 0 15,0 0 0-15,23-5 0 0,-4 2 0 16,7-2 0-16,7-1 0 0,6-3 0 0,3 2 0 15,3-1 0-15,3-1 0 0,-2 1 0 0,4 3 0 16,-6-10-95-16,15 25-223 0,-15-20-329 0,2 8 18 16,-6 0 272-16</inkml:trace>
  <inkml:trace contextRef="#ctx0" brushRef="#br4" timeOffset="57422.3842">16060 7312 1095 0,'0'0'360'0,"-39"5"-278"0,39-5-19 16,-39-5 1-16,21 6 1 0,-8-6-6 16,6 5-11-16,-8-2-11 0,2 5-5 0,-6 2-5 15,1 4 1-15,-2 5-3 0,0 4 2 0,0 5-5 16,1 4-9-16,-4 2-13 0,5 5 0 16,-1 1 0-16,4 1 0 0,5 2 0 0,5-3 0 15,3-4 0-15,7-5 0 0,6-7 0 0,7-2 0 16,-5-17 0-16,28 22 0 0,-3-15 0 0,6-5 0 15,8-6 0-15,8-6 0 0,9-7 0 0,6-5 0 16,9-2 0-16,-3-4-4 0,6 0-47 0,-3-2-9 16,4 5-22-16,-9-9-24 0,7 16-50 15,-22-21-97-15,16 12-253 0,-19 6-14 0,-6-8 212 16</inkml:trace>
  <inkml:trace contextRef="#ctx0" brushRef="#br4" timeOffset="57611.2865">16466 7291 1364 0,'-39'-8'452'0,"39"8"-388"0,-24 8-33 0,24-8 1 0,0 0 0 16,0 0-3-16,-20 26-6 0,20-26-4 16,-2 31-18-16,2-10-1 0,1 5 0 15,2 3 0-15,-3 4 0 0,0 1 0 0,0 1 0 16,-3 1 0-16,2-1 0 0,0-2 0 0,2-2 0 16,0-3-30-16,4-2 4 0,-3-8-23 0,8 3-39 15,-10-21-42-15,21 26-96 0,-21-26-167 0,0 0-163 16,30-10 71-16,-20-14 422 0</inkml:trace>
  <inkml:trace contextRef="#ctx0" brushRef="#br4" timeOffset="57986.2876">16706 7082 1666 0,'-34'-23'208'0,"34"23"-135"0,0 0-43 15,0 0 7-15,0 0-7 0,0 0-27 16,0 0-3-16,0 0 0 0,0 0 0 0,0 0 0 15,2 22 0-15,5-4 0 0,2 5 0 0,-2 6 0 16,-1 1 0-16,-2 5 0 0,-2 3 0 0,1 1 0 16,-3-1 0-16,-1 3 0 0,-3-1 0 0,-2-2 0 15,0 2 0-15,0-4 0 0,-2-2 0 0,2-3 0 16,0-7 0-16,0-2 0 0,6-22 0 0,-5 27 0 16,5-27 0-16,0 0 0 0,0 0 0 15,0 0 0-15,0 0 0 0,0 0 0 0,18-3 0 16,-18 3 0-16,26-32 0 0,-9 9 0 15,0-5 0-15,-1-1 0 0,2 0 0 0,-3 1 0 16,-3 0 0-16,0-1 0 0,-5 1 0 0,3-1 0 16,-4 0 0-16,0 0 0 0,2 3 0 0,-1 0 0 15,0 6 0-15,2 2 0 0,-9 18 0 16,9-20 0-16,-9 20 0 0,0 0 0 0,19-8 0 16,-19 8 0-16,23 3 0 0,-23-3 0 0,40 13 0 15,-15-9-4-15,9 6-62 0,-3-6-33 0,13 13-50 16,-15-22-104-16,22 17-339 0,-10-6 43 0,-1-5 215 15</inkml:trace>
  <inkml:trace contextRef="#ctx0" brushRef="#br4" timeOffset="58236.3178">17544 7213 1055 0,'0'0'138'0,"-28"-18"-93"0,28 18 14 0,-32-20 24 16,32 20 17-16,-32-11-7 0,32 11-7 0,-32 2-6 15,32-2-11-15,-36 16-15 0,18-1-7 0,-4 2-11 16,3 6 1-16,-4 3-9 0,1 6-1 16,0 2-17-16,1 4-10 0,2 0 0 0,2 1 0 15,4-2 0-15,6-4 0 0,6-2 0 0,5-4 0 16,5-4 0-16,5-3 0 0,4-4 0 0,4-5-19 16,6-3-16-16,1-6-7 0,9 0-28 15,-5-14-32-15,13 11-73 0,-18-29-153 0,9 11-225 16,4-1 10-16,-9-12 364 0</inkml:trace>
  <inkml:trace contextRef="#ctx0" brushRef="#br4" timeOffset="58595.6989">17794 7216 1669 0,'-17'2'67'0,"17"-2"-16"16,-27 13 6-16,27-13 6 0,-25 29-13 0,10-7-5 15,1 1-11-15,-1 4-23 0,3 1-11 16,1 2 0-16,1 1 0 0,4 0 0 15,0-1 0-15,5-2 0 0,1-4 0 0,3-2 0 16,2-5 0-16,-5-17 0 0,17 25 0 0,-17-25 0 16,23 14 0-16,-6-12 0 0,2-5 0 0,3-5 0 15,2-4 0-15,4-6 0 0,2-2 0 0,2-5 0 16,1-2 0-16,-2-1 0 0,0-3 0 0,-3 2 0 16,-4 3 0-16,-1-1 0 0,-2 3 0 15,-4-1 0-15,-3 2 0 0,-3 0 0 0,-3 6 0 16,-8 17 0-16,7-24 0 0,-7 24 0 0,0 0 0 15,0 0 0-15,0 0 0 0,0 0 0 0,-24 13 0 16,14 6 0-16,-3 5 0 0,-2 5 0 0,-1 4 0 16,2 0 0-16,-2 2 0 0,4 0 0 0,-3-1 0 15,3-3 0-15,3-3 0 16,6-4 0-16,4-4 0 0,-1-20 0 0,14 26 0 16,-14-26-19-16,33 10-20 0,-13-15-11 0,9 1-37 15,-4-16-43-15,20 13-104 0,-20-26-244 0,19 4-68 16,1 0 83-16</inkml:trace>
  <inkml:trace contextRef="#ctx0" brushRef="#br4" timeOffset="58783.1881">18699 6772 1814 0,'-34'23'69'0,"5"13"-31"0,-2 0-12 15,1 7 5-15,3 3-9 0,4 3-8 0,0-1 15 16,8 3-25-16,3 0-4 0,5-2 0 0,7-2 0 15,3-3 0-15,7-2-18 0,-1-5-34 0,7 0-21 16,-3-12-46-16,16 14-73 0,-29-39-95 16,37 36-291-16,-12-13 35 0,-2-14 359 0</inkml:trace>
  <inkml:trace contextRef="#ctx0" brushRef="#br4" timeOffset="62832.3855">18924 7381 1132 0,'0'0'106'0,"23"-1"-17"0,-23 1-33 0,18-11-6 16,-18 11-4-16,21-16-12 0,-21 16-7 0,21-18-10 15,-21 18 4-15,18-17 2 0,-18 17 2 16,12-17 0-16,-12 17-2 0,6-18-3 0,-6 18 6 16,4-17 2-16,-4 17 4 0,0 0-2 0,-9-21-2 15,9 21-6-15,0 0-5 0,-20-14-5 0,20 14-1 16,-22-7-1-16,22 7-3 0,-26-3-1 0,26 3-3 15,-34 5-1-15,15 2 2 0,-2 4 6 0,-3 2 1 16,-1 6 6-16,-3-1-4 0,0 5 4 16,-1 1-4-16,0 1 2 0,2-1-5 15,4-1-1-15,5-2-9 0,2-4 0 0,16-17 0 16,-17 28 0-16,17-28 0 0,-1 20 0 0,1-20 0 16,0 0 0-16,23 22 0 0,-23-22 0 0,30 9 0 15,-10-8 0-15,4-2 0 0,5-3 0 0,2-1 0 16,4-3 0-16,0-3 0 0,0-1 0 0,1 1 0 15,-3-3 0-15,-3 1 0 0,-1 0 0 16,-2-3 0-16,-4 2 0 0,0-2 0 0,-5 1 0 16,-18 15 0-16,30-25 0 0,-30 25 0 0,17-23 0 15,-17 23 0-15,11-19-2 0,-11 19 3 0,0 0-3 16,1-20 3-16,-1 20 0 0,0 0-1 0,0 0-1 16,0 0 0-16,-17-1-1 0,17 1-1 0,0 0 3 15,-22 32-1-15,13-14 1 0,0 2-2 16,1 2 3-16,1 1-6 0,1 0 7 15,2-1-5-15,3-1 3 0,2-1-2 0,3-2 1 16,-4-18-2-16,17 25 3 0,-17-25-2 0,29 16 2 16,-11-12-1-16,2-2 0 0,0-4 1 0,4-3-1 15,-1-2 2-15,1-2-2 0,2-4 1 0,-3 0 0 16,1-2 1-16,-2-2 0 0,-3 1 1 0,1-1-3 16,-20 17 3-16,28-29-2 0,-28 29 1 15,17-23-1-15,-17 23 2 0,0 0-2 0,11-19 2 16,-11 19 0-16,0 0 0 0,0 0-1 0,0 0-1 15,0 0-2-15,0 0-1 0,-11 22 2 0,11-22-1 16,-20 34 4-16,9-12-4 0,-1 0 4 16,1 1-4-16,2 0 3 0,0-1-2 0,3-2 3 15,1-4-3-15,5-16 6 0,-4 28-1 0,4-28 3 16,0 0-4-16,0 0-3 0,0 0 0 16,0 0 0-16,0 0 0 0,22 11 0 0,-22-11 0 15,0 0 0-15,23-25 0 0,-23 25 0 0,21-34 0 16,-9 13 0-16,0-3 0 0,3-1 0 0,0-1 0 15,-1 1 0-15,1 0 0 0,-3 0 0 0,0 2 0 16,-1 2 0-16,-1 1 0 0,0 2 0 0,-1 1 0 16,-9 17 0-16,22-25 0 0,-22 25 0 0,29-19 0 15,-29 19 0-15,39-11-11 16,-13 6-34-16,9 4-8 0,3-4-30 0,15 8-27 16,-4-15-44-16,28 22-114 0,-12-16-272 0,9 0 17 15,5 6 264-15</inkml:trace>
  <inkml:trace contextRef="#ctx0" brushRef="#br4" timeOffset="63613.6598">20563 7312 1553 0,'26'-4'94'0,"-26"4"-67"16,0 0-25-16,0 0-5 0,0 0 1 16,0 0-1-16,-17 16 3 0,17-16-1 0,-20 29 3 15,7-12 3-15,0 1 9 0,-1-1 1 0,3 4 14 16,-1-3-1-16,4 2 4 0,-5 0-2 0,4 0-2 16,-1 1-11-16,1-1 4 0,1-2-5 15,3 1 0-15,5-19-4 0,-9 27-4 0,9-27-8 16,-1 20 1-16,1-20-3 0,0 0 2 0,9 17-1 15,-9-17-1-15,0 0 3 0,0 0-2 0,0 0 1 16,17 1 3-16,-17-1-2 0,0 0-1 0,18-27 3 16,-8 10-6-16,1-4 8 0,2-5-6 15,0 0 4-15,1-2-5 0,-2 1 3 0,0 3-2 0,-1 0 4 16,-1 3-3-16,0-1 1 16,-2 3-3-16,-1 2 4 0,-7 17-4 0,14-24 4 15,-14 24-4-15,0 0 2 0,0 0-1 0,0 0 0 16,0 0 0-16,0 0-1 0,0 0 1 0,0 0-1 15,19 12 4-15,-19-12-2 0,9 23 2 0,-9-23-1 16,14 24 0-16,-14-24 2 0,20 24 4 0,-20-24 1 16,25 19 5-16,-25-19-1 0,34 13 1 0,-13-12 1 15,3 0 0-15,2-3-1 0,3-3-8 16,2-2-5-16,1-3 0 0,4-3 0 0,-1-3 0 16,-1-1 0-16,-1 0 0 0,-2 0 0 15,-5 2 0-15,-3-1 0 0,-5 3 0 0,-18 13 0 16,23-26 0-16,-23 26 0 0,0 0 0 0,14-22 0 15,-14 22 0-15,0 0 0 0,0 0 0 0,0 0 0 16,-20-6 0-16,20 6 0 0,-22 15 0 16,5 2 0-16,-1 5 0 0,-4 5 0 0,-2 5 0 15,0 3 0-15,-2-1 0 0,3 1 0 0,1-1 0 16,5-3 0-16,1-1 0 0,8 1-30 0,0-7-4 16,10 0-14-16,1-5-3 0,11 2-1 0,-14-21-45 15,36 29 9-15,-19-29-43 0,20 13-41 0,-15-24-40 16,23 11-146-16,-2-5-93 0,-7-15 129 0,15 14 322 15</inkml:trace>
  <inkml:trace contextRef="#ctx0" brushRef="#br4" timeOffset="63894.9243">21489 7386 1312 0,'-23'-10'132'0,"-4"0"-57"0,10 9-11 16,-9-5 4-16,8 10-3 0,-8-4-9 0,7 6-5 15,-5 1-12-15,4 5-2 0,0-1-9 0,3 5-3 16,17-16-4-16,-26 31-5 0,17-14-1 15,5 4 2-15,0-2-5 0,4 0 2 0,1-1-14 16,3-1 0-16,-4-17 0 0,21 33 0 0,-21-33 0 16,30 25 0-16,-13-16 0 0,4-4 0 0,0-3 0 15,3-1 0-15,-1-2 0 0,-1-3 0 16,1-3 0-16,-3-2 0 0,1-5 0 0,-4 0 0 16,-17 14 0-16,29-33 0 0,-18 15 0 15,-2-1 0-15,-2-1 0 0,-2-3 0 0,-1 3-9 16,-4-3-26-16,1 2-3 0,-5-2-14 0,2 6-14 15,-9-7-28-15,11 24-45 0,-19-40-80 0,19 40-114 16,2-22-174-16,-10 3 46 0,8 19 368 0</inkml:trace>
  <inkml:trace contextRef="#ctx0" brushRef="#br4" timeOffset="64144.99">21967 6832 1619 0,'7'-28'26'16,"-7"28"-5"-16,-7-18 18 0,7 18 6 0,0 0 5 16,-19-6-13-16,19 6-21 0,-26 14-2 0,10 3-2 15,1 7 7-15,-2 8-3 0,1 5 4 16,1 7-11-16,-1 4-11 0,0 2 18 0,0 2-19 16,3 1 18-16,-3 3-7 0,3-2-12 0,-1-2 8 15,2-1-9-15,0-4 8 0,1-2-7 0,1-5 4 16,3-3-13-16,1-4-1 0,2-2-20 0,1-9-16 15,7 5-36-15,-4-27-36 0,9 35-53 0,-9-35-135 16,0 0-211-16,0 0 22 16,0 0 353-16</inkml:trace>
  <inkml:trace contextRef="#ctx0" brushRef="#br4" timeOffset="64457.4184">21591 7262 1746 0,'0'0'84'15,"0"0"-45"-15,-20 8-22 0,20-8-6 16,0 0 1-16,0 0 9 0,26 9 9 0,-26-9 5 16,38 5-2-16,-13-5-14 0,6-1-19 0,1-3 0 15,5 2 0-15,-2-2 0 0,0 1 0 16,-1-1 0-16,-2 0 0 0,-4 2 0 0,-1 1 0 16,-3 1 0-16,-2 0 0 0,-5 1 0 0,-17-1 0 15,28 6 0-15,-28-6 0 0,0 0 0 0,0 0 0 16,17 20 0-16,-17-20 0 0,-1 25 0 15,1-25 0-15,-9 34 0 0,1-14 0 0,-4 1 0 16,-1 2 0-16,1 0 0 0,-1-2 0 0,2 1 0 16,1-3 0-16,1 0 0 0,0-2 0 0,9-17 0 15,-13 27 0-15,13-27-9 0,-3 18-30 0,3-18-18 16,0 0-29-16,17 14-45 0,-17-14-67 0,33-20-230 16,-15 4-131-16,5-9 71 0,10 8 437 15</inkml:trace>
  <inkml:trace contextRef="#ctx0" brushRef="#br4" timeOffset="65238.6816">22155 6922 1762 0,'-22'-4'49'0,"4"2"-31"0,18 2-16 16,-21 0-2-16,21 0-3 0,0 0-5 16,0 0-8-16,0 0-4 0,0 0-5 0,16 20-3 15,-16-20-14-15,28 18-12 0,-4-1-29 0,-24-17-7 16,45 25-1-16,-24-14 11 0,8 10 6 0,-6-10-23 15,8 9 25-15,-8-9-3 0,5 6 46 0,-1 0 34 16,-2-6 38-16,3 4-3 0,-7-6 20 16,1 4 2-16,-22-13-1 0,26 18 24 0,-26-18 9 15,0 0-3-15,0 0-3 0,0 0-29 16,0 0-20-16,2 18 6 0,-2-18-8 0,0 0 3 16,-21 8-4-16,21-8-4 0,-28 14-2 0,11-5-1 15,-2 2-4-15,0 2-1 0,0 0-4 0,1 5 2 16,-3 1-5-16,0 2 2 0,-1 2-19 0,2 3 0 15,0-1 0-15,3 0 0 0,3-2 0 0,3-3 0 16,11-20 0-16,-11 29 0 0,11-29 0 16,2 22 0-16,-2-22 0 0,15 18 0 15,-15-18 0-15,24 8 0 0,-6-8 0 0,1-3 0 16,5-6 0-16,3-2 0 0,1-3 0 0,1-3 0 16,0 0 0-16,-2-1 0 0,-3 2 0 0,-3 0 0 15,-4 1 0-15,-17 15 0 0,26-31 0 0,-26 31 0 16,16-29 0-16,-12 12 0 0,-2-1 0 0,-2-1 0 15,0 1 0-15,-2-2 0 0,1 3 0 16,1 17 0-16,-4-24 0 0,4 24 0 0,0 0 0 16,0 0 0-16,0 0 0 0,0 0 0 0,0 0 0 15,0 0 0-15,0 0 0 0,0 0 0 0,20 10 0 16,-20-10 0-16,24 14 0 0,-24-14 0 0,34 16 0 16,-15-7 0-16,1-2 0 0,-1 1 0 15,0 0 0-15,-2-1 0 0,-17-7 0 0,28 16 0 16,-28-16 0-16,15 16 0 0,-15-16 0 15,0 0 0-15,10 26 0 0,-10-26 0 0,0 22 0 16,0-22 0-16,-10 25 0 0,10-25 0 0,-19 31 0 16,19-31 0-16,-27 34 0 0,27-34 0 0,-30 33 0 15,30-33 0-15,-28 28 0 0,28-28 0 0,-16 18 0 16,16-18 0-16,0 0 0 0,0 0 0 0,0 0 0 16,0 0 0-16,0 0 0 0,25-5 0 15,-25 5 0-15,31-19 0 0,-31 19 0 0,35-27 0 16,-17 13 0-16,3-2 0 0,0-2 0 0,3-2 0 15,2 0 0-15,-1-2 0 0,4 2 0 0,1 0 0 16,-1 3 0-16,-3 5 0 0,-2 4 0 16,-7 4 0-16,-17 4 0 0,18 4 0 0,-18-4 0 15,5 19 0-15,-7-2 0 0,-1 6 0 0,-6 5 0 16,-4 2 0-16,-2 4 0 0,-2 0 0 16,2 0 0-16,1-2 0 0,3 0 0 0,1-6 0 15,4 2 0-15,0-7-46 0,10 4-45 0,-4-25-79 16,22 35-100-16,-22-35-306 0,30 12-1 0,-4-6 261 15</inkml:trace>
  <inkml:trace contextRef="#ctx0" brushRef="#br4" timeOffset="65396.4777">23578 7474 2047 0,'0'0'0'15,"0"0"0"-15,-32-21 0 0,15 14 0 0,-1 0 0 31,0-2 0-31,-3 1 0 0,4 2 0 0,-2-6-55 16,19 12-171-16,-36-5-422 0,36 5 19 0,-35-5 141 16</inkml:trace>
  <inkml:trace contextRef="#ctx0" brushRef="#br4" timeOffset="66996.3564">1312 9236 1358 0,'-22'4'98'0,"22"-4"-31"16,0 0-30-16,0 0-17 0,0 0-6 0,0 0 0 15,0 0-2-15,0 0-3 0,0 0 2 0,0 0 2 16,0 0 4-16,24-6 4 0,-7 1 0 0,8-1-8 16,3-3-6-16,3 1-4 15,5-3 1-15,0-1-3 0,3-2 2 0,0 1-3 0,-3 0 5 16,0 0-5-16,-5 0 5 0,-3 1-4 16,-6 1 4-16,-2 2 1 0,-20 9 8 0,21-14 4 15,-21 14 6-15,0 0-2 0,0 0-5 0,-2-21-6 16,2 21-5-16,-21-18-5 0,4 8 0 0,-3 1 0 15,-3 3 0-15,-3 3 1 0,-3 3 5 0,0 3 1 16,-2 3 2-16,2 7 2 0,-1 0-3 16,2 7 3-16,0 5-3 0,1 4 6 0,0 4-5 15,5 4 5-15,0 3-7 0,5 1 3 0,4-3-7 16,5-1 3-16,5-6-6 0,6-5 1 0,5-3-5 16,4-4 3-16,8-3-3 0,3-4 2 0,7-6-1 15,7-4-5-15,4-7-8 0,5-7-13 16,9-3-18-16,2-11-20 0,11 4-27 0,-3-16-40 15,17 16-70-15,-20-25-105 0,11 10-242 16,-1 8 41-16,-12-13 454 0</inkml:trace>
  <inkml:trace contextRef="#ctx0" brushRef="#br4" timeOffset="67355.7429">2532 8953 1251 0,'-26'0'339'0,"26"0"-296"16,-29 12-18-16,29-12 6 0,-28 16 0 0,28-16 2 15,-36 29-8-15,14-7 2 0,-4 4-6 0,-1 3 3 16,-1 4-11-16,0 1 4 0,-1 1-11 16,0 3 3-16,-1 1-9 0,-1 0 4 0,2-2-8 15,0-2 7-15,3-3-12 0,3-4 1 0,7-7-14 16,16-21-6-16,-18 27-18 0,18-27-28 0,0 0-28 16,0 0-11-16,0 0-7 0,10-29 10 15,8 15 2-15,-7-18-30 0,13 7-14 0,-9-13-25 16,8 8 40-16,-6-4 41 0,0 5 89 0,-3 4 85 15,-10-2 71-15,-4 27 43 0,3-39 19 0,-3 39-23 16,-7-23-28-16,7 23-32 0,0 0-31 0,0 0-22 16,-20-7-21-16,20 7-15 0,0 0-14 15,0 0-5-15,0 0-11 0,-10 18-3 0,10-18-3 16,3 24-1-16,-3-24-2 0,11 32 1 16,-11-32-3-16,24 30 2 0,-6-17-3 0,3-2-2 15,4 0-14-15,1-5-12 0,8 4-33 0,-2-11-37 16,14 13-59-16,-17-24-92 0,26 15-213 0,-8 0-64 15,-7-12 273-15</inkml:trace>
  <inkml:trace contextRef="#ctx0" brushRef="#br4" timeOffset="67777.6086">2929 9122 1165 0,'0'0'165'15,"-32"-31"-98"-15,32 31 0 0,-30-26 1 0,30 26-10 16,-30-15-7-16,30 15-7 0,-35-1-7 0,35 1-1 15,-36 10-10-15,36-10-2 0,-34 25-6 0,17-6 3 16,-1 3-2-16,1 4 8 0,-1 3-3 16,2 4 4-16,0 1-7 0,3 0 3 0,2-2-9 15,2-1 3-15,3-5-8 0,4-2-2 0,4-4-4 16,-2-20-2-16,15 26-2 0,-15-26 0 0,25 16 0 16,-8-12 0-16,3-6 0 0,2-1 0 0,3-6 0 15,1-3 0-15,4-6 0 0,-1-4 0 0,4-1 0 16,-1-1 0-16,-3 0 0 0,-1-1 0 15,-6-2 0-15,-1 2 0 0,-6 0 0 0,-1 2 0 16,-6 3 0-16,0 2 0 0,-8 18 0 16,6-29 0-16,-6 29 0 0,-1-17 0 0,1 17 0 15,0 0 0-15,0 0 0 0,0 0 0 0,0 0 0 16,0 0 0-16,0 0 0 0,-20 2 0 0,20-2 0 16,-8 26 0-16,3-7-8 0,-1 5 5 0,1 0-5 15,1 1 0-15,3 0-9 0,0-3-2 16,4 1-12-16,0-4 1 0,5-1-11 0,-8-18 1 15,18 29-5-15,-18-29-5 0,28 20-14 0,-28-20-9 16,41 8-25-16,-41-8-38 0,49-11-70 0,-33-9-111 16,5-2-166-16,13 10 114 0,-18-23 369 0</inkml:trace>
  <inkml:trace contextRef="#ctx0" brushRef="#br4" timeOffset="68277.6216">3368 9058 1133 0,'0'0'312'0,"0"0"-191"0,0 0-35 16,-25-11-30-16,25 11-20 0,0 0-12 0,-18 10-13 15,18-10-5-15,-15 19 4 0,15-19 0 0,-16 32 5 16,5-13-2-16,2 4 5 0,-1 0-6 0,1 5 2 16,1 1-2-16,0 1 7 0,0-1-5 0,3-1 7 15,0-5-11-15,3-4-1 0,2-1-6 16,0-18-1-16,5 26-3 0,-5-26 1 0,0 0 0 16,18 17 0-16,-18-17 1 0,19 0 0 0,-19 0 0 15,25-17 0-15,-25 17 1 0,29-33-3 16,-15 10 2-16,1-2-3 0,-3-1 4 0,2-1-6 15,-2 0 5-15,-4 0-5 0,1 1 3 0,-3 2-1 16,-1 1 4-16,-3 2-4 0,1 3 5 0,-3 0-4 16,0 18 2-16,-4-28-1 0,4 28 1 15,0 0-1-15,-5-17 1 0,5 17-1 0,0 0-1 16,0 0-1-16,0 0-1 0,0 0 1 0,4 17-1 16,-4-17 3-16,11 22 0 0,-11-22 1 0,14 24-1 15,-14-24 2-15,17 23 1 0,-17-23 5 0,25 19 0 16,-25-19 3-16,32 12-1 0,-12-8 2 0,2-4-3 15,3 0 1-15,-2-5-3 0,2 0-4 16,-1-2 1-16,-1-3-1 0,0-1-3 16,-1-2 0-16,0-1 0 0,-1-2 0 0,-3 1 0 15,0-1 0-15,-1-1 0 0,-1 0 0 0,-3 0 0 16,-13 17 0-16,21-24 0 0,-21 24 0 0,0 0 0 16,0 0 0-16,0 0 0 0,0 0 0 0,0 0 0 15,-14 26 0-15,1-2 0 0,-1 9 0 0,-3 3 0 16,1 2-2-16,1 0-15 0,1-2-2 15,6 0-14-15,1-5-5 0,7 2-13 0,-1-10-24 16,11 7-19-16,-10-30-14 0,22 46-80 0,-22-46-93 16,0 0-253-16,35 22 8 0,-35-22 446 0</inkml:trace>
  <inkml:trace contextRef="#ctx0" brushRef="#br4" timeOffset="68824.5407">4131 9055 1385 0,'-35'3'118'0,"35"-3"-56"16,-26 20-4-16,15-4 1 0,-5 1-13 0,4 9 3 16,-4-3-11-16,5 7 2 0,-1-1-12 0,4 4 2 15,0 1-15-15,2 1 7 0,2-3-8 0,0 1 4 16,0-5-4-16,3-3-5 0,0-2-6 0,1-2 1 16,0-21-4-16,1 29 2 15,-1-29-2-15,0 0-1 0,0 0 0 0,0 0 0 16,0 0 0-16,0 0 2 0,0 0-1 0,0 0-1 15,19-23 3-15,-10 0-6 0,1-4 0 0,-1-1-3 16,1 1 4-16,-1 0-2 0,-2-1 6 0,-1 0-5 16,1-2 6-16,2-1-7 0,1-2 5 0,-1-2-6 15,5 0 3-15,-1-1-6 0,2-1 6 16,0 3-4-16,3 4 6 0,0 6 1 0,0 6 3 16,0 6-3-16,0 3-9 0,-18 9 7 0,31-2 1 15,-31 2-1-15,28 8 12 0,-28-8-10 0,31 20-1 16,-14-8 2-16,-17-12-2 0,32 29 2 0,-17-12-3 15,-1 0 5-15,0 0-6 0,-3-1 4 16,-2 3-5-16,-9-19 1 0,9 33-5 0,-12-14 2 16,3-19-2-16,-15 33 5 0,1-13 0 15,-3-3 1-15,-2 1 0 0,-2 0 2 0,-1-1-2 16,-2 0 4-16,0-3-5 0,-2 0 1 0,0-3-3 16,1-2 2-16,2 0 0 0,1-3 2 0,4-3 3 15,18-3 1-15,-31 6 1 0,31-6 3 0,-25 5-2 16,25-5 0-16,-21 8-2 0,21-8-2 0,-18 21-1 15,8-1 3-15,-2 5-3 0,-1 7 6 0,-2 5 7 16,0 7-21-16,-2 6 19 16,-1 7-17-16,-3 6 6 0,0 1 13 0,-3-3-12 0,4-6 9 15,3-8-12-15,3-5 6 0,7-7-13 16,3-8-2-16,9-2-29 0,-5-25-6 0,20 25-30 16,-20-25-32-16,42-6-84 0,-28-24-247 0,17-3-126 15,7-6 81-15,-9-19 484 0</inkml:trace>
  <inkml:trace contextRef="#ctx0" brushRef="#br4" timeOffset="69027.6546">4768 8487 1418 0,'-21'44'344'0,"-5"-10"-316"15,1 8 1-15,-1 2-1 0,0 4 3 16,1 2-9-16,1 3 10 0,0-2-13 0,6 3-11 15,2-1 7-15,4-1-23 0,2-2 16 0,3-3-8 16,1-1-16-16,2-6-6 0,4 1-23 0,-1-7-10 16,9 3-51-16,-10-17-56 0,23 17-161 0,-8-16-272 15,-13-21 61-15,23 34 419 0</inkml:trace>
  <inkml:trace contextRef="#ctx0" brushRef="#br4" timeOffset="69402.6896">4751 8994 1101 0,'0'0'371'0,"7"21"-279"15,-7-21-17-15,10 19 1 0,-10-19-23 16,12 18-8-16,-12-18-11 0,17 17 1 0,-17-17-10 16,23 12-3-16,-23-12-7 0,28 1-4 0,-28-1-2 15,34-11-4-15,-13 1-1 0,2-4-4 0,3-4 2 16,2-2-3-16,0-6 3 0,-2 1-3 0,1-1-10 15,-2 2 24-15,-2 1-23 0,-5 0 22 0,-3 0-10 16,-7 2-5-16,-4 1 6 0,-3 3-1 0,-1 17 5 16,-12-28-1-16,12 28 2 0,-29-14 0 15,5 14-2-15,-1 6 1 0,-6 6-1 16,0 6 3-16,-3 8-2 0,-1 4-7 0,-1 5 0 16,2 6 0-16,3 1 0 0,3 2 0 0,6-1 0 15,6-1 0-15,5-4 0 0,6-1 0 0,5-5 0 16,4-4 0-16,3-4 0 0,4-3 0 0,5-4 0 15,2-6 0-15,6-3-24 0,2-10-32 0,8 2-32 16,-6-19-75-16,25 18-237 0,-14-19-224 16,5-2 37-16,5 5 483 0</inkml:trace>
  <inkml:trace contextRef="#ctx0" brushRef="#br4" timeOffset="69574.528">5328 9161 1651 0,'-16'30'396'0,"-5"-21"-396"0,21-9 0 16,-32 9 0-16,32-9 0 0,-19 2 0 0,19-2 0 16,0 0 0-16,-19-8 0 0,19 8 0 0,0 0 0 15,0 0 0-15,-5-23-10 0,5 23-108 0,-2-24-175 16,2 24-376-16,15-18 30 0,-15 18 322 0</inkml:trace>
  <inkml:trace contextRef="#ctx0" brushRef="#br4" timeOffset="69762.0219">5571 8803 1910 0,'-45'19'137'15,"8"-11"-137"-15,11-7 0 0,6-2 0 0,20 1 0 16,-17-14 0-16,17 14 0 0,0 0 0 0,-13-23 0 15,13 23 0-15,8-20-53 0,2 3-43 0,15 18-119 16,-25-1-433-16,28-17 29 0,-7 11 204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02:54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1429 874 1048 0,'0'0'229'15,"0"0"-184"-15,-15-18-31 0,15 18-5 0,0 0 0 16,-8-25 15-16,8 25 3 0,-4-20 9 0,4 20-5 16,-3-16 0-16,3 16-3 0,0 0 0 0,0 0-5 15,0 0-8-15,0 0-10 0,0 0-5 16,0 0 2-16,0 36 0 0,5-2 17 0,-1 6-10 16,3 9 17-16,-3 6-18 0,1 5 13 0,-4 8 0 15,-1 2-26-15,-1 4 18 0,-4-1-22 0,-1-1 1 16,-3-2 16-16,1-7-16 0,1-5 13 0,3-7-10 15,1-9 8-15,5-6-11 0,0-10-5 16,4-5-25-16,-6-21-15 0,17 23-33 16,-17-23-33-16,23 2-51 0,-21-22-97 0,8-4-210 15,8 5 18-15,-15-30 446 0</inkml:trace>
  <inkml:trace contextRef="#ctx0" brushRef="#br0" timeOffset="546.8735">1074 871 1383 0,'-21'2'196'0,"-5"-1"-137"0,26-1-15 0,-20 3-14 0,20-3-15 15,0 0-8-15,0 0-2 0,0 0 1 16,0 0 11-16,23 2 7 0,-1-1 4 0,1-5-3 16,10-2-11-16,6-1-7 0,3-1-7 0,8-5 2 15,2-4-4-15,4-1 3 0,1-4-7 0,3 4 6 16,0 2-3-16,-1-2 7 0,0-5 16 15,-4 0-18-15,0-2 17 0,-4 0-19 0,-2 8-1 16,-3 2-2-16,-5 0 3 0,-5 10 1 0,-8 4-2 16,-8 6 5-16,-3 6-5 0,-17-11 3 0,21 37 4 15,-15-12-2-15,-3 0 14 0,-3 5-20 0,-3 6-13 16,-2 6 12-16,-2 10-23 0,-4 1 23 0,-4 1 11 16,0 5-17-16,-2 1 20 15,-2 3 2-15,2-1-12 0,-1-3 21 0,4 0-22 16,0-6 3-16,2-1 10 0,5-5-14 0,2-3 9 15,1-7-9-15,4-3 4 0,3-9-3 0,0 1 3 16,5-6-5-16,0-3 2 0,-8-17-1 0,23 23 3 16,-23-23 0-16,26 4 1 0,-26-4-1 0,31-16-1 15,-11 1 2-15,0-7 1 0,1-4 4 0,0-4-5 16,-1 1 4-16,1-2-6 0,-3 4 2 16,1-2-3-16,-4 2 5 0,1 2-7 0,-2 0 6 15,-1 2-6-15,-1 4 3 0,-12 19-1 0,21-24-1 16,-21 24 1-16,0 0 0 0,0 0-3 15,0 0 2-15,0 0 1 0,0 0-2 0,14 28 4 16,-11-6-3-16,-1 4 2 0,0 6-5 0,-1-3 6 16,-1 2-7-16,1 1 2 0,0-1-13 0,3 3-1 15,3-1-15-15,2-1 3 0,6 0-11 16,1-7-3-16,10 3-32 0,-7-17-29 0,18 13-70 16,-18-29-100-16,18 7-259 0,-1 1 12 0,-5-17 402 15</inkml:trace>
  <inkml:trace contextRef="#ctx0" brushRef="#br0" timeOffset="890.6308">2605 1338 1508 0,'-21'27'67'0,"21"-27"-42"16,-19 35-6-16,15-16-1 0,8-1 15 0,-4-18-3 15,14 28 3-15,-14-28-10 0,29 21-2 0,-8-13-1 16,5-2 2-16,4-6-4 0,4-3-1 0,5-5-5 15,5-4-5-15,3-3-5 0,2-3-6 16,1-4 3-16,1-4-5 0,-8-2 11 0,-5-1-7 16,-9 3 7-16,-8 5-3 0,-9-1 10 0,-6 2 3 15,-8 2-1-15,-4 0 25 0,-6 0-32 0,-4 1 22 16,-5 5-22-16,-2 1-5 0,-4 6 5 0,-2 5-3 16,-3 5 1-16,0 8 3 0,-2 7-3 0,0 6-9 15,-2 9 22-15,3 4-21 0,2 7 11 16,2 6-8-16,3-1 0 0,5 1 0 15,7-6 0-15,5-1 0 0,8-5 0 0,6-1 0 16,7-6-1-16,5-5-15 0,11-4-13 0,7-11-8 16,10 1-23-16,3-14-31 0,19 7-77 0,-13-29-148 15,17 13-283-15,12-6 21 0,-3-12 427 0</inkml:trace>
  <inkml:trace contextRef="#ctx0" brushRef="#br0" timeOffset="1265.6326">4385 792 1257 0,'-22'-1'101'0,"22"1"-65"0,0 0-32 16,0 0 5-16,0 0 12 0,-1 31 20 0,-6-10 11 16,3 9 5-16,-6 3-14 0,3 3-1 0,-3 2-16 15,4 4 4-15,-1 3-17 0,2 7 8 0,0 5-10 16,3-1-23-16,-1 4 19 0,2-2-21 0,0-2 10 15,0-1 12-15,-1-5-14 0,4-3 10 0,1-5-11 16,2-5 8-16,2-3-14 0,2-12-17 16,4 1-38-16,-13-23-24 0,28 19-63 0,-28-19-99 15,20-29-260-15,3 11 8 0,-9-25 398 0</inkml:trace>
  <inkml:trace contextRef="#ctx0" brushRef="#br0" timeOffset="1468.7612">4318 825 1776 0,'0'0'39'0,"0"0"-25"15,0 0-15-15,0 0-3 0,0 0 4 0,38 3 7 16,-8-10 4-16,7-3-2 0,5-4 2 0,6-1-9 16,5 0 2-16,2-1-5 0,2 6 11 0,0-1-11 15,-1 9-20-15,-2-4 12 0,-2 0-54 16,-8 1-18-16,6-3-116 0,-28 4-169 0,2 9-161 15,-2 11 0-15,-23 11 443 0</inkml:trace>
  <inkml:trace contextRef="#ctx0" brushRef="#br0" timeOffset="1671.9075">4239 1414 1670 0,'0'0'26'0,"0"0"-26"0,0 0-6 15,24-14 3-15,-3 1 22 0,11 0 2 0,2-5 4 16,10-2-4-16,4 1-10 0,6-3-8 0,3 2 2 16,0 0-6-16,-1 1-11 0,-5 2 30 0,-3 5-48 15,-8-4 13-15,-3 9-53 0,-11-5-33 16,7 12-56-16,-33 0-92 0,26-11-258 16,-26 11-3-16,-2 21 367 0</inkml:trace>
  <inkml:trace contextRef="#ctx0" brushRef="#br0" timeOffset="1812.5362">4193 1761 1598 0,'-34'13'68'16,"34"-13"-51"-16,-21 18-22 0,21-18-2 15,0 0 1-15,21 3 7 0,1-9 6 0,11-6-1 16,9-7 1-16,12-6-8 0,11-6 5 0,7-4-8 16,7-3 8-16,6-1-9 0,9 2-3 15,0-4-41-15,10 9-73 0,-18-19-178 0,3 13-269 16,-1 6 51-16,-18-6 401 0</inkml:trace>
  <inkml:trace contextRef="#ctx0" brushRef="#br0" timeOffset="2164.0332">5523 1015 1439 0,'-36'4'54'0,"9"1"-22"0,-4 1 3 0,3 6 15 15,-7 1 13-15,4 6 0 0,-7-1-10 0,4 5-8 16,-4 0-9-16,4 2-1 0,-1 1-6 0,5 0-16 15,1-1 15-15,5-1-29 16,7-1 17-16,4-3-12 0,6-3-6 0,7-17 3 16,-4 30-4-16,4-30 3 15,12 27-2-15,-12-27 2 0,32 22-3 0,-7-16 3 16,8-1-1-16,2-6 0 0,8-6 3 0,-2 1-4 16,3-2 1-16,2 1 0 0,-2 2 3 0,-2-4 0 15,-8 6 0-15,-6-3-3 0,-8 5 0 0,-20 1 0 16,23 2 2-16,-23-2 0 0,0 0 0 15,0 0 1-15,5 23-1 0,-5-23 2 0,-13 34-4 16,-2-11 3-16,-5 3-5 0,-5 0 4 0,-3 0-4 16,1-1 5-16,1-2-7 0,1 0 4 0,5-3-9 15,1 2-3-15,7-3-16 0,12-19-12 16,-12 32-33-16,12-32-41 0,14 20-79 0,-14-20-156 16,26-24-216-16,6 13 35 0,-2-24 470 0</inkml:trace>
  <inkml:trace contextRef="#ctx0" brushRef="#br0" timeOffset="2516.0647">6178 1042 1743 0,'-58'10'107'0,"29"-3"-80"0,-2 1-14 16,0 4 6-16,-3 2 4 0,0 1 2 16,-4 2-6-16,3 1 0 0,1 0-5 0,4 3-5 15,3-2 1-15,4-1-11 0,5-2 18 16,4 1-20-16,14-17 9 0,-13 24-6 0,13-24 0 15,4 24 0-15,-4-24-3 0,17 23 1 0,-17-23 0 16,28 18 0-16,-10-12 2 0,2-1 0 0,2-1-3 16,3-2 3-16,0-1-2 0,1 1 1 15,-2 0 0-15,-4-1 0 0,-3 3 2 0,-17-4-1 16,21 9 0-16,-21-9 1 0,14 19-2 0,-14-19 1 16,5 21-1-16,-5-21 2 0,-4 27-3 0,-3-10 3 15,-5 3-9-15,-5 2 2 0,-3 1-3 0,-2 0 6 16,-2 3 0-16,0-1 4 0,-4 0-5 0,0 3 5 15,0-2-3-15,2-3 3 0,4-5-6 0,4-5-8 16,18-13-21-16,-21 13-16 16,21-13-41-16,0 0-38 0,0 0-85 0,9-24-170 15,8 1-170-15,8 1 31 0,-5-20 523 0</inkml:trace>
  <inkml:trace contextRef="#ctx0" brushRef="#br0" timeOffset="2862.5239">6224 1399 1399 0,'0'0'247'0,"0"0"-202"0,0 0-26 16,0 0 9-16,0 0 15 0,0 0 14 0,28 10-3 16,-7-13-6-16,4-5-15 0,8 0-10 0,1-2-8 15,2-3-6-15,-2 3-4 0,1-3-5 0,-1 2 3 16,1-4-7-16,0-2 5 0,-4-1-1 15,-6 2 2-15,-4 1 0 0,-21 15-9 0,23-31 25 16,-18 13-24-16,-5 0 19 0,-4-1-13 0,-4-1-2 16,-7 2-1-16,-2 0-5 0,-6 4 4 0,-4 2 2 15,-2 4 1-15,-2 6 3 0,-1 4 3 0,-1 7 0 16,-1 5 1-16,0 4-4 0,-2 8-2 16,2 4 0-16,2 4 0 0,1 5 0 0,1 1 0 15,4 2 0-15,4-1 0 0,5 1 0 16,9-7 0-16,5-2 0 0,8-6 0 0,6-6 0 15,7-1 0-15,7-6 0 0,5-4 0 0,7-4 0 16,9-5 0-16,2-4-36 0,11-2-5 0,-2-9-22 16,10 5-26-16,-10-24-147 0,25 21-187 0,-12-13-173 15,-10-3 34-15,3 11 562 0</inkml:trace>
  <inkml:trace contextRef="#ctx0" brushRef="#br0" timeOffset="3241.6281">6937 1185 1556 0,'0'0'104'0,"-26"24"-27"16,26-24-40-16,-26 28 28 0,14-11-38 0,-5-1 12 16,5 4 3-16,-3 0-13 0,3 2-1 0,1-1-12 15,0 6 4-15,-1-1-13 0,1 2-7 16,-1 0 0-16,4-5 0 0,2-1 0 0,2-5 0 16,4-17 0-16,0 29 0 0,0-29 0 0,0 0 0 15,11 22 0-15,-11-22 0 0,0 0 0 0,17 6 0 16,-17-6 0-16,18-11 0 0,-18 11 0 0,29-32 0 15,-10 11 0-15,-1-5 0 0,0 2 0 16,-1-1 0-16,-1-2 0 0,1-2 0 0,0 1 0 16,0-2 0-16,1 0 0 0,2-2 0 15,0-2 0-15,1 3 0 0,1 4 0 0,-4 6 0 16,-18 21 0-16,29-27 0 0,-29 27 0 0,21-10 0 16,-21 10 0-16,0 0 0 0,23 9 0 0,-23-9 0 15,12 20 0-15,-7-2 0 0,0 4 0 0,-3 2 0 16,0 4 0-16,-1 1 0 0,-1 0 0 0,0 4 0 15,1-4 0-15,0 0 0 0,3-4 0 16,0-4 0-16,4 1-10 0,-8-22-53 0,18 36-28 16,-18-36-49-16,37 34-135 0,-37-34-334 0,28 17 22 15,-1-6 316-15</inkml:trace>
  <inkml:trace contextRef="#ctx0" brushRef="#br0" timeOffset="3726.0884">7836 493 1095 0,'0'0'110'0,"0"0"-23"0,0 0-15 16,-23 22 3-16,17 0-4 0,-8 6 2 15,6 13-2-15,-6 5-8 0,6 7-22 16,-4 4 1-16,7 0-20 0,-2 3-7 0,5-1 8 16,-1 2-21-16,3 1 12 0,0 2-15 0,3 0-6 15,2-4 18-15,-1 0-21 0,1-7 16 0,1-1-3 16,-1-4-13-16,1-6 8 0,0-3-15 0,1-7-1 15,5-1-43-15,-9-12-22 0,12 13-43 0,-15-32-55 16,13 29-67-16,-13-29-145 0,0 0-84 16,0 0 216-16</inkml:trace>
  <inkml:trace contextRef="#ctx0" brushRef="#br0" timeOffset="4085.4491">7428 1173 1435 0,'0'0'391'0,"0"0"-356"16,0 0-30-16,0 0-7 0,0 0 4 0,0 0 11 16,0 0 5-16,23 15 4 0,-23-15-5 0,35 4-4 15,-12-4-9-15,4 2 0 0,3-4-2 0,5 2-5 16,1-2 3-16,3 1-2 0,0-4 0 0,1 3 1 16,0-2 0-16,0 0 1 0,2-1 0 0,-4 1 2 15,1 0-6-15,-2-1 0 0,-1 0-2 0,-2 3-3 16,-1-3-3-16,-4 1-3 15,-4 3-1-15,-3-1 2 0,-22 2 7 0,28-1 2 16,-28 1 4-16,0 0-1 0,0 0 1 0,0 0 2 16,0 0-1-16,0 0 1 0,3 23 1 0,-10-6-4 15,-3 3-19-15,-2 4 31 0,-1 4-25 0,-3 2 27 16,0 2 1-16,-2 5-10 0,0 3 8 0,2-4-10 16,1 2 6-16,4-7-10 0,4 0 5 15,5-5-8-15,2-3-1 0,6-2-13 0,0-4-18 16,7 0-15-16,-13-17-17 0,34 20-47 0,-34-20-80 15,49-14-203-15,-24-1-152 0,-2-14 135 0,13 12 417 16</inkml:trace>
  <inkml:trace contextRef="#ctx0" brushRef="#br0" timeOffset="4226.0722">8094 796 1608 0,'0'0'155'0,"-33"-17"-86"0,16 11-40 16,17 6-15-16,-21-6-6 0,21 6-7 0,0 0-8 15,0 0-20-15,0 0-19 0,0 0-26 0,0 0-22 16,43 9-49-16,-24-10-91 0,22 7-321 0,1 15 44 16,-3-4 317-16</inkml:trace>
  <inkml:trace contextRef="#ctx0" brushRef="#br0" timeOffset="4632.332">8809 1273 1371 0,'-34'-13'44'0,"17"11"-15"0,-5-8 14 16,4 8 7-16,-10-3 10 0,6 4 1 0,-8 1-5 15,4 6 1-15,-4 1-12 0,2 7-1 0,-4 2-10 16,2 5 4-16,-4 3-12 0,2 5 7 0,1 0-12 16,4 1 2-16,5-3-14 0,4-2-6 0,6-2-3 15,6-2 0-15,4-2 0 0,2-19 0 0,11 28 0 16,-11-28 0-16,32 19 0 0,-8-13 0 15,8-3 0-15,4-8 0 0,6-5 0 16,1-7 0-16,2-5 0 0,3-4 0 0,-3-4 0 16,-1-2 0-16,-7 0 0 0,-3 0 0 0,-6 2 0 15,-6 1 0-15,-4 5 0 0,-7-1 0 0,-4 4 0 16,-4 3 0-16,-3 18 0 0,-2-23 0 0,2 23 0 16,0 0 0-16,-21-4 0 0,21 4 0 0,-24 18 0 15,8-1 0-15,-1 6 0 0,1 4 0 0,-1 0 0 16,4 4 0-16,2-7 0 0,3 2 0 15,7-3 0-15,2-3 0 0,9-2-6 0,-10-18-11 16,37 18-4-16,-12-17-5 0,10-4-9 0,2-9-14 16,9-4-20-16,-3-18-50 0,15 7-66 15,-19-23-76-15,25 8-147 0,-5 3-103 0,-14-12 172 16,17 13 339-16</inkml:trace>
  <inkml:trace contextRef="#ctx0" brushRef="#br0" timeOffset="4804.2225">9488 528 1832 0,'0'0'115'0,"-34"38"-51"0,16-5-28 16,-5 9-36-16,3 8 0 0,-7 3 0 0,-1 12 0 16,0-2 0-16,-1 5 0 0,5-2 0 0,3 1 0 15,5-3 0-15,5-3 0 0,7-5 0 0,5-4 0 16,4-7 0-16,2-6 0 16,8-2-38-16,-6-12-59 0,14 12-82 0,-23-37-156 15,19 30-295-15,-2-11 41 0,-17-19 411 0</inkml:trace>
  <inkml:trace contextRef="#ctx0" brushRef="#br0" timeOffset="5288.5983">10202 813 950 0,'0'0'164'0,"-4"28"-90"15,4-28-10-15,-13 35-1 0,10-9 18 0,-6 2-14 16,6 5-2-16,-7 4-16 0,7 7 0 15,-4 2-13-15,4 6-26 0,-2 0 23 0,4 0-36 16,1-3 17-16,2 2 1 0,2-6-17 0,2-3 10 16,4-3-12-16,1-7 7 0,5-4-11 0,1-5-4 15,6-1-29-15,-6-11-20 0,8 3-22 0,-25-14-23 16,43 3-51-16,-30-23-99 0,6-4-246 16,9 7 30-16,-16-21 435 0</inkml:trace>
  <inkml:trace contextRef="#ctx0" brushRef="#br0" timeOffset="5460.5376">10091 714 1671 0,'0'0'157'0,"0"0"-115"0,-13 18-28 16,13-18-13-16,0 0-4 0,0 0 2 16,24-5-23-16,-4 8 26 0,6 2-28 0,10-1 23 15,4-2 2-15,5-2-1 0,2 0 2 0,5 0-7 16,-2-6-23-16,7 4-33 0,-9-4-30 15,11-4-143-15,-22 10-125 0,-2 5-129 0,7 10-13 16,-28 5 460-16</inkml:trace>
  <inkml:trace contextRef="#ctx0" brushRef="#br0" timeOffset="5647.9856">9990 1298 1515 0,'0'0'288'0,"-11"17"-274"15,11-17-17-15,19 1 0 0,0-4 4 0,5-3 3 16,8-3 4-16,7-5 0 0,8-3-4 16,7 0 2-16,4-4 21 0,5 0-29 15,1-1 27-15,0 3-44 0,-6 0-13 0,1 5-35 16,-12-5-44-16,7 12-65 0,-25-13-109 0,12 8-247 16,-3 15 13-16,-21-6 369 0</inkml:trace>
  <inkml:trace contextRef="#ctx0" brushRef="#br0" timeOffset="6007.3472">10486 1336 1294 0,'-7'20'282'16,"7"-20"-269"-16,0 0-13 0,30-3 24 16,-4 4 17-16,0-5 8 0,9 1 3 0,-1-4-11 15,8 1-10-15,2-4-3 0,6 1-2 0,-1-4 2 16,3 1-5-16,-3-2-6 0,-6 1-8 15,-2-2-3-15,-5 1-7 0,-6-2 10 0,-4 0 23 16,-7 2-28-16,-19 14 29 0,25-29-27 0,-25 29-6 16,10-27 0-16,-10 27 0 0,-9-28 0 0,9 28 0 15,-28-26 0-15,7 12 0 0,-3 7 0 0,-1 1 0 16,-5 4 0-16,-1 4 0 0,-3 6 0 0,-2 7 0 16,-1 4 0-16,-2 4 0 0,-3 5 0 15,1 4 0-15,5 0 0 0,2 3 0 0,3 0 0 16,8-2 0-16,5 1 0 0,6-3 0 15,7-3 0-15,7 0 0 0,8-8 0 0,7 1 0 16,10-5 0-16,4-2 0 0,11-4-2 0,5-8-10 16,11-2-14-16,4-9-18 0,10-2-24 0,-5-9-42 15,17 10-59-15,-22-27-103 0,22 17-205 0,-11-4-59 16,-15-13 206-16</inkml:trace>
  <inkml:trace contextRef="#ctx0" brushRef="#br0" timeOffset="6366.7459">11613 1110 1441 0,'-35'1'318'0,"4"5"-249"0,-8-1-28 16,0 5-4-16,-5 0 5 0,4 5-8 0,-2 0-2 16,3 5-30-16,2 0 16 0,3 3-22 15,5-3 16-15,5 3-7 0,0 1-5 16,7 2 0-16,3-4 0 0,4 1 0 0,8 0 0 16,0-4 0-16,6 3 0 0,-4-22 0 0,21 29 0 15,-21-29 0-15,35 18 0 0,-12-13 0 0,4-4 0 16,3-5 0-16,2-5 0 0,2-5 0 0,1-5 0 15,1-4 0-15,-2-1 0 0,-2-2 0 0,-2-1 0 16,-5-1 0-16,-2 0 0 0,-2-2 0 16,-3 4 0-16,-1-3 0 0,-2 2 0 0,-3-1 0 15,0 1 0-15,-2 5 0 0,-3 5 0 0,-7 17 0 16,10-18 0-16,-10 18 0 0,0 0 0 16,0 0 0-16,0 0 0 0,-4 22 0 0,1 0 0 15,-1 8 0-15,-5 5 0 0,1 1 0 0,-3 3 0 16,1-1 0-16,2-2 0 0,3-4 0 0,5-2-15 15,3-6-18-15,10-3-12 0,-13-21-5 16,37 26-11-16,-14-27-23 0,16 6-43 0,-14-28-96 16,26 3-298-16,-7-4-23 0,-6-16 201 0</inkml:trace>
  <inkml:trace contextRef="#ctx0" brushRef="#br0" timeOffset="6569.854">12351 394 1885 0,'-32'22'60'0,"3"14"-31"0,-4 9 1 0,4 9 11 16,-4 8-39-16,4-1-2 0,0 0 0 0,4 3 0 15,1-3 0-15,8 3 0 0,3-4 0 0,3-3 0 16,4-1 0-16,2 0 0 0,4-3 0 0,0-6 0 16,4-5 0-16,-3-3-31 0,5-2-44 15,-3-5-23-15,11 7-80 0,-14-39-133 0,-8 33-293 16,9-16 38-16,-1-17 383 0</inkml:trace>
  <inkml:trace contextRef="#ctx0" brushRef="#br0" timeOffset="7074.6247">11802 1091 1768 0,'-5'25'86'0,"5"-25"-62"0,6 22-1 16,-6-22 12-16,27 19 12 0,-7-13-5 0,6 0-20 15,4-1-22-15,7-5 0 0,3-1 0 0,4-3 0 16,1-2 0-16,0-1 0 0,-3-1 0 0,-4 0 0 16,-2-2 0-16,-6 0 0 0,-3 1 0 15,-5 1 0-15,-5-1 0 0,-17 9 0 0,19-8 0 16,-19 8 0-16,0 0 0 0,0 0 0 0,0 0 0 16,0 0 0-16,0 0 0 0,0 0 0 0,-17-8 0 15,17 8 0-15,0 0 0 0,-25 13 0 16,25-13 0-16,-26 30 0 0,9-7 0 0,-1 1 0 15,0 5 0-15,1 2 0 0,2-4 0 0,3 6 0 16,3-8 0-16,3 3 0 0,4-5 0 16,3-2 0-16,2-2 0 0,-3-19 0 0,13 27 0 15,-13-27 0-15,24 14 0 0,-7-11 0 0,4-5 0 16,2-4 0-16,6-6 0 0,4-3 0 0,5-8 0 16,2-4 0-16,-1-3 0 0,1-3 0 0,-4 3 0 15,-4 0 0-15,-4 1 0 0,-4-2 0 0,-2 1 0 16,-4 1 0-16,-3 2 0 0,-4 5 0 15,-5 3 0-15,-6 19 0 0,4-24 0 0,-4 24 0 16,0 0 0-16,0 0 0 0,-20 0 0 16,20 0 0-16,-24 29 0 0,8-6 0 0,-1 3 0 15,-1 3 0-15,2 1 0 0,0-1 0 0,3 0-24 16,2-3-38-16,5 0 18 0,0-3-7 0,7 2-12 16,-1-8-15-16,12 6-29 0,-12-23-15 0,27 27 10 15,-10-21 24-15,16 3-23 0,-8-12-58 16,18 0-163-16,3 5-117 0,-11-19 215 0</inkml:trace>
  <inkml:trace contextRef="#ctx0" brushRef="#br0" timeOffset="7414.3627">13228 1165 1157 0,'-28'4'283'16,"12"13"-153"-16,-15-5-23 0,12 9-49 0,-10-3 15 15,7 5-52-15,-5-2 16 0,6 4 1 0,2-3-17 16,3 7 1-16,3-2-15 0,3-2 4 0,3-1-8 15,3-3 4-15,2-2-8 0,2 0 5 0,0-19-5 16,4 31 3-16,-4-31-1 0,8 20-1 0,-8-20 0 16,0 0 1-16,0 0 1 0,0 0 2 15,0 0 5-15,18 6-1 0,-18-6 3 0,11-26-4 16,-3 3-2-16,2-4-8 0,1-1 3 16,0-2-6-16,1-1 5 0,-1-5-5 0,1 0 10 15,-1-3-7-15,0 2 9 0,0-2 17 0,0-1-19 16,0 2-2-16,-1-1-2 0,0 6 0 0,-2 9 0 15,-1 6 0-15,-7 18 0 0,0 0 0 0,9-18 0 16,-9 18 0-16,0 0 0 0,0 0 0 0,0 0 0 16,0 0 0-16,16 25 0 0,-16-25-7 15,25 15-28-15,-25-15-21 0,39 14-44 0,-39-14-54 16,54 9-102-16,-54-9-154 0,39-4-150 0,-8 13 92 16,-31-9 468-16</inkml:trace>
  <inkml:trace contextRef="#ctx0" brushRef="#br0" timeOffset="7761.1628">13388 1124 1420 0,'-23'13'135'15,"14"4"-65"-15,9-17-23 0,-15 29-5 0,15-29-6 16,-3 25-43-16,3-25 37 0,14 23-37 0,-14-23 37 16,31 17 5-16,-11-12-7 0,4 1 4 0,0-6-11 15,5-1 1-15,1-3-4 0,1-2-2 0,-2-1-4 16,-1-2-4-16,-3-3-2 0,-5 1 26 15,-3-4-24-15,-1-2 5 0,-16 17-13 16,26-32 0-16,-26 32 0 0,18-31 0 0,-18 31 0 16,1-32 0-16,-6 15 0 0,5 17 0 0,-15-29 0 15,15 29 0-15,-27-18 0 0,27 18-2 0,-35-3-1 16,13 7-1-16,-4 5 2 0,-1 5 4 0,-3 5-4 16,0 4 9-16,0 1-4 0,1 4-2 0,2 1-1 15,6 1-7-15,1-1 5 0,6 1-17 16,3-2 13-16,4-3 7 0,5 1-3 0,4-5 3 15,5-4-4-15,4 0 2 0,-11-17-6 0,34 21-6 16,-10-16-11-16,5-8-22 0,10 1-20 0,-5-17-58 16,23 13-127-16,-24-25-144 0,16 6-207 0,4 6 122 15,-15-18 480-15</inkml:trace>
  <inkml:trace contextRef="#ctx0" brushRef="#br0" timeOffset="8033.2001">14102 970 1688 0,'0'0'268'0,"-24"11"-209"0,7-5-27 0,-5 1-32 0,-1 3 0 15,-8 2 0-15,0 2 0 0,0 0 0 0,3 3 0 16,6-3 0-16,4 1 0 0,18-15 0 16,-24 25 0-16,24-25 0 0,-8 21 0 0,8-21 0 15,5 17 0-15,-5-17 0 0,0 0 0 16,28 19 0-16,-28-19 0 0,33 7 0 0,-13-7 0 16,-1-1 0-16,0 0 0 0,-1 3 0 0,-18-2 0 15,27 5 0-15,-27-5 0 0,21 6 0 0,-21-6 0 16,0 0 0-16,16 18 0 0,-16-18 0 0,5 18 0 15,-5-18 0-15,1 26 0 0,-1-26 0 0,-4 31 0 16,0-14 0-16,-4 0 0 0,1 1 0 0,-4 0 0 16,-1 0 0-16,-4-1 0 0,3 1-34 15,-6-5-40-15,19-13-43 0,-36 13-81 0,35 5-175 16,1-18-227-16,-36 5 36 0,36-5 478 16</inkml:trace>
  <inkml:trace contextRef="#ctx0" brushRef="#br0" timeOffset="8689.4254">15195 1057 1271 0,'0'0'110'15,"10"-18"-76"-15,-10 18-12 0,0 0 16 0,0 0 15 16,0-20 6-16,0 20-4 0,0 0-15 0,0 0-20 15,-17 0-13-15,17 0-7 0,-22 7 2 0,22-7 11 16,-33 19 7-16,17-2 16 0,-5 3 2 0,2 3 6 16,-4 3-5-16,4 3 2 0,-2 1 5 0,3 1-31 15,2 2 17-15,3-1-30 0,5-5 2 16,5 2 2-16,5-7-6 0,5 1 0 16,7-5 0-16,5-2 0 0,6-1 0 0,5-9 0 15,8-4 0-15,8-7 0 0,5-6 0 0,5-3 0 16,1-6 0-16,-5-1 0 0,-5-4 0 0,-9 0 0 15,-7 1 0-15,-8 0 0 0,-8 3 0 0,-7 1 0 16,-7-1 0-16,-4 0 0 0,-8-2 0 0,-6 2 0 16,-5 0 0-16,-6 2-9 0,-1 3 4 15,-5-2-8-15,0 2 1 0,1 3-4 0,0 1 0 16,5 2 5-16,7 5-5 0,21 5-6 0,-19-7-26 16,19 7-28-16,0 0-24 0,0 0-31 0,44-13-70 15,-21 5-140-15,13 6-184 0,19 6 35 0,-14-6 476 16</inkml:trace>
  <inkml:trace contextRef="#ctx0" brushRef="#br0" timeOffset="8970.6968">16281 580 1488 0,'-18'-29'114'0,"8"-10"-77"0,-1-1-40 16,2-1 12-16,-2 7 0 0,0-3-2 15,-1 6 34-15,1 8-2 0,-4 6 12 0,15 17-5 16,-29-2-18-16,11 10-9 0,-4 8-2 0,-1 10 3 16,-7 7 8-16,2 15 0 0,-6 13-3 15,2 9 2-15,-10 5-10 0,7 6-17 0,1-4 0 16,0 1 0-16,9-1 0 0,2-4 0 0,5-3 0 16,4-6 0-16,5-5 0 0,5-5 0 0,7-9 0 15,0-5-1-15,8-3-39 0,-1-8-15 16,7-1-28-16,-17-28-38 0,42 33-68 0,-42-33-108 15,30-4-273-15,-8 4 56 0,-22 0 338 0</inkml:trace>
  <inkml:trace contextRef="#ctx0" brushRef="#br0" timeOffset="9111.2924">15649 1165 1823 0,'-32'-2'137'0,"32"2"-79"15,0 0-29-15,0 0-29 0,0 0 0 0,0 0 0 16,0 0 0-16,0 0 0 0,22-10 0 0,4 3 0 15,10-1 0-15,9-3 0 0,12-1-21 0,-2-7-84 16,19 9-191-16,-4-9-362 0,-6 3 35 0,-1 7 280 16</inkml:trace>
  <inkml:trace contextRef="#ctx0" brushRef="#br0" timeOffset="9580.0626">17396 587 1353 0,'-15'16'142'0,"-19"-2"-97"0,1 9 1 16,-9 0 9-16,5 5 8 0,-11 2-9 15,6-2-13-15,-5 1-2 0,7 0-14 0,1-2 2 16,7 0-5-16,4-5-9 0,8-2-1 0,20-20-2 16,-16 23-8-16,16-23-2 0,9 17-6 0,-9-17 1 15,33 20 10-15,-5-13-10 0,7-2 13 0,7-4-5 16,6 0-2-16,3-1 2 0,1 0-2 15,1 3-1-15,-5-2-1 0,-2 2-1 0,-7 2 1 16,-8 1-1-16,-7 2 0 0,-24-8 8 0,24 19 2 16,-24-19 10-16,2 33 6 0,-10-9-8 0,-3 2-1 15,-8 3-13-15,-4 3-3 0,-8-3 14 0,0 0-13 16,-3-1 0-16,1-3 0 0,5-4 0 0,4-3 0 16,5-2 0-16,19-16 0 15,-19 16-16-15,19-16-21 0,0 0-23 0,0 0-22 16,0 0-26-16,27 2-33 0,10-6-117 0,-15-17-182 15,18-5-101-15,8 4 178 0</inkml:trace>
  <inkml:trace contextRef="#ctx0" brushRef="#br0" timeOffset="9798.8198">17979 568 1489 0,'0'0'264'0,"0"0"-192"15,0 0-37-15,-7 17-18 0,7-17 4 0,-20 38-9 16,4-7 1-16,-4 4 10 0,0 11-4 0,0-3 7 15,1 4-9-15,1 5-8 0,0 1 4 16,0-2-11-16,-2 2 6 0,2-3-10 0,3 0 3 16,2-2 7-16,6-10-10 0,2 0 4 0,4-7-2 15,4-3-12-15,2 0-6 0,5-6-17 16,0-5-7-16,4-1-10 0,-14-16-22 0,37 10-36 16,-37-10-66-16,49-18-222 0,-23 3-153 0,-3-10 21 15,9 11 482-15</inkml:trace>
  <inkml:trace contextRef="#ctx0" brushRef="#br0" timeOffset="9970.7735">17904 919 1712 0,'-41'12'162'0,"41"-12"-117"0,0 0-26 16,0 0-10-16,0 0-6 0,0 0-2 0,0 0-1 16,0 0 9-16,30 21-2 0,-9-19-2 0,6-3 4 15,4-3-9-15,3 1-2 0,2-7 0 0,3 3-25 16,-1-7-33-16,8 2-83 0,-19-12-150 0,17 7-331 15,-9 3 41-15,-6-2 337 0</inkml:trace>
  <inkml:trace contextRef="#ctx0" brushRef="#br0" timeOffset="10158.2074">18347 450 1831 0,'-29'17'56'0,"4"8"-34"0,-1 8-7 16,2 12 6-16,-3 7 7 0,3 1 23 15,-5 1-28-15,2 7-23 0,2-9 0 0,5 7 0 16,6-8 0-16,2-2 0 0,4 1 0 0,3-5 0 16,2-4 0-16,5-1-8 0,4-8-4 0,0 1-32 15,7-2 0-15,-1-9-40 0,14 7-61 0,-26-29-103 16,47 15-359-16,-16-9 52 0,-3-12 256 0</inkml:trace>
  <inkml:trace contextRef="#ctx0" brushRef="#br0" timeOffset="10736.3575">18705 720 1766 0,'-29'20'70'16,"2"3"-48"-16,-1 6 27 0,3 9-7 0,-5-2-6 15,2 1 4-15,-1 0-18 0,4-1-22 0,-1 1 0 16,3 1 0-16,2-3 0 0,5-2 0 0,3-7 0 15,3-2 0-15,4-3 0 0,1-3 0 0,5-18 0 16,3 22 0-16,-3-22 0 0,0 0 0 0,0 0 0 16,17 16 0-16,-17-16 0 0,0 0 0 15,29-22 0-15,-14 3 0 0,4-4 0 16,-1-6 0-16,2-2 0 0,-2 3 0 0,-2-2 0 16,-2-1 0-16,0 1 0 0,-4-4-7 0,-1 1-7 15,-3-6-15-15,3-1 5 0,-4-3-10 0,0 4-25 16,1 3 44-16,0 7-3 0,-1 6 16 0,-5 23 31 15,8-24-22-15,-8 24 4 0,0 0-3 0,0 0 6 16,0 0-8-16,3 18 5 0,-3-18 9 16,4 29 11-16,0-7-12 0,-3-3 3 0,4 4-12 15,-2-1-11-15,3-2 11 0,2 2-9 0,2 0 3 16,1-3-4-16,-11-19-1 0,27 27 2 16,-27-27-1-16,32 16 0 0,-10-13 0 0,0-4 0 15,0 1 0-15,1-10 0 0,0 1 0 0,-1-2 0 16,-1-3 0-16,0 2 0 0,-1-2 0 0,0-12 0 15,0 2 0-15,0-4 0 0,-2 3 0 16,-3 7 0-16,-2-1 0 0,-1 2 0 0,-3-3 0 16,-9 20 0-16,17-30 0 0,-17 30 0 0,0 0 0 15,0 0 0-15,0 0 0 0,0 0 0 0,0 0 0 16,5 18 0-16,-10 8 0 0,-4 1 0 0,-2 13 0 16,-2-1 0-16,-2 7 0 0,1 4 0 0,-1-8 0 15,5 0 0-15,0-2 0 0,3-4 0 16,5 1 0-16,4-5-6 0,6-1-30 15,6-4-5-15,1-5-48 0,13 4-61 0,-28-26-175 16,41 15-303-16,-8-8 64 0,-1-9 357 0</inkml:trace>
  <inkml:trace contextRef="#ctx0" brushRef="#br0" timeOffset="10892.5841">19404 1173 1859 0,'-35'12'188'0,"8"-8"-188"0,4-3 0 15,2 3 0-15,4-2 0 0,0-1 0 0,17-1 0 16,-26-2 0-16,26 2 0 0,-20-4-72 0,20 4-111 16,-33 9-413-16,15-3-53 0,-4 2 103 15</inkml:trace>
  <inkml:trace contextRef="#ctx0" brushRef="#br0" timeOffset="11064.4904">18210 1531 1926 0,'0'0'97'15,"0"0"-73"-15,15-28-24 0,-15 28 0 0,8-26 0 16,-8 26 0-16,7-26-6 0,-7 26-24 0,6-28-34 16,-6 28-74-16,-3-33-185 0,3 33-317 15,-5-17 47-15,5 17 341 0</inkml:trace>
  <inkml:trace contextRef="#ctx0" brushRef="#br0" timeOffset="11220.7114">17395 1582 2002 0,'0'0'45'0,"0"0"-45"15,14-19 0-15,-14 19 0 0,30-30 0 0,-12 15 0 16,4 0-9-16,-4-7-83 0,14 18-176 0,-4-18-381 15,0 5 6-15,-4 4 258 16</inkml:trace>
  <inkml:trace contextRef="#ctx0" brushRef="#br1" timeOffset="15605.6478">1885 2378 299 0,'47'-2'90'15,"3"-4"-25"-15,4 3-19 0,3-1-2 0,2 0 3 16,2 2 5-16,5 0-1 0,1 2-3 16,2 0-12-16,4 1-10 0,0 1-8 0,4 2-3 15,0 0-1-15,7-1 1 0,1 0 1 16,3 1-3-16,2-2-5 0,5 0-1 0,-2-2 0 15,11-2 6-15,2-2 6 0,4-1 3 0,5-2 0 16,5 0-3-16,2-2-4 0,3 0-5 0,6-2-2 16,4 1-3-16,4 0 0 0,2 1 0 0,5-2 6 15,0 2 3-15,2-2 4 0,5 5-2 0,-3-2 1 16,4 3-3-16,1 0 1 0,3 2-2 16,0 0-3-16,4 2-3 0,1 0-1 0,2-1-2 15,3 2 0-15,3 2 0 0,2-2-1 16,3-2 5-16,1 0 4 0,5 1 3 0,4-4 5 15,8 1-5-15,-1-2-1 0,6 0-7 0,7-1-3 16,4-1-2-16,7 0 0 0,2-1-3 0,-2 0 6 16,1 1 4-16,5-2 5 0,-2 3 0 0,2 0-2 15,0 2-5-15,-3 0 4 0,5 1 2 16,-2 1 3-16,2 0-2 0,1 1 1 0,0 1-3 16,-6 1-2-16,-3 2 1 0,-4-1-3 0,-3 2 0 15,7-3 1-15,4 1 1 0,-1-2-1 0,6-2 1 16,-2-2 1-16,3 1 1 0,2-4 1 0,5 0-2 15,-2-3 1-15,1-4-4 0,-4-2 4 0,-5 1-6 16,0-3 8-16,1 7-1 0,0-1-27 16,4 1 42-16,-6-1-43 0,-5 1 39 15,-12-1-8-15,-3 3-7 0,-6 1 2 0,-6 3-9 16,-7 0-1-16,-9 4 0 0,-9-1-1 0,-2 2 2 16,-6 0-3-16,-4 1 1 0,-8 0 0 0,-6-1 0 15,-7-1 1-15,-8 0-2 0,-8-2 1 0,-10 1-10 16,-11-2 0-16,-11 0-17 0,-10 3-31 0,-20-9-38 15,-3 14-81-15,-34-21-178 0,-18 18-133 16,21-14 7-16,-42-8 477 0</inkml:trace>
  <inkml:trace contextRef="#ctx0" brushRef="#br1" timeOffset="16806.6977">2869 2940 1131 0,'0'0'-34'0,"-28"-2"-12"0,28 2 0 16,-41 14 7-16,13 2 28 0,-3 8 32 0,-9 3 23 15,1 14 41-15,-13-5 23 0,8 18 20 16,-16-5 2-16,14 17-38 0,-11-4 2 0,11 12-34 16,-4-5-17-16,11 4 4 0,4-4-30 0,11-2 3 15,11-5-19-15,9-8 6 0,10-2 0 16,9-5-24-16,9-3 25 0,8-4-29 0,7-5 1 16,5-7-10-16,9-2-27 0,1-15-21 0,17 6-38 15,-10-23-42-15,23 13-75 0,-18-23-92 0,8-1-155 16,10 10 149-16,-20-23 331 0</inkml:trace>
  <inkml:trace contextRef="#ctx0" brushRef="#br1" timeOffset="17168.2848">3321 3646 1317 0,'-35'-8'61'0,"13"1"-14"0,22 7-1 0,-34-3 5 15,34 3-3-15,-26 6-11 0,26-6-7 0,-23 21-10 16,16-4 1-16,-3 3-7 0,4 6 6 0,-1 3-8 15,2 3 5-15,-1 2-8 0,2 1-13 16,2 0 24-16,2 0-29 0,0-2 31 0,2 0-6 16,-1-6-8-16,2-1 6 0,0-3-12 0,1-5 1 15,-4-18-1-15,9 24 3 0,-9-24-3 0,0 0 1 16,0 0-1-16,0 0 1 0,18 5 5 0,-18-5 4 16,13-18 7-16,-3 1-2 0,1-7 3 0,2-5-9 15,1-5 1-15,-2-2-6 0,0-1-5 0,-1 3 23 16,-4 1-18-16,-1 1 22 0,-3 3-10 15,-2 0-9-15,-1 1 1 0,0 3-7 16,-1-1 1-16,1 4-6 0,0 1 3 0,1 3-3 16,-1 18 2-16,8-29-2 0,-8 29-3 0,19-26-8 15,-19 26-6-15,33-20-11 0,-9 14-8 0,0-4-9 16,9 6-16-16,-5-6-17 0,12 8-22 0,-11-12-36 16,19 19-62-16,-20-20-95 0,11 10-213 0,2 9 52 15,-13-15 409-15</inkml:trace>
  <inkml:trace contextRef="#ctx0" brushRef="#br1" timeOffset="17530.7514">3705 3745 1136 0,'-19'16'71'0,"10"7"-26"0,-2-5-14 16,10 3 8-16,1-21-8 0,4 32 3 16,-4-32 14-16,20 26-22 0,-20-26 15 0,39 17-23 15,-16-17 26-15,10 2-8 0,-1-9 5 0,7 3 37 16,-4-8-40-16,5 3 26 0,-4-10-13 0,2 0-23 15,1-3-3-15,0-1-10 0,-5 2-3 0,-3 1-8 16,-11 2 5-16,-20 18 2 0,24-29 12 0,-24 29-1 16,1-24 3-16,-1 24-24 0,-11-23-1 0,11 23 0 15,-23-19 0-15,6 10 0 0,-2 5 0 16,-1 4 0-16,-5 5 0 0,0 5 0 0,-2 4 0 16,-1 5 0-16,3 2 0 0,-1 4 0 0,3 2 0 15,2 2 0-15,2 2 0 0,2-1 0 0,3-1 0 16,6-1-6-16,5-2 12 0,5 0-17 15,5-3 17-15,4-3-7 0,7-3-6 0,3-4-1 16,8-3-9-16,4-6-8 0,11-3-8 16,2-9-12-16,15-1-9 0,-1-13-31 0,22 11-50 15,-7-24-55-15,31 18-194 0,-6-13-168 0,-8-13 63 16,4 15 473-16</inkml:trace>
  <inkml:trace contextRef="#ctx0" brushRef="#br1" timeOffset="17718.2074">5067 2953 1101 0,'-23'-26'172'0,"-19"-11"-46"16,11 20-19-16,-11-3-6 0,10 19-20 0,-8 1-24 15,7 14-15-15,-1 7-19 0,4 10 3 0,-1 7-9 16,4 6 7-16,1 8-13 0,4 4 6 0,1 6-13 16,5 3-6-16,4 4 17 0,5 4-20 0,4 2 15 15,5 2-3-15,5-1-17 0,5-3 15 0,5-2-21 16,1-8-14-16,6-3 2 0,-5-9-56 15,10 6-39-15,-15-28-118 0,18 3-356 0,-11-3 43 16,-21-29 299-16</inkml:trace>
  <inkml:trace contextRef="#ctx0" brushRef="#br1" timeOffset="17890.1406">4577 3660 1810 0,'-29'0'73'0,"29"0"-56"0,0 0-17 0,0 0-3 16,18 6 0-16,-18-6 3 0,39 6-3 0,-11-8-17 16,10 5-32-16,0-13-52 0,20 16-107 0,-20-20-252 15,16 8-107-15,2 4 100 0</inkml:trace>
  <inkml:trace contextRef="#ctx0" brushRef="#br1" timeOffset="18046.3828">5376 3953 2019 0,'-27'19'28'0,"3"-7"-28"0,5-1 0 16,19-11 0-16,-26 8 0 0,26-8 0 0,0 0 0 15,-18 0 0-15,18 0 0 0,0 0 0 16,0 0 0-16,5-18-94 0,-16-11-344 0,11 29-253 16,21-32 49-16,-12 9 461 0</inkml:trace>
  <inkml:trace contextRef="#ctx0" brushRef="#br2" timeOffset="21576.1836">5881 3275 948 0,'-4'-24'105'0,"4"24"-12"0,0 0 0 16,0 0 0-16,0 0-21 0,0 0 11 0,0 0-42 15,0 0 3-15,0 0-15 0,0 0-10 0,0 0 12 16,-11 17-39-16,11-17 36 0,-8 32-33 0,2-10 13 16,1 4 6-16,0 3-9 0,3 3 8 15,-2 2-9-15,3 1 6 0,-2 3-10 0,1 0 7 16,1 3-12-16,-1 2 10 0,2 2-11 0,0-1 10 16,0 3-10-16,-2-2 9 0,0-1 10 15,-1-2-27-15,1-6 26 0,0-2-26 0,1-8 11 16,1-8 5-16,0-18-3 0,0 18 2 0,0-18 2 15,0 0 2-15,0 0 4 0,0 0 0 0,3-28 1 16,-1 6-6-16,1-9 2 0,0-8 9 0,3-3-27 16,0-2 26-16,3 0-26 0,-1 0 9 0,2 0 8 15,-1 0-8-15,0-2 10 0,1-1-11 0,-1-2 11 16,-1-2-10-16,2 3 9 16,-3 0-11-16,3 1-8 0,1 3 22 0,1 2-23 0,1 4 27 15,2 4-5-15,0 4-5 0,0 5 7 0,0 3-5 16,-15 22 3-16,34-27-4 0,-34 27-1 0,34-7-1 15,-34 7-1-15,30 7-1 0,-30-7-1 16,25 22 3-16,-16-3-5 0,1 3 5 0,-2 5-4 16,-4 3 5-16,0 1-6 0,-3 3-9 15,-3 1 27-15,-2 0-27 0,-1 1 27 0,-2 0-11 16,-3 0-8-16,-1-1 8 0,-3 1-9 0,-2-2 10 16,-2 0-8-16,-2-2 6 0,0-3-4 0,0-5 3 15,1-4-3-15,2-3 4 0,-2-2-4 0,2-3 5 16,17-12-4-16,-29 19 2 0,29-19 2 0,-22 11 5 15,22-11 2-15,0 0 1 0,0 0-4 0,-17 7-4 16,17-7-5-16,0 0-1 0,0 0-1 16,0 0 3-16,12 25 1 0,-12-25 2 0,21 35-4 15,-8-16 4-15,2 2-6 0,2 0-12 16,1-1 28-16,2-2-28 0,2-2 29 0,3-3-15 16,3-3-13-16,3-4-12 0,5 1-32 0,-2-14-30 0,11 10-35 15,-12-23-52-15,22 17-138 0,-12-11-214 16,-2-12 46-16,8 17 415 0</inkml:trace>
  <inkml:trace contextRef="#ctx0" brushRef="#br2" timeOffset="21923.107">6425 3654 1555 0,'-18'12'62'0,"-2"-5"-30"15,20-7-1-15,-24 17 1 0,24-17-1 16,-7 17-13-16,7-17-5 0,8 18-7 0,-8-18 2 15,26 19 1-15,-5-10 4 0,3-6 3 0,6-1-3 16,4-5-3-16,2-3-4 0,4-4-3 0,2-2-2 16,-1-3 2-16,0-1-4 0,-4-2 4 0,-3-2-3 15,-6 2 3-15,-3-1-4 0,-5 0 5 0,-3 0 0 16,-6 1 8-16,-11 18 2 0,10-30 6 0,-10 30-4 16,-10-24-1-16,10 24-7 0,-29-21-3 15,8 15-3-15,-2 3-1 0,-4 3 0 0,-1 3 0 16,-1 6-1-16,-1 3 0 0,-1 6 3 0,1 2-2 15,-1 7 6-15,1 1-3 0,2 2 3 16,2-1-6-16,6-1 4 0,4-1-6 0,5-2 3 16,5-3-6-16,5-1 4 0,8-1-5 0,4-2 1 15,7-1-11-15,5-4-5 0,10-2-20 16,4-8-14-16,12 4-43 0,-2-17-33 0,22 15-55 16,-15-24-76-16,22 10-160 0,-3 3-86 0,-12-17 253 15</inkml:trace>
  <inkml:trace contextRef="#ctx0" brushRef="#br2" timeOffset="22266.8454">7242 3545 1598 0,'-45'2'91'0,"8"10"-29"0,-4-2-6 16,7 7 2-16,-4 0-13 0,7 4-6 0,-1 2-14 16,5 0-4-16,5 2-11 0,6-2 0 0,7-3-8 15,5 1 1-15,5-2-3 0,5-1 2 0,-6-18-2 16,32 30 4-16,-8-20-2 0,8-3 1 0,4-4 0 15,6-4 1-15,2-9 3 0,-2-5-5 0,4-5-2 16,-2-7 0-16,0-4 0 0,1-3 0 16,-6-6 0-16,0-1 0 0,-4-4 0 0,-3 0 0 15,-6-1 0-15,-1 0 0 0,-6 3 0 0,-2-1 0 16,-3 2 0-16,-3 1 0 0,-3 0 0 0,-2 2 0 16,-3 3 0-16,-5 6 0 0,-1 7 0 15,3 23 0-15,-12-25 0 0,12 25 0 0,0 0 0 16,-22 7 0-16,22-7 0 0,-22 37 0 15,7-4 0-15,1 7 0 0,-3 6 0 0,-2 7 0 16,1 4 0-16,0 1 0 0,4 0 0 0,1-5 0 16,11-1-54-16,2-10-33 0,18 9-81 0,-14-28-125 15,28 12-309-15,0-6 12 0,4-11 338 0</inkml:trace>
  <inkml:trace contextRef="#ctx0" brushRef="#br2" timeOffset="22954.3775">8610 3085 933 0,'-6'-24'75'0,"6"24"-2"0,-9-36 28 16,9 36 9-16,-6-19 0 0,6 19-14 0,0 0-20 15,0 0-21-15,0 0-22 0,0 0-12 0,-12 22-7 16,10-1 8-16,-6 7 3 0,3 8 11 0,-2 5-8 16,1 6-8-16,-1 3 18 0,1 3-24 15,-2 1 20-15,1 3-7 0,0-4-14 0,0 4 11 16,-1-2-16-16,2-1 9 0,0-3-10 0,0-4 5 16,0-5-6-16,0-3 2 0,0-5-7 0,1-5-7 15,2-6 20-15,0-4-21 0,3-19 16 16,-3 22-9-16,3-22 0 0,0 0 0 0,0 0 0 15,0 0 0-15,0 0 0 0,0 0 0 0,0 0 0 16,11-25 0-16,-2 7 0 0,1-7 0 16,1-2 0-16,1-1 0 0,1-1 0 0,0 1 0 15,1 1 0-15,0 3 0 0,1 1 0 0,1 1 0 16,1 4 0-16,2 4 0 0,1 2 0 0,-1 3 0 16,1 4 0-16,-2 4 0 0,1 5 0 0,1 3 0 15,-1 3 0-15,1 3 0 0,-1 3 0 0,-1 1 0 16,-1 2 0-16,-2 3 0 0,-2 1 0 15,-3 0 0-15,-4 1 0 0,-2 1 0 16,-7-1 0-16,-1 2-4 0,-7-3 8 0,-4 1-4 16,-4-2 0-16,-5-2 0 0,-5 1 0 0,-2-3 0 15,-3-1 0-15,-2-4 0 0,2-3 0 0,0-4 0 16,4-2 0-16,1-4-8 0,3-3-3 0,4-2-5 16,22 5-7-16,-28-17-16 0,28 17-18 0,-11-25-43 15,11 25-54-15,8-36-112 0,17 19-334 16,-3-1 48-16,1-8 332 0</inkml:trace>
  <inkml:trace contextRef="#ctx0" brushRef="#br2" timeOffset="23667.6298">9206 3632 1331 0,'0'0'283'0,"0"0"-210"15,0 0-20-15,-25-21 0 0,25 21-9 0,-25-5-15 16,25 5-6-16,-34 3-4 0,17 0-2 0,0 3-1 15,0 4 0-15,0 1-2 0,0 4 0 0,0 0-3 16,0 5 3-16,0 1-2 0,1 4 3 0,1 0-5 16,3 3-10-16,-1 1 0 0,4 0 0 0,2-1 0 15,5-1 0-15,4-2 0 0,4-2 0 16,6-4 0-16,3-1 0 0,3-5 0 0,3-1 0 16,2-7 0-16,5-3 0 0,2-6 0 0,4-6 0 15,4-5 0-15,1-6 0 0,1-4 0 16,3-4 0-16,-5-5 0 0,0-1 0 0,-6 0 0 15,-5-2 0-15,-6 1 0 0,-2 1 0 16,-6-1 0-16,-4-1 0 16,-6 2 0-16,-6 0 0 0,-7 3 0 0,-7 4 0 15,-4 5 0-15,-2 3 0 0,-4 6 0 16,-1 4 0-16,-1 7 0 0,0 3 0 16,0 7 0-16,1 1 0 0,2 6 0 0,6 1 0 15,1 2 0-15,7 1 0 0,6-1 0 0,5 3 0 16,8-2 0-16,7-1 0 0,7-2 0 0,7-2 0 15,8-5 0-15,6-3 0 0,7-3 0 0,2-3 0 16,2-4 0-16,0 0 0 0,-2-2 0 16,2-1 0-16,2-2 0 0,-1-1 0 0,-2-2 0 15,-2 0 0-15,-9-1 0 0,-6 2 0 0,-12 1 0 16,-23 11 0-16,25-13 0 0,-25 13 0 0,0 0 0 16,0 0 0-16,-16-22 0 0,16 22 0 0,-29-8 0 15,8 9 0-15,-6 3 0 0,-2 5 0 0,-6 6 0 16,0 5 0-16,-2 6 0 0,2 5 0 15,-2 4 0-15,3 3 0 0,1 3 0 16,6-1 0-16,3 0 0 0,9-3 0 0,6-2 0 16,5-3 0-16,9-5 0 0,7 1 0 0,7-4 0 15,3-4 0-15,8-6 0 0,2-5 0 0,7-7 0 16,2-4 0-16,4-8 0 0,-1-4 0 0,3-9 0 16,-3-4 0-16,-3-3 0 0,-3-3 0 0,-8-2 0 15,-3 0 0-15,-9 1 0 0,-6 0 0 0,-4 2 0 16,-7-2 0-16,-5 2 0 0,-5 2 0 15,-6-1 0-15,-3 4 0 0,-2 2 0 0,0 3 0 16,-1 7 0-16,0 3 0 0,3 5 0 0,0 3 0 16,18 4 0-16,-28 2 0 0,28-2 0 15,0 0 0-15,-17 14 0 0,17-14 0 0,3 18 0 16,-3-18-33-16,20 23-37 0,-20-23-48 0,46 23-124 16,-46-23-379-16,44 5 14 0,-12-5 252 15</inkml:trace>
  <inkml:trace contextRef="#ctx0" brushRef="#br2" timeOffset="23886.3864">10394 2886 1681 0,'0'0'97'0,"-24"-6"-58"16,24 6-3-16,-33 7 0 0,16 7-2 16,-1 7-9-16,2 8 2 0,-1 6-3 0,5 7 1 15,-1 7-11-15,5 6-5 0,1 6-9 0,-1 5 0 16,3 2 0-16,1 2 0 0,0-2 0 0,1-3 0 15,5-3 0-15,1-5 0 0,3-4 0 0,3-8-6 16,2-3-31-16,-1-8-5 0,4 0-10 0,-4-16-67 16,15 11-57-16,-25-29-172 0,32 3-260 15,-5-1 61-15,-5-22 436 0</inkml:trace>
  <inkml:trace contextRef="#ctx0" brushRef="#br2" timeOffset="24089.5174">10485 3323 1648 0,'0'0'174'16,"-42"23"-100"-16,12-5-9 0,-1 1-17 16,3 5-10-16,0 0-38 0,2 3 0 0,3-2 0 15,4 2 0-15,5-3 0 0,7 0 0 0,3-3 0 16,8-2 0-16,3-1 0 0,-7-18 0 0,28 29 0 16,-7-18 0-16,5-1 0 0,3-6 0 0,6-1 0 15,-1-3 0-15,5-1 0 0,1-5-20 0,3 3-54 16,-4-8-42-16,13 16-113 0,-24-18-288 15,17 4-84-15,-3 1 112 0</inkml:trace>
  <inkml:trace contextRef="#ctx0" brushRef="#br2" timeOffset="24214.5641">10917 3604 1290 0,'-28'12'177'16,"15"15"-94"-16,-11-4-23 0,7 8-5 0,-7-1-28 15,5 3-6-15,-1 1-16 0,3-2 3 16,4 0 9-16,2-2-33 0,4-1 5 0,-3-9-81 15,20 17-233-15,-13-16-239 0,2-5-7 0,8 4 408 16</inkml:trace>
  <inkml:trace contextRef="#ctx0" brushRef="#br2" timeOffset="24933.2863">11578 3165 1060 0,'-2'-29'137'16,"2"29"-14"-16,4-33-10 0,-4 33-12 0,0 0-13 16,0 0-18-16,0 0-15 0,0 0-16 0,-20-7-10 15,20 7-2-15,0 0 0 0,-20 30 2 0,9-13-2 16,2 6 2-16,-2 1-4 0,4 8-12 0,-2 2 18 15,2 6-23-15,0 4 8 0,1 3-16 0,-2 3 0 16,2 1 0-16,-1-3 0 16,1 2 0-16,-3-5 0 0,5-4 0 0,-1-5 0 15,1-5 0-15,3-4 0 0,1-4 0 0,0-23 0 16,3 29 0-16,-3-29 0 0,0 0 0 0,0 0 0 16,0 0 0-16,0 0 0 0,0 0 0 0,22-18 0 15,-13-5 0-15,2-7 0 0,-3-4 0 0,1-3 0 16,-2 1 0-16,-1-2 0 0,0-1 0 15,0-2 0-15,0-3 0 0,1 1 0 0,-1-5 0 16,1-1 0-16,1-3 0 0,2 1 0 0,2 3 0 16,3 3 0-16,2 5 0 0,2 10 0 0,2 6 0 15,0 5 0-15,4 6 0 0,1 5 0 0,2 2 0 16,0 6 0-16,0 2 0 0,-2 5 0 16,2 4 0-16,-3 3 0 0,-3 2 0 0,-2 4 0 15,-1 2 0-15,-5 1 0 0,0 1 0 16,-6 1 0-16,-3 2 0 0,-4 1 0 0,-5 1 0 15,-4-2 0-15,-5 2 0 0,-6-1 0 0,-5 0 0 16,-4 0 0-16,-2-4 0 0,-4-1 0 0,-2-2 0 16,0-3 0-16,-1-1 0 0,2-4 0 0,1-1 0 15,4-3 0-15,3-3 0 0,7-2 0 0,20-4 0 16,-19 3-25-16,19-3-24 0,0 0-17 0,7-20-29 16,14 18-27-16,-5-20-52 0,28 25-94 15,-19-13-210-15,16-4-32 0,11 11 251 0</inkml:trace>
  <inkml:trace contextRef="#ctx0" brushRef="#br2" timeOffset="25330.2518">12336 3442 1234 0,'-33'-12'120'0,"33"12"-43"0,-23 1-1 16,23-1-7-16,-28 2-15 0,28-2-7 0,-31 8-5 15,31-8 1-15,-33 12-7 0,33-12-4 16,-32 17-2-16,32-17 3 0,-36 25-4 0,16-8 5 15,0 0-5-15,0 2 4 0,-1 2-6 0,3 1-25 16,-1-2-2-16,3 1 0 0,2-2 0 0,14-19 0 16,-17 30 0-16,17-30 0 0,-2 21 0 15,2-21 0-15,0 0 0 0,24 20 0 0,-7-18 0 16,6-5 0-16,5-3 0 0,3-3 0 0,4-5 0 16,-2-2 0-16,1 0 0 0,-4-4 0 0,1 1 0 15,-4-2 0-15,-3 2 0 0,-5 0 0 0,-3 0 0 16,-16 19 0-16,18-27 0 0,-18 27 0 0,4-21 0 15,-4 21 0-15,0 0 0 16,-11-17 0-16,11 17 0 0,0 0 0 0,-21 3 0 16,21-3 0-16,-20 16 0 0,20-16 0 0,-23 33 0 15,12-13 0-15,0 0 0 0,2-1 0 0,3 1 0 16,4-1 0-16,3-2 0 0,-1-17 0 0,11 29 0 16,-11-29-18-16,22 22-31 0,-22-22-4 0,36 16-17 15,-16-16-17-15,13 10-46 0,-16-23-108 0,19 10-321 16,-3-2 7-16,-4-10 277 0</inkml:trace>
  <inkml:trace contextRef="#ctx0" brushRef="#br2" timeOffset="25820.973">12683 3419 1188 0,'-19'-18'373'0,"19"18"-287"15,-34-3-26-15,34 3-1 0,-36 12-12 0,18 2-9 16,-4-1-9-16,2 6 6 0,0 2-6 0,3 4 3 15,1 1-5-15,2 4 2 0,2-2-14 0,4 1-15 16,-1-1 0-16,7-4 0 0,1-4 0 0,3 0 0 16,-2-20 0-16,16 30 0 0,-16-30 0 15,27 18 0-15,-10-15 0 0,2-3 0 0,4-7 0 16,3-2 0-16,2-6 0 0,1-4 0 0,-1-4 0 16,-1-2 0-16,-2-3 0 0,-3 0 0 15,-2-1 0-15,-5 1 0 0,-3 0 0 0,-1 3 0 16,-4 2 0-16,-3 2 0 0,0 3 0 0,-4 18 0 15,1-22 0-15,-1 22 0 0,0 0 0 0,0 0 0 16,0 0 0-16,0 0 0 0,-18 31 0 0,9-6 0 16,-1 9 0-16,-4 6 0 0,1 6 0 0,-1 6 0 15,-1 5 0-15,-1 3 0 0,1 4 0 16,-2 1 0-16,1 1 0 0,-1-1 0 16,3-3 0-16,-1-4 0 0,3-6 0 0,1-6 0 15,3-8 0-15,0-5 0 0,2-6 0 0,1-5 0 16,5-22 0-16,-8 23 0 0,8-23 0 0,0 0 0 15,0 0 0-15,0 0 0 0,-5-26 0 0,5 3 0 16,1-7 0-16,3-5 0 0,2-4 0 0,1-2 0 16,3-3 0-16,-2-1 0 0,2-3 0 15,1-1 0-15,1-2 0 0,2 0 0 0,-1 3 0 16,2 4 0-16,-2 8 0 0,-3 6 0 0,1 8 0 16,-3 3 0-16,-8 19 0 0,22-26 0 0,-22 26-8 15,29-17-57-15,-6 17-28 0,-23 0-33 0,44 0-72 16,-44 0-129-16,31-13-236 0,-8 18 34 15,-23-5 392-15</inkml:trace>
  <inkml:trace contextRef="#ctx0" brushRef="#br2" timeOffset="26180.3834">12942 3537 1522 0,'0'0'127'0,"0"0"-74"16,0 0-2-16,0 0 4 0,24 11 5 15,-24-11-14-15,29 3-7 0,-12-3-5 0,4 2-6 16,1-3-9-16,1 1-6 0,-2-2-13 0,-4-2 0 16,-17 4 0-16,24-9 0 0,-24 9 0 15,0 0 0-15,22-18 0 0,-22 18 0 0,12-18 0 16,-12 18 0-16,6-24 0 0,-6 24 0 0,4-29 0 16,-5 12 0-16,-1 0 0 0,2 17 0 0,-9-28 0 15,9 28 0-15,-21-13 0 0,21 13 0 16,-33 5 0-16,12 8 0 0,-3 4 0 0,-1 7 0 15,-1 3 0-15,4 5 0 0,1 4 0 0,7 3 0 16,0 1 0-16,5 0 0 0,4-2 0 0,2-4 0 16,8-5 0-16,4-3 0 0,4-5 0 0,4-4 0 15,5-4 0-15,4-5 0 0,5-4 0 0,5-5 0 16,4-3 0-16,0-5 0 0,2-1 0 0,-3-6 0 16,7 7-101-16,-20-25-204 15,13 18-347-15,-11-6 7 0,-6-1 302 0</inkml:trace>
  <inkml:trace contextRef="#ctx0" brushRef="#br2" timeOffset="32180.8137">14208 2994 1247 0,'-14'22'226'0,"-5"-4"-210"16,1 8-3-16,-2 5-2 0,3 7 20 0,-4-2-3 15,6 5 8-15,-4-3 5 0,5-1-39 0,-1-4 24 16,3-2-33-16,2-2 5 0,4-2 4 0,5 1-18 16,0-4-4-16,7 6-22 0,-5-7-24 0,13 17-74 15,-16-17-45-15,21 17-108 0,-4-5-188 16,-11-17 81-16,17 17 374 0</inkml:trace>
  <inkml:trace contextRef="#ctx0" brushRef="#br2" timeOffset="32477.7091">14627 3073 1266 0,'-22'12'291'16,"-3"12"-254"-16,-2 2-22 0,5 2 11 0,0-3 8 16,9 5 15-16,-3-6 17 0,6 4-38 0,-2-5 20 15,5 4-35-15,-4-3 2 0,7-1 2 0,3-1-7 16,4-2 2-16,5-2-7 0,-8-18 5 0,28 31-7 16,-6-19 2-16,7-4-3 0,6-2-1 0,6-3-1 15,1-5 0-15,4-2-5 0,2-2-4 0,3-2-4 16,-3-3-13-16,6 0-19 0,-8-8-30 0,8 7-24 15,-12-18-42-15,15 18-64 0,-23-21-162 0,8 3-148 16,4 7 63-16,-18-17 452 0</inkml:trace>
  <inkml:trace contextRef="#ctx0" brushRef="#br2" timeOffset="32649.5783">14822 3229 1869 0,'-21'25'26'15,"5"3"-1"-15,5 5-34 0,7 1 26 0,1 3-6 16,3 1-7-16,1 0 6 0,-1 0-11 0,2-1 4 16,-1 0-7-16,2-3 5 0,5-4-15 0,1-5-5 15,6 1-30-15,-15-26-31 0,41 43-96 0,-41-43-60 16,50 22-193-16,-22-14-116 0,-1-12 142 0,14 10 403 16</inkml:trace>
  <inkml:trace contextRef="#ctx0" brushRef="#br2" timeOffset="32977.7037">15303 3182 1801 0,'0'0'138'0,"-17"5"-129"0,17-5-13 15,0 0-3-15,22-6 9 0,-3 2 8 0,6-3 3 16,6-2-2-16,3 0-2 0,1-1-7 0,3-1 2 15,-1 1-6-15,1 3 3 0,-3 0 3 16,-2 1 4-16,0 5 3 0,-6-2 4 0,-2 4-3 16,-3 3-2-16,-2 1-10 0,-3 1 0 0,-17-6 0 15,24 18 0-15,-24-18 0 0,5 32 0 0,-6-10 0 16,-7 5 0-16,-3 3 0 0,-2 4 0 0,-3 4 0 16,-2 3 0-16,-2 2 0 0,0 1 0 0,-2 1 0 15,1-1 0-15,0 0 0 0,4-2 0 0,3-4 0 16,2-4 0-16,1-5 0 0,5-3 0 0,1-4 0 15,6 0-51-15,-1-22-32 0,13 31-79 0,-13-31-162 16,0 0-263-16,27-2 0 0,-27 2 335 0</inkml:trace>
  <inkml:trace contextRef="#ctx0" brushRef="#br2" timeOffset="33258.9675">15986 2699 1827 0,'26'6'55'0,"-26"-6"-40"0,32 25 8 0,-6-11 6 16,6 5 9-16,-1 0-9 0,0 1-5 0,-5 4-17 16,0 8-7-16,-7 4 0 0,0 8 0 15,-4 4 0-15,-4 3 0 0,-4 3 0 0,-2 2 0 16,-5 4 0-16,-3 2 0 0,-5 2 0 0,-4 0 0 15,-4 0 0-15,-4 2 0 0,-5-1 0 16,-5-3 0-16,-2-3 0 0,-1-7 0 0,2-6 0 16,0-9 0-16,8-5 0 0,3-12-14 0,9 3-69 15,-6-23-123-15,17 0-442 0,0 0 39 0,0 0 123 16</inkml:trace>
  <inkml:trace contextRef="#ctx0" brushRef="#br2" timeOffset="33415.2524">16444 3762 2035 0,'0'0'12'0,"-24"3"-12"15,3-3 0-15,21 0 0 0,-24-5 0 0,24 5 0 16,0 0 0-16,-15-17-44 0,15 17-20 0,0 0-54 16,-6-39-95-16,27 28-385 0,-21 11 0 0,10-30 187 15</inkml:trace>
  <inkml:trace contextRef="#ctx0" brushRef="#br0" timeOffset="94788.3784">1058 4986 738 0,'0'0'214'0,"6"-19"-133"0,-6 19-30 0,0 0-17 16,3-22-11-16,-3 22-2 0,0 0-1 0,0 0-3 15,0 0-1-15,0 0 4 0,0 0 4 0,4 17 6 16,-6 0 0-16,3 12 7 0,-5 5-10 0,3 9 2 16,-4 8 8-16,4 8-24 0,-4 2 23 0,3 5-20 15,-4-3-2-15,2 1 6 0,-2-3-24 0,3-3 11 16,3-6-14-16,2-5 11 0,5-3-5 0,-1-13-32 16,12 3-37-16,-18-34-66 0,46 41-103 0,-22-29-160 15,6-14-83-15,19 10 295 0</inkml:trace>
  <inkml:trace contextRef="#ctx0" brushRef="#br0" timeOffset="95076.6112">2004 4876 970 0,'0'-35'201'15,"-5"7"-183"-15,-6-4 12 0,1 5-4 0,-3-2 14 16,4 10 11-16,-8-2 8 0,17 21-4 0,-31-23 2 15,14 22-14-15,-9 0-14 0,2 9-7 0,-5 4-4 16,1 9 6-16,-3 4-3 0,3 9 8 0,-2 5-12 16,3 6 1-16,1 3-17 0,2 3 8 0,3 4-14 15,2 0 13-15,2 4 6 0,1 0-23 0,5-2 21 16,2 0-22-16,3-5 4 0,2-2 9 0,4-1-26 16,1-5-5-16,7-1-22 0,-4-9-12 0,15 6-51 15,-13-18-17-15,19 13-66 0,-25-35-71 0,36 31-27 16,-12-13-125-16,-24-18 257 0,46 0 162 15</inkml:trace>
  <inkml:trace contextRef="#ctx0" brushRef="#br0" timeOffset="95217.2943">1592 5466 945 0,'-17'-7'183'0,"-14"-15"-40"0,31 22-30 16,-42-26-10-16,42 26-10 0,-31-18-13 0,31 18-17 16,0 0-19-16,0 0-17 0,-17-9-15 0,17 9-10 15,0 0-5-15,0 0 0 0,20-4 0 16,-20 4-6-16,43-7-14 0,-12-1-37 0,18 9-59 15,-13-20-111-15,28 5-357 0,-4 8 38 16,-3-7 328-16</inkml:trace>
  <inkml:trace contextRef="#ctx0" brushRef="#br0" timeOffset="95844.1012">3128 5223 484 0,'0'0'156'0,"0"0"5"15,-17-12-28-15,17 12-2 0,-17-5-24 0,17 5-17 16,-24-1-17-16,24 1-10 0,-25 4-7 0,25-4-5 15,-28 5-1-15,11-3-7 0,17-2-2 0,-30 16-6 16,30-16-2-16,-37 24-8 0,18-6-2 16,-3 0-8-16,2 5 3 0,0 0-5 0,1 4 6 15,1 1-7-15,0 2 3 0,3 1-8 0,1 1 3 16,4-3-8-16,5-4 3 0,4-4-7 0,3-3 3 16,-2-18-4-16,17 28 2 0,-17-28-1 0,31 19 1 15,-8-15-1-15,4-4 4 0,4-6 0 0,3-5 0 16,0-3 2-16,3-4-4 0,-4-2 3 15,-3-2-3-15,-2-2 3 0,-4 0-4 16,-1-2 4-16,-3 2-4 0,-4 1 4 0,-3 4-4 16,-13 19 5-16,17-29-4 0,-17 29 4 0,0 0 0 15,6-19 4-15,-6 19 2 0,0 0 1 0,0 0-2 16,0 0-3-16,0 0-4 0,-18 4-3 0,18-4 0 16,-13 19-2-16,4-2 1 0,2 6-1 0,-2 4 4 15,4 0-5-15,0 0 2 0,3 0-12 0,1-4-4 0,4 1-13 16,1-4-4-16,7 1-23 0,-11-21-13 0,27 35-32 15,-27-35-25-15,41 22-45 0,-41-22-65 0,46-1-111 16,-12 6-128-16,-14-20 250 0</inkml:trace>
  <inkml:trace contextRef="#ctx0" brushRef="#br0" timeOffset="96172.2497">3529 5374 1281 0,'-23'-4'96'0,"23"4"-32"16,-28 9-10-16,28-9 5 0,-28 23-2 0,17-3-4 15,-5-2-13-15,3 5-7 0,-1 0-11 16,3 2 0-16,0-2-6 0,4-1 4 0,0-5-6 16,7-17-2-16,-4 26-8 0,4-26 0 0,0 0-4 15,14 22 1-15,-14-22-1 0,23 6 2 16,-6-7 1-16,1-5 1 0,5-6 6 0,3-6-2 16,3-6 8-16,4-6-5 0,-2-5 5 0,3-1-7 15,-3-1 3-15,-2 2-6 0,-5 2 3 0,-2 4-5 16,-5 5 2-16,-2 1-5 0,-4 5 3 0,-11 18-4 15,16-21 2-15,-16 21-2 0,0 0 0 0,0 0 0 16,0 0 0-16,0 0 2 0,1 38-2 0,-5-9 4 16,0 8-8-16,-2 4 5 0,1 0-12 15,1-1 0-15,4-2-19 0,3-7-7 0,11 1-25 16,-1-11-25-16,21 11-61 0,-12-26-115 16,27 8-309-16,0 1 11 0,3-15 366 0</inkml:trace>
  <inkml:trace contextRef="#ctx0" brushRef="#br0" timeOffset="96703.4921">4949 5362 546 0,'0'0'82'0,"9"-27"-28"0,-9 27 16 0,6-31 27 15,-6 31 10-15,2-28 15 0,-2 28-14 16,-6-24-3-16,6 24-9 0,0 0-6 0,-20-14-11 15,1 9-12-15,19 5-10 0,-30 11-14 0,12 2-7 16,-4 2-9-16,-1 5 0 0,-3 3-7 16,4 5 4-16,-2 1-11 0,3 4 6 0,1-1-8 15,1 3 5-15,6-2-6 0,2-3 3 0,4-4-8 16,3-5 0-16,4-1-5 0,4-2 1 16,-4-18-2-16,19 28 2 0,-2-17-3 0,3-4 1 15,4-3 1-15,4-4 2 0,1-5-1 0,4-4 2 16,1-4 1-16,3-5-5 0,-3-3 4 0,-2-1-4 15,-1-1 4-15,-6 0-4 0,-4-1 5 0,-3-1-4 16,-6 1 3-16,-3-2-4 0,-4 2 4 0,-4 2-3 16,-3 2 2-16,-3 0-4 0,-4 2 1 0,-2 1-6 15,11 17 1-15,-29-27-7 0,29 27 3 16,-31-15-2-16,31 15 1 0,-32 0 0 16,32 0-1-16,-31 10-4 0,31-10-7 0,-23 19-7 15,23-19-21-15,-12 21-24 0,12-21-34 0,0 0-43 16,23 35-78-16,-23-35-111 0,21-3-160 0,9 14 144 15,-30-11 357-15</inkml:trace>
  <inkml:trace contextRef="#ctx0" brushRef="#br0" timeOffset="97187.8641">5458 4752 1291 0,'-14'-22'243'16,"14"22"-202"-16,-28-18-2 0,28 18 1 15,-22-12 11-15,22 12 3 0,-18-2-14 16,18 2-12-16,-19 8-12 0,19-8-4 0,-18 23-2 16,9-3 4-16,0 8 0 0,3 6 8 0,2 5-8 15,1 2 6-15,2 6-13 0,1 1 5 0,1 4-8 16,0 4-5-16,2-2 17 0,-1 2-15 0,-1-4 15 16,1 0-5-16,-2-5-9 0,-2-1 6 0,1-4-8 15,1-3 5-15,-1-5-5 0,2-6 3 0,2-6-5 16,-1-2 2-16,-2-20-2 0,7 29 1 15,-7-29 0-15,0 0 1 0,0 0-2 0,0 0 0 16,0 0 2-16,17 9 0 0,-17-9 2 16,9-19-2-16,-3 3 2 0,0-5-4 0,0-2 3 15,1-2-3-15,1-2 3 0,-2-1-3 0,1 0 4 16,-1 2-4-16,3 0 5 0,0 5-4 0,5 2 4 16,-14 19-5-16,29-24 2 0,-29 24-5 0,28-6 3 15,-28 6 0-15,27 11 0 0,-27-11 3 16,25 24-2-16,-11-6 3 0,-2 3-2 0,-1 3 1 15,-2 0-4-15,-1 2 4 0,-3-1-4 0,-3-1 5 16,-2 0-3-16,-2-1 3 0,-3 0-3 0,-4-1 3 16,-2-2-4-16,-3-2 3 0,-3 0-6 0,-5-4 1 15,-1 0-6-15,-3-3-4 0,1-2-12 0,0-5-10 16,5-2-17-16,-3-8-21 16,23 6-39-16,-33-25-62 0,33 25-141 0,-2-27-260 15,-1-3 66-15,14 12 407 0</inkml:trace>
  <inkml:trace contextRef="#ctx0" brushRef="#br0" timeOffset="97437.8683">5931 5238 1413 0,'0'0'111'16,"0"0"-48"-16,0 0 1 0,0 0 6 0,0 0-16 15,8 24-12-15,-8-24-14 0,9 29-3 0,-4-8-11 16,2 3 0-16,-1 5-10 0,3 2 4 15,-2 7-8-15,-1 2 5 0,-1 1-8 0,-3 0 9 16,-3 0-7-16,-3 1 10 0,-4 1 3 0,-2-2-6 16,-4-1 24-16,-2-2-23 0,-3-1 12 15,-1-4-8-15,-2-2-8 0,0-5 5 0,0-6-5 16,1-5-1-16,3-4-10 0,1-7-8 0,17-4-21 16,-28-6-29-16,28 6-55 0,-23-39-105 0,34 14-307 15,-10-14-53-15,7-7 153 0</inkml:trace>
  <inkml:trace contextRef="#ctx0" brushRef="#br0" timeOffset="97578.4771">5809 4811 1487 0,'-27'40'388'0,"-4"-22"-368"0,2 1-13 0,5 2-11 16,6-2 4-16,6 1-16 0,12-20-11 0,-8 37-41 15,8-37-35-15,20 38-52 0,-20-38-54 0,53 29-123 16,-15-13-200-16,-2-9 80 0,17 14 449 15</inkml:trace>
  <inkml:trace contextRef="#ctx0" brushRef="#br0" timeOffset="97922.2654">6299 5289 1651 0,'-20'17'61'15,"20"-17"-22"-15,0 0-9 0,0 0-8 16,0 0-12-16,0 0 0 0,0 0 2 0,0 0 1 15,34-11 4-15,-9 1-4 0,7-2-3 0,2-1-2 16,2-2-5-16,-2 1-4 0,0-1 3 0,-2 2-3 16,-5 1 3-16,-4 1-3 0,-6 1-12 0,-17 10 17 15,19-14-1-15,-19 14 25 0,0 0 6 0,0 0-3 16,0 0-13-16,-17-19 0 0,17 19-15 16,-29-10 10-16,10 6-12 0,-3 4-1 0,0 4 2 15,-1 3-14-15,1 2 12 0,-1 5-11 0,0 5 22 16,0 2-9-16,-3 6 8 0,3 3-7 15,0 0-6-15,3 1 7 0,5-1-7 0,2-1 5 16,6-2-5-16,4 1 3 0,5-3-5 0,4-2 2 16,5-2-8-16,-11-21-3 0,34 28-12 0,-10-20-9 15,10-2-18-15,-1-8-28 0,17 8-62 16,-13-23-54-16,23 19-160 0,-6-14-210 0,-8-10 71 16,12 14 443-16</inkml:trace>
  <inkml:trace contextRef="#ctx0" brushRef="#br0" timeOffset="98125.3799">6972 5197 1643 0,'-35'-6'112'0,"11"9"-63"0,-1-2-15 15,3 7 0-15,-2-1-8 0,1 4 1 0,-1 1-4 16,4 4 2-16,2-1-10 0,3 5 1 0,3-1-10 16,3 0 1-16,3 1-5 0,5-1 1 0,5-1-5 15,4-1 2-15,-8-17-2 0,31 28 2 0,-8-17-11 16,3-3 0-16,7-2 0 0,2-6-7 0,3-3-2 15,1-8-15-15,5 2-19 0,-6-11-67 16,14 8 6-16,-13-17-48 0,23 15-114 0,-18-7-193 16,4-17-49-16,9 8 327 0</inkml:trace>
  <inkml:trace contextRef="#ctx0" brushRef="#br0" timeOffset="98281.6174">7469 4824 1509 0,'-14'38'153'15,"-20"-8"-86"-15,9 13-3 0,-5-1-17 0,4 4-3 16,-2 2-19-16,5 1-13 0,3-1 12 0,4 0-27 16,5-2 11-16,6-4-9 0,4-2-11 0,2-6-7 15,5-1-17-15,-2-9-56 0,11 9-30 0,-15-33-21 16,31 48-133-16,-26-25-252 0,-5-23 14 0,25 19 308 16</inkml:trace>
  <inkml:trace contextRef="#ctx0" brushRef="#br0" timeOffset="98453.5055">7174 5122 1832 0,'-38'-17'127'0,"38"17"-62"15,-19-5-42-15,19 5-23 0,0 0 0 0,0 0 0 16,0 0 0-16,0 0 0 0,17 8 0 16,3-4 0-16,8-2 0 0,6 0 0 0,8 0 0 15,0-6-5-15,12 9-107 0,-12-20-115 0,28 17-415 16,-15-4-12-16,5-1 248 0</inkml:trace>
  <inkml:trace contextRef="#ctx0" brushRef="#br0" timeOffset="99377.3515">8165 5231 1028 0,'-4'-19'355'0,"4"19"-240"0,0 0-45 15,0 0-13-15,0 0-5 0,0 0-3 0,0 0-9 16,0 0-10-16,0 0-7 0,0 0-4 16,0 0-3-16,0 0 0 0,0 0-3 0,0 0 1 15,0 0-4-15,0 0-4 0,0 0-2 0,0 0-3 16,0 0-2-16,0 0 1 0,0 0-2 0,0 0 1 16,0 0-1-16,0 0-1 0,0 0 2 0,0 0-1 15,0 0 1-15,4 19 2 0,-1-3-3 0,0 5 5 16,-1 2-5-16,-2 1 4 0,-1 0-3 0,-1-2 3 15,-2-1-8-15,-1-4-3 0,5-17-11 16,-10 25-4-16,10-25-16 0,0 0-16 0,-7 18-32 16,7-18-59-16,0 0-114 0,0 0-260 0,-16-40 0 15,22 21 307-15</inkml:trace>
  <inkml:trace contextRef="#ctx0" brushRef="#br0" timeOffset="99535.0757">8127 4881 1674 0,'-51'2'145'0,"51"-2"-84"0,-29 11-27 32,29-11-14-32,-21 12-8 0,21-12-4 0,0 0-6 15,-16 19-3-15,16-19-13 0,0 0-15 0,11 23-32 16,-11-23-48-16,36 19-95 0,-36-19-192 0,41-3-175 16,-5 11 33-16,-6-17 506 0</inkml:trace>
  <inkml:trace contextRef="#ctx0" brushRef="#br0" timeOffset="99886.4811">8669 5096 1683 0,'-32'-1'73'0,"9"3"-47"0,-1-3 4 16,5 1-3-16,0-2 1 0,2 2-6 16,-4-1-3-16,3 1-7 0,-1 0 3 0,19 0 0 15,-29 6 1-15,29-6-1 0,-21 6-4 0,21-6-5 16,0 0-4-16,0 0-2 0,-14 17 0 0,14-17-1 15,0 0-1-15,1 26-8 0,-1-26 26 0,9 24-25 16,-9-24 26-16,11 30-16 0,-11-30-2 0,13 31 2 16,-13-31-3-16,13 30 3 0,-13-30-2 0,16 29 2 15,-16-29-1-15,17 28 0 16,-17-28-2-16,18 25 3 0,-18-25-3 0,20 22 2 0,-20-22 0 16,16 20 0-16,-16-20-1 0,11 21 3 15,-11-21-3-15,7 22 2 0,-7-22-1 0,0 23 1 16,0-23-2-16,-10 29 1 0,2-12-4 0,8-17 1 15,-27 34-2-15,10-20 1 0,17-14-5 0,-31 26 1 16,31-26-12-16,0 0-11 0,-17 16-31 0,17-16-36 16,0 0-52-16,4-22-91 0,23 8-232 15,-6-3-69-15,2-15 184 0</inkml:trace>
  <inkml:trace contextRef="#ctx0" brushRef="#br0" timeOffset="100531.6523">9364 5058 1477 0,'0'0'97'0,"0"0"-60"0,0 0-2 16,-28 10 6-16,28-10 3 0,-23 22-6 15,23-22-4-15,-29 34-7 0,13-11-15 16,-4 1 27-16,3 4-28 0,-2 0 22 0,3 3-13 16,-1 0-6-16,2-1 6 0,1-4-7 0,2-1 3 15,1-5-14-15,3 0 2 0,8-20-5 0,-6 27 0 16,6-27-1-16,0 0 1 0,0 0-1 0,14 17 2 16,-14-17 1-16,17-6-1 0,-17 6 2 15,24-19-2-15,-24 19 3 0,27-36-5 0,-13 14 5 16,2-4-5-16,-1 0 4 0,1-2-3 0,-3-2 4 15,-1 0-6-15,-2-2-11 0,-2 2 22 0,1 1-23 16,-3 1 22-16,0 5-4 0,0 2-5 0,-6 21 4 16,7-24-2-16,-7 24 0 0,0 0 0 0,0 0-2 15,0 0 2-15,0 0 0 0,0 0 2 16,13 23 2-16,-8-5 1 0,-1 3-3 16,2 1-6-16,-2 1 19 0,1 0-21 0,0-3 21 15,1 1-13-15,2-3-4 0,-8-18 4 0,20 28-2 16,-20-28 2-16,28 18-2 0,-10-12 2 0,3-5-1 15,2-2 0-15,4-4 0 0,-3-3-2 0,3-3 3 16,-3-1-2-16,-2-4 4 0,0-1-4 0,-3 0 0 16,-2 0 0-16,-2 0-11 0,-15 17 22 0,22-28-18 15,-22 28 14-15,11-18-7 0,-11 18 0 16,0 0 0-16,0 0 0 0,0 0 0 0,0 0 0 16,0 0 0-16,0 0 0 0,0 0 0 0,0 0 0 15,0 0 0-15,-11 28 0 0,3-9 0 0,4 3 0 16,-2 2 0-16,1-1 0 0,2 2 0 0,1-2 0 15,2 0 0-15,0-2 0 0,5 0 0 0,0-4-25 16,7 1-18-16,-12-18-4 16,33 29-8-16,-14-23-15 0,11 5-22 0,-6-15-21 15,17 14-37-15,-14-23-31 0,19 15-44 0,-16-19-36 16,9 1-52-16,0 7 9 0,-13-17 137 0</inkml:trace>
  <inkml:trace contextRef="#ctx0" brushRef="#br0" timeOffset="101078.5581">10162 5220 622 0,'-6'-22'260'0,"6"22"-33"16,-16-33-42-16,16 33-46 0,-21-24-45 0,21 24 1 15,-25-11-37-15,25 11 8 0,-30 1-9 16,30-1-24-16,-31 16 6 0,31-16-14 0,-34 30 25 16,17-9-18-16,1-1 9 0,3 5-17 0,2-1-24 15,2 2 0-15,2 1 0 0,3-2 0 0,3 0 0 16,3-5 0-16,3-2 0 0,1-1 0 16,-6-17 0-16,23 28 0 0,-23-28 0 0,33 17 0 15,-12-13 0-15,0-7 0 0,0-4 0 0,1-3 0 16,0-3 0-16,1-3 0 0,-1-1 0 15,-2-2 0-15,-3 0 0 0,-5-3 0 0,-1 0 0 16,-3-1 0-16,-3-1 0 0,-1 1 0 0,-4 1 0 16,-1 2 0-16,-3-1 0 0,-2 2-5 0,0 2-15 15,6 17 23-15,-16-28-4 0,16 28 7 0,-17-18-6 16,17 18 0-16,0 0 0 0,-18-10 0 0,18 10-2 16,0 0-2-16,0 0 2 0,0 0-1 15,0 0 1-15,0 0 3 0,17 21 0 0,-17-21 3 16,24 12 0-16,-24-12-6 0,30 8 6 15,-12-7-4-15,0 1 8 0,-1-1 0 0,-17-1-6 16,33 1-2-16,-33-1 0 0,30 0 0 0,-30 0 0 16,27 0 0-16,-27 0 0 0,0 0 0 0,19 1 0 15,-19-1 0-15,0 0 0 0,0 0 0 0,0 0 0 16,10 17 0-16,-10-17 0 0,5 23 0 16,-4-5 0-16,-1 4 0 0,-2 5 0 0,-1 2 0 15,-2 1 0-15,2 0 0 0,-1 3 0 0,2-3 0 16,0-1 0-16,4-2 0 0,0-4 0 0,2-4 0 15,-4-19 0-15,9 27 0 0,-9-27 0 0,0 0 0 16,25 13 0-16,-25-13 0 0,23-7 0 0,-23 7 0 16,31-32 0-16,-12 7 0 0,1-7 0 15,1-1 0-15,0-1 0 0,-1-3 0 16,-4 4 0-16,1-3 0 0,-5 1 0 0,1 0 0 16,-1-2 0-16,-5-1 0 0,2 4 0 0,-5 2 0 15,-1 9 0-15,-3 1-22 0,0 22-21 0,-3-27-19 16,3 27-57-16,-7-16-97 0,7 16-384 0,0 0-3 15,0 0 222-15</inkml:trace>
  <inkml:trace contextRef="#ctx0" brushRef="#br0" timeOffset="101281.7247">10931 5096 1516 0,'0'0'315'0,"-19"1"-232"0,19-1-23 0,0 0-5 16,-22 23-37-16,22-23-18 0,-16 22 0 0,16-22 0 15,-13 29 0-15,13-29 0 0,-13 33 0 16,6-16 0-16,1 1 0 0,0 0 0 0,0 0 0 16,1 2 0-16,2-1 0 0,-1-2 0 0,3 2 0 15,1-19 0-15,0 34-68 0,0-34-57 0,14 32-85 16,-14-32-166-16,0 0-221 0,0 0 53 0,24-8 418 16</inkml:trace>
  <inkml:trace contextRef="#ctx0" brushRef="#br0" timeOffset="101672.2699">11045 5012 1755 0,'0'0'108'0,"0"0"-64"0,0 0-6 16,-4 18 1-16,4-18 1 0,0 0-17 0,13 18-23 16,-13-18 0-16,0 0 0 0,23 24 0 15,-23-24 0-15,16 17 0 0,-16-17 0 0,10 17 0 16,-10-17 0-16,5 27 0 0,-5-27 0 0,-3 36 0 15,0-16 0-15,-3 2 0 0,-4 2 0 0,-1 1 0 16,-2 1 0-16,-3-2 0 0,2 1 0 16,0-2 0-16,2-4 0 0,2-2 0 0,10-17 0 15,-13 22 0-15,13-22 0 0,0 0 0 0,0 0 0 16,0 0 0-16,0 0 0 0,21-11 0 16,-2-5 0-16,4-5 0 0,4-5 0 0,3-3 0 15,-1 1 0-15,2 0 0 0,-5 0 0 0,0 4 0 16,-3-1 0-16,-1 1 0 0,0 1 0 0,-4 4 0 15,-18 19 0-15,27-25 0 0,-27 25 0 0,0 0 0 16,0 0 0-16,0 0 0 0,0 0 0 0,3 24 0 16,-10-3 0-16,-1 4 0 0,-3 2 0 15,0-3 0-15,2 4 0 0,4-5 0 0,8 2-36 16,0-5-39-16,13 4-53 0,-16-24-59 16,38 35-129-16,-38-35-262 0,44 17 45 0,-5-5 340 15</inkml:trace>
  <inkml:trace contextRef="#ctx0" brushRef="#br0" timeOffset="102109.7766">11773 5088 1347 0,'0'0'284'0,"-22"-23"-197"0,22 23-35 0,-38-23-4 16,20 18-8-16,-6 1-1 0,1 8-2 0,-2 1 3 16,2 8-2-16,0 0-7 0,4 7-27 0,-1 3-4 15,1 3 0-15,1 3 0 0,1 3 0 0,4-3 0 16,6-2 0-16,6-6 0 0,7 1 0 15,4-4 0-15,-10-18 0 0,33 28 0 16,-13-20 0-16,2-1 0 0,2-5 0 0,3-2 0 16,2-4 0-16,2-3 0 0,2-3 0 0,-3-4 0 15,2-2 0-15,-3-2 0 0,1-3 0 0,-1 0 0 16,-2-2 0-16,0-3 0 0,-6 2 0 0,-1 1 0 16,-4 1 0-16,-16 22 0 0,22-31 0 0,-22 31 0 15,0 0 0-15,11-17 0 0,-11 17 0 16,0 0 0-16,-13 19 0 0,0 3-22 0,-5 7-9 15,-5 9 29-15,-5 9-11 0,-2 2 31 0,-3 8-6 16,0 9-13-16,0-1 18 0,-1 5-16 16,3-2 9-16,-1-3-8 0,4-2-9 0,5-7 17 15,3-7-16-15,5-8 18 0,4-6-12 0,1-7 0 16,4-5 0-16,6-23 0 0,-5 25 0 0,5-25 0 16,0 0 0-16,0 0 0 0,0 0 0 15,0 0 0-15,8-24 0 0,-1 1 0 0,1-3 0 16,3-5 0-16,0 1 0 0,0-2 0 0,1-2 0 15,0-5 0-15,0-3-1 0,3-4-26 0,-2-7-39 16,10 11-80-16,-19-25-200 0,18 18-277 0,-6 1 25 16,-3 1 359-16</inkml:trace>
  <inkml:trace contextRef="#ctx0" brushRef="#br0" timeOffset="102844.1999">12888 5166 1341 0,'-8'-20'70'16,"8"20"-41"-16,2-34-32 0,-2 34 19 0,1-28 12 15,-1 28 7-15,0-17 12 0,0 17 5 16,0 0 8-16,0 0-4 0,0 0-11 16,0 0-12-16,0 0-12 0,-20 11-8 0,20-11 1 15,-19 26 7-15,19-26 1 0,-21 37-4 0,8-14 24 16,4 2-29-16,-2 1 22 0,2 0-17 0,-2 2-9 16,4-2 3-16,2-2-12 0,1-2 0 0,6-5 0 15,-2-17 0-15,12 26 0 0,-12-26 0 16,25 18 0-16,-8-13 0 0,4-5 0 0,3-4 0 15,4-5 0-15,3-2 0 0,0-4 0 0,2 0 0 16,-1-3 0-16,-1-1 0 0,-1-1 0 0,-5-2-2 16,-2 2-1-16,-2-2-6 0,-4 2 6 0,-1 2-5 15,-4 0-10-15,-12 18 26 0,13-28-24 0,-13 28 25 16,0 0-9-16,4-19 1 0,-4 19 1 16,0 0 0-16,0 0-1 0,0 0-1 15,0 0-1-15,-4 24-9 0,4-24 28 0,-6 33-23 16,4-11 24-16,-1-2-11 0,5 1-7 0,-1-1 3 15,2 2-5-15,1-1 4 0,1-3-3 0,2-1 0 16,-7-17 0-16,17 26 0 0,-17-26 0 0,23 17 0 16,-23-17 0-16,27 7 0 0,-27-7 0 0,31-4 0 15,-31 4 0-15,32-17 0 0,-32 17 0 0,30-31 0 16,-18 11 0-16,0-3 0 0,-2-3 0 16,-2-1 0-16,-1-1 0 0,-3-1 0 0,-1-1 0 15,-1 1 0-15,-1-3 0 0,0 2 0 0,3 3 0 16,-2 1 0-16,5 4-26 0,-3 0-35 15,-4 22-26-15,19-33-40 0,6 36-97 0,-25-3-261 16,23-15-72-16,-2 17 78 0</inkml:trace>
  <inkml:trace contextRef="#ctx0" brushRef="#br0" timeOffset="103063.0196">13924 4971 1477 0,'0'0'316'0,"0"0"-237"15,-20-4-32-15,20 4-7 0,-17 2-7 0,17-2-9 16,-22 15-6-16,22-15-5 0,-25 29-13 16,12-9 0-16,1 3 0 0,-1 4 0 15,-1 2 0-15,3 2 0 0,0 1 0 0,3-4 0 16,0-2 0-16,5-4 0 0,0-4 0 0,3-18 0 16,6 27 0-16,-6-27-37 0,0 0-19 0,30 22-37 15,-30-22-74-15,40-10-253 0,-21-8-171 0,8-5 20 16,6 2 460-16</inkml:trace>
  <inkml:trace contextRef="#ctx0" brushRef="#br0" timeOffset="103234.8446">13876 4406 1879 0,'0'0'86'0,"-28"1"-67"0,28-1-13 0,-17 2-4 15,17-2-9-15,0 0-21 0,0 0-9 16,0 0-24-16,22 11-12 0,4 0-28 0,-7-17-56 15,26 19-113-15,-16-7-278 0,7-7 55 0,10 11 277 16</inkml:trace>
  <inkml:trace contextRef="#ctx0" brushRef="#br0" timeOffset="103437.9431">14474 4349 1355 0,'-6'20'122'0,"6"-20"-78"0,-26 32 10 16,9-14 14-16,8 15 12 0,-10-2 3 0,8 13-31 15,-3-2 11-15,3 10-35 0,-1 1-5 0,2 5 1 16,0 4-20-16,2-3 8 0,-3 2-12 0,2-4 9 16,-2-4-10-16,0 0-6 0,3-3 17 0,-3-5-18 15,3-2 15-15,-1-4-8 0,2-4-13 0,1-6-9 16,3-2-21-16,3-27-16 0,1 38-32 16,-1-38-30-16,9 29-81 0,-9-29-127 0,0 0-213 15,0 0 48-15,4-29 401 0</inkml:trace>
  <inkml:trace contextRef="#ctx0" brushRef="#br0" timeOffset="103578.6525">14169 5082 1386 0,'-37'-37'256'15,"37"37"-105"-15,0 0-51 0,0 0-40 0,0 0-27 16,0 0-19-16,0 0-11 0,0 0-1 0,0 0-2 16,34-1 2-16,-3-5-1 0,4-3-3 0,9-4-13 15,2-3-17-15,5 1-30 0,-5-12-50 0,18 17-92 16,-28-27-157-16,16 14-211 0,2 2 40 0,-13-16 417 15</inkml:trace>
  <inkml:trace contextRef="#ctx0" brushRef="#br0" timeOffset="103900.3151">14821 4411 1866 0,'-27'23'50'0,"4"7"-28"0,-4 6 28 15,4 6-19-15,-3 2-3 0,2 6-28 0,0-1 0 16,3 4 0-16,3 1 0 0,3 0 0 0,2-4 0 15,4-2 0-15,3-5 0 0,3-3 0 16,0-3 0-16,2-7 0 0,1-4 0 16,4-3 0-16,0-3 0 15,3-3 0-15,-7-17 0 0,21 19 0 0,-21-19 0 16,30 4 0-16,-12-8 0 0,1-6 0 0,3-4 0 16,1-4 0-16,3-5 0 0,-2 0 0 0,1-1 0 15,-4-1 0-15,-1 2 0 0,-1-1 0 0,0 1 0 16,0-1 0-16,-1 4 0 0,1 0 0 15,-2 6 0-15,-17 14 0 0,24-14 0 16,-24 14 0-16,0 0 0 0,0 0 0 0,17 23 0 16,-17-23 0-16,1 37 0 0,-2-14 0 0,-3 3 0 15,-1 0 0-15,7 3 0 0,-6-9-80 0,17 19-155 16,-22-21-408-16,18 4 12 0,-3-5 174 0</inkml:trace>
  <inkml:trace contextRef="#ctx0" brushRef="#br0" timeOffset="104519.571">16661 4518 1445 0,'-23'0'137'0,"-10"0"-86"15,-4 10-39-15,-14 2 20 0,-5 10-2 16,-12-2 24-16,2 12 11 0,-7-4-14 0,5 5 2 15,-1 0-17-15,6 1 3 0,6-3-13 16,8 1-10-16,10-4-16 0,9-3 0 0,9-4 0 16,21-21 0-16,-13 27 0 0,13-27 0 0,24 22 0 15,0-12 0-15,12-3 0 0,6-2 0 0,10-3 0 16,7-2 0-16,9-2 0 0,2 0 0 0,2-1 0 16,2 1 0-16,-8 0 0 0,-5 4 0 0,-10 0 0 15,-11 4 0-15,-12 3 0 0,-10 3 0 0,-18-12 0 16,12 34 0-16,-18-10 0 0,-6 5 0 15,-10 3 0-15,-9 6 0 0,-9 1 0 0,-7-1 0 16,-5 1 0-16,1 0 0 0,1-4 0 16,4-4 0-16,2-1 0 0,6-4 0 0,7-2 0 15,3-6-3-15,28-18-36 0,-28 17-19 0,28-17-41 16,0 0-43-16,36-2-115 0,-36 2-322 0,54-39 30 16,-4 15 229-16</inkml:trace>
  <inkml:trace contextRef="#ctx0" brushRef="#br0" timeOffset="104753.7467">16959 4558 1862 0,'-25'18'33'0,"3"3"-22"16,2 5-9-16,3 6 13 0,0 2 0 0,5 4 13 16,-2 4-7-16,4 1 4 0,3 4-12 0,5 2 1 15,0-1-12-15,2 0 4 0,0-2-9 0,3-1-8 31,-2-4 20-31,2 0-30 0,1-4 18 0,1-4-10 0,5-2-19 0,-1-8-6 0,4 3-43 0,-13-26-42 16,27 39-99-16,-27-39-142 0,0 0-191 0,17 16 52 16,-17-16 417-16</inkml:trace>
  <inkml:trace contextRef="#ctx0" brushRef="#br0" timeOffset="104925.8829">16915 4860 1838 0,'0'0'119'0,"0"0"-90"0,0 0-17 16,0 0 2-16,11 23 3 0,-11-23-2 15,0 0-12-15,23 23-3 0,-23-23 0 0,29 11 0 16,-9-7 0-16,3-3 0 0,3-2-11 0,4-1-22 16,1-6-18-16,6 3-35 0,-8-12-40 0,16 16-76 15,-24-25-137-15,10 11-207 0,3 4 37 0,-8-14 366 16</inkml:trace>
  <inkml:trace contextRef="#ctx0" brushRef="#br0" timeOffset="105114.5924">17378 4470 1817 0,'-24'16'75'0,"4"8"-57"0,0 6 19 16,3 9-21-16,-3 3 22 0,2 6-7 0,1 2-16 15,1 7-15-15,2-2 0 0,4 2 0 0,-1 0 0 16,2-5 0-16,5-4 0 0,2-3 0 15,4-4 0-15,1-4 0 0,7-2-3 0,-2-6-36 16,9 2-28-16,-3-10-12 0,8 5-26 0,-22-26-61 16,46 32-158-16,-21-25-230 0,1-5 13 0,6 6 373 15</inkml:trace>
  <inkml:trace contextRef="#ctx0" brushRef="#br0" timeOffset="105664.4899">17688 4674 1853 0,'-18'7'70'0,"18"-7"-45"0,-22 32-8 15,12-10 10-15,-3 3 2 0,-2 8-3 0,-2 1-26 16,0 3 0-16,0 3 0 0,2 0 0 16,-2 1 0-16,1-1 0 0,0-1 0 0,1-3 0 15,3-2 0-15,2-5 0 0,4-5 0 0,1-3 0 16,5-21 0-16,0 25 0 0,0-25 0 15,0 0 0-15,0 0 0 0,0 0 0 0,20 4 0 16,-20-4 0-16,17-28 0 0,-5 7 0 0,2-7 0 16,1-2 0-16,0-1 0 0,-2-3 0 0,1 1 0 15,-3-1 0-15,-2 2 0 0,0-1 0 16,-2-2 0-16,-1-1 0 0,0-3 0 0,-1-1 0 16,1 1 0-16,-1 2 0 0,0 7 0 0,0 7 0 15,-5 23 0-15,5-21 0 0,-5 21 0 0,0 0 0 16,0 0 0-16,0 0 0 0,3 24 0 0,-3-24 0 15,5 35 0-15,-1-17 0 0,-4-18 0 0,12 32 0 16,-12-32 0-16,19 25 0 16,-19-25 0-16,26 20 0 0,-26-20 0 0,29 12 0 15,-12-10 0-15,-17-2 0 0,28 3 0 0,-28-3 0 16,23-4 0-16,-23 4 0 0,26-13 0 0,-26 13 0 16,25-22 0-16,-25 22 0 0,31-29 0 0,-13 12 0 15,2-1 0-15,0 0 0 0,0 2 0 0,-1 0 0 16,-2 3 0-16,-17 13 0 0,28-16 0 0,-28 16 0 15,0 0 0-15,0 0 0 0,0 0 0 16,0 0 0-16,11 33 0 0,-16-10 0 0,-5 6 0 16,-2 5 0-16,-1 3 0 0,-3 4 0 0,-2 2 0 15,0 0 0-15,-1 1 0 0,4-7 0 0,4 2 0 16,0-10-31-16,12 8-131 0,-1-37-250 16,-11 37-230-16,13-19 32 0,-2-18 421 0</inkml:trace>
  <inkml:trace contextRef="#ctx0" brushRef="#br0" timeOffset="107117.7104">18966 4538 778 0,'0'0'242'0,"24"-3"-82"16,-24 3-28-16,0 0-17 0,0 0-8 15,0 0-32-15,0 0-14 0,0 0-11 0,0 0-14 16,0 0 17-16,0 0 7 0,0 0-18 0,6 35 8 16,-6-8-22-16,-3 7-15 0,-2 4 3 15,-1 6-11-15,-2 4 5 0,-3 4-9 0,-3 0 6 16,1 2-11-16,0-4 8 0,2 0-9 0,1-5 8 15,0-3-1-15,1-2-23 0,2-3 10 0,3-5-33 16,4-1-1-16,0-11-28 0,9 6-44 0,-9-26-71 16,21 28-197-16,-21-28-166 0,17 13 32 0,-17-13 433 15</inkml:trace>
  <inkml:trace contextRef="#ctx0" brushRef="#br0" timeOffset="107539.658">18662 4611 1770 0,'-20'9'83'16,"20"-9"-61"-16,0 0-16 0,19-1 16 0,-19 1 13 15,39-2 10-15,-13-1-2 0,6 2-22 0,4-3-21 16,6 0 0-16,2-2 0 0,4-1 0 0,3-3 0 15,2 1 0-15,3-5 0 0,0 1 0 16,-1-3 0-16,-2-1 0 0,0 2 0 16,-2-2 0-16,-5 2 0 0,-2 1 0 0,-8 0 0 15,-7 2 0-15,-4 5 0 0,-8 1 0 0,-17 6 0 16,0 0 0-16,17-2 0 0,-17 2 0 0,0 0 0 16,0 0 0-16,0 0 0 0,-13 24 0 0,7-5 0 15,-5 8 0-15,-2 4 0 0,-2 4 0 0,-2 3 0 16,0 4 0-16,0 4 0 0,0 2 0 0,2 1 0 15,0-2 0-15,0 0 0 0,4-5 0 16,0 0 0-16,4-6 0 0,2-4 0 0,2-1 0 16,1-3 0-16,1-4 0 0,1-4 0 0,0-20 0 15,8 28 0-15,-8-28 0 0,14 18-55 16,-14-18-49-16,26 7-41 0,-24-27-134 0,24 11-316 16,-8-6 31-16,-2-8 260 0</inkml:trace>
  <inkml:trace contextRef="#ctx0" brushRef="#br0" timeOffset="107711.5137">19418 4874 1884 0,'0'0'113'0,"-17"8"-68"0,17-8-40 15,0 0-5-15,0 0 0 0,0 0 0 0,0 0 0 16,0 0 0-16,0 0 0 0,31 5 0 16,-9-10 0-16,6-3 0 0,2-6 0 15,6 0 0-15,-1-5 0 0,5 2 0 0,-3-5-27 16,3 6-53-16,-11-8-42 0,11 16-35 0,-19-22-70 15,24 17-283-15,-12-1-17 0,-8-9 131 0</inkml:trace>
  <inkml:trace contextRef="#ctx0" brushRef="#br0" timeOffset="107899.0407">19983 4420 1812 0,'-27'17'52'0,"27"-17"-27"0,-18 24 3 15,10-5-6-15,-7 3 27 0,3 9-26 0,-3 1 13 16,1 8-36-16,-2 3 0 0,2 3 0 15,-1 0 0-15,0 2 0 0,-1-2 0 0,3-3 0 16,1-3 0-16,2-5 0 0,3-2 0 0,2-6 0 16,5-1 0-16,0-4 0 0,5-3 0 15,-5-19 0-15,13 28-3 0,-13-28-55 0,29 13-25 16,-12-15-22-16,16 9-59 0,-18-27-136 0,18 11-258 16,-4-3 2-16,-4-11 337 0</inkml:trace>
  <inkml:trace contextRef="#ctx0" brushRef="#br0" timeOffset="108117.7689">20220 4571 1558 0,'0'0'219'0,"0"0"-126"15,0 0-34-15,0 0-21 0,0 0-9 0,0 0-11 16,-27 32 4-16,17-9-11 0,-4 5-11 0,0 3 0 16,0 4 0-16,-2 3 0 0,2 3 0 0,-1 0 0 15,-1-1 0-15,3-1 0 0,2-4 0 0,1 0 0 16,2-5 0-16,2-1 0 0,0-4 0 0,4-2 0 15,-1-5-11-15,5 1-32 0,-2-19-54 16,8 31-60-16,-8-31-164 0,0 0-300 0,0 0 62 16,0 0 322-16</inkml:trace>
  <inkml:trace contextRef="#ctx0" brushRef="#br0" timeOffset="108305.2706">20190 4613 1871 0,'0'0'71'0,"0"0"-59"0,0 0-13 16,0 0 0-16,0 0 0 0,19-7 1 0,1 3 2 15,4-4 0-15,5 1-1 0,5-1-1 0,0 0-1 16,4 1 1-16,-1 0-12 0,3 3-14 0,-5-4-36 16,5 11-49-16,-16-16-69 0,18 22-294 15,-19-8-76-15,-23-1 15 0</inkml:trace>
  <inkml:trace contextRef="#ctx0" brushRef="#br0" timeOffset="108524.0453">20158 4885 1608 0,'-35'3'170'16,"35"-3"-107"-16,-23 17-32 0,23-17-7 0,0 0-3 15,0 0-1-15,0 0 2 0,17 11 5 0,2-15 2 16,7 1-4-16,4-4-18 0,8-3-7 0,2 0 0 15,1-1 0-15,2 0 0 0,-6 1 0 0,-3 1-2 16,-8 1-27-16,-1 3-7 0,-8 0-9 16,-17 5-14-16,23-5-33 0,-23 5-52 0,0 0-98 15,0 0-328-15,0 0 29 0,0 0 255 16</inkml:trace>
  <inkml:trace contextRef="#ctx0" brushRef="#br0" timeOffset="108676.2143">20004 5101 1405 0,'-26'-6'389'0,"26"6"-317"0,-22 21-48 16,22-21-2-16,0 0-2 0,6 19-16 16,-6-19 12-16,32 6-16 0,-4-7 11 0,10-2 9 0,6-3-16 0,2-3 9 15,7-2-16 1,1-4-14-16,2 2-22 0,-6-5-30 0,5 8-55 16,-16-19-94-16,22 10-327 0,-16-1-38 15,-3-3 182-15</inkml:trace>
  <inkml:trace contextRef="#ctx0" brushRef="#br0" timeOffset="109116.9778">20845 4694 1540 0,'-5'20'181'0,"-21"-8"-112"0,5 11-13 16,-6 0-8-16,1 9 1 0,-6-1-11 0,3 4 3 16,-4 0-16-16,2 1-25 0,0 0 0 15,0-1 0-15,4-4 0 0,3-2 0 16,5-5 0-16,7-1 0 0,4-6 0 0,8-17 0 15,-2 22 0-15,2-22 0 0,0 0 0 0,20 6 0 16,-20-6 0-16,29-17 0 0,-7-1 0 0,3-7 0 16,2-6 0-16,3-3 0 0,-1-1 0 0,1-1 0 15,-2 1 0-15,-5-2 0 0,-4-2 0 0,-2 1 0 16,-2 1 0-16,-4 2 0 0,-3 3 0 0,0 6 0 16,-5 5 0-16,-3 21 0 0,3-19 0 15,-3 19 0-15,0 0 0 0,0 0 0 0,-6 19 0 16,1-1 0-16,1 6 0 0,-1 8 0 0,0-1 0 15,4 6 0-15,-1 0 0 0,2-1 0 16,2 2 0-16,2-2 0 0,2-2 0 0,1-4 0 16,3-1 0-16,3-3 0 0,3-3 0 0,5-2 0 15,3-4 0-15,5-2 0 0,0-8 0 0,2-2 0 16,-1-6 0-16,1-4 0 0,-2-4 0 16,-2-5 0-16,-4-3 0 0,-6-5 0 0,-4-3 0 15,-2-3 0-15,-4-3 0 0,-1-3 0 0,-2-1 0 16,-3 0 0-16,-1-2 0 0,-1 1 0 0,2-1 0 15,-1-2 0-15,5 3 0 0,-2-4 0 0,3 6-40 16,-6-4-58-16,9 18-38 0,-18-15-93 0,9 35-383 16,9-20 51-16,-9 20 191 0</inkml:trace>
  <inkml:trace contextRef="#ctx0" brushRef="#br0" timeOffset="109653.473">19174 5441 1549 0,'0'0'117'0,"0"0"-54"16,0 0-21-16,16 19-5 0,6-8 8 0,10-2-15 15,11-1-14-15,15-2-8 0,11-5-4 16,15-5 1-16,12-6 2 0,13-8-2 0,9-5-4 15,10-3 3-15,6-1-7 0,-2-2 5 0,2-1-8 16,-6 4 4-16,-8 0-4 0,-7 4 3 0,-6 2-4 16,-11 6 5-16,-10 2-6 0,-13 7 0 0,-15 4-8 15,-12 5-21-15,-18-1-36 0,-4 12-47 0,-24-15-82 16,4 22-283-16,-20 0-38 0,-14-4 90 16</inkml:trace>
  <inkml:trace contextRef="#ctx0" brushRef="#br0" timeOffset="110853.112">3716 6786 1147 0,'-19'-29'106'0,"19"29"-30"16,-10-27-20-16,10 27-15 0,-11-29-7 15,11 29-12-15,-11-25 3 0,11 25-1 0,-13-17 2 16,13 17 0-16,0 0-5 0,-26-11-3 16,26 11-4-16,-22-1-1 0,22 1 1 0,-25 6 3 15,25-6 3-15,-29 8 1 0,29-8 0 0,-31 12 3 16,12-7-2-16,19-5 4 0,-36 15-2 0,18-6 1 15,-4-1-5-15,4 2 0 0,-3 3-7 16,2-3-3-16,0 5-3 0,0 1 0 0,0 1-3 16,-1 2 3-16,2 4-6 0,0 2 4 0,1 3-6 15,1 5 4-15,1 1-5 0,3-2-7 0,3 2 21 16,1-1-22-16,6-3 23 0,2-3-10 0,2-3-4 16,4-6 2-16,-6-18-4 0,23 28 4 0,-23-28-2 15,33 18 1-15,-13-13 0 0,2-4 1 0,6-6-2 16,3-2 2-16,4-5 1 0,7-5-5 15,3-4 6-15,1-5-6 0,3-2-8 16,1-1 22-16,-2-3-22 0,-2 3 22 0,-4-1-14 16,-7 0-7-16,-5 3 3 0,-5 0-4 0,-5 4 9 15,-4 1-2-15,-4 4 4 0,-3-1-3 0,-5 3 4 16,-4 16-3-16,1-32 3 0,-1 32-1 0,-11-26 2 16,11 26-2-16,-16-21 1 0,16 21-2 0,-18-13 2 15,18 13-1-15,-18-6 1 0,18 6-1 16,0 0-1-16,-19-2-1 0,19 2-6 0,0 0-11 15,0 0-16-15,0 0-29 0,-9 33-72 0,9-33-144 16,-19 6-324-16,19-6 23 0,0 0 385 0</inkml:trace>
  <inkml:trace contextRef="#ctx0" brushRef="#br0" timeOffset="111900.1469">3886 6832 337 0,'17'-18'139'0,"-17"18"-4"0,13-26 6 16,-13 26-19-16,9-23-6 0,-9 23-8 16,8-18-13-16,-8 18-5 0,0 0-3 0,0-17 0 15,0 17-5-15,0 0-5 0,0 0-12 0,0 0-16 16,0 0-12-16,0 0-12 0,0 0-7 0,-2 19-7 16,2-19 1-16,-4 28-4 0,2-7 5 0,2 4-3 15,3 4 3-15,0 5-10 0,2 4 9 0,0 2-6 16,1-1-8-16,0 1 22 0,-1 0-24 0,0-1 19 15,-1 0-9-15,-3-5-5 0,1-3 3 16,2-7-6-16,0-4 4 0,-4-20-8 0,12 24-7 16,-12-24-12-16,0 0-13 0,25 2-21 15,-25-2-36-15,32-19-82 0,-27-15-196 0,19 6-217 16,3 0 56-16,-10-15 507 0</inkml:trace>
  <inkml:trace contextRef="#ctx0" brushRef="#br0" timeOffset="117412.4789">5523 6480 717 0,'0'0'195'15,"0"0"-139"-15,5-17-30 16,-5 17-8-16,0 0 4 0,0 0 18 0,-8-18-11 16,8 18 13-16,0 0-12 0,0 0 2 0,0 0 4 15,0 0-2-15,-22-20-4 0,22 20-8 0,0 0-10 16,-17 2-5-16,17-2-5 0,-18 7-18 0,18-7 19 15,-20 18-11-15,20-18 19 0,-27 30 9 0,9-12-4 16,2 5 6-16,-4 2-6 0,0 2 2 0,-3 0-10 16,0 3 4-16,-1 4-14 0,-3 1 8 15,-2 3-10-15,-2 2 8 0,-4-2-8 0,0 1 9 16,-3-2-8-16,4 0 14 0,0-3 0 0,2-2 11 16,2-3 14-16,4-1-33 0,2-5 22 0,3-4-34 15,3-3 10-15,18-16 2 0,-29 24-3 0,29-24 0 16,-27 12-2-16,27-12-1 0,-20 6-3 15,20-6 0-15,-20 2-2 0,20-2-1 0,-21-5 3 16,21 5 1-16,-20-11 2 0,20 11 1 16,-19-13 3-16,19 13-2 0,-17-12 3 0,17 12-2 15,0 0 2-15,-21-20-2 0,21 20 2 0,0 0-4 16,-15-20 1-16,15 20-1 0,0 0 1 0,-5-22 18 16,5 22-18-16,4-17 17 0,-4 17-35 0,8-19 18 15,-8 19-16-15,15-22 16 0,-15 22 2 0,22-30-3 16,-22 30 4-16,30-32-3 0,-13 18 4 15,0-1-4-15,0 4 4 0,-17 11-3 0,28-16 3 16,-28 16-3-16,22-7 2 0,-22 7 0 16,0 0 0-16,23 1 2 0,-23-1-3 0,0 0 1 15,21 9-1-15,-21-9 0 0,17 7-1 0,-17-7 1 16,18 7-2-16,-18-7 2 0,24 6-1 0,-24-6 2 16,31 3-2-16,-14-1 1 0,1 1 0 0,2-1 6 15,-1 1 3-15,3 1 3 0,-1 1 0 16,2 2-1-16,0 2-5 0,-1 1 2 0,-3-1-5 15,3 3 1-15,-4-1-1 0,1 4 2 0,-1-2-1 16,0 2 5-16,0-2 15 0,-1-1-36 0,2-1 32 16,0 0-36-16,3-3 14 0,0 1 5 0,5-4-3 15,3-4 1-15,2-2-1 0,4-3-1 16,4-3 0-16,0-3-14 0,8 0-12 0,-4-7-18 16,10 13-85-16,-15-19-97 0,9 9-315 15,-2 11 12-15,-12-14 378 0</inkml:trace>
  <inkml:trace contextRef="#ctx0" brushRef="#br0" timeOffset="120964.9863">6477 6783 609 0,'0'0'67'15,"0"0"-31"-15,0 0-2 0,16-19 5 0,-16 19 5 16,0 0-1-16,0 0-11 0,0 0-2 0,0 0 8 15,0 0 11-15,0 0 8 0,0 0 4 0,0 0-6 16,0 0-7-16,0 0-5 0,0 0-10 0,0 0-1 16,0 0-1-16,3 25 3 0,-3-25 0 15,-6 32 7-15,0-15-7 0,5 5 3 16,-4-2-8-16,3 3-4 0,-2-2-10 0,3 2 0 16,-2-2-9-16,2 1 4 0,2-5-7 0,-1-17-13 15,5 27 29-15,-5-27-34 0,11 17 33 0,-11-17-18 16,20 9 1-16,-20-9 1 0,30-2 0 0,-11-4 18 15,3-3-36-15,1-3 33 0,2-2-32 0,-1-3 14 16,3-4 5-16,0-2-5 0,-1 2 6 16,1-2-6-16,-3 2 3 0,0 0-4 0,-4 5 3 15,0 0-2-15,-20 16 3 0,30-23-3 0,-30 23 2 16,21-15-1-16,-21 15 0 0,0 0-2 0,0 0 1 16,18-3-1-16,-18 3 1 0,0 0 0 15,0 0 1-15,7 25 2 0,-7-25-3 0,8 36 4 16,-6-9-5-16,2 4 6 0,-1 7-7 0,2 4-8 15,-1 5 25-15,1 5-24 0,-2 3 23 16,-1 2-6-16,-1 1-14 0,-1-1 13 0,-3-2-12 16,0-2 13-16,-3-2-11 0,1-2 20 0,-5-6-5 15,1-1 0-15,-3-7 34 0,1 1-25 0,-6-6 26 16,0 1-10-16,-7-4-14 0,0-2 1 0,-4-4-5 16,-1-3 0-16,-2-6-8 0,1-5-2 0,2-4-9 15,-1-7-7-15,2-3-8 0,-1-6-14 16,5-4-15-16,-5-9-28 0,12 6-20 0,-6-18-25 15,20 18-65-15,-15-26-108 0,18 7-241 0,7 9 28 16,-4-17 415-16</inkml:trace>
  <inkml:trace contextRef="#ctx0" brushRef="#br0" timeOffset="121871.35">8415 6040 586 0,'-24'21'196'0,"2"-16"-96"0,4 9 3 15,-10-5 7-15,5 13-9 0,-11-5-13 0,6 13-6 16,-11-3-18-16,7 11-2 0,-5 1-16 16,5 12 8-16,-2 1 5 0,7 8-29 0,2-2 18 15,8 4-30-15,6-3-6 0,7 2 8 16,8-2-22-16,9-4 9 0,6-2-14 0,8-6 7 15,8-4-17-15,2-5-7 0,10-3-15 0,-4-12-40 16,15 5-32-16,-13-22-82 0,20 14-124 0,-8-11-187 16,-6-15 31-16,12 13 454 0</inkml:trace>
  <inkml:trace contextRef="#ctx0" brushRef="#br0" timeOffset="122152.5354">8768 6286 1183 0,'0'0'23'15,"0"0"-20"-15,0 0 8 0,0 0 25 0,0 0 18 16,0 0 12-16,0 0-11 0,13 29-15 0,-13-9-20 15,2 5-1-15,-2 4 11 0,2 4-34 16,-3 2 27-16,1 5-32 0,-3-2 4 0,1 4 11 16,0-1-11-16,-2 0 9 0,1 1-12 0,-3-3-2 15,4 2-28-15,-5-8-15 0,5 7-33 0,-7-15-13 16,11 11-36-16,-10-16-71 0,6-2-151 16,10 7-70-16,-8-25 297 0</inkml:trace>
  <inkml:trace contextRef="#ctx0" brushRef="#br0" timeOffset="122340.0411">8640 6786 1102 0,'-25'2'252'0,"7"-9"-158"0,18 7-18 16,0 0-19-16,0 0-16 0,0 0-19 0,0 0-15 16,0 0-5-16,0 0-1 15,27-12 1-15,-3 2-3 0,1-1 2 0,6-4-4 16,5-4-16-16,-2-6-34 0,12 7-53 0,-13-17-90 15,22 17-139-15,-4-5-166 0,-15-11 59 0,15 18 442 16</inkml:trace>
  <inkml:trace contextRef="#ctx0" brushRef="#br0" timeOffset="122710.459">9164 6252 1374 0,'-4'17'78'0,"4"-17"-57"15,-30 33 7-15,13-16 7 0,8 6 15 0,-6-4-5 16,5 7-20-16,-2-2 24 0,2 6-34 16,-2-2 27-16,4 6-11 0,-3-2-9 15,4 4 7-15,-2-1-11 0,3 1 6 0,0-1-11 16,2 2 7-16,-1-3-10 0,3-3 2 0,1-5-9 16,1-4 1-16,2-3-6 0,1-2 4 15,-3-17-4-15,9 24 3 0,-9-24-3 0,0 0 1 16,20 15-1-16,-20-15 1 0,18-5 2 0,-18 5-2 15,24-17 3-15,-24 17-2 0,28-29 1 0,-13 12-1 16,-2-1 2-16,3 0-3 0,-3-1 4 16,2 0-4-16,-3 1 3 0,-12 18-3 15,23-29 2-15,-23 29-3 0,19-14 3 0,-19 14-3 16,0 0 0-16,0 0 1 0,20 15-2 0,-20-15 4 16,10 35-2-16,-6-12 0 0,-2 4-9 0,-1 0-2 15,0 2-17-15,-3-4-5 0,6 4-25 0,-7-10-16 16,13 11-38-16,-10-30-42 0,22 33-80 0,-22-33-200 15,18 11-44-15,9 0 177 0</inkml:trace>
  <inkml:trace contextRef="#ctx0" brushRef="#br0" timeOffset="123057.3587">9505 6743 1423 0,'0'0'33'0,"0"0"-27"16,-11 21 2-16,11-21 7 0,0 0 7 0,29 17 5 16,-29-17-2-16,35 0-4 0,-13-4-7 0,4-1-6 15,-2-2-3-15,2-1-3 0,-2-1 1 0,-1-2-3 16,-3 1 2-16,-2-1-2 0,-18 11 4 0,25-20-1 16,-25 20 9-16,19-15 9 15,-19 15 13-15,0 0 7 0,0-21-1 0,0 21-7 16,0 0-10-16,-21-16-11 0,21 16-4 0,-22-8-3 15,22 8-1-15,-28-1 1 0,11 2 2 0,-1 2 2 16,0 2 3-16,18-5 3 0,-34 17 1 0,34-17 2 16,-30 26-5-16,18-9 0 0,1 2-7 0,3 0-1 15,0 2-6-15,4-3 4 0,1 0-6 0,3-18 3 16,5 29-8-16,-5-29-10 0,20 24-19 16,-20-24-26-16,32 23-67 0,-32-23-150 0,25-5-314 15,-6 7 8-15,2-8 331 0</inkml:trace>
  <inkml:trace contextRef="#ctx0" brushRef="#br0" timeOffset="123675.8543">10668 6650 1276 0,'-27'2'114'0,"27"-2"-56"0,-39 15-15 0,21-3 3 16,-4-4-6-16,4 5-2 0,-4-1-7 0,3 6 7 15,-2-5 1-15,3 7 5 0,-2-4-3 0,5 2-2 16,15-18-13-16,-28 32-3 0,28-32-10 15,-14 28-1-15,14-28-7 0,-2 22-2 0,2-22-3 16,13 17 1-16,-13-17-1 0,24 16 4 16,-24-16-1-16,34 9 0 0,-13-8 3 0,3-2-2 15,2-5 1-15,3-2-3 0,0-4 1 0,1-4-4 16,2-1 4-16,0-2-4 0,-2-2 4 0,-1-1-4 16,-3 1 4-16,-2-1-3 0,-3 0 3 15,-3 1-4-15,-4 3 4 0,-3 1-2 0,-11 17 1 16,14-20 0-16,-14 20 1 0,0 0-1 0,0 0 4 15,0 0-2-15,0 0-2 0,0 0 0 0,0 0-3 16,0 0 0-16,-28 34-1 0,14-10 3 0,-3 5-4 16,2 2 6-16,0 2-5 0,0 1 5 0,3-3-6 15,4 1 3-15,2-3-6 0,4-4-1 0,6-2-21 16,3-6-5-16,-7-17-26 16,31 22-18-16,-1-11-15 0,-8-19-57 0,22 17-65 15,-19-25-144-15,13 4-145 0,7 6 40 0,-13-19 463 16</inkml:trace>
  <inkml:trace contextRef="#ctx0" brushRef="#br0" timeOffset="123889.5895">11334 6649 1313 0,'-19'-8'135'16,"-5"-3"-56"-16,24 11-8 0,-38-5 4 0,38 5-10 16,-37 4-16-16,19 3-9 0,-5 0-12 0,1 5-4 15,-3 3-3-15,4 4 2 0,-2 3-3 0,2 2 2 16,1 1-5-16,1 1 1 0,3-2-8 0,3 1 1 15,3-2-10-15,5-2 0 0,5-1-3 0,0-20 0 16,12 32-2-16,-12-32 2 0,32 24-12 16,-10-15-5-16,7-6-21 0,1-6-18 0,12 3-43 15,-11-21-69-15,25 21-181 0,-14-17-241 0,-3-1 68 16,6 8 381-16</inkml:trace>
  <inkml:trace contextRef="#ctx0" brushRef="#br0" timeOffset="124155.2111">11619 6662 1409 0,'-22'9'86'0,"2"-12"-35"16,20 3 7-16,-33 5 2 0,33-5-8 0,-31 6-8 16,31-6-1-16,-35 9-4 0,35-9-1 0,-35 18-6 15,35-18 2-15,-31 27-8 0,31-27-3 16,-29 26-6-16,29-26-4 0,-21 28-7 15,15-11 3-15,6-17-7 0,-9 31 0 0,9-31-2 16,2 31 0-16,-2-31-2 0,11 29 2 0,-11-29-4 16,18 21-2-16,-18-21-14 0,27 16-8 0,-9-9-18 15,-18-7-12-15,40 4-30 0,-40-4-32 0,45-6-71 16,-34-15-116-16,16 11-221 0,-1 0 16 16,-7-12 379-16</inkml:trace>
  <inkml:trace contextRef="#ctx0" brushRef="#br0" timeOffset="124530.2446">11703 6751 1422 0,'-21'6'97'0,"14"11"-31"0,7-17-6 0,-17 24-7 16,17-24-17-16,-8 19-6 0,8-19-11 0,0 0-5 15,11 21-8-15,-11-21-3 0,23 6 0 0,-6-5 6 16,3-3 4-16,2-2 0 0,1-3 3 0,1-3-7 15,0 0 0-15,2-2-4 0,-4-1 0 0,-2 0-6 16,0-3 6-16,-1 3-6 0,-19 13 3 0,28-31-1 16,-28 31 0-16,14-24 1 0,-14 24 8 15,1-18 1-15,-1 18 5 0,-6-17-2 0,6 17-5 16,0 0-5-16,-26-20-3 0,26 20-1 0,-29-5-1 16,12 8 0-16,-1 3 1 0,-2 5 1 0,0 4-3 15,-3 4 6-15,1 4-2 0,0 3 8 16,0-1 0-16,3 3 5 0,2-4-2 0,3 1 4 15,3-3-8-15,5-3-1 0,6-19-8 0,1 30 0 16,-1-30 0-16,15 20 0 0,-15-20-1 16,25 10-1-16,-6-9 1 0,1-3-6 0,6-5-8 15,4-6-13-15,7-3-20 0,-1-9-32 0,12 8-48 16,-13-23-117-16,27 10-347 0,-12-4 20 0,-1-7 245 16</inkml:trace>
  <inkml:trace contextRef="#ctx0" brushRef="#br0" timeOffset="124717.7179">12464 6158 1704 0,'-39'16'112'15,"13"8"-65"-15,-3 3-18 0,4 5 1 0,-1 3-14 16,2 4 2-16,1 1 7 0,3 5-18 0,2-1 21 16,2 2-24-16,3-1 1 0,3-1 4 0,5-2-12 15,2-2-5-15,4 0-8 0,1-5 0 16,4 0-26-16,0-10-7 0,8 7-80 0,-14-32-7 15,22 45-74-15,-22-45-179 0,0 0-112 0,19 27-8 16,-19-27 484-16</inkml:trace>
  <inkml:trace contextRef="#ctx0" brushRef="#br0" timeOffset="125702.1106">12363 6714 1230 0,'0'0'170'0,"0"0"-101"15,0 0-18-15,0 0 9 0,21-3-2 0,-3 6-6 16,-1-7-2-16,7 4-8 0,-2-4-11 0,2 0-9 16,1-1-8-16,-1 1-5 0,-2-1-2 0,-1 0-3 15,-4-1-1-15,-17 6-3 0,30-11 2 16,-30 11-1-16,22-13 2 0,-22 13-3 0,13-18 0 16,-13 18-1-16,9-22 3 0,-9 22-1 0,6-24 2 15,-6 24-3-15,2-31 2 0,-2 31-4 16,-3-31 4-16,3 31-2 0,-13-24 1 0,13 24-3 15,-18-20 2-15,18 20 2 0,-20-8 0 0,20 8 4 16,-26 4 0-16,26-4 0 0,-29 20-3 0,29-20 6 16,-35 36 0-16,15-11 8 0,1 0 0 15,3 4 8-15,0-2-8 0,5 2 3 0,4-4-10 16,4-2-3-16,5-2-5 0,2-4 1 0,-4-17-2 16,22 26 0-16,-22-26-1 0,34 12 0 0,-12-12 0 15,4-1 0-15,1-5 0 0,2-4 0 0,0-3 0 16,4-3 0-16,-2-2 0 0,-1 0 0 0,-1 0 0 15,-6 0 0-15,1 1 0 0,-2 2 0 16,-4 2 0-16,-1 2-2 0,-17 11-1 16,23-12 1-16,-23 12 2 0,0 0-4 0,17-5 1 15,-17 5-1-15,0 0-1 0,-3 22-11 0,-1-5-6 16,-2 5 4-16,-1 4-3 0,-3 2 19 0,-1 1-1 16,0-1 6-16,0 2-18 0,-1-2 5 0,1 0-6 15,1-3 5-15,3-3 8 0,1-5 4 0,6-17-2 16,-5 23 2-16,5-23-3 0,0 0-6 15,0 0-1-15,0 0 1 0,0 0 2 0,20-5 6 16,-20 5 3-16,19-33-3 0,-7 12 4 0,0-1-4 16,1-1 7-16,-2-1-4 0,-1-1 8 0,0 2-3 15,-1-3 5-15,0 0-3 0,-1 1 7 16,1 2-5-16,0 3 4 0,-9 20-4 0,12-28 2 16,-12 28-4-16,0 0 2 0,12-21-2 0,-12 21-3 15,0 0 0-15,0 0-4 0,0 0-1 16,21 3 1-16,-21-3 0 0,17 7-2 0,-17-7 0 15,23 8-2-15,-23-8 0 0,28 5 1 0,-28-5-1 16,32 5 1-16,-13-4 0 0,3 0 1 0,0-1-1 16,0-1-1-16,-3 0 1 0,1 0-1 0,-2-2 0 15,0 1 1-15,0-2-2 0,-18 4 0 0,32-7-2 16,-32 7 0-16,26-8-4 0,-26 8 2 16,0 0 0-16,0 0 3 0,0 0 3 15,9-20 2-15,-9 20 1 0,0 0 0 0,-23-9 0 16,23 9 2-16,-24-4-1 0,24 4-2 0,-33 1 1 15,12 4 0-15,0 3 3 0,-4 3 0 0,2 3-6 16,-1 0 0-16,1 4 0 0,2 0 0 0,3 4 0 16,1 0 0-16,5 0 0 0,1-2 0 0,3-2 0 15,7-1 0-15,1-17 0 0,4 26 0 16,-4-26 0-16,17 15 0 0,-17-15 0 0,30 7 0 16,-10-7 0-16,2-4 0 0,2-3 0 0,1-3 0 15,2-2 0-15,0-3 0 0,-2-2 0 0,0-2 0 16,-1 1 0-16,-3-1 0 0,-4 0 0 0,-17 19 0 15,27-31 0-15,-27 31 0 0,15-25 0 16,-15 25 0-16,6-21 0 0,-6 21 0 0,0 0 0 16,0 0 0-16,0 0 0 0,0 0 0 15,0 0 0-15,0 0 0 0,-18 0 0 0,18 0 0 16,-16 28 0-16,7-10 0 0,-1 4 0 0,1 2 0 16,0-1 0-16,4 0 0 0,-1-3 0 0,6 1-35 15,0-21-12-15,6 30-17 0,-6-30-12 0,18 20-19 16,-18-20-25-16,34 8-84 0,-14-12-368 0,-1-8 41 15,10 5 229-15</inkml:trace>
  <inkml:trace contextRef="#ctx0" brushRef="#br0" timeOffset="125905.2536">13803 6196 1490 0,'-12'44'255'15,"-14"-6"-189"-15,11 9-8 0,-6-3 9 0,1 5-30 16,-2 0 10-16,2-1-29 0,0-2-9 0,4-4-9 16,4-2 0-16,2-2 0 0,4-3 0 0,-1-5-31 15,7 0-20-15,-2-7 1 0,5 2-41 0,-3-25-7 16,6 37-88-16,-6-37-128 0,0 0-240 16,0 0 26-16,0 0 385 0</inkml:trace>
  <inkml:trace contextRef="#ctx0" brushRef="#br0" timeOffset="126108.3878">13585 6545 1940 0,'0'0'61'0,"0"0"-30"0,0 0-16 0,0 0-15 16,0 0 0-16,3 19 0 0,-3-19 0 16,0 0 0-16,23 9 0 0,-23-9 0 0,24 4 0 15,-24-4 0-15,33-5 0 0,-13 0 0 0,7 0-39 16,-2-5-23-16,5 6-19 0,-5-11-34 0,13 15-39 15,-18-21-76-15,22 20-176 0,-14-4-111 16,-7-8 75-16,10 18 442 0</inkml:trace>
  <inkml:trace contextRef="#ctx0" brushRef="#br0" timeOffset="126248.9967">14028 6509 1305 0,'-12'37'324'0,"-7"-27"-204"15,14 11-34-15,-7-5-30 0,4 6-11 0,-3 0-19 16,2 3 0-16,1 0-13 0,-1 1-8 0,4 1-8 15,-1-1 0-15,3 1-10 0,-2-3 4 0,4 0-18 16,-4-4-11-16,6 8-77 0,-1-28-146 16,0 32-83-16,0-32-268 0,0 0 92 0,21 20 460 15</inkml:trace>
  <inkml:trace contextRef="#ctx0" brushRef="#br0" timeOffset="126405.2508">14092 6080 1603 0,'-17'32'444'16,"-5"-25"-444"-16,-1 1 0 0,0 1 0 0,-1 3 0 15,-1 3 0-15,-4-4-56 0,10 13-107 0,-19-24-214 16,23 19-253-16,0-2 10 0,15-17 420 0</inkml:trace>
  <inkml:trace contextRef="#ctx0" brushRef="#br0" timeOffset="127233.5932">14556 6555 1188 0,'0'0'211'0,"-27"-7"-106"0,27 7-28 0,-34-7-9 16,34 7-8-16,-40-1-15 0,16 5-8 0,-2-2-10 16,1 7-3-16,1-1-4 0,2 4 1 0,0 2-4 15,4 1 3-15,-1 2-7 16,2 4 6-16,0 2-5 0,4 2 5 0,2 1-5 16,4-1 0-16,5-2-6 0,3-5-3 0,5-1-4 15,-6-17 2-15,26 24-2 0,-9-15 0 0,3-3 0 16,5-4-1-16,0-2-1 0,4-3 0 0,-3-5 0 15,2 0-2-15,-1-5 1 0,-2-2-4 0,-2-3-1 16,0-3-5-16,0-3-2 0,1-1-6 16,0-2 4-16,-2 1 0 0,-3 1 10 0,-3 2 0 15,-5 3 8-15,-3 0-4 0,-3 2 4 0,-5 18-3 16,6-29 3-16,-6 29-1 0,0-18 2 0,0 18 4 16,0 0 3-16,0 0 4 0,0 0 1 15,0 0-3-15,0 0-5 0,0 0-1 0,0 0-3 16,0 0 2-16,-6 23 0 0,6-23 2 0,0 0 0 15,21 21 2-15,-21-21 1 0,24 11-9 16,-24-11-1-16,31 9 0 0,-31-9 0 0,31 10 0 16,-31-10 0-16,30 10 0 0,-30-10 0 0,23 14 0 15,-23-14 0-15,12 18 0 0,-12-18 0 0,2 27 0 16,-4-10 0-16,-3 2 0 0,-2 0 0 0,-4 3 0 16,0-1 0-16,-3-1 0 0,2 1 0 0,-1-4 0 15,13-17 0-15,-23 26 0 0,23-26 0 0,-15 17 0 16,15-17 0-16,0 0 0 0,0 0 0 15,0 0 0-15,0 0 0 0,0 0 0 16,0 0 0-16,26-23 0 0,-8 4 0 0,3-3 0 16,3-2 0-16,3-2 0 0,-1 0 0 0,2 2 0 15,-1 2 0-15,0 0 0 0,-2 4 0 0,2 0 0 16,-4 4 0-16,-2 3 0 0,-21 11 0 0,27-11 0 16,-27 11 0-16,0 0 0 0,0 0 0 15,12 19 0-15,-12-19 0 0,-9 30 0 0,3-10 0 16,-2 0 0-16,1 2 0 0,-2 0 0 0,3 2 0 15,-3-6 0-15,6 5-51 0,3-23-73 0,-3 40-159 16,3-40-355-16,-8 25 34 0,8-25 258 0</inkml:trace>
  <inkml:trace contextRef="#ctx0" brushRef="#br0" timeOffset="127670.7082">15879 6506 1141 0,'-10'-23'184'0,"10"23"-116"15,-6-31-17-15,6 31-7 0,-7-25 4 0,7 25 13 16,0 0-16-16,0 0 1 0,-25-11-5 15,25 11-22-15,-17 11 9 0,17-11-5 16,-22 29-4-16,11-9 1 0,-1 4-8 0,1 2 4 16,0 3-8-16,2 1 6 0,-2 1-8 0,1 1 4 15,1-3-10-15,1 0 3 0,3-4-9 0,3-4-6 16,4-1-20-16,-2-20-28 0,15 29-52 0,-15-29-73 16,26 13-165-16,-26-13-205 0,31-9 56 0,-2 8 404 15</inkml:trace>
  <inkml:trace contextRef="#ctx0" brushRef="#br0" timeOffset="127831.8936">15817 6223 1574 0,'-42'14'84'16,"42"-14"-85"-16,0 0-36 0,0 0-28 15,0 0-40-15,0 0-31 0,36 18-41 0,-36-18-52 16,42-5-70-16,-9 15-101 0,-12-18 192 0,21 23 208 15</inkml:trace>
  <inkml:trace contextRef="#ctx0" brushRef="#br0" timeOffset="128097.5208">16139 6342 413 0,'13'20'184'0,"-10"-3"-22"0,-3-17-17 0,-8 33-10 15,8-33-11-15,-20 32-33 0,2-23 4 0,7 11-18 16,-13-13 10-16,12 10-1 0,-11-11-13 16,23-6-1-16,-34 19-17 0,34-19-4 0,-27 17-13 15,27-17-10-15,0 0-12 0,0 0-8 0,0 0-7 16,0 0-2-16,0 0 0 0,5 19 3 15,-5-19-1-15,33 4 2 0,-12-3 0 0,1 2 2 16,2-1 0-16,0 1 0 0,-1 1-3 0,-1 1 1 16,-5 2-3-16,0 2 1 0,-17-9 1 15,17 24 1-15,-17-24 3 0,3 32 4 0,-9-14-1 16,-4 2 6-16,-2 1-9 0,-4-3 4 0,-1 1-8 16,-1-3 1-16,-3-1-4 0,2-2-3 0,19-13-9 15,-32 16-9-15,32-16-19 0,-21 6-24 0,21-6-67 16,0 0-136-16,-18-13-331 0,18 13 15 0,7-27 279 15</inkml:trace>
  <inkml:trace contextRef="#ctx0" brushRef="#br0" timeOffset="128959.9563">16711 6551 1020 0,'2'-28'244'0,"-2"28"-186"0,0 0-26 15,18-19-6-15,-18 19 0 0,0 0-6 0,20-16-4 16,-20 16 2-16,0 0 11 0,0 0 12 0,0 0 7 16,18 21 6-16,-18-21-5 0,4 24 0 0,-4-24-9 15,-2 33-2-15,0-16-12 0,1 3 0 0,-3 0-9 16,2 0 2-16,-2 1-7 0,2 0 2 16,-2-1-8-16,1-2 0 0,1-1-4 0,2-17 0 15,-5 24-3-15,5-24 3 0,-5 17-3 0,5-17 2 16,0 0-3-16,0 0 1 0,0 0-3 0,0 0-1 15,0 0 3-15,0 0 1 0,0 0 2 16,0 0 1-16,19-13 0 0,-19 13-1 0,10-26 3 16,-10 26-3-16,10-34 2 0,-6 16-4 0,-1-2 5 15,1-1-6-15,-1 2 8 0,0-2-5 16,0-2 3-16,-1 0-1 0,2-3 2 0,-2-1-7 16,2 2 5-16,3 0-9 0,-1 5-7 0,-6 20 11 15,20-28-14-15,-20 28 28 0,20-13-15 0,-20 13 15 16,23-6-13-16,-23 6-1 0,26 2 0 0,-26-2-12 15,28 9 11-15,-28-9-13 0,27 14 27 0,-27-14-16 16,23 19 13-16,-23-19-17 0,18 26-3 0,-18-26 4 16,11 30 0-16,-11-30 3 0,5 33-3 15,-8-15 2-15,0 1-5 0,-3 1 9 16,-4-1-3-16,-1-1 7 0,-4 0-3 0,0-1 2 16,-2 0-2-16,-3-1 2 0,2 0-2 0,0-3 4 15,-2-1-4-15,3-2 4 0,17-10-1 0,-31 12 1 16,31-12-1-16,-26 5 1 0,26-5-1 0,-22 1 0 15,22-1 0-15,-18-1-2 0,18 1 6 16,0 0 3-16,-22-4 5 0,22 4 2 0,0 0-1 16,-18 4-1-16,18-4 0 0,0 0 2 0,0 0 0 15,-17 27 1-15,11-10-2 0,1 4-1 0,0 3-7 16,1 5-1-16,-1 3-7 0,2 3 3 0,-2 2-5 16,0 1-7-16,0-2 18 0,-1-2-25 15,2-2 8-15,0-4-22 0,4-1-17 0,-3-9-18 16,9 2-29-16,-6-20-52 0,20 23-124 15,-20-23-283-15,0 0 14 0,28 0 277 0</inkml:trace>
  <inkml:trace contextRef="#ctx0" brushRef="#br0" timeOffset="129647.4213">17270 6504 1550 0,'0'0'128'0,"0"0"-52"0,0 0-26 0,0 0-8 16,0 0-22-16,0 0-8 0,0 0-6 16,-18 25 3-16,18-25 3 0,-10 29 4 0,3-12-2 15,2 3 3-15,-1-1-5 0,-2 4 5 0,0 0-7 16,-1 4 2-16,2 0-5 0,-1 0 1 16,-1-3-4-16,-1-1 4 0,2-5-6 0,8-18 3 15,-12 29-5-15,12-29 2 0,0 0-3 0,-4 19 0 16,4-19-2-16,0 0 1 0,0 0 1 0,0 0 0 15,21-26 4-15,-21 26-3 0,29-39 3 0,-12 15-4 16,1-5 2-16,2-1-4 0,-1 1 2 0,1-1-3 16,-1 2 3-16,-1 2-4 0,-2 2 5 0,-1 1-4 15,-2 0 5-15,-1 2 0 16,-2 1 0-16,-2 3-4 0,-8 17 3 0,11-26-3 16,-11 26-11-16,0 0 15 0,0 0-3 0,0 0 0 15,0 0 14-15,0 0-15 0,20-5 0 0,-20 5 2 16,0 0 0-16,25 23-1 0,-25-23-1 0,23 17 0 15,-23-17-2-15,27 15 0 0,-27-15-2 0,27 13 1 16,-27-13-2-16,29 7 0 0,-29-7 0 0,27 2 1 16,-27-2 1-16,24 0 1 0,-24 0 1 15,17-3 3-15,-17 3-2 0,0 0 4 0,0 0 3 16,0 0-3-16,6-17 5 0,-6 17 2 0,0 0 2 16,-8-17 4-16,8 17 0 0,0 0-2 15,-20-7-4-15,20 7-3 0,0 0-3 0,-19 8-2 16,19-8 0-16,-15 17 0 0,15-17 0 0,-17 33 2 15,8-13-2-15,0 3 5 0,1 1-4 16,-1 3 6-16,2-2-6 0,3 2 4 0,3-2-7 16,3-2 7-16,3-2-6 0,2-3 3 0,-7-18-2 15,24 24-1-15,-24-24 0 0,31 13 1 0,-11-10-1 16,0-7 0-16,2-2 2 0,0-6-2 0,-1-4 1 16,-2-2-3-16,-1-4 2 0,-1-1-4 0,-3-1 6 15,-2 0-4-15,-3 4 4 0,-2-1-3 0,-4-1 3 16,0 4-4-16,-4 0 4 0,1 18-3 15,-8-29 0-15,8 29-3 0,-12-22 0 0,12 22-2 16,0 0-1-16,-19-10-5 0,19 10-6 16,0 0-4-16,0 0-8 0,-21 22-6 0,21-22-24 15,-5 18-26-15,13 1-44 0,-8-19-51 0,0 0-93 16,13 24-220-16,-13-24 16 0,28 6 328 0</inkml:trace>
  <inkml:trace contextRef="#ctx0" brushRef="#br0" timeOffset="130225.5614">18063 6452 1688 0,'0'0'139'0,"-26"7"-79"0,26-7-13 16,-17 12-15-16,17-12-6 0,-13 22-13 0,13-22-2 15,-13 33-3-15,9-13 5 0,-1 3-7 0,1 0-2 16,0 3-4-16,-1 1 0 0,0 0 0 0,0 2 0 15,1-2 0-15,-1-2 0 0,-1-2 0 0,1-5 0 16,2-1 0-16,3-17 0 0,-4 24 0 0,4-24 0 16,0 0 0-16,0 0 0 0,0 0 0 0,0 0 0 15,0 0 0-15,0 0-3 0,0 0-1 16,20-18-1-16,-20 18 2 0,17-34-3 0,-9 14 1 16,1-1 1-16,-2-1 5 0,1-1-5 15,1 1 6-15,-1-3-4 0,1 1 4 0,0 0-4 16,-1-3 5-16,1 0-6 0,0-4 6 0,3 2-5 15,-2 1-9-15,4 3 12 0,-1 5-10 0,0 1 24 16,-13 19-9-16,29-23 8 0,-29 23-12 0,28-13-2 16,-28 13 0-16,28-4 0 0,-28 4 0 15,27 5 0-15,-27-5-4 0,22 17 1 0,-22-17-1 16,21 27-9-16,-21-27 24 0,22 31-24 0,-14-14 20 16,-4 0-17-16,-2 1-4 0,-4 0 5 0,-3 2 1 15,-4 0 6-15,-4 1-1 0,-2 1 5 0,-4-2-5 16,-2 1 6-16,-2-2-4 0,-2 2 3 0,-1-2-2 15,-1 2 2-15,1-2-3 16,-1-3 3-16,1-1-4 0,3-3 3 0,1-2 0 16,5-1 0-16,17-9 2 0,-26 7 0 0,26-7-2 15,-17 0 0-15,17 0 3 0,0 0 2 0,0 0 5 16,0 0 1-16,0 0-1 0,0 0-1 0,0 0-4 16,-17 2-2-16,17-2-4 0,-9 26 0 0,3-5 0 15,-3 7 0-15,0 7 0 0,-2 5 0 0,-4 6 0 16,-2 5 0-16,-4 1 0 0,0 2 0 15,-6 0 0-15,1-5 0 0,6-2-24 0,-2-10-29 16,16 3-82-16,-14-31-174 0,23 13-318 0,-3-22 18 16,0 0 320-16</inkml:trace>
  <inkml:trace contextRef="#ctx0" brushRef="#br0" timeOffset="131100.5952">18625 6541 1128 0,'0'0'183'0,"-14"-22"-132"0,14 22-25 16,-3-23-4-16,3 23 9 0,-4-20 2 0,4 20 10 15,0 0 4-15,-16-23 5 0,16 23-3 0,0 0-7 16,-18 0-8-16,18 0-7 0,-24 11-2 16,24-11-5-16,-32 22 6 0,13-8-4 15,2 5 6-15,-5-1-3 0,2 5 8 0,0-2-8 16,2 4 3-16,3-2-10 0,1-2-4 0,6 0-6 16,2-3-1-16,6-18-7 0,1 29 0 0,-1-29 0 15,19 19 0-15,-2-14 0 0,3-1 0 0,3-4 0 16,1-4 0-16,5-4 0 0,2-6 0 0,4-1 0 15,2-6-1-15,-1-1-3 0,-1-3-11 16,1 1 3-16,-5-2-5 0,-3 2 4 0,-3 1 0 16,-8 3 9-16,-5 0-2 0,-12 20 8 0,12-27-2 15,-12 27 1-15,-5-19 1 0,5 19 0 16,0 0-2-16,-27-9 0 0,27 9-1 0,-28 3 0 16,11 2-1-16,17-5 2 0,-29 14 0 0,29-14 1 15,-22 18 3-15,22-18-3 0,-14 18 4 0,14-18-6 16,0 0 3-16,-3 17-3 0,3-17 0 15,0 0 2-15,25 12-1 0,-25-12 0 0,32 1 0 16,-12-3 3-16,3-2 1 0,1-2 1 0,2 0 1 16,-2 1-1-16,2 0 0 0,-3 2 0 0,-3 1 0 15,-3 2-1-15,-17 0 2 0,24 8 0 0,-24-8 3 16,0 0-2-16,11 26-6 0,-11-26-1 0,-5 32 0 16,-1-13 0-16,-4 2 0 0,-1-1 0 15,-2 2 0-15,-1 0 0 0,3 1 0 16,-1-2 0-16,4 0 0 0,-1-4 0 0,9-17 0 15,-11 27 0-15,11-27 0 0,0 0 0 0,-2 18 0 16,2-18 0-16,0 0 0 0,0 0 0 0,18-4 0 16,-18 4 0-16,24-21 0 0,-9 5 0 0,3-5 0 15,0-3 0-15,2 0 0 0,-2-2 0 0,0 2 0 16,-3 0 0-16,-1 1 0 0,-3 0 0 16,-1 1 0-16,-3 2 0 0,-2 1 0 0,-5 19 0 15,6-29 0-15,-6 29 0 0,0 0 0 0,3-18 0 16,-3 18 0-16,0 0 0 0,0 0 0 0,0 0 0 15,0 0-46-15,0 0-19 0,0 0-32 16,30 26-46-16,-30-26-106 0,33-14-349 0,-15 12 55 16,2-8 238-16</inkml:trace>
  <inkml:trace contextRef="#ctx0" brushRef="#br0" timeOffset="131303.7224">19644 6013 1533 0,'-44'12'215'0,"21"5"-151"0,-4 1-38 16,-1 8-5-16,1 4-10 0,1 5 0 16,-2 5-5-16,2 3 9 0,2 4-5 0,2 3-4 15,4-2 15-15,2 2-25 0,1-4 16 16,3 0-9-16,2-5-12 0,3-3-2 0,3-3-20 16,0-9-14-16,8 6-39 0,-4-32-39 0,13 46-104 15,-13-46-221-15,-2 18-94 0,2-18 113 0</inkml:trace>
  <inkml:trace contextRef="#ctx0" brushRef="#br0" timeOffset="131616.2345">19199 6419 1864 0,'0'0'64'0,"0"0"-50"15,0 0-12-15,0 0 0 0,0 0-1 16,0 0 5-16,29 16 1 0,-5-17 4 15,7-2-2-15,4-1-4 0,3-1-16 0,3-1 10 16,-1 0-13-16,-1-2 25 0,1 2-20 0,-5 0 7 16,-1 1-18-16,-3 3 2 0,-6 1 6 0,-3 0 4 15,-5 2 5-15,-17-1 1 0,20 6-2 0,-20-6-12 16,0 0 14-16,9 20-12 0,-9-20 30 0,-6 27-13 16,-1-10 14-16,-1 2-11 0,-5 1 0 15,2 1 5-15,-3 4-8 0,1-1 5 0,-1 0-7 16,1 0 3-16,1-2-4 0,2-1 4 0,3-3-7 15,-1-1 0-15,8-17-12 0,-5 24-7 0,5-24-15 16,0 0-19-16,13 20-28 0,-13-20-29 16,0 0-57-16,12-23-82 0,5 5-251 0,-17 18 14 15,22-38 298-15</inkml:trace>
  <inkml:trace contextRef="#ctx0" brushRef="#br0" timeOffset="131741.2401">19717 6321 1629 0,'-26'-27'187'0,"26"27"-71"0,-20-22-34 15,20 22-49-15,-24-10-33 0,24 10 0 0,0 0 0 16,-23-13 0-16,23 13 0 0,0 0-68 0,0 0-94 16,-23-28-143-16,23 28-314 0,0 0 9 0,27-10 328 15</inkml:trace>
  <inkml:trace contextRef="#ctx0" brushRef="#br0" timeOffset="132558.1636">20062 6421 1044 0,'0'0'107'0,"-33"-8"-55"0,33 8 0 0,-34-7 9 16,34 7 6-16,-40-1 1 0,40 1-14 15,-44 11 22-15,26 4-8 0,-9-6 8 0,7 11-7 16,-5-4-22-16,3 5-11 0,2-1-12 15,3 4 1-15,1-2-10 0,5 1 2 0,1-2-8 16,4-4 1-16,6 0-6 0,4 0 3 0,-4-17-5 16,19 26 2-16,-19-26-1 0,34 20 2 0,-12-16-3 15,3-1 1-15,1-4-2 0,2-3-2 0,3-3 2 16,-1-3-1-16,1-3 0 0,0-2-2 0,-3-2-2 16,-4 0-5-16,0-2 0 0,-5 0-6 15,-4-1 6-15,-2 0-5 0,-2 2 7 0,-4-1-4 16,-2 3 6-16,-2-1-1 0,-3 17 4 0,-3-31-1 15,3 31 3-15,-12-26-5 0,12 26-14 16,-17-22 30-16,17 22-28 0,0 0 31 0,-18-21-13 16,18 21-1-16,0 0 2 0,0 0-3 0,0 0 0 15,0 0 3-15,0 0 1 0,0 0 6 0,25 3 4 16,-25-3 0-16,28 5 4 0,-28-5-14 16,29 8 14-16,-12-2-12 0,-17-6 11 0,31 15 0 15,-31-15 7-15,27 20-15 0,-27-20-3 0,18 24-5 16,-18-24 0-16,6 28 0 0,-7-11 0 0,1-17 0 15,-8 34 0-15,1-16 0 0,-3 2 0 0,-1-1 0 16,-2 0 0-16,-3 1 0 0,2-1 0 0,-2 0 0 16,2-1 0-16,14-18 0 0,-23 27 0 15,23-27 0-15,0 0 0 0,0 0 0 0,0 0 0 16,0 0 0-16,0 0 0 0,27-11 0 0,-6-8 0 16,3-4 0-16,6-4 0 0,1-1 0 0,0-1 0 15,2-1 0-15,-2 0 0 0,-1 1 0 16,-1 2 0-16,-3 3 0 0,-3 2 0 0,-4 4 0 15,-19 18 0-15,25-25 0 0,-25 25 0 0,0 0 0 16,0 0 0-16,0 0 0 0,0 0 0 16,-4 20 0-16,-4-1 0 0,-5 6 0 0,1 3 0 15,-2 0 0-15,0 3 0 0,2-3 0 0,4 0 0 16,0-4 0-16,8-1-36 0,2-6-14 0,7 2-32 16,-9-19-41-16,29 27-73 0,-29-27-107 0,32-8-263 15,-5 10 51-15,-5-18 340 0</inkml:trace>
  <inkml:trace contextRef="#ctx0" brushRef="#br0" timeOffset="132903.5198">20775 6434 1612 0,'0'0'141'0,"-34"-5"-80"0,14 5-16 16,-3-2-15-16,4 6-2 0,-4 1-8 0,0 5 6 16,1 1-3-16,1 5 5 0,1-1-6 15,5 5-11-15,-1 0-11 0,3 2 0 16,0 1 0-16,5-1 0 0,2-1 0 0,5-1 0 15,2-3 0-15,-1-17 0 0,11 28 0 0,-11-28 0 16,22 16 0-16,-22-16 0 0,32 7 0 0,-12-9 0 16,-2-3 0-16,2-2 0 0,0-2 0 0,1-4 0 15,2-1 0-15,-4-3 0 0,1 0 0 0,-2 0 0 16,0-1 0-16,-3 1 0 0,0-1 0 0,-15 18 0 16,22-31 0-16,-22 31 0 0,14-23 0 15,-14 23 0-15,0 0 0 0,0 0 0 0,0 0 0 16,0 0 0-16,0 0 0 0,0 0 0 0,0 0 0 15,-19 27 0-15,10-9 0 0,1-1 0 16,-1 3 0-16,9-20 0 0,-12 30 0 0,12-30-21 16,-2 21-9-16,2-21-3 0,0 0-6 0,0 0-3 15,26 10-12-15,-26-10-30 0,32-12-57 0,-27-15-126 16,15 10-306-16,2-4 44 0,-3-8 296 16</inkml:trace>
  <inkml:trace contextRef="#ctx0" brushRef="#br0" timeOffset="133059.7557">21163 6088 1877 0,'-18'17'81'15,"3"6"-35"-15,-2 3-15 0,-1 7-19 0,-4 5-12 16,-1 5 0-16,-4 3 0 0,1 4 0 0,1-1 0 16,-1 1 0-16,3-4 0 0,4-6 0 0,5-3 0 15,1-9-31-15,13 6-112 0,0-34-115 0,0 41-256 16,2-23-92-16,-2-18 112 0</inkml:trace>
  <inkml:trace contextRef="#ctx0" brushRef="#br0" timeOffset="133512.9406">22008 5965 1446 0,'-17'2'245'16,"17"-2"-212"-16,-24 4-25 0,24-4-4 15,-22 15 3-15,22-15-2 0,-29 39 5 0,12-10-2 16,-1 9 8-16,0 3-1 0,5 7 12 0,-2 2-11 15,4 3 8-15,0 1-3 0,3 0-25 0,1-2 18 16,2-4-26-16,0-2-2 0,0-5-2 16,5 0-33-16,-5-11-24 0,12 10-54 0,-15-23-53 0,24 19-96 15,-20-13-208-15,4-23 12 0,12 32 281 16</inkml:trace>
  <inkml:trace contextRef="#ctx0" brushRef="#br0" timeOffset="133919.2099">21616 6361 1581 0,'0'0'104'15,"-26"18"-70"-15,26-18-21 0,0 0-7 0,3 23-16 16,-3-23 35-16,25 21-25 0,-8-15 38 0,4 2-10 16,4-4-1-16,5 2-3 0,4-3-6 0,3-1-3 15,5-1-3-15,5-2-4 0,1-3-2 16,2 1-4-16,-3-2-1 0,0 1-1 0,-7 1-1 15,-2 1 2-15,-9 1-1 0,-5 0 0 0,-6 1 1 16,-18 0-1-16,20 1 3 0,-20-1 11 16,0 0 7-16,0 0 8 0,0 0-6 0,0 0-5 15,0 0-12-15,-27 22-6 0,9-15 0 0,-1 4 0 16,0 0 0-16,0 2 0 0,-1 2 0 0,1 2 0 16,2 2 0-16,2 3 0 0,3 1 0 0,3 0 0 15,2 0 0-15,5-3 0 0,3-1 0 0,5-3 0 16,-6-16 0-16,29 26 0 0,-7-18 0 15,5-4 0-15,1-4 0 0,2-4 0 16,2-5 0-16,-2-5 0 0,1-1 0 0,-2-5 0 16,-2 0 0-16,-6-1 0 0,-2-1 0 0,-6-1 0 15,-4 2 0-15,-5 0 0 0,-4 2 0 0,-4-1 0 16,-6 3 0-16,-5-2 0 0,15 19-32 0,-41-33-68 16,41 33-108-16,-60-18-327 0,32 13-71 0,-3 1 41 15</inkml:trace>
  <inkml:trace contextRef="#ctx0" brushRef="#br0" timeOffset="134747.3509">14076 7734 1272 0,'0'0'84'0,"0"0"-34"0,9-25-4 0,-9 25-4 16,12-17-6-16,-12 17 7 0,11-17-39 0,-11 17 40 15,0 0-35-15,10-17 19 0,-10 17 4 0,0 0-2 16,0-23 8-16,0 23-3 0,0 0 1 15,0 0-8-15,-26-18 0 0,26 18-6 0,-30 0 2 16,9 6-2-16,-6 2 0 0,2 5-10 0,-6 3 25 16,1 4-25-16,1 0-1 0,2 3-11 0,0 0 0 15,4 1 0-15,4-2 0 0,4-3 0 16,7-1 0-16,8-18 0 0,-4 26 0 0,4-26 0 16,0 0 0-16,24 13 0 0,-5-15 0 0,5-4 0 15,6-8 0-15,4-4 0 0,6-6 0 16,2-5 0-16,2-5 0 0,-2-3 0 0,1-4 0 15,-2-2 0-15,-1 1 0 0,-2 0 0 0,-4 2 0 16,-4 1 0-16,0 3 0 0,-6 2 0 0,-3 4 0 16,-7 2 0-16,-4 6 0 0,-5 4 0 0,-5 18 0 15,1-22 0-15,-1 22 0 0,0 0 0 0,0 0 0 16,-23 4 0-16,23-4 0 0,-23 30 0 0,8-5 0 16,1 4 0-16,-2 5 0 0,-1 5 0 15,2 3 0-15,2 3 0 0,2 1 0 16,4-1 0-16,3-3 0 0,3-1 0 0,3-5 0 15,4-3 0-15,5-3 0 0,1-4-23 0,8-2-34 16,-1-8-23-16,10 5-35 0,-7-17-32 0,20 17-75 16,-24-29-67-16,21 6-229 0,-3 3 51 0,-11-18 339 15</inkml:trace>
  <inkml:trace contextRef="#ctx0" brushRef="#br0" timeOffset="134934.9072">14744 7625 1224 0,'1'-25'163'16,"-14"5"-82"-16,13 20-19 0,-12-24 9 0,12 24-2 15,0 0-8-15,0 0-14 0,-23 4-14 0,23-4-8 16,-14 24-7-16,8-3-3 0,0 5-5 16,1 4-11-16,3 2 21 0,-1 2-26 15,1-3 23-15,-2 2-14 0,3-2-5 0,-1-1 3 16,2-1-13-16,0-2 3 0,3-3-19 0,-2-7-22 16,10 3-32-16,-11-20-41 0,20 20-68 0,-20-20-91 15,0 0-236-15,25-17 42 0,-17-5 337 0</inkml:trace>
  <inkml:trace contextRef="#ctx0" brushRef="#br0" timeOffset="135341.0825">14818 7429 1275 0,'0'0'-12'0,"0"0"-29"15,0 0-10-15,23 13-6 0,-1-8-25 0,-4-7-22 16,12 7 2-16,-4-8 26 0,7 3 36 15,1-1 19-15,0 1 14 0,2 3 30 0,-5-2 32 16,1 5 18-16,-7-4-1 0,0 5-17 0,-25-7-1 16,29 13 22-16,-29-13 32 0,0 0 20 0,0 0-4 15,2 25-12-15,-2-25-30 0,-26 14-23 0,6-8-23 16,2 4-10-16,-6-3-7 0,-2 4 1 0,-2-2 1 16,3 3 2-16,-3-1 0 0,3 3 0 0,0-2 1 15,4 3-2-15,3-2-4 16,18-13-12-16,-22 26 2 0,22-26-13 0,-3 20 24 15,3-20-19-15,19 16 16 0,-2-9-15 0,3-3-2 16,5-1 2-16,4-1-1 0,1-2 0 0,3-2-1 16,1 1 1-16,-2 1 0 0,-3 1 0 0,-3 4 0 15,-6 1 1-15,-20-6-2 0,27 21 3 0,-27-21-2 16,7 29 2-16,-10-9-2 0,-6 2 5 0,-2 1-3 16,-5-1 7-16,-3-2-6 0,-2 1 2 15,2-2-4-15,-3 0-1 0,4-3-3 0,1-2-4 16,17-14-10-16,-25 18-8 0,25-18-23 0,0 0-38 15,0 0-66-15,0 0-105 0,15-22-326 0,-15 22 33 16,31-40 248-16</inkml:trace>
  <inkml:trace contextRef="#ctx0" brushRef="#br0" timeOffset="135903.5971">15580 7563 1709 0,'0'0'106'0,"-30"4"-70"0,30-4-12 15,-29 15-2-15,29-15-1 0,-27 25-5 0,27-25 3 16,-20 34 0-16,12-14-7 0,2 2 21 0,3 1-26 16,-2 3 16-16,1-1-23 0,-1 0 0 15,2 2 0-15,-2 0 0 0,1-1 0 16,-2 0 0-16,1-2 0 0,0-4 0 0,0 1 0 16,5-21 0-16,-7 26 0 0,7-26 0 0,0 0 0 15,-2 19 0-15,2-19 0 0,0 0 0 0,0 0 0 16,0 0 0-16,16-26 0 0,-16 26 0 0,20-35 0 15,-9 16 0-15,1-2 0 0,-1 2 0 0,-1-1 0 16,0 0 0-16,-3-1 0 0,2 0 0 16,-2-1 0-16,0 1 0 0,-1 1-2 0,-1 0 3 15,0 1-3-15,1 1-13 0,-6 18 23 0,13-32-27 16,-13 32 23-16,20-25-13 0,-20 25-3 0,25-19-1 16,-25 19-2-16,30-16 2 0,-30 16 1 15,32-10 0-15,-13 8 2 0,-1 1 4 0,1 2 2 0,2 2 2 16,-3 2 1-16,-18-5-1 15,28 15 2-15,-28-15-3 0,14 23 4 0,-14-23-2 16,0 32-11-16,0-32 28 0,-15 34-28 0,3-16 28 16,-3 2-15-16,-3-2-2 0,-3 0 4 0,-2-1-4 15,-1 0 2-15,1-3-1 0,-1 1 2 0,-2-2-3 16,3 1 3-16,0-5-2 0,1 1 2 0,2-2 0 16,2 0 5-16,1-1 4 0,17-7 4 0,-27 13 2 15,27-13 1-15,-17 14-5 0,17-14-3 16,-12 16-5-16,12-16 3 0,-12 31-1 0,5-11 3 15,-2 3-10-15,1 4 0 0,-1 2 0 16,-1 2 0-16,1 6 0 0,-3-1 0 0,-2 3 0 16,1 0 0-16,-2 0 0 0,4-6 0 0,2-5 0 15,2-11-29-15,7-17-38 0,0 0-67 0,20 32-144 16,-20-32-324-16,0 0 0 0,29-24 268 0</inkml:trace>
  <inkml:trace contextRef="#ctx0" brushRef="#br0" timeOffset="136184.8474">15984 7209 1648 0,'19'-5'111'16,"-19"5"-60"-16,0 0-6 0,12-20 5 0,-12 20-10 15,0 0-8-15,0 0 3 0,1 32-4 0,-5-6-27 16,-3 4-4-16,-3 9 0 0,-3 4 0 0,-2 3 0 16,-2 5 0-16,-1 0 0 0,-1 1 0 15,-1 0 0-15,3-4 0 0,0-1 0 0,3-3 0 16,0-5 0-16,6-1 0 0,0-8-10 0,8 1-57 16,0-31-39-16,13 48-132 0,-13-48-359 0,2 27-6 15,-2-27 178-15</inkml:trace>
  <inkml:trace contextRef="#ctx0" brushRef="#br0" timeOffset="136771.8853">16408 7660 1315 0,'0'0'161'0,"3"-23"-97"0,-3 23 5 15,0 0-2-15,-5-22-17 0,5 22-7 0,-10-17-15 16,10 17-8-16,-16-18-12 0,16 18-3 16,-23-18-4-16,23 18-2 0,-32-14 0 0,11 9 5 15,-1 1 1-15,-2 4 9 0,-1 5 6 0,-3 1 4 16,0 7 3-16,-2 3 1 0,4 5-1 0,-1-1-3 0,1 3-9 16,1 0 15-16,3 4-30 15,3-1 0-15,4 0 0 0,5-1 0 0,5-2 0 16,5-2 0-16,5-3 0 0,-5-18 0 0,26 25 0 15,-4-17 0-15,3-4 0 0,6-4 0 0,0-3 0 16,6-5 0-16,2-2 0 0,-1-5 0 0,4-2 0 16,-3-1 0-16,-4-1 0 0,-6-1 0 0,-3 2 0 15,-6 1 0-15,-1 0 0 0,-19 17 0 0,28-30 0 16,-28 30 0-16,15-24 0 0,-15 24 0 16,9-23 0-16,-9 23 0 0,2-17 0 0,-2 17 0 15,0 0 0-15,0 0 0 0,0 0 0 0,0 0 0 16,0 0 0-16,0 0 0 0,-11 17 0 0,9 0 0 15,-3 5 0-15,0 2 0 0,-1 1 0 0,0 3 0 16,0 1 0-16,0 2 0 0,-1-1 0 0,1-1 0 16,1-5 0-16,5 0-24 15,1-7-39-15,10 7-51 0,-11-24-52 0,32 25-103 16,-32-25-160-16,25 0-100 0,5 9 77 0,-8-20 452 16</inkml:trace>
  <inkml:trace contextRef="#ctx0" brushRef="#br0" timeOffset="137240.4643">17147 7560 1211 0,'-19'-17'158'0,"19"17"-100"15,-13-24-9-15,13 24-1 0,-12-22 0 16,12 22-8-16,0 0 2 0,-19-17 1 0,19 17 2 16,-20-1-1-1,20 1-6-15,-24 8-5 0,24-8-6 0,-32 26 1 16,12-9-2-16,-2 3 3 0,-2 2 0 0,-1 6 2 16,0-2-11-16,3 3-20 0,-2 0 0 15,3 0 0-15,1-2 0 0,3-3 0 0,6-1 0 16,7-2 0-16,4-4 0 0,4 0 0 0,-4-17 0 15,27 24 0-15,-4-16 0 0,6-1 0 16,7-3 0-16,3-4 0 0,4-1-6 0,1-6-61 16,11 4-45-16,-15-15-75 0,23 20-177 0,-18-15-219 15,-2-1 33-15,-1 6 373 0</inkml:trace>
  <inkml:trace contextRef="#ctx0" brushRef="#br0" timeOffset="137626.2393">17360 7660 1349 0,'-4'18'186'0,"4"-18"-131"0,-5 18-29 15,5-18 18-15,0 0 5 0,11 20-3 0,-11-20 3 16,23 9-6-16,-23-9-1 0,32 3-9 0,-14-4-10 16,4-5-9-16,4-3-5 0,-2-1-6 0,2-2-3 15,-2-1-17-15,-2-1 23 0,0-1-27 0,-3 1 24 16,-19 14-7-16,29-29-1 0,-29 29 5 0,17-27 0 15,-17 27 4-15,8-24-4 0,-8 24 3 16,-4-21-2-16,4 21 0 0,-15-20-1 0,15 20 1 16,-25-17-3-16,8 12 2 0,-4 1 0 0,1 5 1 15,-4 3 4-15,0 3 2 0,1 4 6 16,-3 2 4-16,2 6 2 0,-4 1-1 0,1 6 4 16,1 0-18-16,0 3-4 0,3 0 0 0,5 1 0 15,1-2 0-15,7-1 0 0,4-3 0 0,5-3 0 16,7-3 0-16,-6-18 0 0,24 26 0 15,-7-17 0-15,6-2 0 0,3-3 0 0,4-4 0 16,4-8-22-16,5 2-38 0,-2-10-46 0,13 11-71 16,-24-26-140-16,13 16-284 0,-4-2 65 0,-5-10 309 15</inkml:trace>
  <inkml:trace contextRef="#ctx0" brushRef="#br0" timeOffset="138141.8603">17897 7555 1519 0,'-18'-16'128'15,"18"16"-66"-15,0 0-21 0,-19 17-9 0,19-17-9 16,-17 23-1-16,17-23-3 0,-20 35 3 0,9-17-5 16,3 5-9-16,-3 0 24 0,2 3-24 0,-3 0 28 15,1 1-11-15,-1-3-4 0,0 1 2 0,2-3-14 16,2-4-9-16,8-18 0 0,-11 26 0 16,11-26 0-16,0 0 0 0,0 0 0 0,0 0 0 15,0 0 0-15,0 0 0 0,0 0 0 0,25-16 0 16,-11-2 0-16,3-5 0 0,1-2 0 0,-1-2 0 15,2-1 0-15,-2 2 0 0,-1 0-13 0,-1 2 17 16,-3 0-19-16,-1 3 22 0,-1 1-5 16,-2 0 0-16,-1 3 0 0,-7 17-2 0,14-26 6 15,-14 26-3-15,0 0-1 0,10-18-2 16,-10 18 0-16,0 0 0 0,0 0 0 0,0 0 0 16,0 0 0-16,0 21 0 0,0-21 0 0,-3 29 0 15,0-12 0-15,-1 0 0 0,-1 3 0 0,3-2 0 16,-2-1 0-16,3 0 0 0,1-17 0 0,0 25 0 15,0-25 0-15,7 17 0 0,-7-17 0 0,0 0 0 16,24 7 0-16,-24-7 0 0,26-9 0 16,-26 9 0-16,31-26 0 0,-11 9 0 0,-1-3 0 15,2-3 0-15,0-2 0 0,3 0 0 16,-1 0 0-16,1 2 0 0,-2 1 0 0,-5 4 0 16,-17 18 0-16,24-26 0 0,-24 26 0 0,0 0 0 15,0 0 0-15,0 0 0 0,0 0 0 0,0 0 0 16,0 0 0-16,-4 23 0 0,-5-2 0 0,0 4 0 15,-2 3 0-15,1 2 0 0,0 1 0 16,3-1 0-16,0 1 0 0,1-4 0 0,2 1-8 16,0-4-42-16,7 3-23 0,-3-11-26 0,13 11-33 15,-13-27-84-15,26 22-293 0,-26-22-31 0,30 18 121 16</inkml:trace>
  <inkml:trace contextRef="#ctx0" brushRef="#br0" timeOffset="138891.8891">18386 7667 1718 0,'0'0'74'16,"0"0"-8"-16,22 20-25 0,-22-20-4 0,21 3-9 15,-21-3-9-15,27-2-4 0,-27 2-19 16,35-11 17-16,-17 4-21 0,2-3 20 0,-2 2-9 16,0-2 6-16,0 0-7 0,-18 10-2 0,32-21 0 15,-32 21-3-15,29-23 4 0,-29 23-4 0,22-21 1 16,-22 21 0-16,13-19 1 0,-13 19 2 16,9-18 0-16,-9 18-1 0,5-22-1 0,-5 22-4 15,-4-22 2-15,4 22-2 0,-17-17 0 0,17 17 0 16,-25-11-1-16,25 11 1 0,-32-2 4 0,15 5 4 15,-4 3 1-15,3 3 5 0,-3 3 0 0,1 4 2 16,-1 2-1-16,-1 2 5 0,0 3-10 0,4 2-5 16,1-1 0-16,5 1 0 0,1-2 0 0,6 0 0 15,1-1 0-15,7-2 0 16,3-1 0-16,-6-19 0 0,23 29 0 0,-23-29 0 16,35 18 0-16,-15-13 0 0,3-5 0 0,2-4 0 15,2-3 0-15,1-5 0 0,1-2 0 0,-2-3 0 16,1-1 0-16,-2-2-5 0,-3 2-27 0,0-3 27 15,-1 2-18-15,-1-1 31 0,-1 0-6 0,-3-1-2 16,-2 3 2-16,-3 1-3 0,-12 17 4 16,14-24 4-16,-14 24 6 0,0 0 0 0,0 0 4 15,6-18-16-15,-6 18-1 0,0 0 0 0,0 0 0 16,0 0 0-16,-6 20 0 0,6-20 0 0,-13 29 0 16,6-9 0-16,1 1 0 0,1 0 0 0,-1 2 0 15,0-1 0-15,1-3 0 0,1 3 0 16,2-3 0-16,2-19 0 0,0 28 0 0,0-28 0 15,0 0 0-15,4 19 0 0,-4-19 0 16,0 0 0-16,0 0 0 0,22-12 0 0,-22 12 0 16,25-26 0-16,-8 5 0 0,1 1 0 0,1-2-1 15,1 1 2-15,-3-1-1 0,-1 3 0 0,-2 0 0 16,-3 1 0-16,-11 18 0 0,21-31 0 0,-21 31 0 16,21-24 0-16,-21 24 0 0,0 0 0 0,0 0 0 15,0 0 0-15,0 0 0 0,0 0 0 0,0 0 0 16,12 26 0-16,-13-9 0 0,-1 2 0 15,0 1 0-15,-2 1 0 0,2 0 0 16,-2-2 0-16,2-2 0 0,-1 0 0 0,3-17 0 16,-2 28-21-16,2-28-56 0,1 19-2 0,-1-19-32 15,0 0-60-15,0 0-87 0,0 0-298 0,0 0 5 16,0 0 329-16</inkml:trace>
  <inkml:trace contextRef="#ctx0" brushRef="#br0" timeOffset="139141.9472">19537 7124 1577 0,'-51'9'198'16,"51"-9"-143"-16,-26 16-15 0,26-16 4 16,-18 24-7-16,13-7-4 0,-2 1-12 0,4 4 2 15,1 4-5-15,-1 2-17 0,2 3-1 0,-1 2 0 16,1 1 0-16,1 0 0 0,1-1 0 0,0-1 0 15,1 1 0-15,-2-2 0 0,-1 2 0 0,0-5-6 16,-1-3-17-16,-3-3-18 0,4 0 10 0,1-22-42 16,-8 37-14-16,8-37-77 0,-6 27-120 0,-12-20-244 15,18-7-19-15,0 0 285 0</inkml:trace>
  <inkml:trace contextRef="#ctx0" brushRef="#br0" timeOffset="139329.3731">19269 7384 1695 0,'0'0'291'0,"0"0"-230"16,0 0-61-16,-18 14 0 0,18-14 0 0,0 0 0 15,0 0 0-15,0 0 0 0,21 8 0 0,-21-8 0 16,28 1 0-16,-10-2 0 0,1-2 0 0,3-1 0 16,3-2 0-16,0 0 0 0,2-5-28 0,2 5-46 15,-6-7-39-15,12 15-65 0,-20-26-190 0,18 15-229 16,-2-3 44-16,-5-11 418 0</inkml:trace>
  <inkml:trace contextRef="#ctx0" brushRef="#br0" timeOffset="139579.3733">19753 6959 1601 0,'11'21'225'0,"-11"-21"-154"0,6 21-16 15,-6-21-1-15,20 30-15 0,-8-13-37 0,2 4-2 16,2-1 0-16,1 2 0 0,-1 2 0 0,2 2 0 16,-2 1 0-16,-1 4 0 0,-1-1 0 0,0 1 0 15,-2 2 0-15,-2 2 0 0,-2 1 0 16,-3 1 0-16,-4-1 0 0,-4 0 0 0,-3 2 0 16,-4-2 0-16,-2-1 0 0,-4-3 0 15,-1-1 0-15,-4-3 0 0,4 1 0 0,-5-10-41 16,12 11-138-16,-19-27-248 0,29-3-223 0,-22 19 54 15,22-19 443-15</inkml:trace>
  <inkml:trace contextRef="#ctx0" brushRef="#br0" timeOffset="139735.7095">19909 7644 2047 0,'0'0'0'0,"-29"-6"0"0,29 6 0 15,-25-7 0-15,25 7 0 0,0 0 0 0,-19-23 0 16,19 23 0-16,-6-29 0 0,2 11 0 0,-1-3 0 15,4 4 0-15,-5-3 0 0,6 20-39 0,-13-40-155 16,13 40-401-16,-6-28-57 0,6 28 86 0</inkml:trace>
  <inkml:trace contextRef="#ctx0" brushRef="#br3" timeOffset="189222.2343">755 8815 851 0,'0'0'191'0,"8"-18"-54"0,-8 18-28 0,0 0-22 15,0 0-13-15,0 0-17 0,0 0-14 0,0 0-15 16,0 0-9-16,0 0-9 0,0 0-6 0,0 0-2 15,0 0-4-15,0 0 0 0,0 0-1 0,0 0 3 16,0 0 6-16,14 28 0 0,-11-2 8 0,1 11 8 16,0 7-26-16,-4 4 24 0,-4 6-22 15,-3 3 8-15,-4 5 12 0,-5 3-13 0,-1 1 15 16,-5-2-17-16,3-2 11 0,-2-7-14 0,4-8-8 16,4-10 22-16,5-7-27 0,6-9 20 0,2-21-28 15,7 28-24-15,-7-28-22 0,22 6-25 0,-22-6-23 16,29-13-34-16,-21-13-55 0,15 8-129 0,3-1-132 15,-17-19 224-15,18 21 241 0</inkml:trace>
  <inkml:trace contextRef="#ctx0" brushRef="#br3" timeOffset="189706.6267">384 8969 1270 0,'0'0'142'0,"-34"-15"-35"15,34 15-32-15,0 0-33 0,-17-9-8 0,17 9-10 16,0 0-8-16,0 0 1 0,0 0 3 0,22-16-9 15,-1 10 35-15,4-2-34 0,8 1 29 0,6-2-20 16,5 0-9-16,3-2-2 0,5 0-7 0,2-1 3 16,-1 0 0-16,1-1 1 0,-4 1-3 0,-3 0-1 15,-1 1-4-15,-2 1 2 0,-1 0-1 16,-6 1 1-16,-3 0-2 0,-3 1 2 0,-2 1-1 0,-5 0 3 16,-2 4-3-16,-5 0 1 0,-17 3-2 0,20 4-1 15,-20-4 2-15,0 0-2 0,11 24 4 0,-11-6-4 16,-3 5 5-16,-3 8-4 0,-2 1 4 15,-6 6 8-15,-3 2-22 0,0 1 19 0,-2 4-19 16,2-3 8-16,-2 3 7 0,4-2-7 0,-1 1 6 16,1-3-7-16,3 0 8 0,1-2-7 0,0-2 7 15,3-1-8-15,0-5 8 0,4-6-9 0,2-6 7 16,2-19-4-16,4 21 3 0,-4-21 0 0,0 0 0 16,27 6 1-16,-27-6 1 0,28-11 4 0,-11-2 3 15,1-5 5-15,1-5-7 0,1-5 2 0,1-4-8 16,-2-1 3-16,2-3-5 0,-3 3 5 0,0 0-6 15,-1 4 5-15,-1 4-6 0,-1 4 4 0,-15 21-5 16,24-27 3-16,-24 27-1 0,0 0-1 16,19-7 2-16,-19 7-1 0,0 0 1 0,17 27-2 15,-11-7 4-15,1 8-5 0,-4 5 6 0,0 2-6 16,-1 1 5-16,-2 2-9 0,-1-2 1 0,2-2-12 16,0-3-1-16,3-1-14 0,1-3 1 0,5-2 2 15,-2-5-31-15,8-1 8 0,-16-19-55 0,33 24-31 16,-33-24-64-16,40 5-152 0,-12-5-150 0,-8-16 82 15,16 16 423-15</inkml:trace>
  <inkml:trace contextRef="#ctx0" brushRef="#br3" timeOffset="190019.1206">1707 9272 1186 0,'0'0'343'0,"-8"17"-291"15,8-17-32-15,0 30-5 0,0-30 0 0,17 28 9 16,-17-28-4-16,24 16 2 0,-24-16-6 0,30 7-7 15,-10-7-3-15,3-1-1 0,1-3 0 0,2 0-2 16,-3-4 1-16,0 0 1 0,-1-4 2 0,-1 0-2 16,-2-3 3-16,-19 15-5 0,26-28 2 0,-26 28-2 15,9-28 9-15,-9 28 0 0,-3-29 5 0,3 29-4 16,-14-31-3-16,14 31-4 0,-25-30 4 0,25 30 0 16,-35-23 4-16,14 14 0 0,-2 4-1 0,0 4-1 15,-2 4-1-15,1 3 1 0,1 3 1 0,0 6 1 16,1 2-4-16,2 5 0 0,3-1-7 15,3 4 3-15,5-1-7 0,4-1 3 0,7 0-4 16,4-4 1-16,6-1-3 0,5-2-6 0,7-2-20 16,3-5-21-16,8 4-46 0,-4-16-65 0,23 20-150 15,-17-15-303-15,16-3 55 0,9 8 401 0</inkml:trace>
  <inkml:trace contextRef="#ctx0" brushRef="#br3" timeOffset="190644.1503">3340 9017 1018 0,'0'0'246'0,"-18"-12"-154"16,0 5-24-16,18 7-12 0,-32-8-5 0,32 8-7 16,-37-4-7-16,17 4-6 0,-5 1-5 0,4 2-2 15,-5 2-2-15,5 6 0 0,-4-1-3 16,5 4 2-16,-2 1-7 0,1 4 3 0,2 1-4 16,1 1 6-16,3 1-2 0,1 1 3 0,2-1-6 15,5-2-1-15,2-1-9 0,5-3 2 0,0-16-5 16,8 27 1-16,-8-27-1 0,22 22 0 15,-22-22 0-15,36 16 1 0,-14-13-1 0,2 0 1 16,3-6-1-16,2-3-1 0,4-5 1 16,1-3-3-16,3-6 4 0,0-1-2 0,-3-4 4 15,-1 1-6-15,-5 1 4 0,-4 2-4 0,-3 1 3 16,-7 2-2-16,-14 18 3 0,19-27-3 0,-19 27 2 16,0 0 0-16,0 0-2 0,1-16-1 0,-1 16-2 15,0 0-2-15,0 0 0 0,-25 10 0 0,25-10 0 16,-24 29 4-16,11-7 0 0,-1 2 3 0,3 3-4 15,2 0 5-15,1 0-6 0,4 0 1 16,2 0-14-16,1-3-7 0,7 1-23 0,-6-25-23 16,22 40-49-16,-22-40-66 0,46 26-150 15,-14-18-230-15,0-8 67 0,13 11 469 0</inkml:trace>
  <inkml:trace contextRef="#ctx0" brushRef="#br3" timeOffset="190878.5313">3961 8992 1563 0,'-30'-16'52'16,"11"7"-29"-16,2 6 5 0,-4-3 4 0,4 7 0 15,-6 1-7-15,0 4-2 0,-2 3-4 0,-1 5 4 16,-2 2-2-16,2 5 5 0,-1 2-3 0,2 3 5 16,0 2-11-16,2 4 3 15,2-2-11-15,3 2 2 0,3-1-12 0,4-3 5 16,6-3-8-16,6-5 4 0,7-1-1 0,-8-19-3 15,33 27-7-15,-10-18-11 0,7-3-20 0,2-7-16 16,10 4-48-16,-9-18-70 0,25 18-164 0,-9-15-256 16,-4-2 61-16,6 10 453 0</inkml:trace>
  <inkml:trace contextRef="#ctx0" brushRef="#br3" timeOffset="191159.7998">4374 8893 1208 0,'0'0'165'0,"-28"1"-88"16,28-1 8-16,-40 13 9 0,18 3-44 0,-9-4 21 16,4 10-38-16,-6-3 1 0,4 6 3 0,-3-2-15 15,4 4 3-15,0 1-8 0,3 0 3 0,-1-1-7 16,5 2 2-16,4-3-8 0,3 0 0 0,7-3-5 15,2-2-1-15,5-3-3 0,0-18 2 0,15 30-3 16,-15-30 4-16,36 20-3 16,-12-17 2-16,6-3-11 0,2-3-10 0,6-5-16 15,-1-5-23-15,7 5-38 0,-8-17-53 0,16 22-122 16,-23-9-285-16,9-10 12 0,5 11 325 0</inkml:trace>
  <inkml:trace contextRef="#ctx0" brushRef="#br3" timeOffset="191534.7748">4462 9155 1376 0,'-39'18'156'0,"39"-18"-98"0,-10 17-15 0,10-17-2 16,0 0-12-16,0 0 1 0,18 16 4 16,-18-16 5-16,32-3 1 0,-9 0-7 0,3-7-11 15,3-1-10-15,-1-1-4 0,0-1-6 0,-2-1 1 16,-2 1-3-16,-1-1 1 0,-3-1-3 15,-1-2 0-15,-1 1-5 0,-2 0 1 0,-2-3-8 16,1 1 2-16,-4-1-3 0,-11 19 1 0,12-30 3 16,-12 30-10-16,-4-26 13 0,4 26-8 0,-14-22 26 15,14 22-11-15,-25-12 16 0,8 11-17 0,-1 5 1 16,-4 3 14-16,-3 5-29 0,-1 5 35 0,1 5-21 16,-5 3 21-16,4 4 14 0,-4 3-5 15,4 3 5-15,-1-3-12 0,4 4 1 0,5-5-12 16,4-2-1-16,6-4-9 0,4-3 3 15,6-4-5-15,-2-18 4 0,18 27-3 0,-1-17 2 16,6-6-2-16,5-5 0 0,6-5-1 0,5-6-8 16,6-6-7-16,2-6-14 0,8 0-9 0,-1-10-23 15,7 7-35-15,-11-15-61 0,16 20-96 0,-27-24-135 16,9 7-159-16,6 5 154 0,-16-20 395 16</inkml:trace>
  <inkml:trace contextRef="#ctx0" brushRef="#br3" timeOffset="191691.0408">5290 8491 1614 0,'-44'15'112'16,"27"3"-48"-16,-4 0-13 0,4 12-3 16,-5 1-17-16,3 6 4 0,-4 3-9 0,3 2 3 15,1 2-12-15,2 3 0 0,1 1-14 16,3 3-3-16,2 0 0 0,5-1 0 0,1-1 0 16,5-7 0-16,1-3-15 0,0-7-20 0,8 1-35 15,-6-14-45-15,21 21-175 0,-24-40-170 0,8 34-143 16,4-14 145-16,-12-20 458 0</inkml:trace>
  <inkml:trace contextRef="#ctx0" brushRef="#br3" timeOffset="192860.6046">5319 9081 1021 0,'0'0'165'16,"-17"12"-52"-16,17-12-23 0,0 0-13 15,0 0-8-15,0 0-10 0,7 24-5 0,-7-24-11 16,0 0-8-16,17 13-7 0,-17-13-7 0,23 8-4 16,-23-8-4-16,32 5-7 0,-15-4 2 0,1-1-5 15,1-1 0-15,-2-2 2 0,-17 3-2 0,30-8 1 0,-30 8 1 16,27-10 2-16,-27 10-1 0,20-15 1 0,-20 15-2 16,16-25-1-16,-16 25-2 0,14-29 0 15,-14 29-2-15,3-29 3 0,-3 29-3 16,-5-29 4-16,5 29-2 0,-15-25 1 0,15 25-1 15,-25-21 1-15,25 21 0 0,-31-12 1 0,11 11 1 16,2 5-2-16,0 2 1 0,-3 5-1 0,2 3 3 16,-2 4 2-16,3 4 6 0,-1 3-4 0,2 3 3 15,4 2-7-15,3 1 1 0,2-2-5 0,4-1 2 16,3-2-5-16,5-3 2 0,3-2-4 16,4-4 3-16,6-2-2 0,4-1 1 0,5-6-4 15,5-2-1-15,6-3-9 0,4-5-10 0,4-1-12 16,1-9-15-16,6 3-28 0,-7-13-29 0,12 14-29 15,-17-21-35-15,14 20-27 0,-20-18-27 16,8 12-43-16,-8 4-88 0,-14-17 76 0,14 24 282 16</inkml:trace>
  <inkml:trace contextRef="#ctx0" brushRef="#br3" timeOffset="193548.1193">5968 9061 1106 0,'-24'-4'206'16,"24"4"-78"-16,-27 18-33 0,27-18-20 0,-28 24-24 15,28-24-13-15,-25 32-15 0,15-12-3 0,-1 0-9 16,3 1 4-16,-1 0-6 0,4 2 6 0,-2-2-1 15,3 0 4-15,0-3-4 0,1 1 2 0,3-19-7 16,0 25 4-16,0-25-3 0,0 0-2 16,4 19-1-16,-4-19-1 0,0 0-1 0,0 0 0 15,0 0 1-15,0 0-1 0,0 0 5 16,18-25 1-16,-10 4 3 0,3-2-6 0,-1-6 0 16,1-2-9-16,0 1 4 0,0-3-7 0,0 2 7 15,1-1-6-15,-1 2 6 0,0 2-5 0,1 3 3 16,-1 4-3-16,0 3 3 0,-11 18-4 0,22-22-3 15,-22 22-7-15,21-8-5 0,-21 8-10 16,23 3-1-16,-23-3-2 0,25 15 0 0,-25-15-3 16,33 22-13-16,-33-22-14 0,40 25-20 0,-23-19-8 15,15 11-16-15,-13-13-8 0,15 11-14 0,-11-13-15 16,12 7-15-16,-10-6-10 0,5 0-16 0,0 1 29 16,-7-4 24-16,4 2 59 0,-9-2 53 0,-1-1 61 15,-17 1 66-15,23 0 50 0,-23 0 87 16,0 0 2-16,0 0-16 0,0 0-46 15,0 0-75-15,-17 6-39 0,0-8-16 0,17 2-7 16,-33 2-5-16,16 2-2 0,-6-3-6 0,3 4-3 16,-4-1-5-16,2 2-1 0,-1 1-6 0,2 0 3 15,-2 2-4-15,3 0 2 0,-2 1-3 0,2 4 1 16,1 1-4-16,2 1 1 0,2 1-2 0,3-1-3 16,1 1-12-16,5 0 0 0,6-17 0 15,-4 32 0-15,4-32 0 0,9 28 0 0,-9-28 0 16,19 20 0-16,-19-20 0 0,33 10 0 0,-12-9 0 15,3-2 0-15,3-5 0 0,2-3 0 0,3-4 0 16,-1-4 0-16,0-2 0 0,-3-1 0 16,-2-1 0-16,-2-1 0 0,-3 0 0 0,-2-1 0 15,-3 1 0-15,-2 1 0 0,-2 0 0 0,-1 0 0 16,-1 2 0-16,-4 0 0 0,1 2 0 16,-7 17 0-16,9-26 0 0,-9 26 0 0,0 0 0 15,0 0 0-15,0 0 0 0,0 0 0 0,0 0 0 16,-5 31 0-16,-2-4 0 0,-2 6 0 0,-1 1 0 15,-2 2 0-15,1-1 0 0,2-1 0 0,3-2 0 16,3-7 0-16,6-6 0 0,-3-19 0 0,23 23-8 16,-4-19-7-16,9-6-3 0,4-9-6 15,9-7-8-15,3-11-14 0,11-3-11 0,-3-13-28 16,12 7-12-16,-11-17-34 0,15 14-23 16,-21-19-40-16,18 14-63 0,-22-10-56 0,-3-8-98 15,10 22 207-15,-27-24 204 0</inkml:trace>
  <inkml:trace contextRef="#ctx0" brushRef="#br3" timeOffset="193704.3898">7306 8460 1395 0,'-33'1'209'16,"20"22"-84"-16,-16-1-41 0,4 15-13 16,-4 5-27-16,1 12 0 0,-1 4-18 0,1 4 2 15,-1 7-14-15,2 4-7 0,3-2-7 0,3 2 0 16,5-7 0-16,5-2 0 0,5-8 0 0,2-6 0 16,5-6-20-16,1-6-2 0,4-2-24 0,-1-8 6 15,2 0-25-15,-7-28-93 0,14 36-7 16,-14-36-75-16,17 9-209 0,-17-9-45 0,0 0 147 15</inkml:trace>
  <inkml:trace contextRef="#ctx0" brushRef="#br3" timeOffset="194001.2538">6910 8953 1553 0,'-25'-5'146'0,"25"5"-87"0,0 0-15 16,26 15 3-16,-26-15-8 0,35 6 1 0,-12-8-4 15,5 2 0-15,4-3-8 0,2-1-9 0,0-2-19 16,1 1 0-16,-1-2 0 0,0 0 0 16,-1 1 0-16,-4-1 0 0,-1-1 0 0,-4 3 0 15,-4 1 0-15,-3 2 0 0,-17 2 0 0,22 0 0 16,-22 0 0-16,0 0 0 0,0 0 0 0,15 20 0 16,-15-20 0-16,-2 25 0 0,-1-7 0 15,-4 4 0-15,-1 3 0 0,0 2 0 0,-3 1 0 16,0 0 0-16,1 1 0 0,-1-3 0 0,1 1 0 15,1-2 0-15,1-2 0 0,1-3-8 0,3-1-28 16,4-19-10-16,0 24-19 0,0-24-24 0,0 0-38 16,0 0-55-16,28 6-136 0,-28-6-238 15,22-35 49-15,4 19 395 0</inkml:trace>
  <inkml:trace contextRef="#ctx0" brushRef="#br3" timeOffset="194157.5063">7457 8536 1311 0,'-19'7'89'0,"19"-7"-77"0,-7 31-28 16,7-31-25-16,7 40-46 0,-7-40-48 15,15 41-83-15,-6-10-190 0,-9-31-3 0,34 41 316 16</inkml:trace>
  <inkml:trace contextRef="#ctx0" brushRef="#br3" timeOffset="194720.0351">7890 8880 1454 0,'-33'-1'155'0,"33"1"-93"15,-35 15-17-15,18-3-5 0,-5-5-12 0,4 8-16 16,-5-1 33-16,3 5-27 0,-2 3 27 0,0 2-12 16,0 2-9-16,4 3 4 0,-1-1-9 0,4 1 2 15,3-3-10-15,5-2-4 0,3-2-7 0,4-1 0 16,5-3 0-16,-5-18 0 0,22 28 0 0,-22-28 0 15,34 11 0-15,-12-11-1 0,2-8 0 16,3-3-5-16,2-2-4 0,1-6-7 16,0-3-2-16,-4-3-6 0,2-1 0 0,-5-3-7 15,2 1 6-15,-5-3-5 0,1 2 11 0,-3-1-3 16,-2 1-3-16,1 2 29 0,-1 2-21 0,0 2 31 16,-3 3-12-16,1 3-2 0,-14 17 10 0,20-24 4 15,-20 24 12-15,0 0 5 0,18-12 3 16,-18 12-1-16,0 0 0 0,0 0-2 0,0 0 0 15,14 26-6-15,-14-26-18 0,0 25-6 0,0-25 0 16,-5 33 0-16,5-33 0 0,-11 32 0 0,5-14 0 16,0 1 0-16,0 0 0 0,-1-1 0 0,7-18 0 15,-13 31 0-15,13-31 0 0,-7 28 0 16,7-28 0-16,-6 28 0 0,6-28 0 0,-5 21 0 16,5-21 0-16,0 0 0 0,1 17 0 15,-1-17 0-15,0 0 0 0,0 0 0 0,17 1 0 16,-17-1 0-16,20-17 0 0,-20 17 0 0,31-34 0 15,-11 12 0-15,2-2 0 0,1-1 0 0,1-2 0 16,3 0 0-16,-2 3 0 0,2 1 0 0,0 4 0 16,-4 3 0-16,-1 4 0 0,-22 12 0 0,27-5 0 15,-27 5 0-15,0 0 0 0,11 20 0 0,-11-20 0 16,-9 37 0-16,1-13 0 0,-2 4 0 16,0-1 0-16,2-2 0 0,3-1 0 0,1-2 0 15,4 0-19-15,-1-4-18 0,5 0 8 16,-4-18-14-16,20 29-31 0,-20-29-45 0,42 27-170 15,-14-22-318-15,2-5 26 0,8 3 333 0</inkml:trace>
  <inkml:trace contextRef="#ctx0" brushRef="#br3" timeOffset="195188.7839">9372 8871 1133 0,'10'-18'351'0,"-10"18"-221"0,0 0-55 15,0 0-22-15,0 0-17 0,0 0-13 0,0 0-4 16,0 0 1-16,6 17 3 0,-6-17-1 0,0 23-8 16,-1-5-21-16,-1 2 23 0,-1 3-29 0,-2 4 25 15,0-2-9-15,2-1-6 0,0-1 4 0,3-2-5 16,3-4-8-16,-3-17-19 0,16 25-22 0,1-9-41 16,-17-16-45-16,35 14-117 0,-35-14-265 15,29-4-13-15,1 1 271 0</inkml:trace>
  <inkml:trace contextRef="#ctx0" brushRef="#br3" timeOffset="195595.0366">9415 8496 1633 0,'0'0'63'16,"-26"10"-46"-16,26-10-14 0,0 0-11 0,0 0-12 15,-1 16-8-15,1-16-5 0,25 11-8 0,-8-9 0 16,11 1-4-16,0-6 0 0,12 4 4 0,-4-4 4 15,9 3 6-15,1-1 7 0,3 2 5 16,-2-1 2-16,6 4 0 0,-7 0 1 0,-2 3 1 16,-7 0 10-16,-5 4 3 0,-8 1 4 15,-5 1 7-15,-19-13 18 0,15 26 17 0,-11-7 19 16,-4-19-1-16,-13 30-2 0,-4-18-15 0,2 7-1 16,-8-7-2-16,2 5 7 0,-9-5-1 0,6 5 1 15,-7-4-8-15,7 3-3 0,-1-5-7 0,6-1-2 16,19-10-6-16,-27 15-6 0,27-15-7 0,0 0-6 15,0 0-3-15,0 0 1 0,11 17 3 0,9-10 2 16,4-2-1-16,5 0 1 0,5-3-2 16,3-1 0-16,-3 2-2 0,1 2-2 0,-5 2 1 15,-4 1-1-15,-5 2-1 0,-21-10-14 0,25 24 22 16,-19-7-24-16,-3 5 24 0,-8 2-7 16,-5 4-5-16,-6 0 5 0,-7 1-5 0,-4-1 3 15,-1-2-7-15,1-2 2 0,1-1-12 0,4-7-5 16,4-1-17-16,1-9-30 0,17-6-83 0,-17-4-162 15,17 4-286-15,18-17 34 0,-6-9 377 16</inkml:trace>
  <inkml:trace contextRef="#ctx0" brushRef="#br3" timeOffset="196220.0655">11114 8294 1437 0,'0'0'91'15,"0"0"-47"-15,0 0-18 0,0 0-22 0,-15 25 21 16,13-1-8-16,-7-3 22 0,5 12 14 16,-7-3-10-16,3 6 1 0,-3 2-16 0,2 4 2 15,-2 2-14-15,0 1 9 0,-3 1-10 0,2 0 3 16,-1-1-7-16,1-1 11 0,-3-1-12 0,2-3-7 15,-1-4 16-15,2-2-25 0,2-6 24 0,1-4-7 16,9-24-7-16,-10 26-4 0,10-26 0 0,0 0 0 16,0 0 0-16,0 0 0 0,0 0 0 15,11-20 0-15,-3 1 0 0,2-9 0 0,3-8 0 16,3-4 0-16,1-6 0 0,4-1 0 16,-3-3 0-16,2-2 0 0,0 0 0 0,0-1 0 15,-2-1 0-15,0-1 0 0,-1 6 0 0,2 4 0 16,-1 4 0-16,0 6 0 0,-2 9 0 0,-2 9 0 15,-14 17 0-15,19-9 0 0,-19 9 0 0,0 0 0 16,22 21 0-16,-11 1 0 0,-1 10 0 16,5 5 0-16,-2 8 0 0,0 2 0 0,-1 3 0 15,-2 4 0-15,-1 2 0 0,0 1 0 0,-1-1 0 16,1-4 0-16,-2-1 0 0,0-1 0 0,1-4 0 16,-3-4 0-16,1-1 0 0,-2-6 0 0,1-1-11 15,-1-9-27-15,1 0-19 0,-5-25-24 16,7 30-32-16,-7-30-39 0,0 0-74 0,0 0-97 15,0 0-198-15,0 0 58 0,-12-25 402 16</inkml:trace>
  <inkml:trace contextRef="#ctx0" brushRef="#br3" timeOffset="196391.9276">11105 8717 1862 0,'0'0'108'0,"0"0"-70"0,0 0-23 16,0 0-9-16,0 0-4 0,26 10 0 0,3-13-2 15,5-1 1-15,6-5 0 0,5-1-6 0,4 0-7 16,6-1-9-16,-2-4-14 0,3 3-14 16,-5-10-31-16,6 14-44 0,-17-20-82 0,20 20-249 15,-17-2-97-15,-8-5 57 0</inkml:trace>
  <inkml:trace contextRef="#ctx0" brushRef="#br3" timeOffset="196674.8143">11869 8387 1218 0,'0'0'364'0,"0"0"-242"0,18-17-34 16,-18 17-9-16,0 0-13 0,0 0-18 0,0 0-5 15,0 0-24-15,0 0-19 0,0 0 0 16,6 19 0-16,-12 2 0 0,-2 7 0 16,-6 2 0-16,-4 4 0 0,-5 2 0 0,0 5 0 15,-4 3 0-15,1 1 0 0,-2-1 0 0,0-1 0 16,2-3 0-16,3-3 0 0,5-3 0 0,1-3 0 15,4-5 0-15,5-2 0 0,3-6 0 0,5-18 0 16,4 30 0-16,-4-30 0 0,19 22 0 0,-19-22 0 16,34 10 0-16,-11-11 0 0,9-6 0 15,2-6 0-15,5-5 0 0,1-5 0 0,3 0 0 16,-3-5-5-16,7 13-148 0,-18-25-150 0,18 19-325 16,-6-6 1-16,2 0 297 0</inkml:trace>
  <inkml:trace contextRef="#ctx0" brushRef="#br3" timeOffset="197263.9779">12347 8423 1335 0,'0'0'279'0,"-4"-28"-136"0,4 28-42 0,0 0-32 16,0 0-19-16,0 0-22 0,0 0-6 0,-18 9-7 15,18-9-10-15,-19 22-5 0,7-3 0 0,-1 2 0 16,-1 3 0-16,-2 5 0 0,0 2 0 16,-2 4 0-16,1 0 0 0,1 2 0 0,3-5 0 15,-1 1 0-15,3-4 0 0,4-1 0 16,2-3 0-16,4-3 0 0,3-3 0 0,-2-19 0 15,13 29 0-15,-13-29 0 0,25 17 0 0,-7-13 0 16,3-4 0-16,1-6 0 0,1-5 0 0,3-5 0 16,-2-3 0-16,0-4 0 0,1-2 0 0,-5-3 0 15,1-3 0-15,-3 2 0 0,2 0 0 0,-3-1 0 16,0 0 0-16,-4 2 0 0,0 3 0 0,-2 3 0 16,2 4 0-16,-13 18 0 15,20-27 0-15,-20 27 0 0,0 0 0 0,17-12 0 16,-17 12 0-16,0 0 0 0,0 0 0 0,8 28 0 15,-7-10 0-15,-1 6 0 0,-3 5 0 0,0 6 0 16,-3 0 0-16,0 4 0 0,-2-4 0 0,1-1 0 16,2-1 0-16,4-2 0 0,3-2 0 0,4-6 0 15,4-5 0-15,-10-18 0 0,22 20 0 0,-22-20 0 16,28 5 0-16,-10-10 0 0,3-5 0 16,2-4 0-16,0-7 0 0,-1-3 0 0,0-4 0 15,-3-2 0-15,1-3 0 0,-2 0 0 0,-3 1 0 16,-1-2 0-16,-3 0 0 0,0 3 0 0,-1-2 0 15,-4 6 0-15,-1 2 0 0,0 2 0 0,-3 2 0 16,-2 21 0-16,5-27 0 0,-5 27 0 16,0 0-43-16,0 0-72 0,0 0-95 15,19 1-293-15,-19-1-95 0,0 0 41 0</inkml:trace>
  <inkml:trace contextRef="#ctx0" brushRef="#br3" timeOffset="197676.8094">13119 8466 1769 0,'0'0'136'16,"0"0"-76"-16,0 0-12 0,0 0-14 16,-19-6-34-16,19 6 0 0,0 0 0 15,-23 15 0-15,23-15 0 0,-19 28 0 0,11-9 0 16,-3 4 0-16,-2 5 0 0,3 2 0 0,-2 3 0 16,-2 2 0-16,3-3 0 0,-2 0 0 0,2 0 0 15,0-4 0-15,1-2 0 0,1-2 0 0,1-4 0 16,8-20 0-16,-7 26 0 0,7-26 0 0,0 0 0 15,0 0 0-15,0 0 0 0,0 0 0 16,0 0 0-16,20-11 0 0,-20 11 0 0,24-36 0 16,-10 12 0-16,1-3 0 0,1 0 0 0,-3-4 0 15,2 1 0-15,1-6 0 0,2-3 0 0,1-3 0 16,2-2 0-16,1 2 0 0,2 0 0 16,3 4 0-16,-1 5 0 0,0 9 0 0,-4 7 0 15,-22 17 0-15,27-15 0 0,-27 15 0 0,0 0 0 16,13 25 0-16,-10-7 0 0,-1 9 0 15,-3 4 0-15,-4 4 0 0,-2 3 0 0,-2 0 0 16,1 6 0-16,1-1 0 0,0 2 0 0,4-1 0 16,2-3 0-16,-1 0 0 0,5-2 0 0,-1-2 0 15,2-2 0-15,2-1 0 0,0-2 0 0,1-2 0 16,1-6 0-16,0 0 0 0,-1-6 0 0,4 0 0 16,-11-18-41-16,17 23-67 0,-17-23-63 15,0 0-113-15,0 0-173 0,0 0-107 16,0 0 143-16,-9-35 421 0</inkml:trace>
  <inkml:trace contextRef="#ctx0" brushRef="#br3" timeOffset="197861.4099">13035 8811 1618 0,'-37'-36'112'0,"37"36"-67"15,-12-31-3-15,12 31-3 0,-4-18-10 16,4 18-9-16,0 0-2 0,19-22-3 0,-19 22 3 16,37-17-1-16,-13 10 2 0,5 1-5 0,3-2-2 15,2 1-7-15,1 0-8 0,-2 1-8 0,-1 1-10 16,-4-1-10-16,1 3-12 0,-4-5-14 0,6 8-32 15,-14-16-41-15,17 24-76 0,-24-28-124 0,8 9-198 16,5 8 45-16,-13-18 393 0</inkml:trace>
  <inkml:trace contextRef="#ctx0" brushRef="#br3" timeOffset="198111.4148">13551 8446 1091 0,'-8'-25'327'0,"8"25"-181"0,0 0-41 15,0 0-14-15,0 0-22 0,0 0-21 0,0 0-16 16,0 0-2-16,0 0-2 0,-11 25 7 0,11-25-1 15,-11 30-23-15,3-11-11 0,3 1 0 0,-2-2 0 16,4 5 0-16,-2-2 0 0,1 2 0 16,3-1 0-16,0-4 0 0,1-18 0 0,2 28 0 15,-2-28 0-15,11 18 0 0,-11-18 0 0,19 9 0 16,-19-9 0-16,31-1 0 0,-11-6 0 0,4-4 0 16,1-5 0-16,4-4 0 0,2-3 0 15,2-4 0-15,1 2 0 0,-2-2 0 0,5 1 0 16,-4 0 0-16,1 2 0 0,-5-3 0 15,-3 7 0-15,-9-2-60 0,-17 22-13 0,15-28-28 16,-15 28-37-16,-2-18-85 0,2 18-226 0,0 0-83 16,-17 19 62-16,10 7 470 0</inkml:trace>
  <inkml:trace contextRef="#ctx0" brushRef="#br3" timeOffset="198298.9993">13684 8721 1712 0,'-20'9'126'0,"14"12"-42"0,-5-4-15 15,5 5-15-15,-5-1-52 0,4 1-2 0,-3-1 0 16,3 1 0-16,-1-3 0 0,4 0 0 16,4-19 0-16,-6 28 0 0,6-28 0 0,-3 22 0 15,3-22 0-15,3 17 0 0,-3-17 0 0,0 0 0 16,0 0 0-16,0 0 0 0,24 11-80 0,-22-28-100 16,26 14-344-16,-28 3-91 0,28-31 6 15</inkml:trace>
  <inkml:trace contextRef="#ctx0" brushRef="#br3" timeOffset="198861.4273">14266 8393 1050 0,'-7'-31'339'0,"7"31"-238"15,0 0-35-15,0 0-5 0,-17-15-6 0,17 15-7 16,-20 6-9-16,20-6-2 0,-30 19-3 0,30-19 0 16,-37 33-6-16,18-11 7 0,-3 1-5 0,3 1 5 15,-1-2-9-15,6 0-5 0,0-4-13 0,14-18-8 16,-12 28 0-16,12-28 0 0,4 18 0 15,-4-18 0-15,0 0 0 0,24 15 0 16,-24-15 0-16,36-3 0 0,-10-3 0 0,3-4 0 16,2 0 0-16,-2 1 0 0,-2 3 0 0,-3 1 0 15,-6 2 0-15,-18 3 0 0,27 2 0 0,-27-2 0 16,0 0 0-16,0 0 0 0,14 27 0 0,-14-27 0 16,-12 38 0-16,-2-14 0 0,-6 4 0 0,0-1 0 15,-5-1 0-15,0 0 0 0,2-2 0 16,1-3 0-16,3 1 0 0,5-5 0 0,14-17 0 15,-18 27 0-15,18-27-33 0,0 0-61 0,12 31-93 16,-12-31-253-16,0 0-154 0,28-9 6 0,-28 9 478 16</inkml:trace>
  <inkml:trace contextRef="#ctx0" brushRef="#br3" timeOffset="199783.6539">15418 8669 887 0,'0'0'224'0,"0"0"-64"0,0 0-35 0,0 0-25 16,0 0-18-16,-23-20-24 0,23 20-11 0,-31-8-7 16,14 6-7-16,-6-1-1 0,1 4-8 0,-5 2-3 15,0 4 2-15,-3 0-3 0,4 7 1 0,-4-1-4 16,5 4-1-16,2 1-3 0,2 1 3 16,0 1-2-16,7 1 3 0,0-2-5 0,5-3 1 15,9-16-5-15,-9 26 0 0,9-26-4 0,0 0 0 16,16 20-2-16,-16-20 2 0,36 0-2 15,-9-6-2-15,5-7 0 0,7-5 0 0,6-7 0 16,3-6 0-16,6-5 0 0,-1-4 0 0,2-2 0 16,-4 1 0-16,-1-2 0 0,-2 5 0 0,-10 1 0 15,0 3 0-15,-7 4 0 0,-7 2 0 16,-6 5 0-16,-6 2 0 0,-6 1 0 0,-6 20 0 16,2-21 0-16,-2 21 0 0,0 0 0 0,-25 0 0 15,8 10 0-15,-2 5 0 0,-6 10 0 0,1 3 0 16,-1 7 0-16,-1 3 0 0,3 3 0 0,1 4 0 15,4 1 0-15,3-3 0 0,4-1 0 0,4-6 0 16,6-5 0-16,3-4 0 0,8-4 0 0,2-4 0 16,8-2-12-16,1-5-36 15,9 1-28-15,-2-13-27 0,14 11-55 0,-16-27-78 16,26 19-162-16,-13-13-143 0,-4-7 87 0,11 12 434 16</inkml:trace>
  <inkml:trace contextRef="#ctx0" brushRef="#br3" timeOffset="199955.5018">15999 8545 1684 0,'0'0'121'0,"-19"6"-57"0,19-6-15 0,-20 15-9 16,20-15-7-16,-21 33-12 0,11-10-2 0,-3 3-9 15,4 2-4-15,-1 2-6 0,1 0 0 16,-2 1 0-16,4-1 0 0,1-2 0 0,1-2 0 16,3-3 0-16,3-4-5 0,4-3-22 0,-5-16-25 15,13 23 14-15,-13-23-33 0,23 11-23 0,-23-11-48 16,36-6-145-16,-36 6-272 0,30-31 42 15,-3 18 263-15</inkml:trace>
  <inkml:trace contextRef="#ctx0" brushRef="#br3" timeOffset="200314.9146">16225 8473 1702 0,'20'13'167'0,"-20"-13"-124"15,0 0-6-15,0 0 5 0,22 17 4 16,-22-17-36-16,17 13-10 0,-17-13 0 15,13 19 0-15,-13-19 0 0,7 27 0 0,-7-27 0 16,-2 37 0-16,-2-16 0 0,-2 2 0 0,-2 3 0 16,-2-2 0-16,-2 3 0 0,-2-1 0 0,-3 2 0 15,2 1 0-15,-2-4 0 0,0 0 0 0,3-6 0 16,2-2 0-16,12-17 0 0,-11 18 0 16,11-18 0-16,0 0 0 0,0 0 0 0,0 0 0 15,0 0 0-15,17-12 0 0,-17 12 0 0,32-33 0 16,-9 9 0-16,1-3 0 0,2-2 0 15,-1 0 0-15,-2 2 0 0,-2-1 0 0,-2 1 0 0,-3 1 0 16,-4-1 0-16,-1 3 0 0,-3 0 0 16,-2 2 0-16,-1 5 0 0,-5 17 0 0,6-22 0 15,-6 22 0-15,0 0 0 0,0 0 0 16,0 0 0-16,0 0 0 0,0 0 0 0,0 0-52 16,20 19-68-16,-20-19-70 0,33 26-213 0,-33-26-189 15,35 18 48-15,-7-1 399 0</inkml:trace>
  <inkml:trace contextRef="#ctx0" brushRef="#br3" timeOffset="200658.6593">16646 8672 1724 0,'-19'12'85'0,"19"-12"-49"15,0 0-7-15,17 11 2 0,-17-11 2 0,34 3-2 16,-10-7-3-16,6-2-5 0,2-2-4 0,6-2-11 15,-2-2-8-15,2 1 0 0,-3-2 0 16,-2 1 0-16,-5-2 0 0,-4 2 0 0,-4 1 0 16,-20 11 0-16,24-19 0 0,-24 19 0 0,9-17 0 15,-9 17 0-15,-4-19 0 0,4 19 0 0,-16-21 0 16,16 21 0-16,-29-16 0 0,9 9 0 0,-1 2 0 16,-4 2 0-16,1 3 0 0,0 3 0 0,-3 6 0 15,-1 3 0-15,0 5 0 0,-4 3 0 0,3 3 0 16,0 6 0-16,-1 3 0 15,3 0 0-15,4 1 0 0,6-4 0 0,6-3 0 16,6-2 0-16,7-4 0 0,6-3 0 0,-8-17 0 16,31 24 0-16,-5-16 0 0,4-6 0 0,7-3 0 15,0-6-33-15,11 3-59 0,-8-13-52 0,19 18-97 16,-23-27-176-16,14 11-134 0,1 3 35 0,-12-15 464 16</inkml:trace>
  <inkml:trace contextRef="#ctx0" brushRef="#br3" timeOffset="200893.0207">17325 8515 1646 0,'-17'7'237'0,"-8"-8"-185"16,5 6-16-16,-3-1-6 0,1 5-3 0,-3 2-8 15,2 5-19-15,-4 1 0 0,4 5 0 0,-1 2 0 16,1 1 0-16,3 3 0 0,3-3 0 16,5-2 0-16,4-2 0 0,7-3 0 0,2 0 0 15,-1-18 0-15,17 26 0 0,-17-26 0 0,33 12 0 16,-8-11 0-16,6-7 0 0,6-4 0 0,1-7 0 15,7-2 0-15,-1-8-43 0,6 2-7 0,-3-6-11 16,7 2-6-16,-8-9-13 0,4 7 4 0,-9-9-18 16,9 14-55-16,-22-18-120 0,12 6-254 0,-7 5 41 15,-14-10 330-15</inkml:trace>
  <inkml:trace contextRef="#ctx0" brushRef="#br3" timeOffset="201033.6478">17766 8204 1505 0,'-5'27'182'0,"-19"-8"-77"0,6 15-37 16,-5 1 6-16,2 9-36 0,-5 2 11 0,2 5-23 15,-3 2-26-15,1 5 0 0,-1 0 0 0,1-4 0 16,6-2 0-16,1-7 0 0,5-6 0 0,3-5 0 16,3-4 0-16,1-6 0 0,11 1-60 15,-4-25-46-15,5 33-3 0,-5-33-80 0,17 15-110 16,-17-15-249-16,0 0 1 0,31-17 359 0</inkml:trace>
  <inkml:trace contextRef="#ctx0" brushRef="#br3" timeOffset="201205.5249">17348 8553 1974 0,'0'0'62'0,"0"0"-51"15,0 0-11-15,0 0 0 0,0 0 0 0,11 17 0 16,-11-17 0-16,35 4 0 0,-12-4 0 0,4-1 0 16,3 0 0-16,1-1 0 0,0 0 0 0,0 1 0 15,-2-2 0-15,1 3 0 0,-3-5-72 0,6 7-52 16,-16-16-90-16,25 16-291 0,-17-8-88 15,0 1 55-15</inkml:trace>
  <inkml:trace contextRef="#ctx0" brushRef="#br3" timeOffset="201579.381">17844 8691 1783 0,'-34'9'212'0,"34"-9"-164"0,0 0-44 0,0 0-4 15,0 0 0-15,0 0 0 0,0 0 0 0,21-16 0 16,-2 12 0-16,5 0 0 0,4 0 0 16,2 1 0-16,1 0 0 0,0 1 0 0,4 1 0 15,1-3 0-15,0 2 0 0,0-1 0 0,-2-2 0 16,-2 1 0-16,-6-1 0 0,-5-1 0 16,-4-2 0-16,-17 8 0 0,20-14 0 0,-20 14 0 15,8-18 0-15,-8 18 0 0,-4-23 0 0,4 23 0 16,-13-28 0-16,13 28-1 0,-27-30-25 0,10 14 0 15,0 5 13-15,-1 1 7 0,-3 6 14 0,-2 5 10 16,-6 5 5-16,0 6 0 0,-3 4-23 0,1 4 0 16,-1 3 0-16,5 6 0 0,-1 3 0 0,3 2 0 15,4 1 0-15,4-4 0 16,6-2 0-16,6-2 0 0,6-4 0 0,8-3 0 16,3-3 0-16,6-4 0 0,8-2 0 0,3-3 0 15,6-4-5-15,1-4-50 0,9 3-31 0,-4-15-59 16,26 20-223-16,-12-21-253 0,3 2 54 0,4 3 368 15</inkml:trace>
  <inkml:trace contextRef="#ctx0" brushRef="#br3" timeOffset="202067.0563">18704 8610 1426 0,'44'-8'217'0,"-44"8"-121"15,15-19-28-15,-15 19-19 0,0 0-14 0,4-21-4 16,-4 21-2-16,0 0-2 0,-19-14-4 0,19 14-4 16,-26-9-2-16,26 9-7 0,-30-6-10 0,11 5 0 15,2 1 0-15,-2 3 0 0,-2 0 0 0,-2 2 0 16,-1 5 0-16,-2 1 0 0,1 4 0 15,-3 3 0-15,3 4 0 0,0 2 0 0,3 1 0 16,0 0 0-16,4 0 0 0,2 0 0 0,5-1 0 16,6-4 0-16,5 0 0 0,0-20 0 0,21 30 0 15,-2-19 0-15,8-3 0 0,6-5 0 0,2-6 0 16,8-5 0-16,2-6 0 0,8-4 0 16,3-3 0-16,6-7 0 0,1-1 0 0,-2-4 0 15,-1 2 0-15,-3-6 0 0,-5 1 0 16,-4 0 0-16,-3-3 0 0,-8 3 0 0,-6-4 0 15,-4 1 0-15,-9-4 0 0,-4 0 0 0,-7 0 0 16,-5 5-39-16,-6 9 25 0,4 29 9 0,-24-20 13 16,2 26 6-16,-2 7 1 0,-8 11-4 0,-1 9-6 31,-2 6 0-31,2 7-5 0,0 3 0 0,5 1 0 16,2 2 0-16,1-1 0 0,10-3 0 15,2-8 0-15,15 1-91 0,-6-24-118 0,33 11-325 16,-13-11-99-16,12 0 72 0</inkml:trace>
  <inkml:trace contextRef="#ctx0" brushRef="#br3" timeOffset="202533.6806">20074 8028 1577 0,'-43'14'82'0,"26"3"-42"16,-5 3-9-16,7 7 7 0,-3 4-5 0,2 9 1 15,-2 2-12-15,1 7-11 0,-2 5 22 16,6 1-23-16,1 1 13 0,3-4-12 0,2-2-12 16,3-2 5-16,2-3-9 0,3-3 2 0,3-1-18 15,0-7-4-15,4-1-26 0,-2-9-13 0,12 7-86 16,-18-31-63-16,39 34-149 0,-18-23-191 0,-3-11 112 0,10 11 382 0</inkml:trace>
  <inkml:trace contextRef="#ctx0" brushRef="#br3" timeOffset="203424.343">19745 8476 1611 0,'-45'-1'146'0,"45"1"-92"15,0 0-32-15,0 0-10 0,0 0-8 0,0 0-2 16,2 17 4-16,-2-17 5 0,31 15 2 16,-8-8 6-16,5-3 0 0,3-2-1 0,6-2-4 15,4-2-4-15,5-2-3 0,4-3-6 0,1 1 0 16,3-3-2-16,-7 2 0 0,-1 1 0 0,-3-1 2 15,-8 1-2-15,-4 1 3 0,-7 0-2 0,-7 1 0 16,-17 4 1-16,0 0 9 0,0 0 10 16,0 0 5-16,0 0-3 0,0 0-22 0,0 0 0 15,-18-3 0-15,0 6 0 0,-3 5 0 16,-2 1 0-16,1 5 0 0,-4 1 0 0,4 5 0 16,2 4 0-16,-1 0 0 0,3 4 0 0,2 0 0 15,5-2 0-15,3 0 0 0,5-6 0 0,6 0 0 16,4-2 0-16,-7-18 0 0,28 29 0 0,-6-21 0 15,3-3 0-15,4-5 0 0,8-5 0 0,2-5 0 16,2-4 0-16,2-4 0 0,-3-4 0 16,0-3 0-16,-2-2 0 0,-4-1 0 0,-5 2 0 15,-7-1 0-15,-5 2 0 0,-5 2 0 0,-6 0 0 16,-3 0 0-16,-5 0 0 0,-5 1 0 16,-5 0 0-16,-4 5 0 0,-2 4 0 0,-4 3 0 15,-1 4 0-15,0 5 0 0,0 1 0 0,2 4 0 16,3 0 0-16,18-4 0 0,-28 16 0 0,28-16 0 15,0 0 0-15,-14 17 0 0,14-17 0 16,0 0 0-16,25 16 0 0,-7-13 0 0,5-1 0 16,6-4 0-16,5 0 0 0,4-3 0 0,1-1 0 15,1 0 0-15,1-2 0 0,-3 0 0 0,-1 2 0 16,-7 0 0-16,-3 4 0 0,-8-2 0 0,-19 4 0 16,20-2 0-16,-20 2 0 0,0 0 0 0,0 0 0 15,0 0 0-15,0 0 0 0,0 0 0 0,0 0 0 16,-17 6 0-16,17-6 0 15,-19 12 0-15,19-12 0 0,-23 22 0 0,11-5 0 16,0 2 0-16,-1 3 0 0,-1 2 0 0,2 1 0 16,-1 1 0-16,2-1 0 0,3-3 0 0,5-3 0 15,3-19 0-15,2 28 0 0,-2-28 0 0,14 18 0 16,-14-18 0-16,23 8 0 0,-23-8 0 0,32-7 0 16,-11-3 0-16,0-4 0 0,2-5 0 15,0-4 0-15,1-1 0 0,2-2 0 0,-2 2 0 16,-1 1 0-16,-2 0 0 0,-2 1 0 0,-2 3 0 15,-3 1 0-15,-14 18 0 0,22-24 0 0,-22 24 0 16,0 0 0-16,0 0 0 0,0 0 0 16,0 0 0-16,0 0 0 0,0 0 0 0,8 34 0 15,-13-13 0-15,2 2 0 0,-3 2 0 0,1-1 0 16,0-1 0-16,3-1 0 0,0-2 0 16,2 1 0-16,4-4 0 0,-4-17 0 0,13 26 0 15,-13-26 0-15,20 12 0 0,-20-12 0 0,31 1 0 16,-10-5 0-16,2-7 0 0,0-1 0 0,3-4 0 15,-1-3 0-15,1-1 0 0,1-3 0 0,-3 3 0 16,-1-1 0-16,-3 2 0 0,-5 1 0 0,-4 1 0 16,-11 17 0-16,11-28 0 0,-11 28 0 0,1-22 0 15,-1 22 0-15,-3-19 0 0,3 19 0 16,0 0-30-16,-15-23-52 0,15 23-42 16,0 0-88-16,0 0-304 0,0 0-53 0,0 0 56 15</inkml:trace>
  <inkml:trace contextRef="#ctx0" brushRef="#br3" timeOffset="204533.7287">21694 8408 1087 0,'0'0'130'16,"4"-19"-56"-16,-4 19-5 0,3-20 9 0,-3 20 6 16,0 0 5-16,0 0-4 0,-9-21-18 0,9 21-12 15,0 0-20-15,-27 8-10 0,27-8-4 0,-33 19 4 16,11-6 1-16,-1 5 7 0,-5 4-7 0,1 3 5 16,-4 3-24-16,2 4-7 0,-3-2 0 0,4 1 0 15,4-2 0-15,4-2 0 0,8-5 0 0,6-5 0 16,6-17 0-16,5 23 0 0,-5-23 0 15,25 12 0-15,-4-10 0 0,3-3 0 0,4-5 0 16,0-4 0-16,5-3 0 0,2-5 0 16,3-5 0-16,0-5 0 0,0-1 0 0,-4-1 0 15,-4 1 0-15,-1 1 0 0,-6 1 0 0,-3 2 0 16,-6 2 0-16,-3 2 0 0,-2 2 0 0,-4 2 0 16,-5 17 0-16,0-23 0 0,0 23 0 15,0 0 0-15,0 0 0 0,0 0 0 0,-25 9 0 16,25-9 0-16,-23 29 0 0,10-9 0 0,1 2 0 15,2 2 0-15,1 0 0 0,2 1 0 0,1-1 0 16,4-2 0-16,2-2 0 0,2-2 0 0,-2-18 0 16,15 32 0-16,-15-32 0 0,23 20 0 0,-23-20 0 15,33 11 0-15,-14-8 0 0,2-3 0 0,-1-4 0 16,1-2 0-16,2-4 0 16,-1-1 0-16,0-1 0 0,-4-2 0 0,-18 14 0 15,28-24 0-15,-28 24 0 0,20-21 0 0,-20 21 0 16,0 0 0-16,12-17 0 0,-12 17 0 0,0 0 0 15,0 0 0-15,0 0 0 0,0 0 0 0,-7 17 0 16,7-17 0-16,-14 29 0 0,6-10 0 0,-1 2 0 16,-1-2 0-16,2 1 0 0,2-2 0 0,0-1 0 15,6-17 0-15,-4 23 0 0,4-23 0 16,0 0 0-16,0 0 0 0,7 18 0 0,-7-18 0 16,0 0 0-16,22-10 0 0,-22 10 0 0,25-27 0 15,-10 7 0-15,0-1 0 0,1-3 0 0,1 1 0 16,-1-1 0-16,2 0 0 0,-2 3 0 15,-3 0 0-15,2 0 0 0,-3 3 0 0,0 0 0 16,-12 18 0-16,22-28 0 0,-22 28 0 16,17-13 0-16,-17 13 0 0,0 0 0 0,0 0 0 15,16 8 0-15,-16-8 0 0,9 21 0 0,-9-21 0 16,14 26 0-16,-14-26 0 0,25 26 0 0,-6-17 0 16,4 0 0-16,3-4 0 0,2-1 0 0,3 0 0 15,3-3 0-15,0-2 0 0,1-3 0 0,0 0 0 16,-2-4 0-16,-1 1 0 0,-4-3 0 0,-6 2 0 15,-5-3 0-15,-17 11 0 0,14-21 0 16,-14 21 0-16,-4-20 0 0,4 20 0 16,-17-23 0-16,17 23 0 0,-30-21 0 0,11 14 0 15,-3 2 0-15,-2 3 0 0,-2 2 0 0,-1 5 0 16,-2 3 0-16,1 3 0 0,-1 5 0 0,1 3 0 16,1 3 0-16,2 3 0 0,2 4 0 0,2 3 0 15,4 2 0-15,2 1 0 0,4-5 0 0,7-3 0 16,5-6 0-16,-1-21 0 0,18 28 0 15,-1-21 0-15,4-4 0 0,3-4 0 0,4-7 0 16,5-4 0-16,2-6 0 0,4-5 0 0,1-8 0 16,4-2 0-16,0-3 0 0,-2-1 0 0,-3 4 0 15,-6-1 0-15,-3-1 0 0,-4 1 0 0,-3-1 0 16,-1 0 0-16,-3 0 0 0,-3-1 0 16,-2 3 0-16,-3 2 0 0,-3 6 0 15,-3 7 0-15,-5 18 0 0,0 0 0 0,0 0 0 16,0 0 0-16,-22 17 0 0,5 7 0 0,-4 7 0 15,-4 9 0-15,-1 3 0 0,1 3 0 0,0 1 0 16,4-4 0-16,4-2 0 0,3-4 0 0,6-2 0 16,2-6 0-16,7 1-39 0,-4-12-68 0,15 10-72 15,-12-28-109-15,20 18-130 0,-3-12-140 0,0-9 101 16,16 11 457-16</inkml:trace>
  <inkml:trace contextRef="#ctx0" brushRef="#br3" timeOffset="204814.975">23090 8330 1478 0,'0'0'188'0,"0"0"-102"0,0 0-25 0,-26 5-22 15,26-5-7-15,-22 10-3 0,22-10 5 16,-28 17 0-16,28-17 4 0,-33 23-10 0,16-9-28 16,17-14 0-16,-31 27 0 0,31-27 0 0,-17 25 0 15,17-25 0-15,-6 25 0 0,6-25 0 0,3 23 0 16,-3-23 0-16,13 21 0 0,-13-21 0 0,22 16 0 15,-22-16 0-15,29 12 0 0,-12-6 0 0,-17-6 0 16,29 8 0-16,-29-8 0 0,25 10 0 16,-25-10 0-16,0 0 0 0,19 16 0 15,-19-16 0-15,0 0 0 0,-3 25 0 0,3-25 0 16,-16 26 0-16,16-26 0 0,-26 24 0 0,9-16 0 16,17-8-7-16,-33 16-75 0,33-16-90 0,-40 7-186 15,40-7-259-15,-34 13 18 0,12-16 388 0</inkml:trace>
  <inkml:trace contextRef="#ctx0" brushRef="#br3" timeOffset="205627.5135">2307 9873 1054 0,'-6'-17'116'0,"6"17"-39"16,0 0-11-16,13-20-3 0,-13 20 5 16,15-22-4-16,-15 22-3 0,15-21-9 0,-15 21-11 15,0 0-12-15,0 0-7 0,0 0 1 0,17 4 2 16,-17-4 1-16,5 35-9 0,-1-8-2 0,-3 10-12 16,-2 6 5-16,-3 9-11 0,-3 4 10 0,-4 6 8 15,-1 5-18-15,-1 0 17 0,-2 0-17 16,0-3-4-16,0-6 12 0,0-8-11 0,4-6 8 15,4-6-7-15,2-10-8 0,6-1-22 16,0-10-16-16,13 4-52 0,-14-21-37 0,23 13-94 16,-23-13-149-16,13-26-126 0,10 16 132 0,-18-21 377 15</inkml:trace>
  <inkml:trace contextRef="#ctx0" brushRef="#br3" timeOffset="205830.6239">2062 10364 1511 0,'-30'2'136'0,"30"-2"-35"0,-27 16-34 0,27-16-18 16,0 0-17-16,0 0-12 0,0 0-8 16,0 0 1-16,0 0 4 0,28 4 4 0,-5-10-2 15,8-5-7-15,5-6-5 0,4-2-7 0,4-5 0 16,3-2-6-16,3-2-5 0,1-2-14 0,3 2-24 16,-3-3 9-16,2 4-33 0,-4-7 1 15,8 12-45-15,-15-17-44 0,17 21-64 0,-22-22-76 16,14 5-166-16,0 14 10 0,-20-16 445 0</inkml:trace>
  <inkml:trace contextRef="#ctx0" brushRef="#br3" timeOffset="206187.0833">2973 9714 1539 0,'-22'5'93'16,"5"-7"-34"-16,17 2-6 0,-22 6-8 15,22-6-6-15,-19 14-10 0,19-14-8 0,-18 25-9 16,8-3-2-16,-2 6-6 0,1 5 9 0,0 9-3 15,-1 2 11-15,0 6-8 0,-1 4 6 0,0 2-9 16,-2 4-2-16,1 0 15 0,-1 0-16 0,-1-1 11 16,3-1-17-16,2-4-1 0,3-7 0 0,2-8 0 15,2-8 0-15,3-6 0 0,2-4 0 16,-1-21 0-16,8 27 0 0,-8-27 0 0,0 0 0 16,25 8 0-16,-25-8 0 0,33-13 0 0,-12-3 0 15,5-6 0-15,-1-4 0 0,2-6 0 0,-1 0 0 16,-2 0 0-16,-2 4 0 0,-3 4 0 0,0 5 0 0,-19 19 0 0,22-26 0 15,-22 26 0-15,0 0 0 0,0 0 0 0,0 0 0 16,0 0 0-16,0 0 0 16,0 0 0-16,12 26 0 0,-10-6 0 0,-1 6 0 15,1 3 0-15,-1 1 0 0,0 0 0 0,0-3 0 16,4-2 0-16,2-2-10 0,4-2-16 0,4-3-4 16,6-2-16-16,-2-7-7 0,7 3-23 0,-6-12-28 15,17 10-60-15,-20-26-100 0,25 8-224 0,-6-3-57 16,-10-14 305-16</inkml:trace>
  <inkml:trace contextRef="#ctx0" brushRef="#br3" timeOffset="206518.7681">3344 10315 1641 0,'0'0'68'0,"-16"25"-33"0,16-25-13 15,1 26-3-15,-1-26-6 0,19 20 5 16,-19-20 1-16,30 15 3 0,-10-12-1 0,4-2-1 15,0-4-3-15,4-2-1 0,0-2-1 0,1-3-5 16,-1-1-4-16,-1-1-2 0,-5-4 0 0,-1-1-4 16,-3 0 6-16,-1-2-3 0,-5 0 3 0,-1-1-1 15,-5 2 1-15,-2 1-2 0,-4 17-13 0,-5-30 19 16,5 30-20-16,-21-25 19 0,21 25-7 0,-33-21-2 16,11 18-1-16,-1 3-1 15,-1 7-1-15,-1 4-8 0,-2 7 23 0,0 7-18 16,-1 8 21-16,1 7-5 0,1 6-4 0,0 5 10 15,3 2-7-15,5 1-9 0,4-3 0 0,6-8 0 16,5-5 0-16,7-9 0 0,7-6 0 0,6-5 0 16,10-6-24-16,3-7-12 0,13-4-30 0,-2-15-49 15,22 14-152-15,-17-20-374 0,20-3 40 0,7 2 305 16</inkml:trace>
  <inkml:trace contextRef="#ctx0" brushRef="#br3" timeOffset="209893.511">4530 10362 1320 0,'-17'8'85'0,"17"-8"-25"15,0 0-7-15,0 0-3 0,0 0-4 0,0 0-8 16,0 0-15-16,0 0-9 0,0 0-6 0,0 0-4 16,0 0 7-16,0 0 8 0,27 3 5 15,-7-6-1-15,5-4 1 0,6-1-4 0,3-7-3 16,5 1-4-16,1-3-4 0,-1 1-6 0,-1 1 1 15,-3 2-2-15,-7 1 1 0,-4 1-3 0,-5 3 1 16,-19 8-1-16,24-14 2 0,-24 14 0 0,0 0 2 16,0 0-1-16,2-18-19 0,-2 18 15 15,-19-20-21-15,1 8 25 0,-3 2-12 0,-4 0 9 16,-5 2-9-16,1 3 2 0,-4 4 2 16,-1 3 1-16,0 5 1 0,-2 3 2 0,0 7 18 15,2 4-27-15,0 5 31 0,3 6-19 0,2 3 11 16,3 2 13-16,5 2-8 0,8 1 6 0,4-5-14 15,11-2 1-15,5-6-10 0,9-4 1 0,7-5-3 16,6-4 3-16,9-5-5 0,7-5 2 0,7-3-18 16,3-9-18-16,12 1-38 0,-11-20-87 0,25 20-214 15,-16-18-228-15,0 0 36 0,5 12 467 16</inkml:trace>
  <inkml:trace contextRef="#ctx0" brushRef="#br3" timeOffset="210807.6111">5619 10165 1190 0,'0'0'74'0,"-18"-14"-9"0,18 14-28 0,-22-13 24 16,5 3 3-16,17 10-7 0,-29-3-11 0,29 3-10 16,-39 5-7-16,19 1-5 0,-5 2-7 0,2 4 2 15,-2 3 16-15,0 3-32 0,1 1 28 16,1 4-32-16,0 0 6 0,2 3 6 0,0 0-2 16,3 0 9-16,2-2-2 0,5-1 4 0,5-6-8 15,6-17-2-15,-2 22-7 0,2-22 0 0,0 0-2 16,28 6 1-16,-8-9 5 0,7-5 5 0,5-4 1 15,3-5-2-15,5-5 2 0,4-2-10 0,0-3 4 16,2 2-6-16,-3 1 2 0,-6 1-5 0,-1 2-15 16,-6 3 15-16,-6 3-15 0,-3 3 25 15,-21 12-7-15,23-12 8 0,-23 12-7 0,0 0 2 16,0 0 1-16,0 0-1 0,0 0-4 16,0 0-12-16,-29 26 24 0,8-8-25 0,-6 8 27 15,-2 8-11-15,-4 7-6 0,-3 6 7 0,-2 8-7 16,-1 4 8-16,2 5-12 0,0 3 14 0,1 0-10 15,3 1-4-15,5-3 17 0,4-2-19 0,7-7 17 16,3-10-1-16,6-11-8 0,5-10 5 16,6-8-6-16,-3-17 2 0,19 14-4 0,-1-13 4 15,8-7-3-15,4-5 0 0,8-10 8 0,2-8-15 16,5-7-5-16,0-7-21 0,5-3-26 0,-6-9-2 16,9 9-49-16,-14-12-14 0,16 22-77 0,-22-20-106 15,7 9-199-15,5 10 35 0,-15-15 428 0</inkml:trace>
  <inkml:trace contextRef="#ctx0" brushRef="#br3" timeOffset="211233.1408">6139 10184 1186 0,'-17'16'301'0,"17"-16"-244"0,0 0-18 16,0 0-4-16,0 0-1 0,-19-13 0 0,19 13-11 15,0 0 12-15,0 0-15 0,-20 9 6 0,20-9-4 16,0 0-8-16,-22 26 5 0,22-26-5 0,-18 26 3 16,9-8-2-16,1 2 3 0,0-1-5 0,2 3 2 15,1-2-7-15,2 1-1 0,2-2-6 0,2-1 2 16,-1-18-5-16,7 31 4 0,-7-31-3 16,17 20 0-16,-17-20-1 0,24 15 4 0,-24-15 0 15,36 7 0-15,-17-8 0 0,3-5-2 0,1-4 0 16,0-4-1-16,3-6 3 0,-2-4-5 15,2-1 6-15,-1-4-6 0,-1 1 6 0,1 1-5 16,-3 1 4-16,-3 4-3 0,-3 2 3 0,-16 20-4 16,24-27-15-16,-24 27 15 0,0 0-16 0,0 0 18 15,0 0-1-15,0 0-3 0,0 0 18 16,0 0-19-16,1 17 16 0,-8 1-14 0,-4 5-2 16,0 3 4-16,2 1-3 0,-2 1 7 0,2-2-5 15,2-2 4-15,3-1-5 0,2-3-5 0,4-3-18 16,-2-17-10-16,16 25-31 0,-16-25-21 0,30 16-32 15,-30-16-58-15,43-4-101 0,-22-2-241 0,3-14 33 16,15 11 372-16</inkml:trace>
  <inkml:trace contextRef="#ctx0" brushRef="#br3" timeOffset="211405.0195">6791 10197 1306 0,'-30'-1'332'15,"30"1"-253"-15,-32 16-25 0,15-5-10 0,-2-2-18 16,19-9-4-16,-33 28-6 0,33-28 1 0,-26 34-7 15,12-13-1-15,3 2-8 0,3 1 4 16,1 1-10-16,2 3 7 0,1 1-6 0,0 1 3 16,3-1-6-16,0-4-5 0,3-4-18 0,-2-21-19 15,11 29-44-15,-11-29-40 0,23 11-61 0,-23-11-61 16,30-23-127-16,-10 14-97 0,-8-23 201 16</inkml:trace>
  <inkml:trace contextRef="#ctx0" brushRef="#br3" timeOffset="211748.7768">7106 9801 941 0,'-16'26'155'0,"11"18"-17"0,-15-13-16 16,16 18-9-16,-16-9-34 0,10 8-9 0,-5-6-21 15,4 4-15-15,-4-3 16 0,3 0-34 0,0-3 19 16,1 1-17-16,1-3-15 0,2-4 5 0,1-5-11 15,3-5 5-15,2-6-11 0,2-18-10 0,9 28-30 16,-9-28-33-16,19 12-55 0,-19-12-88 0,28-24-223 16,-6 11-70-16,-6-17 176 0</inkml:trace>
  <inkml:trace contextRef="#ctx0" brushRef="#br3" timeOffset="211920.6571">7256 10149 1440 0,'-18'6'109'0,"16"13"-43"0,2-19 22 16,-14 31-50-16,7-14 16 0,3 4-27 16,-2 1-11-16,3 2 3 0,-3 2-10 0,1-1 1 15,-1 1-10-15,0-4 4 0,-1 0-7 0,3-2-6 16,1-3-15-16,3-17-23 0,3 24-42 16,-3-24-37-16,0 0-77 0,0 0-110 0,13-24-215 15,-13 24 49-15,21-42 421 0</inkml:trace>
  <inkml:trace contextRef="#ctx0" brushRef="#br3" timeOffset="212045.6594">7294 9721 1012 0,'-33'18'139'0,"33"-18"-113"0,-29 5-37 16,29-5-84-16,0 0-341 0,0 0-17 0,0 0 272 15</inkml:trace>
  <inkml:trace contextRef="#ctx0" brushRef="#br3" timeOffset="212514.4471">7540 9594 1295 0,'0'0'100'0,"0"0"-30"0,0 0 15 16,0 0 7-16,5-17-12 0,-5 17-10 0,0 0-17 15,19 11-6-15,-19-11-14 0,9 20-1 0,-9-20-10 16,8 40 0-16,-6-9-8 0,0 4 1 0,-1 7-11 16,-2 4 4-16,-2 4-10 0,1 3 7 0,-4 1-8 15,1-1 8-15,-2 1-9 0,1-6-2 16,-1-3 16-16,0-5-14 0,2-4 8 16,0-3-4-16,2-6 0 0,0-2 0 0,2-6 0 15,1-19 0-15,-1 25 0 0,1-25 0 0,0 0 0 16,0 0 0-16,0 0 0 0,0 0-4 0,0 0-1 15,0 0 2-15,0 0 3 0,10-28-1 0,-8 9 3 16,2 0-4-16,-1-2 4 0,2 1-4 0,-1-1 4 16,1-1-3-16,0 2-14 0,1-1 22 0,2 1-23 15,2 3 24-15,-10 17-7 0,22-29-4 16,-22 29 3-16,22-14-1 0,-22 14 0 16,19 0 0-16,-19 0-2 0,22 14 0 0,-22-14 0 15,22 21 2-15,-22-21-3 0,22 25-8 0,-22-25 7 16,16 25-8-16,-16-25 26 0,8 25-14 0,-8-25 17 15,1 26-15-15,-1-26-1 0,-4 24 3 0,4-24-4 16,-15 27 4-16,15-27-5 0,-26 27-2 16,9-12-4-16,-1-3-5 0,0 3-13 0,-3-5-14 15,21-10-34-15,-39 16-55 0,34 5-121 0,-20-13-319 16,25-8-7-16,0 0 264 0</inkml:trace>
  <inkml:trace contextRef="#ctx0" brushRef="#br3" timeOffset="212811.3163">6595 9971 2047 0,'-17'3'0'0,"17"-3"0"0,0 0 0 16,0 0 0-16,0 0 0 0,0 0 0 0,0 0-25 16,0 0-84-16,12-40-186 0,-12 40-360 15,33-28 15-15,-13 6 318 0</inkml:trace>
  <inkml:trace contextRef="#ctx0" brushRef="#br3" timeOffset="213498.8106">8104 10039 1124 0,'0'0'365'0,"0"0"-281"16,0 0-30-16,0 0-9 0,0 0-11 0,0 0-7 16,-17 0-10-16,17 0-9 0,0 0-3 15,-16 22-6-15,9-5 4 0,0 6-4 0,0 3 8 16,-1 6 17-16,1 4-22 0,-1-1 28 0,2 4-21 16,-1-3 4-16,3-2 9 0,-2-5-9 0,4-2 2 15,-1-7-9-15,2-3 1 0,1-17-7 0,4 18 0 16,-4-18-1-16,0 0 0 0,0 0 1 15,0 0 1-15,19-1 2 0,-19 1 0 0,10-18 3 16,-10 18-3-16,15-34 2 0,-7 10-5 0,-1-3 4 16,0-2-5-16,-1 0 4 0,-2 0-3 0,-1 2 10 15,1 3-3-15,-6 0-9 0,4 2 24 0,-1-1-27 16,-2 3 21-16,2-1-8 0,-2 2-6 16,1 19-1-16,1-26-1 0,-1 26 0 15,0 0-2-15,0 0 1 0,0 0-1 0,0 0 1 16,0 0 0-16,27-3 1 0,-27 3 0 0,31 7-1 15,-9-4-2-15,4-1-15 0,0-1-10 0,7 2-21 16,-5-7-24-16,9 9-35 0,-13-16-42 0,18 21-72 16,-22-24-88-16,14 9-193 0,1 9 30 0,-13-16 423 15</inkml:trace>
  <inkml:trace contextRef="#ctx0" brushRef="#br3" timeOffset="213686.3131">8669 9995 1457 0,'-14'33'209'0,"-6"-24"-132"0,7 7-24 15,13-16-7-15,-25 32-7 0,14-15-8 16,1 3-2-16,0 0-6 0,3-1-13 0,-2 0 22 16,2 1-27-16,-1-1 19 0,0 1-14 0,2-1-8 15,1-2-2-15,5-17 0 0,-3 28 0 16,3-28-3-16,0 0-10 0,9 21-13 0,-9-21-17 16,0 0-18-16,21-1-33 0,-4 5-49 0,-13-25-89 15,22 10-263-15,-7-6-46 0,-5-10 146 0</inkml:trace>
  <inkml:trace contextRef="#ctx0" brushRef="#br3" timeOffset="213873.8503">8691 9735 1126 0,'0'0'285'16,"-25"21"-266"-16,25-21-20 0,0 0-3 0,-16 18-10 15,16-18-12-15,0 0-5 0,11 23-17 0,-11-23-5 16,18 12-6-16,-18-12 7 0,28 9 11 0,-28-9 5 15,35 9-23-15,-18-7-30 0,7 6-39 16,-6-4-26-16,5 2-14 0,1 5-31 0,-7-11-18 16,14 19 167-16</inkml:trace>
  <inkml:trace contextRef="#ctx0" brushRef="#br3" timeOffset="214748.844">8981 9960 410 0,'0'0'196'0,"2"25"-13"0,2-9-2 0,-4-16-22 16,-4 25-13-16,4-25-25 0,-8 24-15 15,8-24-24-15,-11 25-12 0,11-25-17 0,-11 28-10 16,11-28-11-16,-11 27-4 0,11-27-3 15,-7 26-16-15,7-26 29 0,-4 27-31 0,4-27 22 16,-1 22-17-16,1-22-8 0,8 17-1 0,-8-17-3 16,0 0 1-16,25 15-2 0,-25-15 2 0,26 3-1 15,-26-3 0-15,36-6 0 0,-16-3-1 0,2-2 2 16,0-3-2-16,-1-3-13 0,-1 0 26 0,2-2-26 16,-2-2 25-16,2-1-9 0,-3 1-3 15,-1 0 4-15,1 0-2 0,-4 2 2 0,-1 0-4 16,-3 1 4-16,-11 18-5 0,19-31 4 0,-19 31-3 15,14-21 3-15,-14 21-2 0,0 0 4 16,0 0-1-16,0 0-1 0,0 0-1 0,0 0-3 16,-14 26 3-16,4-8-3 0,-2 5 4 0,0 4-4 15,-1 2 6-15,-2 2-6 0,4 1 6 0,-1-2 13 16,4 0-23-16,1-3 24 0,3-3-24 16,4-3 5-16,3-4 2 0,-3-17-3 0,17 21 0 15,-17-21-2-15,31 10 2 0,-11-11-4 0,3-5-4 16,4-2-6-16,0-6-13 0,3-2-4 0,-4-6-10 15,3 4-1-15,-8-6 8 0,6 5-30 0,-9-4 35 16,4 2-17-16,-5-2 28 0,-2 3 16 0,-1 0 2 16,-4 3 6-16,-10 17-1 0,14-30 12 15,-14 30 3-15,5-20 7 0,-5 20 2 16,0 0 1-16,0 0 0 0,0 0 1 0,0 0-2 16,0 0-9-16,0 0-6 0,0 0-8 0,-17 14 0 15,17-14-4-15,-11 33 5 0,5-14-3 0,-1 4 5 16,-2 1-5-16,2 2-11 0,-4-1 29 0,2 3-24 15,-2-3 26-15,1 2-10 0,-1-2-9 0,1-3 2 16,1-1-5-16,2-4 2 0,7-17-3 16,-7 23 1-16,7-23-3 0,0 0-1 0,0 0-6 15,0 0-3-15,17 6-6 0,-17-6-9 0,22-21 8 16,-22 21-1-16,28-34 10 0,-16 15 5 0,2-2 6 16,-1 0-5-16,-2 0 6 0,-1-1 15 15,0 2-27-15,-1 2 34 0,-2-4-21 0,2 4 14 16,-5-2 10-16,2 2-7 0,-1-1 4 0,1 2-6 15,0-1 2-15,-6 18-6 0,15-29-1 16,-15 29-3-16,15-18-1 0,-15 18-1 0,0 0-1 16,20-10-1-16,-20 10-2 0,0 0 0 0,0 0-1 15,0 0 1-15,16 24-2 0,-16-24 1 0,-1 28-3 16,1-28 3-16,-7 34-2 0,7-34 2 0,-15 32-3 16,8-15 3-16,7-17-4 0,-15 29 4 0,15-29-3 15,-12 22-11-15,12-22 13 0,0 0-16 16,0 0 14-16,0 0 13 0,0 0-13 15,0 0 14-15,0 0-12 0,0 0 0 0,27-13 1 16,-27 13-2-16,31-32 2 0,-14 13-4 0,0-2 3 16,2 2-3-16,-1 0 4 0,-2 2-3 0,-16 17 3 15,26-28-3-15,-26 28 3 0,20-16-3 0,-20 16 2 16,0 0-2-16,0 0 3 0,0 0 3 0,0 0 0 16,0 0 2-16,18 14-3 0,-18-14 0 15,5 23-4-15,-5-23 2 0,0 33-3 0,-1-13 3 16,0 0-3-16,-2 2-1 0,1 1-10 0,-4-1-17 15,3 3-8-15,-3-1-22 0,1 4 26 0,-1-7-32 16,7 8-28-16,-1-29-75 0,6 36-186 0,-6-36-200 16,5 23 29-16,11-5 448 0</inkml:trace>
  <inkml:trace contextRef="#ctx0" brushRef="#br3" timeOffset="215531.9365">10654 9975 1368 0,'0'0'77'0,"0"0"-41"0,-20-19-10 15,20 19 0-15,0 0 3 16,0 0 4-16,0 0 6 0,0 0-3 0,0 0-9 16,0 0-13-16,-20 12-5 0,20-12 6 0,-11 35 1 15,6-10 11-15,-1 3-5 0,1 3 3 0,-1 1-7 16,0 0-13-16,-2 1 24 0,-1 1-25 0,-1-3 23 16,2 0-9-16,-1-4-10 0,5-4 3 0,-1-4-8 15,5-19 0-15,-4 23-3 0,4-23-1 16,0 0-2-16,0 0 1 0,0 0 1 0,0 0 1 15,0 0 2-15,18-20 0 0,-8 2 1 0,2-6-3 16,2-4 3-16,0-3-5 0,-1-1-9 16,2-2 22-16,0-1-20 0,0 1 20 0,0-1-8 0,-2-1-5 15,1 2 5-15,-2 0-5 0,1 2 5 16,1 0-4-16,0 3 4 0,2 5-5 0,-1 3 3 16,-15 21-3-16,25-24 2 0,-25 24-2 15,25-9 1-15,-25 9-1 0,21 2 1 0,-21-2 0 16,22 12 0-16,-22-12 0 0,22 23-2 0,-22-23 3 15,19 32-4-15,-12-13 3 0,1 1-5 0,-2 1 3 16,0 1-8-16,-2 0 4 0,0-1-4 0,-3 1 5 16,0 0-3-16,-2-2 6 0,-3 1-4 0,-2-1 6 15,-1 2-3-15,-3-4-11 0,-2 1 28 0,-1-3-26 16,13-16 27-16,-33 30-10 0,15-17-4 16,-3-2 2-16,0 0-3 0,-1-3 1 15,-1-1 0-15,0 1 0 0,0-1-1 0,0 0 1 16,-1 2-1-16,1-1 1 0,-2 3 0 0,1 1 1 15,0 2-1-15,0 3 4 0,3 4-2 0,0 2 7 16,0 2-6-16,3 7 5 0,2 3-7 0,3 1 4 16,2 2-8-16,2-1 5 0,3-1-6 15,1-2-2-15,5-1-19 0,-1-10-18 0,12 4-54 16,-11-27-77-16,29 30-209 0,-12-24-210 0,2-9 75 16,9 9 455-16</inkml:trace>
  <inkml:trace contextRef="#ctx0" brushRef="#br3" timeOffset="215954.4249">11319 9890 1661 0,'-35'-15'143'16,"35"15"-93"-16,-19-5-16 0,19 5-1 0,-22 2-10 15,22-2-7-15,-26 12-9 0,26-12-3 16,-31 32-3-16,14-13 1 0,1 5-3 0,-1 5 7 16,1 3-3-16,3 4 8 0,-1 0-4 0,3 0-8 15,3 1 20-15,3-3-21 0,2-5 16 0,6-3-9 16,2-4-6-16,-5-22 2 0,23 28-3 0,-23-28 3 16,34 12 0-16,-11-12 1 0,0-5 0 0,4-6-2 15,1-5 2-15,0-5-3 0,1-6 3 16,1-3 3-16,0-4-9 0,-5-1 8 0,-1-1-8 15,-2 2 1-15,-5 1 6 0,-2 3-5 0,-6 2 5 16,-5 3-5-16,-4 1 4 0,-2 2-7 16,-3 1 2-16,-5 3-8 0,-1 1-3 0,11 17-5 15,-29-25-4-15,12 16-2 0,0 7 3 0,-1 2-1 16,18 0 4-16,-30 12-2 0,30-12-10 0,-22 22-9 16,22-22-24-16,-9 20-16 0,9-20-33 15,0 0-30-15,27 33-58 0,-27-33-69 0,28-3-197 16,5 12 39-16,-11-21 407 0</inkml:trace>
  <inkml:trace contextRef="#ctx0" brushRef="#br3" timeOffset="216236.2475">11756 9862 1343 0,'0'0'184'0,"-32"10"-86"16,32-10-25-16,-35 4-16 0,35-4-19 0,-33 5-9 15,33-5-4-15,-29 8-3 0,29-8 0 0,-25 13-5 16,25-13 0-16,-20 20-4 0,20-20-1 0,-10 25-6 15,10-25 0-15,-2 27-5 0,2-27 1 0,6 26-4 16,-6-26 3-16,16 23-2 0,-16-23 1 0,27 16 0 16,-10-12 0-16,0-3 0 0,3-1 1 15,1-3 0-15,2 0 0 0,-2-1 2 0,1 1-1 16,-5 0 1-16,-17 3-1 0,22 1 3 0,-22-1 3 16,0 0 2-16,0 0-2 0,8 26-2 0,-8-26-2 15,-8 30-7-15,-1-12 1 0,-2 3-10 0,-3 0-17 16,3 1 14-16,-3-2-30 0,4 1 16 15,1-4-22-15,5 6-29 0,4-23-32 0,-5 34-77 16,5-34-110-16,-17 5-250 0,17-5 60 16,0 0 377-16</inkml:trace>
  <inkml:trace contextRef="#ctx0" brushRef="#br3" timeOffset="216437.1253">12144 9894 1554 0,'-7'35'151'15,"-14"-10"-82"-15,6 8-13 0,0-3-24 0,0 4-11 16,-1 1-13-16,-2-1-15 0,2-1 23 0,0-3-24 16,5-3 9-16,3-7-31 0,9 3-60 0,-1-23-101 15,0 0-340-15,0 0-47 16,21 12 106-16</inkml:trace>
  <inkml:trace contextRef="#ctx0" brushRef="#br3" timeOffset="216579.4593">12185 9614 1426 0,'0'0'361'0,"-26"-9"-310"15,26 9-40-15,-24-16-10 0,24 16-15 0,0 0-40 16,-20-24-66-16,20 24-299 0,0 0-178 0,0 0 40 15,22-17 469-15</inkml:trace>
  <inkml:trace contextRef="#ctx0" brushRef="#br3" timeOffset="216985.7136">12677 9473 1475 0,'2'-19'103'15,"-2"19"-78"-15,-6-25-23 0,6 25 2 0,0 0 1 16,0 0 13-16,0 0 13 16,0 0 6-16,0 0 0 0,0 0-10 0,-10 23-1 15,1-2 2-15,0 9-5 0,-4 4 28 0,-2 7-32 16,-2 4 14-16,0 7-11 0,-5 2-15 0,1 1 9 16,-2-1-14-16,1-2 7 0,2-2-11 0,0-3 4 15,1-2-7-15,3-5 2 0,4-2-16 0,1-5-14 16,6-4 11-16,-1-7-39 0,11-2-5 15,-5-20-59-15,16 28-90 0,-16-28-125 0,0 0-214 16,28-10 76-16,-24-9 400 0</inkml:trace>
  <inkml:trace contextRef="#ctx0" brushRef="#br3" timeOffset="217298.2462">12280 9891 1567 0,'-30'-9'170'16,"30"9"-67"-16,-21 0-35 0,21 0-21 0,0 0-20 15,0 0-13-15,0 0-11 0,0 0-1 0,0 0 0 16,17 6 2-16,3-5 0 0,5-1 1 0,7 0-1 16,3-4-3-16,4 1 1 0,6-3-2 0,2 0 1 15,3 0-2-15,1-3 3 0,0 2-3 0,0-2 2 16,-1 3-2-16,-5 2 0 0,-2 0 1 0,-5 2 0 16,-3 0 0-16,-7 1 1 0,-6 1-1 15,-22 0 1-15,25 4-1 0,-25-4 1 16,0 0 0-16,0 0 1 0,0 0 1 0,-2 21 0 15,2-21 0-15,-17 25 2 0,5-8-1 0,-3 0-4 16,-1 3 0-16,-1 3 0 0,0 0 0 0,0 2 0 16,0 2 0-16,4 0 0 0,-1-2 0 0,2 0 0 15,2-2 0-15,3-1 0 0,2-5 0 16,5-17-9-16,0 26-36 0,0-26 7 0,0 0-41 16,25 16-43-16,-25-16-77 0,36-20-315 0,-16 3-58 15,4-7 104-15</inkml:trace>
  <inkml:trace contextRef="#ctx0" brushRef="#br3" timeOffset="217470.1794">13168 9468 1141 0,'-20'-5'308'16,"-6"-14"-194"-16,26 19-31 0,-29-10-14 0,29 10-25 16,-19 2-21-16,19-2-17 0,0 0-9 0,0 0-3 15,0 0-11-15,-3 18-3 0,3-18-16 0,9 21-9 16,4-1-28-16,-13-20-36 0,25 31-74 0,-25-31-151 15,16 20-164-15,5 3 40 0,-21-23 453 0</inkml:trace>
  <inkml:trace contextRef="#ctx0" brushRef="#br3" timeOffset="218110.7327">13442 9861 1547 0,'0'0'106'0,"-30"6"-47"0,30-6-6 0,-37 6-3 16,18-1-12-16,-2 0-9 0,-1 2-1 0,0 2-5 16,1 0 0-16,2 3-4 0,19-12 0 0,-32 28-3 15,32-28-1-15,-23 32-5 0,16-14-2 0,3 1-6 16,3 1 0-16,2-2-2 0,5 0 0 0,3-1 0 16,-9-17 0-16,23 26 0 0,-23-26 0 0,33 17 0 15,-14-12-4-15,2-2-3 16,-2-3 1-16,2-4-1 0,-1-3 4 0,-1-4 3 15,-2-4-5-15,-17 15-1 0,30-35-7 0,-15 13-5 16,-2-3-11-16,2 0-2 0,-1-4-9 0,3 2 0 16,-1-4-14-16,5 5-6 0,-7-6-11 0,8 7 1 15,-7-5 1-15,4 8 22 0,-4-3 11 0,1 7 27 16,-16 18 17-16,19-28 29 0,-19 28 22 0,0 0 26 16,0 0 5-16,0 0-14 0,0 0-20 15,0 0-24-15,0 0-7 0,-13 18-7 0,13-18 2 16,-4 18-5-16,4-18-3 0,0 0-7 0,3 23 0 15,-3-23 0-15,0 0 2 0,28 17 0 0,-11-13 1 16,0-2 1-16,2-1 2 0,-1 1 4 16,1 1 3-16,-4 0-16 0,-15-3-2 0,27 11 0 15,-27-11 0-15,0 0 0 0,17 25 0 16,-17-25 0-16,-2 29 0 0,-4-11 0 0,-4 3 0 16,-2-1 0-16,-3 0 0 0,2 1 0 0,-4 0 0 15,1 1 0-15,-1-2 0 0,1 0 0 0,1-2 0 16,15-18 0-16,-21 28 0 0,21-28 0 0,0 0 0 15,-11 16 0-15,11-16 0 0,0 0 0 0,0 0 0 16,18-14 0-16,-18 14 0 0,33-27 0 0,-11 8 0 16,3-3 0-16,1-1 0 0,0 2 0 15,1-1 0-15,-1 1 0 0,-3 4 0 0,-2-1 0 16,-1 5 0-16,-2 1 0 0,-1 2 0 16,-17 10 0-16,22-10 0 0,-22 10 0 0,0 0 0 15,0 0 0-15,0 0 0 0,16 22 0 0,-16-22 0 16,-1 34 0-16,-4-15 0 0,0 2 0 0,-1-3 0 15,1 3 0-15,-1-4 0 0,6 3-63 0,0-20-37 16,4 36-95-16,-4-36-207 0,0 0-192 16,-5 25 16-16,5-25 464 0</inkml:trace>
  <inkml:trace contextRef="#ctx0" brushRef="#br3" timeOffset="218267.0199">14273 10055 1883 0,'-28'-3'164'16,"28"3"-164"-16,0 0 0 0,0 0 0 0,0 0 0 16,-15-21 0-16,15 21 0 0,-3-22 0 0,3 22-95 15,1-26-85-15,21 24-329 0,-22 2-126 0,0 0 51 16</inkml:trace>
  <inkml:trace contextRef="#ctx0" brushRef="#br4" timeOffset="298189.9674">884 11888 456 0,'0'0'145'16,"17"-16"-13"-16,-17 16-21 0,14-20-13 16,-14 20-14-16,16-27-2 0,-11 7-1 0,-5 20-5 15,15-35 8-15,-15 35-21 0,11-37-11 0,-11 37-15 16,5-34 3-16,-5 34-2 0,-3-30 6 0,3 30 2 16,-12-24-7-16,12 24-9 0,-24-14-7 15,24 14-8-15,-38-2-8 0,15 8 1 0,-4 4-2 16,-2 6 5-16,-5 6-1 0,-1 3 4 0,-6 5-2 15,1 5 9-15,-2 2-6 0,2 5 12 16,1 0-8-16,3 5 6 0,2-1-7 0,6-1-11 16,5-4 13-16,10-2-21 0,6-7 12 0,7-4-8 15,7-8-4-15,-7-20 1 0,39 21-2 0,-8-18 1 16,11-8 1-16,6-9-2 0,8-9 3 0,3-11-3 0,3-5-7 0,0-7 18 0,0-7-17 16,-4 1 18-16,-2-4-5 0,-5 3-9 0,-7 6 11 15,-5 2-10-15,-9 5 6 0,-5 7-2 16,-10 6 2-16,-4 5-4 0,-6 5 5 15,-5 17-5-15,0-19 5 0,0 19-1 0,0 0 1 16,0 0-1-16,-19 3-2 0,19-3-1 0,-25 23-2 16,11-1 3-16,-2 8-3 0,0 5 4 0,0 6-5 15,4 2 5-15,1-1-9 0,4 0 0 0,5 0-17 16,4-6-9-16,8 2-27 0,0-11-12 16,13 5-23-16,-23-32-49 0,51 42-10 0,-32-37-67 15,26 15-47-15,-14-14-100 0,3-8-77 0,17 10 313 16</inkml:trace>
  <inkml:trace contextRef="#ctx0" brushRef="#br4" timeOffset="298425.412">1774 11720 1165 0,'-30'5'346'16,"4"-14"-265"-16,8 11-16 0,-9-6-14 0,6 8-4 15,-5-2-12-15,1 5-6 0,-3 1-2 0,3 2-1 16,-3 0 1-16,2 5 2 0,2-2-5 0,2 5 1 15,3 0-7-15,-1 2-2 0,4-1-7 0,4 3 0 16,1-1-4-16,3 1 1 0,4-1-7 0,3-2 4 16,3-1-7-16,6 0 2 0,1-1-6 15,-9-17-13-15,27 27 0 0,-9-20-20 0,5-1-6 16,1-6-21-16,8 3-19 0,-5-17-57 16,22 16-100-16,-21-25-185 0,17 3-112 0,6 4 157 15</inkml:trace>
  <inkml:trace contextRef="#ctx0" brushRef="#br4" timeOffset="298801.5666">2081 11764 897 0,'0'0'47'0,"0"0"-40"0,0 0-8 15,0 0-3-15,0 0-3 0,0 0 4 0,0 0 4 16,0 0 0-16,0 0 7 0,20-15 9 15,-20 15 18-15,0 0 18 0,0 0 26 0,0 0 16 16,0 0 10-16,0 0-1 0,0 0-18 0,0 0-17 16,0 0-16-16,0 0-9 0,-8-21-3 0,8 21-3 15,0 0-6-15,-22-6-2 0,22 6-2 0,-18-1-4 16,18 1 0-16,-21 4-3 0,21-4-6 0,-23 10-2 16,23-10-7-16,-26 15 0 0,26-15-2 15,-31 27 4-15,14-10 0 0,-2 5 3 16,0 1-2-16,-1 4 1 0,2 1-4 0,0 0 2 15,5-3-6-15,0-3 1 0,6-4-5 0,7-18 2 16,-2 31-4-16,2-31 2 0,9 21-1 0,-9-21-12 16,28 16 7-16,-7-11-18 0,7-2-2 0,1-5-17 15,13 2-29-15,-7-8-21 0,16 9-44 0,-16-22-91 16,22 19-153-16,-9-9-168 0,-6-7 124 16,13 17 427-16</inkml:trace>
  <inkml:trace contextRef="#ctx0" brushRef="#br4" timeOffset="299224.0234">2248 11882 1263 0,'0'0'63'0,"0"0"-40"0,15 19 4 0,-15-19 4 16,22 17 9-16,-22-17-1 0,33 11-4 15,-16-10-2-15,7 2-1 0,-1-7 2 0,6 2-3 16,-2-5-6-16,2-2-7 0,-2-2-8 0,0-1-9 16,-2-2 2-16,-2 0-5 0,-2 1 3 15,-4 1-1-15,-17 12 2 0,23-23 1 0,-23 23 5 16,11-24 4-16,-11 24 8 0,1-24-1 0,-1 24 0 15,-11-23-7-15,11 23-3 0,-21-23-4 0,21 23 2 16,-31-21-1-16,14 14 9 0,17 7 2 16,-35-1 3-16,17 7-1 0,-1 3-8 0,1 5-1 15,-3 3-8-15,2 4 5 0,-3 6-2 0,1 4 7 16,2 2-1-16,2 1 1 0,2-3-6 0,4 0 0 16,4-6-7-16,3-2 3 0,6-6-6 0,-2-17 3 15,12 24-5-15,-12-24-10 0,29 12 10 0,-7-13-4 16,6-4-11-16,1-6 0 0,10-6-32 0,-3-9-34 15,14 6-53-15,-17-22-94 16,24 18-184-16,-15-6-146 0,-7-8 163 0,10 16 401 16</inkml:trace>
  <inkml:trace contextRef="#ctx0" brushRef="#br4" timeOffset="299416.2859">2944 11237 1231 0,'-19'20'342'0,"1"-13"-238"16,11 12-31-16,-5 2-28 0,4 8-8 0,-5 4-12 15,2 7-13-15,-1 1 17 0,0 5-24 0,-1 0 14 16,1 0-10-16,2 1-14 0,1-3 9 0,2-2-8 16,2-5 2-16,0 2-12 0,0-5-5 0,3 4-21 15,-3-4-3-15,6 6-45 0,-8-13-20 16,17 13-74-16,-10-40-141 0,-10 33-223 16,21-10 36-16,-11-23 460 0</inkml:trace>
  <inkml:trace contextRef="#ctx0" brushRef="#br4" timeOffset="300402.538">2946 11855 1351 0,'0'0'116'0,"0"0"-55"0,0 0-24 0,-3 19-17 15,3-19-7-15,0 0 2 0,0 0 1 0,23 0 1 16,-23 0-2-16,22-10-4 0,-22 10-5 15,28-19 0-15,-28 19-4 0,31-26 2 0,-31 26-5 16,32-30 3-16,-32 30-3 0,26-32 3 0,-26 32-3 16,18-26 4-16,-18 26-2 0,9-24 4 15,-9 24 2-15,-1-22 12 0,1 22 2 0,-7-21 5 16,7 21-4-16,-12-18-6 0,12 18-7 0,-20-22-2 16,20 22-5-16,-25-26 0 0,25 26 0 0,-29-24 7 15,29 24 3-15,-25-14 8 0,25 14 0 0,-20 5-5 16,20-5-3-16,-20 21-8 0,10-3 2 0,1 5 0 15,0 5 4-15,1 4-4 0,2 3 8 0,2 0-9 16,2-2 7-16,3-1-7 0,2-6 3 16,5-3-7-16,0-2 2 0,4-3-5 0,-12-18 3 15,31 26-2-15,-11-17 3 0,6-4-2 16,3-4-1-16,4-5 1 0,2-3-1 0,2-6 2 16,-3-3-3-16,1-3 4 0,-1-2-4 0,-1 1 3 15,-4-2-6-15,-1 0 1 0,-2 2-3 0,-4 0 0 16,-5 4-1-16,-17 16 5 0,21-24-2 15,-21 24 4-15,0 0 4 0,0 0-2 0,0 0-1 16,0 0 1-16,0 0-4 0,0 0-1 0,-28 15 3 16,15 3-1-16,0 4 4 0,-2 3-4 0,1 2 4 15,-1 2-5-15,3 0 5 0,0-1-4 0,3-2 4 16,2-3-5-16,2-5 3 0,5-18-6 0,-1 27 5 16,1-27-2-16,0 0 0 0,0 0-7 0,0 0 0 15,18 14 1-15,-18-14 3 0,12-17 8 16,-12 17-2-16,20-33 3 0,-8 10-4 0,0-2 7 15,-1 0-3-15,0 1 7 0,-1 1-4 0,-1 1 1 16,0 0-4-16,-2 1 2 0,2 0-5 16,0 0 2-16,1 2-2 0,1 1 1 0,1 1-1 15,-12 17 0-15,24-22-2 0,-24 22 3 0,26-13-2 16,-26 13 3-16,35-7-1 0,-14 5 0 0,3 2 1 16,2 0-2-16,3 2 1 0,4-2 2 15,0-2-1-15,1 0 1 0,0-2-2 0,0 2 0 16,-3-2-2-16,-1 1 1 0,-6-2 0 0,-2 1 1 15,-4 2-1-15,-18 2-6 0,20-4-2 0,-20 4-2 16,0 0-1-16,0 0 3 0,0 0 1 0,-20 10 1 16,20-10 4-16,-33 10 1 0,14-6 2 0,-3 2 1 15,0 1-1-15,-4-3 3 16,2 2 3-16,0 0 0 0,0 3 3 0,2-1-5 16,1 3 1-16,3 1-2 0,18-12 1 0,-32 26-2 15,32-26 5-15,-25 34-1 0,16-14 5 0,1 1-2 16,4-1 3-16,1 0-5 0,5-2 0 0,-2-18-6 15,9 26 1-15,-9-26-3 0,20 14 0 0,-20-14 1 16,28 3-1-16,-11-5 0 0,1-4-1 0,3-4 3 16,1-3-3-16,-2-2 4 0,1-2-2 15,-2-2 0-15,-3 0-2 0,0-3 1 0,-1 3-1 16,-4-1 3-16,0 2-3 0,-11 18 2 0,17-30-3 16,-17 30 4-16,11-23-2 0,-11 23 1 0,0 0 0 15,0 0-1-15,0 0 3 0,0 0 0 16,0 0-3-16,0 0 0 0,0 0 0 0,0 0 0 15,-14 31 0-15,6-9 0 0,0 5 0 0,0 1 0 16,1 3 0-16,0 0 0 0,4-2 0 16,0-1-15-16,2-6-5 0,8 0-13 0,-7-22-8 15,24 30-16-15,-24-30-12 0,41 19-55 0,-41-19-76 16,56-3-196-16,-27-7-195 0,1-8 91 0,12 10 500 16</inkml:trace>
  <inkml:trace contextRef="#ctx0" brushRef="#br4" timeOffset="300605.6715">4457 11083 1757 0,'-20'25'86'0,"6"8"-39"0,-1 1-17 0,4 2-4 16,0 1-10-16,2 4 6 0,-1 2-5 0,1 3-9 15,1 1 14-15,2 1-24 0,1-3 12 16,1 1-6-16,3-4-13 0,1-4 1 0,2-1-15 15,0-6-5-15,0 2-17 0,-3-6-9 0,5 4-31 16,-11-11-34-16,17 15-103 0,-20-15-369 0,10-3 33 16,4 0 258-16</inkml:trace>
  <inkml:trace contextRef="#ctx0" brushRef="#br4" timeOffset="300933.8016">4228 11586 1343 0,'-5'-17'304'0,"5"17"-169"0,0 0-70 16,0 0-27-16,0 0-21 0,0 0-6 0,0 0 0 16,22 17 2-16,-22-17 1 0,21 6-4 0,-21-6-5 15,35-3-2-15,-11 1-4 0,3-5 3 16,4 1 0-16,-1-2-1 0,3 1 5 0,1 1-2 16,1 0 3-16,-2 2 1 0,-3 2-2 0,-2 1-2 15,-4 2 0-15,-5 1-2 0,-2 3 0 0,-17-5 4 16,21 12-2-16,-21-12 4 0,9 19 1 15,-9-19-5-15,-6 27-4 0,-2-9 0 0,-3 1 0 16,-3-1 0-16,0 1 0 0,1 0 0 0,-1 1 0 16,2-3 0-16,12-17 0 0,-19 30 0 15,19-30 0-15,-14 22 0 0,14-22 0 0,-3 17-24 16,3-17-14-16,0 0-17 0,9 17-18 0,-9-17-44 16,21 6-91-16,-22-23-196 0,1 17-181 0,31-16 43 15,-23-9 542-15</inkml:trace>
  <inkml:trace contextRef="#ctx0" brushRef="#br4" timeOffset="301058.8896">4689 11199 1484 0,'-24'-4'138'0,"24"4"-96"0,-18 6-29 0,18-6-20 16,0 0-39-16,-22 15-42 0,27 3-81 0,-5-18-111 15,0 0-119-15,2 28-95 0,-2-28 301 0</inkml:trace>
  <inkml:trace contextRef="#ctx0" brushRef="#br4" timeOffset="301668.2126">5189 11455 1122 0,'-33'34'220'15,"3"-29"-116"-15,13 12-12 0,-13-9-21 16,11 7-12-16,-7-6-14 0,7 6 0 0,-2-3-1 15,6 5 0-15,15-17-9 0,-27 28-4 0,27-28-11 16,-17 28-3-16,17-28-7 0,-5 27-1 0,5-27-5 16,2 29 1-16,-2-29-4 0,12 26 1 0,-12-26-3 15,22 18 2-15,-22-18-4 0,31 12 1 0,-13-10-2 16,0 0-4-16,1-4-5 0,-19 2-2 16,34-6-7-16,-34 6 0 0,34-13 3 15,-34 13-2-15,28-23 7 0,-28 23-1 0,21-28 4 0,-10 11 0 16,-1 0 7-16,-1-1-1 0,-1-1 5 15,1 0-2-15,-2-1 3 0,2 0-3 0,0-1 4 16,1 2-4-16,1-1 5 0,-11 20-5 0,19-29 5 16,-19 29 3-16,0 0 6 0,20-15 9 0,-20 15 7 15,0 0 6-15,0 0-1 0,0 0 2 16,0 0-8-16,18 12 0 0,-18-12-10 0,0 0-2 16,10 22-15-16,-10-22 0 0,0 0 0 0,7 23 0 15,-7-23 0-15,0 0 0 0,3 25 0 0,-3-25 0 16,0 18 0-16,0-18 0 0,-2 24 0 0,2-24 0 15,-5 31 0-15,1-13 0 0,-1 1 0 0,-1 3 0 16,-2 0 0-16,0-1 0 0,-1 2 0 16,2 0 0-16,0-2 0 0,-1-2 0 15,8-19 0-15,-6 26 0 0,6-26 0 0,0 0 0 16,0 0 0-16,0 0 0 0,17-5 0 0,-4-12 0 16,5-6 0-16,5-7 0 0,4-3 0 0,1-3 0 15,3-1 0-15,2 2 0 0,-1 0 0 0,3 1 0 16,-3 2 0-16,-3 4 0 0,-1 5 0 0,-5 4 0 15,-5 8 0-15,-18 11 0 0,27-11 0 16,-27 11 0-16,0 0 0 0,0 0 0 0,13 31 0 16,-16-9 0-16,-5 8 0 0,-1 3 0 0,-4 3 0 15,1 0 0-15,2 1 0 0,3-5 0 16,7-3 0-16,1-6 0 0,8 2-16 0,-9-25-50 16,29 36-40-16,-29-36-71 0,49 24-251 0,-25-19-184 15,5-5 48-15,9 7 487 0</inkml:trace>
  <inkml:trace contextRef="#ctx0" brushRef="#br4" timeOffset="302136.9779">6562 11291 1418 0,'0'0'214'16,"0"0"-135"-16,11 27-26 0,-9-8-12 0,4 11-4 15,-3 5 2-15,-1 10-28 0,-4 2 20 0,-4 6-25 16,-4-2 0-16,-2-2 6 0,-2-1-15 0,4-8 7 15,1-5-8-15,5-5-1 0,4-6-14 0,4-5-6 16,5 0-19-16,-9-19-20 0,23 21-38 16,-23-21-35-16,35 6-58 0,-27-24-97 0,9 0-212 15,11 5 31-15,-11-22 390 0</inkml:trace>
  <inkml:trace contextRef="#ctx0" brushRef="#br4" timeOffset="302277.5924">6524 11083 1655 0,'-33'7'110'0,"33"-7"-61"0,-28 25-31 16,28-25-10-16,-13 21-14 0,13-21-11 0,0 0-20 15,0 0-22-15,21 25-30 0,-21-25-23 0,41 8-47 16,-23-21-68-16,24 13-179 0,0 6-68 0,-6-14 221 16</inkml:trace>
  <inkml:trace contextRef="#ctx0" brushRef="#br4" timeOffset="302652.5886">7166 11299 1027 0,'-20'-2'229'0,"20"2"-142"0,-37 9-35 16,37-9-11-16,-33 9-16 0,33-9-4 0,-28 5 6 16,28-5 5-16,-18 5 1 0,18-5 1 0,0 0-3 15,0 0-2-15,0 0 3 0,0 0 2 16,0 0-2-16,-13 21-1 0,13-21-3 0,0 0-6 15,0 0-5-15,0 0-6 0,0 0-4 0,0 0-3 16,0 0-1-16,5 17 0 0,-5-17 0 16,0 0-2-16,0 0-1 0,0 0 1 0,22 17-2 15,-22-17 2-15,20 16-3 0,-20-16 3 0,26 25 12 16,-12-7-28-16,2 5 29 0,-1 2-29 16,-2 2 9-16,-1 0 5 0,-1-2-6 0,-2 0 8 15,-3-5-3-15,-1 0 8 0,-5-20 5 0,0 30 13 16,0-30 4-16,-9 23 14 0,9-23-4 0,-22 17-18 15,22-17-20-15,-34 13 0 0,12-9 0 0,-2-1 0 16,-6 0 0-16,0-2 0 0,1-1 0 0,2-1 0 16,6-2 0-16,2-2 0 0,19 5 0 0,-19-14 0 15,19 14-67-15,0-22-55 0,22 23-113 16,-22-1-337-16,40-25-37 0,4 13 168 16</inkml:trace>
  <inkml:trace contextRef="#ctx0" brushRef="#br4" timeOffset="303763.2345">8181 11354 1219 0,'-21'-22'196'16,"21"22"-90"-16,0 0-41 0,-17-16-17 0,17 16-9 16,-26-11-9-16,8 8-3 0,18 3-1 0,-35 2-2 15,15 4-1-15,-1 2-1 0,-1 5 2 16,-1 4 2-16,3 3 3 0,-1 4-5 0,6 7-17 15,-4-2 20-15,4 3-24 0,2 0 20 0,1-2-6 16,6-1-10-16,2-5 2 0,6-2-5 0,3-4 2 16,-5-18-4-16,23 27 1 0,-6-19-1 0,2-2 0 15,5-5 3-15,6-6-4 0,4-4 0 0,5-7-1 16,2-7-1-16,2-2-1 16,-2-7 5-16,-1 0-6 0,-5-2 6 0,-2 0-6 15,-6 2-6-15,-5 2 21 0,-5 2-16 0,-5 3 8 16,-6 2-4-16,-4 2 0 0,-4 1 0 0,-3 1 0 15,-2 0 0-15,7 19 0 0,-22-27 0 0,22 27 0 16,-27-16 0-16,27 16 0 0,-25-3 0 0,25 3 0 16,-23 9 0-16,23-9 0 0,-19 14 0 0,19-14 0 15,-11 20 0-15,11-20 0 0,-2 23 0 16,2-23 0-16,8 23 0 0,-8-23 0 0,19 19 0 16,-19-19 0-16,26 16 0 0,-26-16 0 0,32 13 0 15,-15-8 0-15,1-1 0 0,1-2 0 0,0-2 0 16,-1 0 0-16,1 0 0 0,-1-2 0 0,-1 0 0 15,-17 2 0-15,28-2 0 0,-28 2 0 0,20 1 0 16,-20-1 0-16,0 0 0 0,20 10 0 16,-20-10 0-16,10 18 0 0,-10-18 0 15,6 35 0-15,-5-11 0 0,-3 4 0 0,-2 5 0 16,-3-1 0-16,-3 3 0 0,-1 0 0 0,0 1 0 16,0-4 0-16,0 0 0 0,1-6 0 0,2-4 0 15,2-4 0-15,6-18 0 0,-6 22 0 0,6-22 0 16,0 0 0-16,0 0 0 0,0 0 0 0,0 0 0 15,0 0 0-15,9-23 0 0,0 4 0 16,1-7 0-16,-1-2 0 0,1-1 0 0,0-1 0 16,-2 2 0-16,1-2 0 0,-2 0 0 0,0-2 0 15,0-1 0-15,-1-4 0 0,1 0 0 16,3 1 0-16,1 3 0 0,-1 6 0 0,1 8 0 16,-11 19 0-16,21-22 0 0,-21 22 0 0,21-6 0 15,-21 6 0-15,19 6 0 0,-19-6 0 0,22 21 0 16,-22-21 0-16,23 30 0 0,-11-12 0 15,-1 0 0-15,0 2 0 0,-1 0 0 0,-1 1 0 16,-3-2 0-16,-2 2 0 0,-1-1 0 0,-3 1 0 16,-3-1 0-16,-3 0 0 0,-2 0 0 0,-4 1 0 15,-4-1 0-15,-2 0 0 0,-3-1-3 0,-2-2 2 16,-1 0 0-16,-3-3 3 0,0-2-1 0,2-1 1 16,-1-2-2-16,2-1 0 0,2-2 0 15,1-1 0-15,3-2 0 0,18-3 0 0,-28 6 0 16,28-6 0-16,-20 7 0 0,20-7 0 15,-13 20 0-15,8-1 0 0,-1 2 0 0,1 6 0 16,-1 6 0-16,-1 3 0 0,-2 6 0 0,-2 2-2 16,-1 3-13-16,-5 0-27 0,3 3 3 0,-6-7-34 15,14 8-84-15,-18-30-162 0,20 11-294 0,2-8 38 16,2-24 364-16</inkml:trace>
  <inkml:trace contextRef="#ctx0" brushRef="#br4" timeOffset="304462.2605">8943 11429 1092 0,'21'-6'129'0,"-21"6"-50"0,0 0-14 16,0 0 3-16,0 0-4 0,0 0-6 0,0 0-23 16,0 0 6-16,-6 30-23 0,-2-10 13 0,4 9 6 15,-9-1-5-15,5 7 7 0,-5 0-11 0,3 5 9 16,-4-4-13-16,5 1 4 0,-2-3-10 0,2-3-3 15,2-3-6-15,2-4-1 0,3-6-7 16,2-18 1-16,0 22-2 0,0-22 0 0,0 0-1 16,0 0 0-16,0 0 1 0,0 0 0 0,0 0 2 15,22-5 2-15,-14-12 0 0,2-3-4 16,2-8 2-16,1-4-5 0,1 0 5 0,0-3-5 16,-2 0 6-16,-1-2-6 0,-1 0 7 0,-1-3-6 15,-1-4-6-15,-1 0 20 0,2-5-20 0,-1 2 18 16,3 1-6-16,4 5-6 0,0 10 5 15,2 6-4-15,-2 8 2 0,-15 17-4 0,30-15 4 16,-30 15-2-16,30-3 1 0,-13 7 1 0,2 3-3 16,1 3 3-16,-2 2-3 0,2 2 1 0,-3 2-3 15,1 2 3-15,-1 0-3 0,-4 1 6 0,-1 1-2 16,-2 1 2-16,-3-1-5 0,-3 3-12 0,-3 1 20 16,-3 1-23-16,-5 0 24 0,-3 2-7 0,-3-1-3 15,-4 0 7-15,-3-1-2 0,-2-2 6 16,0-1-5-16,-1-2 2 0,0 0-6 0,-1-5 4 15,-1-1-2-15,1-2 2 0,0-4-2 0,-2 0 2 16,2-4-1-16,0 0 1 0,-2-3 1 0,2 0 0 16,-2 1-1-16,3-2 1 0,1 0 1 15,4 1 3-15,0 0 2 0,18-1-1 0,-31 11 0 16,31-11-1-16,-24 25-6 0,14-8 3 16,1 6-5-16,1 4 2 0,0 4-3 0,2 6 4 15,0 5-6-15,1 1-9 0,1 5 7 0,-2 0-26 16,2 0-1-16,-4-4-32 0,8 8-72 0,-15-27-118 15,22 12-351-15,-5-10 31 0,1-8 283 0</inkml:trace>
  <inkml:trace contextRef="#ctx0" brushRef="#br4" timeOffset="304821.6707">9533 11282 1766 0,'-21'-5'96'0,"21"5"-57"16,-25-1-17-16,25 1-4 0,-21 11-11 15,21-11-3-15,-23 28-5 0,10-8 3 0,-1 6-3 16,2 2-12-16,1 3 29 0,1 4-20 0,1 0 22 16,0 3-7-16,3-3-11 0,4-1 6 0,2-4-7 15,1-2 5-15,5-4-5 0,1-4 2 0,-7-20-4 16,22 29 3-16,-22-29-3 0,30 9 2 15,-12-10-4-15,1-8-3 0,3-3 1 16,1-8-4-16,0-3 4 0,0-5-2 0,0-4 4 16,-1-1-5-16,-1-1 7 0,-3-3-8 0,-2 2-4 15,-4-1 23-15,-2 1-20 0,-2 2 26 0,-4 1-11 16,-5 0-9-16,-3 2 1 0,-2 2-9 0,0 6-6 16,-5 2-9-16,11 20-11 0,-27-18-22 0,27 18-34 15,-37 7-55-15,30 18-102 0,-22-10-195 0,10 4-49 16,12 10 215-16</inkml:trace>
  <inkml:trace contextRef="#ctx0" brushRef="#br4" timeOffset="305243.5719">10063 11245 1046 0,'-17'9'250'16,"17"-9"-174"-16,-21 2-23 16,21-2-1-16,-21 9-9 0,21-9-8 0,-24 21 7 15,24-21 0-15,-24 26 3 0,24-26-9 0,-21 29-3 16,21-29-11-16,-15 32-1 0,15-32-5 0,-8 28-2 15,8-28-7-15,6 22-17 0,-6-22 29 0,16 16-30 16,-16-16 33-16,26 14-11 0,-26-14-1 0,33 7 2 16,-16-5-3-16,1 3-1 0,-1 0-3 0,-17-5-2 15,30 10-1-15,-30-10 2 0,23 14-3 16,-23-14 4-16,14 21-5 0,-14-21 3 0,3 24-2 16,-3-24 1-16,-4 25-1 0,4-25 2 0,-13 29-4 15,13-29 3-15,-20 32-3 0,20-32 2 0,-27 30-2 16,27-30 3-16,-27 30-8 0,27-30 0 0,-22 23-10 15,22-23-9-15,0 0-19 0,0 0-36 16,0 0-37-16,0 0-69 0,17-2-152 0,2-13-207 16,-4-10 33-16,16 7 453 0</inkml:trace>
  <inkml:trace contextRef="#ctx0" brushRef="#br4" timeOffset="305399.8939">10466 11269 1365 0,'-12'35'420'0,"-12"-16"-342"15,5 6-37-15,-2 0-14 0,2 3-21 16,1 4 16-16,-2 2-23 0,2-1 19 16,0 2-9-16,3-2-8 0,3-3 2 0,2-2-13 15,3-5-7-15,4 0-29 0,3-23-31 0,8 36-61 16,-8-36-92-16,0 0-374 0,17 11 30 0,-17-11 282 16</inkml:trace>
  <inkml:trace contextRef="#ctx0" brushRef="#br4" timeOffset="305556.0998">10428 10947 1079 0,'0'0'105'0,"0"0"-73"16,-18-3-26-16,18 3-11 0,0 0-28 0,23 2-21 16,1 2-65-16,-4-12-110 0,4-7-206 15,19 15 89-15,-19-25 346 0</inkml:trace>
  <inkml:trace contextRef="#ctx0" brushRef="#br4" timeOffset="305727.9476">11019 10722 1090 0,'-23'47'313'0,"-5"-10"-224"16,9 10-55-16,-7-1 0 0,7 6 3 0,-6-1-21 15,2 5 11-15,0 0-13 0,1 1 7 16,1-1-21-16,2-6 7 0,2 0-22 0,0-6-2 0,4 0-19 15,-4-11-48-15,12 7-10 0,-12-21-90 16,20 14-132-16,-2-8-174 0,-1-25 45 0,2 35 445 16</inkml:trace>
  <inkml:trace contextRef="#ctx0" brushRef="#br4" timeOffset="305915.4613">10653 11259 1712 0,'0'0'89'0,"0"0"-61"16,0 0-16-16,0 0-6 0,0 0-3 16,23-12 1-16,-5 6 0 0,4-2-1 15,5-2-4-15,2-2-3 0,-1-3-16 0,4 6-27 16,-9-12-50-16,13 20-92 0,-23-26-160 0,12 15-219 16,-1 6 43-16,-24 6 465 0</inkml:trace>
  <inkml:trace contextRef="#ctx0" brushRef="#br4" timeOffset="306259.1987">10871 11297 1590 0,'11'17'149'0,"-11"-17"-78"0,17 1-7 0,-17-1-4 15,34 2-15-15,-10-1-5 0,8 2-12 0,2-1-28 16,3 1 0-16,4-3 0 0,1 0 0 15,-1-1 0-15,3-4 0 0,-4 0 0 0,-2-1 0 16,-1-4 0-16,-5 2 0 0,-4-3 0 0,-3 0 0 16,-5 1 0-16,-20 10 0 0,28-22 0 0,-28 22 0 15,10-21 0-15,-10 21 0 0,-7-21 0 0,7 21-4 16,-27-20-9-16,6 10-4 0,-5 3 4 0,-4 3 2 16,-1 6 7-16,-2 4 9 0,0 5 4 15,0 5 7-15,2 3-2 0,1 6 4 0,1 2-18 16,5 2 0-16,1 3 0 0,5 1 0 15,4-3 0-15,7 0 0 0,8-7 0 0,5-4 0 16,-6-19 0-16,37 27 0 0,-8-19 0 0,6-6 0 16,9-4-32-16,5-6-18 0,10-2-17 0,1-11-32 15,19 14-120-15,-21-26-193 0,18 13-178 0,-1 0 33 16,-6-12 537-16</inkml:trace>
  <inkml:trace contextRef="#ctx0" brushRef="#br4" timeOffset="306790.4904">12836 10749 1475 0,'0'0'88'15,"0"0"-24"-15,-20 16-7 0,20-16 6 0,-18 29-41 16,6-6 24-16,1 9-36 0,-2 6 3 15,-1 4 3-15,1 6-15 0,0 8 10 16,-1 5-10-16,1 1 12 0,1 1-14 0,2-2 10 16,3-6-15-16,2 0-12 0,5-6 10 0,1-5-38 15,8 1-10-15,-8-15-50 0,17 7-33 0,-18-37-28 16,32 43-68-16,-18-26-242 0,-14-17 19 0,42 11 287 16</inkml:trace>
  <inkml:trace contextRef="#ctx0" brushRef="#br4" timeOffset="307212.3574">12560 11188 1426 0,'-31'8'303'0,"31"-8"-240"16,0 0-43-16,-10 20-12 0,10-20-7 16,0 0 5-16,32 17 8 0,-11-10 7 0,3-3 6 15,6 2 1-15,1-5 0 0,8 1-1 0,4-2-1 16,0-2-7-16,4-1-6 0,-1-1-7 0,1-3-3 15,-2 0-2-15,1 0 1 0,-2 0-3 0,-6-2 2 16,0 2-2-16,-8 0 2 0,-4 1 0 0,-4 1-1 16,-22 5 2-16,25-6 0 0,-25 6-2 0,0 0 0 15,0 0 0-15,0 0 0 0,0 0 0 16,0 0 0-16,0 0 0 0,0 0 0 16,-27 14 0-16,27-14 0 0,-34 26 0 0,16-8 0 15,0 2 0-15,1 6 0 0,2 3 0 0,2 0 0 16,2 0 0-16,5-3 0 0,5 0 0 0,4-6 0 15,6 1 0-15,5-4 0 0,6-3 0 0,5-3 0 16,6-5 0-16,3-6 0 0,6-4 0 16,2-7 0-16,0-3 0 0,0-4 0 0,-6-1 0 15,-7-2 0-15,-4-2 0 0,-5 2 0 0,-4-2 0 16,-4 1 0-16,-5-1 0 0,-5 2 0 0,-4 1 0 16,-3 0 0-16,-6 1 0 0,-2 0 0 0,-5-2 0 15,1 3 0-15,-7-3-31 0,6 3-26 0,-5-2-21 16,23 20-20-16,-39-31-25 0,39 31-43 15,-28-9-63-15,28 9-154 0,0 0-104 16,0 0 93-16,9 29 394 0</inkml:trace>
  <inkml:trace contextRef="#ctx0" brushRef="#br4" timeOffset="307807.0948">14414 11190 954 0,'-3'-19'157'0,"3"19"-25"0,0 0-20 15,0 0-9-15,0 0-14 0,0 0-18 0,-10-22-15 16,10 22-14-16,-23-9-6 16,23 9-9-16,-34-7-6 0,14 9-2 0,-4 1-3 15,1 3 0-15,-4 5 2 0,3 3 2 0,-3 1-2 16,3 5 2-16,-2-1-4 0,3 5 1 0,0 0-5 15,4 3 3-15,2 1-4 0,2 1 5 0,4-1-4 16,5-1-12-16,2-4 17 0,7-2-25 0,4-4 18 16,-7-17-8-16,29 23-2 0,-4-21 0 0,7-4 0 15,7-9 0-15,6-7 0 0,6-8 0 16,4-7 0-16,5-7 0 0,-1-5 0 0,5-3 0 16,-5-6 0-16,-2 1 0 0,-7 2 0 0,-7 4 0 15,-9 5 0-15,-7 4 0 0,-7 4 0 0,-4 2 0 16,-7 2 0-16,-3 1 0 0,-4-2 0 0,-2 4 0 15,-4 1 0-15,0 4 0 0,4 22 0 16,-15-24 0-16,15 24 0 0,0 0 0 16,-22 5 0-16,22-5 0 0,-18 35 0 0,7-2 0 15,-2 10 0-15,-1 9 0 0,2 6 0 0,-3 5 0 16,1 3 0-16,0-2 0 0,3 1 0 0,2-7 0 16,6-4 0-16,5-8 0 0,8-5-29 0,4-8-50 15,9 1-21-15,-23-34-76 0,56 45-151 0,-28-37-250 16,6-4 19-16,4 2 358 0</inkml:trace>
  <inkml:trace contextRef="#ctx0" brushRef="#br4" timeOffset="307994.6865">15156 11062 1350 0,'-5'18'427'16,"5"-18"-328"-16,-26 4-46 0,26-4-22 0,-28 29-8 15,11-2-15-15,0 4 2 0,1 6-8 0,-1 2 7 16,1 2-8-16,1 2 4 0,0 0-9 15,1 1-6-15,3-4 18 0,0-4-28 0,8-3 6 16,-1-7-30-16,9 2-42 0,-5-28-51 0,19 37-114 16,-19-37-250-16,0 0-65 0,30 10 174 0</inkml:trace>
  <inkml:trace contextRef="#ctx0" brushRef="#br4" timeOffset="308154.1705">15243 10842 1790 0,'0'0'106'16,"-44"2"-79"-16,20 2-19 0,5 1-12 0,19-5-14 16,-18 10-28-16,18-10-42 0,0 0-66 0,0 0-108 15,26 12-321-15,-5-8 64 0,4-6 263 0</inkml:trace>
  <inkml:trace contextRef="#ctx0" brushRef="#br4" timeOffset="308437.3826">15578 11088 1412 0,'-36'-3'306'0,"7"15"-231"0,-4-5-38 15,2 4-8-15,0 0-6 0,3 3 2 0,1-1-2 16,4 1 2-16,2-2-5 0,21-12-2 0,-23 23-9 16,23-23-4-16,0 0-4 0,-5 23 0 0,5-23-2 15,0 0 2-15,26 19-1 0,-26-19-1 0,30 6 2 16,-12-6 0-16,4-2 1 0,1 0 2 0,-1-2-1 15,0 1 0-15,-4 0 0 0,1 1 0 0,-19 2 0 16,25-3 0-16,-25 3 0 0,0 0 1 16,0 0 2-16,0 0-6 0,15 22 0 0,-15-22 0 15,-9 30 0-15,1-10 0 0,-4 0 0 0,-4 2 0 16,0 1-13-16,-1-1-18 0,4 0 4 0,-2-4-19 16,5 1 9-16,10-19-47 0,-13 34-55 0,-4-38-154 15,17 4-313-15,-4 20 63 0,4-20 316 0</inkml:trace>
  <inkml:trace contextRef="#ctx0" brushRef="#br4" timeOffset="309229.4537">15831 11206 907 0,'18'-28'298'0,"-18"28"-180"0,0 0-55 15,0 0-12-15,0 0-7 0,19-11-11 0,-19 11-2 16,0 0-5-16,0 0 4 0,0 0 7 16,0 0 11-16,0 0 4 0,0 0-3 0,0 0-5 15,0 23-12-15,-1-3-3 0,-7 0-8 0,2 6 1 16,-4 1-7-16,1 5 4 0,-1 3-8 0,-1 1-11 15,0 3 18-15,-1 0-21 0,0-3 18 0,1 0-5 16,1-7-6-16,2-1 3 0,1-5-3 0,1-5 0 16,6-18-4-16,-7 24 4 0,7-24-3 15,0 0 2-15,0 0-3 0,0 0 0 0,0 0 0 16,0 0 0-16,15-31 0 0,-6 8 0 0,2-5 0 16,2-3 0-16,-1-3 0 0,0 0 0 0,1-1 0 15,-1 1 0-15,1 0 0 0,-1-2 0 16,-4 0 0-16,3-2 0 0,-4 1 0 0,2-2 0 15,-2 0 0-15,1 4 0 0,0 7 0 0,-1 8 0 16,-7 20 0-16,13-17 0 0,-13 17 0 16,0 0 0-16,0 0 0 0,18 7 0 0,-18-7 0 15,22 18 0-15,-22-18 0 0,29 28 0 0,-12-11 0 16,0 1 0-16,0 0 0 0,0-2 0 0,0 1 0 16,-17-17 0-16,29 33 0 0,-17-17 0 0,-3 1 0 15,-4 2 0-15,-4-1 0 0,-3 2 0 0,-7 2 0 16,-4 0 0-16,-4 2 0 0,-7-1 0 0,-2 1 0 15,-3 2-5-15,-2-2 10 0,0 0-6 16,-2-2-4-16,0-3 4 0,1-1-2 16,1-2 3-16,1-3-1 0,4-2 3 0,1-1-3 15,5-3 3-15,3-1-2 0,17-6 0 0,-27 13 1 16,27-13 2-16,-18 12-2 0,18-12 1 0,-11 19-3 16,11-19 2-16,-9 35-2 0,7-12 3 0,-2 2-2 15,0 5 0-15,1 4 0 0,-3 4-1 16,0 3-13-16,-4 2 0 0,1 4-19 0,-3-4-16 15,3 0 9-15,-4-6-49 0,10 2-18 0,-13-19-84 16,26 16-220-16,-15-17-130 0,5-19 26 0,3 27 474 16</inkml:trace>
  <inkml:trace contextRef="#ctx0" brushRef="#br4" timeOffset="309463.8601">16664 10379 2047 0,'-25'14'0'0,"-7"6"0"15,-1 9 0-15,-1 8 0 0,0 10 0 0,-2 5 0 16,-2 6 0-16,3 7 0 0,3 3 0 16,4 4 0-16,6-1 0 0,4-1 0 15,3 0 0-15,6-3 0 0,4-2-1 0,2-7-36 16,12-1-43-16,-7-15-35 0,21 17-122 0,-24-21-338 15,21-3-7-15,-2-3 163 0</inkml:trace>
  <inkml:trace contextRef="#ctx0" brushRef="#br4" timeOffset="310041.9717">16934 11106 1269 0,'-12'-29'131'0,"12"29"-44"16,-16-20-17-16,16 20-16 0,-24-19-6 0,24 19-8 15,-35-18-2-15,16 12-3 0,-6-2-3 16,-2 8-3-16,-1 2-5 0,0 5 0 0,-3 5-5 16,0 6 2-16,-2 2-5 0,1 5 4 0,-3 3-4 15,4 2 2-15,-3 0-4 0,5-1 4 16,-1 1-5-16,7 1-2 0,5-2-11 0,5-1 0 15,4-7 0-15,7-4 0 0,2-17 0 0,16 24 0 16,2-15 0-16,10-4 0 0,5-4 0 0,6-3 0 16,3-5 0-16,2-3 0 0,6-5 0 0,0-4 0 15,6-3 0-15,2-3 0 0,-1-2 0 0,-1-2 0 16,-5 1 0-16,-6 2 0 0,-7-5 0 0,-5 5 0 16,-8 0 0-16,-4 6 0 0,-21 20 0 15,22-28 0-15,-22 28 0 0,0 0 0 16,1-19 0-16,-1 19 0 0,0 0 0 0,-23-3 0 15,23 3 0-15,-29 11 0 0,29-11 0 0,-33 33 0 16,16-9 0-16,-1 4 0 0,1 3 0 0,1-1 0 16,2 4 0-16,2-1 0 0,4 2 0 0,0-4-20 15,10 2-30-15,0-9-5 0,11 5-24 0,-13-29-53 16,38 39-24-16,-38-39-95 0,51 8-227 16,-19 0-11-16,-3-16 153 0</inkml:trace>
  <inkml:trace contextRef="#ctx0" brushRef="#br4" timeOffset="310276.3631">17516 11119 1339 0,'-26'-21'226'16,"26"21"-105"-16,-19-8-35 0,19 8-18 0,-22 0-16 16,22 0-10-16,-25 11-7 0,25-11-4 0,-30 28-5 15,13-8-5-15,0 3-21 0,4 1 0 0,-3 2 0 16,1 0 0-16,2 2 0 0,1 0 0 0,2-1 0 15,3-2 0-15,4-2 0 0,4-2 0 0,4-3 0 16,-5-18-15-16,18 29 0 0,-18-29-21 16,28 18 5-16,-11-17-20 0,9 3-17 0,-5-15-29 15,14 12-51-15,-14-24-67 0,22 22-147 16,-10-12-155-16,-1-9 59 0,13 16 425 0</inkml:trace>
  <inkml:trace contextRef="#ctx0" brushRef="#br4" timeOffset="310651.3531">17715 11234 1670 0,'0'17'144'0,"0"-17"-100"0,-22 17-22 16,22-17-14-16,0 0-4 0,1 20-4 0,-1-20 0 16,19 10 0-16,-19-10 1 0,32 1 0 0,-10-3 0 15,4-4 2-15,1-2 3 16,2-1 5-16,2-1-1 0,1-1 1 0,-2-2-7 15,-2 0-1-15,-3-2-5 0,-3-1 0 0,-3 2-3 16,-2-1 2-16,-17 15-2 0,17-30 6 0,-17 30-2 16,1-29 5-16,-1 29-1 0,-7-23 3 0,7 23-2 15,-18-19 2-15,18 19-2 0,-28-17 5 0,11 11 3 16,0 2 3-16,-1 7 2 0,-6 0 0 0,1 6-3 16,-1 4-4-16,-2 5-10 0,1 4 0 15,-1 3 0-15,0 3 0 0,0 1 0 0,1 1 0 16,3 1 0-16,5-2 0 0,3-2 0 0,8-2 0 15,4-4 0-15,8-2 0 0,4-3 0 0,-10-16 0 16,35 25 0-16,-12-17 0 0,0-5 0 16,6-2-28-16,-1-5 4 0,7 0-21 0,2-5 7 15,8 3-55-15,-7-18-62 0,18 21-147 0,-11-17-298 16,-2-1 68-16,4 6 303 0</inkml:trace>
  <inkml:trace contextRef="#ctx0" brushRef="#br4" timeOffset="311166.9892">18291 11185 1546 0,'0'0'181'15,"-24"14"-113"-15,24-14-26 0,0 0-18 0,0 0-10 16,0 0-5-16,0 0 0 0,0 0 5 16,0 0 6-16,0 0 3 0,-3 18 2 0,3-18-6 15,-3 22-5-15,-3-5-5 0,-3 1 0 0,0 4-4 16,-3 0 3-16,-1 3-3 0,0-1-2 0,-2-1-3 15,2-1 0-15,13-22 0 0,-15 29 0 0,15-29 0 16,0 0 0-16,0 0 0 0,0 0 0 16,18 1-3-16,-18-1 6 0,26-29-3 0,-6 6 0 15,3-3 0-15,2-1 0 0,1-2 0 0,-3 1 0 16,-1 1 0-16,-3 2 0 0,-2 2 0 0,-3 1 0 16,-2-2 0-16,-4 5 0 0,0 0 0 0,-8 19 0 15,6-23 0-15,-6 23 0 0,0 0 0 16,0 0 0-16,0 0 0 0,0 0 0 0,-26 23 0 15,15-4 0-15,0 1 0 0,3 2 0 16,1-3 0-16,-1-1 0 0,5-1 0 0,3-17 0 16,0 21 0-16,0-21 0 0,0 0 0 0,26 13 0 15,-26-13 0-15,32-7 0 0,-11 0 0 0,2-4 0 16,4 0 0-16,3-2 0 0,2-3 0 0,2 1 0 16,-3-3 0-16,0 2 0 0,-3 0 0 0,-3-1 0 15,-2 1 0-15,0 4 0 0,-4 3 0 16,-2 2 0-16,-17 7 0 0,20-7 0 0,-20 7 0 15,0 0 0-15,0 0 0 0,0 0 0 0,-2 19 0 16,-8-2 0-16,2 7 0 0,-6 0 0 16,1 4 0-16,-2-4 0 0,1 4 0 0,-2-1 0 15,5 2-23-15,-1-4-22 0,6 2-23 0,6-27-34 16,-4 46-87-16,4-46-194 0,0 0-205 0,4 24 33 16,-4-24 462-16</inkml:trace>
  <inkml:trace contextRef="#ctx0" brushRef="#br4" timeOffset="311604.4966">18855 11188 1323 0,'-31'-4'201'0,"31"4"-124"0,0 0-30 15,17-1-6-15,-17 1-1 0,26-7-4 0,-9 2-6 16,2 4-3-16,4-3 5 0,6 5 8 0,2-3 4 16,8 3-1-16,0-2-11 0,2 0-16 15,2-3-9-15,-4 0-6 0,1 0-1 0,-3-1 0 16,0-4 0-16,-2 1-2 0,-4-3 1 0,-2 0-1 16,-6 1-4-16,-4-2-4 0,-19 12-3 0,20-19 0 15,-20 19 7-15,0-19 1 0,0 19 8 0,0 0-2 16,-29-22 2-16,29 22-2 0,-33-11 1 15,13 5-2-15,-3 1 0 0,-1-1-3 0,-2 2-1 16,0 2 5-16,-2 4 3 0,2 4 8 16,-1 5 3-16,3 6 3 0,0 3-4 0,1 6-13 15,-2 4-1-15,5 4 0 0,0 3 0 0,3-2 0 16,4-1 0-16,3-2 0 0,5-4 0 0,6-4 0 16,5-3 0-16,8-4 0 0,4-4 0 0,4-2 0 15,3-5 0-15,6-4 0 0,2-2-15 0,2-6-10 16,7-1-14-16,0-10-15 0,10 3-39 15,-8-15-39-15,18 15-56 0,-18-22-69 0,21 20-62 16,-17-4-136-16,-7-12 42 0,11 19 357 16</inkml:trace>
  <inkml:trace contextRef="#ctx0" brushRef="#br4" timeOffset="311948.2532">19776 11017 1324 0,'0'0'318'16,"-31"15"-179"-16,31-15-49 0,-32 19-37 0,32-19-17 15,-30 26-14-15,16-9-5 0,0-1-5 16,2 6 3-16,-2 0-2 0,3 0-5 0,-1 0-8 15,1-1 0-15,0 0 0 0,1-1 0 0,3-3 0 16,7-17 0-16,-8 29 0 0,8-29 0 0,-2 20 0 16,2-20 0-16,0 0 0 0,0 0 0 0,17 17 0 15,-17-17 0-15,18-8 0 0,-18 8 0 16,30-23 0-16,-8 7 0 0,1-5 0 0,1-1 0 16,2-3 0-16,1 1 0 0,-1-4 0 15,1 1 0-15,-1-1 0 0,-2 3 0 0,-1 3 0 16,-1 2 0-16,0 2 0 0,-3 1 0 0,-1 1 0 15,0 4 0-15,-18 12 0 0,24-15 0 0,-24 15 0 16,0 0 0-16,0 0 0 0,0 0 0 0,0 0 0 16,3 26 0-16,-3-26 0 0,-13 35 0 0,5-14 0 15,-5 10 0-15,-1 4 0 0,-1 5 0 16,-2 4 0-16,1 4 0 0,-1 1 0 0,0 1 0 16,0 2 0-16,0-6 0 0,6-6-30 0,2-9-30 15,15-3-43-15,-6-28-50 0,31 30-83 16,-31-30-308-16,48-12 1 0,-8-1 166 0</inkml:trace>
  <inkml:trace contextRef="#ctx0" brushRef="#br4" timeOffset="312151.3812">20795 10525 1735 0,'-40'44'71'0,"9"2"-30"0,2-3-18 16,7 3 2-16,0 1-4 0,4 0-27 16,3-1 14-16,3 2-23 0,3-2 10 0,2-2 5 15,0 2-16-15,-1 0-2 0,3 5-27 0,-5-6-11 16,7 8-45-16,-14-19-61 0,6 7-397 0,1-5-2 16,-1-9 182-16</inkml:trace>
  <inkml:trace contextRef="#ctx0" brushRef="#br4" timeOffset="312370.1477">20168 10970 2047 0,'-17'12'0'0,"17"-12"0"0,-9 17 0 0,9-17 0 15,28 17 0-15,2-8 0 0,11-5 0 16,9-4 0-16,11-3 0 0,5-7 0 0,12-2 0 15,7-2 0-15,12-5 0 0,7-1 0 0,6 0 0 16,-1-4 0-16,2 5 0 0,-8-2 0 0,-1 7-36 16,-8-8-92-16,7 22-109 0,-31-17-316 0,15 9-45 15,-9 2 104-15</inkml:trace>
  <inkml:trace contextRef="#ctx0" brushRef="#br4" timeOffset="312501.2392">21654 11033 1801 0,'-35'1'135'16,"35"-1"-118"-16,0 0-31 0,0 0-17 0,5-21-23 16,7 1-35-16,17 12-53 0,-12-24-120 0,13 14-318 0,8-1 53 15,-5-8 274-15</inkml:trace>
  <inkml:trace contextRef="#ctx0" brushRef="#br1" timeOffset="322062.0666">4659 13238 676 0,'-20'-3'216'16,"20"3"-163"-16,-23-18-2 0,23 18 8 0,-24-24 7 15,8 7-3-15,16 17-2 0,-28-30-2 0,28 30-11 16,-33-30-3-16,16 16-1 0,-6-3 2 16,2 7-3-16,-8-5 4 0,4 5-10 0,-5 1-2 15,3 7 1-15,-6 0-7 0,0 6-8 0,-6 3-6 16,1 3-8-16,-2 3-3 0,-1 4 4 16,-1 3-5-16,1 6 8 0,0 2-3 0,1 2 9 15,-1 4-9-15,4 1 8 0,-1 2 4 0,5 3-23 16,5-1 24-16,6 1-26 0,7-2 9 15,4-1 3-15,5 3-8 0,6 0 6 0,6-2-8 16,6 2 11-16,4-5-13 0,7-5 8 0,6-5-6 16,7-6 2-16,7-7 2 0,7-6 1 0,6-8-1 15,1-12 0-15,10-7 5 0,3-12-6 0,3-11 9 16,3-6-9-16,-2-8 9 0,-5-4-12 0,-2-1 11 16,-9 3 1-16,-5 2-17 0,-7 4 19 0,-10 8-21 15,-4 3 9-15,-11 8 7 0,-5 7-3 16,-8 5 10-16,-8 23 1 0,5-27 1 15,-5 27 3-15,0 0-4 0,-15-18-5 0,15 18 0 16,-17 1-7-16,17-1 0 0,-20 22-2 0,5 2-5 16,0 11 7-16,-3 11-4 0,2 9-7 0,-1 7 21 15,2 2-16-15,1 1 12 0,4-1-2 0,4-6-9 16,4-5 5-16,6-6-16 0,3-10-7 0,11-5-24 16,2-12-12-16,12 3-52 0,-5-23-77 15,28 18-99-15,-15-21-308 0,9-6 61 0,7 5 349 16</inkml:trace>
  <inkml:trace contextRef="#ctx0" brushRef="#br1" timeOffset="322458.6167">5587 13527 1445 0,'0'0'301'0,"0"0"-263"16,0 0-34-16,14-17-5 0,3 11 8 0,8-3 1 16,5-2 2-16,5-1-3 0,3-1-1 0,1-1-8 15,1-1 2-15,-1 2-8 0,0 3-10 0,-5-2-26 16,2 10-35-16,-11-12-46 0,10 23-61 0,-35-9-95 15,23-11-245-15,-6 23 72 0,-17-12 353 16</inkml:trace>
  <inkml:trace contextRef="#ctx0" brushRef="#br1" timeOffset="322634.6696">5571 13829 1585 0,'-28'1'142'0,"28"-1"-92"15,0 0-34-15,0 0-14 16,0 0-3-16,36-3 1 0,-6-5 1 0,4-4-2 15,8-5 3-15,7-3-4 0,5-4 6 0,2-2-7 16,3 0-2-16,-2-2-18 0,9 4-10 0,-4-5-35 16,11 14-41-16,-10-19-68 0,20 22-141 0,-6-7-197 15,-9-8 32-15,12 18 420 0</inkml:trace>
  <inkml:trace contextRef="#ctx0" brushRef="#br1" timeOffset="323358.9604">7193 13373 1373 0,'0'0'127'0,"0"0"-57"0,0 0-22 0,0 0-4 16,0 0 1-16,0 0-2 0,20-6-1 0,-20 6-8 16,0 0-5-16,26-16-5 0,-9 14-5 0,4-3 1 15,7 2-4-15,5 0-4 0,5 3-2 16,2 0-4-16,7 4 1 0,2-4-6 0,5 0 1 15,6-1 0-15,-2-1-5 0,3 2 5 0,-4-1 1 16,-2 0 0-16,-3 1 0 0,-1-2-16 0,-2-3 12 16,-4 2-14-16,-2-4 16 0,-7 2 2 0,-3 2 13 15,-5-2-15-15,-5 1 14 0,-5 0-16 0,-18 4 1 16,19-4 1-16,-19 4 1 0,0 0 4 16,0 0-1-16,0 0-4 0,0 0 2 15,0 0-5-15,0 0-3 0,-21 0-2 0,21 0-6 16,-23 3-12-16,23-3-1 0,-20 3-10 0,20-3-8 15,0 0-30-15,0 0-29 0,0 0-35 0,0 0-71 16,0 0-112-16,33-14-199 0,-18-3 71 0,19 13 416 16</inkml:trace>
  <inkml:trace contextRef="#ctx0" brushRef="#br1" timeOffset="324108.9799">9608 12132 880 0,'0'0'52'0,"-28"8"-13"0,28-8-11 16,-25 0 8-16,25 0 4 0,-28 2 10 0,28-2 1 15,-32 6-8-15,15 3-3 0,-8-2-3 0,2 10 0 16,-10 0 7-16,4 11 10 0,-10 3-5 0,3 13 13 16,-10 3-14-16,2 13 11 0,-9 5-17 0,2 12 8 15,-8 4 1-15,5 9-19 0,-2 2 11 16,7 7-14-16,4-3-11 0,10 0 13 0,7-1-14 16,11-1-16-16,8 0 6 0,12 0-15 0,8-3 1 15,6-6 13-15,6-4-13 0,6-7 13 0,8-5-6 16,5-6-22-16,10-5 7 0,1-8-29 0,9-4-4 15,-4-13-17-15,16 4-47 0,-12-28-76 0,25 10-260 16,-11-12-102-16,-5-13 83 0</inkml:trace>
  <inkml:trace contextRef="#ctx0" brushRef="#br1" timeOffset="325671.5664">9593 12710 679 0,'0'0'97'0,"0"0"-6"16,-20-10 12-16,20 10 9 0,0 0-8 0,-18-10-18 16,18 10-38-16,-24-15 4 0,24 15-29 0,-28-13 18 15,11 7 1-15,17 6-2 0,-32-6-4 0,32 6-4 16,-32 2-6-16,32-2-4 0,-33 14-6 0,33-14-1 15,-31 23 16-15,17-5-29 16,1 1 31-16,3 4-29 0,-1 0 11 0,4 0 2 16,2-1-9-16,2-2 2 0,3-1-7 0,0-19 1 15,9 24-4-15,-9-24 2 0,21 14-3 0,-21-14 2 16,32 6 1-16,-12-6 2 0,1-2 5 0,2-2 1 16,0-4 1-16,0-2-1 0,0-2-3 0,2-2-5 15,-3-2 1-15,1-2-4 0,0 1 6 0,-3 0-6 16,0 1 4-16,-3 3-4 0,-17 13-1 15,22-18 2-15,-22 18 0 0,0 0 0 0,0 0-1 16,0 0 2-16,0 0 0 0,0 0-1 16,0 0 2-16,0 0-3 0,0 0 0 0,2 23 2 15,-2-23-3-15,-5 27 0 0,5-27-9 0,-3 28-9 16,3-28-24-16,1 23-23 0,10-6-40 0,-11-17-51 16,24 18-89-16,-24-18-170 0,25 3-84 0,5 5 221 15</inkml:trace>
  <inkml:trace contextRef="#ctx0" brushRef="#br1" timeOffset="326280.9289">10454 12570 898 0,'-17'-11'167'0,"17"11"-91"15,0 0-22-15,0 0-3 0,0 0-12 0,0 0-14 16,0 0-15-16,-13 18-6 0,13-18-4 15,-6 31 6-15,1-10-5 0,2 4 4 0,-2 2 17 16,1 1-34-16,-1 1 33 0,2 0-32 0,0 0 5 16,1-2-1-16,2 0-9 0,-3-6-12 0,8 6-70 15,-5-27-22-15,6 35-11 0,-6-35-4 0,0 0-72 16,19 29-96-16,-19-29-1 0,0 0 304 0</inkml:trace>
  <inkml:trace contextRef="#ctx0" brushRef="#br1" timeOffset="326457.596">10362 12717 942 0,'-29'-13'120'0,"8"12"-26"0,-6-6-6 0,27 7-2 16,-38 0-9-16,38 0-10 0,-25 6-19 0,25-6-27 15,0 0-5-15,0 0-9 0,0 0-8 0,0 0-2 16,0 0 4-16,26 12-17 0,-8-14 17 16,5-2 15-16,5-3-38 0,5-3 36 0,5 0-55 15,-2-6-5-15,9 7-38 0,-11-15-57 0,16 17-63 16,-17-12-149-16,-1-2-81 0,10 17 182 0</inkml:trace>
  <inkml:trace contextRef="#ctx0" brushRef="#br1" timeOffset="326760.2525">10793 12564 1039 0,'0'0'123'0,"0"0"-48"15,0 0-16-15,0 0-6 0,0 0-11 0,0 0-8 16,0 0 4-16,0 0 7 0,0 0 2 0,0 0 0 16,-1 23-8-16,1-23-6 0,0 29-6 15,0-11 2-15,-4 0-8 0,3 3-14 0,-3-4 27 16,2 5-30-16,-1-5 25 0,2 0-15 0,1-17-7 16,-1 27 1-16,1-27-4 0,0 0-1 0,10 21-2 15,-10-21 0-15,0 0-1 0,23 5 1 0,-23-5 2 16,28-10-1-16,-11-3 1 0,1-4-4 0,3-5-14 15,-1-1 25-15,2-2-24 0,-2 1 19 16,-2-1-16-16,-4 1-10 0,0 4-11 0,-8-3-17 16,-6 23-25-16,10-39-28 0,-10 39-49 15,2-34-64-15,-2 34-70 0,0 0-153 0,-1-30 13 16,1 30 372-16</inkml:trace>
  <inkml:trace contextRef="#ctx0" brushRef="#br1" timeOffset="327135.3458">11119 12575 673 0,'0'0'227'15,"0"0"-120"-15,0 0-18 0,0 0-2 0,0 0 7 16,0 0-11-16,7 23-10 0,-7-23-16 16,0 0-7-16,18 17-12 0,-18-17-5 0,26 14-5 15,-9-4 1-15,0-4-3 0,5 1-5 16,-2-4-6-16,4-1-6 0,-3-2-5 0,4-1-2 15,-2-3 0-15,0 0-1 0,-4-5 5 0,0 1-2 16,-19 8 4-16,24-22-2 0,-24 22 4 0,15-27-3 16,-15 27 0-16,3-30-6 0,-4 13 1 0,1 17-2 15,-8-29 5-15,8 29-4 0,-19-19 4 0,19 19-1 16,-25-12 3-16,25 12 1 0,-29-3 1 16,29 3 1-16,-32 14-2 0,15 0 4 0,-4 5-5 15,1 9 5-15,-2 4-4 0,2 3 7 0,1-1-7 16,5-2-6-16,5-2 19 0,4-2-27 15,6-4 20-15,4-3-13 0,-5-21-4 0,27 28 1 16,-5-21-4-16,5-4-10 0,5-2-9 0,3-7-15 16,9 1-27-16,-7-13-52 0,16 18-117 0,-24-12-324 15,7-5-20-15,-2 6 285 0</inkml:trace>
  <inkml:trace contextRef="#ctx0" brushRef="#br1" timeOffset="327661.1706">9499 13460 509 0,'0'0'158'0,"0"0"-36"0,4-23 0 15,-4 23 0-15,0 0 0 0,0 0-19 16,0 0-13-16,0 0-15 0,-27-3-13 0,27 3-6 16,-25 13-12-16,25-13-2 0,-29 23-8 15,15-6-1-15,-5-3-7 0,4 5 1 0,-1-1-10 16,2 2 2-16,2 0-10 0,1 1 0 0,3 1-7 15,2 0 1-15,2-2-4 0,4 0 2 0,4-3-4 16,-4-17 4-16,13 28-5 0,-13-28 2 0,26 18-9 16,-8-15-9-16,5 1-19 0,-1-9-16 15,10 4-21-15,-8-15-31 0,17 11-55 0,-18-22-101 0,14 4-238 16,3 3 27-16,-13-15 385 0</inkml:trace>
  <inkml:trace contextRef="#ctx0" brushRef="#br1" timeOffset="328271.9813">9866 13462 1151 0,'0'0'166'0,"-25"15"-71"15,25-15-15-15,-30 21-11 0,30-21-5 16,-29 28-17-16,15-11-5 0,14-17-11 0,-28 33 0 16,14-14-12-16,3 2 2 0,0 0-9 0,3-1 3 15,1-1-8-15,7-19-1 0,-5 29-6 0,5-29 1 16,7 21-2-16,-7-21 2 0,0 0-3 0,22 18 2 15,-22-18-2-15,25 3 1 0,-25-3 3 0,35-12-4 16,-14 1 2-16,3-4-6 0,0-3 1 0,0-2 0 16,0-3 5-16,1 0-5 0,-5-1 5 15,-1-2-8-15,-2 4 4 0,-4 1 1 0,-3 0 5 16,-3 2-1-16,-3 1 3 0,-4-1-6 16,-3 3 5-16,-1-1-4 0,4 17 4 0,-18-28-1 15,18 28 2-15,-20-18 0 0,20 18 3 0,-22-6 1 16,22 6 1-16,-18 6 0 0,18-6-2 0,0 0-2 15,0 0-3-15,-16 17-2 0,16-17-1 0,0 0 1 16,8 18-2-16,-8-18 3 0,19 12-4 16,-19-12 4-16,25 11 1 0,-25-11-2 0,29 5 1 15,-29-5 2-15,31 4-1 0,-31-4 3 0,25 8 1 16,-25-8 0-16,20 8-2 0,-20-8 1 0,0 0-2 16,17 17 2-16,-17-17 0 0,5 19 2 0,-5-19-3 15,-3 23 0-15,3-23-3 0,-8 27 1 0,8-27-4 16,-15 31 4-16,8-14-3 15,-2 1 4-15,1-1-3 0,0 0 2 0,8-17-5 16,-12 23 1-16,12-23 0 0,0 0-1 0,0 0 0 16,0 0-1-16,0 0-1 0,0 0 4 0,23-1 1 15,-23 1 0-15,26-27 3 0,-11 8-4 0,2-3 3 16,-2-2-3-16,2 2 3 0,0 1-1 0,-1 0 7 16,0 2-2-16,-1 1 7 0,-1 1-3 0,-14 17 0 15,27-27-7-15,-27 27 1 0,21-12-3 16,-21 12-2-16,0 0 2 0,0 0 0 0,0 0 0 15,0 0 0-15,14 28 1 0,-14-11-3 0,0 2 1 16,-1 2-11-16,-3-1-7 0,3 2-15 0,1-22-7 16,-5 35-10-16,5-35-11 0,2 28-25 15,-2-28-22-15,6 20-52 0,-6-20-63 0,0 0-130 16,19 0-139-16,-19 0 138 0,26-14 354 0</inkml:trace>
  <inkml:trace contextRef="#ctx0" brushRef="#br1" timeOffset="328584.4744">10514 13355 1321 0,'-32'2'158'0,"14"18"-51"0,-7-10-29 16,7 9-8-16,-5-3-29 0,4 3-8 0,0-2-12 16,3 3 1-16,2-3-10 0,14-17-2 15,-16 31-8-15,16-31-1 0,-3 19-1 0,3-19 0 16,0 0-2-16,25 19 2 0,-25-19 0 0,32 2 0 15,-12-7 1-15,2-1 0 0,2-3-1 0,-1-2-1 16,3 0 2-16,-3 1-2 0,-2-1 2 0,-2 2-2 16,-19 9 2-16,23-8-1 0,-23 8 1 15,0 0-1-15,0 0-2 0,0 0-1 0,4 20-3 16,-12-2 3-16,-3 5-5 0,-6 5 10 0,-2 5-7 16,-3-1 7-16,0 2-8 0,-1-3 2 0,4-2-10 15,-1-6-4-15,8 0-29 0,12-23 0 0,-13 31-35 16,13-31-27-16,0 0-30 0,0 0-53 15,24-5-76-15,-24 5-219 0,29-41 66 0,3 23 402 16</inkml:trace>
  <inkml:trace contextRef="#ctx0" brushRef="#br1" timeOffset="328787.6046">10917 13013 1007 0,'-5'-21'376'0,"5"21"-236"0,-17 24-63 16,8-4-12-16,-8-1-17 0,4 9-7 15,-4 1-14-15,0 7 2 0,-5 5-15 0,3 4 5 16,-3 5 1-16,1 1-21 0,2-4 19 0,2 1-23 16,1-6 4-16,2-2 5 0,1-3-13 15,2-2 1-15,5 1-63 0,-6-8 6 0,9 6-4 16,-9-16-20-16,11 8-16 0,1-26-75 0,0 0-287 16,-6 23-57-16,6-23 234 0</inkml:trace>
  <inkml:trace contextRef="#ctx0" brushRef="#br1" timeOffset="328959.4684">10612 13422 1563 0,'0'0'129'0,"0"0"-68"16,0 0-38-16,0 0-13 0,0 0-6 16,0 0-2-16,0 0-2 0,29 6 0 15,-29-6-3-15,33-2-10 0,-14 4-20 0,-19-2-27 16,41-2-28-16,-41 2-41 0,52-3-75 0,-34-9-23 15,22 17-72-15,-2 1-146 0,-14-19 155 0,23 24 290 16</inkml:trace>
  <inkml:trace contextRef="#ctx0" brushRef="#br1" timeOffset="329772.0038">11214 13374 765 0,'0'0'174'0,"0"0"-26"0,0 0-25 0,-31-7 0 16,31 7-23-16,-28 9-24 0,28-9-12 0,-37 13-8 15,18 0-1-15,-6-3-13 0,4 6-1 0,-3 1-13 16,2 4-2-16,-4 1-8 0,4 2-1 0,1 2-9 15,2-1 1-15,5-2-8 0,4 0 2 16,5-6-6-16,5-17 3 0,3 28-5 16,-3-28 4-16,17 14 0 0,-17-14-1 0,31-1 3 15,-10-4-1-15,3-6 0 0,3-2 0 0,1-6 1 16,0-3-4-16,1-1 6 0,1-1-5 0,-2 1 5 16,0-1-4-16,-4-1 3 0,-4 5-5 0,-3-2 5 15,-1 3-2-15,-3 2 3 0,-3-1-3 0,-10 18 4 16,16-25-4-16,-16 25 3 0,0 0 5 15,7-19 5-15,-7 19 1 0,0 0-3 0,0 0-1 16,0 0-7-16,-6 19 0 0,6-19-2 0,-12 30 1 16,2-8-4-16,1 3 3 0,-2 1-3 0,0 1 1 15,2 0-10-15,1-2 0 0,2-2-9 0,1-4 1 16,3 1-11-16,2-20-1 0,7 26-15 0,-7-26-8 16,17 11-6-16,-17-11-2 0,28-4 5 15,-28 4 5-15,38-16-3 0,-20-3-21 16,7 7-10-16,-8-11 4 0,10 6 29 0,-5-2 33 15,-2-2 49-15,5 5 13 0,-11-5 17 0,6 8-3 16,-11-5 1-16,-9 18 0 0,16-25 6 0,-16 25 0 16,0 0 2-16,0 0-6 0,6-18-10 0,-6 18-6 15,0 0-15-15,0 0-9 0,0 0-10 0,-23 27 0 16,23-27-4-16,-19 30 4 0,8-11-2 16,1 2 0-16,0 0-7 0,1-1 4 0,0-1-8 15,1 0 5-15,8-19-3 0,-14 30 4 0,14-30-4 16,-6 20 2-16,6-20-2 0,0 0 0 15,0 0-1-15,4 17 1 0,-4-17 1 0,0 0 0 16,0 0 3-16,24-25-2 0,-24 25 2 0,27-33-4 16,-10 14 5-16,-1 1-5 0,0 0 5 0,-2-1-5 15,0 3 4-15,-4-1-3 0,-10 17 1 16,18-22 2-16,-18 22 1 0,0 0 3 0,0 0 6 16,0 0-1-16,0 0-1 0,0 0-3 0,0 0-4 15,0 0-1-15,0 0-3 0,-2 23 2 0,2-23-3 16,-6 22 2-16,6-22-3 0,0 0-3 0,-2 23-6 15,2-23-1-15,0 0-3 0,0 0 1 0,6 16-1 16,-6-16-3-16,0 0-11 0,0 0-11 0,13 17-19 16,-13-17-18-16,0 0-16 15,0 0-26-15,0 0-34 0,0 0-35 0,17 21-63 16,-17-21-107-16,0 0-30 0,0 0 360 0</inkml:trace>
  <inkml:trace contextRef="#ctx0" brushRef="#br1" timeOffset="330037.6078">11941 12856 1414 0,'-22'18'121'0,"11"16"-41"0,-7-5-22 16,7 11 1-16,-6-1-26 0,1 5-1 15,-5 1-14-15,4-1 5 0,-3 0-14 0,4 0 0 16,2-1 1-16,1 1-25 0,5-6 25 0,-1 0-22 16,4-4 8-16,3-4 8 0,-1 0-16 0,0-4-4 15,0 0-17-15,-2-8-17 0,10 6-28 0,-5-24-33 16,11 33-240-16,-11-33-210 0,0 0 26 0,12 26 434 16</inkml:trace>
  <inkml:trace contextRef="#ctx0" brushRef="#br1" timeOffset="330178.2541">11779 13344 1358 0,'-13'-41'214'0,"13"41"-83"0,0 0-60 0,0 0-13 15,0 0-27-15,0 0-15 0,0 0-7 0,0 0-5 16,23-17 0-16,-23 17-2 0,27-3-4 16,-27 3-13-16,35-4-26 0,-35 4-44 0,38-7-85 15,-35-15-160-15,14 12-241 0,0 3 13 0,-6-12 433 16</inkml:trace>
  <inkml:trace contextRef="#ctx0" brushRef="#br1" timeOffset="330553.2441">11963 12047 1356 0,'0'0'154'0,"0"0"-117"0,0 0 18 16,31 29-22-16,-6-21 43 0,14 5-41 0,2-2 3 15,12 5 0-15,2 2-12 0,5 6 0 0,5 7-6 16,5 5 7-16,-1 1-7 0,3 8 6 0,-10 2-20 15,-4 3 0-15,-9 9-10 0,-13 4 10 16,-13 5 1-16,-13 5-17 0,-13 2 12 0,-13 4-13 16,-13 2-2-16,-13 2 13 0,-5 5-34 0,-12 0 18 15,-4 9-6-15,-10-2-9 0,-5-1 24 0,-3-3-19 16,1-12 3-16,-1-8 14 0,6-7-11 0,7-12 9 16,13-5-30-16,8-14-17 0,24 1-58 0,-7-29-156 15,30-5-272-15,0 0-12 0,0 0 387 0</inkml:trace>
  <inkml:trace contextRef="#ctx0" brushRef="#br1" timeOffset="330834.5141">13285 13147 1619 0,'-21'34'406'0,"0"-33"-384"15,21-1-22-15,-17-1 0 0,17 1 0 0,0 0-22 16,0 0-18-16,0 0-26 0,0 0-52 0,0 0-128 15,5-17-359-15,-5 17 23 0,29-23 215 0</inkml:trace>
  <inkml:trace contextRef="#ctx0" brushRef="#br1" timeOffset="331541.1508">13850 12632 1020 0,'0'0'213'0,"0"0"-67"0,3-17-29 0,-3 17-19 15,0 0-23-15,0 0-17 0,-3 21-11 0,1-3-8 16,-4 5 12-16,1 7-32 0,-2 4 17 15,0 3-24-15,0 2 1 0,0 1 8 0,0 0-7 16,0 2 6-16,3-4-9 0,2-1 3 0,5-7-10 16,2-3 2-16,6-8-4 0,-11-19 1 15,31 26-2-15,-8-19 2 0,4-5 1 0,5-3-4 16,5-9 0-16,2-3 0 0,3-9 0 0,1-3 0 16,1-6 0-16,1-5 0 0,1 0 0 0,-2-1 0 15,-2-1 0-15,-3 2 0 0,-4-2 0 16,-4 1 0-16,-4 1 0 0,-3-1 0 0,-4 0 0 15,-3-1 0-15,-1 1 0 0,-2-1 0 0,-3 5 0 16,-1 3 0-16,-4 10 0 0,-6 20 0 0,0 0 0 16,0 0 0-16,0 0 0 0,0 0 0 0,0 0 0 0,-13 46 0 15,1 3 0-15,-2 13 0 0,-4 11 0 0,-2 8 0 16,-1 6 0-16,-6 8 0 16,3 11 0-16,-6 2 0 0,2 10 0 0,0 1 0 15,-1 2 0-15,1-1 0 0,-1-7 0 0,-4-7 0 16,0-9 0-16,-1-5 0 0,3-9 0 0,-1-3 0 15,2-9 0-15,-2-4 0 0,2-9 0 0,-2-7 0 16,3-8 0-16,1-5 0 0,2-11 0 0,6-7 0 16,1-9 0-16,19-11 0 0,-28-4 0 0,28 4 0 15,-26-31 0-15,14 3 0 0,-2-5 0 16,3-7 0-16,3 0 0 0,-1-7-28 0,8 0-35 16,-3-13-56-16,16 9-99 0,-20-16-387 0,19 0-5 15,2 0 207-15</inkml:trace>
  <inkml:trace contextRef="#ctx0" brushRef="#br1" timeOffset="344030.56">1143 14999 829 0,'7'-28'100'0,"-7"28"-34"0,-3-18-21 15,3 18-11-15,-10-20 3 0,10 20 0 0,-17-13 1 16,17 13-9-16,-23-5-4 0,23 5-2 16,-33 6-1-16,16 5 6 0,-8-2 11 0,6 7 7 15,-8-2 1-15,7 6 6 0,-7-3-10 0,5 6 3 16,-2-2-11-16,4 4 0 0,1-3-11 0,4 2-1 15,2-3-11-15,5-2-1 0,8-19-8 0,-3 29 0 16,3-29 14-16,11 21-33 0,-11-21 33 0,27 15-32 16,-9-12 14-16,5-4 2 0,4-4-17 0,1-5 33 15,4-4-28-15,6-3 29 0,-1-1-12 0,2-4-6 16,-2 0 4-16,-2-2-5 0,-3 0 5 0,-4 1-6 16,-4 2 6-16,-3 4-5 0,-21 17 4 0,29-20-3 15,-29 20 0-15,0 0 3 0,0 0 0 16,0 0 2-16,0 0 0 0,0 0 0 0,0 0-3 15,0 0 0-15,6 30-2 0,-9-10 2 0,-1 3-5 16,-1 3 3-16,2-1-1 0,-1-2 2 0,4-2-14 16,0-21-8-16,8 30-17 0,-8-30-35 0,24 19-17 15,-24-19-45-15,35 10-51 0,-35-10-54 0,45-13-120 16,-11 13-94-16,-16-21 280 0</inkml:trace>
  <inkml:trace contextRef="#ctx0" brushRef="#br1" timeOffset="344264.9127">1806 14896 1226 0,'0'0'92'0,"0"0"-48"15,-17-15-10-15,17 15-3 0,-17 0 4 0,17 0-3 16,-20 5-3-16,20-5-2 0,-25 12-2 0,25-12 3 16,-31 17-1-16,31-17 4 0,-34 20-2 0,34-20-1 15,-33 22-7-15,33-22-1 0,-28 25-4 0,28-25 2 16,-20 26-7-16,20-26 1 0,-12 31-8 0,12-31 1 15,-4 31-4-15,4-31 0 0,2 28-2 0,-2-28 2 16,11 25-4-16,-11-25-1 0,20 18-10 0,-20-18-10 16,29 12-25-16,-29-12-24 0,42 2-43 0,-42-2-54 15,52-12-76-15,-35 1-183 0,7-7-39 0,11 13 238 16</inkml:trace>
  <inkml:trace contextRef="#ctx0" brushRef="#br1" timeOffset="344577.4153">2084 14918 941 0,'0'0'119'16,"0"0"-25"-16,-21-2-5 0,21 2-4 0,0 0-5 15,0 0-10-15,0 0-13 0,0 0-11 16,0 0-12-16,0 0-7 0,-19 2-4 0,19-2-4 15,0 0-3-15,-25 13-3 0,25-13 1 0,-24 17 1 16,24-17-2-16,-25 26 2 0,25-26-7 0,-26 32 4 16,14-14-7-16,1 1 4 0,0 3-4 0,2-1 1 15,-1 0-5-15,4 0 6 0,1-3-10 16,5-18 3-16,0 28-3 0,0-28 0 0,14 18 0 16,-14-18-4-16,35 10-6 0,-12-10 3 0,7-1-2 15,-1-5-6-15,5-1-30 0,-5-13-67 0,18 13-71 16,-19-22-44-16,21 12-177 0,-7 3-89 0,-15-15 228 15</inkml:trace>
  <inkml:trace contextRef="#ctx0" brushRef="#br1" timeOffset="345000.8826">2338 15005 1085 0,'0'0'338'0,"0"0"-266"15,-20-4-42-15,20 4-15 0,0 0-9 0,0 0-3 16,0 0-2-16,0 0 4 0,0 0 2 16,25 16 1-16,-25-16-3 0,28 5 3 0,-10-8-2 15,3 1-4-15,1-3 3 0,1-1-7 0,0 0 1 16,-1-1 1-16,0-1 3 0,-3-1-2 15,-2-1 3-15,-17 10-2 0,28-21 2 0,-28 21-1 16,17-21 11-16,-17 21 11 0,8-20 5 0,-8 20 1 16,-4-21-4-16,4 21-14 0,-13-25 0 0,13 25-8 15,-21-20 5-15,21 20 1 0,-29-12 0 0,12 9 1 16,0 4-2-16,0 3-4 0,-1 2-1 0,1 4 2 16,-1 3-5-16,0 6 5 0,2 4-5 15,1 4 8-15,2 0-9 0,4-2 7 16,3 0-6-16,3-2 0 0,4 0-1 0,4-3 0 15,5-3-3-15,-10-17 3 0,33 21-7 0,-11-13 5 16,3-7-3-16,2-2-9 0,6-4-41 0,-1-10-7 16,8 7-37-16,-14-20-67 0,18 17-85 0,-19-12-263 0,4-9-2 15,10 10 321-15</inkml:trace>
  <inkml:trace contextRef="#ctx0" brushRef="#br1" timeOffset="345200.8075">3055 14453 1144 0,'-26'12'373'16,"4"-9"-257"-16,12 15-31 16,-9-2-23-16,3 9-25 0,-6 3 17 0,3 7-31 15,-3 1 14-15,1 5-11 0,3 2-19 16,0 0 4-16,2 2-11 0,1 0 8 0,3-2-9 16,3-3 4-16,1-4-13 0,5-4-3 0,3-4-21 15,1-7-8-15,10 5-73 0,-11-26 6 0,20 41-62 16,-20-41-103-16,20 6-239 0,-20-6-28 0,25 0 379 15</inkml:trace>
  <inkml:trace contextRef="#ctx0" brushRef="#br1" timeOffset="346194.3506">2939 14899 1129 0,'0'0'236'0,"0"0"-170"0,0 0-39 15,0 0-6-15,0 0-5 0,10 22 2 0,-10-22 7 16,29 4 2-16,-11-8 0 0,8 1-3 16,1-7-1-16,7 1-4 0,-2-4 5 0,5 1-4 15,-3-2 0-15,1-1-3 0,-2-1-3 0,-3 4-3 16,-3-2-3-16,-5 0-5 0,-22 14 7 0,28-21 2 16,-28 21 9-16,0 0 5 0,9-26-1 15,-9 26-5-15,-11-18-3 0,11 18-10 0,-21-17-3 16,21 17-3-16,-27-12-1 0,27 12-3 15,-31-8 4-15,31 8-2 0,-32 0 0 0,32 0 4 16,-29 10-9-16,29-10 5 0,-29 22-3 0,29-22 3 16,-31 34 1-16,15-13 0 0,2 2-1 0,0 0 3 15,6 0-4-15,2-2 5 0,3-1-3 0,3-3 3 16,0-17-2-16,14 26 2 0,-14-26-2 0,25 17 2 16,-8-13-2-16,2-3 1 0,2-5-1 0,5-2 0 15,2-2 0-15,0-3-1 0,2-4 2 16,-3-1-4-16,0-3 5 0,-4 1-4 15,-2 4 2-15,-21 14-3 0,28-21 3 0,-28 21-1 16,0 0-1-16,19-12 2 0,-19 12-2 0,0 0-3 16,0 0-2-16,0 0-3 0,-6 26-5 0,-2-8-1 15,-2 6-7-15,-4 1 1 0,1 5-9 0,-4-3 4 16,4 3-11-16,-6-9-42 0,11 8-1 0,-6-10 14 16,12 4 4-16,-2-6 62 0,4-17-2 15,0 21 8-15,0-21 7 0,0 0 9 0,0 0 12 16,0 0 2-16,0 0-7 0,26-14-5 0,-15-3-3 15,1-2-8-15,0-4 13 0,3 1-6 0,-3-2 6 16,3 1-8-16,-3-3-1 0,0 0-11 0,0 0-1 16,1 1-6-16,1 5 3 0,-2 2-3 0,-12 18 3 15,24-24-2-15,-24 24 2 0,25-14-1 16,-25 14 7-16,26-5-1 0,-26 5 4 16,27 4 2-16,-27-4-2 0,32 7 0 0,-15-3-3 15,3 1-1-15,2-2-4 0,1 0 0 0,1-1-2 16,-1-2 1-16,0-1-1 0,0 0-1 0,-2-3 0 15,-2 1-1-15,-2-2 2 0,-17 5-1 0,24-11 1 16,-24 11 1-16,0 0-1 0,0 0 1 0,0 0 1 16,-3-17-4-16,3 17-2 0,-26-5-2 15,26 5-1-15,-34 0 1 0,17 1 3 0,0 2-1 16,0 2 1-16,17-5 2 0,-30 13-1 0,30-13 2 16,-30 23 0-16,30-23 5 0,-30 30 0 0,17-12 5 15,-1 2-3-15,3-1 5 0,3 0-3 16,2-2 2-16,6-17-5 0,-5 27 0 0,5-27-7 15,6 17 2-15,-6-17-3 0,0 0 1 0,24 9 0 16,-24-9-1-16,28-6 2 0,-10-1-1 16,1-4 1-16,0-1-2 0,1-1 2 0,0-1-2 15,-1-1 1-15,-1 0-1 0,-1 0 3 0,-17 15-3 16,30-28 2-16,-30 28-1 0,22-23 1 0,-22 23-1 16,11-18 0-16,-11 18 0 0,0 0 3 0,0 0 0 15,0 0 3-15,0 0 1 0,0 0 0 0,0 0-1 16,0 0-1-16,-23 6-3 0,23-6-4 15,-21 35 4-15,10-14-5 0,0 6 5 16,-1 1-5-16,1 0 7 0,3-2-15 0,0-4 6 16,7-1-5-16,1-21 1 0,5 25 6 0,-5-25-1 15,18 12-1-15,-18-12-29 0,36-4 0 0,-13-5 1 16,6-4-6-16,1-9 11 0,9-2-21 0,-2-15-22 16,14 6-2-16,-7-13-17 0,13 11-6 0,-13-12-27 15,9 13-39-15,-14-15-43 0,6 6-86 16,2 2-119-16,-21-22 232 0,19 21 178 0</inkml:trace>
  <inkml:trace contextRef="#ctx0" brushRef="#br1" timeOffset="346334.9621">4595 14133 1242 0,'-2'30'212'0,"-22"-11"-79"15,10 19-28-15,-10-2-32 0,3 9-7 16,-5 0-20-16,2 3 2 0,-3-1-15 0,3 3-2 16,4-3-4-16,1 0-27 0,4-3 13 15,4-2-20-15,1-5 4 0,1-3 2 0,2-1-11 16,-1-7-6-16,4 4-55 0,-4-10 0 0,6 8-31 15,2-28-49-15,-7 39-93 0,-10-21-316 0,17-18 18 16,-7 21 312-16</inkml:trace>
  <inkml:trace contextRef="#ctx0" brushRef="#br1" timeOffset="346678.7171">4262 14591 1260 0,'0'0'406'0,"-29"12"-303"15,29-12-41-15,0 0-29 0,-12 23-9 0,12-23-11 16,0 0-1-16,1 23-6 0,-1-23 0 0,0 0-4 16,27 15 1-16,-27-15-1 0,35 1-2 15,-11-5 2-15,2-1-1 0,3-2 1 0,2 0 2 16,1-3 1-16,2 0-4 0,2 1 4 0,0-1 2 16,0 2-13-16,1 2 17 0,-2 0-17 0,0 2 8 15,-5 2 2-15,-5 2-3 0,-5 2 1 0,-20-2 1 16,22 7 17-16,-22-7-10 0,0 0 14 0,3 22-11 15,-3-22-9-15,-14 28 0 0,14-28-4 16,-29 34-1-16,10-16 1 0,1 0 1 16,0 3-2-16,0 0 3 0,-2 0-7 0,2 1 3 15,2-2-5-15,-1-2 2 0,7 2-26 0,0-3-1 16,3 0-3-16,7-17-8 0,-7 25 3 0,7-25-27 16,0 0-55-16,0 0-70 0,0 0-157 0,21 7-210 15,-21-7 54-15,28-22 454 0</inkml:trace>
  <inkml:trace contextRef="#ctx0" brushRef="#br1" timeOffset="346834.9696">4775 14413 1537 0,'10'-20'164'0,"-13"-7"-69"0,3 27-35 0,1-29-18 16,-1 29-13-16,0 0-10 0,0 0-9 16,0 0-3-16,0 0-12 0,0 0-14 0,0 0-9 15,0 0-19-15,0 0-26 0,20 16-36 16,-20-16-49-16,33 17-88 0,-33-17-95 0,20 2-160 15,4 13 66-15,-24-15 435 0</inkml:trace>
  <inkml:trace contextRef="#ctx0" brushRef="#br1" timeOffset="347444.3579">5070 14468 955 0,'8'25'269'16,"-8"-25"-98"-16,0 0-38 0,0 0-36 0,-17 5-25 15,17-5-18-15,0 0-8 0,-27 6-7 0,27-6-5 16,-19 10-1-16,19-10-4 0,-22 13-3 15,22-13-5-15,-24 21-4 0,24-21-15 0,-28 25 21 16,28-25-24-16,-24 30 20 0,11-11-12 0,2 1-6 16,3-1-1-16,1 1 0 0,2-2 0 0,2-1 0 15,5 0 0-15,-2-17 0 0,9 29 0 16,-9-29 0-16,25 19 0 0,-8-14 0 0,2-2 0 16,2-3 0-16,-2-2 0 0,-2-3 0 0,-17 5-3 15,31-18 2-15,-31 18-4 0,28-29-1 0,-15 11-1 16,0 0 1-16,1-3-2 0,-1 3 4 0,-2-3-4 15,0 2 1-15,-2 0-4 0,0-1-9 0,0 1 25 16,2 1-19-16,-11 18 24 0,25-32-9 16,-25 32-2-16,23-21-1 0,-23 21 2 15,0 0 0-15,19-8 3 0,-19 8 9 0,0 0 2 16,1 20 4-16,-1-20 2 0,-4 29-4 0,4-29-12 16,-7 30-4-16,7-30 0 0,-5 23 0 0,5-23 0 15,1 17 0-15,-1-17 0 0,0 0 0 0,0 0 0 16,27 18 0-16,-27-18 0 0,33 0 0 0,-15-4 0 15,1 1 0-15,3-2 0 0,-3 1 0 16,-1 2 0-16,-18 2 0 0,23-4 0 0,-23 4 0 16,0 0 0-16,0 0 0 0,0 0 0 0,0 0 0 15,0 0 0-15,-7 18 0 0,7-18 0 0,-32 25 0 16,13-12 0-16,-2 3 0 0,3-2 0 16,18-14 0-16,-25 28 0 0,25-28 0 0,-15 23 0 15,15-23 0-15,0 0 0 0,0 21 0 0,0-21 0 16,0 0 0-16,23 6 0 0,-23-6 0 15,29-11 0-15,-10 0 0 0,3-2 0 0,3-2 0 16,0-1 0-16,1 3 0 0,-1 0 0 0,-2 2 0 16,-2 4 0-16,-4-1 0 0,-17 8 0 0,22-5 0 15,-22 5 0-15,0 0 0 0,0 0 0 0,-1 20 0 16,1-20 0-16,-17 29 0 0,17-29 0 0,-24 32 0 16,24-32 0-16,-18 28 0 0,18-28-23 0,-6 23-92 15,6-23-94-15,0 0-333 16,0 0-68-16,20 8 63 0</inkml:trace>
  <inkml:trace contextRef="#ctx0" brushRef="#br1" timeOffset="347975.7016">6470 14665 1730 0,'0'0'90'0,"0"0"-63"0,0 0-13 0,0 0-3 15,0 0 2-15,0 0-1 0,27-7-3 16,-27 7-5-16,36-10-4 0,-12 4 0 15,3 1-2-15,3 1-6 0,2 0-13 0,6 2-30 16,-8-6-43-16,11 14-56 0,-15-21-88 0,18 13-288 16,-9 2 15-16,-10-8 203 0</inkml:trace>
  <inkml:trace contextRef="#ctx0" brushRef="#br1" timeOffset="348147.5006">6472 14839 1472 0,'-38'44'432'0,"-1"-30"-356"0,14 2-30 15,7-7-25-15,18-9-21 0,0 0 0 0,0 0 0 16,0 0 0-16,17 9 0 0,13-12 0 16,9-5 0-16,13-7 0 0,5-4-23 0,11 1-31 15,-1-11-55-15,16 18-79 0,-17-26-133 0,12 14-283 16,3 2 56-16,-3-8 349 0</inkml:trace>
  <inkml:trace contextRef="#ctx0" brushRef="#br1" timeOffset="359959.282">7367 14694 1499 0,'0'0'72'16,"0"0"-48"-1,0 0-19-15,0 0-1 0,0 0 5 0,21-17 9 16,-21 17 8-16,22-18 7 0,-22 18-3 0,31-21-5 16,-11 13-9-16,0-2-5 0,5 2-4 15,1-2 3-15,4-1 2 0,0 0-13 0,6-1 28 16,3 0-31-16,4 1 25 0,1-1-17 0,-2 1-2 15,3 0 2-15,-2 2-4 0,-2 0 1 0,1 4-3 16,-4 2-4-16,0 1 2 0,-3 2 0 0,-4 2 4 16,-4-1 1-16,-4 2-2 0,-4 2-1 0,-2 1-1 15,-17-6-7-15,28 15 2 0,-28-15-4 16,21 14-2-16,-21-14-1 0,0 0 0 16,21 19-5-16,-21-19-1 0,0 0-4 0,0 0-6 15,0 0-10-15,0 0-10 0,23 15-8 0,-23-15-42 16,0 0-29-16,0 0-72 0,0 0-76 0,0 0-135 15,0 0 26-15,25 18 387 0</inkml:trace>
  <inkml:trace contextRef="#ctx0" brushRef="#br1" timeOffset="360662.5501">9099 14058 293 0,'0'0'120'0,"0"0"-12"15,-25-20 4-15,25 20-10 0,-18-8 13 16,18 8-14-16,-24-6 3 0,24 6-13 0,-24-1-7 16,24 1-14-16,-28 4-11 0,28-4-11 0,-33 11-9 15,33-11 0-15,-37 23-3 0,21-1 6 0,-4 0-7 16,3 9 3-16,-3 3-9 0,5 10 8 15,-4 2-12-15,7 6 8 0,-2 2-18 0,4 4 6 16,0-1-14-16,4 2-10 0,4-2 18 0,4-2-22 16,6-5 17-16,6-1-5 0,4-6-11 15,3-3 10-15,4-5-9 0,2-3-22 0,10 3-19 16,-3-9-4-16,8 7-22 0,-7-14 10 0,10 12-96 16,-15-25-91-16,21 15-98 0,-6-5-162 0,-9-18 214 15,19 17 295-15</inkml:trace>
  <inkml:trace contextRef="#ctx0" brushRef="#br1" timeOffset="361678.2487">9792 14511 870 0,'-39'-12'101'0,"39"12"-30"0,-30-10-24 16,30 10-14-16,-37-7-1 0,18 7-4 0,-3-1 12 15,2 6 14-15,-5-3 2 0,7 7-5 0,-8-2-11 16,8 7 1-16,-3 0-6 0,3 5 2 15,-2-4 13-15,7 5-41 0,13-20 30 0,-25 34-35 16,25-34 6-16,-10 28 0 0,10-28-6 0,2 17-2 16,-2-17 0-16,20 8 2 0,-20-8 2 0,36 2 7 15,-12-6 2-15,4-1 2 0,3-5-3 0,0 1-5 16,4-3-2-16,-1-3-7 0,0-1 2 0,0 2 13 16,2-2-30-16,-3 2 30 0,-1-1-34 0,-3 1 17 15,-5 1 2-15,-1 3-2 0,-6 2 7 16,-17 8-7-16,23-8 2 0,-23 8-1 0,0 0-1 15,0 0 5-15,0 0 0 0,0 0 1 16,0 0 0-16,0 0-2 0,0 0-2 0,-6 17 0 16,6-17-1-16,-14 22 2 0,14-22-4 0,-15 27-13 15,15-27 28-15,-10 29-29 0,10-29 28 0,0 27-31 16,0-27-21-16,13 22-22 0,5-5-40 16,-18-17-34-16,39 14-68 0,-39-14-72 0,35-9-210 15,0 13 74-15,-15-18 412 0</inkml:trace>
  <inkml:trace contextRef="#ctx0" brushRef="#br1" timeOffset="362147.0222">10762 14228 1076 0,'20'22'113'15,"-20"-22"-70"-15,0 0-25 0,-7 24-2 0,7-24 4 16,-4 30 3-16,4-7 9 15,-4 0-13-15,4 5 4 0,-3 0-12 0,0 1-1 16,1 5-5-16,-2-1 4 0,2 0 7 0,0 0-32 16,1 0 13-16,0-5-30 0,3-2 6 0,-4-8-17 15,9 3-35-15,-7-21-141 0,11 20-33 0,-11-20-3 16,0 0-155-16,28 6 320 0,-28-6 91 0</inkml:trace>
  <inkml:trace contextRef="#ctx0" brushRef="#br1" timeOffset="362584.506">10681 14392 1306 0,'-34'1'110'0,"34"-1"-52"0,-21 17-32 15,21-17-7-15,0 0-5 0,-9 23-3 16,9-23-8-16,0 0 0 0,13 21-2 16,-13-21 0-16,23 9-1 0,-23-9 1 0,34-1-1 15,-11-5 1-15,1-3-1 0,3-4-16 0,6 1-11 16,-1-8-26-16,5 8-27 0,-9-9-26 0,10 10-21 15,-14-11-18-15,12 15 11 0,-13-8 7 0,2 8 29 16,-4 1 30-16,-2 2 26 0,-19 4-1 0,30-2-14 16,-30 2-11-16,0 0 3 0,17 13 46 15,-17-13 75-15,0 0 50 0,-4 23 27 0,4-23 5 16,-11 17-19-16,11-17-11 0,-10 19-15 0,10-19-1 16,-6 22-20-16,6-22-3 0,0 23-13 15,0-23-5-15,1 27-9 0,3-10 0 0,-4-17-4 16,4 27 1-16,-4-27-8 0,6 31-1 0,-6-31-8 15,10 25-2-15,-10-25-7 0,10 21-1 0,-10-21 17 16,0 0-35-16,24 18 35 0,-24-18-38 0,0 0 11 16,23 3 0-16,-23-3-19 0,18-9 38 15,-18 9-35-15,22-21 34 0,-22 21-17 0,24-33-4 16,-10 14 4-16,-1-3-5 0,2-2 5 0,-2 1-4 16,0 0 4-16,-1 0-7 0,-1 3 4 0,-3-3-17 15,3 3-10-15,-7-4-22 0,-4 24-23 0,11-41-30 16,-11 41-40-16,10-31-56 0,-10 31-78 15,18-2-179-15,-18 2 72 0,0 0 383 16</inkml:trace>
  <inkml:trace contextRef="#ctx0" brushRef="#br1" timeOffset="362943.8895">11468 14343 819 0,'0'0'138'15,"0"0"-44"-15,0 0-31 0,0 0-11 0,0 0-4 16,7 21-1-16,-7-21-4 0,0 0-1 0,0 0-9 16,27 14-2-16,-27-14-1 0,23 1-1 0,-23-1-5 15,30-4-6-15,-13 0-11 0,2-1-4 16,0-2 0-16,2-2-2 0,-3-1 2 0,1-4-5 16,0 0 4-16,-2-1-3 0,-4-3 4 0,-1 1-4 15,-12 17 4-15,14-28-3 0,-14 28 5 16,-2-23-2-16,2 23 1 0,-15-18-1 0,15 18-1 15,-27-8-2-15,7 6-1 0,0 5 0 0,-3 2-1 16,-3 2 4-16,-1 5 0 0,2 5 9 0,-3 2 5 16,5 9 14-16,-4 0 2 0,6 7 8 0,-2 0-11 15,5 4 3-15,2 1-13 0,4 1 2 0,3-4 6 16,5 0-29-16,2-8 22 0,6-5-31 16,5-7 13-16,-9-17-2 0,35 20-3 15,-10-16-4-15,7-3-17 0,-2-9-30 0,10 5-43 16,-10-17-67-16,21 21-174 0,-14-12-196 0,-4-6 6 15,7 16 463-15</inkml:trace>
  <inkml:trace contextRef="#ctx0" brushRef="#br1" timeOffset="363397.0208">9825 15063 1468 0,'0'0'49'0,"-31"-4"-42"0,14 8-10 0,-1 1 0 15,0 3 2-15,0 5 5 0,-2 2 9 0,1 7 12 16,-3-2 2-16,4 7-6 0,-2-3 30 15,6 7-30-15,-1-3 25 0,5 2-18 0,2-2-21 16,5-2 1-16,3-5-10 0,6-2 2 0,-6-19-3 16,25 24 0-16,-6-17-4 0,3-3-12 0,7-2-18 15,-1-10-24-15,15 5-35 0,-10-20-55 0,21 18-103 16,-16-14-177-16,5-5-61 0,10 11 281 0</inkml:trace>
  <inkml:trace contextRef="#ctx0" brushRef="#br1" timeOffset="364028.2451">10197 15101 1408 0,'0'0'92'0,"-37"2"-49"16,19 0-6-16,-2-3 9 0,20 1-1 0,-30 8-6 15,30-8-11-15,-26 17-10 0,26-17-5 0,-24 26-6 16,14-9 5-16,-1 1 16 0,2 3-30 16,2 1 28-16,2 1-33 0,3-2 6 0,3-1 5 15,1-3-7-15,-2-17 6 0,14 27-3 0,-14-27 1 16,24 17 0-16,-24-17-1 0,31 6 0 0,-12-7 0 15,0-4 1-15,3-4-3 0,0-2 3 16,1-4-4-16,3-6 5 0,-2-3-10 0,3-3-17 16,-2-2 20-16,1-1-29 0,-3-1 29 0,0 0-7 15,-1 2 4-15,-1 2 7 0,-3 2-3 16,-4 6 7-16,-14 19-5 0,17-25 4 0,-17 25 1 0,0 0 13 0,0 0 2 16,0 0 2-16,0 0-3 0,0 0-12 15,-19 8 0-15,19-8-1 0,-16 18 3 0,16-18 3 16,-14 23 0-16,14-23-2 0,-10 21 0 0,10-21-4 15,0 0 4-15,0 18-5 0,0-18 1 0,0 0-1 16,18 8 1-16,-18-8 3 0,27-2-1 16,-27 2 5-16,34-11-2 0,-17 5-2 0,1 0-3 15,-1 1-1-15,-17 5-2 0,26-2 0 0,-26 2 0 16,0 0-1-16,0 0 3 0,0 0 3 0,0 0 3 16,0 0 0-16,12 20-2 0,-12-20-5 0,0 0 0 15,-11 27-3-15,11-27 2 0,-15 27-2 0,8-11 2 16,-3 4-4-16,1-1-8 0,1 1 24 15,1-4-23-15,7-16 24 0,-5 27-14 16,5-27-2-16,0 0-1 0,0 0 3 0,0 0-1 16,17 11 1-16,-17-11 0 0,22-13-1 0,-22 13-1 15,30-32-11-15,-14 9 24 0,1-3-23 0,1-2 24 16,1 0-9-16,0 0-2 0,2 0 4 0,-3 3-5 16,-1 4 3-16,0 3-5 0,-17 18 2 0,24-18-2 15,-24 18 1-15,0 0 0 0,0 0 0 16,0 0 1-16,0 0 0 0,19 27 1 0,-19-8-1 15,-2 6 3-15,0 3-6 0,-2 3 7 0,1-1-8 16,-2 0-11-16,2-1 17 0,1-5-31 0,3-1 14 16,0-6-20-16,-1-17-13 0,13 21-23 0,-13-21-28 15,22 1-35-15,4 6-45 0,-20-24-49 16,24 15-104-16,-5-5-118 0,-14-18 103 0,18 18 347 16</inkml:trace>
  <inkml:trace contextRef="#ctx0" brushRef="#br1" timeOffset="364356.3858">10989 15034 1169 0,'-17'-16'219'16,"17"16"-98"-16,0 0-37 0,-19-11-18 0,19 11-15 16,0 0-11-16,-24-7-9 0,24 7-8 0,-17 6-6 15,17-6-3-15,0 0-5 0,-24 24 0 0,24-24-3 16,-16 23 2-16,16-23-4 0,-13 28 3 16,13-28-4-16,-7 30 5 0,7-30-7 0,3 25 3 15,-3-25-5-15,12 17 0 0,-12-17 0 16,21 11-2-16,-21-11 2 0,25 4 1 0,-25-4 1 15,31-2-2-15,-31 2 3 0,31-5-2 0,-31 5 1 16,27-6 0-16,-27 6-2 0,17-3 2 0,-17 3-2 16,0 0 2-16,0 0 0 0,0 0 0 15,0 0 0-15,7 17 1 0,-7-17-3 0,-5 24-12 16,5-24 28-16,-13 33-27 0,5-12 25 0,-2 0-12 16,0 2-4-16,-1 0 4 0,-1-1-2 0,1-3 4 15,3 0-6-15,8-19 4 0,-11 21-6 0,11-21-12 16,0 0-14-16,0 0-16 0,0 0-15 15,17-15-16-15,2 4-34 0,-10-27-95 0,21 2-341 16,-6 3 34-16,-3-13 239 0</inkml:trace>
  <inkml:trace contextRef="#ctx0" brushRef="#br1" timeOffset="364534.0003">11390 14603 1479 0,'-28'21'203'16,"7"15"-138"-16,-5-1-27 0,2 6-1 15,1 0-18-15,1 5 2 0,2 1-13 0,0 4 9 16,1 1-13-16,-1 0 6 0,3 0-11 0,2-3 8 16,2-3 4-16,4-8-37 0,6-3 11 0,3-7-26 15,5-2-3-15,-5-26-21 0,18 36-61 0,-18-36-106 16,0 0-360-16,22 8 56 0,-22-8 296 0</inkml:trace>
  <inkml:trace contextRef="#ctx0" brushRef="#br1" timeOffset="364721.4878">11103 14990 1513 0,'-38'-34'149'0,"38"34"-49"0,0 0-20 0,-18-11-21 15,18 11-22-15,0 0-18 0,0 0-14 0,0 0-3 16,0 0-2-16,21 5-1 0,-21-5 1 0,33 1 1 16,-14-2-1-16,0 1-4 0,2 1-11 15,-3-2-14-15,2 5-8 0,0-3 2 0,5 4-2 16,-1-5-12-16,7 8-35 0,-11-12-47 0,20 18-85 15,-23-21-88-15,19 8-207 0,3 9 37 0,-14-16 437 16</inkml:trace>
  <inkml:trace contextRef="#ctx0" brushRef="#br1" timeOffset="365491.4159">11703 15023 786 0,'0'0'128'0,"0"0"-59"0,6-22-22 15,-6 22-1-15,0-18 5 0,0 18 22 16,0 0 15-16,-17-22 1 0,17 22-15 0,-20-5-23 16,20 5-15-16,-27 0-5 0,27 0 1 0,-32 11 0 15,14 2 3-15,-3 0-3 0,1 8 2 16,-3 0-9-16,4 5 2 0,-5 0-6 0,5 2 2 15,-2-3-5-15,7 2-13 0,0-4 21 0,5-3-30 16,9-20 23-16,-6 27-13 0,6-27-6 16,0 0 0-16,19 12 2 0,-19-12-2 0,29-6 3 15,-9-4 0-15,0-3-15 0,2-3 26 0,1-4-27 16,2-3 25-16,-1-2-11 0,-1 0-4 0,-1 1 5 16,-3 1-4-16,-2 1 4 0,-1 3-4 0,-16 19 4 15,21-28-3-15,-21 28 3 0,0 0-1 0,11-17 2 16,-11 17-1-16,0 0 0 0,0 0 3 0,0 0 0 15,0 0 1-15,0 0-2 16,0 0 0-16,-7 24-5 0,7-24 1 0,-5 27-1 0,5-27 2 16,-1 32-2-16,1-32 3 0,2 33-3 15,-2-33 1-15,4 30 0 0,-4-30 2 0,8 23-4 16,-8-23 3-16,0 0-3 0,23 21 2 0,-23-21 0 16,28 1 0-16,-10-6 1 0,4-1-3 0,1-5 3 15,2-1-2-15,-1 0 3 0,0-1-3 0,-1 1 3 16,-3 0-2-16,-3 3 1 0,-17 9-2 15,24-14 3-15,-24 14-4 0,0 0 3 0,0 0 2 16,0 0 0-16,0 0 4 0,0 0 1 0,0 0-2 16,0 0-3-16,0 0-2 0,0 0-3 0,-23 9 3 15,23-9-3-15,-16 17 4 0,16-17-3 16,-15 22 2-16,15-22-1 0,-13 24-1 0,13-24 0 16,-6 22 1-16,6-22-2 0,0 0 3 15,5 19-4-15,-5-19 1 0,0 0-1 0,20 9 1 16,-20-9 0-16,0 0 3 0,24-6-2 0,-24 6-1 15,21-17 5-15,-21 17-5 0,22-28 6 0,-12 11-4 16,1-1 2-16,0-1-3 0,-3-1 3 0,-2 3-1 16,-6 17 1-16,7-27-2 0,-7 27 6 0,4-17-5 15,-4 17 2-15,0 0 0 0,0 0-5 0,0 0 4 16,0 0-4-16,0 0 4 0,0 0-1 16,5 20 0-16,-5-20-2 0,0 34 2 0,-3-13-2 15,-2-1 1-15,0 2-2 0,-1 0 1 0,0 1-7 16,-1-3-8-16,7-20 5 0,-7 28-19 15,7-28 16-15,0 0-26 0,0 0 13 0,18 7-4 16,-18-7-39-16,32-26 26 0,-5 8-57 0,-2-18-24 16,17 15-82-16,-14-24-146 0,12 4-145 0,8 9 96 15,-14-17 402-15</inkml:trace>
  <inkml:trace contextRef="#ctx0" brushRef="#br1" timeOffset="365678.9556">12585 14475 1436 0,'0'0'166'0,"-12"22"-97"0,3-5-25 0,-6 3-14 16,3 7-17-16,-3 4 24 0,2 7-26 16,-2 0 23-16,2 5-10 0,-3 2-19 15,0 3 5-15,-1 3-14 0,-1 1 9 0,1-2-11 16,2-2 10-16,3-6-8 0,2-5 6 0,3 0-12 16,0-8-1-16,4-4-19 0,0-7-32 0,6 2-7 15,-3-20-60-15,14 19-63 0,-14-19-360 0,23-11 23 16,-6 8 238-16</inkml:trace>
  <inkml:trace contextRef="#ctx0" brushRef="#br1" timeOffset="365850.809">12444 14828 1375 0,'0'0'231'16,"-24"5"-114"-16,24-5-41 0,-16 17-30 16,16-17-17-16,-6 22-13 0,6-22-5 0,0 21-5 15,0-21-2-15,0 0-3 0,22 16-1 0,-22-16 0 16,33-4-2-16,-12-3 0 0,4-2-5 15,5-4-8-15,3-3-16 0,9 1-23 0,-7-10-48 16,18 14-70-16,-20-26-156 0,13 14-248 0,1 4 55 16,-11-12 420-16</inkml:trace>
  <inkml:trace contextRef="#ctx0" brushRef="#br1" timeOffset="366194.6374">12723 14025 1496 0,'0'0'260'0,"0"0"-202"0,0 0-40 16,0 0-5-16,0 0-4 0,0 0-3 0,0 0-3 15,0 0 5-15,-1 34-1 0,3-7 7 0,-1 4-3 16,3 8 6-16,1 3-7 0,0 5 10 0,2 3-11 15,1 3 5-15,2 5-13 0,4 2 7 0,-3 6 1 16,-1 2-17-16,-3-1 15 0,-6 2-15 16,-5 0 2-16,-3 1 12 0,-5-4-12 0,-3-5 11 15,-3-5-10-15,-2-4 9 0,0-5 5 16,-3-3-18-16,-3-5 18 0,-2-2-19 0,3-6 7 16,-3-4 0-16,2-5-17 0,-1-7-12 0,4 0-23 15,-7-12-30-15,12 8-32 0,-14-19-31 0,32 8-57 16,-37-15-87-16,22-4-225 0,15 19 60 0,-6-46 413 15</inkml:trace>
  <inkml:trace contextRef="#ctx0" brushRef="#br1" timeOffset="366991.4748">13737 14851 423 0,'0'0'140'0,"0"0"-62"0,0 0-19 16,-21 0 9-16,21 0 6 0,0 0 6 16,0 0 0-16,-17-16 5 0,17 16-2 0,0 0 7 15,-17-4 1-15,0-6-7 0,17 10-5 0,-24-7-13 16,24 7-9-16,-32-8-5 0,15 7-6 0,-5-1-4 15,2 2-8-15,-5 0-8 0,2 5-4 0,-1-1-9 16,1 5 0-16,1 2-4 0,1 3-2 0,3 2-1 16,2 6-1-16,2 1-5 0,4 0 4 15,3 1-5-15,3-4 4 0,6 0-4 0,3-3 4 16,-5-17-3-16,26 23 7 0,-5-18-3 16,4-5 1-16,8-7 4 0,7-6-6 0,6-9 4 15,7-9-5-15,5-9 6 0,4-7-10 0,0-4 9 16,2-2-11-16,-2 1 10 0,-3 0-10 0,-8 2-4 15,-9 4 19-15,-6 4-19 0,-8 5 22 0,-8 3-9 16,-4 1-2-16,-6 3 10 0,-6 1-7 16,-6-1 7-16,-1-1-9 0,-3 2 2 0,-3 3-1 15,-2 3 3-15,11 23-2 0,-25-25-5 0,25 25-1 16,-26 3 0-16,26-3 0 0,-25 34 0 0,11-2 0 16,1 11 0-16,-1 6 0 0,2 9 0 0,1 4 0 15,3 3 0-15,2 3 0 0,2-4 0 16,2-5 0-16,5-8 0 0,3-6 0 0,7-9-5 15,0-7-14-15,5-5-20 0,-18-24-12 16,33 31-22-16,-33-31-24 0,33 14-38 0,-33-14-53 16,34-3-103-16,-34 3-240 0,21-23 47 0,-1 13 351 15</inkml:trace>
  <inkml:trace contextRef="#ctx0" brushRef="#br1" timeOffset="367163.3503">14344 14552 1497 0,'0'0'151'15,"0"0"-85"-15,-23 27 5 0,18-3-45 0,-5 4 16 16,2 6-13-16,-3 3-12 0,0 4 6 0,-3 3-14 16,2 2 6-16,-1 0-12 0,0 0 5 15,0-5-8-15,2-5 3 0,5-4-8 0,1-9 1 16,5-5-19-16,0-18-10 0,9 22-37 0,-9-22-36 16,19 7-68-16,-20-28-128 0,1 21-248 15,27-25 15-15,-16-7 378 0</inkml:trace>
  <inkml:trace contextRef="#ctx0" brushRef="#br1" timeOffset="367319.5854">14402 14257 1449 0,'-28'-2'95'0,"28"2"-69"16,-19 10-28-16,19-10-21 0,0 0-46 15,-7 18-39-15,16 2-13 0,-9-20-62 0,9 17-205 16,5 5-41-16,-14-22 183 0</inkml:trace>
  <inkml:trace contextRef="#ctx0" brushRef="#br1" timeOffset="367663.3309">14808 14548 1372 0,'-20'0'110'0,"20"0"-54"15,-25 12-23-15,25-12-10 0,-25 9 12 16,25-9-36-16,-27 12 33 0,27-12-34 0,-29 14 17 15,29-14 4-15,-35 14 5 0,35-14 6 0,-34 17 0 16,34-17 2-16,-31 22-9 0,31-22-3 16,-22 23-7-16,22-23-1 0,-11 24-9 0,11-24 2 15,0 24-6-15,0-24 3 0,10 23-3 0,-10-23 1 16,23 16-1-16,-23-16 2 0,36 7-1 0,-16-6 1 16,3-1 0-16,-3-1-2 0,-1-2 3 0,0 1-2 15,-19 2 1-15,26-4 4 0,-26 4 1 0,0 0 5 16,0 0 5-16,0 0 0 0,0 0-1 0,10 18-3 15,-10-18-6-15,-16 24 0 0,4-7-8 16,-4 1 6-16,-2 4-7 0,0-1 3 16,-2 1-1-16,1 1 1 0,2-1-4 0,1-3-2 15,4-2-13-15,12-17-9 0,-11 23-20 0,11-23-28 16,0 0-44-16,0 0-63 0,31 18-138 0,-12-21-237 16,-19 3 57-16,41-14 387 0</inkml:trace>
  <inkml:trace contextRef="#ctx0" brushRef="#br1" timeOffset="368350.8662">15038 14593 1178 0,'0'0'163'0,"0"0"-43"0,-20-18-20 16,20 18-34-16,0 0-21 0,0 0-14 0,0 0-16 15,0 0 10-15,0 0 7 0,-6 26-16 0,6-26 13 16,-10 35-8-16,3-12-2 0,-1 2 2 16,-1 4-5-16,0 1 5 0,1 1-10 0,-2 1 9 15,1-1-13-15,1 1 3 0,-1 0-5 16,1-6-3-16,3-3-3 0,0-5 2 0,5-18-3 15,-1 23 1-15,1-23-2 0,0 0 0 0,0 0-1 16,0 0 0-16,0 0 0 0,18 0 0 0,-18 0 3 16,12-26 1-16,-1 5 2 0,0-4-4 15,1-2 4-15,-1-2-4 0,0 0 5 0,0 1-3 16,-2 1 4-16,-1-1-4 0,1-1 4 0,-1-2-6 16,1-1 7-16,0-1-7 0,2-2-5 0,4 1 21 15,0 3-21-15,0 4 22 0,2 5-9 0,0 5-6 16,0 5 4-16,0 5-3 0,2 2 0 0,-1 6 0 15,-1 3 0-15,0 2 1 0,-17-6-3 16,32 24 3-16,-32-24-4 0,24 33 5 16,-13-12-5-16,-5-1-9 0,-1 2 22 0,-2 2-23 15,-4 0 22-15,-2 2-10 0,-5-1-5 0,-5 2 3 16,-3 0-3-16,-3 2 5 0,-3 2-3 0,-3-2 5 16,-3 0-7-16,2 1 4 0,-4-1-6 0,1-2 5 15,-1-1-2-15,-2-4 5 0,2-1-1 0,2-5 0 16,1-3-2-16,3-4 3 0,3-5-2 0,4-2 3 15,17-2 0-15,-23-5 0 0,23 5 1 16,0 0-3-16,-22-26 3 0,22 26-3 0,-7-26 5 16,7 26-1-16,-1-21 4 0,1 21 0 0,0 0 2 15,0 0-1-15,0 0 2 0,0 0-2 0,0 0-3 16,0 0 0-16,7 19-4 0,-3 3 0 16,-3 7-2-16,-1 5 0 0,-3 6-1 0,-3 3-7 15,-3 6 17-15,-2 4-19 0,-4 2 10 16,-3-1-13-16,0 0-22 0,-3-8-3 0,6-4-22 15,-2-11-22-15,14 0-43 0,3-31-63 0,2 25-150 16,-2-25-216-16,22-12 49 0,1 5 407 0</inkml:trace>
  <inkml:trace contextRef="#ctx0" brushRef="#br1" timeOffset="368618.8193">15652 13973 1700 0,'-25'12'64'16,"25"-12"-40"-16,-27 28-6 0,22-11 6 16,3 1-6-16,3 7 11 0,0 3-4 0,3 7 9 15,-3 6-10-15,3 7 3 0,-4 5-16 0,-1 5 3 16,-3 6-13-16,-1 2-5 0,-3 5 11 0,-2 1-14 15,-4-3 14-15,-1-1-3 0,-1-5-20 0,0-6-3 16,1-5-15-16,2-10-8 0,7-3-22 0,-3-19-33 16,20 12-116-16,-11-32-389 0,0 0 30 15,25 14 212-15</inkml:trace>
  <inkml:trace contextRef="#ctx0" brushRef="#br1" timeOffset="369178.3456">16088 14581 580 0,'0'0'69'0,"23"-11"-31"16,-23 11 4-16,0 0 14 0,0 0 22 0,22-2 16 15,-22 2 25-15,0 0 13 0,0 0-23 16,0 0 4-16,0 0-44 0,0 0-2 0,-21-20-8 16,21 20-8-16,-18-9-6 0,18 9-7 0,-21-10-6 15,21 10-11-15,-24-13-3 0,24 13-10 0,-27-20-1 16,27 20-3-16,-28-21 3 0,28 21 4 0,-25-9 4 16,25 9-1-16,-23 8-3 0,23-8-3 15,-28 26-2-15,13-6 6 0,-2 3-4 16,4 6-5-16,-4-1 22 0,0 3-22 0,1-2 24 15,0 0-8-15,3-2-6 0,0-4 3 0,4-3-16 16,1-2 0-16,8-18 0 0,-3 20 0 0,3-20 0 16,0 0 0-16,17 11 0 0,-17-11 0 0,29-9 0 15,-8-4 0-15,4-7 0 0,4-6 0 0,5-6 0 16,2-4 0-16,3-1 0 0,-2-2 0 0,0 1 0 16,-4 5 0-16,-5 2 0 0,-7 5 0 15,-2 4 0-15,-6 5 0 0,-13 17 0 0,15-17 0 16,-15 17 0-16,0 0 0 0,0 0 0 0,0 0 0 15,-19 21 0-15,6-1 0 0,-6 10 0 16,0 5 0-16,-3 5 0 0,2 3 0 0,2 0 0 16,-2 0 0-16,3-1 0 0,2-3 0 0,6-4 0 15,3-5 0-15,7-3 0 0,3-6 0 0,6-1-21 16,-10-20-19-16,32 24-9 0,-11-21-5 16,8 4-30-16,-6-18-43 0,22 17-123 0,-24-16-280 15,15-6-21-15,6 4 211 0</inkml:trace>
  <inkml:trace contextRef="#ctx0" brushRef="#br1" timeOffset="369428.544">16562 14511 1361 0,'0'0'256'0,"-38"11"-170"0,38-11-37 16,-26 1-14-16,26-1-8 0,-20 3-5 0,20-3 0 15,0 0 1-15,-20 7-3 0,20-7 2 0,0 0-4 16,-21 12 0-16,21-12-13 0,-17 17 12 0,17-17-14 15,-20 23 24-15,20-23-13 0,-26 34 7 0,11-15-20 16,-2 2-1-16,2 2 0 0,2 0 0 16,2 0 0-16,5-2 0 0,2-2 0 0,4-2 0 15,0-17 0-15,10 27 0 0,-10-27-4 0,23 21-16 16,-23-21-10-16,37 4-9 0,-18-8-6 0,8-1-12 16,-3-8-22-16,14 4-27 0,-13-18-57 15,22 19-110-15,-21-15-263 0,6-3 18 0,7 9 342 16</inkml:trace>
  <inkml:trace contextRef="#ctx0" brushRef="#br1" timeOffset="370303.9884">16621 14606 1348 0,'0'20'89'0,"0"-20"-63"15,0 0-17-15,0 0 3 0,12 18 9 16,-12-18 13-16,23 8 15 0,-23-8 1 0,27 3 1 15,-27-3-8-15,29-2-5 0,-29 2-3 0,34-9-1 16,-34 9-2-16,36-13-4 0,-17 4-7 16,0 1-6-16,-2-3-20 0,0 0 6 0,-17 11-13 15,23-26 24-15,-23 26-9 0,15-32 12 0,-15 32-12 16,6-34 0-16,-6 34-3 0,-1-29 2 0,1 29 1 16,-11-20-1-16,11 20 3 0,-17-15-3 15,17 15-1-15,-25-9-2 0,25 9 0 0,-29-2 0 16,12 7 3-16,-4 1 0 0,1 5 3 0,-3 4 4 15,1 3 2-15,0 2 5 0,-1 3-4 0,1 3-7 16,2-1 13-16,2 3-18 0,5-1 0 0,2 0 0 16,2-1 0-16,6-3 0 0,4-3 0 0,3-3 0 15,-4-17 0-15,21 27 0 0,-4-17 0 16,3-4 0-16,3-4 0 0,3-3 0 16,2-3 0-16,3-3 0 0,6-3-3 0,3-2-17 15,2-4-8-15,1-5-19 0,3 1-5 0,-5-6-19 16,7 5-1-16,-9-8 5 0,7 10-25 0,-14-12-4 15,8 16-54-15,-20-15-12 0,11 17-15 0,-18-8 37 16,-13 21 56-16,22-22 76 0,-22 22 94 0,0 0 53 16,0 0 24-16,0 0-6 0,-29-1-39 15,29 1-13-15,-26 21-17 0,15-2-9 0,-9-5-14 16,5 8-30-16,-6-3 20 0,6 5-37 0,-2-2 20 16,3 5-12-16,1-3-12 0,1 1 4 0,2 0-8 15,1-2 0-15,3-4-5 0,3-2 0 0,3-17-5 16,-1 24 1-16,1-24-2 0,0 0-1 15,0 0 0-15,19 13 1 0,-19-13 0 0,21-9 0 16,-21 9 2-16,29-23-2 0,-11 3 4 16,3-3-5-16,-1-2 4 0,2-2-5 0,-1 2 6 15,0 0-6-15,-2 0-8 0,-1 1 24 0,-1 1-24 16,-2 3 25-16,0 0-11 0,-2 3 0 0,-13 17 0 16,22-26 1-16,-22 26 1 0,0 0 0 0,0 0 3 15,0 0-2-15,0 0-6 0,0 0 0 0,1 17 0 16,-11 0 0-16,-1 4 0 0,-1 2 0 15,0-1 0-15,0 0 0 0,0 0 0 0,1-3 0 16,2-1 0-16,9-18 0 0,-8 23 0 0,8-23 0 16,0 0 0-16,0 0 0 0,18 11 0 15,-18-11 0-15,26-11 0 0,-26 11 0 0,36-26 0 16,-13 9 0-16,4-3 0 0,3 3 0 0,1-2 0 16,0 0 0-16,1-1 0 0,-2 3 0 0,0 0 0 15,-4 2 0-15,-1 3 0 0,-3 1 0 16,-4 2 0-16,-18 9 0 0,28-13 0 0,-28 13 0 15,0 0 0-15,0 0 0 0,0 0 0 0,0 0 0 16,0 0 0-16,1 18 0 0,-10-1 0 0,-2 5 0 16,2 2 0-16,-2 1 0 0,0 2 0 0,0 4 0 15,-1 1 0-15,1 2 0 0,0 1 0 0,-1-5 0 16,4 0-18-16,1-7-19 0,5-1-1 16,2-22-21-16,3 35-63 0,-3-35-67 15,16 21-184-15,-16-21-212 0,0 0 52 0,35 2 441 16</inkml:trace>
  <inkml:trace contextRef="#ctx0" brushRef="#br1" timeOffset="371225.8496">17850 14566 1471 0,'-32'3'130'0,"32"-3"-67"16,0 0-49-16,0 0 6 0,0 0-1 0,0 0 5 15,19-6 13-15,-19 6-4 0,25-7-2 0,-25 7-4 16,28-6-2-16,-11 5 0 0,0-2 8 0,4 5-5 16,2-2-4-16,0 0-9 0,0 0-9 15,0-2-6-15,-3 0 1 0,0-2-2 0,-3-1 2 16,-17 5-2-16,30-9-2 0,-30 9 0 0,0 0-1 16,17-17-1-16,-17 17 2 0,-3-17 1 0,3 17 3 15,-7-19-1-15,7 19 2 0,-12-17-3 0,12 17 1 16,0 0-1-16,-25-21 3 0,25 21-1 0,-17-12-1 15,17 12 0-15,-19-11 1 0,19 11-1 0,-22-6 3 16,22 6-1-16,-25 5 1 16,25-5 5-16,-27 22 1 0,12-3 3 0,-1 3-12 15,2 3 0-15,-2 2 0 0,1 2 0 0,3-3 0 16,1 2 0-16,4-4 0 0,5-2 0 0,2-2 0 16,0-20 0-16,14 29 0 0,-14-29 0 0,35 19 0 15,-10-13 0-15,5-6 0 0,2-5 0 0,9-2 0 16,4-6 0-16,4-3 0 0,3-2 0 15,-2-4 0-15,2 0 0 0,2 0 0 0,-6 2 0 16,0-2 0-16,-7 4 0 0,-6-3 0 0,-3 4 0 16,-6 0 0-16,-7 2 0 0,-19 15 0 0,22-23 0 15,-22 23 0-15,0 0 0 0,0 0 0 0,0 0 0 16,-18-11 0-16,18 11 0 0,-32 16 0 16,13-2 0-16,-2 4 0 0,-2 4 0 0,1 1 0 15,-1 2 0-15,-2 2 0 0,2 1 0 16,0 0 0-16,5-1 0 0,1-2 0 0,5-6 0 15,12-19 0-15,-14 29 0 0,14-29 0 0,0 0 0 16,15 17 0-16,-15-17 0 0,22-2 0 0,-22 2 0 16,33-17 0-16,-14 1 0 0,2-2 0 0,-2-3 0 15,2-1 0-15,-3 1 0 0,-1-1 0 0,-1 1 0 16,-5 3 0-16,-1 1 0 0,-10 17 0 0,11-29 0 16,-11 29 0-16,6-22 0 0,-6 22 0 15,0 0 0-15,0 0 0 0,0 0 0 16,0 0 0-16,0 0 0 0,0 0 0 0,0 0 0 15,-22 21 0-15,13-3 0 0,2 1 0 0,1 1 0 16,2-2 0-16,2-1 0 0,2-17 0 0,4 29 0 16,-4-29 0-16,17 23 0 0,-17-23 0 0,32 17 0 15,-10-14 0-15,4 1 0 0,4-5 0 16,3 0 0-16,4-3 0 0,5-3 0 0,1-3 0 16,3-2 0-16,0-1 0 0,2-3 0 0,-2-2 0 15,0-1 0-15,-1-2 0 0,0-2 0 0,-2-4 0 16,-2-2 0-16,0-3 0 0,-3-1 0 0,-2 2 0 15,0-3 0-15,-6-1 0 0,-1 0 0 0,-6 0 0 16,-2 1 0-16,-4 1 0 0,-3 3 0 16,-4 3 0-16,-2 8 0 0,-8 19 0 15,0 0 0-15,0 0 0 0,0 0 0 0,0 0 0 16,-22 32 0-16,2 2 0 0,-1 7 0 0,-4 7 0 16,1 0 0-16,0 3 0 0,-2 1 0 0,2 1 0 15,-2 0 0-15,3-2 0 0,1-5 0 0,6-7 0 16,4-7 0-16,7-6 0 0,3-9 0 0,9 1-56 15,-7-18-91-15,0 0-4 0,0 0-92 0,40-3-272 16,-40 3-1-16,15-23 98 0</inkml:trace>
  <inkml:trace contextRef="#ctx0" brushRef="#br1" timeOffset="371413.3552">19148 14312 1518 0,'-48'-11'262'16,"48"11"-130"-16,-40 9-56 0,40-9-23 15,-28 9-47-15,28-9-6 0,0 0 0 0,0 0 0 16,0 0 0-16,24 16 0 0,0-13 0 0,7-3 0 16,9-2 0-16,5-3 0 0,8-2 0 0,1-2 0 15,5 2 0-15,3-3 0 0,1 3 0 0,1-1 0 16,4 3-51-16,-8-6-50 0,9 18-87 16,-25-25-184-16,15 19-238 0,-7 0 36 0,-7-5 424 0</inkml:trace>
  <inkml:trace contextRef="#ctx0" brushRef="#br1" timeOffset="371569.6178">19931 14612 1974 0,'-28'19'73'15,"1"-6"-73"-15,8-4 0 0,19-9 0 0,0 0 0 16,-17 3 0-16,17-3 0 0,0 0 0 0,11-18 0 16,-11 18 0-16,28-37-28 0,-2 19-87 15,-7-21-85-15,18 16-441 0,-11-4 6 0,-1 1 208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11:56.09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1569 1126 587 0,'0'-17'140'0,"0"17"-69"0,0 0-26 0,0 0-9 15,0 0 3-15,0 0 7 0,0 0 7 16,-10-18-2-16,10 18-15 0,0 0-11 0,0 0-14 16,0 0-4-16,0 0-2 0,0 0-7 0,0 0 7 15,0 0 11-15,0 0 11 0,16 35 0 0,-8-7 3 16,-1 8-6-16,3 3-36 0,-1 8 25 0,0 0-26 15,0 11 8-15,-1-1 15 0,0 5-10 0,-2 4 16 16,-3-1-9-16,0 6 18 0,-3-2-16 16,0-2 16-16,-4-7 16 0,3 1-25 0,-4-6 29 15,4-3-26-15,-3-9-6 0,6-8 6 0,-2-11-9 16,2-5 2-16,-2-19-5 0,0 0 2 0,0 0-5 16,0 0 1-16,0 0 1 0,0 0-2 0,12-19 6 15,-7-8-9-15,0-11 4 0,1-10-11 0,0-7-22 16,-1-2 29-16,1-2-27 0,-2 1 29 15,-3-4 7-15,-2 1-15 0,-3-5 16 16,-1 1-17-16,-1 1 16 0,0-1-14 0,1-3 16 16,3 5 9-16,2 1-27 0,3 6 24 0,1 4-25 15,3 4 4-15,3 7 18 0,2 7-5 0,3 7 8 16,4 2-6-16,1 5 11 0,4 3-13 0,-1 0 9 16,3 7-2-16,-1 3 1 0,3 4-5 0,1 0-2 15,2 4-4-15,-2 2-6 0,-1 2 3 16,-4 5-4-16,-2 3 2 0,-1 3-5 0,-2 3 5 15,-2-1-6-15,-3 2 6 0,-5 3-3 0,-3 1 5 16,-2 3-5-16,-4 3 4 0,-4 3-6 0,-3 2 8 16,-4 0 9-16,-5 1-27 0,-2 2 24 0,-3-4-25 15,-2 2 11-15,-2 0 8 0,-6-3-6 16,1 1 6-16,-2-6-9 0,3-4 8 0,2-1-7 16,4-5 5-16,3-4-3 0,3-3 2 15,17-11-1-15,-24 12 0 0,24-12-1 0,0 0-3 16,0 0 1-16,0 0-1 0,0 0 2 0,18-1 3 15,-18 1-3-15,31 0 3 0,-9-1-2 0,4 0 0 16,4-2 3-16,0 2-5 0,3 0 4 0,-2 1-1 16,-2 2-1-16,-4 3 2 0,-2 2-2 0,-3 1 1 15,-3 3-1-15,-17-11 2 0,24 31-5 0,-15-8 6 16,-6 5-5-16,-1 2 6 0,-6 0-3 16,-3 4 4-16,-4 1-7 0,-5 4 11 0,-4 1-12 15,-3 0 3-15,-5 6 28 0,-3-2-29 0,-6 1 30 16,-2 4-23-16,-1-9-8 0,0 1 8 0,2-5-10 15,4-1 8-15,4-5-7 0,6-6 5 16,8-4-11-16,16-20-24 0,0 0-40 0,0 0-36 16,0 0-54-16,0 0-66 0,27-23-110 15,2 3-143-15,-6-22 127 0,22 19 356 0</inkml:trace>
  <inkml:trace contextRef="#ctx0" brushRef="#br0" timeOffset="499.9949">2427 1683 907 0,'0'0'282'0,"0"0"-211"15,0 0-15-15,-17-12 7 0,17 12 4 16,0 0 1-16,-22 3-16 0,22-3-7 0,-17 14-6 16,17-14-3-16,-22 33-5 0,11-9 2 0,-2 3-5 15,0 5 3-15,-1 1-7 0,2 5 4 0,1-5 14 16,5 1-30-16,2-5 23 0,3 2-30 0,4-9 0 15,3-3 2-15,-6-19-6 0,24 19 0 16,-6-15-1-16,7-3 2 0,1-6 0 0,6-7-1 16,3-10 2-16,4-8-5 0,2-5-19 0,3-4 23 15,1 0-23-15,-1-1 25 0,-3-2 0 0,-3 0-8 16,-4 0 8-16,-1 0-8 0,-6 7 6 0,-4 4-4 16,-9 9 0-16,-14 22-3 0,14-22 2 15,-14 22 0-15,0 0 1 0,0 0 0 16,-17 20-3-16,2 5 3 0,-4 15-3 0,-3 11 9 15,-7 14-10-15,-2 4 6 0,-3 11 18 0,-1 6-16 16,-2 4 15-16,2 11-6 0,1-1-12 0,4 1 18 16,4-6-15-16,4-11 1 0,8-11 10 0,2-6-17 15,5-12 15-15,4-3-6 0,2-8-8 0,-1-5 7 16,2-7-4-16,-1-4 4 0,0-6-4 0,0-5 2 16,1-17-3-16,-3 23 4 0,3-23-1 15,0 0 0-15,0 0 1 0,0 0-4 0,-24 6-3 16,24-6-3-16,-28-16 0 0,10 2-2 0,0-2 6 15,-4-2-1-15,0-5 4 0,0 0-4 0,0-5 3 16,0-3-13-16,5-6-4 0,0-9-20 16,6-7-3-16,0-12-22 0,14 2-29 0,-3-12-29 15,26 22-147-15,-14-15-205 0,19 5-59 0,10 14 215 16</inkml:trace>
  <inkml:trace contextRef="#ctx0" brushRef="#br0" timeOffset="953.1191">3921 1616 1109 0,'0'0'291'15,"0"0"-227"-15,-28-18-23 0,28 18 4 16,-28-2 8-16,28 2-1 0,-34 8-12 0,15 0-9 16,-4 2-12-16,1 5 1 0,-1 4 0 0,1 5 3 15,-3 1-2-15,0 4 0 0,0-1-11 0,1 2 3 16,-1 2-8-16,3 0 2 0,3 1-5 0,1 0 3 16,4-4 22-16,5-1-26 0,4-8 27 0,3 1-30 15,9-3-9-15,-7-18-4 0,26 28-13 16,-4-22-11-16,12-2-23 0,0-11-34 15,20 6-60-15,-15-29-137 0,24 6-278 0,3 1 33 16,-7-16 402-16</inkml:trace>
  <inkml:trace contextRef="#ctx0" brushRef="#br0" timeOffset="1609.3735">4375 1567 1513 0,'-63'8'124'16,"28"6"-75"-16,-7 1-22 0,10 6 6 0,-5 1-5 15,7 7 2-15,-2 1-6 0,3 3-1 0,0 0-11 16,3 1 5-16,6-2-7 0,3-2 5 0,7-2-8 16,5-4 2-16,5-1 22 0,5-2-29 15,3-4 28-15,4 2-29 0,-12-19-2 0,35 32 2 16,-14-21-2-16,4-8 2 0,3-2-2 16,2-5 1-16,2-8 1 0,1-4-4 0,-2-4-1 15,1-1-7-15,-2 0-31 0,-3-2 22 0,0 0-30 16,-5-5 26-16,0 2 1 0,-4-4-4 0,1-1 8 15,-2-1-8-15,-1 1 6 0,-3-2-5 0,1 4 9 16,-6-4 2-16,1 4 13 0,-3 3-2 0,1 5 8 16,-1 0-6-16,0 4 14 0,-6 17 2 15,13-26 8-15,-13 26 6 0,0 0 0 0,0 0 0 16,0 0-3-16,0 0-4 0,0 0-4 0,0 0 0 16,0 0-3-16,20 19-1 0,-20-19-6 15,14 27-1-15,-14-27-6 0,12 26 5 0,-12-26-4 16,13 29 1-16,-7-12 0 0,0 0 2 0,-1 1-3 15,0 3 3-15,0-1-4 0,0 1 3 0,0-4-3 16,-5-17 3-16,6 31-4 0,-6-31 3 16,3 26-2-16,-3-26 2 0,0 23 1 0,0-23 2 15,-2 21 0-15,2-21 0 0,-4 17-1 0,4-17 0 16,0 0-2-16,0 0 1 0,-6 17-2 0,6-17-1 16,0 0-1-16,0 0 1 0,0 0-2 0,0 0 2 15,0 0-1-15,0 0 0 0,0 0 1 0,0 0-2 16,0 0 1-16,9-25 0 0,-2 8 1 15,3-5-1-15,2-4 3 0,4-4-3 16,1-3 2-16,1-4-3 0,1 5 3 0,0-2-4 16,-1 8 6-16,-1 3 1 0,-2 5 7 0,-15 18-5 15,27-26 8-15,-27 26-9 0,20-12 2 0,-20 12-3 16,0 0-1-16,0 0 1 0,0 0 0 0,13 20 5 16,-10-2-6-16,-2 7 3 0,-2 4-5 0,-2 8 3 15,-3 3-5-15,0 3 5 0,0-3-5 16,0-5 2-16,1-2-2 0,3-4 2 0,3-3-7 15,1-8-1-15,-2-18-17 0,17 25-9 0,-17-25-29 16,27 13-24-16,2-1-73 0,-20-28-229 0,19 8-195 16,0-4-6-16,-8-13 484 0</inkml:trace>
  <inkml:trace contextRef="#ctx0" brushRef="#br0" timeOffset="2171.8906">5235 1555 920 0,'21'-13'101'15,"-21"13"-62"-15,0 0-6 0,10-17 10 16,-10 17 16-16,0 0 7 0,0 0-2 16,0 0-4-16,6 22-7 0,-6-22-8 0,0 37-1 15,-3-11-11-15,6 9 5 0,-6 0-8 0,4 7 13 16,-2-1-8-16,2 3 8 0,-1-2-15 0,3-1 0 16,-3-4 11-16,4-4-32 0,-2-1 27 0,4-3-30 15,0-6 5-15,1 0 4 0,-7-23-8 0,17 20 0 16,-17-20-1-16,21 9 3 0,-21-9 4 15,24-5 2-15,-24 5 1 0,30-23-4 0,-12-2 0 16,4-8-6-16,1-8-18 0,4-4 20 0,-1 0-23 16,1-2 19-16,-3 1 0 0,-2 3-6 15,-3-3 5-15,-6 5-11 0,-2 2 0 0,-5 1-19 16,-1 9-3-16,-4 0-15 0,3 10-14 0,-7-2-20 16,3 21-21-16,0-19-44 0,0 19-96 0,0 0-207 15,0 0-56-15,10 28 250 0</inkml:trace>
  <inkml:trace contextRef="#ctx0" brushRef="#br0" timeOffset="2906.321">5843 1852 1426 0,'0'0'113'0,"0"0"-105"0,0 0-13 16,0 0 2-16,0 0 8 0,28-15 1 0,-10 2 2 16,2 1-3-16,2-5 0 0,2-4-6 0,3-2 5 15,0-5-7-15,-1-1 7 0,0 2-6 16,-2-3 6-16,-3 5-5 0,-2 2 5 0,-4 3-4 16,-5 1 12-16,-10 19 5 0,6-27 16 0,-6 27 2 15,-9-23-1-15,9 23-6 0,-23-16-9 0,23 16-6 16,-35-3-4-16,14 8-1 0,-3 4-1 0,-2 3 3 15,0 4-1-15,-2 5 6 0,0 4-1 16,1 4 5-16,-1 6-5 0,5 3 4 0,1 2-8 16,5 0 6-16,2-4-10 0,7-3 5 15,4-3-6-15,7-4 1 0,5-4-4 0,4-3 4 16,6-3-8-16,6-6-5 0,5-2 6 0,2-6-10 16,7-5 11-16,1-4 8 0,5-3-5 0,0-5 5 15,-1-2-5-15,1-1-2 0,-4-3 1 0,-1-2-4 16,-2-1 6-16,-2 0-6 0,-2-1 6 0,-5 4-4 15,-2-3 1-15,-4 3-3 0,-3-2 4 0,-5 0-4 16,-3 5 4-16,-11 18-2 0,11-23 2 16,-11 23 1-16,0 0 0 0,0 0 1 0,0 0-2 15,0 0 0-15,0 0-5 0,-17 21 1 16,5 1 0-16,-3 5 1 0,-3 5-1 0,1 1 5 16,-1-3-4-16,2 0 5 0,3-1-7 0,3-2 6 15,3-4-5-15,3-2 5 0,2-4-4 0,2-17-6 16,3 25 7-16,-3-25-8 0,0 0 9 15,25 10-2-15,-25-10 1 0,26-9 0 0,-8-2 1 16,1-4 9-16,1-3-7 0,1-6 5 0,2-4-3 16,-1-1-9-16,1 0 6 0,0-1-5 0,-2 0 5 15,0-2-5-15,-2 1 8 0,-2-1-8 0,0 2 8 16,-2 5-5-16,-2 3 2 0,-1 3-1 0,-12 19 2 16,15-27-3-16,-15 27 2 0,0 0-1 15,0 0 2-15,0 0 1 0,0 0-1 16,0 0 0-16,6 23-2 0,-6-2 4 0,-1 4-4 15,0 9 4-15,-2 3-7 0,-1 6 7 0,0 3-8 16,-2-1 6-16,1 5-7 0,-1-5-2 0,3-5 21 16,4-9-22-16,4-8 17 0,7-1-21 0,5-4-10 15,7-6-1-15,6-9-1 0,4-18-9 0,9-7-6 16,-1-13-20-16,14 4-76 0,-11-24-26 0,23 15-104 16,-23-31-69-16,13 1-140 0,0 17 25 15,-21-20 434-15</inkml:trace>
  <inkml:trace contextRef="#ctx0" brushRef="#br0" timeOffset="3093.8235">7380 970 1649 0,'-8'56'124'16,"-25"5"-106"-16,3 7-6 0,-2 5 25 0,6-1-13 16,-3 1 12-16,5-1-1 0,1-4-26 0,3 2 5 15,5 0-20-15,0-2 10 0,7-4-12 0,0-11 11 16,6-3-11-16,1-9-24 0,4 2 8 0,-2-7-56 15,10 0-26-15,-11-36-167 0,20 40-164 0,-20-40-120 16,17 12 124-16,1 1 433 0</inkml:trace>
  <inkml:trace contextRef="#ctx0" brushRef="#br0" timeOffset="3390.7552">7101 1543 1732 0,'0'0'72'15,"0"0"-52"-15,0 0 1 0,5 17 1 0,-5-17 7 16,0 0 0-16,28 13-3 0,-28-13-5 16,35 5-3-16,-12-4-4 0,1-4-4 0,3 0-3 15,0 0-2-15,1-2-4 0,1-1-1 0,0-3 3 16,3 2-4-16,-6-1 3 0,2 3-3 0,-6 2 2 16,-3 2 0-16,-19 1-2 0,26 0 2 0,-26 0-2 15,17 3 1-15,-17-3 0 0,0 0 0 16,9 19 1-16,-9-19 1 0,1 29 0 15,-5-4 1-15,-2 4-3 0,-3 7 2 0,-4 1-6 16,1 2 6-16,0-1-6 0,0 1 4 0,2-3-10 16,2-2-1-16,5 1-23 0,-2-8-24 0,9 6 22 15,-4-10-38-15,10 1-2 0,-10-24-48 0,20 22-98 16,-20-22-189-16,15-27-145 0,8 21 134 0,-14-32 422 16</inkml:trace>
  <inkml:trace contextRef="#ctx0" brushRef="#br0" timeOffset="3528.0482">7500 1109 1844 0,'-28'-5'36'15,"3"-1"-37"-15,6 2-20 0,19 4-10 16,-18-6-57-16,2-9-168 0,16 15-338 0,0 0-16 16,0 0 332-16</inkml:trace>
  <inkml:trace contextRef="#ctx0" brushRef="#br0" timeOffset="4218.7992">8131 1503 1493 0,'0'0'54'0,"-8"-17"-44"0,8 17-5 0,0 0 4 16,0 0 5-16,-21-13-3 15,21 13 2-15,-33 13 7 0,7 2 9 0,-1 7 14 16,-5 3 14-16,0 9 7 0,-5 1-9 0,7 10 6 16,-3-3-20-16,8 3-3 0,3-5-19 0,5-6-8 15,8-5-11-15,6-4 0 0,6-6 0 0,7-1 0 16,-10-18 0-16,37 25 0 0,-11-19 0 0,5-8-4 15,4-2 5-15,5-6-6 0,1-7-3 0,3-5 0 16,-1-4 0-16,-4-5 1 0,-3 0 3 16,-4-2-6-16,-5-2 3 0,-6 1-5 0,-4 2 6 15,-7-1-6-15,-4 5 2 0,-7-1-8 0,-4 5 0 16,-5-1-8-16,1 2 5 0,-3 2 0 16,12 21 13-16,-20-26 4 0,20 26 13 0,-17-10 2 15,17 10 1-15,0 0 0 0,0 0-6 0,0 0-5 16,0 0-2-16,0 0 3 0,0 0 3 15,0 0 7-15,29 18 1 0,-8-19 0 0,3 0 1 16,4-3 0-16,4 0 2 0,-1 2 2 0,2-3-3 16,0 1 0-16,-1 2-4 0,-3 2-3 0,-5 2-4 15,-3 4 1-15,-21-6-4 0,23 16-1 0,-23-16 0 16,10 23 0-16,-10-23 0 0,1 36 0 0,-6-14 0 16,-3 4 0-16,-5 0 0 0,-2 7 0 0,-5-2 0 15,1 3 0-15,-2 0 0 0,0-3 0 16,2 0 0-16,2-5 0 0,4-3 0 0,4-6 0 15,9-17 0-15,-4 23 0 0,4-23 0 16,0 0 0-16,19 7 0 0,-19-7 0 0,32-12 0 16,-7-3 0-16,5-7 0 0,4-4 0 0,1-5 0 15,1 2 0-15,-5 1 0 0,1 2 0 0,-6 1 0 16,-2 2 0-16,-3 5 0 0,-3 6 0 0,-18 12 0 16,19-9 0-16,-19 9 0 0,0 0 0 15,0 0 0-15,0 0 0 0,-8 32 0 0,-1-5 0 16,-5 9 0-16,-3 3 0 0,-2-2 0 0,2 0 0 15,5-2 0-15,2-6 0 0,9 3-4 0,0-8-74 16,14 12-44-16,-13-36-145 0,32 26-381 0,-8-13 52 16,4-13 265-16</inkml:trace>
  <inkml:trace contextRef="#ctx0" brushRef="#br0" timeOffset="4361.1071">9178 1923 1843 0,'-9'20'114'0,"-26"2"-74"15,0 7-38-15,0 4 23 0,-4 3-35 0,0 7-40 16,-6-16-70-16,20 19-344 0,-10-14-178 0,7-2 18 16,9 4 511-16</inkml:trace>
  <inkml:trace contextRef="#ctx0" brushRef="#br0" timeOffset="4908.0619">1801 3608 1518 0,'0'0'105'0,"0"0"-42"0,-9-26-28 15,9 26-7-15,0 0-1 0,0 0-5 0,0 0-2 16,0 0-6-16,0 0-6 0,0 0-3 15,0 0-4-15,9 20 1 0,-9 10-3 0,2 11 8 16,-2 13-11-16,0 6-5 0,-2 6 17 16,-1 1-20-16,0-2 19 0,-1-2-1 0,3-9-13 15,2-3 10-15,3-5-13 0,2-9-1 0,4-3-22 16,-2-13-22-16,13 1-48 0,-21-22-47 0,42 18-143 16,-14-22-269-16,-6-12 54 0,7 4 388 15</inkml:trace>
  <inkml:trace contextRef="#ctx0" brushRef="#br0" timeOffset="5329.929">1531 3952 1195 0,'-21'-3'184'15,"21"3"-96"-15,0 0-40 0,0 0-20 0,0 0-15 16,0 0 0-16,0 0 6 0,21 14 10 0,-4-15 7 16,11-2-1-16,6-6-6 0,11-3-10 0,7-6-21 15,7-3 24-15,1 0-36 0,4-4 9 0,0 4-42 16,-6-8-33-16,11 13-36 0,-20-16-46 15,19 20-82-15,-18-7-207 0,3-7-7 0,7 17 280 16</inkml:trace>
  <inkml:trace contextRef="#ctx0" brushRef="#br0" timeOffset="5767.4316">2651 3352 1706 0,'0'0'79'0,"0"0"-36"0,0 0-12 0,0 0 3 15,0 0 1-15,0 0 3 0,0 0-9 0,0 0-8 16,0 0-11-16,0 0-3 0,-13 22-1 0,11 1 2 16,-3 11-8-16,1 6 0 15,-6 8 0-15,-1 4 0 0,-4 4 0 0,-2 3 0 16,0 2 0-16,-2-2 0 0,-1 0 0 0,2-2 0 15,2-6 0-15,4-2 0 0,4-6 0 0,3-5 0 16,2-6 0-16,3-8 0 0,3-7 0 0,-3-17 0 16,11 18 0-16,-11-18 0 0,20 1 0 0,-20-1 0 15,30-15 0-15,-10-4 0 0,5-5 0 0,0-6 0 16,3-5 0-16,-1-4 0 0,0 1 0 16,-2 0 0-16,-1 4 0 0,-2 4 0 0,-1 2 0 15,-4 4 0-15,-4 3 0 0,-13 21 0 0,21-25 0 16,-21 25 0-16,0 0 0 0,0 0 0 15,0 0 0-15,0 0 0 0,15 18 0 0,-13 1 0 16,1 9 0-16,-1 5 0 0,-3 2 0 0,0 5 0 16,-2-1 0-16,1-2 0 0,2 2 0 0,0-4 0 15,6-1-18-15,0-4-31 0,8 0-25 16,-3-10-31-16,16 9-55 0,-27-29-75 0,52 17-229 16,-20-13-89-16,-3-12 165 0</inkml:trace>
  <inkml:trace contextRef="#ctx0" brushRef="#br0" timeOffset="6111.208">3173 3878 1556 0,'-30'23'200'0,"30"-23"-166"0,-12 19-21 16,12-19 5-16,0 0-1 0,16 20 4 0,-16-20 2 15,29 10 1-15,-6-10-3 0,5-1 0 0,3-5-3 16,4-4-4-16,-1-3-15 0,-1-2 5 0,0-1-12 15,-3 1 23-15,-3-1-11 0,-2 0 11 16,-5-1-13-16,-2 2-2 0,-18 15 3 0,21-28-2 16,-21 28 3-16,3-24-3 0,-3 24 4 0,-9-27-5 15,9 27 0-15,-25-27-4 0,6 16 0 0,-2 4-2 16,-2 6 3-16,-2 3 2 0,-2 7 2 0,-2 7 7 16,-1 4-1-16,1 8 7 0,0 6-4 15,2 3-10-15,1 4 0 0,2 4 0 0,5-1 0 16,7-1 0-16,6-3 0 0,5-6 0 15,5-5 0-15,9-4 0 0,6-4 0 0,9-7 0 16,9-3 0-16,4-11-27 0,11-1-36 0,0-16-63 16,26 18-179-16,-4-21-326 0,4 2 15 0,5 1 338 15</inkml:trace>
  <inkml:trace contextRef="#ctx0" brushRef="#br0" timeOffset="6908.0975">4536 3761 1173 0,'0'0'49'0,"0"0"-40"0,0 0-11 0,4 26 7 16,-7-8-6-16,-1 2 13 0,-4 2 26 16,1 3-6-16,-7-2 28 0,6 6-27 0,-6-6 14 15,6 9-9-15,-7-9 10 0,9 5 4 0,-7-8-9 16,9 2 0-16,4-22-15 0,-8 24-6 0,8-24-10 15,0 0-3-15,0 0-5 0,0 0 1 16,0 0-2-16,0 0 1 0,0 0 5 0,24-6 0 16,-24 6 4-16,24-31-2 0,-10 9 0 0,0-5-7 15,1 1 2-15,-2-2-7 0,1 0-10 0,-2 0 25 16,-1 0-25-16,0 4 28 0,-3 2-11 0,-1 3-3 16,-7 19 1-16,15-25-4 0,-15 25 4 0,0 0-3 15,0 0 2-15,0 0 2 0,0 0 0 16,0 0 0-16,0 0 2 0,0 0 0 0,0 0 3 15,16 18 1-15,-16-18-2 0,7 30 1 16,-7-30-6-16,12 33-14 0,-12-33 12 0,16 26-14 16,-16-26 27-16,26 18-11 0,-26-18 13 0,35 11-10 15,-13-11 2-15,3-1 2 0,5-6-13 0,1-2 12 16,3-4-15-16,3-1 22 0,-1-5-12 0,-1 0 9 16,0-3-10-16,-4-2-4 0,-3 1 4 15,-2-2-3-15,-3 2 4 0,-5 1-4 0,-3 3 2 16,-3 2-3-16,-12 17 2 0,14-21-1 0,-14 21 0 15,0 0 1-15,0 0 0 0,0 0-1 0,0 0-2 16,0 0-1-16,-3 21-2 0,0-3 2 0,-2 7-4 16,1 7 2-16,-1 0-12 0,0 2 0 15,5 0-18-15,0-4-19 0,7 2 3 0,-2-9-58 16,17 9-24-16,-22-32-102 0,41 34-195 16,-14-19-98-16,1-14 106 0,12 14 421 0</inkml:trace>
  <inkml:trace contextRef="#ctx0" brushRef="#br0" timeOffset="7564.3701">5654 3703 1705 0,'-36'1'67'16,"7"9"-21"-16,-3-3 0 0,4 7-1 0,0-4-9 15,2 6-6-15,-1 0-10 0,1 3-5 0,2 2-5 16,3 3-8-16,3-2 8 0,4 2-9 0,3-1 13 15,3 1-14-15,5 0 0 0,1-3 0 0,6-2 0 16,2-2 0-16,-6-17 0 0,23 27 0 16,-6-18 0-16,3-3 0 0,3-2 0 0,4-5 0 15,1-5 0-15,3-5 0 0,1-4 0 0,0-3 0 16,-2-2 0-16,-1-3 0 0,-2 0 0 0,-4-1-6 16,-2 1-7-16,-4 0 20 0,-4-2-18 0,-1 4 21 15,-3-1-10-15,-3 3-3 0,-6 19 3 0,5-31-2 16,-5 31 3-16,-3-21 1 0,3 21 1 15,0 0-1-15,0 0 1 0,-17-13 0 16,17 13-2-16,0 0 0 0,0 0-2 0,-23 22 1 16,23-22-1-16,-13 27 0 0,13-27 1 0,-9 28 1 15,9-28-2-15,1 21 1 0,-1-21-2 0,15 19 1 16,-15-19-1-16,26 12 1 0,-9-10 1 0,2-1 0 16,3-2 0-16,1-4 0 0,1-2 0 0,2-2 0 15,1 0 0-15,-2 0-1 0,1 0 2 16,-3 0-1-16,-4 3 1 0,0 0-1 0,-19 6 0 15,24-6 0-15,-24 6-1 0,0 0 1 0,0 0 0 16,0 0 1-16,0 0 0 0,11 24 1 0,-12-7-2 16,-3 5-10-16,-3 2 20 0,-1 3-19 15,-3-1 18-15,0 2-6 0,2-1-5 0,0-3 4 16,2-1-4-16,3-5 4 0,2-1-4 0,2-17 2 16,2 23-2-16,-2-23 1 0,0 0 0 15,0 0 0-15,0 0 2 0,25 11 1 0,-25-11 1 16,21-13 1-16,-7-4-3 0,0-3-1 0,2-4 0 15,2-1 0-15,-2-2 0 0,-1-1 0 0,-2 0 0 16,-2 3 0-16,-3-2 0 0,-2 3 0 0,-3 4 0 16,0 2 0-16,-3 18 0 0,1-22 0 0,-1 22 0 15,0 0 0-15,0 0 0 0,0 0 0 0,0 0 0 16,0 0 0-16,0 0 0 16,0 0 0-16,0 0 0 0,13 22 0 0,-13-22 0 15,28 10-28-15,-6-6-27 0,0-10-19 0,11 6-65 16,-12-23-79-16,28 18-178 0,-10-15-199 0,0-9 84 15,10 12 481-15</inkml:trace>
  <inkml:trace contextRef="#ctx0" brushRef="#br0" timeOffset="7770.0655">6667 3104 1778 0,'-24'22'52'0,"10"10"-20"0,-2 2-2 0,6 9-2 16,-1 4 19-16,3 9-22 0,-1 1 13 0,4 3-21 15,3 3-17-15,3 0 0 0,2 2 0 0,2-3 0 16,-1-5 0-16,1-4 0 0,1-3 0 16,2-4 0-16,1-5-4 0,1-5-25 0,5-3-28 15,-6-10-25-15,11 6-45 0,-20-29-60 0,39 33-141 16,-39-33-242-16,30 4 35 0,-2-2 408 0</inkml:trace>
  <inkml:trace contextRef="#ctx0" brushRef="#br0" timeOffset="8024.2257">6968 3479 1423 0,'-22'25'307'16,"-6"-13"-251"-16,5 7-15 0,-4-1 0 0,4 5 4 16,-2-2-6-16,3 2 1 0,2-3-10 0,6 0-5 15,2-4-25-15,12-16 0 0,-11 31 0 0,11-31 0 16,0 26 0-16,0-26 0 0,12 25 0 15,-12-25 0-15,24 16 0 0,-7-10 0 0,3-2 0 16,0 0 0-16,2-3 0 0,-1-1 0 0,-2 0 0 16,1-1 0-16,-2 1 0 0,0 0 0 0,-18 0 0 15,32 0 0-15,-32 0 0 0,27 2 0 16,-27-2-22-16,22 1-28 0,-22-1-34 0,0 0-57 16,37 12-154-16,-37-12-334 0,0 0 52 0,31-9 329 15</inkml:trace>
  <inkml:trace contextRef="#ctx0" brushRef="#br0" timeOffset="8402.2988">7211 3756 1746 0,'-19'14'56'0,"19"-14"-21"16,-20 27 0-16,20-27-6 0,0 25-8 0,0-25-1 15,16 21-2-15,1-10 1 0,4-5 1 0,4-2-3 16,5-4-1-16,3-2-5 0,1-6-7 0,1-1-4 16,0-5 0-16,4-1 0 0,-4-2 0 0,-1-3 0 15,-4-1 0-15,-5-2 0 0,-4 0 0 16,-4-2 0-16,-5 1 0 0,-5 4 0 0,-3-2 0 16,-4 3 0-16,-6-1 0 0,-2 3 0 0,8 17 0 15,-27-30 0-15,8 20 0 0,-3 2 0 16,-1 5 0-16,-1 6 0 0,-4 7 0 0,-2 5 0 15,-3 7 0-15,2 5 0 0,0 5 0 0,2 3 0 16,2 4 0-16,4 0 0 0,4-1 0 16,6-1 0-16,6-5 0 0,4-4 0 0,8-2 0 15,5-6 0-15,5-3 0 0,4-4 0 0,5-3 0 16,4-8 0-16,6-2-40 0,2-9-27 0,7 3-29 16,-6-18-61-16,24 22-194 0,-15-18-256 0,5-3 39 15,1 8 408-15</inkml:trace>
  <inkml:trace contextRef="#ctx0" brushRef="#br0" timeOffset="8829.0001">7898 3735 1331 0,'0'0'119'16,"-2"16"-25"-16,2-16-9 0,-5 29-13 0,-1-12-22 16,2 6-12-16,-2 0-16 15,0 2-20-15,-2-1 22 0,0 1-28 0,0-2 27 16,1 0-11-16,-1-2-6 0,1-3 5 0,7-18-4 15,-10 26 3-15,10-26-2 0,0 0 0 0,0 0-3 16,0 0 0-16,0 0-2 0,0 0 0 0,0 0 5 16,0 0-2-16,17-36 8 0,-6 11-3 0,0-4-10 15,3 0 23-15,-1-2-20 0,3 1 21 0,-2-2-8 16,3-1-14-16,-2 0-3 0,2 2 0 16,-2 3 0-16,-1 6 0 0,-2 5 0 0,-12 17 0 15,15-18 0-15,-15 18 0 0,0 0 0 0,0 0 0 16,22-13 0-16,-22 13-24 0,22-4-43 0,-22 4-56 15,33-1-68-15,-33 1-96 0,49-21-309 16,-7 18 48-16,2-14 338 0</inkml:trace>
  <inkml:trace contextRef="#ctx0" brushRef="#br0" timeOffset="9386.1405">9253 3589 1281 0,'14'-26'327'0,"-14"26"-261"0,0 0-48 0,0 0-12 16,0 0 0-16,3 30 6 0,-4-7-4 0,-1 11 5 15,-4 6-13-15,-5 5 6 0,-3 3-11 0,0 1-5 16,-1 1 25-16,4-2-24 0,3-4 24 0,3-5-12 16,5-7-15-16,3-10-13 0,10 1-31 0,-13-23-31 15,36 24-69-15,-36-24-130 0,36-17-250 0,-1 11 41 16,-15-24 397-16</inkml:trace>
  <inkml:trace contextRef="#ctx0" brushRef="#br0" timeOffset="9808.0249">9203 3339 1761 0,'-26'10'47'0,"26"-10"-41"0,0 0-10 16,0 0 1-16,0 0 0 0,29 0 2 0,-7-5-2 16,4-2-15-16,6 1-15 0,1-5-14 0,6 6-2 15,-4-1 4-15,3 6 16 0,-4 2 12 0,-1 6 7 16,-4 4 8-16,-1 3 1 0,-3 5 5 0,-4 5 1 15,0 7 15-15,-7 0 1 0,1 7 18 0,-8 0-4 16,2 7 11-16,-9-3-12 16,0 5 7-16,-6-3-15 0,0 1 6 0,-4-4-7 15,1 2-4-15,-3-8 22 0,2 1-23 0,-1-8 17 16,4-3-14-16,2-6-12 0,5-20 0 0,-3 21-9 16,3-21 0-16,0 0-2 0,0 0 0 0,18 2 0 15,-18-2 0-15,25-21 0 0,-6 0 0 0,5-8 0 16,3-3 0-16,3-5 0 0,1 0 0 0,1-2 0 15,-2 1 0-15,-1 0 0 0,-1 2 0 16,-4 0 0-16,0 3 0 0,-3 0 0 0,-1 5 0 16,-2 8 0-16,-1 5 0 0,-17 15 0 0,24-9 0 15,-24 9 0-15,0 0 0 0,18 19 0 0,-18-19 0 16,13 37 0-16,-10-11 0 0,0 7 0 16,-3-2 0-16,1 6 0 0,-4-3-26 0,7 7-55 15,-5-8-34-15,15 15-81 0,-16-23-176 0,19 12-219 16,6-2 47-16,-2-15 423 0</inkml:trace>
  <inkml:trace contextRef="#ctx0" brushRef="#br0" timeOffset="10214.2807">11191 3166 1429 0,'6'-17'71'15,"12"5"-40"-15,-18 12 5 0,27-19 7 0,-27 19 7 16,17-9-4-16,-17 9-7 0,0 0-7 0,0 0 1 16,0 0-8-16,-8 33-7 0,5-5 3 15,-6 8-9-15,2 8-9 0,-5 4 24 16,0 8-19-16,-1 0 21 0,2 6-5 0,0 0-16 16,3-3 8-16,1 0-17 0,2-4 9 0,4-4-11 15,2-6 6-15,4-3-6 0,1-5-7 0,2-5 15 16,3-6-30-16,4-3 9 0,-15-23-35 0,31 33-34 15,-31-33-39-15,41 17-78 0,-41-17-128 0,24-21-228 16,-5 14 65-16,-14-19 378 0</inkml:trace>
  <inkml:trace contextRef="#ctx0" brushRef="#br0" timeOffset="10386.1672">11040 3676 1599 0,'0'0'246'0,"-31"10"-179"16,31-10-30-16,0 0-15 0,0 0-11 0,0 0-6 15,0 0 0-15,21-2 4 0,2-4 0 16,9-6 1-16,8-7-4 0,8-5 1 0,10-5-6 16,5-3-6-16,4-5-22 0,5 5-18 0,-6-8-43 15,10 11-45-15,-21-18-83 0,21 26-152 0,-15-12-197 16,-8-2 65-16,6 16 414 0</inkml:trace>
  <inkml:trace contextRef="#ctx0" brushRef="#br0" timeOffset="10729.9373">11829 2969 1820 0,'-29'22'45'0,"2"3"-29"0,8 3 8 15,-1 3 7-15,3 6 11 0,0 4-8 0,0 6-11 16,-2 1-11-16,4 6-12 0,2-2 0 0,0 2 0 16,3-1 0-16,1 0 0 0,0-2 0 15,2-2 0-15,2-2 0 0,2-5 0 0,1-4 0 16,2-5 0-16,5-5 0 0,1-6 0 0,5-4 0 15,-11-18 0-15,25 23 0 0,-25-23 0 0,29 7 0 16,-11-8 0-16,4-7 0 0,4-8 0 0,3-7 0 16,2-7 0-16,0-4 0 0,2-2 0 15,-4 1 0-15,-1 1 0 0,-5 2 0 0,-2 3 0 16,-3 3 0-16,-2 4 0 0,-4 5 0 16,-12 17 0-16,17-16 0 0,-17 16 0 0,0 0 0 15,0 0 0-15,0 0 0 0,7 32 0 0,-5-6 0 16,0 6 0-16,-5 3 0 0,2-1 0 0,0-2 0 15,1-1 0-15,5-2 0 0,0-4 0 0,7 2 0 16,0-6-34-16,6 1-38 0,-18-22-18 0,43 34-49 16,-43-34-140-16,42 6-310 0,-17-4 30 15,-1-11 275-15</inkml:trace>
  <inkml:trace contextRef="#ctx0" brushRef="#br0" timeOffset="11073.7034">12263 3618 1696 0,'-11'20'201'16,"11"-20"-183"-16,-18 29-2 0,18-29 3 0,0 28 6 15,0-28-3-15,15 25-3 0,-15-25-5 0,32 16 0 16,-6-14-11-16,4-5-3 0,6-5 0 0,3-4 0 16,2-1 0-16,1-4 0 0,-1 0 0 0,-4-1 0 15,-6-1 0-15,-7 0 0 0,-5 1 0 0,-19 18 0 16,21-32 0-16,-21 32 0 0,6-33 0 15,-6 33 0-15,-8-33 0 0,-3 16 0 16,-5 0 0-16,-4 3 0 0,0 2 0 0,-3 3 0 16,-2 5 0-16,0 5 0 0,-2 6 0 0,0 7 0 15,-1 6 0-15,0 6 0 0,4 5 0 0,1 4 0 16,3 3 0-16,5 1 0 0,3 2 0 0,4-2 0 16,6-4 0-16,3-2 0 0,8-5 0 0,3-4 0 15,8-5 0-15,3-3 0 0,7-4 0 16,1-11-43-16,13 6-95 0,-14-25-162 0,18 12-320 15,4-6-6-15,5-6 307 0</inkml:trace>
  <inkml:trace contextRef="#ctx0" brushRef="#br0" timeOffset="11651.8924">13714 3591 1234 0,'0'-19'332'0,"0"19"-237"16,0 0-29-16,0 0-10 0,0 0-5 0,0 0-9 15,0 0-17-15,0 0-9 0,-17 26-11 16,17-26-3-16,-23 41-7 0,9-14 5 0,1 3-6 16,1 1 6-16,2 1-4 0,2-2 6 15,2-1-8-15,1-2-2 0,5 0-1 0,-1-6-46 16,8 1 2-16,-7-22-53 0,19 29-26 0,-19-29-70 16,32 5-158-16,-11-7-129 0,-21 2 15 0,41-21 458 15</inkml:trace>
  <inkml:trace contextRef="#ctx0" brushRef="#br0" timeOffset="12324.6888">13696 3212 1555 0,'-19'9'165'15,"19"-9"-175"-15,0 0-20 0,0 0 1 0,0 0 10 16,30-9 4-16,-12 8-23 0,-18 1-33 0,41-11-32 15,-22-1-14-15,15 14 13 0,-10-8 13 0,9 10 27 16,-7-2 6-16,6 6 15 0,-4-1 12 0,0 4 26 16,0 2 1-16,-4 2 19 0,-1 1 2 0,-2 1 16 15,-1 4 5-15,-7-3 24 0,4 6-7 0,-10-4 11 16,7 6 2-16,-12-5 1 0,7 9 8 16,-12-9-5-16,7 11 8 0,-10-8-10 0,7 10 1 15,-8-8-12-15,4 5-1 0,-4-5-13 0,3-1-2 16,-2-5-13-16,3 2-2 0,-2-4-9 15,2 1-1-15,3-19-5 0,-5 29-1 0,5-29-5 16,-1 19-1-16,1-19-4 0,0 0-1 0,0 0-1 16,0 0 1-16,0 0 0 0,0 0-1 15,22 13 0-15,-22-13 1 0,0 0 0 0,26-16-1 16,-26 16 2-16,26-26-3 0,-11 9 2 0,0-4-1 16,-1 0 2-16,1-4-3 0,-1-2 5 0,2-2-5 15,2-3 5-15,1 1-5 0,0 0 5 0,-1 2-6 16,-2 6 4-16,0 5-3 0,-16 18 3 0,23-20-1 15,-23 20 1-15,0 0 1 0,0 0-2 0,0 0-1 16,0 0 0-16,16 26 0 0,-15-9 0 16,-1 4 0-16,-1 2 0 0,0 2 0 15,-2 2 0-15,1-2 0 0,-1-1 0 0,3-4 0 16,2-3 0-16,-2-17 0 0,7 28 0 0,-7-28 0 16,16 16 0-16,-16-16 0 0,29 7 0 0,-11-11 0 15,5-3 0-15,8-7 0 0,3-5 0 0,3-4 0 16,2-6 0-16,-2-1 0 0,-2 1 0 0,-2 0 0 15,-2 3 0-15,-4 2 0 0,-2 4 0 16,-5 4 0-16,-20 16 0 0,25-22 0 0,-25 22 0 16,0 0 0-16,0 0 0 0,0 0 0 0,0 0 0 15,0 0 0-15,0 0 0 0,-2 28 0 0,-5-8 0 16,-1 5 0-16,-2 1 0 0,0 4 0 0,2-1 0 16,0 2 0-16,5-2 0 0,3-5 0 15,6 1 0-15,0-4 0 0,7-1 0 16,1-3-23-16,6 0-35 0,1-8-20 0,12 5-42 15,-10-17-61-15,27 17-179 0,-14-16-212 0,2-7 67 16,8 9 356-16</inkml:trace>
  <inkml:trace contextRef="#ctx0" brushRef="#br0" timeOffset="12685.4115">15410 3441 1790 0,'-34'3'59'0,"34"-3"-19"16,-32-12 7-16,32 12 5 0,-27-1-15 0,27 1-15 15,-29 8-22-15,12 1 0 0,0 4 0 0,-2 5 0 16,0 4 0-16,1 5 0 0,-1 3 0 0,0 3 0 16,2-1 0-16,0 1 0 0,1-2 0 15,5-2 0-15,1-3 0 0,6-4 0 0,4-3 0 16,0-19 0-16,9 28 0 0,-9-28 0 16,21 19 0-16,-21-19 0 0,32 7 0 0,-9-9 0 15,2-5 0-15,4-7 0 0,4-4 0 0,0-5 0 16,2-3 0-16,-1-3 0 0,-1-2 0 0,-1-1 0 15,-3-1 0-15,-2 2 0 0,-3-2 0 0,-4 4 0 16,-3 4 0-16,-4 3 0 0,-13 22 0 0,16-29 0 16,-16 29 0-16,0 0 0 0,0 0 0 15,0 0 0-15,0 0 0 0,0 0 0 0,0 0 0 16,-21 15 0-16,9 7 0 0,-3 5 0 0,2 2 0 16,2-1 0-16,4 3 0 0,-1-5-15 0,7 1-42 15,0-5-3-15,10 5-20 0,-5-10-9 0,16 8-42 16,-20-25-84-16,45 19-212 0,-17-10-109 0,1-10 100 15</inkml:trace>
  <inkml:trace contextRef="#ctx0" brushRef="#br0" timeOffset="13195.0788">16070 3468 1606 0,'-37'-31'233'0,"16"19"-174"0,-4-1-14 0,3 5 6 15,-6 2-4-15,0 6-41 0,-5 4-6 0,2 4 0 16,-3 5 0-16,2 3 0 0,2 4 0 15,2 4 0-15,2 3 0 0,3 4 0 0,1 0 0 16,5 2 0-16,5-4 0 0,3-2 0 0,8-4 0 16,4-3 0-16,3-2 0 0,-6-18 0 0,24 29 0 15,-6-16 0-15,4-5 0 0,2-3 0 0,4-4 0 16,3-5 0-16,0-3 0 0,3-5 0 16,2-5 0-16,-3-2 0 0,-2-2 0 0,-3 1 0 15,-2-2 0-15,-4-1 0 0,-3-4 0 16,-3 1 0-16,-2-3 0 0,-3 0 0 0,-2 3 0 15,-2 1 0-15,-2 6 0 0,-2 2 0 0,-3 17 0 16,0 0 0-16,0 0 0 0,0 0 0 0,0 0 0 16,0 0 0-16,-19 35 0 0,6 0 0 0,-4 11 0 15,0 6 0-15,-4 7 0 0,-1 6 0 0,0 5 0 16,-4 3 0-16,0 1 0 0,-2 0 0 16,1-7 0-16,2 2 0 0,-1-7 0 0,4-4 0 15,2-6 0 1,1-5 0-16,2-6 0 0,5-6 0 0,1-7 0 15,3-6 0-15,8-22 0 0,-14 24 0 0,14-24 0 16,0 0 0-16,0 0 0 0,0 0 0 0,0 0 0 16,-7-31 0-16,8 6 0 0,-1-2 0 0,4-5 0 15,0-2 0-15,-1-1 0 0,1-6 0 16,1-6 0-16,0-6 0 0,2-5 0 16,0-5 0-16,5 2 0 0,1 2 0 0,1 8 0 15,1 9 0-15,-1 7 0 0,-1 7 0 0,2 5 0 16,-1 0 0-16,4 7-34 0,-3-5-83 0,14 21-111 15,-29 0-338-15,35-16-26 0,-9 11 83 0</inkml:trace>
  <inkml:trace contextRef="#ctx0" brushRef="#br0" timeOffset="13398.2573">16430 3534 1693 0,'-22'-21'354'16,"22"21"-354"-16,-29-6 0 0,29 6 0 0,-22-2 0 15,22 2 0-15,-22 5 0 0,22-5 0 0,-21 12 0 16,21-12 0-16,-18 28 0 0,7-9 0 16,0 5 0-16,1 0 0 0,0 3 0 0,3-1 0 15,0 2 0-15,1-1 0 0,2 1 0 0,2-5 0 16,7 1 0-16,-5-24-19 0,18 36-92 0,-18-36-51 16,33 28-168-16,-15-27-288 0,1-3 74 0,4-1 282 15</inkml:trace>
  <inkml:trace contextRef="#ctx0" brushRef="#br0" timeOffset="13812.7439">16600 3333 1860 0,'0'0'73'0,"-12"21"-50"0,12-21 13 16,-8 21 4-16,8-21-25 0,-3 27-15 0,3-27 0 15,2 28 0-15,-2-28 0 0,9 30 0 16,-6-13 0-16,2 1 0 0,-2 0 0 0,-1 3 0 15,-2-1 0-15,-1 1 0 0,-2 1 0 0,1 1 0 16,-3-2 0-16,-2 1 0 0,0-1 0 0,-3-1 0 16,1 0 0-16,1-1 0 0,-2-1 0 0,10-18 0 15,-15 24 0-15,15-24 0 0,0 0 0 16,0 0 0-16,0 0 0 0,0 0 0 0,0 0 0 16,0 0 0-16,16-18 0 0,-2 1 0 15,3-3 0-15,1-3 0 0,1 0 0 0,0-1 0 16,1-1 0-16,1-1 0 0,0 0 0 0,2 2 0 15,-3 1 0-15,1 4 0 0,-4 2 0 0,-17 17 0 16,31-19 0-16,-31 19 0 0,0 0 0 0,0 0 0 16,0 0 0-16,0 0 0 0,10 25 0 0,-13-4 0 15,-2 4 0-15,-2 4 0 0,-2 0 0 16,-1 1 0-16,4-2 0 0,3 0 0 0,0-3 0 16,8 1 0-16,0-7 0 0,11 3-63 0,-16-22-15 15,41 31-48-15,-23-32-62 0,31 17-199 16,-13-18-201-16,5-5 78 0,8 6 404 0</inkml:trace>
  <inkml:trace contextRef="#ctx0" brushRef="#br0" timeOffset="15062.7677">17285 3546 1380 0,'0'0'157'16,"-31"-7"-88"-16,14 4-13 0,-7-3 3 0,3 6-1 15,-8-2-7-15,1 3-9 0,-5-1-6 0,3 4-1 16,-1-2-3-16,5 3-1 0,-1 1-7 15,4 4-7-15,0 0-17 0,2 5 0 0,3 2 0 16,4 2 0-16,2 4 0 0,4 1 0 0,2 3 0 16,1 2 0-16,3-1 0 0,2 1 0 0,5-1 0 15,4-3 0-15,2-2 0 0,5-4 0 16,2-3 0-16,5-4 0 0,2-6 0 0,1-3 0 16,3-6 0-16,0-3 0 0,1-3 0 0,-2-4 0 15,0-3 0-15,-4-4 0 0,-1-2 0 16,-2-2 0-16,-2-1 0 0,-1-3 0 0,1 1 0 15,-5 2 0-15,-2 0 0 0,-2-1 0 0,-3 2 0 16,1 0 0-16,-1-2 0 0,-2 5 0 0,1 0 0 16,-2 4 0-16,-4 17 0 0,8-18 0 0,-8 18 0 15,0 0 0-15,0 0 0 0,0 0 0 0,1 22 0 16,-2-4 0-16,-3 4 0 0,1 2 0 16,-1 0 0-16,0 0 0 0,3-1 0 0,1-2 0 15,3-2 0-15,3-2 0 0,-6-17 0 16,20 28 0-16,-20-28-8 0,30 18-10 0,-12-12-10 15,-1-5-5-15,2 1-7 0,-2-6-2 0,4 3-9 16,-21 1-10-16,35-9-14 0,-35 9-11 0,32-16-14 16,-32 16-12-16,25-16-8 0,-25 16-4 0,17-17 30 15,-17 17 30-15,0 0 48 0,0 0 52 16,8-17 30-16,-8 17 9 0,0 0-2 0,-9 19-12 16,9-19-1-16,-18 29 17 0,0-13 5 0,9 12 1 15,-9-8-17-15,8 8-6 0,-6-5-13 0,8 4-20 16,-2-6 22-16,5 2-35 0,2-6 25 0,3-17-14 15,1 26-4-15,-1-26 2 0,0 0-3 16,13 17 1-16,-13-17-3 0,17-8-1 0,-17 8-5 16,26-25-12-16,-10 4 0 0,1-2 0 15,1-4 0-15,0-1 0 0,0-2 0 0,-2-1 0 16,-2 1 0-16,-5 0 0 0,-1 0 0 0,-2-1 0 16,-3-1 0-16,2 1 0 0,-1 2 0 0,0 4 0 15,-2 6 0-15,-2 19 0 0,1-22 0 0,-1 22 0 16,0 0 0-16,0 0 0 0,0 0 0 0,0 0 0 15,1 23 0-15,-1-23 0 0,5 29 0 16,-5-29 0-16,15 28 0 0,-15-28 0 0,24 23 0 16,-7-15 0-16,4-2 0 0,0-1 0 0,2-3 0 15,-1 1 0-15,-2-4 0 0,2-1 0 16,-1-2 0-16,1-1 0 0,0-2 0 0,-4 1 0 16,-1-3 0-16,-17 9 0 0,27-18 0 0,-27 18 0 15,18-19 0-15,-18 19 0 0,7-17 0 0,-7 17 0 16,0 0 0-16,-2-21 0 0,2 21 0 15,0 0 0-15,0 0 0 0,0 0 0 0,-23 2 0 16,23-2 0-16,-23 21 0 0,8-4 0 0,-1 2 0 16,2 4 0-16,-1 0 0 0,3-1 0 0,2 0 0 15,2-3 0-15,5-1 0 0,3-18 0 0,1 31 0 16,-1-31 0-16,10 21 0 0,-10-21 0 0,0 0 0 16,27 16 0-16,-27-16 0 0,24-2 0 0,-24 2 0 15,32-14 0-15,-15 2 0 16,2-2 0-16,1-3 0 0,-1-1 0 0,1-2 0 15,0 1 0-15,2-3 0 0,-1-1 0 0,-1-1 0 16,1-3 0-16,-1 3 0 0,-2 0 0 0,3 5 0 16,-4 1 0-16,-17 18 0 0,23-17 0 0,-23 17 0 15,0 0 0-15,0 0 0 0,-20 32 0 0,1-3 0 16,-6 9 0-16,-3 7 0 0,-1 3 0 16,-1 5 0-16,-1 4 0 0,2 12-11 0,-6 3-22 15,-3 7 21-15,-4 3-12 0,-6-2 37 0,5-6 1 16,5-5-47-16,6-12 23 0,9-9-11 0,5-8 10 15,4-10 10-15,6-4-11 0,8-26 26 16,-7 26-9-16,7-26 27 0,0 0-10 0,0 0-9 16,5-23 14-16,2 3-13 0,0-5 0 0,2-1-14 15,-1-3 0-15,-1-3 0 0,2 0 0 16,2-5 0-16,2-2 0 0,3-5 0 0,1-1 0 16,3 2 0-16,-2 0 0 0,0 7 0 0,0 2 0 15,-1 6 0-15,-1 2 0 0,4 3-13 0,-6-6-82 16,19 22-210-16,-11-22-339 0,3 6 23 0,-1 0 253 15</inkml:trace>
  <inkml:trace contextRef="#ctx0" brushRef="#br0" timeOffset="15844.0484">18999 3554 1387 0,'0'0'77'0,"0"0"-32"16,0 0-6-16,0 0 9 0,0 0 15 0,0 0 3 15,4-25-3-15,-4 25-16 0,0 0-12 0,13-17-13 16,-13 17-6-16,0 0-2 0,0 0 2 0,0 0-1 16,0 0 0-16,0 0-2 0,0 0-7 0,-5 24 7 15,-1 8-4-15,-1 9 8 16,-4 6-4-16,-1 0-5 0,-1 1-8 0,-2-2 0 16,2-3 0-16,0-3 0 0,2-5 0 0,2-3 0 15,0-5 0-15,4-4 0 0,4-6 0 0,1-17 0 16,4 18 0-16,-4-18 0 0,0 0 0 0,0 0 0 15,20 0 0-15,-20 0 0 0,21-22 0 0,-5 3 0 16,3-6 0-16,5-6 0 0,-1-3 0 0,1 1 0 16,-2-4 0-16,-4 2 0 0,-2-1 0 15,-4 1 0-15,0 1 0 0,-4 0 0 0,-2 0 0 16,-3 3 0-16,1 3 0 0,-2 5 0 0,1 4 0 16,-3 19 0-16,1-21 0 0,-1 21 0 0,0 0 0 15,0 0 0-15,0 0 0 0,0 0 0 16,0 0 0-16,0 0-18 0,27 10-27 0,-27-10-17 15,40 12-48-15,-40-12-81 0,57 7-196 16,-28-8-184-16,3 1 44 0,7 8 392 0</inkml:trace>
  <inkml:trace contextRef="#ctx0" brushRef="#br0" timeOffset="16187.8026">19382 3708 1665 0,'0'0'79'16,"0"0"-66"-16,-18 17-16 0,18-17-4 16,0 0 5-16,17 6 5 0,-17-6 11 0,32 1 5 15,-7-3 2-15,6-6-2 0,5-1-7 0,7-6-2 16,2 1-7-16,0-3 0 0,-1-1-3 0,-4 0 3 16,-5-1-4-16,-6 1 4 0,-6 3-3 0,-5-1 3 15,-18 16 5-15,20-23 9 0,-20 23 4 16,4-17 2-16,-4 17-5 0,0 0-7 0,-25-23-8 15,7 19-1-15,-4 1-3 0,-3 4 0 0,-5 2 1 16,-2 4 4-16,-4 2 5 0,-1 3 5 0,0 5 8 16,-1 1 0-16,3 5-4 0,1 0-18 0,5 0 0 15,5 2 0-15,4-4 0 0,8 1 0 0,7 0 0 16,6 0 0-16,8-1 0 16,5 0 0-16,7-3 0 0,7-2 0 0,7-4 0 15,10-1-21-15,4-6-27 0,13 2-28 0,-4-11-29 16,21 11-63-16,-17-25-127 0,15 12-255 0,5-3 5 15,-7-13 307-15</inkml:trace>
  <inkml:trace contextRef="#ctx0" brushRef="#br0" timeOffset="16422.1741">20662 2883 1793 0,'-49'-2'64'0,"10"7"-35"0,-3 8-9 0,3 9 11 15,-4 8 5-15,2 10 1 0,-3 6-9 0,1 9-19 16,1 5-9-16,2 3 0 0,3 3 0 0,4 4 0 16,4 2 0-16,5 2 0 0,4 0 0 15,7-1 0-15,6-4 0 0,6-5 0 0,7-2 0 16,6-4 0-16,6-3 0 0,3-4 0 0,5-5-36 16,0-10-15-16,4 1-42 0,-30-37-115 0,56 50-113 15,-39-39-269-15,9-1 40 0,1 0 353 0</inkml:trace>
  <inkml:trace contextRef="#ctx0" brushRef="#br0" timeOffset="16609.6617">20049 3720 1501 0,'-32'-27'503'16,"14"26"-460"-16,18 1-43 0,0 0 0 0,0 0 0 15,0 0 0-15,0 0 0 0,25-7 0 0,5 1 0 16,9 0 0-16,8-3 0 0,9 0 0 15,6-2 0-15,0 0 0 0,1 2 0 0,-3 0 0 16,1 3-34-16,-7-1-15 0,3 5-20 0,-8-7-33 16,7 17-62-16,-24-24-153 0,9 18-248 0,-8 0 31 15,-14-8 322-15</inkml:trace>
  <inkml:trace contextRef="#ctx0" brushRef="#br0" timeOffset="17250.6381">20506 3747 1840 0,'0'0'67'16,"0"0"-60"-16,0 0-11 0,-4 17 0 0,4-17 2 16,21 8 4-16,-4-6 2 0,5-3 6 0,5-1 5 15,4-4 7-15,7-1-2 0,0-6 2 0,3 1-8 16,-2 0-3-16,-2-1-5 0,-5 2-2 16,-2-1-5-16,-9 2 2 0,-2-1-1 0,-19 11 2 15,22-19 0-15,-22 19 3 0,7-19-3 16,-7 19 0-16,-4-21-2 0,4 21 0 0,-17-24 0 15,17 24 0-15,-27-21 0 0,10 15 0 0,-2 2 0 16,1 1 0-16,-3 4 0 0,2 4 0 0,-3 4 0 16,-1 5 0-16,-3 4 0 0,-1 4 0 0,-1 3 0 15,2 2 0-15,0 4 0 0,3 0 0 16,3-1 0-16,6 1 0 0,7-3 0 0,3-2 0 16,6-5 0-16,8-3 0 0,2 1 0 0,9-6 0 15,6-1 0-15,4-3 0 0,8-5 0 0,5-5 0 16,7-5 0-16,3-5 0 0,4-2 0 0,0-4 0 15,-1 1 0-15,-4-2 0 0,-7 0 0 0,-3 1 0 16,-7 0 0-16,-4 3 0 0,-4-1 0 16,-7 3 0-16,-1 0 0 0,-20 12 0 15,22-15 0-15,-22 15 0 0,0 0 0 0,0 0 0 16,0 0 0-16,0 0 0 0,0 0 0 0,-21 4 0 16,21-4 0-16,-35 24 0 0,13-4 0 0,-2 3 0 15,-1 1 0-15,1 1 0 0,0 0 0 0,4 1 0 16,1-1 0-16,3-2 0 0,4-2 0 0,3-4 0 15,9-17 0-15,-3 20 0 0,3-20 0 16,0 0 0-16,0 0 0 0,26 12 0 0,-26-12 0 16,31-12 0-16,-13-1 0 0,2-6 0 0,0-4 0 15,1-5 0-15,0-1 0 0,-2-3 0 0,-1 3 0 16,-4-1 0-16,-3 2 0 0,-4 2 0 16,-1 0 0-16,-4 2 0 0,0 2 0 0,-1 2 0 15,-1 2 0-15,0 18 0 0,1-29 0 0,-1 29 0 16,0 0 0-16,0 0 0 0,0 0 0 15,0 0 0-15,0 0 0 0,21-9 0 0,-21 9 0 16,28 11 0-16,-11-5 0 0,3 3 0 0,-1-5-8 16,6 6-68-16,-2-9-25 0,14 13-58 0,-17-26-121 15,19 14-297-15,-3-2 21 0,-1-9 267 0</inkml:trace>
  <inkml:trace contextRef="#ctx0" brushRef="#br0" timeOffset="17907.833">21660 3718 1743 0,'-30'10'125'16,"30"-10"-70"-16,-27 30-21 0,27-30-4 15,-12 21-6-15,12-21-7 0,3 17-6 0,-3-17-3 16,19 12-8-16,-19-12 0 0,39 4 0 16,-13-8 0-16,7-2 0 0,2-3 0 0,3-4 0 15,-1 1 0-15,-1-2 0 0,-2 1 0 0,-3-2 0 16,-5 1 0-16,-4 1 0 0,-5 0 0 0,-17 13 0 15,26-23 0-15,-26 23 0 0,12-24 0 0,-12 24 0 16,0-27 0-16,0 27 0 0,-13-27 0 0,13 27 0 16,-22-26 0-16,22 26 0 0,-28-12 0 15,11 12 0-15,-2 5 0 0,-2 3 0 0,-4 6 0 16,-1 4 0-16,-2 4 0 0,-3 3 0 16,2 3 0-16,-1 2 0 0,4 0 0 0,5 1 0 15,6-2 0-15,6-4 0 0,4-1 0 0,8-2 0 16,3-2 0-16,5-3 0 0,6-2 0 0,3-5 0 15,8-4 0-15,8-5 0 0,4-5 0 0,7-4 0 16,5-6 0-16,4-1 0 0,0-5-7 16,4 1-41-16,-3-4 5 0,0 2-23 0,-11-4-5 15,7 6-9-15,-13-10-18 0,6 11-12 0,-16-13-12 16,4 13 32-16,-14-4 43 0,-8 1 91 0,-12 21 55 16,6-28 38-16,-6 28 1 0,0 0-27 0,-20-11-31 15,1 9-25-15,19 2-17 0,-36 10-8 0,18 0-2 16,-4 3-6-16,0 6-22 0,-1 1 0 15,0 4 0-15,-3 3 0 0,3 2 0 16,0 0 0-16,3 1 0 0,3-2 0 0,3-4 0 16,4-2 0-16,3-3 0 0,7-19 0 0,-3 29 0 15,3-29 0-15,0 0 0 0,17 17 0 0,-17-17 0 16,27-3 0-16,-10-5 0 0,4-4 0 0,2-5 0 16,1-3 0-16,2-3 0 0,-2-1 0 0,0 1 0 15,-2 0 0-15,-2 1 0 0,-3 3 0 0,-3-1 0 16,-14 20 0-16,23-29 0 0,-23 29 0 15,13-17 0-15,-13 17 0 0,0 0 0 0,0 0 0 16,0 0 0-16,0 0 0 0,0 0 0 16,6 20 0-16,-6-20 0 0,-2 35 0 0,1-16 0 15,1 3 0-15,0-3 0 0,5 3-47 0,-5-22-31 16,21 39-48-16,-21-39-57 0,36 32-239 0,-19-20-149 16,5-6 48-16,6 5 427 0</inkml:trace>
  <inkml:trace contextRef="#ctx0" brushRef="#br0" timeOffset="18118.395">22947 3617 1446 0,'-21'-17'333'16,"21"17"-244"-16,-35 5-28 0,13 4-3 16,-10 0-1-16,2 6-54 0,-7 1-3 15,3 4 0-15,0 4 0 0,2 2 0 0,0 1 0 16,3 2 0-16,4-1 0 0,4-1 0 0,5-3 0 15,5 0 0-15,6-3 0 0,5-1 0 0,7-3 0 16,-7-17 0-16,32 28 0 0,-7-21 0 0,11-3 0 16,3-6 0-16,10-2 0 0,1-11-107 15,15 14-93-15,-20-24-299 0,14 12-125 0,-4-6 55 16,-6-10 522-16</inkml:trace>
  <inkml:trace contextRef="#ctx0" brushRef="#br0" timeOffset="18448.5576">23031 3767 1857 0,'0'0'73'0,"-17"13"-61"0,17-13-7 0,0 0 4 16,0 0 5-16,0 0 4 0,28 16 2 16,-10-17-4-16,6-3-6 0,7-2-3 0,1-2-3 15,4-3-2-15,1-1-2 0,-1-3 0 0,-2 1-4 16,-4-1-1-16,-3 1-2 0,-5-1 3 0,-5 2-2 15,-17 13 5-15,23-30-3 0,-23 30 3 16,7-30-1-16,-10 13 5 0,3 17 2 0,-16-31 7 16,16 31 2-16,-34-17-14 0,9 17 0 0,-5 5 0 15,-3 9 0-15,-5 3 0 0,1 7 0 0,-1 4 0 16,4 3 0-16,0 5 0 0,5 2 0 0,4-1 0 16,6 0 0-16,7-4 0 0,5 0 0 0,5-6 0 15,4-2 0-15,6-3 0 0,4-4 0 16,5-4 0-16,5-3 0 0,11-1 0 15,6-10 0-15,19 7-98 0,-12-10-514 0,29-3-58 16,1-10 45-16</inkml:trace>
  <inkml:trace contextRef="#ctx0" brushRef="#br0" timeOffset="19448.6301">1601 5539 735 0,'26'-18'242'0,"-30"-2"-119"0,4 20-16 15,-7-25-5-15,7 25-8 0,-17-22-4 0,17 22-16 16,-28-14-17-16,10 11-14 0,-8 2-14 15,1 6-9-15,-6 2-3 0,2 7 2 0,-5 1-2 16,4 7 7-16,-3 1-3 0,2 4 9 0,-1 3-3 16,2 4 5-16,2 2-5 0,4 4 2 0,3-1 0 15,7 0-23-15,3-2 12 0,7-2-23 0,5-4 4 16,5-2 3-16,8-2-5 0,5-4 3 0,9-3-6 16,6-4-3-16,10-5-11 0,4-6-9 15,9-5-13-15,1-11-15 0,11 0-21 0,-3-17-39 16,14 13-50-16,-16-29-89 0,21 19-125 15,-7-7-142-15,-18-13 204 0,12 19 319 0</inkml:trace>
  <inkml:trace contextRef="#ctx0" brushRef="#br0" timeOffset="19620.5161">2251 5376 1234 0,'0'0'186'0,"-37"-10"-55"0,37 10-29 16,-37 1-24-16,20 6-18 0,-5 1-25 0,2 5-8 15,-3 4-12-15,1 10 3 0,0 3-6 0,2 7 7 16,-1 6-8-16,3 1 5 0,-2 4-13 0,4 0 6 15,3 0 2-15,2-3-20 0,4-5 18 0,4-4-23 16,5-3 4-16,4-5 2 0,5-3-16 16,1-6-11-16,5-2-23 0,-17-17-39 0,41 17-46 15,-41-17-83-15,55-26-304 0,-22 9-12 16,-2-18 263-16</inkml:trace>
  <inkml:trace contextRef="#ctx0" brushRef="#br0" timeOffset="20026.7735">2411 5221 1794 0,'-23'11'36'0,"23"-11"-32"15,0 0-3-15,-2 17 6 0,2-17 13 0,0 0 6 16,20 27 8-16,-20-27-8 0,20 27-2 16,-9-10-8-16,3 1 1 0,-1 3-6 0,0 3 0 15,-1 3-7-15,-3 5 2 0,-2 6-3 0,-3 0 4 16,-3 6-7-16,-1-1 0 0,-3 5 0 0,-1-1 0 15,-5 0 0-15,0 1 0 0,0-4 0 16,-1-3 0-16,2-7 0 0,0-8 0 0,5-6 0 16,3-20 0-16,-3 18 0 0,3-18 0 0,0 0 0 15,0 0 0-15,0 0 0 0,10-17 0 0,-3-2 0 16,7-9 0-16,4-11 0 0,4-6 0 0,1-2 0 16,0 0 0-16,1 2 0 0,-2 2 0 0,-1 2 0 15,-3 0 0-15,-2 1 0 0,-2 2 0 16,0 2 0-16,-2 4 0 0,-2 6 0 15,-2 5 0-15,-8 21 0 0,12-22 0 0,-12 22 0 16,0 0 0-16,0 0 0 0,19 2 0 0,-19-2 0 16,24 13 0-16,-6 0 0 0,3-1-33 0,6 4-14 15,1-4-7-15,8 4-15 0,-1-10-25 0,15 12-45 16,-11-24-73-16,27 22-150 0,-7-13-189 0,-6-11 66 16,12 15 485-16</inkml:trace>
  <inkml:trace contextRef="#ctx0" brushRef="#br0" timeOffset="20229.884">3585 5336 1743 0,'-40'-1'80'0,"7"2"-41"0,-4 0-1 15,7 4 1-15,-4 1-9 0,1 5-4 0,-1 1-7 16,4 5 0-16,-2 2-6 0,4 9-12 16,1 1-1-16,3 5 0 0,3 1 0 0,7 0 0 15,3 0 0-15,6 0 0 0,6-1 0 0,6-1 0 16,6-4 0-16,1-4 0 0,11-4 0 0,1-4 0 15,8-7 0-15,6-6 0 0,5-5-11 0,4-11-31 16,12-3-41-16,-3-11 17 0,15 1-89 0,-16-27-91 16,24 2-330-16,-13-2-25 0,-4-12 335 15</inkml:trace>
  <inkml:trace contextRef="#ctx0" brushRef="#br0" timeOffset="20417.3913">4255 4667 1320 0,'-34'11'359'0,"6"26"-274"0,-9 4-41 0,6 11 1 16,-6 3-21-16,6 7 8 0,-2-1-10 16,4 5-6-16,2 4 13 0,3 5-18 0,1-2 10 15,3 4-3-15,2-6-18 0,3-7 6 0,7-5-11 16,5-7 2-16,8-3-31 0,5-7-4 0,7-3-31 16,-4-14-36-16,18 11-96 0,-31-36-228 0,35 21-179 15,-7-11 69-15,-10-21 539 0</inkml:trace>
  <inkml:trace contextRef="#ctx0" brushRef="#br0" timeOffset="20729.8891">4259 5403 1481 0,'2'19'82'0,"-2"-19"-25"15,17 20-2-15,-17-20-15 0,34 12-3 16,-13-12 0-16,4 0 3 0,2-6-3 0,5-1-6 15,-1-4-8-15,1-2-13 0,0-2-3 0,-3-3-7 16,-1 0 2-16,0-3-4 0,-2-3 5 16,1-1-6-16,-4-1 1 0,-3 0-10 0,-7 3 4 15,-6-1-6-15,-4 2-6 0,-9 3 27 0,-4 0-28 16,10 19 25-16,-38-24-15 0,10 19 1 0,-4 7 8 16,-5 6-6-16,-5 5 42 0,0 9-18 15,0 5 29-15,1 5-7 0,5 2-16 0,3 4 4 16,3 0-11-16,3 5-4 0,4-1-11 0,6 2 0 15,5-3 0-15,4-4 0 0,7-4 0 0,7-4 0 16,6-2-16-16,3-7-24 0,9 2-35 0,-2-15-46 16,18 16-108-16,-17-29-178 0,24 10-186 0,6-1 31 15,-1-18 559-15</inkml:trace>
  <inkml:trace contextRef="#ctx0" brushRef="#br0" timeOffset="21448.6642">6529 5216 1026 0,'-16'-22'290'0,"-2"13"-251"0,-5-2-22 15,3 5 23-15,-5-2-7 0,-1 13-14 16,-6-2 20-16,1 12-11 0,-8 0 23 0,6 13 17 15,-8 0-9-15,5 11 9 0,-6 1-16 0,3 10 2 16,-2-1-13-16,6 3 6 0,1-3-17 0,7-3-2 16,6-6-14-16,7-6-10 0,8-7-4 0,6-5 0 15,6-5 0-15,-6-17 0 0,29 22 0 0,-5-15 0 16,5-7 0-16,8-5 0 0,7-8 0 16,7-9 0-16,5-7 0 0,6-8 0 15,2-4 0-15,-1-4 0 0,-1-2 0 0,-4 1 0 16,-9 2 0-16,-5 4 0 0,-9 6 0 0,-4 7 0 15,-9 2 0-15,-6 8 0 0,-16 17 0 0,14-16 0 16,-14 16 0-16,0 0 0 0,0 0 0 0,0 0 0 16,-19 19 0-16,19-19 0 0,-30 41 0 0,12-8 0 15,-1 5 0-15,2 3 0 0,2 2 0 0,3-3 0 16,6-4 0-16,3-5 0 0,11-5 0 16,3-6 0-16,8-3 0 0,6-6 0 0,7-5-17 15,8-8-12-15,9-9-14 0,3-11-18 0,14-2-42 16,-8-22-55-16,22 17-91 0,-23-33-133 15,10 8-161-15,2 3 82 0,-14-17 461 0</inkml:trace>
  <inkml:trace contextRef="#ctx0" brushRef="#br0" timeOffset="21636.1691">7559 4500 1477 0,'-23'21'249'0,"-11"-10"-145"0,7 15-63 0,-6 7 16 15,2 12-14-15,0 8-21 0,-1 11 0 0,-1 6-19 16,2 3 8-16,2 0-14 0,4-1-2 0,5-2 14 15,6 0-14-15,4-2 11 0,5-4-1 0,6-3-17 16,4-3 0-16,7-3-19 16,5-8-6-16,9 0-22 0,-2-12-15 0,13 6-39 15,-11-19-21-15,19 12-61 0,-19-28-108 0,15 1-196 16,3 5 5-16,-15-24 422 0</inkml:trace>
  <inkml:trace contextRef="#ctx0" brushRef="#br0" timeOffset="22106.7725">7784 5143 1563 0,'0'0'148'16,"-19"-23"-76"-16,19 23-24 0,-20 0-7 0,20 0-10 15,-18 13-9-15,18-13-15 0,-24 36 26 0,12-8-22 16,-2 2 23-16,3 5-9 0,-1-1-13 16,2 2-12-16,1-1 0 0,2 0 0 0,3-2 0 15,2-2 0-15,4-3 0 0,1-2 0 16,2-3 0-16,2-7 0 0,-7-16 0 0,21 27 0 15,-21-27 0-15,32 12 0 0,-12-12 0 0,5-7 0 16,4-5 0-16,3-6 0 0,2-7 0 0,1-2 0 16,0-7 0-16,-1-1 0 0,-2-2 0 0,1 2 0 15,-4 2 0-15,-1 0 0 0,-3 1 0 0,-2 3 0 16,-3 4 0-16,-4 3 0 0,-4 4 0 0,-12 18 0 16,10-19 0-16,-10 19 0 0,0 0 0 15,0 0 0-15,0 0 0 0,-11 22 0 0,2-3 0 16,1 4 0-16,-5 5 0 0,3 3 0 0,-1 2 0 15,1-1 0-15,4 1 0 0,2 0 0 0,4-3 0 16,4-2 0-16,3-3 0 0,3-3 0 0,4-3 0 16,-14-19 0-16,34 27 0 0,-13-19 0 15,1-5 0-15,2-3 0 0,1-6 0 0,1-4 0 16,1-8 0-16,-1-3 0 0,-1-8 0 16,-2-3 0-16,-3-2 0 0,0-4 0 0,-3 2 0 15,-1-1 0-15,-1 0 0 0,-3 1 0 0,-1 1 0 16,-1 1 0-16,-3 1 0 0,-1 3 0 0,-1 5 0 15,-3 1 0-15,3 5-45 0,-4 3-13 0,-1 16-19 16,0 0-30-16,0 0-40 0,0 0-59 0,26 9-159 16,-26-9-187-16,13 26 76 0,3 0 463 15</inkml:trace>
  <inkml:trace contextRef="#ctx0" brushRef="#br0" timeOffset="22930.8933">8967 5124 1415 0,'-30'16'245'16,"-9"-15"-168"-16,8 10-21 0,-7-4 33 15,4 9-45-15,-4 1 17 0,2 3-18 0,-1 2-26 16,4 2-17-16,4 2 0 0,5 2 0 0,2-1 0 16,5 2 0-16,2 0 0 0,7 0 0 0,3-2 0 15,5-3 0-15,6-2 0 0,4-4 0 0,7-2 0 16,3-4 0-16,7-6 0 0,7-4 0 15,4-4 0-15,2-6 0 0,0-5 0 0,1-3 0 16,0-6 0-16,-1-2 0 0,-3-4 0 0,-1-1 0 16,-6 1 0-16,-3-1 0 0,-3 1 0 0,-4 0 0 15,-3-1 0-15,-5 1 0 0,-2 1 0 0,-2-1 0 16,-1 2 0-16,-1 2 0 0,-2 5 0 16,-4 19 0-16,0-26 0 0,0 26 0 0,0 0 0 15,-18 0 0-15,18 0 0 0,-27 29 0 16,8-4 0-16,0 5 0 0,2 0 0 0,4 0 0 15,3 2 0-15,4-3 0 0,5-1 0 0,2-2 0 16,6-2 0-16,2-3-7 0,6-2-24 0,2-3 0 16,5-1-4-16,1-8 0 0,8-1-5 0,2-11-7 15,8 3-12-15,-3-14-16 0,10 5-25 0,-13-16-34 16,15 13-17-16,-17-19-18 0,13 13-15 16,-15-13 3-16,6 6 24 0,-13-4 50 0,-2 2 112 15,-5 5 99-15,-8-4 70 0,-9 28 34 0,6-44-37 16,-6 44-9-16,-5-31-43 0,5 31-5 15,0 0-18-15,-20-15-21 0,20 15-15 0,-28 7-15 16,11 1-11-16,0 6-3 0,-2 3-3 0,3 6-11 16,0 4 19-16,4 2-24 0,1 1 18 0,4 3-12 15,2-2-14-15,4 1-4 0,1-4 0 16,5-4 0-16,2-2 0 0,4-5 0 0,-11-17 0 16,27 24 0-16,-27-24 0 0,34 7 0 0,-16-11 0 15,3-4 0-15,2-4 0 0,-1-6 0 0,2-4 0 16,-1-2 0-16,0-4 0 0,0-1 0 0,-1 0 0 15,-1 0 0-15,-4 3 0 0,-1 2 0 0,-3 1 0 16,0 4 0-16,-13 19 0 0,19-28 0 16,-19 28 0-16,0 0 0 0,0 0 0 15,0 0 0-15,0 21 0 0,-9 4 0 0,-4 9 0 16,-4 8 0-16,-2 5 0 0,-2 8 0 0,-3 6 0 16,1 6 0-16,-2 3 0 0,1 3 0 0,-2-1 0 15,2-3 0-15,-1-6 0 16,3-6 0-16,1-10 0 0,2-3 0 0,3-9 0 15,3-1 0-15,5-9 0 0,2-7 0 0,6-18 0 16,0 0 0-16,0 0 0 16,0 0 0-16,-2-18 0 0,7-4 0 0,1-4 0 15,3-5 0-15,-2 0 0 0,2-2 0 0,-1-2 0 16,1-4 0-16,0-2 0 0,2-2 0 0,3-6 0 16,0 0 0-16,7-1 0 0,-2 1 0 0,6 3 0 15,-3 2-6-15,6 9-42 0,-4 0-25 0,7 16-42 16,-10-16-86-16,24 25-232 0,-14-11-156 0,4 0 39 15,9 11 519-15</inkml:trace>
  <inkml:trace contextRef="#ctx0" brushRef="#br0" timeOffset="23251.16">10390 4983 1743 0,'-31'-25'104'16,"31"25"-65"-16,-28-6-2 0,28 6-4 0,-36 4-4 15,16 3-7-15,-3 4-5 0,0 4 0 16,-2 3-11-16,3 1-6 0,0 2 0 0,3 0 0 15,3 1 0-15,5-1 0 0,4-1 0 0,6 0 0 16,3-2 0-16,4-1 0 0,-6-17 0 0,20 26 0 16,-20-26 0-16,24 20 0 0,-24-20 0 0,26 13 0 15,-26-13 0-15,32 6 0 0,-32-6 0 0,33 1 0 16,-33-1 0-16,29 0 0 0,-29 0 0 16,21 5 0-16,-21-5 0 0,0 0 0 0,21 24 0 15,-21-24 0-15,5 35 0 0,-8-10 0 16,-7 4 0-16,-3 6 0 0,-6 1 0 0,-3 1 0 15,-4 1 0-15,1-4 0 0,-3-2 0 0,2-3 0 16,3-1 0-16,4-5 0 0,5-2 0 0,14-21 0 16,-16 28-17-16,16-28-127 0,6 17-223 0,-6-17-298 15,0 0 58-15,14-20 361 0</inkml:trace>
  <inkml:trace contextRef="#ctx0" brushRef="#br0" timeOffset="23844.9145">11547 4702 1022 0,'0'0'227'0,"0"0"-138"0,0 0-17 16,-3-25 6-16,3 25 0 0,0 0 0 0,0 0-8 16,-2-19-9-16,2 19-9 0,0 0-15 0,0 0-7 15,0 0-10-15,0 0-6 0,0 0-2 0,-4 25 0 16,2-1-2-16,1 11 8 0,-3 8-7 16,0 7 7-16,-2 4-9 0,0 3 6 0,-2 4-12 15,-2 0-4-15,0 1 13 0,-1 0-17 0,-1-3 10 16,1-4-5-16,1-5 0 0,2-4-1 0,3-2-19 15,0-7-4-15,6 0-25 0,-2-13-19 16,11 4-54-16,-10-28-64 0,16 31-152 0,-16-31-234 16,17 4 64-16,0-2 350 0</inkml:trace>
  <inkml:trace contextRef="#ctx0" brushRef="#br0" timeOffset="24641.7858">11272 5159 1755 0,'-45'5'153'0,"45"-5"-103"0,0 0-27 16,0 0-11-16,0 0-22 0,0 0 19 0,0 0 4 16,29-6 4-16,-2 0 3 0,7-4-15 15,5-2-5-15,5-2 0 0,2-1 0 16,0 1 0-16,0 0 0 0,-1 3 0 0,-2 3 0 16,-3 1 0-16,-2 4 0 0,-3 2 0 0,-3 5 0 15,-3 2 0-15,-5 3 0 0,-2 4 0 0,-5 1 0 16,-4 5 0-16,-3 4 0 0,-1 4 0 0,-6 1 0 15,-1 2 0-15,-5 0 0 0,-1 2 0 16,-3-1 0-16,-1-1 0 0,-2-1 0 0,-2-3 0 16,0-4 0-16,-1-2 0 0,2-3 0 0,11-17 0 15,-17 23 0-15,17-23 0 0,0 0 0 0,0 0 0 16,0 0 0-16,0 0 0 0,0 0 0 0,0 0 0 16,4-29 0-16,3 8 0 0,4-4 0 0,3-4 0 15,3-1 0-15,1 0 0 0,-1-2 0 16,1 2 0-16,-1 1 0 0,-2 1 0 15,-2 1 0-15,-1 3 0 0,-2 1 0 0,-1 5 0 16,-9 18 0-16,12-24 0 0,-12 24 0 0,0 0 0 16,0 0 0-16,0 0 0 0,0 0 0 0,0 0 0 15,0 0 0-15,23-2 0 0,-23 2 0 0,29 7 0 16,-8-2 0-16,2-1 0 0,6 0 0 0,0 0 0 16,5-3 0-16,3 0 0 0,3-1 0 0,1-2 0 15,4-1 0-15,0 0 0 0,-1-2 0 16,0 0 0-16,-5 0 0 0,-4 0 0 0,-6 0 0 15,-6 2 0-15,-23 3 0 0,26-5 0 0,-26 5 0 16,0 0 0-16,0 0 0 0,0 0 0 16,0 0 0-16,-26-1 0 0,4 4 0 0,-4 5 0 15,-5 1 0-15,-2 3 0 0,-2 4 0 0,-3 2 0 16,2 5 0-16,-2 3 0 0,2 2 0 16,1 2 0-16,0 0 0 0,4 1 0 0,4 1 0 15,5-3 0-15,6-1 0 0,7-3 0 0,5-4 0 16,4-2 0-16,0-19 0 0,16 29 0 0,-16-29 0 15,34 17 0-15,-11-15 0 0,6-4 0 0,5-9 0 16,1-3 0-16,4-8 0 0,3-5 0 0,-1-1 0 16,2-3 0-16,-3-2 0 0,-2 1 0 0,-7 0 0 15,-2 2 0-15,-3 2 0 16,-7 0 0-16,-2 4 0 0,-5 1 0 0,-4 3 0 16,-5 3 0-16,-3 17 0 0,0-26 0 0,0 26 0 15,0 0 0-15,0 0 0 0,-17-12 0 0,17 12 0 16,0 0 0-16,-21 23 0 0,8-4 0 0,0 4 0 15,-2 6 0-15,2 4 0 0,1-1 0 0,2 1 0 16,2-1 0-16,4-3 0 0,3-4 0 0,4 1 0 16,1-6 0-16,6 2 0 0,1-5 0 15,7 1 0-15,1-6-41 0,11 2-24 0,-5-14-30 16,16 9-48-16,-14-26-86 0,24 14-253 0,-11-8-61 16,-2-9 95-16</inkml:trace>
  <inkml:trace contextRef="#ctx0" brushRef="#br0" timeOffset="24954.3144">13166 5052 1422 0,'0'0'296'0,"0"0"-218"0,0 0-28 15,0 0 2-15,0 0-8 0,0 0-9 0,0 0-11 16,-18 0-10-16,18 0-5 0,-6 26-1 0,4-4 5 16,-2 5-11-16,-1 2-2 0,1 2 0 0,-2 2 0 15,-1-1 0-15,1 2 0 0,-1 0 0 0,1-1 0 16,0-3 0-16,3-2 0 0,2-4 0 15,1-2 0-15,4-4 0 0,-4-18 0 16,11 24 0-16,-11-24 0 0,18 10 0 0,-18-10 0 16,30-8 0-16,-10-2 0 0,1-10 0 0,3-5 0 15,1-5 0-15,3-6 0 0,-1 1 0 0,0-2 0 16,-2-1 0-16,-1 1 0 0,-5-1 0 0,-1 3 0 16,-3 0 0-16,-3 3 0 0,-1 1 0 0,-5 4 0 15,-1 4 0-15,-4 0 0 0,0 6 0 16,-2 0 0-16,1 17-46 0,0 0-28 0,0 0-64 15,-1-17-101-15,1 17-328 0,17 14-22 0,-17-14 196 16</inkml:trace>
  <inkml:trace contextRef="#ctx0" brushRef="#br0" timeOffset="25376.1941">13660 5206 1740 0,'-30'20'107'15,"30"-20"-46"-15,0 0-13 0,0 0-2 0,-10 17-12 16,10-17-23-16,0 0-11 0,0 0 0 0,0 0 0 16,26 7 0-16,-26-7 0 0,35-6 0 0,-12 0 0 15,4-3 0-15,0 0 0 0,1-1 0 16,0-1 0-16,-3 1 0 0,-2-2 0 0,-1 3 0 16,-5-1 0-16,0 1 0 0,-17 9 0 15,20-15 0-15,-20 15 0 0,0 0 0 0,12-24 0 16,-12 24 0-16,-5-20 0 0,5 20 0 0,-12-23 0 15,12 23 0-15,-17-22 0 0,17 22 0 0,-22-19 0 16,22 19 0-16,-24-11 0 0,24 11 0 0,-30 5 0 16,13 4 0-16,-3 6 0 0,-2 8 0 15,0 6 0-15,-1 6 0 0,-1 4 0 0,2 2 0 16,5-1 0-16,1 0 0 0,7-4 0 0,4-2 0 16,5-4 0-16,5-2 0 0,4-5 0 0,5-2 0 15,3-4 0-15,8-6 0 0,5-5 0 0,5-6 0 16,8-6 0-16,6-8 0 0,5-5 0 0,2-7 0 15,6-1 0-15,-3-8 0 16,5 0-32-16,-5-9-41 0,4 4-19 0,-10-13-21 16,9 12-52-16,-20-21-24 0,18 21-86 0,-27-17-83 15,5-1-64-15,5 9 95 0,-26-19 327 0</inkml:trace>
  <inkml:trace contextRef="#ctx0" brushRef="#br0" timeOffset="25532.4482">14695 4570 1120 0,'-18'-47'276'0,"18"47"-55"0,-16-40-77 0,16 40-29 15,-28-10-26-15,11 15-34 0,-5 4-28 0,-1 8-27 16,-2 4 0-16,2 11 0 0,-2 3 0 15,3 6 0-15,3 4 0 0,0 2 0 0,2 5 0 16,2 2 0-16,2 2 0 0,-1-2 0 0,2 1 0 16,1-2 0-16,1 3 0 0,3-5 0 15,5-2 0-15,-1-4 0 0,7-4 0 0,0-6 0 0,8 1-17 16,-4-11-75-16,14 7-78 0,-22-32-163 16,28 17-282-16,-2-12 34 0,0-14 343 0</inkml:trace>
  <inkml:trace contextRef="#ctx0" brushRef="#br0" timeOffset="25813.6834">14841 4972 1825 0,'-34'-1'114'0,"11"4"-68"0,-2 2-10 16,2 5-10-16,-1 2-26 0,4 1 0 16,2 3 0-16,18-16 0 0,-22 31 0 15,22-31 0-15,0 32 0 0,0-32 0 0,19 30 0 16,-2-16 0-16,6-4 0 0,6 1 0 0,3-7 0 15,3-2 0-15,3-2 0 0,-2-1 0 0,-1 0 0 16,-4-2 0-16,-7 3 0 0,-4 0 0 0,-20 0 0 16,18 5 0-16,-18-5 0 0,0 0 0 0,-6 24 0 15,-5-4 0-15,-5 6 0 0,-8 6 0 16,-6 1 0-16,-6 3 0 0,0-1 0 0,-2 0 0 16,3-1 0-16,2-3 0 0,4-1 0 0,2-4 0 15,9-1 0-15,2-7 0 0,11 0 0 0,5-18-139 16,10 26-219-16,-10-26-299 0,24-6 48 0,-2-2 326 15</inkml:trace>
  <inkml:trace contextRef="#ctx0" brushRef="#br0" timeOffset="26551.8591">16245 5231 990 0,'26'-26'186'0,"-21"3"-98"0,5 5-12 0,-5-9-47 16,3 8 10-16,-8-5-14 0,3 7 17 0,-10-5 13 15,7 22-4-15,-22-29 3 0,22 29-5 0,-38-17-1 16,15 15-5-16,-6 1-1 0,1 7-6 16,-4 2-1-16,1 7-2 0,-4 0-1 0,1 7 2 15,-2 2-3-15,2 7-13 0,-4 0-7 0,3 4-11 16,0 1 0-16,-1 2 0 0,6-2 0 0,3-2 0 15,5-6 0-15,9-6 0 0,13-22 0 0,-9 29 0 16,9-29 0-16,16 21 0 0,-16-21 0 0,38 12 0 16,-9-13 0-16,9-4 0 0,8-4 0 0,3-8 0 15,5-3 0-15,1-3 0 0,0-3 0 16,0-1 0-16,-6-1 0 0,-1 2 0 0,-9 0 0 16,-4 3 0-16,-7 3 0 0,-6 1 0 0,-5 3 0 15,-17 16 0-15,16-26 0 0,-16 26 0 0,1-17 0 16,-1 17 0-16,0 0 0 0,0 0 0 0,-22-15 0 15,22 15 0-15,-22 6 0 0,22-6 0 0,-24 22 0 16,9-3 0-16,2 6 0 0,-2 7 0 16,1 2 0-16,0 2 0 0,2 0 0 0,4 0 0 15,2 0 0-15,2-3 0 0,5-1 0 16,2-6 0-16,5-1 0 0,-8-25 0 0,32 31 0 16,-13-22-22-16,9-2-35 0,-4-10-9 0,11 2-32 15,-10-19-49-15,24 17-139 0,-19-22-288 0,9-1 41 16,1 3 270-16</inkml:trace>
  <inkml:trace contextRef="#ctx0" brushRef="#br0" timeOffset="26912.8567">16777 5105 1471 0,'-26'-3'337'0,"26"3"-267"16,-28 18-33-16,28-18-18 0,-28 29 26 0,16-8-30 16,-5 0 18-16,3 3-13 0,1 1-20 15,1 2 0-15,3-2 0 0,3 1 0 0,0-2 0 16,1 0 0-16,1-2 0 0,2-2 0 15,1-3 0-15,1 0 0 0,0-17 0 0,3 21 0 16,-3-21 0-16,0 0 0 0,0 0 0 0,21 11 0 16,-21-11 0-16,23-12 0 0,-23 12 0 0,35-32 0 15,-13 9 0-15,1-1 0 0,-1-3 0 0,-1 1 0 16,0 0 0-16,-2 0 0 0,-2 4 0 0,0 1 0 16,-2 3 0-16,-15 18 0 0,24-30 0 15,-24 30 0-15,17-17 0 0,-17 17 0 0,0 0 0 16,0 0 0-16,0 0 0 0,0 0 0 0,20 10 0 15,-20-10 0-15,9 24 0 0,-4-7 0 16,0 1 0-16,0 4 0 0,0 1 0 0,-2 1 0 0,2 1 0 16,-1 0 0-16,1 0 0 0,-3-2 0 0,6 1 0 15,-4-3-5-15,6-1-39 0,-10-20-12 0,27 29-36 16,-27-29-33-16,40 14-79 16,-33-34-136-16,23 10-205 0,2-5 38 0,-6-18 379 15</inkml:trace>
  <inkml:trace contextRef="#ctx0" brushRef="#br0" timeOffset="27117.9394">17674 4524 1266 0,'-20'44'407'0,"-9"-22"-340"0,7 14-16 16,-5 1-14-16,3 10 7 0,0 4-16 0,1 7 3 15,-2 2-13-15,3 2 12 0,3-1-9 0,3 1-9 16,3-2 8-16,3-3-22 0,4-4 10 15,2-6-5-15,7-3-15 0,2-8 0 0,3-2-23 32,-1-7-10-32,6 2-29 0,-9-12-26 15,15 8-68-15,-19-25-116 0,0 0-277 0,0 0 28 0,18-7 317 16</inkml:trace>
  <inkml:trace contextRef="#ctx0" brushRef="#br0" timeOffset="27421.0286">17303 5054 1831 0,'17'1'124'16,"-17"-1"-94"-16,0 0-18 0,0 0 0 15,0 0 9-15,0 0-4 0,20-1-17 0,-3 0 0 16,5-2 0-16,4 2 0 0,2 0 0 0,1 0 0 16,0 1 0-16,-1 1 0 0,-1 1 0 0,-3 2 0 15,-2 1 0-15,-1 1 0 0,-21-6 0 0,28 17 0 16,-28-17 0-16,21 23 0 0,-21-23 0 15,14 28 0-15,-9-10 0 0,-4 2 0 0,0 4 0 16,-3 1 0-16,0-1 0 0,-2 2 0 0,-3 0 0 16,-1 2 0-16,-1-2 0 0,-1 0 0 0,0-2 0 15,2-4 0-15,0 0 0 0,3-2 0 0,5-18 0 16,-6 28 0-16,6-28 0 0,0 0-24 0,0 0-45 16,17 15-42-16,-14-35-71 0,26 17-198 0,-13-22-213 15,3-2 47-15,6 7 405 0</inkml:trace>
  <inkml:trace contextRef="#ctx0" brushRef="#br0" timeOffset="27539.1891">17753 4811 1660 0,'-31'-19'109'0,"31"19"-60"0,-31-17-18 16,31 17-11-16,-21-5-7 0,21 5-11 0,0 0-13 16,-21 3-25-16,21-3-48 0,0 0-80 15,15 21-279-15,-15-21-125 0,17 17 38 0,-1 2 483 16</inkml:trace>
  <inkml:trace contextRef="#ctx0" brushRef="#br0" timeOffset="27759.782">18000 5316 1388 0,'0'0'168'0,"0"0"-174"0,0 0 1 16,0 0 22-16,19 8 15 0,-19-8 2 15,22-14-11-15,-22 14-12 0,28-21-21 0,-7 10-19 16,-4-7-50-16,14 15-104 0,-19-14-205 0,12 4-145 16,5 7 94-16,-15-16 439 0</inkml:trace>
  <inkml:trace contextRef="#ctx0" brushRef="#br0" timeOffset="28291.1706">18947 5199 933 0,'0'0'344'0,"-24"-11"-240"0,24 11-38 16,-14-26-2-16,14 26 21 0,-19-26-34 16,19 26 28-16,-25-22-40 0,25 22 5 0,-32-18 1 15,15 13-5-15,-5 2 0 0,0 4-2 0,-4 4 0 16,3 5-6-16,-5 4-27 0,3 7-5 0,-1 4 0 15,1 5 0-15,0 4 0 0,3 1 0 0,2 0 0 16,4-1 0-16,6-5 0 0,4-2 0 16,7-4 0-16,7-2 0 0,5-2 0 0,6-4 0 15,9-4 0-15,5-6 0 0,11-5 0 16,3-10 0-16,8-3 0 0,4-10-35 0,4 1-32 16,-2-12-49-16,13 15-66 0,-23-29-128 0,11 15-280 15,-5-4 65-15,-7-9 304 0</inkml:trace>
  <inkml:trace contextRef="#ctx0" brushRef="#br0" timeOffset="28494.2504">19359 4646 1490 0,'-13'27'390'0,"-5"-15"-352"0,4 5-15 0,2 1-8 16,1 8 5-16,-2 1-5 0,2 8 2 0,-3 4-7 15,1 2 7-15,1 5-9 0,0 3-4 0,0 1-4 16,1 5 0-16,1-3 0 0,1 0 0 0,5-4 0 15,1-3 0-15,6-4-1 0,1-5-15 16,9-3-21-16,-1-8-9 0,10 1-25 0,-4-14-23 16,13 7-34-16,-10-22-36 0,23 15-54 0,-21-28-55 15,18 9-91-15,0-3-64 0,-17-20 222 0</inkml:trace>
  <inkml:trace contextRef="#ctx0" brushRef="#br0" timeOffset="28759.966">19633 5174 1085 0,'0'0'264'0,"-11"-41"-114"16,11 41-25-16,-23-29-34 0,23 29-4 15,-29-17-13-15,29 17-20 0,-36-5-9 0,19 6-9 16,-3 5-6-16,-1 5-24 0,2 2-6 0,-2 5 0 16,3 3 0-16,1 4 0 0,0 2 0 0,3 2 0 15,2 1 0-15,1 0 0 0,5-1 0 0,4-2 0 16,2-4 0-16,4-2 0 0,6-4 0 0,2 1 0 16,-12-18 0-16,33 23 0 0,-15-16 0 0,2-6 0 15,2-3 0-15,1-6 0 0,1-2 0 16,2-6 0-16,-2-2 0 0,-1-5 0 0,-2 0 0 15,-2-4 0-15,0 2 0 0,-5-3 0 16,-2 1 0-16,-2-1 0 0,-1 1 0 0,-6 0 0 16,0 2 0-16,-6 0-14 0,0 6-41 0,-6-4-24 15,9 23-47-15,-19-34-66 0,19 34-137 0,0 0-249 16,0 0 77-16,0 0 329 0</inkml:trace>
  <inkml:trace contextRef="#ctx0" brushRef="#br0" timeOffset="29025.5213">20223 5026 1647 0,'-42'-8'144'0,"22"6"-87"0,-10-4-15 16,6 6-1-16,-7-1 4 0,3 4-7 0,-4 0-5 15,3 6-33-15,-2 0 0 0,3 5 0 0,0 1 0 16,4 4 0-16,2 2 0 0,2 5 0 0,2 2 0 15,8 1 0-15,1 1 0 0,7-4 0 0,4 0 0 16,4-3 0-16,6-4 0 0,5-2 0 0,6-4 0 16,4-5 0-16,8-4 0 0,1-5 0 15,5-2 0-15,2-8 0 0,4-1-34 0,-7-10-64 16,10 10-64-16,-22-27-145 0,10 17-307 0,-2-4 59 16,-5-8 279-16</inkml:trace>
  <inkml:trace contextRef="#ctx0" brushRef="#br0" timeOffset="29228.6579">20491 4640 1498 0,'-6'17'227'15,"6"-17"-153"-15,-22 28-15 0,9-7-10 0,3 6 2 16,-2 5-13-16,0 8 2 0,1 2-29 0,-1 5-11 16,0 2 0-16,2 0 0 0,-3 0 0 0,2 0 0 15,-1-2 0-15,2 1 0 0,0-5 0 0,4-4 0 16,4-2 0-16,-2-5 0 0,8-3 0 15,-2-9-30-15,8 2-37 0,-10-22-47 16,29 23-69-16,-29-23-102 0,30-18-298 0,-5 8 50 16,-2-13 282-16</inkml:trace>
  <inkml:trace contextRef="#ctx0" brushRef="#br0" timeOffset="29431.7898">20596 5018 1648 0,'-36'-3'239'0,"10"13"-150"0,-6-2-33 15,6 6-41-15,-4 0-15 0,6 3 0 0,2-1 0 16,4-2 0-16,18-14 0 0,-21 29 0 0,21-29 0 16,0 31 0-16,0-31 0 0,20 30 0 0,-20-30 0 15,36 28 0-15,-13-19 0 0,4-1 0 16,1-1 0-16,-1-1 0 0,0 0 0 16,-2 0 0-16,1-1 0 0,-3-2 0 0,1 0 0 15,0-3 0-15,3 2 0 0,-1-5 0 0,3 8-48 16,-13-26-227-16,15 20-395 0,-9-11 39 0,4-2 209 15</inkml:trace>
  <inkml:trace contextRef="#ctx0" brushRef="#br0" timeOffset="30275.6004">20927 4962 1415 0,'0'0'116'0,"0"0"-48"0,0 0-21 0,-24-4-4 16,24 4-5-16,0 0-10 0,-24 23-2 16,24-23-3-16,-21 35 6 0,6-15 1 0,3 4 6 15,-3-1-2-15,5 4-12 0,-3-4 21 16,3 3-29-16,-2-3 18 0,1 1-29 0,5-1-3 15,1-1 0-15,4-1 0 0,3-3 0 0,5 0 0 16,-7-18 0-16,19 29 0 0,-19-29 0 0,32 18 0 16,-13-12 0-16,2-6 0 0,3-1 0 0,-1-4 0 15,2-2 0-15,-1-4 0 0,-1-1 0 0,0-5 0 16,-1-2 0-16,-3-2 0 0,1-2 0 16,-2 2 0-16,-1-1 0 0,-3 0 0 0,-2 0 0 15,-4 1-9-15,-1 3 16 0,-7 18-8 16,11-26-2-16,-11 26 4 0,0 0-1 0,0 0 3 15,0 0-1-15,0 0-2 0,0 0 0 0,0 0 0 16,0 0 0-16,0 0 0 0,-2 36-2 0,0-11 4 16,0 4-2-16,0 2 0 0,2-1 0 0,1 0 0 15,2-1 0-15,3-2 0 0,0-2 0 16,3-4 0-16,-9-21 0 0,24 29 0 0,-24-29 0 16,31 14 0-16,-11-13 0 0,0-4 0 0,6-6 0 15,-1-5 0-15,3-6 0 0,-1-1 0 0,-3-5 0 16,0-2 0-16,-5-1 0 0,-3-1 0 0,0-1 0 15,-5 1 0-15,-2-1 0 0,-3 2 0 0,-3 4 0 16,-3 1 0-16,-4 2 0 0,-1 5 0 16,-1 0 0-16,6 17 0 0,-13-24-30 15,13 24-23-15,0 0-10 0,0 0-24 0,0 0-39 16,0 0-87-16,0 0-130 0,0 0-185 0,0 0 29 16,24 2 395-16</inkml:trace>
  <inkml:trace contextRef="#ctx0" brushRef="#br0" timeOffset="30463.0872">21839 4929 1836 0,'0'0'77'0,"-28"12"-43"0,28-12-4 0,-30 26 1 16,16-7-2-16,1 2-19 0,-3 7-10 16,1 1 0-16,1 3 0 0,-1 1 0 0,3 2 0 15,2 0 0-15,3-1 0 0,2 0 0 0,4-4 0 16,2-3 0-16,4-4 0 0,2-2 0 15,-7-21 0-15,23 29 0 0,-23-29-14 0,32 16-44 16,-32-16-31-16,44 5-68 0,-32-28-172 0,18 11-272 16,-2-7 41-16,-2-13 322 0</inkml:trace>
  <inkml:trace contextRef="#ctx0" brushRef="#br0" timeOffset="30603.7995">21912 4760 1821 0,'-22'0'56'0,"22"0"-45"0,-23-1-14 0,23 1-14 16,0 0-22-16,0 0-26 0,0 0-31 0,36 8-64 16,-36-8-148-16,44-8-229 0,-9 15 35 0,-4-10 342 15</inkml:trace>
  <inkml:trace contextRef="#ctx0" brushRef="#br0" timeOffset="30916.3006">22424 4920 1655 0,'-37'3'125'0,"14"7"-72"15,-8-3-21-15,0 5 3 0,-8 0-3 0,4 5 1 16,-7 0-4-16,0 4 1 0,2-1-7 16,4 3-23-16,4 0 0 0,5 0 0 0,5 0 0 15,8 2 0-15,6-5 0 0,7 2 0 16,7-4 0-16,-6-18 0 0,31 30 0 0,-6-18 0 16,4-3 0-16,8-4 0 0,5-3 0 0,2-3 0 15,1-3 0-15,-2-1 0 0,-6-1 0 0,0 2 0 16,-8-1 0-16,-6 2 0 0,-6 3 0 0,-17 0 0 15,0 0 0-15,0 0 0 0,0 0 0 0,0 0 0 16,0 0 0-16,-9 32 0 0,-11-14 0 16,-4 2 0-16,-4 2 0 0,-1 0 0 0,-2 0 0 15,3 2 0-15,0 0 0 0,0-1 0 16,4 0 0-16,1-5 0 0,7 0 0 0,16-18 0 16,-18 27-22-16,18-27-62 0,6 18-55 0,-6-18-84 15,30-8-375-15,-10 0 13 0,7-5 190 0</inkml:trace>
  <inkml:trace contextRef="#ctx0" brushRef="#br0" timeOffset="31303.4721">22635 5134 1396 0,'0'0'310'16,"0"0"-262"-16,0 0-28 0,0 0-11 0,28 7 29 15,-4-6-1-15,-1-6-2 0,8 3 11 0,0-5-16 16,4 1-6-16,0-3-4 0,-4 1-8 0,-3-1-3 16,-3 0-3-16,-5 0 1 0,-2-1-7 0,-18 10 0 15,21-20 0-15,-21 20 0 0,8-22 0 0,-8 22 0 16,0-28 0-16,0 28 0 0,-10-30 0 0,10 30 0 16,-19-29 0-16,19 29 0 0,-24-24 0 0,24 24 0 15,-30-17 0-15,30 17 0 0,-34-6 0 16,15 8 0-16,-3 7 0 0,-2 4 0 0,-4 6 0 15,-2 6 0-15,-1 2 0 0,-2 6 0 0,1 2 0 0,2 1 0 16,3 1 0-16,5-3 0 0,8-4 0 0,5-4 0 16,8-3 0-16,6-2 0 0,5-2 0 15,8-3 0-15,9-4 0 0,9-5 0 16,9-4 0-16,7-4 0 0,4-5 0 0,5 1 0 16,-3-5-5-16,8 10-108 0,-15-18-105 0,25 17-420 15,-20-5 34-15,1 2 136 0</inkml:trace>
  <inkml:trace contextRef="#ctx0" brushRef="#br0" timeOffset="31431.2505">23543 5387 1644 0,'-42'-11'403'0,"25"8"-403"0,17 3 0 0,-19-8 0 16,19 8 0-16,0 0 0 0,-7-23 0 0,7 23 0 15,3-27 0-15,-3 27 0 0,11-26 0 0,-11 26 0 16,20-14-174-16,-20 14-386 0,0 0-98 0,17-12 52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16:28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2397 837 1239 0,'2'-27'92'15,"-23"-4"-44"-15,4 3-27 0,-6-2 15 0,1 6 15 16,-7 1-10-16,4-4 8 0,-9 5-34 0,0 0-4 16,-5 7-5-16,-3 9-3 0,2 7-3 15,0 16 5-15,1 3 14 0,1 9 8 16,1 4 10-16,4 6-12 0,3 10 1 0,5 6-11 16,6 9-6-16,4 1 10 0,5 4-22 0,7 6 15 15,6 4-6-15,6 1-16 0,6-1 13 0,0 0-17 16,2-5-3-16,2 3 15 0,-2-4-22 0,-2-6 9 15,2 0-16-15,-3-13 8 0,2 0 13 0,-7-11-37 16,6 4 9-16,-11-18-53 0,9 10-63 16,-13-39-74-16,0 0-277 0,4 31 42 0,-4-31 324 15</inkml:trace>
  <inkml:trace contextRef="#ctx0" brushRef="#br0" timeOffset="781.2993">1524 1541 1294 0,'0'0'295'0,"-30"8"-234"16,30-8-27-16,0 0-25 0,0 0-9 0,0 0-2 16,0 0 0-16,23-5 2 0,2-1 1 0,6-3 2 15,10-5-1-15,6-4 5 0,9-4-7 0,6-3 5 16,5-4-8-16,3 0 4 0,-3 0-6 0,3 4 6 16,-5 4-6-16,-3 2-4 0,-3 3-9 0,-5 5 1 15,-5 0-4-15,-4 9-1 0,-7-1 6 16,-7 6 3-16,-6 2 1 0,-6 2 10 15,-19-7 2-15,22 20-3 0,-22-20 4 0,8 28-2 16,-10-10 5-16,-4 5-2 0,-5 2 4 0,-5 5-7 16,-1 4 19-16,-7-2 2 0,1 5 15 0,-6-4-4 15,2 4-3-15,0 3-18 0,4 3 16 0,0-2-9 16,6 2 12-16,1-14-8 0,6 0-7 0,7-6-13 16,3-5 2-16,5-1-8 0,-5-17 8 15,19 18-2-15,-19-18 0 0,38 7-1 0,-13-7-2 16,4-6 1-16,4-7-2 0,0-7 5 0,1-6-6 15,3-6 3-15,-3-6-13 0,1-6 2 0,-3-4-16 16,-3 1 7-16,-7-3-10 0,-3 6 13 0,-6 1-4 16,-4-1 17-16,-5 4-4 0,-4 1 14 15,-5 1-8-15,-5 3 10 0,-2 5-8 0,-5 4-5 16,-1 8 42-16,-4 6-30 0,0 6 40 16,-5 5-16-16,3 3-11 0,-3 7 4 0,4 3-21 15,2 1 27-15,21-13-29 0,-27 24 21 0,27-24-14 16,0 0-6-16,-3 23 0 0,3-23-4 0,28 15 2 15,-3-12 0-15,9 0 2 0,9-4 2 0,3-2 1 16,5-2 2-16,2 1 0 0,1-2-1 0,0 1-8 16,-3 2-2-16,-1 2-1 0,-8 3 0 15,-2 2 7-15,-7 2-3 0,-7 3 4 0,-6 3-3 16,-20-12 3-16,28 35-2 0,-19-7 4 0,-5 4-6 16,-4 8 5-16,-7 5-7 0,-3 3 8 15,-6 1-9-15,-3 1 9 0,-2 2-9 0,-1-2 8 16,0-4-6-16,1-6 7 0,3-9-7 0,3-5 5 15,6-7-6-15,9-19 5 0,0 0-3 0,0 0 1 16,0 0 2-16,0 0 2 0,0 0 13 16,29-30 0-16,-10-2 9 0,6-5-8 0,1-10 2 15,1-3-7-15,-1-3 7 0,-1 0-8 0,-2 1 7 16,-1-3-10-16,-2 5-5 0,-2-1-3 0,-2 6 0 16,-4 4 0-16,-2 9 0 0,-3 7 0 0,-2 7 0 15,-5 18 0-15,2-19 0 0,-2 19 0 0,0 0 0 16,0 0 0-16,0 0 0 0,0 0 0 15,0 0 0-15,0 0 0 0,0 0-6 16,0 0-47-16,18 9 15 0,-18-9-20 0,38 15 18 16,-14-12-15-16,9 5 2 0,0-8-10 0,12 3-10 15,-5-8 12-15,14 5-64 0,-12-14-11 0,15 10-68 16,-18-11-21-16,10 8 7 0,-13 1 7 0,-4-1-10 16,2 8 20-16,-16-3 196 0</inkml:trace>
  <inkml:trace contextRef="#ctx0" brushRef="#br0" timeOffset="1296.9554">3905 1194 644 0,'0'0'178'0,"-16"29"-43"0,16-29-26 0,-23 34-35 15,3-18 23-15,8 9-29 0,-12-6 6 0,9 9-5 16,-8 0-27-16,6 4 2 0,-4-1-14 16,4 6 0-16,-2-4 5 0,6 3 10 0,-4-3-11 15,6-1 10-15,0 1-29 0,2 3 5 0,2-4-5 16,3-1 2-16,2-10-3 0,2-21-6 0,1 27-9 16,-1-27 0-16,0 0-2 0,0 0 2 15,26 16-1-15,-26-16 1 0,26-18 3 0,-9-3-5 16,3-8 8-16,0-8-9 0,1-4 7 0,0-1-6 15,-2-1 8-15,0 3-8 0,-4 3 8 0,-1-2-9 16,-2 2 8-16,-4 2-7 0,1 1 7 0,-3 5-5 16,-1 6 6-16,-2 6-3 0,-3 17 12 0,0-17 0 15,0 17 5-15,0 0 0 0,0 0-10 0,0 0-4 16,0 0-6-16,0 0 0 0,-1 19 0 16,1-19 0-16,4 29-2 0,-2-11 4 15,-2-18-4-15,12 28 5 0,-12-28-3 0,20 24 1 16,-20-24-1-16,28 21 1 0,-11-14-2 0,2-2 2 15,2-4 3-15,1 0 1 0,1-2 1 0,0-1 4 16,-1-4-1-16,-1 0 4 0,-2-4-1 0,-2-2 1 16,0-1-1-16,0-2-4 0,-17 15 1 15,31-30-8-15,-31 30 6 0,26-30-5 0,-13 11 2 16,-13 19-3-16,25-32-8 0,-25 32 21 0,26-32-17 16,-26 32 20-16,20-23-17 0,-20 23 4 0,0 0-5 15,0 0 4-15,0 0 3 0,0 0-5 0,0 0 4 16,10 21-19-16,-11 2 19 0,-2 6-20 0,-1 4 17 15,-4 2 2-15,-3 2-5 0,2-1 5 16,-1 0-7-16,3 0 5 0,0-4-6 16,4 1 6-16,3-4-13 0,1-1-2 0,6-4-16 15,1-2-9-15,5 1-15 0,-13-23-13 0,38 28-43 16,-38-28-38-16,56 1-88 0,-37-23-157 0,15 2-124 16,6 9 124-16,-13-26 393 0</inkml:trace>
  <inkml:trace contextRef="#ctx0" brushRef="#br0" timeOffset="1640.7004">4761 1264 1557 0,'-18'5'73'0,"18"-5"-33"0,-31 26-11 15,18-6 10-15,-5-1-9 0,2 8 7 0,-4 0-8 16,3 5 5-16,1-1-14 0,4 4 5 0,3-3-15 16,4 2 4-16,4-4-11 0,2-4 1 0,4-3-3 15,3-2 0-15,3-2-4 0,4-2 5 16,2-3-5-16,1-8 4 0,4-4-2 0,0-4 1 15,3-9 2-15,1-5-2 0,1-7 9 0,1-4-3 16,-2 1 5-16,2-6-4 0,-3 0 4 0,-1-2-4 16,-5-1 4-16,1 0-3 0,-3 0 1 0,-3 0-7 15,-3 0 5-15,-1 2-8 0,-3 3-5 0,-2 8 6 16,-1 3-8-16,-4 19 25 0,0-19-4 0,0 19-13 16,0 0 0-16,0 0 0 15,0 0 0-15,-20 33 0 0,11-5 0 0,-2 6 0 16,-1 3 0-16,2 3 0 0,1-4 0 0,4 2 0 15,5-7 0-15,4 0 0 0,5-2 0 0,-1-5-16 16,7 0-21-16,-1-7-9 0,9-3 1 0,4-9-8 16,11-2-17-16,-3-20-44 0,17 7-80 0,-17-31-136 15,8 5-231-15,7-1 59 0,-12-15 424 0</inkml:trace>
  <inkml:trace contextRef="#ctx0" brushRef="#br0" timeOffset="1812.5871">5551 749 1572 0,'-9'25'157'16,"-21"8"-90"-16,7 13-51 0,-3 2 30 0,2 4 7 16,-2 4-16-16,5 2 8 0,-1 2-24 15,8 2-13-15,3-2 8 0,3-3-21 0,7-4 10 16,2 1-17-16,7-6-9 0,1-2-4 0,7-1-35 16,-4-15-24-16,14 18-131 0,-20-31-167 0,33 28 64 15,-16-9-233-15,9-26 182 0,20 18 369 0</inkml:trace>
  <inkml:trace contextRef="#ctx0" brushRef="#br0" timeOffset="2234.4897">6131 1249 1103 0,'-29'-17'88'0,"29"17"-25"16,-23-14 32-16,23 14 20 0,-28-4-33 0,28 4-8 15,-38 6 1-15,17 4-28 0,-7 0 23 0,2 5-20 16,-4 3-12-16,2 8 3 0,-3 0-17 0,2 7 4 16,2 0-15-16,4 3 6 0,0-1-10 15,6-1 4-15,5-6-13 0,6-4 0 16,7-3 0-16,6-3 0 0,-7-18 0 0,33 30 0 15,-10-20 0-15,4-7 0 0,2-2 0 0,4-5 0 16,1-5 0-16,1-4 0 0,1-5 0 0,-3-3 0 16,-3-2 0-16,-3 0 0 0,-5 0 0 0,-2-1 0 15,-3 0 0-15,-2 1 0 0,-3-3 0 0,-3 3 0 16,-2 3 0-16,-1 2 0 0,-6 18 0 0,5-21 0 16,-5 21 0-16,0 0 0 0,0 0 0 15,0 0 0-15,0 0 0 0,0 0 0 0,-15 33 0 16,7-4 0-16,-3 4 0 0,-3 5-1 15,2 0-37-15,0-3-16 0,7 5-42 0,-5-15-62 16,24 26-146-16,-21-28-145 0,20 7-115 0,9 5 182 16,-22-35 382-16</inkml:trace>
  <inkml:trace contextRef="#ctx0" brushRef="#br0" timeOffset="2703.2308">7508 1214 1604 0,'0'0'79'0,"-32"-16"-49"0,32 16-9 16,-29-2 8-16,29 2-9 0,-33 10-7 0,16-4-23 15,-2 5 29-15,-3 1-30 0,0 1 41 0,4 5-8 16,0-1-7-16,3 1 5 0,3 0-18 16,1-1 5-16,2 0-6 0,9-17 2 0,-8 28-2 15,8-28-1-15,7 22 0 0,-7-22 0 0,22 14 0 16,-22-14 3-16,38 10-2 0,-11-9 1 0,2-2 0 15,4 0 0-15,-2 0 0 0,3-2-1 16,-3 3 1-16,-5 1 2 0,-5 1 2 0,-4 1 2 16,-17-3 0-16,21 10 3 0,-21-10-4 0,8 17 3 15,-8-17-6-15,2 28 1 0,-7-10-4 0,-1 1 0 16,-4 2-2-16,-2-1 4 0,12-20-3 0,-26 32-3 16,26-32-13-16,-20 20-9 0,20-20-21 0,0 0-20 15,0 0-45-15,0 0-56 0,0 0-119 16,12-18-282-16,2-8 47 0,14 5 354 0</inkml:trace>
  <inkml:trace contextRef="#ctx0" brushRef="#br0" timeOffset="3078.273">8072 588 1580 0,'-23'45'330'0,"1"-18"-299"0,2 2-26 16,3 5 5-16,0-1 18 0,1 7-8 0,-1 0 9 15,0 4-15-15,1 2-14 0,3 3 0 0,0-1 0 16,4 4 0-16,-1 1 0 0,0 2 0 16,2-1 0-16,0-2 0 0,0-1 0 0,1-1 0 15,2-7 0-15,1-1 0 0,3-8 0 0,1-3 0 16,4-6 0-16,0-5 0 0,4-1 0 16,-8-19 0-16,16 20 0 0,-16-20 0 0,17 6 0 15,-17-6 0-15,21-8 0 0,-21 8 0 0,33-27 0 16,-14 4 0-16,-1-3 0 0,1-3 0 0,-2-2 0 15,1 1 0-15,0 0 0 0,-3 1 0 0,0 2 0 16,-3 3 0-16,-1 7 0 0,-11 17 0 0,16-23 0 16,-16 23 0-16,0 0 0 0,0 0 0 15,0 0 0-15,0 0 0 0,6 19 0 0,-6 3 0 16,1 4 0-16,-2 4 0 0,1 0-4 0,-3-1-16 16,6 1-13-16,-2-5-3 0,8-1-15 15,-2-5-9-15,11 5-28 0,-18-24-28 0,40 39-63 16,-40-39-106-16,38 7-266 0,-9 3 31 0,-9-19 417 15</inkml:trace>
  <inkml:trace contextRef="#ctx0" brushRef="#br0" timeOffset="3453.2567">8329 1344 1499 0,'-2'17'227'0,"2"-17"-200"0,-19 14-8 16,19-14 2-16,0 0 4 0,-7 25-9 15,7-25 0-15,0 0-5 0,17 22 0 16,-17-22 1-16,34 11 5 0,-11-12-1 0,4-2-5 16,5 0-4-16,2-6-4 0,2-2 0 0,2 1 3 15,-1-9 1-15,4 1-4 0,-6 1 3 0,-3-2-8 16,-6 5 5-16,-7-1-3 0,-19 15 8 0,20-28 2 16,-20 28 2-16,5-26-2 0,-5 26-2 0,-8-32 18 15,8 32-24-15,-25-30 5 0,7 19-7 16,-3 0 0-16,-1 6 0 0,-2 3 0 0,0 4 0 15,-2 6 0-15,-1 1 0 0,1 7-23 0,-2 3 26 16,0 6-21-16,2 2 18 0,2 2 3 0,3 0-6 16,4 3 4-16,4-3-5 0,4-3 6 15,4 0-3-15,5-6 1 0,5 0-2 0,-5-20 1 16,22 30-3-16,-4-17 0 0,7-3-4 0,4-6-8 16,7-4-17-16,1-8-19 0,9 1-26 15,-6-11-50-15,15 13-58 0,-20-21-111 0,10 11-279 16,1 4 65-16,-10-13 401 0</inkml:trace>
  <inkml:trace contextRef="#ctx0" brushRef="#br0" timeOffset="3797.0403">8876 1332 1344 0,'0'16'304'16,"0"-16"-269"-16,-16 17-13 0,16-17-2 15,-4 17 1-15,4-17-6 0,0 0 4 0,0 0-1 16,31 21 5-16,-9-20 0 0,6-3 1 0,1-4-3 15,5 0-5-15,-1-4-4 0,2 0-4 0,1 1-3 16,-4-2-2-16,1-1 0 0,-2-2 4 0,-5 1 1 16,-4-2-1-16,-22 15 2 0,26-23-7 15,-26 23 2-15,4-23-3 0,-4 23 1 0,-14-27-1 16,14 27-3-16,-31-23 19 0,9 14-20 0,-5 4 24 16,-2 4-20-16,-4 5-18 0,-2 5 23 0,-2 5-20 15,1 3 26-15,0 3 4 0,2 2-6 0,2 3 2 16,1 2-9-16,4 2 2 0,5 1-5 15,3 2 3-15,7-4-3 0,5-2 0 0,5 0 0 16,8-3 0-16,5-3-3 0,5-2 1 16,7-4-1-16,5-5-2 0,8-4-6 0,5-5-5 15,7-4-6-15,5-6-7 0,11 0-61 0,-3-11 4 16,11 3 3-16,-8-13-44 0,10 7 18 0,-18-21-133 16,10 7-320-16,-5 4 60 0,-17-12 348 0</inkml:trace>
  <inkml:trace contextRef="#ctx0" brushRef="#br0" timeOffset="3969.3155">9646 827 1549 0,'-27'32'105'15,"11"4"-42"-15,-7 3-11 0,5 5 7 0,-4 1-11 16,6 5 3-16,-2 1-16 0,6 2-27 16,2-1 6-16,5-3-26 0,4-2 4 0,0-1-1 15,3-3-10-15,1-3 3 0,2-5-17 16,-2-10-10-16,13 7-94 0,-16-32-16 0,18 42-25 15,-18-42-88-15,0 0-144 0,24 22-69 0,-24-22 259 16</inkml:trace>
  <inkml:trace contextRef="#ctx0" brushRef="#br0" timeOffset="4125.6878">9427 1073 1739 0,'-47'-1'234'0,"47"1"-160"0,-23 4-74 16,23-4 0-16,0 0 0 0,0 0 0 0,-8 21 0 15,8-21 0-15,19 12 0 0,0-5 0 0,9-4 0 16,5-6 0-16,9 1 0 0,-1-9-60 0,14 7-182 16,-22-8-430-16,15 3 27 0,0 0 218 0</inkml:trace>
  <inkml:trace contextRef="#ctx0" brushRef="#br0" timeOffset="4469.8875">10160 1018 2011 0,'-31'-14'18'15,"31"14"-24"-15,0 0-2 0,0 0-13 0,0 0-9 16,0 0-28-16,-22-20-101 0,22 20-330 15,0 0-140-15,0 0 32 0,21 34 566 0</inkml:trace>
  <inkml:trace contextRef="#ctx0" brushRef="#br0" timeOffset="4610.5867">10266 1602 1957 0,'-35'8'53'0,"6"-6"-27"0,7-2-15 16,4-2-11-16,-1-4 0 0,19 6 0 15,-35-17-18-15,35 17-51 0,-31-33-57 0,31 33-168 16,8-30-345-16,-6 7 21 0,8 5 336 0</inkml:trace>
  <inkml:trace contextRef="#ctx0" brushRef="#br0" timeOffset="5298.4366">11099 1151 1675 0,'0'0'104'16,"0"0"-68"-16,0 0-25 0,0 0-3 0,0 0 6 15,0 0 2-15,0 0 4 0,0 0-7 0,-6 22-4 16,1-1-2-16,1 8-28 0,-3 8 33 16,1 3-21-16,-3 4 24 0,1 0 12 0,0-6-12 15,3 1 4-15,1-10-10 0,6-4-1 0,4-6-6 16,-6-19 2-16,20 27-3 0,-20-27 4 0,34 13-2 16,-11-14 4-16,5-6 1 0,5-7 0 0,2-7 4 15,2-8-8-15,1-5 1 0,-1-5-5 0,1-2 0 16,1-1 0-16,-3-2 0 0,-3-1 0 15,-2 4 0-15,-7 0 0 0,-3 4 0 16,-3 3 0-16,-2 4 0 0,-4 7 0 0,-12 23 0 16,0 0 0-16,0 0 0 0,0 0 0 0,0 0 0 15,8 31 0-15,-11 11 0 0,-3 13 0 0,-4 10-4 16,-2 9-15-16,0 6 14 0,-2 4 18 0,3 9-10 16,3 5 9-16,1-2-12 0,3-2 0 0,1-4 0 15,2-7 0-15,-1-7 0 0,-1-1 0 16,-3-9 0-16,-3-2 0 0,-7-4 0 0,-4-3 0 15,-4-6 0-15,-4-5 0 0,-2-7 0 0,-1-9 0 16,1-7 0-16,3-8 0 0,0-7 0 0,1-8 0 16,-1-6 0-16,-2-10 0 0,1-8 0 0,-3-9 0 15,7-7 0-15,0-11-41 0,10-1-29 16,-2-19-60-16,22 14-112 0,-19-17-340 0,17-13-22 16,5 3 227-16</inkml:trace>
  <inkml:trace contextRef="#ctx0" brushRef="#br0" timeOffset="5501.57">12027 1373 1679 0,'0'0'98'0,"0"0"-71"0,0 0-5 15,12-17 2-15,-12 17 7 0,21-17-6 16,-21 17-10-16,35-21-9 0,-9 8-5 0,1 0-4 15,2-1 4-15,1 1-4 0,1 3 0 0,-2 1-11 16,1 4-7-16,-3-2-20 0,3 5-31 0,-8-6-20 16,14 13-140-16,-36-5-160 0,32-9-187 15,-9 17 103-15,-23-8 476 0</inkml:trace>
  <inkml:trace contextRef="#ctx0" brushRef="#br0" timeOffset="5673.4438">12060 1553 1559 0,'-16'41'434'16,"3"-24"-409"-16,13-17-21 0,-7 25-3 16,7-25 4-16,18 21-2 0,-18-21 4 0,38 12-3 15,-9-17-2-15,8-3 1 0,10-9-7 0,7-3-16 16,0-7-41-16,12 7-69 0,-17-20-114 0,26 27-169 16,-6-12-191-16,-7-3 56 0,16 14 526 0</inkml:trace>
  <inkml:trace contextRef="#ctx0" brushRef="#br0" timeOffset="6282.8449">13293 743 1558 0,'0'0'122'0,"0"0"-162"15,0 0 36-15,0 0-3 0,0 0 8 0,-7 31 12 16,0 2-1-16,-2 13 14 0,-7 3-11 0,0 8 21 16,-5 3-6-16,1 7 19 0,-8 2-12 0,4 2-25 15,-5 1 10-15,3-1-20 0,-3-6 17 16,3 2 13-16,1-10-14 0,2 3 10 0,1-9-13 16,5-9 6-16,5-12-9 0,6-13-2 0,6-17-6 15,0 0-2-15,0 0-3 0,0 0 1 0,0 0 3 16,23-12-3-16,-6-17 0 0,5-11 0 0,4-9 0 15,5-10 0-15,2-4 0 0,4-4 0 0,0-3 0 16,-1 0 0-16,-2 0 0 0,-3-2 0 16,-6 1 0-16,0-2 0 0,-5 3 0 15,-3-1 0-15,0 12 0 0,-3 5 0 0,-3 21 0 16,-4 12 0-16,-7 21 0 0,0 0 0 0,0 0 0 16,0 0 0-16,0 0 0 0,0 0 0 0,7 33 0 15,-4 5 0-15,2 7 0 0,1 12 0 0,1 2 0 16,0 3 0-16,2 0 0 0,3 1 0 0,2 2 0 15,6-4 0-15,2 4 0 0,1-3 0 16,1-3 0-16,3-1 0 0,0-9 0 0,-2 3 0 16,3-3 0-16,-2-4 0 0,-1-1-16 0,-3-13-33 15,4 1-42-15,-26-32-44 0,36 40-97 16,-36-40-131-16,0 0-196 0,0 0 28 0,0 0 461 16</inkml:trace>
  <inkml:trace contextRef="#ctx0" brushRef="#br0" timeOffset="6439.0822">13193 1316 1673 0,'-21'3'282'16,"-3"-4"-237"-16,24 1-20 0,-21-1-14 0,21 1-2 15,0 0-7-15,0 0-3 0,0 0 1 0,17-4-1 16,3 3 0-16,9-5-2 0,13-2-5 0,6-3-16 16,12-3-24-16,1-4-37 0,18 6-66 0,-17-18-97 15,21 14-353-15,-3 3 28 16,-6 0 271-16</inkml:trace>
  <inkml:trace contextRef="#ctx0" brushRef="#br0" timeOffset="6907.8477">14700 1094 1177 0,'0'0'147'16,"0"0"-54"-16,-24-1-30 0,24 1-4 0,-30 16-6 15,11-5-8-15,-10 1-1 0,1 6 0 0,-5-1-6 16,3 6-29-16,-4-1 28 0,1 2-34 0,0 0 28 15,3 2 1-15,2-3-15 0,5-3 3 0,3-5-11 16,20-15-1-16,-23 23-7 0,23-23-1 0,0 0-5 16,0 0 1-16,0 0 0 15,0 0 2-15,27 15 0 0,-27-15 2 0,34-5 1 16,-15-3 0-16,3 2 0 0,1-4 0 0,-1 4 1 16,0 1-1-16,-5 2 0 0,-17 3-1 0,20 0 0 15,-20 0 4-15,0 0 6 0,0 0 0 0,0 0 4 16,14 18-2-16,-14-18-7 0,6 25 4 0,-3-7-7 15,-2 2 2-15,-2-1-4 0,-2 4 4 16,-2 1-5-16,1 2 6 0,-4-1-5 0,0 1 2 16,-1-6-6-16,2-2-1 0,7-18-14 0,-5 28-4 15,5-28-20-15,0 0-11 0,15 24-25 0,-15-24-27 16,29 1-41-16,-19-24-99 0,24 4-302 0,3 1 25 16,-5-22 320-16</inkml:trace>
  <inkml:trace contextRef="#ctx0" brushRef="#br0" timeOffset="7110.9811">15223 1027 1307 0,'0'24'443'0,"-18"-11"-374"0,5 7-31 15,-7 4-2-15,1 7 6 0,-6 6 4 0,0 2-30 16,-3 1 14-16,0 6-21 0,1-2 2 0,3 2-11 16,1 1 0-16,3-2 0 0,2-5 0 0,3-4 0 15,6-6 0-15,1-4-11 0,8-2-16 16,3 0 2-16,3-4-15 0,-6-20-4 0,23 29-35 15,-23-29-56-15,40 2-114 0,-40-2-315 0,38-33 19 16,-4 10 218-16</inkml:trace>
  <inkml:trace contextRef="#ctx0" brushRef="#br0" timeOffset="7501.656">15240 999 1786 0,'0'0'34'0,"3"22"-17"0,-3-22 13 16,18 25 19-16,-18-25 7 0,23 21-3 0,-23-21-31 16,30 17-22-16,-30-17 0 0,33 19 0 0,-33-19 0 15,29 18 0-15,-29-18 0 16,21 18 0-16,-21-18 0 0,12 27 0 0,-9-8 0 16,-3 5 0-16,-4 1 0 0,-2 2 0 0,-4 1 0 15,-2 4 0-15,-1 0 0 0,-3 0 0 0,1-4 0 16,2-5 0-16,2-5 0 0,11-18 0 0,-12 21 0 15,12-21 0-15,0 0 0 0,0 0 0 0,0 0 0 16,0 0 0-16,0 0 0 0,20-16 0 0,-2-3 0 16,5-5 0-16,3-4 0 0,2-2 0 15,3-1 0-15,-5 0 0 0,0 5 0 0,-2-1 0 16,-3 5 0-16,1 2 0 0,-4 3 0 0,0 6 0 16,-18 11 0-16,20-7 0 0,-20 7 0 0,0 0 0 15,6 19 0-15,-5-2 0 0,-2 5 0 16,0 8 0-16,-4 3 0 0,-1 4 0 0,-3 2 0 15,1-3 0-15,2 1 0 0,0-4 0 16,7 1-38-16,-1-7-41 0,14 8-65 0,-14-35-120 16,25 30-345-16,-5-12 20 0,2-10 266 0</inkml:trace>
  <inkml:trace contextRef="#ctx0" brushRef="#br0" timeOffset="8298.5811">16873 1028 1041 0,'0'0'113'16,"10"-18"-34"-16,-10 18 13 0,0 0 17 0,-1-18 9 16,1 18-22-16,0 0-17 0,-18-14-29 0,18 14-16 15,-32 2-6-15,8 4-11 0,-2 6 5 16,-8 1-2-16,0 9 6 0,-1 2-5 0,1 6 3 16,2 0-6-16,2 2 1 0,1 1 4 0,-1-1-22 15,5 0 16-15,2 0-17 0,2-4 0 16,3 2 0-16,5-2 0 0,3-1 0 0,4-3 0 15,6-1 0-15,3-2 0 0,5-2 0 0,4-1 0 16,5-2 0-16,5-4 0 0,3-3 0 0,6-5 0 16,3-3 0-16,3-4 0 0,4-5 0 15,2-4 0-15,2-5 0 0,-1-1 0 0,-1-3 0 16,-3-2 0-16,-2-2 0 0,-3 1 0 0,-5 1 0 16,-3-1 0-16,-3 1 0 0,-6 2 0 0,1 1 0 15,-19 20 0-15,26-33 0 0,-26 33-1 0,16-23 0 16,-16 23-15-16,0 0 18 0,0 0 0 0,0 0-2 15,0 0-4-15,0 0 1 0,0 0 2 16,0 0-1-16,0 0 20 0,0 27-15 16,-3-5 0-16,-1 1-3 0,0 4 0 0,-1 2 0 15,4 3 0-15,2 3 0 0,3-2 0 0,5-1 0 16,-1-1 0-16,4-2 0 0,7-4 0 0,1-5 0 16,5-1 0-16,1-7 0 0,4-5 0 0,1-5 0 15,4-6 0-15,2-5 0 0,2-5 0 0,-4-8 0 16,-1-4 0-16,-2-4 0 0,-6-2 0 15,0-2 0-15,-5-4 0 0,-2-4 0 0,-4 1 0 16,-3-3 0-16,-6 3 0 0,-2 1 0 0,-4 1 0 16,-5 2 0-16,0 1 0 0,-4 2 0 0,1 5 0 15,-2 2 0-15,2 7 0 0,8 20 0 16,-16-25 0-16,16 25-5 0,0 0-42 0,0 0-33 16,0 0-82-16,0 0-137 0,-6 20-315 0,14-1 25 15,0-1 339-15</inkml:trace>
  <inkml:trace contextRef="#ctx0" brushRef="#br0" timeOffset="8627.7283">18526 368 1618 0,'0'0'63'0,"0"0"-48"16,0 0 6-16,0 0 7 0,-11 20-6 0,2 8 11 16,-5 12-5-16,-7 14 10 0,2 12 4 0,-7-1 6 15,3 12-4-15,-6-3-8 0,2 1-25 16,-7 3-11-16,5-4 0 0,-5 1 0 0,1-2 0 16,2-4 0-16,3-4 0 0,5-8 0 0,4-2 0 15,7-9 0-15,5-8 0 0,7-5 0 0,5-7 0 16,6-5 0-16,7-6 0 0,7-8 0 0,5-11-38 15,9-4-33-15,-5-21-54 0,20 11-87 0,-24-30-183 16,16 11-200-16,-7-2 70 0,-17-10 440 16</inkml:trace>
  <inkml:trace contextRef="#ctx0" brushRef="#br0" timeOffset="8783.9718">17985 890 1780 0,'-47'25'246'0,"13"-15"-225"16,13 0-21-16,21-10 0 0,0 0 0 0,-9 18 0 15,9-18 0-15,20 22 0 0,-2-11 0 16,9-3 0-16,9-2 0 0,6-5 0 0,10-1 0 16,10-4 0-16,4-5 0 0,5-1 0 0,6-2 0 15,-8-1 0-15,5 5-61 0,-9-6-51 0,10 9-77 16,-24-8-174-16,15 12-252 0,-4 6 40 0,-12-2 444 16</inkml:trace>
  <inkml:trace contextRef="#ctx0" brushRef="#br0" timeOffset="8955.8568">19047 1115 2029 0,'-45'13'18'0,"20"-9"-18"0,7-4 0 15,18 0 0-15,-23-4 0 0,23 4 0 0,-18-15 0 16,18 15 0-16,-15-20 0 0,15 20 0 0,-11-18 0 16,11 18 0-16,-8-22-21 0,8 22-138 15,-8-20-284-15,-9 19-220 0,-2 3 44 0,-4 14 478 16</inkml:trace>
  <inkml:trace contextRef="#ctx0" brushRef="#br0" timeOffset="10565.4103">957 3490 358 0,'-4'-17'62'15,"4"17"-2"-15,4-25 14 0,-4 25 11 0,7-30 28 16,-7 30-1-16,10-33 8 0,-10 33-13 16,7-31-5-16,-7 31-10 0,5-23-7 0,-5 23-10 15,0 0-7-15,0 0-8 0,0 0-5 0,0 0-7 16,0 0-15-16,0 0-8 0,0 0-14 0,0 0-5 15,0 0-6-15,-11 17 0 0,1 3-4 0,-1 8 6 16,-2 3-5-16,-2 6 8 0,1 3-5 16,0 3 15-16,1 3-5 0,3 2 13 0,1-3-11 15,3-1 7-15,3-7-12 0,4-3 3 0,5-9-9 16,4-5 1-16,-10-20-3 0,34 20 2 0,-9-20 0 16,4-6 2-16,4-8 2 0,4-9-2 0,2-9 7 15,4-5-8-15,0-5 8 0,-1-3-9 0,-1-4 9 16,-1 1-8-16,-3 2 9 15,-4 3-10-15,-5 4 7 0,-5 5-8 0,-4 4 5 16,-5 6-5-16,-6 5 4 0,-8 19-2 0,9-18 6 16,-9 18 4-16,0 0 1 0,0 0-1 0,0 0-6 15,0 0-4-15,-8 29-4 0,2-4 2 0,-1 11-4 16,0 6 7-16,-1 5-8 0,1 0 9 0,2-1-8 16,3-3 9-16,3-7-6 0,5-6 6 0,4-8-5 15,4-3 3-15,7-4-1 0,2-7 1 16,4-4 1-16,3-6 6 0,1-7 3 0,2-4 4 15,-1-8-4-15,2-4-13 0,-3-5 0 0,-2-4 0 16,-2-5 0-16,-4-1 0 0,-2-2 0 16,-4 2 0-16,-7 1 0 0,-2 2 0 0,-6 3 0 15,-3 1 0-15,-3 2 0 0,-3 2 0 0,-1 1 0 16,-2 1 0-16,-1 6 0 0,0-1-8 0,11 22-45 16,-13-33-16-16,13 33-45 0,-4-28-70 15,23 31-180-15,-19-3-237 0,23-29 66 0,-1 24 417 16</inkml:trace>
  <inkml:trace contextRef="#ctx0" brushRef="#br0" timeOffset="10956.0426">2342 2738 1474 0,'0'0'366'0,"0"0"-334"0,-26 17-15 16,26-17-4-16,-21 16 3 0,21-16-3 0,-28 30 5 15,12-7-4-15,1 6 6 0,-1 5-6 0,4 4 7 16,0 2-7-16,1 3 1 0,3-1-15 0,0 2 0 15,1 0 0-15,2 0 0 0,-1-1 0 0,2 1 0 16,1-3 0-16,0-1 0 0,2-6 0 0,0-4 0 16,0-2 0-16,-1-3 0 0,2-2 0 15,0-2 0-15,0-21 0 0,4 29 0 0,-4-29 0 16,0 0 0-16,9 17 0 0,-9-17 0 0,0 0 0 16,0 0 0-16,23-12 0 0,-23 12 0 0,22-29 0 15,-9 8 0-15,3-4 0 0,0-3 0 0,-2-1 0 16,2 0 0-16,-1 1 0 0,-2 0 0 15,0 4 0-15,0 2 0 0,-3 5 0 0,-10 17 0 16,16-21 0-16,-16 21 0 0,0 0 0 16,0 0 0-16,0 0 0 0,20 13 0 0,-13 7 0 15,2 11 0-15,-1 5 0 0,1 5 0 0,-3 4 0 16,-3-2 0-16,2 3 0 0,0-2 0 0,5 1 0 16,-2-9-27-16,8-1-25 0,-1-11-6 0,9 1-35 15,-5-16-38-15,23 12-78 0,-20-31-141 0,15 4-196 16,5-3 30-16,-13-21 452 0</inkml:trace>
  <inkml:trace contextRef="#ctx0" brushRef="#br0" timeOffset="11565.4624">2702 3328 1600 0,'7'22'135'0,"-20"-5"-107"0,7 1-2 16,6-18-1-16,0 30 0 0,0-30-3 0,14 24 4 15,-14-24-4-15,33 19 1 0,-8-16-3 0,4 0-2 16,2-6-3-16,7-2-2 0,2-3-4 0,5-2-4 16,1-3-2-16,-2-4-2 0,-1 0 1 0,-4-2-2 15,-3-1 3-15,-5 1-2 0,-6 0 2 16,-5-2-2-16,-7 2-7 0,-6 1 23 0,-3-2-17 16,-4 3 10-16,-4-2-10 0,-2 0 0 15,-6-1 0-15,-1 2 0 0,-6 2 0 0,0 3 0 16,-2 5 0-16,-2 2 0 0,0 7 0 0,-1 4 0 15,-2 6 0-15,-1 4 0 0,-1 8 0 0,0 5 0 16,2 5 0-16,1 3 0 0,6 3 0 0,2 1 0 16,7-3 0-16,5 1 0 0,5-6 0 0,6 0 0 15,5-5 0-15,6-1 0 0,5-4 0 16,6-4 0-16,6-6 0 0,5-4 0 0,6-6 0 16,5-6 0-16,1-7 0 0,3-3 0 0,-3-6 0 15,-1 0 0-15,-4 0 0 0,-1-1 0 0,-5-1 0 16,-5 1 0-16,-7 1 0 0,-5 3 0 15,-6 2 0-15,-17 15 0 0,21-19 0 0,-21 19 0 16,0 0 0-16,0 0 0 0,0 0 0 0,0 0 0 16,0 0 0-16,-18 31 0 0,2-5 0 15,-4 5 0-15,1 3 0 0,0 1 0 0,0 1 0 16,5-2 0-16,4-4 0 0,1-4 0 0,6-6 0 16,3-20 0-16,1 25 0 0,-1-25 0 0,0 0 0 15,0 0 0-15,22 7 0 0,-22-7 0 0,17-20 0 16,-6 2 0-16,0-9 0 0,1-5 0 0,-1-4 0 15,1-3 0-15,-1 2 0 0,-1-2 0 16,-2 3 0-16,1-1 0 0,-3 2 0 0,0 4 0 16,1 4 0-16,-2 5 0 0,-5 22 0 15,10-26 0-15,-10 26 0 0,0 0 0 0,0 0 0 16,23-7 0-16,-23 7 0 0,25 7 0 0,-5 3-44 16,-2-6-34-16,11 8-9 0,-8-14-73 0,25 21-130 15,-20-19-294-15,13-1 5 0,7 4 355 0</inkml:trace>
  <inkml:trace contextRef="#ctx0" brushRef="#br0" timeOffset="12315.5324">4124 3390 1373 0,'0'0'93'15,"-10"20"-54"-15,10-20-8 0,0 0 11 16,0 0 2-16,21 22 1 0,-21-22-5 0,24 1-7 16,-6-5-8-16,9-2-4 0,2-7-4 0,5 0-4 15,3-5 0-15,-2-1-6 0,0-1 3 0,-3-1-4 16,-4-1-11-16,-4 1 31 0,-7 2-22 16,-4 2 32-16,-13 17-8 0,11-30-7 0,-11 30 1 15,-8-32-9-15,8 32-2 0,-28-26-5 0,8 16-1 16,-4 3-3-16,0 4 5 0,-3 4-1 15,-2 6 1-15,1 3-1 0,-4 5-6 0,1 5 0 16,-1 8 0-16,0 4 0 0,3 2 0 0,6 3 0 16,5-1 0-16,6-1 0 0,6-1 0 0,6-2 0 15,7-2 0-15,4-2 0 0,8-3 0 0,7-2 0 16,6-5 0-16,8-4 0 0,6-6 0 0,4-7 0 16,9-3-21-16,2-13-56 0,15 8-62 0,-14-27-179 15,19 14-316-15,-3-3 29 0,2-5 353 16</inkml:trace>
  <inkml:trace contextRef="#ctx0" brushRef="#br0" timeOffset="12628.0718">5088 3088 1841 0,'-36'-5'206'15,"36"5"-206"-15,-25-12 0 0,25 12 0 0,0 0 0 16,-8-21 0-16,8 21 0 0,-3-17-33 0,3 17-74 16,-2-27-138-16,2 27-400 0,0 0 11 15,25-25 252-15</inkml:trace>
  <inkml:trace contextRef="#ctx0" brushRef="#br0" timeOffset="12784.2901">5221 3576 1694 0,'-31'-7'353'0,"9"18"-353"0,22-11 0 0,-24 9 0 16,24-9 0-16,0 0 0 0,0 0 0 0,0 0 0 15,-11-18-2-15,6-3-125 0,25 17-259 0,-17-26-273 16,9 4 19-16,3 4 408 0</inkml:trace>
  <inkml:trace contextRef="#ctx0" brushRef="#br0" timeOffset="13535.3897">6254 3133 1390 0,'0'0'145'16,"-2"-18"-67"-16,2 18-19 0,-9-17-3 0,9 17-9 15,0 0-7-15,-13-18-11 0,13 18-7 16,0 0-3-16,-17-6-4 0,17 6-6 0,0 0-4 15,0 0-3-15,-18 24-4 0,12-4 5 0,1 10-1 16,0 6 11-16,2 8 15 0,2 7-17 0,1-4 20 16,3 1-19-16,2-9-1 0,3-5 4 15,4-8-10-15,4-3-3 0,3-6-2 0,3-2 0 16,4-6 0-16,1-3 0 0,1-6 0 0,2-4 0 16,0-6 0-16,3-7 0 0,0-4 0 0,0-5 0 15,0-4 0-15,-2-5 0 0,2-2 0 0,-4 0 0 16,-2-1 0-16,-3 3 0 0,-4 0 0 0,-2 4 0 15,-3 2 0-15,-2 4 0 0,-3 7 0 16,-10 18 0-16,0 0 0 0,0 0 0 16,0 0 0-16,0 0 0 0,0 0 0 0,4 32 0 15,-9 5 0-15,-3 13 0 0,-3 7 0 0,-2 8 0 16,0 4 0-16,-3 6 0 0,0 2 0 0,-1 1 0 16,-1-2 0-16,-2-5 0 0,1-3 0 0,-1-5 0 15,-1-6 0-15,0-4 0 0,-2-7 0 0,-2-4 0 16,1-4 0-16,-1-4 0 0,-3-7 0 15,1-6 0-15,-2-7 0 0,2-4 0 0,0-6 0 16,2-7 0-16,3-4 0 0,1-7 0 0,5-8 0 16,3-10 0-16,7-2 0 0,1-7-74 0,13 4-25 15,-4-16-70-15,26 20-150 0,-4-20-296 16,2-2 45-16,6 7 370 0</inkml:trace>
  <inkml:trace contextRef="#ctx0" brushRef="#br0" timeOffset="13754.1456">7334 3241 1845 0,'-38'-2'165'0,"38"2"-128"16,0 0-37-16,0 0 0 0,0 0 0 0,0 0 0 15,0 0 0-15,0 0 0 0,4-20 0 0,-4 20 0 16,27-27 0-16,-3 7 0 0,5 2 0 15,4-3 0-15,7 3-18 0,-1-2-29 0,5 6-14 16,-4-2-14-16,6 12-40 0,-14-13-60 0,15 25-197 16,-17-8-217-16,-11-1 63 0,1 17 458 0</inkml:trace>
  <inkml:trace contextRef="#ctx0" brushRef="#br0" timeOffset="13910.4271">7226 3506 2047 0,'0'0'0'0,"-17"8"0"15,17-8 0-15,0 0 0 0,0 0 0 0,32-13 0 16,-8 3 0-16,10-4 0 0,7-5 0 16,8-4 0-16,3-2 0 0,-1 0 0 15,3 7 0-15,-9-9-133 0,16 27-291 0,-19-15-233 16,1 5 7-16,-2 7 468 0</inkml:trace>
  <inkml:trace contextRef="#ctx0" brushRef="#br0" timeOffset="25131.3098">8458 3194 576 0,'0'0'207'0,"0"0"-172"0,0 0-14 16,0 0 20-16,0 0 27 0,0 0 16 0,0 0 12 0,0 0-20 16,0 0-9-16,0 0-7 0,0 0-2 15,-23-12 1-15,23 12 0 0,-18-7-3 0,18 7-5 16,-22-6-6-16,22 6-9 0,-28-4-6 0,28 4-6 15,-36 2-5-15,17 3-4 0,-3 1-4 0,-1 5-1 16,-1 4-3-16,-1 3 4 0,1 6 13 0,1 6-25 16,0 4 27-16,1 5-25 0,0 1 8 0,3-2 7 15,3 0-10-15,4-3 4 0,4-7-9 0,6-4 4 16,2-24-7-16,10 27 3 0,-10-27 0 0,28 9 1 16,-5-14 8-16,7-7 0 0,8-11 3 0,7-9-5 15,8-12 4-15,4-9-11 0,2-8-5 0,0-4 16 16,0-3-18-16,-3 1 15 0,-3 1 0 15,-3 3-13-15,-7 1 12 0,-6 2-12 0,-9 3 11 16,-7 5-11-16,-6 5 9 0,-6 5-8 0,-6 6-7 16,-3 5 23-16,-5 10-24 0,5 21 24 0,-18-20-12 15,18 20-2-15,-26 5-1 0,9 6-12 0,-2 10 24 16,-2 11-21-16,-1 13 23 0,0 11-4 0,3 8-6 16,0 6 10-16,2 0-11 0,4 0 8 0,5-3-13 15,5-7-4-15,7-2 15 0,5-5-18 0,8-5 12 16,4-7-12-16,6-6-21 0,3-7-9 0,7-2-10 15,-1-6-5-15,9-1-22 0,-6-13-16 0,12 8-48 16,-14-24-46-16,17 14-36 0,-21-22-30 16,11 1-115-16,0 9-22 0,-22-24 306 0</inkml:trace>
  <inkml:trace contextRef="#ctx0" brushRef="#br0" timeOffset="25287.5726">9220 3101 1076 0,'-17'-24'248'0,"17"24"-105"0,-28-11-30 0,28 11-18 16,-23 9-23-16,23-9-17 0,-24 32-18 0,13-7-3 15,-4 6-7-15,4 5-13 0,-1 2 18 0,1 5-25 16,2-3 15-16,0 2-10 0,3-3-12 0,1-4 5 16,3-3-8-16,3-3-2 0,6-4-7 0,4-6 0 15,5-2-15-15,2-9-3 0,5-3-17 16,-1-13-30-16,11 2-42 0,-10-26-96 0,23 4-303 16,-8-5-37-16,-4-13 184 0</inkml:trace>
  <inkml:trace contextRef="#ctx0" brushRef="#br0" timeOffset="25428.1937">9303 2808 1648 0,'-19'7'25'15,"19"-7"-26"-15,0 0-17 0,-8 20-8 0,8-20-19 16,20 9-20-16,3 2-39 0,-23-11-41 0,51 4-56 16,-25-11-41-16,15 3-109 0,10 13-34 0,-13-22 296 15</inkml:trace>
  <inkml:trace contextRef="#ctx0" brushRef="#br0" timeOffset="25709.4555">9963 2946 906 0,'0'0'230'0,"-13"18"-92"16,-4-15-18-16,11 16-10 0,-18-12-14 0,5 14 7 15,-13-9-33-15,2 8-8 0,-6-1-13 0,1 5-9 16,-2 0-3-16,3 4-4 0,0 0-8 0,2-2 3 16,4-2-28-16,7-3 0 0,21-21 0 0,-25 27 0 15,25-27 0-15,3 16 0 0,-3-16 0 0,26 13 0 16,0-10 0-16,4-4 0 0,9-4 0 0,3-5 0 15,4-2 0-15,4 0 0 0,-2 1 0 0,1 3 0 16,-9 2 0-16,-5 2 0 0,-10 5 0 0,-8 3 0 16,-17-4 0-16,0 0 0 0,13 27 0 15,-19-8 0-15,-9 6 0 0,-5 7 0 0,-7 3 0 16,-7 1 0-16,-3-1 0 0,-3-1 0 0,1-2 0 16,4-5 0-16,4-2 0 0,5-7 0 0,8-3 0 15,18-15-28-15,-17 13-28 0,17-13-30 0,0 0-68 16,9-29-131-16,7 10-325 0,11-6 29 0,3-13 335 15</inkml:trace>
  <inkml:trace contextRef="#ctx0" brushRef="#br0" timeOffset="26506.3727">10174 3277 1063 0,'13'-35'287'0,"-13"35"-227"0,10-19-50 0,-10 19 9 15,17-25 4-15,-17 25-4 0,18-20-5 0,-18 20-8 16,0 0-3-16,17-3 5 0,-17 3 11 0,0 0 12 16,0 0 8-16,11 30 4 0,-11-30-9 15,5 32-18-15,-6-11 28 0,3 4-32 0,-3 0 31 16,0 5-12-16,-2-2-6 0,1 3 4 0,-3-2-8 15,1 0 2-15,0 0-12 0,1-1 3 0,-2 0-5 16,2 0 2-16,-1-3-5 0,-1 0 3 0,3-2-8 16,-1-4 3-16,3-19-4 0,-2 23 1 15,2-23-2-15,0 0 1 0,0 0-2 0,0 0 2 16,0 0 1-16,0 0 0 0,8-22 5 16,-3 0-4-16,3-13 2 0,-1-6-6 0,1-3 5 15,1 0-8-15,-1 1 9 0,0 2-8 0,-3 0 8 16,-1 2-8-16,0-1-6 0,0-1 19 0,-1 1-20 15,1 2 21-15,2-1-8 0,3 4-5 0,2 3 5 16,1 7-6-16,1 6 6 0,-13 19-5 0,27-20 3 16,-27 20 0-16,28-2-1 0,-11 3 1 15,1 4 0-15,1 1 1 0,2 5-2 0,0 0 2 16,0 3-3-16,-2 2 3 0,-2 1-2 16,-1 2 2-16,-3 2-3 0,-2-1 3 0,-1 3-2 15,-3 2 3-15,-2-1-4 0,-1 0 5 0,-4 1 8 16,-4 1-21-16,-2-1 22 0,-4 2-23 0,-4-1 8 15,-3 1 4-15,-5 0-4 0,-5-2 5 0,-2-1-4 16,-2-1 4-16,-1-4-4 0,-1 0 4 16,-1-5-3-16,0-1 3 0,2-2-3 0,0 0 3 15,1-2-3-15,3-1 2 0,2-1-1 0,3-1 0 16,5 2 2-16,18-8 1 0,-26 19-2 0,26-19 2 16,-14 33-3-16,10-9 1 0,4 6-2 0,0 4 3 15,3 5-5-15,-1 4-6 0,0 4 19 0,-2 3-18 16,-1-2 18-16,-2 1-6 0,-2-6-19 15,0-6-6-15,4-5-23 0,-1-12-21 16,12 1-42-16,-10-21-41 0,22 20-89 0,-22-20-138 16,16-23-157-16,8 12 72 0,-12-27 460 0</inkml:trace>
  <inkml:trace contextRef="#ctx0" brushRef="#br0" timeOffset="26725.5384">11032 2450 1723 0,'-8'26'197'0,"-10"5"-187"0,-3 9-3 15,0 8 10-15,-2 6-14 0,-2 2 25 0,-1 6-19 16,-2 2 0-16,4 6 5 0,1 4-17 0,6 1 10 16,3 4-13-16,6-6 0 0,3 0 9 15,4-4-18-15,3-7-1 0,1-8-27 0,8-1-19 16,-4-9-12-16,12 5-64 0,-11-21-36 0,20 17-96 15,-22-22-192-15,11-7-23 0,12 7 213 0</inkml:trace>
  <inkml:trace contextRef="#ctx0" brushRef="#br0" timeOffset="27132.1667">11356 3132 1600 0,'-24'-23'80'0,"4"10"-37"0,20 13-2 0,-35-12 5 15,18 11-8-15,-5 1-12 0,0 3-7 0,-3 2-3 16,-1 4 4-16,0 0 1 0,3 5 0 0,0 1-3 16,1 5-2-16,-2 0-2 0,2 3 3 15,0 3-6-15,2 0-11 0,-1 2 0 0,3 2 0 16,3-2 0-16,4-1 0 0,5-6 0 0,5-1 0 16,1-20 0-16,12 29 0 0,-12-29 0 0,28 23 0 15,-9-17 0-15,3-1 0 0,4-4 0 0,2-5 0 16,3-4 0-16,5-4 0 0,1-6 0 0,2-3 0 15,-2-3 0-15,-2 0 0 0,-5-3 0 16,-2 2 0-16,-3-1 0 0,-3 0 0 16,-3 1 0-16,-4 1 0 0,-3 2 0 0,-4 2 0 15,-3 1 0-15,-5 19 0 0,3-28 0 0,-3 28 0 16,0 0 0-16,0 0 0 0,0 0 0 0,-20 1 0 16,20-1 0-16,-23 30 0 0,9-3 0 0,-4 3 0 15,4 1 0-15,-1 2 0 0,6-3 0 0,2-2 0 16,5 0 0-16,3-6-5 0,7 2-45 0,0-6-7 15,9 1-12-15,1-9-16 0,16 6-25 16,-8-19-46-16,23 19-118 0,-15-16-265 0,5-7 24 16,9 7 329-16</inkml:trace>
  <inkml:trace contextRef="#ctx0" brushRef="#br0" timeOffset="27335.6544">11931 3119 1679 0,'-27'-12'91'15,"7"8"-38"-15,-7 1-6 0,3 6-5 0,-4 3-9 16,0 4-7-16,-4 3-5 0,2 7-3 0,0-1-3 16,3 5 2-16,3 2-12 0,4-1-5 0,4 2 0 15,4-1 0-15,4 1 0 0,7-2 0 0,4-2 0 16,5-1 0-16,4-2 0 0,5-3 0 0,5-2 0 16,1-4 0-16,9-5 0 0,1-5-3 15,8-1-45-15,-1-7-15 0,9 4-42 16,-13-21-83-16,23 19-250 0,-18-15-152 0,1-3 30 15,6 8 509-15</inkml:trace>
  <inkml:trace contextRef="#ctx0" brushRef="#br0" timeOffset="27680.223">12094 3245 1514 0,'-22'28'211'15,"-1"-15"-156"-15,23-13-42 0,-25 28 18 0,25-28 9 16,-7 20-12-16,7-20-1 0,0 0-3 0,28 20 2 15,-4-22-3-15,6 0-2 0,6-8-8 0,2-2-6 16,2-2-2-16,0-3-6 0,3 1-11 0,0 2 23 16,-3-5-24-16,0 2 21 0,-5-4-12 15,-1-1-5-15,-7 1 2 0,-5 3-1 16,-22 18 6-16,24-29 0 0,-24 29 5 0,1-26-2 16,-1 26 1-16,-20-22-4 0,3 13 1 0,-6 4 0 15,-4 4 1-15,-4 5 6 0,-4 3 5 0,0 6 5 16,-3 4-3-16,0 5-13 0,-2 4 0 0,1 4 0 15,2 1 0-15,4 3 0 0,5-2 0 0,6-2 0 16,10-2 0-16,6-2 0 0,8-3 0 16,7-1 0-16,4-3 0 0,8-3 0 0,2-4 0 15,6-3 0-15,5-6 0 0,1-5 0 0,9-3 0 16,-5-7 0-16,10 3-120 0,-12-20-130 0,13 14-409 16,1-8 41-16,2-4 219 0</inkml:trace>
  <inkml:trace contextRef="#ctx0" brushRef="#br0" timeOffset="28461.5334">12855 3216 1548 0,'0'0'106'16,"-18"-14"-67"-16,18 14-10 0,0 0-1 16,0 0 3-16,0 0-9 0,-19 4-12 0,19-4-5 15,0 0 0-15,-25 27 7 0,25-27 21 0,-19 32-27 16,7-12 27-16,1 4-30 0,-1-1 7 0,-1 3 7 15,3 1-4-15,0 2 5 0,-1-1-5 0,4 0 4 16,-1-3-9-16,3-2 3 0,1-4-7 0,4-19 3 16,-2 27-4-16,2-27 2 0,0 0-4 15,0 0 0-15,20 15 2 0,-20-15 0 0,20-16 0 16,-20 16-3-16,35-39 0 0,-15 9 0 0,3-6 0 16,3-4 0-16,1-3 0 0,-3 1 0 0,-1 3 0 15,-4 3 0-15,-3 0 0 0,-1 3 0 0,-4 0 0 16,-1 3 0-16,-2 5 0 0,-2 3 0 15,-6 22 0-15,9-23 0 0,-9 23 0 0,0 0 0 16,0 0 0-16,0 0 0 0,0 0 0 16,-3 22 0-16,2-2 0 0,-1 9 0 0,-2 4 0 15,0 1 0-15,2-3 0 0,1-2 0 0,4-3 0 16,3-3 0-16,4-6 0 0,-10-17 0 0,32 26 0 16,-10-18 0-16,4-6 0 0,6-4 0 0,2-8 0 15,4-3 0-15,1-8 0 0,1-3 0 0,0-3 0 16,-1-1 0-16,-3-1 0 0,-4 3 0 15,-4 2 0-15,-6 3 0 0,-5 4 0 0,-17 17 0 16,22-22 0-16,-22 22 0 0,0 0 0 16,0 0 0-16,0 0 0 0,0 0 0 0,0 0 0 15,-8 34 0-15,1-4 0 0,-6 7 0 0,1 3 0 16,-2 2 0-16,2-3 0 0,2-2 0 0,4-2 0 16,3-5 0-16,5-3 0 0,0-5 0 0,9 0 0 15,-11-22-59-15,31 30-77 0,-31-30-92 16,47 0-337-16,-24-1-28 0,3-5 128 0</inkml:trace>
  <inkml:trace contextRef="#ctx0" brushRef="#br0" timeOffset="28852.1878">13650 3260 1632 0,'0'0'56'0,"0"0"-29"16,18 10 24-16,4-6 12 0,-2-8-28 0,7 1 0 15,-4-4-26-15,6 0 24 0,2-2-17 16,-2-2 6-16,1-1-14 0,0-2-7 0,-2 1 1 16,-3-2-3-16,-1 1 3 0,-4-1-3 0,-2 0 4 15,-18 15-3-15,26-29 3 0,-26 29-2 0,14-28 6 16,-14 28 3-16,4-23 4 0,-4 23-1 15,-6-21-7-15,6 21-6 0,-15-17 0 0,15 17 0 16,-27-12 0-16,9 11 0 0,-5 3 0 0,-4 5 0 16,-2 5 0-16,-4 5 0 0,-1 6 0 15,-2 2 0-15,-1 6 0 0,4 6 0 0,1-2 0 16,6-1 0-16,5-3 0 0,7-3 0 0,8-4 0 16,5-1 0-16,7-4 0 0,6 0 0 0,7-5 0 15,6-4 0-15,9-4 0 0,5-9 0 0,8-3 0 16,3-9-66-16,11 4-57 0,-14-22-97 0,26 10-375 15,-19-5-6-15,1 0 160 0</inkml:trace>
  <inkml:trace contextRef="#ctx0" brushRef="#br0" timeOffset="29211.5316">14438 3120 1814 0,'-34'13'94'0,"7"6"-53"0,-1-1-2 15,5 5 2-15,-4 0-23 0,3 2-18 0,1 1 0 16,1 0 0-16,6-3 0 0,4 0 0 15,4-4 0-15,8-19 0 0,-3 28 0 0,3-28 0 16,6 22 0-16,-6-22 0 0,0 0 0 0,20 15 0 16,-20-15 0-16,26-5 0 0,-9-4 0 0,2-4 0 15,2-3 0-15,3-3 0 0,0-2 0 0,-3 0 0 16,-2 0 0-16,-1-2 0 0,-2 0 0 16,0 1 0-16,1-3 0 0,-5 1 0 0,1 1 0 15,-2 0 0-15,-1 3 0 0,-10 20 0 16,17-26 0-16,-17 26 0 0,0 0 0 0,0 0 0 15,0 0 0-15,0 0 0 0,0 0 0 0,0 0 0 16,14 23 0-16,-11-3 0 0,-3 6 0 0,-3 3 0 16,0 3 0-16,-1 1 0 0,-2 1 0 0,0 1 0 15,2-2 0-15,3-3 0 0,2-4 0 0,5-5 0 16,7-3 0-16,-13-18 0 0,36 23 0 0,-10-20 0 16,3-6 0-16,1-9-6 0,9-5-44 15,-1-12-33-15,13 5-50 0,-16-25-85 16,27 24-130-16,-22-16-193 0,5-6 43 0,9 9 329 15</inkml:trace>
  <inkml:trace contextRef="#ctx0" brushRef="#br0" timeOffset="29383.4215">15312 2411 1717 0,'-10'38'145'0,"-18"2"-118"0,0 8 6 0,-3 4 21 15,3 8-15-15,-3-1-7 0,5 5-32 0,0-2 0 16,7 0 0-16,2-2 0 0,4-6 0 15,5-2 0-15,2-6 0 0,3-4 0 0,2-5 0 0,5-5 0 16,-1-5-22-16,7-3-40 0,-10-24-69 16,20 35-88-16,-20-35-217 0,0 0-169 15,0 0 90-15,0 0 459 0</inkml:trace>
  <inkml:trace contextRef="#ctx0" brushRef="#br0" timeOffset="29555.3445">14877 2830 2011 0,'0'0'36'0,"0"0"-36"0,0 0 0 16,17 20 0-16,0-13 0 0,9 2 0 16,8 0 0-16,9-3 0 0,7 0 0 0,3-3 0 15,6 0 0-15,-1-3 0 0,3 1 0 16,0-2 0-16,4 2 0 0,-5-9-76 0,15 16-157 0,-24-18-411 16,15 6 15-16,-4-1 165 0</inkml:trace>
  <inkml:trace contextRef="#ctx0" brushRef="#br0" timeOffset="29711.5518">15885 2895 2047 0,'-33'6'0'0,"7"-2"0"0,3 0 0 15,5-6 0-15,1 1 0 0,17 1 0 0,-28-5 0 16,28 5 0-16,0 0 0 0,-22-3 0 0,22 3 0 16,0 0 0-16,-36 1-172 0,34 16-354 0,-23-6-123 15,1 7 42-15,-3 8 515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19:17.03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6180 4937 762 0,'0'0'194'16,"6"-22"-177"-16,-6 22-8 0,12-19-5 0,-12 19 8 15,16-25 12-15,-16 25 4 0,16-21 6 16,-16 21-6-16,12-17 5 0,-12 17 10 0,0 0 17 16,0 0 11-16,0 0 3 0,0 0-6 0,0 0-12 15,0 0-12-15,0 0-8 0,0 0-3 0,0 0-4 16,-17-11-4-16,17 11-9 0,-18 14-5 15,18-14-8-15,-24 39 3 0,9-8-5 0,-1 8 12 16,-1 7-10-16,1 5 10 0,-2 4 6 0,1 2-25 16,1-2 24-16,2-2-23 0,3-7 4 0,2-4 6 15,2-4-9-15,1-6 8 0,2-4-7 0,3-4 5 16,1-5-4-16,0-19 2 0,4 20 0 0,-4-20 1 16,0 0 0-16,0 0 0 0,0 0 1 0,0 0 2 15,0 0 4-15,0 0 3 16,8-22 5-16,-5 2-4 0,-1-12 2 0,2-6-8 15,0-8 6-15,4-4-9 0,0-6-4 0,2-2 20 16,-2-6-17-16,2-1 18 0,-1-4-3 0,0 0-16 16,1 0 12-16,1 3-14 0,0 3 12 0,1 5-8 15,0 7 12-15,2 10-7 0,-2 9-8 0,0 8 20 16,-12 24-27-16,18-23 23 0,-18 23-14 0,0 0-1 16,17-6-2-16,-17 6 1 0,17 6-1 15,-17-6-11-15,31 15 12 0,-12-3-13 0,4 4 25 16,2 3-12-16,0 4 11 0,2 2-9 0,0 7-5 15,-2 2 5-15,2 3-6 0,-3 5 8 16,1 6-8-16,-3 4 8 0,-3 4-10 0,-2 7 9 16,-2 6-9-16,-3 4-3 0,-6 1 16 0,-4-1-14 15,-5-4 11-15,-3-3-11 0,-2-4-19 16,0-5 8-16,2-3-7 0,-2-11 10 0,4-7-11 16,-3-10-8-16,7-2-33 0,0-24-24 0,3 27-62 15,-3-27-73-15,0 0-114 0,0 0-199 0,11-31 117 16,-11 31 422-16</inkml:trace>
  <inkml:trace contextRef="#ctx0" brushRef="#br0" timeOffset="187.4839">6303 5079 1311 0,'-28'37'419'0,"-4"-31"-358"16,10 1-22-16,5-3-17 0,17-4-9 0,0 0-7 15,0 0-5-15,0 0-5 0,0 0 1 0,0 0 2 16,41-13-1-16,-9 1 2 0,12-5-4 0,10-6-11 15,5-9-34-15,19 2-51 0,-7-20-78 0,31 22-105 16,-18-14-198-16,9 3-32 0,13 15 275 16</inkml:trace>
  <inkml:trace contextRef="#ctx0" brushRef="#br0" timeOffset="468.8157">7598 4898 1680 0,'-17'4'138'0,"17"-4"-116"0,-24 0-14 15,24 0-9-15,0 0-2 0,0 0 3 16,0 0 3-16,0 0 4 0,30-14 2 0,-7 7-2 15,8-1-3-15,5-3-1 0,4-3-4 16,5 1 2-16,0 0-3 0,3-1-6 0,-2 2-5 16,0 3-11-16,-3-3-23 0,2 10-30 0,-12-8-43 15,14 22-229-15,-28-15-92 0,5 8-99 0,-4 12 285 16</inkml:trace>
  <inkml:trace contextRef="#ctx0" brushRef="#br0" timeOffset="625.0786">7497 5316 1988 0,'0'0'26'0,"0"0"-25"0,0 0-1 15,22 2 7-15,8-13 9 0,11-3-7 16,6-5-9-16,4-3 0 0,5 1 0 16,0-4 0-16,2 4-12 0,-3-5-19 0,2 9-57 15,-12-8-47-15,17 24-273 0,-19-10-244 0,-4 3 58 16,-2 13 468-16</inkml:trace>
  <inkml:trace contextRef="#ctx0" brushRef="#br0" timeOffset="8082.5449">8915 4632 1163 0,'0'0'223'0,"-18"-22"-186"0,18 22-6 16,-13-17-7-16,13 17 3 0,-8-17 6 0,8 17 6 16,0 0 1-16,0 0-13 0,0 0-7 0,0 0-7 15,0 0-9-15,0 0 0 0,-19 8-3 0,13 8-5 16,-2 9 6-16,-1 10-6 0,-2 8 12 0,-5 9-3 15,0 5 18-15,-6-1-6 0,3-1 16 0,-3-5-16 16,2-2 7-16,2-5-14 0,4-3-8 0,1-7 19 16,5-1-27-16,1-6 24 0,2-1-14 0,1-5-5 15,2-3 2-15,2-17-3 0,0 29 2 0,0-29-2 16,1 21 3-16,-1-21-1 0,0 0-1 0,0 0 2 16,0 0-2-16,0 0 3 0,0 0 0 0,0 0 2 15,0 0 3-15,0 0 0 0,0 0-2 0,0-20 1 16,-3 3-6-16,2-7 4 0,1-7-5 0,3-7-13 15,2-5 23-15,2-4-23 0,3-5 23 0,2-3-4 16,2 0-10-16,5-1 11 0,0 2-11 0,4 4 12 16,1 4-7-16,3 5 11 0,1 7-5 0,0 3 7 15,1 5-7-15,-1 4 1 0,-1 7-7 16,-3 4-13-16,-4 5 12 0,-3 5-13 0,0 3 14 16,-17-2 13-16,30 17-12 0,-13 0 12 0,0 6-10 15,2 8-4-15,-2 7 5 0,0 9-7 0,-3 9 10 16,1 6-13-16,-4 6 13 0,-3 5-12 0,0-1 3 15,-7-2 20-15,0-1-14 0,-1-7 18 0,0-6-8 16,1-10-13-16,3-8 5 0,3-6-8 0,4-6 3 16,1-4-4-16,5-5-3 0,2-4-3 0,-1-4-2 15,0-4-14-15,-18-5-9 0,32 0-30 0,-32 0-51 16,30-14-98-16,-32-11-218 0,13 3-147 0,1 4 72 16,-14-19 506-16</inkml:trace>
  <inkml:trace contextRef="#ctx0" brushRef="#br0" timeOffset="8332.5505">8774 5153 1357 0,'-21'29'306'0,"-2"-25"-272"0,23-4-14 0,-22 5-21 15,22-5-6-15,0 0 0 0,0 0 0 16,24-9 4-16,-1 2 3 0,8-5-21 0,7-4 34 16,8-3-32-16,5-4 29 0,9-3-27 0,-3-5-28 15,11 4-22-15,-10-10-40 0,17 15-24 0,-17-13-42 16,15 18-49-16,-15-5-153 0,-8-7-37 0,13 23 287 16</inkml:trace>
  <inkml:trace contextRef="#ctx0" brushRef="#br0" timeOffset="8910.7014">9673 5041 1463 0,'0'0'80'0,"0"0"-37"0,0 0-29 0,0 0-12 15,-17-10 3-15,17 10 5 0,0 0 6 0,0 0 3 16,0 0-2-16,-17-2-4 0,17 2-4 0,0 0-4 15,-22 21 2-15,22-21 0 0,-22 38 5 0,10-12 14 16,-2 7-20-16,-1 2 31 0,1 4-26 0,-2-5 5 16,3 2 4-16,0-3-12 0,2-3 6 0,1-5-8 15,3-3 2-15,3-5-9 0,4-17 1 0,-1 21-3 16,1-21 2-16,0 0-1 0,0 0 2 0,17 4 0 16,-17-4 0-16,0 0 1 0,23-24 0 0,-11 6 1 15,0-5-3-15,3-6 5 0,-2-4-7 16,1 1 7-16,-2-3-7 0,-1 2 6 0,-3-1 7 15,1 1-25-15,-3 4 25 0,-2-1-25 0,-2 5 14 16,0 3 4-16,1 3-4 0,-3 19 3 0,2-21-2 16,-2 21 3-16,0 0-3 0,0 0 1 0,0 0-1 15,0 0-2-15,0 0 3 0,0 30-2 0,0-10 3 16,0 0-4-16,0 2 5 0,1-1-5 0,3-2-9 16,0-1 28-16,-4-18-27 0,16 29 27 0,-16-29-16 15,28 20-3-15,-10-13 5 0,4-4 0 0,1-1 4 16,2-4 2-16,3-1-1 0,3-3 2 0,0-2-2 15,-2-2 0-15,3-1-5 0,-5-1-17 0,-2 1 27 16,-1-1-25-16,-4 0 28 0,-2-1-8 16,-18 13-3-16,27-23-1 0,-27 23-3 0,18-19 1 15,-18 19-2-15,0 0 1 0,0 0 0 0,0 0 1 16,0 0-1-16,0 0-1 0,0 0-1 0,0 0-3 16,-1 21 1-16,-6 3 13 0,-3 7-24 0,2 6 23 15,-3 2-22-15,1-1-1 0,0-3 1 0,4 0-14 16,-1-7-5-16,7 1-20 0,-3-10-19 0,13 8-30 15,-10-27-26-15,21 27-55 0,-21-27-64 0,29-9-189 16,-5 9-30-16,-9-22 277 0</inkml:trace>
  <inkml:trace contextRef="#ctx0" brushRef="#br0" timeOffset="9410.69">10331 5071 1209 0,'-17'10'72'15,"6"6"-25"-15,11-16 21 0,-22 38-12 0,10-20 12 16,6 9-38-16,-4-4 4 0,5 5-10 0,-3-2 3 16,4 6 3-16,0-3-16 0,4 2 11 0,0-2-6 15,3 0 4-15,-1 0-7 0,2-2-3 0,-1-2-15 16,3-3 7-16,-6-22-5 0,11 28 3 16,-11-28-4-16,0 0 1 0,13 19-2 15,-13-19 1-15,0 0 0 0,0 0 2 0,0 0 0 16,13-18 0-16,-13 18 3 0,6-39-6 0,-2 10 7 15,2-2-8-15,0-2 7 0,1 2-7 0,-1-2 7 16,0-1-7-16,2 0 7 0,0-3-7 0,2-3-14 16,1-1 26-16,2 0-25 0,3 1 25 0,1 6-4 15,1 6-7-15,0 6 5 0,-1 5-4 16,-17 17 3-16,27-18 0 0,-27 18 0 0,25-5 0 16,-25 5-1-16,21 3-2 0,-21-3-1 0,19 9 1 15,-19-9-2-15,17 17 3 0,-17-17-7 0,11 21-4 16,-11-21-7-16,5 24-1 0,-5-24-3 0,-2 32 9 15,0-14 1-15,-3 1 8 0,-1 4 20 16,-3 0-31-16,-2 1 32 0,-1 3-30 16,-2-1 8-16,-3 3 7 0,-2 4-7 0,0 0 7 15,-2 3-6-15,-1 3 7 0,-2 2-8 0,-1 0 9 16,-1 1-9-16,-1-3 10 0,3-4-9 0,0-3 8 16,2-5-6-16,1-1 7 0,0-4-3 0,3-3 9 15,1-5 1-15,17-14 5 0,-29 22-4 0,29-22-3 16,-17 7-5-16,17-7-6 0,0 0-3 0,0 0-15 15,-4-17-19-15,4 17-26 0,12-20-47 16,-14-4-73-16,23 20-116 0,-3-8-224 0,-11-9 70 16,18 18 412-16</inkml:trace>
  <inkml:trace contextRef="#ctx0" brushRef="#br0" timeOffset="9676.322">10912 4339 1632 0,'-10'27'72'0,"-1"-1"-70"0,-4 10 9 0,-4 7 20 16,0 9-18-16,-7 4 28 0,1 8-24 0,-4 1-3 16,1 5 10-16,2 2-16 15,3 0 12-15,4 1-17 0,1-3 0 0,4-1 13 16,3-4-21-16,4-7 17 0,3-8-8 0,5-7-16 15,3-9-6-15,8-2-29 0,-2-9-2 0,9 0-25 16,-19-23-20-16,38 24-44 0,-38-24-80 0,44-10-115 16,-14 0-166-16,-7-15 64 0,16 13 435 0</inkml:trace>
  <inkml:trace contextRef="#ctx0" brushRef="#br0" timeOffset="9832.6575">11043 5055 1471 0,'-18'3'125'0,"12"14"-55"0,6-17-19 0,-22 39-21 15,11-14 15-15,-1 5-41 0,-1 4 20 16,1 1-16-16,-2 2-10 0,2 0 5 0,1-2-6 16,3-3 5-16,1 2-24 0,0-7-21 0,7 3-12 15,-2-11-21-15,10 6-45 0,-8-25-60 16,16 21-148-16,-16-21-189 0,26-2 59 0,-2 5 436 16</inkml:trace>
  <inkml:trace contextRef="#ctx0" brushRef="#br0" timeOffset="10410.7421">11443 4506 1596 0,'0'0'57'0,"0"0"-37"0,0 0-14 0,0 0 1 15,0 0 0-15,0 0 4 0,0 0-15 0,0 26 34 16,-3 6-28-16,-6 9 25 0,2 6-9 16,-4 4-14-16,0 2 12 0,1 3-13 0,2 1 10 15,-1 0-12-15,2-2 6 0,0 1-13 0,-1-2-3 16,4 0 20-16,0-6-22 0,2-3 0 0,-1-10-33 15,7 1-10-15,-3-10-17 0,10 4-28 0,-11-30-36 16,18 37-114-16,-18-37-262 0,0 0 36 0,29 27 319 16</inkml:trace>
  <inkml:trace contextRef="#ctx0" brushRef="#br0" timeOffset="10598.6065">11253 4958 1559 0,'-36'-15'144'0,"36"15"-52"15,0 0-30-15,-19 2-18 0,19-2-17 0,0 0-15 16,0 0-9-16,0 0-3 0,0 0-1 16,20 16 1-16,-2-10-2 0,5-2 0 0,5-1-6 15,2-5-10-15,9 1-16 0,0-9-29 0,11 7-37 16,-11-14-41-16,19 19-65 0,-22-23-82 0,16 9-200 16,-6 10 17-16,-11-14 351 0</inkml:trace>
  <inkml:trace contextRef="#ctx0" brushRef="#br0" timeOffset="10926.7533">11847 4909 1443 0,'-12'24'163'0,"-5"-19"-89"0,17-5-14 0,-23 25-6 15,23-25-4-15,-23 32-16 0,13-14-5 0,-1 1-8 16,3 3-1-16,2 0-5 0,2 3 3 0,0-3-7 16,3 2-9-16,2-2 20 0,0-3-27 0,4 1 21 15,-5-20-13-15,13 26-4 0,-13-26 3 16,24 18 0-16,-7-12 0 0,0-2 1 0,1-3-2 15,0-4 1-15,3-5-2 0,0-3 1 0,1-3-1 16,-1-4 2-16,0-2-1 0,-1-1-8 16,-2-2 16-16,-1 0-10 0,-3 0 2 0,0 0-1 15,-1 2 0-15,-2 1 0 0,-1 3 0 0,-2 0 0 16,-8 17 0-16,11-22 0 0,-11 22 0 0,0 0 0 16,0 0 0-16,0 0 0 0,0 0 0 15,0 0 0-15,2 28 0 0,-5-3 0 0,-2 3 0 16,0 2-8-16,-1 0-10 0,4 2 18 0,2-4-30 15,5 1 10-15,1-6-26 0,7 1-25 0,-13-24-22 16,38 36-40-16,-38-36-68 0,52 17-126 0,-21-13-193 16,5-14 28-16,15 10 405 0</inkml:trace>
  <inkml:trace contextRef="#ctx0" brushRef="#br0" timeOffset="11270.7189">12566 4939 1591 0,'0'0'168'0,"-51"10"-124"0,18-3-8 16,-1 1 9-16,6 7 2 0,-2-1-8 0,3 5-8 16,3 0-11-16,4 2-5 0,4 0-7 15,4 3-5-15,6-2-3 0,2-1 0 0,7-2 0 16,-3-19 0-16,20 26 0 0,0-18 0 0,4-4 0 16,7-4 0-16,4-6 0 0,5-6 0 0,4-8 0 15,1-4 0-15,0-6 0 0,0-3 0 0,-4-2 0 16,-1 0 0-16,-6-1 0 0,-3-1 0 15,-6 2 0-15,-4 0 0 0,-3-2 0 0,-3-1 0 16,-4 2 0-16,-4 0 0 0,-3 1 0 16,-1-2 0-16,-3 5 0 0,-1 4 0 0,-5 5 0 15,6 23 0-15,-16-18 0 0,16 18 0 0,-22 11 0 16,4 4 0-16,-1 13 0 0,-6 8 0 0,-3 9 0 16,0 4 0-16,-2 4 0 0,3-1 0 0,7 1-19 15,0-5-23-15,12 2-24 0,-3-11-12 0,16 7-39 16,-9-21-32-16,27 19-106 0,-19-20-212 0,15-9-49 15,13 6 179-15</inkml:trace>
  <inkml:trace contextRef="#ctx0" brushRef="#br0" timeOffset="11598.8387">12916 4922 1648 0,'-31'9'168'0,"31"-9"-126"15,-17 24-24-15,17-24 0 0,-5 26-7 0,5-26-5 16,6 22-4-16,-6-22 5 0,20 13 4 0,-1-9 5 16,3-5 3-16,3-2-5 0,2-4-3 0,0-2-5 15,-2-2-2-15,1-3-3 0,-6 0 2 0,0-2-4 16,-20 16 4-16,27-31-3 0,-19 14 4 16,-3 0-2-16,-4 0 2 0,-3 0-3 15,-4 0 4-15,6 17-5 0,-23-27 2 0,6 18-3 16,-5 4 0-16,-1 4-2 0,-3 7 0 0,-2 5 3 15,-1 4-1-15,0 7 4 0,2 4-2 0,3 3 8 16,2 2-3-16,3 2 6 0,6 0-12 0,2 0 0 16,7 0 0-16,2-5 0 0,4-3 0 0,5-2 0 15,-1-5 0-15,-6-18 0 0,22 29 0 0,-22-29-23 16,29 16-24-16,-29-16-35 0,37 7-61 16,-29-25-150-16,10 13-328 0,0-3 60 0,-18 8 285 15</inkml:trace>
  <inkml:trace contextRef="#ctx0" brushRef="#br0" timeOffset="12145.7354">10281 5549 838 0,'0'0'246'0,"0"0"-135"16,11-21-37-16,-11 21-3 0,0 0 1 0,0 0-7 16,0 0-3-16,0 0-2 0,0 0 0 0,0 0-6 15,0 0-11-15,0 0-11 0,0 0-12 0,0 0-5 16,0 0 2-16,-20 34 6 0,13-11-1 0,2 6 8 16,-2 6-10-16,2 6 2 0,-2 5 4 15,1 2-26-15,-2 3 14 0,0 0-22 16,1-3 4-16,-1 0 7 0,2-1-18 0,1-6-7 15,5 0-36-15,-6-14-54 0,17 12-131 0,-24-14-333 16,16-8-10-16,-3-17 211 0</inkml:trace>
  <inkml:trace contextRef="#ctx0" brushRef="#br0" timeOffset="29018.107">6521 6330 1152 0,'0'0'30'0,"12"-22"-13"0,-12 22-2 16,7-19 6-16,-7 19 14 0,0 0 10 0,7-21 11 15,-7 21-2-15,0 0-12 0,0 0-10 0,0 0-17 16,-23 20-11-16,4-5-6 0,-6 7 11 0,-4 7 4 15,-2 9 3-15,-9 0 42 0,1 14-21 16,-9-1 24-16,4 11-11 0,-1 2-22 0,3 6 8 16,0 1-23-16,6 3 8 0,2 0-6 0,6 2-20 15,5 0 15-15,5 0-19 0,5-4 3 0,6-5 12 16,5-5-13-16,5-6 11 0,6-8-11 0,4-7 9 16,7-7-9-16,3-7 8 0,6-7-9 0,4-6-4 15,5-6-14-15,2-10-19 0,7-1-27 16,-9-16-28-16,14 6-51 0,-20-29-114 0,9 5-260 15,-1 1 8-15,-17-19 384 0</inkml:trace>
  <inkml:trace contextRef="#ctx0" brushRef="#br0" timeOffset="29190.0152">5906 6841 1795 0,'-28'16'49'16,"28"-16"-28"-16,0 0-17 0,0 0-7 0,22 11 4 15,5-9 5-15,7-4 4 0,6-4 0 0,7-4 1 16,6-4-6-16,7-3 0 0,7-4-7 0,4 0-8 16,1-4-21-16,3 6-41 0,-11-14-83 15,17 25-194-15,-15-11-251 0,-3 2 33 0,3 14 440 16</inkml:trace>
  <inkml:trace contextRef="#ctx0" brushRef="#br0" timeOffset="29377.4952">7407 6805 1653 0,'0'0'50'0,"0"0"-45"0,0 0-8 0,0 0 0 16,16-5 5-16,8-2-2 0,4-3-15 15,3-2-5-15,6 1-9 0,-3-9-37 0,13 11-37 16,-17-17-75-16,17 22-89 0,-19-8-155 0,-1-6-39 15,12 20 319-15</inkml:trace>
  <inkml:trace contextRef="#ctx0" brushRef="#br0" timeOffset="29549.42">7175 7180 1811 0,'0'0'121'16,"-26"25"-111"-16,26-25-13 0,17 13-3 15,8-11 4-15,9-4 1 0,6-7 1 16,7-4 3-16,7-7-5 0,7-1 4 0,10-7-26 16,10 2-34-16,-7-13-77 0,24 19-195 0,-13-14-282 15,5-1 29-15,8 7 393 0</inkml:trace>
  <inkml:trace contextRef="#ctx0" brushRef="#br0" timeOffset="29956.216">9618 6180 1323 0,'0'0'267'0,"0"0"-238"0,-7-19-20 16,7 19 0-16,0 0 0 0,0 0-2 0,0 0 0 16,-21 16-8-16,5 1 2 0,-4 9-5 15,-5 6 7-15,0 11-6 0,-3 4 17 0,-3 4 24 0,2 10-13 16,-4-1 30-16,4 9-22 0,-1 1-10 15,8 2 15-15,0 0-19 0,6 0 12 0,4-6-16 16,5-4-11-16,6-5 12 0,5-6-22 0,7-7 18 16,5-8-9-16,5-6-9 0,3-7-2 15,8-2-29-15,1-9-7 0,7 0-37 0,-7-19-52 16,18 13-118-16,-25-21-332 0,11-9 16 0,2 1 302 16</inkml:trace>
  <inkml:trace contextRef="#ctx0" brushRef="#br0" timeOffset="30316.817">9021 6754 1901 0,'-22'11'45'0,"22"-11"-23"16,-18 16-18-16,18-16-4 0,0 0 1 0,28 16 6 16,-6-13 6-16,7 0 4 0,5-3-1 0,5-3-5 15,7-2-3-15,6-1-6 0,1-1-2 0,4-1 0 16,-1 0-13-16,0 1-10 0,2 0-14 15,-4-2-14-15,5 7-27 0,-9-6-11 0,7 12-25 16,-15-13-30-16,10 17 2 0,-19-15 9 0,9 13 14 16,-11-7 44-16,4 3 25 0,-8-7-66 0,1 2-110 15,3 9-153-15,-31-6 122 0,23 0 257 0,-23 0 0 16,-23-5 0-16,23 5 294 0,0 0 170 0,-29 6-101 16,25 13-118-16,-22-17-80 0,17 17-39 0,-15-9-42 15,8 9-27-15,-3-2-26 0,2 6-8 16,-2 3-15-16,3 6 3 0,1 3-6 15,0 1 5-15,2 2 8 0,2-3-24 0,1-1 17 16,4-2-26-16,3-5 1 0,6-4-6 0,4-3-19 16,-7-20-23-16,27 28-58 0,-27-28-11 0,41 9-42 15,-27-26-122-15,4 0-200 0,16 4 36 0,-16-24 373 16</inkml:trace>
  <inkml:trace contextRef="#ctx0" brushRef="#br0" timeOffset="30926.1762">9841 6422 1698 0,'-26'5'85'0,"26"-5"-82"0,-22 12-5 15,22-12 0-15,0 0-3 0,0 0 4 16,22 14 0-16,-22-14 3 0,37 14-2 0,-11-8 0 16,5-3-1-16,6 1 2 0,2-1-2 0,3 0 2 15,0 2-3-15,1 1 0 0,-1 1-1 0,0 1 2 16,-2 2-2-16,-5 2 5 0,-2 0-3 0,-6 3 2 15,-7 1-3-15,-3 0 5 0,-7 3-3 0,-3 1 11 16,-5 2-4-16,-2 6 20 0,-5 0 4 16,-1 3 8-16,-8-1-2 0,0 2-10 0,-6-1-3 15,0 2 1-15,-2-2-5 0,2 1 4 0,0-2-18 16,1-3-6-16,2-2 0 0,3-5 0 0,14-20 0 16,-21 27 0-16,21-27 0 0,0 0 0 15,0 0 0-15,0 0 0 0,0 0 0 0,0 0 0 16,26-12 0-16,-7-7 0 0,5-10 0 0,3-5 0 15,1-6 0-15,0 0 0 0,-1 1 0 0,-3 1 0 16,-6 0 0-16,-1 2 0 0,-3-1 0 16,-3 2 0-16,0 5 0 0,-3 4 0 0,-2 5 0 15,-6 21 0-15,6-25 0 0,-6 25 0 0,0 0 0 16,0 0 0-16,0 0 0 0,0 0 0 0,-2 17 0 16,2-17 0-16,-6 37 0 0,2-12 0 15,1 2 0-15,1 1 0 0,2-2 0 0,2 0 0 0,2-4 0 16,1-3 0-16,4-2 0 0,-9-17 0 15,24 23 0-15,-24-23 0 0,33 8 0 16,-12-8 0-16,2-3 0 0,2-5 0 0,2-4 0 16,1-2 0-16,0-5 0 0,-1-1 0 0,-3-2 0 15,-1 1 0-15,-3-1 0 0,-5 3 0 0,-15 19 0 16,24-27 0-16,-24 27 0 0,0 0 0 0,0 0 0 16,0 0 0-16,0 0 0 0,0 0 0 0,0 0 0 15,0 0 0-15,-3 24 0 0,-4 4 0 16,-2 5 0-16,1 0 0 0,0 1 0 0,0-2 0 15,3 0 0-15,-1 1 0 0,4 1 0 0,-1-4 0 16,6 0-11-16,-1-4-54 0,8 2-11 16,-10-28-77-16,30 46-106 0,-30-46-329 0,22 26 3 15,0-15 276-15</inkml:trace>
  <inkml:trace contextRef="#ctx0" brushRef="#br0" timeOffset="31285.5762">11000 6690 1712 0,'-17'7'112'0,"17"-7"-80"0,2 25-11 0,-2-25 9 15,17 24 1-15,-17-24 0 0,27 16-4 16,-8-10-2-16,2-4-3 0,6-2-18 0,2-4-4 16,4-2 0-16,1-3 0 0,3-1 0 15,1-4 0-15,-3-1 0 0,-2 0 0 0,-6 1 0 16,-8 1 0-16,-19 13 0 0,25-28 0 0,-25 28 0 15,6-28 0-15,-6 28 0 0,-10-30 0 0,10 30 0 16,-31-30 0-16,6 16 0 0,-5 8 0 0,-5 6 0 16,-7 7 0-16,-3 9 0 0,-2 7 0 15,1 6 0-15,-2 7 0 0,7 7 0 0,1 6 0 16,3 5 0-16,4 1 0 0,7 0 0 0,5-3 0 16,7-5 0-16,8-7 0 0,9-3 0 0,7-7 0 15,4-3 0-15,9-6 0 0,6-7 0 16,8-5 0-16,7-9 0 0,9-4 0 0,6-7 0 0,12-1 0 15,0-13-120-15,20 19-195 0,-8-26-344 16,-3 6 38-16,-5 1 290 0</inkml:trace>
  <inkml:trace contextRef="#ctx0" brushRef="#br0" timeOffset="32551.2153">6045 8539 1008 0,'6'-17'84'0,"-6"17"-48"0,0 0 5 0,-17-18 20 16,17 18 17-16,-17-3 5 0,17 3-14 0,-30 8-19 15,9 5-7-15,-9 3-6 0,0 11 8 0,-7 2 1 16,1 9 9-16,-6 0-11 0,3 4 4 0,-4-2-17 16,5 4 4-16,0-1-14 0,4 1-14 0,3-3 15 15,5 2-26-15,3-3 20 0,3 2-8 0,5-6-9 16,7-2 7-16,6-4-7 0,4-4 4 16,9 0-6-16,5-2 5 0,6-2-4 0,4-4 3 15,6-4-2-15,2-3 0 0,4-5-1 0,1-4 1 16,3-8 1-16,2-4-1 0,1-5 1 15,0-4-2-15,0-4 3 0,-1-2-2 0,-3-3 4 16,-2-1-4-16,-5 0 6 0,-2 0-7 0,-6 0 5 16,-2 2-5-16,-6 3 1 0,-4 2-4 0,-3 3 1 15,-11 19-5-15,12-29-11 0,-12 29 13 16,0 0-11-16,0 0 14 0,0 0 0 0,0 0-3 16,0 0 10-16,0 0-15 0,-9 20 15 0,3 6-9 15,0 9 0-15,0 6 9 0,1 4-7 0,0 1 10 16,1 1-10-16,4 0 9 0,4-3-7 0,3-6 9 15,4-4-5-15,5-5 6 0,5-7-4 0,4-6 5 16,7-8-4-16,4-3 10 0,4-7-1 16,4-8 1-16,0-10 2 0,1-6-13 15,0-8 10-15,0-6-7 0,-1-6 10 0,-3-5-5 16,-5-3 5-16,-1-2-12 0,-10 2-4 0,-3 1-1 16,-9 2 0-16,-4 1 0 0,-8 3 0 0,-3 4 0 15,-6 0 0-15,-1 2 0 0,-4 2 0 0,0 3 0 16,-2 4 0-16,0 2-12 0,0 11-9 0,2 2-6 15,13 17-7-15,-17-13-16 0,17 13-46 16,0 0-55-16,0 0-116 0,0 0-238 0,26 12-45 16,2-1 217-16</inkml:trace>
  <inkml:trace contextRef="#ctx0" brushRef="#br0" timeOffset="32770.0015">7537 8682 1914 0,'0'0'20'16,"0"0"-6"-16,0 0 6 0,36-23 1 0,-8 1 3 16,6-2-12-16,3-4-5 0,1 2-8 15,0 2-7-15,-2 1-11 0,3 2-8 0,-5 2-18 16,1 7-14-16,-9-8-42 0,8 20-56 0,-22-19-104 15,19 14-277-15,-13 7 5 0,-18-2 251 16</inkml:trace>
  <inkml:trace contextRef="#ctx0" brushRef="#br0" timeOffset="32926.3112">7419 9062 1760 0,'-24'20'226'0,"24"-20"-190"0,-6 25-17 0,6-25-13 16,36 1-6-16,0-7 0 0,6-10 0 0,12-7 0 15,10-8 0-15,9-6 0 0,7-4 0 0,2-1 0 16,4 1 0-16,-1-3 0 0,7 12-120 0,-19-22-266 16,13 20-277-16,-8 2 14 0,-7-2 421 15</inkml:trace>
  <inkml:trace contextRef="#ctx0" brushRef="#br0" timeOffset="76964.8874">9276 8602 1047 0,'0'0'125'0,"-13"-24"-107"16,13 24-17-16,-18-30 9 0,18 30 3 0,-16-30 15 15,16 30 8-15,-20-28 10 0,20 28 3 0,-23-24 2 16,23 24 2-16,-29-17 3 0,29 17-3 0,-35-4-6 16,15 11-7-16,-5 1-13 0,-2 8 2 0,-4 5-6 15,-1 8 8-15,-8 6-4 0,-2 10 9 0,-4 2-10 16,2 6 8-16,-2-2-11 0,2 2 7 0,3-2-12 16,5-4-10-16,8-7 12 0,7-7-24 0,10-10 17 15,11-23-10-15,1 26-6 0,-1-26 2 16,34 11 1-16,-3-11 0 0,6-3 1 0,11-8-1 15,7-5 2-15,9-6-5 0,5-4-5 0,3-6 19 16,2-3-20-16,-2-2 22 0,-3-2-9 0,-3 0-5 16,-10 2 6-16,-6 0-6 0,-8 1 4 0,-8 1-6 15,-7 0 5-15,-5 2-6 0,-7 4 7 0,-7 4-4 16,-4 4 3-16,-4 21-4 0,-11-27 1 0,11 27-1 16,-26-14 1-16,7 15 0 0,-2 7 0 0,-3 5 0 15,-5 11-1-15,-1 6 4 0,0 12-5 0,0 5 7 16,2 4-10-16,5 1 10 0,3-4-11 15,7-2 8-15,7-3-7 0,6-1-9 0,7-4 12 16,6-4-27-16,7-4 11 0,3-5-17 0,7-5-8 16,3-9-10-16,12 2-16 0,-3-14-18 0,15 5-15 15,-12-18-20-15,17 11-7 0,-15-19-32 0,11 11-56 16,-13-14-31-16,4-2-71 0,-3 7 27 0,-19-19 244 16</inkml:trace>
  <inkml:trace contextRef="#ctx0" brushRef="#br0" timeOffset="77261.7481">9976 8728 671 0,'-13'-27'279'16,"13"27"-42"-16,-26-37-64 0,26 37-49 0,-28-27-25 15,28 27-21-15,-29-9-15 0,29 9-13 0,-28 11-18 16,28-11-11-16,-28 31-9 0,13-7 4 0,-1 6-2 16,2 8 10-16,-3 3-7 0,2 5-10 15,-1 1 18-15,3 3-20 0,-1-6 20 0,6 1-6 16,1-7-13-16,3-7 3 0,5-5-9 0,3-8 4 16,-4-18-3-16,14 21 0 0,-14-21 0 0,22 9 2 15,-22-9 1-15,28-12 0 0,-9-6 6 0,5-9-2 16,1-9-3-16,5-9-5 0,2-7 0 0,4-4 0 15,-2-2 0-15,-1 2 0 0,-3 0 0 0,-5 3 0 16,0-1 0-16,-3 6 0 0,-3 5 0 0,1 5 0 16,-3 13 0-16,-4 7 0 0,-13 18 0 0,0 0 0 15,0 0 0-15,0 0 0 0,12 20 0 0,-14 9 0 16,-6 13 0-16,-1 9 0 0,-2 2 0 0,-3 2 0 16,5-3 0-16,1-4 0 0,6-3 0 0,6-4-10 15,8-3-20-15,4-9-34 0,10 1-11 16,-1-16-32-16,18 12-81 0,-15-29-145 0,19 8-249 15,2 1 55-15,-2-18 397 0</inkml:trace>
  <inkml:trace contextRef="#ctx0" brushRef="#br0" timeOffset="77714.884">10721 8520 1747 0,'-52'2'93'15,"6"7"-47"-15,-3 3-7 0,4 7 4 0,-2 3-10 16,3 6-2-16,2 1-16 0,3 2-15 0,7 0 0 15,5-1 0-15,6 0 0 0,7-3 0 16,5-2 0-16,7-2 0 0,4-5 0 0,7-1 0 16,-9-17 0-16,30 24 0 0,-8-16 0 0,5-5 0 15,4-4 0-15,3-4 0 0,3-3 0 0,1-6 0 16,-1-3 0-16,2-2 0 0,-2-3 0 0,-1-2 0 16,-3 0 0-16,-1-3 0 0,-4 2 0 0,-3 0 0 15,-4-1 0-15,-5 1 0 0,-2-2 0 0,-5 3 0 16,-2 2 0-16,-1 5 0 0,-6 17 0 0,2-17 0 15,-2 17 0-15,0 0 0 0,0 0 0 0,-15 21 0 16,1 4 0-16,-2 8 0 0,-3 11 0 0,0 5 0 16,-3 8 0-16,1 6 0 0,-2 7 0 15,0 9-1-15,1 4-2 0,-2 5 3 0,0 4-14 16,1-1 15-16,-1-3-6 0,2-7 3 0,3-9 16 16,2-10-13-16,3-10 8 0,5-7-9 0,0-8 0 15,3-11 0-15,0-7 0 0,6-19 0 0,-10 20 0 16,10-20 0-16,0 0 0 0,0 0 0 0,-19-18 0 15,9-2 0-15,1-6 0 0,2-6 0 0,2-5 0 16,3-6 0-16,2-1-1 0,0-8-10 0,7-5-31 16,0-8 4-16,8-3-23 0,-2-14-51 0,18 13-32 15,-13-20-60-15,28 29-41 0,-19-16-66 0,6 10-154 16,17 23 53-16,-20-15 412 0</inkml:trace>
  <inkml:trace contextRef="#ctx0" brushRef="#br0" timeOffset="78089.8961">11139 8589 1662 0,'-40'17'208'0,"40"-17"-135"16,-26 23-28-16,26-23-2 0,-17 23-27 0,17-23-16 16,-14 28 0-16,14-28 0 0,-7 30 0 0,7-30 0 15,4 30 0-15,-1-13 0 0,-3-17 0 0,11 31 0 16,-11-31 0-16,17 25 0 0,-17-25 0 15,22 13 0-15,-22-13 0 0,30 0 0 0,-10-5 0 0,2-2 0 16,0-5 0-16,-2-3 0 16,2-4 0-16,0-4 0 0,1-5 0 0,0-2 0 15,2-5 0-15,-5 1 0 0,0 1 0 0,-2 2 0 16,-5 7 0-16,-2 1 0 0,-2 2 0 0,-2 4 0 16,-7 17 0-16,9-20 0 0,-9 20 0 0,0 0 0 15,0 0 0-15,-10 18 0 0,1 4 0 0,-4 7 0 16,-2 6 0-16,0 5 0 0,-1 2 0 0,0-1 0 15,4-3 0-15,1-6 0 0,5-6 0 16,2-5 0-16,4-21 0 0,4 26 0 0,-4-26 0 16,17 8-13-16,-17-8-26 0,33-14-11 0,-7 0-32 15,-2-15-38-15,19 8-49 0,-16-29-95 16,28 13-191-16,-9-5-63 0,-5-11 182 0</inkml:trace>
  <inkml:trace contextRef="#ctx0" brushRef="#br0" timeOffset="78246.1489">12013 7985 1693 0,'-2'17'178'0,"-18"-6"-81"16,3 12-28-16,-6 4-59 0,1 8-10 0,-3 4 0 16,1 3 0-16,0 5 0 0,-1 5 0 0,1 0 0 15,2 1 0-15,4-2 0 0,3-6 0 0,6-4 0 16,3-2 0-16,7-1 0 0,2-6 0 0,14 4-110 16,-17-36-151-16,28 34-387 15,-3-17 10-15,3-3 249 0</inkml:trace>
  <inkml:trace contextRef="#ctx0" brushRef="#br0" timeOffset="78980.5603">12467 8331 1140 0,'-3'-19'216'16,"3"19"-107"-16,10-17-43 0,-10 17 32 0,0 0-40 15,0 0 2-15,0 0-27 0,0 0-26 16,-27-10 26-16,9 19-36 0,-6-1 35 0,-1 8-3 16,-6 2 1-16,0 3 9 0,-4 2-6 0,1 3 4 15,-3 3-10-15,3 3-24 0,-2-2-3 0,5-1 0 16,3-4 0-16,7 0 0 0,9-8 0 0,4 0 0 15,8-17 0-15,0 20 0 0,0-20 0 0,19 12 0 16,0-11 0-16,5-5 0 0,9-10 0 16,2-6 0-16,7-5 0 0,0-2 0 0,3 0 0 15,-3-1 0-15,-3 0 0 0,-1 2 0 16,-9 0 0-16,-3 2 0 0,-8 5 0 0,-5 2 0 16,-4 0 0-16,-9 17 0 0,7-19 0 0,-7 19 0 15,0 0 0-15,0 0 0 0,-18-8 0 0,18 8 0 16,-24 20 0-16,9-1 0 0,-3 8 0 0,-2 2 0 15,1 5 0-15,-1 1 0 0,2 0 0 16,2 2 0-16,3-2 0 0,6-4 0 0,5-4 0 16,6-5 0-16,7-4 0 0,-11-18 0 0,35 23 0 15,-12-18 0-15,4-4 0 0,4-6 0 0,1-4 0 16,2-5 0-16,1-4 0 0,0-3 0 0,-2-5 0 16,-2-2 0-16,-2-1 0 0,1 0 0 0,-7 3 0 15,-3 0 0-15,-4 3 0 0,-4 3 0 16,-3 2 0-16,-9 18 0 0,7-28 0 15,-7 28 0-15,0 0 0 0,-2-17 0 0,2 17 0 16,0 0 0-16,0 0 0 0,-18 13 0 0,18-13 0 16,-22 38 0-16,6-12 0 0,0 7 0 0,-2 3 0 15,1 3 0-15,-2 1 0 0,4-3 0 0,4 0 0 16,3-8 0-16,4-6 0 0,1-3 0 0,3-20 0 16,4 27 0-16,-4-27 0 0,0 0 0 15,0 0 0-15,20 9 0 0,-20-9 0 16,22-20 0-16,-5-1 0 0,0-4 0 0,4-7 0 15,-3 0 0-15,2-3 0 0,-4 1 0 0,-4 0 0 16,-1 1 0-16,-3 3 0 0,-2 0 0 0,-1 1 0 16,0 1 0-16,0 1 0 0,-1 1 0 0,0 3 0 15,2 2 0-15,-6 21 0 0,9-21 0 0,-9 21 0 16,0 0 0-16,0 0-71 0,0 0-123 16,23 36-354-16,-17-19-64 0,15 3 25 0</inkml:trace>
  <inkml:trace contextRef="#ctx0" brushRef="#br0" timeOffset="79589.9581">13856 8248 1590 0,'-14'-18'113'0,"14"18"-71"0,0 0-26 15,0 0 4-15,0 0 6 0,0 0 2 16,0 0 0-16,0 0-4 0,0 0-4 15,5 20-2-15,-5-20-3 0,0 37-15 0,-4-13 28 16,0 2-25-16,-2 1 25 0,3 0-9 0,-2-1-6 16,1 1 3-16,0 1-16 0,2 1 0 0,-1-3 0 15,3 1 0-15,3-3 0 0,2-1 0 0,1-2 0 16,1-3 0-16,-7-18 0 0,22 25 0 0,-22-25 0 16,27 10 0-16,-10-11 0 0,2-5 0 15,3-8 0-15,4-6 0 0,0-9 0 0,0-6 0 16,2-3 0-16,-4-3 0 0,-2 1 0 0,-1 0 0 15,-4-2 0-15,-3 3 0 0,-3 0 0 0,-3 4 0 16,-3 4 0-16,-2 1 0 0,1 4 0 0,0 3 0 16,-4 23 0-16,4-29-10 0,-4 29-48 0,0 0-24 15,0 0-45-15,0 0-57 0,17 6-130 16,-17-6-247-16,0 0 67 0,19 37 278 16</inkml:trace>
  <inkml:trace contextRef="#ctx0" brushRef="#br0" timeOffset="79980.8863">14395 8387 1486 0,'-30'6'305'0,"30"-6"-240"0,-19 10-27 16,19-10-1-16,0 0-10 0,0 0 0 0,0 0-4 15,0 0 4-15,23 7-15 0,-4-8-12 16,3-5 0-16,4-2 0 0,5 0 0 0,-1-4 0 15,1-1 0-15,-1-1 0 0,2-4 0 0,-6 4 0 16,-1-2 0-16,-5 1 0 0,-3 2 0 16,-17 13 0-16,20-23 0 0,-20 23 0 0,7-17 0 15,-7 17 0-15,-1-17 0 0,1 17 0 0,-12-17 0 16,12 17 0-16,-22-14 0 0,22 14 0 0,-29-6 0 16,10 8 0-16,-1 4 0 0,-3 6 0 0,0 5 0 15,-4 5 0-15,0 6 0 0,-1 6 0 0,1 3 0 16,1 4 0-16,2 2 0 0,6-3 0 0,4-1 0 15,4-1 0-15,4-4 0 16,6-3 0-16,7-4 0 0,5-5 0 0,8-7 0 16,8-5 0-16,9-8 0 0,7-8 0 0,11-8 0 15,6-10 0-15,8-9 0 0,0-8 0 0,9 0-59 16,-5-14-59-16,10 13-53 0,-21-29-125 0,14 15-281 16,-9-2 37-16,-6-6 255 0</inkml:trace>
  <inkml:trace contextRef="#ctx0" brushRef="#br0" timeOffset="80137.154">15423 7538 1596 0,'-25'48'296'0,"-4"-2"-250"0,1 9-33 15,1 5 20-15,3 8-15 0,-3 2-1 0,4 4 11 16,0 0-28-16,4-1 0 0,2-1 0 16,3-5 0-16,7-1 0 0,3-6 0 15,8-5-17-15,1-11-36 0,12 4-65 0,-11-23-49 16,26 23-156-16,-9-21-270 0,1-2 60 0,4 1 291 15</inkml:trace>
  <inkml:trace contextRef="#ctx0" brushRef="#br0" timeOffset="80450.0573">15679 8166 1775 0,'-33'-20'84'0,"33"20"-39"0,-31-7-7 0,31 7-7 0,-32 9-11 16,15 0-5-16,-1 5-3 0,2 4 4 15,-1 5-5-15,2 4-11 0,0 5 0 0,4 4 0 16,0 0 0-16,2 2 0 0,4-5 0 0,3-1 0 16,3-3 0-16,4-2 0 0,2-4 0 15,3-1 0-15,2-4 0 0,-12-18 0 0,32 25 0 16,-15-20 0-16,0-6 0 0,4-5 0 0,0-5 0 16,3-5 0-16,-3-2 0 0,-1-5 0 0,-3-4 0 15,-1-3 0-15,1-1 0 0,-3-3 0 0,2-2 0 16,-2-1 0-16,-2 1 0 0,-1-3 0 0,-2 5 0 15,0-3 0-15,1 3 0 0,-5-1-30 0,1 6-21 16,-5-2-23-16,4 12-10 0,-7-2-16 16,2 21-38-16,0 0-71 0,0 0-201 15,0 0-107-15,0 0 84 0,5 38 433 0</inkml:trace>
  <inkml:trace contextRef="#ctx0" brushRef="#br0" timeOffset="80715.7083">16297 8082 1376 0,'-13'17'442'15,"-12"-23"-349"-15,7 5-41 0,-5-3-11 0,2 3-11 16,-1 0-17-16,1 2-13 0,0 0 0 0,1 5 0 16,1 0 0-16,1 6 0 0,-1 4 0 15,1 4 0-15,-1 3 0 0,-1 2 0 16,1 3 0-16,1 3 0 0,3-2 0 0,4 0 0 15,6-3 0-15,3-6 0 0,4 0 0 0,-2-20 0 16,14 30 0-16,-14-30 0 0,26 19 0 0,-7-15 0 16,4-3 0-16,3-6 0 0,12-2 0 0,-1-9 0 15,9 3-52-15,-6-15-95 0,15 17-95 0,-26-25-229 16,15 12-112-16,-4-1 59 0,-9-8 497 0</inkml:trace>
  <inkml:trace contextRef="#ctx0" brushRef="#br0" timeOffset="80872.0147">16554 8129 1413 0,'-17'-10'435'15,"17"10"-313"-15,-23 25-62 0,23-25-43 16,-28 30-17-16,13-11 0 0,-1 2 0 0,2 3 0 16,-1 2 0-16,2 3 0 0,3-3 0 0,-1 3 0 15,5-2 0-15,0-4 0 0,1-3 0 0,5-20 0 16,-4 29 0-16,4-29 0 0,1 20 0 16,-1-20 0-16,0 0-5 0,0 0-94 0,27 17-103 15,-27-17-336-15,0 0-86 0,26-24 56 0</inkml:trace>
  <inkml:trace contextRef="#ctx0" brushRef="#br0" timeOffset="81012.57">16583 7868 1631 0,'-25'-41'414'16,"7"24"-412"-16,-1 3-2 0,2 2 0 0,17 12 0 16,-29-19 0-16,29 19 0 0,-21-17 0 0,21 17 0 15,-6-16-26-15,6 16-124 0,6-27-223 0,18 21-274 16,-3-5 57-16,6-4 330 0</inkml:trace>
  <inkml:trace contextRef="#ctx0" brushRef="#br0" timeOffset="81215.6898">17060 7416 1995 0,'-19'8'49'0,"19"-8"-46"0,-29 26-3 0,13-8 0 16,2 5 0-16,-3 5 0 0,0 4 0 0,0 7 0 15,2 3 0-15,-1 4 0 0,3 5 0 16,1 0 0-16,0 2 0 0,-2 2 0 0,3 0 0 16,1 1 0-16,-2-3 0 0,3 0 0 0,-5-4 0 15,1-5 0-15,2 0 0 0,6-3 0 0,3-7 0 16,6 0-50-16,-4-34-118 0,24 48-231 0,-24-48-221 16,13 18 12-16,-13-18 407 0</inkml:trace>
  <inkml:trace contextRef="#ctx0" brushRef="#br0" timeOffset="81747.0359">16753 7981 1430 0,'-6'31'444'0,"6"-31"-363"0,-18 19-30 16,18-19-11-16,-4 22-39 0,4-22-1 0,6 21 0 16,-6-21 0-16,21 14 0 0,-4-9 0 15,6-4 0-15,3-1 0 0,4-3 0 0,3-3 0 16,2-3 0-16,5-3 0 0,-1-1 0 0,4-3 0 15,-2-2 0-15,-2 1 0 0,-4 1-19 0,-1 2 1 16,-7-1 0-16,-1 4 3 0,-8 0-1 0,-18 11 4 16,19-8 7-16,-19 8 20 0,0 0 7 0,0 0 8 15,-12 17 4-15,12-17-32 0,-28 31-2 16,9-11 0-16,2 4 0 0,-3 3 0 16,2 0 0-16,0 2 0 0,1 0 0 0,1-1 0 15,4 0 0-15,4-5 0 0,5-1 0 0,4-4 0 16,3-1 0-16,-4-17 0 0,14 24 0 0,-14-24 0 15,27 11 0-15,-5-10 0 0,5-6 0 0,5-3 0 16,7-9 0-16,3-2 0 0,3-9 0 0,2 1 0 16,-1 1 0-16,-1-2 0 0,-2 1 0 15,-5 3 0-15,-3 0 0 0,-6 2 0 0,-2 1 0 16,-7 3 0-16,-20 18 0 0,24-18 0 0,-24 18 0 16,0 0 0-16,0 0 0 0,-17 24 0 15,1-2 0-15,-4 7 0 0,-3 6 0 0,-4 7 0 16,-1 7 0-16,-3 9 0 0,-2 5 0 0,-3 11 0 15,-3 5 0-15,0 6 0 0,1 0 0 0,1-5 0 16,3-9 0-16,6-11 0 0,4-8 0 16,5-9 0-16,2-8 0 0,-3-6 0 0,1-5 0 15,-1-2 0-15,-2-4 0 0,1-7 0 0,0-8 0 16,4-6 0-16,17 3 0 0,-23-32 0 0,13 6-57 16,9 2-8-16,-5-10-12 0,11 8-68 0,-16-23-100 15,14 9-342-15,2-6 15 0,0-11 274 0</inkml:trace>
  <inkml:trace contextRef="#ctx0" brushRef="#br0" timeOffset="82262.6492">18510 7976 1643 0,'0'0'76'0,"0"0"-39"16,-15-18-7-16,15 18-2 0,-21 0-4 0,4 3-6 16,-3 7 1-16,-5 1 3 0,-1 3 9 0,0 2-3 15,-2 2-1-15,2 2-3 0,3 1-2 16,-3 2-5-16,5 4-16 0,0 1-1 0,4 1 0 16,5 0 0-16,4-1 0 0,7-2 0 15,4 1 0-15,6-4 0 0,7 0 0 0,7-6 0 16,5-4 0-16,6-6 0 0,6-4 0 0,5-6 0 15,3-4 0-15,-1-4 0 0,-1-5 0 0,-2-5 0 16,-2-2 0-16,-7-4 0 0,-8 2 0 0,-9 0 0 16,-7 1 0-16,-6-1 0 0,-4 1 0 15,-8 0 0-15,-2-1 0 0,-7 4 0 0,-3 0 0 16,-2 2 0-16,-2 0 0 0,1 4 0 0,0 0 0 16,4 2 0-16,18 13 0 0,-24-16 0 0,24 16-11 15,0 0-27-15,0 0-7 0,0 0-15 0,18 0-31 16,17 15-64-16,-13-30-158 0,24 15-269 0,5-3 38 15,-1-14 337-15</inkml:trace>
  <inkml:trace contextRef="#ctx0" brushRef="#br0" timeOffset="82481.4213">19459 7309 1868 0,'-33'-29'49'0,"0"6"-20"16,0 10 0-16,2 10-4 0,-3 7-12 15,0 10-4-15,-3 6-4 0,1 9 6 0,0 11-3 16,-1 9-7-16,2 10-1 0,0 6 0 0,0 8 0 16,2 4 0-16,4 0 0 0,4 1 0 15,5-3 0-15,6-6 0 0,8-4 0 0,3-9-25 16,9-7-34-16,0-10-11 0,11 2-60 0,-17-41-97 16,31 42-369-16,-17-25 26 0,-14-17 201 0</inkml:trace>
  <inkml:trace contextRef="#ctx0" brushRef="#br0" timeOffset="82622.0698">18932 7923 2035 0,'-19'-8'12'15,"19"8"-12"-15,0 0 0 0,0 0 0 0,0 0 0 16,0 0 0-16,0 0 0 0,38-11 0 0,-6 8 0 16,9-4 0-16,10 5-22 15,-5-11-132-15,23 24-138 0,-21-17-335 0,20 6 21 16,1 4 261-16</inkml:trace>
  <inkml:trace contextRef="#ctx0" brushRef="#br0" timeOffset="83387.6974">20021 7825 1601 0,'0'0'66'0,"0"0"-46"16,0 0-19-16,0 0-2 0,0 0 2 0,-3 17-4 15,3-17 9-15,-6 33-3 0,1-6 13 0,-3 2 6 16,3 6 14-16,-3-1-1 0,1 2 7 0,0-3-10 16,0 3 1-16,-2-3-12 0,2 2 4 0,-3-5-8 15,3-1 5-15,-1-3-5 0,1-1-10 0,1-6 19 16,6-19-26-16,-5 27 2 0,5-27-2 0,0 0 0 16,0 0 0-16,0 0 0 0,0 0 0 15,22-17 0-15,-9 0 0 0,2-7 0 0,4-4 0 16,-1-5 0-16,4 0 0 0,-3-5 0 0,2 1 0 15,-4-3 0-15,0 1 0 0,-2-2 0 16,-5 1 0-16,0 2 0 0,-3 5 0 0,-2 5 0 16,-2 4 0-16,-1 7 0 0,-2 17 0 0,0-20 0 15,0 20 0-15,0 0 0 0,0 0 0 16,0 0 0-16,0 0 0 0,0 0 0 0,0 0 0 16,20 10-39-16,-20-10-26 0,36 17-36 0,-36-17-46 15,55 19-100-15,-55-19-180 0,51 6-118 0,-13 5 70 16,-12-16 475-16</inkml:trace>
  <inkml:trace contextRef="#ctx0" brushRef="#br0" timeOffset="83715.8323">20316 8033 1419 0,'-25'-5'405'0,"25"5"-351"0,-25 23-34 0,25-23-4 16,0 0 3-16,11 18 1 0,-11-18 6 0,39 5 3 15,-11-9-1-15,8-2-17 0,5-6-11 0,3-3 0 16,4-3 0-16,1-1 0 0,0-3 0 16,-3 0 0-16,-4 1 0 0,-5-2 0 0,-5 2 0 15,-8 1 0-15,-7 0 0 0,-4 3 0 0,-5-1 0 16,-8 18 0-16,2-30 0 0,-2 30 0 0,-17-27 0 16,17 27 0-16,-30-18 0 0,9 13 0 15,-2 5 0-15,-2 4 0 0,-3 3 0 0,2 7 0 16,-2 4 0-16,-1 5 0 0,2 4 0 15,-1 6 0-15,1 2 0 0,4 6 0 0,2 3 0 16,4-3 0-16,5 0 0 0,6-6 0 0,7-3 0 16,7-6 0-16,10-4 0 0,4-4 0 0,11-6 0 15,5-6 0-15,12-6 0 0,7-8 0 0,10-4-31 16,4-14-63-16,14 11-84 0,-21-30-181 0,23 12-241 16,-9-6 24-16,-2-9 368 0</inkml:trace>
  <inkml:trace contextRef="#ctx0" brushRef="#br0" timeOffset="83918.9512">21579 7225 1757 0,'-59'-7'124'15,"18"10"-61"-15,-5 6-25 0,4 8-4 0,3 3-11 16,-1 7-15-16,1 8-8 0,1 3 0 0,-3 6 0 16,4 6 0-16,0 3 0 0,4 4 0 15,3 6 0-15,3 3 0 0,3 2 0 0,2 1 0 16,5-2 0-16,5-4 0 0,7-6 0 0,4-6 0 15,10-5-19-15,-1-13-82 0,16 8-80 0,-24-41-153 16,33 34-262-16,-10-20 18 0,-1-13 341 0</inkml:trace>
  <inkml:trace contextRef="#ctx0" brushRef="#br0" timeOffset="84090.8255">20968 7744 1956 0,'-31'6'89'0,"14"0"-87"0,17-6-2 0,0 0 0 16,-10 19 0-16,10-19 0 0,17 22 0 0,1-10 0 16,8 0 0-16,2-4 0 0,10 3-35 15,0-8-61-15,17 15-91 0,-21-18-288 0,18 10-139 16,-4-1 48-16,-8-6 493 0</inkml:trace>
  <inkml:trace contextRef="#ctx0" brushRef="#br0" timeOffset="84215.8461">21404 8184 2047 0,'-49'6'0'0,"25"-5"0"0,7-6 0 15,17 5 0-15,-19-12 0 0,19 12 0 0,-8-22-2 16,0 2-125-16,8 20-158 0,22-21-360 0,-22 21 41 16,28-24 221-16</inkml:trace>
  <inkml:trace contextRef="#ctx0" brushRef="#br0" timeOffset="84606.8872">22386 7744 1463 0,'0'0'103'0,"-38"6"-43"16,18 2-6-16,-9-3-7 0,3 8 3 15,-6-2-10-15,3 7-2 0,-7-1-4 0,3 4 6 16,-1-2-2-16,5 3 4 0,1-2-13 0,5 3-20 15,3-1-9-15,4-1 0 0,7-3 0 0,9-18 0 16,-3 29 0-16,3-29 0 0,23 23 0 0,-4-13 0 16,6-2 0-16,3-3 0 0,7-1 0 0,3-6 0 15,5 0 0-15,-4-5-25 0,7-1-32 16,-4-6-32-16,11 8-43 0,-15-23-71 0,27 24-146 16,-16-17-205-16,-6-3 50 0,5 13 371 0</inkml:trace>
  <inkml:trace contextRef="#ctx0" brushRef="#br0" timeOffset="84763.1375">22769 7730 1637 0,'0'0'126'16,"-13"18"-58"-16,13-18-9 0,-17 29-16 15,8-8-1-15,0 2-15 0,0 5-7 0,-1 2-13 16,2 4 0-16,-1 2-7 0,1 4 7 0,-3 0-6 16,-1-2 2-16,1-2-3 0,2-5 0 0,3-3-6 15,1-5-11-15,7-5-23 0,-2-18-18 0,10 24-50 16,-10-24-54-16,28 8-172 0,-28-8-266 0,31-23 74 15,-6 12 331-15</inkml:trace>
  <inkml:trace contextRef="#ctx0" brushRef="#br0" timeOffset="85138.4219">22999 7688 1964 0,'-22'21'72'0,"22"-21"-61"0,0 0-11 16,0 0 0-16,0 0 0 0,-5 21 0 15,5-21 0-15,0 0 0 0,22 28 0 0,-22-28 0 16,17 28 0-16,-9-9 0 0,-4 3 0 0,0 1 0 16,-4 1 0-16,-1 3 0 0,-3 1 0 0,-3 2 0 15,0 0 0-15,-3-1 0 0,-2 0 0 0,0-3 0 16,-2-2 0-16,0-2 0 0,1-4 0 16,13-18 0-16,-19 24 0 0,19-24 0 0,0 0 0 15,0 0 0-15,0 0 0 0,0 0 0 16,0 0 0-16,4-26 0 0,7 5 0 0,4-5 0 15,4-2 0-15,1 1 0 0,3-5 0 0,1 2 0 16,-1 0 0-16,-1 2 0 0,-1 3 0 0,0 2 0 16,-4 2 0-16,-17 21 0 0,28-28 0 0,-28 28 0 15,18-13 0-15,-18 13 0 0,0 0 0 0,0 0 0 16,19-3 0-16,-19 3 0 0,18 5 0 16,-18-5 0-16,25 6-53 0,-25-6-60 0,38 10-21 15,-38-10-36-15,56 7-105 0,-32-7-260 0,7-6 14 16,5 10 276-16</inkml:trace>
  <inkml:trace contextRef="#ctx0" brushRef="#br0" timeOffset="85341.5401">23573 7819 1587 0,'-30'-8'205'0,"30"8"-94"0,-29 5-41 16,29-5-14-16,-35 5-38 0,18-1-18 0,-1-2 0 16,1 3 0-16,17-5 0 0,-30 14 0 0,30-14 0 15,-25 23 0-15,25-23 0 0,-21 33 0 0,11-14 0 16,3 6 0-16,2-1 0 0,2 0 0 0,2-1 0 15,3-6 0-15,3 0 0 0,-5-17 0 0,19 23 0 16,-19-23 0-16,30 11 0 0,-8-10 0 0,7-4 0 16,3-4 0-16,5-4-3 15,0-9-72-15,9 3-55 0,-13-24-86 0,29 21-174 16,-15-17-197-16,3-1 57 0,9 12 415 0</inkml:trace>
  <inkml:trace contextRef="#ctx0" brushRef="#br0" timeOffset="85497.8765">24063 7492 1615 0,'-19'35'258'0,"-12"-7"-177"0,5 6-30 16,-2 0-16-16,3 4-28 0,0 2-7 0,2 1 0 15,1 1 0-15,2-1 0 0,2-1 0 0,5-2 0 16,1-1 0-16,4-5 0 0,3-2 0 0,1-4 0 16,4-2 0-16,3-6 0 0,8 3-53 15,-11-21-67-15,27 34-124 0,-27-34-387 0,16 18 37 16,2-17 190-16</inkml:trace>
  <inkml:trace contextRef="#ctx0" brushRef="#br0" timeOffset="85841.5564">24034 7978 1493 0,'-28'-3'235'0,"28"3"-159"15,0 0-31-15,0 0-8 16,0 0-4-16,17 2 1 0,-17-2-2 0,22-6-5 0,-22 6-4 15,27-12-11-15,-27 12-12 0,28-16 0 16,-28 16 0-16,29-18 0 0,-29 18 0 0,30-24 0 16,-30 24 0-16,27-26 0 0,-27 26 0 0,18-25 0 15,-18 25 0-15,14-29 0 0,-14 29 0 0,9-31 0 16,-9 31 0-16,3-28 0 0,-3 28 0 16,0 0 0-16,-12-17 0 0,12 17 0 0,-22 7 0 15,22-7 0-15,-34 24 0 0,13-4 0 0,-2 3 0 16,0 3 0-16,-1 4 0 0,3 3 0 0,1 0 0 15,5 2 0-15,4-4 0 0,2-2 0 0,5-5 0 16,2-3 0-16,3-3 0 0,-1-18 0 0,9 28 0 16,-9-28 0-16,24 18 0 0,-7-15 0 15,7-2 0-15,3-9-29 0,12 10-112 16,-16-26-222-16,21 14-267 0,-6-5 7 0,-3-5 363 16</inkml:trace>
  <inkml:trace contextRef="#ctx0" brushRef="#br0" timeOffset="86810.3275">7773 10520 1508 0,'-19'16'131'0,"19"-16"-28"16,0 0-22-16,-20 1-27 0,20-1-23 0,0 0-10 15,0 0-2-15,0 0 0 0,23-22-4 0,-4 6 0 16,6-4-10-16,6-5-1 0,3-2-5 0,3 1 1 15,3-1-14-15,3 4-5 0,0 0-17 0,-1 7-17 16,-7-3-38-16,7 19-60 16,-24-19-118-16,15 19-326 0,-14 4 57 0,-19-4 300 15</inkml:trace>
  <inkml:trace contextRef="#ctx0" brushRef="#br0" timeOffset="86950.9561">7738 10877 1397 0,'-20'-1'366'0,"20"1"-325"0,0 0-31 0,0 0-10 16,0 0-2-16,36 0 3 0,-1-17 2 0,6-8 14 16,10-11-28-16,9-1 23 0,8-5-31 0,6-4-36 15,14 12-97-15,-21-13-313 0,12 4-128 0,-4 6 44 16</inkml:trace>
  <inkml:trace contextRef="#ctx0" brushRef="#br0" timeOffset="87435.3453">9414 10405 1819 0,'0'0'50'0,"0"0"-32"0,0 0-13 16,0 0-1-16,0 0 6 0,22-24 4 0,2 15 1 15,6 0-3-15,4-1-3 0,2 1-6 0,5 0 0 16,0 1-3-16,2 1 1 0,-2 1-1 0,-1 2 1 15,-2 1-1-15,-1 3-1 0,-5 3 1 0,-5 1 0 16,-1 2 2-16,-9 1 0 0,-17-7 4 0,19 22 3 16,-19-22 5-16,0 36-4 15,-7-10 3-15,-8 6-8 0,-5 4 6 0,-7 5-2 16,-5 2-6-16,-4 0-3 0,1 2 0 0,-3-2 0 16,3 2 0-16,3-5 0 0,3-1 0 0,6-8 0 15,7-7 0-15,7-7 0 0,9-17 0 0,-2 19 0 16,2-19 0-16,17 6 0 0,0-8 0 0,10-1 0 15,4-8 0-15,11-5-23 0,1-9-34 0,13-2-36 16,-6-15-42-16,21 18-157 0,-20-13-296 16,11-4 19-16,4 7 280 0</inkml:trace>
  <inkml:trace contextRef="#ctx0" brushRef="#br0" timeOffset="87638.4745">10634 10223 1385 0,'-14'29'380'16,"-4"-19"-322"-16,18-10-19 0,-21 22-7 0,21-22-3 16,-8 32-17-16,5-12-4 0,1 5-6 0,-1 1 8 15,1 5-6-15,1 4 7 0,-2 2-7 0,1 3 1 16,-2 1-9-16,-1 0 7 0,2 0-11 0,-1-2 7 16,2-1-13-16,0-9-22 0,6 0 6 0,0-12-49 15,9 3-7-15,-13-20-72 0,40 16-187 16,-20-19-207-16,6-12-1 0,10 4 438 15</inkml:trace>
  <inkml:trace contextRef="#ctx0" brushRef="#br0" timeOffset="87841.6914">11176 10180 1704 0,'0'0'84'0,"0"0"-40"15,-26 20-7-15,26-20-9 0,-19 24-2 0,10-6-7 16,2 4 4-16,-1 2-9 0,2 4 4 0,1 5-12 15,1 3 3-15,0 3-6 0,2 2 3 0,1 2-7 16,-2-3 5-16,1 1-9 0,1-3 3 0,-2-3-15 16,1-5-15-16,2 1-18 0,-4-6-3 15,7 6-40-15,-3-31-64 0,4 44-167 16,-4-44-266-16,-6 20 35 0,6-20 410 0</inkml:trace>
  <inkml:trace contextRef="#ctx0" brushRef="#br0" timeOffset="88051.856">10547 10327 1743 0,'0'0'186'0,"-19"8"-137"16,19-8-23-16,0 0-11 0,0 0-4 0,0 0 2 15,33-7-9-15,-5-1-4 0,8-3 0 0,8-3 0 16,8-1 0-16,6-1 0 0,3-1 0 0,4 0 0 15,-3-1 0-15,1 5 0 0,-5-3-44 16,3 9-53-16,-9-8-24 0,15 21-142 0,-20-14-364 16,10 4 58-16,-3 7 244 0</inkml:trace>
  <inkml:trace contextRef="#ctx0" brushRef="#br0" timeOffset="88427.589">9208 11566 1680 0,'23'-8'79'0,"4"-10"-47"0,18-3-9 15,11-7 2-15,17-1 7 0,7-2-27 0,7 2 29 16,9 0-22-16,2 5 9 0,4 0 1 0,5 3-11 16,2 2-3-16,0 2-6 15,-1 1 0-15,-2 1-1 0,1 5 1 0,1 0-3 16,-1 1 4-16,-2 2-5 0,-3-1 3 0,-5-1 1 15,-2 3-1-15,-1-1 0 0,-7 2-5 0,-5-1-13 16,-10 2-14-16,-9-3-21 0,-2 10-57 0,-24-22-120 16,5 21-383-16,-13-4 9 0,-11 1 265 0</inkml:trace>
  <inkml:trace contextRef="#ctx0" brushRef="#br0" timeOffset="88763.3664">10621 11718 1062 0,'17'-29'279'0,"-17"29"-147"0,0 0-30 15,0 0-10-15,0 0-17 0,0 0-12 0,0 0-18 16,0 0-10-16,0 0-7 0,10 16-7 16,-11 1-5-16,1 8 3 0,-1 2-4 0,2 7 4 15,-1 5-10-15,1 3 1 0,0 5-10 0,2 4-7 16,0 2 16-16,-1 6-16 0,-1-1 14 0,-1 1-5 16,-1-2-9-16,-1-4 3 0,2-5-21 0,-1-4 4 15,5-5-21-15,-2-10-5 0,6-2-29 0,-8-27-44 16,15 35-96-16,-15-35-315 0,0 0-29 15,0 0 184-15</inkml:trace>
  <inkml:trace contextRef="#ctx0" brushRef="#br0" timeOffset="88982.1046">10348 11757 1897 0,'-49'13'109'15,"49"-13"-76"-15,0 0-25 0,0 0-8 0,26-10 0 16,-1 0 0-16,9-5 0 0,5-4 0 0,6-2 0 16,7-4 0-16,7 1 0 0,3-1 0 0,4 1 0 15,-1-1 0-15,2 5 0 0,-4-3-47 16,8 6-45-16,-9-11-72 0,24 25-147 0,-23-13-277 16,16 0 7-16,7 6 318 0</inkml:trace>
  <inkml:trace contextRef="#ctx0" brushRef="#br0" timeOffset="89811.6546">12919 10719 1066 0,'0'0'149'0,"0"0"-91"0,-10-18 1 16,10 18 18-16,0 0 5 0,-29-15-12 0,29 15-15 16,-29 0-7-16,29 0-2 0,-38 6 3 0,18 4-5 15,-4-3-5-15,1 6-3 0,-4 1-4 0,-1 3 0 16,0 1-7-16,3 6-14 0,0 1 21 15,5 7-28-15,0 0 17 0,4 2-9 0,2 1-12 16,3-1 0-16,5-1 0 0,3-3 0 0,7-5 0 16,3 0 0-16,6-5 0 0,4-3 0 0,3-4-2 15,5-7 2-15,4-6 1 0,4-4-1 0,5-8 1 16,3-7-2-16,-1-4 2 0,0-4-3 0,-2-4 4 16,-2 0-3-16,-2-2 2 0,-4-1-1 0,-2 2 0 15,-3 0 0-15,-6 2-4 0,-2 2 8 16,-6 3-4-16,-3 2 0 0,-6 5 0 0,-2 18 0 15,-2-29 0-15,2 29 0 0,-15-21 0 16,15 21 0-16,-20-13 0 0,20 13 0 0,-19-6 0 16,19 6 0-16,0 0 0 0,0 0 0 0,-17 1 0 15,17-1 0-15,0 0 0 0,0 0 0 0,0 0 0 16,23 16 0-16,-5-10 0 0,5-3 0 16,4 1 0-16,4-3 0 0,-1 0 0 0,3 1 0 15,-3 0 0-15,-2 0 0 0,-3 3 0 0,-2 3 0 16,-4 0 0-16,-19-8 0 0,29 25 0 0,-19-6 0 15,-3 2 0-15,-3 4 0 0,-3 0 0 0,-1-2 0 16,-2 0 0-16,-2-1 0 0,-1-3 0 0,-1-1 0 16,6-18 0-16,-11 27 0 0,11-27 0 15,0 0 0-15,-10 18 0 0,10-18 0 16,0 0 0-16,0 0 0 0,0 0 0 0,0 0 0 16,0 0 0-16,15-24 0 0,-15 24 0 0,26-35 0 15,-12 13 0-15,2-2 0 0,0-2 0 0,1-2 0 16,1-2 0-16,0-1 0 0,2-1 0 0,-1 1 0 15,-1 3 0-15,0 0 0 0,0 3 0 0,-2-1 0 16,4 7 0-16,-3-4-33 0,10 16-115 0,-18-22-135 16,12 24-337-16,0-1 18 0,-1 0 242 15</inkml:trace>
  <inkml:trace contextRef="#ctx0" brushRef="#br0" timeOffset="90780.5361">15631 10040 1082 0,'-3'-24'341'0,"3"24"-215"0,-2-23-20 0,2 23-20 15,-1-21-13-15,1 21-14 0,0 0-14 0,0 0-17 16,0 0-10-16,-19-3-10 0,19 3-8 0,-33 23 1 16,12-1-3-16,-4 8 9 0,-2 7 0 15,-1 3 0-15,1 4 26 0,1 3-18 0,2-2-8 16,2 1-7-16,5-4 0 0,3-5 0 0,8-4 0 16,5-5 0-16,6-6 0 0,7-3 0 0,5-3 0 15,6-5 0-15,9-2 0 0,2-6 0 16,6-7 0-16,5-4 0 0,1-8 0 0,4-3 0 0,1-4 0 15,1-4 0-15,-2 0 0 16,-2 0 0-16,-6-1 0 0,-3 0 0 0,-7 3 0 16,-3 2 0-16,-7 2 0 0,-4 4 0 0,-18 17 0 15,21-20 0-15,-21 20 0 0,0 0 0 0,0 0 0 16,0 0 0-16,0 0 0 0,0 0 0 0,0 0 0 16,-24 27 0-16,13-6 0 0,0 7 0 0,1 4 0 15,1 3 0-15,6 4 0 0,2 1 0 0,3 0 0 16,6 0 0-16,5-4 0 0,4-4 0 15,3-7 0-15,6-4 0 0,4-8 0 0,3-3 0 16,2-6 0-16,2-6 0 0,1-5 0 0,2-7 0 16,-4-5 0-16,-2-4 0 0,-3-6 0 0,-3-5 0 15,-5-6 0-15,-3-3 0 0,-4-3 0 16,-2-1 0-16,-7 3 0 0,-5 1 0 0,-4 3 0 16,-5 1 0-16,-4 1 0 0,-4 1 0 0,2-1 0 15,-2 0 0-15,4 4 0 0,0 0 0 16,3 6 0-16,-2-1 0 0,6 10-20 0,-1-3-67 15,5 22-56-15,2-29-141 0,-2 29-320 0,23-4 26 16,-23 4 248-16</inkml:trace>
  <inkml:trace contextRef="#ctx0" brushRef="#br0" timeOffset="91061.8238">17321 10183 1599 0,'0'0'91'0,"0"0"-64"0,0 0 28 0,0 0-41 15,28-18 36-15,-9 8-16 0,8 0-13 0,6-2-3 16,5 0-10-16,2 0-3 0,2 0-5 15,0 2-5-15,-3 1-13 0,0 5-26 0,-8-6-39 16,8 15-55-16,-22-19-81 0,20 19-217 0,-19-1-104 16,-18-4 102-16</inkml:trace>
  <inkml:trace contextRef="#ctx0" brushRef="#br0" timeOffset="91202.4218">17265 10473 1943 0,'0'0'76'0,"0"0"-56"0,0 0-12 16,0 0-8-16,24-8 0 0,1-2 0 0,5-3 0 16,7-5 0-16,3-4 0 0,7 0 0 15,1-6-61-15,8 12-88 0,-20-23-210 0,15 20-277 16,-6-4 48-16,-1-2 335 0</inkml:trace>
  <inkml:trace contextRef="#ctx0" brushRef="#br0" timeOffset="91593.0877">18097 9986 1606 0,'27'-6'119'0,"-27"6"-52"0,41-26-9 16,-12 9-4-16,6 4-13 0,1-3-10 0,3 4-13 16,-3 1-6-16,1 3-6 0,-3 2-2 0,-5 2-2 15,-5 3-1-15,-4 3-2 0,-20-2 0 0,26 10 1 16,-26-10 0-16,15 18 3 0,-15-18-1 16,0 34 0-16,-6-12-1 0,-5 5 4 0,-6 3-7 15,-6 2 7-15,-5 3-3 0,-3 2 7 0,-1-1-6 16,-2 2-3-16,2-3 0 0,4 1 0 0,4-5 0 15,5-3 0-15,8-4 0 0,5-4 0 16,6-20 0-16,9 27 0 0,-9-27 0 0,35 14 0 16,-3-14 0-16,5-7 0 0,11-4 0 0,2-9 0 15,8-1-30-15,-2-10-44 0,11 6-50 16,-17-22-138-16,15 15-339 0,-6-5 13 0,-8-2 221 16</inkml:trace>
  <inkml:trace contextRef="#ctx0" brushRef="#br0" timeOffset="91749.3113">19058 9923 1741 0,'-26'23'96'0,"13"6"-57"15,1 2-22-15,4 3-1 0,0 1-12 16,0 0 3-16,2-2 7 0,0 0-27 0,3-2 16 16,-1-3-35-16,3 0-11 0,-4-8-24 0,12 11-55 15,-7-31-113-15,10 33-77 0,-10-33-217 0,0 0 38 16,39 20 399-16</inkml:trace>
  <inkml:trace contextRef="#ctx0" brushRef="#br0" timeOffset="91936.8995">19398 9913 1008 0,'0'0'392'0,"0"0"-247"0,1 26-53 0,-2-2-27 15,-6-1-29-15,3 6-6 0,-1 1-9 16,2 6 7-16,-3 1-6 0,1 3-22 15,-4-1 21-15,1 0-33 0,2 0 19 0,-2-5-16 16,3-2-36-16,-3-15-62 0,18 18-175 0,-29-29-86 16,17 11-194-16,-2 1 81 0,4-18 481 0</inkml:trace>
  <inkml:trace contextRef="#ctx0" brushRef="#br0" timeOffset="92140.0167">18817 9939 2008 0,'0'0'39'0,"0"0"-39"0,0 0 0 15,0 0 0-15,0 0 0 0,29-4 0 0,-1-2 0 16,8-1 0-16,6-4 0 0,6-1 0 16,2-3 0-16,5 2 0 0,0-2 0 0,4 4 0 15,2-3 0-15,10 8-81 0,-6-16-75 0,25 26-170 16,-14-18-289-16,0 6 26 0,0 4 310 0</inkml:trace>
  <inkml:trace contextRef="#ctx0" brushRef="#br0" timeOffset="92530.6261">20856 9379 1643 0,'-54'-34'116'0,"16"5"-77"0,-1 0-7 16,2 6-14-16,1 5 5 0,1 8-7 0,-5 4-2 15,-1 7 0-15,-2 6-7 0,-1 7 6 16,0 4 6-16,-1 7 6 0,3 7-2 0,0 5 6 16,0 7-13-16,3 5-16 0,1 7 0 0,4 4 0 15,5 6 0-15,2 6 0 0,5 2 0 0,3 2 0 16,4 0 0-16,4-2 0 0,5-4 0 0,6-3 0 16,4-7 0-16,5-3 0 0,5-7 0 0,0-6 0 15,5-2 0-15,-5-10-18 0,4 1-50 0,-8-11-28 16,7 5-35-16,-17-27-22 0,18 33-76 15,-18-33-106-15,0 0-161 0,0 0 26 16,-17 0 420-16</inkml:trace>
  <inkml:trace contextRef="#ctx0" brushRef="#br0" timeOffset="92702.5064">19772 10049 1803 0,'0'0'244'0,"0"0"-244"0,0 0 0 0,0 0 0 15,26-2 0-15,-8 0 0 0,4 0 0 0,3-1 0 16,0 2 0-16,4-1 0 0,2-3 0 0,4 2 0 16,4-5 0-16,6 4-20 0,-1-8-68 0,17 13-69 15,-19-22-138-15,18 17-307 0,-1-1 16 16,0-3 288-16</inkml:trace>
  <inkml:trace contextRef="#ctx0" brushRef="#br0" timeOffset="92858.7585">20827 10317 2047 0,'-19'12'0'0,"2"-8"0"0,17-4 0 0,0 0 0 15,0 0 0-15,0 0 0 0,-9-17 0 16,9 17 0-16,10-38 0 0,1 19-20 0,-10-22-216 16,10 16-423-16,1-7 10 0,4 2 167 0</inkml:trace>
  <inkml:trace contextRef="#ctx0" brushRef="#br0" timeOffset="96159.1218">5764 10513 852 0,'-21'19'193'0,"-5"-5"-123"16,0 10 4-16,-9 0-16 0,1 9-1 15,-10-2-3-15,3 12 9 0,-10-2 5 0,6 9-23 16,-8-4 26-16,11 10-24 0,-3-12 6 0,10 4 7 15,2-9-22-15,10-2-2 0,7-10-23 0,9-6-5 16,7-21-10-16,9 25 0 0,11-19-1 16,6-5 2-16,13-7 2 0,6-7-2 0,14-6 8 15,5-5-5-15,8-4 5 0,6-2-6 0,2-4 1 16,2-2-6-16,-3-1 6 0,-5-3-7 0,-5 1-4 16,-6 3 22-16,-9 4-28 0,-9 6 23 0,-14 6-19 15,-10 7-1-15,-21 13 8 0,0 0 4 0,0 0 1 16,0 0 2-16,0 0-3 0,-27 11-1 15,4 5-2-15,-2 10-11 0,-3 8 23 16,-3 10-18-16,2 9 27 0,2 6-4 0,6 9-9 16,5 6 11-16,8-3-15 0,7-2 14 0,10-14-12 15,5-10 8-15,12-16-12 0,9-12 8 0,10-17 3 16,13-12 4-16,7-19 17 0,10-12-6 0,2-17 8 16,0-10-16-16,-6-6-9 0,-6-6-8 0,-9 3 0 15,-8 2 0-15,-11 5 0 0,-9 7 0 16,-12 9 0-16,-13 4-3 0,-8 7-33 0,-12 0-29 15,-1 14-46-15,-18-10-68 0,13 29-84 0,-26-6-326 16,8 7 45-16,3 17 288 0</inkml:trace>
  <inkml:trace contextRef="#ctx0" brushRef="#br0" timeOffset="112212.6122">3349 12547 641 0,'-28'-7'-22'15,"1"-2"-33"-15,0 0-9 0,2-1 1 0,1 0 26 16,-1 1 27-16,2 3 23 0,-2 1 5 0,-2 2 0 15,-1 2-1-15,0 1-8 0,-2 0 0 0,0 4 6 16,0 0 12-16,-3 0 5 0,3 2 8 0,-4 0-1 16,3 3 1-16,-4-1-1 0,3 2 10 15,-4-1 0-15,2 3 5 0,-1-1-5 0,1 3-3 16,-2-2-15-16,2 4-5 0,-1 0-11 0,0 1-5 16,2 1 13-16,-1 2-18 0,0 1 15 0,-2 2-28 15,2 2 7-15,2 4-7 0,-2-1 6 0,3 2 6 16,-3 2-8-16,2 2 8 0,2 2-7 0,-2 0 6 15,3 3-6-15,0-1 8 0,1 1-7 0,-1 0 10 16,3 0-10-16,1-2 8 0,2 4 6 0,1-2-7 16,1 2 8-16,3 0-24 0,1-2 10 0,1 1-9 15,4-3 8-15,0 1 8 0,1 0-9 0,2 1 6 16,1 3-7-16,0 0 7 0,1 0-8 16,1 1 10-16,1 1-11 0,0 1 9 0,0 1 6 15,2 0-21-15,0 1 23 0,1 0-21 0,0 0 4 16,-1 1 12-16,2 0-10 0,1-1 9 0,1-2-8 15,2 1 7-15,1-3-8 0,2-1 7 0,3 1-6 16,2-3 6-16,1-2 6 0,1 1-24 0,5 0 24 16,-1-1-22-16,2 1 10 0,2-1 9 0,2-3-8 15,-1 1 7-15,3-1-9 0,1 0 6 0,1 1-8 16,0 1 6-16,3-3-6 0,1-2 5 0,2 1-4 16,1-4 5-16,3 1-7 0,0-2 7 0,3-1 11 15,1-1-7-15,2 1 8 0,0-3-26 16,2 0 10-16,-1-1-12 0,2 1 13 0,0 2 6 15,0-2-4-15,2 1 5 0,-2 1-6 0,0-2 5 16,3 0-4-16,-3 0 3 0,3 2-3 0,-1-1 6 16,2-1-5-16,-1 2 7 0,1-5-5 0,1 2 6 15,-3-2-1-15,5-1 10 0,-2-3-3 0,4-1 8 16,-2-5-2-16,3 1 5 0,1-5-5 0,4-1 0 16,0-6-6-16,2-1-7 0,1-4-1 0,3-1-2 15,0-3 1-15,3-3-1 0,-4-3 2 0,3-1-4 16,0-3 5-16,0 0-4 0,1-3 6 0,0 0-1 15,-2-2 6-15,1 0-6 0,-2-4 8 0,-1 1-10 16,0-1 7-16,-2 1-9 0,-1-2 6 0,1-2-9 16,-2 1 4-16,-2 0-9 0,0-2 10 15,-2 1 11-15,0-2-30 0,-5 1 31 0,-3-1-32 16,0-1 11-16,-2 0 10 0,-1-1-6 0,-1 0 8 16,-1-1-8-16,-4 0 5 0,-1-3-7 0,-2 0 15 15,0 3-5-15,-4-4 13 0,1 3-10 0,-6-5 10 16,2 3 8-16,-5-5-29 0,1 3 28 0,-4-1-28 15,-1 0 5-15,-4 1 8 0,1 1-8 0,-5-1 8 16,1 0-9-16,-5-2 9 0,1-2-14 0,-5-1 9 16,0 1-12-16,-3-1 10 0,0 0-13 0,-2-1-7 15,-1 1 25-15,-2-2-26 0,-2 1 27 0,-2-3-6 16,-1 2-12-16,-3-1 12 0,-1 2-9 16,-4-1 9-16,-1 1-8 0,-2-1 15 0,-1 2-8 15,-4 2 14-15,0-2 6 0,-3-1-27 16,-1 1 27-16,-2 1-27 0,-4 4 8 0,-2 1 11 15,-3 2-14-15,-1 1 9 0,-2-1-11 0,-2 0 6 16,-2 1-8-16,-1 2 1 0,-1 3-6 0,-2-1 5 16,-1 2-5-16,-1-1 8 0,0-1-6 0,-5 2 7 15,1-2 5-15,-4 0-26 0,-1 1 27 0,-1 1-27 16,-2 2 12-16,-2 1 8 0,1 1-6 16,-1 2 5-16,0 2-2 0,-4 2 3 0,-3 2-5 15,-4 1 4-15,-4 2-3 0,0 3 0 0,-2 2-3 16,-4 2 3-16,-1 1-3 0,-3 2 3 15,-4 1-2-15,1 1 2 0,-2 0-1 0,0 0 0 16,1-1 0-16,-2-1 1 0,2 0-2 0,2 0-4 16,-3-4-15-16,8 7-20 0,-6-7-29 0,14 15-43 15,-13-14-65-15,21 21-210 0,-4 9-125 16,-8 0 138-16</inkml:trace>
  <inkml:trace contextRef="#ctx0" brushRef="#br0" timeOffset="113259.9585">3711 14205 815 0,'0'0'57'15,"0"0"-10"-15,0 0-8 0,0 0-12 0,0 0 0 16,0 0 8-16,0 0 8 0,-1-22 10 0,1 22-5 16,0 0-1-16,17-19-4 0,-17 19-1 0,17-24-4 15,-17 24-1-15,25-29-7 0,-11 8 1 16,9 2-5-16,0-9 5 0,8 0-4 0,2-10-9 15,10-1 30-15,6-13-27 0,11-2 21 16,8-13-10-16,11-4-20 0,7-9 6 0,9-6-21 16,5-5-2-16,2-3 12 0,6-2-9 0,-1 0 12 15,-1-2 4-15,1 3-22 0,-6 6 18 0,-6 7-6 16,-9 8-17-16,-11 9 22 0,-8 8-25 16,-8 8-2-16,-11 17-11 0,-15 3-27 0,-6 20-19 15,-27 9-17-15,0 0-15 0,0 0-38 0,2 20-60 16,-20-3-124-16,-3-1-96 0,13 17 166 0,-19-21 259 15</inkml:trace>
  <inkml:trace contextRef="#ctx0" brushRef="#br0" timeOffset="114385.0588">3822 14193 169 0,'-21'11'80'0,"21"-11"-22"0,-25 6 3 16,25-6-4-16,-20 5 4 0,20-5 8 0,0 0 7 15,-20 1 11-15,20-1-4 0,0 0-12 16,0 0-20-16,0 0-24 0,0 0-17 0,0 0-10 15,0 0 0-15,0 0 0 0,0 0 3 0,0 0 6 16,0 0 0-16,0 0 1 0,0 0 1 0,0 0-5 16,20-11 0-16,-20 11-2 0,0 0-2 15,23-3 0-15,-23 3-1 0,22-3 1 0,-22 3-1 16,28-2 1-16,-11 1-1 0,0-1 0 0,4 0 0 16,-2 0-1-16,5-1 1 0,-1-1-1 0,2 2 1 15,1-2 1-15,1 2-1 0,1 1 1 0,-1 0-1 16,1 1-1-16,0 1 1 0,0 0-1 0,0 1 2 15,2 1-1-15,-1 0 1 16,0 2-1-16,1 0 0 0,1 1 1 0,-1 1 0 16,2 1 0-16,-1-1 2 0,3 1-3 0,2 0 4 15,-1-2-3-15,3 0 2 0,2-3-1 0,2 1 0 16,3-3 2-16,4-1-1 0,2-1 3 0,0-1 8 16,4-3 9-16,4 2 6 0,-1-4 0 0,4 1-10 15,0-1-9-15,1 1-6 0,-2 1-1 0,-2-1-4 16,3 1 6-16,-1 1-3 0,0 3 2 15,-3-1-3-15,-1 2-3 0,1 0-2 0,-5 1 1 16,-1 1 1-16,-3 3-2 0,-3 0 3 0,-1 0-2 16,-3 0 0-16,-1 0 3 0,-2-2 1 15,-1 1-1-15,-2-2 1 0,-3 1-4 0,0-3 0 16,-3-3 1-16,1-2-2 0,-2-2 2 0,0-2-2 16,0-2 1-16,0-1 0 0,-1-2 2 0,-1 0-3 15,-4-1-8-15,-3-2-28 0,0 8-53 16,-10-8-82-16,-1-4-260 0,-9 21 33 0,2-18 334 15</inkml:trace>
  <inkml:trace contextRef="#ctx0" brushRef="#br0" timeOffset="115072.5969">4836 13308 682 0,'-19'-9'62'0,"19"9"-22"0,0 0-17 16,0 0-7-16,0 0 11 0,0 0 20 0,0 0 23 16,0 0 12-16,0 0 3 0,0 0-14 0,0 0-12 15,0 0-8-15,0 0-26 0,0 0 19 16,0 0-21-16,0 0 16 0,0 0-2 0,0 0-4 16,0 0-1-16,0 0-2 0,0 0-7 0,0 0-5 15,0 0-11-15,0 0-5 0,0 0-5 0,-17-10 2 16,17 10-1-16,0 0 3 0,0 0-1 15,0 0 0-15,0 0 0 0,0 0-2 0,0 0 0 16,0 0-1-16,0 0-2 0,0 0 1 0,0 0 1 16,0 0 1-16,0 0 4 0,18 8 1 0,0-2 17 15,5 1-18-15,3 7 16 0,4 3-35 16,3 3 15-16,-1 4-14 0,1 0 13 0,-2 4 7 0,0 4-8 16,-2 2 9-16,-2 3-9 0,-6 4 9 15,-1 5-9-15,-3 3 10 0,-4 4-11 16,-4 2 12-16,-4 3-13 0,-4 1-3 0,-4-1 23 15,-3-2-22-15,-2-4 23 0,-4-4-7 0,0-10-12 16,-1-6 9-16,4-12-8 0,9-20 0 0,-5 18-37 16,5-18-36-16,0 0-84 0,-3-21-172 0,7 2-183 15,7 1 39-15,-13-22 448 0</inkml:trace>
  <inkml:trace contextRef="#ctx0" brushRef="#br0" timeOffset="116025.7235">5650 13434 386 0,'0'0'75'0,"0"0"-9"0,-16-17-5 0,16 17 7 15,0 0-5-15,-4-17 8 0,4 17 2 0,0 0 9 16,0 0-2-16,0 0 3 0,0 0-15 0,-8-22-5 16,8 22-14-16,0 0-10 0,0 0-8 15,0 0-3-15,-21 0 0 0,21 0 1 0,-18 2 3 16,18-2-2-16,-24 8 1 0,7-5-3 0,17-3-1 15,-33 10-1-15,16-2 0 0,-3-3-2 0,2 5-5 16,-1-3-1-16,19-7-2 0,-31 18-6 16,31-18 7-16,-23 22-10 0,23-22 0 0,-19 26-6 15,19-26 1-15,-14 31-2 0,9-10 3 0,2 2-5 16,-1 2 6-16,2 0-9 0,0 3 9 16,2-1-4-16,3-3 5 0,-1-2-2 0,4-3 1 15,-6-19-3-15,15 28 4 0,-15-28-6 0,24 24 4 16,-24-24-3-16,34 17 4 0,-12-12 2 0,3-3-1 15,0-2 1-15,2-2-5 0,0-3 0 0,1-3-2 16,0-3 2-16,1-1-2 0,-2-4 1 0,-1-2-2 16,0 0 4-16,-2-3-5 0,-2-1 7 0,-3-1-8 15,-2-2 6-15,-2-1-5 16,-4-3 4-16,-1-1-8 0,-3 1 7 0,-1-1-5 16,-2 2 6-16,-3 0-4 0,-1 3 6 0,-4 0-6 15,-2 0 8-15,-1 5-6 0,-2-1-12 0,0 4 31 16,9 17-31-16,-26-28 32 0,26 28-14 0,-29-20-3 15,12 14 3-15,17 6 3 0,-34-3 4 0,16 8 3 16,-2 3-2-16,1 4 1 0,1 3-2 16,-1 5-11-16,0 3 25 0,1 2-27 0,1 0 24 15,1 1-14-15,5-3-6 0,4-1 1 0,3-4-5 16,4-18 1-16,1 26-3 0,-1-26 2 16,15 17-4-16,-15-17 3 0,31 5-1 0,-10-7 1 15,5-6 0-15,4-4-10 0,5-1-7 0,4-9-26 16,7 8-43-16,-10-18-77 0,20 26-200 0,-19-14-204 15,1 0 15-15,1 13 432 0</inkml:trace>
  <inkml:trace contextRef="#ctx0" brushRef="#br0" timeOffset="120294.9581">5358 12686 267 0,'-2'-20'147'16,"2"20"6"-16,-8-17-13 0,8 17 7 0,-8-17-38 16,8 17 4-16,0 0-19 0,0 0-13 0,-23-24-9 15,23 24-11-15,-17-9-9 0,17 9-10 0,-20-1-9 16,20 1-6-16,-27 4-6 0,27-4-2 15,-30 14-3-15,30-14 3 0,-32 24 0 0,18-6 1 16,-6-1 16-16,5 4-34 0,0-3 26 16,2 0-33-16,2 0 7 0,5-1 2 0,6-17-5 15,-8 27 2-15,8-27-2 0,1 17 0 0,-1-17 1 16,0 0-1-16,0 0 0 0,25 20 1 0,-25-20-3 16,22 5 4-16,-22-5-1 0,24 0-1 0,-24 0 2 15,28-8-2-15,-28 8 2 0,25-14-1 0,-25 14 1 16,25-18-2-16,-25 18 3 0,23-20-2 15,-23 20 2-15,15-22-2 0,-15 22 3 0,4-18-1 16,-4 18 1-16,0 0-2 0,-3-22 3 0,3 22-4 16,0 0 4-16,-16-18 13 0,16 18-34 15,-18-7 35-15,18 7-34 0,-19-4 21 0,19 4 3 16,-19 1-14-16,19-1 16 0,-17 8-17 0,17-8 31 16,0 0-21-16,-22 21 18 0,22-21-20 0,-10 27-2 15,10-27 4-15,-6 33-7 0,6-15 7 16,0 0-5-16,3 1 4 0,-1 1-1 0,3-2 1 15,-5-18-4-15,15 29 3 0,-15-29-4 0,17 18 3 16,-17-18-2-16,19 11 2 0,-19-11-1 0,23 0 2 16,-23 0 0-16,26-12 0 0,-26 12 3 0,26-23-3 15,-13 5 3-15,0-3-4 0,-1-2 5 0,0-4-4 16,-1 0 6-16,-1-1-4 0,-4-1-11 0,-1 2 27 16,-4 3-25-16,-2 3 27 15,-4 1-5-15,-2 3-7 0,7 17 2 0,-20-28-3 16,20 28-3-16,-23-20-2 0,23 20 2 0,-24-13-1 15,24 13 2-15,-26 2 0 0,26-2-3 0,-28 14-1 16,28-14-3-16,-26 28 2 0,13-10-3 0,1 3 5 16,1 3-6-16,0-1-7 0,3 0 25 0,3-1-25 15,5-22 29-15,-4 31-18 0,4-31-4 16,9 23 3-16,-9-23-6 0,17 15 5 0,-17-15-1 16,25 6 4-16,-25-6-1 0,31-3-2 0,-13-3 2 15,2-2-4-15,0-4 6 0,0-4-4 0,-1-1 3 16,-2 0-4-16,-1-2-13 0,-3-1 26 15,-3 2-26-15,-10 18 28 0,11-30-10 0,-11 30-1 16,-1-24 3-16,1 24-3 0,-12-20 8 0,12 20-3 16,-22-14 1-16,22 14 0 0,-32-7-2 15,14 7-2-15,-2 2 1 0,1 0-2 0,-2 6 0 16,1 0 0-16,0 2 0 0,2 2 2 0,0 0-4 16,18-12 4-16,-28 29-5 0,28-29-8 0,-17 34 21 15,12-16-23-15,1-1 23 0,4 0-13 0,0-17-2 16,5 29 1-16,-5-29-5 0,15 20-8 0,-15-20-14 15,24 8-13-15,-5-5-24 0,-19-3-50 0,42-6-126 16,-42 6-343-16,30-31-6 0,-7 14 266 16</inkml:trace>
  <inkml:trace contextRef="#ctx0" brushRef="#br0" timeOffset="122764.6763">5921 12657 303 0,'0'0'114'0,"0"0"-12"0,0 0-11 15,0 0-11-15,18-2-9 0,-18 2 4 0,0 0 9 16,0 0 2-16,0 0-9 0,0 0-26 15,0 0-24-15,0 0-19 0,0 0-6 16,0 0 0-16,-17 7 4 0,17-7 8 0,0 0 11 0,0 0 10 16,-18 3 3-16,18-3-20 0,0 0 18 15,0 0-23-15,-17-11 18 0,17 11-1 0,0 0-6 16,-16-22 1-16,16 22-3 0,-10-18 2 0,10 18-4 16,-9-22 3-16,9 22-5 0,-10-22 1 0,10 22-4 15,-12-23 1-15,12 23-3 0,-16-25 0 16,16 25-5-16,-19-26 1 0,19 26-6 0,-24-25 4 15,24 25-6-15,-26-30 3 0,26 30-4 0,-33-30 1 16,16 14-2-16,-1-2 3 0,-1 0-4 0,0-3 4 16,-1 0-4-16,0 1 4 0,-1-2-5 0,0 0 6 15,0-1-6-15,0-1 6 0,-1 0-5 0,0-1 3 16,-1 0-7-16,0 0 3 0,-1 1 14 16,0 1-31-16,0 2 35 0,0 0-30 15,1-1 13-15,-2 1 7 0,1 1-6 0,-3 0 6 16,-1 2-5-16,2-1 2 0,-5 3-4 0,1 0 5 15,-2 2-5-15,-1 1 3 0,2-1-3 0,-2 1 3 16,-1 0-3-16,1-1 3 0,-1 2-1 0,1 0 1 16,0 0-5-16,-1 2 5 0,3-1-5 0,-2-1 4 15,0 0-2-15,0 0 5 0,0 1-3 16,0 2 2-16,1-1-2 0,-1 0 3 0,-3 2-1 16,1 1 2-16,1 1-1 0,-1-1 2 0,-2 3-2 15,1-2 0-15,-1 2-1 0,0 2 0 0,0-1-1 16,1 2 1-16,-1 1-1 0,0 1 0 0,-1 2 0 15,0-1 0-15,0 2 0 0,1 0-2 16,-2 1 2-16,1 0 1 0,-1 0 1 0,0 0 3 16,3 0 1-16,-1-2-3 0,2 1 2 15,0-2-4-15,1 2 2 0,1-2-2 0,0 2 0 16,3 0-3-16,-2-2 1 0,2 0-1 0,0 1 1 16,0-1 0-16,1 1 0 0,1 0 0 0,0 0 0 15,0 0 1-15,1 1-1 0,-1-2 0 0,0 2 1 16,0-2-2-16,-1 3 2 0,0 0-1 0,-1 1 1 15,-1 3-2-15,0-2 2 0,-1 1-1 16,-2 0 0-16,2-1 1 0,1 1-1 0,-1 0 0 16,5-1 4-16,-1-1-5 0,3 0 3 15,-1-2-1-15,3-1-1 0,2 1 0 0,1-1 2 16,1-1 1-16,2 1 0 0,0-1 1 0,17-2 0 16,-28 2-2-16,28-2 0 0,-24 1-1 0,24-1 0 15,-21 3 0-15,21-3-2 0,0 0 0 0,-20 2 0 16,20-2 1-16,0 0-1 0,0 0 0 15,0 0 2-15,0 0-1 0,0 0 1 0,0 0 0 16,0 0-3-16,0 0 0 0,0 0 1 0,0 0-1 16,0 0 0-16,0 0 0 0,0 0-1 0,0 0 2 15,0 0 0-15,0 0 1 0,0 0 0 0,0 0-1 16,0 0 1-16,0 0 0 0,0 0 0 16,0 0 1-16,0 0-2 0,6-18 1 0,-6 18 0 15,16-21 2-15,-16 21-3 0,29-32 2 16,-10 11-3-16,4-3 5 0,3-4-8 0,2 1 7 15,2-3-6-15,2 1 5 0,2 0-6 0,-1 0 8 16,-2 1-9-16,1 2-9 0,0 2 29 0,-6 3-29 16,1 2 30-16,-6 3-13 0,-3 1-4 0,-18 15 2 15,28-18-1-15,-28 18 3 0,0 0-2 0,18-9 2 16,-18 9-1-16,0 0 0 0,0 0 3 16,0 0-1-16,0 0-1 0,0 0-2 0,-22 9-1 15,22-9-1-15,-26 16 4 0,9-4-3 0,-3 1 4 16,-2 1 13-16,0 1-31 0,1 2 31 15,-1 0-29-15,1 0 12 0,-1 0 4 0,3 0-4 16,-3 1 5-16,0 2-5 0,0 0 4 0,-1 3-5 16,1 0 5-16,0 0-2 0,0 0 7 0,0-1-2 15,2 1 3-15,1-6-3 0,2 0 1 16,17-17-1-16,-30 27 1 0,30-27-4 0,-24 25 1 16,24-25-2-16,-17 14 5 0,17-14-4 0,0 0 4 15,0 0-1-15,0 0-2 0,-17 13 1 0,17-13-3 16,0 0-2-16,0 0-1 0,0 0-1 0,0 0 0 15,0 0 1-15,0 0 1 0,26 13-1 0,-26-13 2 16,22 7-1-16,-22-7 0 0,26 5 1 16,-26-5-1-16,29 6-1 0,-29-6 2 15,30 11-1-15,-30-11 0 0,33 15-2 0,-16-4 2 16,0 1-1-16,1 0 3 0,-18-12-3 0,32 20 1 16,-32-20-2-16,32 15 1 0,-32-15-10 0,28 10-9 15,-11-5-20-15,-17-5-34 0,31 5-44 0,-31-5-67 16,33 0-119-16,-33 0-248 0,26-10 70 0,-4 15 416 15</inkml:trace>
  <inkml:trace contextRef="#ctx0" brushRef="#br0" timeOffset="123780.3113">1066 12094 656 0,'0'0'257'0,"21"-21"-157"0,-21 21-7 16,0 0-20-16,4-25-14 0,-4 25 6 16,0 0-19-16,0 0 10 0,0 0-33 0,0 0 6 15,-28-4 5-15,28 4-25 0,-26 16 21 0,26-16-35 16,-36 30 22-16,17-7-8 0,-4-2 15 0,6 5 10 15,-1-3-7-15,2 4 6 0,-1-3-11 16,5 3 2-16,1-3-11 0,4 1 3 0,-1-1-9 16,6 1 1-16,2-2-6 0,2-2 1 0,3 0-5 15,4-3 5-15,-9-18-6 0,24 29 5 0,-7-17-3 16,3-2 2-16,3-3-1 0,1-2 3 0,4-4 0 16,2-2 0-16,0-5 1 0,1-3-4 0,1-2 2 15,-3-3-4-15,0-1 4 0,-1-1-4 0,-1-3 4 16,-3 1-3-16,-2 0 1 15,-1-1-2-15,-4 1 4 0,-4 1-6 0,-13 17 7 16,20-29-5-16,-20 29 4 0,12-22 0 0,-12 22 0 16,0 0-1-16,2-18 1 0,-2 18 0 0,0 0 0 15,0 0 2-15,0 0-1 0,0 0-2 0,0 0-1 16,0 0-1-16,-7 22-2 0,5-6 3 0,0 6-3 16,2 2 7-16,3 2-7 0,2 0 6 0,2 0-8 15,1 0 4-15,5-3-3 0,1-1 3 16,3-5-1-16,1-2 2 0,2-3-3 0,1-6 2 15,1-5-1-15,-1-2 1 0,0-5 4 0,0-4 1 16,-21 10 10-16,31-31 3 0,-18 8 13 0,-1-3-4 16,-4-8 5-16,3-1-8 0,-6-2-6 15,1-2-7-15,-3 2-1 0,-3 0-8 0,-3 3 7 16,-1 2-6-16,-2 3 4 0,-2 1-10 16,-1 5-6-16,0 0 18 0,0 2-21 0,3 3 15 15,6 18-22-15,-7-26-13 0,7 26-19 0,0 0-26 16,0 0-45-16,0 0-68 0,0 0-196 0,19-2-177 15,-19 2 76-15,34 7 468 0</inkml:trace>
  <inkml:trace contextRef="#ctx0" brushRef="#br0" timeOffset="125561.6102">7970 13709 899 0,'0'0'121'16,"0"0"-18"-16,0 0-17 0,-23-24-7 0,23 24-18 15,-19-3-15-15,19 3-12 0,-27 1-10 0,27-1-3 16,-32 6-2-16,32-6 1 0,-35 12 0 16,18-1 7-16,-4-4-2 0,4 6 4 0,-3-4-2 15,20-9 1-15,-37 26-4 0,20-10 3 0,-4 0-2 16,3 3-2-16,-4 2-4 0,3 3 1 16,-2 3-6-16,2 0-14 0,-1 2 24 0,2 4-30 15,-1 2 23-15,-1 4-11 0,2 1-6 0,1 0 7 16,1-2-8-16,4 1 9 0,2-5-7 0,4-3 8 15,6-4-9-15,4-3 6 0,5-4-5 0,4-4 1 16,5 0-2-16,5 0 4 0,5-3-3 0,5-2 4 16,6-4 0-16,4-3-4 0,6-4 2 15,2-2-2-15,3-3-2 0,-1-3-1 0,1-4 4 16,-2-3-8-16,-5-5 5 0,2-3-1 16,-5-4-1-16,-3-4 0 0,-4 0 6 0,-4-4-8 15,-7-2 8-15,-3-2-6 0,-4-5 7 0,-4-1-8 16,-2-1-7-16,-7-1 20 0,-4 2-20 0,-4 2 20 15,-7 1-3-15,-3 5-8 0,-6 3 7 0,-5 5-7 16,-5 2 6-16,-3 1-5 0,-3 3 6 16,-1 5-4-16,-3 5 5 0,-2 7 3 0,-1 5 9 15,-1 8 4-15,-1 5 1 0,4 8 0 0,-3 3-6 16,5 6 1-16,0 2-16 0,4 0-2 0,3 2 0 16,6-2 0-16,4-2 0 0,8-5 0 0,7-4 0 15,5-20 0-15,10 29 0 0,-10-29 0 0,38 20 0 16,-10-14 0-16,6-3 0 0,5-2 0 15,6-3 0-15,1-4-7 0,8-2-53 16,-1-4 3-16,5 7-68 0,-10-16-45 0,16 25-192 16,-17-12-240-16,-2 2 84 0,0 13 373 0</inkml:trace>
  <inkml:trace contextRef="#ctx0" brushRef="#br0" timeOffset="125858.5785">8459 14118 1564 0,'0'0'115'0,"-23"11"-57"0,23-11-21 15,0 0-14-15,0 0-15 0,0 0-3 0,21 4 4 16,-21-4 1-16,34-6-1 0,-11-2-1 0,4 0-7 16,1-1 0-16,3-1-4 0,1 1-1 0,1-1-12 15,2 3-15-15,-3-5-24 0,3 7-26 0,-11-8-25 16,13 15-38-16,-37-2-62 16,43-14-236-16,-23 19-29 0,-20-5 183 0</inkml:trace>
  <inkml:trace contextRef="#ctx0" brushRef="#br0" timeOffset="126014.7515">8548 14321 1285 0,'-34'5'260'15,"27"13"-156"-15,7-18-46 0,0 0-20 0,0 0-17 16,-3 21-9-16,3-21-8 0,20 6 3 0,-20-6 0 16,32 0-3-16,-10-5 1 0,5-2-7 0,3-4-1 15,4-6-29-15,10 5-48 0,-11-18-81 0,24 24-139 16,-20-12-230-16,11-8 15 0,12 10 334 0</inkml:trace>
  <inkml:trace contextRef="#ctx0" brushRef="#br0" timeOffset="126890.3151">9608 13787 642 0,'0'0'122'0,"0"0"-24"0,0 0-2 15,0 0 6-15,0 0 1 0,0 0-9 0,0 0-2 16,0 0-8-16,0 0-3 0,0 0-6 16,0 0-7-16,0 0-13 0,0 0-16 0,0 0-15 15,0 0-13-15,-20 7-2 0,20-7 3 0,-22 24-2 16,10-7 4-16,-5 5-5 0,0 5 5 15,-4 0-6-15,0 4-6 0,-1 0 28 0,2 3-25 16,0-3 24-16,4 4-11 0,3-4-13 0,2-4 4 16,5-1-9-16,5-6 3 0,4 0-5 15,7-3 2-15,-10-17-2 0,32 28 3 0,-10-20-1 16,4-3 0-16,6-4-1 0,3-2-1 0,7-8 1 16,1-3 0-16,5-7 3 0,-1-4-3 0,1-4 3 15,-2-2-6-15,-4-1 4 0,0 0-5 0,-8 1 7 16,-1 1-6-16,-9 3-9 0,-6 4 10 0,-18 21-10 15,21-29 27-15,-21 29-10 0,0 0 11 0,-2-22-9 16,2 22-4-16,0 0 2 0,-28 0-4 16,28 0 0-16,-30 14-14 0,30-14 22 0,-32 29-18 15,15-10 23-15,-1 5-10 0,6 4-2 16,0 2 4-16,6 4-10 0,2-1 8 0,4-1-6 16,5 0 6-16,5-3-8 0,5-4 5 0,5-3-5 15,5-4 1-15,4-3 1 0,4-6 3 0,1-1-3 16,3-6 5-16,1-8-2 0,1-4-1 0,1-5 7 15,-2-2 0-15,-3-5 7 0,-4-4-2 16,-6-1 5-16,-4-4-5 0,-7 2 6 0,-3 2-4 16,-6-1-7-16,-5 0-6 0,-4 3 0 0,-3-1 0 15,-4 1 0-15,-3 1 0 0,-1-1 0 0,-2 1 0 16,2 1 0-16,0 0 0 0,1 4-22 0,2 0-13 16,12 19-9-16,-16-28-18 0,16 28-38 0,-5-21-56 15,5 21-144-15,26-5-291 16,-26 5 54-16,35-13 338 0</inkml:trace>
  <inkml:trace contextRef="#ctx0" brushRef="#br0" timeOffset="127327.7961">11019 13246 1248 0,'4'-18'90'16,"-4"18"-8"-16,0 0 3 0,0 0-7 15,0 0-18-15,0 0-24 0,0 0-21 0,-22 10-11 16,22-10-4-16,-23 32 5 0,6-5 20 16,2 4-21-16,-3 5 33 0,2 5-22 0,0 1 6 15,3 6 11-15,-2 2-12 0,3 4 11 0,-1 0-14 16,3 1 7-16,0 0-14 0,-1-5 8 0,4 2-15 15,1-3-8-15,2-1 19 0,3-4-24 0,1-7 21 16,0-2-10-16,4-4-15 0,2-6 3 16,2-2-17-16,-8-23-9 0,21 33-30 0,-21-33-41 15,23 18-56-15,-23-18-83 0,20-20-313 0,-20 20 43 16,17-23 300-16</inkml:trace>
  <inkml:trace contextRef="#ctx0" brushRef="#br0" timeOffset="127499.7611">10727 13853 1051 0,'-40'-25'185'0,"18"20"-27"16,-13-14-10-16,35 19-15 0,-35-8-21 0,35 8-23 16,-19 3-23-16,19-3-19 0,0 0-13 0,0 0-19 15,0 0-11-15,0 0-2 0,21 8-1 0,1-6 0 16,8-7-1-16,7-4 0 0,5-4-1 0,5-5-2 16,6-2-11-16,-2-4-25 0,6 4-34 0,-10-17-89 15,24 25-251-15,-17-17-211 0,2 5 30 16,2 8 472-16</inkml:trace>
  <inkml:trace contextRef="#ctx0" brushRef="#br0" timeOffset="128218.4752">12741 12782 863 0,'0'0'45'0,"-28"-4"-32"15,10 10 13-15,1 6 15 0,-7 0 18 0,2 11 17 16,-11-2-8-16,4 13-1 0,-10 0-11 0,2 14 11 16,-10-2-6-16,9 16 20 0,-9-7-9 0,11 12 10 15,-5-2-11-15,8 7-28 0,2-5 4 16,5 2-32-16,7-6-4 0,6-1 6 0,7-4-15 15,8-3 7-15,7-1-11 0,7-5 7 0,10 1-12 16,5 1-5-16,8-3 20 0,3-1-26 0,6-3 7 16,2-6-21-16,7 1-49 0,-2-15-21 0,14 9-36 15,-12-26-51-15,26 13-164 0,-10-11-149 16,-8-17 45-16,11 11 457 0</inkml:trace>
  <inkml:trace contextRef="#ctx0" brushRef="#br0" timeOffset="128921.6514">13266 13786 948 0,'-28'-4'108'0,"28"4"-26"15,-19-8-11-15,19 8 4 0,-21-9 2 0,21 9-6 16,-20-5-9-16,20 5-10 0,-25-1-7 15,25 1-5-15,-24 7-9 0,24-7-2 0,-28 18-3 16,28-18-2-16,-30 29-4 0,14-10 2 0,0 0-7 16,1 4 3-16,3-1-6 0,5 1-18 0,1-3 30 15,5 0-31-15,1-20 25 0,3 29-13 16,-3-29-6-16,19 15 3 0,-19-15-2 0,36 3 0 16,-12-9 2-16,3-8-2 0,2-4-12 0,4-6 26 15,1-9-24-15,3-3 26 0,2-7-10 16,1-3-7-16,1-5 9 0,-4-1-10 0,-3 0 9 15,-5 2-10-15,-5 4 8 0,-3 5-8 0,-5 6 10 16,-7 2-1-16,-4 4 9 0,-4 5-2 0,-3 0-2 16,-2 6 2-16,4 18-5 0,-13-24 25 0,13 24-20 15,-17-5 17-15,17 5-23 0,-22 13-21 0,10 4 20 16,-3 8-22-16,2 7 20 0,0 8-2 0,2 3-5 16,1 6 4-16,4 0-5 0,1 2 6 15,5-1-8-15,1-4 6 0,5-4-16 0,3-7-1 16,4-2-22-16,0-9-7 0,8 3-40 15,-4-15-32-15,16 13-78 0,-33-25-171 0,44 1-164 16,-14 4 10-16,-9-15 441 0</inkml:trace>
  <inkml:trace contextRef="#ctx0" brushRef="#br0" timeOffset="129109.1369">13725 13715 1349 0,'1'20'248'15,"-1"-20"-190"-15,0 0-32 0,0 0-12 0,0 0-5 16,0 0-7-16,0 0 4 0,17 11 3 16,-17-11-1-16,31-5 1 0,-13 2-7 15,2-1-2-15,0-1-9 0,1 0-16 0,-4-4-24 16,5 9-35-16,-22 0-43 0,34-9-23 0,-34 9-46 16,24-11-127-16,-24 11-116 0,0 0 102 0,25 13 337 15</inkml:trace>
  <inkml:trace contextRef="#ctx0" brushRef="#br0" timeOffset="129281.0474">13704 13940 1465 0,'-17'4'136'0,"17"-4"-85"16,0 0 10-16,-2 23-47 0,2-23 9 0,0 0-2 16,19 11-4-16,-19-11-3 0,31-3-5 0,-11-3-7 15,5-4-19-15,4-4 30 0,5-1-67 0,-6-13-22 16,16 18-107-16,-25-27-207 0,16 14-153 15,-1 3 24-15,-10-12 476 0</inkml:trace>
  <inkml:trace contextRef="#ctx0" brushRef="#br0" timeOffset="129890.4098">14247 13740 1182 0,'-6'-17'90'0,"6"17"-46"16,12-23 0-16,-12 23 2 0,28-35 2 0,-5 18-7 15,-3-6-5-15,6 5-11 0,-3-2-5 0,1 5-13 16,-2 1-3-16,-1 3-3 0,-21 11 1 0,30-11 3 15,-30 11 4-15,0 0 5 0,0 0 10 0,20 5 5 16,-20-5 0-16,0 0 0 0,0 27-12 0,0-27-5 16,-5 31-6-16,1-10 1 0,-1 2-1 15,1 2 7-15,-1 1-4 0,1 0 3 16,2 0-8-16,2-1 2 0,2 0-9 0,3-2 6 16,1-3-7-16,3-2 5 0,-9-18-4 0,24 25 4 15,-24-25-2-15,32 14 2 0,-15-12 6 0,2-3-2 16,3-4 7-16,-1-1 3 0,-1-7 0 0,1-2-1 15,-3-4 4-15,0-2-7 0,-3-3 6 0,0 0-4 16,-3-2 6-16,0 1-8 0,-4-2 3 16,0 1-6-16,-3-1 2 0,-1 2-3 0,0 1 2 15,-1 1-5-15,-1 3 1 0,0 3-4 0,-2 17 1 16,2-25-2-16,-2 25 0 0,0 0-1 0,0 0 1 16,0 0-1-16,0 0-9 0,0 0-9 0,0 0-18 15,0 0-21-15,0 17-40 0,0-17-57 16,1 41-162-16,-1-23-262 0,1-1 32 15,6 6 337-15</inkml:trace>
  <inkml:trace contextRef="#ctx0" brushRef="#br0" timeOffset="130093.5706">15144 13857 1756 0,'0'0'138'16,"-28"18"-114"-16,8-15-20 0,20-3-4 16,-22-5-1-16,22 5-2 0,0 0-4 0,-8-26-7 15,8 26-19-15,11-29-31 0,-6 5-37 0,17 16-70 16,-18-24-151-16,14 16-223 0,0 4 18 0,-6-8 394 16</inkml:trace>
  <inkml:trace contextRef="#ctx0" brushRef="#br0" timeOffset="130468.5661">15572 13050 1224 0,'-8'-34'386'15,"8"34"-350"-15,0 0-29 0,0 0-5 0,3-16 4 16,-3 16 6-16,0 0 10 0,0 0 7 0,0 0-4 16,3 18 0-16,-3-18-14 0,-5 41-1 15,0-10-3-15,-3 7 8 0,-5 5-5 0,1 6 12 16,-6 4 6-16,1 4-18 0,-3-2 20 0,5 2-20 15,0-5 0-15,4 0 7 0,3-5-13 0,4-2 3 16,4-5-10-16,5-6 4 0,5-6-9 16,2-5 4-16,5-5-14 0,1-4-7 0,6-2-22 15,-4-10-31-15,10 4-38 0,-13-22-70 0,21 10-282 16,-13-6-90-16,-6-5 104 0</inkml:trace>
  <inkml:trace contextRef="#ctx0" brushRef="#br0" timeOffset="130640.4261">15396 13576 1536 0,'0'0'140'0,"-33"10"-56"0,33-10-26 0,0 0-22 15,0 0-17-15,0 0-16 0,0 0 0 0,0 0 1 16,18 0 1-16,4-7 1 0,6-4-4 0,6-2 0 16,6-4-3-16,4-3 3 0,5 1-16 0,2 1-26 15,-6-8-65-15,14 22-183 0,-15-18-300 16,-1 6-2-16,-3 5 317 0</inkml:trace>
  <inkml:trace contextRef="#ctx0" brushRef="#br0" timeOffset="130984.2164">15972 12740 1674 0,'0'0'71'0,"0"0"-39"0,0 0-13 16,0 0 3-16,0 0 4 0,20 2 13 0,-1 6-7 16,7 6 2-16,1 1-7 0,1 7-2 0,1 5-14 15,1 4 2-15,-1 4-7 0,0 4 4 16,-5 2-7-16,-3 4 0 0,-2 2-6 0,-6 0 6 15,-3 2-6-15,-4-1 6 0,-6 0-3 0,-4 2-1 16,-7 1 2-16,-3-1-6 0,-7 1-3 0,-5 0 11 16,-3-3-10-16,-2 2 7 0,-2-3-7 15,-1-4-3-15,-1-2-22 0,-1-10-7 0,7-1-32 16,-1-13-26-16,19 6-73 0,-12-31-178 0,23 8-220 16,0 0 13-16,9-29 423 0</inkml:trace>
  <inkml:trace contextRef="#ctx0" brushRef="#br0" timeOffset="131140.44">16190 13799 1857 0,'-2'23'144'0,"-15"-5"-98"0,17-18-46 0,-19 19 0 16,19-19 0-16,0 0 0 0,0 0 0 0,0 0 0 16,0 0 0-16,0 0 0 0,0 0 0 0,14-17-3 15,-14 17-74-15,26-18-104 0,-29-1-399 0,17 2-47 16,-6-1 49-16</inkml:trace>
  <inkml:trace contextRef="#ctx0" brushRef="#br0" timeOffset="157840.5718">13937 14557 1144 0,'13'-23'103'0,"-13"23"-91"0,8-32-5 0,-8 32-11 15,3-27 6-15,-3 27-3 0,-6-22 4 0,6 22 0 16,-20-14 3-16,20 14-3 0,-39-3-2 0,14 12 1 16,-4 5-4-16,-3 7 16 0,-1 4 15 0,4 9 23 15,-9 1 24-15,9 15-27 0,-9 1 23 16,9 16-31-16,-7 5 1 0,4 11 14 0,-3 4-28 15,4 7-3-15,2 0 7 0,5 1-18 0,2-5 9 16,6-6-3-16,7-9-24 0,6-7 12 0,7-10-16 16,7-8 11-16,7-7-17 0,3-8 0 0,10-1-21 15,1-12-53-15,15 6 4 0,-4-19-60 0,23 13-10 16,-12-26-45-16,22 8-147 0,3-6-99 0,-11-26 118 16,21 17 327-16</inkml:trace>
  <inkml:trace contextRef="#ctx0" brushRef="#br0" timeOffset="158731.6323">14622 14736 1192 0,'-17'-9'115'0,"17"9"-79"0,0 0-32 0,-28 2-4 16,28-2-2-16,-29 14 5 0,10-1 1 0,-2 7 12 15,-6 3 6-15,2 9 16 0,-9 0 4 0,7 8 13 16,-5-5-6-16,8 4 7 0,-1-8-16 0,9 2-2 15,0-6-17-15,9-3-3 0,4-5-12 0,4-2-1 16,-1-17-7-16,19 25 3 0,-19-25-2 0,37 19 2 16,-11-16 0-16,2-2 1 0,3-4-2 15,5-4 1-15,0-3 2 0,1-3-3 0,2-3 4 16,1-1-4-16,-3-1 1 0,-1-2-1 0,-5 1 1 16,-3 1-2-16,-2 0 3 0,-3 1-7 0,-2 2-1 15,-21 15-7-15,26-28 0 0,-26 28-1 0,13-18 8 16,-13 18 4-16,0 0 4 0,0 0 0 0,0 0 2 15,0 0-3-15,0 0 1 0,-22 6 0 0,22-6-1 16,-14 21 5-16,14-21-1 0,-11 37 5 0,8-12-1 16,0 1 5-16,3 1-6 0,4 1 2 15,1-4-8-15,4 0 3 0,4-3-8 0,-13-21-9 16,35 26 29-16,-13-20-32 0,5-5 15 0,4-4 16 16,2-7-25-16,5-6 36 0,-4-7-8 15,-1-3-7-15,-2-6 5 0,-2-1-10 0,-3-3 5 16,-3 1-8-16,-3-1 4 0,-6 2-8 0,-4 2 5 15,-4 3-6-15,-4 3 5 0,-3 4-4 0,-4 4 5 16,5 18-3-16,-13-30 0 0,13 30-5 16,-17-24 2-16,17 24-2 0,-14-19 2 0,14 19-7 15,0 0-7-15,-8-22-9 0,8 22-16 0,0 0-12 16,0 0-11-16,18-14-19 0,2 19-25 0,-20-5-48 16,37 3-119-16,-18 0-221 0,-2-5 13 0,11 13 376 15</inkml:trace>
  <inkml:trace contextRef="#ctx0" brushRef="#br0" timeOffset="158919.5157">15446 14718 1182 0,'-1'22'270'0,"1"-22"-227"0,0 0-23 16,0 0-1-16,0 0 7 0,0 0 9 0,29-3 1 15,-29 3-12-15,28 0-5 0,-28 0-8 16,29 3-9-16,-29-3-2 0,33 3-1 0,-16 0-6 15,-17-3-15-15,35 3-20 0,-35-3-34 0,40 0-59 16,-40 0-92-16,28-18-299 0,-11 20 44 0,-17-2 314 16</inkml:trace>
  <inkml:trace contextRef="#ctx0" brushRef="#br0" timeOffset="159091.3197">15432 15019 1562 0,'0'0'201'15,"0"0"-165"-15,0 0-27 0,0 0 3 0,0 0 0 16,31-5 6-16,-9-7 9 0,4-2-8 0,7-8-1 16,4-2-12-16,5-4-5 0,5-2-19 0,6-1-15 15,1-7-54-15,14 16-91 0,-22-25-208 0,18 13-215 16,0 0 62-16,-7-8 461 16</inkml:trace>
  <inkml:trace contextRef="#ctx0" brushRef="#br0" timeOffset="159716.6328">16711 14244 814 0,'0'0'70'0,"0"0"-40"15,-26-7 9-15,26 7 13 0,-22 1 9 16,22-1 5-16,-30 11 9 0,30-11-2 0,-42 23-5 16,23-4 4-16,-10-3-19 0,4 9 13 0,-9-4 0 15,9 9 2-15,-8-5-15 0,10 7-4 16,-3-2-17-16,6 4-2 0,3-1 6 0,2 2-31 16,5-4 23-16,4 1-31 0,4-5 8 0,5-1 3 15,6-1-9-15,6-3 9 0,5-3-6 16,6-4 3-16,4-4-1 0,5-6-2 0,6-5-1 15,2-6-1-15,5-7 0 0,2-7-3 0,2-7 6 16,-2-7-3-16,1-4-8 0,0-5 23 0,-7 1-23 16,-4 1 21-16,-10 1-8 0,-7 1-7 0,-6 2 7 15,-7 1-7-15,-6-1 7 0,-5 5-7 0,-9-1 6 16,-5 3-5-16,-4 2 3 0,-8 1-1 0,-2 3 3 16,-6 0-7-16,-2 5 4 0,2 2-5 15,0 7 6-15,4 8 1 0,3 9 4 16,1 9 8-16,1 6-1 0,1 8 7 0,2 5-5 15,6 3-9-15,4 3-7 0,5 1 0 0,6-5 0 16,4-4 0-16,7-6 0 0,4-4 0 0,9-6 0 16,6-5 0-16,8-5 0 0,6-9 0 0,8-5 0 15,3-10-34-15,9 3-66 0,-9-19-92 0,25 22-207 16,-18-16-230-16,4 5 59 0,-2 9 448 16</inkml:trace>
  <inkml:trace contextRef="#ctx0" brushRef="#br0" timeOffset="160138.5373">15942 15228 1764 0,'0'0'48'16,"0"0"-31"-16,0 0-9 0,22-8 6 0,5 2-9 16,13 0 39-16,8-4-36 0,13-1 25 0,7-4-14 15,9-1-9-15,2-4 3 0,5 1-11 0,0 1 2 16,-2 1-6-16,2 3 2 0,-2 0 1 0,3 3-7 16,-5-1-11-16,-1 5-14 0,-6-4-17 0,1 9-26 15,-12-8-33-15,14 18-125 16,-30-22-79-16,3 13-243 0,2 6 23 0,-22-13 455 15</inkml:trace>
  <inkml:trace contextRef="#ctx0" brushRef="#br0" timeOffset="160529.1536">16983 15173 1229 0,'-5'-22'127'0,"5"22"-61"0,0 0-9 0,0 0-3 16,0 0-7-16,-24-10-13 0,24 10-16 0,-29 11-9 15,8 0-4-15,-1 6 9 0,-5 2 22 0,2 10-21 16,-7-1 42-16,3 11-25 0,-3 0 6 0,6 5 5 16,-4 2-15-16,5 6 6 0,0 2-12 15,2 1 8-15,4-2-15 0,3-2 4 0,4-6-13 16,6-5-8-16,5-6 14 0,5-5-20 16,7-5 18-16,3-1-10 0,6-4-1 0,5-4 1 15,6-7-3-15,3-5-5 0,8-7-9 0,-1-9-17 16,7-3-14-16,-6-14-36 0,9 3-36 0,-11-15 0 15,11 16-95-15,-26-21-72 0,-3 9-232 0,0 11 16 16,-21-13 416-16</inkml:trace>
  <inkml:trace contextRef="#ctx0" brushRef="#br0" timeOffset="160701.0531">16346 15710 1823 0,'-19'13'83'0,"19"-13"-48"16,0 0-23-16,0 0-11 0,22 12 0 0,9-18 2 15,14-8 7-15,7-8-4 0,8-8 6 16,6-7-8-16,10-4 2 0,2-2-10 0,7-2-15 16,-5-2-37-16,3 13-77 0,-24-23-201 0,11 22-297 15,-9-3 42-15,-10 1 360 0</inkml:trace>
  <inkml:trace contextRef="#ctx0" brushRef="#br0" timeOffset="161216.6767">17210 13936 1068 0,'-11'-25'334'0,"11"25"-302"16,0 0-20-16,0 0-8 0,0 0 4 15,20-6 10-15,-3 9 5 0,10 10 2 0,9 5 17 16,9 14-37-16,7 3 31 0,7 12-24 0,-2 2 4 16,3 11 12-16,-6 4-10 0,1 7 20 0,-8 5-14 15,-3 7 0-15,-11 0 14 0,-7 5-18 0,-17-2 13 16,-7 6 2-16,-16-1-24 0,-10 4 12 15,-15 6-10-15,-10 0-14 0,-8 2 9 0,-6 0-9 16,-5-6-6-16,-3-8 17 0,2-11-17 16,4-13 12-16,7-16-11 0,7-11-16 0,6-14 15 15,5-12-50-15,9-5-28 0,-6-25-102 0,37 18-328 16,-23-40-74-16,12 3 111 0</inkml:trace>
  <inkml:trace contextRef="#ctx0" brushRef="#br0" timeOffset="163857.3785">18248 15094 1311 0,'0'0'54'0,"-4"-19"-25"0,4 19-4 15,2-26 6-15,-2 26 5 0,8-20 6 0,-8 20-6 16,0 0-6-16,18-13-6 0,-18 13 0 15,0 0 3-15,19-5 3 0,-19 5-3 0,28 0-4 16,-6 0-8-16,5-3-6 0,2-2-7 16,5-1 1-16,2-2-5 0,4-4 4 0,1-1-3 15,2-2 2-15,-1-3-13 0,2 3-14 0,-6-3-28 16,3 10-38-16,-17-12-66 0,13 26-138 0,-18-6-236 16,-19 0 31-16,15 20 395 0</inkml:trace>
  <inkml:trace contextRef="#ctx0" brushRef="#br0" timeOffset="164029.2638">18135 15441 1797 0,'0'0'36'16,"0"0"-25"-16,0 0-10 16,0 0-5-16,32-15 6 0,0 0-3 0,5-3 4 15,5-4-4-15,6-1 3 0,3-1-5 0,2 0-2 16,1-2-17-16,0 6-15 0,-6-7-16 0,7 11-59 15,-14-10-3-15,16 19-95 0,-21-20-105 0,6 8-170 16,4 9 10-16,-22-18 462 0</inkml:trace>
  <inkml:trace contextRef="#ctx0" brushRef="#br0" timeOffset="164326.525">18825 14713 1607 0,'0'0'64'16,"0"0"-29"-16,0 0-27 0,0 0-10 16,0 0 4-16,0 0 11 0,0 0 11 0,36-2 4 15,-14 2-1-15,7 1-8 0,4-1-5 0,3 0-5 16,4 1-3-16,3 0-2 0,-1 3-5 0,0 0 3 16,-5 3-2-16,-5 1 1 0,-3 4-2 0,-5 2 3 15,-5 4-4-15,-6 1 4 0,-8 5-4 0,-7 8 4 16,-7 4-6-16,-7 3 6 0,-4 4-8 15,-6 0 10-15,-4-1-10 0,-2 0 9 0,-2 0-12 16,-3-6-13-16,5-1 26 0,1-5-31 0,6-4 24 16,4-7-25-16,21-19-29 0,-24 16-48 15,24-16-95-15,0 0-164 0,0 0-190 0,34-17 75 16,-20-15 470-16</inkml:trace>
  <inkml:trace contextRef="#ctx0" brushRef="#br0" timeOffset="165139.0268">20259 14488 1178 0,'0'0'74'0,"-17"1"-36"0,17-1-8 15,-22-1 1-15,22 1 7 0,-24 0 7 0,24 0-4 16,-26 8-9-16,26-8-5 0,-34 15-6 0,15-1 2 16,-5 0 2-16,0 7-8 0,-2 0 35 0,0 8-29 15,-4 0 26-15,5 7-15 0,-3-1-15 0,5 1 7 16,1 1-13-16,5 4 5 0,3-1-12 0,5 3 5 15,3-2-9-15,4-4 5 0,4 0-9 16,3-5 6-16,5-2-8 0,3-2 8 0,5-4-7 16,7-2 5-16,3-8-3 0,6-7 2 0,5-7 1 15,9-7-1-15,5-9 3 0,6-6-4 0,3-9 5 16,-3-7-6-16,-3-7 8 0,-4-5-10 0,-3-6 10 16,-6-2-10-16,-3-1 11 0,-7-3-14 15,-6 5 14-15,-8 1 4 0,-8 6-20 0,-6 4 22 16,-11 3-24-16,-5 6 5 0,-8 4 8 15,-7 7-7-15,-4 1 7 0,-5 5-4 0,-3 4 4 16,-1 5-2-16,-1 8 0 0,-1 6 0 0,-2 9-2 16,0 9 8-16,2 9 1 0,3 8 9 0,3 6-5 15,6 6-5-15,7 1 13 0,5 0-22 0,8-5 17 16,8-3-9-16,9-8-9 0,7-7 5 0,10-9-6 16,9-4 3-16,11-9-1 0,8-9-7 15,9-5-12-15,3-10-21 0,10-1-38 0,-10-17-59 16,21 20-112-16,-25-15-275 0,10 2-42 15,-2 7 204-15</inkml:trace>
  <inkml:trace contextRef="#ctx0" brushRef="#br0" timeOffset="165357.817">20770 14844 1266 0,'-5'-30'313'0,"5"30"-274"16,15-23-22-16,-15 23 4 0,34-38 6 0,-10 18-7 16,3-1-5-16,1 3-14 0,1 2 1 15,1 0-4-15,0 4 0 0,-2 0-10 16,1 6-14-16,-7-2-27 0,6 14-42 0,-28-6-46 16,42 6-62-16,-42-6-47 0,31-4-180 0,-10 17 29 15,-21-13 296-15</inkml:trace>
  <inkml:trace contextRef="#ctx0" brushRef="#br0" timeOffset="165529.7458">20894 15018 1103 0,'-16'27'381'0,"-1"-25"-292"0,17-2-41 0,0 0-23 16,0 0-12-16,0 0-8 0,0 0-2 15,22-7 3-15,-1-4-1 0,4-5 3 0,7-4-6 16,3-5 3-16,2-5-31 0,6 7-51 0,-10-19-112 15,22 16-279-15,-14-1-73 0,-3-2 150 16</inkml:trace>
  <inkml:trace contextRef="#ctx0" brushRef="#br0" timeOffset="166170.321">22009 14352 1321 0,'-27'1'96'0,"10"10"-41"16,-7-2-20-16,0 8-5 0,-7 3-5 15,3 6 5-15,-6 1-7 0,3 6 14 0,-5-1 16 16,4 6-23-16,-1-3 23 0,6 3-31 16,-1-2 1-16,9 1 2 0,2-4-14 0,4-2 1 15,7-4-9-15,6-3-1 0,6-5-4 0,4-1 3 16,7-3-3-16,3-4 4 0,5-4-3 0,7-5 3 15,4-6-2-15,7-6-1 0,4-6 3 0,3-4-4 16,1-6 5-16,4-2-6 0,-6-2 5 0,-2-1-6 16,-2-2 8-16,-7 0-7 0,-4 6 6 15,-8 0-7-15,-7 5-11 0,-5 4 29 0,-14 18-27 16,11-22 30-16,-11 22-13 0,0 0 0 16,0 0-3-16,-18-11 1 0,18 11-2 0,-26 14-17 15,9 0 31-15,0 6-29 0,-1 3 28 0,0 4-8 16,1 4-6-16,4 1 5 0,2 2-4 0,3 0 4 15,7 0-5-15,4-4 6 0,4-2-8 0,7-4 5 16,5-3-6-16,5-7 3 0,6-4-1 16,3-8 2-16,1-7 2 0,3-4 0 0,-1-9 11 15,3-4-5-15,0-5 13 0,-1-2 2 0,-4-2 0 16,-1-3-4-16,-9 0-2 0,-3-1-13 0,-7 4 0 16,-8 0-4-16,-4 5-8 0,-6 2 22 0,-3-1-20 15,-3 4 17-15,-4-1-12 0,-3 1-9 0,2 4-6 16,-4-1-8-16,19 18-4 0,-24-26-6 15,24 26-7-15,-15-17-22 0,15 17-37 16,0 0-52-16,18 0-120 0,-18 0-292 0,26-17 51 16,7 12 285-16</inkml:trace>
  <inkml:trace contextRef="#ctx0" brushRef="#br0" timeOffset="166467.19">23207 13789 1171 0,'0'0'118'16,"0"0"-27"-16,-19-11-20 0,19 11-9 0,0 0-13 16,0 0 0-16,0 0 0 0,2 33 0 15,-6-16-4-15,1 10-4 0,-8 3-14 0,2 6-14 16,-4 5 23-16,-2 8-23 0,-1 0 26 0,-1 9-4 15,-3 3-13-15,2 0 7 0,-2 2-19 0,3 1 4 16,1-1-17-16,4-2-8 0,1-6 16 0,5-4-18 16,4-6 18-16,3-8-15 0,9-2-38 0,-1-9-5 15,11 2-47-15,-20-28-50 0,40 31-107 0,-40-31-329 16,27-2 21-16,-5-1 319 0</inkml:trace>
  <inkml:trace contextRef="#ctx0" brushRef="#br0" timeOffset="166654.7095">22929 14292 1395 0,'-39'-23'194'0,"39"23"-53"0,-38-9-35 15,38 9-24-15,-22 0-20 0,22 0-17 0,0 0-23 16,0 0-22-16,0 0 0 0,0 0 0 0,0 0 0 16,27 21 0-16,-4-16 0 0,2-2 0 0,5-3 0 15,4-4-1-15,7 0-37 0,-1-5-21 0,12 5-46 16,-9-15-63-16,21 24-163 0,-9-16-266 15,-1 0 40-15,4 11 367 0</inkml:trace>
  <inkml:trace contextRef="#ctx0" brushRef="#br0" timeOffset="166795.3279">23566 14563 1729 0,'-25'10'266'0,"25"-10"-222"0,-24 16-36 16,24-16-8-16,0 0 0 0,0 0 0 0,0 0 0 15,0 0-8-15,14-19-57 0,-2-3-17 16,17 12-165-16,-15-20-395 0,12-1 29 0,1 2 224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25:59.5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7889 8021 558 0,'0'0'158'0,"0"0"-71"0,0 0-22 0,0 0-10 15,0 0-12-15,0 0-14 0,-19-4-11 0,19 4-9 16,0 0-4-16,-23 18-2 0,23-18 2 0,-18 21-2 16,18-21 8-16,-19 23 6 0,19-23 5 0,-17 23 2 15,17-23-2-15,0 0-8 0,-11 21-4 16,11-21-5-16,0 0-1 0,0 0 0 0,3 17 4 15,-3-17 1-15,0 0 2 0,0 0-4 0,21 16-1 16,-21-16-3-16,0 0-2 0,27 8 1 0,-27-8-1 16,25 2 0-16,-25-2 1 0,25-6 0 15,-25 6 1-15,23-15 1 0,-23 15-3 0,20-18 4 16,-20 18-3-16,17-23 3 0,-17 23-3 16,11-24 4-16,-11 24-4 0,8-24 4 0,-8 24 0 15,1-26 5-15,-1 26 0 0,-3-19 4 0,3 19 1 16,-7-17 2-16,7 17-2 0,0 0-1 0,0 0-4 15,-23-13-2-15,23 13-1 0,0 0-1 0,-25 9 1 16,25-9-5-16,-22 20 5 0,22-20 0 0,-23 26 6 16,23-26 0-16,-25 33 4 0,25-33-6 0,-20 30 2 15,20-30-8-15,-14 24 1 0,14-24-6 16,0 0 0-16,-3 17-4 0,3-17 0 0,0 0 0 16,0 0 2-16,18 6 0 0,-18-6 1 15,17-2 0-15,-17 2 1 0,22-10 1 0,-22 10-1 16,26-18 2-16,-26 18-3 0,31-23 2 0,-31 23-3 15,28-22 4-15,-28 22-5 0,22-19 5 0,-22 19-4 16,0 0 3-16,18-21 1 0,-18 21 1 0,0 0 0 16,0 0 1-16,0 0-3 0,0 0 0 15,-21-17 0-15,21 17-1 0,-18-2 0 0,18 2 1 16,-23 4 3-16,23-4 4 0,-29 7 4 0,29-7 2 16,-28 10 0-16,28-10-2 0,-25 14 3 0,25-14-4 15,-19 15 1-15,19-15-5 0,-13 17-1 0,13-17-6 16,-9 20 0-16,9-20-3 0,-1 24 3 0,1-24-3 15,4 25 2-15,-4-25-1 16,9 18 1-16,-9-18-2 0,0 0 2 0,26 13-1 16,-26-13 1-16,22 0 1 0,-22 0 0 0,24-6 1 15,-24 6 0-15,26-12 1 0,-26 12-1 0,21-20 3 16,-21 20-4-16,17-22 4 0,-17 22-2 0,15-28 5 16,-15 28-3-16,13-28 3 0,-13 28-6 0,8-29 2 15,-8 29-2-15,2-24 5 0,-2 24 9 0,0 0 8 16,-10-20 0-16,10 20 1 0,0 0-10 15,-20-5-6-15,20 5-4 0,-18 8-3 0,18-8 1 16,-24 18-3-16,24-18 2 0,-24 23-3 0,24-23 2 16,-21 24-3-16,21-24 4 0,0 0-4 0,0 0-2 15,-11 18-19-15,11-18-30 0,0 0-56 16,0 0-142-16,26-11-320 0,-26 11 9 0,19-19 286 16</inkml:trace>
  <inkml:trace contextRef="#ctx0" brushRef="#br0" timeOffset="2457.7347">7818 8164 189 0,'0'0'27'0,"0"0"-23"0,0 0-3 15,-8 20 0-15,8-20-14 0,0 0-37 0,0 0-61 16,0 0 64-16,-8 24 47 0</inkml:trace>
  <inkml:trace contextRef="#ctx0" brushRef="#br0" timeOffset="2926.533">7790 8185 227 0,'0'0'84'0,"0"0"-47"0,0 0-11 16,0 0-3-16,0 0 0 0,0 0-3 0,0 0 1 15,0 0-4-15,18-13-1 0,-18 13-1 0,0 0-2 16,0 0-4-16,19-16 0 0,-19 16 0 0,17-11 0 16,-17 11-1-16,23-16-1 0,-23 16-3 0,28-17-2 15,-10 8 1-15,2-2-2 0,4-2 1 16,-1-1 0-16,5 0 0 0,2-3 0 0,3-1 6 16,4-5 8-16,4 1 5 0,4-2 5 0,2-5 6 15,7 0-4-15,-1-6 6 0,8 1-4 0,2-5 3 16,3-1-1-16,8-5-1 0,3 1-2 15,6-5-19-15,5 1 5 0,0-4-11 0,6 1 3 16,2-2 6-16,2-1-13 0,6-2 9 0,1 0-10 16,0-1 13-16,3 1 14 0,3-5-10 15,3 3 23-15,2-4-18 0,4 3-5 0,-3-1 3 16,1-3-16-16,2-3 14 0,1 1-12 0,3-1 19 16,5 0 1-16,-4 0-21 0,3 2 18 0,-2-3-23 15,3 3 4-15,-3 1 13 0,-2-2-16 0,-1 3 15 16,-2 1-16-16,-6 1 14 0,1 5 2 0,-9-1-27 15,-3 5 27-15,-6 2-26 0,-4 3 9 16,-1 2 12-16,-4 4-15 0,-7 3 11 0,-5 0-10 16,-6 6-6-16,-9-2-21 0,1 7-11 15,-8-1-19-15,0 5 11 0,-7-1 8 0,-1 4 21 16,-4 1 10-16,-3 0 11 0,-1 1-1 0,-3 0 3 16,0 0-3-16,-5 2 3 0,-3-1 7 0,1 2-8 15,-4 1 9-15,-3 1-11 0,-4 2-45 0,-18 10-124 16,34-3-212-16,-34 3 11 0,0 0 314 15</inkml:trace>
  <inkml:trace contextRef="#ctx0" brushRef="#br0" timeOffset="4489.0402">13498 5172 750 0,'-8'-24'117'16,"8"24"-37"-16,0 0-14 0,0 0-3 15,0 0-1-15,0 0-7 0,-13-19-33 0,13 19 13 16,0 0-27-16,0 0 18 0,-20-10-4 0,20 10 1 16,0 0 0-16,-19 5 4 0,19-5 1 0,0 0 20 15,-29 13 15-15,29-13-29 0,-28 23 15 0,28-23-56 16,-26 27 13-16,18-10-10 0,8-17 12 16,-21 30 2-16,21-30-5 0,-15 32 1 0,15-32-4 15,-6 25 1-15,6-25-4 0,2 19 3 0,-2-19-4 16,0 0 2-16,12 21-2 0,-12-21 1 0,0 0 0 15,20 11 1-15,-20-11-1 0,17 2 1 0,-17-2 1 16,22-5-1-16,-22 5 3 0,27-13-3 0,-27 13 2 16,29-24-2-16,-29 24 2 0,29-33-3 15,-15 15 4-15,0 0-6 0,-3-1 6 16,2 0 10-16,-5-1-34 0,-1 2 34 0,-2 1-33 16,-5 17 18-16,8-27 6 0,-8 27-3 0,0 0 1 15,-5-19 1-15,5 19-1 0,0 0-1 0,0 0-2 16,-26-3-1-16,26 3-1 0,-23 16 2 0,23-16-1 15,-27 30 3-15,11-10 20 0,1 2-33 0,-1 1 37 16,0-2-31-16,0 0 12 0,4-1 6 0,-1-3-5 16,4 0 3-16,9-17-6 0,-12 27 2 15,12-27-5-15,-5 17 1 0,5-17-2 16,0 0 0-16,7 18-1 0,-7-18 1 0,0 0-1 16,22 13 1-16,-22-13-1 0,22 4 1 0,-22-4 0 15,26-3 0-15,-26 3 2 0,26-9-3 0,-26 9 3 16,28-18-2-16,-28 18 3 0,27-27-3 0,-15 10 4 15,-1-1-5-15,-2 0 4 0,-2 0-5 16,-2 1 6-16,-5 17-5 0,4-30 4 0,-4 30-1 16,-3-25 1-16,3 25 14 0,-10-20-29 0,10 20 37 15,0 0-33-15,-17-14 22 0,17 14-6 0,-17 2-2 16,17-2-3-16,-20 13-15 0,20-13 35 0,-22 24-31 16,22-24 35-16,-22 30-16 0,22-30-4 0,-18 32 2 15,18-32-7-15,-12 29 2 0,12-29-4 0,-7 25 1 16,7-25-3-16,2 20 2 15,-2-20-2-15,0 0 2 0,14 18-2 0,-14-18 2 16,17 3 0-16,-17-3-1 0,22-2 2 0,-22 2 0 16,26-11 0-16,-26 11 0 0,30-18 1 0,-30 18-2 15,27-23 3-15,-27 23-3 0,22-22 2 0,-22 22-2 16,13-19 2-16,-13 19-1 0,5-18 3 0,-5 18-2 16,0 0 2-16,-2-23-3 0,2 23 2 0,0 0-1 15,-14-18 0-15,14 18 1 0,0 0-22 16,-19-14 22-16,19 14-18 0,0 0 19 0,-22-6 4 15,22 6-2-15,0 0 19 0,-21 10-22 0,21-10 18 16,0 0-20-16,-19 20-2 0,19-20 2 16,-15 25-2-16,15-25 3 0,-13 27-3 0,13-27 4 15,-9 23-4-15,9-23 2 0,-5 19-2 0,5-19 1 16,0 0-1-16,0 19 1 0,0-19-3 16,0 0 3-16,0 0-1 0,0 0 1 0,0 0 0 15,19 7-1-15,-19-7 2 0,0 0 0 0,0 0 1 16,0 0 1-16,0 0-1 0,15-20 0 0,-15 20 0 15,0 0-1-15,0 0 0 0,-7-22-2 0,7 22-4 16,0 0-13-16,0 0-21 0,-21-16-29 0,21 16-39 16,0 0-62-16,0 0-147 0,0 0-198 0,0 0 14 15,0 0 329-15</inkml:trace>
  <inkml:trace contextRef="#ctx0" brushRef="#br0" timeOffset="22809.3184">10300 6052 669 0,'0'0'204'0,"0"0"-191"0,0 0-14 0,4 19 1 16,-4-19-1-16,0 0 11 0,-5 17 15 0,5-17 14 16,0 19 8-16,4-1 3 0,-4-18-11 0,5 37 3 15,-4-18 2-15,5 8 5 0,-2-3-14 0,2 7 6 16,-3-2-16-16,5 5 4 0,-6-4 23 0,5 3-32 16,-4-7 29-16,4 0-36 0,-5-8 7 0,2-1 1 15,-4-17-6-15,9 21 3 0,-9-21-10 0,0 0 1 16,0 0 11-16,0 0 5 0,0 0 9 15,0 0 5-15,0 0-4 0,0 0-5 0,11-20-7 16,-11 20-10-16,-3-36-24 0,1 14 26 0,-2-1-29 16,2-1 28-16,-2 0-10 0,2 2-3 0,0-2 6 15,0 1-4-15,1-2 6 0,1 0-6 0,2-1 4 16,2-1-6-16,3 1 4 0,4-1-6 0,1 2 5 16,2 3-5-16,1 3 4 0,1 2-4 0,-16 17 2 15,33-23-1-15,-15 14 1 0,2 1-2 0,2-1-7 16,-1-2-22-16,7 5-34 0,-7-14-59 0,18 20-96 15,-22-26-107-15,13 9-219 0,3 9 69 0,-12-17 416 16</inkml:trace>
  <inkml:trace contextRef="#ctx0" brushRef="#br0" timeOffset="24733.4624">8708 6088 889 0,'0'0'80'0,"0"0"-54"16,-14-17-4-16,14 17 5 0,0 0 8 15,0 0 1-15,0 0-7 0,-20 2-11 0,20-2-12 16,0 0-3-16,-22 26-4 0,14-7 3 15,-3 4-4-15,0 5 5 0,-2 3-4 0,-1 5 14 16,-3 1 4-16,5 7 23 0,-6-3 19 0,7 5-24 16,-5-4 20-16,5 4-34 0,-3-5-1 0,3 0 8 15,-2-6-13-15,5-1 7 0,1-7-9 0,1-3 3 16,3-5-9-16,3-19 2 0,-2 24-6 16,2-24 0-16,0 0-2 0,0 0 0 0,0 0 2 15,0 0 8-15,0 0 13 0,0 0 4 0,13-29 7 16,-7 9-8-16,-2-8-6 0,4-2-10 0,1-7 3 15,1 1-9-15,-2-5 9 0,2 1-9 0,-2-1-9 16,1 0 26-16,-3-1-27 0,2 2 24 0,-1-1-8 16,1 3-9-16,1 2 7 0,0 2-7 15,2 4 9-15,1 3-9 0,2 3 6 16,-1 3-7-16,-13 21 1 0,24-26-2 0,-24 26 2 16,21-10-2-16,-21 10 2 0,17 5-1 0,-17-5 0 15,18 19 1-15,-8-2-2 0,1 4 2 0,0 4-4 16,-1 5 5-16,-2 3-8 0,-2 2 9 0,0 4-9 15,-1 0 8-15,0 0-7 0,1 1-11 0,2 1 10 16,-2-2-25-16,1 0 25 0,-2-5-21 16,5 1-34-16,-9-11-15 0,11 7-26 0,-12-31-37 15,13 39-72-15,-15-21-287 0,2-18 5 0,0 0 315 16</inkml:trace>
  <inkml:trace contextRef="#ctx0" brushRef="#br0" timeOffset="24920.9613">8652 6340 1596 0,'0'0'69'0,"-19"3"-29"15,19-3-21-15,0 0-9 0,0 0-5 0,0 0-4 16,0 0-2-16,0 0 3 0,19 7-1 0,-19-7-1 16,28-3 0-16,-8-4-5 0,3-1-19 0,-1-6-32 15,11 8-57-15,-15-20-91 0,25 21-131 0,-6-8-201 16,-10-7 74-16,17 17 456 0</inkml:trace>
  <inkml:trace contextRef="#ctx0" brushRef="#br0" timeOffset="25139.8021">9011 6352 1610 0,'0'0'37'0,"-20"12"-31"0,20-12-9 16,0 0-1-16,0 0 3 0,0 0 3 0,0 0 4 16,0 0-1-16,0 0 0 0,17-8-4 15,-17 8-1-15,21-9-8 0,-21 9-22 0,27-16-30 16,-5 16-61-16,-15-18-83 0,21 18-120 16,-3-5-189-16,-25 5 110 0,36-11 403 0</inkml:trace>
  <inkml:trace contextRef="#ctx0" brushRef="#br0" timeOffset="25311.6289">9054 6457 1160 0,'-15'28'311'0,"15"-28"-287"0,-22 19-21 16,22-19-4-16,0 0 2 0,0 0 4 15,0 0 0-15,0 0 2 0,21 4-4 0,-3-10-22 16,0-10-8-16,10 4-33 0,-8-17-55 0,19 11-98 15,-16-13-141-15,5-4-109 0,16 15 197 0</inkml:trace>
  <inkml:trace contextRef="#ctx0" brushRef="#br0" timeOffset="31361.3178">8002 8181 317 0,'0'0'65'0,"0"0"-1"0,0 0-10 0,0 0-1 15,0 0-12-15,0 0-4 0,17-9-9 16,-17 9-8-16,0 0-6 0,0 0-1 0,0 0-1 15,0 0 2-15,0 0 0 0,0 0 8 16,0 0 4-16,19-8 8 0,-19 8-1 0,0 0 0 16,0 0-3-16,22-15-1 0,-22 15 3 0,0 0 0 15,22-15-5-15,-22 15-3 0,0 0-8 0,23-6-3 16,-23 6-3-16,0 0-2 0,23-2-3 0,-23 2-1 16,20 1-3-16,-20-1 2 0,24 2-2 15,-24-2 0-15,27 2 0 0,-27-2-1 0,34-2 1 16,-15 1 0-16,2-1 0 0,2-1-1 0,-2 0 1 15,3-1 0-15,-1 0-1 0,0 1 2 0,2-1 5 16,1 2 2-16,0-3 2 0,2 3-1 0,0-2-2 16,1 1-4-16,1 0 0 0,3-1-2 15,0 2 0-15,1-1 0 0,1 1-3 0,2 0 1 16,1 0 0-16,-1 1 0 0,4 0 1 16,0 0-1-16,0 0 1 0,2-2-1 0,-2 1 1 15,2-2 0-15,2-1 0 0,0 0-1 0,3-1 2 16,1 0-1-16,2-1 2 0,1-1-1 0,1-2 2 15,0 0 4-15,1 1 10 0,3-1-1 0,-4 0 3 16,3 2-8-16,-1-2-4 0,1 3-5 0,0-2 0 16,1 3-2-16,-2 0 1 0,1 0-1 15,0 3 1-15,0-1-2 0,-3 1 2 0,1 1-2 16,-5 1 1-16,1 0 0 0,-1-1 0 16,0 2 1-16,-1-1 0 0,1 0 1 0,-2-1 0 15,2 0 0-15,-3 0-1 0,0 2 0 0,2-2 0 16,-2 0-1-16,-2 1 0 0,1 0 0 0,-4 0 1 15,2 0-1-15,-1-2 4 0,1 3 12 0,-1-4 6 16,3 4 1-16,-2-3-2 0,2 2-13 16,-1-2-6-16,-2 2-1 0,2 0-2 0,-1 0 1 15,-1-1-1-15,1 2 1 0,-2 0 0 0,0 2-1 16,1-2 1-16,-3 1-1 0,1-1 2 0,1 1 0 16,-1-1-1-16,0 0 1 0,1 0-1 0,-1 0 0 15,-1-1 1-15,0 0-1 0,0-1 0 0,-1 1 1 16,1 0-1-16,-1 0 1 0,-3-2 0 15,1 3 1-15,-2-1 2 0,0 1-1 16,-3 1-1-16,1-1 0 0,0 3-1 0,-2-2 1 16,0 1-2-16,1 1 2 0,-2-1-3 0,0 1 1 15,-1-1-1-15,0 0 0 0,0 1 0 0,1-1 1 16,0 0-1-16,3-2 0 0,-2-2 1 0,0 1-1 16,-1-1 1-16,0-2-1 0,-1 0 1 0,1 1 0 15,2-1 1-15,-2 1 0 0,-1-2 2 16,1 1 1-16,-1 0 4 0,1 1-2 0,-1 0 0 15,1 2-4-15,-2 0-1 0,1 2-2 0,-3 0 0 16,1 1 1-16,-2 1-1 0,1 1 1 0,0-1-1 16,-2 2 1-16,0 0-2 0,1 0 2 15,-4 1-2-15,2-1 2 0,-2 1-1 0,0-1 1 16,1 0-2-16,0-1 3 0,-1 0-2 0,2 1 2 16,0-3-2-16,1 2 1 0,1-2 8 15,1 1 6-15,-1-3 1 0,4 1 0 0,-2-2-2 16,2 0-4-16,-2-2 2 0,0 1-1 0,1-2-4 15,1 0-5-15,0 1-1 0,-2-1-2 0,0-1 3 16,-3 1-3-16,-2 0-6 0,-21 4-17 0,32-4-28 16,-32 4-38-16,0 0-34 0,0 0-44 0,0 0-84 15,0 0-146-15,0 0-13 0,-10 21 276 16</inkml:trace>
  <inkml:trace contextRef="#ctx0" brushRef="#br0" timeOffset="32251.9645">10050 7092 792 0,'0'0'278'0,"0"0"-187"16,0 0-27-16,0 0-11 0,0 0-12 0,0 0-3 16,0 0-2-16,0 0-4 0,0 0-6 0,-11-18-3 15,11 18-3-15,0 0 1 0,0 0 4 16,0 0 2-16,0 0 1 0,0 0-3 0,0 0-4 16,0 0-4-16,0 0-3 0,0 0-4 0,0 0-3 15,0 0-2-15,0 0-2 0,0 0-1 0,0 0-2 16,0 0 0-16,0 0-2 0,0 0 1 0,0 0 0 15,0 0 2-15,0 0 2 0,22-4 2 16,-22 4 3-16,22-2 3 0,-22 2 2 0,32-3 1 16,-12 6 2-16,1-2-2 0,2 5 0 15,-1 1-3-15,1 4 0 0,1 5-6 0,-1 2 2 16,0 2-5-16,-2 6 4 0,-2-1-5 0,-2 3 5 16,-2 2-7-16,-3 3 6 0,-3 3-7 0,-3 3 6 15,-4 3-8-15,-2 4 9 0,-5 4-10 0,-2 1 9 16,-3 2 8-16,-3 1-21 0,-4 2 22 0,-1-2-21 15,-3-1 5-15,-1-4 9 0,0-3-8 0,2-8 9 16,1-6-6-16,3-10 5 0,16-22-6 16,-19 18-6-16,19-18-17 0,0 0-32 15,0 0-41-15,-7-43-64 0,25 25-109 0,-17-16-242 16,13-13-4-16,11 10 279 0</inkml:trace>
  <inkml:trace contextRef="#ctx0" brushRef="#br0" timeOffset="33173.8378">11058 7047 1077 0,'0'0'84'0,"-17"-18"-48"16,17 18-1-16,-17-16 4 0,17 16-13 0,-20-11 13 16,20 11-31-16,-25-6 10 0,25 6-6 0,-29 3 0 15,12 1 2-15,17-4 10 0,-34 19 26 0,34-19-32 16,-34 29 35-16,17-10-36 0,-4 0 11 0,1 7 9 15,-1-3-7-15,2 8 6 0,-1-2-8 0,3 6 4 16,-2-1-13-16,6 0 4 0,2 0-13 16,3-2 3-16,3-1-9 0,5-3 3 0,2-5-8 15,5-2 4-15,4-3-4 0,4-1 3 0,4-2-3 16,4-5 2-16,5-3-1 0,0-2 1 0,5-5 1 16,-1-2-2-16,1-2 2 0,0-5-2 15,1-2 1-15,-2-1-1 0,1-4 2 0,-1 1-3 16,-2-3 4-16,-2-2-4 0,-1-2 5 15,0-2-5-15,-3-2 6 0,-2-2-8 0,-3-2 6 16,1-3-6-16,-3-1 6 0,-2-1-6 0,-3 1 7 16,-4-1-7-16,-4 4 6 0,-4 0 10 0,-4 5-28 15,-3 3 29-15,-5 1-27 0,-2 3 13 0,-4 1 4 16,-3 2-4-16,-2 1 4 0,-1 4-4 0,-3 2 3 16,-1 2-2-16,-1 3 4 0,-1 3 2 0,-2 2 2 15,3 4 5-15,-1 2 0 0,0 4 2 16,4 1 1-16,1 4 0 0,2 2-6 0,5 1 1 15,0-1-6-15,4-1-13 0,14-17 24 16,-13 27-26-16,13-27 23 0,-3 20-13 0,3-20-3 16,9 19 2-16,-9-19-1 0,19 18 2 0,-19-18-1 15,33 14 1-15,-12-8-2 0,2-2 2 0,4-2-3 16,1 1 1-16,3-3 0 0,1-2-6 0,1 1-8 16,0-4-11-16,3 4-10 0,-2-6-15 15,6 7-19-15,-7-11-29 0,11 15-47 0,-20-22-86 16,21 10-319-16,-9 5 57 0,-11-9 222 0</inkml:trace>
  <inkml:trace contextRef="#ctx0" brushRef="#br1" timeOffset="43908.4946">13320 5239 683 0,'0'0'98'0,"0"0"-38"0,0 0-12 16,0 0 1-16,0 0-9 0,0 0-7 0,0 0-9 15,0 0-8-15,0 0-5 0,0 0-3 0,0 0-2 16,0 0-3-16,0 0 1 0,0 0 0 0,0 0-1 15,0 0 2-15,0 0 12 0,0 0 10 16,0 0 7-16,0 0 3 0,23 22-12 16,-23-22-8-16,10 22-5 0,-10-22-8 0,6 35 4 15,-4-14-8-15,-2 5 6 0,-1 2-4 0,0-1 7 16,-2 5-5-16,1 3 12 0,-2-4-1 0,1 6 7 16,-2-5 4-16,2 6 9 0,-1-2-17 0,5 5 17 15,-2-2-1-15,3 4-29 0,-1 1 30 0,4 2-33 16,-3 0 5-16,6 2 8 0,-5 2-16 0,4 1 10 15,-3-1-12-15,-1 1 10 0,-2-1-11 16,-2-1 11-16,0 1 8 0,-3 3-26 0,0-1 26 16,-1 4-16-16,-2-2 5 0,1 3 23 0,-4 0-6 15,3 1 6-15,-1-2-12 0,1-1 12 16,1-5-17-16,4-1 11 0,1-3 6 0,2-1-33 16,3-3 21-16,2 1-27 0,1-2 9 0,3-1 9 15,-1 0-11-15,1-2 11 0,-1-1-9 16,-2-1 7-16,-1-2-8 0,-1 1 8 0,-3-1-8 15,0 1 9-15,-2 4-9 0,-4-1 9 0,-1 7 8 16,-1 1-23-16,-4 4 25 0,-1-1-22 0,-1 1 5 16,-2-1 12-16,-2-2-1 0,2 2 13 0,1-9-7 15,1-5 6-15,3-9-17 0,9-26-1 0,-11 23-8 16,11-23-2-16,0 0-15 0,0 0-18 0,14-20-32 16,-12-13-64-16,21 16-131 15,-9-21-281-15,-1-4 23 0,6 10 277 0</inkml:trace>
  <inkml:trace contextRef="#ctx0" brushRef="#br1" timeOffset="45783.542">13560 5445 862 0,'0'0'85'15,"0"0"-21"-15,0 0-4 0,0 0-11 0,0 0-13 16,0 0-18-16,0 0-10 0,0 0-8 0,0 0 0 15,0 0 1-15,0 0 0 0,0 0 2 0,0 0 2 16,19-21 6-16,-19 21 4 0,23-16 7 0,-23 16 6 16,28-15 3-16,-28 15-2 15,32-14-1-15,-15 9-10 0,-17 5-1 0,33-8-1 16,-33 8 3-16,31-5-1 0,-31 5-1 0,29 0-5 16,-29 0-3-16,32 5-2 0,-32-5-3 0,30 7 0 15,-30-7-2-15,30 12 0 0,-30-12-2 0,30 15 2 16,-30-15-2-16,29 16 1 0,-29-16-1 0,28 16 2 15,-28-16-2-15,31 19 2 0,-31-19-2 0,28 18 2 16,-28-18-1-16,25 15 3 0,-25-15-2 16,24 14 0-16,-24-14 0 0,22 16 0 0,-22-16-1 15,22 15 3-15,-22-15-3 0,20 18 3 0,-20-18-1 16,19 20 8-16,-19-20-1 0,16 20 3 0,-16-20-4 16,11 18-4-16,-11-18-6 0,10 19 3 15,-10-19-3-15,8 17 2 0,-8-17-1 0,0 0 1 16,13 18-1-16,-13-18 0 0,0 0 0 0,11 17 1 15,-11-17-2-15,0 0 3 0,9 18-1 16,-9-18 1-16,0 0-1 0,-1 19 1 0,1-19-1 16,0 0 1-16,-11 23-1 0,11-23 3 0,-16 19-3 15,16-19 2-15,-24 22 16 0,24-22-36 0,-32 23 37 16,14-11-36-16,-3-1 16 0,2 2 3 0,-1-2 2 16,1 4 6-16,-3-4-1 0,0 3 5 0,-1-2-6 15,-2 3 4-15,1-1-1 0,0 3 5 16,0-2-3-16,2 2 1 0,-3-3-5 0,2 2 3 15,1 0-2-15,2-1 3 0,0-1-5 16,3 0 0-16,-1 1-5 0,1-2 2 0,17-13-4 16,-29 25 4-16,29-25-3 0,-19 19 3 0,19-19-4 15,0 0 0-15,-17 23-1 0,17-23-1 0,0 0 0 16,-8 19 1-16,8-19-2 0,0 0 2 0,-4 22-3 16,4-22 3-16,0 0-1 0,3 24 1 15,-3-24-1-15,1 17 2 0,-1-17-3 0,5 18 2 16,-5-18-2-16,0 0 2 0,12 24-2 0,-12-24 2 15,10 17-2-15,-10-17 2 0,11 23-3 0,-11-23 4 16,14 25-3-16,-14-25 2 0,16 28-2 0,-16-28-14 16,18 26 32-16,-18-26-30 0,18 23 32 0,-18-23-15 15,16 18-3-15,-16-18 1 0,19 13-1 16,-19-13 0-16,20 6 0 0,-20-6 0 16,29 1-1-16,-12-3 1 0,3-1-1 0,-1 0-1 15,2-2 3-15,-2 0-4 0,0-1 4 0,-2 1-2 16,0 2 2-16,-17 3-2 0,29-6 2 0,-29 6-2 15,23-6-17-15,-23 6 17 0,18-6-19 0,-18 6 19 16,0 0 0-16,19-7 16 0,-19 7-16 0,0 0 15 16,0 0-15-16,0 0 1 0,0 0 2 15,0 0-15-15,0 0 17 0,0 0-16 0,0 0 14 16,0 0 13-16,0 0-17 0,0 0 0 0,-26 4 0 16,26-4-13-16,-26 13 31 0,26-13-16 15,-35 21 15-15,16-8-15 0,-3 4-3 0,-1 1 4 16,1 3-5-16,-2 1 6 0,-2 2-5 0,0 0 5 15,2 1-5-15,1 1 5 0,1-3-5 0,1 1 6 16,3-1-3-16,4-1 3 0,3-3-3 16,11-19 3-16,-15 30-4 0,15-30 2 0,-5 24-2 15,5-24 3-15,1 20-3 0,-1-20 3 0,0 0-3 16,11 23 2-16,-11-23-2 0,0 0 1 0,20 24-1 16,-20-24 0-16,17 17-1 0,-17-17 1 0,19 16-1 15,-19-16 3-15,19 17-3 0,-19-17 3 0,19 15-2 16,-19-15 1-16,17 20-2 0,-17-20 2 15,18 20-2-15,-18-20 1 0,20 22-1 16,-20-22 2-16,22 24-2 0,-22-24-13 0,25 26 28 16,-25-26-28-16,28 32 29 0,-12-14-10 0,-1 1-5 15,2-1 5-15,0 1-4 0,-2 2 2 0,1-2-5 16,-2 0 4-16,-2 1-4 0,-4-2 4 0,0 1-3 16,-4 0 3-16,0 1-4 0,-1 0 5 0,-3 1-5 15,-3 2 5-15,-1 1-5 0,-4 0 5 16,-3 4-6-16,-4 1 7 0,-4 4-6 0,-3 2 6 15,-3 5-7-15,-5 2-5 0,-1 3 22 0,-5 6-13 16,0 1 24-16,-1 2-2 0,-4 2-8 0,1-1 4 16,0-1-13-16,1-4 4 0,2-4-12 15,1-6 5-15,4-6-7 0,2-6 5 0,3-8-6 16,5-7-4-16,5-10-14 0,17-3-14 0,-20-14-49 16,7-19-76-16,26 14-249 0,-13-19-193 15,7-3 59-15,7 6 402 0</inkml:trace>
  <inkml:trace contextRef="#ctx0" brushRef="#br1" timeOffset="46877.3456">14501 6229 1045 0,'-3'-24'75'0,"3"24"-24"15,6-20-9-15,-6 20-1 0,9-17-1 0,-9 17 0 16,0 0 11-16,0 0 9 0,0 0 7 0,0 0-4 16,0 0-21-16,0 0-13 0,0 0-12 0,-12 18 3 15,12-18 2-15,-16 30 6 0,4-10 0 16,3 5 5-16,-3-1-7 0,0 4 3 0,1 0-11 16,4 1-14-16,1-1 24 0,2-2-30 0,3-4 24 15,2-3-14-15,-1-19-7 0,13 28 3 0,-13-28-4 16,27 18 2-16,-9-13-2 0,2-4 1 0,2-3 1 15,3-4-1-15,3-4 1 0,3-2-2 16,0-5 3-16,-2-2-4 0,-2-3-11 0,-1-1 25 16,-2-2-26-16,-2 0 25 0,0 1-9 15,-3 1-4-15,0 2 5 0,-5-2-5 0,0 2 4 16,-4 0-4-16,-1 4 2 0,-2 1-1 0,-7 16 1 16,8-25-1-16,-8 25 2 0,0 0-1 0,0 0 2 15,-2-17-1-15,2 17 1 0,0 0-1 0,0 0-1 16,0 0-1-16,0 0 0 0,-14 19 0 0,14-19-2 15,-10 31 3-15,5-4-4 0,-1 4 6 16,1 9-5-16,3 4-6 0,-2 5 23 0,1 6-20 16,-1 4 18-16,-2 5-3 0,1 7-14 15,-1 3 12-15,-1 2-12 0,-1-1 15 0,-4-5-9 16,0-3-1-16,-3-8 14 0,-2-1-17 0,-1-5 19 16,-1 1-2-16,-3-6-14 0,-1-2-1 0,-7-4 0 15,0-1 0-15,-5-3 0 0,-1-4 0 0,0-5 0 16,-3-5 0-16,0-5 0 0,1-5 0 15,1-6 0-15,0-3 0 0,0-5 0 0,-1-3 0 16,1-4 0-16,3-4 0 0,4-4 0 0,0-5 0 16,3-2 0-16,2-3-14 0,6 0-7 0,3-3-9 15,8 4-19-15,-1-10-49 0,19 16-55 0,-15-23-107 16,31 14-260-16,-8 2-9 0,1-6 157 0</inkml:trace>
  <inkml:trace contextRef="#ctx0" brushRef="#br1" timeOffset="47158.5989">15185 6619 2047 0,'-29'14'0'0,"29"-14"0"0,-24 3 0 0,24-3 0 16,0 0 0-16,-17 0 0 0,17 0-13 0,0 0-80 15,-27-13-117-15,27 13-422 0,0 0 21 0,0 0 124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3/06/2015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6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15.emf"/><Relationship Id="rId4" Type="http://schemas.openxmlformats.org/officeDocument/2006/relationships/customXml" Target="../ink/ink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faraday.physics.utoronto.ca/GeneralInterest/Harrison/Flash/ClassMechanics/Circular2SHM/Circular2SHM.html" TargetMode="External"/><Relationship Id="rId4" Type="http://schemas.openxmlformats.org/officeDocument/2006/relationships/image" Target="../media/image4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10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032993"/>
              </p:ext>
            </p:extLst>
          </p:nvPr>
        </p:nvGraphicFramePr>
        <p:xfrm>
          <a:off x="214283" y="664342"/>
          <a:ext cx="8750332" cy="5821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proof of the equations: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v=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Acost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and a=-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Asin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equations are, where they come from &amp; where to find them (in exam)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a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how it reduces our work and memory load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how to use it to reduce our workload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there is a second set of equations on the exam resource booklet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other equations are and when to use them (can reduce your workload a lot)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prelim.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p107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units 2 and 3 as HW and set due dates.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600" y="1536840"/>
              <a:ext cx="2071440" cy="1020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" y="1522080"/>
                <a:ext cx="2102400" cy="10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270440" y="892800"/>
              <a:ext cx="3825360" cy="1035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60720" y="890280"/>
                <a:ext cx="3837600" cy="10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481400" y="2413800"/>
              <a:ext cx="5689800" cy="4206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67000" y="2411280"/>
                <a:ext cx="5706720" cy="421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2320" y="77400"/>
              <a:ext cx="8581680" cy="4751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760" y="61200"/>
                <a:ext cx="8605800" cy="477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14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381000" y="152400"/>
            <a:ext cx="3505200" cy="297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0880" y="114120"/>
              <a:ext cx="8532720" cy="6112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400" y="102960"/>
                <a:ext cx="8563680" cy="613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1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381000" y="152400"/>
            <a:ext cx="3505200" cy="297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54960" y="180720"/>
              <a:ext cx="8524800" cy="5781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120" y="164880"/>
                <a:ext cx="8556120" cy="581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943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42080" y="184320"/>
              <a:ext cx="7799400" cy="3029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8040" y="171360"/>
                <a:ext cx="7828920" cy="305856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Oval 3"/>
          <p:cNvSpPr/>
          <p:nvPr/>
        </p:nvSpPr>
        <p:spPr>
          <a:xfrm>
            <a:off x="381000" y="3048000"/>
            <a:ext cx="3505200" cy="297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390680" y="2899080"/>
              <a:ext cx="6504120" cy="3235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75200" y="2884320"/>
                <a:ext cx="6534360" cy="326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969560" y="3282120"/>
              <a:ext cx="6863400" cy="1362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60920" y="3265560"/>
                <a:ext cx="6888240" cy="139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13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8960" y="137160"/>
              <a:ext cx="4969440" cy="2377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760" y="120960"/>
                <a:ext cx="5002200" cy="241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013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1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09697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sng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9960" y="128880"/>
              <a:ext cx="8268480" cy="3506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480" y="117360"/>
                <a:ext cx="8300520" cy="353268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19050" y="3810000"/>
            <a:ext cx="8972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>
                <a:hlinkClick r:id="rId5"/>
              </a:rPr>
              <a:t>http://</a:t>
            </a:r>
            <a:r>
              <a:rPr lang="en-NZ" sz="3200" dirty="0" smtClean="0">
                <a:hlinkClick r:id="rId5"/>
              </a:rPr>
              <a:t>faraday.physics.utoronto.ca/GeneralInterest/Harrison/Flash/ClassMechanics/Circular2SHM/Circular2SHM.html</a:t>
            </a:r>
            <a:r>
              <a:rPr lang="en-NZ" sz="3200" dirty="0" smtClean="0"/>
              <a:t> 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627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9880" y="103320"/>
              <a:ext cx="8192880" cy="550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480" y="87840"/>
                <a:ext cx="8222400" cy="553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96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4000" y="320400"/>
              <a:ext cx="8061840" cy="1867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7440" y="306000"/>
                <a:ext cx="8092080" cy="189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899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8520" y="132480"/>
              <a:ext cx="6548760" cy="1408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400" y="118080"/>
                <a:ext cx="6580440" cy="143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6360" y="1562040"/>
              <a:ext cx="8431200" cy="417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600" y="1548360"/>
                <a:ext cx="8448480" cy="420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61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609600" y="609600"/>
            <a:ext cx="4419600" cy="4419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801520" y="1832760"/>
              <a:ext cx="2665440" cy="1128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1080" y="1819080"/>
                <a:ext cx="2692440" cy="115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19520" y="63720"/>
              <a:ext cx="8900280" cy="65278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680" y="57240"/>
                <a:ext cx="8918640" cy="653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770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5565</TotalTime>
  <Words>335</Words>
  <Application>Microsoft Office PowerPoint</Application>
  <PresentationFormat>On-screen Show (4:3)</PresentationFormat>
  <Paragraphs>59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251</cp:revision>
  <dcterms:created xsi:type="dcterms:W3CDTF">2006-08-16T00:00:00Z</dcterms:created>
  <dcterms:modified xsi:type="dcterms:W3CDTF">2015-06-03T01:18:22Z</dcterms:modified>
</cp:coreProperties>
</file>