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1"/>
  </p:notesMasterIdLst>
  <p:sldIdLst>
    <p:sldId id="422" r:id="rId2"/>
    <p:sldId id="257" r:id="rId3"/>
    <p:sldId id="258" r:id="rId4"/>
    <p:sldId id="300" r:id="rId5"/>
    <p:sldId id="545" r:id="rId6"/>
    <p:sldId id="546" r:id="rId7"/>
    <p:sldId id="547" r:id="rId8"/>
    <p:sldId id="548" r:id="rId9"/>
    <p:sldId id="549" r:id="rId10"/>
    <p:sldId id="550" r:id="rId11"/>
    <p:sldId id="551" r:id="rId12"/>
    <p:sldId id="552" r:id="rId13"/>
    <p:sldId id="553" r:id="rId14"/>
    <p:sldId id="554" r:id="rId15"/>
    <p:sldId id="555" r:id="rId16"/>
    <p:sldId id="556" r:id="rId17"/>
    <p:sldId id="557" r:id="rId18"/>
    <p:sldId id="558" r:id="rId19"/>
    <p:sldId id="559" r:id="rId20"/>
    <p:sldId id="560" r:id="rId21"/>
    <p:sldId id="561" r:id="rId22"/>
    <p:sldId id="562" r:id="rId23"/>
    <p:sldId id="563" r:id="rId24"/>
    <p:sldId id="564" r:id="rId25"/>
    <p:sldId id="565" r:id="rId26"/>
    <p:sldId id="566" r:id="rId27"/>
    <p:sldId id="567" r:id="rId28"/>
    <p:sldId id="568" r:id="rId29"/>
    <p:sldId id="569" r:id="rId30"/>
    <p:sldId id="570" r:id="rId31"/>
    <p:sldId id="571" r:id="rId32"/>
    <p:sldId id="572" r:id="rId33"/>
    <p:sldId id="573" r:id="rId34"/>
    <p:sldId id="574" r:id="rId35"/>
    <p:sldId id="575" r:id="rId36"/>
    <p:sldId id="576" r:id="rId37"/>
    <p:sldId id="577" r:id="rId38"/>
    <p:sldId id="578" r:id="rId39"/>
    <p:sldId id="57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22:12:18.6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11605 4080 859 0,'3'-18'92'16,"-3"18"-34"-16,0 0-27 0,5-17-7 0,-5 17 12 15,0 0 8-15,2-19 12 0,-2 19 0 16,0 0-6-16,0 0-11 0,0 0-10 0,0 0-7 15,0 0-1-15,0 0-1 0,0 0 0 0,0 0 8 16,0 0 5-16,16 18 5 0,-15 3-4 0,5 13-5 16,-4 9-17-16,1 8 10 0,-3 5-11 15,-1 2 16-15,-4-4-14 0,1-1 9 0,-3-7-14 16,3-5-10-16,2-10 26 0,3-9-33 0,-1-22 30 16,19 20-8-16,1-23 6 0,12-7 11 15,10-17-3-15,18-15 26 0,11-22-24 0,18-19 6 16,11-21-8-16,12-13-29 0,14-12 1 0,7-8 3 15,6-7-4-15,2-1 1 0,-6-3-2 0,-4-2-3 16,-8 0-6-16,-8-2-6 0,-8 2-18 0,-14-4-14 16,-4 8-39-16,-20-10-37 0,11 23-57 0,-25-21-126 15,13 25-227-15,0 17 33 0,-13-4 378 16</inkml:trace>
  <inkml:trace contextRef="#ctx0" brushRef="#br0" timeOffset="1468.7719">20729 4701 1450 0,'0'0'54'16,"0"0"-21"-16,0 0-23 0,0 0-9 0,0 0-4 16,0 0 0-16,0 0-1 0,0 0 0 0,0 0 3 15,0 0 0-15,0 0 1 0,11 23-2 0,-11-23 4 16,6 35-5-16,-5-12 6 0,-1 5-5 0,0 4 6 16,-3 3-7-16,0 3 9 0,-1 2-10 0,-1 0 11 15,0 2-5-15,1-1 18 0,-3-5 19 16,5-1-25-16,-3-9 28 0,6-3-38 0,-1-23 8 15,6 28 4-15,-6-28 1 0,20 13 9 0,-20-13 5 16,33-2 5-16,-11-9-4 0,7-6-1 0,5-12-17 16,10-9 22-16,8-15-22 0,9-12 12 0,14-15-6 15,9-11-20-15,15-12 15 0,11-11-8 16,9-12-5-16,9-10 2 0,8-10-2 16,7-6 2-16,7-8 1 0,7-2-2 0,3 0-4 15,-2 1-8-15,-4 5-5 0,-7 8 0 0,-12 12-3 16,-12 12-8-16,-10 17 2 0,-8 10 8 0,-8 14-21 15,-7 6 5-15,-1 15-25 0,-17-7-43 0,5 25-47 16,-24-16-114-16,4 18-275 0,-4 11 32 0,-16-5 274 16</inkml:trace>
  <inkml:trace contextRef="#ctx0" brushRef="#br0" timeOffset="166896.5482">11279 7041 1390 0,'0'0'66'0,"0"0"-22"16,0 0-23-16,0 0-8 0,0 0-7 0,0 0-3 15,0 0 0-15,0 0 4 0,0 0 2 0,0 0 2 16,0 0 6-16,0 0 8 0,0 0 2 0,0 0-16 16,15 25 7-16,-2 2-16 0,-3 3 9 0,1 8 11 15,-1 0-7-15,1 4 9 0,-4-5-6 0,3-3 12 16,-3-10-3-16,1-6 3 0,-8-18-8 15,20 11-3-15,-20-11 1 0,35-14 0 0,-6-13 10 16,11-14-1-16,9-27 7 0,11-23-15 0,9-23-21 16,14-21 0-16,9-18 0 0,12-14 0 0,4-11 0 15,7-7 0-15,7-2 0 0,1-2 0 0,6 0 0 16,1 1-28-16,4 12-39 0,-9-2-74 0,21 34-283 16,-20 1-199-16,-4 14 28 0,-4 29 427 0</inkml:trace>
  <inkml:trace contextRef="#ctx0" brushRef="#br0" timeOffset="168519.8536">21744 6329 1735 0,'0'0'6'32,"0"0"-3"-32,0 0 1 0,0 0 2 0,17 14 7 15,-17-14 10-15,0 0 6 0,0 0 3 16,11 21-5-16,-11-21-18 0,10 38 25 0,-7-5-24 16,-5 8 21-16,-3 8-6 0,-8 3-11 0,-2 7 7 15,-3 1-13-15,-2 1 9 0,1-3-17 16,2-6 0-16,6-10 0 0,6-9 0 0,9-11 0 15,-4-22 0-15,40 21 0 0,1-23 0 0,24-15 0 16,21-17 0-16,27-22 0 0,27-21 0 0,30-22 0 16,27-17 0-16,25-12 0 0,14-9 0 15,13-9 0-15,5-8 0 0,10-7 0 0,2-13 0 16,-12-7 0-16,-12-13 0 0,-14 3-27 0,-26-5-89 16,-15 29-87-16,-50-9-252 0,-10 32-149 0,-27 16 49 15,-29 8 469-15</inkml:trace>
  <inkml:trace contextRef="#ctx0" brushRef="#br0" timeOffset="189723.6789">11586 9172 1487 0,'0'0'151'0,"0"0"-105"16,0 0-24-16,0 0-11 0,0 0-5 16,0 0 2-16,0 0 4 0,3 37 10 0,0-3-1 15,2 13 7-15,-3 10-13 0,-1 7 8 0,-4 4-3 16,-1 3-20-16,-3-4 18 0,1-4-16 0,-3-16 9 16,3-12 9-16,4-18-9 0,2-17-3 0,0 0 0 15,25-23 7-15,4-18 17 0,16-21 1 0,21-30-16 16,22-23-17-16,23-24 0 0,28-20 0 0,28-18 0 15,19-13 0-15,17-8 0 0,10-5 0 0,7-4 0 16,-1 0 0-16,6 9 0 0,-8 3 0 0,-12 22-79 16,-22 3-73-16,-1 37-258 0,-38 4-216 0,-18 23 25 15,-21 27 423-15</inkml:trace>
  <inkml:trace contextRef="#ctx0" brushRef="#br0" timeOffset="190473.6906">21293 9267 1837 0,'0'0'53'0,"0"0"-27"0,0 0-11 15,0 0-9-15,0 0-6 0,0 0-2 0,1 29 2 16,-2-4-2-16,-2 2 4 0,1 4-5 0,-2-1 8 16,-2 1-6-16,1 1 8 0,-2-2-5 15,0 3-7-15,2-1 26 0,-1 7-19 0,2 2 23 16,1 5-4-16,0 1-11 0,2-2 7 0,2-7-9 16,4-8-5-16,6-11-3 0,11-9 0 15,11-11 0-15,19-15 0 0,21-22 0 0,25-25 0 0,28-28 0 16,20-28 0-16,29-25 0 0,22-18 0 15,23-12 0-15,16-6 0 0,13-3 0 0,3-4 0 16,-3 2-34-16,-10-8-76 0,0 22-150 16,-25-20-381-16,-18 7 27 0,-21 6 227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21:50:35.7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1745 889 511 0,'0'0'103'0,"0"0"-12"16,-1-17-21-16,1 17-1 0,0 0-1 0,0-17-5 31,0 17-8-31,0 0-8 0,5-19-8 0,-5 19-3 16,0 0-7-16,1-20-2 0,-1 20-4 0,0 0-1 15,0 0 2-15,0 0 6 0,0 0 1 0,0 0 5 16,0 0-3-16,0 0-6 0,0 0-10 0,0 0-9 15,0 0-1-15,1 26-8 0,3-5 10 0,-2 9-1 16,3 7 11-16,-4 5-9 0,3 7 12 0,-2 9-21 16,1 3-9-16,0 10 23 0,2 1-21 0,-2 2 23 15,0 2 2-15,-3-2-19 0,1 3 18 16,-1-2-18-16,0-2 15 0,0-4-16 0,0-9 15 16,0-8 17-16,2-2-26 0,-1-13 30 0,3-4-35 15,-1-6 1-15,-3-27 3 0,9 25-5 0,-9-25 1 16,0 0-2-16,0 0 0 0,0 0 3 0,0 0 1 15,6-17 3-15,-6-7-4 0,0-10 3 0,-1-7 0 16,1-4-31-16,-2 0 29 0,1-2-27 0,0-1 20 16,0-4 11-16,-3 0-10 0,-1-3 9 0,2 0-9 15,-4 0 11-15,1-3-13 0,1-3 16 0,1-2-18 16,0-4 3-16,3 1 19 0,1-2-20 0,2 1 21 16,5 6-10-16,2 4-12 0,3 6 9 0,5 3-11 15,3 7 13-15,3 6-14 0,5 6 13 16,2 7 8-16,2 4-9 0,-1 1 14 0,1 3-18 15,-3 7 0-15,0 4-2 0,-1 6 4 0,-1 6 0 16,0 4 18-16,-2 1-20 0,0 2-17 0,-3 6 17 16,-2 1-29-16,0 7 31 0,-2 4 9 0,-5 1-14 15,-2 0 5-15,-6 3-15 0,-7-1 11 0,-6 5-8 16,-5 2 11-16,-9 4-6 0,-3 2-2 0,-8-2 33 16,0 1-15-16,-8-3 31 0,0 1-11 0,-2-4-17 15,-4 1 5-15,1-5-16 0,-1-4 4 0,1-3-12 16,2-4-3-16,5 0-33 0,-5-7-33 0,17 14-96 15,-16-28-151-15,17 15-217 0,9-2 23 16,-5-20 466-16</inkml:trace>
  <inkml:trace contextRef="#ctx0" brushRef="#br0" timeOffset="468.743">2416 1530 1333 0,'0'0'70'16,"0"-17"-36"-16,0 17-5 0,-2-21 2 16,2 21 1-16,0 0 6 0,0 0 0 0,0-17 0 15,0 17-5-15,0 0-11 0,0 0-9 0,0 0-11 16,-8 19-1-16,8-19-3 0,-7 36 3 0,1-7-2 15,1 6 11-15,-2 7-3 0,2 5 14 0,0 2-12 16,2 3 9-16,-1-3-14 0,3 0-1 0,1-3 27 16,1-5-27-16,1-7 28 0,3-5-23 0,2-9-8 15,-7-20 3-15,26 20-5 0,-7-17 2 16,5-5-1-16,2-7-1 0,6-10 4 0,3-9-3 0,3-7-20 16,1-8 27-16,0-6-26 0,0-3 24 0,0-3 3 15,1-3-11-15,-1 3 10 0,-4 1-12 16,-3 7 5-16,-3 4-9 0,-4 6 9 0,-2 4-7 15,-4 3 12-15,-4 2-6 0,-2 6 5 0,-13 22-5 16,15-23 3-16,-15 23-1 0,0 0 1 0,0 0 0 16,2 22-1-16,-5 1 1 0,0 8-4 0,-4 7 10 15,0 6-12-15,-1 1 10 0,-1 6-15 16,-1 2 5-16,2 1-17 0,-1-5 2 0,7-2-29 16,-2-12-12-16,14 4-14 0,-10-21-94 0,26 22-145 15,-9-16-204-15,-17-24 7 0,42 36 448 0</inkml:trace>
  <inkml:trace contextRef="#ctx0" brushRef="#br0" timeOffset="906.2643">3551 1394 1612 0,'0'0'43'0,"0"0"-34"16,0 0-14-16,0 0-3 0,0 0 9 0,22 5 5 16,-22-5 6-16,30-8 3 0,-13 1 3 0,3-1-4 15,1-1-6-15,4-1-3 0,2-2 5 0,1 2-3 16,1-1 3-16,2 2-1 0,2-2 0 16,2 0-5-16,-1 1 2 0,1 0-6 0,-3 2 2 15,-2 2-1-15,-1 2-1 0,-4 1 0 0,-2 3 0 16,-3 2-2-16,-20-2 2 0,27 7 0 15,-27-7 1-15,0 0 3 0,7 28-5 0,-7-28 4 16,-11 35-6-16,-1-12 3 0,-5 4-7 0,-5 3 8 16,-4 4-7-16,-3 1 8 0,0 3-6 0,-3-1 8 15,0 4-8-15,-3 4 13 0,0-2-3 0,2 2 13 16,1-4-2-16,4-1 9 0,3-6-14 0,8-3 2 16,4-5-14-16,6-7 2 0,7-19-5 15,2 28 0-15,-2-28 30 0,26 21-32 0,-6-15 33 16,7-3-31-16,6-3-1 0,4-3-4 15,5-5-41-15,0-2 21 0,6-1-54 0,-7-9 6 16,11 12-28-16,-13-15-37 0,17 19-36 0,-22-18-64 16,15 10-152-16,-3 9-71 0,-19-15 310 0</inkml:trace>
  <inkml:trace contextRef="#ctx0" brushRef="#br0" timeOffset="1375.0153">4514 1414 1250 0,'0'20'413'0,"0"-20"-383"16,0 0-25-16,0 0-9 0,0 0 0 0,0 0 7 15,27-15 2-15,-27 15 4 0,29-11 1 0,-11 1-2 16,5 0-4-16,5-3 9 0,5 0 1 16,5-3 3-16,3 3 3 0,4-2-5 0,0-1-9 15,1 2 3-15,-1 1-11 0,-3 3 4 0,-6 2-4 16,-5 4 3-16,-7 3-3 0,-6 4 0 16,-18-3 2-16,0 0-3 0,14 32 3 0,-23-10-3 15,-4 5 5-15,-7 6-4 0,-3 3 8 0,-4 3-10 16,-4 2 10-16,-5 4-10 0,-1 1 8 0,-6 6-14 15,2 1 13-15,-2-2-2 0,3 0 15 16,4-8 0-16,3-2 6 0,4-3-14 0,4-7-3 16,6-2 21-16,3-2-27 0,5-4 26 0,5-5-25 15,6-18-3-15,0 19 0 0,0-19 0 0,17 10-1 16,1-9 2-16,7-2 1 0,6-6 1 0,9-10-3 16,8-5 5-16,9-2-6 0,7-3-17 0,6 3 27 15,3 1-43-15,-4-4 13 0,4 4-47 16,-12-9-44-16,9 14-49 0,-22-23-102 15,13 13-265-15,-4 4 13 0,-15-18 350 0</inkml:trace>
  <inkml:trace contextRef="#ctx0" brushRef="#br0" timeOffset="1624.9949">5640 732 1681 0,'-10'17'52'16,"10"-17"-44"-16,-7 36-4 0,6-10-1 0,2 10 14 15,-2 2-1-15,-2 6 12 0,-4 4-16 0,0 8 9 16,-5 7-24-16,1 6-3 0,-3 3 15 16,2 3-19-16,-1 0 20 0,-1 1-4 0,0-1-23 15,0 0 6-15,4-3-29 0,-3-12-18 0,12-2-19 16,-5-23-16-16,19 8-44 0,-13-26-191 0,15 1-195 15,8 3 34-15,-23-21 415 0</inkml:trace>
  <inkml:trace contextRef="#ctx0" brushRef="#br0" timeOffset="2000.0016">5925 1589 1388 0,'0'0'-1'16,"-5"22"2"-16,5-22 4 0,0 0 14 16,18 17 21-16,-18-17 13 0,28 0 3 0,-6-3-2 15,-1-9-12-15,7 3-5 0,2-11 1 0,8 2-11 16,1-5-3-16,2-2-17 0,0-2 1 0,1-2-9 16,-3 0 6-16,-3 1-7 0,-3 2 6 0,-5-1-6 15,-6 4 8-15,-6 0-9 0,-7 3 9 16,-4-1-5-16,-5 2-10 0,-4-1 31 0,-4 2-38 15,-7-1 28-15,-5 4-21 0,-7 1 0 16,-3 4 7-16,-3 10 4 0,-5 6 3 0,-2 11 6 16,-4 10 22-16,0 7-20 0,-2 5 31 0,6 7-25 15,0 3-3-15,5 5 3 0,3 2-17 0,5-1 8 16,5 1-11-16,7 0 8 0,6-9-9 0,9-6 4 16,12-8-8-16,10-9 4 0,12-7-6 0,10-4-1 15,14-8-11-15,9-9-12 0,10-2-20 16,4-14-33-16,14 11-59 0,-17-26-114 0,20 15-316 15,-11 0 16-15,-11-11 326 0</inkml:trace>
  <inkml:trace contextRef="#ctx0" brushRef="#br0" timeOffset="2546.8741">1745 2707 1393 0,'0'0'37'0,"0"0"-9"0,33-23 9 0,-4 12-1 16,1-6 1-16,12 1 6 0,3-3-38 0,8 1 32 15,4-4-37-15,7 2 12 0,5-1 2 16,4 1-7-16,5 1 2 0,3 1-4 0,3 0 2 15,2 2-5-15,6 1 4 0,-1 3-2 0,6 3 6 16,0 0 0-16,-1 1 4 0,5 2-1 16,-2 0 2-16,4 3 0 0,3 0-1 0,1 3-3 15,3-2-3-15,3 1-1 0,0 0-1 0,1-3-1 16,5 0 0-16,4-3-2 0,2-2 1 0,3-1 0 16,1-2 1-16,1-4-5 0,0 2 3 0,3-2-4 15,-1 0 2-15,-2-2-1 0,-1 0 1 0,-2 0-2 16,-6 0 3-16,-3 0-5 0,-7 1 3 0,-11 0-9 15,-8 2-1-15,-9 3-7 16,-11 4-2-16,-10 0-5 0,-11 6-8 0,-15-2-14 16,-7 9-20-16,-29-5-15 0,20 9-36 0,-20-9-52 15,-21 15-130-15,4 0-191 0,-24-10 25 0,7 18 440 16</inkml:trace>
  <inkml:trace contextRef="#ctx0" brushRef="#br0" timeOffset="2843.7481">2845 2859 1309 0,'27'-5'39'0,"5"-5"6"0,13 6 10 0,2-8 14 16,17 5 1-16,-5-7-12 0,12 4-14 0,-1-4-11 16,8 0-9-16,1 0 0 0,7 1-5 15,4-4 1-15,6 2-5 0,2-2-1 0,4 2-9 0,5-2 0 16,-1 2-7-16,4-1-16 0,1 3 32 16,0-1-33-16,-3 0 24 0,0 3-24 0,-6-3-30 15,5 10-48-15,-17-16-89 0,15 14-269 0,-19-3-119 16,-9-4 127-16</inkml:trace>
  <inkml:trace contextRef="#ctx0" brushRef="#br0" timeOffset="2999.9976">5560 2686 1978 0,'-24'4'42'0,"24"-4"-31"0,-26 9-7 15,26-9-5-15,0 0-14 0,0 0-18 0,0 0-31 16,0 0-75-16,-5-31-216 0,25 9-267 0,5-11 16 15,6-17 407-15</inkml:trace>
  <inkml:trace contextRef="#ctx0" brushRef="#br0" timeOffset="15375.8853">4426 3400 188 0,'0'0'97'0,"0"0"-17"0,0 0-2 15,0 0-11-15,0 0-2 0,0 0-10 0,0 0-2 16,0 0-10-16,0 0-8 0,-14-17-12 0,14 17-8 16,0 0 1-16,0 0 11 0,0 0 1 15,0 0 3-15,0 0-10 0,0 0-6 0,0 0-3 16,0 0-2-16,0 0 0 0,0 0-3 0,0 0 2 16,0 0 2-16,0 0-2 0,7 26-1 0,-2-9 1 15,0 2 2-15,0 4 8 0,-2 5-1 16,3 5 11-16,-2 3-6 0,2 10 11 0,-2 0-10 15,1 10 10-15,-3-2 9 0,2 7-21 0,-4-1 26 16,2 8-20-16,-4 0 1 0,3 5 13 16,-6 0-20-16,5-1 13 0,-5-4-22 0,3 0 11 15,-3-5-5-15,1 0-25 0,1-5 18 0,-2-4-25 16,2-5 5-16,0-2 11 0,0-1-15 0,0-3 2 16,0 2-24-16,-4-6-4 0,4 4-25 0,-7-7 7 15,5 8-5-15,-6-8 21 0,2 5 24 0,-1-3-16 16,2-2 31-16,-1-6-37 0,7-4-20 0,2-26-41 15,4 23-76-15,-4-23-96 16,11-20-126-16,17 14 272 0</inkml:trace>
  <inkml:trace contextRef="#ctx0" brushRef="#br0" timeOffset="16094.6728">4503 5135 256 0,'0'0'111'16,"0"0"-58"-16,0 0-10 0,0 0-11 15,0 0-1-15,0 0 0 0,0 0-1 0,0 0-1 16,0 0-4-16,0 0-5 0,0 0-7 0,0 0 0 15,0 0 7-15,0 0 11 0,0 0 8 0,0 0 5 16,-7 18-4-16,7-18-5 0,0 0-1 0,0 0-6 16,0 0 1-16,-18 13 0 0,18-13 0 15,0 0-2-15,0 0-19 0,-19 14 13 0,19-14-19 16,0 0 13-16,-17 13 0 0,17-13-2 0,0 0 2 16,-18 9 3-16,18-9 2 0,0 0 4 0,-22 8-1 15,22-8-1-15,0 0 1 0,-24 4-2 0,24-4-1 16,-18 2 0-16,18-2-4 0,-20 5-3 0,20-5-3 15,-24 3-4-15,24-3-2 0,-29 4-3 0,29-4 1 16,-33 7-1-16,14-3 0 16,1 0 0-16,-2 0 0 0,-5 1 0 0,5 0 0 15,-5 0 0-15,1 1 2 0,-2-1 2 0,1 2 5 16,-4-2 2-16,2 1 4 0,-1-1-3 0,-1 1 0 16,-2-2-3-16,1-1-1 0,-2 0 1 0,2 0 3 15,-3-2 2-15,5 3 2 0,-2-4 0 0,3 2-1 16,0-3-3-16,0 1-4 0,2-1-4 0,-1 1-2 15,2 0-3-15,1 1 0 0,-3-1-1 16,3 1 1-16,-1 1-2 0,0 0 1 0,1 0 1 16,-3 2-1-16,0 1 1 0,0 1 1 0,0 0-1 15,2 0 2-15,-2-1-2 0,2 0 2 16,1-3-2-16,0 1 1 0,3-3-2 0,20 0-3 16,-26-4-13-16,26 4-19 0,-17-10-29 0,6-8-47 15,11 18-59-15,-4-35-79 0,10 7-243 16,9 11 59-16,-14-17 397 0</inkml:trace>
  <inkml:trace contextRef="#ctx0" brushRef="#br0" timeOffset="17879.7882">3339 5879 87 0,'0'0'3'0,"0"0"-50"15,0 0 5-15,-23 3 42 0</inkml:trace>
  <inkml:trace contextRef="#ctx0" brushRef="#br0" timeOffset="19379.8802">4530 2950 666 0,'-6'-23'47'0,"6"23"2"0,0 0 7 0,0 0 0 16,-26-22 11-16,26 22-9 0,-18-7-8 0,18 7-4 15,-23-8-2-15,23 8 19 0,-32-4 4 0,15 6-5 16,-10-4-18-16,6 4-26 0,-1 3-13 15,2 1-3-15,2 1 0 0,0 3 16 0,-4-2-1 16,1 7 2-16,-3-2-6 0,3 4-10 0,2 2-5 16,2 1 4-16,2-1-4 0,0 3 10 0,0 2-4 15,0 4 9-15,2 3-7 0,2 3 6 0,1 2 13 16,5 4-27-16,3 0 30 0,3 4-27 0,4-1 5 16,5 0 7-16,5-1-14 0,6-3 6 15,6-1-9-15,3-4 7 0,4-4-6 16,5-5 5-16,4-10-3 0,2-5 3 0,5-11 0 15,3-6-1-15,2-9 4 0,0-10-5 0,-1-7 7 16,0-9-8-16,-1-6 11 0,1-5-9 0,-6-5 13 16,-3-3 4-16,-4 0-23 0,-7 1 19 0,-8 4-24 15,-6 5 6-15,-9 4 14 0,-8 6-9 0,-7 3 11 16,-9 7-3-16,-6 2 8 0,-4 3-8 16,-8 3 3-16,-4 4-12 0,-1 2 1 0,-4 2-5 15,-4 6 0-15,0 3-7 0,-2 7-8 0,-3 3-8 16,5 8-10-16,-3 0-6 0,10 11-17 0,-1-8-23 15,18 18-59-15,-5-17-79 0,16 4-262 16,14 12 29-16,-5-32 333 0</inkml:trace>
  <inkml:trace contextRef="#ctx0" brushRef="#br0" timeOffset="25738.9712">3142 5480 422 0,'0'0'19'16,"0"0"-12"-16,0 0 3 0,0 0 18 0,0 0 25 15,0 0 24-15,0 0 17 0,0 0 7 16,0 0-11-16,0 0-12 0,0 0-14 0,0 0-18 16,0 0-8-16,0 0-7 0,0 0-3 0,0 0 0 15,0 0-1-15,0 0 1 0,0 0-1 0,0 0 0 16,0 0 0-16,0 0-2 0,0 0-2 0,0 0-9 15,0 0-3-15,0 0-9 0,-20 20 0 16,7-3-4-16,-1 6 6 0,-7 4-1 0,-4 7 13 16,-8 4-2-16,-5 8 12 0,-9 4 5 0,-2 7-24 15,-8-2 25-15,1 6-21 0,-5-6 10 0,6 2 11 16,-2-6-15-16,7-4 3 0,5-8-16 0,8-8 3 16,10-8-14-16,6-7-7 0,21-16-30 15,-20 12-40-15,20-12-44 0,0 0-103 0,0 0-275 16,29-8 9-16,-29 8 339 0</inkml:trace>
  <inkml:trace contextRef="#ctx0" brushRef="#br0" timeOffset="26410.8233">2537 6227 461 0,'0'0'70'0,"0"0"3"0,-21-1-9 16,21 1 2-16,0 0-5 0,-18 5 2 0,18-5-7 15,0 0-2-15,-25 5-10 0,25-5 2 16,0 0 3-16,-19 8 7 0,19-8 6 0,0 0-4 16,0 0-5-16,0 0-6 0,-20-18-2 0,20 18 0 15,-6-20 4-15,6 20-4 0,-7-27-1 0,7 27-11 16,-11-39-1-16,5 18-11 0,-4-4 0 0,2 0-11 16,-3-2 1-16,1 0-10 0,-3 2 3 15,-2 1-5-15,-1 1 4 0,-3 3-4 0,-1 2 3 0,0 3-4 16,0 3 2-16,-2-1-3 0,0 4 3 15,2 0-7-15,2 2 0 0,18 7-15 16,-25-12-14-16,25 12-15 0,0 0-4 0,-24-18-43 16,24 18-85-16,0 0-53 0,0 0-81 0,25-10-152 15,-20-10 209-15,22 20 260 0</inkml:trace>
  <inkml:trace contextRef="#ctx0" brushRef="#br1" timeOffset="31639.2747">3321 5649 322 0,'0'0'2'0,"0"0"-1"0,0 0-1 0,0 0 0 15,0 0 1-15,0 0-1 0,0 0 0 0,0 0 1 16,0 0 0-16,0 0 4 0,-17-8 12 16,17 8 14-16,0 0 19 0,0 0 21 0,0 0 5 15,0 0 13-15,0 0-11 0,0 0 4 0,0 0-15 16,0 0-4-16,0 0-9 0,0 0-6 0,0 0-10 0,0 0-5 15,0 0-9-15,0 0-5 0,0 0-7 0,0 0-5 16,0 0-5-16,0 0-3 0,0 0-1 0,0 0 2 16,0 0 1-16,0 0 1 0,0 0 0 0,0 0 0 15,0 0-1-15,0 0 1 0,4 19-1 16,-4-19 1-16,0 0 2 0,0 0 5 0,19 7 6 16,-19-7 8-16,0 0 7 0,24 3 0 0,-24-3-2 0,20-4-9 15,-20 4-6-15,24-5-5 0,-24 5-3 0,26-4-3 16,-26 4 0-16,25-3-1 0,-25 3-1 0,28 0 1 15,-28 0-1-15,26 2 1 0,-26-2 0 0,26 4-1 16,-26-4 1-16,30 3 1 0,-30-3-2 16,30 4 2-16,-13-3-2 0,0 1 0 0,1-2 0 15,1-2 0-15,1 1 1 0,1-1-1 0,0 0 0 16,1 0 0-16,-1-2 2 0,3 2-1 0,-1 0 1 16,0-1-1-16,0 2 0 0,-1-1 0 15,-2 0 0-15,1 2-2 0,-1-1 2 0,-1 1 0 16,0 0-1-16,0 0 1 0,-1 0-1 0,1-1 0 15,0 0 0-15,0-2 0 0,2 1 1 16,-2-1-1-16,3 0 0 0,-2 0 0 0,1 0 1 16,1-1-1-16,0 2 0 0,0-1 0 0,-1 2 0 15,-1-1 0-15,0 0 0 0,1 0 1 0,-1 0 0 16,0-1 2-16,-1-2 7 0,2 3 2 0,-2-3 3 16,3 2-1-16,-2-2-5 0,-1 0-3 0,-1-1 1 15,1 1-3-15,-19 5 2 0,31-10-4 16,-31 10 2-16,27-9-3 0,-27 9 1 0,21-10 0 15,-21 10 0-15,0 0-1 0,20-11 4 0,-20 11 0 16,0 0 6-16,0 0 4 0,0 0 3 0,0 0-1 16,0 0-3-16,0 0-4 0,0 0-5 15,0 0-3-15,0 0-1 0,0 0-1 0,19-12 0 16,-19 12-1-16,0 0 1 0,0 0-3 0,21-1 1 16,-21 1 1-16,0 0-1 0,22 2 2 15,-22-2-2-15,0 0-1 0,20 5-11 0,-20-5-10 16,0 0-16-16,0 0-21 0,18 12-27 0,-18-12-35 15,0 0-47-15,0 0-42 0,0 0-101 0,17 13-87 32,-17-13 240-32</inkml:trace>
  <inkml:trace contextRef="#ctx0" brushRef="#br1" timeOffset="32252.6363">4670 5550 83 0,'0'17'63'0,"0"-17"4"16,0 0 3-16,0 0 3 0,0 0 0 0,0 0 9 15,0 0 5-15,0 0 12 0,0 0 3 16,0 0 7-16,0 0-8 0,0 0-8 0,0 0-16 16,0 0-10-16,0 0-16 0,0 0-10 15,0 0-6-15,0 0-6 0,0 0 3 0,2-18-5 16,-2 18-3-16,0 0-6 0,1-22-3 0,-1 22-5 16,0 0 0-16,3-24-2 0,-3 24 3 0,1-20-5 15,-1 20 3-15,0-23-4 0,0 23 1 0,-1-23-3 16,1 23 3-16,-3-23-3 0,3 23 5 0,-2-25-3 15,2 25 5-15,-4-25-4 0,4 25 3 16,-5-27-3-16,5 27 2 0,-5-29-4 0,3 12 2 16,1 0-3-16,-2-1 1 0,2 0-4 0,0-2 3 15,1 0-4-15,1-2-14 0,0 2 33 0,1-2-33 16,0 2 32-16,2 0-13 0,-1-2-6 0,1 0 7 16,0 1-6-16,-1-1 6 0,1-1-7 0,0 1 6 15,-1 0-5-15,0 2 5 0,-1 0-3 0,-1 0 8 16,2 0-1-16,-2-1 6 0,0 1-3 15,-2 0 1-15,0 0-5 0,0 1 3 16,-1 1-5-16,1-1 4 0,0 0-6 0,-2 1 5 16,2 0-5-16,-1 0 3 0,1 0-5 0,-1 0 3 15,1 1-5-15,0 0 4 0,1-1-5 0,0 18-13 16,2-32 30-16,-2 32-31 0,4-28 31 0,-4 28-13 16,4-25-3-16,-4 25 3 0,5-23-4 15,-5 23 0-15,3-18-5 0,-3 18-5 0,0 0-7 16,0 0-12-16,0 0-14 0,0 0-25 0,0 0-35 15,0 0-73-15,0 0-83 0,0 0-222 0,0 0 6 16,-18 12 370-16</inkml:trace>
  <inkml:trace contextRef="#ctx0" brushRef="#br1" timeOffset="32879.4819">4142 5757 103 0,'0'0'20'0,"0"0"-7"16,-17 4-3-16,17-4-4 0,0 0-4 15,0 0-1-15,0 0-2 0,0 0 2 0,0 0-1 16,0 0 1-16,0 0 1 0,0 0 0 15,0 0 2-15,0 0 2 0,0 0 13 0,0 0 9 16,-5 17 7-16,5-17 0 0,0 0-12 0,0 0-9 16,0 0-9-16,0 0-2 0,0 0 1 0,0 0 0 15,0 0 3-15,0 0-2 0,0 0-5 0,0 0-11 16,0 0-11-16,0 0-6 0,0 0-2 0,0 0 9 16,-17 5 9-16,17-5 6 0,0 0 7 15,0 0 1-15,-17 9 7 0,17-9 5 0,0 0 1 16,0 0 1-16,0 0-8 0,0 0-6 0,-17 9-3 15,17-9-13-15,0 0-36 0,0 0-33 16,0 0-38-16,0 0 102 0</inkml:trace>
  <inkml:trace contextRef="#ctx0" brushRef="#br1" timeOffset="33176.363">4069 5801 197 0,'0'0'90'16,"0"0"-7"-16,0 0-4 0,0 0-8 16,0 0-3-16,-5-17-6 0,5 17-5 0,0 0-4 15,0 0-3-15,0 0 0 0,0 0-3 0,0 0-2 16,0 0-2-16,0 0-4 0,0 0-1 0,-16-20 0 15,16 20-2-15,0 0 0 0,0 0-5 0,0 0-5 16,0 0-8-16,0 0-8 0,0 0-6 0,0 0-3 16,0 0-3-16,0 0-1 0,0 0 2 15,0 0 0-15,0 0 4 0,8 20-3 16,-8-20-15-16,4 26 15 0,-4-26-15 0,5 34 19 16,-2-10 8-16,-2 1-4 0,1 8 20 0,-3 0-1 15,4 5 8-15,-6 2-9 0,4 5-3 0,-2 2-20 16,1 1 10-16,-4 0-13 0,2 0 13 0,-3-2-15 15,2-3 10-15,-1-1 10 0,0-5-30 0,3-4 30 16,1-4-31-16,0-7 10 0,1-6 3 16,3 3-41-16,-4-19-18 0,11 19-46 0,-11-19-76 15,0 0-232-15,18-2-26 0,-18 2 234 0</inkml:trace>
  <inkml:trace contextRef="#ctx0" brushRef="#br1" timeOffset="34082.6178">3616 6852 143 0,'0'0'58'0,"0"0"-9"16,0 0-4-16,0 0-9 0,-14 18-2 0,14-18-7 15,0 0-6-15,0 0-10 0,-15 19-2 0,15-19 4 16,0 0 2-16,0 0 1 0,-19 18 0 0,19-18-5 16,0 0-1-16,0 0 1 0,0 0 6 15,-17 14 7-15,17-14 14 0,0 0 5 0,0 0 6 16,0 0-8-16,0 0-6 0,0 0-12 0,0 0-4 16,0 0-3-16,0 0 1 0,0 0-1 0,0 0 7 15,0 0 13-15,0 0 10 0,0 0 6 16,0 0 1-16,0 0-8 0,0 0-2 0,0 0-4 15,0 0-2-15,0 0-5 0,0 0-3 0,0 0-8 16,0 0-5-16,0 0-7 0,0 0-7 16,0 0-3-16,0 0 0 0,0 0-1 0,0 0-1 15,-18-11-5-15,18 11-1 0,0 0-4 0,-24 10 1 16,24-10 1-16,0 0 5 0,-24 16 1 0,24-16-1 16,-17 12-8-16,17-12-5 0,0 0-10 0,-27 19-2 15,27-19 2-15,-19 16 6 0,19-16 7 0,-22 17 11 16,22-17 21-16,-24 16-15 0,24-16 18 0,-28 18-16 15,28-18-3-15,-29 15 2 16,29-15 0-16,-21 9 4 0,21-9 10 0,0 0 9 16,0 0 4-16,0 0-3 0,-18 0-10 0,18 0-10 15,0 0-5-15,0 0-2 0,0 0 1 0,13-19 3 16,-13 19-18-16,21-19 23 0,-21 19-18 0,31-25 16 16,-11 12 3-16,2-2-6 0,2-1 4 0,2 2-3 15,-1-1 3-15,2 1-4 0,1 1 5 16,0-2 1-16,2-1 7 0,2 1-2 0,1-6 6 15,4 1-8-15,1-6 3 0,3-2-7 0,3-3 3 16,2-2-9-16,1-2 6 0,-1 3-10 0,-1-2 6 16,-1 3-8-16,-2 4 7 0,-3 2-7 15,-4 5 0-15,-6 2-18 0,-2 8-21 0,-27 10-15 16,34-12-61-16,-34 12-33 0,0 0-80 0,0 0-184 16,0 0 48-16,9 36 368 0</inkml:trace>
  <inkml:trace contextRef="#ctx0" brushRef="#br1" timeOffset="34504.4848">4062 6608 729 0,'-17'-11'61'0,"17"11"-4"15,0 0 3-15,0 0-3 0,0 0 6 0,0 0-9 16,-8-18-8-16,8 18-7 0,0 0-5 0,0 0-4 16,0 0 1-16,0 0 2 0,0 0 1 0,0 0-1 15,0 0-5-15,0 0-6 0,6-18-5 0,-6 18-5 16,0 0-3-16,0 0-3 0,0 0 1 0,0 0 3 15,22 8 1-15,-22-8 0 0,21 16-3 16,-21-16 0-16,28 28-7 0,-10-9 4 16,0 4-6-16,2 3 6 0,-1 1-7 0,1 2 6 15,-1 2-8-15,-1-1 7 0,2 0-7 0,-1 2 8 16,0-1-9-16,1 2 9 0,0 1-9 0,-1-2 9 16,2 1 12-16,-2-2-30 0,2-2 31 0,0-2-32 15,1-5 12-15,-1-4 5 0,1-4-4 0,-1-4-2 16,3 1-43-16,-5-12-15 0,9 8-79 0,-28-7-151 15,29-27-195-15,-7 19 33 0,-16-18 422 16</inkml:trace>
  <inkml:trace contextRef="#ctx0" brushRef="#br1" timeOffset="34676.3649">4643 6951 1545 0,'0'0'26'0,"0"0"-7"0,0 0 0 0,0 0 0 16,0 0 0-16,0 0-10 0,0 0-6 0,0 0-3 16,0 0-8-16,0 0-21 0,0 0-16 0,0 0-30 15,0 0-42-15,0 0-77 0,0 0-245 0,-17-9-30 16,17 9 187-16</inkml:trace>
  <inkml:trace contextRef="#ctx0" brushRef="#br1" timeOffset="35537.7119">3298 7181 556 0,'0'0'51'0,"0"0"-12"16,0 0-1-16,0 0 25 0,22 0 15 0,-22 0 11 15,22-11-13-15,-22 11-4 0,30-14-11 0,-12 2-2 16,8 3-10-16,-3-4-7 0,7 3-16 16,1-3-7-16,2 2 8 0,1-1-23 0,0 2 16 15,0 1-20-15,1 1-2 0,1 2-1 0,-1 0-1 16,1 3-2-16,-1-2-5 0,3 4-3 0,0-4-22 15,2 6-5-15,-4-2 5 0,6 2 5 0,-6-1 1 16,5 4-68-16,-6-9-42 0,6 12-17 0,-9-9-7 16,3 2-33-16,4 11-102 0,-22-25 200 15</inkml:trace>
  <inkml:trace contextRef="#ctx0" brushRef="#br1" timeOffset="35710.9058">4265 7089 1225 0,'-23'3'73'0,"23"-3"-57"0,-22 2 3 0,22-2 2 15,0 0 2-15,0 0-4 0,0 0-15 16,0 0-11-16,0 0-20 0,-15-23-17 0,15 23-70 16,0 0-48-16,0 0-119 0,26-14-165 0,-26 14 128 15,0 0 318-15</inkml:trace>
  <inkml:trace contextRef="#ctx0" brushRef="#br1" timeOffset="35970.3161">3871 6897 167 0,'-17'9'-7'16,"17"-9"-24"-16,-23 2 1 0,23-2 2 15,-19 4 10-15,19-4 12 0,0 0-24 0,-19 6 14 16,19-6 16-16</inkml:trace>
  <inkml:trace contextRef="#ctx0" brushRef="#br1" timeOffset="36095.2594">3858 6936 392 0,'26'-6'170'16,"-9"6"-1"-16,-17 0-35 0,26-5-13 0,-26 5-30 15,18-3-19-15,-18 3-20 0,0 0-13 0,0 0-14 16,17 2-9-16,-17-2-7 16,0 0-5-16,0 0-4 0,0 0 0 0,19 1-23 15,-19-1-32-15,0 0-53 0,0 0-78 0,27-11-135 16,-10 16-100-16,-17-5 242 0</inkml:trace>
  <inkml:trace contextRef="#ctx0" brushRef="#br1" timeOffset="36220.2721">4103 6919 1001 0,'0'0'23'0,"-18"17"-18"0,18-17-12 15,0 0-41-15,0 0-81 0,0 0-221 0,0 0-57 16,-15-21 320-16</inkml:trace>
  <inkml:trace contextRef="#ctx0" brushRef="#br1" timeOffset="36555.2121">5422 3533 558 0,'-18'1'158'0,"-6"-1"-163"0,-2 1-13 16,4-1-17-16,2 2-29 0,0 1-37 0,-3-10-160 0,12 24 30 0,-18-21 231 15</inkml:trace>
  <inkml:trace contextRef="#ctx0" brushRef="#br0" timeOffset="44167.1597">5386 4519 587 0,'-22'8'55'16,"3"1"8"-16,-2 0 1 0,3 0-10 0,-2-1 11 16,2 3-21-16,-1-5 8 0,19-6-3 0,-35 17 3 15,35-17 7-15,-27 13 6 0,27-13 0 16,-20 7-1-16,20-7-12 0,0 0-17 15,0 0-14-15,0 0-11 0,0 0-1 0,4-17 10 16,-4 17 3-16,22-30 8 0,-3 9 11 0,2-5-39 16,4-3 27-16,4-4-34 0,3-1 8 0,3-2 6 15,-1 1-9-15,4 1 7 0,1 1-8 0,-3 2 6 16,1 1-8-16,-5 1 6 0,-4 5-5 0,-3 3 4 16,-2 4-4-16,-3 5 3 0,-20 12-3 15,30-17 0-15,-30 17-7 0,22-8-6 0,-22 8-10 16,0 0-9-16,17-6-5 0,-17 6-7 0,0 0-1 15,0 0-7-15,0 0 0 0,0 0-11 0,0 0-17 16,11 26-23-16,-11-26-23 0,0 0-17 0,-22 22-10 16,22-22-41-16,-10 24-55 0,10-24 81 15,0 0 170-15</inkml:trace>
  <inkml:trace contextRef="#ctx0" brushRef="#br0" timeOffset="45448.1298">5218 4683 559 0,'0'0'71'0,"0"0"-16"15,0 0-15-15,0 0-5 0,0 0 2 0,-17-3-3 16,17 3 2-16,0 0-1 0,0 0 0 0,0 0-4 16,0 0-2-16,-18-12-5 0,18 12-5 0,0 0-2 15,0 0 2-15,-24-3-2 0,24 3 5 0,-19 1 3 0,19-1 6 16,-22 1 5-16,22-1 5 0,-23-1-2 0,23 1-3 15,-20-4-5-15,20 4-7 0,-17-10-4 0,17 10-1 16,0 0-2-16,-24-26 5 0,24 26 0 0,-13-22 1 16,13 22-7-16,-16-23 0 0,16 23-6 0,-17-24 0 0,17 24 15 15,-20-27-18-15,20 27 14 0,-28-26-35 0,11 14 23 16,-3-2-9-16,2 2 15 0,-4 0 3 16,0 4-12-16,1-2-3 0,3 3-3 15,-1-1 9-15,19 8 2 0,-34-8 1 0,34 8-1 16,-33-8-4-16,33 8-4 0,-24-10 1 0,24 10-1 15,-19-10-2-15,19 10-2 0,0 0 0 0,-20-23-2 16,20 23 4-16,-13-17-3 0,13 17-7 0,0 0-13 16,-13-19-14-16,13 19-5 0,0 0-8 0,-15-18-26 15,15 18-47-15,0 0-82 0,0 0-153 16,0 0-115-16,-20-12 162 0,20 12 310 0</inkml:trace>
  <inkml:trace contextRef="#ctx0" brushRef="#br0" timeOffset="48208.2811">5999 3866 245 0,'0'0'81'0,"-4"-18"-39"16,4 18-10-16,0 0-2 0,6-17-9 0,-6 17-6 16,0 0-7-16,0 0-2 0,5-19 3 0,-5 19 2 15,0 0 6-15,0 0 5 0,0 0 3 0,0 0-4 16,0 0-5-16,0 0-9 0,0 0-6 16,0 0-18-16,0 0-53 0,0 0-133 0,0 0-99 15,-22-6 286-15</inkml:trace>
  <inkml:trace contextRef="#ctx0" brushRef="#br0" timeOffset="48676.9705">5740 3870 755 0,'0'0'89'0,"6"-18"10"0,-6 18-24 16,0 0 2-16,4-21-23 0,-4 21 0 0,0 0-14 15,0 0-10-15,0 0-9 0,0 0-3 0,0 0-1 16,0 0-3-16,0 0-3 0,0 0-3 16,0 0-4-16,0 0-1 0,0 24 15 0,0-24-16 15,-7 37 14-15,4-13-32 0,-2 3 13 0,-1 3-12 16,0 2 11-16,-1 5 8 0,-1 3-9 15,1 3 9-15,0 3-9 0,-1 2 9 0,1 0-10 16,0-2 10-16,1-4-10 0,0-6 9 0,3-4-11 16,1-11-10-16,5 0-33 0,-3-21-49 0,0 0-6 15,21 6-39-15,-2-10-16 0,-19 4-92 0,19-36-107 16,6 26 199-16</inkml:trace>
  <inkml:trace contextRef="#ctx0" brushRef="#br0" timeOffset="49161.3742">5718 3878 1178 0,'0'0'99'16,"0"0"-26"-16,-17-4-35 0,17 4-20 16,0 0-6-16,0 0 13 0,0 0-9 0,0 0 27 15,17-9-16-15,-17 9 8 0,28-6-4 0,-7 4-6 16,0-4-1-16,6 2-6 0,0-3 0 0,6 1-7 15,0-3-1-15,1 2-6 0,2-1 0 0,-2-1-4 16,0 1 1-16,-1 0-2 0,-2 0 2 16,-2 2-3-16,-5 0 3 0,-2 0-1 0,-4 2 1 15,-18 4-1-15,28-5 0 0,-28 5 0 16,0 0-1-16,18-1 1 0,-18 1 0 0,0 0 0 16,0 0 2-16,0 0-1 0,0 0 1 0,0 22 0 15,0-22-3-15,-2 26 2 0,0-7-4 0,-1 1 5 16,2 7 13-16,-2 2-29 0,2 3 28 0,1 5-27 15,0 0 9-15,-1 3 8 0,1 0-8 0,0 0 9 16,1 1-9-16,-1-1 7 0,0-1-8 16,1-4 9-16,-1-6-8 0,2-1 8 0,-2-3-7 15,0-1 6-15,0 0-6 0,-2-3 6 0,0-1-5 16,-2 0 4-16,-2-3-2 0,6-17-15 16,-17 30 33-16,17-30-32 0,-24 28 33 0,24-28-15 15,-34 26-3-15,11-12 3 0,-4-3-3 0,-2-1 3 16,-4-1 2-16,0-2 1 0,-1-3 0 0,1-3-2 15,3-1-4-15,1-4 0 0,4 0-1 16,2-5-2-16,5 1-2 0,0-6-13 0,18 14-23 16,-26-29-24-16,26 29-90 0,-7-40-101 0,15 16-286 15,8 4 16-15,-2-15 363 0</inkml:trace>
  <inkml:trace contextRef="#ctx0" brushRef="#br0" timeOffset="50052.0955">4442 4216 603 0,'0'0'41'0,"0"0"-19"0,0 0 2 32,0 0 7-32,0 0 9 0,4-18 0 0,-4 18-8 15,0 0-9-15,0 0-8 0,0 0-8 0,0 0-4 16,0 0-2-16,0 0-1 0,0 0-1 0,0 0 1 16,0 0 1-16,0 0 1 0,0 0 3 0,0 0 8 15,0 0 12-15,0 0 13 0,0 0 11 0,0 0 5 16,0 0 0-16,0 0-7 0,0 0-9 15,0 0-9-15,0 0-8 0,0 0-2 0,0 0-1 0,0 0-3 16,0 0-2-16,0 0-3 0,0 0-3 0,0 0 0 0,0 0-1 16,0 0 1-16,0 0 0 0,0 0-2 15,-17-8-1-15,17 8-4 0,0 0 1 0,-27 16-1 16,27-16 4-16,-27 24 3 0,10-5 7 0,-3-3 4 16,-2 7 8-16,-5-1-4 0,1 5 3 15,-4-2-14-15,0 4 1 0,-4 1-12 0,0 2 7 16,-4 2 10-16,1 1-28 0,-2-3 30 0,1 2-31 15,1-3 12-15,-2-2 4 0,3-3-11 0,-2-3 1 16,4 0-12-16,0-6 0 0,6 0-12 0,-1-7-4 16,9 1-22-16,-4-11-23 0,24 0-30 0,-27-3-31 15,27 3-48-15,0 0-157 0,-8-23-50 0,25 20 282 16</inkml:trace>
  <inkml:trace contextRef="#ctx0" brushRef="#br0" timeOffset="50630.3344">3831 4684 108 0,'0'0'38'0,"0"0"-21"16,0 0-12-16,0 0 0 0,0 0 3 0,-11 18 0 16,11-18 1-16,0 0-1 0,0 0 4 15,-9 21 11-15,9-21 15 0,0 0 12 0,0 0 14 16,-7 17 2-16,7-17 7 0,0 0 1 0,0 0 10 16,0 0 1-16,0 0-2 0,0 0-8 0,0 0-10 15,0 0-10-15,0 0-3 0,0 0-3 0,-22-10-5 16,22 10-9-16,0 0-5 0,-17-18-12 15,17 18-3-15,-16-20-5 0,16 20-1 0,-18-24-1 16,18 24 6-16,-22-28 0 0,22 28 8 0,-24-31-2 16,8 12 5-16,2 0-8 0,-4-2 2 0,2 0 16 15,-3-3-32-15,1 2 33 0,-3-4-31 0,0 1 8 16,-2 1 3-16,1 0-10 0,-2 0 2 0,1 2-7 16,0 1 3-16,1 3-6 15,0 3 1-15,0-1-13 0,3 5-10 0,-4-2-20 16,23 13-28-16,-42-17-40 0,42 17-60 0,-34-5-78 15,15 1-206-15,19 4 37 0,-21 3 405 0</inkml:trace>
  <inkml:trace contextRef="#ctx0" brushRef="#br0" timeOffset="51367.275">2780 4033 739 0,'3'-20'102'15,"-3"20"-5"-15,0 0-12 0,0 0-25 0,8-24-6 16,-8 24-12-16,0 0-3 0,0 0-2 0,0 0-5 15,0 0-5-15,0 0-4 0,0 0-6 0,0 0-4 16,0 0-6-16,0 0-6 0,-19 6 0 0,19-6-2 16,-7 21 4-16,7-21-3 0,-5 35 6 0,4-15-4 15,0 3 6-15,0 1-7 0,-1 1 5 0,2 4-7 16,-1 0 4-16,1-2-7 0,0 0 6 16,-1-3-6-16,1-2-7 0,1 0-22 0,-1-22-19 15,1 37-36-15,-1-37-30 0,4 25-46 16,-4-25-69-16,0 0-127 0,10 20 23 0,-10-20 337 15</inkml:trace>
  <inkml:trace contextRef="#ctx0" brushRef="#br0" timeOffset="51914.1657">2785 3921 1115 0,'0'0'77'0,"0"0"13"0,0 0-15 16,-21 3-18-16,21-3-16 16,0 0-19-16,0 0-13 0,0 0-12 0,0 0 0 15,0 0 0-15,0 0 2 0,23 3 3 0,-23-3-1 16,32 0 2-16,-12 0 0 0,5-1 3 0,4-1 1 16,1 0-1-16,4 1 1 0,0-2-1 0,4 0-2 15,-1-1 2-15,0-1-1 0,2 0 1 0,-1-1 20 16,0 0-21-16,-1-1 18 0,-4 0-38 0,-2 1 15 15,-3-1-16-15,-5 2 17 0,-3 0 0 16,-1 1-1-16,-19 4 1 0,25-3-1 0,-25 3 0 16,0 0 0-16,17 1 0 0,-17-1 1 0,0 0 1 15,0 0 1-15,0 0 0 0,0 0 0 0,0 0 14 16,-12 25-15-16,12-25 14 0,-13 28-35 16,5-10 17-16,1 3-17 0,1 2 16 0,0 2 7 15,0 4-4-15,1 3 8 0,0 1-7 16,0 2 6-16,0 2-8 0,0 0 8 0,1 1-10 15,-3-2 9-15,1-2-9 0,2 0 9 0,-1-4-9 16,0-1 7-16,1-2-7 0,0-4 6 0,2-2-5 16,0 0 5-16,-1-4 18 0,3-17-30 0,-2 25 35 15,2-25-34-15,0 0 12 0,0 0 0 0,0 0 0 16,0 0-1-16,0 0-1 0,0 0 0 0,-25-2 1 16,25 2 24-16,-40-18-23 0,15 10 41 15,-12 0-27-15,2 4 13 0,-10 0-4 16,-2 1-11-16,-6-1-5 0,-1 3-7 0,-1 0-3 15,0 1-2-15,4 1-1 0,4 0 0 0,8 1-9 16,2-2-16-16,12 3-41 0,-3-11-50 0,28 8-129 16,-31 5-340-16,31-5 63 0,0 0 274 0</inkml:trace>
  <inkml:trace contextRef="#ctx0" brushRef="#br0" timeOffset="52054.7783">3367 4417 1770 0,'-42'17'46'0,"25"-7"-35"0,17-10-12 16,-26 13 0-16,26-13-14 0,-21 0-27 15,21 0-62-15,-20-16-100 0,20 16-305 0,1-29-66 16,-5 3 200-16</inkml:trace>
  <inkml:trace contextRef="#ctx0" brushRef="#br0" timeOffset="61892.5727">1019 7802 810 0,'0'0'278'15,"-14"-17"-215"-15,14 17-2 0,-14-17 6 16,14 17-1-16,-20-11-4 0,20 11-11 15,-29-6-5-15,29 6 2 0,-39 0-4 0,20 3-2 16,-7 0-4-16,4 3-4 0,-2-1-4 0,2 3-1 16,-1 1-8-16,1 4 1 0,-1 3-6 0,2 2 0 15,0 2-5-15,-1 3 3 0,2 3-7 0,2 4 4 16,2-2-7-16,4-2 3 0,3-3-7 0,5-3 2 16,4-20-6-16,1 25 3 0,-1-25-1 0,0 0 0 15,23 21 1-15,-23-21-1 0,30 1 3 16,-10-6-1-16,3-5 2 0,2-4-2 0,2-4 2 15,0-4-3-15,1-5 4 0,1 1-5 0,-1-2 5 16,-1 3-4-16,-2 2 3 0,-2 3-3 0,-3 3 2 16,-2 3-2-16,-18 14 1 0,24-21-1 15,-24 21 1-15,0 0-1 0,0 0 1 0,18-6-2 16,-18 6 0-16,0 0 0 0,0 0 1 0,1 18 1 16,-1-18-4-16,-1 31 1 0,-2-10-8 15,-2 1 2-15,2 2-6 0,-4 1 2 0,4-1-11 16,-1-5-9-16,7 3-29 0,-3-22-22 0,6 28-28 15,-6-28-22-15,16 18-26 0,-16-18-43 0,21-1-131 16,0 3-112-16,-9-21 207 0</inkml:trace>
  <inkml:trace contextRef="#ctx0" brushRef="#br0" timeOffset="62267.573">1336 7695 1428 0,'0'0'64'0,"0"0"-23"0,0 0-6 0,-24 0-5 15,24 0-1-15,-16 18-8 0,16-18 2 0,-22 29 0 16,13-8 7-16,-4-3-5 0,5 4 4 0,-1-3-9 16,2 1 2-16,0-4-7 0,7-16-1 15,-10 28-8-15,10-28 3 0,-5 23-5 0,5-23 5 16,0 0-2-16,-1 18-2 0,1-18-2 0,0 0-2 16,0 0-1-16,0 0 0 0,0 0 2 0,21-4-1 15,-21 4 1-15,20-16-1 0,-20 16 1 0,26-24-1 16,-26 24 1-16,27-29-3 0,-27 29 3 15,25-31-4-15,-13 14 4 0,2 1-2 0,-14 16 1 16,25-33-2-16,-25 33 2 0,22-29-2 16,-22 29 2-16,21-23-3 0,-21 23 3 0,0 0-3 15,20-16 1-15,-20 16 0 0,0 0-2 0,0 0 1 16,19 7 0-16,-19-7-2 0,8 19-7 0,-8-19-5 16,10 30-10-16,-6-13-5 0,2 3-14 0,-6-20-13 15,15 39-26-15,-15-39-14 0,24 33-28 0,-24-33-14 16,31 23-23-16,-31-23-11 0,40 9-10 15,-21-7 10-15,5-2 9 0,-1 1-1 0,-6-11-35 16,15 17 174-16</inkml:trace>
  <inkml:trace contextRef="#ctx0" brushRef="#br0" timeOffset="62720.6965">1774 7832 371 0,'15'-17'216'0,"-15"17"-14"0,0 0-24 16,-13-33-11-16,13 33-36 0,-14-18-23 0,14 18-29 16,-22-18-12-16,22 18-11 0,-28-17-3 0,28 17-7 15,-32-12-8-15,32 12-6 0,-32-7-6 16,32 7-2-16,-32 1-3 0,32-1 0 0,-27 11-4 15,27-11-1-15,-25 20-8 0,25-20 0 0,-22 34-6 16,12-12 5-16,4 1-4 0,1 0 5 0,4-4-5 16,1-1 1-16,0-18-4 0,11 28 1 0,-11-28-2 15,23 18 2-15,-23-18-1 0,32 11 1 0,-14-8-2 16,0-2 3-16,2-3 0 0,0-5 0 16,0 0 2-16,-1-2-3 0,-1-4 2 15,1-1-3-15,-2-2 3 0,0-2-3 0,-3-1 2 16,0-1-2-16,-1-1 2 0,-3 0-4 0,-1 3 4 15,-9 18-4-15,13-29 4 0,-13 29-3 0,0 0 1 16,8-19 0-16,-8 19-1 0,0 0-1 0,0 0-2 16,0 0-2-16,-2 27-4 0,-3-4 5 0,-1 11-3 15,-3 6 10-15,-2 6-7 0,-1 4 11 16,-1 4-11-16,-1 2 10 0,1 2-10 0,1-3 10 16,0 0-6-16,1-2-4 0,0-6 25 0,0-3-16 15,1-8 20-15,3-5-8 0,1-5-6 0,3-7 3 16,3-19-6-16,-2 20 2 0,2-20-8 15,0 0-2-15,0 0 0 0,0 0 0 0,0 0 2 16,0 0-1-16,10-32 4 0,-6 10-6 0,4-8 4 16,-1-5-5-16,4-6-10 0,-1-1 13 15,2-1-23-15,-1 0 12 0,0 3-12 0,-2-1-11 16,4 2-3-16,-4-3-17 0,6 7-12 0,-7-7-21 16,11 16-19-16,-14-13-54 0,20 26-87 0,-25 13-231 15,17-39-18-15,5 32 335 0</inkml:trace>
  <inkml:trace contextRef="#ctx0" brushRef="#br0" timeOffset="63095.6936">2113 7740 1285 0,'0'0'128'0,"0"0"-25"0,0 0-6 0,0 0-8 16,0 0-19-16,0 0-16 0,-14 18-18 0,14-18-5 15,0 0-10-15,-12 18-4 0,12-18-9 0,-13 22 0 16,13-22-6-16,-11 30 4 0,5-10-2 15,0-1 6-15,0-1-3 0,0 3 3 0,3-3-6 16,0 0 1-16,3-18-6 0,1 28 2 0,-1-28-3 16,6 17 2-16,-6-17-1 0,0 0 0 0,20 13 0 15,-20-13-1-15,21-5 2 0,-21 5-2 0,27-19 2 16,-27 19-2-16,33-34 3 0,-14 13-3 0,-1 0 3 16,0-1-3-16,0 1 3 0,-2 1-2 15,-1 0 3-15,-3 3-1 0,-1 1 0 16,-11 16 0-16,16-27 0 0,-16 27-2 0,8-17 3 15,-8 17-2-15,0 0 3 0,0 0-2 0,0 0-1 16,0 0-1-16,0 0-4 0,0 0 2 0,0 19-5 16,0-19 5-16,-4 37-4 0,1-14 5 0,-1 1-6 15,-1-2 0-15,3 1-8 0,-3-5-10 0,5-18-12 16,0 25-8-16,0-25-18 0,0 0-12 16,27 21-16-16,-27-21-33 0,30-5-68 0,-23-16-148 15,12-2-170-15,12 4 92 0,-11-25 419 0</inkml:trace>
  <inkml:trace contextRef="#ctx0" brushRef="#br0" timeOffset="63276.357">2772 7305 1532 0,'-26'35'60'0,"8"7"-24"0,-4 2-4 0,3 8 17 0,-3-3-15 0,3 3-1 15,-4-2 0-15,3-1-27 0,1-3 18 0,3 0-29 16,5-3 2-16,3-6 1 0,7-1-31 0,-2-7-20 15,10 4-17-15,-3-11-28 0,15 9-57 0,-19-31-83 16,27 17-281-16,-5-4 10 0,-22-13 356 16</inkml:trace>
  <inkml:trace contextRef="#ctx0" brushRef="#br0" timeOffset="63876.7668">2940 7688 1169 0,'-22'-1'237'0,"22"1"-178"0,-36 23 3 16,24-6 3-16,-6-5-18 0,5 5-5 0,13-17-14 15,-26 35 1-15,15-17-6 0,2 2 3 16,2-1-6-16,2 0 2 0,5-19-8 0,-5 31 1 16,5-31-7-16,3 25-1 0,-3-25-6 0,7 17 1 15,-7-17-1-15,0 0 0 0,21 9 0 0,-21-9 1 16,18-3 0-16,-18 3-1 0,23-14 1 15,-23 14-2-15,24-23 3 0,-24 23-2 0,22-26 1 16,-22 26-1-16,21-28 2 0,-21 28-2 0,18-26 2 16,-18 26-3-16,12-24 1 0,-12 24-1 0,9-18 1 15,-9 18-2-15,0 0 2 0,0 0 0 0,0 0 1 16,0 0-1-16,0 0-1 0,0 0 0 0,0 0-3 16,0 0 2-16,0 0-1 0,0 30 2 0,-2-10-1 15,1-2 3-15,1-1-5 16,0-17 3-16,5 28-3 0,-5-28 2 0,10 21-3 15,-10-21 0-15,0 0 0 0,25 12 1 0,-25-12 0 16,28-7 0-16,-8-1 2 0,1-4-1 0,3-4 2 16,0-2-1-16,3 0 3 0,-2-2-4 0,-1 2 4 15,-3 1-4-15,-1 3 4 0,-20 14-3 0,28-23 1 16,-28 23 0-16,0 0 3 0,0 0 0 16,0 0 1-16,0 0 1 0,0 0-4 0,0 0 2 15,2 34-9-15,-11-13 6 0,-4 5-1 0,0-1 5 16,0-1 1-16,2-1 3 0,1-3-5 0,4-2 3 15,6-18-4-15,-5 28 1 0,5-28-4 16,0 0 0-16,4 18-1 0,-4-18-1 0,0 0 1 16,0 0 1-16,20-7 3 0,-20 7 3 0,16-26 5 15,-6 8 0-15,0-4 5 0,-1 2-1 16,0 0 2-16,-2 1-4 0,-1 2-1 0,-1-1-6 16,-1 0-1-16,1 0-5 0,-2-1 2 0,2 0-7 15,-5 19 1-15,10-31-13 0,-10 31-8 0,11-28-17 16,-11 28-19-16,14-28-35 0,8 28-104 0,-19-24-124 15,-3 24-255-15,40-15 32 0,-21-4 453 0</inkml:trace>
  <inkml:trace contextRef="#ctx0" brushRef="#br0" timeOffset="64346.2338">3991 7684 1109 0,'0'0'169'0,"0"0"-79"0,5-20-20 15,-5 20-13-15,0 0-17 0,0 0-6 0,0 0-4 16,0 0-17-16,10 23 10 0,-10-23-20 0,1 35 6 16,-1-13 8-16,-1-1 0 0,-1 7 13 0,0-4-1 15,2 4 4-15,-2-2-9 0,3-1 2 16,-1-3-9-16,2 1 4 0,1-6-6 0,-3-17 2 15,8 27-3-15,-8-27 1 0,0 0 1 0,17 20 1 16,-17-20 2-16,0 0 1 0,17-6 0 16,-17 6-1-16,18-24-5 0,-4 1-14 0,0-6 0 15,3-6 0-15,2-2 0 0,-1-1 0 0,1 0 0 0,0 1 0 16,-4 3-5-16,-1 2-6 16,-2 4-33-16,-4 2 7 0,3 6-29 0,-7-4-38 15,-4 24-78-15,5-26-169 0,-5 26-226 0,0 0 16 16,0 0 453-16</inkml:trace>
  <inkml:trace contextRef="#ctx0" brushRef="#br0" timeOffset="64753.8131">4377 7802 1332 0,'0'0'375'0,"0"0"-329"15,0 0-29-15,0 0-3 0,0 0-4 0,0 0 1 16,0 0 1-16,-7-18-2 0,7 18-1 0,18-16-5 16,-18 16-1-16,25-18-3 0,-25 18 1 15,28-17 0-15,-28 17-1 0,24-12 5 0,-24 12 2 16,20-9 1-16,-20 9 1 0,0 0-3 0,20-12-1 16,-20 12 2-16,0 0 5 0,0 0 4 0,0 0 2 15,0 0-2-15,7-18-22 0,-7 18 10 0,0 0-18 16,0 0 13-16,-21-19 2 0,21 19 9 0,-17-9-11 15,17 9 10-15,-21-4-12 0,21 4-9 16,-22 5 11-16,22-5-12 0,-25 16 28 0,25-16-15 16,-27 28 14-16,14-10-12 0,2 1-3 0,1 1 4 15,3-1-4-15,3-1 2 0,2 0-3 0,2-18 2 16,4 32-3-16,-4-32 3 0,15 24-3 16,-15-24 0-16,26 14-2 0,-9-12-7 0,6-4-8 15,1-6-12-15,6 0-13 0,-3-11-29 0,10 7-28 16,-14-17-50-16,18 17-81 0,-23-22-118 15,10 5-169-15,6 6 118 0,-15-17 402 0</inkml:trace>
  <inkml:trace contextRef="#ctx0" brushRef="#br0" timeOffset="64925.6783">4801 7337 1251 0,'-27'-1'225'0,"25"22"-101"0,-15-7-38 15,8 12-16-15,-7 1-29 0,4 10-2 16,-2 1-8-16,0 7 8 0,1 2-4 0,2 0-8 15,0-2 10-15,4 0-25 0,-1-6 10 0,4-3-14 16,2-5-9-16,4-7 1 0,1-3-13 0,-3-21-9 16,12 25-13-16,-12-25-13 0,20 15-16 0,-20-15-34 15,30 6-67-15,-26-24-133 0,-4 18-290 0,34-15 48 16,-22-5 366-16</inkml:trace>
  <inkml:trace contextRef="#ctx0" brushRef="#br0" timeOffset="65519.4009">5201 7681 1518 0,'0'0'245'16,"-22"11"-216"-16,22-11-19 0,0 0-7 0,0 0-2 16,0 0-18-16,9-20 31 0,-9 20-31 15,0 0 31-15,24-22-14 0,-24 22-2 0,24-16 0 16,-24 16-10-16,32-14-15 0,-32 14-17 0,29-5-23 15,-29 5-19-15,29 4-47 0,-29-4-85 0,22 6-207 16,-22-6-90-16,10 21 247 0</inkml:trace>
  <inkml:trace contextRef="#ctx0" brushRef="#br0" timeOffset="65675.6528">5157 7936 1688 0,'0'0'96'16,"-20"1"-42"-16,20-1-23 0,0 0-12 0,0 0-11 15,0 0-7-15,0 0-2 0,0 0-1 0,11-19 1 16,-11 19-1-16,34-22 1 0,-14 9-11 0,6 3-19 16,-4-7-51-16,11 17-78 0,-20-22-134 0,11 19-298 15,4 1 56-15,-6-7 354 0</inkml:trace>
  <inkml:trace contextRef="#ctx0" brushRef="#br0" timeOffset="67050.6768">6119 7388 1039 0,'0'0'100'16,"0"0"-16"-16,0 0-6 0,0 0-3 0,-5-18-7 16,5 18-15-16,0 0-15 0,0 0-12 0,-18 7-14 15,18-7-7-15,-25 16-5 0,25-16 5 0,-36 34 3 16,17-10 14-16,-7 0 6 0,3 8 12 16,-2-3-2-16,4 4 4 0,-2-4-10 15,7 0-14-15,0-2 20 0,7-3-30 0,1-2 22 16,6 0-17-16,2-4-8 0,4 0 1 0,-4-18-6 15,17 30 1-15,-17-30-1 0,32 23 1 0,-10-15-1 16,4-4 0-16,2-2-2 0,0-6 1 0,3-2 2 16,3-4-2-16,0-2 2 0,1-2-8 0,-3-2-1 15,0-1-5-15,-4 0 4 0,-4 0-1 0,-2 3 8 16,-22 14-2-16,28-27-14 0,-28 27 31 16,12-18-31-16,-12 18 32 0,0 0-12 0,0-19-2 15,0 19 1-15,0 0 0 0,0 0-1 16,-18-8 1-16,18 8-1 0,0 0 0 0,-21 11 0 15,21-11 0-15,-12 20 16 0,12-20-30 0,-12 33 30 16,7-11-27-16,0 2 10 0,4 1 5 0,0 0-5 16,3-1 4-16,2-2-5 0,2-2 4 0,-6-20-4 15,21 29 4-15,-21-29-1 0,28 17 1 16,-28-17 2-16,34 4 3 0,-17-9 6 0,0-1 4 16,0-4 3-16,-17 10-4 0,29-27 1 0,-14 9 0 15,-4-4 3-15,-2-2 0 0,-1-4-2 0,-4-1-9 16,-1 0-9-16,-1-2 0 0,-3 1 0 0,0 2 0 15,-2-1 0-15,0 2 0 0,-1 0 0 0,0 3 0 16,3 3 0-16,-1 1-2 16,2 20-35-16,2-28-17 0,-2 28-23 0,5-18-35 15,-5 18-59-15,0 0-104 0,23 5-290 0,-23-5 28 16,17 24 321-16</inkml:trace>
  <inkml:trace contextRef="#ctx0" brushRef="#br0" timeOffset="67269.4307">6820 7660 1635 0,'0'0'64'0,"-18"1"-26"16,18-1 5-16,-18 6 4 0,18-6-17 16,-17 14 3-16,17-14-25 0,-17 20 13 0,17-20-18 15,-10 28-5-15,10-28 3 0,-2 33-24 0,2-16 4 16,5 1-10-16,-5-18-22 0,14 34-32 15,-14-34-81-15,26 25-215 0,-26-25-181 0,27 9 27 16,-3-1 454-16</inkml:trace>
  <inkml:trace contextRef="#ctx0" brushRef="#br0" timeOffset="67394.4095">7018 7442 1769 0,'-36'-3'65'0,"9"-1"-55"0,4 1-5 15,3-1-2-15,3 2-5 0,17 2-7 0,-29-5-12 16,29 5-26-16,-19-2-56 0,0-12-117 0,19 14-359 16,0 0 11-16,0 0 266 0</inkml:trace>
  <inkml:trace contextRef="#ctx0" brushRef="#br0" timeOffset="76502.8402">930 8711 544 0,'0'0'154'16,"0"0"-97"-16,13-17 10 0,-13 17 13 15,0 0-6-15,0 0-1 0,0 0-6 0,0 0-6 16,0 0-4-16,0 0-5 0,0 0-11 0,0 0-5 16,0 0-7-16,0 0-4 0,0 0-5 0,0 0-6 15,0 0-5-15,0 0-1 0,0 0 0 0,0 0 4 16,10 17 5-16,-4 0 5 0,-1 4-6 0,2 5 2 16,1 4-13-16,-2 3 5 0,-1 2 7 15,0 4-29-15,-3-2 27 0,-1 3-26 0,-2-1 17 16,0-2 12-16,-2-3-9 0,2-3 11 0,-3-8-9 15,2-5 3-15,2-18-4 0,-4 17-4 0,4-17-6 16,0 0 0-16,0 0-1 0,0 0-1 0,0 0 3 16,4-21-1-16,-4 3 3 0,2-8-3 15,1-6 4-15,-1-7-9 0,4-1 10 0,2-2 12 16,-1 1-25-16,0 0 26 0,-1 1-24 16,-1-1 6-16,0-2 10 0,0 1-10 0,1-4 10 15,0 1-12-15,0 1 9 0,4 4-10 0,1 5 8 16,0 3-6-16,1 7 7 0,0 2-4 0,0 3 4 15,0 3-5-15,-12 17 2 0,28-26-4 0,-28 26 2 16,26-15-2-16,-26 15 1 0,21-5 0 0,-21 5-1 16,18 7 1-16,-18-7-1 0,18 18 2 15,-18-18-2-15,17 31 2 0,-11-9-2 16,0 2 3-16,-3 3-5 0,-3-1 5 0,-1 3-4 16,-4 2 5-16,-1 0-6 0,-2-1 8 0,-1 0-8 15,-1-2 7-15,-2 0-5 0,0-1 5 0,-1-3-5 16,1-1 5-16,-1-3-6 0,1-1 9 0,12-19-2 15,-25 29 5-15,25-29 0 0,-17 21-1 0,17-21-5 16,0 0-1-16,0 0-4 0,0 0-1 16,0 0-1-16,0 0 0 0,0 0 1 0,-5 19 1 15,5-19 0-15,0 0-17 0,21 18 32 0,-21-18-30 16,22 19 30-16,-22-19-13 0,24 25-3 0,-24-25 3 16,22 32-3-16,-12-15 3 0,0 0-3 0,-10-17-7 15,22 32-18-15,-22-32-20 0,25 26-32 0,-25-26-27 16,32 15-47-16,-32-15-42 0,34 4-61 15,-34-4-136-15,25-13-38 0,4 14 344 16</inkml:trace>
  <inkml:trace contextRef="#ctx0" brushRef="#br0" timeOffset="76830.9423">1656 8770 1434 0,'-25'-6'57'0,"5"10"-17"16,20-4 1-16,-34 17 3 0,34-17-1 0,-34 25-10 15,18-8 0-15,-1 0-7 0,3 4 1 0,0-1-9 16,3 3-20-16,3 0 23 0,0 1-29 0,5-1 24 16,0 0-10-16,6-2-6 0,3-2 3 15,-6-19-3-15,18 29 3 0,-18-29-2 0,26 21 0 16,-26-21-1-16,34 13 1 0,-16-9 1 0,0-4 1 16,0-3-2-16,-1-1 0 0,-17 4 2 15,32-19-1-15,-32 19 3 0,29-26-3 0,-17 9 5 16,-1-3-7-16,-2-1 3 0,-2-1-5 0,-3-3-10 15,-2 0 25-15,-1 0-28 0,-2 1 24 0,0 2-16 16,-3 0-5-16,0 4 3 0,-3 0-6 0,7 18-1 16,-12-29-10-16,12 29-3 0,-9-18-6 0,9 18-7 15,0 0-7-15,0 0-20 0,0 0-32 16,0 0-53-16,0 0-29 0,0 0-19 16,0 0-17-16,24-5-68 0,1 10-70 0,-16-23 310 15</inkml:trace>
  <inkml:trace contextRef="#ctx0" brushRef="#br0" timeOffset="77034.0672">2205 8305 942 0,'0'0'104'0,"-24"-4"-44"16,24 4-2-16,-24 21-14 0,24-21 13 0,-27 38-20 16,10-15 8-16,5 11 6 0,-5-2-9 0,6 8 8 15,-3-3-13-15,5 10 4 0,-1-2-16 0,3 5 2 16,0-2-20-16,3-2 7 0,1 0-17 15,1-5 9-15,4 0-3 0,-1-6-30 0,4-3 28 16,-1-6-42-16,5 0 1 0,-9-26-35 16,22 38-93-16,-22-38-22 0,21 20-183 0,-21-20-92 15,0 0 197-15</inkml:trace>
  <inkml:trace contextRef="#ctx0" brushRef="#br0" timeOffset="77205.9647">1950 8712 1676 0,'-43'14'120'0,"43"-14"-73"16,0 0-24-16,0 0-11 0,0 0-7 0,0 0-4 15,0 0-3-15,1 18 1 0,-1-18-1 0,28 2-1 16,-8-4-7-16,4-4-15 0,6 1-35 0,-6-13-56 16,21 15-101-16,-20-21-206 0,18 7-138 0,2 8 98 15,-8-13 463-15</inkml:trace>
  <inkml:trace contextRef="#ctx0" brushRef="#br0" timeOffset="77366.2383">2550 8937 1836 0,'-50'14'70'0,"28"-7"-60"0,22-7-10 16,-27 2-3-16,27-2-9 0,0 0-21 15,-20-11-28-15,20 11-48 0,0 0-175 0,-11-25-320 16,11 25 28-16,16-23 343 0</inkml:trace>
  <inkml:trace contextRef="#ctx0" brushRef="#br0" timeOffset="77764.7959">3095 8469 1251 0,'20'5'130'16,"-20"-5"-47"-16,0 0-19 0,0 0-15 0,0 0-8 15,0 0-19-15,0 0-12 0,-12 17-8 16,12-17 2-16,-9 28-2 0,2-5 9 0,-1 5-1 16,1 5 8-16,-3 5-7 0,3 2 5 0,-2-1-13 15,2 2 5-15,1-1-12 0,1-3 7 0,1-2 6 16,4-6-28-16,1-1 13 0,2-9-45 0,5 2-10 15,-8-21-24-15,20 28-36 0,-20-28-37 16,22 14-50-16,-22-14-24 0,22-6-115 0,0 10-27 16,-18-24 294-16</inkml:trace>
  <inkml:trace contextRef="#ctx0" brushRef="#br0" timeOffset="78125.1327">3261 8815 1102 0,'20'13'229'16,"-20"-13"-123"-16,0 0-33 0,0 0-14 0,0 0-12 15,0 0-12-15,0 0-11 0,0 0-6 0,0 0-2 16,0 0-5-16,0 0-1 0,-9 25 0 0,9-25 1 16,-2 18 0-16,2-18 3 0,-3 26-5 0,3-26-18 15,-4 31 31-15,0-14-30 0,2-1 29 0,2-16-10 16,-5 31-8-16,5-31 2 0,-3 24-6 0,3-24 1 16,0 0-1-16,4 20 2 0,-4-20-3 15,0 0 0-15,0 0-1 0,22 4 1 0,-22-4 2 16,22-13-1-16,-22 13 3 0,26-29-4 0,-11 9 4 15,0-3-3-15,0 2-9 0,0 0 28 16,-3 1-27-16,0 3 28 0,-2 0-15 0,-10 17-1 16,18-27 4-16,-18 27-3 0,12-17 3 0,-12 17-4 0,0 0 1 15,0 0-1-15,0 0-1 0,0 0-1 16,0 0 0-16,0 0-1 0,0 0-1 16,10 22 3-16,-9-5-5 0,1 1 5 0,-2 4 6 15,1-1-32-15,0 1 21 0,0-1-36 0,4-2 2 16,-5-19-14-16,15 32-24 0,-15-32-22 0,24 23-49 15,-24-23-62-15,29 9-124 0,-9-3-152 0,-20-6 96 16,35 2 388-16</inkml:trace>
  <inkml:trace contextRef="#ctx0" brushRef="#br0" timeOffset="78768.865">3675 8814 1039 0,'-10'26'275'15,"10"-26"-212"-15,0 0-15 0,-12 17-4 0,12-17-3 16,0 0-10-16,5 21-7 0,-5-21-6 16,0 0-1-16,17 7 0 0,-17-7 0 0,21-2 0 15,-21 2-3-15,23-6 1 0,-23 6-3 0,20-14 0 16,-20 14-1-16,21-14 0 0,-21 14-3 16,19-16 1-16,-19 16-4 0,0 0 0 0,20-22-2 0,-20 22-1 15,0 0 0-15,7-18 1 0,-7 18-1 16,0 0 0-16,0 0 0 0,-5-20 0 15,5 20-2-15,0 0 2 0,-13-17-2 0,13 17 2 16,0 0-2-16,-21-10 1 0,21 10-2 0,-20 0 0 16,20 0 3-16,-25 11-2 0,25-11 2 0,-28 21 3 15,28-21 3-15,-26 30 3 0,13-13 5 0,2 0-5 16,3 1 1-16,2 0-8 0,0-1-16 0,6-17 26 16,-1 30-29-16,1-30 28 0,9 26-13 0,-9-26-2 15,21 15 1-15,-21-15-1 0,36 4 1 16,-14-7 2-16,4-4-1 0,3-4 1 15,1-1-2-15,3-3-11 0,-1-2 27 0,0 0-27 16,-4 0 28-16,-2 1-14 0,-1 0-3 0,0 2 3 16,-2 0-2-16,-1 2 1 0,-22 12-3 0,27-15 3 15,-27 15 0-15,0 0 3 0,0 0 0 0,0 0-2 16,0 0-1-16,0 0-3 0,-5 17 2 0,5-17-2 16,-13 29 4-16,3-10-4 0,1 2 4 15,0 2 9-15,-1-1-27 0,3 0 28 0,1-2-28 16,1-3 14-16,5-17 4 0,-5 25-4 0,5-25 2 15,0 0-1-15,2 20 1 0,-2-20-1 0,0 0 0 16,0 0 1-16,0 0 3 0,0 0 4 0,19-25 0 16,-19 25 5-16,10-33-2 0,-3 14-9 15,-3-1 27-15,1-1-24 0,-1 2 23 16,0-1-13-16,-2 3-6 0,-2 17 0 0,5-30-5 16,-5 30 1-16,2-18-4 0,-2 18 2 0,0 0-2 15,0 0-1-15,0 0 0 0,0 0-3 0,0 0 0 16,0 0-8-16,0 0-5 0,21 11-15 0,-21-11-8 15,22 6-14-15,-22-6-11 0,29-3-24 0,-29 3-34 16,44-12-73-16,-30-13-110 0,14 4-208 0,8 6 24 16,-12-22 455-16</inkml:trace>
  <inkml:trace contextRef="#ctx0" brushRef="#br0" timeOffset="78956.4619">4412 8565 855 0,'-26'49'183'16,"17"12"-68"-16,-7-12-32 0,10 12 21 0,-6-15-32 15,7 2-46-15,-3-8 20 0,6-2-59 0,2-8 5 16,2-4 5-16,4-4-25 0,-6-22-94 0,15 29-37 16,-15-29-82-16,0 0-256 0,22 3 110 0,-22-21 362 15</inkml:trace>
  <inkml:trace contextRef="#ctx0" brushRef="#br0" timeOffset="79268.9049">4210 8653 1296 0,'-12'51'397'0,"12"-51"-387"0,0 0-6 0,0 0 5 15,19 17 6-15,-19-17 6 0,32-1 4 16,-14-5 5-16,6 1-3 0,2-3-2 0,2 0-8 15,1-1-4-15,-1 1-6 0,0 0 0 0,-1 2-3 16,-3-1-2-16,0 5 0 0,0-2-2 0,-4 3 1 16,-3 1-1-16,-17 0 1 0,21 5 0 15,-21-5 2-15,7 17 2 0,-7-17 0 0,1 28-1 16,-2-10 2-16,-1 1-8 0,-2 4 6 0,-2 1-6 16,0 3 4-16,0 1-3 0,-1-2 3 15,1 1 7-15,-2-2-24 0,2 0 23 0,0-4-27 16,5 0-10-16,-2-4 4 0,3-17-13 0,-1 23-18 15,1-23-28-15,0 0-54 0,18 11-82 0,-22-31-103 16,11 4-212-16,-7 16 75 0,21-50 446 0</inkml:trace>
  <inkml:trace contextRef="#ctx0" brushRef="#br0" timeOffset="79409.4906">4591 8401 1478 0,'-27'10'226'16,"27"-10"-194"-16,-24 7-7 0,24-7-8 0,0 0-6 15,0 0-14-15,-19 15-11 0,19-15-16 0,0 0-31 16,9 19-58-16,-9-19-98 0,0 0-153 0,30 17-156 16,-30-17 78-16,42 17 448 0</inkml:trace>
  <inkml:trace contextRef="#ctx0" brushRef="#br0" timeOffset="79815.7617">5204 8684 943 0,'-22'7'194'0,"-6"-17"-57"0,28 10-25 0,-40-3-32 16,21 5-21-16,-4-6-4 0,6 9 2 0,-5-5-1 15,22 0-6-15,-30 11-12 0,30-11-6 0,-24 15-10 16,24-15-1-16,-24 26-5 0,15-9 1 15,-1 2-3-15,1 4 2 0,2 0-2 0,2 1 3 16,2-1-6-16,1-2-13 0,4-4 6 0,-2-17-15 16,11 24 23-16,-11-24-12 0,23 13 13 0,-23-13-12 15,31 0-12-15,-12-5 12 0,-1-3-11 16,0-4 25-16,0-3-12 0,2-2 11 0,-2-2-12 16,3-2-1-16,-4 1 4 0,-3-1-3 0,0 1 5 15,-3 0-3-15,-2 4 2 0,-9 16-3 16,15-28 2-16,-15 28-4 0,0 0 2 0,7-21-2 15,-7 21 1-15,0 0 0 0,0 0-1 0,0 0 0 16,0 0-3-16,-5 26 0 0,3-8-5 0,-3 5-1 16,3 3-12-16,-3 1-8 0,2 2-23 0,-2-7-18 15,14 8-53-15,-9-30-101 0,18 39-130 0,-18-39-221 16,26 21 50-16,2-1 472 0</inkml:trace>
  <inkml:trace contextRef="#ctx0" brushRef="#br0" timeOffset="80065.8337">5713 8717 1487 0,'-18'3'77'16,"18"-3"-35"-16,0 0-5 0,0 0-13 0,0 0-7 15,17-6-3-15,-17 6-6 0,23-11-5 16,-23 11-2-16,32-15-2 0,-15 8-3 0,0 0-8 16,0 2-8-16,-17 5-16 0,29-6-8 15,-29 6-11-15,27 1-20 0,-27-1-39 0,24 5-62 16,-24-5-85-16,0 0-208 0,17 6 40 0,-17-6 416 16</inkml:trace>
  <inkml:trace contextRef="#ctx0" brushRef="#br0" timeOffset="80206.3721">5675 8891 1378 0,'-11'27'300'0,"11"-27"-195"0,-20 11-70 16,20-11 8-16,0 0-29 0,0 0-11 15,0 0-5-15,0 0-14 0,23-6 15 0,-4-2-23 16,6-4 14-16,6 4-52 0,-3-11-29 0,17 15-102 16,-18-24-154-16,16 11-195 0,3 4 16 0,-6-14 463 15</inkml:trace>
  <inkml:trace contextRef="#ctx0" brushRef="#br0" timeOffset="90475.1791">815 9790 1162 0,'0'0'51'0,"3"18"-47"16,-3-18-3-16,-12 31-3 0,6-10 6 0,-1 3-4 15,-2 5 9-15,-2 6 3 0,-1 6 19 0,-4-1 2 16,4 7 19-16,-5-3 10 0,4 6-26 0,-7-7 28 16,6 7-31-16,-6-9 2 0,8 1 8 0,-5-7-16 15,7-2 6-15,-1-10-14 0,5-6-3 16,6-17-13-16,0 0-5 0,0 0-2 0,0 0-1 15,0 0 3-15,0 0 2 0,0 0 4 0,25-29-2 16,-13 7 3-16,1-7-5 0,3-7 6 0,1-5-9 16,2-5-10-16,1 0 28 0,0-4-21 0,1 4 27 15,-1-2-2-15,0 4-11 0,-1 2 7 16,0 3-10-16,-2 5 5 0,-1 4-8 0,-2 2 4 16,-1 5-7-16,-1 4 5 0,-12 19-5 15,17-24 3-15,-17 24-3 0,0 0 1 0,0 0 0 16,18-4 0-16,-18 4 1 0,10 18 0 0,-2-1 2 15,2 6-2-15,0 6 4 0,1 6-6 0,1 6 8 16,-2 8-9-16,2 0 9 0,-4 2-10 0,2 0-3 16,-3-1 20-16,1-1-21 0,-4-2 22 0,4-1-9 15,-1-3-10-15,-1-6 3 0,1-2-11 0,-1-5-5 16,2-2-21-16,-6-11-24 0,10 6-28 16,-12-23-18-16,17 25-74 0,-17-25-114 0,0 0-210 15,0 0 14-15,0 0 446 0</inkml:trace>
  <inkml:trace contextRef="#ctx0" brushRef="#br0" timeOffset="90912.7098">830 10321 1660 0,'0'0'32'0,"0"0"-31"0,0 0-5 15,17-6 10-15,-17 6 11 0,28-10 5 0,-28 10 4 16,34-17-7-16,-14 7-2 0,3 0-8 0,0-3-1 15,3 0-4-15,-2 0 2 0,1 0-2 0,-3 0-17 16,3 1 28-16,-5 1-30 16,1 2 31-16,-4 2-10 0,0 1-1 0,-17 6 0 15,22-8-3-15,-22 8 0 0,0 0-2 0,17 1 0 16,-17-1 1-16,0 0 0 0,0 0 2 0,9 17-2 16,-9-17-9-16,2 21 27 0,-2-21-27 0,-1 27 27 15,1-27-15-15,-5 27-4 0,5-27 3 0,-6 26-3 16,6-26 1-16,-6 20-1 0,6-20 1 0,0 0-2 15,-5 17 1-15,5-17 0 0,0 0-2 16,0 0-1-16,0 0 0 0,0 0-1 0,0 0 3 16,0 0 2-16,24-25 1 0,-12 8 1 0,3-4-4 15,3-4-14-15,0-2 23 0,3 1-24 16,0-1 25-16,-2 3-7 0,-1 2-3 0,1 3 3 16,-19 19-3-16,30-26 2 0,-30 26-2 0,18-10 1 15,-18 10-3-15,0 0 1 0,19 7 0 16,-19-7 0-16,11 20 3 0,-7-3-8 0,-1 4-1 15,0 4-12-15,-3 1-14 0,3 1 16 0,-4-5-39 16,7 5 3-16,-6-27-45 0,14 41-55 0,-14-41-42 16,28 24-80-16,-28-24-107 0,34 3-53 0,2 7 321 15</inkml:trace>
  <inkml:trace contextRef="#ctx0" brushRef="#br0" timeOffset="91399.5776">1890 10043 1236 0,'-30'3'102'0,"7"-6"-37"0,23 3 0 16,-39 2-2-16,39-2-6 0,-36 11-15 0,36-11-9 15,-35 18-5-15,18-5-2 0,17-13-4 0,-30 31-3 16,17-14-8-16,3 1-9 0,2-1 26 16,3 0-28-16,5-17 29 0,1 27-18 0,-1-27-4 15,12 22 0-15,-12-22-3 0,25 12 1 0,-25-12-2 16,34 3 0-16,-15-6 0 0,4-2 0 0,0-3 0 15,0-2-3-15,-1-1 2 0,-1 0-3 0,-4 2-16 16,-17 9 16-16,29-17-15 0,-29 17 28 16,20-12-10-16,-20 12 10 0,0 0-12 0,0 0-1 15,16-18 3-15,-16 18-1 0,0 0 0 16,0 0 0-16,0 0-1 0,-2-19-2 0,2 19 2 16,0 0-1-16,0 0-1 0,0 0-1 0,0 0-4 15,0 0 1-15,-20 32-5 0,14-10-6 0,-3 7 26 16,1 6-27-16,-5 7 26 0,0 0-11 0,0 4-6 15,-2 4 12-15,0 0-8 0,1-1 10 0,-1-2-9 16,3-4 12-16,1-7-5 0,4-5 8 16,1-6-5-16,2-7 2 0,4-18-6 0,-1 23 4 15,1-23 1-15,0 0 4 0,0 0 2 0,0 0-3 16,0 0-4-16,0 0-4 0,0 0 1 0,5-21-2 16,-2 4 4-16,2-5-4 0,0-4 2 0,2-4-5 15,3-3 3-15,1 1-9 0,1 0 5 0,0-2-10 16,2 3 5-16,0-3-7 0,2 5 1 15,0-3-11-15,3 6-4 0,-2-6-31 0,9 8-26 16,-11-14-60-16,19 24-111 0,-22-11-302 0,6-2 40 16,6 12 346-16</inkml:trace>
  <inkml:trace contextRef="#ctx0" brushRef="#br0" timeOffset="91776.9796">2177 10090 1375 0,'0'0'79'0,"0"0"-15"0,-24 14 4 16,24-14-6-16,0 0-13 0,-6 27-12 0,6-27-9 15,-4 23-17-15,4-23 26 0,-5 34-30 0,2-16 25 16,2 4-11-16,-1-3-6 0,2-1 2 0,0-18-10 16,1 24-1-16,-1-24-6 0,6 17 1 15,-6-17-1-15,0 0 1 0,0 0-1 0,23 11 1 16,-23-11 1-16,19-11 0 0,-19 11 3 0,28-26-3 15,-11 5 1-15,-1-2-3 0,0-1-14 0,1-3 23 16,-1 4-23-16,0 0 24 0,-3 2-7 0,-2 2-4 16,-11 19 3-16,15-29-3 0,-15 29 3 0,0 0-2 15,9-18 3-15,-9 18-1 16,0 0 1-16,0 0 0 0,0 0-4 0,0 0 0 16,-3 18-2-16,3-18 1 0,-6 31-2 0,2-11 4 15,0 1-4-15,2 1-7 0,2-2 21 0,0-2-29 16,0-18 15-16,6 27-24 0,-6-27-7 0,0 0-11 15,28 16-8-15,-28-16-16 0,32-13-17 0,-19-9-25 16,19 8-75-16,-17-24-85 0,17-2-231 0,3 8 31 16,-12-17 439-16</inkml:trace>
  <inkml:trace contextRef="#ctx0" brushRef="#br0" timeOffset="91948.8818">2760 9598 1422 0,'0'27'154'0,"-17"-4"-88"0,6 11-5 15,-4 1-24-15,1 6-1 0,-2 1-16 0,2 2 1 16,-3 1-12-16,1 0 6 0,1 0-11 16,3-4 4-16,1-4-11 0,4-1 7 0,3-3-12 15,1-5-14-15,6-3 10 0,-1-7-54 0,10 8-12 16,-12-26-92-16,28 36-125 0,-28-36 4 0,23 15-235 16,0 4 141-16,-23-19 385 0</inkml:trace>
  <inkml:trace contextRef="#ctx0" brushRef="#br0" timeOffset="92612.5318">2970 9986 1131 0,'0'0'86'0,"-26"-1"-29"16,26 1 2-16,-28 2 0 0,28-2-13 0,-23 6-9 15,23-6 1-15,-20 10-6 0,20-10 1 16,0 0-6-16,-21 24-3 0,21-24-3 15,-15 24 3-15,15-24 1 0,-15 33 4 0,7-15-3 16,2 2 1-16,0 1-10 0,1-2-16 0,2-2 23 16,3-17-32-16,-1 27 25 0,1-27-16 0,7 17-4 15,-7-17 3-15,0 0-1 0,21 8 1 0,-21-8 0 16,20-6 0-16,-20 6 1 0,26-19-2 0,-11 2-16 16,3-4 30-16,2-4-28 0,0-2 24 15,1 0-8-15,-2-2-9 0,-2 3 6 0,-2 2-3 16,-3 3 7-16,-12 21-3 0,17-27 4 0,-17 27-3 15,0 0 3-15,8-19 0 0,-8 19 1 0,0 0 2 16,0 0-4-16,0 0-1 0,0 0-4 0,-20 21 2 16,20-21-3-16,-13 29 4 0,7-8-3 0,1-1 4 15,1 2-4-15,2-3 4 0,0-1-4 0,4-1 3 16,-2-17-3-16,7 25 1 0,-7-25-2 16,0 0 1-16,23 19 0 0,-23-19 1 15,20 5 0-15,-20-5-9 0,25 1 0 0,-25-1 2 16,23-1 0-16,-23 1 10 0,17-4 1 0,-17 4-2 15,0 0 3-15,17-8 1 0,-17 8 3 0,0 0 1 16,0 0 1-16,0 0-2 0,0 0 0 0,0 0-3 16,14-20 1-16,-14 20-5 0,0 0 2 15,0 0-2-15,1-17 0 0,-1 17 0 0,0 0 0 16,0 0-2-16,0 0-3 0,0 0-6 0,0 0-2 16,0 0-1-16,2 26-5 0,-2-26 4 0,1 30 14 15,-3-12-30-15,1 0 35 0,-3 2-25 0,7-1-19 16,-3-19 12-16,-3 27 4 0,3-27 4 0,0 0 40 15,0 0 1-15,0 0 0 0,0 0 10 16,0 0 5-16,0 0 2 0,4-17-3 16,-4 17-7-16,3-29-4 0,0 12-6 0,-3-1-15 15,0 18 25-15,4-33-29 0,-4 33 23 0,3-32-13 16,-3 32-7-16,5-26 0 0,-5 26-2 0,5-20 0 16,-5 20-1-16,0 0 1 0,10-21-5 0,-10 21-6 15,0 0-11-15,18-17-17 0,-18 17-36 0,27-12-67 16,-24-14-113-16,20 13-327 0,2-2 18 0,2-11 351 15</inkml:trace>
  <inkml:trace contextRef="#ctx0" brushRef="#br0" timeOffset="95886.5938">6656 8395 1191 0,'1'-29'67'0,"-1"29"-30"0,12-27 0 0,-12 27 14 16,18-31-13-16,-18 31 10 0,15-25-42 0,-15 25 17 15,0 0-11-15,0 0 21 0,0 0 0 16,0 0-6-16,0 0 11 0,2 28-34 0,-8-4 30 16,3 10-26-16,-5 0 11 0,3 7 9 0,-2 0-8 15,1 7 10-15,0-1-14 0,2 2 9 0,-1-4-18 16,3-4 2-16,1-1-10 0,1-3 5 0,1 2-8 16,1-2 8-16,2 0 8 0,-2-2-26 15,2-3 27-15,-1 0-30 0,0-3 1 16,0-5-8-16,1 1-29 0,-2-8-20 0,9 6-37 15,-11-23-51-15,15 24-96 0,-15-24-253 0,0 0 25 16,19 9 337-16</inkml:trace>
  <inkml:trace contextRef="#ctx0" brushRef="#br0" timeOffset="96140.472">6508 8418 1368 0,'-17'-8'304'0,"17"8"-265"0,0 0-24 15,0 0-12-15,0 0 6 0,0 0 12 16,0 0 11-16,22-10 2 0,-3 3-2 16,5 0-10-16,4-5-4 0,6 0-7 0,2-3-5 15,6-1-6-15,0-2-13 0,4 0 25 0,-1 2-34 16,-2 1 17-16,1 6-26 0,-6-1-11 0,2 9-22 15,-12-5-19-15,8 16-44 0,-36-10-89 0,45 6-208 16,-25 8-106-16,-20-14 162 0</inkml:trace>
  <inkml:trace contextRef="#ctx0" brushRef="#br0" timeOffset="96344.9809">6480 9159 1793 0,'0'0'22'0,"0"0"-22"16,0 0-6-16,33-19 9 0,-8 9-3 15,3-4 4-15,2 0-4 0,3-1 2 0,1 2-2 16,1-2-4-16,-1 0-19 0,4 3-18 0,-6-8-30 16,8 12-31-16,-12-18-40 0,18 24-100 0,-22-13-173 15,8 1-84-15,5 13 221 0</inkml:trace>
  <inkml:trace contextRef="#ctx0" brushRef="#br0" timeOffset="96588.7953">7384 8744 1563 0,'0'0'89'0,"0"0"-36"16,-19-15-12-16,19 15-3 0,0 0-13 15,-17 6-13-15,17-6-5 0,-24 18-7 0,11-1-2 16,0 1 3-16,1 7-3 0,-1 1 4 0,1 5-7 16,2 2-8-16,2 1 26 0,-1 1-34 0,6-1 20 15,-1-5-15-15,8 0-34 0,-3-12-22 0,15 6-51 16,-16-23-47-16,35 16-59 0,-35-16-213 0,37-6-29 16,0 0 245-16</inkml:trace>
  <inkml:trace contextRef="#ctx0" brushRef="#br0" timeOffset="96730.5692">7630 8439 1402 0,'-27'8'308'0,"-1"-8"-295"16,2 0-15-16,7 2-16 0,-2-7-23 16,21 5-89-16,-41-1-205 0,23 4-228 0,-1 3 33 15,-6-11 427-15</inkml:trace>
  <inkml:trace contextRef="#ctx0" brushRef="#br0" timeOffset="98395.0869">3795 10035 860 0,'0'0'265'16,"0"0"-199"-16,0 0-10 0,-14-20-9 16,14 20-1-16,0 0-2 0,0 0-9 0,0 0-5 15,0 0-5-15,0 0-7 0,0 0-6 0,0 0-8 16,0 0-2-16,0 0-1 0,-12 23 7 0,12-23 1 15,-5 20 5-15,5-20-2 0,-6 22 1 0,6-22-5 16,-7 30 2-16,7-30-4 0,-6 35 4 0,3-18 16 16,0 4-31-16,0-2 33 0,-1 2-32 15,0-2 11-15,4-19 3 0,-3 28-8 16,3-28 2-16,0 0-6 0,0 0 0 0,0 0 0 16,0 0-1-16,0 0 4 0,19-10-2 0,-8-9 4 15,1-5 11-15,3-6-30 0,1-3 28 0,1-2-28 16,0 1 12-16,-1 1 8 0,-2 4-6 0,0 4 6 15,-5 4-5-15,0 3 4 0,-9 18-4 0,13-25 4 16,-13 25-2-16,0 0 0 0,11-17 1 16,-11 17 4-16,0 0 3 0,0 0 4 0,0 0 1 15,0 0-4-15,-1 19-3 0,1-19-1 0,-7 30 5 16,2-13 0-16,1 3 7 0,-1-1-5 0,3 0 3 16,2-19-7-16,-1 31-2 0,1-31-6 0,8 21 0 15,-8-21-2-15,17 11 2 0,-17-11-1 16,27-3 1-16,-9-5 1 0,2-2-2 0,1-5 3 15,3-3-4-15,0-1 4 0,0-2-4 16,1 0 4-16,-4 3-5 0,0 0 4 0,-1 4-1 16,-3 2 2-16,-17 12 0 0,24-16 0 0,-24 16-4 15,0 0 2-15,0 0-1 0,0 0 0 0,0 0 2 16,7 31-3-16,-12-8 3 0,-4 5-8 0,-2 5 4 16,-3 1-5-16,-2 1 5 0,3 0-8 0,0-4-9 15,2-1 19-15,1-5-35 0,6-2 11 16,4-23-31-16,2 32-22 0,-2-32-12 15,13 21-16-15,-13-21-15 0,23 9-14 0,-23-9-20 0,33-7-45 16,-16 0-86-16,-4-15-105 0,21 19 262 16</inkml:trace>
  <inkml:trace contextRef="#ctx0" brushRef="#br0" timeOffset="99207.5863">4441 9993 971 0,'0'0'124'0,"-26"-16"-35"16,26 16 0-16,-20 3-7 0,20-3-14 0,-21 12-18 15,21-12-6-15,-22 20-3 0,22-20-1 0,-24 31-5 16,14-12-2-16,-3 0-9 0,3 4 2 0,2 0-7 16,1 3-12-16,1-2 29 0,5 1-31 0,0-4 26 15,3-2-16-15,2-2-8 0,-4-17 3 16,17 27-8-16,-17-27 2 0,27 20 2 16,-27-20 0-16,31 9 1 0,-14-10-1 0,1-4-5 15,1-3-2-15,3-6 2 0,0-3-4 0,2-5 6 16,-1-4-7-16,2-1-11 0,-5-2 25 0,0-1-27 15,-5 1 25-15,-2 0-8 0,-2 2-6 0,-3 2 7 16,-2 3-5-16,-5 1 4 0,-2 3-3 0,1 18 2 16,-11-31-2-16,11 31 0 0,-19-24-2 15,19 24 3-15,-25-14 0 0,25 14 1 0,-26-2 1 16,26 2 0-16,-25 6 1 0,25-6-1 0,-20 16 2 16,20-16-1-16,-15 19 2 0,15-19-3 0,0 0 2 15,-2 23-3-15,2-23 3 0,0 0-3 16,23 17 2-16,-23-17-1 0,29 4 1 0,-11-6 1 15,2 0 0-15,-1-2 3 0,2 1 0 0,-2-3 3 16,3 1 0-16,-2-1-2 0,-1 0-2 16,-2 2-2-16,-17 4-1 0,28-4 0 0,-28 4 0 15,17 2 1-15,-17-2-1 0,0 0 1 0,0 0 1 16,17 13-2-16,-17-13 1 0,0 0-1 0,0 23 1 16,0-23-2-16,-7 26 1 0,1-7-2 0,-2 0 3 15,0 2-4-15,-1 0 5 0,1-1-4 0,1-2 3 16,2 0-3-16,5-18 2 0,-6 24-2 0,6-24-11 15,0 0 10-15,3 18-11 16,-3-18 10-16,0 0 2 0,0 0-1 0,17-1 14 16,-17 1-11-16,22-20 11 0,-8 1-10 0,0-1-3 15,2-4 3-15,1-2-3 0,0 2 6 0,1 0-6 16,-2 3 7-16,-1 2-7 0,-15 19 3 0,24-30-2 16,-24 30 1-16,18-20-2 0,-18 20 3 0,0 0 0 15,0 0 4-15,0 0 4 0,0 0 0 16,0 0-1-16,0 0-4 0,0 0-3 0,-5 23-2 15,5-23 1-15,-12 26-1 0,12-26 2 0,-8 24-3 16,8-24 1-16,-3 19-2 0,3-19 1 0,0 0 0 16,6 18-1-16,-6-18 1 0,0 0 0 0,17 4 0 15,-17-4 2-15,21-8 0 0,-21 8 1 16,30-20 3-16,-30 20 0 0,34-25 3 0,-16 14-2 16,-18 11 3-16,30-18-3 0,-30 18 1 15,23-11-4-15,-23 11 0 0,0 0 0 0,0 0 1 16,17-1 0-16,-17 1 1 0,0 0-1 0,0 0 0 15,0 18 0-15,0-18-3 0,-4 23 3 0,4-23-5 16,-7 29 3-16,3-12-5 0,4-17 2 0,-6 31-7 16,6-31-2-16,-2 29-10 0,2-29-3 0,2 24-14 15,-2-24-3-15,10 20-17 0,-10-20-17 0,17 13-33 16,-17-13-47-16,26 10-72 0,-26-10-218 16,0 0-47-16,30-6 149 0</inkml:trace>
  <inkml:trace contextRef="#ctx0" brushRef="#br0" timeOffset="99926.3422">5208 10103 1283 0,'0'0'87'0,"0"0"-45"0,0 0 3 0,0 0 6 15,0 0 9-15,9-17-7 0,-9 17-6 0,0 0-8 16,18-24-6-16,-18 24-10 0,20-17-3 0,-20 17-7 15,23-21 1-15,-23 21-6 0,22-21-2 0,-22 21-4 16,19-18 1-16,-19 18-3 16,0 0 2-16,21-23-1 0,-21 23 0 0,0 0 2 15,0 0 5-15,6-21-1 0,-6 21 5 0,0 0-2 16,0 0-2-16,-12-17-2 0,12 17-2 0,0 0-1 16,-22-7-1-16,22 7 0 0,-20 0-1 0,20 0-1 15,-19 6-1-15,19-6 0 0,-23 16 0 0,23-16 2 16,-22 25-2-16,11-8 4 0,0 2 0 0,1 2 5 15,-1 1-2-15,4-1 6 0,0 0-7 16,3-3 2-16,3-1-7 0,1-17 1 0,6 28-3 16,-6-28 2-16,16 17-2 0,-16-17-10 0,24 7 12 15,-7-5-12-15,3-4 13 0,1 0 11 16,5-6-22-16,3-1 12 0,0-2-11 0,4-3 1 16,-4 0 11-16,1 1-3 0,-4-2 3 0,0 1-5 15,-2 0-2-15,-3 0-5 0,-2 3 3 16,-19 11-1-16,26-19 6 0,-26 19 0 0,0 0 1 15,12-17 3-15,-12 17 1 0,0 0 0 0,0 0 3 16,0 0-3-16,0 0 0 0,-17-12-1 0,17 12-1 16,0 0-1-16,0 0-3 0,0 0 2 0,0 0-2 15,-18 18 0-15,18-18 0 0,-5 21 2 0,5-21-2 16,-5 28 3-16,5-28-4 0,-6 32 5 0,6-32-4 16,-5 31 4-16,5-31-3 0,-1 26 0 15,1-26 0-15,0 0 0 0,0 0 0 16,10 17 2-16,-10-17-2 0,0 0 3 0,0 0-1 15,0 0 2-15,0 0 4 0,20-22-2 0,-20 22 4 16,14-29-5-16,-6 12 5 0,1-3-4 0,0 2 6 16,0-1-4-16,1 1 2 0,-1 0-6 0,-9 18 0 15,20-29-4-15,-20 29 2 0,16-17-1 0,-16 17 0 16,0 0-1-16,0 0 0 0,0 0 1 16,0 0 0-16,0 0 2 0,11 18-2 0,-11-18 1 15,-5 31-2-15,1-13 3 0,0 1-2 0,4-19 1 16,-4 29-1-16,4-29-1 0,0 19-2 0,0-19-2 15,0 0-7-15,0 0-1 0,0 0-4 0,0 0-2 16,24 8-5-16,-24-8-8 0,22-19-12 16,-11-2-29-16,12 7-41 0,-13-20-79 15,22 18-134-15,-9-9-216 0,-4-6 57 0,11 11 418 16</inkml:trace>
  <inkml:trace contextRef="#ctx0" brushRef="#br0" timeOffset="100176.3337">5987 9497 829 0,'2'-23'127'0,"-2"23"-4"0,5-18-4 0,-5 18-9 15,0 0-8-15,0 0-8 0,9-20-9 0,-9 20-12 16,0 0-15-16,0 0-17 0,0 0-16 0,0 0-11 15,0 0-7-15,0 0-7 0,0 0-6 16,0 0-11-16,0 0-23 0,0 0-20 0,0 0-27 16,-17 7-15-16,17-7-22 0,0 0-20 0,8 19-28 15,-8-19-53-15,0 0-60 0,0 0-103 0,0 0 232 16</inkml:trace>
  <inkml:trace contextRef="#ctx0" brushRef="#br0" timeOffset="100363.8327">5995 9466 822 0,'0'0'213'0,"0"0"-34"0,0 0-42 16,0 0-26-16,0 0-28 0,0 0-19 0,0 0-15 15,0 0-12-15,0 0-14 0,0 0-9 0,0 0-9 16,-6 23-2-16,6-6-4 0,-1 2-14 0,1 3 30 16,-1 4-28-16,0 6 28 0,-2 5-11 0,-1 4-6 15,0 2 10-15,-1-1-6 0,-1 0 8 0,1 1-30 16,1-2 17-16,0-4-11 0,1-2 7 0,-1-3 8 16,1-7-12-16,3 3-26 0,0-28-26 15,7 36-59-15,-7-36-68 0,0 0-116 0,20 20-214 16,-20-20 80-16,0 0 410 0</inkml:trace>
  <inkml:trace contextRef="#ctx0" brushRef="#br0" timeOffset="100557.099">5896 9772 1407 0,'-7'18'309'16,"7"-18"-219"-16,-18 11-32 0,18-11-20 15,0 0-16-15,0 0-13 0,0 0-7 0,-6 17-4 16,6-17 2-16,0 0-2 0,17 5 1 0,-17-5 0 15,22-3-6-15,-22 3-11 0,28-8-7 0,-9 3-10 16,1-7-14-16,7 6-19 0,-7-12-30 0,16 16-42 16,-19-19-69-16,18 14-223 0,-8 5-64 15,-27 2 145-15</inkml:trace>
  <inkml:trace contextRef="#ctx0" brushRef="#br0" timeOffset="100972.9033">6100 9807 1182 0,'20'6'232'0,"-20"-6"-123"0,0 0-35 16,0 0-21-16,0 0-15 0,-18 17-14 0,18-17 0 15,-8 25-5-15,4-8 3 0,-1 0-5 16,3 4 2-16,-1-2-4 0,3-1 3 0,0-1-8 16,0-17 0-16,8 27-8 0,-8-27 1 0,13 21-4 15,-13-21 3-15,22 11 5 0,-22-11-1 0,29 4 6 16,-29-4-1-16,33-7 1 0,-14-3-1 0,1-2-1 16,1-3-4-16,-1-2 0 0,0 0-5 0,-1-2 3 15,-1 0-4-15,-2-1 3 0,-2 4-2 16,-14 16 2-16,18-30-2 0,-18 30 3 15,8-21 0-15,-8 21 4 0,2-17-1 0,-2 17 1 16,0 0-2-16,0 0-3 0,0 0-1 0,0 0-1 16,-17-14 0-16,17 14-3 0,0 0 1 0,-9 17-1 15,9-17 1-15,-7 28 0 0,2-8 2 0,1 1-8 16,-1 1 1-16,3 0-11 0,-2-3-5 0,4 1-13 16,0-20-11-16,4 31-39 0,-4-31-38 15,12 27-78-15,-12-27-73 0,0 0-257 0,26 12 26 16,-26-12 354-16</inkml:trace>
  <inkml:trace contextRef="#ctx0" brushRef="#br0" timeOffset="101505.4716">6598 9829 1147 0,'0'0'305'0,"-17"10"-205"0,17-10-26 16,0 0-12-16,0 0-17 0,0 0-13 0,-18 17-6 15,18-17-7-15,0 0-1 0,-13 19-7 0,13-19-2 16,-9 21-4-16,9-21 1 0,-11 28-3 0,11-28 0 16,-12 34-3-16,6-13 4 0,-1 1-3 15,1 1 9-15,1 0-5 0,0-3 4 0,5-20-6 16,-4 26-2-16,4-26-3 0,0 0 1 0,0 0-2 16,0 0 2-16,21 8 0 0,-21-8-1 0,15-18 3 15,-15 18-3-15,18-36 4 0,-8 16-3 0,1-2 4 16,-3 0-5-16,1 3 6 0,-1 2 0 0,-2 0 7 15,-6 17-2-15,12-30 2 0,-12 30-6 0,10-25-1 16,-10 25-2-16,0 0 0 16,9-21 0-16,-9 21 0 0,0 0 1 0,0 0 0 15,0 0 1-15,0 0-3 0,0 0 2 0,0 18-3 16,0-18 3-16,-3 28-4 0,3-28 4 0,-4 29-4 16,4-29 1-16,-2 22-1 0,2-22 0 0,0 0-1 15,0 0 0-15,0 0-1 0,0 0 1 0,19 12 2 16,-19-12 0-16,0 0 2 0,26-24-2 15,-26 24 6-15,21-29-1 0,-10 12 7 0,3-1 2 16,-14 18 4-16,27-31-3 0,-27 31 1 0,19-21-9 16,-19 21-7-16,0 0 0 0,15-19 0 0,-15 19 0 15,0 0 0-15,0 0 0 0,0 0 0 16,0 0 0-16,0 0 0 0,-1 26 0 0,-4-8-6 16,-1 2-10-16,0 6-6 0,0-1 3 0,2 2-14 15,-1-2 1-15,4 3-17 0,-3-6-6 16,10 14-106-16,-6-36-110 0,10 38 19 0,-11-20-297 15,1-18 103-15,34 22 311 0</inkml:trace>
  <inkml:trace contextRef="#ctx0" brushRef="#br0" timeOffset="101756.7793">7092 9850 1079 0,'0'0'380'0,"0"0"-282"0,0 0-45 15,0 0-6-15,-1-18-11 16,1 18-6-16,0 0-9 0,17-9-9 0,-17 9-5 16,21-11-4-16,-21 11-3 0,25-9-2 0,-25 9-3 15,29-8-14-15,-29 8-18 0,28-8-19 0,-9 12-20 16,-19-4-27-16,32 0-55 0,-32 0-96 0,17-16-248 15,4 21 43-15,-21-5 365 0</inkml:trace>
  <inkml:trace contextRef="#ctx0" brushRef="#br0" timeOffset="101917.8243">7014 10024 1739 0,'0'0'88'0,"-1"20"-86"0,1-20-4 15,0 0 0-15,24 3 1 0,-24-3 2 16,32-8-2-16,-10-2 2 0,5-3-6 0,7-2-22 16,-3-6-45-16,18 12-89 0,-20-25-156 0,15 15-249 15,3 2 30-15,-8-11 396 0</inkml:trace>
  <inkml:trace contextRef="#ctx0" brushRef="#br0" timeOffset="103699.128">7914 9421 862 0,'0'0'310'0,"-5"-23"-234"16,5 23-15-16,-1-28 4 0,1 28-3 0,4-25 3 16,-4 25-8-16,0 0-7 0,0 0-5 15,10-20-8-15,-10 20-5 0,0 0-1 16,0 0 2-16,0 0-2 0,13 22-1 0,-9-4-9 16,0 7-3-16,1 5-8 0,-1 6 4 0,-3 4-10 15,0 2-9-15,-4 2 21 0,0 3-22 0,0 1 21 16,-2 3-7-16,0 0-11 0,-1-3 8 0,-1 0-9 15,0-5 7-15,-1-3-8 0,1-4 3 0,1-3-11 16,0-4 0-16,3-4-13 0,1-7-1 16,3 2-16-16,-1-20-10 0,5 23-27 0,-5-23-26 15,0 0-27-15,0 0-85 0,0 0-151 0,17-10-126 16,-20-14 136-16,3 24 359 0</inkml:trace>
  <inkml:trace contextRef="#ctx0" brushRef="#br0" timeOffset="103933.5149">7742 9420 1606 0,'-21'9'98'0,"21"-9"-34"0,-21 8-10 16,21-8-8-16,0 0-11 0,0 0-10 0,0 0-11 16,0 0-5-16,0 0 1 0,0 0 2 0,0 0 2 15,20-1 0-15,-20 1-3 0,31-8-5 0,-11 1-4 16,2-1-1-16,2-2-2 15,3 0 1-15,-1 1-2 0,2 0 0 0,-1 3-6 16,1 4-5-16,-1 2-5 0,1 3-7 0,-1 3-5 16,-1 9-15-16,-4-4-25 0,6 16-54 0,-28-27-84 15,40 44-360-15,-27-11 17 0,-6-3 196 0</inkml:trace>
  <inkml:trace contextRef="#ctx0" brushRef="#br0" timeOffset="104136.62">7762 10210 1818 0,'0'0'87'15,"0"0"-71"-15,0 0-12 0,0 0 2 0,0 0 5 16,27-11-11-16,-8 1 21 0,2-1-18 16,3-1 20-16,7-5-13 0,2 0 0 0,3-2-9 15,2-2-9-15,-2 3-10 0,1-3-16 0,2 8-17 16,-6-6-26-16,8 10-42 0,-15-12-74 0,21 24-172 15,-17-9-198-15,-2-2 61 0,5 15 423 0</inkml:trace>
  <inkml:trace contextRef="#ctx0" brushRef="#br0" timeOffset="104620.9985">8435 10064 966 0,'2'-25'340'0,"-2"25"-226"16,0 0-45-16,0 0-15 0,0 0-6 0,0 0-7 15,0 0-14-15,0 0-9 0,0 0-11 0,0 0-4 16,-19 8-4-16,19-8 1 0,-16 29-2 0,9-9 3 16,-2 3-5-16,4-1 6 0,-1-2 15 15,0-1-40-15,4 1 15 0,2-20-52 0,0 30-25 16,0-30-40-16,11 17-59 0,-11-17-85 0,0 0-214 15,29-17 74-15,-19-7 356 0</inkml:trace>
  <inkml:trace contextRef="#ctx0" brushRef="#br0" timeOffset="104777.338">8590 9864 1502 0,'-30'-8'113'15,"13"10"-46"-15,-6-4-13 0,6 2-7 0,-3 0-14 16,20 0-15-16,-29 2-12 0,29-2-5 0,-22 2-7 15,22-2-21-15,0 0-41 0,0 0-57 0,0 0-137 16,0 0-305-16,19-25 30 0,-1 20 289 0</inkml:trace>
  <inkml:trace contextRef="#ctx0" brushRef="#br0" timeOffset="105487.4235">8961 9605 1543 0,'0'0'71'0,"0"0"-50"16,0 0-6-16,0 0 6 0,0 0 1 15,0 0-3-15,0 0-10 0,0 0-5 0,-23 9-5 16,9 8 3-16,-2 5-4 0,-1 7 10 16,-4 4 2-16,2 7 15 0,-3 1-2 0,4 1 11 15,-3 1-12-15,5-1 6 0,0-7-11 0,7-2 3 16,1-7-11-16,7-3-1 0,2-6-6 0,-1-17 0 16,18 22-3-16,-18-22 1 0,33 10 0 0,-11-9 1 15,3-5 0-15,3-4 0 0,2-4 0 16,0-4-1-16,3-2 2 0,-5-4-3 0,1 1 3 15,-2 0-4-15,-4-1 4 0,-1 1-5 0,-5 2 6 16,-17 19-6-16,22-28 5 0,-22 28-2 0,0 0 2 16,0 0 0-16,8-17 2 0,-8 17-2 0,0 0-1 15,0 0-2-15,0 0-2 0,-17 9 1 0,17-9 0 16,-9 21 1-16,5-4-1 0,0 3 3 16,2 1-4-16,1 4 5 0,0-1-4 15,2-1 3-15,1-1-3 0,2-2 5 0,2-2-5 16,-6-18 3-16,17 28-2 0,-17-28 1 0,21 16 0 15,-21-16 3-15,24 7 3 0,-24-7 3 0,24-4 8 16,-24 4-2-16,21-14 4 0,-21 14-1 0,21-25-3 16,-12 8-5-16,1-4-10 0,-3-1 0 0,2-2 0 15,-3 0 0-15,0-1 0 0,0-1 0 16,-1-2 0-16,0 2 0 0,1 0 0 0,-1 0 0 16,1 3-2-16,-2-1-23 0,3 4-9 0,-1-2-14 15,-6 22-7-15,15-35-28 0,-15 35-21 0,17-25-50 16,4 31-91-16,-21-6-181 0,0 0-94 15,25-2 170-15</inkml:trace>
  <inkml:trace contextRef="#ctx0" brushRef="#br0" timeOffset="105692.4148">9596 9873 1303 0,'-22'-7'266'0,"22"7"-166"16,0 0-25-16,-8 25-11 0,8-25-23 0,-12 22-17 15,12-22-5-15,-11 33-2 0,5-15-4 16,1 3 3-16,-1-2-15 0,1 1 1 0,0 0-5 16,2-2 1-16,2-1-14 0,1-17-7 0,4 26-25 15,-4-26-29-15,13 20-60 0,-13-20-86 0,21-5-229 16,-21 5-101-16,23-17 147 0</inkml:trace>
  <inkml:trace contextRef="#ctx0" brushRef="#br0" timeOffset="105840.0271">9717 9665 1546 0,'0'0'143'0,"-20"-12"-67"16,20 12-22-16,-18-6-24 0,18 6-16 0,0 0-11 15,-17 1-6-15,17-1-14 0,0 0-19 0,0 0-33 16,0 0-47-16,29 11-113 0,-29-11-324 0,23-5 2 16,-1 8 260-16</inkml:trace>
  <inkml:trace contextRef="#ctx0" brushRef="#br0" timeOffset="105985.8773">10051 10191 2011 0,'-12'17'36'0,"12"-17"-36"0,-15 17 0 15,15-17 0-15,0 0 0 0,0 0 0 0,0 0-16 16,0 0-47-16,0 0-49 0,8-41-145 0,-8 41-367 15,17-37 12-15,-8 11 250 0</inkml:trace>
  <inkml:trace contextRef="#ctx0" brushRef="#br0" timeOffset="127673.8473">10344 653 232 0,'0'0'82'0,"-17"-17"-72"0,17 17-6 0,-2-18-6 16,2 18-1-16,0 0 0 0,7-23-3 0,-7 23-3 15,11-22-23-15,-11 22-28 0,14-23-53 0,-14 23 14 16,15-18 99-16</inkml:trace>
  <inkml:trace contextRef="#ctx0" brushRef="#br0" timeOffset="128223.5395">10430 435 127 0,'0'0'54'0,"0"0"-13"0,0 0-3 0,0 0 0 16,17 16 3-16,-17-16 1 0,0 0 7 0,0 0-5 15,0 0-3-15,16 27-13 0,-16-27-9 0,10 28-7 16,-3-7-3-16,-1 7 0 0,2 5 0 0,-1 10 3 15,0-4-15-15,1 2 2 0,-1 12 2 0,0-1-1 16,2 20 17-16,0-5 17 0,0 11 0 0,1-4 17 16,-2 10-20-16,-1-3-21 0,0 10-1 0,0-8-18 15,-2 12 13-15,0-2 9 0,-1 5-11 0,0 1 11 16,0 4 5-16,-2 1-10 0,-1 3 9 16,2 3-8-16,-3-1-3 0,2 5 29 0,-3 0 5 15,3 3 1-15,-3-3 9 0,6 8-8 0,-4-4 4 16,5 9-12-16,-2-2-1 0,2 5-13 0,-1 2-21 15,1 3 24-15,-1 6-15 0,0 2-5 0,0 3 4 16,-2 4-3-16,1 1 0 0,-3 2-2 0,-2 1-2 16,1 2 0-16,-2 3 1 0,-2 0 0 0,0 2 1 15,-2 1 1-15,0-1-3 0,0 2 1 0,-1 0 1 16,2 0-1-16,-1-5 8 0,1 6 11 0,-2-6 11 16,3 2-10-16,-5-4 19 0,6 3-8 0,-3-2-7 15,2 2-5-15,-2-4-4 0,2 3-2 0,-2-4-3 16,3 3-5-16,-3-1-2 0,-1-4-2 15,-1 1 0-15,-1-2 20 0,2 0-25 0,-4-5 1 16,-1-5 1-16,1-4-2 0,-4-5 9 0,3-2-9 16,-1-9 10-16,1-5-12 0,0-6-7 0,-1-7 25 15,4-3-9-15,-2-6-13 0,2-5 15 0,1-5-17 16,-1-3-5-16,3-5 14 0,1 1-26 0,0-7 13 16,3 1-4-16,-2-6-24 0,4 1 10 0,-3-11-46 15,8 2-48-15,-13-18-87 0,1-5-255 0,13 3 30 16,-6-37 383-16</inkml:trace>
  <inkml:trace contextRef="#ctx0" brushRef="#br0" timeOffset="128811.3217">10317 10864 1227 0,'-25'7'19'0,"2"0"-9"0,-2 1-12 0,1-2 2 0,2 0 0 16,-1-2 2-16,1 0 0 0,-2-1 1 0,0-2 0 15,-2-1 0-15,-2 0 0 0,0-1 0 0,-4-1 2 16,1 0-1-16,-4-1 0 0,-2 1-2 15,-3-2 0-15,-1 1-2 0,-7 0 1 16,1 0-2-16,-4 0 1 0,-5 2 0 0,-3 1 1 16,-4 1 1-16,-4 2 1 0,-5 0 9 0,-5 2 4 15,1 2 9-15,-8 0 3 0,0 2-1 0,-8-3 0 16,1 4-2-16,-7-3 0 0,4 0 1 0,-7-1-4 31,1 2 0-31,-5-5-7 0,0 3 1 0,-5-2-1 16,-1 1-2-16,-2-3-2 0,-2 4 0 0,-3-2-3 15,-5 1 0-15,-2 1 1 0,1 0-1 16,-6 1-4-16,-2 3 1 0,-2 1-8 0,-2 1 2 16,1 0-3-16,-2 2 3 0,-2 5 0 0,-4 0 0 15,-1 1-4-15,1 1 5 0,-3-3-4 0,0 0 5 16,-1-1 2-16,0 0 6 0,-1-5-4 0,0-2 7 16,3-3-9-16,1-3 2 0,-2-4 2 0,3-1 4 15,-3-4 2-15,2-1-4 0,0 0-3 16,2-3-7-16,-2 1 1 0,3-1-4 0,1 2 4 15,3 0-2-15,1 3-8 0,-3 3-12 0,4 6-16 16,-5-2-14-16,7 11-14 0,-7-5-2 0,12 13 2 16,-9-5 5-16,8 12-5 0,-5-7-3 0,9 11-21 15,-5-10-18-15,14 6-20 0,-1-13-79 0,4-14-184 16,24 9 103-16,-10-36 288 0</inkml:trace>
  <inkml:trace contextRef="#ctx0" brushRef="#br2" timeOffset="136638.8325">11295 877 370 0,'16'-17'35'0,"-16"17"4"16,2-21 31-16,-2 21 42 0,8-28 12 15,-8 28 18-15,7-27-14 0,-7 27-4 0,4-27-24 16,-4 27-10-16,3-18-17 0,-3 18 0 0,0 0 52 16,0 0-58-16,0 0-10 0,0 0-8 0,0 0-66 15,0 0 42-15,0 0-6 0,0 0-12 0,0 27 0 16,1-2-3-16,2 4 5 0,-1 7-7 0,1 4 8 16,-1 1-12-16,-1 3 14 0,1 1-15 0,-2 3 13 15,-2 4-10-15,1 1-30 0,-1 2 23 16,-2-3-25-16,0 2 19 0,-2-1 12 15,0-3-16-15,-1-3 5 0,1-7-27 0,-3-10-16 16,12 2-45-16,-3-32-50 0,6 27-90 0,-6-27-208 16,0 0-41-16,25-8 262 0</inkml:trace>
  <inkml:trace contextRef="#ctx0" brushRef="#br2" timeOffset="136857.5799">11116 874 1530 0,'-26'20'167'0,"26"-20"-108"0,-30 21-27 16,30-21-15-16,0 0-4 0,0 0 0 0,0 0 6 15,22 5 4-15,-3-5-3 16,6-1-1-16,4-4-6 0,8-4-7 0,4-5-3 16,5-3-10-16,3-2-5 0,3 1-18 0,4 2-9 15,-6-3-16-15,6 8-23 0,-15-5-30 0,9 13-52 16,-22-5-63-16,14 17-85 0,-11 15-175 0,-17-2 53 15,12 19 430-15</inkml:trace>
  <inkml:trace contextRef="#ctx0" brushRef="#br2" timeOffset="137045.1116">11143 1735 1734 0,'0'0'19'0,"0"0"-17"0,28-23-6 0,-5 3 9 15,8-5 0-15,3-3 6 0,2-1-3 0,3 2 2 16,5-1-13-16,2 3-8 0,0-5-36 16,7 7-37-16,-13-12-67 0,18 20-107 0,-21-12-117 15,9 7-144-15,10 14 178 0,-21-16 341 0</inkml:trace>
  <inkml:trace contextRef="#ctx0" brushRef="#br2" timeOffset="137279.489">12598 1128 1327 0,'-27'12'371'0,"10"-12"-321"0,17 0-19 16,-22 0-5-16,22 0-6 0,0 0-4 0,-21 4-7 15,21-4-7-15,0 0 3 0,-25 28-9 16,17-10-29-16,0 6 34 0,-1 4-31 0,2 3 31 15,0 2 4-15,1 2-6 0,1 0 6 0,1-2-20 16,2-4-4-16,7-4-33 0,-5-25-30 0,14 38-69 16,-14-38-46-16,27 18-160 0,-5-8-157 0,-22-10 101 15,46-10 413-15</inkml:trace>
  <inkml:trace contextRef="#ctx0" brushRef="#br2" timeOffset="137451.3647">12508 932 1637 0,'0'0'86'0,"-31"8"-66"16,31-8-14-16,-22 5-17 0,22-5-20 0,0 0-47 15,0 0-48-15,0 0-94 0,0 0-127 16,22-16-164-16,9 21 87 0,-31-5 424 0</inkml:trace>
  <inkml:trace contextRef="#ctx0" brushRef="#br2" timeOffset="137734.2386">12992 1096 1323 0,'-5'24'163'15,"-20"-8"-82"-15,10 4-14 0,-9-2-3 0,7 3-39 16,-7-2 20-16,5 3-33 0,-4-4 19 0,4 1-3 16,2 1-8-16,17-20 1 0,-22 28-9 0,22-28 2 15,-6 17-10-15,6-17-1 0,0 0-4 0,15 20 1 16,-15-20-1-16,33 7 0 0,-8-7 1 0,5-7 1 15,2 1-1-15,2-4 1 0,2 3 0 16,-2 1-4-16,-4 0 2 0,-2 2-2 16,-6 3 1-16,-22 1 2 0,27 3 3 0,-27-3 6 15,0 0-1-15,8 18 4 0,-8-18-6 0,-11 28 0 0,-1-8-5 16,-6 4 2-16,-4 1-1 0,-4-1 4 16,2-4-7-16,0-2-1 0,4-1-19 0,20-17-11 15,-24 21-25-15,24-21-52 0,0 0-82 0,0 0-111 16,0 0-283-16,0 0 55 0,15-33 401 15</inkml:trace>
  <inkml:trace contextRef="#ctx0" brushRef="#br2" timeOffset="138217.345">14044 1287 1178 0,'0'0'77'0,"-19"-5"-40"0,19 5-9 0,0 0 3 16,0 0-3-16,0 0-8 0,0 0 1 0,-19 14-2 15,19-14 11-15,-7 23 12 0,8-3 13 0,-7-1 1 16,8 7 1-16,-7-5-19 0,5 5-1 0,-2-8-12 16,2 0 2-16,0-1-5 0,0 0 1 0,0-17-5 15,1 25 0-15,-1-25-5 0,0 0-4 16,0 0-2-16,6 17 0 0,-6-17-2 0,0 0 1 16,0 0 1-16,0 0 2 0,0 0 2 0,17-25 0 15,-10 5 1-15,3-4-9 0,0-2 2 0,0-5-7 16,1 1 4-16,-4 1-4 0,-1 1 6 0,-1-1-7 15,-4 3 9-15,0-2-6 0,-2 2 7 0,0 2 25 16,-2 3-27-16,2 2 1 0,1 19-6 16,-1-23 0-16,1 23 0 0,0 0 0 15,0 0 0-15,0 0 0 0,0 0-13 0,0 0-11 16,0 0-16-16,28 0-9 0,-7 5-22 0,-3-7-28 16,15 7-37-16,-14-14-61 0,24 12-80 0,-18-8-84 15,6 2-109-15,14 11 161 0,-19-16 309 0</inkml:trace>
  <inkml:trace contextRef="#ctx0" brushRef="#br2" timeOffset="138551.0744">14425 1248 1380 0,'-29'24'81'0,"29"-24"-37"0,-1 22-8 0,1-22 8 15,0 0 3-15,29 25 3 0,-29-25-7 0,34 9-6 16,-14-10-11-16,5-1-5 15,3-5 0-15,4-1-4 0,1-4-6 0,-4 0-6 16,-2-3-3-16,-3 2-4 0,-6 1 5 0,-18 12-2 16,26-25 0-16,-26 25 30 0,14-26-24 0,-14 26 28 15,6-24-25-15,-6 24-3 0,-6-23-2 0,6 23-3 16,-14-18-1-16,14 18-1 0,-22-15-3 0,22 15-4 16,-33-4-2-16,14 9 0 0,-6 6 1 15,1 2 5-15,-4 8-1 0,2 2-25 0,1 4 30 16,3 0-26-16,1 0 27 0,5 1 1 0,4-5-7 15,4 2 3-15,7-3-10 0,3-1-2 0,8-2-12 16,-10-19-8-16,31 29-17 0,-11-23-20 0,16 5-33 16,-7-18-45-16,24 14-87 0,-16-17-132 0,6-3-131 15,11 12 182-15,-16-20 316 0</inkml:trace>
  <inkml:trace contextRef="#ctx0" brushRef="#br2" timeOffset="138896.9149">15306 1160 1151 0,'-23'-4'287'16,"0"15"-173"-16,-11-7-25 0,6 7-13 0,-6-2 1 16,4 6-46-16,-5-1 27 0,6 4-31 0,-3 1 9 15,6 1 3-15,1 1-17 0,5 3 2 16,1-2-23-16,6-1-2 0,4 0-9 0,7-4 13 16,2 0-6-16,0-17 13 0,15 19 0 0,-15-19-10 15,35 9 6-15,-12-11-6 0,6-6 0 0,3-5 0 16,3-9 0-16,0-4 0 0,2-4 0 15,-1-2 0-15,0 0 0 0,-4-2 0 0,-1-1 0 0,-7 0 0 16,-3-1 0-16,-3 1 0 0,-3 0 0 16,-2 0 0-16,-1 1 0 0,-3-3 0 15,-2 5 0-15,-2-1 0 0,-1 4 0 0,-3 9 0 16,-1 20 0-16,-1-21 0 0,1 21 0 0,0 0 0 16,0 0 0-16,-18 18 0 0,9 6 0 0,-6 13 0 15,-2 7 0-15,-2 7 0 0,-2 4-5 0,-1-1-8 16,4 2-11-16,2-3-27 0,6-1 6 0,1-9-35 15,12 3-20-15,-4-17-20 0,18 13-66 16,-13-26-39-16,21 15-52 0,-9-13-93 0,2-16-42 16,21 14 274-16</inkml:trace>
  <inkml:trace contextRef="#ctx0" brushRef="#br2" timeOffset="139271.9018">15680 1153 1587 0,'0'0'120'0,"-24"24"-73"0,24-24-28 0,-25 28 31 16,16-12-37-16,9-16 28 0,-18 33-12 0,18-33-10 15,-12 30-7-15,12-30-10 0,0 28 2 0,0-28-2 16,11 23 4-16,-11-23 0 0,14 18 2 0,-14-18-3 16,25 15 3-16,-25-15-3 0,31 8 2 15,-13-7-4-15,1-3 0 0,1-4 0 0,-3 1-1 16,0-1 1-16,0-2-2 0,-17 8 1 0,28-26-4 15,-28 26 4-15,26-34-2 0,-14 15 2 16,1 1-2-16,0-4-8 0,-4 2 23 0,2 0-24 16,-1 0 22-16,-10 20-13 0,19-32-1 0,-19 32 4 15,11-23-2-15,-11 23 2 0,0 0-3 0,0 0 4 16,0 0 0-16,0 0 0 0,0 0-2 16,0 0-3-16,-15 32 0 0,4-9-5 0,-3 3-10 15,-2 1 18-15,3-1-26 0,1 1 20 0,1-3-15 16,5 2-15-16,-1-6-7 0,8 3-20 0,-1-23-19 15,10 34-16-15,-10-34-12 0,25 21-27 0,-25-21-37 16,43 0-105-16,-11 1-193 0,-7-17 22 0,19 15 400 16</inkml:trace>
  <inkml:trace contextRef="#ctx0" brushRef="#br2" timeOffset="139521.9052">16380 1120 1266 0,'-32'-13'189'0,"32"13"-95"0,0 0-9 0,0 0-14 16,-28-4-14-16,28 4-14 0,-23 6-8 16,23-6-5-16,-28 17-10 0,28-17 1 0,-33 27 5 15,16-8 0-15,-1 1 10 0,3 3-28 0,-2 0 13 16,4 2-26-16,0-4 9 0,2 2 1 0,3-6-6 16,8-17 3-16,-6 28-4 0,6-28 3 15,5 22-2-15,-5-22 0 0,18 14-7 0,-18-14-3 16,32 6-8-16,-14-10-14 0,8-2-10 0,-2-7-11 15,8 4-25-15,-8-9-35 0,14 13-95 16,-21-18-104-16,10 8-249 0,4 8 74 0,-9-14 392 16</inkml:trace>
  <inkml:trace contextRef="#ctx0" brushRef="#br2" timeOffset="139834.407">16449 1305 1626 0,'-18'11'48'0,"18"-11"-33"15,-17 17-3-15,17-17 4 0,0 0-2 16,0 0 2-16,0 0 1 0,19 14 3 0,-19-14 3 16,40-9-4-16,-13-2 1 0,5-4-9 0,1-1-1 15,2-3-4-15,0-1 0 0,0-2 13 0,2 0-33 16,-2-1 16-16,-1 1-26 0,-5 3 9 0,-9 2 8 16,-20 17 8-16,18-23 17 0,-18 23-1 15,-2-18 6-15,2 18-4 0,-19-11-14 0,19 11 0 16,-39 2-8-16,13 8 5 0,-5 5 6 0,1 3 8 15,-2 2-2-15,2 6-5 0,-2 0 23 0,4 5-22 16,0 0 21-16,6-2-31 0,4-2 0 0,5-1 0 16,8-5 0-16,4-1 0 0,6-3 0 0,-5-17 0 15,23 26-16-15,-23-26-12 0,39 11-17 16,-16-14-15-16,11 3-34 0,-4-19-67 16,20 18-200-16,-7-15-215 0,-1-4 11 0,8 12 425 15</inkml:trace>
  <inkml:trace contextRef="#ctx0" brushRef="#br2" timeOffset="140646.9139">17244 1247 815 0,'11'-22'205'0,"-11"22"-116"16,0 0 7-16,0 0-3 0,0 0-4 0,0 0-13 15,-6-22-38-15,6 22 14 0,-19-8-35 0,19 8 17 16,-37-6 3-16,15 7 0 0,-9 0 8 0,3 6-5 16,-6 2 15-16,3 4-35 0,0 2 23 0,2 4-29 15,1-1 4-15,3 4 2 0,2 1-9 0,4 0 4 16,4-2-7-16,5-2 5 0,10-19-8 16,-7 26 2-16,7-26-6 0,0 0 2 15,0 0 0-15,24 19 1 0,-7-21 6 0,5-1 0 16,6-7 2-16,6-3 0 0,5-9-12 0,3-5 0 15,4-6 0-15,1-5 0 0,1-3 0 0,-2-4 0 16,-2-1 0-16,-3-2 0 0,-4 6 0 0,-7-2 0 16,-5 4 0-16,-5 3 0 0,-4 0 0 15,-5 2 0-15,-5 1 0 0,-1 2 0 0,-5 4 0 16,-2 3 0-16,2 25 0 0,-6-23 0 0,6 23 0 16,0 0 0-16,-18-6 0 0,18 6 0 0,-22 16 0 15,10 5 0-15,0 6 0 0,0 11 0 0,6 6 0 16,0 2 0-16,4 1 0 0,2-2-12 0,6 3-34 15,0-3-7-15,10 2-45 0,-5-9-34 16,21 7-84-16,-18-19-120 0,21 5-210 16,6 1 52-16,-8-14 381 0</inkml:trace>
  <inkml:trace contextRef="#ctx0" brushRef="#br2" timeOffset="144620.8656">17984 1057 883 0,'0'0'231'0,"0"0"-166"0,0 0-16 16,0 0-5-16,0 0 0 0,0 0 9 15,0 0 1-15,5-19 3 0,-5 19 2 0,0 0-11 16,0 0-2-16,0 0-7 0,0 0-10 0,0 0-6 16,0 0-7-16,-3 18-7 0,3-18 1 0,-3 18-1 15,3-18 9-15,-8 34 0 0,6-14 3 0,-2 0-2 16,2 0-2-16,-2 2 13 0,2-1-29 0,0-1 23 16,1 2-29-16,2-3 7 0,1 2 0 15,1-3-3-15,-3-18 2 0,11 28-5 16,-11-28 6-16,16 20-6 0,-16-20 3 0,21 10 0 15,-21-10-1-15,27-4 3 0,-27 4 0 0,30-19 2 16,-14 2-2-16,1-1 3 0,0-5-4 0,0-2-13 16,-1-4 22-16,-1-3-23 0,-1 3 24 0,-2-1-7 15,-1 3-5-15,-3 3 4 0,0 1-6 0,-2 6 5 16,-6 17-3-16,7-23 2 0,-7 23-1 16,0 0 4-16,0 0-1 0,0 0-2 0,0 0 0 15,0 0-2-15,0 0 2 0,-2 22-1 0,-1 1 6 16,0 5-6-16,-1 6 6 0,0-3-5 0,2 0-9 15,-1-3 23-15,5-4-25 0,3-4 23 0,1-3-12 16,-6-17-2-16,20 25 2 0,-20-25 0 16,27 16 3-16,-10-12-2 0,1-1 6 0,-1-4-2 15,4-4 0-15,-3-3 0 0,0-3-3 16,-1-3 1-16,-17 14-4 0,31-32 5 0,-19 14-6 16,-2-3-11-16,-4 2 25 0,-2-2-31 0,-3-1 15 15,-1 1-29-15,-5-7-32 0,6 5-50 0,-13-12-79 16,22 11-154-16,-12-2-221 0,-2 2 61 0,4 24 414 15</inkml:trace>
  <inkml:trace contextRef="#ctx0" brushRef="#br2" timeOffset="145027.1132">18788 630 1324 0,'-26'42'102'0,"5"-14"-31"16,9-1-23-16,-6 7 18 0,11-4-28 0,-9 9 9 16,6-1 10-16,-4 2-20 0,1 0 0 0,-1-1-15 15,3 4 2-15,0-1-8 0,2 1 8 0,2-3-13 16,1-4-7-16,1-2 16 0,3-1-26 0,1-4 24 16,-2-4-9-16,3-4-8 0,3-2 3 0,-3-19-6 15,7 25 2-15,-7-25-1 0,0 0 0 16,25 19 1-16,-25-19 1 0,25 1-2 15,-25-1 1-15,25-17-1 0,-25 17-1 0,29-30 5 16,-13 10-4-16,0 2 4 0,1-1-2 0,-4-1 1 16,2 2-5-16,-3-1-5 0,-12 19 7 0,18-29-12 15,-18 29 24-15,15-21-12 0,-15 21 15 0,0 0-15 16,0 0 3-16,0 0-1 0,0 0-16 0,0 0 30 16,15 32-27-16,-14-13 22 0,0 3-14 0,0 3-12 15,-1-2-4-15,3 2-11 0,-2-3 0 16,6 0-12-16,-7-22-15 0,21 34-26 0,-21-34-26 15,36 22-36-15,-36-22-35 0,47 7-61 0,-28-7-127 16,4-10-66-16,15 14 232 0</inkml:trace>
  <inkml:trace contextRef="#ctx0" brushRef="#br2" timeOffset="145652.1231">19038 1171 1522 0,'-17'18'48'0,"17"-18"-21"0,-6 18-43 16,6-18 43-16,11 19-30 0,-11-19 23 0,19 18 8 16,-19-18-2-16,30 14 1 0,-12-12-6 15,7-1-3-15,0-3-5 0,3-2-7 16,1-1-1-16,1-1-4 0,2-2 2 0,-3-2-4 16,-3 1-18-16,-4-3 42 0,-5 1-38 0,-17 11 37 15,24-23-9-15,-24 23 0 0,10-21 11 0,-10 21-5 16,-4-22 2-16,4 22-13 0,-18-25-6 0,18 25-4 15,-31-22 1-15,14 14-1 0,0 0 7 0,-1 6-2 16,-1 2 0-16,-1 2 0 0,2 5 0 0,0 0-2 16,-1 5-2-16,2 2 4 0,0 5-5 15,3 2 6-15,-1 3-5 0,4 3-9 0,0 0 26 16,4-1-22-16,2 0 25 0,5-3-9 0,3-4-9 16,-3-19 4-16,17 28-4 0,-17-28 2 0,30 20 1 15,-9-12-2-15,1-5 2 0,4-3 2 16,2-3 0-16,-1-3 0 0,2-5 0 0,-1-5-10 15,1 0 3-15,1-2-3 0,-2 0 4 16,-2-1 4-16,-3-1 0 0,-2 5-4 0,-4-2-1 16,-17 17-1-16,26-25 2 0,-26 25 25 0,12-16-21 15,-12 16 24-15,0 0-21 0,0 0 0 0,0 0 1 16,0 0-8-16,0 0 0 0,0 0 0 0,0 0 0 16,-4 26-14-16,-3-7 15 0,0 2 1 0,-3 1-1 15,4-2 1-15,0 0-5 0,6-20 5 0,-5 31-5 16,5-31 5-16,3 22-5 0,-3-22 1 15,0 0-1-15,21 22 1 0,-21-22 1 0,26 6 0 16,-26-6 1-16,31-8-1 0,-31 8 1 16,36-24 0-16,-16 10 2 0,1-4-4 0,0 2 5 15,-3-1-4-15,-18 17 1 0,28-23 0 0,-28 23 2 16,0 0-2-16,20-17 1 0,-20 17 1 0,0 0-3 16,0 0 3-16,0 0-2 0,0 0 2 0,0 18-3 15,0-18 2-15,-1 27-10 0,1-27-6 16,-2 28-16-16,2-28-17 0,1 29-23 0,-1-29-33 15,10 30-35-15,-10-30-42 0,30 23-89 0,-30-23-249 16,43 14 23-16,-6 3 346 0</inkml:trace>
  <inkml:trace contextRef="#ctx0" brushRef="#br2" timeOffset="150202.0135">20363 1232 1128 0,'0'0'235'0,"0"0"-185"0,0 0 4 15,6-23-43-15,-6 23 19 0,0 0-25 0,9-18 0 16,-9 18 4-16,0 0 1 0,0 0-11 16,0 0 24-16,0 0-8 0,0 0 15 0,0 0 0 15,0 0-7-15,0 0 12 0,2 17-37 16,-2-17 40-16,-4 28-36 0,1-10 19 0,1 1 5 16,-3 4-13-16,2-1 6 0,-2 0-9 0,-1 2 3 15,2-3-7-15,-1-2 3 0,5-19-6 0,-2 24 0 16,2-24-3-16,0 0 0 0,0 0 0 0,0 0 1 15,0 0 0-15,17 3 0 0,-17-3 1 16,18-16 0-16,-3-2 1 0,-1-6-4 0,4-7 6 16,2-2-8-16,0-3 6 0,1-1 19 0,-3 4-27 15,-2 1 25-15,-2 3-25 0,-1 3 2 0,-3 4 7 16,-3 4-4-16,-7 18 1 0,11-21-1 0,-11 21 3 16,0 0-5-16,0 0 4 0,0 0-2 0,0 0-5 15,0 0 7-15,0 0-4 0,-3 31 4 16,0-8-2-16,-1 6 6 0,-2 4 0 15,0-3-24-15,-1-1 26 0,1-5-26 0,2-5 18 16,3-2 7-16,1-17-6 0,8 22 0 0,-8-22 1 16,19 12 0-16,-19-12 3 0,26 3 3 0,-9-7-1 15,4-3 5-15,3-5 0 0,4-4-3 0,4-5 3 16,1-2-8-16,0-2-8 0,-2 0 23 0,1 0-23 16,-3 1 20-16,-3 4-13 0,-2 0-4 15,-3 5 2-15,-21 15 0 0,29-21 2 0,-29 21-4 16,0 0 4-16,0 0-2 0,0 0 1 0,0 0 1 15,0 0-1-15,16 17-1 0,-15 0-1 0,-1 6 4 16,-1 4-9-16,-2-1-7 0,1 2 19 16,-2-3-21-16,2 0 23 0,0-1-9 0,2-3-17 15,0-2-9-15,6 0-21 0,-6-19-22 0,17 31-40 16,-17-31-37-16,35 25-82 0,-35-25-100 16,31-6-196-16,-4 13 64 0,-8-19 414 0</inkml:trace>
  <inkml:trace contextRef="#ctx0" brushRef="#br2" timeOffset="150545.7831">21479 1033 1585 0,'-18'-1'56'0,"18"1"-34"0,-37 0-3 0,19 3 8 16,-6 4 14-16,3 7-1 0,-6 3-6 0,0 6-3 15,-1 2-8-15,1 5-18 0,-3 3 28 0,4 0-23 16,-4 2 17-16,6 0-3 0,0-5-9 0,6 0 5 15,2-7-9-15,6-1 2 0,10-22-9 0,-6 29-2 16,6-29-2-16,8 19 0 0,-8-19 1 16,26 12 2-16,-7-10-2 0,6-4-1 0,4-4 0 15,3-7 0-15,3-5 0 0,2-6 0 0,0-4 0 16,2 0 0-16,-4 0 0 0,-3 2 0 0,-2 0 0 16,-5 0 0-16,-4 2 0 0,-2 2 0 0,-5 4 0 15,-14 18 0-15,18-26 0 0,-18 26 0 0,0 0 0 16,0 0 0-16,0 0 0 0,0 0 0 15,0 0 0-15,0 0 0 0,-24 17 0 16,24-17-22-16,-24 38 13 0,9-13-28 0,4 0 11 16,-1-2-19-16,8 0-22 0,-2-6-27 0,14 9-35 15,-8-26-51-15,22 29-116 0,-22-29-218 0,32 13 19 16,2-3 363-16</inkml:trace>
  <inkml:trace contextRef="#ctx0" brushRef="#br2" timeOffset="150873.9433">21869 1041 1657 0,'-35'14'81'16,"8"1"-35"-16,3 2-16 0,3 0-7 0,1-1-5 16,20-16 2-16,-32 30-4 0,32-30-6 15,-18 27-4-15,18-27-22 0,-3 20 16 0,3-20-16 16,14 18 25-16,-14-18-7 0,29 14 11 0,-8-11-11 15,0-1-1-15,5 0 0 0,1-2-1 0,-2 1 2 16,1 0 1-16,-3 2-1 0,-4-1-1 0,0 2 1 16,-19-4 0-16,24 10 3 0,-24-10 1 0,0 0 0 15,13 24 0-15,-13-24-1 0,-1 28-6 0,1-28 5 16,-13 29-8-16,-1-10 0 0,-1 0-10 16,-6 4-2-16,0 0-7 0,-1-3 3 15,0-2-5-15,3-5 1 0,19-13-10 0,-29 22-18 16,29-22-36-16,0 0-54 0,-1 18-73 0,1-18-63 15,6-24-211-15,12 21 52 0,-8-21 357 0</inkml:trace>
  <inkml:trace contextRef="#ctx0" brushRef="#br2" timeOffset="151202.0285">22312 977 1565 0,'-22'12'74'0,"-5"-1"-29"0,4 1 3 16,-2 0-2-16,2 4-8 0,-4 2-8 16,5 4-1-16,1-1-9 0,2-1 2 0,4-3-8 15,15-17-1-15,-14 30-8 0,14-30-19 0,0 26 12 16,0-26-11-16,9 23 24 0,-9-23-10 0,21 19 11 16,-21-19-14-16,32 12 4 0,-14-6-2 0,3-2 1 15,-1-2 1-15,0 1-3 0,-4-1 0 0,-16-2 2 16,29 5-1-16,-29-5-2 0,17 7 3 0,-17-7-3 15,0 0 2-15,9 18-2 0,-9-18 2 16,-3 26-3-16,-4-9 3 0,-6 2-5 16,-2 3 2-16,-6-1-2 0,-2 4 3 0,-2-5-2 15,1 2 5-15,3-3-8 0,3-3-2 0,18-16-15 16,-24 23-15-16,24-23-44 0,0 0-51 0,4 19-91 16,-4-19-140-16,2-19-173 0,16 14 57 0,-8-21 467 15</inkml:trace>
  <inkml:trace contextRef="#ctx0" brushRef="#br2" timeOffset="151544.3209">22378 1306 1140 0,'0'0'348'16,"0"0"-273"-16,-17 3-38 0,17-3-3 15,0 0-1-15,0 0 3 0,20 2 5 0,-20-2-6 16,33-11-9-16,-10-1-8 0,6-1-7 0,4-4 2 15,1 0-5-15,3 0-2 0,-1-2-13 0,0 0 24 16,-6 1-28-16,-3 1 28 0,-9 4-13 0,-18 13 2 16,21-22 11-16,-21 22 1 0,0 0 5 15,0 0-5-15,-9-19-8 0,9 19-6 0,-27-5-5 16,7 7 0-16,-5 6-3 0,-3 1 3 16,-1 4 3-16,-2 1 0 0,0 3 0 0,1 4-13 15,-1 1 22-15,6 1-21 0,1-1 23 0,4 0-7 16,5-3-7-16,5 1 2 0,5-3-3 0,5-17 2 15,1 26-3-15,-1-26-3 0,18 22-8 0,-18-22-8 16,37 16-10-16,-16-15-13 0,11 3-22 0,-4-18-40 16,17 13-63-16,-15-24-102 0,15 10-300 15,5 3 69-15,-7-12 334 0</inkml:trace>
  <inkml:trace contextRef="#ctx0" brushRef="#br2" timeOffset="151814.3739">22920 1093 1625 0,'-35'12'91'16,"12"3"-36"-16,1-4-15 0,22-11-10 0,-27 17-9 15,27-17-6-15,0 0-8 0,0 0-5 0,-2 23-4 0,2-23 4 16,20 14-3-16,-3-10-14 0,3-2 16 0,2-1-1 16,1-1 5-16,1 0-6 0,-1 2 1 0,0 0-17 15,-3 2 18-15,-2-1 6 0,-18-3 14 0,26 12-11 16,-26-12 15-16,15 21-6 0,-15-21-5 15,2 30 5-15,-9-12-9 0,-1 4 1 0,-5-1-6 16,-3 4 3-16,-4 0-10 0,-3-2 6 0,0-1-7 16,0-5 6-16,0 0-6 0,1-2-5 15,0-2-11-15,-1-3-21 0,5 0-28 0,-8-11-64 16,21 18-178-16,5-17-295 0,-30 0 17 0,30 0 352 16</inkml:trace>
  <inkml:trace contextRef="#ctx0" brushRef="#br2" timeOffset="152480.7669">11379 2253 1171 0,'-19'-7'161'0,"19"7"-66"0,0 0-17 31,0 0-8-31,-25-9-9 0,25 9-10 0,0 0-11 16,-17-5-7-16,17 5-5 0,0 0-6 0,-23-1-6 15,23 1-4-15,-17 5-5 0,17-5-3 0,-19 16-3 0,19-16 2 0,-23 34-3 16,10-9 4-16,1 3-4 0,2 3 6 0,1 2-6 31,0 1 6-31,2 0-6 0,3-5 4 0,2-1-6 0,3-4 5 0,4-4-6 0,3-2 3 0,-8-18-4 16,26 27-21-16,-7-18 24 0,2-7-44 0,8 0 12 16,0-10-19-16,15 4-52 0,-10-19-38 15,23 16-104-15,-18-21-109 0,8 0-134 0,7 14 115 16,-16-22 374-16</inkml:trace>
  <inkml:trace contextRef="#ctx0" brushRef="#br2" timeOffset="153277.6486">11814 2249 1290 0,'-17'13'120'0,"-15"-10"-38"16,11 13-2-16,-10-8-7 0,10 13-6 16,-7-4-18-16,4 8-4 0,-1-1-12 0,4 3 2 15,1 0-9-15,4 0 2 0,2 0-9 0,5 0-2 16,3-3-10-16,3-2 0 0,3-3-6 0,0-19-12 15,14 29 11-15,-14-29-13 0,29 17 13 0,-9-13 2 16,7-6-2-16,1-4 16 0,6-6-14 0,4-6 12 16,1-5-11-16,1-2-5 0,-4-6 5 0,0 0-9 15,-5 1 2-15,-4-2-7 0,-4 3 0 16,-5-1-5-16,-3 1 3 0,-4 1-6 0,-5 5 4 16,-4 3 0-16,-3 3 6 0,1 17-1 15,-13-28 6-15,13 28-3 0,-24-17 2 0,24 17 1 16,-28-5 1-16,28 5 0 0,-32 6 1 0,15 1 1 15,17-7 2-15,-26 17 4 0,26-17 0 0,-17 21 3 16,17-21-4-16,-6 19 1 0,6-19-3 31,10 17 0-31,-10-17-1 0,27 12 2 0,-8-10 1 0,4-2 0 0,4-4 2 0,3-1 0 0,1-2 5 16,3 1 2-16,0-1 3 0,-1 0-1 0,0 1-5 31,-7 4-6-31,-2 1-1 0,-4 1-2 0,-3 1 1 0,-17-1 0 0,22 7-1 0,-22-7 3 0,0 0-2 16,12 22 1-16,-12-22-2 0,-1 31 2 15,-3-11-3-15,-2 4 4 0,-3 0-4 16,-4-1 3-16,0 1-6 0,0-1 6 0,1-1-5 16,1-1 4-16,1-3-2 0,10-18 1 0,-16 25-2 31,16-25 1-31,0 0-2 0,0 0-1 0,0 0 0 0,0 0-1 0,0 0 3 0,0 0 1 0,24-13 3 16,-24 13-3-16,26-35 3 0,-12 13-5 0,1-1 4 15,0-1-4-15,-2 1 5 0,0 0-3 0,0-1 4 16,-2 1-3-16,-2 2 4 0,1 3-3 15,-10 18 3-15,15-24-2 0,-15 24 0 0,0 0 0 16,0 0 1-16,0 0 0 0,0 0 1 0,0 0 0 16,0 0-1-16,0 0-3 0,0 0-1 31,0 0 1-31,0 0-2 0,0 0 3 0,19 18-1 0,-19-18 1 0,10 18-2 0,-10-18 0 0,10 20 0 31,-10-20 1-31,9 20-1 0,-9-20 2 16,11 18-3-16,-11-18 4 0,0 0-1 0,23 17 1 15,-23-17-3-15,25 1 0 0,-8-4 0 0,1-2 0 16,5-5 0-16,3-3 0 0,0-4 0 0,2-4 0 0,0 0 0 0,0-2 0 0,-1 1 0 0,-2 1 0 31,-1 2 0-31,-6 2 0 0,-18 17 0 0,28-27 0 16,-28 27 0-16,0 0 0 0,0 0 0 0,0 0 0 0,0 0 0 0,0 0 0 16,0 0 0-16,0 0 0 0,-3 32 0 0,-6-7 0 15,-4 4 0-15,3 4 0 0,-1 3-2 0,-2-1-8 16,5 4-12-16,-2-3 3 0,5 1-12 0,-1-6 1 15,6 0-18-15,-2-8-17 0,10 6-32 0,-8-29-64 16,17 39-109-16,-17-39-226 0,14 17-34 0,9-6 265 16</inkml:trace>
  <inkml:trace contextRef="#ctx0" brushRef="#br2" timeOffset="153621.4467">12826 2397 1488 0,'-19'14'89'0,"19"-14"-57"0,0 0 1 31,7 25 13-31,-7-25 1 0,18 7-3 0,-18-7-7 16,32 1-8-16,-13-3-13 0,7-2 8 0,2-6 5 16,3 3-4-16,0-7 2 0,2-1-17 0,-2-1-6 15,2-1-4-15,-4 1 3 0,-4 1-4 0,-7 2 5 0,-18 13-1 0,19-20 7 0,-19 20 0 0,0 0 2 16,2-23-3-16,-2 23-4 0,-17-17-5 0,17 17-2 15,-34-10-2-15,12 8 0 0,-3 2 0 16,-1 4 1-16,-1 2 1 0,1 3 0 0,3 1 4 31,2 5-1-31,3 3 6 0,1 1-3 0,3 4 4 0,3 3-6 0,2-1 4 0,3 1-5 16,2-2 1-16,4-1-2 0,3 0 0 0,3-2-4 31,4-2 1-31,2-2-14 0,-12-17-12 0,36 29-28 16,-16-22-22-16,13 7-43 0,-10-20-81 0,25 21-158 15,-3-16-221-15,-1-10 77 0,15 12 421 16</inkml:trace>
  <inkml:trace contextRef="#ctx0" brushRef="#br2" timeOffset="153902.6673">14019 2344 1184 0,'0'0'321'0,"0"0"-218"0,0 0-25 0,0 0-7 0,0 0-14 0,0 0-13 0,0 0-11 32,0 0-10-32,0 0-4 0,0 0-3 15,3 19-2-15,-3-19-3 0,6 36-2 0,-5-11-7 16,-2 1 1-16,-2 2-4 0,0-3 5 0,-1 0-9 0,3-8-5 0,3-1-23 0,-2-16-10 15,11 21-34-15,-11-21-57 0,23 10-99 0,-23-10-183 16,17-31-130-16,4 19 53 0,-10-25 493 0</inkml:trace>
  <inkml:trace contextRef="#ctx0" brushRef="#br2" timeOffset="154293.2849">14192 2084 1886 0,'-21'19'30'0,"21"-19"-31"16,0 0 4-16,11 23 7 16,-11-23 14-16,18 15 0 0,-18-15 2 0,22 14-12 0,-22-14-8 15,28 12-5-15,-28-12 1 0,28 10-2 32,-28-10 2-32,27 11-1 0,-27-11 0 0,26 13 0 15,-26-13 2-15,19 19-3 0,-19-19 3 0,12 28-2 16,-8-10 1-16,-3 2 0 0,0 3 4 0,-3 1-6 15,-1 1 0-15,-1-2 0 0,-1-2 0 0,-3-1 0 16,4 1 0-16,-3-4 0 0,7-17 0 16,-6 22 0-16,6-22 0 0,0 0 0 0,0 0 0 15,0 0 0-15,0 0 0 0,13-19 0 0,-13 19 0 16,19-31 0-16,-6 9 0 0,3-2 0 0,1 0 0 0,0-1 0 0,0 4 0 0,0 3 0 31,-17 18 0-31,28-28 0 0,-28 28 0 0,23-16 0 0,-23 16 0 0,19-3 0 0,-19 3 0 0,0 0 0 31,21 13 0-31,-21-13 0 0,14 28 0 0,-8-9 0 0,-1 3 0 0,1 3 0 0,0-3 0 16,2 3 0-16,-3-5-34 0,7 5-46 0,-12-25-49 31,33 44-118-31,-33-44-378 0,36 23 48 0,-5-14 223 16</inkml:trace>
  <inkml:trace contextRef="#ctx0" brushRef="#br2" timeOffset="154433.9102">15122 2479 1986 0,'0'0'61'0,"0"0"-61"15,-19 14 0-15,19-14 0 0,0 0 0 32,-21-4 0-32,21 4 0 0,-22-11 0 0,22 11 0 0,-22-19 0 0,22 19 0 0,-17-25 0 0,6 7-35 31,11 18-261-31,-4-17-376 0,4 17 29 0,-10-21 243 16</inkml:trace>
  <inkml:trace contextRef="#ctx0" brushRef="#br2" timeOffset="165142.3881">12021 3381 1319 0,'10'-29'229'0,"-10"29"-197"0,4-17-24 0,-4 17-11 15,12-31 5-15,-12 31 14 0,17-33-34 0,-17 33 36 16,13-21-30-16,-13 21 25 0,0 0 13 0,0 0 5 16,0 0 1-16,0 0-6 0,0 0-4 0,0 0-20 15,3 20 36-15,-3 2-33 0,-2 8 25 0,-1 11-10 16,-1 5-14-16,-1 4 12 0,-2 3-13 16,0 1 6-16,-3 3-14 0,-2 0 9 15,1-1-12-15,-1-3 11 0,-1-3 7 0,4-3-26 0,0-4 9 16,2-4-33-16,7-3-5 0,-4-9-12 15,11-1-27-15,-7-26-38 0,16 31-82 0,-16-31-161 16,0 0-150-16,29-2 59 0,-22-18 454 0</inkml:trace>
  <inkml:trace contextRef="#ctx0" brushRef="#br2" timeOffset="165363.9738">11828 3319 1713 0,'-26'-7'114'16,"26"7"-69"-16,-27-10-21 0,27 10-7 0,0 0-18 16,-3-19 16-16,3 19-13 0,16-18 26 15,-16 18-11-15,35-20 6 0,-10 9-13 0,7 2-5 16,5 3-1-16,3 4-3 0,2 2-1 0,2 4 0 16,2 4-3-16,-2 0-7 0,-1 6-16 0,-3 0-20 15,1 6 5-15,-7-3-62 0,7 14-19 0,-17-16-94 16,17 20-250-16,-14-3-64 0,-8-6 77 0</inkml:trace>
  <inkml:trace contextRef="#ctx0" brushRef="#br2" timeOffset="165551.4747">11677 4242 1944 0,'0'0'35'0,"-17"8"-35"0,17-8-10 15,28-20 1-15,0 1 9 0,10-6-2 0,5-7 4 16,7-2-6-16,5 2-5 0,1-2-20 0,6 6-20 16,-6-7-51-16,13 19-82 0,-21-19-63 0,20 27-162 15,-14-4-124-15,-7-5 128 0,10 24 403 0</inkml:trace>
  <inkml:trace contextRef="#ctx0" brushRef="#br2" timeOffset="165843.9372">13012 3863 1282 0,'-14'-26'40'0,"3"6"-39"0,0-2 6 0,-3 4 3 16,-1 1 19-16,15 17 8 0,-38-22 8 0,20 20-5 15,-5 1-11-15,3 7-6 0,-2 0-3 0,22-6 6 16,-35 27-2-16,20-7 3 0,-2 2-7 0,4 3 5 16,-2 4 15-16,3 5-29 0,1 0 26 0,4 6-32 15,-3-2 2-15,5 3 6 0,2 1-13 16,0-3 6-16,3-1-8 0,1-1 5 0,6 0-32 16,-3-6 0-16,9 4-37 0,-11-14-38 0,15 13-82 15,-17-34-208-15,5 24-121 0,7-5 34 0,-12-19 481 16</inkml:trace>
  <inkml:trace contextRef="#ctx0" brushRef="#br2" timeOffset="166015.8358">12576 4249 1774 0,'-16'-17'46'0,"16"17"-34"0,0 0-7 15,13-25 0-15,-13 25 5 0,26-25-4 0,-8 10 0 16,4 1-4-16,3-1-5 0,3-3-14 0,8 4-27 15,-8-10-49-15,15 14-77 0,-19-24-127 16,12 12-268-16,7 3 60 0,-7-12 334 0</inkml:trace>
  <inkml:trace contextRef="#ctx0" brushRef="#br2" timeOffset="166189.8645">13457 3683 1635 0,'0'0'143'0,"-17"1"-139"0,17-1-10 16,0 0 3-16,0 0 4 0,21-23 0 0,-21 23-1 15,24-12 0-15,-24 12-19 0,32-10-27 0,-32 10-30 16,40-10-45-16,-40 10-52 0,44-8-79 0,-27 9-250 16,-17-1 48-16,38 2 323 0</inkml:trace>
  <inkml:trace contextRef="#ctx0" brushRef="#br2" timeOffset="166347.1761">13313 3995 1811 0,'0'0'31'0,"0"0"-33"0,0 0-2 16,0 0 2-16,0 0 1 0,31-16 2 0,-9 3-3 16,7-3-6-16,2-8-17 0,13 9-69 0,-13-20-125 15,21 17-360-15,-5 2 6 0,-2-3 240 16</inkml:trace>
  <inkml:trace contextRef="#ctx0" brushRef="#br2" timeOffset="167324.2369">14575 3326 1181 0,'12'-24'187'0,"-12"24"-129"0,0 0-14 15,-1-21 19-15,1 21-7 0,0 0 20 16,4-22-43-16,-4 22 10 0,0 0-32 0,0 0 8 16,0 0-10-16,0 0-18 0,0 0 40 0,0 0-31 15,19 23 36-15,-13-3-13 0,0 3-10 0,0 6 4 16,0 3-13-16,-1 3 7 0,-1 0-9 0,-2 2 7 15,-2 0-8-15,0 3 4 0,-2 1-9 16,-2 2 8-16,-2-1-8 0,-2-1-4 0,-1 2-8 16,-2 0 8-16,1-1 2 0,0-4-20 0,0-2 7 15,0-9-53-15,10 3-24 0,0-30-51 0,7 34-102 16,-7-34-135-16,0 0-123 0,20 0 127 0,-19-26 380 16</inkml:trace>
  <inkml:trace contextRef="#ctx0" brushRef="#br2" timeOffset="167574.271">14252 3321 1561 0,'-15'23'287'0,"-3"-24"-250"16,18 1-13-16,0 0-9 0,0 0-3 15,0 0 2-15,0 0 2 0,0 0 4 0,14-22 0 16,7 11-3-16,8-1-4 0,10-1-18 0,8-3 21 15,6 0-25-15,5 2 18 0,1 2-9 0,-1 1 0 16,-3 5-3-16,-4 1-15 0,-3 6-7 0,-3 0-2 16,0 5-7-16,-3-1-3 0,0 7-11 15,-4-2-3-15,2 9-23 0,-13-11-85 0,12 23-113 16,-16-10-281-16,-6 1 24 0,-1 11 313 16</inkml:trace>
  <inkml:trace contextRef="#ctx0" brushRef="#br2" timeOffset="167746.2178">14337 4093 1866 0,'-20'14'32'0,"20"-14"-29"0,0 0-7 16,18-7-1-16,2 0 7 0,5-2-1 16,8-4 3-16,5-3-3 0,3-2 3 0,4-3-11 15,5 3-13-15,-6-5-33 0,6 10-38 0,-15-14-35 16,17 22-76-16,-24-20-82 0,11 9-220 0,1 10 29 15,-10-14 334-15</inkml:trace>
  <inkml:trace contextRef="#ctx0" brushRef="#br2" timeOffset="167949.3282">15232 3783 1429 0,'0'0'161'0,"-21"1"-145"0,21-1-6 0,0 0 5 15,-27 15 8-15,27-15 8 0,-23 24-2 16,12-6 3-16,-1 0 4 0,2 4-39 0,-1 0 34 16,4 2-33-16,-1-2 12 0,2-1 4 0,1-2-16 15,5-19 1-15,0 33-40 0,0-33-10 0,12 25-31 16,-12-25-74-16,30 7-168 0,-10-13-201 0,4-11 3 16,10 6 395-16</inkml:trace>
  <inkml:trace contextRef="#ctx0" brushRef="#br2" timeOffset="168089.8682">15351 3548 1796 0,'-26'0'-1'0,"3"-2"-20"0,6 4-27 16,-3-7-17-16,20 5-44 0,-33-4-116 0,33 4-305 16,-19 1 15-16,19-1 234 0</inkml:trace>
  <inkml:trace contextRef="#ctx0" brushRef="#br2" timeOffset="168402.3843">14062 4512 1858 0,'-17'6'20'0,"17"-6"-6"16,0 0-19-16,0 0 21 0,20-14-4 15,4 5 4-15,6-5 6 0,10-1-10 0,8-1-3 16,6-2-7-16,11 0 4 0,5 0-4 0,7-1 5 16,3 1-3-16,4-1 2 0,0 2-3 15,5 1 0-15,2-3-3 0,1 1 2 0,4 0-3 0,-4-1 2 16,-5-1-9-16,-4 4-7 0,-10-4-21 15,-4 9-13-15,-8-6-22 0,0 14-42 0,-20-18-66 16,14 24-168-16,-22-14-202 0,-9-3 37 16,-1 16 383-16</inkml:trace>
  <inkml:trace contextRef="#ctx0" brushRef="#br2" timeOffset="178949.6179">14597 4702 1063 0,'-7'22'201'0,"7"-22"-113"0,0 0-9 0,-26-1-8 15,26 1-9-15,0 0-6 0,0 0-6 0,0 0-8 16,0 0-8-16,0 0-7 0,0 0-4 0,0 0-1 16,18-13-1-16,-18 13-1 0,34-15-5 15,-8 5-5-15,3-1-6 0,5-1 0 0,3-1-4 16,2 2 2-16,-2-1-3 0,1 2 3 0,-4 2-4 16,-4-1 2-16,0 3-1 0,-7 1 2 0,-4 2-1 15,-19 3 2-15,23 0 0 0,-23 0-1 16,0 0 2-16,0 0 0 0,0 0 0 0,-5 21-2 15,5-21 1-15,-26 38-3 0,1-11 5 0,-1 2-6 16,-5 3 8-16,-2 1-7 0,4 1 10 16,0-2-3-16,6-4 5 0,6-4-7 0,6-5-2 15,11-19-7-15,-3 25 2 0,3-25-1 0,20 16 2 16,-3-13-1-16,4 0 2 0,4-2 0 0,3-3 2 16,5-2 0-16,1 0-2 0,0-2 3 0,-1 3-2 15,-5 0 1-15,-3 2 1 0,-4 3 1 0,-21-2 3 16,24 9 10-16,-24-9 8 0,4 19 5 15,-8-2 4-15,-9 5-32 0,-5 6-1 16,-10 4 0-16,-10 5 0 0,-4 1 0 0,-6 3 0 16,-4-2 0-16,2-3 0 0,1-5 0 0,7-6 0 15,3-4 0-15,8-8 0 0,8-5 0 0,23-8 0 16,-17-3 0-16,18-17-70 0,23 10-184 0,-3-30-384 16,17-4 0-16,4-3 192 0</inkml:trace>
  <inkml:trace contextRef="#ctx0" brushRef="#br2" timeOffset="187116.1439">16445 3227 1364 0,'-19'-10'106'0,"19"10"-81"0,0 0-10 16,0 0-7-16,-5-22 7 0,5 22 4 0,0 0 7 15,0 0-5-15,16-18-8 0,-16 18-8 16,0 0-4-16,0 0 2 0,0 0 1 0,13 23 9 16,-9-5-3-16,2 9-10 0,0 7 34 0,-2 8-31 15,-3 5 31-15,-1 8-4 0,-5 0-12 0,-1 9 14 16,-3-2-13-16,1 2 10 0,-3-4-17 0,3-4 10 15,-2-8-13-15,1-4-8 0,2-9 20 0,3-7-27 16,3-6 23-16,1-22-14 0,5 25-5 0,-5-25 2 16,0 0-3-16,17 16 3 0,-17-16 0 0,17 2 0 15,-17-2 3-15,17-5-1 0,-17 5 4 0,20-12 0 16,-20 12 3-16,20-19-2 0,-20 19 0 0,21-29-5 16,-10 11-14-16,0-2 26 0,0-1-28 0,1 1 27 15,0 0-11-15,0 0-4 0,2 3 4 16,0 1-4-16,-14 16 3 0,31-25-3 0,-31 25 3 15,31-17-2-15,-31 17 1 0,33-8 0 0,-33 8 0 16,30-2 0-16,-30 2-1 0,24 7 1 0,-24-7-2 16,0 0 2-16,17 22-2 0,-17-22 4 0,0 24-2 15,0-24 3-15,-13 32-3 0,1-12 3 0,-5 2-3 16,-2 2-9-16,-6 0 23 0,0 0-24 0,-1-1 24 16,3-4-13-16,4-3-5 0,19-16-7 0,-26 22-19 15,26-22-30-15,0 0-57 0,0 0-36 0,0 0-70 16,0 0-199-16,17-21-76 0,8 6 62 0,-7-18 415 15</inkml:trace>
  <inkml:trace contextRef="#ctx0" brushRef="#br2" timeOffset="187522.4128">17067 3721 1488 0,'-23'18'23'0,"23"-18"-16"0,-16 19-4 0,16-19 22 16,0 0 15-16,-12 18 9 0,12-18-2 15,0 0-21-15,0 0-16 0,0 0-8 0,0 0 0 16,0 0 5-16,0 0 7 16,0 0 5-16,3 19-3 0,-3-19 2 0,8 19 4 0,-8-19 0 0,7 25 2 15,-7-25-1-15,4 26-7 0,-4-26-17 16,1 29 31-16,-1-29-27 0,0 29 25 0,0-29-14 16,0 20-9-16,0-20-2 0,0 0-4 0,0 0-1 15,11 16 0-15,-11-16-1 0,17 0 1 16,-17 0-1-16,28-12 2 0,-10 2-1 0,3-7-15 15,1-2 27-15,0-1-26 0,-1-2 26 0,0-1-7 16,-1 1-5-16,-3 2 5 0,0 2-5 0,-17 18 4 16,26-29-3-16,-26 29 2 0,15-17-1 0,-15 17 1 15,0 0-1-15,0 0 0 0,0 0 0 0,0 0-2 16,2 18 2-16,-4-1-2 0,-3 6 4 16,-1 5-5-16,-1 3-7 0,-1-1 23 0,0 2-24 15,1-7 26-15,2-4-14 0,2-4-5 16,3-17-5-16,9 17-9 0,-9-17-6 0,28 0-11 15,-9-14-18-15,13 0-23 0,-4-24-40 0,23 12-107 16,-18-29-123-16,15 4-169 0,5 4 45 0,-13-13 396 16</inkml:trace>
  <inkml:trace contextRef="#ctx0" brushRef="#br2" timeOffset="187694.2806">17850 3204 1172 0,'-21'13'407'0,"3"23"-392"15,-1 5 13-15,4 5-21 0,2-1 12 0,2 6 15 16,-3-2-20-16,5 2 3 0,-2 0-19 16,1-1 7-16,4-2-13 0,1-3 10 15,4-3-21-15,-2-7-6 0,7 1-4 0,-5-11-46 16,12 5-5-16,-11-30-61 0,19 32-106 0,-19-32-206 16,0 0 2-16,33 14 262 0</inkml:trace>
  <inkml:trace contextRef="#ctx0" brushRef="#br2" timeOffset="187850.5517">17711 3622 1240 0,'-19'2'370'0,"-5"-18"-306"16,24 16-3-16,-28-20 7 0,28 20-3 0,0 0-17 15,0 0-23-15,0 0-16 0,0 0-10 0,0 0-1 16,0 0 0-16,32-18-1 0,-6 11-10 16,7 2-27-16,0-10-52 0,14 18-94 0,-16-27-178 15,17 13-203-15,1 0 50 0,-4-11 355 0</inkml:trace>
  <inkml:trace contextRef="#ctx0" brushRef="#br2" timeOffset="188241.1496">18608 3072 1568 0,'0'0'80'16,"0"0"-35"-16,0 0-14 0,0 0-3 0,0 0 0 15,0 0 0-15,0 0-2 0,0 0-1 0,-9 26-4 16,6-9 0-16,-5 1-2 0,3 4 4 16,-4 2-3-16,0 4 3 0,-1 4 11 0,1 3-25 15,-1 3 9-15,-1 6-18 0,0 2 0 0,1 1 0 16,-2-1 0-16,0 1 0 0,-1-2 0 0,-1-3 0 15,1-3 0-15,2-3 0 0,-1-5 0 16,4-5 0-16,2-7 0 0,6-19 0 0,-5 27 0 16,5-27 0-16,0 0 0 0,10 18 0 0,-10-18 0 15,18 3 0-15,-18-3 0 0,36-11 0 16,-11-1 0-16,3-5 0 0,8-3 0 0,-1-1 0 16,4 2 0-16,-4-1 0 0,3 9-20 0,-7-3-64 15,7 15-48-15,-15-15-74 0,21 25-241 0,-20-6-127 16,-2 2 66-16,2 13 433 0</inkml:trace>
  <inkml:trace contextRef="#ctx0" brushRef="#br2" timeOffset="188711.7565">19386 3679 887 0,'0'0'133'0,"6"-17"-24"0,-6 17 9 15,4-21-9-15,-9 3-21 0,5 18-20 0,-5-25-11 16,5 25-11-16,-10-27-4 0,10 27-2 0,-14-28 1 16,14 28-3-16,-16-21-1 0,16 21-5 15,-17-16-5-15,17 16-6 0,-20-5-4 0,20 5-6 16,-23 6-5-16,23-6-1 0,-29 22-4 0,13-1 5 15,-2 6-1-15,-1 7 8 0,-3 4-4 0,0 4 9 16,-3 3-8-16,1 1 6 0,1 2-10 16,2 0-7-16,-1 0 15 0,5-2-21 0,4-2 17 15,3-1-7-15,8-5-8 0,2-4 2 0,6-4-18 16,-1-4-5-16,7-3-20 0,-12-23-43 16,32 37-34-16,-32-37-64 0,42 18-242 0,-21-15-109 15,-21-3 41-15,35-10 427 0</inkml:trace>
  <inkml:trace contextRef="#ctx0" brushRef="#br2" timeOffset="188885.8847">18976 3991 1939 0,'0'0'62'0,"0"0"-29"16,0 0-20-16,0 0-13 0,0 0 0 16,0 0 0-16,0 0 0 0,26-2 0 0,-7-2 0 15,5-2 0-15,4-3 0 0,-1 0 0 0,4 0 0 16,-3-4-28-16,7 4-65 0,-7-14-64 0,23 23-236 15,-17-19-208-15,7 5 39 0,-1 3 350 0</inkml:trace>
  <inkml:trace contextRef="#ctx0" brushRef="#br2" timeOffset="189096.7559">19700 3582 1798 0,'-36'13'71'0,"36"-13"-61"16,0 0-8-16,0 0-1 0,0 0-1 0,0 0 1 15,0 0 0-15,27 5 1 0,-9-8-1 0,3-3-3 16,2 0-7-16,3-5-21 0,2 6-26 0,-6-7-23 16,7 12-25-16,-29 0-28 0,45-6-64 0,-45 6-191 15,22-12-96-15,-22 12 75 0,0 0 408 0</inkml:trace>
  <inkml:trace contextRef="#ctx0" brushRef="#br2" timeOffset="189241.8451">19610 3796 1693 0,'0'0'233'0,"-15"22"-216"16,15-22-15-16,0 0-1 0,0 0-2 0,18 5 1 16,-18-5-1-16,33-11 1 0,-7-2-9 15,8-3-15-15,4-11-57 0,17 19-153 0,-17-19-372 16,17 5 19-16,-4-2 185 0</inkml:trace>
  <inkml:trace contextRef="#ctx0" brushRef="#br2" timeOffset="189662.566">20613 3052 1298 0,'33'-25'104'15,"-33"25"-47"-15,16-19 0 0,-16 19-1 0,0 0-7 16,0 0-1-16,0 0-2 0,0 0-4 0,0 0-11 15,0 0-16-15,0 0-8 0,3 17-5 0,-6 1 8 16,-3 4 1-16,-3 4 12 0,-3 1-2 16,1 3 5-16,-2-1-6 0,-2 5-8 15,-3 1 26-15,-2 6-21 0,-2 0 20 0,-1 4-17 16,0-2-20-16,0 3 0 0,0-2 0 0,4 0 0 16,0-6 0-16,5-3 0 0,3-3 0 0,5-4 0 15,2-5 0-15,4-4 0 0,0-19 0 0,9 28 0 16,-9-28 0-16,21 18 0 0,-4-13 0 0,3-4 0 15,2-2 0-15,3-4 0 0,5-5 0 16,-1-4 0-16,5-1-12 0,-1-4-51 0,6 5-29 16,-9-10-40-16,17 19-97 0,-22-16-264 0,14 5-53 15,0 3 67-15</inkml:trace>
  <inkml:trace contextRef="#ctx0" brushRef="#br2" timeOffset="189903.2894">21030 3618 1466 0,'-17'-4'276'16,"17"4"-231"-16,-24 18-13 0,24-18 4 0,-23 26-5 16,11-9-2-16,-4 1-3 0,1 4-1 0,-1 0-8 15,4 0-4-15,2 2-9 0,2-2 1 16,4-3-7-16,3-2 3 0,1-17-5 0,6 24 1 15,-6-24-11-15,21 16-17 0,-4-11 3 0,1-4-9 16,8-2-30-16,-8-17-105 0,26 20-168 16,-9-23-256-16,3 1 59 0,3 3 363 0</inkml:trace>
  <inkml:trace contextRef="#ctx0" brushRef="#br2" timeOffset="190043.9282">21050 3312 1662 0,'-39'-13'315'0,"8"13"-265"0,7 1-30 0,7-1-20 16,17 0 0-16,0 0 0 0,0 0 0 0,0 0-25 16,0 0-27-16,0 0-37 0,0 0-20 0,0 0-137 15,19-7-353-15,0 5 58 0,4-3 156 16</inkml:trace>
  <inkml:trace contextRef="#ctx0" brushRef="#br2" timeOffset="191231.4267">21565 2986 1399 0,'0'0'50'0,"0"0"-25"16,0 0-17-16,0 0-6 0,0 0 3 0,0 0 3 16,0 0 2-16,0 0 3 0,0 0 0 15,2 17 2-15,-2-17-1 0,0 36 7 0,-2-13-2 16,2 7 10-16,-5 1-5 0,5 6 4 0,-3 2-5 16,2 4-8-16,-3 0 25 0,1 4-23 0,-1-2 19 15,1 1-16-15,-3-4-12 0,2 0 8 0,0-4-12 16,1-3 7-16,1-5-9 0,2-5 3 15,1-4-4-15,0-4 3 0,-1-17-4 0,9 19 2 16,-9-19-2-16,0 0 1 0,17 7 2 0,-17-7 3 16,0 0 6-16,0 0 0 0,17-20 3 0,-17 20-5 15,11-27-1-15,-5 8-6 0,-1-2 2 0,-1 0-5 16,0-1 4-16,-1 0-5 0,-1 0 3 0,2 2-3 16,-1-1 2-16,2 3-3 0,1 1 4 15,-6 17-4-15,14-25 1 0,-14 25-1 16,17-12 0-16,-17 12 0 0,0 0 1 0,23 7 1 15,-23-7-1-15,19 20 2 0,-19-20-2 0,21 36 4 16,-13-16-4-16,-2 5 4 0,-1 0-4 0,-1-1 3 16,-3 1-4-16,-2-1 5 0,-1 1-4 0,-3-4 4 15,-3 0-4-15,-1-2 4 0,-4-2-3 0,-1 0 3 16,14-17-3-16,-31 23 3 0,31-23-3 16,-29 11 2-16,29-11-4 0,-28-2-5 0,28 2-12 15,-23-16-17-15,23 16-29 0,-17-29-37 0,17 29-68 16,-8-41-154-16,14 19-211 0,1 0 21 15,-3-9 313-15</inkml:trace>
  <inkml:trace contextRef="#ctx0" brushRef="#br2" timeOffset="191575.1758">21929 3623 1571 0,'-17'5'70'0,"17"-5"-62"0,0 0-7 15,0 0 8-15,0 0 14 0,22 3 9 0,-22-3 5 16,22-8-5-16,-22 8-10 0,33-12-11 16,-13 4 4-16,4-1-4 0,0-3 4 15,0 1-3-15,-1-1-7 0,0 1-1 0,-3 2 6 16,-3 1 1-16,-17 8 8 0,18-11 1 0,-18 11 7 16,0 0 4-16,0 0 1 0,0 0-13 0,0 0-19 15,0 0 0-15,-15-20 0 0,15 20 0 0,-25-18 0 16,8 9 0-16,-3 4 0 0,2 3 0 0,-1 2 0 15,0 2 0-15,1 3 0 0,1 1 0 16,17-6 0-16,-30 22 0 0,30-22 0 0,-22 32 0 16,11-14 0-16,4 2 0 0,0 2 0 0,4 0 0 15,2-2 0-15,3-1 0 0,3-1 0 16,-5-18 0-16,22 30-5 0,-22-30-35 0,35 23-21 16,-16-18-26-16,17 7-62 0,-17-24-105 0,26 12-306 15,-8-9 12-15,-1-5 206 0</inkml:trace>
  <inkml:trace contextRef="#ctx0" brushRef="#br2" timeOffset="191856.4328">22639 3496 1585 0,'0'0'66'16,"0"0"-40"-16,-11-18 3 0,11 18 8 15,0 0 3-15,-17 1-3 0,17-1-7 0,-18 4-5 16,18-4-6-16,-24 7 1 0,7-1 1 0,0 3 2 16,-3 2-1-16,1 2 1 0,-2 3-5 0,1 2-1 15,0 2-8-15,0 2-9 0,2 0 0 0,1 0 0 16,4-1 0-16,2-1 0 0,3-2 0 16,5-1 0-16,3-17 0 0,3 28 0 0,-3-28-12 15,21 20-9-15,-4-10-16 0,3-8-6 0,9 2-30 16,-5-16-82-16,25 19-65 0,-20-26-36 0,24 8-258 15,-6 4 48-15,-16-18 217 0</inkml:trace>
  <inkml:trace contextRef="#ctx0" brushRef="#br2" timeOffset="192247.0654">22871 3518 1060 0,'0'0'364'0,"-29"1"-255"16,29-1-28-16,-24-1-13 0,24 1-6 0,-28 4-10 15,28-4-6-15,-30 9-8 0,30-9-4 0,-32 19-5 16,32-19 2-16,-30 25-3 0,30-25-1 0,-28 31-9 16,17-14-18-16,-2 1 0 0,5 2 0 15,-1-2 0-15,3 0 0 0,6-18 0 0,-3 30 0 16,3-30 0-16,3 22 0 0,-3-22 0 16,0 0 0-16,19 19 0 0,-19-19 0 0,20 6 0 15,-20-6 0-15,25 0 0 0,-25 0 0 0,25-4 0 16,-25 4 0-16,29-12 0 0,-29 12 0 0,29-21 0 15,-29 21 0-15,30-28 0 0,-16 11 0 16,1 0 0-16,-1-1 0 0,2 0 0 0,-2 0 0 16,-1 0 0-16,-13 18 0 0,19-29 0 0,-19 29-5 15,14-18-5-15,-14 18 0 0,0 0 3 0,0 0-1 16,0 0 0-16,0 0 1 0,0 0-5 0,-9 30 2 16,2-10-5-16,-4 3 1 0,-1 3-5 0,-1-3 5 15,0 2-8-15,2-3-2 0,5 2-25 0,6-24-11 16,-3 35-26-16,3-35-19 15,11 26-31-15,-11-26-35 0,20 12-50 0,-20-12-156 16,21-11-20-16,7 12 138 0</inkml:trace>
  <inkml:trace contextRef="#ctx0" brushRef="#br2" timeOffset="192622.1004">23089 3550 1204 0,'0'0'288'15,"-29"-21"-177"-15,29 21-26 0,0 0-9 16,0 0-15-16,-22-12-14 0,22 12-12 0,0 0-15 15,0 0-7-15,0 0-10 0,0 0 0 16,-13 28 0-16,10-10 7 0,-2 1 4 0,3 5 7 16,-4 1-4-16,1 0 2 0,-1 2-7 0,1 0-7 15,-1-1-5-15,1-1 0 0,1-3 0 0,2-3 0 16,2-19 0-16,1 29 0 0,-1-29 0 16,6 17 0-16,-6-17 0 0,0 0 0 0,21 11 0 15,-21-11 0-15,21-7 0 0,-21 7 0 0,28-26 0 16,-11 6 0-16,1-3 0 0,0-2 0 0,-1-2 0 15,1-1 0-15,-2 1 0 0,1 1 0 0,-1 0 0 16,-3 4 0-16,-2 1 0 0,-3 3 0 0,-8 18 0 16,9-26 0-16,-9 26 0 0,0 0 0 0,0 0 0 15,0 0 0-15,0 0 0 0,0 0 0 16,0 0 0-16,0 0 0 0,-11 33 0 16,5-10 0-16,-2 4 0 0,-1-3 0 0,2 2 0 15,-1-3 0-15,3 3 0 0,0-4-45 0,5 3-25 16,0-25-24-16,2 41-54 0,-2-41-66 0,11 32-146 15,-11-32-184-15,17 13 87 0,6-2 343 0</inkml:trace>
  <inkml:trace contextRef="#ctx0" brushRef="#br2" timeOffset="192918.9636">23501 3501 1549 0,'0'0'109'0,"-41"26"-41"15,22-7-4-15,-7-2-17 0,7 5-3 16,-2-4-13-16,4 1-2 0,2-1-8 0,15-18-2 16,-16 30-10-16,16-30-1 0,0 23-6 0,0-23-1 15,13 19-3-15,-13-19 2 0,24 12-1 0,-7-10 1 16,1 0-1-16,2-2 1 0,0-1-1 0,1 0 1 16,-3 0-1-16,-18 1 1 0,28-1 1 0,-28 1-1 15,0 0 0-15,17 6-1 0,-17-6 1 0,0 0 0 16,0 0-1-16,-6 21-3 0,6-21-21 15,-21 28 3-15,7-11-2 0,-3-1 8 16,-1 0 8-16,1-3-4 0,17-13-20 0,-28 22-16 0,28-22-14 16,-17 14-53-16,23 4-61 0,-6-18-140 15,0 0-214-15,0 0 39 0,-4-18 379 0</inkml:trace>
  <inkml:trace contextRef="#ctx0" brushRef="#br2" timeOffset="193265.5265">23745 3614 1705 0,'-22'-3'112'15,"22"3"-61"-15,0 0-10 0,-17 5-5 0,17-5-7 16,0 0-7-16,0 0-8 0,0 0-6 16,0 0-4-16,0 0 0 0,19-8 3 0,-19 8-1 15,28-11 1-15,-10 3-6 0,4 0-1 0,1-1 0 16,-1 1 0-16,-4 0 0 0,-18 8 0 0,28-15 0 15,-28 15 0-15,19-13 0 0,-19 13 0 0,0 0 0 16,14-22 0-16,-14 22 0 0,0 0 0 0,-8-25 0 16,8 25 0-16,-21-19-1 0,21 19-7 0,-34-10-1 15,13 8 4-15,-1 5 3 16,-1 3 2-16,-2 2 1 0,2 3 0 0,1 4 2 16,1 2-1-16,3 3 5 0,2 3-2 0,2 1 1 15,1 3-6-15,4-2 0 0,1 1 0 0,5-3 0 16,4-2 0-16,5-1 0 0,5-2 0 0,-11-18 0 15,35 25 0-15,-9-19-22 0,10 2-46 0,2-11-33 16,17 10-77-16,-19-11-384 0,19-4-11 16,-3-2 31-16</inkml:trace>
  <inkml:trace contextRef="#ctx0" brushRef="#br2" timeOffset="193641.9511">24084 3785 1526 0,'12'22'471'0,"-12"-22"-421"0,0 0-50 16,0 0 0-16,0 0 0 0,0 0 0 0,0 0 0 15,0 0-6-15,-8-20-45 0,8 20-62 0,-2-17-106 16,23 13-385-16,-21 4-7 0,19-23 169 0</inkml:trace>
  <inkml:trace contextRef="#ctx0" brushRef="#br2" timeOffset="193790.9839">24418 3750 1545 0,'0'0'261'0,"0"0"-193"0,-17 12-22 16,17-12-14-16,0 0-12 0,0 0-6 0,0 0-10 15,0 0-11-15,0 0-21 0,0 0-24 0,0 0-48 16,16-35-63-16,13 36-153 0,-7-13-267 16,0 2 60-16,4 8 306 0</inkml:trace>
  <inkml:trace contextRef="#ctx0" brushRef="#br2" timeOffset="193915.8932">24660 3807 1833 0,'-15'30'127'0,"15"-30"-55"0,-19 20-57 0,19-20-15 16,0 0 0-16,-17 9 0 0,17-9 0 0,0 0 0 15,0 0 0-15,0 0 0 0,6-19 0 0,-6 19 0 16,27-37-108-16,12 32-274 0,-16-20-280 16,6 6 47-16,2 0 336 0</inkml:trace>
  <inkml:trace contextRef="#ctx0" brushRef="#br2" timeOffset="210450.8081">19438 4948 1260 0,'-5'16'363'0,"5"-16"-342"0,0 0-15 0,17-25 5 16,3 5 5-16,4-10 15 0,11-3-3 0,3-8 6 16,5 1-18-16,3-4 1 0,1 3-16 0,0 3 3 15,-2 3-8-15,-4 6 7 0,-3 4-7 0,-6 4-11 16,-4 7 30-16,-6 4-31 0,-5 5 32 0,-17 5-14 15,23-2 0-15,-23 2 1 0,0 0-16 0,18 16 33 16,-18-16-32-16,10 19 32 0,-10-19-18 0,14 18-1 16,-14-18-1-16,0 0-2 0,25 21 1 0,-25-21 0 15,30 6 1-15,-12-7 0 0,6-4-2 16,5-4-12-16,2-8-16 0,9 9-50 0,-7-16-34 16,15 19-103-16,-18-19-153 0,8 7-123 0,0 9 27 15,-12-11 429-15</inkml:trace>
  <inkml:trace contextRef="#ctx0" brushRef="#br2" timeOffset="210747.6895">20175 4695 1192 0,'-8'-21'132'0,"8"21"-98"0,11-29-7 16,-11 29-6-16,13-25 1 0,-13 25 0 0,0 0 9 16,0 0 5-16,0 0 3 0,0 0-3 0,0 0-14 15,-6 22-2-15,-4 1-10 0,-2 10 11 0,-6 7-3 16,-3 11 13-16,-4 1-5 0,-1 7 17 0,-4-4-12 16,3 2 7-16,0-5-17 0,4-3-14 0,4-5 15 15,6-7-28-15,9-5 20 0,6-8-14 0,7-4-12 16,-9-20-9-16,37 26-31 0,-14-27-35 0,20 9-73 15,-13-28-129-15,19 9-269 0,3-4 51 16,-6-11 284-16</inkml:trace>
  <inkml:trace contextRef="#ctx0" brushRef="#br2" timeOffset="211122.6906">20332 5228 1474 0,'0'0'24'0,"0"0"-15"0,15 17 3 16,-15-17 7-16,26 12 4 0,-7-6 5 0,-19-6-2 15,35 5 1-15,-16-7-1 0,3 2-8 0,3-5 1 16,1 1 3-16,0-4-3 0,1-1-1 0,-5-3-4 15,1 0-12-15,-4-2 3 0,1 1-2 0,-20 13-12 16,28-26 36-16,-28 26-31 0,13-22 33 0,-13 22-18 16,0-21-7-16,0 21 0 0,-13-16-4 0,13 16 1 15,-28-13-3-15,8 13 0 0,-2 2-1 0,-1 5 0 16,-2 4 2-16,-1 3-2 0,-1 6-9 0,1 4 29 16,0 2-28-16,3 3 27 0,1 2-13 0,5-2-7 15,5-3 5-15,5-3-9 0,4-5-10 16,8-1-22-16,-5-17-15 0,27 21-31 0,-27-21-28 15,47 5-50-15,-24-22-51 0,24 12-95 0,-3-5-132 16,-2-14 49-16,15 16 392 0</inkml:trace>
  <inkml:trace contextRef="#ctx0" brushRef="#br2" timeOffset="211435.1908">20921 5172 1013 0,'-23'34'129'0,"-11"-9"-32"0,12 12-17 15,-12-9 0-15,12 8-8 0,-7-7-31 16,7 3-8-16,0-5-22 0,6 0-1 0,3-6-7 16,4-5 2-16,9-16-4 0,0 0-7 0,0 0-11 15,0 0-14-15,0 0-15 0,0 0-9 16,26-16-12-16,-17-6-17 0,12 6-20 0,-11-11-14 16,12 9 11-16,-9-6 18 0,3 4 44 0,-3 0 22 15,-2 3 19-15,-11 17 11 0,15-29 15 0,-15 29 19 16,3-19 46-16,-3 19 19 0,0 0 15 0,0 0-11 15,0 0-27-15,0 0-20 0,-23 17-15 0,23-17-7 16,-9 23-13-16,9-23-7 0,-4 24-11 0,4-24-3 16,5 19-7-16,-5-19-1 15,17 9-3-15,-17-9-9 0,38-3-33 0,-18-14-49 16,20 13-104-16,-12-14-252 0,10-10-31 0,9 6 200 16</inkml:trace>
  <inkml:trace contextRef="#ctx0" brushRef="#br2" timeOffset="211640.1818">21374 4680 1355 0,'-19'34'148'0,"-12"-1"-115"0,5 9-4 0,-3 4-16 16,5 5 9-16,-1 2-16 0,4 1 11 0,1 1-13 16,3-1-6-16,2-2 22 0,5-2-30 15,7-4 26-15,3-4-14 0,4-2-25 0,3-10-7 16,7 2-36-16,-5-15-29 0,15 8-52 15,-24-25-64-15,36 18-94 0,-11-12-128 0,-25-6 91 16,42-12 342-16</inkml:trace>
  <inkml:trace contextRef="#ctx0" brushRef="#br2" timeOffset="211782.1879">21198 5032 1781 0,'0'0'54'0,"0"0"-37"0,0 0-16 0,18 5 1 15,8-11 2-15,4-2-4 0,5-6 2 0,7-2-7 16,3 1-22-16,1-8-36 0,18 12-73 0,-19-23-120 16,21 16-296-16,-7-1 17 0,-8-6 249 0</inkml:trace>
  <inkml:trace contextRef="#ctx0" brushRef="#br2" timeOffset="211957.1933">21800 4937 1631 0,'0'0'21'16,"0"0"-22"-16,0 0-4 0,0 0 3 0,0 0-1 15,0 0 4-15,17 4 0 0,1-8-16 16,11 4-51-16,-7-16-94 0,23 17-203 0,-11-6-160 16,-4-4 56-16,8 12 419 0</inkml:trace>
  <inkml:trace contextRef="#ctx0" brushRef="#br2" timeOffset="212115.1768">21791 5082 1466 0,'0'0'146'0,"-32"23"-107"16,32-23-16-16,-23 12-15 0,23-12-10 0,0 0-10 16,0 0-8-16,0 0-12 0,17 11-9 0,7-8-22 15,-1-11-31-15,20 10-66 0,-13-16-149 16,11 2-141-16,10 7 2 0,-12-18 398 0</inkml:trace>
  <inkml:trace contextRef="#ctx0" brushRef="#br2" timeOffset="212414.2474">22779 4594 1642 0,'-34'21'76'0,"-7"-3"-20"0,4 11 6 15,-2-3-8-15,4 6 0 0,-4 1-21 0,5 7 5 16,1 0-10-16,6 1-24 0,9 2-4 0,7-2 0 16,8 1 0-16,6-5 0 0,6-4 0 0,5-4 0 15,7-8 0-15,7-1 0 0,6-9 0 0,6-4 0 16,3-7 0-16,3-6 0 0,4-4 0 0,2-7 0 16,3-7 0-16,-2-2 0 0,-3-7 0 15,-7-3 0-15,-7 1 0 0,-7-2 0 16,-7 1 0-16,-8 2 0 0,-7 0 0 0,-7 2 0 15,-5 3 0-15,-7 0 0 0,-5 4 0 0,-7 0-2 16,-4 4-46-16,-8 0-18 0,1 9-16 0,-12-10-32 16,9 17-43-16,-19-20-143 0,13 17-256 0,4 6 66 15,1-7 259-15</inkml:trace>
  <inkml:trace contextRef="#ctx0" brushRef="#br2" timeOffset="213655.6136">11302 6428 1513 0,'0'0'82'0,"0"0"-32"0,0 0-8 0,0 0-18 16,0 0-5-16,0 0-8 0,0 0-7 15,-32 22-3-15,6-8 2 0,-6 7-5 16,-5 5 7-16,-3 7 1 0,-1 2 14 0,-1 1-1 15,4 2 9-15,3-2-10 0,6 0 1 0,4-3-12 16,8-5 2-16,6-6-8 0,7-4 2 0,4-18-5 16,4 26 4-16,-4-26-3 0,19 22 2 0,-19-22-1 15,33 15 1-15,-13-9 0 0,5-2 0 0,1 0 0 16,1-1 0-16,0-2-1 0,-3 0 2 16,0 0-1-16,0 2 0 0,-5 1 1 0,0 4 5 15,-19-8 0-15,21 15 2 0,-21-15 0 0,4 17-2 16,-4-17-3-16,-8 22 1 0,8-22-5 0,-19 28 1 15,19-28-13-15,-35 33-20 0,14-14 14 0,-4-3-49 16,5 4 5-16,-7-14-52 0,19 15-85 16,-17-27-158-16,25 6-189 0,0 0 67 0,-8-31 424 15</inkml:trace>
  <inkml:trace contextRef="#ctx0" brushRef="#br2" timeOffset="213968.1067">11681 6673 1426 0,'0'0'144'0,"-20"-1"-119"16,20 1 2-16,-23-1 4 0,23 1 3 0,-33 6 0 15,15 2-2-15,-6 4-3 0,2 9 5 16,-3 1-9-16,4 6 2 0,-5 2-7 0,5 4 3 16,1 1-7-16,4 2 3 0,5 4-12 0,6 1-4 15,5-1 22-15,5-1-22 0,1-8 23 0,6-4-16 16,4-6-9-16,5-5 4 0,4-8-4 0,4-4 2 15,3-7-1-15,1-7-1 0,3-6 4 16,0-7-2-16,1-8-10 0,1-5 19 0,-2-8-19 16,1-4 15-16,-3-1-8 0,-2-3-1 0,-8 4-2 15,-5 2-11-15,-8 5 1 0,-6 3-12 0,-5 6-1 16,-10 2-16-16,1 11-17 0,-13-5-31 0,22 23-19 16,-49-28-43-16,49 28-97 0,-55 3-191 0,23-3-63 15,10 13 183-15</inkml:trace>
  <inkml:trace contextRef="#ctx0" brushRef="#br2" timeOffset="215199.6876">13055 6644 1176 0,'-21'-15'51'15,"21"15"-49"-15,0-17 15 0,0 17 13 0,4-20 16 16,-4 20 8-16,0 0-2 0,11-18-11 0,-11 18-8 16,0 0-3-16,0 0 4 0,0 0 4 15,0 0 5-15,0 0-3 0,0 0-6 0,0 0-3 16,0 0-5-16,0 0-1 0,0 0 0 0,0 0-1 15,0 0-3-15,0 0-1 0,0 0-4 0,0 0-2 16,0 0-1-16,0 0-3 0,0 0-2 0,0 0-3 16,0 0-1-16,0 0-1 0,0 0 0 0,0 0 0 15,0 0-1-15,0 0-1 0,0 0 0 0,0 0 0 16,0 0 0-16,0 0-1 16,0 0 1-16,0 0-1 0,0 0 0 0,0 0 2 15,0 0-2-15,-4 19 3 0,-6 7-5 0,-4 8 6 16,-6 9-7-16,-5 6 7 0,-6 4-7 0,-3 4 14 15,-2 3-7-15,-1 3 1 0,0 1 19 0,1 5-16 16,1-4 3-16,5 2-11 0,3-7 0 0,8-4 0 16,8-9 0-16,6-8 0 0,7-6 0 0,5-8 0 15,7-6 0-15,6-4 0 0,6-4 0 16,4-6 0-16,6-7 0 0,1-4 0 0,7-9 0 16,0-10 0-16,3-5 0 0,1-6 0 0,0-5 0 15,0 0 0-15,-3-4 0 0,-3 3 0 16,-6 2 0-16,-3 2 0 0,-8 7 0 0,-2 2 0 0,-7 6 0 15,-5 5 0-15,-11 18 0 0,7-20 0 16,-7 20 0-16,0 0 0 0,0 0 0 16,-19-3 0-16,19 3 0 0,-15 20 0 0,5 2 0 15,0 8 0-15,-1 9-6 0,-3 6 9 16,2 7-8-16,1 2 10 0,1 2-8 0,4-2 9 16,3-3-6-16,3-6 0 0,5-6 0 0,3-7 0 15,5-7 0-15,4-4 0 0,7-7 0 0,7-4 0 16,3-7 0-16,5-8 0 0,1-12 0 0,2-9 0 15,0-10 0-15,2-7 0 0,-3-11 0 16,-1-1 0-16,-4-3 0 0,-5 1 0 0,-5 1 0 16,-7 3 0-16,-7 5 0 0,-7 2 0 0,-6 4 0 15,-5 4 0-15,-2 0 0 0,-5 3 0 0,0 6 0 16,-5-2-23-16,3 11-74 0,-8-6-38 0,23 26-47 16,-36-28-158-16,36 28-209 0,-21 1 28 0,21-1 322 15</inkml:trace>
  <inkml:trace contextRef="#ctx0" brushRef="#br2" timeOffset="215637.1864">14301 7199 1479 0,'0'0'55'15,"0"0"3"-15,-14-17 11 0,14 17 3 0,-17-8-13 16,17 8-19-16,-25-6-8 0,25 6-6 0,-30 2-3 15,12 3-3-15,0 2 0 0,-2 3-3 0,1 3 5 16,-3 3-7-16,1 5 3 0,-2 2-4 0,1 5-6 16,-1 5-8-16,0 6 0 0,1 6 0 15,0 6 0-15,1 3 0 0,3 3 0 16,4 1 0-16,1-2 0 0,5-6 0 0,3-1 0 16,4-6 0-16,4-3 0 0,2-5 0 0,4-3 0 15,3-6 0-15,0-4 0 0,5-3-15 0,-17-19-29 16,34 23-25-16,-34-23-15 0,36 8-10 0,-36-8-10 15,30-8-14-15,-28-16-55 0,17 16-100 0,-16-14-216 16,-4-8 38-16,10 13 319 0</inkml:trace>
  <inkml:trace contextRef="#ctx0" brushRef="#br2" timeOffset="215777.8164">13871 7728 1180 0,'-22'14'372'0,"-12"-21"-210"16,34 7-39-16,-30 9-30 0,30-9-22 0,0 0-31 15,0 0-34-15,0 0-6 0,0 0 0 16,21 10 0-16,1-7 0 0,6-6 0 0,8-1 0 15,7-6 0-15,5-3 0 0,3-1 0 16,-1-3-3-16,6 9-107 0,-16-21-159 0,16 19-362 16,-8-4 15-16,0 0 199 0</inkml:trace>
  <inkml:trace contextRef="#ctx0" brushRef="#br3" timeOffset="430610.013">14608 7080 1853 0,'0'0'14'0,"-18"3"-8"0,18-3-9 16,0 0-6-16,24-17-17 0,-6 6 25 16,6-1-42-16,0-5 16 0,5 8-43 0,-7-12-35 15,14 19-59-15,-19-19-117 0,9 14-212 0,-3 7 2 16,-23 0 332-16</inkml:trace>
  <inkml:trace contextRef="#ctx0" brushRef="#br3" timeOffset="430750.6172">14563 7296 1445 0,'0'0'284'16,"0"0"-250"-16,0 0-22 0,23-8 0 15,-5 2 1-15,8-3-2 0,3-2 0 0,3-3-9 16,3-1 0-16,1-2-3 0,4 3-14 15,-2-4-26-15,7 9-51 0,-16-16-116 0,14 14-367 16,-8-1 39-16,-4-5 179 0</inkml:trace>
  <inkml:trace contextRef="#ctx0" brushRef="#br3" timeOffset="431297.493">15511 7590 1501 0,'0'0'256'0,"0"0"-273"0,0 0-25 0,0 0-19 16,0 0-21-16,25-4-45 0,-25 4-99 0,5-21-259 15,-5 21-9-15,7-17 272 0</inkml:trace>
  <inkml:trace contextRef="#ctx0" brushRef="#br3" timeOffset="431438.1857">15835 7620 1442 0,'13'22'430'0,"-13"-22"-427"16,0 0-5-16,0 0-1 0,0 0 2 0,0 0-2 15,20-5-10-15,-20 5-30 0,0 0-38 0,0 0-87 16,0 0-340-16,0 0-25 0,0 0 14 16</inkml:trace>
  <inkml:trace contextRef="#ctx0" brushRef="#br3" timeOffset="431563.0902">16083 7694 2047 0,'0'0'0'0,"0"0"0"0,0 0 0 16,0 0 0-16,0 0 0 0,19-13 0 15,-19 13 0-15,17-11 0 0,-17 11-39 0,22-17-92 16,-20-15-173-16,17 19-312 0,-7-7-5 0,4-6 286 16</inkml:trace>
  <inkml:trace contextRef="#ctx0" brushRef="#br3" timeOffset="438387.4576">19104 6053 430 0,'0'0'52'16,"0"0"-13"-16,0 0 14 0,0 0 12 15,0 0-1-15,0 0 6 0,0 0 4 0,0 0 4 16,0 0 1-16,0 0-8 0,0 0-7 0,0 0-9 15,0 0-5-15,0 0-6 0,0 0-7 16,0 0-3-16,0 0-3 0,0 0-2 0,0 0-4 16,0 0-7-16,0 0-4 0,0 0-4 0,0 0-2 15,0 0-2-15,0 0-1 0,0 0-2 0,0 0-1 16,0 0 0-16,0 0 5 0,0 0 6 0,-1 17 1 16,1-17 2-16,1 19 0 0,-1-19-9 0,-4 33 3 15,-2-11 3-15,-1 3 8 0,-7 2-3 0,2 5 7 16,-6 2-13-16,0 5 14 15,-7 0-8-15,4 0-2 0,-5 0 20 0,2 2-32 16,1-4 28-16,2-1-13 0,3-5-7 0,2-4 4 16,4-5-13-16,3-5 1 0,9-17-5 0,-7 30 3 15,7-30-4-15,5 24 2 0,-5-24 0 0,0 0 0 16,24 19-1-16,-24-19 2 0,34 5-1 0,-12-7 1 16,4-2 1-16,2-3-2 0,1-2 2 15,2-1-2-15,0-3 0 0,-2 1-5 0,-2 1-3 16,-2 1-13-16,0 2-12 0,-6-1-21 0,4 6-18 15,-23 3-31-15,40-6-58 0,-40 6-95 0,28-14-258 16,-6 17 46-16,-22-3 290 0</inkml:trace>
  <inkml:trace contextRef="#ctx0" brushRef="#br3" timeOffset="438799.6827">19816 6419 1127 0,'-3'-17'56'0,"3"17"7"0,2-26-20 16,-2 26 12-16,1-28-2 0,-1 28-13 15,-1-28-7-15,1 28-9 0,-8-25-2 0,8 25-4 16,-14-21 3-16,14 21 1 0,0 0 1 16,-24-12-5-16,24 12-6 0,-25 5-3 0,25-5-4 15,-32 21 6-15,14-5-1 0,-1 7 7 0,-1 5 0 16,3 6-9-16,-3 2 31 0,3 8-28 0,-1 1 22 15,5 2-13-15,-2 0-18 0,5 0 8 0,3 0-15 16,3-1 8-16,2-5-9 0,2-3 4 16,1-5-19-16,0-9-19 0,9 2-31 0,-7-9-5 15,12 9-35-15,-15-26-14 0,25 27-43 0,-25-27-93 16,0 0-170-16,31-2 7 0,-31 2 341 0</inkml:trace>
  <inkml:trace contextRef="#ctx0" brushRef="#br3" timeOffset="438966.5797">19459 6666 1599 0,'0'0'101'0,"-27"4"-29"0,27-4-19 15,0 0-22-15,0 0-14 0,0 0-12 0,0 0-5 16,0 0 1-16,17 2 0 0,4-4 0 0,4-3-1 0,8-4 0 0,6-3-4 0,7-1-12 16,-1-5-35-16,9 8-50 15,-16-21-116-15,18 15-364 0,-13-5 40 0,-1 0 172 16</inkml:trace>
  <inkml:trace contextRef="#ctx0" brushRef="#br3" timeOffset="439142.5511">20078 6597 1739 0,'0'0'39'15,"0"0"-34"-15,0 0-2 0,7-23 1 0,-7 23 3 16,32-28-3-16,-13 15 0 0,2 1-4 0,-2 3-8 15,-2 0-24-15,3 5-23 0,-20 4-33 0,36-6-46 16,-36 6-56-16,31-4-153 0,-31 4-130 16,18 3 25-16,-18-3 415 0</inkml:trace>
  <inkml:trace contextRef="#ctx0" brushRef="#br3" timeOffset="439315.3164">20136 6739 1643 0,'-26'3'101'15,"26"-3"-38"-15,-24 10-18 0,24-10-12 0,0 0-16 16,0 0-11-16,0 0-6 0,0 0-1 0,0 0 1 16,0 0-1-16,0 0 1 0,30-19-4 15,-8 10-15-15,-1-5-32 0,11 10-50 0,-11-17-71 16,26 29-118-16,-14-17-256 0,5 2 40 0,5 9 290 16</inkml:trace>
  <inkml:trace contextRef="#ctx0" brushRef="#br3" timeOffset="441174.3593">20983 6028 967 0,'0'0'91'15,"0"0"-27"-15,0 0-1 0,0 0-3 0,1-20 0 16,-1 20 0-16,0 0-4 0,0 0-11 0,0 0-9 16,0 0-8-16,0 0-10 0,0 0-5 0,0 0-5 15,0 0-4-15,0 0-2 0,0 0 0 16,0 0-1-16,0 0 0 0,0 0 1 0,0 0 6 16,0 0 3-16,0 0 3 0,0 0 1 0,19 13-2 15,-19-13-3-15,7 23 1 0,-4-3-9 0,2 6 4 16,-4 8-8-16,-2 5 8 0,-3 6-5 0,-3 3 13 15,-3 3-10-15,-1 3-6 0,-2 1 21 0,0 0-22 16,-2-3 23-16,0 0-7 0,0-6-14 0,1-3 7 16,3-7-11-16,3-5 2 15,4-2-21-15,-1-10-28 0,14 1-21 0,-9-20-11 16,17 22-37-16,-17-22-24 0,25 5-65 0,-25-5-164 16,21-20-36-16,3 17 166 0</inkml:trace>
  <inkml:trace contextRef="#ctx0" brushRef="#br3" timeOffset="441455.5771">20750 6115 1021 0,'0'0'193'0,"-23"-5"-143"16,23 5 14-16,0 0-2 0,-22-8-7 15,22 8-7-15,0 0-14 0,0 0-11 0,0 0 7 16,0 0 7-16,0 0 12 0,33-10 1 0,-13 2-8 16,8 2-10-16,3-5-9 0,7 1-9 0,6-4-5 15,2 1-6-15,3 0 0 0,-3-1-4 0,-1 5-2 16,-4-1-10-16,-1 5-14 0,-9-1-22 0,3 10-23 16,-15-8-38-16,10 22-98 0,-29-18-154 0,18 18-143 15,-10 7 45-15,-16-9 429 0</inkml:trace>
  <inkml:trace contextRef="#ctx0" brushRef="#br3" timeOffset="441658.7074">20674 6801 1755 0,'-18'0'16'0,"18"0"-10"0,0 0-7 16,23-13 1-16,-3 4 1 0,7-5 2 0,2 1-3 15,3-3 2-15,2 2-4 0,1 0-6 0,-1 0-28 16,6 5-3-16,-7-5-22 0,6 10-29 0,-12-13-27 16,12 20-68-16,-20-20-66 0,14 8-176 0,-2 12 18 15,-13-14 253-15</inkml:trace>
  <inkml:trace contextRef="#ctx0" brushRef="#br3" timeOffset="441846.2597">21441 6529 1454 0,'-18'-2'48'0,"18"2"-21"16,0 0-13-16,0 0-3 0,-24 13-4 15,24-13 0-15,-17 24-4 0,7-7 3 0,0 3-5 16,0 3 2-16,3 1-5 0,1 3 5 0,1 0-6 16,2 0 5-16,1-2-20 0,1-3 5 15,5 0-21-15,-4-22-17 0,12 29-28 0,-12-29-125 16,24 11-40-16,-24-11-158 0,29-7-16 0,6 8 301 15</inkml:trace>
  <inkml:trace contextRef="#ctx0" brushRef="#br3" timeOffset="442002.4206">21594 6240 1581 0,'-35'-21'63'0,"7"6"-8"0,-5 2-10 15,7 6-19-15,-1 2-4 0,5 3-6 0,0 2-12 16,4 2-5-16,18-2-14 15,-26 1-24-15,26-1-53 0,0 0-86 0,0 0-258 16,21 11-102-16,-21-11 54 0,44 12 456 0</inkml:trace>
  <inkml:trace contextRef="#ctx0" brushRef="#br3" timeOffset="442314.9058">21773 6661 1625 0,'-17'-2'263'0,"17"2"-219"0,-24 6-13 0,24-6-11 16,0 0-5-16,-17 6-4 0,17-6-12 0,0 0-5 15,0 0-11-15,0 0-16 0,0 0-34 16,0 0-38-16,0 0-69 0,0 0-146 0,0 0-240 16,0 0 43-16,17-19 309 0</inkml:trace>
  <inkml:trace contextRef="#ctx0" brushRef="#br3" timeOffset="443002.4072">22238 6199 1480 0,'0'0'95'0,"0"0"-79"0,0 0-9 15,0 0-6-15,0 0 1 0,0 0-1 0,0 0 0 16,0 0 1-16,0 0 0 0,-26-2 1 0,26 2 9 16,-24 22 6-16,11-5 9 0,-4-1 1 0,2 9 4 15,-3-2-7-15,4 4 2 0,-3 0-7 16,4 3-12-16,2-2 25 0,2 0-30 0,2-3 24 16,2-2-15-16,2-2-9 0,3-3 1 0,0-18-5 15,6 27 3-15,-6-27-4 0,17 19 2 16,-17-19-1-16,27 10 2 0,-27-10-1 0,34 1 0 15,-16-5-1-15,2-2 1 0,1-4 0 0,0 0-1 16,-2-5 0-16,0-1-5 0,0 2 4 0,-19 14-6 16,30-32 5-16,-30 32-2 0,25-27 3 0,-25 27-1 15,18-25-12-15,-18 25 28 0,0 0-30 0,0 0 32 16,11-17-16-16,-11 17-13 0,0 0 14 16,0 0-16-16,0 0 13 0,0 0 2 15,-1 26 17-15,1-26-15 0,-4 31 16 0,2-10-15 16,-1 2-4-16,2 0 5 0,1 1-5 0,1-1 6 15,2-1-4-15,0-4 6 0,-3-18-5 0,12 30 3 16,-12-30-1-16,19 23 3 0,-19-23 0 0,23 12 4 16,-23-12-3-16,29 0 2 0,-29 0 4 0,33-12 1 15,-33 12 6-15,33-28-2 0,-19 10-3 16,3-2-4-16,-2-5-2 0,-2 1-7 0,-2-2 2 16,-2-1-6-16,-2 2 6 0,-2-1-7 0,-3 0-10 15,-1-1 16-15,1 2-32 0,-2 0 16 0,2 5-18 16,-2-1-10-16,0 21-9 0,1-25-13 0,-1 25-21 15,0 0-30-15,0 0-72 0,0 0-84 16,0 0-213-16,0 0 11 0,0 0 306 0</inkml:trace>
  <inkml:trace contextRef="#ctx0" brushRef="#br3" timeOffset="443212.9159">22814 6485 1734 0,'0'0'53'16,"0"0"-23"-16,0 0-9 0,0 0-5 16,-17 7-4-16,17-7-8 0,0 0-1 0,-14 23-4 15,14-23 2-15,-11 28-3 0,11-28 0 0,-8 31-11 16,8-31-37-16,-3 30-13 0,3-30-22 0,6 32-73 16,-6-32-59-16,0 0-304 0,16 17 27 0,-16-17 227 15</inkml:trace>
  <inkml:trace contextRef="#ctx0" brushRef="#br3" timeOffset="443372.2821">23065 6147 1553 0,'-46'-3'322'0,"20"7"-267"16,2-1-19-16,2 2-13 0,4 0-11 15,18-5-5-15,-26 6-13 0,26-6-11 0,0 0-21 16,-17 0-33-16,17 0-55 0,0 0-126 0,0 0-322 15,0 0 16-15,22-9 193 0</inkml:trace>
  <inkml:trace contextRef="#ctx0" brushRef="#br3" timeOffset="446916.5448">16951 7920 1060 0,'11'-24'180'0,"-11"24"-153"0,0 0-20 16,0 0-6-16,-12-22 2 0,12 22-2 16,0 0 3-16,-16-18-2 0,16 18 4 0,-22-5 1 15,22 5 8-15,-31 5 8 0,9 0 11 0,2 7 11 16,-9-1 2-16,6 8 4 0,-11-3-5 0,10 8 3 15,-7-3-10-15,8 3 2 0,0-6-16 0,6 0-5 16,17-18-11-16,-21 22-6 0,21-22-5 16,0 0-2-16,0 0 0 0,0 0 2 0,17 13 1 15,-17-13 2-15,28-1 0 0,-11 0-1 0,2-3 0 16,1 1 1-16,2 0-1 0,0 1 1 0,-1 1-1 16,0 1 0-16,-2 1 0 0,-2 1 1 15,-17-2-1-15,26 12 2 0,-26-12-5 0,10 21 4 16,-10-21-4-16,-1 29 3 0,-5-11-4 15,-5 3 3-15,-2-1-2 0,-3 1 5 0,-1-1-8 16,1-2 4-16,2-1-10 0,14-17-3 0,-25 24-14 16,25-24-20-16,0 0-24 0,0 0-53 0,2 17-38 15,-2-17-109-15,12-27-165 0,11 21 18 0,-7-22 300 16</inkml:trace>
  <inkml:trace contextRef="#ctx0" brushRef="#br3" timeOffset="447213.3904">17236 7913 1369 0,'-23'5'41'16,"23"-5"-2"-16,-32 11 1 0,32-11 6 0,-33 17-6 15,33-17-8-15,-36 25-13 0,18-7 2 0,-3 0-4 16,3 5 5-16,1 1-9 0,3 3 2 0,2 1-2 16,4 0 8-16,-1-1-8 0,5 0 6 15,3-4-13-15,4-2 4 0,2-4-2 0,-5-17 3 16,21 23-6-16,-4-16 2 0,3-5 1 0,5-2 1 15,6-7 1-15,2-4-1 0,2-6 0 0,-1-5-4 16,-1-4 6-16,-2-3-10 0,0-3 4 0,-1 0-7 16,-3-1 6-16,-4 0-7 0,-3 2 2 0,-6-2-11 15,-4 4 2-15,-6 1-10 16,-4 7 2-16,-7 0-7 0,7 21-1 0,-24-31-8 16,7 21 0-16,-5-1-3 0,0 7-4 0,-6-2-15 15,6 14-31-15,-10-10-42 0,16 23-80 0,-13-8-178 16,7 1-56-16,11 11 120 0</inkml:trace>
  <inkml:trace contextRef="#ctx0" brushRef="#br3" timeOffset="454032.2503">18009 7550 1482 0,'-1'-18'38'15,"1"18"-28"-15,1-17-3 0,-1 17 1 0,8-19 9 16,-8 19 4-16,11-22 3 0,-11 22-5 0,12-18-4 16,-12 18-7-16,0 0 0 0,0 0-1 0,0 0 2 15,0 0 2-15,0 0 4 0,0 0 3 0,17 17-4 16,-12 7 2-16,-3 7-7 0,2 8 8 0,-4 3 15 16,-2 8-26-16,-1 1 20 0,-1 3-23 15,-2-1-1-15,0 1 12 0,0-1-15 16,-1-2 8-16,1-5-12 0,-1-4 7 0,4-7-7 15,-1-5 0-15,3-1-24 0,-1-7 2 0,5 0-20 16,-3-22-10-16,5 28-24 0,-5-28-37 0,0 0-60 16,0 0-89-16,0 0-186 0,23-3 5 0,-24-20 305 15</inkml:trace>
  <inkml:trace contextRef="#ctx0" brushRef="#br3" timeOffset="454282.2395">17835 7540 1477 0,'-18'10'164'0,"-6"-9"-119"15,24-1-4-15,-28 4 2 0,28-4-8 16,0 0-5-16,0 0-9 0,0 0-4 0,0 0-3 16,0 0 5-16,25-24-3 0,-3 13-2 0,8-1-6 15,6-3-2-15,4 2-5 0,6 1 0 0,3 2-2 16,2 3-1-16,1 2-7 0,-3 3-7 0,-3 0-8 15,-3 6-10-15,-8-1-7 0,3 5-14 0,-10-2-10 16,3 11-27-16,-31-17-60 0,42 34-85 16,-42-34-148-16,8 34-83 0,-1-3 98 15,-7-31 370-15</inkml:trace>
  <inkml:trace contextRef="#ctx0" brushRef="#br3" timeOffset="454454.1103">17771 8337 1519 0,'0'0'328'0,"-18"-7"-309"0,18 7-13 16,18 0-9-16,5-3 7 0,7-5 1 0,9-6-11 15,3-3 29-15,3-5-31 0,2-1 24 0,4 3-24 16,3-6-23-16,4 7-37 0,-6-8-29 0,12 17-84 16,-27-15-246-16,13 9-94 0,-5 7 5 15,-12-8 463-15</inkml:trace>
  <inkml:trace contextRef="#ctx0" brushRef="#br3" timeOffset="454938.4671">18715 8075 1188 0,'0'0'116'0,"0"0"-32"0,-20-27-16 15,20 27-16-15,0 0-17 0,-18-18-18 16,18 18-7-16,-21-14-4 0,21 14 3 0,-23-11 3 16,23 11 7-16,-24-6 6 0,24 6 2 0,-22-1 2 15,22 1-2-15,-23 7-2 0,23-7-1 0,-23 16-1 16,23-16-6-16,-22 23-3 0,22-23-8 0,-21 32 1 15,10-11-1-15,2 2 3 0,-2 1-5 0,2 3 6 16,1 0-12-16,3 1 6 0,2 0-7 0,3 2-9 16,3-2 27-16,0 1-27 0,5-1 20 15,-1-8-23-15,5 5-37 0,-12-25-29 0,23 38-30 16,-23-38-45-16,27 34-81 0,-27-34-226 0,7 20-16 16,-7-20 207-16</inkml:trace>
  <inkml:trace contextRef="#ctx0" brushRef="#br3" timeOffset="455125.9601">18440 8294 1386 0,'-23'-17'165'15,"23"17"-52"-15,0 0-17 0,0 0-19 0,0 0-21 16,0 0-27-16,0 0-14 0,0 0-8 0,0 0-2 16,0 0-2-16,0 0 0 0,30 2-1 0,-10-2-1 15,0-2-1-15,6-2-6 0,-1-3-13 0,8 2-31 16,-6-9-51-16,17 17-126 15,-21-17-372-15,15 3 47 0,-4 1 149 0</inkml:trace>
  <inkml:trace contextRef="#ctx0" brushRef="#br3" timeOffset="455438.4501">19059 8093 1998 0,'-21'11'30'0,"21"-11"-23"0,-17 1-8 0,17-1 0 16,0 0-9-16,0 0-5 0,0 0-16 0,0 0-27 15,0 0-55-15,0 0-89 0,17-11-294 16,-17 11-83-16,18-13 66 0</inkml:trace>
  <inkml:trace contextRef="#ctx0" brushRef="#br3" timeOffset="456287.2448">19437 7735 1125 0,'-11'-30'168'0,"11"30"-100"0,-2-19-20 0,2 19 10 15,0 0-39-15,0-19 17 0,0 19-27 0,0 0 22 16,0 0-3-16,0 0-6 0,0 0-10 0,0 0-5 16,-23 4 20-16,23-4-34 0,-15 22 40 0,5-5-30 15,-2 1 15-15,1 5 8 0,-2 1-7 0,3 1 6 16,-1 1-7-16,3 0 3 16,-1-1-9-1,3-2 1-15,2-4-8 0,3 0 0 0,2-2-4 16,-1-17 2-16,9 28-4 0,-9-28 3 15,17 18-4-15,-17-18 1 0,23 13 0 0,-23-13 1 16,30 5 1-16,-11-3 0 0,-2-5 0 0,1 1-1 16,-1-3-1-16,0-2 0 0,-17 7 1 0,33-19-1 15,-33 19 2-15,29-24-1 0,-29 24 1 0,23-25-1 16,-23 25 1-16,18-24-4 0,-18 24 4 16,11-20-4-16,-11 20 4 0,0 0-1 0,5-19 1 15,-5 19-1-15,0 0 0 0,0 0 1 0,0 0-2 16,0 0 1-16,0 0-3 0,0 0 1 0,0 0 0 15,0 0 2-15,-2 28 0 0,3-11 1 0,0 2-3 16,2 2 5-16,0 0-6 0,2 2 5 0,2 0-4 16,-1-1 3-16,2-2-4 0,1-2 7 15,-9-18-4-15,19 29 5 0,-19-29-2 16,22 15 4-16,-22-15 6 0,23 3 7 0,-23-3 6 16,20-11 2-16,-20 11 1 0,19-25-7 0,-10 6-3 15,1-4-11-15,1-3-2 0,-1-2-7 0,0-3 4 16,-2 0-5-16,-2 2 4 0,0 3-6 0,-1 1 1 15,-3 4-8-15,0 3-3 0,-4-1-9 0,2 19-3 16,-3-26-12-16,3 26-12 0,-5-18-19 16,5 18-17-16,0 0-34 0,0 0-65 0,0 0-73 15,0 0-243-15,0 0 53 0,0 0 253 0</inkml:trace>
  <inkml:trace contextRef="#ctx0" brushRef="#br3" timeOffset="456580.6538">20270 7825 1110 0,'-13'-35'329'0,"13"35"-270"0,-16-31-18 0,16 31-5 15,-17-31 3-15,17 31-2 0,-21-26-3 16,21 26-4-16,-24-13-2 0,24 13-2 0,-26-1-5 15,26 1 0-15,-26 11-3 0,26-11 2 0,-25 28-6 16,12-8 3-16,1 4-6 0,1 5 3 0,0 3-9 16,0 3 5-16,1 2-11 0,2 3 6 15,-1 1-8-15,2-2 7 0,1-1-7 0,1-4 5 16,1-4-10-16,3-1-2 0,3-3-7 0,2-3-2 16,3-1-20-16,-7-22-7 0,15 32-42 15,-15-32-84-15,18 23-66 0,-18-23-95 0,0 0-163 16,0 0 72-16,0 0 391 0</inkml:trace>
  <inkml:trace contextRef="#ctx0" brushRef="#br3" timeOffset="456752.5775">19969 8073 1525 0,'-30'-8'197'0,"30"8"-104"16,0 0-38-16,0 0-21 0,0 0-19 15,0 0-9-15,0 0 0 0,0 0-1 0,20 6 1 16,-20-6-3-16,30-3-2 0,-8-2-2 0,2-2-4 15,3-2-12-15,2 3-25 0,-6-7-39 0,13 13-68 16,-19-21-95-16,27 15-309 0,-13-2 23 0,1-6 207 16</inkml:trace>
  <inkml:trace contextRef="#ctx0" brushRef="#br3" timeOffset="457027.3445">20750 7810 1540 0,'-25'-5'232'0,"25"5"-210"0,0 0-17 0,0 0-6 16,18-25 3-16,-1 13-3 0,4-2 3 15,2 1-5-15,4 1-3 0,-3-1-23 0,5 7-20 16,-7-8-16-16,9 14-47 0,-31 0-40 0,46-4-199 16,-29 6-135-16,-17-2 16 0,27 16 393 0</inkml:trace>
  <inkml:trace contextRef="#ctx0" brushRef="#br3" timeOffset="457184.0028">20732 8058 1645 0,'-31'16'87'0,"31"-16"-36"0,0 0-17 16,0 0-12-16,0 0-14 0,0 0-7 0,0 0 0 16,28-14-1-16,-4 1 1 0,6-5-7 0,8-3-8 15,2-4-29-15,11 9-50 0,-13-18-103 0,25 21-272 16,-15-6-73-16,1-3 53 0</inkml:trace>
  <inkml:trace contextRef="#ctx0" brushRef="#br3" timeOffset="457548.5448">21745 7588 1324 0,'0'0'108'0,"9"-23"-37"0,-9 23-7 16,0 0-9-16,6-17-14 0,-6 17-9 0,0 0-7 15,0 0-6-15,0 0-5 0,0 0-8 0,-3 21-3 16,1-1 0-16,1 5 11 0,-3 4 17 15,2 5-22-15,-3 1 21 0,0 4-31 0,0 1-1 16,0-2 7-16,0 2-9 0,1-2 7 16,0-2-5-16,1-2-1 0,2-3-15 0,-1-5-7 15,5-1-29-15,-3-25-38 0,10 33-34 0,-10-33-33 16,12 20-106-16,-12-20-220 0,0 0 46 0,17 3 258 16</inkml:trace>
  <inkml:trace contextRef="#ctx0" brushRef="#br3" timeOffset="457762.3331">21660 7555 1596 0,'0'0'80'0,"-36"-5"-19"15,36 5-14-15,-23 1-7 0,23-1-8 0,0 0-12 16,0 0-11-16,0 0-6 0,0 0-3 0,0 0 5 16,28-2 5-16,-5-2 4 0,5 1-1 0,4-2-3 15,5-1-7-15,2 0-1 0,1 1-2 16,-1 0-7-16,0 1-8 0,-1 4-21 0,-7-1-21 15,3 10-28-15,-14-9-24 0,9 19-65 0,-29-19-124 16,0 0-206-16,22 36 6 0,-22-36 337 0</inkml:trace>
  <inkml:trace contextRef="#ctx0" brushRef="#br3" timeOffset="457959.3876">21477 8144 1842 0,'0'0'20'0,"0"0"-12"16,32-9 6-16,-5 2 4 0,4-4 2 0,4-3-10 15,-1 0-2-15,1-1-19 0,0 1-18 16,-4-1-33-16,6 7-38 0,-15-11-46 0,16 23-72 16,-26-22-146-16,10 10-139 0,0 8 46 0,-22 0 408 15</inkml:trace>
  <inkml:trace contextRef="#ctx0" brushRef="#br3" timeOffset="458178.219">22109 7907 1204 0,'0'0'381'0,"0"0"-337"0,0 0-27 0,-18 17-5 16,18-17 0-16,-11 18-7 0,11-18 5 0,-17 34 0 15,6-12 5-15,-1-1-4 0,-1 2-3 16,2 2-11-16,2-3 6 0,0 1-7 0,3-2 5 16,3-3-10-16,3-18-26 0,3 28-13 0,-3-28-28 15,20 18-49-15,-20-18-33 0,28 3-108 0,-10-6-218 16,-5-15 67-16,18 12 310 0</inkml:trace>
  <inkml:trace contextRef="#ctx0" brushRef="#br3" timeOffset="458318.8438">22170 7620 1494 0,'0'0'126'0,"-34"-11"-66"0,17 10-17 15,17 1-15-15,-27-2-12 0,27 2-9 0,0 0-20 16,0 0-41-16,0 0-52 0,0 0-89 0,0 0-220 16,0 0-82-16,25 14 13 0,-25-14 475 0</inkml:trace>
  <inkml:trace contextRef="#ctx0" brushRef="#br3" timeOffset="458928.2046">22728 7756 1084 0,'0'0'103'15,"16"-31"-23"-15,-16 31-3 0,6-20-2 16,-6 20-17-16,0 0-2 0,0 0-2 0,0 0-8 16,0 0-10-16,0 0-19 0,0 0-9 0,-18 0-6 15,18 0 6-15,-25 29 4 0,11-9 11 0,-6 2 4 16,4 5 11-16,-4-2-10 0,4 4 2 0,0 0-11 15,3 0-2-15,2-1-9 0,2-1 2 0,4-4-8 16,4-3 3-16,5-3-6 0,-4-17 2 0,16 26-2 16,-16-26 2-16,28 14-3 0,-9-11 2 15,5-6 0-15,4-3-1 0,3-5 2 0,2-3-2 16,1-2 2-16,-2-2-2 0,0-3 3 16,-6 1-3-16,-3 0 4 0,-5 0-4 0,-2 3 4 15,-3 0-4-15,-13 17 4 0,18-30-4 0,-18 30 4 16,10-26-4-16,-10 26 2 0,0-19-1 0,0 19 3 15,0 0-2-15,0 0 1 0,0 0-2 0,-21-12 0 16,21 12 0-16,0 0-1 0,-17 20 1 16,17-20-1-16,-9 29 2 0,4-12-2 0,1 3 3 15,1-2-4-15,1 2 4 0,2 1-6 0,3-2 5 16,-1-1-3-16,-2-18 3 0,12 29-2 0,-12-29 3 16,19 19-2-16,-19-19 3 0,25 9 5 0,-25-9 3 15,27-3 4-15,-27 3 1 0,27-15 2 0,-27 15-6 16,28-26 2-16,-15 9-6 15,-1-4 0-15,-1-1-7 0,0 2-1 0,-2-4 0 16,-1 2 0-16,-2 0 0 0,1-1 0 0,2 0 0 16,-3 0 0-16,0 0-14 0,1 4-14 0,-3-3-21 15,-4 22-21-15,9-34-23 0,-9 34-78 0,1-23-126 16,-1 23-273-16,0 0 35 0,0 0 316 0</inkml:trace>
  <inkml:trace contextRef="#ctx0" brushRef="#br3" timeOffset="459131.4052">23385 7808 1294 0,'-25'11'158'16,"25"-11"-100"-16,-9 23-31 0,9-23-8 0,-11 32-1 15,5-12 0-15,-3 0-5 0,2 3 5 0,-2 0-18 16,1 0 2-16,3-1-23 0,-2-5-4 0,7 0-8 15,0-17-34-15,3 21-45 0,-3-21-66 0,0 0-185 16,27 7-106-16,-27-7 113 0,28-11 356 0</inkml:trace>
  <inkml:trace contextRef="#ctx0" brushRef="#br3" timeOffset="459287.5558">23577 7498 1689 0,'-46'17'253'0,"25"-7"-196"0,1-4-23 16,20-6-20-16,-20 6-14 0,20-6-1 0,0 0-27 16,0 0-18-16,0 0-44 0,0 0-55 15,18-9-146-15,-18 9-305 0,16-17 52 0,-16 17 239 16</inkml:trace>
  <inkml:trace contextRef="#ctx0" brushRef="#br3" timeOffset="461193.7521">14717 9047 520 0,'0'0'182'0,"-6"-18"-104"15,6 18-13-15,4-20 10 0,-4 20-8 0,7-22 0 16,-7 22-13-16,7-20-2 0,-7 20 13 0,0 0-24 16,0 0 15-16,5-21-15 0,-5 21-15 15,0 0 29-15,0 0-20 0,0 0 10 0,0 0-13 16,0 0-18-16,0 0-8 0,0 0-6 15,-14 21 4-15,14-21 0 0,-8 33 7 0,4-11-1 16,1 6 10-16,-1 2-9 0,3 3 7 0,0 3-9 16,0 4 8-16,0 0-7 0,1 3 11 0,-3-3-10 15,2 1 7-15,-1-4-10 0,0-4 7 0,1-1-8 16,1-7 3-16,1-4-5 0,1-4 5 16,-2-17-6-16,3 18 2 0,-3-18-5 0,0 0-1 15,0 0 2-15,0 0 4 0,0 0 7 0,0 0 1 16,20-15 1-16,-20 15-7 0,7-32-1 0,-2 11-7 15,0-1 6-15,0-2-7 0,1 0 4 16,0 1-4-16,0 1 4 0,0 3-5 0,0 2 5 16,-6 17-4-16,11-27 2 0,-11 27-2 0,12-19 2 15,-12 19-2-15,0 0 2 0,24-11-2 16,-24 11 1-16,21 5 1 0,-21-5-3 0,26 18 3 16,-26-18-3-16,26 30 3 0,-12-13-2 0,-3 1 2 15,0 2-2-15,0 0 2 0,-3 1-4 0,-1-1 4 16,-2 0-2-16,-4-1 4 0,-1-1 0 0,-3-1 7 15,3-17 0-15,-17 30-12 0,17-30 28 0,-27 26-33 16,10-18 26-16,0 1-13 0,-4-6-6 16,1 0 1-16,-1-4-1 0,1-3-3 0,2-1-3 15,0-3-8-15,18 8-21 0,-29-18 18 0,29 18-43 16,-20-26 17-16,20 26-33 0,-9-29-21 0,9 29-28 16,3-31-50-16,16 26-100 0,-19 5-206 15,24-27 66-15,-1 25 292 0</inkml:trace>
  <inkml:trace contextRef="#ctx0" brushRef="#br3" timeOffset="461631.2358">15266 9363 1270 0,'20'14'86'0,"-20"-14"-17"0,0 0-9 0,0 0-8 15,0 0-12-15,0 0-13 0,0 0-7 0,0 0-1 16,0 0 0-16,-21-6-3 0,21 6 0 15,0 0-2-15,-16 23 8 0,16-23 2 16,-11 22 3-16,11-22 0 0,-10 23-7 0,10-23-6 16,-7 27 5-16,7-27-3 0,-5 26 1 0,5-26-7 15,-1 22-5-15,1-22-4 0,7 19-16 0,-7-19 13 16,0 0-13-16,23 20 14 0,-23-20 1 0,23 5 15 16,-23-5-15-16,31 0 0 0,-14-4-1 15,1-6-15-15,3-2 29 0,-1-3-12 0,3-5 13 16,0 0-12-16,-1-5-3 0,-1 2 3 0,-3-2-3 15,-1 3 4-15,-2 1-4 0,-4 2 3 0,-11 19-3 16,16-30 4-16,-16 30-5 0,6-20 5 16,-6 20-3-16,0 0 2 0,0 0 1 0,0 0 1 15,0 0-1-15,0 0-3 0,0 0 0 0,0 0-2 16,-21 32 2-16,14-9-2 0,-1 1 5 16,0 4-7-16,1-1 7 0,2-2-7 0,1-1 5 15,4-4-4-15,3-3 3 0,-3-17-5 0,12 23-9 16,-12-23-10-16,28 9-5 0,-6-7-24 0,-2-13-11 15,11 3-47-15,-11-23-64 0,23 13-176 0,-10-16-181 16,1-6 73-16,7 7 361 0</inkml:trace>
  <inkml:trace contextRef="#ctx0" brushRef="#br3" timeOffset="461792.4976">15964 8870 1409 0,'-26'14'145'0,"13"16"-108"0,-4-1 18 0,6 10-29 0,-4 1 0 15,6 5-3-15,-2-1-21 0,1 4 7 0,1 1-12 16,2 1 9-16,1-1-12 0,4-2 9 16,0-2-19-16,0-7-9 0,8 3-35 0,-7-16-20 15,15 9-45-15,-14-34-127 0,15 21-238 0,-15-21 23 16,18 3 251-16</inkml:trace>
  <inkml:trace contextRef="#ctx0" brushRef="#br3" timeOffset="461957.9168">15753 9186 1521 0,'0'0'171'16,"-25"-11"-87"-16,25 11-19 0,-27-2-13 0,27 2-14 15,0 0-22-15,0 0-10 0,0 0-7 0,-4 23-1 16,4-23-1-16,30 17-4 0,-5-9-11 0,4-4-18 16,12 3-42-16,-6-14-54 0,21 20-105 0,-20-20-215 0,21 8-78 15,3 2 74-15</inkml:trace>
  <inkml:trace contextRef="#ctx0" brushRef="#br3" timeOffset="462537.3871">16602 9125 1091 0,'0'0'107'0,"0"0"-30"0,4-24-5 16,-4 24 1-16,0 0-3 0,0 0-8 0,11-25-7 15,-11 25-6-15,0 0-5 0,0 0-8 0,0 0-7 16,0 0-6-16,14-17-6 0,-14 17-4 0,0 0-2 16,0 0 3-16,0 0-1 0,7 20 1 0,-7-20-4 15,7 32-1-15,-5-9-8 0,-1 4 3 0,1 4-6 16,-2 4 6-16,-3 2-8 0,1 1 7 0,-3 1-9 15,-2-1 8-15,1 0-19 0,-2-4 6 16,3 0-18-16,1-9-5 0,2 0-1 16,2-25-35-16,4 30-26 0,-4-30-35 0,0 0-33 15,0 0-71-15,23-3-227 0,-23 3 26 0,15-27 266 16</inkml:trace>
  <inkml:trace contextRef="#ctx0" brushRef="#br3" timeOffset="462746.0714">16489 9050 1573 0,'-35'-6'107'0,"18"11"-29"16,-3-8-17-16,20 3-5 0,0 0-14 0,-19 3-13 15,19-3-14-15,0 0-9 0,0 0-5 0,0 0 0 16,0 0 2-16,26 0 2 0,-8 0-1 0,5 1-2 16,2-1-2-16,3 0-4 15,3 0-7-15,-1-3-7 0,3 3-10 0,-4-1-12 0,4 4-10 0,-5-3-9 16,5 8-12-16,-10-7-11 0,9 14-21 0,-32-15-18 15,45 23-44-15,-45-23-65 0,20 15-220 16,-3 6 42-16,-17-21 266 0</inkml:trace>
  <inkml:trace contextRef="#ctx0" brushRef="#br3" timeOffset="462925.4912">16396 9570 1848 0,'0'0'36'15,"0"0"-34"-15,0 0-3 0,0 0 4 16,0 0 4-16,21-1-8 0,4-7 14 0,5 0-17 16,7-3 24-16,3-4-17 0,4 0 10 0,1-5-21 15,-3 0-20-15,7 5-33 0,-7-6-27 16,12 11-30-16,-14-12-19 0,16 20-44 0,-18-12-265 16,8 0-24-16,6 8 69 0</inkml:trace>
  <inkml:trace contextRef="#ctx0" brushRef="#br3" timeOffset="463472.3954">17315 9373 1035 0,'0'0'206'0,"-11"-23"-88"16,11 23-25-16,0 0-13 0,-16-21-15 0,16 21-10 16,-13-18-12-16,13 18-7 0,-15-21-9 15,15 21-6-15,-13-20-7 0,13 20-2 0,-15-21-4 16,15 21 1-16,0 0 0 0,-25-15 2 0,25 15-1 15,-17 1-3-15,17-1-2 0,-21 14-4 0,21-14 2 16,-27 29-2-16,14-9 6 0,-4 4 0 0,2 2 7 16,-2 6-3-16,0 2 6 0,1 1-8 15,2 2 5-15,0 0 5 0,3 0-25 0,1-3 20 16,1 0-25-16,3-4 8 0,2-1 5 16,3-2-7-16,2-4 2 0,3-2-10 0,1-4-5 15,-5-17-13-15,13 26-17 0,-13-26-26 0,17 13-27 16,4-1-55-16,-21-12-64 0,29-11-204 0,-29 11-62 15,27-24 103-15</inkml:trace>
  <inkml:trace contextRef="#ctx0" brushRef="#br3" timeOffset="463659.8482">17062 9543 1379 0,'0'0'187'0,"-27"-1"-100"0,27 1 0 0,0 0-15 15,0 0-25-15,0 0-28 0,0 0-29 0,0 0 14 16,0 0-15-16,0 0 17 0,28 10-3 15,-8-13-1-15,3 1 13 0,2-3-15 0,3-2 7 16,4-1-32-16,-4-4-23 0,8 5-31 16,-8-11-33-16,14 16-47 0,-17-23-58 0,20 13-217 15,-8 4-55-15,-8-9 159 0</inkml:trace>
  <inkml:trace contextRef="#ctx0" brushRef="#br3" timeOffset="463831.7198">17629 9416 1415 0,'0'0'126'0,"0"0"-107"0,0 0-9 16,0 0 2-16,0 0 2 0,0 0-5 0,25-12-6 16,-25 12-13-16,23-8-16 0,-23 8-23 0,28-6-32 15,-28 6-45-15,29-5-70 0,-29 5-191 0,0 0-44 16,32-6 130-16</inkml:trace>
  <inkml:trace contextRef="#ctx0" brushRef="#br3" timeOffset="464003.6159">17567 9578 1525 0,'0'0'154'15,"0"0"-129"-15,0 0-20 0,0 0-3 0,0 0 1 16,0 0 1-16,28-5-4 0,-11-4-17 0,3-5 32 15,6 0-42-15,-1-8 8 0,11 10-80 0,-18-18-137 16,16 14-286-16,-6 2-9 0,-4-6 250 0</inkml:trace>
  <inkml:trace contextRef="#ctx0" brushRef="#br3" timeOffset="464487.9695">18390 8942 1386 0,'0'0'126'0,"0"0"-86"0,8-19 28 0,-8 19-40 15,-1-21 11-15,1 21-2 0,-2-17-7 16,2 17 2-16,0 0-2 0,0 0-2 0,0 0-6 16,0 0-8-16,0 0-5 0,0 0-8 0,-20 20-17 15,16 5 27-15,-1 10-23 0,0 7 25 16,-1 4-4-16,-2 4-11 0,1 2 9 0,0-1-11 16,0 0 9-16,0-6-10 0,3-1 8 0,0-5-14 15,3-7 4-15,3 0-18 0,-1-10-17 0,7 1-13 16,-8-23-11-16,18 31-13 0,-18-31-55 15,28 8-44-15,-28-8-110 0,18-25-187 0,6 17 42 16,-15-21 328-16</inkml:trace>
  <inkml:trace contextRef="#ctx0" brushRef="#br3" timeOffset="464706.7465">18178 8919 1686 0,'-20'-1'69'15,"-3"-4"-16"-15,23 5-15 0,-25-7-7 0,25 7-13 16,0 0-5-16,0 0-7 0,0 0 2 0,0 0-2 16,27-23 3-16,-8 17-2 0,5-1 0 0,6 0-3 15,3 1-1-15,5 2-4 0,2 0 0 0,1 0-6 16,3 4-12-16,-5 0-9 0,3 5-27 16,-8-5-14-16,4 11-28 0,-12-12-27 0,9 20-32 15,-35-19-101-15,36 15-234 0,-16 4 21 0,-20-19 288 16</inkml:trace>
  <inkml:trace contextRef="#ctx0" brushRef="#br3" timeOffset="464894.1891">18076 9552 1613 0,'0'0'122'0,"0"0"-117"16,33 12-2-16,-9-16-5 0,9-2 42 0,0-6-32 15,6 0 29-15,2-5-27 0,3-2-27 0,4 4-30 16,-10-9-41-16,11 15-63 0,-22-20-82 16,15 14-278-16,-10 3 6 0,-10-8 222 0</inkml:trace>
  <inkml:trace contextRef="#ctx0" brushRef="#br3" timeOffset="465112.9298">18789 9304 1146 0,'0'0'361'15,"-23"6"-315"-15,23-6-25 0,0 0 1 16,-21 8 1-16,21-8-7 0,-18 16-3 0,18-16-8 0,-17 27 4 16,8-9-5-16,3 1 1 0,0 3-5 15,1 0 3-15,3-2-6 0,-1-2 2 0,5 0-10 16,-2-18-3-16,7 28-12 0,-7-28-57 15,24 22-97-15,-24-22-183 0,21-6-147 0,1 6 40 16,-9-19 458-16</inkml:trace>
  <inkml:trace contextRef="#ctx0" brushRef="#br3" timeOffset="465269.198">18938 9078 1732 0,'-37'-15'60'16,"5"5"-26"-16,2 1 0 0,4 4-7 0,6 1-9 15,1 3-11-15,19 1-7 0,-26-1-4 0,26 1-18 16,0 0-39-16,0 0-51 0,0 0-75 16,8 17-132-16,-8-17-205 0,23 5 23 0,0 4 320 15</inkml:trace>
  <inkml:trace contextRef="#ctx0" brushRef="#br3" timeOffset="465644.1794">17986 9881 1625 0,'0'0'90'16,"0"0"-71"-16,0 0-9 0,0 0 0 0,0 0 0 15,8-19 8-15,-8 19 2 0,37-17 4 0,-10 5-6 16,7-3-4-16,5-3-10 0,5-2-1 0,2 1-5 16,3-2 5-16,0 2-6 0,4 0 4 0,-3 2-3 15,1 1 3-15,-3 1-2 0,1 3 2 16,-3 1-2-16,0 2 1 0,-1 1-4 0,-2 2 2 15,-2 3-10-15,-2 3-10 0,-5-1-13 16,-1 7-17-16,-9-8-16 0,6 13-28 0,-30-11-55 16,43 16-140-16,-43-16-201 0,25 13 8 0,-25-13 332 15</inkml:trace>
  <inkml:trace contextRef="#ctx0" brushRef="#br3" timeOffset="466128.5252">18597 9907 1229 0,'-26'-3'308'0,"26"3"-254"16,-17 2-21-16,17-2-2 0,0 0-4 0,0 0-10 16,0 0-9-16,0 0 3 0,0 0 7 15,17-23-1-15,-17 23 0 0,27-17-8 0,-10 9-2 16,1 2-5-16,0-1-1 0,1 1 0 0,-2 3 0 15,-17 3 0-15,33-5 1 0,-33 5-1 0,31-1 1 16,-31 1 0-16,24 2-1 0,-24-2 1 0,18 4-2 16,-18-4 1-16,0 0 1 0,17 13 1 0,-17-13 0 15,0 0 2-15,3 23-4 0,-3-23 3 0,-8 27-5 16,-2-10 4-16,-1 1-4 16,-2 0 3-16,-2 1-4 0,-1 1 4 0,0-2-2 15,1 0 7-15,15-18 3 0,-25 29 4 0,25-29-5 16,-16 17-2-16,16-17-8 0,0 0 0 0,0 0-1 15,0 0-1-15,0 0 3 0,21 5-1 0,-21-5 2 16,32-14 0-16,-10 5 1 0,3 0-2 0,2 1 2 16,1 1-4-16,-4 2 3 0,-2 2 0 15,-5 4-2-15,-17-1 3 0,21 10-3 0,-21-10 4 16,6 21 1-16,-6-21 4 0,-6 31 2 0,-1-12 5 16,-6 1-4-16,-1 2-14 0,-4-2 24 15,-3 3-28-15,-1-2 25 0,0 0-12 0,0 0-5 16,2-3 1-16,2-2-4 0,18-16-1 0,-24 22-11 15,24-22-15-15,0 0-40 0,0 0-40 0,0 0-74 16,0 0-131-16,10-17-237 0,-10 17 58 16,29-40 303-16</inkml:trace>
  <inkml:trace contextRef="#ctx0" brushRef="#br3" timeOffset="478001.8885">19951 9142 1059 0,'3'-17'161'0,"-3"17"-101"0,-3-18 1 0,3 18 3 15,-1-25-4-15,-1 8 5 0,2 17-8 0,0-24-1 16,0 24-2-16,-3-20-10 0,3 20-9 16,0 0-4-16,-11-20-10 0,11 20 1 0,0 0-1 15,-20-7-9-15,20 7-3 0,-17 4-4 0,17-4-2 16,-22 11-2-16,22-11 1 0,-27 20 0 0,27-20 4 16,-32 32-1-16,14-13 6 0,0-1-2 0,1 0 8 15,0-2-5-15,17-16 2 0,-26 27-6 0,26-27-3 16,0 0-4-16,0 0-1 0,-13 16-2 15,13-16 2-15,0 0-1 0,21 5 0 16,-21-5 0-16,26 0 0 0,-26 0-1 0,36 2 2 16,-16-2-1-16,4 1 1 0,-1 2-1 0,-1 2-1 15,-2 1 1-15,-2 2 1 0,-1 0-2 0,-17-8 3 16,24 21-4-16,-24-21 4 0,12 26-3 0,-12-26 1 16,1 33-1-16,-5-16-2 0,-2 1-3 0,-2 0 1 15,8-18-5-15,-22 30 3 0,22-30-5 16,-25 26 0-16,25-26-11 0,-20 14-8 0,20-14-16 15,0 0-19-15,0 0-33 0,0 0-36 0,0 0-53 16,1-25-91-16,14 7-177 0,3 7 22 0,-8-15 294 16</inkml:trace>
  <inkml:trace contextRef="#ctx0" brushRef="#br3" timeOffset="478283.1253">20330 9064 842 0,'0'0'99'16,"0"0"-6"-16,-3-22 8 0,3 22-9 0,0 0-10 15,0 0-16-15,-23 2-11 0,23-2-4 0,-27 14-2 16,14 3 6-16,-9-4-1 0,8 10 2 0,-8-2-9 16,6 7-2-16,-2 2-19 0,5 5 2 0,1 1-8 15,4 1 4-15,2-5-9 0,3-3 0 16,4-4-14-16,6-5 2 0,4-3-5 0,-11-17 3 16,34 22-2-16,-11-16 2 0,3-6 3 15,1-3 1-15,2-5 3 0,-1-5-2 0,0-4 1 16,-2-5-6-16,-1-3 3 0,-2-2-5 0,-2-5 3 15,-1 1-8-15,-6 0 1 0,-4-2-11 0,-4 4 2 16,-7 1-5-16,-3 4 4 0,-4 1-9 0,-5 5 0 16,-5-2-16-16,18 20-15 0,-39-30-21 15,39 30-16-15,-43-22-67 0,43 22-287 0,-30 2-39 16,8-2 8-16</inkml:trace>
  <inkml:trace contextRef="#ctx0" brushRef="#br4" timeOffset="493625.5105">15019 10355 1125 0,'0'0'162'0,"0"0"-99"0,-3-26-4 0,3 26-6 16,0 0 0-16,19-20-3 0,-19 20-7 15,0 0-7-15,11-20-4 0,-11 20-5 0,0 0-4 16,0 0-3-16,0 0-5 0,0 0-1 16,0 0-6-16,0 0-2 0,0 0-1 0,0 0 2 15,8 27 2-15,-5-7 2 0,0 7-8 0,-2 7 4 16,2 3-11-16,-3 5 8 0,-1 2-9 0,-2 1 9 16,-2 0-10-16,1 0 9 0,-3-1-10 0,1 1-11 15,-1 2 18-15,0-2-28 0,2-3 18 16,-1-4-18-16,3-3-22 0,-3-11-23 0,11 6-20 15,-5-30-15-15,9 35-51 0,-9-35-66 0,0 0-232 16,26-3 34-16,-17-19 276 0</inkml:trace>
  <inkml:trace contextRef="#ctx0" brushRef="#br4" timeOffset="493844.3144">14750 10252 1669 0,'0'0'66'0,"-39"1"-15"0,39-1-13 0,-24 0-22 16,24 0-5-16,0 0-5 0,0 0-4 0,0 0-1 15,0 0-1-15,23-8 2 0,-23 8-2 16,36 1-1-16,-11 1 1 0,3 1-2 0,2-1 1 16,3 0 0-16,3 0-7 0,3 0-13 0,2-4-19 15,2 5-19-15,-4-6-18 0,7 11-27 16,-14-13-36-16,14 21-75 0,-20-9-249 0,3 1 3 15,0 10 194-15</inkml:trace>
  <inkml:trace contextRef="#ctx0" brushRef="#br4" timeOffset="494031.7695">14704 10971 1738 0,'0'0'28'0,"0"0"-23"0,29 3-6 0,-3-13 0 16,8-7 3-16,5-1-5 0,3-1-11 16,2-3-14-16,2 6-13 0,-4-8-14 15,5 14-68-15,-14-16-51 0,18 22-78 0,-20-10-155 16,7-3-4-16,4 15 149 0</inkml:trace>
  <inkml:trace contextRef="#ctx0" brushRef="#br4" timeOffset="494260.0685">15578 10626 1473 0,'-26'9'80'0,"26"-9"-69"16,0 0-15-16,-19 27 3 0,19-27-2 0,-14 31 5 16,4-11-7-16,0 0 3 0,1 4-5 0,0-1 6 15,2 2 12-15,1-3-31 0,4 0 21 16,1-4-35-16,1-18 16 0,14 26 4 0,-14-26 8 15,21 9-11-15,-4-4-46 0,-17-5-1 0,36-8-14 16,-22-13-62-16,8-2-290 0,7 0 11 0,-9-17 168 16</inkml:trace>
  <inkml:trace contextRef="#ctx0" brushRef="#br4" timeOffset="494412.0759">15513 10297 1520 0,'-31'9'54'16,"31"-9"-60"-16,0 0-19 0,-19 16-23 0,19-16-45 16,0 0-56-16,25 19-214 0,-25-19-85 15,0 0 21-15,25 29 413 0</inkml:trace>
  <inkml:trace contextRef="#ctx0" brushRef="#br4" timeOffset="494734.3681">14631 11273 1668 0,'0'0'62'0,"0"0"-30"0,0 0-9 16,13-20 7-16,10 9 2 0,8-6 2 0,5-1-14 16,7-1-5-16,4 0-10 0,8-4-1 0,3 1-5 15,1 1 2-15,3 2-3 0,-1 3 2 0,1 3-2 16,-2 2 2-16,-1 0-2 0,-3 4-14 0,-4 0-8 16,3 4-5-16,-7 0-12 0,3 6-11 0,-8-5-22 15,7 16-74-15,-21-17-66 0,19 22-124 16,-18-8-158-16,-9-5 66 0,5 14 374 0</inkml:trace>
  <inkml:trace contextRef="#ctx0" brushRef="#br4" timeOffset="495236.493">15111 11395 1625 0,'0'0'42'0,"0"0"-34"15,0 0-9-15,20-10 1 0,-3 2 3 0,2-1-1 16,3-1 1-16,1 1-3 0,0-1 3 0,2 0-4 15,-1 3 3-15,-1-1-4 0,-1 2 3 0,-3 0-2 16,1 2 1-16,-3 2 0 0,-17 2-1 0,29 2 1 16,-29-2-1-16,20 13 2 0,-20-13-2 15,9 24 3-15,-9-7-3 0,-1 2 3 16,-5 3-5-16,-2 1-12 0,-6 3 32 0,0-1-31 16,-5-1 38-16,0 1-7 0,1-7 0 0,2 2 4 15,16-20-6-15,-27 28 2 0,27-28-7 0,0 0 1 16,0 0-7-16,0 0-4 0,0 0-1 0,0 0 0 15,0 0 9-15,18 5 0 0,-1-13 4 0,5-1-3 16,3-2-2-16,0 3-5 0,1-1-2 0,-2 2 0 16,-5 1 0-16,-19 6 0 0,27-6 0 15,-27 6 0-15,0 0 1 0,0 0 1 16,0 0-1-16,-2 18 2 0,2-18-6 0,-27 30 1 16,6-8-5-16,-2 1 4 0,-4 1-2 0,1-1 5 15,-2 1-6-15,1-2 2 0,4-3-8 0,0-2 1 16,6-2-15-16,17-15-13 0,-20 19-53 0,20-19-72 15,0 0-154-15,0 0-218 0,25-24 46 0,-1 12 352 16</inkml:trace>
  <inkml:trace contextRef="#ctx0" brushRef="#br4" timeOffset="496179.5272">16111 10830 1796 0,'0'0'111'0,"-24"4"-102"0,24-4-12 16,0 0-4-16,0 0-5 0,0 0-6 15,0 0-6-15,0 0-17 0,0 0-13 0,0 0-100 16,0 0-74-16,0 0-314 0,5-19 9 16,-5 19 234-16</inkml:trace>
  <inkml:trace contextRef="#ctx0" brushRef="#br4" timeOffset="497023.1997">16796 10295 1188 0,'-16'-21'52'0,"16"21"-28"0,0 0 5 0,0 0 6 16,-1-22 16-16,1 22 6 0,0 0 0 0,0 0-6 16,0 0-13-16,0 0-11 0,0 0-13 15,0 0-7-15,-17 2-4 0,17-2 4 0,-17 22 0 16,7-3 10-16,-4 2-2 0,1 4 7 0,-3 1-7 16,3 2 7-16,-3-1-7 0,1 2 4 15,1 0-6-15,1 0 2 0,3-3-8 0,1-3 2 16,4-5-8-16,5-18 1 0,0 25-3 0,0-25 1 15,0 0-2-15,22 22 3 0,-22-22-2 0,33 9 1 16,-12-7 0-16,3-3-1 0,3-4 1 0,1-1-1 16,2-1 2-16,2-2-2 0,0 0 1 0,-1 0-2 15,1-1 2-15,-4-1-2 0,-4 2 3 16,-2-1-1-16,-4 2 1 0,-18 8-1 16,26-14 2-16,-26 14-2 0,0 0 0 0,17-8-2 15,-17 8 1-15,0 0-1 0,0 0-2 0,0 0-2 16,0 0-3-16,0 0-1 0,-15 22-1 0,15-22 6 15,-18 29 0-15,8-11 6 0,0 4-3 0,2-1 4 16,1 2-5-16,2 0 5 0,2-1-5 0,3-4 3 16,5 0-4-16,-5-18 7 0,18 26-1 0,-18-26 6 15,25 12 2-15,-25-12 1 0,31-1 0 16,-9-2 10-16,-1-6 7 0,3-2-2 0,-2-7 6 16,1-2-15-16,-2-3-2 0,-2-2-10 15,-2-2 3-15,-2 1-7 0,-2-2 3 0,-4 2-5 16,-2 1 4-16,-1 1-5 0,-4 1 4 0,0 2-4 15,-2 3-2-15,-1 0-11 0,1 18-6 0,-3-28-14 16,3 28-16-16,0 0-21 0,0 0-21 16,-3-23-49-16,3 23-61 0,0 0-122 0,0 0-164 15,12 26 63-15,-12-26 349 0</inkml:trace>
  <inkml:trace contextRef="#ctx0" brushRef="#br4" timeOffset="497351.2804">17826 10402 1409 0,'-34'-23'44'16,"34"23"-26"-16,-27-20 16 0,27 20 10 15,-27-10 12-15,27 10-5 0,-28 2-14 0,28-2-7 16,-30 15-9-16,30-15-2 0,-32 32-5 0,18-8 6 16,-2 4-6-16,2 6 4 0,0 2-10 0,2 2 2 15,1 1-12-15,1-1 8 0,0-2-11 0,3 2 9 16,1-3-9-16,2 0-12 0,2-2 26 16,2-2-27-16,2-2 18 0,-2-5-19 15,7 3-48-15,-7-27-16 0,14 40-23 0,-14-40-35 16,16 29-56-16,-16-29-190 0,0 0-87 0,12 17 130 15</inkml:trace>
  <inkml:trace contextRef="#ctx0" brushRef="#br4" timeOffset="497507.5242">17495 10768 1342 0,'-24'-26'283'0,"24"26"-202"0,0 0-25 15,0 0-18-15,0 0-11 0,0 0-8 0,0 0-6 16,0 0-1-16,25-4-5 0,-8 2-4 15,4-2-1-15,3-1-4 0,5-1-8 0,-1-2-25 16,6 5-46-16,-9-14-70 0,20 23-112 0,-25-18-197 16,17 6-36-16,3 6 112 0</inkml:trace>
  <inkml:trace contextRef="#ctx0" brushRef="#br4" timeOffset="497773.1387">18327 10692 1794 0,'0'0'62'0,"0"0"-48"15,0 0-6-15,0 0-3 0,0 0-3 0,13-18 2 16,-13 18-5-16,21-11 0 0,-21 11-7 0,24-7-17 15,-24 7-15-15,28-5-21 0,-28 5-15 16,30-2-35-16,-30 2-49 0,28 0-80 0,-28 0-178 16,0 0-27-16,30 4 143 0</inkml:trace>
  <inkml:trace contextRef="#ctx0" brushRef="#br4" timeOffset="497945.0182">18338 10826 1471 0,'-42'5'153'0,"25"13"-83"0,-5-12-8 0,22-6-9 16,-20 12-20-16,20-12-14 0,0 0-13 0,0 0-5 16,0 0-2-16,0 0 0 0,25-1 1 0,-5-7-1 15,7-3 1-15,4-9 4 0,9 5-57 0,-3-9 2 16,10 10-77-16,-13-14-48 0,22 21-96 0,-17-11-256 16,6-2 67-16,7 10 262 0</inkml:trace>
  <inkml:trace contextRef="#ctx0" brushRef="#br4" timeOffset="499226.2487">19672 10243 656 0,'0'0'275'0,"0"0"-176"0,0 0-8 0,0 0-12 16,3-21 0-16,-3 21-13 0,0 0-11 15,0 0-1-15,16-20-32 0,-16 20 9 0,0 0-16 16,0 0 6-16,0 0 4 0,0 0-15 0,0 0 14 0,0 0-21 0,0 0 12 16,4 26 2-16,-4-8-6 0,-1 5 2 15,-3 5-9-15,0 2 4 0,0 4-11 0,-4 3 7 16,2 3-10-16,-2 1 8 0,-3 0-11 0,0-2 6 16,0-3-17-16,-1-3 2 0,2 1-13 15,-2-8-3-15,8 5-31 0,4-31-26 0,-7 44-58 16,7-44-123-16,-12 19-187 0,12-19 21 0,0 0 358 15</inkml:trace>
  <inkml:trace contextRef="#ctx0" brushRef="#br4" timeOffset="499569.9666">19425 10303 1260 0,'-27'-5'123'0,"27"5"-29"0,-25 2-15 16,25-2-13-16,0 0-15 0,0 0-6 0,0 0-11 15,0 0-7-15,0 0-6 0,0 0-3 0,1-18-2 16,-1 18-2-16,28-24 1 0,-6 9-6 16,4-2 1-16,6 2-9 0,6 0-17 0,3 2 29 15,4 1-31-15,4 3 31 0,2 2-13 0,0 2-4 16,-1 5-13-16,-5-2-20 0,1 9-35 0,-12-11-36 16,10 19-38-16,-24-20-90 0,15 16-271 0,-12 2 32 15,-23-13 203-15</inkml:trace>
  <inkml:trace contextRef="#ctx0" brushRef="#br4" timeOffset="499814.7231">19453 10843 1125 0,'0'0'338'0,"0"0"-310"15,0 0-5-15,0 0 4 0,14-20 13 16,-14 20 3-16,26-11-26 0,-9 6 22 0,0-2-46 16,3 2 30-16,1 0-22 0,3-1-3 0,1 1-1 15,2-1-6-15,2 5-15 0,-3-6-19 0,4 9-31 16,-9-14-56-16,16 18-56 0,-16-18-91 0,6 7-168 16,7 7 20-16,-14-15 347 0</inkml:trace>
  <inkml:trace contextRef="#ctx0" brushRef="#br4" timeOffset="500039.643">20202 10601 1270 0,'-13'21'338'15,"13"-21"-300"-15,0 0-22 0,-20 7-5 0,20-7 1 16,0 0 0-16,-12 24-5 0,12-24-6 0,-7 32 1 15,6-13-6-15,-1 2 7 0,2-1-6 0,3 0 4 16,0 1 10-16,1-2-41 0,5-1 12 16,-9-18-67-16,20 27-19 0,-20-27-47 15,31 5-271-15,-11-3-39 0,-20-2 18 0</inkml:trace>
  <inkml:trace contextRef="#ctx0" brushRef="#br4" timeOffset="500204.5853">20369 10399 1476 0,'0'0'145'0,"-41"-18"-77"16,17 16-8-16,-4-3-16 0,9 6-10 0,-1-1-9 0,20 0-9 15,-24 3-15-15,24-3-3 0,0 0-17 0,0 0-20 16,0 0-14-16,0 0-30 0,32 15-62 0,-32-15-64 16,41-7-321-16,-14 7 33 0,-3-7 206 0</inkml:trace>
  <inkml:trace contextRef="#ctx0" brushRef="#br4" timeOffset="500376.4617">20598 10773 1940 0,'-24'6'47'0,"7"-1"-11"0,17-5-12 16,-22 0-24-16,22 0 0 0,0 0 0 15,0 0 0-15,-16-18-33 0,16 18-34 0,-1-22-46 16,1 22-95-16,6-25-236 0,-6 25-118 16,23-23 20-16,-17 1 465 0</inkml:trace>
  <inkml:trace contextRef="#ctx0" brushRef="#br4" timeOffset="501110.8234">21241 10318 1094 0,'18'-13'144'0,"-18"13"-36"16,0 0-18-16,-17-8-24 0,17 8-15 15,0 0-19-15,-18 9-8 0,18-9-5 0,-19 14-1 16,19-14-4-16,-23 23 4 0,23-23-4 16,-24 24 4-16,24-24-2 0,-24 29 4 0,24-29-7 15,-20 34 3-15,13-16-3 0,0 4 2 0,2-1-6 16,0 1 3-16,2-1-6 0,3-2 0 0,3-2-4 16,-3-17 2-16,11 28-6 0,-11-28 5 0,20 19-4 15,-20-19 2-15,30 13-1 0,-12-10-1 0,1-2 0 16,2-2 1-16,0-4 0 0,2-2 0 0,-1-1 2 15,1-2-2-15,-1-1 2 16,0-3-3-16,-5 0 3 0,0-2-3 0,-17 16 2 0,30-31-2 16,-30 31 2-16,23-31-2 0,-23 31 3 15,16-23-3-15,-16 23 2 0,0 0-2 0,0 0 2 16,14-16-1-16,-14 16 0 0,0 0-1 0,0 0-1 16,0 0 2-16,2 20-2 0,-2-20 4 0,0 34-4 15,-3-15 4-15,1 3-4 0,-1-1 4 0,2 0-5 16,-1 0 5-16,4 0-6 0,1-5 5 15,-3-16-3-15,9 28 2 0,-9-28-2 0,20 15 2 16,-20-15-1-16,29 6 4 0,-29-6 3 0,34-7-1 16,-16-2 10-16,2-2 1 0,-2-4 5 0,0-2-1 15,-2-3 1-15,-1 0-7 0,-3-2 0 0,0 0-9 16,-2-2 1-16,-2-1-7 0,-1 0 4 16,0 2-3-16,-3 3 3 0,-2-1-6 15,0 3-4-15,-2-1-11 0,0 19-12 0,3-33-18 16,-3 33-16-16,3-25-21 0,-3 25-19 0,0 0-45 15,21-4-68-15,-21 4-147 0,0 0-124 0,0 0 80 16,0 0 408-16</inkml:trace>
  <inkml:trace contextRef="#ctx0" brushRef="#br4" timeOffset="501329.5554">21939 10491 1341 0,'0'0'206'0,"0"0"-140"0,0 0-26 16,0 0-3-16,-6 26-3 0,6-26-5 0,-14 26 2 16,6-9-11-16,-1 3-3 0,-1 0-7 0,2 2 3 15,-1 0-16-15,2-3 5 0,5-1-6 16,2-18-14-16,0 27-10 0,0-27-9 0,12 20-32 16,-12-20-18-16,23 12-81 0,-23-12-155 0,15-20-180 15,5 14 5-15,-8-20 391 0</inkml:trace>
  <inkml:trace contextRef="#ctx0" brushRef="#br4" timeOffset="501501.4333">22192 10122 1770 0,'-45'6'143'16,"24"2"-89"-16,3-3-22 0,18-5-15 0,-21 6-10 15,21-6-12-15,0 0-16 0,0 0-18 0,0 0-44 16,0 0-54-16,0 0-165 0,23-3-305 0,-23 3 65 15,31-5 256-15</inkml:trace>
  <inkml:trace contextRef="#ctx0" brushRef="#br4" timeOffset="501657.67">22452 10532 1576 0,'-20'-3'279'0,"20"3"-279"0,-22 7-50 0,22-7-69 16,0 0-231-16,0 0-233 0,-18-21 29 0,18 21 356 16</inkml:trace>
  <inkml:trace contextRef="#ctx0" brushRef="#br0" timeOffset="556429.49">4833 10538 1125 0,'0'0'89'16,"0"0"-14"-16,0 0-17 0,0 0-4 0,0 0 0 15,0 0 1-15,0 0-6 0,0 0-13 16,0 0-12-16,0 0-16 0,0 0-6 0,0 0-1 15,-25-1-3-15,25 1 0 0,0 0 5 0,-22 10-1 16,22-10 5-16,0 0-1 0,-18 16-1 0,18-16-1 16,0 0-1-16,-21 26-2 0,21-26 4 0,-19 37 1 15,8-11 9-15,-5 4-4 0,3 5 8 0,-7 5 7 16,2 3-27-16,-1-1 25 0,-1 0-26 16,2-4 9-16,2-3 7 0,3-6-11 0,2-2 5 15,2-7-8-15,9-20 2 0,-4 28-4 0,4-28 1 16,0 0-1-16,17 20 2 0,-17-20-2 0,26 4 2 15,-6-5-1-15,0-2 0 0,5-1-1 16,0-4-6-16,3 1-7 0,-1-1-10 0,5 2-16 16,-4-3-5-16,4 6-5 0,-5-6-11 0,7 7-8 15,-13-12-32-15,13 13-40 0,-17-17-36 16,16 13-46-16,-11-8-82 0,-5-11-77 0,19 16 254 16</inkml:trace>
  <inkml:trace contextRef="#ctx0" brushRef="#br0" timeOffset="556617.0525">5227 10796 1096 0,'-25'0'148'0,"25"0"-65"16,0 0-27-16,0 0-14 0,0 0-9 15,-11 18-5-15,11-18-9 0,0 0-28 16,-3 20 14-16,3-20-23 0,-3 16 18 0,3-16 2 16,0 0-3-16,2 17 2 0,-2-17-2 0,0 0 1 15,0 0-2-15,0 0 0 0,13 20-8 0,-13-20-13 16,0 0-27-16,17 2-37 0,-17-2-71 0,19-2-85 15,-19 2-229-15,31-10 60 0,-24-12 388 16</inkml:trace>
  <inkml:trace contextRef="#ctx0" brushRef="#br0" timeOffset="556788.8629">5376 10540 1551 0,'-28'-3'31'0,"0"-3"0"0,6 5-7 16,3 0-6-16,19 1-7 0,-29 3-8 15,29-3-12-15,-21 9-34 0,21-9-54 0,0 0-138 16,-18 18-308-16,18-18 27 0,0 0 291 0</inkml:trace>
  <inkml:trace contextRef="#ctx0" brushRef="#br0" timeOffset="556945.1138">5967 10917 1847 0,'-37'34'105'0,"3"-10"-72"0,2-6-5 16,5-6-10-16,5-3-6 0,22-9-8 0,-31 6-4 16,31-6-21-16,-30-5-24 0,12-5-38 0,18 10-71 15,-31-25-153-15,31 25-308 0,-11-28 44 0,6 5 321 16</inkml:trace>
  <inkml:trace contextRef="#ctx0" brushRef="#br2" timeOffset="629472.6504">16096 11125 1003 0,'0'0'53'15,"0"0"-33"-15,0 0-17 0,0 0 5 0,0 0 12 16,0 0 8-16,0 0 6 0,19 1-3 0,-19-1-8 16,0 0-6-16,24 5-3 0,-24-5 0 15,25 5 7-15,-25-5 0 0,32 4 5 0,-10-3-1 16,0-2-5-16,7-1 2 0,-1-3-4 0,5 2-4 16,0-6-1-16,6 0-6 0,2-3-1 15,3 1-6-15,1-1 2 0,-1 1-4 0,2 0 3 0,0 0-3 16,3 1 3-16,-1 2-3 0,6-1 1 15,-3 1-1-15,1 2 1 0,2 0-1 0,-2 1 0 16,0 0 0-16,2 2 0 0,-2 0-1 0,0 2-3 16,-1 0 0-16,0-1-1 0,-2 1 1 0,5 1 4 15,-2 0 0-15,0 0 2 0,2-2 1 16,-2-1 0-16,3-1 0 0,-1-2 1 0,1 1-1 16,0-3 1-16,-2 0-2 0,2-1 3 0,-3 1-3 15,2 0 2-15,1-2-3 0,-4 1 2 0,-1 1-19 16,-1 6-58-16,-13-14-117 0,1 11-295 0,-3 6 37 15,-16-9 250-15</inkml:trace>
  <inkml:trace contextRef="#ctx0" brushRef="#br2" timeOffset="629902.8037">17016 11210 1182 0,'0'0'40'0,"0"0"-6"0,0 0-1 0,0 0 9 16,0 0 8-16,0 0-2 0,0 0-9 0,0 0-15 16,0 0-10-16,0 0-7 0,0 0 3 0,0 0 4 15,-9 26 8-15,9-26 2 0,-2 39 4 16,-1-16-11-16,6 7 1 0,-2 6-14 0,4 3-16 15,-1 8 24-15,-2 2-25 0,0-1 24 0,-2 2-5 16,2-4-13-16,-4 1 7 0,1-2-20 0,-2-4 1 16,1 2-29-16,-6-10-7 0,8 6-35 0,-12-16-30 15,15 10-82-15,-6-8-278 0,3-25 56 0,2 29 236 16</inkml:trace>
  <inkml:trace contextRef="#ctx0" brushRef="#br2" timeOffset="630147.3287">16777 11227 1696 0,'0'0'20'0,"-17"-5"-5"0,17 5-16 0,0 0 4 15,25-6 10-15,-8 2 7 0,6 2-1 0,2-3-3 16,6 0-10-16,2 0-4 0,2-1-3 0,1-1 0 15,2 0-5-15,3 1-20 0,-3-4-27 0,6 11-51 16,-17-18-73-16,16 28-150 0,-17-10-191 0,-4 2 49 16,2 18 343-16</inkml:trace>
  <inkml:trace contextRef="#ctx0" brushRef="#br2" timeOffset="630350.453">16673 11924 1440 0,'-22'23'192'0,"22"-23"-163"0,0 0-23 15,0 0-7-15,17 3 5 0,2-6 3 0,5 0 0 16,3-5 1-16,4-1-7 0,7-3 0 0,1-2-8 16,2 1-17-16,-1-6-25 0,5 7-32 0,-11-15-41 15,15 16-32-15,-19-17-74 0,5 7-229 16,7 10 30-16,-18-15 283 0</inkml:trace>
  <inkml:trace contextRef="#ctx0" brushRef="#br2" timeOffset="630553.6295">17465 11643 1471 0,'-22'3'132'0,"22"-3"-85"0,0 0-15 15,0 0-16-15,-6 20-3 0,6-20 2 0,-7 23-5 16,7-23-3-16,-10 33-6 0,3-14 1 16,1 1-7-16,0-1-8 0,3 2-12 0,3-21-10 15,-2 35-29-15,2-35-23 0,9 24-61 0,-9-24-67 16,17 0-195-16,-17 0-54 0,29-8 185 16</inkml:trace>
  <inkml:trace contextRef="#ctx0" brushRef="#br2" timeOffset="630709.8267">17794 11339 1555 0,'-35'-18'115'0,"10"7"-64"0,-1 0-12 15,5 5-9-15,2 0-5 0,19 6-8 16,-28-1-7-16,28 1-6 0,-17 3-23 16,17-3-34-16,0 0-53 0,0 0-79 0,0 0-255 0,29 8-101 15,-9-9 65-15</inkml:trace>
  <inkml:trace contextRef="#ctx0" brushRef="#br2" timeOffset="631366.0741">19174 11159 790 0,'0'0'106'0,"17"-9"-3"0,-17 9 8 15,26-6-6-15,-26 6-9 0,43-9-15 0,-19-2-21 16,9 5-22-16,2-5-15 0,5 2-12 0,3 0-6 16,3 1-4-16,0 1 0 0,1 1-1 0,2 1 1 15,1 0-2-15,0 3 3 0,1 0-2 16,1-1 2-16,2 1-1 0,2-1 2 0,1 0-2 16,1-2 1-16,1 0-1 0,3-2 0 0,1 1-2 15,0-3 2-15,0 1-3 0,-1-1 3 0,-2-1-8 16,1 0-10-16,-5-3-20 0,1 6-36 0,-13-8-47 15,8 16-97-15,-16-5-234 0,-6-5 4 16,2 13 274-16</inkml:trace>
  <inkml:trace contextRef="#ctx0" brushRef="#br2" timeOffset="631741.0712">20104 11328 1162 0,'0'-19'55'0,"0"19"-10"0,0 0-8 16,0 0 2-16,0 0 4 0,0 0 0 0,0 0-2 16,0 0-6-16,0 0-9 0,0 0-1 0,-5 30-4 15,3-9 5-15,-2 2-6 0,1 2 1 0,-2 4 6 16,2 6-36-16,-1 0 25 0,-1 6-28 0,0 0 7 16,-2-1 9-16,0 1-9 0,-2-3 4 15,1 1-18-15,-5-7-6 0,9 5-49 16,-11-13 1-16,15 8-32 0,0-32-29 0,-5 38-58 15,5-38-265-15,0 0 43 0,12 24 254 0</inkml:trace>
  <inkml:trace contextRef="#ctx0" brushRef="#br2" timeOffset="631959.819">19768 11337 1702 0,'-20'2'47'16,"20"-2"-19"-16,0 0-20 0,0 0-3 0,0 0 8 16,0 0 4-16,24 11 6 0,-1-13-4 0,3-5-7 15,8 0-7-15,7-4 0 0,2-2-4 16,5-1 1-16,3-3-7 0,0 3-8 0,-4 1-19 16,3 6-17-16,-6-4-18 0,3 13-34 0,-14-10-30 15,11 22-84-15,-23-9-304 0,-2 2 50 0,1 12 184 16</inkml:trace>
  <inkml:trace contextRef="#ctx0" brushRef="#br2" timeOffset="632178.5747">19789 11842 1662 0,'0'0'39'0,"0"0"-27"0,0 0 7 0,26-1 11 15,-5-8 5-15,7 2-7 0,1-4-11 16,2-1-12-16,3 0-3 0,0 0-6 0,0 1-5 16,-1 0-17-16,-1 5-18 0,-6-7-21 0,4 12-26 15,-11-14-45-15,16 19-72 0,-35-4-194 0,33-13-80 16,-10 17 101-16</inkml:trace>
  <inkml:trace contextRef="#ctx0" brushRef="#br2" timeOffset="632397.3636">20589 11591 1307 0,'-26'2'86'16,"26"-2"-34"-16,-28 16-1 0,28-16 5 15,-25 28-11-15,14-10-15 0,0 1-13 0,1 4 3 16,-1-1-6-16,3 1 4 0,2-1-13 0,2-1-2 15,3 1-7-15,3-4 4 0,3 0-15 16,-5-18-13-16,24 28-69 0,-24-28-41 0,39 18-86 16,-39-18-282-16,38-3 60 0,-5 3 201 0</inkml:trace>
  <inkml:trace contextRef="#ctx0" brushRef="#br2" timeOffset="632553.5766">20845 11318 1842 0,'-24'4'57'0,"0"-3"-26"0,7 2-15 16,17-3-8-16,-22 3-3 0,22-3-13 0,0 0-18 15,0 0-48-15,0 0-54 16,0 0-74-16,0 0-251 0,0 0-74 0,29-2 23 16,-29 2 468-16</inkml:trace>
  <inkml:trace contextRef="#ctx0" brushRef="#br2" timeOffset="633430.8069">14789 10347 1016 0,'-18'4'139'0,"18"-4"-108"0,0 0-23 16,0 0-2-16,0 0 14 0,17 4 15 0,-17-4 9 16,24 4 4-16,-6 3-8 0,1-6-9 0,4 5-9 0,2 1-10 0,4 1-4 0,2 5-7 15,0 1 2-15,2 3-5 0,0 1 5 16,0 2-1-16,-1 2 10 0,-2 0-2 0,2 2 5 15,-1-1-8-15,1 0 0 0,2-1-9 16,-1-1 4-16,2-1-4 0,2-2 5 0,3-3-3 0,2-1 4 16,3-1-4-16,3-1 4 0,-2-1-5 0,2-1 2 15,0 1-5-15,-3-3-22 0,4 10-61 0,-14-15-59 16,10 19-63-16,-18-12-207 0,-4-4 3 0,7 14 188 16</inkml:trace>
  <inkml:trace contextRef="#ctx0" brushRef="#br2" timeOffset="634200.6879">16793 11291 406 0,'-6'-25'34'15,"6"25"21"-15,0 0 17 0,5-22 16 0,-5 22-1 16,0 0 1-16,10-19-8 0,-10 19-2 0,0 0-8 16,18-4-4-16,-18 4-6 0,0 0 0 0,17-4 0 15,-17 4 0-15,17 5-5 0,-17-5-3 0,24 12-10 16,-24-12-7-16,30 25-14 0,-15-8-3 15,2 4-11-15,4 2 0 0,0 3-11 0,3 3 7 16,0 3 10-16,3 2-31 0,2 2 31 16,2 0-29-16,2 4 9 0,1-2 10 0,1-2-9 15,0-1 8-15,2-1-8 0,3-4 8 0,1-1-7 16,3-4 6-16,3-2-6 0,2-2-1 0,3 1-34 16,-3-10-11-16,8 8-54 0,-13-17-95 0,2 4-272 15,5 4-11-15,-14-15 270 0</inkml:trace>
  <inkml:trace contextRef="#ctx0" brushRef="#br2" timeOffset="634886.9892">19574 10193 1584 0,'0'0'66'0,"0"0"-36"0,0 0-20 0,0 0-8 16,0 0-2-16,0 0 5 0,0 0-12 0,21 13 17 16,-21-13-14-16,21 24 8 0,-21-24 1 0,29 34-6 15,-10-15 4-15,2 1-5 0,3 1 5 16,4 1-6-16,2 1 5 0,4 1-6 0,2 1 6 15,3 0-7-15,1-1 6 0,3 1-14 0,-3-2-11 16,5 7-50-16,-9-11-16 0,8 16-61 0,-17-17-66 16,12 9-214-16,-8 5-27 0,-11-7 216 0</inkml:trace>
  <inkml:trace contextRef="#ctx0" brushRef="#br2" timeOffset="635340.1208">19819 11312 947 0,'0'0'125'0,"0"-20"-63"16,0 20-7-16,0 0-3 0,0 0 0 0,17-15-1 15,-17 15-5-15,0 0-8 0,24 3-2 16,-24-3-5-16,17 7 1 0,-17-7 2 0,25 16 3 16,-25-16 1-16,29 23 1 0,-29-23-5 15,38 30-1-15,-18-13-8 0,6 2-5 0,2-1-12 16,1 4-15-16,3 0 26 0,-1 0-29 0,3-3 30 16,1 0-16-16,3-2-5 0,0-1 2 0,1 1-4 15,-3 0-5-15,3 2-23 0,-6-4-22 0,5 8-47 16,-14-15-55-16,16 22-96 0,-20-9-246 15,4-4 16-15,3 11 240 0</inkml:trace>
  <inkml:trace contextRef="#ctx0" brushRef="#br2" timeOffset="636871.3713">15830 12631 835 0,'0'0'322'0,"0"0"-234"0,0 0-14 16,1-18-15-16,-1 18-11 0,0 0-6 0,0 0-14 15,10-19-5-15,-10 19-2 0,0 0 0 0,0 0 2 16,0 0-4-16,0 0-6 0,0 0-5 16,-6 20-2-16,6-20-5 0,-11 36 4 0,4-12 20 15,-2 4-27-15,-3 1 35 0,1 5-24 0,-4-1 7 16,5 3 10-16,-4-2-10 0,6 1 5 15,-2-5-11-15,5-2 1 0,3-4-9 0,3-3 2 16,5-4-6-16,-6-17 2 0,18 22-1 0,-18-22 1 16,32 11 0-16,-12-9 2 0,4-6-1 0,2-2 0 15,2-4 0-15,0-4-2 0,3-2 3 16,-1-1-5-16,2-1 4 0,-3 1-5 0,0 1 2 16,-2-1-6-16,-2 3-1 0,-4 2-7 0,-2 2-1 15,-19 10-5-15,30-11 1 0,-30 11 0 0,20-3 5 16,-20 3 3-16,0 0 6 0,20 6 3 0,-20-6 1 15,0 0 4-15,9 24-4 0,-9-24 4 0,3 29-4 16,-2-12 5-16,0 3-3 16,1 2 5-16,-1-3-2 0,2 2 7 0,-3-21 1 15,8 31 6-15,-8-31-5 0,11 20-1 0,-11-20-4 16,18 9 9-16,-18-9 7 0,23-1 3 0,-23 1 5 16,24-15-12-16,-24 15 0 0,28-30-3 0,-12 9 0 15,1-3-5-15,-1-6-1 0,2-1-11 0,0-2 5 16,3 0-7-16,0-1 0 0,-3 0-15 0,2 4-11 15,-7-5-19-15,6 8-48 0,-11-8 5 16,11 17-74-16,-16-16-41 0,17 13-189 0,-20 21-87 16,21-38 143-16</inkml:trace>
  <inkml:trace contextRef="#ctx0" brushRef="#br2" timeOffset="637246.3487">17117 12593 1110 0,'0'0'77'0,"-22"-1"-15"0,22 1-2 0,-17 2 1 16,17-2-8-16,0 0-11 0,-25 15-17 0,25-15-3 15,-20 28 0-15,8-7 8 0,-5 2 24 0,3 9-27 16,-8-1 27-16,5 7-31 0,-6-2-1 16,3 4 5-16,-4-1-14 0,5-1 5 0,-2-1-13 15,5-3 2-15,4-5-9 0,3-5 2 0,4-5-3 16,5-19 2-16,2 28-4 0,-2-28-5 0,16 17-17 15,-16-17-19-15,27 11-32 0,-27-11-38 16,29 5-91-16,-29-5-243 0,0 0-42 0,25-12 116 16</inkml:trace>
  <inkml:trace contextRef="#ctx0" brushRef="#br2" timeOffset="637418.2246">16799 12962 1618 0,'-24'-7'81'15,"24"7"-38"-15,0 0-23 0,0 0-3 0,0 0 5 16,18-1 4-16,-18 1-2 0,31-5-6 16,-11 0-7-16,8-1-5 0,3-3-2 0,4 0-7 15,3-2-5-15,1-4-18 0,6 7-22 16,-7-9-35-16,15 13-42 0,-17-19-75 0,23 16-249 0,-13-4-61 16,-5-5 73-16</inkml:trace>
  <inkml:trace contextRef="#ctx0" brushRef="#br2" timeOffset="638221.4652">15933 13445 881 0,'0'0'204'0,"0"0"-125"0,-23-5-5 0,23 5 1 16,0 0 1-16,0 0-8 0,-17 5-21 0,17-5-19 15,0 0-14-15,0 0-2 0,0 0 5 0,19 8 11 16,-19-8 8-16,25 2 5 0,-8-5-4 15,6 2-6-15,2-5-8 0,4 0-11 16,5-2-4-16,1 1-5 0,4-1-1 0,4-1 0 0,1-1 1 0,4 2-3 16,1 1 2-16,2-1-5 0,1 4 2 0,1-1-4 15,1 4-6-15,-2-2-11 0,2 4-12 16,-6-3-13-16,8 6-2 0,-6-7-6 0,5 8-1 16,-6-9-4-16,4 9-11 0,-5-11-5 0,5 11-14 15,-9-11 7-15,8 7-52 0,-12-9-36 16,0-9-239-16,7 19 36 0,-24-21 325 0</inkml:trace>
  <inkml:trace contextRef="#ctx0" brushRef="#br2" timeOffset="638734.3984">16622 13666 1628 0,'-17'11'31'16,"17"-11"-22"-16,0 0-11 0,0 0 0 15,24-22 3-15,-24 22-2 0,32-17 2 16,-14 9-2-16,1 2 0 0,1-2-2 0,-1 3 2 16,2 2-1-16,-3 0 1 0,2 2 1 0,-2 0 1 15,-1 1-1-15,1 0-3 0,-18 0-2 0,29 2-2 16,-29-2 0-16,25 5 3 0,-25-5 1 0,17 9-2 31,-17-9 2-31,0 0-3 0,18 17 4 0,-18-17-1 16,0 0 2-16,4 25-3 0,-4-25 3 15,-9 21-1-15,9-21 3 0,-15 24-2 0,15-24 4 16,-24 26-4-16,24-26 4 0,-31 27-1 0,14-15 4 16,-2-1 6-16,19-11 10 0,-26 19 1 0,26-19 2 15,0 0-12-15,0 0-9 0,0 0-4 0,0 0-2 16,-4 17 1-16,4-17 2 0,23 3 1 0,-4-5 1 15,5 0 0-15,5-2-2 0,1 0-1 0,3 0-2 16,0-1 2-16,0 1-1 0,-4 2 1 16,-2 0-1-16,-6 0 0 0,-2 2 1 15,-19 0-2-15,19 6 3 0,-19-6 0 0,0 0 2 16,-5 20-1-16,5-20 1 0,-19 19-2 0,19-19 2 16,-34 22-4-16,13-11 3 0,-1-1-3 0,0-1 3 15,0-2-3-15,2-2-1 0,20-5-9 0,-32 0-14 16,32 0-24-16,-16-18-37 0,16 18-79 0,-3-36-203 15,9 7-138-15,7 0 12 0,-7-18 473 16</inkml:trace>
  <inkml:trace contextRef="#ctx0" brushRef="#br2" timeOffset="639438.4926">17162 12443 642 0,'0'0'70'15,"0"0"7"-15,0 0 5 0,-9 22 7 0,9-22-5 16,0 0-11-16,-17 16-10 0,17-16-2 0,0 0-5 16,-10 21-2-16,10-21-9 0,0 0-3 0,-7 17-9 15,7-17-7-15,0 0-10 0,0 0-6 0,14 19-5 16,-14-19 0-16,0 0-2 0,21 10 1 0,-21-10-1 15,20 8 0-15,-20-8-2 0,19 7 0 0,-19-7-1 16,20 7 0-16,-20-7 0 0,0 0 1 16,19 18-1-16,-19-18 2 0,6 17-2 0,-6-17 3 15,2 18-2-15,-2-18 4 0,0 0 9 0,-7 25 8 16,7-25 13-16,0 0 4 0,0 0-2 16,0 0-4-16,0 0-9 0,0 0-7 0,0 0-5 15,-8-19-4-15,8 19 3 0,-2-29-2 0,2 29 1 16,0-32-3-16,0 14 1 0,-2 1-5 15,1 0 3-15,1 17-6 0,-4-29 3 0,4 29-4 16,-6-23 2-16,6 23 1 0,0 0-2 0,0 0 0 16,0 0 0-16,-22-14-3 0,22 14 0 0,-17 14-2 15,17-14-2-15,-24 29 2 0,8-9-3 0,0 1 0 16,1 2-14-16,-2-4-11 0,7 4-33 16,10-23-40-16,-9 37-112 0,9-37-336 0,0 0 51 15,16 19 185-15</inkml:trace>
  <inkml:trace contextRef="#ctx0" brushRef="#br2" timeOffset="639954.1141">18374 12880 1469 0,'-23'12'119'16,"23"-12"-90"-16,0 0-25 0,0 0-3 16,18-6 6-16,-18 6 2 0,31-10 0 0,-12 4-3 15,3 1-3-15,0-1-4 0,2 3-8 0,-1-2-9 16,3 4-13-16,-4-3-15 0,3 8-13 0,-6-8-16 16,7 12-31-16,-26-8-43 0,39 5-105 0,-17 5-182 15,-22-10 20-15,23 12 361 0</inkml:trace>
  <inkml:trace contextRef="#ctx0" brushRef="#br2" timeOffset="640110.3658">18379 13130 1090 0,'-19'3'228'0,"19"-3"-122"16,-24 12-42-16,24-12-23 0,0 0-15 0,0 0-9 16,0 0-8-16,0 0 1 0,35 0-2 0,-12-6-2 15,6-5-2-15,6-1-4 0,6-3-9 16,1-7-36-16,11 11-64 0,-11-18-91 0,20 15-215 15,-5-1-73-15,-6-10 146 0</inkml:trace>
  <inkml:trace contextRef="#ctx0" brushRef="#br2" timeOffset="641014.3128">20348 12436 1148 0,'0'0'58'0,"0"0"-16"16,-21 8-2-16,21-8 5 0,0 0 5 0,0 0-5 15,-17 6-11-15,17-6-7 0,0 0-8 0,-23 20 1 16,23-20 1-16,-21 18 5 0,21-18 1 0,-21 27 5 16,21-27-3-16,-26 37 2 0,13-15-7 0,2 3-2 15,-3 2-10-15,3 3 2 0,-1-2 13 16,4 0-29-16,0-3 27 0,5-2-30 0,2-4 8 15,1-19 2-15,8 27-5 0,-8-27 2 0,20 15-1 16,-20-15 0-16,31 4 1 0,-10-6-1 0,4-4 1 16,1-4-2-16,1-2 3 0,1-4-4 0,-2-1 3 15,0-1-4-15,-2-1-17 0,-1 1 31 0,-2 0-29 16,-2 3 30-16,-1 4-12 0,-18 11-1 16,25-14 0-16,-25 14-3 0,0 0-1 15,18-3-3-15,-18 3-1 0,0 0 4 0,6 17 1 16,-6-17 3-16,-1 28 17 0,-1-10-28 0,-2 3 28 15,-1 2-28-15,0 0 10 0,0 0 4 0,1 0-4 16,-1-1 4-16,2-4-2 0,2-1 4 0,1-17-1 16,4 20 3-16,-4-20-5 0,0 0 1 0,22 13 0 15,-22-13 4-15,23 0 3 16,-23 0-2-16,28-8 4 0,-28 8-2 0,28-17-1 16,-28 17-2-16,30-29 0 0,-15 11-8 0,-1-3 4 15,0 1-5-15,-2-1 4 0,-2 1-5 0,-2 0-13 16,-2 2 27-16,-1 0-28 0,-3 1 23 0,-2 17-19 15,3-28-10-15,-3 28-15 0,0 0-14 0,0 0-21 16,-3-23-29-16,3 23-41 0,0 0-55 0,0 0-148 16,19 15-134-16,-19-15 83 15,0 0 378-15</inkml:trace>
  <inkml:trace contextRef="#ctx0" brushRef="#br2" timeOffset="641233.1537">21057 12679 1596 0,'-37'17'129'0,"37"-17"-102"15,-17 16 13-15,17-16-37 0,-17 17 15 0,17-17 2 16,-13 21-10-16,13-21-2 0,-12 29-7 0,12-29 2 16,-7 32-6-16,7-32 4 0,0 26-5 0,0-26-6 15,9 25-32-15,-9-25-11 0,19 18-28 16,-19-18-38-16,25 9-57 0,-25-9-151 15,20-18-181-15,0 13 55 0,-6-16 374 0</inkml:trace>
  <inkml:trace contextRef="#ctx0" brushRef="#br2" timeOffset="641404.9389">21198 12525 1656 0,'-19'-3'72'0,"-6"-4"-31"0,3 4-15 15,0 1-11-15,2 2-7 0,2 3-9 16,-1-1-14-16,19-2-27 0,-33 9-29 0,33-9-59 15,-31 11-95-15,31-11-294 0,-21 23 0 16,21-23 224-16</inkml:trace>
  <inkml:trace contextRef="#ctx0" brushRef="#br0" timeOffset="645811.3439">14197 12557 1437 0,'0'0'48'0,"0"0"-19"0,0 0-22 0,0 0-1 16,0 0 8-16,0 0 5 0,24-6 4 0,-3-3-6 15,3-4-5-15,7-1-9 0,4-2 1 16,5-1-6-16,4-1 5 0,4 1-4 0,1 0 3 16,-2 2-3-16,2 3 3 0,-4 1-3 0,-6 5 2 15,-6 2-1-15,-4 2-1 0,-7 5 0 0,-22-3-1 16,27 13 2-16,-27-13-1 0,3 23 2 15,-3-23-3-15,-11 33 4 0,-1-15-4 0,-2 2 4 16,-3 2-3-16,-4 1 6 0,-1 1-4 0,0 2 9 16,-1-1-6-16,2 1 14 0,1-5-3 0,6 2-10 15,2-6 28-15,6 0-39 0,6-17 26 0,2 27-20 16,-2-27-2-16,25 20 1 0,-7-9-2 0,5-2 3 16,3-1-2-16,0-2 3 0,6 0-2 15,0-1 2-15,3 0-2 0,-1 0 2 16,-4 0 0-16,-2 1 0 0,-3 0-1 0,-6 0-1 15,-19-6 1-15,27 18 2 0,-27-18 4 0,5 24 6 16,-5-24-3-16,-17 34 4 0,0-12-11 0,-6 4 3 16,-7 3-6-16,-2 4 4 0,-7 2-7 0,-5 0 8 15,0-1-9-15,2-1 8 0,0-4-8 0,7-5 1 16,8-4-27-16,4-12-36 0,23-8-106 16,0 0-232-16,0 0-116 0,30-12 5 0,-6-21 474 15</inkml:trace>
  <inkml:trace contextRef="#ctx0" brushRef="#br0" timeOffset="646794.5062">19039 12328 1597 0,'-19'-6'46'0,"19"6"-15"0,-24-5-13 15,24 5-6-15,0 0-2 0,0 0-2 0,-17-2-7 16,17 2-3-16,0 0-1 0,0 0 0 15,28-5 3-15,-9 4 1 0,7-3 0 0,2 0-1 0,3-1 1 16,2-1 0-16,2 0 1 0,1 1-2 16,-1 0 2-16,0 2-1 0,-2 2 0 0,-1 1-1 15,-3 1 0-15,-3 2 1 0,-4 2-1 16,-2 1 0-16,-20-6 0 0,23 17 0 0,-23-17-1 16,10 24 3-16,-10-24-4 0,-3 34 4 0,0-12-5 15,-5-1 5-15,-1 1-4 0,-2 1 4 0,-3-1-5 16,-2 1 7-16,-1 0-7 0,-2-1 6 0,-1-2-4 15,2-2 4-15,0-2 0 0,18-16 7 0,-30 23-3 16,30-23 9-16,-20 14-3 0,20-14-3 16,0 0-3-16,0 0-7 0,0 0-2 15,0 0 0-15,0 0 3 0,27-8 0 0,-10 0 2 16,4-1-3-16,3 1 3 0,3-1-3 0,1 2 2 16,0 3-3-16,0 2 2 0,-4 1-1 0,-2 4 0 15,-5 2 0-15,-17-5 0 0,22 19 1 0,-22-19-3 16,6 33 5-16,-12-11-4 0,-4 3-7 0,-7 4 30 15,-6 2-27-15,-3 1 28 0,-5 0-12 16,-5 0-11-16,-1 1 6 0,-5 0-9 0,2-3 5 16,3-1-12-16,-2-1-3 0,5-1-21 0,1-7-19 15,11 4-37-15,-7-20-61 0,26 16-142 0,3-20-239 16,0 0 39-16,0 0 313 0</inkml:trace>
  <inkml:trace contextRef="#ctx0" brushRef="#br0" timeOffset="647282.0483">16529 13939 1376 0,'0'0'48'0,"0"0"-6"16,4-24-1-16,-4 24 6 0,32-33 10 0,-4 15-13 15,2-8-9-15,6-2-19 0,8-2-2 0,2-2-15 16,8 1 6-16,-1-2-23 0,5 4-25 16,-9-8-58-16,12 18-113 0,-23-8-270 0,8 0-38 15,0 8 181-15</inkml:trace>
  <inkml:trace contextRef="#ctx0" brushRef="#br0" timeOffset="647686.0754">14144 13113 1357 0,'-20'-8'249'0,"20"8"-175"0,-23 0-18 16,23 0-18-16,0 0-14 0,0 0-10 0,0 0-8 16,20-8-1-16,2-1-1 0,7-3-2 0,10-5 0 15,9-4-5-15,9-2 3 0,7-5-17 0,12 4-22 16,0-7-46-16,17 14-81 0,-20-21-137 16,17 18-239-16,-3 2 47 0,-3-7 315 15</inkml:trace>
  <inkml:trace contextRef="#ctx0" brushRef="#br0" timeOffset="648524.9288">15064 14924 909 0,'1'-28'209'15,"-6"6"-171"-15,5 22 1 0,-5-37 13 16,5 37 9-16,-3-32 10 0,3 32-14 0,-3-22-11 15,3 22-14-15,0 0-7 0,0 0-1 0,-14-19 1 16,14 19-1-16,0 0-2 0,-20 10-3 0,20-10-6 16,-18 20 2-16,18-20-2 0,-21 39 4 15,9-10-4-15,0 5 2 0,-1 6-8 0,0 3 7 16,1 3-11-16,3 3 12 0,-4 3-13 0,5-2-3 16,-1 1 22-16,3 0-23 0,4-3 22 15,1-2-10-15,4-6-9 0,3-5 5 0,5-7-6 16,3-5 4-16,4-7-4 0,3-3 2 0,3-6-1 15,3-3 3-15,2-6 1 0,4-4 1 0,1-7 1 16,1-5-5-16,0-3 3 0,2-6-6 0,-3-3 5 16,0-3-6-16,-2 0 6 0,-3 0-8 0,-1 1 8 15,-3 2-7-15,-3 4-14 0,-1 5 24 16,-4 4-31-16,-17 17 26 0,22-21-15 16,-22 21 1-16,0 0 1 0,0 0 3 0,0 0 3 15,12 27-12-15,-15-7 30 0,1 6-29 0,-3 4 28 16,0 3-11-16,-1 3-11 0,1 0 6 0,2 2-9 15,0-1 12-15,3-4-1 0,1-4 13 0,2-6-1 16,3-5 5-16,-6-18-2 0,19 23 0 0,-19-23 0 16,31 7 3-16,-13-12 3 0,4-3 2 15,0-9 0-15,3-2-7 0,1-8-2 0,2-4-9 16,-3-1 3-16,2-4-8 0,-4 0 7 0,-2-2-7 16,-4-1 7-16,-5 1-8 0,-3 1-10 0,-4 4 21 0,-4-1-24 15,-2 1 18-15,-3-1-12 0,-2-1-13 0,1 2-1 16,-2 0-11-16,3 6-2 0,-2-2-13 15,6 11 9-15,-4 0-10 0,4 18-12 0,0 0-24 16,0 0-43-16,0 0-33 0,0 0-100 16,21 27-192-16,-21-27 45 0,19 38 327 0</inkml:trace>
  <inkml:trace contextRef="#ctx0" brushRef="#br0" timeOffset="648858.5466">16359 15145 1096 0,'0'0'189'0,"0"0"-138"0,0 0-13 15,-23-25 13-15,23 25 7 0,-20-9 1 16,20 9-14-16,-21-2-13 0,21 2-10 0,-28 6-6 16,28-6 1-16,-36 18-1 0,17-1 7 0,-3 0-2 15,3 7-11-15,-3 0 32 0,2 8-28 0,0-2 25 16,1 6-13-16,1-1-13 0,3 1 4 0,3-2-12 16,3 0 3-16,2-4-8 0,4-2 3 15,3-2-6-15,1-5 3 0,5 0-11 0,0-4-6 16,5 1-23-16,-11-18-28 0,23 27-47 0,-23-27-67 15,27 15-119-15,-27-15-238 0,24-5 57 0,-24 5 330 16</inkml:trace>
  <inkml:trace contextRef="#ctx0" brushRef="#br0" timeOffset="649030.4202">15995 15481 1628 0,'-18'-6'87'0,"18"6"-25"0,0 0-21 0,0 0-10 16,0 0-13-16,0 0-10 0,0 0 0 0,0 0 2 15,0 0 0-15,33-7-2 0,-10 3-4 0,4-3-4 16,6 0-1-16,0-3-9 0,7 0-14 0,0-4-26 16,7 8-27-16,-2-12-28 0,15 15-51 15,-15-23-97-15,17 7-283 0,4 4 45 0,-6-13 280 16</inkml:trace>
  <inkml:trace contextRef="#ctx0" brushRef="#br0" timeOffset="649280.4235">17749 14881 1771 0,'0'0'67'0,"-21"-7"-44"16,21 7-16-16,0 0-3 0,0 0-2 15,8-18-1-15,-8 18-1 0,17-13-5 16,-17 13-6-16,29-15-7 0,-11 5-12 0,5 6-12 16,-3-7-22-16,6 11-26 0,-26 0-45 0,44-2-63 15,-44 2-60-15,32-8-194 0,-13 19 19 0,-19-11 295 16</inkml:trace>
  <inkml:trace contextRef="#ctx0" brushRef="#br0" timeOffset="649467.9189">17593 15141 1548 0,'-14'22'137'0,"-12"-15"-67"0,26-7-27 0,-19 11-13 15,19-11-11-15,0 0-11 0,17-5-7 0,1-2 1 16,6-4-2-16,9-4 2 0,5-5-4 0,8-2-4 16,3-5-32-16,8 6-52 0,-10-16-88 15,23 26-143-15,-11-12-246 0,1-2 59 0,7 15 359 16</inkml:trace>
  <inkml:trace contextRef="#ctx0" brushRef="#br0" timeOffset="650592.9427">19134 14556 1488 0,'0'0'70'16,"-22"6"-66"-16,22-6 3 0,0 0-6 0,25-17 6 15,-5 4 15-15,8-1 5 0,5-4 10 16,9 4-9-16,0-4-8 0,6 2-13 0,-1 0-1 16,2 2-7-16,-3 2 4 0,-1 1-2 0,-5 5 0 15,-4 1-1-15,-3 5 2 0,-6 1-2 0,-8 3 0 16,-19-4 2-16,24 14-2 0,-24-14 3 0,1 23-3 15,-6-6 3-15,-7 4-5 0,-5 2 3 0,-5 3-4 16,-5 2-12-16,-2 2 28 16,-4 3-27-16,-1 2 35 0,1 4-3 0,-2-1-8 15,5 1 12-15,-1-3-6 0,6-2 5 0,5-5-7 16,7-3 1-16,7-7-14 0,6-19-1 0,7 27-2 16,-7-27 1-16,34 13-1 0,-7-12 2 0,7-3 0 15,6-5-1-15,5-4 3 0,5-3-2 0,3-3 4 16,2-2-3-16,1-3 3 0,-3 2-4 0,0 2 2 15,-7 2-2-15,-7 5 3 0,-7 3-2 16,-14 4 0-16,-18 4 0 0,0 0 0 0,7 17 0 16,-19 1-1-16,-6 7 1 0,-9 7-5 0,-5 4 7 15,-7 5-9-15,-6 4 9 0,-3 1-10 0,-7 1 10 16,0 1-9-16,2 0-5 0,2-5 22 16,6-2-25-16,9-7 20 0,7-7-18 0,12-6-22 15,17-21-22-15,-3 22-32 0,3-22-49 16,35-1-118-16,-12-11-270 0,9-9 5 0,11 6 298 15</inkml:trace>
  <inkml:trace contextRef="#ctx0" brushRef="#br0" timeOffset="651233.5303">20626 14633 1177 0,'0'0'147'0,"0"0"-46"0,-7-20-22 15,7 20-11-15,0 0-4 0,0 0-7 0,0 0-12 16,0 0-8-16,0 0-17 0,-17 3-6 0,17-3-4 15,-21 23 2-15,21-23-3 0,-29 36 5 0,12-15-6 16,-1 3 4-16,-1 3-5 0,-1 2 7 16,1 0-3-16,3 3 6 0,0-3-6 15,5 0 0-15,3-4-8 0,4-2 2 0,4-4-7 16,5-2 3-16,-5-17-2 0,22 24 1 0,-5-15 0 16,3-4 1-16,5-4-1 0,1-2 1 0,6-4 1 15,3-5-1-15,3-1 1 0,2-4-3 0,-1-5 4 16,2 0-4-16,-2-4 4 0,0-2-4 0,-3 0 4 15,-2-1-4-15,-5 3 4 0,-3 1-5 0,-4 2 4 16,-3 3-3-16,-19 18 2 0,20-28-1 16,-20 28 1-16,0 0 1 0,0 0 0 0,0 0-1 15,0 0-2-15,0 0-1 0,0 0-3 0,-17 4 1 16,17-4-2-16,-18 31 5 0,8-10-3 16,-1 2 6-16,2 2-6 0,-1 3 5 0,1 2-4 15,3 1 3-15,3-2-3 0,0-4 5 0,6-2-5 16,-1-5 4-16,-2-18-3 0,16 27 2 0,-16-27-2 15,24 13 3-15,-24-13-1 0,32 0 3 16,-14-6 5-16,2-5 2 0,-3-6 4 0,2-3-4 16,0-7 1-16,0-1-7 0,-2-5 6 0,-1 1-7 15,-3 0 5-15,-1 1-5 0,-3 3 2 0,-1 3-5 16,-3-2 4-16,0 3-6 0,-3 1 4 0,0 0-9 16,-1 4-2-16,-1-1-16 0,0 20-7 0,1-29-15 15,-1 29-9-15,0 0-1 0,0 0-44 16,0 0-27-16,0 0-102 0,0 0-169 15,0 0-109-15,7 26 76 0,-7-26 432 0</inkml:trace>
  <inkml:trace contextRef="#ctx0" brushRef="#br0" timeOffset="651421.0518">21439 14824 1487 0,'0'0'109'16,"-21"20"-40"-16,21-20-15 0,-16 28-4 0,16-28-14 15,-15 35-9-15,6-14-16 0,2 4-2 0,-1-1-10 16,4 1 3-16,-1-1-5 0,1-4 3 0,4-20-12 16,-1 25-5-16,1-25-21 0,0 0-43 15,28 10-14-15,-20-27-56 0,24 14-165 0,-10-16-201 16,0-14 29-16,8 8 354 0</inkml:trace>
  <inkml:trace contextRef="#ctx0" brushRef="#br0" timeOffset="651592.9111">21720 14436 1830 0,'-42'24'111'16,"10"4"-54"-16,-1-2-24 0,4-1-24 15,3-3-2-15,3-3-7 0,6-3 0 0,17-16-21 16,0 0-35-16,0 0-57 0,13 18-103 16,-13-18-330-16,42-18-43 0,-5 3 84 0</inkml:trace>
  <inkml:trace contextRef="#ctx0" brushRef="#br0" timeOffset="651764.7847">22735 14909 1982 0,'-35'44'65'16,"-2"-7"-65"-16,1-5 0 0,1-6 0 0,2-4 0 16,5-4-11-16,-1-9-39 0,9 0-41 0,-4-20-77 15,24 11-320-15,-17-13-133 0,5-4 53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22:05:18.64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1505 908 559 0,'0'0'74'0,"4"-17"-28"0,-4 17-20 0,0 0-6 16,0-25 0-16,0 25 11 0,5-19 7 0,-5 19 6 15,7-19 2-15,-7 19 4 0,7-19 0 16,-7 19 7-16,10-18-10 0,-10 18-4 0,0 0-15 16,0 0-11-16,15-19-7 0,-15 19 1 0,0 0 9 15,0 0 13-15,8 20 6 0,-8-20-4 0,3 35-5 16,-5-9-16-16,2 3-1 0,-2 6-8 15,0 2 5-15,-3 6-11 0,1 2 12 0,-2 5-12 16,0 1 15-16,-1 2 7 0,1-2-26 0,-2-2 23 16,1 0-28-16,0-4 7 0,-1-3 11 15,3-3-11-15,2-6 9 0,2-7-7 0,2-6 5 16,-1-20-7-16,5 21 3 0,-5-21-2 0,0 0 1 16,0 0 3-16,22-4-1 0,-22 4 3 0,14-29-3 15,-5 6 4-15,0-6-8 0,1-7 10 0,1-5-14 16,0-3 13-16,0 1-10 0,0-4-9 0,-3 4 32 15,-1-3-31-15,-1 2 29 0,-3-4-10 16,2 4-13-16,-1-2 11 0,-1 1-12 16,2 0 16-16,1 2-18 0,4 2 15 0,2 0-11 15,2 9 8-15,1 10 18 0,4 1-16 0,-1 11 11 16,0 0-12-16,0 4-8 0,-1 4 6 0,0 3-3 16,-17-1-4-16,32 17 21 0,-32-17-20 0,27 25-14 15,-15-4 16-15,-1-2-26 0,-3 10 23 0,1 1 12 16,-2-2-10-16,-3 1 5 0,-2 0-5 15,-2-1 6-15,-3-3-6 0,-2 1 9 0,-5-1-7 16,-2-2 6-16,-3 4-8 0,1-4 9 0,-3-3-6 16,1-1 5-16,-2-5-4 0,-1-3 2 0,2-1-2 15,17-10 1-15,-31 15 1 0,31-15 0 0,-29 9-1 16,29-9 0-16,-27 5-2 0,27-5-1 16,-23 4 0-16,23-4 2 0,-18 8 15 0,18-8-16 15,0 0 16-15,0 0-17 0,-14 20-1 16,14-20-17-16,4 23 18 0,-4-23-17 0,11 29 18 15,-11-29 2-15,20 28-4 0,-20-28 3 0,32 22-5 16,-13-12 3-16,3-2-6 0,0-3-4 0,5 1-10 16,-3-5-13-16,7 5-9 0,-6-6 1 0,8 4-7 15,-6-8-3-15,7 4-25 0,-9-8-54 0,10 8-26 16,-10-9-21-16,4-3-162 0,8 16 17 16,-21-22 274-16</inkml:trace>
  <inkml:trace contextRef="#ctx0" brushRef="#br0" timeOffset="328.1305">2262 1116 1305 0,'0'0'81'0,"-28"9"-35"0,28-9-13 0,-27 12-4 15,27-12 2-15,-23 16-4 0,23-16-7 16,-22 26-7-16,11-8-22 0,3 2 34 0,0 0-31 16,2 1 35-16,4-1-13 0,1 1-8 0,3-2 1 15,3-2-8-15,3 0 4 0,-8-17-4 0,22 27 5 16,-22-27-2-16,27 15 1 0,-27-15-2 0,32 5-3 15,-14-5 1-15,-1-2 0 0,0-4 4 0,-17 6-1 16,30-22 3-16,-30 22-5 0,25-27 3 16,-25 27-4-16,15-27 2 0,-11 10-3 15,-3 0 4-15,-2-3-6 0,-4 2-12 0,-2-1 24 16,0 2-43-16,-6-4 24 0,5 4-30 0,-7-2-12 16,8 0-1-16,-4-2-7 0,6 4 8 0,-2-1 0 15,7 18 14-15,-1-26 4 0,1 26 8 0,5-19-16 16,-5 19-19-16,0 0-31 0,32-19-34 0,-32 19-22 15,30-16-27-15,-11 9-35 0,-19 7-98 16,51-16 193-16,-51 16 114 0</inkml:trace>
  <inkml:trace contextRef="#ctx0" brushRef="#br0" timeOffset="546.8718">2766 623 563 0,'13'-29'118'0,"-7"6"-8"0,0 3-8 15,-6 4-3-15,0 16-5 0,-1-21-5 0,1 21-7 16,0 0-10-16,0 0-19 0,-18-4-16 15,18 4-13-15,-17 21-2 0,10-1 10 0,-5 8 6 16,4 10 6-16,-6 4-8 0,4 6 13 0,-3 2-32 16,2 3-12-16,-2 4-2 0,-1 0-26 0,1 2 17 15,0-1 12-15,0-1-11 0,2-1-8 0,2-4 23 16,-1-5-38-16,4-4 22 0,1-6-12 0,6-1-24 16,-1-11 2-16,10 4-62 0,-10-29-9 15,18 29-17-15,-18-29-34 0,25 3-25 0,-25-3-118 16,23-26-97-16,2 16 276 0</inkml:trace>
  <inkml:trace contextRef="#ctx0" brushRef="#br0" timeOffset="732.6236">2545 1010 1145 0,'-25'12'322'0,"-8"-10"-218"16,33-2-24-16,-36 11-20 0,36-11-8 0,-18 9-13 15,18-9-19-15,0 0-6 0,0 0-10 0,0 0-3 16,0 0 2-16,27 14-4 0,-8-13-1 0,6-1 2 15,4-2-4-15,6 0-2 0,2-6-9 0,6 3-22 16,-2-4-29-16,10 3-35 0,-9-5-37 0,17 7-71 16,-22-8-102-16,8 9-181 0,8 6 35 0,-19-4 453 15</inkml:trace>
  <inkml:trace contextRef="#ctx0" brushRef="#br0" timeOffset="1228.9054">3185 1174 743 0,'0'0'127'0,"0"0"-20"0,-16-15-31 16,16 15-5-16,0 0-17 0,-22-3-11 0,22 3-7 15,-23 0 0-15,23 0 4 0,-28 4 11 16,9-4 2-16,19 0 1 0,-39 9-2 0,20 1-1 16,-5 0 0-16,5 4-30 0,-7 1 37 0,3 3-44 15,-1 0 25-15,2 5-9 0,-1-2-17 0,4 2 6 16,2-2-8-16,4 1 1 0,3-2-8 0,4 0 2 16,6-20-7-16,-1 28 1 0,1-28-2 0,12 22 3 15,-12-22-2-15,24 15 4 0,-24-15-2 16,36 6 1-16,-16-6-3 0,5-3-5 0,0-4 2 15,4-2-2-15,-1-4 4 0,2-4 0 0,-2-5 5 16,-3 0-6-16,-1-1 5 0,-2 2-2 0,-1-1 4 16,-4 0-7-16,-2 1 5 0,-4 2-6 0,-11 19-4 15,13-28 7-15,-13 28-4 0,4-18 33 0,-4 18-23 16,0 0 21-16,0 0-25 0,0 0-30 0,0 0 23 16,-24 5-23-16,24-5 30 0,-15 28-3 15,5-8 6-15,1 5-2 0,1-1-7 0,1 1 9 16,3 1-10-16,2-2 7 0,4-4-11 0,3 0-5 15,-5-20-10-15,20 23-12 0,1-15-17 0,-3-10-13 16,16 2-22-16,-6-21-33 0,19 11-60 0,-17-25-85 16,5 4-238-16,14 6 67 0,-13-21 414 0</inkml:trace>
  <inkml:trace contextRef="#ctx0" brushRef="#br0" timeOffset="1435.3683">3790 602 1391 0,'-43'12'154'16,"43"-12"-106"-16,-25 28-16 0,13-5 17 0,-4 4-20 16,1 7-15-16,-4 6 3 0,2 5-33 0,-1 10 19 15,2-1 9-15,-1 2-12 0,3 2 13 16,-2 1-22-16,2 4-13 0,3 1 19 0,0-4-32 16,4-1 17-16,-3-7-6 0,7-5-14 0,-3-5 4 15,6-4-1-15,-1-8 10 0,3 0-25 0,-4-13-9 16,9 9-60-16,-7-26-73 0,0 0-109 0,12 20-169 15,-14-40 159-15,2 20 311 0</inkml:trace>
  <inkml:trace contextRef="#ctx0" brushRef="#br0" timeOffset="1738.6996">3437 1143 1395 0,'-28'28'240'0,"11"-17"-179"15,17-11-31-15,-15 21-11 0,15-21-30 0,1 18 33 16,-1-18-33-16,0 0 37 0,27 25-6 0,-27-25-3 15,36 9 5-15,-13-7-7 0,4-2-2 16,2-2-2-16,3 0-7 0,0-2-3 0,2-2 1 16,-3 0-2-16,1 0-1 0,-3-1-1 0,-1 2 2 15,-2-1-5-15,-2 0 30 0,-2 1-25 0,-1 0 22 16,-4 2-25-16,-17 3 2 0,20-5 1 0,-20 5 2 16,0 0-2-16,0 0 0 0,0 0 1 0,0 0-1 15,0 0 2-15,0 0-4 0,0 0-3 16,-8 22-23-16,8-22 26 0,-19 33-23 15,7-11 25-15,1 1 2 0,0 1-6 0,3 1 4 16,2-1-8-16,1-2-1 0,4-3-9 0,0 0-6 16,1-19-8-16,4 24-12 0,-4-24-18 0,0 0-34 15,32 20-50-15,-32-20-9 0,30-11-75 0,-30 11-140 16,19-38-72-16,6 23 227 0</inkml:trace>
  <inkml:trace contextRef="#ctx0" brushRef="#br0" timeOffset="1895.8737">3838 861 1238 0,'-21'1'106'16,"21"-1"-30"-16,0 0-34 0,-17 6-20 0,17-6-17 15,0 0-18-15,0 0-10 0,0 0-14 0,20 15-30 16,-20-15-39-16,28 7-98 0,-28-7-214 16,25 21-35-16,7-6 286 0</inkml:trace>
  <inkml:trace contextRef="#ctx0" brushRef="#br0" timeOffset="2529.2256">4235 1096 1217 0,'-26'9'77'0,"26"-9"4"0,-43 26-4 0,29-8 1 16,-12-5-10-16,8 7-7 0,-8-2-8 0,7 5-38 15,-3 0 30-15,5 1-40 0,-1 0 24 0,4-1 2 16,2 1-21-16,4 3 3 0,2 1-7 0,3-1 5 15,3-5-5-15,3-1 1 0,-3-21-7 0,18 26 1 16,-18-26-5-16,31 19 6 0,-9-15-2 16,0-1-2-16,4-7 2 0,-1-2-2 0,0-5-2 15,-1-6 0-15,-1 0-2 0,0-6-10 0,-1-1 6 16,-5-1-12-16,0-2 8 0,-5 1-7 16,-1 0 8-16,-4 0-4 0,0 1 9 0,-5-1 19 15,-1 3-33-15,-3-1 31 0,-1 1-30 0,-2 2 7 16,1 3 11-16,4 18 2 0,-8-27 3 0,8 27 8 15,0 0 6-15,0 0-2 0,0 0 5 16,0 0-9-16,0 0-3 0,0 0 1 0,0 0 1 16,0 0 5-16,0 0 2 0,28 8 2 0,-28-8-2 15,29 6 4-15,-29-6-4 0,34 6 0 0,-15-4-5 16,-1 3-2-16,-1-1-6 0,1-1-1 0,-18-3-1 16,32 12-1-16,-32-12 4 0,25 16 0 0,-25-16-1 15,14 19 4-15,-14-19-5 0,5 27-18 0,-7-10 24 16,0 1-27-16,-5 3 26 15,-1 2-4-15,-4-2-5 0,-2 1 4 0,-1 0-4 16,-1 0 3-16,3-2-3 0,1 0 2 0,12-20-3 16,-16 23 4-16,16-23-1 0,0 0-1 0,0 0-3 15,0 0 0-15,0 0-1 0,0 0 2 0,22-14 4 16,-22 14-4-16,36-37 7 0,-13 11-6 0,3-1 6 16,-2-3-6-16,1 4 5 0,-2 0-4 15,0 4-5-15,-1 1 26 0,-2 2-26 0,-1 2 24 16,-19 17-15-16,29-20-2 0,-29 20 3 0,0 0-2 15,0 0-1-15,17 2-2 0,-17-2 1 0,1 18 4 16,-2-1-7-16,-2 3-13 0,0 0 22 0,-1 1-26 16,0 0 27-16,1-3-11 0,3 0-12 15,0-18-5-15,7 28-14 0,-7-28-6 0,20 18-10 16,-20-18-10-16,30 9-14 0,-30-9-11 16,44 0-23-16,-26-15-37 0,18 11-71 0,-16-14-50 15,9-1-200-15,10 14 119 0,-22-18 348 0</inkml:trace>
  <inkml:trace contextRef="#ctx0" brushRef="#br0" timeOffset="2857.3497">4992 1173 969 0,'-17'-5'216'0,"17"5"-85"16,-31 1-23-16,31-1-8 0,-29 8-15 0,29-8-9 15,-26 13-14-15,26-13-9 0,-28 18-12 16,28-18-27-16,-27 26 19 0,27-26-26 0,-22 33 19 16,12-13-9-16,3-1-2 0,0-1-6 15,7-18-4-15,-5 33 2 0,5-33-6 0,3 30 3 16,-3-30-4-16,14 19 10 0,-14-19-3 0,20 10 1 15,-20-10 1-15,28 4-8 0,-28-4 0 0,32-6 0 16,-15 1 0-16,0-5 0 0,0-2 0 16,0-2-1-16,-1-3 1 0,-16 17-5 0,28-32 3 15,-28 32-2-15,17-29 3 0,-17 29-2 0,12-23 3 16,-12 23-1-16,0 0 0 0,9-19 2 0,-9 19 0 16,0 0-1-16,0 0 1 0,0 0-3 0,0 0-4 15,0 0 0-15,0 0-2 0,-17 6 4 0,17-6 0 16,0 0-1-16,-6 17-1 0,6-17-3 15,0 0-2-15,0 0-2 0,10 18-2 16,-10-18 0-16,17 2 2 0,-17-2-6 0,26-7-1 16,-9-2-10-16,5-1-18 0,0-11-10 0,9 7-69 15,-14-19-56-15,24 11-126 0,-22 2-227 0,2-10 47 16,10 11 383-16</inkml:trace>
  <inkml:trace contextRef="#ctx0" brushRef="#br0" timeOffset="3029.3199">5360 717 1301 0,'-26'4'382'16,"13"15"-342"-16,-2 2-5 0,4 7-36 0,-3 8 27 0,2 5 10 16,-4 4-14-16,2 1 10 0,-3 1-11 15,3 1 1-15,1 1-17 0,3-4 7 0,4-1-4 16,1-6-49-16,7-2 20 0,-1-5-40 0,9 3-31 16,-7-13-3-16,14 10-98 0,-17-31-107 15,12 18-249-15,7 0 49 0,-19-18 412 0</inkml:trace>
  <inkml:trace contextRef="#ctx0" brushRef="#br0" timeOffset="3466.7259">6208 873 1330 0,'-18'-1'46'0,"18"1"-19"0,0 0-13 16,-20 17 5-16,20-17 4 0,-15 34 9 0,2-10 0 16,4 5 8-16,-5 1-16 0,3 5 2 0,0 2-13 15,4 0 0-15,1 4-8 0,1 0-17 0,0 2 27 16,4 0-30-16,1 2 24 0,1 0-4 0,2-4-21 15,-1-5-1-15,5 0-27 16,-3-9-16-16,11 7-34 0,-15-34-9 0,29 40-45 16,-29-40-42-16,30 2-264 0,-1 5 22 0,-14-24 345 0</inkml:trace>
  <inkml:trace contextRef="#ctx0" brushRef="#br0" timeOffset="3747.9992">6259 986 1491 0,'-10'24'133'16,"-25"-1"-69"-16,10 1-19 0,-2-1-11 0,7 2 4 15,1-5-13-15,4-1 2 0,15-19-7 0,-25 30 1 16,25-30-8-16,-14 21-2 0,14-21-2 16,0 18-17-16,0-18 10 0,0 0-10 15,20 23 26-15,-20-23-15 0,27 12 17 0,-27-12-17 16,35 10-3-16,-13-5 1 0,0-2-2 0,0 1 0 15,-1-2 1-15,1 3 0 0,-2-2-1 0,0 0 0 16,0 1-7-16,1 2-4 0,2 0-9 0,-3-1-8 16,5 1-8-16,-3-5-12 0,3 4-21 0,-5-8-27 15,11 8-47-15,-31-5-51 0,53-7-116 0,-26 8-174 16,-5-7 19-16,14 12 433 0</inkml:trace>
  <inkml:trace contextRef="#ctx0" brushRef="#br0" timeOffset="3904.2393">6742 1309 1642 0,'0'0'80'16,"-33"12"-49"-16,33-12-7 0,-25 7-4 0,25-7 1 15,0 0-13-15,-17 8-1 0,17-8-7 16,0 0-10-16,0 0-17 0,0 0-19 0,0 0-27 16,0 0-21-16,24-1-50 0,-24 1-67 0,34-24-269 15,-7 19-3-15,-9-11 219 0</inkml:trace>
  <inkml:trace contextRef="#ctx0" brushRef="#br0" timeOffset="4122.994">7113 938 1308 0,'0'0'279'16,"-17"4"-225"-16,17-4-17 0,-18 13 3 0,18-13-4 15,-19 31 0-15,5-10-12 0,3 7 2 0,-4 5-8 16,4 4 0-16,-1 2-11 0,2 1-8 0,2-1 19 15,-1-2-23-15,3-3 21 0,1-1-11 16,3-4-8-16,2-3 1 0,4-3-13 0,-1-3-7 16,5-3-15-16,-8-17-14 0,20 21-28 0,-20-21-27 15,32 8-51-15,-32-8-85 0,30-25-224 0,-8 16-21 16,-11-15 239-16</inkml:trace>
  <inkml:trace contextRef="#ctx0" brushRef="#br0" timeOffset="4310.5016">7065 872 1724 0,'0'0'71'15,"0"0"-54"-15,0 0-14 0,0 0 4 0,0 0 10 16,21 7 8-16,-21-7 2 0,24-2-3 0,-5-2-11 16,4-4-7-16,2-1-5 0,6-3 1 15,0-1-11-15,3 1-7 0,-1-3-16 0,4 6-20 16,-6-7-32-16,8 7-46 0,-16-8-94 15,19-8-181-15,-17 25-126 0,-25 0 78 0,35 16 453 16</inkml:trace>
  <inkml:trace contextRef="#ctx0" brushRef="#br0" timeOffset="4513.692">7089 1140 1560 0,'0'0'191'0,"-26"21"-144"16,26-21-27-16,0 0-9 0,0 0-5 0,0 0 5 15,0 0 3-15,0 0 8 0,24-10 0 0,-3 1-3 16,6-3-11-16,4-4 2 0,5-1-10 0,0 2 1 16,-2 0-6-16,0 1-10 0,-6 3-14 15,-2 4-6-15,-6 1-10 0,0 6-17 16,-20 0-20-16,24 0-38 0,-24 0-50 0,0 0-102 16,0 0-254-16,-1 27 49 0,-4-4 374 0</inkml:trace>
  <inkml:trace contextRef="#ctx0" brushRef="#br0" timeOffset="4669.8516">6990 1408 1378 0,'-30'21'130'0,"30"-21"-87"15,0 0-19-15,11 23 3 0,-11-23 10 0,34 3 4 16,-11-7-3-16,10-2-3 0,1-7-9 0,7-2-12 16,6-6-2-16,3-1-11 0,3 0-7 15,-4-2-27-15,2 8-52 0,-14-12-59 0,16 17-108 16,-26-13-108-16,6 10-167 0,6 10 129 0,-18-9 398 15</inkml:trace>
  <inkml:trace contextRef="#ctx0" brushRef="#br0" timeOffset="4794.854">7677 1261 1733 0,'-25'2'118'0,"25"-2"-56"16,-27 3-30-16,27-3-7 0,-27-1-15 0,27 1-5 16,-24-5-8-16,24 5-10 0,-22-7-22 0,22 7-28 15,0 0-71-15,-35-28-121 0,35 28-356 16,-24-12 20-16,24 12 312 0</inkml:trace>
  <inkml:trace contextRef="#ctx0" brushRef="#br0" timeOffset="6361.4935">1277 2285 1049 0,'0'0'71'0,"0"0"-39"0,0 0-26 16,0 0-5-16,0 0 18 0,0 0 13 0,6 30 13 15,-6-30 1-15,-1 43-7 16,-4-17-16-16,2 5-1 0,-4-1-12 0,1 5 6 15,0-2-9-15,1 2 7 0,0-1 8 16,1 0-35-16,2-1 29 0,1 0-31 0,0-4 10 16,2-2 7-16,1 1-17 0,1-5-4 15,5 3-29-15,-4-6-21 0,13 5-46 0,-17-25-64 0,24 26-181 16,-2-8-67-16,-22-18 221 0</inkml:trace>
  <inkml:trace contextRef="#ctx0" brushRef="#br0" timeOffset="6760.8382">1603 2622 1277 0,'-24'-19'98'0,"24"19"-54"0,0 0-22 0,0 0-8 15,0 0-5-15,-15 18-1 0,15-18-7 0,-12 28-11 16,3-10 18-16,3 3-10 0,-4 0 18 16,4 3 8-16,-2-3-4 0,2 2 6 0,-1-6-7 15,5 1 2-15,2-18-10 0,-2 29-1 0,2-29-4 16,2 22 4-16,-2-22-3 0,0 0 2 15,5 17-5-15,-5-17-2 0,0 0 2 0,0 0 3 16,0 0 5-16,22-13-1 0,-22 13 7 0,18-21-4 16,-18 21 0-16,23-31-5 0,-11 14-5 0,0-1-5 15,-1 1 3-15,-11 17-3 0,20-31 4 0,-20 31-3 16,18-27 2-16,-18 27-1 0,17-25 3 0,-17 25-3 16,16-22 4-16,-16 22-6 0,14-18 3 15,-14 18-3-15,0 0 0 0,0 0-1 0,0 0 1 16,19-6 2-16,-19 6-1 0,0 0 3 15,11 27-3-15,-11-27 4 0,9 33-6 0,-4-12 5 16,0 1-5-16,0 1 4 0,0 1-6 0,0-2-8 16,3 1-22-16,-8-23-16 0,18 35-31 0,-18-35-29 15,31 26-90-15,-31-26-5 0,38 10-37 0,-20-5-149 16,-4-24 39-16,19 16 266 0</inkml:trace>
  <inkml:trace contextRef="#ctx0" brushRef="#br0" timeOffset="6948.2984">2121 2493 1061 0,'-19'6'169'0,"19"-6"-110"16,0 0-10-16,-28 30-8 0,21-6 7 15,-6-1 19-15,4 8-37 0,-3-3 32 16,4 8-36-16,-3-5-1 0,5 3 0 0,-1-4-19 16,4-1 8-16,0-4-8 0,5-2 5 0,-1-6-6 15,-1-17-8-15,12 27-6 0,-12-27-3 0,19 14-14 16,-19-14-4-16,25-2-13 0,-25 2-21 0,31-24-44 15,-20-10-94-15,15 0-313 0,-2 0 29 0,-8-15 281 16</inkml:trace>
  <inkml:trace contextRef="#ctx0" brushRef="#br0" timeOffset="7089.0081">1963 2156 1421 0,'0'0'26'0,"-25"15"-26"0,25-15-27 0,0 0-33 15,0 0-41-15,23 26-83 0,-23-26-127 16,28-1-137-16,4 10 133 0,-14-23 315 0</inkml:trace>
  <inkml:trace contextRef="#ctx0" brushRef="#br0" timeOffset="7292.0896">2595 2103 1545 0,'8'25'64'16,"-8"-25"-35"-16,-13 23-6 15,13-23 4-15,-15 37 5 0,5-14-9 0,0 7 6 16,-2 5-16-16,1 4 6 0,-3 2-12 0,3 1 1 16,2 1-10-16,-1 0 7 0,1 1-9 0,1-2-6 15,-1 0 25-15,3-2-25 0,1-2 24 0,2-3-11 16,2-5-9-16,-1-3 1 0,5-2-17 0,-3-7-16 16,7 5-46-16,-7-23-20 0,11 29-68 15,-11-29-121-15,0 0-223 0,0 0 29 0,13-22 385 16</inkml:trace>
  <inkml:trace contextRef="#ctx0" brushRef="#br0" timeOffset="7589.0148">2380 2530 1706 0,'0'0'39'0,"0"0"-27"0,-17 10-11 15,17-10 1-15,0 0 4 0,0 0 6 0,19 11 4 16,-19-11 4-16,27 3-1 0,-9-3-3 0,4-3 0 15,2-1-4-15,3-2 0 0,2-1-5 0,3-1 0 16,0 1-2-16,-1 1 1 0,-2 0 0 0,-2 2-1 16,-1 3-2-16,-4 0-3 0,-3 2 1 0,-19-1 0 15,28 7-1-15,-28-7 1 0,0 0 1 16,21 21-1-16,-21-21 2 0,6 22-3 0,-6-22 3 16,-3 29-3-16,-2-12-9 0,1 1 24 15,-4 1-27-15,1-1 25 0,-3 0-15 0,2-1-8 16,8-17-1-16,-14 28-11 0,14-28-7 0,-6 20-12 15,6-20-23-15,0 0-29 0,0 0-28 0,0 0-37 16,0 0-32-16,23 1-79 0,-23-1-188 16,20-35 22-16,4 23 391 0</inkml:trace>
  <inkml:trace contextRef="#ctx0" brushRef="#br0" timeOffset="7729.5556">2820 2184 1539 0,'-21'-16'77'16,"21"16"-35"-16,-20-6-17 0,20 6-8 15,0 0-4-15,0 0-9 0,0 0-11 16,0 0-17-16,0 0-16 0,0 0-18 0,0 0-20 16,12 33-47-16,-12-33-78 0,24 6-254 0,-4 10-24 15,-20-16 238-15</inkml:trace>
  <inkml:trace contextRef="#ctx0" brushRef="#br0" timeOffset="8151.4257">3312 2506 1169 0,'-19'-7'56'0,"19"7"-1"15,-38-9 5-15,38 9 3 0,-41-5-8 0,20 6-8 16,-5-4 1-16,2 9 2 0,-4-5 5 0,8 10 3 16,-7-3-3-16,5 8-3 0,-1 0-10 15,4 3-7-15,0 1-10 0,5 0-17 0,2-1 20 16,2 2-28-16,5-4 21 0,3 1-15 0,2-18-7 15,6 29 3-15,-6-29-3 0,20 21 3 0,-20-21-2 16,34 14 0-16,-13-11 1 0,3-2-1 0,2-2 0 16,1-4 0-16,1-2 2 0,2-3-4 0,0-2 3 15,3-2-2-15,-1-1 1 0,-4-2-3 0,-3-1-13 16,-3 0 26-16,-5-1-25 16,-2 2 25-16,-15 17-7 0,23-31-4 0,-23 31 4 15,11-27-3-15,-11 27 3 0,2-18-1 0,-2 18 0 16,0 0-1-16,0 0 1 0,0 0-2 0,0 0 0 15,-17-12-2-15,17 12 0 0,-14 18 2 0,4-1-5 16,-1 3 5-16,0 3-5 0,1 0-11 0,2 1 22 16,1-2-32-16,3 0 17 0,0-3-24 0,8-1-15 15,-4-18-18-15,17 28-24 0,-17-28-19 16,33 13-41-16,-33-13-57 0,51-16-173 0,-17 5-99 16,-6-18 109-16,18 16 370 0</inkml:trace>
  <inkml:trace contextRef="#ctx0" brushRef="#br0" timeOffset="8338.9357">3812 2021 1434 0,'-19'-24'159'0,"19"24"-55"15,0 0-33-15,-18 7-17 0,18-7-20 0,-24 36 0 16,9-7-9-16,-1 5 5 0,-4 6-14 0,2 7 5 16,-1 4-14-16,-1 5 7 0,2 0-11 0,1 2 7 15,4-3-11-15,0-3 6 0,7-5-10 0,3-5-6 16,4-4 8-16,3-8-35 0,5-1 1 0,-1-8-53 15,10 4-12-15,-18-25-45 0,42 34-130 16,-23-24-267-16,3-7-5 0,7 5 333 0</inkml:trace>
  <inkml:trace contextRef="#ctx0" brushRef="#br0" timeOffset="8979.551">1803 3264 1367 0,'0'0'96'0,"0"0"-35"0,-16-18-32 16,16 18 18-16,0 0-16 0,0 0 11 15,0 0-7-15,0 0-8 0,0 0-4 0,21-4 0 16,-21 4-3-16,29 2-4 0,-7-2 0 0,9 2-5 16,5-2-1-16,8 0-3 0,8-1-4 0,7-3-2 15,7-2-1-15,9-2 0 0,7-2 1 0,7-3-1 16,7-3 1-16,3-2-7 0,2-2-2 0,-2-3-10 15,1 2-4-15,-4-2-13 0,0 5-6 16,-11-5-21-16,-2 12-17 0,-17-11-31 0,2 19-50 16,-26-17-77-16,2 11-257 0,-4 11 26 0,-23-13 342 15</inkml:trace>
  <inkml:trace contextRef="#ctx0" brushRef="#br0" timeOffset="10089.1226">4747 2757 1533 0,'-12'17'74'0,"-8"-2"-27"0,5 4-12 0,-1-2-13 16,3 2-2-16,-1 1-15 0,1-2-10 0,3 4-22 15,10-22-19-15,-14 36-50 0,14-36-63 0,6 27-132 16,-6-27-237-16,25 7 41 0,2 4 391 0</inkml:trace>
  <inkml:trace contextRef="#ctx0" brushRef="#br0" timeOffset="10887.7797">5801 2119 933 0,'0'0'129'0,"0"0"-29"0,0 0-24 0,0 0-11 15,0 0-5-15,0 0-16 0,0 0-10 0,0 0-6 16,12 22-2-16,-12-22-4 0,8 36 3 0,-4-11-14 15,2 7 4-15,-1 3-14 0,-1 1 5 0,-2 4-11 16,0-1 9-16,0-1-9 0,-4 0 8 0,1-2-15 16,-2-1 5-16,-1-1 6 0,-2-4-24 0,3 2-6 15,-6-12-70-15,11 9-16 0,-2-29-55 16,-1 35-89-16,8-14-159 0,-7-21 1 0,14 17 414 0</inkml:trace>
  <inkml:trace contextRef="#ctx0" brushRef="#br0" timeOffset="11262.3923">5838 2168 982 0,'0'0'158'0,"-19"3"-29"0,19-3-23 0,0 0-24 15,0 0-18-15,0 0-19 0,0 0-16 0,0 0-11 16,0 0-2-16,0 0 5 0,17-6 8 0,-17 6 4 15,30-18-7-15,-7 3-7 0,5-1-11 0,4 1-3 16,2-2-7-16,-1 1 4 0,1 2-5 0,-2-1 1 16,-3 2-9-16,-1 5-16 0,-8-1-19 15,5 20-32-15,-25-11-39 0,33 19-104 0,-33-19-203 16,6 24-94-16,3 5 196 0</inkml:trace>
  <inkml:trace contextRef="#ctx0" brushRef="#br0" timeOffset="11467.9607">5898 2531 1564 0,'0'0'67'16,"-21"7"-32"-16,21-7-20 0,0 0-5 0,0 0-2 16,0 0 4-16,0 0 3 0,21-21 2 0,-21 21-5 15,30-22-4-15,-9 9-6 0,3-1 1 0,1 1-6 16,0 2 5-16,1 3-5 0,-1 2-8 0,-4 0-14 15,1 7-21-15,-22-1-21 0,31 6-21 16,-31-6-22-16,21 14-37 0,-21-14-40 0,11 20-52 16,-7 0-215-16,-4-20 71 0,-4 33 377 0</inkml:trace>
  <inkml:trace contextRef="#ctx0" brushRef="#br0" timeOffset="11639.7509">5832 2782 1484 0,'0'0'89'0,"0"0"-61"16,0 0-10-16,0 0 6 0,17 12 10 0,-17-12 2 16,20-5-9-16,-20 5-7 0,34-10-8 0,-14 3-6 15,5-2 0-15,2 1-3 0,-2-3-7 0,6 3-20 16,-4-6-17-16,6 5-17 0,-5-11-40 0,12 13-48 16,-18-20-87-16,18 10-249 0,-6 5-13 0,-12-13 290 15</inkml:trace>
  <inkml:trace contextRef="#ctx0" brushRef="#br0" timeOffset="11827.2617">6483 2437 1379 0,'-23'5'132'0,"18"12"-68"16,5-17-20-16,-15 38 3 0,6-17-9 0,3 6-8 15,-2 0-18-15,2 2-15 0,0-1 23 0,1 1-30 16,0-3 29-16,3 0-16 0,2 0-7 0,0-1 2 15,1-1-18-15,-1-4-14 0,6 4-41 0,-6-24-43 16,14 35-135-16,-14-35-157 0,0 0-109 0,24 29 180 16</inkml:trace>
  <inkml:trace contextRef="#ctx0" brushRef="#br0" timeOffset="12108.5216">6646 2584 1353 0,'-26'6'183'16,"6"-9"-106"-16,20 3-10 0,-27 2-5 0,27-2-10 16,-21 8-17-16,21-8-12 0,-20 8-7 15,20-8-19-15,-24 12 14 0,24-12-10 0,-21 15 33 16,21-15-13-16,-21 13 12 0,21-13-16 0,-17 14-7 16,17-14 2-16,0 0-3 0,-21 21 1 15,21-21-3-15,0 0-1 0,0 0-4 0,-11 18-1 16,11-18-1-16,0 0-2 0,0 0 1 0,0 0 0 15,20 21 0-15,-20-21 0 0,22 11-1 16,-22-11-1-16,34 9-7 0,-14-5-8 0,5-2-15 16,-1-2-18-16,6 3-16 0,-5-11-35 0,14 16-43 15,-19-26-80-15,26 21-194 0,-9-8-106 0,-7-10 93 16,15 16 432-16</inkml:trace>
  <inkml:trace contextRef="#ctx0" brushRef="#br0" timeOffset="12311.6472">7155 2403 1756 0,'0'0'38'0,"0"0"-37"16,0 0-3-16,0 0 2 0,0 0 3 0,0 0 0 15,0 0 0-15,25-12-2 0,-25 12-10 16,30-6-15-16,-13-3-25 0,10 12-40 0,-27-3-51 15,50-5-90-15,-50 5-188 0,31-15-84 0,-4 23 161 16</inkml:trace>
  <inkml:trace contextRef="#ctx0" brushRef="#br0" timeOffset="12483.5147">7117 2611 1764 0,'0'0'49'0,"-20"13"-51"0,20-13 24 0,0 0-18 15,0 0 16-15,0 0-19 0,0 0 0 0,18 14 0 16,-18-14-19-16,34-8 24 0,-9 4-57 0,-2-13-20 16,17 15-98-16,-18-25-121 0,12 13-268 0,11 3 13 15,-9-14 382-15</inkml:trace>
  <inkml:trace contextRef="#ctx0" brushRef="#br0" timeOffset="12874.1465">8211 2004 1358 0,'6'-19'217'15,"-6"19"-177"-15,0 0-32 0,0 0-9 0,0 0-2 16,0 0 5-16,0 0-1 0,-8 31 3 15,3-9-3-15,-1 6 3 0,-2-3-6 0,1 0 5 16,0 1-7-16,1-3 0 0,4-3-21 0,2-20-8 16,4 33-22-16,-4-33-12 0,22 21-15 0,-22-21-20 15,41 6-29-15,-21-17-37 0,14 2-111 16,8 3-122-16,-17-23 121 0,20 18 280 0</inkml:trace>
  <inkml:trace contextRef="#ctx0" brushRef="#br0" timeOffset="13030.3763">8611 1902 1077 0,'-5'21'154'0,"-18"-5"-38"0,10 11-42 16,-12 2-7-16,8 13 1 0,-7-4-26 0,6 12-2 15,-5-7-24-15,3 6 2 0,0 4-20 0,3 0 9 16,1 0-13-16,2 1 11 0,3-6-21 16,1-6-7-16,6 3-20 0,-6-15-61 15,20 15-136-15,-16-18-180 0,9-6-101 0,11 8 213 16</inkml:trace>
  <inkml:trace contextRef="#ctx0" brushRef="#br0" timeOffset="13358.5004">8598 2444 1515 0,'0'0'29'15,"0"0"-22"-15,0 0 15 0,0 0 22 0,28 4 11 16,-28-4 0-16,30-15-14 0,-30 15-11 0,35-13-13 16,-18 7-3-16,2 1-3 0,-19 5-2 15,28-5-2-15,-28 5-3 0,19 1-1 0,-19-1 0 16,0 0 0-16,0 0-2 0,18 25 3 0,-18-25-3 16,-1 30 2-16,-4-11-2 0,-1 2 4 0,-5 1-5 15,-1 2 5-15,-1-3 1 0,-1 4-10 0,0-6 32 16,3-1-25-16,11-18 23 0,-16 30-14 0,16-30-8 15,-5 22-1-15,5-22-4 0,0 0 1 16,11 21-1-16,-11-21 1 0,21 7-1 0,-4-7 0 16,3-4-3-16,4-5-11 0,5 0-14 0,-3-8-31 15,13 10-66-15,-17-20-101 0,26 12-305 16,-15 0-49-16,-2-4 193 0</inkml:trace>
  <inkml:trace contextRef="#ctx0" brushRef="#br0" timeOffset="13780.3753">9715 2018 1235 0,'4'-16'209'0,"-4"16"-133"0,0-20-14 0,0 20-7 16,0 0-3-16,0 0-11 0,0 0-8 0,0 0-13 15,0 0-7-15,0 0-10 0,0 0 1 16,-6 30 0-16,6-2 11 0,0 4-3 0,1 4 9 16,-1-3-13-16,3 2 5 0,-1 1-14 0,2 3 6 15,-2 2-8-15,2-1 6 0,-1-2-7 16,1-3 7-16,0-2-9 0,-2-4 0 0,4 0-28 16,-2-5-2-16,3 4-32 0,-7-28-23 0,15 39-35 15,-15-39-98-15,0 0-292 0,25 16-14 0,-25-16 289 16</inkml:trace>
  <inkml:trace contextRef="#ctx0" brushRef="#br0" timeOffset="14014.7535">9526 2015 1501 0,'-19'-24'334'0,"19"24"-293"0,-18 1-25 16,18-1-6-16,0 0-5 0,0 0-2 0,0 0 7 15,0 0 7-15,26 3 5 0,-8 1 1 16,9-4-8-16,4 0-5 0,6 0-6 0,2-1-1 16,2-2-4-16,2 2-1 0,0 1-5 0,-2-2-8 15,-1 3-7-15,-4-1-8 0,2 4-5 0,-4-2-7 16,-1 13-26-16,-10-12-35 0,8 24-80 0,-31-27-125 16,22 19-260-16,-7 10 61 0,-15-29 385 15</inkml:trace>
  <inkml:trace contextRef="#ctx0" brushRef="#br0" timeOffset="14217.8768">9569 2647 1766 0,'-25'16'61'0,"25"-16"-44"0,0 0-16 0,0 0 1 16,0 0 13-16,0 0 13 0,28-6 6 15,-7 1 1-15,0-3-27 0,7-3 0 0,4-1-18 16,1-2 22-16,2 0-19 0,0-2 5 0,-2 3-26 15,-1-3-10-15,1 5-26 0,-3-4 1 16,4 7-14-16,-7-9-27 0,8 16-22 0,-17-17-62 16,18 20-36-16,-36-2-55 0,36-23-149 0,-8 32 80 15,-28-9 348-15</inkml:trace>
  <inkml:trace contextRef="#ctx0" brushRef="#br0" timeOffset="14405.3773">10225 2474 1459 0,'-27'11'142'0,"27"-11"-71"0,-13 23-21 16,13-23 3-16,-15 28-13 0,8-11-1 0,7-17-5 16,-18 33-12-16,9-16-7 0,3-1-18 0,6-16 23 15,-7 32-31-15,7-32 27 16,-3 25-16-16,3-25-8 0,5 22-6 0,-5-22-13 16,11 18-13-16,-11-18-30 0,17 5-44 0,12 8-196 15,-29-13-171-15,33-20-93 0,-4 11 266 0</inkml:trace>
  <inkml:trace contextRef="#ctx0" brushRef="#br0" timeOffset="14530.3759">10220 2226 1679 0,'-28'-8'56'0,"5"3"-42"16,5 2-28-16,1-5-34 0,17 8-48 15,-26-14-99-15,26 14-329 0,0 0-9 0,-3-28 195 16</inkml:trace>
  <inkml:trace contextRef="#ctx0" brushRef="#br0" timeOffset="15239.2037">10968 2216 1217 0,'0'0'195'0,"0"0"-117"16,-12-20-22-16,12 20-7 0,0 0-12 0,0 0-15 15,-21 1-15-15,21-1-3 0,-22 10-6 0,22-10 2 16,-30 23-1-16,12-6 7 0,-2 4 5 16,-1 2 12-16,-3 1 2 0,5 6 7 0,-4-3-4 15,3 3 2-15,2-5-8 0,5 2 2 16,0-4-11-16,6-3-2 0,2-3-7 0,5-17-1 15,1 27-3-15,-1-27 1 0,15 18-1 0,-15-18 1 16,29 11 1-16,-9-10 2 0,3-5 1 0,2-2-1 16,4-3 1-16,1-3-3 0,-2-3 3 15,0-2-5-15,-2 0 4 0,-3-1-5 0,-2 2 4 16,-21 16-3-16,29-26 2 0,-29 26-1 0,17-21 2 16,-17 21-2-16,0 0 1 0,0 0 0 0,14-17 0 15,-14 17 0-15,0 0 0 0,0 0-1 0,0 0-1 16,0 0-1-16,0 0-2 0,0 0 0 15,-6 25-1-15,6-25 5 0,1 31-3 0,0-12 3 16,3 2-2-16,-2-2 2 0,4 1-3 16,2-2 3-16,-1-1-4 0,-7-17 5 0,21 27-4 0,-21-27 3 15,24 19-2-15,-24-19-12 0,28 10 17 16,-28-10-14-16,29-1 21 0,-29 1 16 0,27-9-11 16,-27 9 14-16,22-17-13 0,-22 17-5 0,20-29 0 15,-9 9-7-15,-2 0-1 0,0-4-4 0,-1-1 0 16,-3 1 0-16,-2 0 0 0,1-1 0 0,-2-2 0 15,0 0 0-15,0 2-4 0,-2 1-11 16,2 2-5-16,0 1-12 0,-2 21-6 0,2-27-9 16,-2 27-14-16,0 0-35 0,0 0-45 0,0 0-89 15,20-5-174-15,-20 5-120 0,0 0 90 0,26 29 434 16</inkml:trace>
  <inkml:trace contextRef="#ctx0" brushRef="#br0" timeOffset="15451.7553">11602 2476 1623 0,'0'0'133'0,"0"0"-73"0,-19 13-15 16,19-13-6-16,-20 6-9 0,20-6-11 0,-21 10-8 16,21-10-4-16,-18 12-4 0,18-12-4 15,-16 19 2-15,16-19-3 0,-11 27 3 0,11-27-6 16,-4 30 2-16,4-30-14 0,5 28-23 0,-5-28 16 15,14 20-46-15,-14-20-13 0,21 12-66 0,7 3-51 16,-28-15-111-16,30-22-226 0,0 20 71 0,-14-23 403 16</inkml:trace>
  <inkml:trace contextRef="#ctx0" brushRef="#br0" timeOffset="15614.2182">11634 2113 1452 0,'-23'-10'234'15,"6"10"-194"-15,17 0-18 0,-22-2-5 0,22 2-6 16,0 0-14-16,0 0-32 0,0 0-52 0,0 0-94 16,0-28-131-16,0 28-253 15,30-16 71-15,-21-10 396 0</inkml:trace>
  <inkml:trace contextRef="#ctx0" brushRef="#br0" timeOffset="16078.5677">11857 1772 1510 0,'0'0'219'16,"0"0"-203"-16,0 0-20 0,0 0-1 0,0 0 10 15,0 0 14-15,0 0 7 0,22-9 1 0,-22 9-8 16,29-7-8-16,-10 2-6 0,0 3-1 15,-1 1-2-15,-18 1 0 0,29-2-2 0,-29 2 2 16,21 2-1-16,-21-2 1 0,0 0 0 0,0 0-2 16,0 0 1-16,0 0 0 0,14 20 1 0,-14-20-1 15,-8 18 3-15,8-18-2 0,-22 32 6 0,7-14 5 16,0 1 4-16,-1 2 3 0,1-1 1 0,-1 0-6 16,4 0-8-16,1-3 22 0,11-17-28 15,-12 28 24-15,12-28-23 0,0 23-2 0,0-23 1 16,11 24-4-16,-11-24 4 0,23 24-3 0,-23-24 1 15,35 14-9-15,-13-14-17 0,6-2-23 0,-2-15-57 16,18 22-139-16,-22-13-343 0,15-8-29 16,0 10 238-16</inkml:trace>
  <inkml:trace contextRef="#ctx0" brushRef="#br0" timeOffset="16250.4313">12443 2116 2035 0,'-28'11'12'0,"28"-11"-12"0,-21 1 0 0,21-1 0 16,0 0 0-16,0 0 0 0,0 0 0 0,0 0 0 16,-12-16 0-16,12 16 0 0,0 0 0 15,-1-20 0-15,1 20-26 0,0-19-114 0,17 27-236 16,-17-8-263-16,0 0 6 0,0 0 401 16</inkml:trace>
  <inkml:trace contextRef="#ctx0" brushRef="#br0" timeOffset="28286.7422">1230 3926 1360 0,'-12'-26'83'15,"12"26"-25"-15,0 0-52 0,3-20 35 0,-3 20-30 16,7-22 18-16,-7 22-5 0,7-17-13 0,-7 17-6 15,0 0-4-15,0 0-1 0,0 0 1 0,0 0-2 16,0 0 4-16,9 33 14 0,-9-1-31 0,-1 11 28 16,-2 9-26-16,-2 3 11 0,-1 9 19 0,-3 3-14 15,0 3 18-15,-3 1-20 0,-2 2 13 0,-1-3 0 16,-1-3-23-16,1-7 19 0,2-6-23 0,4-8 6 16,3-8-5-16,9-3-34 0,-5-14-30 0,18 8-78 15,-16-29-77-15,25 14-162 0,-5-9-112 16,-20-5 218-16</inkml:trace>
  <inkml:trace contextRef="#ctx0" brushRef="#br0" timeOffset="28489.8861">1297 3937 1564 0,'0'0'102'0,"8"-20"-52"0,-8 20-28 16,0 0-14-16,7-17 0 0,-7 17-10 0,21-19 33 15,-21 19-34-15,32-22 26 0,-12 10-18 0,2 0-5 16,5 0 1-16,-1 0-5 0,3 2-6 16,1-1-12-16,1 6-18 0,-3-4-20 0,9 10-25 15,-13-10-41-15,14 23-66 0,-38-14-119 0,34 6-175 16,-10 16 17-16,-24-22 466 0</inkml:trace>
  <inkml:trace contextRef="#ctx0" brushRef="#br0" timeOffset="28693.082">1189 4353 1644 0,'0'0'59'0,"0"0"-39"15,-17 2-21-15,17-2-4 0,0 0-1 16,0 0 6-16,30-21 2 0,-9 10 2 0,5-1-2 16,4-2 1-16,4-1-4 0,4 0 1 0,-2-1-14 15,4 4-14-15,-5-6-21 0,3 10-23 0,-7-10-22 16,9 17-27-16,-14-16-41 0,15 21-77 0,-17-14-24 15,5-3-140-15,9 22 128 0,-38-9 275 0</inkml:trace>
  <inkml:trace contextRef="#ctx0" brushRef="#br0" timeOffset="28850.7084">1852 4290 1324 0,'-21'20'124'0,"14"0"-93"0,-3 0-11 0,3 6-11 16,-2 5-11-16,0 3 13 0,-4 1 11 0,1 1-28 15,-3-1 27-15,1-1-35 0,4-2 0 0,-2-9-35 16,12 2-25-16,0-25-48 0,9 30-90 0,-9-30-96 16,0 0-168-16,36-1 192 0,-27-24 284 15</inkml:trace>
  <inkml:trace contextRef="#ctx0" brushRef="#br0" timeOffset="29274.6004">1920 3990 1437 0,'0'0'68'0,"-30"21"-44"16,30-21-17-16,-19 22-3 0,19-22 6 0,-5 21 1 15,5-21 5-15,8 25-2 0,-8-25 4 0,17 28-4 16,-17-28 7-16,29 28-4 0,-10-14 2 16,0 0-7-16,3-1-1 0,-2 1 0 0,1 3 3 15,-3-2-1-15,0 2 2 0,-18-17-6 0,30 32 4 16,-18-15-2-16,-3 3 6 0,-4-1-1 0,-1 4 0 15,-4 0-1-15,-1 2 7 0,-4 1-6 0,-2-1 4 16,-6 1-9-16,1 0-16 0,-1-3 24 0,1-1-24 16,1-5 24-16,11-17-11 0,-15 21-4 0,15-21-1 15,0 0-3-15,0 0-1 0,0 0 0 0,0 0-1 16,0 0 0-16,0 0 1 0,0 0 1 0,15-31-2 16,-2 11-9-16,5-6 23 0,3-3-23 0,1 0 22 15,1 0-8-15,-2 1-4 0,-1 4 4 16,0 2-5-16,-3 4 4 0,-17 18-4 0,29-25 3 15,-29 25 0-15,20-13-1 0,-20 13 1 0,0 0-1 16,17 0-2-16,-17 0 1 0,0 0-4 0,9 21-5 16,-9-21-4-16,8 31-13 0,-6-14-5 0,3 4-13 15,-1-4-3-15,7 7-16 0,-11-24-4 0,23 42-29 16,-23-42-17-16,32 38-30 0,-32-38-62 0,42 31-57 16,-19-11-139-16,-6-19-6 15,19 19 396-15</inkml:trace>
  <inkml:trace contextRef="#ctx0" brushRef="#br0" timeOffset="29642.4644">2723 4371 714 0,'-10'-26'189'0,"-3"6"-102"0,13 20 13 16,-26-31 22-16,26 31 7 0,-24-13-6 16,24 13-22-16,-27 1-21 0,27-1-17 0,-30 16-17 15,30-16-9-15,-36 29-11 0,18-8-1 0,0 2-7 16,2 3 1-16,1 0-5 0,3 1 2 0,2-1-6 15,3-2-13-15,2-3 21 0,5-3-28 0,0-18 23 16,9 25-10-16,-9-25-2 0,22 15 2 0,-22-15 2 16,36 0 1-16,-13-6 2 0,4-5-2 0,2-5-12 15,0-3 21-15,-1-4-23 0,-1-1 22 16,-1-1-10-16,-3 0-5 0,-3 0 5 0,-1 2-5 16,-5 1 4-16,-3 1-3 0,-11 21 3 0,15-30-2 15,-15 30 2-15,5-19-1 0,-5 19 3 16,0 0 1-16,0 0-1 0,0 0 0 0,0 0-5 0,0 0-1 15,-19 15-3-15,11 3 2 0,-2 7-1 0,0 4 4 16,0 1-4-16,2 0 4 0,2-1-7 16,1-3-11-16,5-5 15 0,2-4-31 15,-2-17 16-15,17 21-14 0,2-15-18 0,0-11-17 16,12-1 1-16,-3-16-24 0,18 5-74 0,-17-25-53 0,25 9-221 16,-9-5-80-16,-8-14 214 0</inkml:trace>
  <inkml:trace contextRef="#ctx0" brushRef="#br0" timeOffset="29806.7274">3317 3765 1501 0,'-20'55'217'0,"-7"-4"-151"15,5 12-34-15,-2 0 20 0,4 6-2 16,-3-1-21-16,5 1 3 0,1-5-23 0,5-5 2 16,4-7-14-16,5-6 5 0,4-5-15 0,3-7-18 15,8-3-22-15,-1-10-47 0,15 5-29 0,-26-26-153 16,35 8-314-16,-5-8 46 0,0-14 307 15</inkml:trace>
  <inkml:trace contextRef="#ctx0" brushRef="#br0" timeOffset="29948.0908">3522 4506 1718 0,'-31'48'210'0,"-2"-6"-179"0,4 0-14 15,1-5-8-15,5 0 3 0,1-3-13 0,3-5-9 16,7-2-31-16,12-27-55 0,-4 50-222 0,4-50-324 15,7 23 23-15,-7-23 350 0</inkml:trace>
  <inkml:trace contextRef="#ctx0" brushRef="#br0" timeOffset="30760.5729">5433 3730 1126 0,'0'0'43'0,"0"0"20"0,0 0 12 15,0 0 11-15,4 26 1 0,1 5-18 16,-9 1-36-16,3 13-24 0,-5 7 13 0,1 10-20 15,-5-1 27-15,4 7 0 0,-5-3-14 0,3-1 8 16,-2-3-22-16,3-4 10 0,-1-5-17 0,5-5 10 16,0-5 7-16,2-4-27 0,5-7 19 15,-1-7-47-15,8-1-11 0,-11-23-51 0,31 26-62 16,-31-26-39-16,39-10-240 0,-11 5-4 0,-12-24 211 16</inkml:trace>
  <inkml:trace contextRef="#ctx0" brushRef="#br0" timeOffset="30963.7199">5491 3776 1742 0,'-28'-2'110'0,"9"4"-70"0,19-2-9 16,-23 0-9-16,23 0-3 0,0 0-9 0,0 0-9 16,0 0-2-16,0 0-1 0,20-9 3 0,-1 4 0 15,7-1-1-15,5-3 1 0,3-1-4 0,5-1-6 16,1-1-7-16,7 2-6 0,-2-2-12 15,3 7-7-15,-4-3-19 0,3 10-25 0,-12-7-21 16,8 19-41-16,-20-17-58 0,14 17-224 0,-15 5-74 16,-22-19 189-16</inkml:trace>
  <inkml:trace contextRef="#ctx0" brushRef="#br0" timeOffset="31182.4477">5388 4274 1790 0,'-46'20'81'0,"46"-20"-70"0,0 0-16 0,0 0 1 16,0 0 9-16,20-4 10 0,-3-1 10 0,6 0 1 15,4-4-5-15,8 0-9 0,2-2-5 0,5-1-7 16,-1-1 1-16,-1 0-4 0,0 3-3 0,-3-3-11 16,-1 6-6-16,-4-1-9 0,0 5-10 15,-8-3-23-15,4 12-37 0,-28-6-52 0,38 12-83 16,-38-12-116-16,0 0-158 0,15 25 72 15,-15-25 439-15</inkml:trace>
  <inkml:trace contextRef="#ctx0" brushRef="#br0" timeOffset="31338.7012">5432 4562 1354 0,'-13'25'326'0,"13"-25"-275"16,0 0-26-16,0 0-16 0,0 0-1 0,0 0 4 15,0 0 7-15,0 0 5 0,37-14-2 0,-10 4-8 16,4 0-8-16,5-2-24 0,-1-1 17 0,6 2-57 15,-7-7-4-15,12 17-110 0,-18-24-56 0,23 25-79 16,-15-9-239-16,-4-13 122 0,13 18 371 16</inkml:trace>
  <inkml:trace contextRef="#ctx0" brushRef="#br0" timeOffset="31541.8253">6157 4215 978 0,'0'0'283'0,"-19"43"-199"0,-1-19-14 16,10 14 8-16,-8-7-24 0,6 7-12 16,-4-3-16-16,5 2-2 0,-1-5 8 0,5-2-31 15,3-3-7-15,2-6-36 0,8 0 2 0,-6-21-24 16,20 27-17-16,-20-27-23 0,38 12-40 16,-21-18-152-16,7-5-179 0,18 6 56 0,-14-23 419 15</inkml:trace>
  <inkml:trace contextRef="#ctx0" brushRef="#br0" timeOffset="31776.2027">6366 4229 1564 0,'-18'15'88'0,"-10"-7"-26"0,10 8 0 16,-5-3-7-16,4 5-5 0,0-2-10 0,2 2-4 15,-1-1-8-15,18-17-6 16,-23 30-7-16,23-30-5 0,-9 21-5 0,9-21 0 15,5 17-2-15,-5-17-1 0,21 18-2 0,-21-18 0 16,34 14 0-16,-13-7 0 0,4-4 0 0,0 1 0 16,3-3 0-16,2 0 0 0,-1-1-3 0,0-2-11 15,0 2-14-15,-1-4-10 0,2 4-16 0,-3-5-16 16,7 9-48-16,-13-16-64 0,23 22-155 0,-16-13-249 16,0-5 78-16,7 10 400 0</inkml:trace>
  <inkml:trace contextRef="#ctx0" brushRef="#br0" timeOffset="31963.7199">7079 4096 1486 0,'0'0'265'0,"0"0"-243"0,0 0-15 0,0 0-1 15,0 0-1-15,0 0-3 0,0 0-1 0,0 0-2 16,0 0 0-16,16 17-1 0,-16-17-4 0,22 5-11 15,-22-5-20-15,31 5-35 0,-31-5-55 0,40 6-132 16,-40-6-291-16,28-3 19 0,-7 11 341 0</inkml:trace>
  <inkml:trace contextRef="#ctx0" brushRef="#br0" timeOffset="32119.9986">6952 4377 1850 0,'0'0'62'0,"0"0"-37"15,0 0-10-15,0 0-6 0,0 0-2 0,0 0-1 16,0 0 2-16,22-3 0 0,0-3-4 16,6-3-4-16,4-6-20 0,3 4-28 0,-6-7-56 15,16 16-78-15,-18-23-127 0,18 18-287 0,4 0 41 16,-4-12 376-16</inkml:trace>
  <inkml:trace contextRef="#ctx0" brushRef="#br0" timeOffset="32479.3264">8127 3753 1474 0,'-7'-17'71'0,"7"17"-55"16,14-27-10-16,-14 27-5 0,19-17 1 0,-19 17-3 16,0 0 1-16,0 0 7 0,17 18 6 15,-15 0 4-15,-1 5-4 0,-2 8-1 0,-1 3-13 16,-3 2-11-16,-2 4 28 0,-1 0-28 0,1 0 28 15,2-4-13-15,3-1-27 0,0-10-6 0,11 2-24 16,-9-27-27-16,27 33-50 0,-27-33-123 0,41 1-175 16,-6 0-34-16,-8-22 289 0</inkml:trace>
  <inkml:trace contextRef="#ctx0" brushRef="#br0" timeOffset="32651.2026">8740 3609 1340 0,'-24'12'106'0,"-2"2"-29"0,8 15-5 0,-11 0-12 16,4 11-2-16,-6 3-21 0,3 7-13 0,-3 1 12 16,2 5-29-16,1 0 14 0,2-1-9 15,0 2-16-15,3-3 10 0,3 1-23 16,3-7 1-16,6 1-12 0,0-12-13 0,11 4-40 0,-6-15-34 16,20 15-217-16,-11-16-237 0,6-8 64 0,10 5 358 15</inkml:trace>
  <inkml:trace contextRef="#ctx0" brushRef="#br0" timeOffset="33010.5762">8687 4166 1576 0,'-27'10'50'0,"27"-10"-48"16,0 0-2-16,0 0 2 0,0 0 9 15,0 0 11-15,0 0 9 0,0 0 3 0,0 0-3 16,0 0-6-16,28-2-5 0,-28 2-2 0,30-8-4 16,-13 5-4-16,1-2-5 0,1 0-3 15,0 1-1-15,-1 1-2 0,2-1 2 0,-3 3-1 16,-17 1-1-16,28 4 1 0,-28-4-1 0,0 0 1 16,20 18-2-16,-20-18 3 0,-3 27-6 0,-7-7 3 15,-6 3-5-15,-4 0 4 0,-6 1-2 16,-2-1 7-16,-1 0-4 0,0-3 7 0,2 0 0 15,4-3 7-15,3-3-1 0,20-14 6 0,-28 24-6 16,28-24-3-16,0 0-7 0,0 0-2 0,0 17-2 16,0-17 2-16,30 4 1 0,-8-5-1 0,5-3-6 15,4-2-12-15,7 1-27 0,-6-7-45 16,17 16-83-16,-21-25-150 0,17 16-239 0,-1 4 19 16,-5-13 420-16</inkml:trace>
  <inkml:trace contextRef="#ctx0" brushRef="#br0" timeOffset="33476.7818">9506 3814 1044 0,'0'0'75'0,"11"-24"-16"0,-11 24 3 0,12-24-1 15,-12 24-2-15,15-17-8 0,-15 17-1 0,0 0-3 16,0 0-3-16,0 0 2 0,0 0 2 0,19 10 0 16,-19-10-6-16,11 34-7 0,-6-9-15 15,0 5-15-15,0 3 21 0,0 4-30 0,-2 1 22 16,1 1-11-16,-3-3-9 0,0-2 7 15,-1 0-8-15,2-4 6 0,-2 0-7 0,1-3 1 16,1-2-16-16,-2-7-16 0,6 5-38 0,-6-23-30 16,14 33-121-16,-14-33-94 0,0 0-204 0,0 0 22 15,0 0 456-15</inkml:trace>
  <inkml:trace contextRef="#ctx0" brushRef="#br0" timeOffset="33693.0867">9499 3697 1759 0,'-32'-7'87'16,"32"7"-34"-16,-19-3-11 0,19 3-9 0,0 0-9 15,0 0-12-15,0 0-9 0,0 0-4 0,0 0-3 16,0 0 2-16,0 0-1 0,0 0 2 0,28 14 1 16,-10-8-2-16,4-1-1 0,3-2-3 15,7 2-6-15,1-4-6 0,5 4-9 0,-1-3-2 16,5 5-11-16,-3-5-8 0,4 9-19 0,-9-6-17 15,8 15-47-15,-22-15-75 0,17 17-200 0,-18 2-129 16,-13-6 148-16</inkml:trace>
  <inkml:trace contextRef="#ctx0" brushRef="#br0" timeOffset="33867.4736">9394 4326 1692 0,'0'0'84'0,"0"0"-68"16,0 0-12-16,0 0 0 0,0 0 7 0,0 0 10 15,17 13 5-15,-17-13 3 0,39-8-8 0,-10-1-6 16,7-2-10-16,5-2-1 0,4-1-8 0,2-1-14 16,0-4-26-16,5 9-49 0,-11-14-59 15,18 24-91-15,-28-19-170 0,11 10-118 0,3 10 98 16,-19-15 433-16</inkml:trace>
  <inkml:trace contextRef="#ctx0" brushRef="#br0" timeOffset="34214.5909">10373 4154 1129 0,'-16'-46'339'0,"16"46"-317"0,-13-31-9 16,13 31 11-16,-10-28 19 0,10 28 10 0,-9-18 7 16,9 18-7-16,0 0-12 0,-20 2-9 0,20-2-10 15,-18 16-1-15,18-16-2 0,-24 29 3 0,9-8-5 16,0 3 4-16,-2 2-8 0,3 5 1 0,-2 1-9 16,0 1 3-16,-1 0-7 0,1-3 6 0,1 0-6 15,1-2 3-15,4-3-5 0,2-1 3 16,3-2-5-16,4-1-2 0,2-3-14 15,-1-18-4-15,12 29-18 0,-12-29-24 0,25 30-63 0,-25-30-56 16,29 22-98-16,-29-22-278 0,19 0 63 16,-1 7 320-16</inkml:trace>
  <inkml:trace contextRef="#ctx0" brushRef="#br0" timeOffset="34373.5918">10035 4424 1848 0,'-29'-4'87'15,"29"4"-36"-15,0 0-9 0,0 0-23 16,0 0-19-16,0 0 0 0,0 0 0 0,4-19 0 16,14 9 0-16,5-1 0 0,7-3 0 0,6-1 0 15,3 3 0-15,-3-2-14 0,3 5-50 0,-6-5-35 16,9 14-70-16,-20-22-182 0,16 18-246 16,-6 1 24-16,-8-7 394 0</inkml:trace>
  <inkml:trace contextRef="#ctx0" brushRef="#br0" timeOffset="34565.5823">10663 4392 2025 0,'0'0'22'0,"0"0"-22"0,0 0 0 15,-17-19 0-15,17 19 0 0,0 0-16 0,-20-17-24 16,20 17-40-16,0 0-72 0,0 0-213 0,0 0-257 15,-6-17 47-15,6 17 379 0</inkml:trace>
  <inkml:trace contextRef="#ctx0" brushRef="#br0" timeOffset="36331.3233">11288 3945 1106 0,'5'-24'212'16,"-5"24"-137"-16,0 0-27 0,0 0 2 0,0 0 7 15,0 0-19-15,0 0 8 0,0 0-10 0,0 0-13 16,0 0-7-16,0 0-9 0,0 0-2 0,-22 2 0 16,22-2 3-16,-16 24-1 0,10-5 4 15,-3 0-6-15,3 5 5 0,-1 1-6 0,0 2 6 16,1 0-4-16,0-1 5 0,-1-3-6 0,5 0 4 16,1-5-9-16,1-18 3 0,5 28-4 0,-5-28 1 15,12 17-1-15,-12-17 1 0,21 5 1 16,-21-5 1-16,35-16 2 0,-13-1-2 0,3-6 3 15,3-3-6-15,3-3 6 0,1-3-9 16,0 1 8-16,-2-1-7 0,-2 1 6 0,-6 2-5 16,-2 2-15-16,-4 3 29 0,-2 2-29 0,-2 4 30 15,-12 18-12-15,14-23-2 0,-14 23 3 0,0 0-1 16,0 0 0-16,0 0 0 0,0 0-2 0,0 0 1 16,-10 28 16-16,1-5-28 0,0 5 28 0,0 6-25 15,-1 0 6-15,3-1 8 0,0 1-8 0,2-2 7 16,3-3-6-16,2-3 6 0,2-3-3 15,4-2 2-15,3-4-3 0,-9-17 4 16,30 22 1-16,-11-18 5 0,1-2 0 0,2-5-1 16,-3-4 10-16,6-2 4 0,-3-7 6 0,1-3 0 15,-3-5-4-15,1-1-7 0,-4-3 0 0,1-1-12 16,-2-1-6-16,-3-3 0 0,-2 0 0 0,-3 0 0 16,-3 1 0-16,-2 1 0 0,-2 0 0 0,-1 4 0 15,-1 0 0-15,-2 2 0 0,0 4 0 16,-2 2 0-16,5 19-17 0,-7-23-9 0,7 23-9 15,0 0-10-15,0 0-22 0,0 0-17 0,7 17-29 16,-7-17-36-16,20 37-91 0,-15-14-304 0,7-2 57 16,7 8 248-16</inkml:trace>
  <inkml:trace contextRef="#ctx0" brushRef="#br0" timeOffset="36675.0718">12330 4114 1546 0,'0'0'48'15,"-13"-31"-46"-15,5 14 12 0,8 17 11 0,-12-28 19 16,12 28 8-16,-14-20-4 0,14 20-8 0,-17-13-14 15,17 13-7-15,-21 2-3 0,21-2 0 0,-27 17-2 16,27-17 3-16,-30 32-4 0,15-9 4 0,-2 5-7 16,3 3 3-16,-3 6-8 0,-1 3 6 15,3-2-5-15,0 0 6 0,3-2-8 0,2-2 4 16,2-3-9-16,4-2 4 0,2-2-5 0,2-4 1 16,4-2-6-16,1-2-10 0,-5-19 14 0,19 29-36 15,-19-29 10-15,21 16-53 0,0-1-52 0,-21-15-38 16,32 14-98-16,-32-14-265 0,17-6 26 0,-17 6 282 15</inkml:trace>
  <inkml:trace contextRef="#ctx0" brushRef="#br0" timeOffset="36831.3971">11941 4417 1824 0,'0'0'78'0,"0"0"-60"0,0 0-11 15,0 0 2-15,0 0 3 0,21-25 6 0,0 16-3 16,7-5-4-16,6-1-8 0,5-1-3 15,3-2-14-15,-1 1-16 0,-3-4-33 0,4 14-66 16,-16-24-141-16,12 19-331 0,-8-5 19 0,-2-6 277 16</inkml:trace>
  <inkml:trace contextRef="#ctx0" brushRef="#br0" timeOffset="37471.9398">12515 3282 1776 0,'0'0'60'0,"-7"-18"-48"0,7 18 9 15,0 0-9-15,13-17 3 0,-13 17 4 0,19-13-6 16,-19 13-2-16,30-15-8 0,-10 8-2 0,6-1-1 15,3 2 1-15,1 1-2 0,3 1 1 16,-4 4 0-16,-2 1-1 0,-4 3 0 0,-3 2-1 16,-20-6 1-16,27 15-1 0,-27-15 2 0,13 24-2 15,-13-24-12-15,-5 32 29 0,-5-11-26 16,-6 1 27-16,-3 2-11 0,-5 1-5 0,-4-1 8 16,-4-1 1-16,2 0 10 0,-1-2-1 0,5-2 4 15,2-3-7-15,5-1-4 0,19-15-11 0,-22 15 0 16,22-15 0-16,0 0 0 0,0 0 0 15,0 0 0-15,22 14 0 0,-3-11 0 0,7-3 0 16,7-3 0-16,8-1-20 0,-1-5-22 0,9 6-35 16,-10-12-66-16,19 25-258 0,-16-16-207 0,1 5 26 15,0 4 409-15</inkml:trace>
  <inkml:trace contextRef="#ctx0" brushRef="#br0" timeOffset="37628.2778">13234 3643 1908 0,'0'0'91'0,"0"0"-62"16,0 0-10-16,-25-8-19 0,25 8 0 0,0 0 0 16,-16-19 0-16,16 19 0 0,-9-21-2 0,9 21-43 15,-3-24-27-15,3 24-68 0,-5-30-166 0,5 30-309 16,8-19 24-16,-8 19 316 0</inkml:trace>
  <inkml:trace contextRef="#ctx0" brushRef="#br0" timeOffset="40175.2553">2262 5798 1321 0,'-20'-4'44'0,"20"4"-17"0,0 0-13 0,0 0-13 15,-9-24-18-15,9 24 18 0,9-27-11 0,-9 27 14 16,16-28 5-16,-16 28-6 0,0 0 1 0,20-19 0 15,-20 19 5-15,0 0 11 0,0 0 11 0,0 0 10 16,0 0 2-16,19 16-4 0,-19-16-8 16,7 17-5-16,-7-17-5 0,6 26-15 0,-6-6 31 15,3 6-32-15,-3 6 25 0,1 8-14 16,0 7-14-16,0 7 10 0,1 7-14 0,-2 3 13 16,0 1-14-16,0 0 12 0,0-3-15 0,1-4-4 15,1-6 22-15,2-7-23 0,1-10 26 0,1-8-11 16,-1-9-5-16,-5-18 3 0,10 19-1 0,-10-19 2 15,0 0 2-15,0 0 3 0,0 0 6 16,0 0 5-16,18-8 3 0,-18 8 0 0,7-25-5 16,-3 6-9-16,-1-6-2 0,2-3 5 0,0-2-22 15,0-1 21-15,1 4-22 0,3 0 10 0,-1 3 4 16,2 0-4-16,1 3 3 0,1 1-3 0,-12 20 3 16,30-27-3-16,-11 21 2 0,0 3-2 0,2 6 0 15,1 4 1-15,1 5-2 0,-1 4 4 16,1 3-4-16,-1 3 4 0,-2 1-4 15,-2 1 5-15,-2 0-5 0,-1-1-10 0,-3-2 26 16,-3-2-24-16,-9-19 26 0,8 28-9 0,-8-28-2 16,-2 17 6-16,2-17 2 0,0 0 2 0,-31 11-1 15,13-11-4-15,-5-4-5 0,-5-1-2 0,-5-2-1 16,-1-2-2-16,-5-2-14 0,0-4 20 0,0 3-35 16,0-2 14-16,5 0-24 0,-2 0-12 15,8 5-21-15,-5-6-43 0,33 15-142 0,-41 9-338 16,41-9 49-16,-20 9 308 0</inkml:trace>
  <inkml:trace contextRef="#ctx0" brushRef="#br0" timeOffset="40581.4916">3216 6119 1100 0,'0'0'260'0,"-30"15"-192"15,6-5-12-15,5 10 7 0,-7-7-1 0,6 10-3 16,-5-3-16-16,4 3-2 0,-2 1-18 0,5 4 2 16,1-2-7-16,4 2 3 0,1-1-2 15,5-2-18-15,3-1 19 0,4-1-27 16,3-1 22-16,2-4-10 0,-5-18-4 0,17 26 0 16,-17-26-1-16,33 14 0 0,-10-13 1 0,1-3 1 15,3-6 1-15,1-6-2 0,1-4 2 0,1-4-5 16,2-6-9-16,-4-1 23 0,0-4-22 0,-3-1 21 15,-2 0-7-15,-2 2-6 0,-5 3 6 0,-1 4-5 16,-6 2 4-16,-1 4-4 0,-5 2 4 16,-3 17-3-16,4-28 2 0,-4 28 0 0,0 0 1 15,0 0 2-15,0 0 2 0,0 0 0 0,0 0-2 16,0 0-1-16,0 0-5 0,-10 24 2 0,8-1-3 16,0 5 5-16,0 2-7 0,0 2 7 0,0 0-8 15,2 0 6-15,2-3-11 0,0-4-17 16,5-3 12-16,-7-22-38 0,23 29 16 0,-23-29-36 15,39 6-22-15,-19-23-24 0,20 10-96 16,-16-31-113-16,13-2-191 0,11 3 66 0,-10-25 453 16</inkml:trace>
  <inkml:trace contextRef="#ctx0" brushRef="#br0" timeOffset="40753.3915">4064 5424 1240 0,'-33'29'188'0,"11"19"-115"15,-4 3-34-15,4 13 8 0,-4 2 2 16,5 7-21-16,-2-1 14 0,5 5-23 0,-1-3-8 16,5 2 7-16,3-3-23 0,5-4 13 0,4-7-17 15,1-10 2-15,5-2-12 0,3-14-46 0,8 3-12 16,-9-21-85-16,20 12-94 0,-26-30-132 0,0 0-127 16,36 21 257-16</inkml:trace>
  <inkml:trace contextRef="#ctx0" brushRef="#br0" timeOffset="40925.2591">3737 5988 1361 0,'-10'25'483'0,"10"-25"-422"0,-17 0-24 15,17 0-18-15,0 0-13 0,0 0-5 16,23 1-1-16,-3-1-1 0,6-3 1 16,11-5 0-16,4-3-10 0,7 1-18 0,0-10-33 15,13 11-79-15,-16-25-181 0,24 14-308 0,3-1 45 16,5-10 391-16</inkml:trace>
  <inkml:trace contextRef="#ctx0" brushRef="#br0" timeOffset="42081.7068">5568 5426 810 0,'0'0'129'0,"0"0"-25"0,0 0-14 0,0 0-8 15,0 0-2-15,0 0-5 0,0 0-8 0,0 0-10 16,0 0-11-16,0 0-11 0,0 0-11 0,0 0-8 16,0 0-8-16,0 0-3 0,0 0 6 0,2 25 7 15,0-5-1-15,4 13 7 0,-1 10-15 0,1 9 5 16,-1 8-16-16,-3 5-7 0,-2 4 19 0,-3 3-20 16,-5 1 20-16,0 1-1 0,-3-2-18 15,-2-5 16-15,-1-7-13 0,1-8 11 16,2-8-17-16,1-13-6 0,8-2-32 0,2-29-24 15,0 33-22-15,0-33-51 0,0 0-33 0,0 0-80 16,6-21-193-16,11 13 26 0,-17-30 419 0</inkml:trace>
  <inkml:trace contextRef="#ctx0" brushRef="#br0" timeOffset="42284.864">5302 5627 1572 0,'-17'5'72'0,"-1"-9"-6"0,18 4-23 0,0 0-13 16,0 0-8-16,0 0-8 0,0 0-1 16,12-20 8-16,5 9-2 0,8-5 3 15,7 1-8-15,7-5 0 0,6 1-8 0,4-2 1 16,3 1-6-16,-1 0 1 0,3 2-4 0,0 5-5 16,-3 0-11-16,0 8-15 0,-7-2-23 0,5 11-35 15,-15-8-42-15,16 26-99 0,-28-8-261 0,7 3-43 16,-2 12 200-16</inkml:trace>
  <inkml:trace contextRef="#ctx0" brushRef="#br0" timeOffset="42477.8879">5232 6269 1819 0,'-27'3'53'0,"27"-3"-47"0,0 0-9 0,30-9 1 0,-2 1 7 16,5-2 0-16,6-2 2 15,3-1-1-15,0 1-1 0,3 0-6 0,0 1-4 16,0-1-12-16,1 1-10 0,-2-4-21 0,6 7-30 16,-9-13-31-16,15 19-53 0,-21-24-99 0,21 20-192 15,-6 2-47-15,-10-10 261 0</inkml:trace>
  <inkml:trace contextRef="#ctx0" brushRef="#br0" timeOffset="42761.4745">6485 5871 1078 0,'-33'-10'126'0,"13"4"-81"16,-3-8 13-16,6 8 3 0,-8-7 12 16,8 12-8-16,-6-4-8 0,23 5-4 15,-36 10-5-15,36-10-3 0,-33 25-9 0,20-5-1 16,-2 3-11-16,3 6 2 0,0 5-11 0,2 4 3 15,1 3-11-15,3 3 4 0,1 0-11 0,2 1 7 16,-1-1-10-16,3-2 7 0,1-2-8 0,0-4 8 16,2-2-9-16,3-4-15 0,1-2 8 0,0-4-41 15,7 0 12-15,-13-24-34 0,21 35-29 16,-21-35-55-16,20 19-134 0,-20-19-227 0,0 0 17 16,27 9 400-16</inkml:trace>
  <inkml:trace contextRef="#ctx0" brushRef="#br0" timeOffset="42919.2478">6005 6361 1567 0,'0'0'195'0,"0"0"-122"15,0 0-31-15,0 0-14 0,0 0-7 16,0 0 3-16,0 0-4 0,0 0 2 0,35-23-7 16,-8 14-4-16,6-3-7 0,6-3-1 0,5-2-7 15,2 0-10-15,-1-2-21 0,7 6-32 0,-9-12-71 16,17 24-190-16,-16-17-299 0,5 3 36 0,-3 8 371 15</inkml:trace>
  <inkml:trace contextRef="#ctx0" brushRef="#br0" timeOffset="43629.9468">6980 5701 1430 0,'-16'-18'327'0,"16"18"-297"0,0 0-24 0,0 0-9 16,0 0 1-16,0 0 2 0,25-12 4 0,-8 7-1 15,1-2-1-15,2 1-2 0,1-2 0 0,0 1-4 16,3 1-4-16,0-2-12 0,3 3-16 16,-2-6-23-16,6 10-21 0,-7-13-26 15,11 16-30-15,-15-15-26 0,15 16-21 0,-18-12-25 16,7 11-6-16,-6 1-39 0,-18-3-21 0,26 11 221 16</inkml:trace>
  <inkml:trace contextRef="#ctx0" brushRef="#br0" timeOffset="43770.7125">7231 5788 967 0,'-25'30'230'0,"-12"-19"-61"0,20 15-44 0,-10-22-11 16,27-4-19-16,-21 16-30 0,21-16-26 0,0 0-23 16,0 0-10-16,0 0-6 0,0 0-2 0,26-7 4 15,-8 0-3-15,5-4 1 0,5-5-5 0,6 3-25 16,-3-11-47-16,19 19-168 0,-20-16-353 0,10 2 20 16,0 5 287-16</inkml:trace>
  <inkml:trace contextRef="#ctx0" brushRef="#br0" timeOffset="44131.8743">8237 5353 1580 0,'0'0'73'16,"-10"-18"-46"-16,10 18-18 0,3-19-9 16,-3 19 2-16,0 0 3 0,0 0 9 0,0 0 6 15,0 0-1-15,0 0-3 0,0 0-11 0,0 0-3 16,-6 20-1-16,6-1 5 0,-1 8-2 0,1 5 8 15,-1 6-8-15,1 3 8 0,0 0-10 0,-1 0 6 16,1 2-11-16,0-2 8 0,0 0-10 0,0-3-8 16,0-2 25-16,2-4-31 0,1-5 17 15,-1-7-44-15,8 3-27 0,-10-23-21 0,18 31-62 16,-18-31-56-16,0 0-198 0,28 1-79 0,-27-21 174 16</inkml:trace>
  <inkml:trace contextRef="#ctx0" brushRef="#br0" timeOffset="44334.9811">8052 5330 1745 0,'-57'11'100'16,"57"-11"-60"-16,-17 4-22 0,17-4-8 0,0 0 3 16,17 4 3-16,-17-4 6 0,36 1 1 0,-10-4-7 15,4-1-6-15,5-2-6 0,4 0-4 0,3-3 0 16,1 2-4-16,2 0-7 0,-2-2-11 15,1 5-14-15,-5-4-16 0,3 8-23 0,-9-8-31 16,10 20-55-16,-24-22-123 0,5 18-285 0,-1 6 53 16,-23-14 336-16</inkml:trace>
  <inkml:trace contextRef="#ctx0" brushRef="#br0" timeOffset="44522.4871">7920 5939 1804 0,'0'0'110'0,"0"0"-96"0,0 0-13 16,0 0-3-16,20-7 6 0,0-2 8 0,10-4 3 16,1-3 3-16,9 0-8 0,4-6-3 0,6-1-8 15,5 0-19-15,-2 0 9 0,3 7-53 0,-7-6-17 16,7 18-83-16,-21-22-105 0,25 14-251 16,-13 7-46-16,-6-3 270 0</inkml:trace>
  <inkml:trace contextRef="#ctx0" brushRef="#br0" timeOffset="45366.2329">8834 5749 1297 0,'-2'-19'90'0,"2"19"-39"0,0 0-22 16,0 0-7-16,0 0-2 0,-17 16-3 0,17-16 20 15,-20 31-28-15,3-9 40 0,2 8-30 0,-4-2 9 16,3 6 4-16,-1-4-14 0,5 0 2 0,1-3-14 15,2-3 1-15,6-5-10 0,3-2 3 0,0-17-9 16,9 25-6-16,-9-25-16 0,31 4-15 0,-3-6-18 16,-4-16-25-16,20 7-52 15,-15-23-106-15,11 0-266 0,11 5 40 0,-11-17 354 16</inkml:trace>
  <inkml:trace contextRef="#ctx0" brushRef="#br0" timeOffset="45506.8589">9001 5491 1583 0,'-45'2'83'0,"19"6"-43"0,3-5-14 0,23-3-8 16,-26 6-7-16,26-6-12 0,0 0-36 0,0 0-28 15,0 0-46-15,0 0-66 0,22 14-115 0,0-6-229 16,-22-8 45-16,44 12 396 0</inkml:trace>
  <inkml:trace contextRef="#ctx0" brushRef="#br0" timeOffset="45897.5332">7813 6406 1538 0,'0'0'16'16,"0"0"3"-16,0 0 2 0,0 0 11 0,27-1 12 15,0 3 3-15,0-4-4 0,12 1-6 0,4-4-1 16,13-2-6-16,4-3 0 0,9 0-7 0,5-4 1 15,2 0-9-15,4-3-2 0,-2-1-9 0,3 0 2 16,2-1-6-16,-2-1 4 0,3 2-3 0,-6 0 1 16,-1 1-3-16,-7 3 0 0,-6-1-9 0,-5 4-5 15,-6 0-12-15,-4 7-12 16,-6-5-21-16,1 13-45 0,-20-15-68 0,16 25-185 16,-20-10-215-16,-20-4 53 0,17 22 418 0</inkml:trace>
  <inkml:trace contextRef="#ctx0" brushRef="#br0" timeOffset="46428.7822">8396 6615 1709 0,'0'0'51'0,"0"0"-39"0,0 0-9 15,0 0-1-15,0 0 5 0,0 0 7 0,27-14 3 16,-8 3 1-16,3 1-7 0,4-3-3 0,1 0-7 16,1 0 0-16,4 3-1 0,-3 0 3 0,0 1-2 15,-1 1 1-15,-1 1-2 0,-1 1 1 0,-2 1-1 16,-3 1 0-16,-2 3 1 15,-19 1-1-15,26 4 0 0,-26-4-1 0,0 0 1 16,17 18 0-16,-17-18 1 0,1 23-2 0,-1-23 4 16,-10 36-4-16,-1-14 5 0,-3 1-5 0,-5 1 5 15,-1 1-4-15,-1 2 13 0,0-2 0 0,2-2 8 16,1-2-2-16,18-21-3 0,-27 28-7 0,27-28-3 16,0 0-5-16,0 0-2 0,0 0-1 0,0 0 1 15,0 0 1-15,34 8-2 0,-10-15 4 16,4-3-3-16,4-1 1 0,2 0-1 0,2 2 1 15,-1 3-1-15,-5 2 2 0,-6 4-2 0,-4 4 1 16,-20-4 1-16,19 12-1 0,-19-12 2 0,4 19-1 16,-4-19 3-16,-14 33-2 0,-1-11 1 15,-6 3-6-15,-3 0 5 0,-6 3-6 0,1-2 7 16,0-2-5-16,1-2 5 0,4-4-5 16,3-3 3-16,21-15-9 0,-28 19-8 0,28-19-26 15,0 0-36-15,0 0-58 0,-6-17-78 0,33 7-197 16,-8-12-162-16,4-12 83 0,19 10 487 0</inkml:trace>
  <inkml:trace contextRef="#ctx0" brushRef="#br0" timeOffset="47180.3074">10689 6242 222 0,'0'0'146'0,"24"0"5"0,-24 0-21 15,0 0-13-15,0 0-18 0,18 8 7 0,-18-8 14 16,0 0 8-16,0 0-15 0,0 0-24 0,-21-2-30 16,21 2-10-16,-22-3-1 0,22 3-1 0,-31-11 0 15,14 5-9-15,-8-6-3 0,2 0-11 16,-4-5-4-16,1-2-9 0,-4-7-3 0,0-3-7 16,-3-4 4-16,2-6-8 0,-3-4 10 0,0-2-6 15,1-4 12-15,0-2 5 0,0-2-21 16,0 1 18-16,2-1-25 0,-1 1 6 0,4 1 10 15,4 4-10-15,4 2 10 0,6 4-9 0,4 2 7 16,4 4-7-16,3 5 5 0,5 1-6 0,2 4 7 16,5 0-6-16,4 3 7 0,6 0-3 0,2-1 7 15,6 0 9-15,4-3-25 0,3 2 27 0,1-1-29 16,0 4 13-16,0 4 1 0,-3 4-4 16,-3 6 0-16,-4 2 0 0,-6 6 0 15,-19-1 1-15,27 11-1 0,-27-11 1 0,16 25-1 16,-14-3 3-16,-2 5 16 0,-5 8-25 0,-7 4 23 15,-5 7-22-15,-7 2 3 0,-3 6 19 0,-6 4-5 16,0 4 17-16,-2 1-10 0,0-1 6 0,-2-2-17 16,3-2-5-16,3-6 14 0,4-2-18 0,5-7 2 15,7-4-1-15,7-8 0 0,5-3 0 16,9-6 0-16,7-5 0 0,7-3 0 0,8-3 0 16,9-5-11-16,3-6-12 0,10-4-16 0,1-10-20 15,12 2-43-15,-7-19-94 0,28 6-344 0,-12-5-42 16,2-2 88-16</inkml:trace>
  <inkml:trace contextRef="#ctx0" brushRef="#br0" timeOffset="47986.9384">11283 5639 1432 0,'0'0'75'0,"0"0"-46"0,0 0-16 16,0 0-1-16,0 0 4 0,-17-9-1 0,17 9-7 16,0 0-3-16,-16 20-6 0,16-20 3 15,-14 30-4-15,5-10 7 0,-1-1 2 0,2 4 11 16,-3-2 22-16,4 2-30 0,-3-3 34 16,5 4-30-16,-4-3 10 0,6 3 4 0,-2-2-11 31,5 1 1-31,1-4-10 0,3-2 0 0,-4-17-6 15,16 24 0-15,-16-24-2 0,26 14 1 0,-7-13-1 16,1-2 1-16,2-5 2 0,1-3-3 0,2-5 3 16,-1-5-2-16,0-5 2 0,3-1-3 0,-1-4 3 15,-2 1-6-15,-1 0-10 0,-2 2 26 16,-4 0-26-16,-3 3 27 0,-3 0-10 0,-2 4-5 16,-9 19 4-16,11-30-4 0,-11 30 2 0,4-18 0 15,-4 18-1-15,0 0 0 0,0 0 0 0,0 0 0 16,0 0-3-16,0 0 1 0,0 0 0 15,0 21 2-15,-1-1-2 0,-1 1 5 0,-1 5-5 16,0 0-8-16,-1 0 30 0,2 0-25 0,0-3 30 16,2 0-13-16,3-3-7 0,2-2 4 15,-5-18-7-15,14 25 4 0,-14-25-2 0,22 14 3 16,-22-14 0-16,29 1-1 0,-12-4 0 0,2-3-2 16,-2-2 0-16,2-4-2 0,-1-3 2 0,-2-2-3 15,-2 0 2-15,-2-2-3 0,-4-2-9 0,1 2 29 16,-4-1-27-16,0 0 26 0,-4 1-15 0,0 0-4 15,-1-2 1-15,-1-1-3 0,0 3-2 0,-1-3-10 16,4 3-5-16,-2-1-11 0,0 20-7 16,2-32-17-16,-2 32-11 0,10-24-17 0,-10 24-22 15,0 0-39-15,31-8-80 0,-31 8-204 0,0 0-48 16,26 9 154-16</inkml:trace>
  <inkml:trace contextRef="#ctx0" brushRef="#br0" timeOffset="48364.8962">12043 5688 1083 0,'0'0'311'15,"0"0"-266"-15,0 0-21 0,0 0 8 0,0 0 11 16,18 8 8-16,-18-8-8 0,0 0-3 16,0 0-7-16,22 10-4 0,-22-10-1 0,17 1-4 15,-17-1 0-15,27-5 4 0,-27 5-3 16,34-11-2-16,-16 0-1 0,2 1-14 0,-2-4-1 15,3 0-6-15,-4-2 2 0,-17 16-2 0,26-30 2 16,-26 30-2-16,16-30 8 0,-16 30-1 0,7-27 4 16,-7 27 0-16,-6-22-1 0,6 22-4 0,-15-18 0 15,15 18-3-15,-26-10-2 0,9 10 1 0,-4 5-1 16,-1 5 2-16,-3 4 1 0,-1 6 4 16,-2 3 0-16,-1 5 2 0,1 3-11 0,2 3 0 15,-1 2 0-15,5-1 0 0,5-2 0 16,3-3 0-16,8-3 0 0,5-3 0 0,4-4 0 15,-3-20 0-15,21 29 0 0,-1-19 0 0,4-3 0 16,5-4 0-16,7-2-12 0,0-6-46 0,8 3-26 16,-6-14-51-16,19 20-121 0,-22-20-324 0,19 3 4 15,2 3 231-15</inkml:trace>
  <inkml:trace contextRef="#ctx0" brushRef="#br0" timeOffset="49193.1684">12959 5214 1587 0,'0'0'45'15,"0"0"-16"-15,0 0-4 0,0 0-3 0,0 0 1 16,0 0-4-16,0 0-3 0,0 0 2 16,0 0 5-16,-5 24-3 0,11 4 10 0,0 5-13 15,0 7 3-15,-3 5-15 0,-2 2 4 0,0 3-12 16,-2-2 8-16,0 1-11 0,-1-6 10 16,1-3-9-16,0-2 3 0,1-5-14 0,-1-4-23 15,4-2 16-15,0-9-38 0,7 3 14 0,-10-21-31 16,21 25-37-16,-21-25-53 0,32 4-102 0,-32-4-140 15,28-26-61-15,4 14 269 0</inkml:trace>
  <inkml:trace contextRef="#ctx0" brushRef="#br0" timeOffset="49427.564">13226 5388 1370 0,'-30'1'260'15,"4"20"-180"-15,-4-7-21 0,4 8-4 0,0-2-10 16,4 3-4-16,0-2-12 15,4-1 0-15,1-4-7 0,17-16 1 0,-20 27-7 16,20-27-4-16,0 0-6 0,-3 22-6 0,3-22 0 16,0 0 0-16,20 16 0 0,-20-16 0 0,31 10 0 15,-11-9 0-15,2 1 0 0,1-2 0 0,3-2-1 16,-1 1-6-16,3-1-7 0,-1-1-6 0,2 2-9 16,-1-3-4-16,3 4-12 0,-5-4-12 15,5 8-22-15,-11-10-19 0,12 15-30 0,-32-9-37 16,46 1-61-16,-46-1-154 0,31-11-68 0,-6 16 132 15</inkml:trace>
  <inkml:trace contextRef="#ctx0" brushRef="#br0" timeOffset="49818.1705">13623 5458 1184 0,'-6'-34'353'0,"6"34"-254"0,0 0-35 0,0 0-6 15,-20 1-11-15,20-1-12 0,0 0-17 0,-18 12-4 16,18-12-3-16,-19 25 6 0,19-25 0 0,-24 33 8 15,12-13-4-15,1 1 3 0,-1 0-6 0,1 1-2 16,1 0-7-16,3-2 2 0,0-2-6 0,2 0-4 16,5-18-1-16,-6 28 0 0,6-28 0 0,-2 21 0 15,2-21 0-15,0 0 0 0,0 0 0 16,15 17 0-16,-15-17 0 0,20-4 0 0,-20 4 0 16,28-16 0-16,-10 4 0 0,0-5 0 15,0-1 0-15,1-2 0 0,-1-2 0 0,-2 0 0 16,0 0 0-16,-2 2 0 0,-3-1 0 0,1 1 0 15,-2 0 0-15,0 2 0 0,-3 1 0 0,-7 17 0 16,12-23 0-16,-12 23 0 0,0 0 0 16,0 0 0-16,0 0 0 0,0 0 0 0,0 0 0 15,0 0 0-15,-3 28 0 0,0-9 0 0,-1 4 0 16,1-1 0-16,-2 1 0 0,3-2 0 0,0-1 0 16,4-2 0-16,1 2-21 0,-3-20-6 0,14 29-13 15,-14-29-5-15,25 20-25 0,-25-20-12 0,40 11-23 16,-23-18-34-16,21 14-61 0,-19-25-91 15,9 6-193-15,10 5 24 0,-14-17 378 16</inkml:trace>
  <inkml:trace contextRef="#ctx0" brushRef="#br0" timeOffset="50568.179">14101 5419 1472 0,'0'0'119'0,"-22"1"-59"0,22-1-5 0,-21 0-2 15,21 0-14-15,-19 9-13 0,19-9-3 0,-23 19-4 16,23-19 4-16,-24 30-4 0,14-9 2 15,-3 2-3-15,4 0 3 0,-1 1-6 0,3-1 1 16,2-1-5-16,2 0 0 0,3-3-5 0,0-19-1 16,5 30-5-16,-5-30 1 0,12 22-1 15,-12-22 0-15,20 12 1 0,-20-12 0 0,27 1-1 16,-27-1 1-16,34-14 1 0,-16 1-2 0,3-4 1 16,-2-3-4-16,0 0 3 0,2-2-5 15,-3 0 3-15,-2-1-6 0,-1 1 4 0,-3-1-5 16,-1-1 6-16,-1 0-3 0,-3 1 5 0,-1 1-3 15,-4 3 4-15,-2 1-3 0,0 18 4 0,-7-28-3 16,7 28 4-16,0 0-2 0,-19-19 1 0,19 19-1 16,0 0 0-16,-17 0-1 0,17 0-1 0,0 0 1 15,0 0-1-15,-17 20 1 0,17-20 0 0,-5 21 2 16,5-21-3-16,0 23 3 16,0-23-3-16,7 21 3 0,-7-21-3 0,15 20 3 15,-15-20-2-15,24 13 1 0,-24-13 1 0,33 10 0 16,-13-8 0-16,4-2-1 0,-1-1-1 0,0 0 1 15,-1-2-1-15,-2 1 2 0,-1-2 0 0,-2 1-1 16,-17 3 1-16,30-11-1 0,-30 11 2 0,23-13-2 16,-23 13 1-16,0 0 0 0,20-25 1 0,-20 25-2 15,7-17 2-15,-7 17-3 0,0 0 2 16,5-20 0-16,-5 20 1 0,0 0-1 0,0 0 1 16,0 0 2-16,0 0-1 0,0 0-1 0,0 0-1 15,-16 18-1-15,10-1-2 0,-1 5 4 0,-3 4-4 16,-2 2 6-16,1 2-6 0,1-2 6 15,0-1-2-15,2-1 5 0,2-3-4 0,0-1 3 16,3-5-6-16,3-17 1 0,4 24-2 16,-4-24 2-16,0 0-1 0,22 20 2 0,-22-20 0 15,26-3 0-15,-7-3-1 0,3-2-1 0,2-6 2 16,1 0-2-16,1-3 3 0,-2 0-3 0,-1-1 2 16,-1 0-3-16,-3 1 2 0,-2 2-1 0,-17 15 0 15,23-25 0-15,-23 25 0 0,0 0 0 0,17-18 0 16,-17 18 0-16,0 0 0 0,0 0 0 0,0 0 0 15,0 0 0-15,0 0 0 0,0 0 0 16,-5 24-2-16,5-24 3 0,2 23-2 0,-2-23 2 16,8 23-2-16,-8-23 2 0,13 17-2 15,-13-17 2-15,21 11-1 0,-21-11 0 0,23 5 1 16,-23-5-1-16,22 1 0 0,-22-1 0 0,18-6 0 16,-18 6 0-16,0 0 0 0,21-18 0 0,-21 18 0 15,13-22 0-15,-13 22 0 0,11-30 0 0,-5 13-28 16,-4-6-24-16,-2 23-50 0,10-50-78 15,12 37-270-15,-16-15-143 0,4 1 41 0,2 10 463 16</inkml:trace>
  <inkml:trace contextRef="#ctx0" brushRef="#br0" timeOffset="51474.4425">16094 5081 836 0,'0'0'139'0,"0"0"-114"15,0 0 6-15,0 0 22 0,0 0 25 0,8-19 19 16,-8 19-1-16,19-18-9 0,-19 18-10 0,22-20-9 15,-22 20-12-15,21-23-2 0,-21 23-10 16,18-17-7-16,-18 17-6 0,0 0-3 0,0 0 2 16,0 0 2-16,0 0-1 0,0 0-6 0,0 0-10 15,0 0-8-15,0 0-7 0,-21 17-2 0,5 1 2 16,-5 6 0-16,-2 5 7 0,-2 3 0 16,-2 5-4-16,-1 1 23 0,2 1-19 0,2-1 15 15,5-2-22-15,2-4 0 0,4-2 0 0,6-4 0 16,4-1 0-16,4-5 0 0,5 1 0 15,6-3 0-15,1-1 0 0,6-3 0 0,4-3 0 16,5-2 0-16,5-7 0 0,4-4 0 0,2-4 0 16,4-6 0-16,3-4 0 0,0-6 0 0,3-1 0 15,-4-2 0-15,-1-3 0 0,-3 1 0 0,-1-2 0 16,-5 3 0-16,-4-1 0 0,-7 3 0 0,-5 2 0 16,-3 3 0-16,-5 2 0 0,-11 17 0 15,14-23 0-15,-14 23-14 0,0 0 10 0,0 0 0 16,0 0 0-16,0 0 11 0,0 0-10 15,-14 33 12-15,7-12-8 0,-2 6-3 0,1 4 5 16,-1 1-4-16,3 2 6 0,1-1-4 0,4 1 5 16,2-3-6-16,4-2 0 0,4-5 0 0,2-4 0 15,3-2 0-15,6-4 0 0,2-5 0 0,4-5 0 16,1-6 0-16,2-6 0 0,2-6 0 16,2-4 0-16,-1-6 0 0,0-5 0 0,-3-4 0 15,-3-2 0-15,-8 0 0 0,-2 0 0 0,-5 0 0 16,-5 1 0-16,-4 1 0 0,-4-1 0 0,-2 5 0 15,-3 1-15-15,0 4-37 0,-4 1 13 0,11 23-32 16,-23-37-22-16,23 37-33 0,-19-24-54 0,19 24-120 16,0 0-232-16,0 0 67 0,22 20 292 15</inkml:trace>
  <inkml:trace contextRef="#ctx0" brushRef="#br0" timeOffset="51755.674">17326 5319 1568 0,'0'0'108'16,"-6"-24"-97"-16,6 24-1 0,-28-25 14 16,28 25 9-16,-33-14 4 0,33 14-1 0,-28-5-5 15,28 5-4-15,-27 7-5 0,27-7 3 0,-29 22-6 16,14-3 0-16,1 6-9 0,1 2 1 0,-1 7-9 15,2 4 3-15,1 3-7 0,3 1 7 16,0-2-9-16,3-4 8 0,4-4-7 0,0-5-9 16,7-1-7-16,0-4 3 0,5-2-20 0,-11-20-3 15,26 29-43-15,-26-29-39 0,36 16-164 0,-36-16-144 16,22-16-85-16,-22 16 70 0,18-27 444 0</inkml:trace>
  <inkml:trace contextRef="#ctx0" brushRef="#br0" timeOffset="51886.1817">17158 5549 1799 0,'0'0'103'0,"-21"-3"-51"0,21 3-14 16,0 0-11-16,0 0-13 0,0 0-10 0,0 0-4 16,0 0-1-16,0 0-1 0,23-23-1 0,-4 14-11 15,6-1-18-15,-3-5-41 0,13 17-107 16,-35-2-406-16,47-19-24 0,-19 7 75 0</inkml:trace>
  <inkml:trace contextRef="#ctx0" brushRef="#br0" timeOffset="52171.097">17846 5324 1895 0,'-17'-10'43'15,"17"10"-39"-15,13-22-5 0,-13 22 0 16,35-29 2-16,-10 15-3 0,2-1 3 0,2 1-15 16,4 3-13-16,-5-4-27 0,11 10-20 0,-6-9-3 15,8 18-57-15,-15-18-48 0,14 25-157 0,-9-7-168 16,-10-5 37-16,7 16 409 0</inkml:trace>
  <inkml:trace contextRef="#ctx0" brushRef="#br0" timeOffset="52332.9173">17904 5489 1836 0,'-33'11'88'0,"14"-2"-49"16,19-9-16-16,0 0-7 0,0 0-12 15,0 0-7-15,0 0 2 0,0 0-1 0,36 1 2 16,-8-10-1-16,8-3-8 0,4-5-18 0,10 4-32 15,-2-14-66-15,16 21-87 0,-20-24-131 16,15 14-232-16,2 4 65 0,-6-11 372 0</inkml:trace>
  <inkml:trace contextRef="#ctx0" brushRef="#br0" timeOffset="53091.7288">19003 4985 1724 0,'-18'-6'42'0,"18"6"-21"15,0 0 1-15,5-24-3 0,-5 24 9 0,30-32 1 16,-6 12-1-16,7 0-8 0,4 0-7 0,5 1-9 15,4 0 0-15,3 1-7 0,6 3 3 16,-1 1-4-16,-2 3 3 0,0 2-2 0,-8 3 2 16,-3 2-1-16,-7 3 0 0,-8 2 0 15,-6 1-1-15,-18-2 0 0,0 0 2 0,0 0 2 16,10 22 1-16,-10-22 2 0,-24 30-3 0,3-9 4 16,-8 3-1-16,-4 2 9 0,-7 0 1 0,-2 2 10 15,0-1-1-15,3-1 3 0,1-2-25 0,9-2-1 16,6-6 0-16,23-16 0 0,-21 19 0 0,21-19 0 15,0 0 0-15,16 18 0 0,-16-18 0 16,39 10 0-16,-11-8 0 0,7-3 0 0,7-2 0 16,4-2 0-16,1-1 0 0,3 1 0 15,-4 2 0-15,-4 3 0 0,-7 3 0 0,-8 2 0 16,-10 3 0-16,-17-8 0 0,17 30 0 0,-18-7 0 16,-6 6 0-16,-3 3 0 0,-11 1 0 0,-5 0 0 15,-5 0 0-15,-5-2 0 0,0 0 0 0,-2-3 0 16,3-4 0-16,1-1 0 0,6-5 0 15,4-5 0-15,24-13 0 0,-28 13 0 0,28-13-39 16,0 0-48-16,0 0-56 0,11-30-133 0,12 16-324 16,3-12 30-16,7-5 239 0</inkml:trace>
  <inkml:trace contextRef="#ctx0" brushRef="#br0" timeOffset="53248.073">19954 5328 2033 0,'-27'5'14'0,"27"-5"-14"0,-24 5 0 0,24-5 0 16,0 0 0-16,0 0 0 0,0 0 0 0,0 0-4 15,0 0-46-15,0 0-20 0,10-30-38 0,10 29-49 16,-15-25-121-16,18 18-304 0,3-4 57 16,-3-8 253-16</inkml:trace>
  <inkml:trace contextRef="#ctx0" brushRef="#br0" timeOffset="53841.7523">20561 4923 1649 0,'-3'-19'70'0,"3"19"-26"0,0 0-3 16,0 0-6-16,-24-10-5 0,24 10-8 0,-19 5-4 15,19-5-1-15,-31 17-3 0,13-4 5 16,-4 4 0-16,0 5 2 0,-2 5-3 0,-2 3 2 16,0 1-10-16,0 2-10 0,-1 0 0 0,4 2 0 15,1-4 0-15,8-1 0 0,1-4 0 0,7-6 0 16,6-20 0-16,9 29 0 0,-9-29 0 0,32 19 0 15,-8-17 0-15,5-2 0 0,5-5 0 16,3-2 0-16,3-3 0 0,1-4 0 0,3-1 0 16,0-3 0-16,-2 0 0 0,2-1 0 0,-4-2 0 15,-2 3 0-15,-5 2 0 0,-5 2 0 0,-5 2 0 16,-6 2 0-16,-17 10 0 0,22-15 0 0,-22 15 0 16,0 0 0-16,0 0 0 0,0 0 0 15,0 0 0-15,0 0 0 0,0 0 0 0,-21 17 0 16,21-17 0-16,-21 32 0 0,8-12 0 15,1 4 0-15,0 2 0 0,1-2 0 0,2 1 0 16,4 0 0-16,4-1 0 0,1-4 0 0,5 0 0 16,-5-20 0-16,17 28 0 0,-17-28 0 0,29 15 0 15,-9-11 0-15,0-3 0 0,5-5 0 0,-1-4 0 16,0-4 0-16,-1-5 0 0,-1-1 0 0,-2-4 0 16,-3-1 0-16,-2-2 0 0,-4-2 0 15,0 0 0-15,-3 1 0 0,-2-2 0 0,-1 1 0 16,-2 1 0-16,1 2 0 0,0 2 0 15,-3 1 0-15,1 3 0 0,-2 18 0 0,5-28 0 16,-5 28-20-16,0 0-38 0,7-24-24 0,-7 24-40 16,0 0-54-16,30 12-135 0,-30-12-253 0,19 10 62 15,-19-10 291-15</inkml:trace>
  <inkml:trace contextRef="#ctx0" brushRef="#br0" timeOffset="54076.125">21326 5176 1692 0,'0'0'213'0,"-27"10"-162"0,27-10-12 15,-22 6-12-15,22-6-9 16,-19 12-11-16,19-12-7 0,-20 20 0 0,20-20 0 16,-18 32 0-16,12-14 0 0,-1 4 0 0,2 0 0 15,1 1 0-15,0 0 0 0,4 0 0 0,0-2 0 16,4 0-7-16,-4-21-27 0,10 30-20 0,-10-30-19 15,22 19-40-15,-22-19-72 0,37-4-256 0,-17-7-125 16,3-9 45-16,9 8 469 0</inkml:trace>
  <inkml:trace contextRef="#ctx0" brushRef="#br0" timeOffset="54232.3556">21374 4773 1982 0,'-30'2'26'0,"8"-2"-14"0,22 0-11 16,-21-3-8-16,21 3-13 0,0 0-15 0,0 0-22 16,0 0-30-16,0 0-44 0,14-29-105 0,11 24-337 15,-4 0 37-15,0-5 198 0</inkml:trace>
  <inkml:trace contextRef="#ctx0" brushRef="#br1" timeOffset="61702.7542">838 7700 1135 0,'0'0'180'0,"-16"-17"-152"0,16 17-6 0,0 0-13 15,-6-22-21-15,6 22 24 0,7-18-16 0,-7 18 18 16,11-17 3-16,-11 17-3 0,0 0 5 15,22-18 4-15,-22 18 5 0,0 0 5 0,0 0 11 16,0 0 7-16,0 0 7 0,0 0-6 0,0 0-13 16,0 0-15-16,-21 3-12 0,3 6-2 0,-8 3-4 15,-2 4-12-15,-6 3 29 0,-2 4-25 0,-3 2 30 16,0 1-12-16,1 2-7 0,4 0 3 16,4 1-10-16,3 0 4 0,5 0-7 15,4 0 4-15,3 0-7 0,7-2 5 0,4-3-6 16,7-3 5-16,5-1-4 0,6-3 3 0,3-1-1 15,3-3 1-15,5-2-1 0,3-3 0 0,1-3 1 16,1-1 1-16,2-2 0 0,1-1 1 0,-2 0-1 16,1 1 1-16,-3 0-2 0,-3 2-1 0,-3 2 2 15,-4 0 0-15,-19-6-2 0,28 17 3 0,-28-17-3 16,14 20 1-16,-14-20-4 0,-2 27-1 16,-4-8-9-16,-5 2 3 0,-3 3-9 0,-3 3-13 15,-4 2 22-15,-2-2-33 0,0 5 25 16,-4-7-11-16,4 3-2 0,0-6 6 0,8 1-9 15,15-23-10-15,-19 30-38 0,19-30-36 0,0 0-67 16,0 0-50-16,27-1-123 0,2-4-56 0,-11-26 286 16</inkml:trace>
  <inkml:trace contextRef="#ctx0" brushRef="#br1" timeOffset="62018.4137">1497 7682 1305 0,'0'0'59'0,"-23"-7"-30"0,23 7-24 16,-31 14 19-16,14 3-5 0,-10 0 20 16,2 11 9-16,-7 0-5 0,2 10 7 0,-7 0-11 15,6 10 7-15,-3-2-17 0,5 6 5 0,1-2-15 16,7-2 8-16,4-6-13 0,10-4 7 0,4-7-12 16,9-5 1-16,6-7-8 0,8-3-15 15,7-5 15-15,7-6-13 0,6-8 17 0,5-4 17 0,6-10-14 16,1-6 10-16,4-8-11 0,-1-8-10 0,-2-2 9 15,-3-4-9-15,-6-3 7 0,-6 2-7 16,-10 1 9-16,-8 4-8 0,-10 6 7 0,-10 3-8 16,-8 4 0-16,-11 1-7 0,-5 4 0 0,-8 2-11 15,-4 4 2-15,-5 1-14 0,-2 7-7 0,-4-6-11 16,8 12-36-16,-10-13-28 0,22 20-96 0,-14-19-174 16,19 9-136-16,22 6 84 0,0 0 436 15</inkml:trace>
  <inkml:trace contextRef="#ctx0" brushRef="#br1" timeOffset="63929.8461">2684 7785 1012 0,'0'0'97'16,"7"-27"0"-16,-7 27-24 0,9-25-4 0,-9 25-14 15,6-22-9-15,-6 22-13 0,4-18-4 0,-4 18 11 16,0 0-16-16,0 0 16 0,2-18-17 0,-2 18-16 15,0 0 16-15,0 0-22 0,0 0 7 0,0 0-4 16,0 0-6-16,0 25 8 0,1-3 3 0,1 10 9 16,0 8-11-16,-2 8 5 0,-2 6-15 15,-1 4 8-15,-2 1-10 0,-1 1 13 0,-2-5-13 16,0-2 11-16,-1-1 4 0,1-6-25 0,2-6 26 16,2-5-28-16,5-9 0 0,2-8-8 15,5-1-25-15,-8-17-26 0,26 13-2 0,-26-13-9 16,35-6-14-16,-19-15-23 0,16 7-100 0,-8-9-207 15,-2-23 4-15,14 13 342 0</inkml:trace>
  <inkml:trace contextRef="#ctx0" brushRef="#br1" timeOffset="64117.4351">2860 7652 1211 0,'-23'19'358'0,"23"-19"-321"0,0 0-4 0,0 0-23 16,0 0-10-16,0 0-1 0,0 0 4 15,0 0 7-15,17-10 2 0,-17 10 1 16,36-6-6-16,-14 4-2 0,4 1-4 0,1-2 0 16,-1 1-14-16,4 2-20 0,-6-4-21 0,9 10-25 15,-15-12-62-15,17 20-39 0,-35-14-203 0,39 3-107 16,-7 14 164-16</inkml:trace>
  <inkml:trace contextRef="#ctx0" brushRef="#br1" timeOffset="64351.7217">2808 8109 1292 0,'-23'36'345'0,"1"-26"-316"16,22-10-21-16,0 0-16 0,0 0 2 0,0 0-1 16,0 0 2-16,0 0 5 0,33 13 0 15,-10-19 1-15,6-1-2 0,5-5 5 0,7-3-5 16,4-1 5-16,4 1-9 0,0 1-23 0,-8-4-26 15,8 10-29-15,-17-10-27 0,12 16-14 0,-17-12-34 16,9 18-79-16,-8 2-212 0,-28-6 43 0,32 17 406 16</inkml:trace>
  <inkml:trace contextRef="#ctx0" brushRef="#br1" timeOffset="64507.9752">2817 8492 1537 0,'0'0'133'16,"0"0"-126"-16,0 0-13 0,26-18 8 0,-8 6 4 16,4-5 3-16,4 1-4 0,-1 1 0 15,3-2-18-15,4 3-22 0,-5-4-30 0,9 12-51 16,-13-18-61-16,20 19-201 0,-9-6-133 0,-7-9 109 16,14 21 402-16</inkml:trace>
  <inkml:trace contextRef="#ctx0" brushRef="#br1" timeOffset="65086.1154">3451 8134 1301 0,'0'0'46'0,"0"0"-35"0,4 20-12 16,-4-20 0-16,3 21-2 0,0-3 5 0,-1 7 1 16,1 4 15-16,-3 7 11 0,1 5-28 0,-2 1 20 15,1 6-32-15,0-5 7 0,-3 1 9 0,1-2-10 16,-1-2 8-16,1-3-8 0,0-3 3 0,3-5-15 15,-1-7-8-15,6 0-33 0,-6-22-34 16,11 25-49-16,-11-25-61 0,0 0-233 0,27-5 19 16,-20-15 395-16</inkml:trace>
  <inkml:trace contextRef="#ctx0" brushRef="#br1" timeOffset="65367.365">3805 8213 1357 0,'-21'-3'92'0,"21"3"-36"0,-28 9 2 16,28-9 2-16,-29 17-2 0,29-17-14 16,-36 24-17-16,15-5-22 0,-3-1 29 0,2 4-29 15,0-2 31-15,2-2-10 0,0-1-5 16,4 0 4-16,16-17-5 0,-26 29 1 0,26-29-7 16,-12 20-2-16,12-20-8 0,-1 17-1 0,1-17-3 15,7 17 2-15,-7-17-3 0,16 18 3 0,-16-18 0 16,26 16 0-16,-26-16-2 0,33 13 0 15,-15-8-1-15,0 1 0 0,1-2-5 0,0-1-6 16,0 1-13-16,-1-5-9 0,2 3-13 0,-3-7-21 16,7 9-29-16,-24-4-49 0,48-4-113 0,-48 4-299 15,35-17 26-15,-7 15 334 0</inkml:trace>
  <inkml:trace contextRef="#ctx0" brushRef="#br1" timeOffset="65779.1097">4406 7981 1171 0,'0'0'366'0,"0"0"-280"0,0 0-31 0,0 0-3 15,6-19 1-15,-6 19 1 0,21-13-10 0,-21 13-15 16,34-24-9-16,-14 9-8 0,3 0-3 0,2-1-8 16,0 3 1-16,2-2-4 0,0 2 2 0,-3 1-1 15,2 1-4-15,-5 1-7 0,3 5-6 16,-5-1-9-16,2 6-5 0,-21 0-8 0,34 5-14 16,-34-5-18-16,27 17-17 0,-27-17-20 0,18 30-31 15,-18-30-45-15,6 38-111 0,-3-12-168 16,-16-9 57-16,13 18 407 0</inkml:trace>
  <inkml:trace contextRef="#ctx0" brushRef="#br1" timeOffset="65968.5066">4467 8216 1732 0,'-28'10'85'0,"28"-10"-64"16,0 0-14-16,0 0 1 0,0 0 12 15,0 0 8-15,25-7 4 0,-25 7-8 0,34-7-4 16,-11 2-9-16,3 0-4 0,2-2-3 0,0-2-3 15,0 1-9-15,2 2-11 0,-2-3-17 16,4 6-25-16,-6-8-39 0,16 14-64 0,-20-22-118 16,19 15-291-16,-2 1 20 0,-5-9 350 0</inkml:trace>
  <inkml:trace contextRef="#ctx0" brushRef="#br1" timeOffset="67440.7291">6055 7486 1322 0,'0'0'85'0,"0"0"-59"16,0 0-14-16,0 0 1 0,0 0 12 0,0 0 9 15,0 0 9-15,0 0-6 0,0 0-6 16,0 0-13-16,0 0-8 0,0 0-7 0,0 0-3 16,0 0-2-16,0 0 0 0,0 0-2 0,0 0-5 15,0 0-16-15,0 0-11 0,11 30-26 0,-11-30-23 16,8 24-35-16,-8-24-44 0,19 20-57 15,-19-20-219-15,25 8 42 0,8 1 308 0</inkml:trace>
  <inkml:trace contextRef="#ctx0" brushRef="#br1" timeOffset="67612.6155">6581 7294 1390 0,'-24'24'15'16,"-1"10"-2"-16,-3 6-3 0,0 9 16 0,-6 6-9 15,-2 6 12-15,-5 6 0 0,-2 3-22 0,-4-1 19 16,2 2-23-16,1-3-5 0,3-4 12 0,7-6-17 16,5-9 10-16,9-8-26 0,6-11-12 0,12 0-48 15,2-30-79-15,16 28-135 0,5-18-208 0,-1-19 62 16,18 13 423-16</inkml:trace>
  <inkml:trace contextRef="#ctx0" brushRef="#br1" timeOffset="67971.9441">6539 7923 1574 0,'-24'3'175'0,"24"-3"-150"0,-25 5-16 0,25-5-5 15,0 0-1-15,0 0-1 0,0 0 3 0,12-21 0 16,-12 21 2-16,26-16-2 0,-9 6-1 0,1 3-3 15,2-1 0-15,-1 2-1 0,-1 3 1 0,-1 1-2 16,-17 2 1-16,28 4 0 0,-28-4-1 16,0 0 2-16,21 22-1 0,-21-22 2 0,6 24 1 15,-6-24 0-15,0 29-2 0,0-29 2 16,-5 33-3-16,0-16 3 0,5-17-4 0,-15 32 5 16,15-32-2-16,-21 31 7 0,21-31 1 0,-23 30 5 15,23-30-1-15,-23 28 2 0,23-28-5 0,-15 25 1 16,15-25-8-16,-6 17-2 0,6-17-4 0,0 0-1 15,0 0-1-15,21 12 0 0,-21-12-1 16,35-2-4-16,-8-7-13 0,2-7-25 0,12 4-55 16,-9-23-102-16,26 11-306 0,-13-3-70 0,-1-3 140 15</inkml:trace>
  <inkml:trace contextRef="#ctx0" brushRef="#br1" timeOffset="68440.7046">7980 7028 1123 0,'-27'15'-1'0,"0"6"-10"16,-4 8 8-16,-1 6 4 0,-4 6 33 0,0 14 36 16,-7-2 13-16,5 19 22 0,-12-3-22 15,9 16 8-15,-9 1-14 0,10 9-19 16,-4-3 8-16,12 9-25 0,1-9-14 0,13-3 6 16,5-4-31-16,11-8-7 0,9-2 14 0,7-2-18 15,10-7 14-15,6-2-9 0,6-1-28 0,1-11-15 16,12 5-46-16,-8-21-31 0,20 11-76 0,-16-28-94 15,10 1-210-15,12-1 20 0,-8-22 388 0</inkml:trace>
  <inkml:trace contextRef="#ctx0" brushRef="#br1" timeOffset="69003.1936">8331 7307 1506 0,'0'0'55'0,"0"0"-37"16,0 0-10-16,2-17 1 0,-2 17 5 0,0 0 4 15,0 0 1-15,0 0-3 0,0 0-3 0,0 0-1 16,3 21-4-16,-2-2 6 0,-1 6-6 0,0 6 5 15,-1 1-11-15,-1 6 5 0,-2 2-13 0,2 1 9 16,1 0-9-16,-1-2 6 0,4-3 2 0,-4-7-43 16,10 1-5-16,-8-10-35 0,12 2 7 15,-12-22-13-15,22 26-30 0,-22-26-59 0,20-5-316 16,1 7 49-16,-11-18 268 0</inkml:trace>
  <inkml:trace contextRef="#ctx0" brushRef="#br1" timeOffset="69206.335">8181 7293 1680 0,'-23'-2'64'16,"23"2"-14"-16,-24 3-21 0,24-3-10 0,0 0-9 16,0 0-7-16,0 0-2 0,17-11 1 0,2 2 1 15,5 0-1-15,6-1 0 0,7 0-3 0,2 2-3 16,0-3-16-16,3 6-21 0,-6-5-25 0,4 12-17 15,-10-6-8-15,7 14-7 0,-14-8-36 16,13 19-1-16,-18-10-18 0,12 9-184 16,-5 12-62-16,-25-32 97 0</inkml:trace>
  <inkml:trace contextRef="#ctx0" brushRef="#br1" timeOffset="69409.4615">8069 7875 1815 0,'0'0'26'0,"0"0"-22"16,0 0-7-16,0 0 8 0,26-1 10 0,0-7 4 15,4-4 6-15,7-2-8 0,5-3-4 16,6-2-9-16,3 0-2 0,0-2-9 0,0 4-4 16,-5-1-21-16,2 6-17 0,-8-6-32 15,6 14-28-15,-17-13-49 0,21 25-129 0,-21-8-231 16,-1-3 1-16,8 16 345 0</inkml:trace>
  <inkml:trace contextRef="#ctx0" brushRef="#br1" timeOffset="70106.0504">8925 7648 1203 0,'-12'-18'114'0,"12"18"-29"0,0 0-27 16,0 0-16-16,0 0-15 0,0 0-12 0,2 17 13 15,-2-17-38-15,-8 26 39 0,4-6-34 0,-5 2 12 16,2 2 7-16,-3 1-7 0,2 1 3 0,-2-2-7 15,4-4 1-15,1-2-7 0,5-18 3 0,-1 27-16 16,1-27-32-16,13 18-25 0,-13-18-16 16,28 5-51-16,-28-5-58 0,24-27-273 0,5 20 22 15,-16-22 306-15</inkml:trace>
  <inkml:trace contextRef="#ctx0" brushRef="#br1" timeOffset="70272.7577">8983 7392 1671 0,'-22'-2'38'16,"22"2"-19"-16,-30 0-10 0,30 0-3 15,0 0-7-15,0 0-21 0,0 0-30 0,0 0-28 16,0 0-45-16,0 0-51 0,0 0-110 0,22 22-209 16,-22-22 50-16,22 26 385 0</inkml:trace>
  <inkml:trace contextRef="#ctx0" brushRef="#br1" timeOffset="70635.4662">8127 8267 1196 0,'0'0'225'0,"0"0"-194"16,0 0-17-16,0 0 3 0,1-22 12 0,-1 22 12 16,31-20 10-16,-3 10-7 0,0-7 1 15,11 5-12-15,-1-5-1 0,6 4-10 16,1-3-1-16,1 3-9 0,3 0-3 0,1 1-8 15,1 3 2-15,-1 2-4 0,-3 1 3 0,1 0-2 16,-3 1-3-16,0 1-2 0,2 3-24 0,-3-1-4 16,2 3-6-16,-7-5-16 0,2 7 3 0,-8-9-24 15,11 12-49-15,-16-16-56 0,16 14-156 0,-10-1-151 16,-13-11 85-16,13 19 403 0</inkml:trace>
  <inkml:trace contextRef="#ctx0" brushRef="#br1" timeOffset="71122.6032">8601 8351 1654 0,'0'0'42'0,"0"0"-37"0,-18-6-10 0,18 6 2 15,0 0 0-15,15-17 4 0,-15 17-2 0,28-24-15 16,-8 10 34-16,2 2-35 0,1 2 36 0,3 2-18 16,-2 0-2-16,2-1 3 0,-2 2-2 0,-1 0 1 15,-1 2 0-15,-1 1 0 0,-2 0 1 16,-2 2 1-16,-17 2 1 0,29 0 0 0,-29 0-1 16,21 4 0-16,-21-4-1 0,0 0-1 0,0 0 2 15,13 25-2-15,-13-25 4 0,-7 23 11 0,0-6-32 16,-6 1 33-16,-1 0-33 0,-2 3 16 15,-1-3 5-15,17-18-4 0,-31 31 8 0,31-31 0 16,-28 26 5-16,28-26-2 0,-19 16-2 16,19-16-7-16,0 0-2 0,0 0-2 0,0 0-2 15,0 0 2-15,0 0 0 0,28 8 1 0,-9-14 0 16,3-1 1-16,2-2-2 0,3 1 2 0,2 2-3 16,-4 2 2-16,-2 4-1 0,-4 2 1 0,-19-2 1 15,22 16-1-15,-22-16 4 0,6 29 1 0,-9-7 10 16,-5 2-7-16,-3 6 7 0,-7 1-6 0,-3 4 6 15,-6-1-5-15,-2-2 5 0,0 0-11 16,1-7 4-16,0-1-9 0,2-3 5 0,4-4-6 16,4-4 2-16,18-13-14 0,-17 9-18 0,17-9-32 15,0 0-39-15,27-19-76 0,-22-13-149 0,22 2-216 16,5-1 21-16,-5-18 414 0</inkml:trace>
  <inkml:trace contextRef="#ctx0" brushRef="#br1" timeOffset="71606.4605">9271 6932 1556 0,'0'0'38'0,"0"0"-22"0,0 0-11 16,0 0-7-16,0 0 3 0,31 11 4 16,-2 1 6-16,4 5 0 0,7 5 5 0,5 3 13 15,6 5-35-15,0 4 25 0,3 5-30 16,-3 3 7-16,-4 5 10 0,-2 4-11 0,-1 2 17 16,-9 3-3-16,-2 3 18 0,-10 2-10 0,-6 4 11 15,-8 3-2-15,-8 6-18 0,-10 2 20 0,-6 8-13 16,-12 1 0-16,-5 3 18 0,-8 0-23 0,-5-3-6 15,-4-4 9-15,-2-3-19 0,-1-9 14 0,2-8-2 16,6-5-18-16,3-9 2 0,9-7-22 16,5-10-11-16,12-4-34 0,-3-18-25 0,18-8-63 15,0 0-73-15,0 0-266 0,26-22-7 0,-15-7 268 16</inkml:trace>
  <inkml:trace contextRef="#ctx0" brushRef="#br1" timeOffset="75221.6893">10375 7946 1809 0,'0'0'103'0,"-27"8"-76"0,27-8-11 16,-21 7-9-16,21-7-1 0,0 0 0 0,0 0-4 15,0 0-7-15,0 0-11 0,0 0-18 0,0 0-29 16,0 0-45-16,0-32-60 0,26 29-147 16,-8-15-249-16,3-6 36 0,9 11 354 0</inkml:trace>
  <inkml:trace contextRef="#ctx0" brushRef="#br1" timeOffset="75823.1175">10867 7445 1510 0,'-11'20'355'16,"11"-20"-338"-16,-17-2-14 0,17 2-7 0,0 0 0 15,0 0 2-15,0 0 2 0,33-22 1 0,-11 11-1 16,6-2 2-16,5-3-4 0,4-1 6 0,5 0-6 15,1 3 4-15,0 2-3 0,-2 2 2 16,-2 3-2-16,-5 3 3 0,-5 3-3 16,-7 5 1-16,-22-4 0 0,25 12-2 0,-25-12 2 15,3 20 0-15,-3-20 2 0,-9 33-4 0,-1-12 5 16,-5 0-5-16,-1 1 5 0,-3 1-5 0,0 1 5 16,-1 0-5-16,-1 1 5 0,2-1-6 0,1-2 4 15,4-3-4-15,3-2 2 0,11-17-2 0,-6 23 2 16,6-23-3-16,0 0-12 0,22 19 14 15,-4-15-12-15,6-2 14 0,1-3 1 0,3 0 0 16,1-3-1-16,2 2 3 0,-2 1 2 0,-4 1 3 16,-3 2 1-16,-5 0-4 0,-17-2 2 0,22 11 17 15,-22-11-14-15,3 21 17 0,-3-21-17 0,-16 36-7 16,-1-13 2-16,-4 4-7 0,-7 1 5 0,-3 1-5 16,-4-2 5-16,0 0-5 0,1 0 4 0,3-3-6 15,3-5 0-15,7-2-10 0,21-17-7 16,-20 18-33-16,20-18-26 0,0 0-34 0,0 0-58 15,37-11-104-15,-12-3-254 0,5-10 34 0,12 9 304 16</inkml:trace>
  <inkml:trace contextRef="#ctx0" brushRef="#br1" timeOffset="77925.1012">11977 7354 891 0,'13'-24'85'0,"-13"24"-6"16,4-18 7-16,-4 18 2 0,0 0-4 0,15-17-11 15,-15 17-10-15,0 0-4 0,0 0-1 16,0 0-6-16,0 0-14 0,0 0-12 0,0 0-15 15,0 0-6-15,-26 8-3 0,26-8 5 0,-28 28 1 16,13-8 9-16,-8 3-1 0,2 3 9 0,-5 2-6 16,1 2 6-16,-2 2-9 0,2 0 4 15,-1 1-7-15,4-2 6 0,4-2-8 0,4-2-10 16,5-3 22-16,4 0-30 0,2-2 24 0,6 0-15 16,4 0-4-16,4-1 3 0,5-1-4 0,5-3 5 15,3-4-4-15,5-4 3 0,4-6-1 0,3-3-1 16,3-6 0-16,1-5-9 0,5-2 3 0,-1-4-4 15,1-2 5-15,-3-2 4 0,-7-2 2 16,-4 1-5-16,-5 1-14 0,-3-1 29 16,-5 1-27-16,-3 3 31 0,-5 1-11 0,-10 17-5 15,7-28 4-15,-7 28-2 0,-4-19 2 0,4 19 0 16,0 0 1-16,-19-12-2 0,19 12 1 0,-20 1-2 16,20-1 0-16,-20 9 0 0,20-9-1 0,-22 20 3 15,22-20-2-15,-18 34 6 0,12-12-5 0,2 2-10 16,3 0 26-16,3 0-28 0,3-2 26 0,2-3-12 15,-7-19-4-15,31 28 4 0,-12-22 1 16,5-2 4-16,1-6 3 0,4-5 2 0,0-2 0 16,3-3 4-16,-1-5 4 0,0-3-4 0,-6-4-12 15,-2-1 14-15,-4-4-28 0,-4 0 20 0,-2-1-6 16,-4-1-8-16,-4 2 6 0,-2 0-8 16,-3 1-4-16,-3 1-13 0,1 2-9 0,-3 0-14 15,4 6-11-15,-5-5-20 0,6 24-19 16,-3-36-45-16,3 36-70 0,6-16-155 0,-6 16-146 15,20-2 55-15,-20 2 431 0</inkml:trace>
  <inkml:trace contextRef="#ctx0" brushRef="#br1" timeOffset="80237.3618">12823 7693 1544 0,'0'0'64'15,"0"0"-36"-15,0 0-17 0,0 0-18 0,0 0 20 16,0 0-9-16,0 0 16 0,0 0 0 0,-10 25-9 15,4-4-2-15,-3 4-10 0,0 5 4 16,-4 4-7-16,2-1 8 0,-1 1-10 0,0-5 0 16,5 1-19-16,-3-8-13 0,14 6-51 15,-4-28-44-15,13 29-52 0,-13-29-63 0,28-6-179 16,0 7 19-16,-10-23 255 0</inkml:trace>
  <inkml:trace contextRef="#ctx0" brushRef="#br1" timeOffset="80393.6998">13041 7543 1611 0,'-25'1'49'16,"-5"-3"-15"-16,9 5-5 0,-2-2-2 0,23-1-5 15,-29 4-11-15,29-4-9 0,0 0-11 0,-19-1-12 16,19 1-22-16,0 0-47 0,27-13-97 16,-20-12-180-16,19 7-151 0,3 4 25 0,-5-14 437 15</inkml:trace>
  <inkml:trace contextRef="#ctx0" brushRef="#br1" timeOffset="80706.5288">12966 6774 1357 0,'-17'9'317'0,"17"-9"-283"0,0 0-22 16,0 0 2-16,0 0 6 0,30 23 9 0,-3-3 10 16,1 1-12-16,6 7 1 0,0 4-15 0,3 3 1 15,-3 2-12-15,-1 2-9 0,-2 1 25 0,-3 2-22 16,-1 3 23-16,0 1-6 0,-4 0-11 0,-1 3 8 16,-3 0-10-16,-2 0 6 15,-5 1-10-15,-3 1 8 0,-5 0-11 0,-6 1 5 0,-4 1 1 16,-5 0-25-16,-5 1 8 0,-7-3-25 0,-3 4-13 15,-10-8-8-15,4 7-30 0,-15-14-10 16,14 10-37-16,-16-24-57 0,18 3-197 0,-3-1-75 16,-7-17 127-16</inkml:trace>
  <inkml:trace contextRef="#ctx0" brushRef="#br1" timeOffset="81190.9018">11082 6951 958 0,'-30'-3'274'0,"-2"21"-228"0,-3 1-3 0,6 13 11 16,-5 0 14-16,6 17-32 0,-5 0 22 0,1 15-32 15,-5 2-9-15,1 8 12 0,-4 3-18 0,3 4 21 16,-4 1 6-16,6 4-15 0,0-2 13 0,9 0-17 16,7-5-12-16,10-4 13 0,12-7-19 0,9-8 8 15,12-6-16-15,12-4-10 0,11 0 14 16,9-7-33-16,16-1 5 0,2-14-39 0,21 6-71 15,-13-28-144-15,24 5-261 0,7-3 43 0,-3-17 338 16</inkml:trace>
  <inkml:trace contextRef="#ctx0" brushRef="#br1" timeOffset="81784.6544">13426 6575 1643 0,'0'0'52'0,"0"0"-29"0,23-14-1 0,-23 14 2 16,34-18 6-16,-10 9-8 0,1 0-8 0,-2 0-8 16,-1 3-4-16,-2 0-2 0,-2 4-1 0,-18 2 0 15,30-3 1-15,-30 3-1 0,0 0-1 0,19 4 0 16,-19-4 0-16,0 0 2 0,0 0 0 15,-6 25 3-15,6-25-2 0,-19 30 3 0,2-11-4 16,-3 2 12-16,-3 0 0 0,1 3 9 0,-2-1 1 16,2 4 1-16,2-3-9 0,3-1 1 15,5-3-11-15,3-3 1 0,9-17-7 0,-3 23 2 16,3-23-3-16,0 0-3 0,34 21-6 0,-12-21-12 16,11 1-32-16,-2-14-42 0,23 12-112 0,-18-14-371 15,23-2 22-15,2-1 146 0</inkml:trace>
  <inkml:trace contextRef="#ctx0" brushRef="#br1" timeOffset="81909.6995">14512 6800 1790 0,'-28'9'91'0,"28"-9"-68"0,-27 7-2 16,27-7-5-16,-26 0-6 0,26 0-6 0,-25-7-8 16,25 7-14-16,-29-9-31 15,8-4-56-15,21 13-143 0,-23-6-350 0,23 6 30 16,-27-12 204-16</inkml:trace>
  <inkml:trace contextRef="#ctx0" brushRef="#br1" timeOffset="82722.1603">3081 9605 1113 0,'0'0'279'0,"0"0"-217"0,0 0-13 0,6-23-2 15,-6 23 6-15,0 0-18 0,19-18 7 16,-19 18-31-16,0 0 9 0,0 0-7 0,0 0-2 16,0 0 16-16,17 7-17 0,-17-7 16 0,13 30-15 15,-7-3-9-15,-1 8 4 0,-1 5-10 0,-4 5 8 16,-4 2-9-16,-4 2 10 0,-3 3-11 0,-3 0 10 15,0 0-16-15,-3-2 7 0,1-1-20 16,-2-5-29-16,7 1 21 0,-3-13-47 0,14 6-18 16,0-38-72-16,5 39-174 0,-5-39-174 15,21 7 43-15,8 0 475 0</inkml:trace>
  <inkml:trace contextRef="#ctx0" brushRef="#br1" timeOffset="82940.9173">3184 9512 1773 0,'-22'6'31'15,"22"-6"-20"-15,-17 8-12 0,17-8-3 16,0 0 2-16,18 0 0 0,-2-1 1 0,7-3 1 0,6-2 0 16,5-3-2-16,7-3 3 0,2-5-15 15,6 3-20-15,-6-6-32 0,12 11-37 0,-15-12-40 16,16 19-47-16,-22-16-61 0,14 15-134 15,-7 10-75-15,-19-11 303 0</inkml:trace>
  <inkml:trace contextRef="#ctx0" brushRef="#br1" timeOffset="83144.1204">3111 9960 1740 0,'-22'9'34'0,"22"-9"-28"15,0 0-6-15,0 0-2 0,22-15 8 16,-5 9 0-16,3-2 1 0,3-1-4 0,3 1-3 16,1-2-3-16,3 3-2 0,-3-3-13 0,3 7-20 15,-8-6-21-15,5 12-19 0,-27-3-13 0,38 4-16 16,-38-4-22-16,29 14-49 0,-29-14-60 0,0 0-138 16,25 30-40-16,-25-30 353 0</inkml:trace>
  <inkml:trace contextRef="#ctx0" brushRef="#br1" timeOffset="83300.2767">3094 10293 1538 0,'0'0'84'0,"-19"13"-49"15,19-13-19-15,0 0-10 0,0 0-3 16,0 0 4-16,27-7 5 0,-7-3 5 0,7-2-2 16,5-3-5-16,8-6-9 0,2 2-10 0,-1-7-33 15,9 10-88-15,-17-19-61 0,23 25-129 0,-20-10-186 16,2-6 45-16,9 18 377 0</inkml:trace>
  <inkml:trace contextRef="#ctx0" brushRef="#br1" timeOffset="83503.4521">3766 9943 1307 0,'0'0'81'16,"-8"17"-26"-16,8-17-6 0,0 25-12 0,2-9-6 15,-3 5-20-15,1 2-1 0,-3 4-9 0,1 2 4 16,-2 3 12-16,1 2-29 0,-1 2 28 16,-2-2-38-16,3-2-8 0,-4-9-58 0,14 8-37 15,-7-31-28-15,13 44-122 0,0-23-176 0,-13-21 14 16,26 19 411-16</inkml:trace>
  <inkml:trace contextRef="#ctx0" brushRef="#br1" timeOffset="83769.0474">4004 9970 1656 0,'-32'9'79'16,"7"6"-16"-16,-3-1-15 0,4 1-4 0,0-1-13 16,2 1-6-16,0-3-5 0,5 2 0 0,17-14 1 15,-24 20-2-15,24-20-4 0,0 0-9 16,0 0-6-16,0 0 0 0,6 21 0 0,-6-21 0 15,20 8 0-15,-20-8 0 0,28 6 0 0,-28-6 0 16,32 5 0-16,-32-5 0 0,33 6 0 0,-33-6-8 16,31 10-11-16,-31-10-5 0,30 13-13 15,-30-13-18-15,30 23 15 0,-30-23-46 0,32 29 3 16,-32-29-49-16,36 32-60 0,-36-32-83 16,27 13-263-16,-3 4 66 0,-24-17 387 0</inkml:trace>
  <inkml:trace contextRef="#ctx0" brushRef="#br1" timeOffset="84021.083">4585 9859 1682 0,'0'0'34'16,"0"0"-20"-16,0 0 9 0,26-4 6 0,-5-1-3 16,1-1-11-16,0 4-12 0,4-4-1 15,1 1-3-15,1 0 0 0,1 0-8 0,2 3-15 16,-3-3-22-16,5 6-20 0,-10-7-19 0,8 15-40 16,-31-9-96-16,38-14-314 0,-19 18 23 0,-19-4 310 15</inkml:trace>
  <inkml:trace contextRef="#ctx0" brushRef="#br1" timeOffset="84195.1304">4623 10128 1674 0,'0'0'85'0,"-9"17"-54"0,9-17-19 16,20 6-4-16,-1-7-4 0,3-2-3 0,4-7 0 15,6-3-4-15,8-4-2 0,1-9-33 0,13 7-58 0,-12-17-77 16,25 22-115-16,-12-12-283 0,5-6 67 15,10 13 367-15</inkml:trace>
  <inkml:trace contextRef="#ctx0" brushRef="#br1" timeOffset="84851.4095">6449 9310 1434 0,'0'0'99'0,"0"0"-26"16,0 0-11-16,0 0-4 0,0 0-7 0,0 0-18 0,0 0-17 15,0 0-10-15,-17 13-6 0,17-13-3 0,-15 23 3 16,7-2-4-16,-2 6 7 0,0 7-10 15,-1 3 3-15,0 0-18 0,-1-1-20 0,5 2 12 16,-4-10-45-16,13 4-1 0,-2-32-57 0,15 38-92 16,-15-38-121-16,21 1-154 0,11 5 133 0,-12-25 367 15</inkml:trace>
  <inkml:trace contextRef="#ctx0" brushRef="#br1" timeOffset="85059.8414">6940 9231 1379 0,'-24'10'86'0,"14"12"-8"0,-12-4-13 0,5 11-1 15,-6-1-20-15,2 7-8 0,-5 2-19 0,-1 7 5 16,-3 2 3-16,-2 2-29 0,-1 2 19 0,1 2-26 16,1-2 6-16,2 0 9 0,3-2-10 15,3-5 8-15,6-3-23 0,1-10-10 0,10 1-42 16,6-31-59-16,2 46-67 0,-2-46-109 0,0 0-207 15,28 27 45-15,-28-27 409 0</inkml:trace>
  <inkml:trace contextRef="#ctx0" brushRef="#br1" timeOffset="85403.5915">6901 9739 1510 0,'0'0'238'0,"0"0"-219"16,0 0-17-16,0 0 9 0,16-25 3 0,-16 25 10 16,32-32-2-16,-15 16-1 0,5 2-7 15,1-1-2-15,1 5-7 0,2 0-2 0,-6 4-2 16,-2 5 0-16,-18 1-1 0,26 6 0 0,-26-6 2 16,15 18-2-16,-15-18 3 0,6 30-3 0,-6-9 3 15,-4 3-3-15,-3 0 4 0,-4 3-4 16,-3-1 5-16,-1 2-3 0,-4 0 9 0,0-3-1 15,-1 1 7-15,0-5-2 0,3 1 5 0,0-4-4 16,3-1 3-16,14-17-5 0,-15 22-5 16,15-22-9-16,0 0 0 0,0 0 0 0,3 19 0 15,-3-19 0-15,17 6 0 0,-17-6 0 0,31 0 0 16,-11-4 0-16,5-2 0 0,5-3 0 0,-1-2-9 16,5 4-31-16,-3-3-22 0,8 9-43 0,-11-15-78 15,26 16-275-15,-12-7-145 0,1-3 52 0,7 12 516 16</inkml:trace>
  <inkml:trace contextRef="#ctx0" brushRef="#br1" timeOffset="86497.3461">8037 9305 1021 0,'0'0'166'0,"0"0"-45"0,0 0-30 16,0 0-23-16,0 0-3 0,0 0-7 0,0 0-1 15,0 0-5-15,15 28-7 0,-17-11-19 0,2 6-6 16,-1 3-12-16,1 3 0 0,0 4-9 0,1 1 7 15,1 1 10-15,-4 2-25 0,1 1 24 0,0 1-25 16,-3-1 6-16,1 2 7 0,-1-2-9 16,0-2 1-16,1-1-21 0,-4-7-20 15,9 3-25-15,-7-11-7 0,12 9-46 0,-7-29-45 16,10 30-107-16,-10-30-228 0,0 0 59 0,31 17 374 16</inkml:trace>
  <inkml:trace contextRef="#ctx0" brushRef="#br1" timeOffset="86731.7267">7874 9374 1585 0,'-31'1'75'0,"14"5"-7"0,-1-6-16 16,18 0-13-16,0 0-10 0,0 0-17 15,0 0-8-15,0 0-2 0,0 0 4 0,30-13 4 16,-6 7 6-16,8-4-3 0,7-1-3 15,7-2-8-15,2-2 0 0,7 0-6 0,0 0 0 16,1-1-9-16,2 4-14 0,-4 0-9 0,-2 7-8 16,-9-1-18-16,0 11-15 0,-14-8-40 15,9 18-15-15,-21-12-29 0,12 20-98 0,-14 1-202 0,-13-7 29 16,8 18 337-16</inkml:trace>
  <inkml:trace contextRef="#ctx0" brushRef="#br1" timeOffset="86950.4712">7884 9901 1612 0,'0'0'200'0,"-20"10"-173"0,20-10-17 0,17-7 9 16,0 3 8-16,5-7 8 0,10-1-8 16,1-1-6-16,7-2-10 0,3-1-4 0,0 2-5 15,-1-2-1-15,-2 0-11 0,-1 4-8 0,-4-1-9 16,-1 5-12-16,-7-2-16 0,1 6-16 0,-10-7-29 15,11 14-35-15,-29-3-57 0,46-6-109 0,-20 6-203 16,-7-4 33-16,14 19 396 0</inkml:trace>
  <inkml:trace contextRef="#ctx0" brushRef="#br1" timeOffset="87169.3088">8777 9646 1698 0,'-19'2'51'0,"19"-2"-28"0,0 0-6 0,-17 11 2 16,17-11 1-16,-17 21-4 0,17-21-8 15,-23 34 2-15,12-13-8 0,1 1 3 0,1 1-7 16,1 1 5-16,0-1-5 0,1-2 2 16,3-1-5-16,3 0 3 0,2-3-14 0,-1-17-13 15,13 25-27-15,-13-25-26 0,26 12-42 0,-26-12-53 16,38-18-293-16,-14 11-50 0,-2-13 134 0</inkml:trace>
  <inkml:trace contextRef="#ctx0" brushRef="#br1" timeOffset="87325.5007">8909 9369 1620 0,'-47'-13'102'0,"22"8"-31"0,-3-4-15 15,10 6-19-15,18 3-15 0,-27-6-14 16,27 6-7-16,0 0-5 0,0 0-14 15,0 0-27-15,0 0-49 0,0 0-72 0,0 0-216 16,20-3-197-16,-20 3 53 0,41 11 424 0</inkml:trace>
  <inkml:trace contextRef="#ctx0" brushRef="#br1" timeOffset="89027.0098">9330 9920 1888 0,'-39'19'60'0,"39"-19"-40"0,0 0-16 15,0 0-14-15,0 0-13 0,0 0-11 0,0 0-15 16,0 0-24-16,0 0-39 0,-1-25-79 0,24 21-253 16,-23 4-110-16,23-26 73 0</inkml:trace>
  <inkml:trace contextRef="#ctx0" brushRef="#br1" timeOffset="93934.2397">9462 9436 1337 0,'-7'-20'98'15,"7"20"-31"-15,0 0-8 0,6-17-8 0,-6 17-7 16,0 0-11-16,0 0-6 0,0 0-5 0,0 0-8 15,0 0-8-15,0 0-6 0,0 0-3 0,-17 10 1 16,17-10 2-16,-17 27 0 0,7-8 9 0,-1-1 4 16,2 3 7-16,-1-1 2 0,1 1-14 0,3-2 24 15,2 2-33-15,0-3 25 0,3 1-14 16,-1-2-6-16,2-17 3 0,5 27-7 16,-5-27 1-16,15 21-2 0,-15-21 1 0,24 19 0 15,-24-19 0-15,31 9-1 0,-14-8 0 0,1-3 1 16,3-3 0-16,-1-2 1 0,1-4-2 0,1-2 2 15,0-4-3-15,-2-1 4 0,0-4-5 0,-3 1-12 16,1 1 27-16,-1-1-27 0,0 2 29 16,-1-2-10-16,-4 4-5 0,-12 17 4 0,18-27-3 15,-18 27 2-15,0 0-2 0,13-19 1 0,-13 19 0 16,0 0-1-16,0 0-2 0,0 0 0 0,0 0 0 16,-5 25-2-16,1-6 5 0,-1 8-4 0,0 0-9 15,-2 4 26-15,-2 0-25 0,2 0 25 0,0 3-10 16,2-3-6-16,4-5 5 0,3-2-6 15,4-5 5-15,-6-19-3 0,20 25 3 16,-20-25-1-16,25 10 4 0,-25-10 0 0,36-4 9 16,-18-5 7-16,1 0-1 0,0-8 2 0,0-4-10 15,-2-3-6-15,1-2-6 0,-1-5 3 0,-3 2-4 16,-3 0 4-16,-3 3-5 0,-3 1-8 0,-1 4 19 16,-2-1-28-16,-2 0 14 0,-1 3-24 0,-3-2-15 15,4 21-17 1,-5-31-21-16,5 31-33 0,-5-24-63 15,5 24-101-15,0 0-267 0,18-14 60 16,-18 14 322-16</inkml:trace>
  <inkml:trace contextRef="#ctx0" brushRef="#br1" timeOffset="94144.8294">10232 9577 1571 0,'-29'12'154'0,"29"-12"-105"0,-23 16-20 0,23-16 0 16,-22 20-7-16,22-20-7 0,-24 32-15 16,8-10 3-16,1 2-6 0,1-1 4 0,3-3-3 15,1-2 3-15,10-18-7 0,-8 25-14 0,8-25-11 16,8 17-16-16,-8-17-28 0,23 4-17 16,3 1-46-16,-15-23-45 0,24 12-107 0,0-10-194 15,-8-16 37-15,17 11 392 0</inkml:trace>
  <inkml:trace contextRef="#ctx0" brushRef="#br1" timeOffset="94305.5443">10423 9156 1589 0,'-21'5'123'0,"-10"-7"-37"16,8 8-16-16,-3-3-25 0,7 2-17 0,19-5-15 16,-29 7-5-16,29-7-6 0,0 0-5 0,0 0-12 15,0 0-14-15,0 0-8 0,-5-17-34 0,5 17-65 16,17-24-145-16,-17 24-312 0,37-22 39 0,-16 2 310 15</inkml:trace>
  <inkml:trace contextRef="#ctx0" brushRef="#br1" timeOffset="94719.8407">10519 8854 1630 0,'0'0'239'0,"0"0"-213"0,0 0-11 16,10-18 10-16,-10 18-1 0,29-22 5 0,-11 13-6 15,1 1-3-15,0 2-4 0,1 2-16 0,0 2 0 16,-2 1 0-16,-1 2 0 0,-17-1 0 15,30 5 0-15,-30-5 0 0,22 9 0 0,-22-9 0 16,0 0 0-16,21 22 0 0,-21-22 0 0,7 18 0 16,-7-18 0-16,-2 23 0 0,2-23 0 15,-17 31 0-15,17-31 0 0,-29 33 0 0,11-12 0 0,-3-2 0 16,-2 4 0-16,-1-1 0 0,-1 0 0 16,4-2 0-16,4-2 0 0,17-18 0 0,-26 31 0 15,26-31 0-15,-6 19 0 0,6-19 0 16,0 0 0-16,22 17 0 0,-22-17 0 0,37 4 0 15,-10-7 0-15,4 0 0 0,3-3-6 0,2-1-16 16,-1 0-20-16,4 4-26 0,-7-8-49 0,11 18-84 16,-26-24-109-16,13 19-275 0,-3 3 63 0,-9-8 349 15</inkml:trace>
  <inkml:trace contextRef="#ctx0" brushRef="#br1" timeOffset="94985.4747">11051 9570 2001 0,'0'0'46'15,"-26"-15"-46"-15,26 15 0 0,0 0 0 16,-13-18 0-16,13 18 0 0,0 0 0 0,0 0 0 16,-3-22 0-16,3 22-60 0,0 0-62 15,0 0-119-15,0 0-364 0,23-11 20 0,-23 11 152 16</inkml:trace>
  <inkml:trace contextRef="#ctx0" brushRef="#br1" timeOffset="96001.1819">12759 8906 976 0,'28'-11'147'15,"-26"-7"-56"-15,-2 18 0 0,8-23-2 16,-8 23-12-16,2-22-8 0,-2 22-15 0,-4-22-6 16,4 22-12-16,-15-24-3 0,15 24-3 0,-24-23 2 15,24 23-6-15,-34-17 1 0,15 14-7 0,-3 1 0 16,3 6 0-16,-2 1-2 0,-1 6-3 0,1 2-1 16,-1 6 0-16,-1 2-1 0,1 3 4 0,-1 4-4 15,3 0-11-15,1 0 22 0,4-1-24 0,4-2 19 16,5-4-9-16,4-1-8 15,2-20-2-15,11 27 0 0,-11-27 0 0,30 20 0 16,-7-13 0-16,5-3 0 0,5-3 0 0,5-5 0 16,3-2 0-16,3-2 0 0,3-4 0 0,-1-3 0 15,-2 1 0-15,-4-4 0 0,-2 2 0 0,-5-1 0 16,-4 1 0-16,-5 3 0 0,-5 0 0 0,-19 13 0 16,18-15 0-16,-18 15 0 0,0 0 0 0,0 0 0 15,0 0 0-15,0 0 0 0,0 0 0 16,-18 10 0-16,18-10 0 0,-27 26 0 0,10-4 0 15,-3 5 0-15,0 4 0 0,-1 5 0 0,-2 3 0 16,1 2 0-16,0 0 0 0,1 3 0 16,3-2 0-16,4 1 0 0,-1-6-33 0,8 2-23 15,-2-10-13-15,13 6-46 0,-4-35-44 0,13 49-132 16,-4-32-285-16,-9-17 74 0,35 29 257 16</inkml:trace>
  <inkml:trace contextRef="#ctx0" brushRef="#br1" timeOffset="96329.2161">11914 9705 1854 0,'0'0'45'0,"0"0"-34"16,0 0-10-16,0 0 1 0,28 5 6 15,2-11 5-15,7-2 1 0,9-2-1 0,6-1-2 16,7-1-7-16,5 0 3 0,4-2 0 0,7 0 2 16,5-2-2-16,4 1-14 0,6-2 8 0,3-2-14 15,0 1 24-15,5-2-10 0,-2-2 9 0,2 0-9 16,0-1-8-16,-3 4-2 0,-4-2-10 15,-2 6-9-15,-14 0-14 0,1 9-25 16,-18-4-33-16,5 22-86 0,-32-19-206 0,2 17-152 16,-9 3 15-16,-24-13 443 0</inkml:trace>
  <inkml:trace contextRef="#ctx0" brushRef="#br1" timeOffset="96860.4872">12573 10056 1520 0,'0'0'124'0,"0"0"-92"16,0 0-12-16,0 0 2 0,12-22 12 0,-12 22 2 15,34-24-2-15,-9 11-6 0,0-3 1 0,8 0-7 16,-1-3 3-16,3 2-6 0,3-4 2 0,2 2-8 16,2 1-2-16,3 0-7 0,2 2-1 0,-1 3-5 15,-4 1 4-15,0 3-3 0,-7 4 0 16,-5 4 0-16,-8 5-2 0,-22-4 1 16,22 13-2-16,-22-13 2 0,-3 30 0 0,-7-10 4 15,-7 4-5-15,-4 1 7 0,-6 2-7 0,-2 1 6 16,-2 2-4-16,-3 0 4 0,-1 2-5 0,1-1 5 15,3-2-2-15,3-2-6 0,5-4 24 0,6-4-25 16,17-19 22-16,-16 23-17 0,16-23-1 0,0 0 1 16,19 18-1-16,-19-18 2 0,39 2 0 0,-11-5 0 15,8-3 0-15,2-3 0 0,5 1-16 16,2 2 15-16,-2 0-14 0,-5 2 14 0,-5 5 17 16,-8 4-16-16,-8 4 16 0,-17-9-14 0,13 34-2 15,-14-10 5-15,-8 5-4 0,-4 5 5 16,-8-1-5-16,-3 3 4 0,-5-1-6 0,-3 0 4 15,-2-3-6-15,0-1 5 0,2-5-5 0,1-2 5 16,2-3-7-16,2-3-2 0,4-3-14 0,4-7-9 16,19-8-33-16,0 0-55 0,0 0-136 15,0 0-351-15,9-33 38 0,6 9 213 0</inkml:trace>
  <inkml:trace contextRef="#ctx0" brushRef="#br1" timeOffset="97282.355">13468 8720 1592 0,'0'0'37'0,"0"0"-14"16,0 0 2-16,0 0 7 0,17 2 6 0,-17-2 1 16,32 14-5-16,-9-1-9 0,5 5-3 0,5 6-14 15,6 5 2-15,1 7-6 0,5 3-12 16,-3 4 26-16,1 7-26 0,-4 4 18 0,-4 5-2 15,-4 3-14-15,-6 5 12 0,-5 4-13 0,-7 2 13 16,-4 3 3-16,-7 0-17 0,-6-1 17 0,-4 3-17 16,-8-2 0-16,-6 4 13 0,-7 1-18 0,-8-2 16 15,-4 2-1-15,-5-2-15 0,-3-4 10 0,-2-5-16 16,1-7 2-16,3-8 5 0,6-7-19 16,0-13-10-16,13-1-34 0,-4-20-22 0,18 9-63 15,-16-26-104-15,30 3-245 0,-26 1 20 0,10-22 321 16</inkml:trace>
  <inkml:trace contextRef="#ctx0" brushRef="#br1" timeOffset="97672.9733">12082 8750 1467 0,'-18'16'59'0,"4"11"2"0,-10-1-1 15,6 11 7-15,-8 3 1 0,2 11-38 16,-5 6 12-16,0 10-26 0,-6 10-3 0,1 9 14 16,0 10-23-16,3 8-1 0,3 8 7 0,5 2-8 15,8 0 6-15,7 1 5 0,8-6-24 16,8-9 3-16,10-5 12 0,10-8-16 0,11-6 10 16,11-6-9-16,7-6-26 0,8-13-3 0,9 0-36 15,-5-18-12-15,19 5-68 0,-19-27-94 0,16 6-266 16,2-5-6-16,-8-19 298 0</inkml:trace>
  <inkml:trace contextRef="#ctx0" brushRef="#br1" timeOffset="98724.6101">3323 11479 1150 0,'14'-35'376'0,"-14"35"-297"16,0 0-32-16,0 0-33 0,0 0 11 0,0 0-22 15,-9 20 6-15,9-20-2 0,-8 36-6 0,2-11 4 16,1 8-9-16,0 2 8 0,1 6-9 0,1 3 9 15,0-1-9-15,0 2 8 0,1-1-17 0,0-3-2 16,4 2-25-16,-3-9-9 0,8 7-29 16,-11-17-21-16,16 9-38 0,-12-33-74 0,13 29-136 15,3-12-107-15,-16-17 196 0</inkml:trace>
  <inkml:trace contextRef="#ctx0" brushRef="#br1" timeOffset="98959.7068">3440 11357 1508 0,'0'0'107'0,"0"0"-67"0,-17 1-21 0,17-1-15 16,0 0-3-16,0 0 1 0,0 0 1 0,22 5 0 16,-22-5-1-16,30 4-2 0,-10-4-1 0,4-3 0 15,5-1-4-15,2 0-9 0,0-6-13 16,7 8-24-16,-7-10-22 0,9 11-15 0,-11-13-25 15,13 13-16-15,-16-12-41 0,12 12-102 0,-2 3-169 16,-36-2 138-16,41 1 303 0</inkml:trace>
  <inkml:trace contextRef="#ctx0" brushRef="#br1" timeOffset="99170.7465">3377 11742 1501 0,'0'0'36'0,"0"0"-25"0,0 0 12 16,28 12 16-16,-9-11 10 0,-2-7-1 0,6 1-16 15,1-2-8-15,1-4-7 0,2 0-4 0,2 0-6 16,-1-2-1-16,-1 2-7 0,-3 1-3 16,-3 1-13-16,-2 4-16 0,-19 5-23 0,29-5-18 15,-29 5-17-15,17 4-29 0,-17-4-37 0,0 0-78 16,0 18-120-16,0-18-95 0,-4 29 238 0</inkml:trace>
  <inkml:trace contextRef="#ctx0" brushRef="#br1" timeOffset="99342.6148">3362 12015 1141 0,'-20'3'230'0,"11"13"-114"0,9-16-37 16,-17 8-23-16,17-8-15 0,0 0-11 0,0 0-9 15,0 0 1-15,21-3 3 0,-4 1-4 0,2-5-3 16,7-2-8-16,2-2-3 0,2-1-7 0,2 0-10 15,-1-2-19-15,6 4-27 0,-8-11-40 0,15 16-48 16,-20-21-59-16,21 22-90 0,-13-8-220 16,-5-8 70-16,14 16 414 0</inkml:trace>
  <inkml:trace contextRef="#ctx0" brushRef="#br1" timeOffset="99530.1145">4070 11645 920 0,'0'22'334'0,"0"-22"-255"0,0 0-25 16,0 0-16-16,-11 30-1 0,11-30-15 0,-3 38-7 16,0-14-11-16,2 2 6 0,-2 3-7 0,1 2 7 15,0 0-9-15,0 2 4 0,0-1-9 0,-1 2 8 16,1-4-8-16,0-2 6 0,0-2 12 0,1-7-40 16,4 2 18-16,-3-21-48 0,6 31-28 0,-6-31-44 15,14 18-89-15,-14-18-254 0,0 0 8 16,32 3 373-16</inkml:trace>
  <inkml:trace contextRef="#ctx0" brushRef="#br1" timeOffset="99780.1613">4291 11744 1228 0,'-37'-5'186'0,"37"5"-64"0,-38 17-33 15,38-17-16-15,-38 26-17 0,38-26-15 0,-32 30-14 16,32-30-1-16,-28 30-6 0,28-30 3 0,-17 27-5 15,17-27 0-15,-8 24-4 0,8-24 3 0,5 21-1 16,-5-21 0-16,0 0 0 0,24 21-6 16,-24-21-3-16,26 9-3 0,-26-9-2 0,28 8-1 15,-28-8 0-15,29 5-2 0,-29-5-3 0,26 5 0 16,-26-5-12-16,24 7-9 0,-24-7-16 16,21 6-9-16,-21-6-20 0,20 4-30 0,2 8-66 15,-22-12-117-15,20-6-271 0,-3 9 9 0,-17-3 374 16</inkml:trace>
  <inkml:trace contextRef="#ctx0" brushRef="#br1" timeOffset="100061.4591">4972 11662 1273 0,'0'0'415'0,"0"0"-360"0,-6-17-20 0,6 17-3 15,0 0 6-15,17-5-1 0,-17 5-12 0,17-8-6 16,-17 8-7-16,30-15-5 0,-11 4-3 0,5-1-4 16,4-2 0-16,2-1-5 0,1 2-1 0,1-2-11 15,-1 3-4-15,-1-2-12 0,1 7-12 16,-8-4-33-16,8 14-52 0,-31-3-80 0,37-7-280 15,-37 7-37-15,0 0 138 0</inkml:trace>
  <inkml:trace contextRef="#ctx0" brushRef="#br1" timeOffset="100217.6605">5004 11832 1314 0,'-18'13'205'0,"18"-13"-138"0,0 0-29 0,18 9-6 16,-18-9-1-16,33-5-4 15,-11-3-5-15,6-1-4 0,3-5 0 0,3-1-7 16,3-3-3-16,2 0-10 0,0 4-24 0,-4-7-34 16,11 14-49-16,-17-20-110 0,21 10-338 0,-8 5 27 15,-5-7 243-15</inkml:trace>
  <inkml:trace contextRef="#ctx0" brushRef="#br1" timeOffset="101655.117">10941 8727 1048 0,'0'0'11'0,"-3"-17"0"0,3 17 13 0,0 0 25 15,3-19 21-15,-3 19 16 0,0 0 0 0,0 0-13 16,0 0-15-16,0 0-20 0,0 0-1 0,0 0-2 16,0 0 1-16,18 8 3 0,-18-8-5 15,33 29-7-15,-10-10 3 0,4 3-10 16,4 4 3-16,4 0-11 0,4 4 1 0,0 3 4 15,1 3-28-15,-5 4 23 0,-3 4-25 0,-6 3 9 16,-5 1 11-16,-8 4-13 0,-5 2 11 0,-11 2-11 16,-6 2 10-16,-11 2-13 0,-9-1 11 0,-8 1 0 15,-8 1-22-15,-6-1 20 0,-2 1-19 0,-3-2 5 16,0-3 10-16,1-2-21 0,-1-9-11 16,13 0-43-16,-9-20-36 0,26 11-89 0,-14-22-220 15,18-5-82-15,22-9 93 0</inkml:trace>
  <inkml:trace contextRef="#ctx0" brushRef="#br1" timeOffset="102170.7457">6349 8980 897 0,'0'0'161'0,"3"-31"-129"15,-3 31 14-15,-3-25 23 0,3 25 6 16,-14-18-30-16,14 18 2 0,-28-7-36 15,9 9 13-15,-6 2 17 0,-1 8-20 0,-4 5 20 16,1 13-24-16,-9 4 24 0,6 17 3 0,-9-2 12 16,7 16 11-16,-6 2-24 0,8 7 6 0,-1 2-29 15,8 0-11-15,5-2 8 0,8 0-22 0,7-5 15 16,9-3-4-16,6-5-15 0,7-7 13 0,5-3-13 16,4-5 5-16,8 0-16 0,2-8-2 15,7 5-37-15,-2-12-18 0,13 8-33 0,-12-22-77 16,23 18-61-16,-11-10-266 0,3-11 27 0,15 11 346 15</inkml:trace>
  <inkml:trace contextRef="#ctx0" brushRef="#br1" timeOffset="102686.3743">6398 10414 1600 0,'-25'-4'49'0,"25"4"-15"16,-24-2-16-16,24 2-8 0,0 0-3 0,0 0-6 15,0 0-1-15,17-9 5 0,0 6 5 0,6 0 2 16,5-3 4-16,6 1-3 0,9-2-2 16,3 0-6-16,8-3 0 0,4 1-2 0,5-1 1 15,7-1-1-15,4 1 6 0,6 2-2 0,1-2 5 16,5 3 0-16,4 0-4 0,1 1 2 0,2 2-2 16,7 2 2-16,-1 0 1 0,0 4-3 0,2 0 0 15,-2 2-3-15,1 2-2 0,0 1 2 16,1 0-3-16,3 2 5 0,-1-2-2 0,-1-1 1 15,5-2-1-15,6-3 0 0,5-2-2 16,8-3 4-16,3-6 0 0,2-2-1 0,5-4 2 16,2-3-7-16,-2-1 2 0,-1-2-6 0,0 0-11 15,0-1 24-15,-8 1-23 0,-3 2 26 0,-4-2-12 16,-11 4-4-16,-8 1-2 0,-6 1-7 0,-12 5-3 16,-9 0-7-16,-10 5-2 0,-11 2-1 0,-8 4-1 15,-10-2-3-15,-7 8-13 0,-11-3-11 16,0 9-23-16,-17-12-11 0,11 18-24 0,-11-18-31 15,-5 25-53-15,5-25-216 0,-33 21-28 16,26 0 176-16</inkml:trace>
  <inkml:trace contextRef="#ctx0" brushRef="#br1" timeOffset="105514.1128">6390 11225 1010 0,'2'-17'41'16,"-2"17"0"-16,6-35 20 0,-6 35 7 0,9-37 14 16,-9 37-9-16,13-32-16 0,-13 32-13 0,0 0-2 15,0 0-1-15,0 0 0 0,0 0 6 0,0 0-1 16,0 0 0-16,8 29-8 0,-7-3-6 0,-2 2-16 15,0-1-1-15,0 4-11 0,0 1 4 0,-1 3-9 16,1 3 6-16,1 1 8 0,-1 4-25 0,0 3 25 16,-1 4-24-16,-2 1 5 0,0-1 10 15,-1 2-19-15,-1-3 0 0,2 3-35 0,-4-12-18 16,10 8-39-16,-13-21-32 0,21 10-82 0,-17-20-176 16,7-17-81-16,20 19 111 0</inkml:trace>
  <inkml:trace contextRef="#ctx0" brushRef="#br1" timeOffset="105889.1344">6439 11219 1331 0,'0'0'111'0,"0"0"-20"16,0 0-25-16,0 0-10 0,0 0-7 0,0 0-5 15,0 0-4-15,17-25-3 0,-17 25-8 0,35-23-3 16,-9 11-9-16,4-6-3 0,6 2-9 0,1-1-1 16,3 1-1-16,1 4-1 0,-1 3-3 15,-3 4-9-15,-4 0-9 0,-1 6-16 0,-10-3-29 16,3 13-38-16,-25-11-80 0,29 18-178 16,-29-18-189-16,7 24 42 0,-1 3 412 0</inkml:trace>
  <inkml:trace contextRef="#ctx0" brushRef="#br1" timeOffset="106092.238">6471 11488 1263 0,'-27'42'389'16,"27"-42"-345"-16,0 0-21 0,0 0-11 0,0 0 6 16,0 0 8-16,0 0 5 0,22-11-5 0,-4 4-8 15,5-3-8-15,4-1-8 0,3-3 0 16,4-1-5-16,3 1-15 0,1-2 32 0,1 3-37 15,-3-4 16-15,3 5-38 0,-9-6-34 0,7 14-44 16,-20-13-61-16,17 26-84 0,-34-9-250 0,17 6 64 16,-5 11 299-16</inkml:trace>
  <inkml:trace contextRef="#ctx0" brushRef="#br1" timeOffset="106248.4891">6383 11923 1608 0,'-18'7'76'0,"18"-7"-50"15,0 0-15-15,4 20-4 16,-4-20 10-16,36 2 6 0,-12-4 0 0,6-4-3 16,4-5-6-16,6-5-10 0,6-2-3 0,1-4-4 15,6 0-9-15,-3-4-29 0,5 7-29 0,-10-13-45 16,11 19-53-16,-20-20-78 0,14 6-261 0,-5 15 26 16,-15-12 295-16</inkml:trace>
  <inkml:trace contextRef="#ctx0" brushRef="#br1" timeOffset="106482.8642">7222 11577 1385 0,'-18'-1'62'0,"18"1"-49"0,-12 17-7 0,12-17 10 15,-15 28 6-15,8-8 10 0,-5 1-6 16,3 6 3-16,-4 0-11 0,3 5 3 0,1-1-15 15,0 3 5-15,2-1-13 0,2-3 4 0,2-2-6 16,1-8-18-16,7 1-11 0,-5-21 0 0,22 25-31 16,-22-25-43-16,41 4-35 0,-21-21-38 0,21 1-163 15,3 4-85-15,-9-26 138 0</inkml:trace>
  <inkml:trace contextRef="#ctx0" brushRef="#br1" timeOffset="107092.2404">7461 11537 1089 0,'0'0'285'0,"0"0"-201"0,-14-17-21 15,14 17 1-15,0 0 4 0,0 0-12 0,0 0-16 16,-18-2-20-16,18 2-9 0,0 0-9 0,-18 25 2 16,18-25-4-16,-17 29 4 0,7-10-4 0,-2-1 4 15,-3 1 1-15,-1 0 8 0,-1 1 1 0,2 0 9 16,-2-2-2-16,0 3 6 0,0-5-3 15,17-16 4-15,-28 26-5 0,28-26-2 0,-17 14-5 16,17-14-6-16,0 0-5 0,0 0-5 0,0 0-2 16,0 0 1-16,0 0 3 0,19-10-1 0,-19 10 1 15,32-15-1-15,-13 6 0 0,3 0-4 0,-1 0 1 16,1 1-2-16,-3 4 2 0,-1-1 1 0,-18 5 1 16,26-4 0-16,-26 4-1 0,18 4 1 15,-18-4 0-15,0 0 0 0,18 22-2 16,-18-22 1-16,9 26-5 0,-9-26-2 0,6 33-12 15,-6-16-8-15,2 3-14 0,-2-20-10 0,9 38-41 16,-9-38-39-16,17 35-90 0,-17-35-137 0,0 0-162 16,35 29 29-16,-18-35 456 0</inkml:trace>
  <inkml:trace contextRef="#ctx0" brushRef="#br1" timeOffset="107697.3161">8047 11647 615 0,'0'0'169'0,"0"0"-29"0,0 0-14 16,7-25 3-16,-7 25-10 0,0 0-16 0,0 0-17 16,0 0-19-16,21-13-15 0,-21 13-15 0,0 0-6 15,0 0-6-15,0 0 1 0,8 24-8 0,-5-7 2 16,-3 1-10-16,0 4 0 0,-1 2-8 0,-3 0 3 16,0 0-8-16,-1 1 5 0,2-4-6 15,-2-3-6-15,4 1-19 0,1-19-16 16,1 24-37-16,-1-24-39 0,0 0-70 0,0 0-132 15,0 0-174-15,25-6 33 0,-21-22 442 0</inkml:trace>
  <inkml:trace contextRef="#ctx0" brushRef="#br1" timeOffset="108163.9733">8198 11364 1380 0,'-33'2'129'16,"15"10"-84"-16,-2-3-17 0,3 5-4 0,17-14-5 15,-28 24-5-15,28-24 4 0,-16 23-37 16,16-23 29-16,-2 18-45 0,2-18 1 0,0 0-19 16,21 24-28-16,-21-24-14 0,26 7-29 0,-26-7-14 15,36 3-23-15,-19-6 9 0,8 8 14 16,-3-3 39-16,1 1 19 0,0 2 30 0,-5 0 9 16,3 3 13-16,-21-8 14 0,28 20 9 0,-28-20 39 15,16 25 41-15,-16-25 31 0,5 28 53 0,-5-28 23 16,-5 26-21-16,5-26 8 0,-15 25-54 0,15-25-19 15,-17 26-3-15,17-26-15 0,-18 26 3 0,18-26-26 0,-16 20-13 16,16-20-14-16,0 0-8 16,-14 20-7-16,14-20-5 0,0 0-4 0,0 0-1 15,0 0-1-15,0 0 0 0,0 0 3 0,22 15 0 16,-22-15 0-16,20 0-2 0,-20 0-1 0,31-7-2 16,-14 0 0-16,1-2 0 0,0 0 0 0,-1-3-1 15,0 1 1-15,-17 11-3 0,31-25 4 0,-31 25-5 16,25-21 2-16,-25 21-4 0,20-18 0 0,-20 18-1 15,15-17 4-15,-15 17 0 0,0 0 2 16,14-17 0-16,-14 17 0 0,0 0 2 0,0 0 0 16,0 0 1-16,0 0-2 0,0 0 1 0,0 0-2 15,-5 26 1-15,5-26-1 0,-10 33 4 0,5-14-6 16,-1 4 5-16,3 0-10 0,-1 0-4 0,3 0-22 16,1-23-15-16,3 38-30 0,-3-38-32 0,16 24-57 15,-16-24-68-15,21 0-186 0,-4 5-53 16,-17-5 236-16</inkml:trace>
  <inkml:trace contextRef="#ctx0" brushRef="#br1" timeOffset="108344.302">8777 11487 1345 0,'-16'20'131'15,"-1"-14"-57"-15,9 12-16 0,8-18-22 0,-20 37-9 16,10-16-16-16,4 5 2 0,1-1-10 0,1 3 4 15,1 1-9-15,0-2 6 0,1-1-6 0,-1-2-1 16,2-1-7-16,1-3-4 0,4-1-40 0,-4-19-47 16,13 23-104-16,-13-23-172 0,0 0-132 0,18-7 78 15,-14-16 431-15</inkml:trace>
  <inkml:trace contextRef="#ctx0" brushRef="#br1" timeOffset="108528.9777">8819 11040 1299 0,'0'0'213'15,"-22"-3"-175"-15,22 3-34 0,0 0-9 16,0 0-5-16,0 0-6 0,0 0-11 0,25-1-21 16,-5 4-40-16,-20-3-52 0,43-3-68 0,-26 9-225 15,1-16-5-15,16 17 298 0</inkml:trace>
  <inkml:trace contextRef="#ctx0" brushRef="#br1" timeOffset="108689.5742">9117 11167 886 0,'-17'21'152'0,"8"15"-53"15,-5-7-11-15,8 11 9 0,-11-5-30 0,8 9-7 16,-7-6-4-16,7 7-46 0,-3-6 26 16,3 2-35-16,-1-5 5 0,3-1 6 0,0-3-11 0,2-4 3 15,1-3-8-15,1-6-9 0,6 3-51 16,-3-22-12-16,5 30-78 0,-5-30-140 0,0 0-177 15,0 0 7-15,0 0 430 0</inkml:trace>
  <inkml:trace contextRef="#ctx0" brushRef="#br1" timeOffset="109002.0559">8943 11437 1571 0,'0'0'65'0,"0"0"-19"0,0 0-7 15,0 0-19-15,0 0 17 0,0 0-29 0,21 0 12 16,-21 0-4-16,20-1-2 0,-20 1-6 0,26-4-4 16,-26 4 15-16,29-7-18 0,-29 7 15 15,34-9-16-15,-14 5 0 0,0-1 1 0,1 0-4 16,0 0-1-16,-1 3-2 0,0 0 0 0,-2 1 1 16,0 4 1-16,-18-3 0 0,28 6-2 15,-28-6 2-15,17 12-8 0,-17-12-15 0,8 18 33 16,-8-18-30-16,-3 25 38 0,3-25-10 0,-11 34-2 15,4-16 3-15,-2 2-1 0,1 0 3 0,-1 1-5 16,1-1 4-16,-1 1-8 0,2-3 3 0,0 0-3 16,7-18 0-16,-12 29-15 0,12-29-15 0,-3 22-28 15,3-22-25-15,0 0-35 0,0 0-32 16,0 0-83-16,0 0-257 0,0 0 23 16,28-10 307-16</inkml:trace>
  <inkml:trace contextRef="#ctx0" brushRef="#br1" timeOffset="109142.6724">9295 11201 1583 0,'0'0'80'15,"-19"12"-48"-15,19-12-21 0,0 0-14 0,0 0-21 16,-7 17-28-16,7-17-34 0,0 0-116 0,0 0-141 16,18 12-165-16,1-2 21 0,-19-10 487 0</inkml:trace>
  <inkml:trace contextRef="#ctx0" brushRef="#br1" timeOffset="109548.9229">9584 11384 1280 0,'-32'-7'173'0,"32"7"-107"16,-25 1-24-16,25-1-3 0,-20-3-5 0,20 3-8 15,0 0 3-15,-20-2 2 0,20 2 4 0,0 0-1 16,-20 0-6-16,20 0-7 0,0 0-4 0,-17 17-2 15,17-17-1-15,-14 24-11 0,14-24 30 16,-15 35-25-16,7-16 23 0,0 6-10 0,1-1-11 16,1-2 3-16,3-2-9 0,2-2 0 15,1-18-5-15,6 28 1 0,-6-28-1 0,19 17 2 16,-19-17-1-16,28 2-1 0,-9-5 1 0,2-6-2 16,3-3 2-16,-2-3-1 0,2-4 3 0,-1-1-4 15,-1-3 5-15,-2 0-4 0,-3 0-6 16,0 1 21-16,-4-1-21 0,0 3 23 0,-2 0-11 15,-11 20-1-15,15-29 5 0,-15 29-4 0,5-18-5 16,-5 18 0-16,0 0 0 0,0 0 0 0,0 0 0 16,0 0 0-16,0 0 0 0,-20 27 0 0,12-7 0 15,-2 4-1-15,0 3 2 0,-1 3-9 16,1-1 11-16,-1 0-5 0,2 0-9 0,3-3 1 16,2-4-10-16,4-22-7 0,5 27-13 15,-5-27-12-15,18 10-21 0,-18-10-26 0,33-5-41 16,-23-18-82-16,26 6-274 0,-6-3-24 0,-4-13 191 15</inkml:trace>
  <inkml:trace contextRef="#ctx0" brushRef="#br1" timeOffset="109720.8047">10105 11054 1571 0,'0'29'188'0,"-21"-5"-109"0,5 10-24 15,-2 2-23-15,3 3-6 0,-3 4-13 0,0 2 4 16,-1 2-11-16,0 2-9 0,1-6 13 15,2-2-25-15,4-6 6 0,3-8-31 0,12 2-63 16,-3-29-117-16,1 29-415 0,-1-29 31 0,25 23 237 16</inkml:trace>
  <inkml:trace contextRef="#ctx0" brushRef="#br1" timeOffset="110173.925">11554 11081 1189 0,'0'0'91'16,"-2"-16"-29"-16,2 16-3 0,0 0 8 0,7-23 5 15,-7 23-11-15,0 0-7 0,0 0 1 0,0 0-6 16,0 0-4-16,0 0-14 0,0 0-10 0,-1 27-11 16,-10-4-2-16,-5 6-7 0,-3 4 3 0,-7 3-9 15,-2-2 7-15,-2 4-7 0,-3-1 6 0,0 2-12 16,-1 0-11-16,2-3 21 0,3-2-24 0,6-3 26 16,2-7-17-16,9-1-26 0,12-23-27 15,-10 20-45-15,10-20-30 0,0 0-26 16,7-22-26-16,13 12-83 0,-3-7-128 0,-3-25 31 15,17 18 376-15</inkml:trace>
  <inkml:trace contextRef="#ctx0" brushRef="#br1" timeOffset="110314.5479">11386 11169 1137 0,'0'0'243'0,"-7"-46"-67"0,7 46-46 0,-11-29-26 15,11 29-23-15,0 0-18 0,0 0-12 0,0 0-12 16,0 0-16-16,0 0-23 0,-12 25 0 16,14-4 0-16,3 1 0 0,4 1 0 0,7-3 0 15,4-2 0-15,7-4 0 0,8-1 0 0,4-4 0 16,9-4 0-16,1-4 0 0,6-1 0 0,1-6-69 15,11 9-75-15,-14-21-128 0,17 18-341 16,-5-5 6-16,1-3 266 0</inkml:trace>
  <inkml:trace contextRef="#ctx0" brushRef="#br1" timeOffset="110908.3021">12818 11052 1897 0,'-25'0'42'16,"25"0"-22"-16,-20-2-10 0,20 2-4 0,0 0-4 16,19-21-2-16,2 8 2 0,4-1-1 0,7-3 6 15,6-1-3-15,5-2 6 0,6 3-3 0,1 0 3 16,3 3-3-16,-3 1-1 0,0 3-4 0,-6 1-1 16,-4 5-3-16,-6 2 2 0,-6 2 0 0,-6 4-1 15,-5 1 2-15,-17-5-1 0,20 14 2 16,-20-14 0-16,4 21 1 0,-4-21-1 15,-9 30 1-15,-4-11-3 0,-2 1 3 0,-7 2-3 16,-3 1 0-16,-3 0 0 0,-2 6 0 0,0-2 0 16,1 2 0-16,1-2 0 0,4-5 0 0,7-5 0 15,17-17 0-15,-17 21 0 0,17-21 0 0,0 0 0 16,0 0 0-16,33 16 0 0,-7-15 0 0,7-2 0 16,7-2 0-16,5-3 0 0,6-1 0 15,0 3 0-15,-1 1 0 0,-4 3 0 0,-7 3 0 16,-6 3 0-16,-5 1 0 0,-10 5 0 0,-18-12 0 15,15 36 0-15,-22-9 0 0,-7 7 0 0,-9 3 0 16,-10 4 0-16,-7 5 0 0,-8-1 0 16,-4 2 0-16,-6-2 0 0,-2-3 0 0,-1-3 0 15,5-3 0-15,6-5 0 0,9-6 0 0,8-4 0 16,8-9 0-16,25-12 0 0,0 0 0 16,0 0 0-16,0 0-55 0,41-31-70 0,-9-11-118 15,20 13-378-15,6-11 21 0,13-6 198 0</inkml:trace>
  <inkml:trace contextRef="#ctx0" brushRef="#br1" timeOffset="112017.6889">1808 12939 1503 0,'18'-4'71'0,"-18"4"-13"0,0 0-6 16,0 0-2-16,0 0 2 0,0 0-15 15,0 0-13-15,0 0-13 0,-25-4-8 0,5 10-4 16,-4 2 3-16,-8 8-3 0,-5 6 2 16,-6 4-4-16,-3 6 7 0,-3 3-4 0,1 0 15 15,-1 1 2-15,4-1 11 0,1-5-6 0,8-2 1 16,5-8-12-16,7-5-3 0,24-15-6 0,-22 12 1 16,22-12-4-16,0 0-2 0,0 0-1 0,0 0 0 15,0 0 2-15,0 0 2 0,24 2 0 16,-7 2 1-16,3 2-2 0,2 3-14 0,3-1 26 15,-2 4-26-15,1 3 26 0,0-2-11 0,-3 4-2 16,-1-1 3-16,0-2-2 0,-20-14 1 0,26 28 0 16,-26-28 1-16,17 23-3 0,-17-23 3 0,13 20-3 15,-13-20-4-15,5 20-11 0,-5-20-11 0,-3 20-20 16,3-20-30-16,-7 22-39 16,-10-22-65-16,19 25-125 0,-19-16-233 0,17-9 32 15,-13 20 374-15</inkml:trace>
  <inkml:trace contextRef="#ctx0" brushRef="#br1" timeOffset="112416.4486">2270 13065 1100 0,'0'0'227'0,"-9"-18"-179"0,9 18 2 15,-19-16 9-15,19 16 4 0,-24-1-12 0,24 1-17 16,-37 9-13-16,17 2-3 0,-6 1-2 0,2 7 6 0,-3 0 0 15,2 6 7-15,-1 2 0 0,4 6 7 16,-1-1-7-16,5 2 5 0,0-2 6 16,7 0-30-16,2-3 18 0,7-2-29 0,4-4 4 15,7-4 2-15,5-1-6 0,5-3 1 0,2-3 0 16,1-5 1-16,4-3 0 0,2-5 1 0,3-5 0 16,5-5-3-16,4-5 4 0,1-6-4 0,1-7 6 15,0-5 10-15,-1-6-22 0,0-1 19 0,-5-1-20 16,-3-3 5-16,-4 3 8 0,-6 1-8 0,-6 2 7 15,-6 5-5-15,-7 5 5 0,-8 5-4 16,-7 6 3-16,11 18-3 0,-34-27 2 0,12 17-3 16,-3 3-1-16,-3 4-1 0,-4 3-3 0,-1 3-2 15,-1 4-3-15,0 4-2 0,4 4-2 0,1 1 0 16,7 4-2-16,2 0 4 0,9 3-17 0,11-23-17 16,-5 38-39-16,5-38-13 0,25 32-61 0,-25-32-159 15,42 6-207-15,-4 2 1 0,0-13 415 16</inkml:trace>
  <inkml:trace contextRef="#ctx0" brushRef="#br1" timeOffset="113354.3366">3626 12876 1509 0,'0'0'65'0,"0"0"-41"16,0 0-17-16,0 0 1 0,0 0 5 0,0 0 7 15,-14 17 0-15,9 5 4 0,-4 7-7 0,2 10 6 16,-5 4-7-16,1 8 10 0,-4 1-11 0,3 1 12 16,-3 0-10-16,3 2-5 0,3-6 19 0,1-1-22 15,5-11 16-15,4-4-10 0,4-10-11 16,4-6 1-16,-9-17-3 0,33 17-1 0,-10-16 2 15,8-4-1-15,2-9 2 0,4-2 0 16,1-9 2-16,2-5-4 0,0-5 5 0,2-4-9 16,-1-3-6-16,-3-1 20 0,-3-2-20 0,-2 3 20 15,-4 3-8-15,-2 3-6 0,-4 3 7 0,-4 2-7 16,-3 3 4-16,-2 5-3 0,-5 4 1 0,-9 17-1 16,11-17-1-16,-11 17-2 0,0 0 0 15,0 0 2-15,0 21-1 0,-2 1 4 0,-3 8-4 16,-1 5 5-16,-1 7-6 0,-1 2 8 0,0 2-7 15,0 3-8-15,1-2 21 0,2-2-16 0,3-4 22 16,3-3-3-16,1-6-6 0,3-4 2 0,4-8-5 16,-9-20 3-16,24 24-2 0,-24-24 0 0,35 6 0 15,-13-9 5-15,0-6 3 0,4-5-9 0,-3-7-4 16,1-5 0-16,-1-8 0 0,0-5 0 16,0-4 0-16,-2-2 0 0,-3-2 0 0,-3 2 0 15,-3 1 0-15,-3 2 0 0,-3 3 0 0,-3-1 0 16,1 2 0-16,-4-2-4 0,4 4-23 0,-3 0-12 15,4 7 1-15,0 0-15 0,4 10-9 0,-4-4-26 16,-5 23-30-16,16-24-55 0,7 32-73 0,-23-8-147 16,0 0-103-16,27 22 187 0</inkml:trace>
  <inkml:trace contextRef="#ctx0" brushRef="#br1" timeOffset="113744.973">4713 13118 1472 0,'0'0'100'0,"0"0"-23"16,25 11-7-16,-25-11-9 0,18 10-14 0,-18-10-16 16,19 7-8-16,-19-7-5 0,21 1-3 15,-21-1-4-15,27-2-3 0,-27 2-3 0,27-9-5 16,-27 9 1-16,19-11 0 0,-19 11 2 0,16-18-3 15,-16 18 3-15,15-28-4 0,-8 11 3 16,-1 0-3-16,-1-2 4 0,-2 1-3 0,-3 1 3 16,0 17-1-16,-6-29 2 0,6 29 0 0,-14-21 6 15,14 21-1-15,-23-16 5 0,23 16-1 0,-31-8-5 16,14 9 3-16,0 3-4 0,0 6 0 0,-1 6-1 16,-2 6-6-16,1 9 0 0,-2 4 0 0,3 6 0 15,1 1 0-15,1 4 0 0,4 1 0 16,1-1 0-16,3-1 0 0,3-4 0 0,4-5 0 15,5-7 0-15,7-4 0 0,9-7 0 16,7-5 0-16,10-6 0 0,7-9 0 0,13-6-38 16,5-14-46-16,22 6-77 0,-15-30-273 0,28 10-180 15,-7-7 22-15,-1-10 469 0</inkml:trace>
  <inkml:trace contextRef="#ctx0" brushRef="#br1" timeOffset="114276.2221">6493 12692 1314 0,'9'-18'79'0,"-9"18"-63"0,-1-18 4 0,1 18-4 15,0 0-5-15,3-19 3 0,-3 19 1 0,0 0 6 16,0 0 5-16,0 0 4 0,2 21 2 15,-2 2 19-15,7 13-29 0,-2 2 29 16,5 13-34-16,-3-1-2 0,4 5 10 0,-4 2-18 16,1-1 13-16,-5-4-15 0,0-3 5 0,-4-5-13 15,1-7 8-15,-2-4-10 0,0-6-14 0,3-2 0 16,-2-7-38-16,3 4 2 0,-2-22-43 0,3 26-34 16,-3-26-42-16,0 0-89 0,0 0-150 0,0 0-25 15,0 0 293-15</inkml:trace>
  <inkml:trace contextRef="#ctx0" brushRef="#br1" timeOffset="114635.5957">6460 13187 1323 0,'0'0'57'0,"-8"22"-46"16,8-22 4-16,0 0 9 0,0 0 14 15,0 0 13-15,21 15 6 0,-21-15 8 0,17-2 2 16,-17 2-1-16,21-11-8 0,-21 11-7 0,27-19-10 15,-27 19 0-15,31-29-6 0,-15 12 0 0,1-4-23 16,3-2-12-16,0 0 0 0,2-7 0 0,2 0 0 16,3-2 0-16,0 3 0 0,0 5 0 0,-2 1 0 15,-4 6 0-15,0 4 0 0,-3 1 0 16,-18 12 0-16,29-10 0 0,-29 10 0 0,22 3 0 16,-22-3 0-16,18 12 0 0,-18-12 0 15,17 23 0-15,-8-6 0 0,-2 2 0 0,0 5 0 16,-1 3 0-16,-1 1 0 0,-2 1 0 0,0-2 0 15,0 0 0-15,-2-2 0 0,3-3 0 0,-1-4 0 16,-3-18 0-16,8 29 0 0,-8-29 0 0,12 20 0 16,-12-20 0-16,0 0-10 0,25 15-65 15,-25-15-44-15,27 5-92 0,-28-23-160 0,19 12-204 16,0-2 24-16,-7-17 417 0</inkml:trace>
  <inkml:trace contextRef="#ctx0" brushRef="#br1" timeOffset="115119.971">7525 13053 1243 0,'0'0'155'0,"0"0"-116"0,0 0-18 15,-1-22 3-15,1 22 14 0,6-23 3 0,-4 5-4 16,-2 18-15-16,8-34-6 0,-5 17-10 15,-3-1 8-15,0 18 10 0,-2-28 18 0,2 28 8 16,-10-19 1-16,10 19-6 0,0 0-10 0,-23-12-7 16,23 12-7-16,-22 1-5 0,22-1-5 15,-27 10-1-15,27-10-4 0,-34 23 3 0,17-8-2 16,-1 6 5-16,-3-1 1 0,1 6-2 0,-1 0-11 16,3 3 0-16,2-1 0 0,4-2 0 0,1-3 0 15,5 0 0-15,1-3 0 0,3-1 0 16,2-19 0-16,6 31 0 0,-6-31 0 0,17 20 0 15,-17-20 0-15,33 10 0 0,-12-10 0 0,7-5 0 16,2-3 0-16,1-6 0 0,6-5 0 0,-1-4 0 16,2-2 0-16,0-4 0 0,-2 0 0 0,-1 0 0 15,-3-3 0-15,-4 2 0 0,-4 2 0 0,-6 3 0 16,-1 5 0-16,-6 3-6 0,-11 17-3 0,14-21-3 16,-14 21 4-16,0 0 0 15,0 0 1-15,0 0-2 0,0 0-3 0,-20-2-4 16,20 2-3-16,-19 27 2 0,7-8-2 0,-2 3 3 15,1 6-7-15,0-1 3 0,4 0-11 0,-1-1 1 16,8 0-16-16,-4-9-13 0,12 6-34 0,-6-23-36 16,15 30-50-16,-15-30-43 0,21 11-88 0,3-1-130 15,-24-10 134-15,40-5 306 0</inkml:trace>
  <inkml:trace contextRef="#ctx0" brushRef="#br1" timeOffset="115385.5892">8023 12944 1203 0,'0'0'157'0,"0"0"-39"0,0 0-14 0,0 0-12 16,0 0-16-16,0 0-21 0,0 0-14 16,0 0-12-16,0 0-9 0,-18-12-9 15,18 12-5-15,0 0-5 0,0 22 0 0,0-22-2 16,0 33 3-16,2-12-3 0,-2 1 2 0,1 0-2 16,-1-1 3-16,0 1-3 0,2-3 5 0,0 0 0 15,0-3 5-15,-2-16-1 0,7 21 1 0,-7-21-1 16,0 0 3-16,0 0 1 0,21 11-1 0,-21-11 2 15,17-11-6-15,-17 11 0 0,23-29-5 0,-10 8 1 16,3-3-4-16,1-5 3 0,0-1-4 16,0-1 0-16,-1-1-12 0,0 4-8 15,-3-1-16-15,2 8-12 0,-7-6-43 0,9 17-63 16,-23-21-182-16,6 31-257 0,11-23 56 0,-17 6 365 16</inkml:trace>
  <inkml:trace contextRef="#ctx0" brushRef="#br1" timeOffset="115791.85">8418 12915 1524 0,'-17'5'138'0,"17"-5"-71"15,0 0-26-15,0 0-13 16,0 0-12-16,0 0-7 0,0 0-3 0,0 0 1 15,0 0 0-15,19-10-1 0,-19 10-1 0,21-16-4 16,-21 16 1-16,27-21-3 0,-27 21 3 0,29-28-3 16,-29 28 7-16,33-29 1 0,-33 29 5 0,28-26-1 15,-28 26 1-15,15-18 0 0,-15 18 2 0,0 0 2 16,0 0-3-16,-6-17-4 0,6 17-4 0,-19-1-4 16,19 1-1-16,-32 6 0 0,13 0 0 15,-2 1 2-15,-1 3-1 0,2 0 2 0,-1-1-2 16,1 2 4-16,1 3-1 0,0 1 6 15,-1 2 1-15,3 1 5 0,0 2-1 0,2-1-11 16,3-1-4-16,5 0 0 0,7-18 0 0,-5 33 0 16,5-33 0-16,10 27 0 0,-10-27 0 0,29 21 0 15,-6-13 0-15,5-5 0 0,10-4 0 16,6-6 0-16,7-8 0 0,3-4 0 0,10-3-10 16,1-7-52-16,11 7-44 0,-9-16-82 0,23 20-270 15,-19-14-137-15,5 3 30 0,0 7 503 0</inkml:trace>
  <inkml:trace contextRef="#ctx0" brushRef="#br1" timeOffset="116135.6079">9731 12362 1630 0,'-2'-22'52'0,"2"22"-32"0,0 0-9 16,0 0 1-16,0 0 3 0,0 0 2 15,0 0-3-15,6 22 1 0,-5 2-3 0,0 10 3 16,-1 6-10-16,-1 6 5 0,-4 5-14 0,-2 3-4 16,-2 3 21-16,0 1-21 0,-4-1 21 0,1-4-6 15,1-3-16-15,2-5 2 0,4-3-12 0,-1-6-12 16,6 2-34-16,-6-17-24 0,13 12-93 0,-16-14-358 16,9-19 11-16,13 25 160 0</inkml:trace>
  <inkml:trace contextRef="#ctx0" brushRef="#br1" timeOffset="116604.3652">9500 12792 1810 0,'0'0'66'0,"0"0"-42"0,0 0-16 16,0 0-6-16,0 0 1 0,0 0 5 15,31-19 3-15,-11 13 1 0,6 0-1 0,0 0-4 16,4 0-4-16,-1 1-2 0,0 2 1 0,1-1 0 15,-2 2 0-15,3-1 0 0,-4 1-1 0,-1 1 0 16,-1-1-1-16,-1 2 1 0,-2 2-2 0,-3 0 0 16,0 3 2-16,-19-5 0 0,23 10 2 0,-23-10 1 15,0 0 1-15,19 18-1 16,-19-18 0-16,6 19-2 0,-6-19 1 0,-1 28-3 16,-1-10 3-16,-5 1-4 0,1 2 4 0,-2 1-5 15,-1-1 5-15,0 4-4 0,-2 0 4 0,0 0-6 16,1 0 6-16,-1-1-5 0,3-5 4 0,8-19-3 15,-9 27 2-15,9-27-4 0,0 0 2 0,0 0-1 16,0 0 0-16,17 8 3 0,-17-8-1 0,22-19 2 16,-22 19 0-16,29-36 2 0,-15 11-2 15,0-1 2-15,0-1-2 0,-1 1 5 0,-2 0-3 16,-3 2 6-16,-2 1-4 0,-2 0-5 0,-2 2-1 16,0 2 0-16,0 1 0 0,-2 18 0 15,6-27 0-15,-6 27 0 0,0 0 0 0,9-19 0 16,-9 19 0-16,0 0 0 0,19-6 0 0,-19 6 0 15,29-5 0-15,-9 4-17 0,1-4-20 0,2 3-8 16,0-4-15-16,5 6-19 0,-10-10-17 16,16 14-51-16,-34-4-61 0,54-12-208 0,-27 9-114 15,-6-7 119-15,11 15 411 0</inkml:trace>
  <inkml:trace contextRef="#ctx0" brushRef="#br1" timeOffset="116768.8943">10434 12712 1462 0,'-7'20'123'0,"7"-20"-57"31,-14 20-11-31,14-20-15 0,-8 26-8 0,8-26-13 16,-5 34-2-16,4-13-9 0,1 0 2 0,-1 4-9 0,1-1 2 15,0-1-6-15,1 0 5 0,1-3-8 0,1-2-4 16,3 1-25-16,-6-19-82 0,14 23-18 0,-14-23-59 16,23 4-210-16,-23-4-83 0,22-9 41 0,-3 6 446 15</inkml:trace>
  <inkml:trace contextRef="#ctx0" brushRef="#br1" timeOffset="116956.4185">10599 12353 1511 0,'-27'-4'140'0,"27"4"-100"0,-19 12-21 16,19-12-4-16,0 0-5 0,-16 19-7 15,16-19-21-15,0 0-12 0,-4 28-17 16,4-28-39-16,4 19-30 0,-4-19-16 0,10 21-25 15,-10-21 1-15,10 27-38 0,-6-9-106 0,-4-18-67 16,14 38 233-16</inkml:trace>
  <inkml:trace contextRef="#ctx0" brushRef="#br1" timeOffset="117475.4239">10652 12833 1291 0,'-1'31'178'0,"1"-31"-74"0,-15 29-28 15,15-29-29-15,-11 25-11 0,11-25-17 0,-7 21-2 16,7-21-8-16,0 0-3 0,0 0-4 0,0 0-1 15,-1 17-1-15,1-17 0 0,0 0 3 16,0 0 0-16,0 0 3 0,18-17-3 0,-18 17 2 16,14-25-5-16,-14 25 2 0,16-32-3 15,-9 13 8-15,2 1 0 0,-3-2 8 0,0 2 1 16,0 0 2-16,-1 0-4 0,0-4-3 0,0-1-8 16,1-2-15-16,4-2 22 0,1 1-25 0,2 1 26 15,2 5-9-15,0 3-4 0,-15 17 4 0,27-16-2 16,-27 16 0-16,21-3 0 0,-21 3-1 0,17 4 1 15,-17-4-1-15,19 10 1 0,-19-10 0 0,22 13 0 16,-22-13-1-16,21 17 2 0,-21-17-2 16,20 20 2-16,-20-20-1 0,22 23 1 0,-22-23-4 15,19 23-11-15,-19-23 26 0,14 24-30 0,-14-24 28 16,6 23-14-16,-6-23-1 0,-3 26 4 16,3-26-2-16,-15 29 4 0,15-29-3 0,-25 32 3 15,25-32-3-15,-31 33 4 0,14-17-3 0,-1 1 3 16,-3-1-1-16,-1 0 2 0,2-2-2 0,-2 1 2 15,1-4 0-15,3-2 6 0,1 0-2 16,17-9 0-16,-32 13-3 0,32-13-1 0,-24 6-1 16,24-6 0-16,-21 0 1 0,21 0 2 0,-17-3 2 15,17 3 4-15,0 0 7 0,-17-6 3 0,17 6 2 16,0 0-2-16,0 0-5 0,0 0-7 0,0 0-9 16,-7 21 0-16,3-3 0 0,-1 5 0 0,-2 6 0 15,-2 5 0-15,0 6 0 0,-2 5 0 16,-4 6 0-16,-2 2 0 0,-3 0 0 0,0-1 0 15,2-5 0-15,2-7 0 0,7-7-20 0,3-11-26 16,10-3-37-16,-4-19-55 0,21 21-107 0,-21-21-260 16,17-15-76-16,2 4 153 0</inkml:trace>
  <inkml:trace contextRef="#ctx0" brushRef="#br1" timeOffset="117714.3134">11363 12187 1586 0,'0'0'188'0,"0"0"-159"0,-22 24-14 15,13-5 4-15,-4 6-5 0,0 5 1 16,-4 5-8-16,0 5 7 0,-1 5-7 0,0 2 6 16,0 2-11-16,1 4 11 0,3 1-10 0,-1-1-3 15,1-1 15-15,2-1-21 0,-1-2 16 0,2-3-10 16,4-2-13-16,0-7-2 0,6-2-33 0,-2-7-11 15,9 0-22-15,-6-28-36 0,20 39-95 0,-20-39-280 16,0 0-54-16,31 17 186 0</inkml:trace>
  <inkml:trace contextRef="#ctx0" brushRef="#br1" timeOffset="118092.3059">11429 12735 1404 0,'-13'26'295'0,"13"-26"-250"0,-24 15-24 0,24-15-7 15,0 0-4-15,0 0-1 0,0 0 4 0,0 0 4 16,30 7 5-16,-12-15-1 0,6-1 1 0,3-5 4 16,6-2-1-16,2-1-15 0,4-1 18 0,2-3-32 15,-2 1 17-15,1-3-5 0,0 1-6 0,-7 0 3 16,0 3-2-16,-9 2-1 0,-3 0-2 0,-21 17 1 15,26-25-2-15,-26 25 4 0,3-19-1 16,-3 19 2-16,0 0-1 0,-19-14 0 0,19 14-1 16,-31 0 1-16,11 5 2 0,-5 3-2 15,-1 7 5-15,-2 5-8 0,-3 6 0 0,0 4 0 16,-1 3 0-16,0 2 0 0,0 1 0 0,-1 1 0 16,5-2 0-16,2-3 0 0,7-3 0 0,5-6 0 15,6-5 0-15,8-18 0 0,-1 25 0 0,1-25 0 16,0 0 0-16,30 21 0 0,-30-21 0 15,35 5 0-15,-13-9-3 0,7 2-39 0,2-8-15 16,5 5-18-16,-2-9-38 0,14 14-50 0,-18-23-98 16,23 11-290-16,-10 4 28 0,-6-7 265 0</inkml:trace>
  <inkml:trace contextRef="#ctx0" brushRef="#br1" timeOffset="118529.8169">12328 12675 1001 0,'-19'-38'388'0,"19"38"-244"16,0 0-50-16,-18-24-27 0,18 24-19 16,-23-26-18-16,23 26-6 0,-27-22-5 0,10 11 4 15,17 11 1-15,-34-9 4 0,34 9-3 0,-33 3-1 16,16 7-3-16,-2 2-2 0,-3 6 1 0,1 3-2 15,1 6-9-15,-1 0 12 0,3 5-21 0,-1 0 0 16,2 0 0-16,5-1 0 0,1 0 0 0,4-6 0 16,5-3 0-16,2-5 0 0,0-17 0 15,17 20 0-15,-17-20 0 0,36 3 0 16,-10-9 0-16,6-7 0 0,5-5 0 0,6-6 0 16,2-6 0-16,1-4 0 0,1-6 0 0,2-1 0 15,-1 0 0-15,0-1 0 0,-1 2 0 0,-5 1 0 16,-6 3 0-16,-7 2 0 0,-3 2 0 0,-7 1 0 15,-4 2 0-15,-7 2 0 0,-4 6 0 0,-4 1 0 16,0 20 0-16,-10-23 0 0,10 23 0 16,0 0 0-16,-26 4 0 0,26-4 0 0,-32 36 0 15,11-6 0-15,-1 5 0 0,-1 7 0 0,0 1 0 16,4 3 0-16,2 2 0 0,1 2 0 0,5 0 0 16,2-2 0-16,5-5 0 0,10 0-12 15,0-11-57-15,16 6-63 0,-22-38-111 0,51 37-378 16,-22-21 26-16,7-7 221 0</inkml:trace>
  <inkml:trace contextRef="#ctx0" brushRef="#br1" timeOffset="118842.3057">13635 12066 1834 0,'0'0'54'0,"-2"23"-42"0,5-6 6 0,1 7-10 16,-1 4-6-16,-1 4 8 0,-2 5-3 15,-2 3 11-15,-2 1-7 0,-1 2 4 0,-3 3-13 16,0-1 4-16,-1 2-12 0,0-1 6 0,-1 2-10 15,0-2-12-15,4-1 0 0,-4-2-35 0,6-1 9 16,-4-9-31-16,11 10-83 0,-3-43-193 0,-14 42-215 16,14-22 35-16,0-20 405 0</inkml:trace>
  <inkml:trace contextRef="#ctx0" brushRef="#br1" timeOffset="119029.8062">13457 12538 1871 0,'0'0'118'0,"0"0"-61"0,0 0-56 0,0 0-1 16,0 0 0-16,0 0 0 0,0 0 0 15,0 0 0-15,0 0 0 0,0 0 0 0,27 6 0 16,-7-8 0-16,3-4 0 0,8-2 0 0,1-9-22 16,12 1-47-16,-2-12-42 0,18 11-65 15,-18-26-110-15,23 14-293 0,-8-3 39 0,-3-5 277 16</inkml:trace>
  <inkml:trace contextRef="#ctx0" brushRef="#br1" timeOffset="119404.8539">14092 12013 1857 0,'-38'34'66'0,"6"3"-51"15,0 1 20-15,8 4-7 0,1 0-14 0,3 1 1 16,2-1-8-16,2 3 3 0,3-2-10 0,1 1 0 15,3-2 0-15,2-1 0 0,1-1 0 16,2 0 0-16,2-3 0 0,0-2 0 16,2-3 0-16,2-2 0 0,2-6 0 0,1-3 0 15,-5-21 0-15,16 27 0 0,-16-27 0 0,26 13 0 16,-26-13 0-16,31 0 0 0,-12-7 0 0,0-4 0 16,2-6 0-16,-1-5 0 0,5-3 0 0,-3-4 0 15,1-3 0-15,-1 1 0 0,-1 2 0 16,-1 1 0-16,-2 1 0 0,-1 2 0 0,-1 2 0 15,-1 2 0-15,-1 4 0 0,-14 17 0 0,20-20 0 16,-20 20 0-16,0 0 0 0,0 0 0 0,0 0 0 16,2 28 0-16,-8-4 0 0,-4 2 0 0,1 6 0 15,-5 0-7-15,2 1-22 0,0-1-10 16,2-1 16-16,0-6-29 0,7 0 19 0,3-25-26 16,3 33-22-16,-3-33-20 0,19 19-41 15,-19-19-42-15,30-4-129 0,-9-2-163 0,-4-13 23 16,14 10 399-16</inkml:trace>
  <inkml:trace contextRef="#ctx0" brushRef="#br1" timeOffset="119779.8281">14461 12496 1697 0,'0'0'92'0,"-21"25"-52"0,21-25-14 0,-9 19-13 16,9-19-7-16,0 0-5 0,16 19 2 0,-16-19 1 15,29 4 3-15,-9-6 7 0,7 0 6 0,3-4 7 16,8 1-2-16,1-3-5 0,0-1-9 0,0-1-6 16,-2-2-3-16,1-1 1 0,-3 1-4 15,-3-2 2-15,-2 1-2 0,-4-3 1 0,-2 1 0 16,-4 0 1-16,-3-2-6 0,-17 17 1 0,14-29-3 16,-14 29 4-16,-5-25 0 0,5 25 5 0,-20-20-1 15,20 20 4-15,-32-15-1 0,13 11 1 0,-2 4 0 16,-5 3 0-16,-2 7 2 0,-1 4 0 0,-2 7 5 15,-2 4-12-15,2 4 0 0,1 3 0 0,3 3 0 16,0 0 0-16,3 1 0 16,1-1 0-16,6-1 0 0,5-4 0 0,7-4 0 15,5-6 0-15,8-3 0 0,-8-17 0 0,33 24 0 16,-7-18 0-16,1-3 0 0,8-3 0 0,1-6 0 16,11-3-49-16,-1-10-23 0,19 8-91 0,-15-26-122 15,21 15-324-15,-3-5 17 0,0-7 316 0</inkml:trace>
  <inkml:trace contextRef="#ctx0" brushRef="#br1" timeOffset="120404.8334">15753 12092 1597 0,'0'0'171'0,"0"0"-126"0,0 0-31 15,0 0-3-15,0 0-6 0,0 0 2 0,-6 22 3 16,10-5 4-16,-3 3-2 0,2 5 4 0,-5 4-8 16,1 4 9-16,-4 4-6 0,-1 4 8 0,-3 3-10 15,-4 3 8-15,-1 0-9 0,-3 3 8 0,-1-2-4 16,0-2 5-16,1-5-10 0,3-6-8 0,3-6 6 16,4-7-6-16,7-22 2 15,-4 27-1-15,4-27 0 0,0 0 0 0,0 0-6 16,0 0 2-16,0 0-3 0,19-14 0 0,-19 14-11 15,19-38 21-15,-8 9-15 0,1-5 21 0,1-4-6 16,1 1-5-16,-4 0 5 0,0 2-4 0,-2 0 5 16,-4 0-6-16,0 0 7 0,-3-4-6 0,2 1 6 15,0-7-8-15,2-1 7 0,1-4-9 16,3 1-4-16,1-1 18 0,3 4-17 0,4 6 19 16,2 9-6-16,3 8-3 0,-1 9 5 0,-3 6 0 15,-18 8 0-15,27-2-6 0,-27 2-1 0,21 13 0 16,-21-13 0-16,14 28 0 0,-9-9 0 0,-3 3 0 15,-2 1 0-15,-1 0 0 0,-1 1 0 16,-2-1 0-16,-1 0 0 0,-2 1 0 0,-1 1 0 16,-1-2 0-16,-1 1 0 0,1-3 0 15,0 1 0-15,-2-1 0 0,1-3 0 0,1 0 0 16,9-18 0-16,-17 30 0 0,17-30 0 0,-11 22 0 16,11-22 0-16,0 0 0 0,-6 17 0 0,6-17 0 15,0 0 0-15,0 0 0 0,0 0 0 0,0 0 0 16,0 0 0-16,11 19 0 0,-11-19 0 0,0 0 0 15,17 16 0-15,-17-16 0 0,10 17 0 0,-10-17 0 16,9 24 0-16,-9-24 0 0,9 28 0 16,-9-28 0-16,4 30 0 0,-1-13 0 15,-3-17 0-15,3 30 0 0,-3-30 0 0,7 23 0 16,-7-23 0-16,0 0 0 0,23 23 0 0,-23-23-42 16,26 4-40-16,-26-4-38 0,39-1-105 0,-39 1-390 15,31-22 42-15,-8 6 184 0</inkml:trace>
  <inkml:trace contextRef="#ctx0" brushRef="#br1" timeOffset="120764.2196">16188 12340 1553 0,'-24'-12'149'0,"24"12"-66"0,0 0-24 16,0 0-13-16,-12-19-17 0,12 19-10 0,0 0-3 15,0 0 0-15,0 0 2 16,0 0 0-16,0 0-1 0,0 0-2 0,0 0-7 15,0 0-7-15,0 0-1 0,-14 34 0 0,6-11 0 16,0 5 0-16,-4 1 0 0,2 1 0 0,-1 1 0 16,1 1 0-16,4-3 0 0,1-3 0 0,5-3 0 15,4-3 0-15,-4-20 0 0,18 25 0 0,-18-25 0 16,34 7 0-16,-11-10 0 0,5-4 0 0,4-9 0 16,6-4 0-16,2-5 0 0,0-5 0 15,-4-2 0-15,0-2 0 0,-6-1 0 0,-3 2 0 16,-5 0 0-16,-8 3 0 0,-5 4 0 0,-8 3 0 15,-5 4 0-15,-3 0 0 0,-4 2 0 16,11 17 0-16,-30-29 0 0,10 17 0 0,2 2 0 16,-1 5 0-16,0 4 0 0,19 1-10 0,-28 7-2 15,28-7-9-15,0 0-11 0,-20 22-15 16,20-22-30-16,0 0-30 0,25 24-51 0,-25-24-60 16,40-6-232-16,-14 4-58 0,-3-12 102 0</inkml:trace>
  <inkml:trace contextRef="#ctx0" brushRef="#br1" timeOffset="120951.7194">17044 11570 1909 0,'-27'23'48'0,"0"6"-16"16,-1 7-13-16,0 8 3 0,-1 5-14 0,-1 8 1 15,-1 6-9-15,1 4 0 0,-1 0 0 0,2 2 0 16,4-1 0-16,3-1 0 0,4-3 0 0,3-5 0 15,5-2 0-15,3-10-19 0,8 0-48 0,-2-14-33 16,18 14-171-16,-17-47-116 0,7 39-194 16,3-22 18-16,-10-17 505 0</inkml:trace>
  <inkml:trace contextRef="#ctx0" brushRef="#br1" timeOffset="121154.8127">16631 12021 1902 0,'0'0'108'0,"-17"12"-71"16,17-12-37-16,0 0 0 0,0 0 0 0,0 0 0 15,22 22 0-15,-1-15 0 0,6-4 0 0,6-2 0 16,2-2 0-16,7-2-10 0,3 0-17 0,5 0-34 16,3-8-24-16,13 15-94 0,-18-25-261 0,19 19-147 15,-5-3 9-15,-6-5 499 16</inkml:trace>
  <inkml:trace contextRef="#ctx0" brushRef="#br1" timeOffset="121295.6984">17418 12440 1999 0,'-42'14'48'0,"0"-3"-48"16,6-6 0-16,10-6 0 0,4-5 0 15,22 6-20-15,-23-25-34 0,23 25-28 0,-7-42-58 16,27 34-168-16,-10-20-300 0,11 0 27 0,7 4 328 15</inkml:trace>
  <inkml:trace contextRef="#ctx0" brushRef="#br1" timeOffset="121590.567">18229 11810 1483 0,'-21'-21'72'0,"21"21"-19"15,-26-24 13-15,26 24 3 0,0 0-7 0,0 0-15 16,0 0-11-16,0 0-7 0,0 0-9 0,0 0-4 16,-16 23-1-16,15 2 5 0,-3 5 1 0,2 8 5 15,-4 3-14-15,1 5-12 0,-1 2 0 0,0 4 0 16,-3 0 0-16,1 0 0 0,-2 3 0 0,-1-3 0 15,3-1 0-15,-1-6 0 0,3-2 0 0,1-9-16 16,6-3-34-16,-2-10-22 16,12 6-60-16,-11-27-97 0,15 21-366 0,-15-21 1 15,20 4 236-15</inkml:trace>
  <inkml:trace contextRef="#ctx0" brushRef="#br1" timeOffset="121935.7453">18609 11778 1690 0,'-24'18'80'0,"-9"-3"-38"0,4 4-6 0,-6 0-10 16,1 4 0-16,-2-1-4 0,-2 2 6 0,-1-1-5 16,5-1 0-16,3-1-10 0,3-1 2 0,5-4-5 15,3-3-11-15,20-13 12 16,-25 20-13-16,25-20 7 0,0 0-5 0,0 0 0 15,0 0 0-15,0 0 0 0,-3 18 0 0,3-18 0 16,17 6 0-16,-17-6 0 0,26 3 0 0,-26-3 0 16,30 8 0-16,-30-8 0 0,27 12 0 0,-27-12 0 15,24 19 0-15,-24-19 0 0,25 29 0 0,-13-11 0 16,2 3 0-16,1 2 0 0,-1-1 0 0,1-1 0 16,0 0 0-16,2-2 0 0,0 1 0 15,3-3 0-15,0-3 0 0,4-1-47 0,-1-7-22 16,6 8-49-16,-10-20-66 0,20 23-156 0,-11-19-244 15,-4-2 50-15,4 6 364 0</inkml:trace>
  <inkml:trace contextRef="#ctx0" brushRef="#br1" timeOffset="122107.6199">18784 12308 1909 0,'-17'8'85'0,"17"-8"-33"16,-21 16-51-16,21-16-1 0,0 0 0 0,-12 19 0 15,12-19 0-15,0 0 0 0,0 0 0 0,0 0 0 16,0 0 0-16,0 0 0 0,23 18-9 0,-23-18-50 16,20 0-44-16,-18-16-79 0,27 13-318 15,-29 3-104-15,28-28 42 0</inkml:trace>
  <inkml:trace contextRef="#ctx0" brushRef="#br1" timeOffset="122316.5129">19219 11754 1811 0,'-12'17'70'0,"-4"1"-40"0,2 7 1 0,-2 3-5 16,0 6-2-16,-2 4-13 0,-4 1 3 16,1 4-9-16,1-1-7 0,0 0 15 0,3 0-21 15,3-4 18-15,0 0-13 0,7-2-18 0,0-6-10 16,7 0-25-16,-3-10-30 0,15 11-62 15,-12-31-97-15,19 18-330 0,-19-18 21 0,23 12 239 16</inkml:trace>
  <inkml:trace contextRef="#ctx0" brushRef="#br1" timeOffset="122544.3904">19256 11712 1660 0,'0'0'304'0,"-17"-4"-238"0,17 4-49 16,0 0-17-16,0 0 0 0,0 0 0 0,0 0 0 31,22 4 0-31,-22-4 0 0,25-2 0 0,-8-1 0 16,3-3 0-16,5-3 0 0,6 0-14 0,5-1-13 16,4-2-12-16,5 4-9 0,-2-2-16 15,7 7-17-15,-10-8-22 0,13 16-41 0,-20-18-65 16,17 9-321-16,-15 10 29 0,-12-6 215 0</inkml:trace>
  <inkml:trace contextRef="#ctx0" brushRef="#br1" timeOffset="122740.4665">18962 12118 1918 0,'0'0'68'15,"-20"1"-48"-15,20-1-17 0,0 0-3 0,35-11 2 16,-7 4 2-16,6-4-8 0,8-1 16 0,8-1-10 15,3-2 20-15,8-1-22 0,-1 2 0 16,-1 1 0-16,-1-1 0 0,-4 3-32 16,-5-1-14-16,-1 9-14 0,-9-8-27 0,7 14-59 15,-21-21-106-15,14 20-316 0,-16-2 5 0,-23 0 271 16</inkml:trace>
  <inkml:trace contextRef="#ctx0" brushRef="#br1" timeOffset="122927.9679">18986 12336 1859 0,'-48'13'101'0,"18"-1"-49"16,11-6-21-16,19-6-27 0,0 0-4 15,0 0 0-15,0 0 0 0,32-10 0 0,1 1 0 16,12-5 0-16,10-3 0 0,11-2 0 0,4 0 0 16,0-3 0-16,2 5 0 0,-3-4-69 0,0 11-35 15,-11-11-43-15,15 25-77 0,-27-22-171 0,13 15-170 16,-2 6 70-16,-14-12 448 0</inkml:trace>
  <inkml:trace contextRef="#ctx0" brushRef="#br1" timeOffset="123084.1811">20163 12441 2047 0,'-22'2'0'0,"-8"4"0"0,5-3 0 16,8-3 0-16,17 0 0 0,-19-8 0 0,19 8 0 15,-10-19 0-15,5 2 0 0,5 17 0 0,3-46-46 16,19 35-423-16,-19-18-206 0,7 8 22 0,-6 2 450 16</inkml:trace>
  <inkml:trace contextRef="#ctx0" brushRef="#br1" timeOffset="124037.301">21474 10520 1937 0,'0'0'32'0,"0"0"-2"0,0 0-13 0,0 0-11 16,0 0-4-16,0 0-4 0,-16 41 5 16,13 3-7-16,-5 9 8 0,-4 10 1 0,-4 5-17 15,-6 2 15-15,-2 4-13 0,-1-1 4 0,-3 5 11 16,-2-1-12-16,0-1 9 0,1 3-19 16,0-6-8-16,4-1 1 0,3-5-41 0,13 3-52 15,-12-28-183-15,25 11-312 0,1-10 25 0,6-15 330 16</inkml:trace>
  <inkml:trace contextRef="#ctx0" brushRef="#br1" timeOffset="124599.8019">21056 12333 1128 0,'-6'20'317'0,"6"-20"-277"0,0 0-29 15,0 0-9-15,0 0 0 0,0 0 5 0,0 0 8 16,0 0 15-16,0 0 11 0,0 0 5 0,0 0-4 16,17-14-11-16,-17 14-13 0,22-9-7 15,-22 9-6-15,25-15-2 0,-25 15-2 0,26-17 0 16,-26 17-2-16,23-13 4 0,-23 13-4 0,17-6 2 15,-17 6 0-15,0 0 6 0,0 0 8 0,0 0 7 16,0 0 0-16,0 0-7 0,0 0-6 0,0 0-8 16,-16 18 1-16,16-18 2 0,-24 19 4 15,24-19 1-15,-30 24 4 0,30-24-2 0,-31 26 1 16,31-26-1-16,-27 23 2 0,27-23-4 16,0 0-1-16,-19 19-4 0,19-19-3 0,0 0-3 15,0 0 1-15,0 0-1 0,17 5 0 0,-17-5 1 16,28-10-2-16,-11 2-1 0,2-3 0 0,2 0-1 15,-1-3-2-15,1 0 4 0,-3 0-1 0,-1 0 4 16,-17 14-2-16,27-25 5 0,-27 25-2 0,20-24 4 16,-20 24-1-16,15-27 2 0,-15 27-2 15,10-29 3-15,-10 29-1 0,5-29 2 0,-5 29 0 16,-1-22 2-16,1 22 0 0,0 0 3 16,-22-9-3-16,22 9-3 0,-33 15-2 0,12 4-5 15,-4 5 4-15,-3 4-2 0,0 3 5 0,0 2-4 16,0 1 3-16,4-1-6 0,3-1 3 0,4-6-6 15,4-4 4-15,13-22-6 0,-9 26-4 0,9-26-12 16,0 0-7-16,33 0-11 0,-11-16-11 16,13-3-44-16,-8-29-111 0,18 7-398 0,-6-8 12 15,1-8 197-15</inkml:trace>
  <inkml:trace contextRef="#ctx0" brushRef="#br1" timeOffset="124927.9442">22561 10402 1700 0,'-20'24'34'0,"0"11"-18"0,-3 10-11 0,1 8 18 16,-2 6-4-16,1 8 17 0,-4 4-11 0,0 7-26 16,-1 3 6-16,-2 7-29 0,-1 6-17 15,-5-1-1-15,6 17-82 0,-18-18-60 0,23 23-38 16,-22-14-195-16,17-4-55 0,13 12 137 0</inkml:trace>
  <inkml:trace contextRef="#ctx0" brushRef="#br1" timeOffset="125381.0527">22115 12270 1745 0,'-41'1'65'0,"41"-1"-46"15,-25-7-18-15,25 7-4 0,0 0 3 0,0 0 3 16,-17-9 8-16,17 9 5 0,0 0-2 0,0 0-1 16,0 0-10-16,-1 27-1 0,1-27-2 0,-7 37 8 15,3-16-1-15,2 2 8 0,-3 2-2 0,4-2 2 16,-2-4-5-16,3 0-1 0,0-19-5 0,5 26 1 15,-5-26-5-15,0 0 3 0,19 15-3 16,-19-15 3-16,20-2 3 0,-20 2 0 16,25-12 3-16,-25 12-2 0,37-29-1 0,-15 6-5 15,5-6 3-15,2-4-6 0,2-2 4 0,0 0-5 16,2 0 5-16,-4 4-6 0,-2 5 5 0,-7 3-3 16,-20 23 3-16,23-24 1 0,-23 24 7 0,0 0 7 15,0 0-11-15,0 0-5 0,0 0 0 0,-30 31 0 16,6-3 0-16,-7 6 0 0,-8 4 0 0,0 3 0 15,-4 0 0-15,-4-1 0 0,4-3 0 16,1-3 0-16,9-7 0 0,8-7 0 16,25-20 0-16,-23 17 0 0,23-17 0 0,0 0 0 15,25-18 0-15,1-3 0 0,13-8-5 0,5-13-76 16,18 6-69-16,-17-29-187 0,18 19-288 0,-7-4 34 16,-5-1 334-16</inkml:trace>
  <inkml:trace contextRef="#ctx0" brushRef="#br2" timeOffset="368641.4732">542 14111 1229 0,'10'-19'115'0,"-10"19"-53"0,0 0-17 15,11-19-21-15,-11 19-4 0,10-18-10 0,-10 18-2 16,0 0-4-16,0 0-1 0,0 0 2 0,0 0-1 15,0 0 0-15,0 0-1 0,0 0 1 0,4 35-5 16,-8-2 6-16,-4 8-8 0,0 6 9 16,-3 4-11-16,-1 1 14 0,1 1-15 0,-1-2 12 15,2-1-13-15,1-6 11 0,3-4 9 0,4-5-30 16,2-3 11-16,-1-8-51 0,10 4-18 0,-9-28-28 16,17 43-40-16,-17-43-56 0,12 20-260 0,3-1 45 15,-15-19 327-15</inkml:trace>
  <inkml:trace contextRef="#ctx0" brushRef="#br2" timeOffset="369188.3705">362 14055 1684 0,'-21'-7'27'0,"21"7"-11"16,0 0-10-16,-18-7-7 0,18 7-1 0,0 0 3 15,0 0-1-15,0 0 2 0,0 0-1 0,0 0-1 16,0 0-1-16,0 0-2 0,0 0 0 16,0 0-1-16,0 0 1 0,0 0 1 0,0 0 0 15,23-5 1-15,-23 5 3 0,33-6 1 0,-11 2 0 16,5-2 0-16,2-2-5 0,3-3 3 0,2-1-3 16,2-2-15-16,2 2 32 0,1 0-33 15,0 1 33-15,-3 2-15 0,-2 0-2 0,-6 4 2 16,-3 2-3-16,-6 5 0 0,-19-2 1 0,28 12-3 15,-28-12-13-15,19 25 34 0,-14-5-32 0,0 5 32 16,-5 6-12-16,-1 4-9 0,-5 2 10 0,-3 4-9 16,-3 3 10-16,-2 2-10 0,-2 1 11 0,-2-1-11 15,0 0 10-15,1-5-10 0,0-2 10 0,4-7-3 16,1-4 8-16,5-7-7 16,2-4-14-16,5-17 10 0,-3 19-17 0,3-19 33 15,0 0-16-15,0 0-1 0,20 4 18 0,-20-4-32 16,33-16 33-16,-12-1-15 0,4-5-4 0,0-3 4 15,2-4-5-15,1 0 6 0,0 0-7 0,-1 1 6 16,-2 1-6-16,-2 4 9 0,1 4-3 0,-5 2 4 16,-1 5-4-16,-18 12-3 0,22-12-1 15,-22 12-1-15,0 0-2 0,0 0 2 0,0 0 0 16,0 0 1-16,16 25 4 0,-16-25-4 0,-2 31 2 16,-2-12-10-16,0-1 1 0,1 4-12 0,-2-4-2 15,3 5-12-15,-1-6-4 0,5 5-15 0,-2-22-5 16,5 35-19-16,-5-35-16 0,12 31-19 0,-12-31-58 15,17 23-42-15,-17-23-157 0,0 0-30 16,37 29 320-16</inkml:trace>
  <inkml:trace contextRef="#ctx0" brushRef="#br2" timeOffset="369422.8197">1412 14286 1129 0,'0'0'148'0,"0"0"-64"0,9 17-21 15,-9-17-12-15,-2 17-1 0,2-17-9 16,-7 24-8-16,7-24-11 0,-10 31-4 0,5-13-11 16,1 2 10-16,-2 2 0 0,1 1 8 15,-2-2-4-15,2 0-5 0,0 0-14 0,3-1-19 16,0 0 30-16,2 0-31 0,1-3 30 0,-1-17-27 16,5 29-26-16,-5-29-18 0,8 22-26 0,-8-22-12 15,0 0-29-15,0 0-36 0,33 11-78 16,-33-11-199-16,17-23 11 0,6 13 387 0</inkml:trace>
  <inkml:trace contextRef="#ctx0" brushRef="#br2" timeOffset="369563.355">1559 13969 1035 0,'-23'3'59'0,"3"7"-26"0,-4-1 10 15,4 8-14-15,-3-2 17 0,5 6-6 0,0-2-22 16,2-1-7-16,6-1-24 0,10-17-17 0,-7 21-77 15,7-21-100-15,0 0-255 0,0 0 28 0,22-8 374 16</inkml:trace>
  <inkml:trace contextRef="#ctx0" brushRef="#br2" timeOffset="369922.7491">1873 14130 1230 0,'-31'-6'90'16,"31"6"-50"-16,-23 1-22 0,23-1-2 0,-33 5 4 16,16 1 4-16,-3-1-3 0,2 4 2 15,-2-1-1-15,3 5 8 0,-4-2 4 0,5 6 0 16,-1-1-8-16,5 3-3 0,0 1-11 0,6-1 3 16,6-19-7-16,-5 33 2 0,5-33-9 0,6 24 0 15,-6-24-2-15,20 17 4 0,-20-17-2 0,34 11 1 16,-13-8-1-16,3-2-1 0,0-1 0 0,0-1-1 15,1 1 1-15,-2 0 0 0,-3 0 0 0,-20 0 0 16,30 4-1-16,-30-4 1 0,0 0 0 16,18 11 2-16,-18-11-1 0,-3 18 2 15,3-18-2-15,-13 29 3 0,2-11-5 0,-4 3 6 16,-3 2-6-16,-2 0 5 0,-4 0-5 0,1-2-16 16,3-1 31-16,1-5-35 0,19-15 23 0,-25 17-35 15,25-17-49-15,0 0-67 0,0 0-200 0,0 0-173 16,21-14 7-16,2 10 469 0</inkml:trace>
  <inkml:trace contextRef="#ctx0" brushRef="#br2" timeOffset="370375.862">2499 14292 1446 0,'0'0'48'0,"0"0"-38"0,0 0-13 0,0 0 0 16,0 0 4-16,24 4 7 0,-24-4 3 15,32-15 3-15,-12 7 4 0,0-7 0 0,4 2-4 16,-1-3 0-16,2 1-8 0,-2-2 7 15,1 1 0-15,-1-2 5 0,0 2-5 0,-3 0-3 16,-3 0-7-16,-17 16 2 0,24-31 0 0,-24 31 11 16,11-24 0-16,-11 24 8 0,-4-19-3 0,4 19-3 15,-14-20-4-15,14 20-3 0,-24-15-5 16,24 15-3-16,-37-8-1 0,16 10-2 0,-2 3 1 16,-1 5-1-16,0 5 2 0,-3 5-1 0,-1 7 6 15,0 5-2-15,1 5 8 0,2 3-8 0,0 1 9 16,5 3-11-16,3-5 8 0,4-1-10 0,5-5 5 15,5-6-9-15,7-4 4 0,6-4-5 0,-10-19 3 16,38 21-3-16,-9-16-2 0,10-6-10 16,2-8-12-16,11-3-24 0,-1-13-30 15,16 6-35-15,-12-24-77 0,29 20-99 0,-12-12-237 16,-3-9 48-16,14 14 412 0</inkml:trace>
  <inkml:trace contextRef="#ctx0" brushRef="#br2" timeOffset="370766.4907">3472 14147 1358 0,'-23'26'76'0,"-7"-11"-30"15,9 5-5-15,-4-5-8 0,6 4-3 0,-2-4-20 16,3 2-2-16,1-1-8 0,-1-2 2 0,18-14-4 16,-31 27 0-16,31-27-12 0,-23 25-3 15,23-25-7-15,-21 26 1 0,21-26 0 0,-17 22 5 16,17-22-5-16,-12 18 1 0,12-18-1 0,0 0 6 15,0 0 2-15,0 0-14 0,0 0-27 16,0 0-33-16,0 0-24 0,0 0-24 0,-5-21-3 16,7-2-26-16,4-1-23 0,3-3-6 0,-3-5 43 15,8 3 66-15,-4 2 126 0,-4-2 90 0,2 9 59 16,-4-1 31-16,-5-2-12 0,1 23-22 0,-5-29-12 16,5 29-33-16,0 0-12 0,0 0-17 0,0 0-23 15,0 0-20-15,0 0-26 0,0 0-13 16,-10 19-12-16,10 4 3 0,-2 1-7 15,3 6 2-15,0-1-11 0,3-4 2 0,3-2-9 16,3-4 3-16,-10-19-4 0,31 23 1 0,-6-18-2 16,3-6-5-16,4-3-5 0,4-7-7 0,6-3-2 15,1-8-7-15,9-1-8 0,-2-11-42 0,12 6-1 16,-7-13-35-16,12 13-38 0,-17-19-36 0,14 16-73 16,-15-13-33-16,-1-6-70 0,11 18 188 15,-25-24 178-15</inkml:trace>
  <inkml:trace contextRef="#ctx0" brushRef="#br2" timeOffset="370942.3084">4161 13559 1222 0,'-36'13'203'0,"19"17"-82"16,-12-6-47-16,7 13-10 0,-6-1-19 0,6 5-5 15,0 1-17-15,4 4 1 0,1 0-16 16,5 1-8-16,1-1 20 0,2 1-25 0,3 0 20 16,1 2-9-16,3-3-12 0,0-2 10 0,2-2-9 15,0-4 2-15,3-4-12 0,-2-6 1 0,5-1-19 16,-6-27-16-16,14 37-40 0,-14-37-3 0,14 29-39 15,-14-29-35-15,0 0-51 0,0 0-195 0,0 0-26 16,22 12 245-16</inkml:trace>
  <inkml:trace contextRef="#ctx0" brushRef="#br2" timeOffset="371720.2332">3704 14078 1117 0,'-8'-18'395'0,"8"18"-337"0,0 0-29 15,0 0-7-15,0 0 1 0,8 21 13 16,-8-21 5-16,30 7 2 0,-9-8-8 0,8 0-7 16,4-6-8-1,5-1-6-15,1-2-4 0,1 1-4 0,0-1-2 0,-1 3-3 16,0-2 1-16,-1 4 0 0,-4 1 2 16,-3 1 1-16,-4 2-2 0,-3 1-1 0,-5 2-2 15,-19-2 1-15,28 9 0 0,-28-9 0 0,13 17-1 16,-13-17 1-16,5 29-3 0,-6-9 1 0,-2 3-6 0,-3 3 3 15,-1 2-6-15,-3-2 7 16,-2 2-5-16,0-1 7 0,-2-2-4 0,3-1 4 16,0-2-7-16,2-4 5 0,1-1-4 0,8-17 6 0,-9 19 0 15,9-19 2-15,0 0-1 0,0 0-2 0,0 0 1 16,0 0 0-16,0 0 1 0,17-21 1 0,-6 1 2 16,4-4-3-16,1-6 5 0,2-3-7 0,0 1 7 15,-1-1-8-15,-2 1 7 0,-1 1-7 16,-2 3 6-16,-1 3-5 0,-3 2 6 0,0 3-6 15,-8 20 3-15,11-25-2 0,-11 25 2 0,0 0-2 16,0 0 0-16,0 0-1 0,0 0 1 0,0 0 1 16,0 0 2-16,17 21 1 0,-17-21-4 0,18 21 4 15,-18-21-4-15,27 17 5 0,-10-11-1 0,2-1 3 16,2-1 0-16,2-3 0 0,1 0-2 16,2-1 1-16,-1-2-3 0,1 1-1 15,1-3 0-15,-2 2-1 0,1-2 0 0,-3 0 0 16,-4 3 0-16,-2-1 0 0,-17 2 1 0,21-2-3 15,-21 2-1-15,0 0 0 0,0 0 1 0,0 0 1 16,0 0 0-16,-17 21 1 0,17-21-3 0,-29 19 3 16,9-7-2-16,0 1 3 0,-2 0-2 0,-3 0 2 15,0 2-2-15,1-2 3 0,-1 0 0 16,1 2 5-16,1-2-1 0,3 2 4 0,2-1-2 16,18-14 5-16,-25 29-4 0,25-29 1 0,-13 26-6 15,13-26 0-15,3 23-3 0,-3-23 0 16,16 23-1-16,-16-23 0 0,26 14-1 0,-9-10 1 15,4-6 1-15,5-4-1 0,2-4 3 0,1-5-3 16,4-4 3-16,-2-3-2 0,3-2 3 0,-2-2-4 16,-3 1 3-16,-2-1-2 0,-4 2 4 15,-2 1-4-15,-6 3 3 0,0-1-5 0,-4 3 3 16,-3 1-3-16,-8 17 3 0,10-26-3 0,-10 26 3 16,0 0-2-16,-1-21 2 0,1 21 0 0,0 0-2 15,0 0 0-15,0 0-3 0,-19 7-2 0,19-7-2 16,-16 30 4-16,6-5-8 0,0 2 9 0,3 5-9 15,-2-2-3-15,3 4-12 0,1-3-9 0,7 5-27 16,-2-11-16-16,13 10-44 16,-13-35-71-16,35 36-174 0,-9-22-167 0,1-13 53 15,15 10 451-15</inkml:trace>
  <inkml:trace contextRef="#ctx0" brushRef="#br2" timeOffset="374251.4525">6178 13961 1127 0,'0'0'101'16,"-22"16"-49"-16,22-16 6 0,-23 24-16 0,23-24 19 16,-28 34-7-16,9-15-14 0,5 5-6 0,-6-2-12 15,5 6 11-15,-5-5-10 0,6 3 10 16,-2-1-11-16,2-1-2 0,3-2-14 15,3-3 2-15,8-19-8 0,-7 28 3 0,7-28-4 16,0 0 0-16,0 0-1 0,0 0 2 0,18 15-1 16,-18-15 3-16,23-9-1 0,-23 9-1 0,33-24 3 15,-13 4-1-15,2-2 5 0,1-2-5 0,2 0 5 16,-3-1-9-16,0 1 5 0,-3 1-6 0,-1 1 7 16,-2 2-6-16,-16 20 4 0,24-29-3 0,-24 29 2 15,0 0-1-15,0 0 0 0,0 0 0 16,0 0-1-16,0 0 2 0,0 0-1 0,14 23 3 15,-15 0-4-15,-3 4 3 0,1 4-5 16,-1 1 7-16,0 1-8 0,0 2 7 0,3-2-7 16,1-1 3-16,5-2-15 0,0-7-2 0,6 1-21 15,-11-24-8-15,28 38-26 0,-28-38-29 0,41 29-65 16,-41-29-91-16,32 0-220 0,-1 9 12 0,-31-9 372 16</inkml:trace>
  <inkml:trace contextRef="#ctx0" brushRef="#br2" timeOffset="375345.1706">5571 14117 1035 0,'0'0'333'16,"0"0"-280"-16,0 0-32 0,0 0-21 0,0 0-2 16,0 0 1-16,-7 17 3 0,7-17 2 15,0 0 3-15,0 0 0 0,24 6 1 0,-24-6 1 16,22 0 0-16,-22 0 2 0,30-7-1 0,-30 7 4 16,35-15-2-16,-14 4 2 0,2 2-4 0,1-3 0 15,1 2-4-15,-2-2-1 0,0 1-4 0,-4 1 2 16,-1-1-5-16,-18 11 4 0,29-17-3 0,-29 17 2 15,19-15-1-15,-19 15 1 0,0 0-1 16,9-23 1-16,-9 23 13 0,0 0-17 16,-21-20 15-16,21 20-15 0,-33-8 2 0,11 9 4 15,-2 2 7-15,-4 1 9 0,-1 4-10 0,-5 0 22 16,3 5-13-16,-3-1 11 0,5 7 5 0,-3-1-10 16,7 5 5-16,-2 2-9 0,5 3 2 0,4 1-11 15,3 4 1-15,3-1-11 0,5 2 5 0,5-1-8 16,4-3 5-16,7-2-7 0,4-8 3 15,9-1-6-15,6-9 0 0,8-1-12 0,4-8-15 16,13-1-35-16,-5-17-52 0,22 15-134 0,-14-19-315 16,7-5 36-16,4 3 275 0</inkml:trace>
  <inkml:trace contextRef="#ctx0" brushRef="#br2" timeOffset="376030.1328">6597 14046 1084 0,'-20'1'263'16,"20"-1"-194"-16,0 0-25 0,0 0-17 0,-19 8-6 16,19-8-6-16,0 0-8 0,0 0-2 15,0 0 0-15,12 20 1 0,-12-20-1 0,17 13 5 16,-17-13-4-16,25 10 3 0,-25-10 1 0,33 2 0 15,-16-3 1-15,2-2-2 0,2 0-3 0,1-2-2 16,-3-1-2-16,2 1-2 0,-21 5 1 16,30-14-2-16,-30 14 3 0,23-16-2 0,-23 16 3 15,0 0-3-15,21-26 2 0,-21 26-1 0,7-21 2 16,-7 21-3-16,3-26 4 0,-3 26 15 0,-8-21-34 16,8 21 37-16,0 0-37 0,-26-23 17 15,26 23 1-15,-32-8-1 0,13 9 3 0,-3 3 2 16,-4 3 23-16,3 5-33 0,-2 3 37 15,0 6-30-15,-2 0 16 0,3 7 11 0,-3-1-8 16,3 3 5-16,2-2-12 0,3 1 2 0,4-4-9 16,4-2 1-16,5-3-9 0,5-4 2 0,1-16-5 15,10 28 2-15,-10-28-3 0,29 18 1 0,-6-13-5 16,2-6-6-16,9-1-15 0,-1-9-22 0,12 1-26 16,-7-13-38-16,18 15-59 0,-20-25-65 0,22 18-113 15,-9-1-121-15,-11-12 105 0,16 19 367 16</inkml:trace>
  <inkml:trace contextRef="#ctx0" brushRef="#br2" timeOffset="376829.6736">7180 14017 956 0,'0'0'281'0,"-17"26"-182"0,-3-12-37 16,11 7-5-16,-8-3-7 0,6 5 0 0,-5-3-17 16,2 4 1-16,-1-5-10 0,1 3 1 15,1-3-6-15,2 2 2 0,0-4-9 0,11-17-1 16,-13 28-4-16,13-28 1 0,0 0-2 0,-7 17-1 15,7-17-4-15,0 0-3 0,0 0 3 0,0 0 0 16,0 0 2-16,20-22-2 0,-20 22 3 0,23-34-5 16,-8 10 4-16,2-4-5 0,-2 0 4 0,2-2-5 15,1 2 6-15,-4-1-6 0,1 1 7 16,-3 2-6-16,-1 0 5 0,-1 3 11 0,-3 0-30 16,0 5 31-16,-2 1-31 0,-5 17 13 0,8-19-1 15,-8 19-5-15,0 0-3 0,0 0-3 0,0 0 2 16,0 0 4-16,0 0-1 0,0 0 1 15,18 25 9-15,-18-25-25 0,14 21 9 0,-14-21-36 16,20 20 16-16,-20-20-14 0,24 22 14 0,-24-22 1 16,32 20 1-16,-32-20 11 0,35 13 8 15,-15-7 9-15,1-4 3 0,2 1-3 0,2-2-3 16,0-3-3-16,2 0-1 0,-3-4 3 0,3 0 5 16,-2-1 2-16,1-3 4 0,-4 2-3 0,-1-3 4 15,-21 11 13-15,26-16-14 0,-26 16 25 0,0 0 0 16,0 0 6-16,2-20 7 0,-2 20-4 0,-25-2-11 15,8 5-2-15,-6-1 0 0,1 6-12 16,-5-1 26-16,3 6-8 0,-6-2 18 16,4 6 5-16,-4-3-14 0,4 5-1 0,1-4-10 0,2 3-3 15,1-1-8-15,3 0 1 0,5 0-10 16,14-17 3-16,-17 29-5 0,17-29 0 0,-4 20-4 16,4-20 0-16,0 0-2 0,17 19 2 0,-17-19 0 15,29 5-1-15,-9-6-1 0,3-4 0 0,3-3 1 16,-2 0 1-16,1-3 3 0,1-1-3 15,-3-2 1-15,-1 0-2 0,-4 0 2 0,-1-1-3 16,-17 15 3-16,26-26-2 0,-26 26 2 0,13-21 0 16,-13 21 0-16,5-17-1 0,-5 17 1 0,0 0-4 15,-1-19 1-15,1 19-1 0,0 0 1 0,0 0-2 16,0 0-4-16,-22-15-4 0,22 15 1 16,0 0 4-16,-22 28 2 0,13-9 6 0,2 6-3 15,-1 4 6-15,2 4-8 0,-2 5 8 16,1 4-10-16,0 4 8 0,-2 5-15 0,-2 1 9 15,0 5-15-15,-2 0 1 0,0 2 8 0,-3-2-20 0,4-4 26 16,-2-5-11-16,2-9 12 0,0-6 9 16,2-7-2-16,0-5 13 0,10-21 2 0,-14 24 7 15,14-24-1-15,0 0-4 0,0 0-5 0,0 0-7 16,0 0-4-16,-9-29-6 0,10 5 3 16,3-8-9-16,3-3 7 0,3-6-7 0,1 0-6 15,1-1 27-15,0 0-25 0,1 0 19 0,-2 0-11 16,-2 1-13-16,2 0 4 0,-1-1-17 0,2 4-9 15,-3-3-23-15,8 13-8 0,-11-5-28 0,11 20-23 16,-14-9-11-16,-3 22-57 0,17 0-213 0,-17 0-30 16,0 0 184-16</inkml:trace>
  <inkml:trace contextRef="#ctx0" brushRef="#br2" timeOffset="377377.5058">7890 13986 1349 0,'-21'-2'90'0,"21"2"-26"0,-33 7-6 0,33-7 5 16,-32 14-8-16,32-14-5 0,-33 18-15 0,33-18-3 16,-28 23-11-16,28-23-1 0,-23 25-5 0,23-25 1 15,-17 30-5-15,17-30 1 0,-10 30-4 0,10-30 0 16,1 22-5-16,-1-22 0 0,0 0-3 0,22 21 2 15,-22-21-2-15,27 2 1 0,-27-2 0 16,33-7 1-16,-14-1 1 0,2-1-1 16,-1-3 1-16,0-1-4 0,1-3 4 0,-2-1-5 15,2-1 4-15,-3-3-4 0,1 3 5 0,-2-1-9 16,0 3 4-16,-17 16-3 0,30-27 3 0,-30 27 1 16,0 0-4-16,19-13-3 0,-19 13-3 0,0 0-3 15,0 0 0-15,-5 28 2 0,0-4-6 0,-4 4 3 16,-2 8-1-16,-4 4 8 0,-1 9-2 15,-1 3 14-15,-1 3-13 0,-1 6 15 0,-1 0-12 16,1 0 12-16,-1-1 3 0,3-2-17 0,0-6 23 16,1-3-21-16,2-8 11 0,0-5 9 0,2-6-11 15,2-3 6-15,2-8-7 0,8-19 0 0,-10 26-1 16,10-26 2-16,0 0-1 0,0 0-2 16,0 0 0-16,0 0-1 0,0 0 0 0,-5-28 0 15,5 7 4-15,2-3-6 0,0-5 6 16,2-2-6-16,2-3 6 0,0-2-6 0,1 0-8 15,3-2 25-15,1-2-23 0,1 0 23 0,4-4-9 16,-2 2-9-16,5 2 8 0,-1 3-10 0,1 5 0 16,1 3-17-16,3 10-8 0,-6-2-26 0,10 13-24 15,-10-9-29-15,16 18-57 0,-33-1-94 0,38-23-247 16,-4 26 38-16,-12-16 346 0</inkml:trace>
  <inkml:trace contextRef="#ctx0" brushRef="#br2" timeOffset="377737.304">8752 14081 865 0,'0'-17'133'0,"0"17"-105"0,1-20-3 0,-1 20 1 15,5-19 9-15,-5 19-4 0,0 0 4 16,5-18 12-16,-5 18 23 0,0 0 8 0,0 0 2 16,0 0-14-16,-25-22-18 0,25 22-11 15,-21-5-4-15,21 5-1 0,-26-2 1 0,26 2 1 16,-28 4-7-16,28-4-3 0,-30 14-5 0,30-14-3 16,-33 28-6-16,19-9 3 0,-2 4-9 0,2 4 4 15,0-1-8-15,-1 3 4 0,3-1-6 0,1-2 5 16,4-5-9-16,3-1-1 0,4-20-16 0,1 26-8 15,-1-26-13-15,16 17-4 0,-16-17 0 16,31 4 2-16,-8-4-5 16,-4-11-14-16,14 7-15 0,-7-11-17 15,17 7-23-15,-11-12-47 0,14 4-151 0,3 4-105 16,-14-16 136-16</inkml:trace>
  <inkml:trace contextRef="#ctx0" brushRef="#br2" timeOffset="378649.9833">9168 14015 1160 0,'-21'12'137'0,"1"-16"-49"15,20 4-12-15,-29-2-4 0,29 2-7 0,-24 0-14 16,24 0-8-16,-23 2-12 0,23-2-7 0,-19 4-8 16,19-4-4-16,-17 9-4 0,17-9-1 0,-18 12-1 15,18-12 1-15,-17 16-1 16,17-16 2-16,-17 25-1 0,17-25 3 0,-15 32-3 15,9-15 3-15,6-17-6 0,-9 26 2 0,9-26-6 16,4 19 1-16,-4-19-3 0,0 0 2 0,18 19 0 16,-18-19-1-16,22 3 3 0,-22-3-1 0,28-6 1 15,-11-2-1-15,4-3 1 0,1-4-4 0,2-2 4 16,-2-2-5-16,0 0 5 0,-1-2-4 0,-4 3 4 16,-17 18-3-16,28-30 3 0,-28 30-3 15,15-21 3-15,-15 21-3 0,0 0 3 0,0 0 0 16,0 0 0-16,0 0 0 0,0 0-2 15,0 0-2-15,0 0-2 0,-18-2 1 0,18 2-1 16,-19 22 2-16,19-22-1 0,-21 31 4 0,11-13-4 16,2 2 4-16,0-1-3 0,2 0 3 0,3 1-3 15,1-2-2-15,2-18-12 0,4 29-10 16,-4-29-20-16,16 19-3 0,1-12 4 0,-17-7 12 16,38 0 6-16,-15-9-5 0,7 1-18 0,-4-12-25 15,10 7-11-15,-8-14-11 0,10 8 11 0,-9-10 9 16,5 4 30-16,-5-1 16 0,0 2 24 0,-3 1 25 15,-7 2 1-15,1 4 18 0,-7-1-3 0,-13 18 3 16,16-25 21-16,-16 25 19 0,0 0-8 0,0 0 21 16,0 0-40-16,0 0 0 0,-25 4 5 15,25-4-42-15,-22 25 30 0,8-7-37 16,0 2 11-16,-3 7 5 0,-2 1-6 0,2 3 7 16,0-2-8-16,4 1 6 0,1-3-11 0,2-4 3 15,3-5-8-15,7-18 0 0,-4 22-5 0,4-22 0 16,0 0-1-16,0 0 0 0,23 1 2 0,-23-1 0 15,23-16 2-15,-23 16-4 0,30-31 4 0,-15 12-4 16,2-3 2-16,0 0-2 0,-2-1 3 16,0 0-5-16,-2 0 6 0,-2 1-5 0,-1 3 4 15,-2 1-2-15,-1 1 4 0,-7 17-1 0,10-24-13 16,-10 24 15-16,0 0-15 0,0 0 17 0,0 0 2 16,0 0-1-16,0 0-2 0,0 0-2 0,0 0 15 15,0 0-17-15,4 18 15 0,-4-18-16 16,-3 30-2-16,1-13 3 0,2-17-3 15,-1 28 3-15,1-28-4 0,3 19 2 0,-3-19-2 16,0 0 2-16,0 0-2 0,21 16-1 0,-21-16 2 16,0 0-1-16,23-4 2 0,-23 4 1 0,21-9 1 15,-21 9-3-15,22-16 3 0,-22 16-3 0,19-19 2 16,-19 19-1-16,20-28 2 0,-9 11-3 0,1 0-13 16,2-1 27-16,1-3-27 0,1 1 26 0,0-1-10 15,-1 1-3-15,1 1 3 0,-16 19-4 16,32-27 3-16,-32 27-3 0,25-17 1 15,-25 17-1-15,17-3 0 0,-17 3 1 0,0 0-4 16,10 32 2-16,-11-9-6 0,-4 3 4 0,0 6 9 16,-2 2-25-16,-2 2 25 0,0 3-24 0,-2 0 10 15,0-1 8-15,1-1-8 0,-1-4 4 0,6-3-19 16,0-7-9-16,9-1-25 0,-4-22-14 0,17 25-23 16,-17-25-11-16,32 10-16 0,-32-10-13 15,46-7-32-15,-24-8-73 0,-2-6-164 0,23 12 77 0,-17-22 328 0</inkml:trace>
  <inkml:trace contextRef="#ctx0" brushRef="#br2" timeOffset="379087.4987">10342 13868 1174 0,'0'0'60'0,"0"0"-31"16,0 0-12-16,0 0 6 0,11 19 6 16,-11-19 5-16,0 0 4 0,24 22 8 0,-24-22 7 15,23 10 5-15,-23-10 2 0,34 1-7 16,-14-5-10-16,5 2-11 0,-1-4-8 0,4 1-12 16,-1-2-3-16,-1-1-8 0,-3 1 1 0,-1 0-2 15,-4 0 0-15,-1-1-1 0,-17 8 1 0,23-15-6 16,-23 15-3-16,0 0-3 0,12-21-2 0,-12 21 3 15,0 0 6-15,-17-17 2 0,17 17 2 16,-25-10 1-16,25 10 1 0,-34-10-3 0,14 4 2 16,-2 0-3-16,-1 1 0 0,-2 0-1 0,-2 1 3 15,1 1 4-15,1 0 10 0,4 6 7 0,0-1 5 16,4 9 0-16,17-11-9 0,-31 34 0 0,15-9-2 16,4 5 6-16,-2 4 0 0,5 4-10 0,1 2 18 15,4 0-28-15,4-5 16 16,4-2-12-16,6-6-7 0,8-6 2 0,8-4-10 15,3-8-10-15,9-1-19 0,1-12-29 0,13 6-42 16,-11-20-71-16,27 21-165 0,-13-16-205 0,2-5 26 16,7 10 437-16</inkml:trace>
  <inkml:trace contextRef="#ctx0" brushRef="#br2" timeOffset="379462.5211">11570 13370 1318 0,'0'0'124'0,"-26"-32"-49"0,26 32-4 16,-32-19-26-16,32 19-4 0,-33 0-8 15,33 0-28-15,-34 20 12 0,15-2 1 16,-1 4-6-16,2 6 7 0,-2 6-8 0,1 5 5 16,-2 3-12-16,3 5 4 0,-1 5-11 0,2 1 9 15,2 3-12-15,1-3 12 0,2-3-12 0,4-4 10 16,0-3 3-16,3-4-30 0,5-2 18 0,-2-6-43 15,7 0-10-15,-8-12-23 0,14 11-63 0,-11-30-70 16,11 25-193-16,-11-25-90 0,0 0 150 16</inkml:trace>
  <inkml:trace contextRef="#ctx0" brushRef="#br2" timeOffset="380674.0989">11088 13858 1706 0,'-24'12'91'0,"24"-12"-59"0,0 0-23 16,0 0-6-16,0 0-2 0,0 0 2 0,0 0 2 15,29-7 2-15,-7-1 2 0,6-3-2 0,2-3-1 16,7 0-5-16,1-3 2 0,2 0-5 0,0 1 3 16,1 3-1-16,-1 1 0 0,-1 5-1 0,-2 1 2 15,-7 2-2-15,-2 4 1 0,-5 2 0 16,-4 3 0-16,-19-5 1 0,25 13 0 0,-25-13 1 15,11 25-4-15,-11-25 4 0,0 34-5 16,-5-15 6-16,-2 3-5 0,-2 2 3 0,-2 0-5 31,-2 3-12-31,1-1 25 0,-3 1-25 0,2-1 26 16,0 0-8-16,-1-3-6 0,2-1 7 0,1-5-5 16,11-17 4-16,-15 26-2 0,15-26 1 0,0 0-3 15,0 0-1-15,0 0-1 0,0 0 1 16,0 0 0-16,0 0 0 0,15-17 3 0,-5-2-3 15,2-4 5-15,1-4-6 0,1-2-9 0,-2 0 25 16,0 0-26-16,-1 0 28 0,-3 1-11 0,1 1-5 16,-3 0 4-16,0 3-4 0,0 1 4 0,0 3-4 15,-6 20 5-15,11-26-4 0,-11 26 2 0,0 0-2 16,0 0 0-16,0 0-1 0,0 0 1 16,17-11 1-16,-17 11 0 0,0 0 1 15,0 0-1-15,23 18 1 0,-23-18-3 0,21 13 4 16,-21-13-3-16,29 9 2 0,-29-9-1 0,34 3 1 15,-17-3 1-15,2 0-1 0,0-2 0 0,-1 0-1 16,-18 2 0-16,31-6 0 0,-31 6-1 0,25-5 1 16,-25 5-1-16,17-5-7 0,-17 5-3 0,0 0-2 15,0 0-1-15,0 0 8 0,0 0 4 16,0 0 2-16,0 0-1 0,-14 20 1 0,14-20-2 16,-26 27 4-16,26-27-3 0,-32 34 4 0,13-15-3 15,0 3 6-15,-2 0 0 0,1 2-11 0,0-1 31 16,3 1-28-16,-2 0 26 0,2-1-12 0,3-1-8 15,3-4 3-15,11-18-7 0,-10 27 2 0,10-27-3 16,0 0 0-16,15 19 0 0,-15-19 1 0,30 3-1 16,-9-7 0-16,4-3 1 0,3-3-3 15,4-3 3-15,3-3-4 0,2-2 0 0,0-1-6 16,1-3 2-16,-3 0 11 0,-1 0-30 0,-2-1 28 16,-4 3-30-16,-5-3 10 0,-2 3 1 0,-7-1-9 15,-14 21-1-15,16-34-1 0,-16 34 11 16,-2-29 5-16,2 29 13 0,-15-22 0 0,15 22 3 15,-25-18-1-15,25 18 3 0,-32-15 2 16,15 9 5-16,17 6 3 0,-29-3 8 0,29 3 1 16,-21 3 0-16,21-3-4 0,0 0-9 0,0 0-4 15,-14 20-5-15,14-20-1 0,0 0-2 0,17 14 2 16,-17-14 0-16,30 6 2 0,-11-5 1 0,3-1 3 16,1-1 6-16,5 2 4 0,2-2 1 0,0 1-2 15,0 0-9-15,-2 1-5 0,-1 2-2 0,-3 0 1 16,-4 2 0-16,-1 1-1 0,-19-6-1 15,23 16 0-15,-23-16-5 0,9 22 2 0,-9-22-4 16,-5 28 4-16,-1-10-1 0,-4-1 5 0,1 2-4 16,-4-2 5-16,0 0-2 0,13-17-14 0,-21 28 29 15,21-28-30-15,0 0 30 0,-20 19-14 0,20-19-1 16,0 0-1-16,0 0-1 0,0 0 0 16,0 0-13-16,8-20 30 0,2 3-28 0,3-3 29 15,6-3-11-15,-1-1-6 0,1 0 6 16,2 0-4-16,0-1 4 0,-1 5-4 0,-1 2 6 15,-1 3-2-15,-18 15 5 0,23-18-3 0,-23 18-1 16,0 0-1-16,0 0 1 0,0 0 2 0,0 0-2 16,0 0 2-16,-3 26-6 0,-5-8 1 0,-4 3-3 15,0 1 2-15,-3 1-3 0,0-1 3 0,4-1-4 16,-1-5 4-16,12-16-4 0,-8 25 3 16,8-25-4-16,0 0 1 0,0 0 3 0,24 8-1 15,-24-8 1-15,39-14 0 0,-12 2 1 0,3-5-1 16,4-2 4-16,5-2-1 0,3-2 5 0,-1 0-5 15,0 0 5-15,1 2-6 0,-5 2 2 0,-3 2-2 16,-3 2 2-16,-3 3-4 0,-5 4 3 0,-5 3-4 16,-18 5 0-16,21-2 1 0,-21 2 0 0,0 0 1 15,2 24-1-15,-7-7 2 0,-3 3-4 16,-2 2 2-16,-2 3-7 0,-1 0 6 0,-1-1-5 16,2-1 4-16,1-3-7 0,11-20-1 0,-8 29-14 15,8-29-6-15,0 0-29 0,0 0-24 0,26 21-48 16,-23-38-135-16,-3 17-270 0,31-16-3 0,-16-3 307 15</inkml:trace>
  <inkml:trace contextRef="#ctx0" brushRef="#br2" timeOffset="380914.7592">13839 13134 1532 0,'0'0'57'0,"0"0"-20"0,0 0-4 0,4 29 3 16,-8-9-14-16,-1 8-9 0,-4 7-14 0,-6 4-13 16,-2 4 33-16,0 5-19 0,-2-1 27 15,0 2-3-15,0 0-18 0,-2-1 3 0,0-1-12 16,2-2 7-16,2-1-14 0,2-7 2 0,4 1-26 16,-2-11-17-16,12 10-59 0,1-37-84 0,-7 35-340 15,8-16-11-15,-1-19 231 0</inkml:trace>
  <inkml:trace contextRef="#ctx0" brushRef="#br2" timeOffset="381122.4543">13530 13661 1726 0,'0'0'91'16,"0"0"-46"-16,-20-1-25 0,20 1-10 0,0 0-8 15,0 0-2-15,0 0-1 0,23 0 1 0,-23 0-2 16,30-10-14-16,-10 4-14 0,-20 6-25 0,39-20-18 16,-24 3-13-16,15 8-1 0,-10-11-16 0,17 12-53 15,-15-17-149-15,6 4-187 0,6 7 42 0,-14-14 413 16</inkml:trace>
  <inkml:trace contextRef="#ctx0" brushRef="#br2" timeOffset="381481.7844">14014 13319 1439 0,'-18'38'107'0,"1"-23"-46"15,9 7-7-15,-8 0-16 0,4 5-5 16,-3 2-19-16,-1 5 2 0,0 1-9 0,1 3 7 16,-2 1-12-16,1 0 5 0,0 0-11 0,0-3 8 15,4-3-8-15,1-3 7 0,4-3-7 0,2-3 5 16,2-5-5-16,5-2 4 0,-2-17-9 0,11 20-2 15,-11-20-6-15,23 7 2 0,-23-7 4 0,33-8 6 16,-14-2 5-16,3-2-2 0,1-3 5 16,3-4-5-16,2-2 6 0,-2-3-6 0,2 1 6 15,-2 0-5-15,-4 1 6 0,-2 3 0 0,-4-2 7 16,0 2 0-16,-4 0 4 0,-1 1-8 16,-11 18 0-16,13-28-4 0,-13 28 4 0,0 0 5 15,0 0 7-15,0 0-1 0,0 0-4 0,3 17-6 16,-9 5-9-16,0 4 3 0,-3 2-4 0,3 1 4 15,-1 1-7-15,1 0 5 0,2 2-12 16,0-3-1-16,3 1-22 0,0-7-18 0,8 5-22 16,-7-28-54-16,19 40-51 0,-19-40-87 0,21 13-243 15,-1 2 53-15,-20-15 302 0</inkml:trace>
  <inkml:trace contextRef="#ctx0" brushRef="#br2" timeOffset="381888.0603">14401 13699 1418 0,'-19'15'64'0,"19"-15"-36"0,0 0-8 16,0 0 3-16,0 0 2 0,15 20 6 15,-15-20 9-15,22-2 6 0,-22 2 4 0,34-8-3 16,-14-1-8-16,5 2-12 0,2-5-8 0,2-1-11 15,3-3-3-15,-2-2-5 0,0 0 1 16,-4-2-3-16,-1 4 5 0,-5 1-4 0,-3 2 2 16,-17 13-1-16,23-22 1 0,-23 22 0 0,0 0 3 15,5-19 0-15,-5 19 1 0,0 0 0 0,-20-12 1 16,20 12-1-16,-30-7 1 0,13 6-2 16,-3-1-2-16,-2 2 1 0,-1 1 2 0,-2 1 4 15,-1 3 2-15,0 5 5 0,-1 0-3 0,3 5 2 16,1 4-3-16,1 2 1 0,1 3-4 0,4 1-3 15,3 1-6-15,3 0 0 0,3-1 0 0,4 0 0 16,4 0 0-16,2-2 0 0,4-3 0 0,5 0 0 16,4-1 0-16,3-2-12 0,7-1-13 0,1-4-7 15,7 0-11-15,-2-6-9 0,12 3-33 16,-8-12-27-16,18 15-66 0,-21-27-123 16,16 13-219-16,-1-2 3 0,-4-10 348 0</inkml:trace>
  <inkml:trace contextRef="#ctx0" brushRef="#br2" timeOffset="382419.3088">15443 13518 1609 0,'-23'4'53'0,"23"-4"-36"0,0 0-14 15,-19 23 1-15,19-23 1 0,-16 29 8 0,7-12-1 16,2 3 8-16,0-1-4 0,2 1 5 15,0-2-4-15,3-1 4 0,2-17-5 16,-4 28-1-16,4-28-5 0,1 19-3 0,-1-19-5 16,0 0 1-16,9 22-3 0,-9-22 2 0,0 0-2 15,20 16 1-15,-20-16-1 0,24 2 1 0,-24-2 1 16,31-7-2-16,-11 1 2 0,0-2-1 0,5-3 0 16,-2 0-2-16,2-1 3 0,0 0-3 0,-4-1 2 15,1 3-2-15,-3-1 2 0,-19 11-2 0,28-17 2 16,-28 17-1-16,0 0 1 0,0 0 1 15,0 0 1-15,0 0 0 0,0 0-1 0,0 0-3 16,0 0 0-16,0 0 2 0,0 0-3 16,-24 24 3-16,24-24-2 0,-15 24 2 0,15-24-3 15,-11 27 4-15,11-27-5 0,-6 31 4 0,4-13-3 16,2 2 2-16,2-1-3 0,2 0 4 0,4 1-5 16,-8-20 6-16,22 28-5 0,-22-28 3 15,33 12-1-15,-12-12 0 0,4-6 1 0,1-5 0 16,2-5 4-16,2-3-3 0,-2-4 5 0,1-4-6 15,-4-2 6-15,1-4-9 0,-1 1 7 0,-3-1-7 16,-1 0 7-16,-3 2-5 0,-2 2 5 0,-4 1-6 16,-3 4 3-16,-2 2-6 0,-2 3-3 0,-1 0-9 15,-4 19-3-15,4-27-5 0,-4 27 4 0,0 0-2 16,0 0-5-16,0 0-12 16,0 0-16-16,0 0-13 0,-11 39-14 0,-1-22-4 15,11 12-16-15,-11-13 2 0,16 14-38 0,-4-30-15 16,2 37-65-16,6-18-102 0,-8-19-15 0,27 27 300 15</inkml:trace>
  <inkml:trace contextRef="#ctx0" brushRef="#br2" timeOffset="383075.5479">16442 13514 1160 0,'-21'13'191'0,"-7"-17"-81"0,28 4-35 0,-41 9-12 16,23 2-4-16,-8-4-10 0,5 7-3 15,-2-2-13-15,4 7-2 0,-3-3-13 0,4 5-1 16,1 0-8-16,2 2 3 0,2 1-3 16,3-1 4-16,0-2-6 0,3 2 3 0,3-1-5 15,3-1 2-15,2-2-5 0,3-2 4 0,-4-17-7 16,16 27 3-16,-16-27-4 0,28 19 3 0,-9-13-1 16,5-3 2-16,2-3 0 0,4-5-2 0,2-4 0 15,1-3-2-15,2-4 3 0,2-3-3 0,-1-3 3 16,3-2-4-16,-4-1 2 0,-1-1-4 0,-5 0 3 15,-2 0-5-15,-4 1 3 16,-6-1-6-16,-3 5 6 0,-7-1-3 0,-5 3 7 16,-2 0-2-16,-3 3 5 0,3 16-4 0,-16-31 4 15,16 31-3-15,-22-25 2 0,22 25 1 0,-25-10 1 16,25 10 1-16,-25 6 0 0,25-6 2 0,-23 17-3 16,23-17 0-16,-21 22-1 0,21-22 0 0,-10 22-3 15,10-22 1-15,2 17-3 0,-2-17 1 0,0 0 0 16,27 15 1-16,-27-15 0 0,28 3 1 15,-10-4 6-15,4-2 4 0,2 1 4 0,4 1 0 16,0-1-6-16,-1 2-5 0,-2 2-4 0,-2 1-1 16,-3 3 1-16,-2 1 2 0,-18-7 0 0,28 21 0 15,-28-21-1-15,16 29-4 0,-14-10-6 16,-4 3-1-16,-4 4-6 0,-3-1 6 0,-3 3-5 16,-2 1 9-16,-2 0-4 0,0 1 7 15,-1 0-7-15,2-3 4 0,3-4-5 0,2-6-11 16,10-17 34-16,-10 19-28 0,10-19 30 0,0 0-16 15,0 0-1-15,0 0 1 0,0 0-11 0,23-16 33 16,-12 0-27-16,1-5 29 0,4-7-9 0,1 0-2 16,-2-2 13-16,2 1-4 0,-3 0 7 0,-1 2-7 15,-2 0 1-15,0-1-7 0,-1 0-10 0,1 1-4 16,-2 4 0-16,2 3 0 0,-11 20 0 16,16-27 0-16,-16 27 0 0,0 0 0 0,0 0 0 15,0 0 0-15,0 0 0 0,0 0 0 16,17 20 0-16,-17-20-5 0,15 24-20 0,-15-24-8 15,25 20-11-15,-25-20-8 0,39 15-18 0,-19-18-21 16,17 11-44-16,-15-23-69 0,26 21-121 0,-7-13-197 16,-3-9 50-16,13 13 404 0</inkml:trace>
  <inkml:trace contextRef="#ctx0" brushRef="#br2" timeOffset="383278.6701">17644 13210 1676 0,'-32'14'93'0,"12"7"-38"0,0-2-22 16,4 4-26-16,2 3 22 0,5 4-34 0,-1 3 22 15,3 5-6-15,2 0-9 0,2 3 6 0,3 0-10 16,2 3 6-16,0-2-10 0,0 0-3 0,2 1-12 16,-3-5-1-16,4 1-42 0,-5-11-5 0,7 6-40 15,-7-34-63-15,13 31-291 0,-7-14-86 0,-6-17 106 16</inkml:trace>
  <inkml:trace contextRef="#ctx0" brushRef="#br2" timeOffset="383544.3018">17721 13440 1562 0,'-7'20'134'0,"-26"-6"-72"0,5 5-21 15,-1 2-14-15,3 1-1 0,1 1-11 0,4 2 4 16,0-5-7-16,8 1 3 0,1-4-5 0,12-17 2 16,-6 26-5-16,6-26 2 0,11 17-2 0,-11-17 3 15,25 10 1-15,-6-8 0 0,2-2-2 0,5-3-5 16,3-2-3-16,2-1-2 0,1-3-2 0,4 2-6 16,-2 1-9-16,0 0-11 0,1 2-13 15,-8-2-22-15,8 12-42 0,-16-17-66 16,20 31-145-16,-11-13-250 0,-7-1 50 0,5 15 359 15</inkml:trace>
  <inkml:trace contextRef="#ctx0" brushRef="#br2" timeOffset="384184.9283">19224 13139 1728 0,'-22'12'36'0,"2"1"-30"15,3 3 1-15,3 2-2 0,1 5 3 0,0 3-6 16,-3 5-16-16,-3 5 32 0,1 4-24 0,0 1 26 15,0 6-3-15,-2-2-13 0,2 1 8 0,-1 0-11 16,0 1 8-16,2-1-11 0,0-3 9 16,1-1-8-16,3-6 6 0,1-7-5 0,5-7 4 15,7-22-5-15,-5 21 2 0,5-21-3 0,0 0-1 16,0 0 1-16,25-3 1 0,-25 3 1 16,26-28 0-16,-10 4 4 0,3-5-7 0,4-8 8 15,4-4-9-15,1-5 9 0,0-3-12 0,1-1 6 16,-3-1-12-16,-2 3 9 0,-5 0-8 0,-2-1 2 15,-4 1 24-15,-4 0-21 0,-3 0 23 16,-1 2-10-16,-2 5-10 0,-2 7 10 0,-1 9-4 16,-2 8 12-16,2 17 3 0,0 0 3 0,0 0-2 15,-20-2-8-15,20 2-4 0,-21 28-5 0,8-7 5 16,0 6-3-16,2 1 6 0,1-2-5 0,3 1 4 16,1-3-7-16,6-3 2 0,3-4-3 15,-3-17 3-15,18 25-2 0,-18-25-14 0,36 16 21 16,-13-14-16-16,4-2 20 0,3-2-2 15,4-6-2-15,4 0 15 0,1-3-16 0,3-3 12 16,-3-1-15-16,0-1-4 0,-4 3 2 0,-3 1-2 16,-5 4 0-16,-4 3 0 0,-5 1 0 0,-18 4 0 15,26 0 0-15,-26 0 0 0,0 0 0 0,11 19 0 16,-11-19 0-16,-4 38 0 0,-3-9 0 0,-3 2-20 16,-2 8 15-16,-2 0-19 0,0 2 9 15,-1-2 3-15,3-2-9 0,1-4 3 0,5-1-36 16,-1-6-3-16,9 2-28 0,-2-28-41 0,10 40-73 15,-10-40-212-15,0 0-114 0,13 25 51 0,-13-25 474 16</inkml:trace>
  <inkml:trace contextRef="#ctx0" brushRef="#br2" timeOffset="384528.6845">19823 13374 1580 0,'0'0'78'0,"-26"16"-62"0,26-16-12 0,-17 26-6 16,10-8 4-16,-2 5-5 0,1 3 7 0,-2 2-6 16,0 1 5-16,-1 0-6 0,2 0 6 15,1 0-6-15,0-2 7 0,0-3-4 0,2-1 10 16,-1-5 1-16,7-18 7 0,-7 27-3 16,7-27-3-16,0 0-7 0,0 0-2 0,0 0-3 15,0 0 3-15,0 0 3 0,0 0 4 0,0 0 5 16,24-4-2-16,-24 4-2 0,23-30-6 0,-8 12 1 15,-1-4-7-15,1 0 4 0,0 0-4 0,-1-1 5 16,0 2-3-16,-1-2 7 0,-1 1 0 16,-1-1 8-16,0 1-4 0,-1-2 6 0,1 2-6 15,0 0 0-15,1 2-7 0,-1 1-1 0,-11 19-4 16,20-28-1-16,-20 28 0 0,0 0-4 0,0 0-6 16,22-3-12-16,-22 3-21 0,0 0-27 0,19 10-29 15,0 6-52-15,-19-16-68 0,32 5-225 16,-11 1-36-16,-3-11 111 0</inkml:trace>
  <inkml:trace contextRef="#ctx0" brushRef="#br2" timeOffset="384737.7872">21040 12989 1255 0,'-37'2'175'0,"20"19"-71"0,-12-6-44 0,6 12-7 15,-7-2-9-15,4 12 3 0,-4 1-13 0,3 7 2 16,-1 3-6-16,3 6-31 0,1-2 15 0,3 1-27 16,2-1 5-16,5-5 0 0,3 0-32 0,-3-11-22 15,14 8-62-15,-15-25-78 0,19 9-339 0,-4-5 18 16,0-23 194-16</inkml:trace>
  <inkml:trace contextRef="#ctx0" brushRef="#br2" timeOffset="384974.106">20684 13428 1682 0,'0'0'103'16,"0"0"-48"-16,-17 14-29 0,17-14-8 0,0 0-9 16,12 22 0-16,-12-22-2 0,22 10 2 0,-22-10-2 15,36 4-1-15,-13-6-1 0,5-3-5 0,4-4 0 16,3-6-11-16,5 0-7 0,2-4-19 0,5 2-19 15,-3-9-32-15,9 10-26 0,-11-17-26 0,17 21-63 16,-22-19-12-16,20 14-72 0,-12 3-123 0,-9-16 66 16,17 19 332-16</inkml:trace>
  <inkml:trace contextRef="#ctx0" brushRef="#br2" timeOffset="385127.2971">21400 12902 1398 0,'-15'20'180'0,"-18"-11"-67"16,14 15-28-16,-10 1-26 0,6 10-11 0,-3 5-19 15,6 6-2-15,2 5-16 0,4 2 5 0,1 6-4 16,2 2-21-16,0-1 16 16,1 0-21-16,4-6 1 0,-3-7-9 0,8 0-35 15,-3-12-26-15,14 10-79 0,-18-27-114 0,16 11-286 16,-2-6 20-16,-6-23 298 0</inkml:trace>
  <inkml:trace contextRef="#ctx0" brushRef="#br2" timeOffset="386613.7755">21956 13320 1005 0,'22'13'104'0,"-22"-13"-52"0,0 0-20 16,0 0-12-16,0 0 1 0,0 0 17 0,0 0 23 15,0 0 20-15,0 0-17 0,0 0 7 16,0 0-18-16,0 0-32 0,0 0 36 16,-15-21-33-16,15 21 17 0,-23-8 3 0,23 8-5 15,-32-3-3-15,15 5-7 0,-3 0-3 0,-2 7-21 16,0-1 26-16,0 5-29 0,0 1 24 0,4 3-9 16,-2 4-8-16,3-1 2 0,1 3-8 0,2 2 2 15,3 2-4-15,2-2 2 0,5 1-4 0,1-3 3 16,4-4-5-16,5-1 4 0,-6-18-2 15,25 27 1-15,-6-20-1 0,4-2 2 0,8-7-1 16,2-6 0-16,8-7 1 0,5-7-1 0,5-6 4 16,4-7-5-16,-2-3 5 0,5-3-7 0,-5-3-4 15,-3 1 19-15,-6 2-20 0,-5 2 20 16,-8 7-9-16,-4 0-3 0,-8 6 0 0,-6 0 0 16,-5 7 0-16,-8 19 0 0,6-24 0 0,-6 24 0 15,0 0 0-15,0 0 0 0,0 0 0 16,-20 7 0-16,20-7 0 0,-28 36 0 0,8-4 0 15,-1 4 0-15,0 6 0 0,0 6 0 0,-1 0 0 16,4 3 0-16,1-2 0 0,2-4-2 0,3-1-17 16,5-9-7-16,7 0-20 0,1-11-15 0,13 5-41 15,-14-29-37-15,37 35-111 0,-12-28-320 0,1-2 46 16,4 2 217-16</inkml:trace>
  <inkml:trace contextRef="#ctx0" brushRef="#br2" timeOffset="386816.869">22533 13365 1279 0,'-9'-18'275'0,"9"18"-172"0,0 0-43 15,0 0-14-15,-20 9-22 0,20-9-10 16,-7 26-14-16,1-6 3 0,1 4-5 0,-2 3 5 16,1 1-6-16,1 1 7 0,-1-1-8 0,2-2 6 15,0-2-12-15,2-3-4 0,4-2-19 16,-2-19-13-16,9 27-20 0,-9-27-17 0,18 12-29 0,-18-12-36 15,23-5-74-15,-23 5-236 0,15-24 24 0,3 14 257 16</inkml:trace>
  <inkml:trace contextRef="#ctx0" brushRef="#br2" timeOffset="387004.3648">22605 12960 1114 0,'-7'20'19'15,"7"-20"-16"-15,0 0-11 0,10 28-44 16,-10-28-86-16,0 0-259 0,19 30-2 0,-19-30 258 16</inkml:trace>
  <inkml:trace contextRef="#ctx0" brushRef="#br2" timeOffset="387348.1382">22873 13251 1311 0,'-39'-7'174'0,"20"13"-72"0,-10-11-27 15,7 7-11-15,-6-4-2 0,8 8-10 0,-5-1-8 16,4 7-5-16,-4 0-6 0,5 6-22 0,-1 2 18 16,3 1-31-16,4 2 18 0,5 2-9 0,4-4-8 15,5 2 4-15,3-2-5 0,7-2 2 16,3-1-1-16,6-4 2 0,4-3-1 15,5-5 7-15,7-5 1 0,9-6 0 0,7-8-1 16,6-6-7-16,3-6 0 0,0-6 0 0,2-6 0 16,-2-4 0-16,-3-2 0 0,-2-2 0 0,-6 3 0 15,-4 1 0-15,-8 3 0 0,-8 2 0 0,-5-1 0 16,-9 2 0-16,-4 2 0 0,-6 1 0 16,-4 5 0-16,-3 6 0 0,2 21 0 0,-10-26 0 15,10 26 0-15,0 0 0 0,-27 9 0 0,13 10 0 16,-6 13 0-16,-1 10 0 0,-5 7 0 0,0 7 0 15,1 3 0-15,1 1-6 0,-1 4-6 0,2-3-27 16,5-3 1-16,0-8-28 0,15 1-52 16,-9-26-77-16,28 8-340 0,-14-7-28 0,6-5 89 15</inkml:trace>
  <inkml:trace contextRef="#ctx0" brushRef="#br2" timeOffset="388551.2616">642 15248 908 0,'3'-26'276'0,"-3"26"-172"16,0 0-32-16,0 0-11 0,0 0-1 0,0 0-3 16,-1-23-28-16,1 23 10 0,0 0-25 15,0 0 15-15,0 0 0 0,0 0-21 0,0 0 33 16,0 0-41-16,6 23 29 0,-1-2-16 0,0 8-11 16,0 5 6-16,-1 3-9 0,-2 3 7 0,-2-1-5 15,-1-3 9-15,-2-1-7 0,1-1 6 16,-2-5-6-16,2-2 4 0,-1-7-2 0,3-20 8 15,-2 27-4-15,2-27 2 0,0 0-6 0,0 0-4 16,0 0 0-16,0 0-2 0,0 0 2 16,0 0-2-16,10-28 3 0,-4 4-3 0,0-8 4 15,1-5-5-15,0-2 6 0,2-2-8 0,0 1 8 16,-3 2-7-16,0-1 9 0,-1 0-5 0,1 0-7 16,0 3 21-16,1 0-22 0,2 4 20 0,0 3-9 15,2 5-5-15,-1 5 3 0,-10 19-3 0,23-23 2 16,-23 23-2-16,24-11 0 0,-24 11 1 0,23-2-1 15,-23 2 1-15,26 3-1 0,-26-3 0 16,27 10 0-16,-27-10 1 0,25 17-2 16,-25-17 2-16,23 24-3 0,-23-24 4 0,16 31-4 15,-12-12 1-15,-2 2-6 0,-2 2-13 0,-3 0 27 16,-3 3-25-16,-4 0 27 0,-2 1-7 0,-3 2-3 16,-2-1 5-16,0 0-5 0,-1-2 5 0,0-2-5 15,-2-2 3-15,1-3-2 0,2-3 2 16,0-2-2-16,17-14 4 0,-28 18-3 0,28-18 4 15,-21 7 1-15,21-7-2 0,0 0 2 0,0 0-1 16,-20 0 1-16,20 0 1 0,0 0-1 0,0 0-3 16,0 0-3-16,-3 22 0 0,2-3-3 0,1 8 4 15,0 7-9-15,-3 2 3 0,0 5-15 16,-6 0 1-16,2 5 1 0,-5-4-27 0,3 2 18 16,-6-9-35-16,9 1-7 0,-6-16-17 15,15 5-49-15,-3-25-31 0,0 0-99 0,23 4-199 16,-15-27 27-16,19 9 401 0</inkml:trace>
  <inkml:trace contextRef="#ctx0" brushRef="#br2" timeOffset="388973.1442">1246 15034 1353 0,'0'0'105'16,"0"0"-43"-16,0 0-5 0,0 0 3 0,0 0-4 16,-1-18-8-16,1 18-10 0,0 0-12 15,0 0-11-15,0 0-9 0,-10 20-1 0,10-20-7 16,-12 35 5-16,5-9-1 0,-2 3 8 0,2 1 0 16,0 2-8-16,-1-1 24 0,4 0-28 0,-2-4 24 15,4-3-13-15,2-6-8 0,0-18 2 0,9 23-4 16,-9-23-1-16,18 9 1 0,-18-9 0 0,30-4 0 15,-9-5 1-15,2-4 1 0,4-7-2 16,1-5 2-16,1-4-4 0,2-2-9 16,-1-1 24-16,-2 1-22 0,-3 1 23 0,-3 2-9 15,-3 4-6-15,-6 2 4 0,-13 22-3 0,16-27 3 16,-16 27-1-16,0 0 2 0,0 0 1 0,0 0-2 16,0 0 0-16,0 0-3 0,0 0-2 0,0 0-5 15,-16 23 3-15,9-3-4 0,-1 2 7 0,1 3-5 16,0 3 2-16,1 2 4 0,-2 0-31 0,5 2 18 15,-2-1-31-15,5 3-4 0,-4-10-19 16,12 11-37-16,-8-35-50 0,14 46-85 0,-14-46-175 16,14 18-82-16,10-8 232 0</inkml:trace>
  <inkml:trace contextRef="#ctx0" brushRef="#br2" timeOffset="389171.8172">1998 14713 1530 0,'-29'5'148'16,"19"12"-69"-16,-7-1-33 0,5 5-4 0,-2 4-13 15,3 4-3-15,2 3-16 0,-1 5 0 0,1 1-11 16,1 2 6-16,2 4-9 0,-1-1 8 16,0 2-9-16,3 0-8 0,0-2 16 15,-1 0-28-15,5-3 0 0,-1-8-15 0,5 3-26 16,-4-13-24-16,13 7-43 0,-13-29-86 0,23 15-271 15,-23-15-26-15,29 4 212 0</inkml:trace>
  <inkml:trace contextRef="#ctx0" brushRef="#br2" timeOffset="389388.9332">2217 14735 1490 0,'-31'19'102'0,"25"3"-38"0,-7 2-26 15,4 9-7-15,-3 4-17 0,1 6-2 16,-2 3-15-16,-1 1 8 0,1 4-11 0,0-1 12 16,1 1 4-16,1-1-22 0,1-4 22 0,0-5-30 15,5-2-1-15,0-10-9 0,9 0-27 16,-4-29-12-16,11 37-24 0,-11-37-4 0,23 19-17 16,-23-19-31-16,34 3-87 0,-9-4-214 0,-11-19 21 15,19 16 414-15</inkml:trace>
  <inkml:trace contextRef="#ctx0" brushRef="#br2" timeOffset="389566.9391">2492 15099 1432 0,'-17'4'127'0,"13"14"-50"16,4-18-24-16,-20 35-11 0,8-16-2 0,3 4-42 0,-1 0 22 16,1 1-34-16,2 1 11 0,0 0 4 0,2-1-9 15,-1-1-1-15,3-1-15 0,3-22-12 0,-1 31-21 16,1-31-12-16,6 18-34 0,-6-18-55 0,0 0-115 15,26 4-229-15,-26-4 22 0,25-14 427 16</inkml:trace>
  <inkml:trace contextRef="#ctx0" brushRef="#br2" timeOffset="389739.8865">2509 14864 1562 0,'0'0'80'16,"-24"-1"-40"-16,24 1-18 0,0 0-12 0,-17 7-9 15,17-7-23-15,0 0-27 0,10 17-43 0,-10-17-74 16,23 11-118-16,-23-11-244 0,26 4 39 0,-3 9 405 0</inkml:trace>
  <inkml:trace contextRef="#ctx0" brushRef="#br2" timeOffset="390027.6989">2713 15030 901 0,'2'23'198'0,"-2"-23"-59"0,-14 33-13 0,14-33-32 16,-17 32-23-1,17-32-26-15,-19 33-5 0,19-33-9 0,-19 33-20 0,19-33 27 16,-16 25-38-16,16-25 27 0,-11 21-18 0,11-21-6 16,0 0 2-16,-9 20-3 0,9-20 0 15,0 0-2-15,0 0-1 0,0 0-1 0,0 0 1 16,0 0 2-16,21-10 1 0,-21 10 1 16,20-22-2-16,-20 22-14 0,23-33 31 0,-11 14-31 15,0-2 30-15,0 0-13 0,1 1-5 0,-2 2 5 16,-3 1-2-16,-8 17 11 0,13-27-1 0,-13 27 5 15,0 0-3-15,8-17-2 0,-8 17 0 0,0 0-1 16,0 0 1-16,0 0-4 0,0 0-3 0,-8 30-6 16,4-13 1-16,-2 6-5 0,-2 2 1 0,2 1-8 15,0 1-15-15,1 1 22 16,2-2-29-16,3 1 22 0,0-5-22 0,8 2-28 16,-8-24-22-16,23 34-41 0,-23-34-46 0,37 18-66 15,-37-18-115-15,35-8-118 0,1 15 227 0,-15-26 243 16</inkml:trace>
  <inkml:trace contextRef="#ctx0" brushRef="#br2" timeOffset="390532.198">3265 15054 1243 0,'-27'-17'204'0,"27"17"-76"0,-31-13-37 0,31 13-18 16,-32-7-18-16,32 7-18 0,-30-3-8 0,30 3-8 15,-27 4-5-15,27-4-2 0,-22 10-5 0,22-10-2 16,-19 19-3-16,19-19 2 0,-16 28-3 0,16-28 2 15,-14 32 0-15,11-13 2 0,-1 1-1 16,2 0-12-16,0 0 23 0,4 1-24 0,0-4 21 16,2-1-11-16,-4-16-3 0,16 23 1 0,-16-23-2 15,26 11 1-15,-26-11-2 0,34-2 2 0,-13-4 0 16,2-5-1-16,0-2 2 0,3-3-2 0,-1-3-11 16,1-2 23-16,1-3-21 0,-2 0 22 0,2-3-10 15,-3 0-4-15,-1 2 2 0,-1 0-7 16,-2 3-2-16,-3 1-9 0,-4 4-1 0,-13 17-5 15,18-20 2-15,-18 20 3 0,0 0 3 0,0 0 0 16,0 0-6-16,-2 22-2 0,-4 2-7 0,-5 2 7 16,-1 12-2-16,-5 1 12 0,1 7 12 0,-2 1-23 15,-1 5 27-15,2 1-23 0,0 3 9 16,0 2 17-16,1 0-13 0,-1 0 15 0,2-1-25 16,-4-7 16-16,5-4-3 0,0-7 10 15,2-9 5-15,4-4 4 0,-1-9-12 0,9-17 4 16,-8 17-4-16,8-17 7 0,0 0 5 0,0 0 1 15,0 0 8-15,0-19-3 0,-2 1-1 0,5-4-5 16,-1-5-2-16,3-4-7 0,1 0 10 0,0-2-3 16,2 1 11-16,-1 0-9 0,0-2 4 0,2 2-9 15,-2-5-1-15,3 1-9 0,1-3 7 0,0 0-12 16,3 0 4-16,-2-2-17 16,3 7-26-16,-3-4-9 0,11 17-86 0,-17-16-84 15,24 20-345-15,-11 5 0 0,-2-1 312 0</inkml:trace>
  <inkml:trace contextRef="#ctx0" brushRef="#br2" timeOffset="390813.4646">4420 14977 1602 0,'-18'-3'102'0,"18"3"-40"0,0 0-19 16,0 0-11-16,0 0-14 0,-12 23-10 0,12-23-9 16,-10 37 3-16,5-14-3 0,0 1 3 0,1 2-8 15,-1 0-4-15,1 4-1 0,-2-5-38 0,5 5 7 16,-6-14-54-16,11 10-37 0,-4-26-86 0,0 0-272 15,10 22-13-15,-10-22 197 0</inkml:trace>
  <inkml:trace contextRef="#ctx0" brushRef="#br2" timeOffset="391266.6262">4538 14717 1331 0,'-30'0'173'0,"30"0"-105"0,-4 23-29 0,4-23-3 16,3 22-6-16,-3-22 0 0,11 17-6 0,-11-17 1 16,18 14-1-16,-18-14 4 0,21 13-1 0,-21-13 4 15,20 14-2-15,-20-14 0 0,21 14-3 0,-21-14-3 16,21 15-4-16,-21-15-3 0,18 17-6 0,-18-17 0 16,13 20-5-16,-13-20-1 15,7 24-4-15,-7-24 2 0,2 29-2 0,-4-12 1 16,0 1-2-16,0 2 3 0,-3 3-3 0,-1-1 4 15,0 2-3-15,0 0 3 0,-2 0-3 0,2-1 1 16,0-1-1-16,0-4-8 0,6-18 8 0,-4 25-13 16,4-25 11-16,0 0 1 0,0 0 10 0,0 0-11 15,26 10 1-15,-26-10-1 0,28-21-8 0,-28 21 22 16,34-37-10-16,-16 13 11 0,2 0-11 16,-1-3-4-16,2 0 5 0,-3 1-3 0,-1 0 0 15,-1 2 0-15,-3 1 0 0,1 1 0 0,-3 2 0 16,-3 2 0-16,-8 18 0 0,13-24 0 15,-13 24 0-15,0 0 0 0,0 0 0 0,0 0 0 16,0 0 0-16,0 32 0 0,-3-6 0 0,-3 3 0 16,0 5-2-16,-2 1-4 0,3 3-8 15,1 1 3-15,4 1-13 0,2-7-19 0,5-1 12 16,3-8-38-16,8 2-1 0,-18-26-41 0,49 34-57 16,-31-38-81-16,22 8-300 0,-1-2 59 0,-5-14 281 15</inkml:trace>
  <inkml:trace contextRef="#ctx0" brushRef="#br2" timeOffset="391579.0897">5874 14654 1154 0,'-25'-5'180'0,"25"5"-64"16,0 0-14-16,0 0-15 0,0 0-11 0,0 0-10 15,0 0-16-15,0 0-5 0,0 0-13 0,0 17-2 16,0-17-5-16,-1 38-1 0,-1-9-13 0,-3 6 2 16,-1 6-12-16,-3 6 5 0,-2 2-7 15,-2 1 6-15,-1-3-8 0,2-6 6 16,3-2-11-16,0-5-1 0,4-4-16 0,0-4-20 15,5-3 16-15,-3-7-39 0,8 4 0 0,-5-20-60 16,7 25-114-16,-7-25-284 0,0 0-30 0,0 0 239 16</inkml:trace>
  <inkml:trace contextRef="#ctx0" brushRef="#br2" timeOffset="391766.5879">5646 14949 1586 0,'-22'2'197'15,"22"-2"-113"-15,0 0-42 0,-12 19-17 16,12-19-13-16,0 0-7 0,0 0 1 0,23 10 0 16,-23-10 0-16,33-4-1 0,-11-4-1 0,1 0-5 15,3-4-2-15,-2-1-10 0,4-1-6 0,-3-3-7 16,5 2-10-16,-2-7-26 0,6 10-45 16,-14-17-80-16,19 25-137 0,-11-13-227 0,-7-1 39 15,4 12 376-15</inkml:trace>
  <inkml:trace contextRef="#ctx0" brushRef="#br2" timeOffset="392157.2301">6091 14589 1522 0,'-24'9'89'0,"24"-9"-24"0,0 0-14 16,-12 24 0-16,12-24-13 0,-5 25-1 0,5-25-10 15,-4 32-2-15,3-9-12 0,0 4 0 0,-3 3-9 16,1 4 4-16,-5 2-8 0,1 5 9 0,-3 2-5 15,-1 0 8-15,-1 1-8 0,0-4 6 0,1-3-7 16,0-2 6-16,1-3-6 0,6-8-14 16,-1-5 11-16,5-19-15 0,2 22 22 0,-2-22-9 15,0 0 10-15,21 7-10 0,-21-7-10 0,25-12 10 16,-25 12-7-16,33-30 23 0,-13 7-11 0,3-5 14 16,2-1-12-16,1-2-4 0,-1 0 6 15,-2 2-3-15,-2 2 7 0,-1 2-5 0,-3 2 5 16,-3 3-7-16,-2 3 1 0,-12 17-5 0,14-22 0 15,-14 22 0-15,0 0 0 0,0 0 0 16,0 0 0-16,0 0 0 0,-3 30 0 0,-2-9 0 16,-2 4 0-16,-1 3 0 0,-2-1 0 0,0 2 0 15,2 0 0-15,-1-1 0 0,4 1-24 0,0-5-1 16,5-1-14-16,0-4-17 0,8-1 4 0,-8-18-55 16,23 28 7-16,-23-28-49 0,36 18-68 0,-36-18-104 15,34-11-190-15,-2 15 78 0,-11-22 421 16</inkml:trace>
  <inkml:trace contextRef="#ctx0" brushRef="#br2" timeOffset="392532.2446">6479 14924 1452 0,'-23'24'105'16,"23"-24"-54"-16,-1 23-21 0,1-23-9 0,0 0-11 15,19 19 0-15,-19-19 2 0,27 3 5 0,-27-3 12 16,37-6 7-16,-18-3 13 0,7 4-2 0,-2-6-5 16,4 2-14-16,-1-3-12 0,1-3-10 15,-4-1-1-15,0-1-5 0,-3 3 2 0,-21 14-2 16,28-28 3-16,-28 28-2 0,11-22 4 16,-11 22-2-16,0 0 0 0,-10-21-1 0,10 21 0 15,-22-10 0-15,22 10 0 0,-33-4 1 0,14 5 1 16,-3 2 1-16,0 2-1 0,2 2 1 0,-1 3-1 15,1 4 4-15,1 4-1 0,2 4 2 0,0 3-2 16,3 3-7-16,1 2 0 0,1 1 0 0,3-1 0 16,2-1 0-16,3-1 0 0,2-4 0 15,4-2 0-15,3-4 0 0,-5-18 0 0,22 28 0 16,-4-19 0-16,2-3-24 0,7-1-5 16,-2-6-12-16,8 0-18 0,1-10-4 0,12 6-57 15,-9-19-63-15,25 22-135 0,-12-17-252 0,0-2 74 16,9 10 353-16</inkml:trace>
  <inkml:trace contextRef="#ctx0" brushRef="#br2" timeOffset="393172.8593">7562 14823 1125 0,'0'-18'171'0,"0"18"-52"15,0 0-32-15,0 0-16 0,-2 22-17 0,2-22-9 16,-7 25-13-16,2-5-2 0,-5-1-10 0,2 5 6 16,-4-1-6-16,1 3 3 0,-4-2-5 0,3 1 3 15,0-2-8-15,1-1 1 0,1-2-8 16,4-3 0-16,6-17-5 0,-7 25 2 0,7-25-5 15,0 0 2-15,0 0-3 0,10 16 0 0,-10-16-1 16,0 0 0-16,25-10 3 0,-25 10-2 0,24-22 4 16,-24 22-3-16,27-30 5 0,-15 10-5 15,1 1 5-15,-1-2-4 0,-3 1 4 0,1 0-4 16,-3 2 2-16,1 0-2 0,-3 1 3 0,-5 17-3 16,7-30 4-16,-7 30-4 0,2-23 3 15,-2 23-2-15,0 0 1 0,2-21 0 0,-2 21-1 16,0 0-1-16,0 0-2 0,0 0 0 0,0 0-2 15,3 22-1-15,-3-22-4 0,4 28-1 0,0-11-1 16,-4-17 5-16,6 31 0 0,-6-31 7 0,9 28-1 16,-9-28 1-16,17 20-2 0,-17-20 2 0,26 12 4 15,-9-8 7-15,1-2 3 0,3-1 4 16,1-5-2-16,2-1-3 0,2-3 0 0,2-3-3 16,2-3 3-16,0-3-6 0,0-4 1 15,0 1-9-15,-2-3 2 0,0 0-5 0,-4 0 3 16,-1 1-1-16,-3 2 4 0,-6 4-2 0,-14 16 2 15,19-27-1-15,-19 27 1 0,0 0 0 0,5-21 2 16,-5 21 0-16,0 0-2 0,0 0 0 0,0 0-3 16,-21 12 0-16,21-12-1 0,-18 32 3 15,8-10-4-15,-1 3 3 0,1 3-7 0,0 1 1 16,2 2-8-16,1 1 2 0,2-1-7 0,1-2 5 16,5-1-9-16,1-5 0 0,7-1-28 0,-9-22-23 15,31 31-52-15,-31-31-68 0,42 12-136 0,-17-9-209 16,-2-12 76-16,12 13 396 0</inkml:trace>
  <inkml:trace contextRef="#ctx0" brushRef="#br2" timeOffset="393579.1616">8472 14763 1366 0,'-19'-15'301'0,"19"15"-202"0,-29-1-42 0,29 1-19 16,-28 2-14-16,28-2-8 0,-29 7-6 15,29-7-1-15,-31 12-2 0,31-12 2 0,-29 19-1 16,29-19 3-16,-29 27-2 0,29-27 4 0,-27 32-1 16,15-14 3-16,0 2-3 0,3-1 2 0,1 0-8 15,3 1 2-15,3-2-7 0,2-18 1 16,3 30-2-16,-3-30-1 0,17 23 0 0,-17-23 0 16,26 15 0-16,-9-9 3 0,0-4-3 0,0 1 1 15,3-3-2-15,0-4 1 0,2 0 1 16,0-4-1-16,1-3 3 0,0-2-4 0,1-4 2 15,2-4-2-15,-2-1 2 0,-2-1-4 0,0 2 2 16,-5-1-4-16,-1 2 3 0,-5 1-2 0,-11 19 3 16,12-28 0-16,-12 28 4 0,0-17-2 0,0 17 2 15,0 0 0-15,0 0-1 0,-17-9-1 0,17 9-1 16,-17 13-2-16,17-13-2 0,-25 31 3 0,12-9-3 16,1 4 4-16,0 1-4 15,0 1-1-15,3 2-10 0,1-2 0 0,1 1-13 16,4-3 3-16,3-1-16 0,0-7-4 0,10 0-15 15,-10-18-4-15,31 21-12 0,-14-22-5 0,16 6-24 16,-10-16-26-16,20 11-36 0,-15-21-52 0,14 2-141 16,8 8-51-16,-16-21 279 0</inkml:trace>
  <inkml:trace contextRef="#ctx0" brushRef="#br2" timeOffset="393920.6177">9042 14722 1336 0,'-31'-12'144'0,"31"12"-39"0,-37 1-23 0,37-1-15 16,-37 9-22-16,37-9-12 0,-34 17-11 0,34-17-2 16,-30 23-4-16,30-23 1 0,-25 25-3 15,25-25 1-15,-16 25-6 0,16-25-1 0,-7 21-6 16,7-21 0-16,0 0-2 0,12 20 0 0,-12-20-1 16,21 9 1-16,-21-9 2 0,27 1 1 0,-27-1 4 15,34-4 1-15,-14 0 0 0,0 1-2 0,-1-1-2 16,-2 2-2-16,0 1-1 0,-17 1-1 0,26 2-1 15,-26-2-1-15,17 10 1 0,-17-10 2 0,0 0-2 16,11 29 1-16,-11-29-6 0,-4 30 2 16,-2-13-5-16,-4 1 4 0,0-1-3 0,-3 0 3 15,0 0-4-15,0 0 4 0,-2 0-3 0,15-17 3 16,-29 29-5-16,29-29 0 0,-26 19-5 0,26-19-5 16,0 0-16-16,-17 9-27 0,17-9-29 0,0 0-28 15,0 0-48-15,11-25-65 0,-11 25-261 0,33-25 11 16,-23 0 319-16</inkml:trace>
  <inkml:trace contextRef="#ctx0" brushRef="#br2" timeOffset="394256.5425">9310 14608 1389 0,'0'0'111'0,"-18"14"-57"0,18-14-4 16,-28 17-1-16,28-17 3 0,-30 25-7 0,30-25-1 15,-32 30-12-15,32-30-2 0,-31 31-9 0,17-14 0 16,14-17-7-16,-27 32 1 0,27-32-5 0,-15 26-1 16,15-26-4-16,-3 20-1 0,3-20-6 0,9 18 3 15,-9-18-2-15,17 15 0 0,-17-15 1 0,25 13-1 16,-25-13 1-16,33 9 0 0,-12-5-1 16,2 0 1-16,1-1 0 0,3 2 0 0,-3 0-1 15,2 1 2-15,-4 0-3 0,-3 2 2 16,-1 1-1-16,-18-9 1 0,25 20-1 0,-25-20 2 15,11 27-5-15,-11-27-1 0,-2 31-4 0,-4-12 2 16,-2 0-6-16,-4 1 4 0,-3 1-4 0,-2-3 3 16,1 2-4-16,-2-5-3 0,18-15-17 0,-27 23-17 15,27-23-33-15,0 0-46 0,0 0-65 0,-17 0-161 16,17 0-145-16,0 0 21 0,17-41 466 16</inkml:trace>
  <inkml:trace contextRef="#ctx0" brushRef="#br2" timeOffset="394648.2395">9473 14831 1408 0,'-19'3'137'0,"19"-3"-74"16,0 0-19-16,18 0-1 0,-18 0 6 0,28-16-7 15,-8 6-4-15,5-1-3 0,6-3-1 0,4 2-6 16,2-3-4-16,4 0-11 0,-2-1-7 15,-1 2-5-15,1 2 0 0,-3 0-3 16,-6 1 3-16,-1 2-3 0,-4 1 2 0,-6 1-1 16,-19 7 2-16,21-9 0 0,-21 9 3 0,0 0-1 15,0 0 0-15,0 0-2 0,-22-17 0 0,22 17-1 16,-31-7 2-16,12 4 0 0,1 0-1 0,-2-1 0 16,1 1 0-16,-1 0 0 0,-2 1 1 0,1 3 4 15,1 1 3-15,2 6 5 0,18-8 0 0,-31 21 1 16,19-4-12-16,3 1-3 0,0 3 0 15,3 2 0-15,3 1 0 0,1 2 0 0,2 1 0 16,1 1 0-16,3-1 0 0,2-1 0 0,3-1 0 16,1-5 0-16,5-2-7 0,-15-18-11 0,38 28-15 15,-18-21-5-15,10-1-12 0,-5-7-18 0,13 5-27 16,-8-16-35-16,20 15-70 0,-17-27-106 16,11 8-218-16,9 4 36 0,-9-17 399 0</inkml:trace>
  <inkml:trace contextRef="#ctx0" brushRef="#br2" timeOffset="394999.7019">10393 14554 1372 0,'-32'20'287'0,"-4"-17"-183"0,10 7-58 0,-3-5 1 16,7 5-5-16,1-3-14 0,3 2-3 15,18-9-8-15,-27 13-2 0,27-13-5 0,0 0-2 16,-20 21-3-16,20-21 0 0,-4 16-2 0,4-16 3 15,1 19-1-15,-1-19 0 0,9 18-2 16,-9-18 1-16,0 0-1 0,25 23 1 0,-25-23-2 16,22 12-1-16,-22-12-1 0,25 5 0 0,-25-5 0 15,25 1 0-15,-25-1 0 0,27-1 0 16,-27 1 0-16,30-6 0 0,-13 3 0 0,-17 3 0 16,32-5 0-16,-32 5 0 0,30-2 0 0,-30 2 0 15,27 2 0-15,-27-2 0 0,21 8 0 0,-21-8 0 16,0 0-1-16,17 26 0 0,-17-26-2 0,-2 32 1 15,-4-13-4-15,-3 4 4 0,-5 0-3 0,-2 2 5 16,-3 1-2-16,0-1 5 0,-3 1-5 16,1-5 4-16,0-1-6 0,4-5-5 15,17-15-15-15,-25 23-14 0,25-23-33 0,0 0-54 16,0 0-135-16,0 0-354 0,0 0 38 0,18-20 270 16</inkml:trace>
  <inkml:trace contextRef="#ctx0" brushRef="#br2" timeOffset="395163.7057">10548 15060 1958 0,'-30'15'89'15,"30"-15"-89"-15,-17 11 0 0,17-11 0 16,0 0 0-16,0 0 0 0,5-21-1 0,-3-5-123 16,27 11-326-16,-14-20-220 0,11 2 31 0,0 2 477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22:17:20.1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1987 848 523 0,'0'0'128'0,"0"0"-16"0,0 0-24 16,0 0 2-16,0 0-11 0,0 0-7 0,0 0-10 15,0 0-13-15,0 0-12 0,-16-17-13 0,16 17-7 16,0 0-8-16,-8-23-6 0,8 23 3 0,-8-23-3 16,8 23 6-16,-12-28-1 0,12 28 4 15,-17-20 1-15,17 20 5 0,-28-8 36 0,10 3-34 16,-2 7 35-16,-4-1-36 0,0 1-36 0,-9 12 55 16,-1 0-33-16,-11 14 29 0,2 3 7 0,-5 6-25 15,5 3 11-15,-2-1-3 0,3 7 15 0,-3 3-13 16,0 5 13-16,1 4-6 0,2 1-30 0,4 2 16 15,6-4-27-15,9-5 5 0,7-4 10 0,9-4-12 16,8-2 9-16,7-2-11 0,8-1 8 0,7-2-7 16,7 1 7-16,6-6-6 0,2-3 5 0,4-7-3 15,4-6 1-15,3-8-2 0,2-5-1 0,8-9 0 16,3-10-2-16,3-12 6 0,5-8-6 16,1-11 10-16,0-8-8 0,-2-5 11 0,-3-8-12 15,-5-5 16-15,-8 0 3 0,-7-2-19 0,-5 1 18 16,-10 4-15-16,-5 1-5 0,-11 8 19 0,-5 1-19 15,-11 2 12-15,-6 3 5 0,-9 3-7 0,-5 0 4 16,-6 2-17-16,-3-4-12 0,-2 10-10 0,-4 3-7 16,3 12-7-16,-6 7-3 0,8 10-4 0,-7 12 0 15,6 11-3-15,-9 10-9 0,6 6-12 0,-9 12-37 16,11 2-76-16,-7 13-151 0,2 9-105 0,20 1 234 16</inkml:trace>
  <inkml:trace contextRef="#ctx0" brushRef="#br0" timeOffset="453.1729">2883 1166 1146 0,'-25'11'81'0,"-11"-4"9"0,8 9-27 16,-11-2 16-16,9 7-37 0,-9-3 8 0,6 5-20 16,-7-1 4-16,2 1 3 0,0 0-12 0,4 1 3 15,3-4-11-15,7 0 0 0,6-7-12 0,18-13-2 16,0 0-7-16,-11 17 1 0,11-17-2 0,21 10 2 15,-1-6 1-15,4 1 0 0,5-2 0 0,7-1 3 16,4-1-1-16,1 1 0 0,3-1 0 0,-1 1-1 16,0 2 0-16,1 1 2 0,-6 1-1 0,-5 1-4 15,-8 1-2-15,-4 3 4 0,-21-11-3 0,21 27 8 16,-21-27-1-16,0 31 1 0,-10-11 5 16,-5 1 5-16,-7 2-4 0,-4 3 7 0,-7-1-12 15,-4-1 3-15,-3-2-6 0,2-6 1 0,1-2-2 16,3-3 1-16,2-2-13 0,2-7-11 15,8 2-34-15,-1-11-31 0,23 7-41 0,-22-14-70 16,22 14-110-16,23-1-206 0,-23 1 70 0,39-10 445 16</inkml:trace>
  <inkml:trace contextRef="#ctx0" brushRef="#br0" timeOffset="740.787">3503 1250 843 0,'-24'-7'281'0,"1"17"-178"0,-11-6 5 0,10 11-10 16,-12-4-12-16,13 8 1 16,-6-5-27-16,5 4-10 0,-1-1-25 0,3 2-6 15,3 3-10-15,2 1 5 0,4 1-10 0,4-1 4 16,3-1-10-16,5 0 3 0,3-2-6 0,6 0 4 15,4-2-6-15,-12-18-3 0,35 31-13 0,-14-21-16 16,7 2-19-16,0-13-25 0,12 6-23 0,-7-21-37 16,23 13-69-16,-15-20-63 0,9-1-195 0,13 15 109 15,-17-25 361-15</inkml:trace>
  <inkml:trace contextRef="#ctx0" brushRef="#br0" timeOffset="899.8482">3906 1333 1207 0,'-23'13'205'0,"3"15"-117"0,-4-5-39 16,6 7 2-16,-3-3-7 0,8 4-2 15,-2 1-20-15,3-1 3 0,0 2-18 0,3 1 7 16,1-2-10-16,4 0 2 0,4-6-10 0,3-5-3 16,4-4-15-16,-7-17-12 0,24 23-31 0,-24-23-39 15,40 7-48-15,-26-26-90 0,21-2-254 0,0 4 2 16,-12-24 351-16</inkml:trace>
  <inkml:trace contextRef="#ctx0" brushRef="#br0" timeOffset="1058.0117">3846 827 1333 0,'-30'12'44'0,"0"0"-21"0,8-2-18 15,5 1-4-15,17-11-2 0,0 0-24 0,0 0-34 16,0 0-57-16,0 0-79 0,19-1-117 15,9 1-116-15,-7-9 159 0,22 9 269 0</inkml:trace>
  <inkml:trace contextRef="#ctx0" brushRef="#br0" timeOffset="1253.4748">4262 695 1335 0,'0'38'116'0,"-14"14"-41"0,9-3-44 16,-7 11 25-16,6-2 9 0,-7 1-20 15,6 3 0-15,-5 2-19 0,2 1-33 0,2-2 15 16,0 1-23-16,4-2 10 0,0-3 15 0,1-1-18 16,3-8 14-16,4-6-13 0,5-5 7 0,4-9-16 15,3-3-12-15,7-4-38 0,-5-17-34 0,19 8-74 16,-17-33-126-16,9 5-227 0,15-2 20 16,-10-26 450-16</inkml:trace>
  <inkml:trace contextRef="#ctx0" brushRef="#br0" timeOffset="1462.8452">4771 487 1707 0,'-4'44'99'0,"-19"10"-65"0,3 10 15 16,0 10-24-16,1 1-3 0,0-3 1 0,1 0-28 15,-3 1 15-15,3-2 3 0,0 3-9 0,3-3-16 16,2-3 12-16,0-5-19 0,6-6-1 0,1-4-3 15,9-4-21-15,-2-6-4 0,10 4-29 0,-4-16-26 16,14 13-43-16,-10-26-38 0,21 18-100 16,-11-8-227-16,3-21 57 0,15 15 399 15</inkml:trace>
  <inkml:trace contextRef="#ctx0" brushRef="#br0" timeOffset="1919.2812">5145 1346 867 0,'0'0'209'0,"-10"-17"-160"0,10 17-10 0,0 0 10 16,4-19 4-16,-4 19 4 0,0 0-11 0,-10-21-1 16,10 21-6-16,0 0 6 0,-23-9 6 0,23 9 7 15,-27-4-1-15,8 4-10 0,2 4-2 0,-4-1-11 16,2 7 4-16,-5-3-4 0,0 8 0 15,-1-1-8-15,1 5 3 0,-1 3-11 0,2 2 2 16,2 1-17-16,4-4 7 0,4 0-13 0,3-1 1 16,4 0 0-16,3-2-2 0,4-1 2 15,-1-17 10-15,7 28-9 0,-7-28 6 0,17 19 1 0,-17-19-7 16,26 16 7-16,-9-11-5 0,0-4-3 16,3-2 2-16,4-4-1 0,1-4 0 0,3-4 2 15,1-3-2-15,0-2 3 0,1-4-4 16,-2 1 4-16,-4-2-4 0,-3 2 4 0,-8 2-2 15,-13 19 1-15,17-31 0 0,-17 31 2 0,5-27-4 16,-5 27 3-16,0-23-3 0,0 23 3 0,0 0-2 16,0 0 1-16,0 0-2 0,0 0-2 0,0 0 2 15,-18 11-4-15,12 8 5 0,-1 4-4 0,1 4 3 16,0 3-5-16,3-1-1 0,0 0-12 16,3-4-4-16,5-1-16 0,-5-24-4 0,23 32-12 15,-23-32-9-15,44 14-21 0,-22-23-33 0,22 10-67 16,-15-28-119-16,12 1-220 0,10 1 43 15,-12-20 431-15</inkml:trace>
  <inkml:trace contextRef="#ctx0" brushRef="#br0" timeOffset="2125.083">5758 506 1589 0,'-51'66'125'0,"15"8"-64"16,1 6-37-16,6 2-3 0,0-6 4 15,6 4-21-15,1-2 16 0,5 4-4 0,4-4 2 16,4 0-20-16,7-7 10 0,3-6-3 0,4-7-17 16,3-3 3-16,5-9-18 0,0-4-5 15,5-1-24-15,-4-11-17 0,9 7-46 0,-23-37-56 16,41 39-148-16,-19-24-224 0,-22-15 62 0,34 11 430 16</inkml:trace>
  <inkml:trace contextRef="#ctx0" brushRef="#br0" timeOffset="2875.0883">5291 1266 1648 0,'0'0'145'0,"0"0"-123"0,-4 18-17 16,4-18-6-16,0 0 3 0,28 17 4 0,-11-11 5 16,5-2-1-16,5-3 1 0,7-1-6 0,6-5-3 15,5 0-1-15,6-3-2 0,5-2 2 0,5-2-2 16,4 0 0-16,1-1 0 0,3 0-18 15,-5-1 25-15,-1 3-22 0,-2 2 27 0,-7 0-11 16,-5 2 3-16,-8 2-7 0,-9 0 1 0,-7 4 2 16,-25 1 0-16,18-1 2 0,-18 1-1 0,0 0 1 15,0 0 1-15,-23 17-1 0,5-5-18 0,-8 4 30 16,-3 1-32-16,-4 3 30 0,-2 2-6 0,-2 3-3 16,3 3 12-16,-1 2 0 0,5 3 17 15,2-3-11-15,4 3 7 0,5-5-8 16,6-2-3-16,3 0-6 0,6-2 1 0,4-5-12 15,5 1 4-15,-5-20-4 0,22 27 3 0,-5-17-3 16,1-3 0-16,5-2 0 0,3-7 0 0,3-4-1 16,3-6-2-16,1-3-6 0,1-8-8 0,0 0 1 15,-1-5-10-15,-2 1 7 0,-4-3-3 0,-3 3 7 16,-6 0-1-16,-4 0 12 0,-8 2-3 16,-4 0 10-16,-5 0-4 0,-6 1 4 0,-3-1-6 15,-3 2-13-15,-2-1 28 0,0 4-29 0,-1 2 31 16,0 5-7-16,18 13 1 0,-32-10 10 15,32 10 2-15,-24 4-1 0,24-4-4 0,-17 12-4 16,17-12 0-16,-7 19-4 0,7-19-15 0,3 22 27 16,-3-22-31-16,19 23 28 0,-19-23-12 0,34 19 0 15,-13-8 4-15,3-2-1 0,0 2 3 16,1-3-6-16,1 2 2 0,-2-2-4 0,2 0 2 16,-1-1-2-16,1-1 2 0,-1 0-2 0,-1 1 1 15,-4-1-2-15,-2 3 0 0,-18-9-1 0,26 14 3 16,-26-14-1-16,15 18 1 0,-15-18-3 0,4 26 2 15,-4-26-2-15,-8 35 4 0,-2-17-5 0,-1 4 3 16,-3-1-4-16,-1 0 4 0,0 0-4 16,1-2 5-16,-1 4-4 0,3-4 3 15,12-19-2-15,-12 28 4 0,12-28-2 0,0 0-1 16,0 0 4-16,0 0 1 0,0 0 6 0,10-19 4 16,-10 19 3-16,22-39-14 0,-5 12-4 0,1-3 0 15,3-2 0-15,-1-2 0 0,0-1 0 0,-1-3 0 16,1 1 0-16,-5 0 0 0,-1 1 0 0,-1 0 0 15,-1 3 0-15,-2 0 0 0,1 7-9 16,-6 5-3-16,-5 21-17 0,2-23-10 0,-2 23-8 16,0 0-6-16,0 0-20 0,-24-7-19 0,24 7-46 15,0 0-61-15,5 19-100 0,-5-19-236 0,11 20 73 16,14-2 403-16</inkml:trace>
  <inkml:trace contextRef="#ctx0" brushRef="#br0" timeOffset="3421.9959">6995 1243 1451 0,'-21'5'78'0,"21"-5"-10"0,-16 18-7 0,16-18 3 16,-12 29-8-16,7-9 2 0,-4-2-13 15,3 7 3-15,-1-4-21 0,5 2-2 0,1-4-13 16,1-19-4-16,7 29-4 0,-7-29 0 0,16 21-2 16,-16-21 5-16,27 12-1 0,-10-9 3 0,1-5-2 15,3-4 0-15,3-3-7 0,3-3 0 0,-1-5 0 16,6-3 0-16,1-7 0 0,0-1 0 16,2-2 0-16,-2-1 0 0,-2 0 0 0,-1-1 0 15,-5 2 0-15,0 1 0 0,-6 3 0 0,-3 4 0 16,-16 22 0-16,20-29 0 0,-20 29 0 0,0 0 0 15,0 0 0-15,0 0 0 0,0 0 0 0,-13 34 0 16,0 0 0-16,-7 8-3 0,-4 9 6 0,-2 8-8 16,-2 3-2-16,0 8 14 0,-1 4-10 15,0 8 11-15,-1 3-8 0,2-3 0 16,1-2 0-16,5-6 0 0,1-6 0 0,4-6 0 16,2-5 0-16,-1 1 0 0,2-9 0 0,5-5 0 15,0-5 0-15,3-13 0 0,1-2 0 0,5-24 0 16,-5 25 0-16,5-25 0 0,0 0 0 0,0 0 0 15,0 0 0-15,0 0 0 0,-2-27 0 0,1 3 0 16,-1-6 0-16,2-3 0 0,-1 1 0 16,1-3 0-16,-1-3 0 0,-1-5 0 0,-1-9 0 15,4-5 0-15,1-6 0 0,2-2 0 0,6 1 0 16,0 1 0-16,5 2 0 0,0 10 0 16,7 9 0-16,-4 9 0 0,4 13 0 0,-1 0-34 15,3 8-17-15,-2-5-38 0,16 16-71 0,-16-19-134 16,26 22-193-16,-6-6-83 0,-3-4 209 0</inkml:trace>
  <inkml:trace contextRef="#ctx0" brushRef="#br0" timeOffset="4093.8468">8429 1205 908 0,'18'-15'196'0,"-18"15"-102"16,0 0 1-16,0 0-20 0,0 0 6 15,0 0-8-15,0 0-55 0,-2 27 36 0,0-10-49 16,-4 3 21-16,0 3 5 0,-5 2-10 0,3 6 9 15,-7-1-8-15,3 3 9 0,-1-6-8 0,2 1 6 16,1-7-11-16,4-2-2 0,6-19-8 16,-4 28-4-16,4-28-3 0,4 18 1 0,-4-18-3 15,0 0 4-15,0 0-2 0,22 4 0 0,-22-4 3 16,23-20-3-16,-6 2 3 0,1-4-6 16,3-4 6-16,-1-3-6 0,1-1 5 0,-1-3-5 15,-1 2 7-15,-2-1-8 0,-2 3 8 0,-3-2 19 16,-3 2-26-16,0 0 31 0,-2 1-30 0,1 4 4 15,-2 3 6-15,-6 21-9 0,8-19 7 0,-8 19-6 16,0 0 1-16,0 0-2 0,0 0 1 0,0 21 3 16,-1-4-1-16,0 9 7 0,-3 3-8 0,0 0-23 15,0 3 22-15,-1 1-20 0,2-3 23 16,3 3 5-16,2-8-9 0,2 0 4 0,5-6-5 16,2-2 3-16,-11-17-1 0,35 25 3 15,-13-17 0-15,4-6 1 0,2-4 4 0,2-5-4 16,2-6 2-16,2-1-4 0,0-7 3 0,2-4-5 15,1-1 7-15,-3 1-5 0,-4-1 6 0,-4 1-4 16,-5 3 5-16,-1 1-5 0,-5 2 2 16,-15 19-5-16,18-30-2 0,-18 30 0 0,7-17 0 15,-7 17 0-15,0 0 0 0,0 0 0 0,0 0 0 16,0 0 0-16,0 0 0 0,-13 27 0 0,7-7 0 16,0 7 0-16,-2 2 0 0,1 2 0 0,1 0 0 15,1 1 0-15,3 1 0 0,-1 1-4 16,3 0-11-16,4-4 3 0,4-2-12 0,2-3-6 15,7-1-18-15,-2-4-8 0,8 2-21 16,-4-13-24-16,14 17-40 0,-15-30-83 0,25 21-168 16,-8-11-136-16,-7-17 134 0,15 18 394 0</inkml:trace>
  <inkml:trace contextRef="#ctx0" brushRef="#br0" timeOffset="4437.6811">9472 1310 1244 0,'0'0'264'0,"-14"18"-224"0,14-18-21 0,-2 24 8 16,2-24 8-16,11 24 7 0,-11-24-8 15,20 17-2-15,-20-17-15 0,36 5-7 0,-13-6-7 16,4-4-1-16,2-3 1 0,3-3-2 0,2-1 3 16,-1-3-4-16,1 1 3 0,-4-3-5 15,-1-2 7-15,-3 1-3 0,-4 0 5 0,-5 0-5 16,-5 0 4-16,-3 0 35 0,-8 0-27 0,-2-1 33 15,-7 0-33-15,-3 2-13 0,-5 0 2 0,-2 2-7 16,-4 4 5-16,-3 2 1 0,-4 7 5 16,-2 7 1-16,0 3 4 0,-1 8 6 0,-3 3-2 0,1 7 5 15,-4 4 5-15,4 6-25 0,-1 3 18 0,3 1-19 16,5-6 0-16,7-1 0 16,5-5 0-16,8-1 0 0,7-4 0 0,3-3 0 15,-3-20 0-15,27 31 0 0,-5-21 0 0,5-2-7 16,7-2-23-16,4-7-15 0,11 1-20 0,-1-13-36 15,16 15-63-15,-18-25-114 0,29 14-226 0,-12 1-46 16,-7-12 248-16</inkml:trace>
  <inkml:trace contextRef="#ctx0" brushRef="#br0" timeOffset="4828.2293">10185 1200 1471 0,'-29'-3'183'0,"7"8"-110"15,-3-4-27-15,7 3-37 0,-3 1 30 0,21-5-39 16,-35 17 30-16,35-17 0 0,-31 25-10 16,17-8 3-16,2 4-11 0,1-1 9 0,1 3-9 15,2 4 7-15,-2-1-6 0,4 2 3 0,0-2-5 16,2-3 1-16,4-5-8 0,3 0-1 0,-3-18-3 16,13 26 0-16,-13-26 0 0,24 19 0 0,-24-19 0 15,35 7 0-15,-15-7 0 0,2-5 0 0,5-3 0 16,3-7 0-16,4-3 0 0,4-4 0 0,1-2 0 15,0-3 0-15,1-4 0 0,-2 1-1 16,-3-1 2-16,-5 4-4 0,-4 1 5 0,-5 1-4 16,-7 3 1-16,-3 3-5 0,-11 19 1 15,10-22-2-15,-10 22 4 0,0 0 2 0,0 0 0 16,-20 8-1-16,20-8-2 0,-29 34 3 0,8-8-3 16,1 1 7-16,-3 5-7 0,2-1 6 0,2 3-5 15,2-1 0-15,7-3-11 0,3-5-8 0,8 1-20 16,2-8-7-16,11 1-15 0,-14-19-8 15,36 28-21-15,-15-29-38 0,21 17-117 0,-12-11-256 16,9-15-24-16,10 10 292 0</inkml:trace>
  <inkml:trace contextRef="#ctx0" brushRef="#br0" timeOffset="5188.1586">10692 1186 1465 0,'-12'20'105'0,"-14"-5"-35"0,9 7-45 16,-3-1 17-16,4 3 0 0,-1 0-13 0,5 4 8 16,-2-3-7-16,6 2 4 0,0-3-12 0,3-2-2 15,5-4-12-15,0-18 0 0,7 29-9 0,-7-29 3 16,18 21-3-16,-18-21 2 0,22 11-1 16,-22-11 2-16,25 1 1 0,-25-1 0 0,28-14 1 15,-28 14-1-15,29-24 2 0,-29 24-3 0,31-35 3 16,-15 16-2-16,-3-4 7 0,-1 1-5 15,-2 2 5-15,-2-1-7 0,1 2 1 0,1-3-4 16,-2 0 3-16,1 2-3 0,0-1 5 0,1 4-7 16,1-1 4-16,-11 18 24 0,21-27-28 0,-21 27 17 15,19-11-15-15,-19 11 0 0,18 3 0 16,-18-3 0-16,0 0 0 0,24 28-21 0,-20-9 14 16,0 3-23-16,-2 1 20 0,-2 2 2 0,-1 1-9 15,-1 0 1-15,-2 2-10 0,-1-3-8 0,5 2-16 16,-3-10-22-16,11 6-41 0,-8-23-50 0,22 29-106 15,-22-29-59-15,20 0-183 0,7 10 140 0,-27-10 371 16</inkml:trace>
  <inkml:trace contextRef="#ctx0" brushRef="#br0" timeOffset="5535.2552">11335 993 1391 0,'-39'10'137'16,"15"5"-60"-16,-8 1-4 0,8 7 6 0,-9-1-13 16,8 3-5-16,-5-2-9 0,11-1-10 0,3-3-16 15,8-2-38-15,8-17 21 0,-3 32-26 0,3-32 21 16,14 24 8-16,-14-24-7 0,26 18 3 0,-6-11-2 16,4-3-3-16,4-1-1 0,3-1-2 0,-1-4-1 15,0 1 1-15,0-1 1 0,-2 1-1 16,-4 2 3-16,-2 0-2 0,-5 4 3 0,-17-5 2 15,20 13-1-15,-20-13-1 0,8 22-4 16,-8-22 0-16,-9 35 0 0,-7-8 0 0,-3 2 0 0,-7 1 0 16,0-1 0-16,-4 0 0 0,1-2 0 15,0-1 0-15,4-3 0 0,3-4 0 0,7-2-32 16,15-17-12-16,-16 25-27 0,16-25-39 0,3 23-94 16,-3-23-210-16,0 0-179 0,0 0 38 15,8-32 532-15</inkml:trace>
  <inkml:trace contextRef="#ctx0" brushRef="#br0" timeOffset="7317.0154">2495 2653 1374 0,'5'-18'51'0,"-5"18"-21"15,0 0-21-15,0 0 6 0,0 0 3 0,0 0-12 16,0 0 21-16,0 0-17 0,15 22 12 0,-12-1 1 16,2 5-13-16,1 10 1 0,-1 8-6 0,1 7 16 15,-5 3-10-15,2 5 17 0,-7 2-16 16,2 1 11-16,-4-2-17 0,1-2-7 16,-1-2 17-16,-2-4-25 0,4-9 22 0,-2-4-13 15,3-8-23-15,-1-10-17 0,12 1-43 0,-8-22-62 16,13 18-112-16,-13-18-267 0,0 0 19 0,22-6 352 15</inkml:trace>
  <inkml:trace contextRef="#ctx0" brushRef="#br0" timeOffset="7817.0182">2174 2805 1718 0,'-17'6'59'0,"17"-6"-18"0,0 0-30 0,0 0-8 15,0 0 1-15,0 0 4 0,29 3 9 0,-7-6 6 16,5-8 1-16,5-1-4 0,4-5-1 0,8-5-6 16,2-1-1-16,4-2-5 0,1-2-15 15,0 0 21-15,0 3-24 0,-1 1 22 0,-5 3-8 16,-5 3-5-16,-2 5 4 0,-5 2-3 0,-5 5 2 16,-4 5-1-16,-5 6-1 0,-19-6 4 0,28 25-3 15,-15-4-7-15,-4 7 23 0,0 7-22 0,-1 7 21 16,-2 7-10-16,-3 1-9 0,-2 6 9 0,-5 2-10 15,1-1 10-15,-3 0-10 0,-2-4 9 16,1-2-9-16,1-5 8 0,0-3 7 16,1-2-17-16,1-3 18 0,2-4-19 0,1-4 7 15,1-6 7-15,1-4-5 0,-1-20 2 0,5 25-3 16,-5-25 0-16,0 0 0 0,0 0-1 0,23 8 1 16,-23-8 0-16,0 0 1 0,27-27 0 0,-14 6 1 15,2-8-2-15,3-5-11 0,-1-5 20 0,2 0-18 16,0-3 20-16,-1 1-1 0,-2 3-6 15,-2 0 1-15,1 3-5 0,-2 2 0 0,2 7 0 16,-2 4 0-16,-13 22 0 0,20-21 0 0,-20 21 0 16,0 0 0-16,0 0 0 0,17 16 0 0,-17-16 0 15,11 36 0-15,-4-9 0 0,0 3 0 16,-1 4 0-16,0 1 0 0,-1 0 0 0,1 3-16 16,0-3-4-16,4-2 14 0,1-3-24 0,5-2 13 15,-1-5-18-15,4-2-4 0,0-4-7 16,7 1-24-16,-7-12-33 0,17 11-78 0,-36-17-133 15,46-13-244-15,-12 9 55 0,-10-16 395 0</inkml:trace>
  <inkml:trace contextRef="#ctx0" brushRef="#br0" timeOffset="8145.1839">3514 3056 1624 0,'0'0'34'15,"-2"23"-28"-15,2-23-2 0,14 25 3 0,-14-25 9 16,31 20 1-16,-10-12 2 0,-3-5-2 0,4-1-3 16,1-4 0-16,4-1 5 0,-1-5 8 0,7-1 2 15,0-5 3-15,5-2-12 0,1-4-5 16,-3-2-11-16,-3-1 2 0,-8 2-6 0,-8 1 8 16,-17 20 4-16,16-29 11 0,-16 29 3 0,-6-23 0 15,6 23-9-15,-18-23-6 0,18 23-11 0,-32-21 0 16,12 15 0-16,-5 4 0 0,-1 2 0 15,-4 5 0-15,2 3 0 0,0 6 0 0,3 7 0 16,-1 6 0-16,5 5 0 0,-1 7 0 0,3 3 0 16,5 3 0-16,2-3 0 0,4 0 0 15,8-9 0-15,5-4 0 0,7-3 0 0,7-7 0 16,4-4 0-16,8-3 0 0,9-10 0 0,10-2-33 16,4-14-62-16,21 9-146 0,-19-23-411 0,24-1 26 15,3 0 227-15</inkml:trace>
  <inkml:trace contextRef="#ctx0" brushRef="#br0" timeOffset="10833.7779">1768 2432 1648 0,'-16'17'52'0,"16"-17"-33"0,0 0-20 15,0 0-3-15,0 0 1 0,0 0-2 0,0 0-1 31,0 0-5-31,0 0-14 0,4 21-22 0,-4-21-20 0,13 25-36 0,-13-25-39 0,20 28-73 16,-20-28-119-16,0 0-106 0,34 36 125 0,-34-36 315 16</inkml:trace>
  <inkml:trace contextRef="#ctx0" brushRef="#br0" timeOffset="10974.5485">2087 2332 1338 0,'0'0'41'15,"-19"13"-31"-15,19-13-10 0,-19 22-2 0,19-22 4 16,-17 31-5-16,8-11 5 0,2 3-23 16,-4-3-44-16,12 13-133 0,-6-7-299 0,3-9 35 15,12 10 318-15</inkml:trace>
  <inkml:trace contextRef="#ctx0" brushRef="#br0" timeOffset="20145.48">5031 3043 1079 0,'0'0'253'0,"0"0"-225"0,2-26-6 16,2 7 9-16,-4 19 8 0,16-39 16 0,-16 39-7 0,18-34-5 16,-18 34-12-16,11-18-11 0,-11 18-7 0,0 0-4 15,0 0-2-15,0 0 1 16,0 0 5-16,0 0-1 0,0 33 6 0,-5-11-3 15,1 6 3-15,-2 2-7 0,-1 0 3 0,0 0-7 16,1 1 7-16,-2-4-6 0,3 0 5 0,-1-5-5 16,3-3 0-16,3-19-5 0,-1 28 4 0,1-28-2 15,0 0 0-15,0 0 0 0,0 0-1 0,0 0 1 16,0 0 1-16,0 0 2 0,0 0 2 0,0 0 3 16,0 0-3-16,0 0 2 0,0 0-2 15,0 0 0-15,0 0-2 0,19-24-1 0,-13 6-5 16,1-3 3-16,2-3-3 0,-1-3 6 0,3-2-4 15,2-2 5-15,0-3-6 0,1 0 3 0,0-2-6 16,0 1 4-16,2 1-7 0,0 6 5 16,-1 5-5-16,-2 5 2 0,-13 18-6 0,23-21-6 15,-23 21-11-15,22-5-12 0,-22 5-12 0,26 9-20 16,-26-9-25-16,31 17-36 0,-31-17-47 16,40 22-58-16,-40-22-41 0,39 6-190 0,-7 11 58 15,-15-21 372-15</inkml:trace>
  <inkml:trace contextRef="#ctx0" brushRef="#br0" timeOffset="20525.1913">5480 3068 1462 0,'-15'29'36'0,"15"-29"-10"16,-1 17-16-16,1-17 7 0,20 15 17 15,-20-15 10-15,38 4 6 0,-15-8-9 0,8-1-12 0,3-6-3 16,7-4-5-16,2-4 4 16,2-2-9-16,0-3 0 0,-3 0-9 0,0-2 3 15,-6 1-9-15,-3 1 4 0,-5 2-6 0,-6 4 4 16,-4 1-2-16,-18 17 3 0,18-19 0 0,-18 19 6 16,0 0-1-16,-8-18-2 0,8 18-3 0,-31-9-5 15,8 8-2-15,-5 6 2 0,-6 3 0 0,-1 6-1 16,-4 5 5-16,-2 4-4 0,0 5 6 15,1 2-4-15,3 2 8 0,5 0-6 0,5 1 6 16,8-2-9-16,4 0 5 0,8-2-9 0,6-3 4 31,6-2-6-31,6-3 3 0,6-2-7 0,4-4-13 16,10-3 20-16,3-6-37 0,10-1 18 0,-2-11-30 16,17 7-65-16,-12-18-9 0,21 17-65 0,-19-23-67 15,16 6-125-15,-1 3-90 0,-17-20 242 0</inkml:trace>
  <inkml:trace contextRef="#ctx0" brushRef="#br0" timeOffset="21072.0515">6350 2846 1537 0,'0'0'58'0,"-39"6"-21"16,39-6 1-16,-32 12 2 0,32-12-3 16,-26 24-15-16,14-6-5 0,0 4-8 0,0 3 1 15,1 4-5-15,2 3 3 0,3 4-6 16,1 2 9-16,0 0-8 0,3 2 10 0,-1-2-7 15,2-2-7-15,1-2 25 0,3-2-25 0,-1-4 23 16,2-2-13-16,1-7-7 0,-2-2 2 0,-3-17-4 16,10 20 1-16,-10-20-2 0,0 0 2 0,0 0-1 15,17 8 1-15,-17-8 2 0,11-17-1 0,-11 17 2 16,16-40-4-16,-5 10 4 0,0-5 6 16,2-3-22-16,0-2 22 0,0 0-22 0,-1-1 9 15,0 0 8-15,-1-1-7 0,0-2 7 16,1 1-9-16,1 2 8 0,-1 3-7 0,2 5 7 15,-1 6-1-15,1 5 4 0,-2 4-3 0,-12 18 2 16,20-18-5-16,-20 18 1 0,0 0-1 0,24-4-1 16,-24 4 1-16,19 12-1 0,-19-12 1 0,24 23-2 15,-24-23 2-15,26 28-2 0,-14-11 2 16,0 2-3-16,2 0 3 0,-3 4-5 0,1 2 4 16,-1 0-4-16,-2 2 4 0,0-2-5 0,-2 2 2 15,-3-1-8-15,-2-2 5 0,-3 2-4 0,-3-3 7 16,0 0-2-16,-6-4 5 0,-2 0-2 0,-3-2 5 15,-2-2-4-15,-2-2-12 0,-6-3 12 0,1-2-14 16,-3-3 29-16,0 0-15 0,1-3 15 16,-1-2-15-16,-1 0 1 0,2-1-1 15,2 0 2-15,2 1-1 0,4 0 0 0,1 2-1 16,17-2-1-16,-26 15 1 0,26-15-3 0,-26 37 4 16,11-6-5-16,0 6 6 0,2 7-7 0,1 6 8 15,1 9-11-15,1 1 9 0,0 5-15 0,3-3 9 16,1 0-24-16,0-7-17 0,8 1-8 0,-4-14-55 15,18 10-36-15,-14-26-107 0,19 0-296 16,4-2 48-16,-5-20 339 0</inkml:trace>
  <inkml:trace contextRef="#ctx0" brushRef="#br0" timeOffset="21462.677">6708 3062 1689 0,'-11'28'64'0,"11"-28"-60"15,-7 25 2-15,7-25 8 0,12 23 10 0,-12-23 4 16,27 17-1-16,-9-12-6 0,5-1-7 0,4-5-4 16,5-4-3-16,4-5 2 0,4-2-5 15,1-6 2-15,3-3-3 0,0-3 5 16,0-3-4-16,-4 1 5 0,-5 0-5 0,-7 1 1 15,-6 2-2-15,-8 2 10 0,-4 3 0 0,-10 18 7 16,1-27-3-16,-1 27-5 0,-14-25-5 0,14 25-5 16,-29-18-2-16,9 13 0 0,-3 2 0 0,-1 4 0 15,-1 3 0-15,-1 4 0 0,-2 4 0 0,0 6 0 16,0 5 0-16,3 3 0 0,4 4 0 16,2 1 0-16,6 2 0 0,4-3 0 0,5 0 0 15,4-2 0-15,6-2 0 0,3-2-1 0,7-5 0 16,7-1-10-16,5-4 2 0,9-6-6 0,2-5-8 15,8-8-15-15,-1-10-17 0,11 2-53 0,-8-19-26 16,19 13-29-16,-19-26-70 0,21 13-133 16,-4-7-137-16,-14-15 117 0,14 17 386 0</inkml:trace>
  <inkml:trace contextRef="#ctx0" brushRef="#br0" timeOffset="21634.578">7774 2358 1527 0,'-29'20'187'0,"6"16"-131"15,-4 3-29-15,4 5 3 0,-1 5-9 0,1 4-7 16,0 0 17-16,3 4-24 0,3-1 12 16,5-1-9-16,5 0-16 0,3-2 7 0,5-2-20 15,1-5-3-15,5-2-22 0,-1-9-6 16,9 4-36-16,-9-16-19 0,18 11-95 0,-24-34-168 16,13 21-148-16,4-6 3 0,-17-15 513 0</inkml:trace>
  <inkml:trace contextRef="#ctx0" brushRef="#br0" timeOffset="21947.0577">7374 2866 1825 0,'-17'34'39'0,"17"-34"-27"16,10 34 8-16,-10-34 7 0,33 28 9 0,-14-19-2 15,7 1-4-15,1-5-6 0,2 0-24 16,5-5 0-16,4-1 0 0,-1-4 0 15,3-3 0-15,-2-2 0 0,-1-4 0 0,-2 0 0 16,-2-3 0-16,-3 0 0 0,-3-1 0 0,-4 2 0 16,-4 0 0-16,-19 16 0 0,26-23 0 0,-26 23 0 15,0 0 0-15,11-20 0 0,-11 20 0 0,0 0 0 16,0 0 0-16,0 0 0 0,0 0 0 0,-21 9 0 16,21-9 0-16,-23 36 0 0,6-9 0 15,0 6 0-15,1 1 0 0,2 1 0 0,1-4 0 16,7 1 0-16,3-4-11 0,4 1-25 0,1-4 5 15,7-2-14-15,-9-23 8 0,18 33-19 0,-18-33-48 16,26 18-39-16,-26-18-99 0,28-18-318 16,-9 7 20-16,-4-18 299 0</inkml:trace>
  <inkml:trace contextRef="#ctx0" brushRef="#br0" timeOffset="22103.3075">7954 2494 1838 0,'-36'8'64'0,"36"-8"-45"0,-17 4-9 0,17-4-4 16,0 0-4-16,0 0-8 0,0 0-9 0,0 0-11 16,23 2-24-16,-23-2-35 0,49-6-71 0,-29-18-129 15,23 12-278-15,1 0 13 0,-7-14 348 16</inkml:trace>
  <inkml:trace contextRef="#ctx0" brushRef="#br0" timeOffset="22290.81">8468 2347 1622 0,'0'0'24'0,"-25"39"-5"16,13-17 11-16,5 9 19 0,-7 0 10 16,5 10 1-16,-1 1-21 0,3 6-15 0,2 2 6 15,4 3-27-15,-2-1 17 0,2 1-11 0,0-1-14 16,-2 0 3-16,1-1-18 0,-3-4 0 0,1 0-19 16,0-8 3-16,4-3-23 0,-5-11-19 0,12 5-47 15,-7-30-58-15,7 34-120 0,-7-34-251 16,0 0 79-16,18 17 387 0</inkml:trace>
  <inkml:trace contextRef="#ctx0" brushRef="#br0" timeOffset="22618.9378">8171 2756 1594 0,'-24'20'222'0,"24"-20"-193"0,-11 22-17 15,11-22 8-15,4 22 6 0,-4-22 8 0,21 21-7 16,-4-14-2-16,5-2-12 0,8-3-8 15,7-3-3-15,3-5-3 0,4-1-2 0,-2-4-7 16,3-1-5-16,-3-3-9 0,2 1-6 16,-6-4-11-16,3 3-7 0,-7-5-23 0,5 9-17 15,-15-10-21-15,9 15-21 0,-20-13-22 0,11 18 6 16,-24 1 32-16,0 0 23 0,0 0 50 0,0 0 33 16,0 0 10-16,0 0 43 0,-1 36 37 15,1-36 32-15,-16 45 23 0,1-27 2 0,15 19-7 16,-16-11-36-16,13 12-8 0,-8-6-26 0,7 5-11 15,-4-7-3-15,7 2-9 0,0-8-15 0,1 0-6 16,3-3-15-16,1-2-1 0,2-2-5 0,-6-17-3 16,17 22-12-16,-17-22-9 0,28 8-41 0,-28-8-35 15,43-6-95-15,-36-17-247 0,16 3-123 0,5-1 36 16,-12-17 532-16</inkml:trace>
  <inkml:trace contextRef="#ctx0" brushRef="#br0" timeOffset="22962.6869">8922 2490 1737 0,'-2'17'108'0,"2"-17"-87"0,0 0 2 15,0 0 13-15,0 0 8 0,0 0 2 16,0 19-14-16,0-19-32 0,0 0 0 0,0 0 0 16,22 12 0-16,-22-12 0 0,0 0 0 0,21 11 0 15,-21-11 0-15,0 0 0 0,24 26 0 0,-24-26 0 16,17 34 0-16,-11-11 0 0,-1 4 0 15,-1 5 0-15,-3 3 0 0,1 1 0 0,1-1 0 16,-2-2 0-16,0-2 0 0,1-4 0 16,1-2 0-16,1-3 0 0,0-1 0 0,-4-21 0 15,10 26 0-15,-10-26 0 0,0 0 0 0,0 0 0 16,20 18 0-16,-20-18 0 0,0 0 0 0,19-6 0 16,-19 6 0-16,22-17 0 0,-22 17 0 0,27-30 0 15,-14 13 0-15,0 0 0 0,-2 0 0 0,-11 17 0 16,20-33 0-16,-12 14 0 0,1-2 0 0,1-2 0 15,-2-5 0-15,4-1-39 16,-3-7-43-16,9 8-31 0,-11-12-37 0,24 27-109 16,-26-16-118-16,12 14-164 0,3 15 56 0,-20 0 485 15</inkml:trace>
  <inkml:trace contextRef="#ctx0" brushRef="#br0" timeOffset="23290.8147">9433 2796 1080 0,'-17'18'373'16,"17"-18"-279"-16,0 0-38 0,0 0-9 0,0 0-4 16,0 0 5-16,0 0 7 0,25-1-7 0,-6 3-10 15,2 0-15-15,5-1-4 0,1 1-7 16,1-1-4-16,0-1-2 0,-1 0-4 0,0-1-1 16,-1-1-1-16,-3-3 2 0,-1 0-1 15,-3-2 0-15,-19 7 0 0,24-16 1 0,-24 16 0 16,15-20 2-16,-15 20-2 0,1-27 2 0,-1 27-4 15,-11-30 2-15,11 30-3 0,-27-30 2 0,9 16-2 16,-3 3 1-16,-2 3 0 0,1 4 0 0,0 3 1 16,0 6 2-16,2 5 5 0,-3 4 2 0,-2 9 10 15,1 4-2-15,-2 5-4 0,1 3-14 0,3-1 0 16,5 0 0-16,6-4 0 0,7-2 0 16,6-2 0-16,2-3 0 0,7-4 0 0,5-1 0 15,7-5 0-15,11-1-22 0,2-9-40 0,16 4-56 16,-7-27-146-16,14 13-370 0,3-7 14 15,4-8 294-15</inkml:trace>
  <inkml:trace contextRef="#ctx0" brushRef="#br0" timeOffset="23978.3208">10711 2760 1513 0,'0'0'94'0,"0"0"-55"0,0 0-12 0,0 0 1 16,0 0 4-16,0 0-3 0,0 0-5 15,0 0-12-15,0 0-6 0,0 0-6 0,0 0 1 16,13 19 3-16,-13-19 6 0,9 28 0 0,-5-11 6 16,0 1-2-16,-2 4 3 0,-1 2-4 0,0 3 4 15,-2 0-7-15,1 1 2 0,0-1-3 0,1-5 2 16,2-5-4-16,-3-17 1 0,8 20-5 16,-8-20-1-16,0 0 1 0,27 7 2 0,-27-7 9 15,27-8 3-15,-27 8 3 0,35-33-6 16,-17 5-8-16,3-3-6 0,-1-5 0 0,0-3 0 0,-2 1 0 15,1 1 0-15,-6 3 0 0,-1 1 0 0,-3 3-6 16,-4 0-15-16,1 5-15 0,-4 2 14 16,-2 23-39-16,6-29 17 0,-6 29-43 0,0 0-35 15,0 0-37-15,0 0-80 0,22-5-175 16,-22 5-99-16,20 14 191 0</inkml:trace>
  <inkml:trace contextRef="#ctx0" brushRef="#br0" timeOffset="24655.5356">11609 2720 1031 0,'0'0'211'0,"0"0"-206"0,-28-19-12 15,8 11 11-15,0 5 18 0,-8-5 26 0,1 11 12 16,-9-8 17-16,5 15 2 0,-10-8-6 0,9 14 2 16,-8-8-13-16,5 12-6 0,-3-3-14 0,4 7 1 15,0-1-9-15,4 6 4 0,0 0-11 0,6 2 1 16,2 1-12-16,6-1 0 0,7-1-9 0,4-3-7 15,5-4 0-15,5-4 0 0,6-2 0 16,-11-17 0-16,31 27 0 0,-9-16 0 0,4-5 0 16,2-3 0-16,1-4 0 0,1-5 0 0,1-4 0 15,-1-3 0-15,-2-3 0 0,0-2 0 0,-3-2 0 16,-1-2 0-16,-4-3 0 0,0-2 0 0,-3-1 0 16,-3 0 0-16,-1 2 0 0,-4 0 0 15,-1 3 0-15,-2-1 0 0,-3 4 0 16,1 0-3-16,-4 20 0 0,5-23 1 0,-5 23 3 15,0 0-1-15,0 0-2 0,0 0 0 0,0 0-2 16,-8 21 3-16,4-2-1 0,-1 7 4 0,-1 1-3 0,0 2 4 16,0-1-3-16,2 1 4 0,0-2-4 15,4-3 4-15,4-2-5 0,2-4 4 0,-6-18-3 16,22 28 2-16,-22-28-2 0,33 17 1 0,-11-14 0 16,2-3-1-16,6-6 0 0,2-2 0 15,2-7 0-15,0-3 0 0,2-4 0 0,1-1 0 16,-2-2 0-16,0 1 0 0,-4 2 0 0,-6 0 0 15,-1 7 0-15,-6 0 0 0,-18 15 0 0,20-16 0 16,-20 16 0-16,0 0 0 0,0 0 0 0,0 0 0 16,0 0 0-16,0 0 0 0,-7 23 0 0,0-5 0 15,-4 5 0-15,0 4 0 0,-1 1 0 16,1 0 0-16,2-3 0 0,2-1 0 16,5-3 0-16,0-2 0 0,2-19 0 0,5 30 0 15,-5-30 0-15,9 17 0 0,-9-17 0 0,0 0 0 16,0 0 0-16,20 5 0 0,-20-5 0 0,0 0 0 15,22-30 0-15,-12 9 0 0,3-4 0 0,2-4 0 16,-2-3 0-16,0 1 0 0,-1 0 0 0,-3-1 0 16,0 2 0-16,0 0 0 0,-3 2 0 15,0 1 0-15,1 2 0 0,-2 2 0 0,1 4 0 16,-6 19 0-16,8-27 0 0,-8 27-28 0,0 0-12 16,15-21-16-16,-15 21-30 0,0 0-36 0,37 5-55 15,-37-5-75-15,35-6-246 0,-13 13 3 0,-4-11 203 16</inkml:trace>
  <inkml:trace contextRef="#ctx0" brushRef="#br0" timeOffset="24858.6609">12556 2664 1430 0,'-37'22'134'16,"29"2"-37"-16,-10-7-14 0,8 12 2 0,-7-3-30 15,4 5-7-15,-3 0-16 0,3 5-3 0,-1 0-19 16,5 0 0-16,0 0-9 0,4-4 3 15,4-2-7-15,0-2 3 0,3-5-6 0,3-1 0 16,-5-22-9-16,18 26-7 0,-18-26-22 16,27 11-8-16,-6-6-51 0,-10-23-84 0,24 8-261 0,-11-14-149 15,2-8 69-15,8 8 522 0</inkml:trace>
  <inkml:trace contextRef="#ctx0" brushRef="#br0" timeOffset="24986.617">12638 2518 1458 0,'0'17'23'0,"5"2"-43"16,-5-19-21-16,21 34-14 0,-21-34-54 15,41 33-93-15,-21-12-246 0,2-16-7 0,18 17 305 16</inkml:trace>
  <inkml:trace contextRef="#ctx0" brushRef="#br0" timeOffset="25353.3416">13117 2724 1379 0,'-35'-5'97'0,"9"7"-51"0,-4-2 10 15,5 10 15-15,-9-4-11 0,6 11-2 0,-7-2-16 16,2 8-3-16,-2 2-10 16,3 4 8-16,1 0-4 0,4 2 6 0,3-2-14 15,7-1-4-15,6-3-13 0,6-2-2 0,7-2-6 16,7-4 1-16,-9-17-2 0,28 26 2 0,-6-18-1 15,3-5 0-15,7-5 0 0,3-5 0 0,5-7 0 16,1-5 0-16,2-4 0 0,1-4 0 0,-4-2 0 16,-1-1 0-16,-4 0 0 0,-3-2 0 15,-5 2 0-15,-4 1 0 0,-6 1 0 0,-4 4 0 16,-4 4 0-16,-9 20 0 0,6-27 0 0,-6 27 0 16,0 0 0-16,0 0 0 0,-22-5 0 0,22 5 0 15,-25 27 0-15,10-5 0 0,-2 5 0 16,1 2 0-16,1 2 0 0,5 0 0 0,4-3 0 15,5 0-1-15,5-4-15 0,4-4-3 0,6 0-8 16,3-6-1-16,7-2-10 0,5-8-4 16,10 0-25-16,-1-16-35 0,18 9-75 0,-19-28-134 15,15 7-244-15,2-3 35 0,-5-17 377 0</inkml:trace>
  <inkml:trace contextRef="#ctx0" brushRef="#br0" timeOffset="25509.5748">13844 2268 1358 0,'-24'50'159'16,"-16"0"-130"-16,6 12 17 0,-7-3 5 0,10 10 4 15,-7-5 15-15,10 5-34 0,1-9 3 0,10 1-22 16,8-3-38-16,1-6 9 0,10-1-25 0,-6-13-50 16,16 8-26-16,-14-25-93 0,8 7-358 0,7-3 36 15,-13-25 237-15</inkml:trace>
  <inkml:trace contextRef="#ctx0" brushRef="#br0" timeOffset="25822.0861">13443 2682 1779 0,'0'0'49'0,"22"20"-11"0,-4-12 4 16,7 3 14-16,0-5-10 0,0 0-9 0,2-2-37 15,2-2 0-15,3-1 0 0,2-2 0 0,0 0 0 16,-1 0 0-16,-2-2 0 0,-1 2 0 0,-5 0 0 16,-2 0 0-16,-3 2 0 0,-20-1 0 0,29 2 0 15,-29-2 0-15,17 8 0 0,-17-8 0 0,0 0 0 16,10 26 0-16,-10-26 0 0,-8 35 0 16,-1-13 0-16,-2 2 0 0,-1 2 0 15,-2-1 0-15,3 0 0 0,0 0 0 0,3-1 0 0,3-4 0 16,2 0 0-16,3-20 0 0,0 30 0 15,0-30 0-15,10 17-1 0,-10-17-46 0,17 1-36 16,-12-19-82-16,29 12-281 0,-14-18-177 0,6-5 43 16,5 6 479-16</inkml:trace>
  <inkml:trace contextRef="#ctx0" brushRef="#br0" timeOffset="25978.4282">14025 2433 1946 0,'0'0'16'0,"-23"23"-15"15,23-23-3-15,-8 28 3 0,8-28-6 0,-3 28-7 16,3-28-20-16,17 28-7 16,4-11-21-16,1-10-23 0,16 12-36 0,-13-22-117 15,25 9-285-15,-6 3-29 0,-3-11 246 0</inkml:trace>
  <inkml:trace contextRef="#ctx0" brushRef="#br0" timeOffset="26587.704">14549 2632 1606 0,'-20'14'214'15,"-7"-10"-155"-15,1 4-4 0,-4-2-11 16,0 5-7-16,-3 0-15 0,4 4-12 0,-1 0-10 16,6 3 0-16,2 3 0 0,4 4 0 0,3 1 0 15,2 3 0-15,3 1 0 0,3 1 0 0,3 1 0 16,4-2 0-16,5 0 0 0,4-3 0 16,0-4 0-16,5-4 0 0,-14-19 0 0,35 28 0 15,-13-18 0-15,0-4 0 0,-1-4 0 16,-1-4 0-16,-2-5 0 0,2-4 0 0,-1-4 0 15,0-7 0-15,1-1 0 0,-4-4 0 0,0-2-9 16,-3-2-13-16,1 0 3 0,-3-3-12 0,1 1-1 16,-2-4-14-16,3 1 7 0,0-3 0 0,4 6 22 15,-2 4 11-15,-3 6 6 0,-12 23 48 0,15-23-16 16,-15 23 35-16,0 0-16 0,0 0-24 0,0 0-1 16,0 0-17-16,0 0-9 0,0 0 0 15,9 20 0-15,-9-20 0 0,13 17 0 16,-13-17 0-16,19 18 0 0,-19-18 0 0,30 15 0 15,-9-9 0-15,2-1 0 0,2-1 0 0,0 0 0 16,1-2 0-16,-5 2 0 0,1-1 0 0,-5 1 0 16,-17-4 0-16,24 7 0 0,-24-7 0 0,0 0 0 15,0 0 0-15,9 23 0 0,-9-23 0 0,-12 24 0 16,0-7 0-16,-5 4 0 0,-5 1 0 16,-1 2 0-16,-3 4 0 0,1-2 0 0,3 2 0 15,2-4 0-15,5-1 0 0,4-5 0 0,11-18 0 16,-12 27 0-16,12-27 0 0,0 0 0 0,0 0 0 15,0 0 0-15,23 10 0 0,-23-10 0 0,35-27 0 16,-10 5 0-16,3-3 0 0,0-1 0 16,2 0 0-16,-2 0 0 0,1 1 0 15,0 0 0-15,-1 2 0 0,-3 1 0 0,-3 4 0 16,-3 3 0-16,-19 15 0 0,19-12 0 0,-19 12 0 16,0 0 0-16,0 0 0 0,-4 19 0 0,-4-2 0 15,-2 6 0-15,0 2 0 0,1 0 0 0,0-1 0 16,6 2 0-16,0-6 0 0,6 3 0 0,0-6 0 15,8 1-39-15,-11-18-32 0,32 27-33 0,-32-27-32 16,50 17-90-16,-50-17-177 0,46-14-137 16,-8 13 39-16,-11-18 475 0</inkml:trace>
  <inkml:trace contextRef="#ctx0" brushRef="#br0" timeOffset="26681.5658">15434 2981 1417 0,'-28'11'387'0,"13"7"-314"15,-8 0-33-15,-1 5-4 0,-4 3-2 0,1 0-23 16,-1 2-18-16,6-1 1 0,5-1-30 0,1-6-28 15,16 12-81-15,-17-24-282 0,20 12-180 16,-1-3 29-16,-2-17 451 0</inkml:trace>
  <inkml:trace contextRef="#ctx0" brushRef="#br0" timeOffset="27165.8636">16426 2206 1692 0,'0'0'102'0,"0"0"-77"0,0 0-18 16,0 0-8-16,0 0 1 0,-22 29-1 0,7-2 7 16,-4 9-4-16,-3 11 12 0,-2 7-9 15,-1 7 12-15,-1 3-13 0,1 1-6 0,0 3 19 16,2 0-21-16,5-4 18 0,3 1-6 16,4-4-15-16,5-5 10 0,2-4-17 0,4-7 2 15,8-2-23-15,-4-12-11 0,12 2-39 0,-16-33-43 16,35 42-134-16,-35-42-293 0,25 18 57 0,-6-11 233 15</inkml:trace>
  <inkml:trace contextRef="#ctx0" brushRef="#br0" timeOffset="27775.216">15978 2739 1969 0,'-20'10'65'15,"20"-10"-52"-15,0 0-13 0,0 0 0 0,0 0 0 16,0 0 0-16,0 0 0 0,29 20 0 15,-12-15 0-15,5-2 0 0,6-1 0 16,3-2 0-16,5-2 0 0,3-2 0 0,3-1 0 16,4-1 0-16,2 1 0 0,2-1 0 0,1 0 0 15,-1 0-8-15,1 1 2 0,-5 1 2 0,-4-1 3 16,-5 1 1-16,-7 2 0 0,-5 0-1 0,-7 1 0 16,-18 1-1-16,18-1 1 0,-18 1 2 0,0 0 1 15,0 0 1-15,0 0-1 0,0 0 0 16,-21 15 0-16,21-15 4 0,-30 21 0 0,12-5-6 15,0 0 0-15,1 3 0 0,0 2 0 0,3 0 0 16,2 0 0-16,2-2 0 0,4-1 0 16,6-18 0-16,-2 30 0 0,2-30 0 0,12 19 0 15,-12-19 0-15,27 12 0 0,-8-11 0 0,5-4 0 16,4-6 0-16,6-4 0 0,2-5 0 0,1-5 0 16,2 0 0-16,-2-2 0 0,-3 3 0 15,-5 0 0-15,-2 1 0 0,-5 3 0 0,-4 1 0 16,-18 17 0-16,27-23 0 0,-27 23 0 0,0 0 0 15,0 0 0-15,0 0 0 0,0 0 0 0,0 0 0 16,5 24 0-16,-11 4 0 0,-4 11 0 0,-2 8 0 16,-4 7 0-16,-1 8 0 0,-3 8 0 0,0 3 0 15,-3 7 0-15,-2-1 0 0,0-2 0 16,-1-2 0-16,1-9 0 0,2-2 0 16,2-7 0-16,3-5 0 0,1-6 0 0,2-6 0 15,2-7 0-15,-1-6 0 0,2-5 0 0,12-22 0 16,-17 22 0-16,17-22 0 0,0 0 0 0,0 0 0 15,0 0 0-15,-4-34 0 0,6 9 0 0,1-9 0 16,3-4 0-16,3-2 0 0,1-3 0 0,-1-3 0 16,3-5 0-16,-2-3 0 0,2-3 0 15,-1-5 0-15,3-2 0 0,0-2 0 0,3 1 0 16,-1 6 0-16,4 8 0 0,-3 8 0 0,-2 11 0 16,0 5 0-16,1 6-36 0,-4 2-16 0,6 8-27 15,-4-7-52-15,21 23-112 0,-35-5-323 0,46-15 3 16,-11 10 187-16</inkml:trace>
  <inkml:trace contextRef="#ctx0" brushRef="#br0" timeOffset="28323.8131">17396 2731 1557 0,'0'0'185'0,"0"0"-111"0,-15 17-14 0,15-17-9 15,-27 21-2-15,27-21-9 0,-28 37-9 0,13-15-31 16,3 0 0-16,0 4 0 0,1 2 0 15,0 1 0-15,1 1 0 0,3 0 0 0,0-3 0 16,1-2 0-16,2-2 0 0,2-2 0 16,-1-3 0-16,3-18 0 0,0 28 0 0,0-28 0 15,0 0 0-15,-1 19 0 0,1-19 0 0,0 0 0 16,0 0 0-16,0 0 0 0,0 0 0 0,16-25 0 16,-8 8 0-16,3-4 0 0,0-2 0 0,0-1 0 15,0-1 0-15,0-2 0 0,-3-2 0 16,2-2 0-16,-1-3 0 0,2-3 0 0,1-3 0 15,1 2 0-15,1-2 0 0,1 4 0 0,-1 7 0 16,2 8 0-16,-16 21 0 0,21-22 0 0,-21 22 0 16,19-3 0-16,-19 3 0 0,20 8 0 0,-20-8 0 15,26 21 0-15,-26-21 0 0,29 31 0 0,-17-12 0 16,-1 1 0-16,-1 2 0 0,-2-1 0 16,0 2 0-16,-2-1 0 0,-1 1 0 15,-4-1-5-15,-3 1 3 0,-3 1-2 0,-3-1 4 16,-3 0-3-16,-1-1 4 0,-2-1-3 0,-3-1 4 15,0-2-3-15,-2-2 2 0,1-3-2 0,0-1 3 16,0-2 2-16,1-1 3 0,17-9-6 0,-34 13-1 16,14-10 0-16,-1 1 0 0,0-3 0 0,0 1 0 15,0 1 0-15,-1 0 0 0,3 3 0 16,-1 3 0-16,0 2 0 0,-1 3 0 0,0 4 0 16,2 4 0-16,-1 5 0 0,1 4 0 0,1 4 0 15,1 5 0-15,2 0 0 0,2 1 0 16,3-1 0-16,3-1 0 0,2-2 0 0,4-4 0 15,3 0-23-15,0-9-18 0,11-1-37 0,-13-23-53 16,39 30-157-16,-13-30-318 0,5-5 39 0,2-1 255 16</inkml:trace>
  <inkml:trace contextRef="#ctx0" brushRef="#br0" timeOffset="28532.9396">17945 2713 1926 0,'-20'25'26'0,"2"4"-8"0,-2 4-2 16,-2 4 15-16,-1 3-5 0,-3 4-22 0,-1-1-4 15,2 1 0-15,2-4 0 0,4-2 0 0,7-3 0 16,1-3 0-16,8-2 0 0,-1-7-43 0,9 0-37 16,-5-23-33-16,19 35-102 0,-19-35-308 0,0 0-55 15,31 4 84-15</inkml:trace>
  <inkml:trace contextRef="#ctx0" brushRef="#br0" timeOffset="28664.2565">17935 2420 1304 0,'-30'8'184'0,"15"9"-144"0,2 4-63 16,13-21-86-16,-5 37-271 0,6-12-150 15,2-7 52-15,11 13 471 0</inkml:trace>
  <inkml:trace contextRef="#ctx0" brushRef="#br0" timeOffset="29008.3862">18485 2829 1299 0,'-17'-11'134'0,"17"11"-83"0,0 0 9 16,0 0 17-16,0 0-5 0,0 0-11 0,0 0-15 16,0 0-18-16,-28-5-12 0,28 5 1 15,-38 19 1-15,14-3 9 0,-8 2-1 0,-1 6 4 16,-3-1-6-16,-2 5 1 0,-1-1-4 0,4-1-6 15,2-1-15-15,9-2 0 0,7-5 0 0,17-18 0 16,-10 30 0-16,10-30 0 0,20 28 0 16,-1-16 0-16,9-2 0 0,6-4-15 0,7 0-15 15,3-6-8-15,11 1-17 0,-2-7-23 0,12 6-36 16,-14-18-64-16,21 21-122 0,-14-15-256 0,-1-5 63 16,4 10 304-16</inkml:trace>
  <inkml:trace contextRef="#ctx0" brushRef="#br0" timeOffset="29367.7439">18946 2795 1540 0,'-20'6'278'0,"-6"-12"-233"16,2 5-15-16,-1-1-6 0,2 6-1 0,-2 2-4 15,1 4 3-15,-3 2-4 0,3 4 1 0,1 1-5 16,4 4 1-16,1 1-15 0,5 3 0 0,-1 1 0 16,4 0 0-16,1 0 0 0,6-2 0 0,1-2 0 15,6-2 0-15,1-3 0 0,3 0 0 16,-8-17 0-16,24 26 0 0,-24-26 0 0,32 13 0 15,-13-11 0-15,0-3 0 0,2-2 0 0,-1-6 0 16,2-3 0-16,1-4 0 0,1-2 0 0,-3-4 0 16,4 1 0-16,-3-5 0 0,0-2 0 0,-2-1 0 15,1 0 0-15,0 0 0 0,-2 1 0 16,-2 2-12-16,-1 0-1 0,-4 5-2 0,-1 1 8 16,-11 20 1-16,12-19 7 0,-12 19 1 15,0 0 1-15,0 0-1 0,-10 21-1 0,1-3 1 16,-6 6-4-16,-1 4 5 0,-1 2-5 0,1 1 4 15,3 1-5-15,3-2 1 0,4-1-15 0,3-6-4 16,6 0-20-16,-3-23-9 0,18 31-16 0,-18-31-10 16,41 15-23-16,-23-26-65 0,24 7-251 0,-8-6-123 15,-1-13 46-15,10 8 471 0</inkml:trace>
  <inkml:trace contextRef="#ctx0" brushRef="#br0" timeOffset="29564.5137">19652 2309 1817 0,'-40'46'25'16,"2"7"-8"-16,1 5-5 0,2 2 5 0,-3 2 30 0,1 3-20 0,1-4 16 16,4 1-12-16,4-7-23 0,8-2-5 0,6-3-3 15,6-5-3-15,8-4-21 0,2-7-8 0,10-2-34 16,-1-14-29-16,18 10-66 0,-29-28-91 0,56 6-229 15,-23-7-69-15,-2-17 168 0</inkml:trace>
  <inkml:trace contextRef="#ctx0" brushRef="#br0" timeOffset="29780.681">20021 2190 1721 0,'-6'46'137'0,"-26"5"-122"0,2 6 10 0,-3 4-2 0,2 5 20 0,-3-5-6 0,4 4-8 16,2-6-12 0,4-1-17-16,4-4 0 0,6-2 0 0,0-5 0 15,5-2 0-15,1-3 0 0,3-4 0 0,4-3 0 16,4-8-11-16,5-1-43 0,1-6 8 0,6-2-20 16,-15-18-15-16,38 14-23 0,-38-14-75 0,59-14-164 15,-25-4-209-15,1-9 58 0,7 8 378 0</inkml:trace>
  <inkml:trace contextRef="#ctx0" brushRef="#br0" timeOffset="30186.9064">20153 2753 1444 0,'-35'-4'268'0,"35"4"-181"15,-34 28-38-15,15-9-6 0,-2 2-11 16,1 3 3-16,1 0-11 0,2 1 2 0,4 0-11 16,3-1-1-16,4-4-5 0,3 0-8 0,3-20-1 15,4 29 0-15,-4-29 0 0,15 17 0 16,-15-17 0-16,26 7 0 0,-26-7 0 0,37-9 0 15,-15 0 0-15,0-5 0 0,3-1 0 0,-2-5 0 16,2 1 0-16,-1 0 0 0,-2 1 0 0,-3 2 0 16,1 3 0-16,-20 13 0 0,25-20 0 0,-25 20 0 15,0 0 0-15,0 0 0 0,0 0 0 0,0 0 0 16,-2 22 0-16,-10 2 0 0,-3 8 0 16,-7 4 0-16,1 6 0 0,-4 4 0 15,-4 7-21-15,-2 1 7 0,-6 2 26 0,-1 1-14 16,1-4 20-16,3-1-11 0,5-7-7 0,6-2 0 15,2-7 0-15,4-2 0 0,3-5 0 0,3-5 0 16,4-7 0-16,7-17 0 0,-5 18 0 0,5-18 0 16,0 0 0-16,0 0 0 0,16-22 0 0,-6 2 0 15,4-8 0-15,2-4 0 0,-1 0 0 16,0-3 0-16,-2 0 0 0,-2-5 0 0,0-4 0 16,-1-2 0-16,0-5 0 0,0-2 0 0,2 0 0 15,-1-4-33-15,6 10-24 0,-5 0-23 0,7 20-23 16,-11-2-15-16,10 23 10 0,-18 6-68 0,33-18-301 15,-8 25-28-15,-2-4 116 0</inkml:trace>
  <inkml:trace contextRef="#ctx0" brushRef="#br0" timeOffset="30561.9904">20615 3051 1335 0,'0'0'250'16,"0"0"-242"-16,0-20-21 0,0 20-33 0,0 0-72 15,0 0-183-15,0 0-218 0,0 0 35 0,-10 26 373 16</inkml:trace>
  <inkml:trace contextRef="#ctx0" brushRef="#br0" timeOffset="30827.5732">21018 2815 1365 0,'-13'20'458'0,"13"-20"-413"0,-22 5-15 15,22-5-6-15,-25 13 4 0,8-2-2 16,0 3-2-16,-6 4-10 0,0 3-3 0,-2 2-10 16,-2 1 2-16,0 0-4 0,2 2 5 0,0-1-5 15,2 1 6-15,4-2-6 0,3-2 2 0,4-3-7 16,12-19-4-16,-8 30-17 0,8-30-8 0,14 22-26 15,-14-22-27-15,35 12-59 0,-22-30-115 0,19 11-294 16,2-7 4-16,-1-11 261 0</inkml:trace>
  <inkml:trace contextRef="#ctx0" brushRef="#br0" timeOffset="31030.6598">20860 2540 1579 0,'-23'-4'241'15,"23"4"-207"-15,-23 5-22 0,23-5-7 16,0 0-1-16,0 0 0 0,0 0-2 0,0 0 3 16,0 0 0-16,0 0 0 0,18 11 1 0,-18-11-3 15,26 0-2-15,-26 0 0 0,29-3-4 0,-29 3-7 16,33-3-18-16,-33 3-24 0,32-4-36 0,-32 4-37 16,27 0-60-16,-27 0-73 0,0 0-172 15,23-4-52-15,-23 4 237 0</inkml:trace>
  <inkml:trace contextRef="#ctx0" brushRef="#br0" timeOffset="31358.7877">21146 2848 1721 0,'-16'32'81'0,"-4"-3"-35"15,6 4-1-15,-1-2-9 0,3 0 3 0,0-4-10 16,1-2-1-16,1-2-9 0,3-4-16 0,2-2-3 15,5-17 0-15,-1 23 0 0,1-23 0 0,0 0 0 16,0 0 0-16,17 17 0 0,-17-17 0 16,17-7 0-16,-17 7 0 0,32-24 0 0,-11 3 0 15,5-5 0-15,1-5 0 0,3-1 0 0,-1-3 0 16,-1-2 0-16,1 2 0 0,-3 3 0 16,-2 0 0-16,-2 3 0 0,-1 3 0 0,-4 3 0 15,-1 4 0-15,-16 19 0 0,20-18 0 0,-20 18 0 16,0 0 0-16,0 0 0 0,7 28 0 0,-9 0 0 15,-1 6 0-15,-3 5 0 0,-2 2 0 0,0-1 0 16,2-2 0-16,1 0 0 0,4-7 0 0,3-1 0 16,2-4 0-16,4-3 0 0,-8-23 0 15,21 35-101-15,-21-35-113 0,31 5-406 16,-12-9-9-16,7-6 147 0</inkml:trace>
  <inkml:trace contextRef="#ctx0" brushRef="#br0" timeOffset="31858.7888">22428 2353 1534 0,'-20'-10'274'0,"20"10"-250"0,0 0-15 0,0 0-7 16,0 0 0-16,0 0 6 0,0 0 5 0,-12 32 8 16,5-5-1-16,-1 8 1 0,-1 6-9 15,-2 5 3-15,-2 4 9 0,-1 2-21 0,-1 3 18 16,-1 3-18-16,-1 1-4 0,2 0 9 0,-2-4-12 15,1-3 8-15,2-5-9 0,3-4 5 0,2-6-14 16,1-7-4-16,6 1-25 0,-2-12-9 0,10 4-42 16,-6-23-36-16,15 23-68 0,-15-23-251 15,0 0-60-15,18-21 14 0,-14-8 490 0</inkml:trace>
  <inkml:trace contextRef="#ctx0" brushRef="#br0" timeOffset="32202.5585">22021 2853 1870 0,'-43'5'106'16,"43"-5"-58"-16,-21 9-27 0,21-9-19 0,0 0-2 16,0 0 0-16,17 13 0 0,-17-13 0 0,35 4 0 15,-7-4 0-15,6-4 0 0,8-4 0 16,3-3 0-16,3-1 0 0,0 0 0 0,-1-1 0 16,-1 0 0-16,-2-2 0 0,-3 3 0 15,-2-1 0-15,-3 2 0 0,-5 0 0 0,-4 2 0 16,-5 2 0-16,-5 2 0 0,-17 5 0 0,0 0 0 15,0 0 0-15,0 0 0 0,0 0 0 0,0 0 0 16,0 0 0-16,0 0 0 0,0 0 0 16,-1 31 0-16,-8-10 0 0,-1 7 0 0,-1 1 0 15,1 1 0-15,0 4 0 0,0-1 0 0,2 1 0 16,-1 0 0-16,3-5 0 0,0-3 0 0,1-2 0 16,3-2 0-16,-1-4 0 0,3-18 0 0,1 27 0 15,-1-27 0-15,0 0 0 0,0 0 0 0,0 0 0 16,0 0 0-16,0 0-18 0,27-12-23 15,-15-13-25-15,14 2-58 0,-14-25-106 16,26 11-330-16,-15-4-19 0,-1-2 151 0</inkml:trace>
  <inkml:trace contextRef="#ctx0" brushRef="#br0" timeOffset="32749.4234">22745 2669 1819 0,'-6'22'65'16,"6"-22"-50"-16,5 25 5 0,-5-25 8 15,13 24 15-15,-13-24-2 0,0 0-25 0,20 22-16 16,-20-22 0-16,0 0 0 0,21 20 0 0,-21-20 0 16,0 0 0-16,15 20 0 0,-15-20 0 0,5 22 0 15,-5-22 0-15,-3 33 0 0,0-14 0 16,-3 1 0-16,-3 2 0 0,1 0 0 0,-1-4 0 16,1-1 0-16,8-17 0 0,-10 21 0 15,10-21 0-15,0 0 0 0,0 0 0 0,0 0 0 16,0 0 0-16,0 0 0 0,0 0 0 0,21-17 0 15,-21 17 0-15,31-35 0 0,-13 14 0 0,2-2 0 16,-1 0 0-16,-2 4 0 0,-1-2 0 0,-1 3 0 16,-2 0 0-16,-2 0 0 0,-11 18 0 0,22-30 0 15,-22 30 0-15,15-20 0 0,-15 20 0 0,0 0 0 16,0 0 0-16,0 0 0 0,0 0 0 16,0 0 0-16,1 17 0 0,-1-17 0 15,-4 34 0-15,1-13 0 0,-1-1 0 0,-1-1 0 16,3-2 0-16,2-17 0 0,-2 29 0 0,2-29 0 15,4 21 0-15,-4-21 0 0,0 0 0 0,0 0 0 16,22 14 0-16,-22-14 0 0,21-4 0 0,-21 4 0 16,28-17 0-16,-28 17 0 0,32-29 0 0,-16 12 0 15,1 0 0-15,-17 17 0 0,31-33 0 16,-31 33 0-16,24-29 0 0,-24 29 0 0,17-20 0 16,-17 20 0-16,0 0 0 0,0 0 0 0,0 0 0 15,0 0 0-15,0 0 0 0,0 0 0 0,0 0 0 16,2 17 0-16,-3-1 0 0,-1 6 0 0,-1 2 0 15,1 3 0-15,-1 1 0 0,1 0 0 16,1-2 0-16,1 0 0 0,1-5 0 16,3 1 0-16,-1-4 0 0,6-1 0 0,-9-17 0 15,19 28-46-15,-19-28-52 0,33 21-65 0,-33-21-130 16,26-10-292-16,-6 4 17 0,0-9 275 0</inkml:trace>
  <inkml:trace contextRef="#ctx0" brushRef="#br0" timeOffset="33077.5686">23368 2812 1352 0,'-19'8'295'15,"19"-8"-226"-15,-3 20-25 0,3-20 2 16,6 19-1-16,-6-19-2 0,18 17-8 0,-18-17-1 16,33 11-9-16,-10-8-2 0,2-4-6 0,5-1-5 15,0-5-5-15,-1-2-7 0,2-1 0 0,-5-2 0 16,-2-1 0-16,-4 1 0 0,-3-3 0 15,-17 15 0-15,21-27 0 0,-21 27 0 0,5-29 0 16,-5 29 0-16,-11-31 0 0,11 31 0 0,-31-30 0 16,10 17 0-16,-4 3 0 0,-2 4 0 0,-1 5 0 15,1 6 0-15,-5 4 0 0,-1 7 0 0,0 3 0 16,2 6 0-16,0 2 0 0,3 5 0 16,3-1 0-16,3 3 0 0,6-1 0 0,7 1 0 15,7-3 0-15,6-1 0 0,7-2 0 16,6-4 0-16,8-1-1 0,3-6-48 0,12 1-32 15,-2-13-42-15,22 16-126 0,-20-21-359 0,17 0 42 16,0 1 197-16</inkml:trace>
  <inkml:trace contextRef="#ctx0" brushRef="#br0" timeOffset="33190.6945">23866 3138 1743 0,'-51'26'102'0,"13"0"-88"0,6 1-20 16,1-3-20-16,7 3-3 0,-4-13-90 15,21 21-195-15,-13-18-256 0,9 0-3 0,5 5 352 16</inkml:trace>
  <inkml:trace contextRef="#ctx0" brushRef="#br0" timeOffset="34212.6089">1049 4593 1108 0,'8'-26'113'0,"-15"3"-31"0,7 23 9 15,-3-40-27-15,3 40 10 0,-5-37-25 16,5 37 4-16,-12-29-1 0,12 29-10 16,-18-23-5-16,18 23-9 0,-24-14-2 0,24 14-7 15,-26-5 2-15,26 5-5 0,-31 6-3 0,13 3 0 16,1 3-4-16,-1 5 0 0,0 4-3 0,-2 5-13 16,2 2 22-16,0 3-22 0,2 2 23 0,2 2-4 15,2 0-6-15,4-1 5 0,3-3-8 0,2-2 3 16,5-5-7-16,5-1 3 0,3-5-4 15,-10-18 4-15,33 27-2 0,-10-20 0 0,5-7 0 16,3-2-1-16,6-8 3 0,0-4-2 0,1-6 3 16,0-4-3-16,-5-4 3 0,-1-2-3 0,-6 0 4 15,-4 0-4-15,-6 1 4 0,-7 3-4 0,-4 3 5 16,-5 3-4-16,-5 2-9 0,5 18 21 16,-21-31-22-16,21 31 21 0,-33-19-14 0,12 14-3 15,-2 4-1-15,0 1-2 0,1 5-4 16,-1-2-1-16,5 5-6 0,18-8 0 0,-22 8-9 15,22-8-8-15,0 0-18 0,0 0-15 0,19 13-12 16,-19-13-50-16,59 0-70 0,-32-18-202 0,22 0-118 16,13 5 120-16,-8-19 401 0</inkml:trace>
  <inkml:trace contextRef="#ctx0" brushRef="#br0" timeOffset="34459.2829">2184 4163 1625 0,'-29'-33'58'0,"15"8"-50"0,3-6 0 0,2 0-2 16,-2-3 11-16,1 1-5 0,-2 1 5 0,0 3 9 16,-2 2-30-16,1 5 27 0,-2 2-23 15,15 20 13-15,-28-30 8 0,28 30-3 0,-31-13 1 16,14 15-6-16,-2 5-2 0,1 7 1 0,-2 9 0 16,0 12-9-16,-2 9 22 0,2 9-19 0,-2 9 12 15,2 8-4-15,1 3-14 0,2 3 9 0,2 0-13 16,2-5-4-16,4-2 13 0,3-5-16 0,5-4-3 15,3-7-25-15,9-4-27 0,-2-10-33 0,16 6-55 16,-17-26-77-16,24 10-233 0,-11-8-85 16,-21-21 194-16</inkml:trace>
  <inkml:trace contextRef="#ctx0" brushRef="#br0" timeOffset="34616.8188">1550 4556 1639 0,'-28'-4'89'0,"0"-6"-18"0,28 10-3 15,-25-6-16-15,25 6-12 0,0 0-24 0,0 0-13 16,0 0-5-16,17-3-5 0,6 2-17 0,9-4 1 16,13 2-35-16,1-8-15 0,17 17-101 0,-18-24-266 15,19 15-148-15,2-2 6 0,-9-8 576 0</inkml:trace>
  <inkml:trace contextRef="#ctx0" brushRef="#br0" timeOffset="35022.9866">3387 4376 1472 0,'-25'1'123'0,"-12"-11"-42"0,7 5-17 0,-5-6-13 16,6 6-16-16,-3-2-9 0,6 4-8 0,-1 1-3 15,3 2-3-15,2 4-4 0,3 2-1 0,2 3 1 16,17-9-1-16,-25 20-2 0,25-20-1 0,-10 27-5 16,10-27 2-16,6 30-1 0,-6-30 2 0,25 30-3 15,-7-15 5-15,5-3-3 16,2-4 1-16,6 1 0 0,0-3-12 0,2-1 13 16,0-1-14-16,-1-1 13 0,-3-1-1 0,-4 1-1 15,-3-1 0-15,-5 3 14 0,-17-5-12 0,23 8 13 16,-23-8-13-16,0 0 2 0,8 19 0 0,-8-19-2 15,-10 25 3-15,-1-8-5 0,-4 3 4 0,-5 2-5 16,-3 2 2-16,-3 2-3 0,-3 0 4 0,1 0-5 16,0-3 4-16,4-1-4 0,2-4-1 15,6-1-11-15,16-17-13 0,-15 21-23 0,15-21-24 16,0 0-35-16,0 0-37 0,44 5-105 0,-26-14-308 16,18-14 33-16,12 6 319 0</inkml:trace>
  <inkml:trace contextRef="#ctx0" brushRef="#br0" timeOffset="35866.744">4030 4349 1771 0,'-23'1'27'0,"0"0"-11"16,-2 2 3-16,2 2 4 0,-3-1 1 0,-1 6-1 16,-4 1 0-16,2 3-1 0,1 2-8 0,3 2-1 15,4 3-6-15,0 4-10 0,3 1 24 0,4 3-20 16,0-3 20-16,7 2-8 0,2-4-7 15,5-1 0-15,5-3-6 0,5-1 0 16,4-2 0-16,3-4 0 0,5-3 0 0,2-5 0 16,3-4 0-16,6-2 0 0,1-5 0 0,1-4 0 15,2-7 0-15,-3-3 0 0,0-7 0 0,0-3 0 16,-2-2-5-16,-4-2 10 0,-4 2-19 0,-6 0 17 16,-6 2-6-16,-2 2-4 0,-6-1 4 0,-3 1-4 15,-4 3 6-15,-1-2-6 0,-4 3 4 16,0 2-2-16,-3 2 5 0,0 3-3 0,11 17 5 15,-21-23-1-15,21 23 3 0,0 0-1 0,-20-6 1 16,20 6 1-16,0 0-3 0,0 0-1 0,-9 17-1 16,9-17 1-16,4 22-2 0,-4-22 2 15,12 25-2-15,-12-25 3 0,19 25-2 0,-19-25 3 16,27 23 2-16,-27-23 1 0,30 20 0 0,-13-11 0 16,1 0-6-16,1-2 0 0,3-1 0 15,0-2 0-15,0-2 0 0,0-1 0 0,-1-2 0 16,0 1 0-16,-3-2 0 0,-1-1 0 0,-17 3 0 15,26-4 0-15,-26 4 0 0,18-4 0 0,-18 4 0 16,0 0 0-16,0 0 0 0,0 0 0 0,0 0 0 16,0 0 0-16,0 0 0 0,10 21 0 0,-10-21 0 15,-6 32 0-15,-2-10 0 0,1 1 0 16,-1 1 0-16,-2 0 0 0,1 0 0 0,1 1 0 16,2-5 0-16,3-2 0 0,3-18 0 15,0 26 0-15,0-26 0 0,0 0 0 0,0 0 0 16,26 14 0-16,-26-14 0 0,29-13 0 0,-11-3 0 15,4-3 0-15,1-5 0 0,0-4 0 0,1-1 0 16,-4-1 0-16,1-1 0 0,-3 2 0 0,-2 2 0 16,-1-1 0-16,-3 5 0 0,0 1 0 15,-4 4 0-15,-8 18 0 0,13-22 0 0,-13 22 0 16,0 0 0-16,0 0 0 0,0 0 0 0,0 0 0 16,0 0 0-16,0 0 0 0,-10 29 0 0,10-29 0 15,-9 32 0-15,9-32 0 0,-6 31 0 0,6-31 0 16,1 28 0-16,-1-28 0 0,7 19 0 15,-7-19 0-15,0 0 0 0,19 15 0 0,-19-15 0 16,22 3 0-16,-22-3 0 0,30-7 0 16,-11 0 0-16,0-3 0 0,2-2 0 0,1-1 0 15,-2-2 0-15,1 1 0 0,-3 0 0 0,-18 14 0 16,28-23 0-16,-28 23 0 0,17-14 0 0,-17 14 0 16,0 0 0-16,0 0 0 0,0 0 0 0,0 0 0 15,0 0 0-15,0 0 0 0,0 0 0 0,3 28 0 16,-5-8 0-16,1 6 0 0,1 1 0 15,-1 1 0-15,2 3 0 0,2-2 0 0,0 0 0 16,5-2 0-16,2 0 0 0,5-5 0 0,6 1 0 16,-1-6-19-16,8-2-38 0,-1-7-23 0,11 5-49 15,-14-28-136-15,15 11-362 0,-1-10 43 16,-3-9 299-16</inkml:trace>
  <inkml:trace contextRef="#ctx0" brushRef="#br0" timeOffset="36194.8678">5343 4338 1360 0,'0'0'306'0,"0"0"-250"0,-9 22-9 15,9-22 5-15,13 20-8 0,-13-20-6 0,23 15-6 16,-23-15-3-16,34 6-5 0,-11-5-5 16,0-5-2-16,5 0-3 0,2-6-5 0,-2-1-9 15,1-2 0-15,-3-3 0 0,-1 0 0 16,-2-1 0-16,-4 0 0 0,-2 2 0 0,-17 15 0 15,17-32 0-15,-17 32 0 0,-1-31 0 0,-7 14 0 16,-6-1 0-16,-3 3-3 0,-5 1-13 0,-3 5 5 16,-4 4 3-16,-3 8 7 0,-2 4 7 0,-1 8 2 15,2 8 7-15,-1 2-5 0,3 5-10 16,2 3 0-16,5 1 0 0,2 1 0 0,7 0 0 16,3-2 0-16,6-2 0 0,5-3 0 0,3-3 0 15,8-1 0-15,4-3 0 0,10-2 0 0,7-5-18 16,11-2-20-16,4-9-28 0,14 7-56 15,-7-24-120-15,30 11-394 0,-9-8 45 0,5-6 258 16</inkml:trace>
  <inkml:trace contextRef="#ctx0" brushRef="#br0" timeOffset="36929.2969">6870 4278 1590 0,'0'0'49'0,"7"-17"-24"16,-7 17-9-16,0 0 1 0,11-19 0 0,-11 19 4 15,0 0 4-15,0 0 1 0,0 0-5 0,0 0-12 16,-11 21-1-16,11-21 1 0,-16 35 9 0,4-11 4 16,-1 5 7-16,-3-1-4 0,1 1 1 15,-1-2-8-15,3-2-2 0,2-2-8 16,1-2-14-16,3-4 19 0,7-17-24 0,-5 19 22 15,5-19-12-15,0 0 0 0,0 0-1 0,0 0 1 16,18-1 0-16,-18 1-10 0,21-16 25 0,-21 16-23 16,32-36 21-16,-14 12-8 0,1-4-5 0,1 0 4 15,-3-2-4-15,0 2 4 0,-1 1-4 0,-3 2 4 16,-2 1-4-16,-1 1 4 0,-1 0-5 16,-1 2 5-16,-1 3-4 0,-7 18 2 0,10-25-2 15,-10 25 1-15,0 0 0 0,0 0-2 0,0 0 0 16,0 0 0-16,0 0 0 0,0 0 1 0,18 20 2 15,-18-20 0-15,15 34 3 0,-6-15-1 16,1 1 5-16,0-2-2 0,2-1 1 0,-12-17-2 16,26 28 0-16,-26-28-3 0,32 19-2 0,-13-12 0 15,1-1 0-15,1-3 0 0,2-2 0 16,3-5 0-16,-1-2 0 0,3-2 0 0,0-4 0 16,0-4 0-16,1-1 0 0,-3-5 0 0,-3 2 0 15,-2-4 0-15,-1 2 0 0,-4 0 0 0,-3 4 0 16,-13 18 0-16,16-27 0 0,-16 27 0 0,0 0 0 15,0 0 0-15,0 0 0 0,0 0 0 0,0 0 0 16,0 0 0-16,0 0 0 0,0 0 0 0,-2 37 0 16,-1-10 0-16,0 7 0 0,-1 2 0 15,0 1 0-15,2 0 0 0,1-2 0 16,3 0 0-16,2-3 0 0,7-3 0 0,-1-4 0 16,7-2-7-16,1-5-46 0,6-2 12 0,2-7-22 15,8 0-18-15,-6-14-37 0,15 11-66 0,-18-30-103 16,14 7-264-16,-2 0 37 0,-11-14 367 0</inkml:trace>
  <inkml:trace contextRef="#ctx0" brushRef="#br0" timeOffset="37288.6301">7850 4206 1581 0,'0'0'108'16,"0"0"-63"-16,0 0-14 0,0 0-6 0,2 20 4 15,-2-20 5-15,11 19 5 0,-11-19-8 0,20 18-7 16,-20-18-7-16,30 16-2 0,-12-11-1 15,4-2 1-15,4-2-2 0,3-2-3 0,1-2-3 16,3-2-5-16,0-3 0 0,-3 0-2 0,-2-2 0 16,-3 1 0-16,-5-3 1 0,-1 1-1 0,-19 11 2 15,24-24-2-15,-24 24 2 0,8-25-2 0,-8 25 0 16,-1-26 0-16,1 26 0 0,-14-28 0 0,14 28 0 16,-27-25 0-16,9 15 0 0,-2 3 0 0,-3 2-2 15,-1 2 1-15,-2 6 1 0,-1 2 1 16,1 4-1-16,-3 7 2 0,-2 5-2 0,-1 5 0 15,1 3 0-15,3 4 0 0,1-1 0 16,6 1 0-16,4 0 0 0,7-2 0 0,2-1 0 16,7-1 0-16,5-1 0 0,5-4 0 0,7-2 0 15,6-5 0-15,7-2 0 0,4-8-40 0,13-1-6 16,2-8-13-16,9 2-34 0,-5-14-13 16,15 14-63-16,-18-23-58 0,13 11-313 0,2 3 7 15,-5-14 300-15</inkml:trace>
  <inkml:trace contextRef="#ctx0" brushRef="#br0" timeOffset="37616.8022">8773 4184 1248 0,'-26'-29'398'0,"6"23"-321"0,-10-6-30 0,4 6-6 15,-5-1-12-15,2 6-10 16,-3 1 0-16,3 5 5 0,0 2 2 0,2 6 5 16,1 3-4-16,1 4 3 0,2 3-4 0,3 4-21 15,1 1-5-15,2 2 0 0,3 0 0 0,1 2 0 16,4-2 0-16,3-1 0 0,3-4 0 0,6-3 0 15,2-2 0-15,-5-20 0 0,20 27 0 0,-20-27 0 16,34 15 0-16,-12-12 0 0,1-3 0 16,2-2 0-16,-1-5 0 0,0-5 0 0,-1-3 0 15,3-4 0-15,-3-3 0 0,1-2 0 0,-1-2 0 16,2-1 0-16,-3 0 0 0,0 0 0 0,-4 2 0 16,-2 0 0-16,-3 2 0 0,-1 2 0 15,-2 3 0-15,-10 18 0 0,14-25 0 0,-14 25 0 16,0 0 0-16,0 0 0 0,0 0 0 0,0 0 0 15,-2 20 0-15,-3-2 0 0,-1 9 0 16,-2-1 0-16,-2 6 0 0,-1-1 0 0,4 3-5 16,-3-5-56-16,10 8-59 0,0-37-77 0,10 46-318 15,-6-27-113-15,9-2 108 0</inkml:trace>
  <inkml:trace contextRef="#ctx0" brushRef="#br0" timeOffset="38053.2746">9455 4097 1029 0,'27'-7'166'0,"-27"7"-62"0,0 0 10 0,0 0 2 16,0 0-26-16,-33-6-28 0,33 6-12 0,-40 23-10 16,16-2 0-16,-6-2-6 0,1 6 0 0,-2 1-5 15,-1 3 5-15,0-3-8 0,3 1 3 0,1-3-10 16,6-2 0-16,5-5-7 0,17-17-12 16,-19 23 0-16,19-23 0 0,0 0 0 15,0 0 0-15,0 0 0 0,22 13 0 0,-5-16 0 16,3-6 0-16,7-3 0 0,5-4 0 0,2 0 0 15,1 2 0-15,-2 1 0 0,-3 3 0 0,-3 3 0 16,-6 4 0-16,-4 5 0 0,-17-2 0 0,20 15 0 16,-20-15 0-16,5 37 0 0,-7-10 0 0,-7 5 0 0,-4 4 0 15,-4 3 0-15,-4-1 0 16,-2 0 0-16,3-3 0 0,0-5 0 0,3-1 0 16,4-5 0-16,3-4 0 0,5-3 0 0,5-17-2 15,5 20-33-15,-5-20-12 0,29 3-16 0,-7-15-37 16,17 8-76-16,-16-31-186 0,23 10-243 0,0-4 62 15,-4-13 430-15</inkml:trace>
  <inkml:trace contextRef="#ctx0" brushRef="#br0" timeOffset="38444.9115">9872 4149 1498 0,'-20'-4'238'0,"20"4"-203"0,-30 6-7 0,30-6 6 0,-23 10 1 0,23-10-2 0,-19 20-8 16,19-20 2-16,-18 26-9 0,18-26-1 0,-9 35-3 15,7-13 4-15,-2 1-2 16,3 5-5-16,-2 0-11 0,2 2 0 0,0 0 0 16,1 1 0-16,1-4 0 0,2 0 0 0,0-6 0 15,3-3 0-15,-6-18 0 0,17 24 0 0,-17-24 0 16,23 12 0-16,-23-12 0 0,25-1 0 0,-25 1 0 16,26-18 0-16,-12 1 0 0,4-8 0 0,0-5 0 15,4-4 0-15,0-4 0 0,1 0 0 0,2 1 0 16,-4-1 0-16,1 1 0 0,0 0 0 15,-1 2 0-15,-2 2 0 0,0 5 0 0,-2 4 0 16,-4 5 0-16,-13 19 0 0,17-17 0 0,-17 17 0 16,0 0 0-16,0 0 0 0,-6 29 0 15,0-6 0-15,-3 8 0 0,-3 5 0 0,-4 3 0 16,1 1 0-16,0-1 0 0,3-1 0 0,3-3 0 16,2-2 0-16,6-3 0 0,1-6-23 0,6-2-15 15,-6-22-1-15,22 30-18 0,-22-30-8 16,40 11-34-16,-18-23-30 0,23 12-66 0,-18-28-110 15,18 4-202-15,2 2 12 0,-6-17 401 0</inkml:trace>
  <inkml:trace contextRef="#ctx0" brushRef="#br0" timeOffset="38750.2572">10563 4172 1328 0,'-32'-3'169'0,"32"3"-70"0,-37 20-15 16,21-2-6-1,-6-2-22-15,5 6-6 0,-3 0-9 0,5 3 0 16,-1 0-10-16,4 3-2 0,1 1-10 0,2 2-2 15,2 0-12-15,2 0-9 0,1-2 2 0,3-3-7 16,0-7 21-16,1-19-10 0,7 28-1 0,-7-28-1 16,14 19 0-16,-14-19 0 0,0 0 0 0,17 5 0 15,-17-5 0-15,0 0 0 0,24-26 0 16,-13 9 0-16,2-4 0 0,0-1 0 0,-1-2 0 16,-4 0 0-16,-1-1 0 0,-2-1 0 0,-1-2 0 15,-2-1 0-15,0-1 0 0,-2-3 0 0,1 1 0 16,0-3 0-16,2 0 0 0,1 0 0 0,1 1 0 15,5 3 0-15,1 5 0 0,2 5 0 0,1 4 0 16,-14 17 0-16,29-19 0 0,-29 19 0 0,34-11 0 16,-15 8 0-16,4 3 0 0,-1-2 0 15,1 5 0-15,-2-2-36 0,3 6-32 16,-5-7-54-16,15 21-126 0,-34-21-362 0,34 11 1 16,-12-2 256-16</inkml:trace>
  <inkml:trace contextRef="#ctx0" brushRef="#br0" timeOffset="39098.6454">10837 4230 1549 0,'0'0'86'0,"0"29"-11"0,0-29-4 16,9 23-10-16,-9-23-10 0,0 0-5 0,27 21-4 15,-27-21-8-15,29 5-7 0,-10-8-22 16,1-3-5-16,2-2 0 0,2-4 0 15,2-3 0-15,1-3 0 0,-1-1 0 0,2-2 0 16,2-1 0-16,-4 1 0 0,1-2 0 0,-5 2 0 16,-6 1 0-16,-4-2 0 0,-5 1 0 0,-3 1 0 15,-5 0 0-15,1 20 0 0,-15-29 0 0,-2 21 0 16,-4 7 0-16,-8 5 0 0,-4 10 0 0,-3 3 0 16,-1 6 0-16,2 2 0 0,4 3 0 0,1 1 0 15,4 2 0-15,5 1 0 0,4-2 0 16,6-2 0-16,5-4 0 0,6-2 0 0,2-3 0 15,-2-19 0-15,21 29 0 0,-4-17 0 0,5-4 0 16,7-1 0-16,5-7-19 0,12 5-93 0,-7-22-123 16,20 13-399-16,0-8 3 0,3-3 216 15</inkml:trace>
  <inkml:trace contextRef="#ctx0" brushRef="#br0" timeOffset="39694.4443">12596 4018 1372 0,'-30'-9'93'0,"9"13"-27"0,-8-7-7 15,6 11-4-15,-6-5-13 0,2 7-2 16,-3 0-3-16,4 4 3 0,-3-1-5 0,3 7 3 16,0-1-2-16,3 4 7 0,-3 1-6 0,7 3 1 15,-1-3-22-15,5 0-16 0,6-7 0 0,9-17 0 16,-5 24 0-16,5-24 0 0,0 0 0 16,28 18 0-16,-28-18 0 0,35 4 0 0,-12-8 0 15,2 0 0-15,3-6 0 0,2-2 0 0,-1-4 0 16,3-1 0-16,-4-2 0 0,0-2 0 15,-4 1 0-15,-2 0 0 0,-4 2 0 0,-3 1 0 16,-15 17 0-16,17-24 0 0,-17 24 0 0,0 0 0 16,0 0 0-16,0 0 0 0,0 0 0 0,0 0 0 15,0 0 0-15,0 0 0 0,0 0 0 0,-9 29 0 16,4-6 0-16,1 5 0 0,0 1 0 0,3-1 0 16,2 0 0-16,4-5 0 0,4-2 0 15,2-3 0-15,8-2-27 0,1-6-15 16,8-2-15-16,1-11-20 0,14 4-50 0,-14-23-84 15,26 10-274-15,-14-9-83 0,1-10 116 0</inkml:trace>
  <inkml:trace contextRef="#ctx0" brushRef="#br0" timeOffset="40131.9422">13133 3615 1680 0,'0'0'103'0,"-34"17"-49"0,17-3-6 0,-4 4-8 16,1 8-3-16,1 2-7 0,1 5 1 0,0 5-8 15,4 3-22-15,0 1-1 0,1 4 0 0,4 0 0 16,-1 1 0-16,3-1 0 0,2-1 0 16,1-4 0-16,2-2 0 0,3-5 0 0,0-5 0 15,3-4 0-15,-1-5 0 0,3-3 0 16,-6-17 0-16,11 23 0 0,-11-23 0 0,0 0 0 16,19 8 0-16,-19-8 0 0,0 0 0 0,23-16 0 15,-23 16 0-15,23-29 0 0,-11 9 0 0,-1-3 0 16,2 0 0-16,-2-3 0 0,0 2 0 0,0 1 0 15,0 0 0-15,0 4 0 0,1 0 0 0,-12 19 0 16,27-31 0-16,-27 31 0 0,33-21 0 16,-15 16 0-16,-1 3 0 0,0 5 0 0,-17-3 0 15,29 20 0-15,-29-20 0 0,31 32 0 0,-17-13 0 16,1 3 0-16,-3 2 0 0,0-2 0 16,-2 0 0-16,-3-2 0 0,-2-3 0 0,-5-17 0 15,1 28 0-15,-1-28 0 0,-14 23 0 0,14-23 0 16,-36 18 0-16,13-12 0 0,-3 0 0 0,-4-3 0 15,-2-2 0-15,-1-1 0 0,-1-3 0 16,1 0 0-16,4-3 0 0,4-3 0 0,5 0 0 16,20 9 0-16,-22-22 0 0,22 22-27 0,-1-22-35 15,1 22-23-15,21-25-30 0,11 22-41 0,-12-20-59 16,27 27-55-16,-17-19-87 0,9 3-101 0,14 16 157 16,-17-20 301-16</inkml:trace>
  <inkml:trace contextRef="#ctx0" brushRef="#br0" timeOffset="40866.3145">13712 4147 1384 0,'0'0'204'0,"0"0"-82"0,0 0-37 0,-17-12-29 16,17 12-23-16,-21-12-4 0,21 12-1 0,-24-11-3 15,24 11 2-15,-26-10-5 0,9 5 0 0,17 5-12 16,-34 0-10-16,14 5 0 0,0 2 0 0,-2 4 0 16,0 4 0-16,0 2 0 0,1 2 0 15,2 4 0-15,3 0 0 0,3 0 0 0,2-1 0 16,5-3 0-16,2-1 0 0,3-1 0 0,1-17 0 15,8 28 0-15,-8-28 0 0,20 21 0 0,-20-21 0 16,33 12 0-16,-13-11 0 0,6-3 0 16,3-7 0-16,2-4 0 0,3-3 0 0,0-5 0 15,0 0 0-15,0-5 0 0,-3 0 0 0,-1-2 0 16,-7 1 0-16,-1-1 0 0,-7 3 0 16,-3 1 0-16,-4 1 0 0,-6 0 0 0,-2 4 0 15,-3 2 0-15,3 17 0 0,-16-26 0 0,16 26 0 16,-18-12 0-16,18 12 0 0,0 0 0 0,-20 0 0 15,20 0 0-15,0 0 0 0,-13 18 0 0,13-18 0 16,-2 22 0-16,2-22 0 0,8 25 0 0,-8-25 0 16,16 22 0-16,-16-22 0 0,28 18 0 0,-10-12 0 15,2 0 0-15,4-3 0 16,1-2 0-16,2-2 0 0,0 0 0 0,-2-2 0 16,1 0 0-16,-2-1 0 0,-5-1 0 0,1 0 0 15,-20 5 0-15,28-12 0 0,-28 12 0 0,18-11 0 16,-18 11 0-16,0 0 0 0,0 0 0 0,0 0 0 15,11-18 0-15,-11 18 0 0,0 0 0 0,0 0 0 16,0 0 0-16,0 0 0 0,0 0 0 16,-18 16 0-16,18-16 0 0,-22 34 0 0,9-10 0 15,-2 3 0-15,2 2 0 0,0 0 0 0,3-2 0 16,1 0 0-16,2-5 0 0,3-2 0 0,3-2 0 16,1-18 0-16,7 28 0 0,-7-28 0 0,18 15 0 15,-18-15 0-15,30 2 0 0,-11-8 0 0,4-5 0 16,3-4 0-16,2-6 0 0,2-2 0 15,0-2 0-15,2-4 0 0,-3 0 0 16,-2-2 0-16,0 4 0 0,-5 2 0 0,-3 2 0 16,-4 5 0-16,-4 1 0 0,-11 17 0 0,12-23 0 15,-12 23 0-15,0 0 0 0,0 0 0 0,0 0 0 16,0 0 0-16,0 0 0 0,0 0 0 0,-10 20 0 16,6-3 0-16,1 3 0 0,-2 3 0 0,0 3 0 15,-1 1 0-15,0 4 0 0,-1 0 0 0,1-3 0 16,1-2 0-16,2-4 0 0,6-4 0 15,-3-18 0-15,20 25 0 0,-3-19 0 0,8-5 0 16,3-8 0-16,8-4 0 0,-1-11-17 16,14 0-72-16,-4-19-65 0,23 18-138 0,-24-20-316 15,12 1 31-15,-3 5 268 0</inkml:trace>
  <inkml:trace contextRef="#ctx0" brushRef="#br0" timeOffset="41038.2076">14975 3615 1847 0,'-28'35'48'16,"4"8"-2"-16,-2 1 1 0,4 6 8 0,-1-3-51 16,5 3-4-16,2-1 0 0,5 0 0 0,5-1 0 15,1-2 0-15,4-5 0 0,0-3 0 0,2-3 0 16,0-2 0-16,5-1 0 16,0-8-7-16,4 1-37 0,-10-25-13 0,21 36-38 15,-21-36-79-15,24 15-270 0,-24-15-164 0,0 0 67 16,26-9 465-16</inkml:trace>
  <inkml:trace contextRef="#ctx0" brushRef="#br0" timeOffset="41178.8131">14712 3996 1647 0,'0'0'374'0,"0"0"-348"0,-13-26-26 16,13 26 0-16,4-21 0 0,-4 21 0 0,0 0 0 16,16-20 0-16,-16 20-23 0,26-9-25 0,-26 9-46 15,44-8-35-15,-27-5-68 0,29 13-415 0,-7-1 67 16,5-6 147-16</inkml:trace>
  <inkml:trace contextRef="#ctx0" brushRef="#br0" timeOffset="41725.7097">16200 4105 801 0,'-21'-3'301'0,"-8"-13"-125"0,29 16-35 0,-46-7-5 15,27 13-29-15,-15-6-24 0,8 11-3 0,-7-1-22 16,2 7-8-16,-1 2-12 0,1 8-1 16,-2 2-10-16,0 3-15 0,3 3-12 15,1 1 0-15,3-1 0 0,6 0 0 0,3-6 0 16,6-3 0-16,6-5 0 0,7-4 0 0,-2-17 0 15,23 22 0-15,-2-16 0 0,6-5 0 0,6-6 0 16,8-7 0-16,5-7 0 0,5-7 0 0,5-5 0 16,0-6 0-16,-1 1 0 0,-3-1 0 0,-3 0 0 15,-4 2 0-15,-7 3 0 0,-6 0 0 0,-4 4 0 16,-6 3 0-16,-4 4 0 0,-18 21 0 16,22-27 0-16,-22 27 0 0,0 0 0 0,0 0 0 15,0 0 0-15,-18 7 0 0,6 10 0 0,-4 5 0 16,-1 5 0-16,1 6 0 0,3 2 0 15,1-1 0-15,6 2 0 0,2-7 0 0,9 1 0 16,1-5-8-16,12 3-100 0,-18-28-69 0,51 39-227 16,-25-28-214-16,7-1 66 0,4 3 373 0</inkml:trace>
  <inkml:trace contextRef="#ctx0" brushRef="#br0" timeOffset="42116.3186">17570 4053 1530 0,'-26'-15'169'0,"26"15"-96"0,0 0-19 15,-24-20-11-15,24 20-18 0,-29-9-11 0,9 10-7 16,-4 4 0-16,-3 5 2 0,-3 4 7 16,-4 3 2-16,1 6 8 0,-2 0-5 0,1 5 4 15,-1 1-15-15,2 5-10 0,1-3 0 0,6 1 0 16,4-4 0-16,6-5 0 0,7-3 0 15,8-1 0-15,9-2 0 0,-8-17 0 0,34 28 0 16,-9-19 0-16,9-2 0 0,1-6-26 0,10 0-33 16,-3-9-36-16,14 12-80 0,-20-29-166 0,18 14-241 15,-7-2 20-15,-6-10 356 0</inkml:trace>
  <inkml:trace contextRef="#ctx0" brushRef="#br0" timeOffset="42772.6011">17629 4201 1688 0,'0'0'149'0,"0"0"-129"16,-3 22-5-16,3-22 3 0,0 0 1 0,28 11-2 15,-10-10 0-15,3-1-2 0,5-1 0 0,2-4 0 16,3 2 1-16,-2-5 1 0,-1 3-4 16,0-2-3-16,-3 1-7 0,-1-1-3 0,-2 0 0 15,-4-2 0-15,-18 9 0 0,23-14 0 0,-23 14 0 16,0 0 0-16,11-20 0 0,-11 20 0 0,-2-18 0 15,2 18 0-15,-12-20 0 0,12 20 0 0,-22-19 0 16,22 19 0-16,-31-13 0 0,31 13 0 16,-32-8 0-16,32 8 0 0,-33 2 0 0,16 4-4 15,-3 4 2-15,-2 4 1 0,-1 4 4 16,-2 4 0-16,-1 6-2 0,2 1-1 0,2 1 0 16,4 1 0-16,4-6 0 0,6-2 0 15,5-1 0-15,5-5 0 0,4 0 0 0,-6-17 0 16,26 23 0-16,-5-16 0 0,7-5 0 0,4-2 0 15,4-6 0-15,4-5 0 0,3-4 0 0,2-5 0 16,0-3 0-16,1-2 0 0,0-2 0 16,-3-2 0-16,-1 0 0 0,-5 1 0 0,-6 2 0 15,-3 3 0-15,-6 2 0 0,-5 2 0 0,-4 2 0 16,-13 17 0-16,10-24 0 0,-10 24 0 0,0 0 0 16,-6-17 0-16,6 17 0 0,0 0 0 0,-24 7 0 15,24-7 0-15,-29 27 0 0,11-7 0 0,-1 3 0 16,1 4 0-16,0 2 0 0,1 2 0 0,1 1 0 15,0-2 0-15,4-5 0 0,4-2 0 16,3-5 0-16,5-18 0 0,0 27 0 0,0-27 0 16,0 0 0-16,22 17 0 0,-22-17 0 0,30-5 0 15,-11-6 0-15,2-3 0 0,3-6 0 0,2-3 0 16,0-2 0-16,0-4 0 0,-1 0 0 0,-2 0 0 16,1 1 0-16,-2 4 0 0,-1 1 0 0,-2 2 0 15,-4 3 0-15,-15 18 0 0,20-25 0 16,-20 25 0-16,0 0 0 0,0 0 0 15,0 0 0-15,0 0 0 0,0 0 0 0,3 20 0 16,-8-1 0-16,0 5 0 0,-1 1 0 0,2 2 0 16,1 2 0-16,4-1 0 0,1-3 0 0,7-1 0 15,2-7 0-15,-11-17 0 0,34 26 0 0,-9-18 0 16,1-8-58-16,12 4-64 0,-10-24-109 0,24 11-381 16,-11-12 8-16,3-3 185 0</inkml:trace>
  <inkml:trace contextRef="#ctx0" brushRef="#br0" timeOffset="42963.3209">18999 3710 1595 0,'-1'31'175'16,"-26"-7"-112"-16,7 10-9 0,-2 1-15 15,3 6-14-15,-4 2 17 0,3 6-22 0,-2-2 14 16,4 2-34-16,2-1 0 0,2 0 0 0,2-3 0 15,2-4 0-15,2-2 0 0,1-7-3 16,3 0-36-16,-1-9-5 0,8 3-42 0,-3-26-50 0,8 38-164 16,-8-38-309-16,0 0 58 0,0 0 273 0</inkml:trace>
  <inkml:trace contextRef="#ctx0" brushRef="#br0" timeOffset="43755.8122">18683 4032 1844 0,'0'0'82'0,"16"22"-38"0,3-11 6 16,2-4-23-16,6 0-27 0,0-1 0 0,0 0 0 15,3-2 0-15,1 0 0 0,0-3 0 0,0 1 0 16,0-1 0-16,0-1 0 0,1 2 0 16,-3-2 0-16,-2 0 0 0,-3 2 0 0,-6 0 0 15,-18-2 0-15,25 9 0 0,-25-9 0 0,0 0 0 16,8 24 0-16,-8-24 0 0,-8 28 0 0,2-11 0 15,-5 2 0-15,-1-1 0 0,2 0 0 16,-5 1 0-16,15-19 0 0,-20 32 0 0,20-32 0 16,-21 30 0-16,21-30 0 0,-18 23 0 0,18-23 0 15,0 0 0-15,0 0 0 0,0 0 0 0,0 0 0 16,0 0 0-16,0 0 0 0,0 0 0 0,0 0 0 16,0 0 0-16,24-30 0 0,-12 12 0 0,2-1 0 15,-1-2 0-15,-1-2 0 0,1-1 0 16,0-1 0-16,-2-1 0 0,1 1 0 15,0 3 0-15,-1 0 0 0,0 3 0 0,-11 19 0 16,20-29 0-16,-20 29 0 0,17-15 0 0,-17 15 0 16,0 0 0-16,22-1 0 0,-22 1 0 0,20 7 0 15,-20-7 0-15,27 14 0 0,-27-14 0 0,35 13 0 16,-14-6 0-16,2-2 0 0,1 0 0 0,0-1 0 16,1-2 0-16,-1-1 0 0,0-2 0 15,-1 0 0-15,2-2 0 0,-6 0 0 0,1-1 0 16,-20 4 0-16,28-6 0 0,-28 6 0 0,0 0 0 15,0 0 0-15,0 0 0 0,0 0 0 0,0 0 0 16,-24-11 0-16,24 11 0 0,-32 1 0 16,13 1 0-16,0 0 0 0,-2 2 0 0,1-1 0 15,-1 2 0-15,0 1 0 0,1 1 0 0,0 2 0 16,-1 1 0-16,2 2 0 0,2 1 0 0,17-13 0 16,-28 30 0-16,17-13 0 0,11-17 0 15,-13 33 0-15,11-16 0 0,2-17 0 0,4 28 0 16,-4-28 0-16,15 20 0 0,-15-20 0 0,22 15 0 15,-22-15 0-15,29 4 0 0,-11-7 0 0,4-2 0 16,-1-5 0-16,3-4 0 0,0-2 0 0,2-4 0 16,-2-2 0-16,0 0 0 0,-2-1 0 0,-3 1 0 15,-1 0 0-15,-4 2 0 0,-1-1 0 16,-4 3 0-16,-3 1 0 0,-6 17 0 0,8-21 0 16,-8 21 0-16,0 0 0 0,0 0 0 0,0 0 0 15,-20 10 0-15,20-10 0 0,-18 35 0 0,7-9 0 16,0 2 0-16,0 2 0 0,1 0 0 15,2-3 0-15,3-2 0 0,3-4 0 0,4-4 0 16,-2-17 0-16,17 20 0 0,-17-20 0 16,33 5 0-16,-11-11-9 0,7-2-23 0,1-8-18 0,10 0-40 15,-5-17-51-15,18 18-90 0,-23-29-127 0,19 12-195 16,0 3 60-16,-13-14 404 0</inkml:trace>
  <inkml:trace contextRef="#ctx0" brushRef="#br0" timeOffset="43896.4398">20173 3675 1881 0,'-27'16'75'0,"6"9"-25"0,-2 3-9 16,-2 10-41-16,-4 3 0 0,-2 4 0 0,0 2 0 15,4 0 0-15,2-2 0 0,10-2 0 0,6-4 0 16,7-2 0-16,7-2 0 0,2-3 0 0,7 3-7 16,-3-12-110-16,21 18-143 0,-20-22-384 0,15 4 36 15,-3-2 198-15</inkml:trace>
  <inkml:trace contextRef="#ctx0" brushRef="#br0" timeOffset="44724.6186">20955 4038 1479 0,'0'0'234'0,"0"0"-226"16,0 0-8-16,0 0-3 0,0 0 5 0,0 0 6 16,0 0 7-16,-10 25 2 0,4-2 6 0,-4 5-7 15,2 4 8-15,-4-1-5 0,3 2 6 16,-1-4-4-16,3 0 7 0,0-3-6 0,3 1 6 15,0-2-5-15,4 1 1 0,2-4-5 0,3-1-4 16,2-2-15-16,-7-19 0 0,21 27 0 0,-21-27 0 16,31 19 0-16,-11-15 0 0,1-4 0 0,1-3 0 15,3-6 0-15,0-3 0 0,1-5 0 0,-1-5 0 16,1-5 0-16,-2-5 0 0,-1-2 0 16,-1-2 0-16,-2-1 0 0,-2-2 0 15,-2 1 0-15,-3 1 0 0,-4 2 0 0,-2 2 0 16,-2 4 0-16,-4 3 0 0,1 3 0 0,-2 1-27 15,0 22-11-15,0-28-14 0,0 28-10 0,0 0-27 16,0 0-20-16,0 0-27 0,0 0-36 0,13 17-29 16,7 7-157-16,-3 0-79 0,-17-24 72 0,34 46 365 15</inkml:trace>
  <inkml:trace contextRef="#ctx0" brushRef="#br0" timeOffset="45115.1967">21855 4113 1273 0,'0'0'199'16,"-31"-14"-160"-16,31 14-7 0,-39-21 15 0,19 16 4 16,-9-5 4-16,2 8-1 0,-5-3-4 15,3 6-4-15,-4 1-7 0,4 4-1 0,-5 1-7 16,5 3 1-16,-3 2-6 0,5 2-3 0,2 1-11 16,5 2-12-16,3 0 0 0,4 2 0 0,1 0 0 15,3 1 0-15,4-1 0 0,4-1 0 0,2-1 0 16,-1-17 0-16,15 29 0 0,-15-29 0 0,28 22 0 15,-10-14 0-15,2 0 0 0,3-1 0 16,-1-5 0-16,2-1 0 0,-2-1 0 16,0-2 0-16,0-2 0 0,-4 0 0 0,-1-1 0 15,-17 5 0-15,25-15 0 0,-25 15 0 0,19-18 0 16,-19 18 0-16,13-20 0 0,-13 20 0 0,12-23 0 16,-12 23 0-16,6-23 0 0,-6 23 0 0,4-19 0 15,-4 19 0-15,0 0 0 0,0 0 0 0,0 0 0 16,0 0 0-16,0 0 0 0,0 0 0 0,0 0 0 15,0 0 0-15,5 19-17 0,-5-19-3 16,10 20-7-16,-10-20-2 0,14 22-9 0,-14-22-7 16,24 19-23-16,-24-19-19 0,36 12-46 0,-36-12-71 15,48-6-168-15,-21 0-144 0,0-8 60 0,13 9 422 16</inkml:trace>
  <inkml:trace contextRef="#ctx0" brushRef="#br0" timeOffset="45333.9528">22274 3548 1659 0,'-20'17'53'0,"4"12"-4"0,-4 1-9 0,6 8 7 16,-4 3-12-16,2 5 2 0,-1 2-10 0,1 4-9 16,0 2 14-16,3 0-22 0,-3-2 10 15,4 0-8-15,2-2-15 0,1-3 6 16,5-2-11-16,0-4 3 0,5-3-17 0,0-6-4 15,7-2-23-15,-2-11-17 0,12 6-44 0,-18-25-44 16,44 27-115-16,-44-27-291 0,41 2 62 0,-10-5 227 16</inkml:trace>
  <inkml:trace contextRef="#ctx0" brushRef="#br0" timeOffset="45677.7027">22403 4020 1188 0,'-5'18'404'0,"5"-18"-325"15,0 0-24-15,-19 5-5 0,19-5-1 0,-4 19-6 16,4-19 2-16,-3 29-9 0,3-9 1 0,-2-2-8 16,4 5 3-16,-4-1-32 15,1 3 0-15,-1-1 0 0,0-1 0 0,0-4 0 16,1-2 0-16,1-17 0 0,0 26 0 0,0-26 0 16,0 0 0-16,11 18 0 0,-11-18 0 0,0 0 0 15,19 5 0-15,-19-5 0 0,0 0 0 0,25-17 0 16,-25 17 0-16,26-26 0 0,-26 26 0 0,28-33 0 15,-14 14 0-15,-1 0 0 0,2 1 0 0,-2 1 0 16,-13 17 0-16,23-29 0 0,-23 29 0 16,21-18 0-16,-21 18 0 0,0 0 0 0,18-9 0 15,-18 9 0-15,0 0 0 0,0 0 0 16,10 23 0-16,-10-23 0 0,-1 34 0 0,-2-12 0 16,-2 1 0-16,2 4 0 0,-2-6 0 0,2 4-28 15,0-6-28-15,6 5-47 0,-3-24-34 0,6 41-65 16,-6-41-81-16,0 0-237 0,16 27 20 0,-16-27 283 15</inkml:trace>
  <inkml:trace contextRef="#ctx0" brushRef="#br0" timeOffset="46037.0904">22724 4195 1223 0,'-17'-3'395'0,"17"3"-344"15,-6 17-23-15,6-17 7 0,3 17 8 0,-3-17 4 16,12 16-10-16,-12-16-4 0,24 13-7 0,-4-9 0 16,3-4 4-16,7 0-2 0,7-4-3 0,1-2-9 15,5-4-12-15,-2-3-4 0,2-2 0 0,-4-2 0 16,-3 1 0-16,-3 1 0 0,-5-1 0 0,-4 1 0 16,-5 1 0-16,-19 14 0 0,20-28 0 15,-20 28 0-15,0-27 0 0,0 27-3 0,-22-27-1 16,5 12-3-16,-4 3 3 0,-5 1-2 15,-3 3 6-15,0 2 0 0,-1 3 5 0,0 4 3 0,1 4 1 16,0 5-7-16,1 2-2 0,0 6 0 16,2 4 0-16,2 2 0 0,2 4 0 0,4 1 0 15,4 1 0-15,5 3 0 0,5-2 0 0,6 0 0 16,6-2 0-16,5-5 0 0,5-1 0 16,3-5 0-16,7-1 0 0,0-6-35 0,8 1-39 15,-4-11-34-15,15 15-88 0,-19-28-223 0,20 10-146 16,-4-4 17-16,-8-12 447 0</inkml:trace>
  <inkml:trace contextRef="#ctx0" brushRef="#br0" timeOffset="46755.8437">23414 4547 1769 0,'5'21'117'0,"-25"-1"-101"0,3 3-8 0,3 3-9 16,1-1 4-16,2 1-11 0,1-4-5 15,0 5-40-15,-10-12-60 0,20 22-204 0,-19-21-268 16,19-16 24-16,-18 30 300 0</inkml:trace>
  <inkml:trace contextRef="#ctx0" brushRef="#br0" timeOffset="47658.2815">987 5816 832 0,'0'0'159'0,"0"0"-85"0,0 0 12 15,0 0-13-15,-5-18 34 0,5 18-4 0,0 0-21 16,0 0-13-16,-12-20-35 0,12 20 21 15,0 0-42-15,0 0 29 0,-20-18-18 16,20 18-4-16,0 0-2 0,-21-3-4 0,21 3-5 0,-20 12-17 16,20-12 26-16,-25 34-26 0,10-7 27 0,-1 8-8 15,-1 5-7-15,2 4 9 0,0 1-8 0,3-2 8 16,2-2-11-16,4-4 6 0,5-6-9 0,2-7 4 16,6-3-5-16,-7-21 4 0,26 28-4 0,-7-20 5 15,7-4-3-15,3-3 1 0,6-7 0 16,4-5 0-16,3-6 3 0,3-6-5 0,-2-6 4 15,2-5-5-15,-2-3 6 0,-7-2-7 0,-4 4 7 16,-8 2-7-16,-7 4 7 0,-6 5-4 16,-7 2 5-16,-5 3-4 0,1 19 4 0,-20-32-3 15,3 20 0-15,-5 3-3 0,-4 1-2 0,-4 4-5 16,0 1-3-16,-3 3-4 0,4 1-3 0,1 1-5 16,9 0-4-16,0-2-10 0,19 0-29 15,0 0-39-15,0 0-48 0,0 0-79 0,25-10-268 16,1 9 8-16,2-16 262 0</inkml:trace>
  <inkml:trace contextRef="#ctx0" brushRef="#br0" timeOffset="47923.9045">2010 5327 1611 0,'-23'-20'37'0,"1"-2"-33"16,0 0 0-16,1 2-7 0,0 1 7 15,-3 5-2-15,0 3 5 0,1 6-1 0,-4 6 2 16,2 7 2-16,-2 6 4 0,1 9 11 0,-2 5 2 16,3 10 10-16,-2 6-15 0,3 9 5 15,0 7-15-15,3 4 8 0,1 2-13 0,3 1 9 16,4-2-4-16,3-1-19 0,4-3 15 0,5-4-18 16,5-5 1-16,3-3-3 0,5-2-21 0,0-6-13 15,10 2-55-15,-7-17-23 0,19 14-84 0,-34-40-120 16,36 21-198-16,-7-10 21 0,-29-11 498 0</inkml:trace>
  <inkml:trace contextRef="#ctx0" brushRef="#br0" timeOffset="48096.1">1403 5903 1511 0,'-22'-7'254'0,"22"7"-200"15,-18 0-28-15,18 0-14 0,0 0-9 0,0 0-2 16,0 0 1-16,28-10 1 0,-7 5 1 15,5-1 0-15,8-2-2 0,7-1-3 0,4 0-1 16,0-1-15-16,4 4-18 0,-2-9-43 0,10 15-61 16,-17-21-96-16,24 10-275 0,-11 2-44 0,-7-7 250 15</inkml:trace>
  <inkml:trace contextRef="#ctx0" brushRef="#br0" timeOffset="48323.6844">2302 5336 1126 0,'-16'-21'275'0,"8"4"-268"16,8 17 0-16,-14-28 33 0,14 28 18 0,0 0 3 15,0 0-5-15,-24 13-27 0,15 6-8 0,-2 9-4 16,3 10 14-16,-4 10-8 0,3 6 11 0,-2 2-12 16,3 3 7-16,-2 0-13 0,3 2-9 15,-1-1 13-15,2 1-23 0,0-3 14 0,1-2-6 16,2-2-17-16,2-5 5 0,1-3-14 0,1-7-4 15,5-2-26-15,-4-15-40 0,18 13-112 0,-20-35-89 16,16 21-275-16,-16-21 28 0,19 1 456 0</inkml:trace>
  <inkml:trace contextRef="#ctx0" brushRef="#br0" timeOffset="48512.9831">2066 5839 1702 0,'-46'12'121'0,"46"-12"-90"0,0 0-22 0,0 0-2 16,0 0 0-16,0 0 5 0,22 16 3 0,-2-14 1 16,7-3-4-16,6-3-5 0,6-2-4 15,2-3-2-15,3-2-2 0,0-1-13 0,2 2-16 16,-4-5-28-16,8 11-50 0,-13-19-53 0,21 24-177 16,-9-13-252-16,-8-3 53 0,3 14 432 0</inkml:trace>
  <inkml:trace contextRef="#ctx0" brushRef="#br0" timeOffset="49106.7237">2521 5869 1570 0,'0'0'22'0,"0"0"-12"16,0 0 16-16,0 0 11 0,17 19 11 0,-17-19-5 15,25 2-7-15,-8-4-8 0,4 0-4 0,2-4-4 16,0 1 0-16,0-2-1 0,2 0-3 0,-2-2-2 15,-1-1-7-15,-2 1-2 0,1-2-3 16,-4 0 0-16,1-1-1 0,-18 12-10 0,26-23 27 16,-26 23-17-16,11-21 28 0,-11 21-10 0,-4-20-6 15,4 20-5-15,-11-21-7 0,11 21-5 0,-22-19-5 16,22 19-4-16,-30-12-5 0,12 11-2 0,-1 1-1 16,0 6-2-16,-2 3 7 0,3 7 3 15,-3 3 10-15,3 6 18 0,1 1-18 16,0 1 26-16,6 2-20 0,1-1 7 0,7-3 2 15,4-2-8-15,4-2 5 0,-5-21-2 0,24 29 4 16,-6-20-3-16,3-4 0 0,5-4-1 0,2-4-3 16,1-5 2-16,5-2-3 0,-1-6 4 0,1-2 2 15,1-4 2-15,1-1-8 0,-2-1-3 0,1 0 0 16,-6 1 0-16,-4 2 0 0,-3 4 0 0,-22 17 0 16,28-22 0-16,-28 22 0 0,0 0 0 15,0 0 0-15,0 0 0 0,0 0 0 0,0 0 0 16,0 0 0-16,-12 31 0 0,1-10 0 0,-5 5 0 15,-1 3 0-15,1-3 0 0,2 1 0 16,2-4 0-16,2-2 0 0,5-5 0 0,5-16 0 16,-2 26 0-16,2-26 0 0,0 0 0 0,17 18 0 15,-17-18 0-15,25-4 0 0,-7-5 0 0,4-7 0 16,3-6 0-16,1-6 0 0,2-2 0 16,2-3 0-16,-3 2 0 0,1 3 0 0,-2 3 0 15,-3 3 0-15,-3 4 0 0,-20 18 0 0,25-21 0 16,-25 21 0-16,0 0 0 0,0 0 0 0,0 0 0 15,0 0 0-15,3 31 0 0,-6-11 0 0,1 3 0 16,-2 3 0-16,2-1 0 0,-2-2 0 0,5 2 0 16,-1-4 0-16,7 2-42 15,-7-23-43-15,24 41-56 0,-24-41-94 0,36 10-383 16,-16-1 20-16,0-5 271 0</inkml:trace>
  <inkml:trace contextRef="#ctx0" brushRef="#br0" timeOffset="49575.4784">4797 5746 1045 0,'0'0'173'0,"-20"-24"-105"0,20 24-15 0,-25-27-3 16,10 10-5-16,15 17-4 0,-30-28 3 0,30 28-1 15,-35-25 4-15,18 15-5 0,-7-1 1 0,2 8-5 16,-5 0 4-16,2 10 0 0,-6 4 4 0,3 9 2 16,-6 4-3-16,4 7 0 0,-3 2-12 0,2 3-19 15,1 1-14-15,3-1 0 0,3-2 0 16,5-3 0-16,5-7 0 0,7-6 0 0,7-18 0 15,5 21 0-15,-5-21 0 0,28 8 0 16,-4-10 0-16,4-4 0 0,6-9 0 0,6-4 0 16,4-6 0-16,1-6 0 0,1 0 0 0,-1-2 0 15,-2 1 0-15,-4 3 0 0,-4 1 0 0,-7 4 0 16,-5 7 0-16,-5 3 0 0,-18 14 0 0,18-10 0 16,-18 10 0-16,0 0 0 0,0 0 0 15,0 0 0-15,-1 17 0 0,1-17 0 0,-3 31 0 16,-2-10 0-16,5 2 0 0,-3-3 0 0,6 2 0 15,0-3-52-15,7 3 0 0,0-4-31 0,9 9-48 16,-19-27-78-16,40 26-280 0,-19-11-86 0,1-7 120 16</inkml:trace>
  <inkml:trace contextRef="#ctx0" brushRef="#br0" timeOffset="50231.8233">5700 5764 1606 0,'0'0'55'16,"0"0"-32"-16,0 0-5 0,0 0 1 0,0 0 4 15,0 0-1-15,0 0 2 0,0 0-17 0,0 0 29 16,-15 35-28-16,9-10 29 0,1 10-5 16,-2-1-6-16,-3 4 7 0,-1-2-12 0,0 0 3 15,0-4-9-15,4-3-1 0,1-6-10 0,2-4-4 16,4-19 0-16,-1 22 0 0,1-22 0 0,0 0 0 16,0 0 0-16,0 0 0 0,22-1 0 0,-22 1 0 15,17-29 0-15,-4 4 0 0,1-6 0 0,3-4 0 16,0-3 0-16,0 0 0 0,-1 0 0 15,-4 1 0-15,0 2 0 0,-2 2 0 0,-1-1 0 16,0 3 0-16,-1-2 0 0,1 3 0 16,2 2 0-16,-1 1 0 0,2 4 0 0,0 4 0 15,-12 19 0-15,30-27 0 0,-13 20 0 0,4 1 0 16,1 6 0-16,3 1 0 0,3 3 0 0,0 4 0 16,2 2 0-16,-2 2 0 0,-2 3 0 0,-1 1 0 15,-3 3 0-15,-3 1 0 0,-1 2 0 16,-3 0 0-16,-5 1 0 0,-3 0 0 0,-5 0 0 15,-4 0 0-15,-4 0 0 0,-4 0 0 0,-5 0 0 16,-2-1 0-16,-3-2 0 0,-5 1 0 0,-3-3 0 16,-2 0 0-16,-3 0 0 0,-1-3 0 0,0-2 0 15,0-1 0-15,1-4 0 0,0 0 0 16,4-3 0-16,4-2 0 0,2-3 0 0,4-1 0 16,2-1 0-16,17 2 0 0,-25-4 0 15,25 4 0-15,-18 4 0 0,18-4 0 0,-16 20 0 16,7 1 0-16,1 7 0 0,-1 7 0 0,1 4 0 15,-2 5 0-15,0 4 0 0,0 4 0 0,1 4 0 16,-3 1 0-16,-1-1 0 0,1-6 0 0,3-5-12 16,0-7-26-16,10-3-31 0,-2-14-42 0,17 14-77 15,-16-35-114-15,0 0-291 0,31 21 45 16,-31-21 363-16</inkml:trace>
  <inkml:trace contextRef="#ctx0" brushRef="#br0" timeOffset="50637.9871">6519 5679 1287 0,'-12'21'336'0,"-5"-24"-272"0,17 3-15 15,-20 2 0-15,20-2-14 0,-20 2-11 0,20-2-5 16,-22 4 2-16,22-4 0 0,-23 10 0 15,23-10 2-15,-28 23 2 0,14-4-12 0,-4 1 22 16,1 7-23-16,0 2 1 0,2 3-13 16,1 4 0-16,5-1 0 0,1 0 0 0,5 0 0 15,3-4 0-15,4-1 0 0,4-5 0 0,4-6 0 16,-12-19 0-16,35 27 0 0,-12-21 0 0,3-5 0 16,2-5 0-16,2-5 0 0,1-6 0 0,-3-6 0 15,-2-4 0-15,-1-4 0 0,-5-4 0 0,0-2 0 16,-4-1 0-16,-3-1 0 0,-3 0 0 15,-4 3 0-15,-5 3 0 0,-3 1 0 0,-5 2 0 16,-2 1 0-16,-1 2 0 0,-3 1 0 0,-1 4 0 16,0 1-33-16,14 19 0 0,-27-22 2 15,27 22 0-15,-22-3 0 0,22 3-6 0,0 0-5 16,-15 27-14-16,15-27-13 0,2 35-32 0,-2-35-48 16,14 36-106-16,-13-18-274 0,-1-18 45 0,33 26 319 15</inkml:trace>
  <inkml:trace contextRef="#ctx0" brushRef="#br0" timeOffset="50856.7701">6989 5618 1444 0,'0'0'174'15,"0"0"-48"-15,0 0-32 0,0 0-47 16,-18 19-23-16,18-19-3 0,-17 25 3 0,7-4 5 0,-2 3-1 16,1 4-15-16,-1 2 10 15,1 5-23-15,0 0 0 0,2 1 0 0,2 0 0 16,1-6 0-16,0-4 0 0,4-3 0 0,2-2 0 15,3-4 0-15,-3-17 0 0,7 23 0 0,-7-23 0 16,0 0 0-16,17 2-7 0,-17-2-29 0,28-24-17 16,-11-1-34-16,15 5-65 0,-19-26-119 0,26 11-323 15,-15 0 30-15,-3-7 282 0</inkml:trace>
  <inkml:trace contextRef="#ctx0" brushRef="#br0" timeOffset="51216.1207">7231 5564 1639 0,'-29'14'139'16,"29"4"-94"-16,0-18 8 0,1 31 8 0,-1-31-5 16,2 30-11-16,-2-30-36 0,1 28-9 15,-1-28 0-15,5 27 0 0,-5-27 0 0,3 28 0 16,-3-28 0-16,-3 31 0 0,3-31 0 0,-9 36 0 16,1-15 0-16,-1 3 0 0,-2 2 0 0,-2 1 0 15,0 0 0-15,1 0 0 0,1-4 0 0,3-5 0 16,8-18 0-16,-8 23 0 0,8-23 0 0,0 0 0 15,0 0 0-15,0 0 0 0,20-16 0 0,-6-2 0 16,4-6 0-16,2-5 0 0,2-4 0 16,0-2 0-16,1 1 0 0,0-1 0 15,0 0 0-15,-1 2 0 0,1 1 0 0,1 0 0 16,-1 7 0-16,-2 4 0 0,-21 21 0 0,28-23 0 16,-28 23 0-16,0 0 0 0,0 0 0 0,17 27 0 15,-19-7 0-15,-2 6 0 0,-3 3 0 0,1 1 0 16,1 1 0-16,1 1 0 0,3-2 0 15,1-2 0-15,4-5 0 0,-1-4 0 0,8-2-33 16,-11-17-9-16,32 18-8 0,-14-18-15 0,11 0-35 16,-8-20-53-16,25 14-106 0,-20-25-191 0,15-1-101 15,10 3 208-15</inkml:trace>
  <inkml:trace contextRef="#ctx0" brushRef="#br0" timeOffset="51403.6169">8082 5246 1014 0,'0'0'401'15,"0"0"-251"-15,-30 10-50 0,19 15-7 0,-10 0-25 16,5 10-8-16,-6 3-24 0,5 8 0 0,-2 5-14 16,2 5 3-16,1-1-9 0,0 1 4 0,-1-3-14 15,1-2-7-15,4-1 1 0,1-5-19 0,4-5 18 16,1-3-14-16,4-6-4 0,-2-8-10 0,5-2-19 16,-1-21-17-16,3 26-56 0,-3-26-86 15,0 0-328-15,13-19-46 0,-9 0 176 0</inkml:trace>
  <inkml:trace contextRef="#ctx0" brushRef="#br0" timeOffset="51575.4894">7795 5567 2040 0,'-21'20'7'0,"21"-20"-7"0,0 0 0 0,0 0 0 16,0 0 0-16,0 0 0 0,0 0 0 0,0 0 0 15,17 9 0-15,-17-9 0 0,38-11 0 0,-14 0 0 16,4-1 0-16,0-3 0 0,4 2 0 0,-2-4-25 15,3 6-44-15,-5-7-32 0,11 18-96 0,-39 0-318 16,38-24-96-16,-19 17 83 0</inkml:trace>
  <inkml:trace contextRef="#ctx0" brushRef="#br0" timeOffset="51717.9796">7034 5417 1558 0,'-27'-1'198'16,"5"-1"-260"-16,22 2-67 0,-17-2-119 0,17 2-311 15,0 0 11-15,0 0 339 0</inkml:trace>
  <inkml:trace contextRef="#ctx0" brushRef="#br0" timeOffset="52301.3168">9067 5634 1053 0,'6'-16'240'0,"-6"16"-216"0,4-21-16 0,-4 21-1 16,0-19 4-16,0 19 3 0,0 0 11 0,0 0 9 15,-24-19 8-15,24 19 3 0,-21 3 0 16,21-3 0-16,-23 12 5 0,23-12 5 0,-25 28-2 16,13-5 0-16,-4 0-8 0,3 6 1 0,-5 1-8 15,5 4-15-15,-3 0 17 0,2 0-26 16,3-4 14-16,4-2-19 0,5-8-9 0,3-3 0 16,-1-17 0-16,16 24 0 0,-16-24 0 0,30 12 0 15,-9-12 0-15,2-4 0 0,1-5 0 0,3-4 0 16,1-5 0-16,0-4 0 0,0-2 0 0,-3-3 0 15,-2 2 0-15,-3-1 0 0,-5 1 0 0,-5 3 0 16,-3 0 0-16,-6 4 0 0,-6 1 0 16,5 17 0-16,-22-30 0 0,5 18 0 0,-2 2 0 15,-5 4 0-15,0 4 0 0,-1 1 0 16,0 4 0-16,3 1-8 0,5 3-4 0,17-7 0 16,-20 16-10-16,20-16-9 0,0 0-16 0,6 20-10 15,12-9-30-15,-1-12-21 0,21 13-71 0,-14-26-106 16,19 9-245-16,3 4 10 0,-5-14 372 0</inkml:trace>
  <inkml:trace contextRef="#ctx0" brushRef="#br0" timeOffset="52535.6626">9929 5268 1718 0,'-43'-39'141'0,"17"16"-115"15,-1-4-32-15,2 1 22 0,0 1-27 0,-1 3 23 16,0 5-9-16,1 5 2 0,-1 7 4 15,4 8 1-15,0 6 6 0,0 11 1 0,-2 9 16 16,1 9-19-16,-5 12 17 0,2 10-18 0,1 8-13 16,-2 6 0-16,3 1 0 0,2 0 0 0,3-3 0 15,5-4 0-15,3-6 0 0,6-8 0 0,7-7 0 16,2-7 0-16,7-6 0 0,2-9-39 0,5-3-24 16,-18-22-17-16,40 26-39 0,-40-26-53 15,47-2-136-15,-27-11-257 0,-3-7 34 0,5 5 362 16</inkml:trace>
  <inkml:trace contextRef="#ctx0" brushRef="#br0" timeOffset="52676.3345">9415 5654 1712 0,'-26'-11'127'15,"26"11"-52"-15,0 0-18 0,0 0-17 0,0 0-15 16,-2-18-14-16,2 18-11 0,36-11 0 16,-4 5 0-16,9-1 0 0,8 1-21 0,6-5-32 15,13 11-83-15,-16-22-290 0,27 15-208 0,-3-4 10 16,0-7 472-16</inkml:trace>
  <inkml:trace contextRef="#ctx0" brushRef="#br0" timeOffset="54400.2701">799 5133 1368 0,'0'0'32'15,"-17"-10"-10"-15,17 10-15 0,0 0 24 16,-27-9 2-16,27 9-3 0,-33 19 2 15,9 4-34-15,-7 7 37 0,-1 15-21 0,-9 7 20 16,4 18 20-16,-7 8-13 0,3 14 18 0,-8 9-11 16,4 6-14-16,-4 3 4 0,8 6-14 0,1-6-15 15,8-4 11-15,9-11-24 0,10-10 0 0,9-11 11 16,10-10-16-16,11-7 12 0,6-4-20 0,15 1-20 16,3-3-1-16,14 2-30 0,1-9-19 15,18 10-78-15,-13-30-120 0,16 11-280 0,10-4 15 16,2-18 407-16</inkml:trace>
  <inkml:trace contextRef="#ctx0" brushRef="#br0" timeOffset="55962.7461">10542 5671 1664 0,'0'0'53'0,"-20"8"-37"0,20-8-11 16,0 0-6-16,0 0 0 0,0 0 0 15,0 0 4-15,0 0 6 0,0 0 6 0,22 10 7 16,-5-8 0-16,2-3 0 0,7 1-6 0,0-2-2 16,6-2-2-16,1-1 1 0,2 0 1 0,3-4 4 15,1-1-5-15,1-3 3 0,-1-2-8 0,0-2 1 16,-3 0-5-16,-3-1 2 0,-3 0-4 15,-7 1 2-15,-2 1-4 0,-21 16 3 0,22-25-2 16,-22 25 6-16,6-18 0 0,-6 18 0 16,-11-18-2-16,11 18-2 0,-35-18-3 0,11 12 0 15,-6 3 0-15,-2 6 0 0,-4 1 3 0,-4 5 2 16,0 4 5-16,-5 3 1 0,2 3-3 0,2 3-8 16,1 1 0-16,5 2 0 0,2 3 0 0,4 0 0 15,4 2 0-15,7 0 0 0,6-2 0 0,7-1 0 16,5-4 0-16,9-1 0 0,6-3 0 15,9-3 0-15,6-4 0 0,10-4 0 0,5-8 0 16,12-5-38-16,3-8-20 0,12 1-18 16,-8-15-28-16,17 14-64 0,-16-22-8 0,20 19-36 15,-19-16 18-15,12 12 36 0,-13-7 17 0,3 4 31 16,-7-2 11-16,-5 2 29 0,-6 0 24 0,-6 5 32 16,-8 0 37-16,-5 5 30 0,-9 2 24 0,-22 11 46 15,23-10 34-15,-23 10 10 0,0 0-7 16,-17-7-38-16,17 7-37 0,-24 4-18 0,24-4 4 15,-32 9 4-15,32-9 5 0,-34 14-6 0,34-14-10 16,-26 9-16-16,26-9-10 0,0 0-5 0,-18 5-7 16,18-5-3-16,0 0-2 0,0 0-7 0,0 0-2 15,0 0-1-15,0 0 1 0,0 0 1 0,0 0 2 16,0 0-15-16,0 0 0 0,0 0 0 16,0 0 0-16,-21-5 0 0,21 5 0 15,-27 9 0-15,9 0 0 0,-4 7 0 0,-2 3 0 16,-4 4 0-16,-4 6 0 0,-3 3 0 0,-3 3 0 15,3 1 0-15,1-1 0 0,5-3 0 0,3-4 0 16,6-7 0-16,20-21 0 0,-21 26 0 0,21-26 0 16,0 0 0-16,0 0 0 0,18 3 0 0,2-9 0 15,4-7 0-15,9-9 0 0,7-6 0 16,6-4 0-16,4-4 0 0,4 0 0 0,-3 1 0 16,-4 3 0-16,-4 5 0 0,-7 5 0 0,-4 7 0 15,-6 4 0-15,-7 3 0 0,-19 8 0 0,20-3 0 16,-20 3 0-16,0 0 0 0,2 23 0 15,-6-3 0-15,-7 9 0 0,-4 10 0 0,-5 5 0 16,-6 5 0-16,-2 4 0 0,0 2 0 0,-2 3 0 16,1-1 0-16,-2 2 0 0,0-3 0 15,0-3 0-15,1-5 0 0,1-3 0 0,2-4 0 16,3-5 0-16,4-5 0 0,6-7 0 0,14-24 0 16,-9 26 0-16,9-26 0 0,0 0 0 0,27 4 0 15,-8-14 0-15,7-8 0 0,4-10 0 0,9-5 0 16,1-9 0-16,5 0 0 0,-1-1 0 0,2-1 0 15,-1 1 0-15,0 4-19 0,-1-2-29 0,1 6-1 16,-4-4-24-16,6 11-29 16,-15-15-49-16,19 24-131 0,-23-12-281 0,3 2 46 15,0 14 275-15</inkml:trace>
  <inkml:trace contextRef="#ctx0" brushRef="#br0" timeOffset="56387.0814">12200 5547 1545 0,'0'-25'84'0,"0"25"-27"16,4-21 5-16,-4 21-5 0,0 0-13 0,8-21-10 16,-8 21-4-16,0 0-2 0,0 0-1 0,0 0-2 15,0 0-5-15,0 0-5 0,-19 3-6 0,19-3 1 16,-16 27-10-16,7-8 0 0,-2 3 0 0,2 2 0 16,-1 2 0-16,0 0 0 0,2 2 0 15,2 0 0-15,1-2 0 0,2-3 0 16,4-2 0-16,-1-21 0 0,13 30 0 0,-13-30 0 15,22 22 0-15,-22-22 0 0,29 11 0 0,-11-11 0 16,3-4 0-16,1-2 0 0,2-5 0 0,0-2 0 16,2-4 0-16,-1-1 0 0,-2-1 0 0,0-2 0 15,-1 2 0-15,0 1 0 0,-4-1 0 0,-2 1 0 16,-16 18 0-16,23-31 0 0,-23 31 0 0,14-24 0 16,-14 24 0-16,5-19 0 0,-5 19 0 15,0 0 0-15,0 0 0 0,0 0 0 0,0 0 0 16,0 0 0-16,0 0 0 0,0 0 0 15,0 0 0-15,-9 27 0 0,5-8 0 0,1 3 0 16,-1 0 0-16,2 2 0 0,-1 0-12 0,2 1-1 16,4-1-10-16,-2-4-19 0,5 0 15 0,-6-20-34 15,17 31 25-15,-17-31-15 0,27 21-3 16,-27-21-8-16,40 6-17 0,-40-6-31 0,51-12-59 16,-34-10-58-16,21 9-153 0,0-1-64 0,-13-17 188 15</inkml:trace>
  <inkml:trace contextRef="#ctx0" brushRef="#br0" timeOffset="56560.5977">12877 5596 985 0,'-3'-20'382'0,"3"20"-182"0,0 0-71 0,0 0-33 16,-27-2-24-16,27 2-21 0,-18 5-11 0,18-5-6 16,-20 17-6-16,20-17-4 15,-18 29-18-15,11-11-6 0,-2 1 0 0,3 2 0 16,0 1 0-16,1 2 0 0,3-2 0 0,-2 1 0 16,3-2 0-16,0 0 0 0,1-1 0 0,1-3 0 15,-1-17 0-15,5 26 0 0,-5-26-34 0,0 0-15 16,17 22-16-16,-17-22-32 0,17-4-40 0,-16-20-95 15,22 4-352-15,-7-3 60 0,0-9 200 16</inkml:trace>
  <inkml:trace contextRef="#ctx0" brushRef="#br0" timeOffset="56904.361">12868 5033 1172 0,'0'0'293'0,"0"0"-258"0,0 0-36 15,0 0 0-15,20-3 1 0,-20 3 1 0,21 11-1 16,-21-11 1-16,23 14-2 0,-23-14 1 0,28 17-2 16,-28-17-12-16,34 18-23 0,-34-18-24 0,34 20-9 15,-34-20-24-15,30 18 25 0,-30-18-11 0,25 18 20 16,-25-18 13-16,25 20 9 0,-25-20 5 0,22 21 3 16,-22-21 0-16,17 24 23 0,-17-24 29 0,11 28 43 15,-3-9 31-15,-8-19 33 0,8 37 5 16,-8-37-7-16,4 38-6 0,-4-38-24 15,-2 45-6-15,-4-23-19 0,6 9-7 0,-7-2-20 16,3 4-3-16,-4-2-14 0,1 0-2 0,1-4-11 16,-1 1 0-16,1-1-9 0,2-2 1 0,0-2-5 15,1-2 0-15,2-3-3 0,1-18 0 0,3 28-7 16,-3-28-5-16,11 17-18 0,-11-17-8 16,20 8-32-16,-20-8-37 0,32-1-74 0,-27-18-238 15,17 7-133-15,1-1 12 0,-6-12 476 0</inkml:trace>
  <inkml:trace contextRef="#ctx0" brushRef="#br0" timeOffset="57066.0205">13459 5498 1797 0,'-17'16'48'0,"17"-16"-24"0,0 0 2 0,-16 25 2 16,16-25-2-16,-15 27 2 0,5-11-4 16,3 4 1-16,-1 2-13 0,0-1-5 0,3 4-6 0,-1-2 0 15,0 2-14-15,1-1-13 0,1 0 21 16,0-2-30-16,1-3 17 0,3-19-26 0,2 28-31 15,-2-28-44-15,0 0-101 0,0 0-350 0,19 3-7 16,-1-13 233-16</inkml:trace>
  <inkml:trace contextRef="#ctx0" brushRef="#br0" timeOffset="57645.9225">13553 5044 398 0,'0'0'-5'16,"0"0"-129"-16,14 22-59 0,-14-22 128 0,0 0 65 15,21 6 0-15,-21-6 0 0,17 4 242 0,-17-4 67 16,0 0-91-16,0 0-50 0,0 0-38 0,0 0-10 16,-3-21-21-16,3 21-9 0,0 0-5 0,0 0-6 15,0 0-10-15,0 0-3 0,0 0-4 0,4 26-6 16,-5-8-1-16,4 10-16 0,-3 1 21 15,3 8-25-15,-5 1 18 0,2 4-42 0,-2 0-11 16,0 3 0-16,-2 0 0 0,0-1 0 0,1-1 0 16,-1-2 0-16,2-5 0 0,-1-2 0 0,1-4 0 15,-1-3 0-15,1-5 0 0,1-4 0 16,1-18 0-16,-2 28 0 0,2-28 0 0,0 0 0 16,0 0 0-16,0 0 0 0,0 0 0 15,0 0 0-15,0 0 0 0,0 0 0 0,21-16 0 16,-11-1 0-16,1-1 0 0,0 0 0 0,0 0 0 15,0 1 0-15,-11 17 0 0,21-32 0 0,-21 32 0 16,22-26 0-16,-22 26 0 0,22-25 0 0,-22 25 0 16,22-20 0-16,-22 20 0 0,21-15 0 0,-21 15 0 15,18-7 0-15,-18 7 0 0,21 0 0 0,-21 0 0 16,25 2 0-16,-25-2 0 0,28 8 0 16,-28-8 0-16,26 14 0 0,-26-14 0 0,20 23 0 15,-20-23 0-15,15 30 0 0,-15-30 0 0,2 34 0 16,-5-14 0-16,-5-2 0 0,-2 0 0 0,-5-1 0 15,15-17 0-15,-33 30 0 0,12-17 0 16,2-3 0-16,0-1 0 0,-2-5 0 0,4 0 0 16,-1-3 0-16,18-1 0 0,-31-5 0 0,31 5-1 15,-24-14-26-15,24 14-13 0,-17-27-16 16,17 27-34-16,-9-36-41 0,9 36-94 0,3-36-202 16,2 14-116-16,3 5 37 0,-10-13 506 0</inkml:trace>
  <inkml:trace contextRef="#ctx0" brushRef="#br0" timeOffset="58000.1484">14224 5389 1547 0,'0'0'233'0,"0"0"-177"0,0 0-26 0,-25 14-6 15,25-14 1-15,-27 14 3 0,27-14 6 0,-30 29-1 16,18-9 0-16,-1 3-29 0,2 3-4 0,1 0 0 15,0 2 0-15,2-1 0 0,0-1 0 16,1 0 0-16,2-1 0 0,0-4 0 0,2-2 0 16,3-19 0-16,-3 28 0 0,3-28 0 0,3 18 0 15,-3-18 0-15,0 0 0 0,0 0 0 0,0 0 0 16,0 0 0-16,0 0 0 0,0 0 0 0,13-19 0 16,-7 2 0-16,1-4 0 0,3-1 0 0,1-1 0 15,1 0 0-15,2-1 0 0,-2 1 0 16,1 0 0-16,-1-1 0 0,0 2 0 15,-1-1 0-15,-1 3 0 0,0 3 0 0,-10 17 0 16,14-22 0-16,-14 22 0 0,0 0 0 0,0 0 0 16,17-8 0-16,-17 8 0 0,18 1 0 0,-18-1-50 15,29 3-36-15,-29-3-35 0,43 5-61 0,-43-5-122 16,44-17-271-16,-10 15 47 0,-3-13 328 0</inkml:trace>
  <inkml:trace contextRef="#ctx0" brushRef="#br0" timeOffset="58172.0162">14742 5345 1382 0,'-17'2'382'0,"17"-2"-319"16,-19 25-37-16,8-4 9 0,-4 2 6 0,-1 7 7 16,-2 1-7-16,1 4-12 0,-1-1-29 0,6 0 0 15,0-1 0-15,2-3 0 0,4-2 0 0,3-4 0 16,1-5 0-16,4-2 0 0,-2-17 0 16,8 22 0-16,-8-22 0 0,0 0 0 0,21 7 0 15,-21-7-4-15,19-14-33 0,-6-3-17 0,4-1-17 16,-7-16-61-16,21 18-106 0,-27-12-338 0,14-3 17 15,0 2 184-15</inkml:trace>
  <inkml:trace contextRef="#ctx0" brushRef="#br0" timeOffset="58281.3777">14591 5088 1839 0,'-26'3'15'0,"26"-3"-85"0,0 0-59 15,-22-19-82-15,22 19-345 0,0 0-7 0,21-24 239 16</inkml:trace>
  <inkml:trace contextRef="#ctx0" brushRef="#br0" timeOffset="58859.5128">15130 5347 1430 0,'-24'-4'118'16,"6"-2"-49"-16,18 6-9 0,-25 2-13 0,25-2-19 15,-22 12-16-15,22-12 3 0,-22 22 3 0,12-5 13 16,-2 0 1-16,1 6 5 0,-2 1-3 0,3 4 4 16,-1 1-7-16,2-1 1 0,0-1-17 15,4-2-15-15,1-3 0 0,4-2 0 0,5-2 0 16,-5-18 0-16,16 26 0 0,-16-26 0 0,27 18 0 15,-10-12 0-15,2-5 0 0,3-1 0 0,1-5 0 16,3-2 0-16,0-5 0 0,2-4 0 0,2-4 0 16,1-2 0-16,-2-2 0 0,1-2 0 15,-1 0 0-15,-4-1 0 0,1-1 0 0,-3 2 0 16,-1 0 0-16,-3 3 0 0,0 6 0 16,-19 17 0-16,23-25 0 0,-23 25 0 0,0 0 0 15,0 0 0-15,0 0 0 0,0 0 0 0,0 0 0 16,6 22 0-16,-12 0 0 0,-2 4 0 0,1 2 0 15,0 1 0-15,-1 0 0 0,2-4 0 0,4 2 0 16,1-5 0-16,3 0-33 0,1-5-11 0,5 1-20 16,-8-18-20-16,24 24-39 0,-24-24-50 0,38 12-96 15,-38-12-274-15,35-7 56 16,-4 5 261-16</inkml:trace>
  <inkml:trace contextRef="#ctx0" brushRef="#br0" timeOffset="59359.5116">15738 5431 1555 0,'0'0'166'0,"0"0"-103"0,0 0-16 0,0 0 0 16,0 0-11-16,-20-15-13 0,20 15-8 16,0 0-6-16,-18 9-2 0,18-9 2 0,-12 20 6 15,12-20 1-15,-15 30 5 0,8-11-5 0,0 1-14 16,-1 0-2-16,1 1 0 0,-2-1 0 0,2 1 0 16,0-3 0-16,1-1 0 0,6-17 0 0,-8 23 0 15,8-23 0-15,0 0 0 0,-3 17 0 0,3-17 0 16,0 0 0-16,0 0 0 0,0 0 0 0,0 0 0 15,17-20 0-15,-17 20 0 16,22-35 0-16,-9 14 0 0,1-1 0 0,0 0 0 16,-1 0 0-16,0 3 0 0,-1 0 0 0,-4 2 0 15,-8 17 0-15,16-28 0 0,-16 28 0 0,0 0 0 16,11-18 0-16,-11 18 0 0,0 0 0 0,0 0 0 16,0 0 0-16,0 0 0 0,0 0 0 0,3 23 0 15,-3-23 0-15,3 24 0 0,-3-24 0 0,6 24 0 16,-6-24 0-16,11 19 0 0,-11-19 0 15,0 0 0-15,23 17 0 0,-23-17 0 0,20 4 0 16,-20-4 0-16,29-6 0 0,-11-1 0 0,0-4 0 16,2 0 0-16,2-4 0 0,-3 1 0 15,1-1 0-15,-2 2 0 0,-18 13 0 0,29-24 0 16,-29 24 0-16,17-17 0 0,-17 17 0 0,0 0 0 16,0 0 0-16,0 0 0 0,0 0 0 15,0 0 0-15,0 0 0 0,0 0 0 0,1 17 0 16,-4 1 0-16,-2 6 0 0,-1 3 0 0,1-1 0 15,-1 0 0-15,1 0 0 0,-1 0 0 0,3-1 0 16,1-1 0-16,2-1 0 0,1-2 0 0,5-1 0 16,-6-20-79-16,20 37-70 0,-20-37-188 0,0 0-283 15,19 15 11-15,-19-15 357 0</inkml:trace>
  <inkml:trace contextRef="#ctx0" brushRef="#br0" timeOffset="59750.1593">16319 5015 1659 0,'0'0'69'0,"22"5"-16"16,-22-5 0-16,35 7-4 0,-13-1-16 0,1 4-10 16,0 3-4-16,3 4 1 0,-6 4-5 0,2 7-14 15,-3 2 23-15,-1 5-23 0,-4 4 18 0,-4 4-10 16,-1 3-9-16,-7 3 0 0,-6 0 0 0,-3 2 0 15,-6-1 0-15,-6-2 0 0,-4 0 0 16,-3-2 0-16,-7 0 0 0,1-6 0 0,-1-2 0 16,3-5 0-16,3-4 0 0,3-6 0 0,7-2-32 15,17-21-16-15,-18 25-43 0,18-25-85 16,0 0-296-16,0 0-122 0,0 0 22 0,29-18 511 16</inkml:trace>
  <inkml:trace contextRef="#ctx0" brushRef="#br0" timeOffset="60648.1655">17411 5509 1440 0,'-6'-23'46'15,"6"23"-40"-15,1-29-2 0,-1 29-1 16,1-26 9-16,-1 26 11 0,-2-18 16 0,2 18 11 16,0 0 2-16,0 0-6 0,-20-8-7 0,20 8-8 15,-19 11-4-15,19-11 1 0,-27 25-5 0,13-4 4 16,-2 0-4-16,-1 6 5 0,0 1-5 0,0 1 2 15,1-1-8-15,3-1 1 0,2 0-7 0,3-3-5 16,3-3-6-16,4-3 0 0,1-18 0 16,6 28 0-16,-6-28 0 0,20 18 0 0,-20-18 0 15,33 8 0-15,-11-10 0 0,2-3 0 16,4-7 0-16,0-3 0 0,1-4 0 0,0-3 0 16,-3-1 0-16,-1-2 0 0,-4 1 0 0,-3 1 0 15,-3 1 0-15,-6 0 0 0,-1 3 0 0,-3 0-3 16,-4 2 3-16,-4 0-3 0,3 17 2 0,-11-28-1 15,11 28 0-15,-23-21 0 0,23 21 0 16,-29-12-1-16,29 12 4 0,-30-2 0 0,30 2 1 16,-22 5 1-16,22-5-1 0,0 0 0 0,0 0-1 15,0 0-1-15,-7 19-1 0,7-19 3 0,0 0 0 16,24 19 1-16,-24-19-3 0,35 9 0 0,-13-7 0 16,2 1 0-16,2-1 0 0,-1-1 0 15,-1 2 0-15,-3-1 0 0,-1 2 0 0,-20-4 0 16,28 12 0-16,-28-12 0 0,21 18 0 15,-21-18 0-15,12 28 0 0,-12-28 0 0,7 35 0 16,-6-16 0-16,-1 3 0 16,-1 1 0-16,-1 1 0 0,-2 0 0 0,0-1 0 15,1-1 0-15,0-1 0 0,1-4 0 0,2-17 0 16,-3 25 0-16,3-25 0 0,0 0 0 0,8 19 0 16,-8-19 0-16,0 0 0 0,0 0 0 0,18-6 0 15,-18 6 0-15,18-22 0 0,-18 22 0 16,26-37 0-16,-13 13 0 0,2-4 0 0,-3 0 0 15,-2 0 0-15,0 1 0 0,-1-1 0 0,0 2 0 16,-1 2 0-16,1 2 0 0,-1 2 0 0,1 3 0 16,-9 17 0-16,17-28 0 0,-17 28 0 15,23-21 0-15,-23 21 0 0,28-9 0 0,-11 9 0 16,1-3 0-16,4 7 0 0,-2-4-70 16,8 10-35-16,-7-14-59 0,23 25-200 0,-16-20-230 15,7 2 37-15,2 6 365 0</inkml:trace>
  <inkml:trace contextRef="#ctx0" brushRef="#br0" timeOffset="61398.6019">19076 5108 1512 0,'5'-21'26'0,"-5"21"-11"0,0 0 2 16,0 0 0-16,11-17 11 0,-11 17 7 0,0 0 9 15,1 20 4-15,-1-20-3 0,-5 44-23 16,0-13 22-16,0 9-31 0,-1 4 20 0,1 2-9 16,-6 0-12-16,0 3 11 0,-2 1-10 0,0-2 8 15,-1-3-10-15,1-2 3 0,1-5-9 0,1-4 2 16,2-5-6-16,3-5 2 0,3-5-4 0,3-19 2 16,-3 26-2-16,3-26 1 0,0 0 0 15,0 0 0-15,0 0 0 0,0 0 2 0,0 0 6 16,0 0-3-16,20-11-5 0,-20 11 0 0,14-30 0 15,-4 9 0-15,0-2 0 0,-1 0 0 0,0-1 0 16,-1 0 0-16,0 1 0 0,-2 1 0 0,1 0 0 16,0 2 0-16,2 1 0 0,-9 19 0 15,21-27 0-15,-21 27 0 0,26-17 0 0,-26 17 0 16,36-4 0-16,-17 7 0 0,2 4 0 16,1 2 0-16,1 5 0 0,-1 3 0 0,1 2 0 15,-3 3 0-15,1 1 0 0,-1 1 0 0,-3 1 0 16,-3 1 0-16,-3-2 0 0,-5 0 0 0,-6 0 0 15,-5-1 0-15,-7 0 0 0,-6-1 0 0,-8-1 0 16,-3-2 0-16,-5-1 0 0,-4 0 0 0,-3-3 0 0,-1-3 0 16,-6-2 0-16,1-6 0 0,-1-2 0 15,3-4 0-15,5-2-3 0,2-6-20 0,10 0-10 16,3-6-18-16,25 16-14 0,-28-32-18 16,28 32-61-16,2-41-89 0,28 21-315 0,-6 0 4 15,4-4 225-15</inkml:trace>
  <inkml:trace contextRef="#ctx0" brushRef="#br0" timeOffset="61806.8319">19441 5592 1406 0,'-17'28'374'0,"-4"-24"-338"16,21-4-11-16,-22 3-2 0,22-3-3 0,0 0-15 15,0 0-3-15,0 0 7 0,20 4 10 16,-3-4 12-16,8 0 2 0,4-3-2 0,5 0-8 16,5-3-13-16,4-3-10 0,1 1 0 0,-1-2 0 15,0 0 0-15,-5-2 0 0,-3 0 0 16,-6 0 0-16,-3-1 0 0,-6 0 0 0,-20 13 0 16,25-25 0-16,-25 25 0 0,7-26 0 0,-7 26 0 15,-6-30 0-15,6 30 0 0,-22-28 0 0,22 28 0 16,-33-23 0-16,11 14 0 0,0 1 0 15,-1 3 0-15,0 3 0 0,0 3 0 0,0 4 0 16,-1 3 0-16,-1 7 0 0,0 3 0 0,-1 7 0 16,2 4 0-16,1 4 0 0,3 2 0 0,5 0 0 15,1-1 0-15,8-2 0 0,4-3 0 0,5-1 0 16,9-4 0-16,4-3 0 0,9-3 0 16,1-3 0-16,8-6 0 0,5-4 0 0,8-4 0 15,2-7 0-15,7-2-35 0,3-8-9 16,6 3-44-16,-6-16-32 0,14 14-78 0,-23-26-94 15,15 11-252-15,-2 0 31 0,-9-13 301 0</inkml:trace>
  <inkml:trace contextRef="#ctx0" brushRef="#br0" timeOffset="61996.8088">20476 4964 1834 0,'-21'25'84'15,"-6"0"-48"-15,5 8-2 0,2 2-8 0,3 7-10 16,-2 3 1-16,1 6-17 0,0 1 0 15,2 1 0-15,-1 0 0 0,2 0 0 0,3-2 0 16,1-3 0-16,4 1 0 0,2-7 0 0,2-2 0 16,1-5 0-16,4-5 0 0,-1-5 0 0,4-2-5 15,-1-7-57-15,5 1 10 0,-9-17-30 16,17 22-34-16,-17-22-54 0,17 9-178 0,-17-9-183 16,0 0 7-16,0 0 368 0</inkml:trace>
  <inkml:trace contextRef="#ctx0" brushRef="#br0" timeOffset="62581.2616">20089 5493 1687 0,'0'0'226'0,"-20"-4"-182"0,20 4-23 0,0 0-8 15,0 0-4-15,0 0 3 0,26-2 5 16,-7 2 1-16,6-1-18 0,4-2 0 0,4 1 0 16,3-2 0-16,3 1 0 0,1-2 0 0,0 0 0 15,1 0 0-15,-2 0 0 0,-2 0 0 0,-2 2 0 16,-2 0 0-16,-5 1 0 0,-2 1 0 0,-8 2 0 15,-18-1 0-15,26 2 0 0,-26-2 0 16,0 0 0-16,0 0 0 0,0 0 0 0,0 0 0 16,0 0 0-16,-10 26 0 0,10-26 0 0,-22 23 0 15,22-23 0-15,-29 28 0 0,29-28 0 0,-29 31 0 16,15-14 0-16,2 1 0 0,12-18 0 0,-18 33 0 16,18-33 0-16,-10 29 0 0,10-29 0 0,-1 20 0 15,1-20 0-15,0 0 0 0,12 18 0 16,-12-18 0-16,18 4 0 0,-18-4 0 0,31-8 0 15,-12-4 0-15,3-4 0 0,2-2 0 0,1-3 0 16,1-1 0-16,-1 1 0 0,-2-1 0 0,-2 2 0 16,-3 4 0-16,-2-1 0 0,-16 17 0 15,21-25 0-15,-21 25 0 0,0 0 0 0,0 0 0 16,0 0 0-16,0 0 0 0,0 0 0 0,0 0 0 16,0 0 0-16,-17 29 0 0,7-8 0 15,-1-2 0-15,1 3 0 0,0 1 0 0,3 0 0 16,2-1 0-16,0-2 0 0,4 0 0 0,1-20 0 15,1 30 0-15,-1-30 0 0,9 19 0 0,-9-19 0 16,0 0 0-16,26 12 0 0,-26-12 0 0,30-4 0 16,-13-4 0-16,1-3 0 0,1-3 0 0,1-4 0 15,-2 0 0-15,0-3 0 0,-2-1 0 16,-4 3 0-16,0-3 0 0,-2 3 0 0,-3-2 0 16,1 0 0-16,-3 1 0 0,-2-2 0 15,1 2 0-15,-1 0 0 0,-1-1 0 0,1 3 0 16,0-3 0-16,4 4 0 0,-3-2-45 0,-4 19-27 15,18-29-30-15,0 29-41 0,-17-18-87 0,26 22-262 16,-27-4-42-16,26 4 106 0</inkml:trace>
  <inkml:trace contextRef="#ctx0" brushRef="#br0" timeOffset="62971.8468">21134 5457 1456 0,'-11'19'229'0,"-9"-13"-146"16,20-6-19-16,-18 21-22 0,18-21-13 16,-4 21-7-16,4-21 4 0,11 21 1 0,-11-21 1 15,25 18-1-15,-6-12-13 0,3-3-14 0,5-2 0 16,2-4 0-16,1 0 0 0,1-2 0 0,-1-1 0 16,-4-3 0-16,-5 2 0 0,-4-3 0 0,-17 10 0 15,27-20 0-15,-27 20 0 0,17-27 0 0,-17 27 0 16,9-31 0-16,-9 13 0 0,-1 0 0 15,-4 1 0-15,5 17 0 0,-19-32 0 16,19 32 0-16,-26-25 0 0,9 18 0 0,-2 2 0 0,1 3 0 16,-2 5 0-16,-2 5 0 0,-3 6 0 15,0 4 0-15,0 5 0 0,-1 5 0 0,0 3 0 16,1 2 0-16,3 1 0 0,1-3 0 0,8-2 0 16,3-2 0-16,6-4 0 0,6-4 0 0,4-2 0 15,-6-17 0-15,20 25 0 0,-20-25 0 16,36 16 0-16,-12-11 0 0,4-4 0 0,5-5 0 15,3-3 0-15,5 0 0 0,2-6-33 0,6 4-52 16,-7-9-32-16,14 14-49 0,-22-21-83 0,21 17-310 16,-12-2 18-16,-7-8 245 0</inkml:trace>
  <inkml:trace contextRef="#ctx0" brushRef="#br0" timeOffset="63643.7221">21519 5509 1314 0,'0'0'187'0,"-22"3"-126"0,22-3 4 0,0 0-6 16,0 0-11-16,-19 5-12 0,19-5-8 0,0 0 0 16,0 0 5-16,13 23 3 0,-13-23 3 0,21 17-2 15,-21-17-2-15,29 17-3 0,-10-10-23 16,2-2-9-16,2 1 0 0,2-3 0 0,-2-2 0 16,-1-1 0-16,1-1 0 0,-3-3 0 0,0-2 0 15,-1-1 0-15,-1-2 0 0,-1-1 0 0,-17 10 0 16,28-24 0-16,-17 7 0 0,0-1 0 15,-1-1 0-15,-1 0 0 0,-3-1 0 0,-3 3 0 16,-4-1 0-16,-3 1 0 0,4 17 0 0,-18-24 0 16,18 24 0-16,-30-12 0 0,10 11 0 15,-3 6 0-15,-2 4 0 0,-3 4 0 0,0 8 0 16,-3 1 0-16,5 4 0 0,-2 2 0 0,2 2 0 16,2 3 0-16,3-3 0 0,5-1 0 0,5-2 0 15,8-4 0-15,3-4 0 0,5-2 0 0,-5-17 0 16,23 24 0-16,-6-15 0 0,6-4 0 0,2-4 0 15,6-3 0-15,2-6 0 0,4-1 0 0,2-3 0 16,5-2 0-16,-3-2 0 0,3 2-37 16,-4-4-8-16,2 3 0 0,-5-2-4 15,0 7 3-15,-8-5-8 0,0 8-10 0,-11-5 2 16,2 7 10-16,-20 5 23 0,0 0 49 0,0 0 34 16,8-22 24-16,-8 22 8 0,0 0-13 0,-23 4-18 15,23-4-12-15,-27 8-11 0,27-8-6 0,-24 15-10 16,24-15-16-16,-24 23 0 0,24-23 0 15,-24 30 0-15,13-13 0 0,0 1 0 0,2 1 0 16,1 1 0-16,-1-2 0 0,3-1 0 0,6-17 0 16,-8 21 0-16,8-21 0 0,0 0 0 0,0 0 0 15,0 0 0-15,0 0 0 0,20 8 0 0,-20-8 0 16,23-17 0-16,-23 17 0 0,32-29 0 16,-14 11 0-16,2-2 0 0,1-1 0 0,0 0 0 15,1 2 0-15,0-1 0 0,-4 2 0 16,2 1 0-16,-3 0 0 0,-17 17 0 0,29-30 0 15,-29 30 0-15,17-18 0 0,-17 18 0 0,0 0 0 16,0 0 0-16,0 0 0 0,0 0 0 0,11 26 0 16,-9-6 0-16,2 2 0 0,-3 1 0 0,2 2 0 15,-1-2 0-15,3 0 0 0,0-3 0 0,7 3 0 16,-12-23-19-16,40 39-115 0,-40-39-132 0,47 11-352 16,-19-9-12-16,4-3 251 0</inkml:trace>
  <inkml:trace contextRef="#ctx0" brushRef="#br0" timeOffset="64253.1203">23343 5157 1817 0,'0'0'30'15,"0"0"2"-15,21-8-20 0,1 1 31 0,5-2-10 16,4 1 4-16,2 0-22 0,-1 1-7 0,-1 2-5 16,-2 1-2-16,1 4 0 0,-4 1 0 0,-1 3 2 15,-7 1 0-15,-18-5-1 0,26 13 2 0,-26-13-2 16,6 18-4-16,-6-18 4 0,-13 32-2 0,-2-12 0 16,-7 4 0-16,-7 3 0 0,-6 3 0 0,-5 3 0 15,-2 2 0-15,-6 4 0 16,2 3 0-16,-1 0 0 0,5 1 0 0,6-3 0 0,7-4 0 15,7-5 0-15,8-4 0 0,11-7 0 16,10-3 0-16,10-2 0 0,10-4 0 0,12-6 0 16,12-5 0-16,13-8 0 0,8-6 0 0,10-2 0 15,-2-6 0-15,4 3 0 0,-3-5-7 0,-1 9-117 16,-19-17-121-16,1 18-380 0,-11-5 9 0,-7 1 187 16</inkml:trace>
  <inkml:trace contextRef="#ctx0" brushRef="#br0" timeOffset="65378.1102">1320 7416 933 0,'-4'-27'91'0,"4"27"-20"16,-6-23 6-16,6 23-2 0,-7-25 5 0,7 25-11 15,-6-24-9-15,6 24-5 0,-9-18 1 16,9 18-3-16,0 0 1 0,0 0-7 0,-20-17-6 16,20 17-6-16,0 0-9 0,-23 3-3 15,23-3-7-15,-27 14-1 0,10-1-3 0,-2 5 2 16,-3 4-1-16,0 2 8 0,-2 1-4 0,1 2 3 15,2 0-7-15,6 0 1 0,3 0-8 0,5 1 0 16,4-3-7-16,6 1 4 0,4-3-7 0,7 0-3 16,3-3 19-16,7-2-21 0,5-4 22 0,6-4-14 15,5-5 0-15,5-6 0 0,3-7-13 16,1-7 12-16,0-4-12 0,0-5 20 0,0-4-6 16,-6-4 3-16,-4-3-4 0,-5 0-4 15,-7 0 7-15,-6 0-3 0,-9 4 4 0,-6-1-5 16,-6 3 5-16,-6 2-3 0,-6 2 3 0,-4 1-4 15,-5 5 2-15,-2 2-2 0,-2 2 3 0,-2 4-2 16,0 5 0-16,-1 3 0 0,2 5-1 0,0 3 1 16,2 3-1-16,1 3 2 0,6 1 0 15,17-12 4-15,-22 24-3 0,22-24 1 0,-3 26-3 16,3-26 1-16,18 23-1 0,-18-23 2 0,38 18-1 16,-10-13 2-16,5-4 1 0,5-2 1 0,2-4 2 15,2 0 1-15,0-3-1 0,1-1-7 0,-2 1 0 16,-1 2 0-16,-5 0 0 0,-2 3 0 15,-6 3 0-15,-4 3 0 0,-5 4 0 0,-18-7 0 16,29 24 0-16,-17-5 0 0,-1 6 0 16,-1 4 0-16,-2 2 0 0,-1 3 0 0,-4 0 0 15,0-2 0-15,-2-3 0 0,-1-3 0 0,0-6 0 16,0-1 0-16,0-19 0 0,1 19 0 0,-1-19 0 16,0 0 0-16,0 0 0 0,0 0 0 0,0 0 0 15,0 0 0-15,6-24 0 0,-2 7 0 0,1-6 0 16,0-4 0-16,1-3 0 0,1-1 0 15,0-1 0-15,1 1 0 0,1 0 0 0,1 1 0 16,2 0 0-16,4 1 0 0,0 4 0 0,1 0 0 16,2 5 0-16,-1-1 0 0,6 5-29 15,-1-2-52-15,11 14-62 0,-16-22-181 0,20 24-319 16,-3-2 49-16,6 0 362 0</inkml:trace>
  <inkml:trace contextRef="#ctx0" brushRef="#br0" timeOffset="66015.2099">3789 7089 1653 0,'-24'-2'79'0,"24"2"-26"0,-34 5-16 16,34-5-6-16,-31 14-14 0,14 0-6 15,0 5-11-15,-1 5 2 0,0 4-5 0,0 5 7 16,-1 4-7-16,4-1 10 0,-4 2-4 16,5-3 9-16,2-6-2 0,3-4 5 0,4-7-5 15,5-18-2-15,0 23-5 0,0-23 0 0,0 0-3 16,21 11 4-16,-21-11 1 0,23-8 0 0,-23 8 4 15,35-27-6-15,-15 5 2 0,0-2-4 0,0-4 1 16,1-1-3-16,-1-1 5 0,-2 0-7 0,1 0 6 16,-4-2-6-16,1 2 6 0,-1 0-6 15,-2 0 6-15,1 1-4 0,-2 3-10 0,-1 2 21 16,-3 3-20-16,-2 3 21 0,-6 18-9 0,8-21-1 16,-8 21 1-16,0 0 2 0,0 0 1 0,0 0-1 15,0 0-2-15,1 31-12 0,0-7 22 0,3 6-16 16,-2 3 20-16,1 3-3 0,1 1-7 0,1-2 0 15,4-1-6-15,1-4 0 0,2-2 0 0,1-5 0 16,3-4 0-16,3-5 0 0,3-4 0 16,4-4 0-16,4-8 0 0,5-8 0 0,4-7 0 15,5-8 0-15,4-7 0 0,3-5 0 16,1-6 0-16,-2 0 0 0,-3 1 0 0,-5 0 0 16,-7 7 0-16,-6 4 0 0,-7 6 0 0,-6 4 0 15,-16 21 0-15,14-24 0 0,-14 24 0 0,0 0 0 16,0 0 0-16,0 0 0 0,0 0 0 15,-29 25 0-15,15-2 0 0,-3 7 0 0,-2 8 0 16,1 2 0-16,2 2 0 0,2 0 0 0,4 0 0 16,1-4 0-16,7-1 0 0,2-5 0 0,6-2 0 15,1-7-9-15,9 0-32 0,1-7-4 0,9-3-11 16,0-9-5-16,12 1-24 0,-5-17-29 0,19 9-60 16,-19-26-89-16,27 8-204 0,-9-1-39 0,-11-16 281 15</inkml:trace>
  <inkml:trace contextRef="#ctx0" brushRef="#br0" timeOffset="66611.2401">4944 7047 1441 0,'-37'-11'152'0,"15"12"-88"0,-10-3-19 0,7 6-20 15,-3-2 19-15,2 6-21 0,2 2 13 0,2 6-10 16,1 1-3-16,6 6 6 0,0 0-6 0,4 3 6 16,2 1-10-16,6 2 3 0,0 0-7 15,5 0 2-15,2-1-5 0,4-2-10 0,3-1-2 16,3-5 0-16,2-3 0 0,4-2 0 0,0-5 0 15,5-2 0-15,-1-3 0 0,4-4 0 0,-1-4 0 16,-1-4 0-16,0-3 0 0,-2-2 0 0,-1-5 0 16,-3-1 0-16,-2-2 0 0,-3-3 0 0,-2-1-3 15,-1-2-5-15,-2 0 5 0,-3-2-3 16,1-1 6-16,-6 1-5 0,0-1 6 16,-2 1-4-16,-1 1-8 0,-1 2 21 0,-2 3-20 15,0 3 22-15,4 19-9 0,-8-25-2 0,8 25 5 16,0 0 2-16,0 0 0 0,0 0-8 0,0 0 0 15,0 0 0-15,0 0 0 0,0 0 0 0,-1 19 0 16,1-19 0-16,18 25 0 0,-18-25 0 0,27 23 0 16,-10-12 0-16,2-1 0 0,2-2 0 15,1-2 0-15,3-1 0 0,1-1 0 0,-1-3 0 16,1 0 0-16,-1-2 0 0,-3 0 0 0,-1 1 0 16,-3 0 0-16,-18 0 0 0,26 2 0 0,-26-2 0 15,0 0 0-15,18 16 0 0,-18-16 0 0,4 20 0 16,-4-3 0-16,-3 3 0 0,-4 3 0 0,-2 1 0 15,-2 0 0-15,1 2 0 0,-3-3 0 0,2-2 0 16,2-1 0-16,0-2 0 0,9-18 0 16,-11 29 0-16,11-29 0 0,-7 17 0 0,7-17 0 15,0 0 0-15,0 0 0 0,0 0 0 0,0 0 0 16,0 0 0-16,13-23 0 0,-4 6 0 0,2-7 0 16,2-3 0-16,2-3 0 0,1-2 0 0,-1 1 0 15,1-2 0-15,-1 1 0 0,2-3 0 0,-1 2 0 16,1 0 0-16,-2 2 0 0,0 2 0 15,-2 1 0-15,-2 6 0 0,-11 22 0 0,17-28 0 16,-17 28 0-16,0 0 0 0,0 0 0 0,0 0-46 16,21 8-45-16,-21-8-47 0,28 26-117 0,-28-26-256 15,21 22-65-15,-2-5 147 0</inkml:trace>
  <inkml:trace contextRef="#ctx0" brushRef="#br0" timeOffset="66971.7331">5782 7167 1709 0,'2'24'102'0,"-2"-24"-50"16,4 30-3-16,-4-30-15 0,20 16-3 0,-20-16-5 15,33 0-3-15,-10-9-2 0,5-3-21 0,2-7 0 16,3-3 0-16,1-2 0 0,1-4 0 0,-1-1 0 15,1-1 0-15,-5 0 0 0,0-1 0 16,-5 4 0-16,-6 1 0 0,-7 4 0 0,-6 3 0 16,-3 1 0-16,-6 1 0 0,3 17 0 0,-15-25 0 15,15 25 0-15,-30-16 0 0,10 14 0 16,-3 3 0-16,-2 5 0 0,0 7 0 0,0 4 0 16,2 6 0-16,1 4 0 0,4 5 0 0,1 5 0 15,1 2 0-15,4 4 0 0,4-2 0 0,2-4 0 16,4-2 0-16,4-6 0 0,1-3 0 0,6-4 0 15,-1-5 0-15,-8-17 0 0,34 29 0 0,-7-19 0 16,5-6-18-16,10-1-78 0,-4-24-118 0,22 10-442 16,-3-9 23-16,6-3 204 0</inkml:trace>
  <inkml:trace contextRef="#ctx0" brushRef="#br0" timeOffset="67612.362">7659 6971 890 0,'-32'2'314'0,"12"-9"-225"16,20 7-13-16,-39-1-5 0,20 8-7 0,-10-6-3 16,6 10-2-16,-11-2-3 0,4 6 1 15,-3 0 10-15,1 8-35 0,-4-1 30 0,4 8-26 16,-2-2 5-16,5 5 7 0,1-1-24 16,4 1-24-16,4-4 0 0,6-3 0 0,4-6 0 15,10-20 0-15,-1 21 0 0,1-21 0 0,20 5 0 16,0-8 0-16,6-7 0 0,6-7 0 0,6-7 0 15,6-9 0-15,4-4 0 0,3-8 0 0,5-4 0 16,-1-1 0-16,-2-2 0 0,-1 1 0 0,-5 3 0 16,-8 2 0-16,-5 3 0 0,-5 5 0 0,-6-1 0 15,-2 3 0-15,-6 2 0 0,-5 2 0 16,-2 6 0-16,-6 4 0 0,-2 5 0 0,0 17 0 16,-10-18 0-16,10 18 0 0,-17 3 0 15,17-3 0-15,-21 32 0 0,7-3 0 0,0 11 0 16,-2 8 0-16,2 8 0 0,2 3 0 0,3 3 0 15,4-3 0-15,1 0 0 0,4-4 0 0,4-6 0 16,1-4 0-16,8-6 0 0,3-8 0 0,8-3-22 16,2-11-47-16,9 1-31 0,-6-19-40 15,21 14-78-15,-21-32-135 0,15 5-211 0,2 1 59 16,-13-21 430-16</inkml:trace>
  <inkml:trace contextRef="#ctx0" brushRef="#br0" timeOffset="67815.4873">8230 6832 1909 0,'0'0'79'0,"-19"-1"-29"0,19 1-41 0,0 0-9 16,0 0 0-16,-23 31 0 0,14-10 0 0,2 6 0 15,0 5 0-15,2 2 0 0,0 2 0 0,0 4 0 16,0-1 0-16,2-1 0 0,0-4 0 0,3-4 0 16,4-4 0-16,1-6 0 0,3-3 0 0,-8-17 0 15,21 22 0-15,-21-22 0 0,27 2 0 0,-27-2-23 16,33-20-27-16,-18-6-32 0,12 5-54 15,-17-28-95-15,24 21-120 0,-20-14-227 16,2-5 72-16,9 14 417 0</inkml:trace>
  <inkml:trace contextRef="#ctx0" brushRef="#br0" timeOffset="67924.8638">8272 6475 1288 0,'0'0'221'0,"0"0"-187"15,0 0-28-15,0 0-3 0,20 23-9 16,-1-17-31-16,10 12-101 0,-11-11-259 0,11 1-144 15,9 5 109-15</inkml:trace>
  <inkml:trace contextRef="#ctx0" brushRef="#br0" timeOffset="68190.4892">9173 6499 1451 0,'-19'-51'294'16,"5"27"-260"-16,1 0-49 0,-1 0 29 0,-1 1-10 15,-2 2-2-15,-4 3 12 0,-1 5-1 0,-2 2 5 16,-2 6-3-16,-1 5 0 0,-1 5 2 0,-2 6 3 16,0 8 3-16,-3 7-3 0,1 9-7 0,-2 5 21 15,-1 8-18-15,-2 4 18 0,1 7-23 16,1 4-11-16,4 4 0 0,4-3 0 0,9-3 0 16,6-4 0-16,6-5 0 0,7-3 0 0,4-6 0 15,5-5 0-15,1-6 0 0,3-4 0 0,3-7 0 16,5-3-15-16,1-7-44 0,6 1-30 15,-5-16-33-15,12 14-88 0,-36-10-290 0,40-23-83 16,-14 7 115-16</inkml:trace>
  <inkml:trace contextRef="#ctx0" brushRef="#br0" timeOffset="68362.3697">8605 6883 1990 0,'0'0'57'0,"0"0"-57"0,0 0 0 16,0 0 0-16,0 0 0 0,0 0 0 0,30-11 0 15,-8 2 0-15,4-2 0 0,4 2 0 16,1-3 0-16,2 1 0 0,-2 0 0 16,1 2 0-16,-1-2 0 0,5 5 0 0,-5-7-78 15,11 17-110-15,-42-4-308 0,48-20-137 0,-22 14 29 16,-9-6 557-16</inkml:trace>
  <inkml:trace contextRef="#ctx0" brushRef="#br0" timeOffset="68940.4969">9723 6535 1370 0,'-17'-20'115'0,"19"2"-98"0,-3-3-2 0,0-1 14 15,-3 1-27-15,0 1 38 0,-5 0-29 0,9 20 19 16,-24-29 9-16,24 29-5 0,-25-14 2 0,25 14-3 15,-30 2-2-15,30-2-2 0,-38 15-4 0,18 0-15 16,-4 3 27-16,1 5-26 0,-4 2 27 16,-2 8-11-16,-3 3-6 0,2 8 7 15,-2 4-12-15,1 9-13 0,-2 1-3 0,4 3 0 16,1-1 0-16,3-3 0 0,6-5 0 0,4-4 0 16,6-4 0-16,4-4 0 0,5-6 0 0,2-3 0 15,6-2-31-15,-1-8-10 0,7-2-17 0,-14-19-19 16,32 23-34-16,-32-23-36 0,41 8-73 0,-41-8-117 15,26-26-189-15,-3 16 61 0,-17-19 432 16</inkml:trace>
  <inkml:trace contextRef="#ctx0" brushRef="#br0" timeOffset="69112.3734">9048 6849 1741 0,'0'0'95'0,"0"0"-53"0,0 0-17 16,0 0-4-16,0 0-1 0,17 9 2 15,2-6 0-15,7-6-7 0,4 1-8 0,5-2-3 16,6-2-3-16,1 1-1 0,4-1-9 0,2 0-11 16,-1 0-16-16,3 3-17 0,-3-6-14 0,7 9-30 15,-13-12-39-15,18 23-117 0,-24-12-317 0,3-2 44 16,-2 13 279-16</inkml:trace>
  <inkml:trace contextRef="#ctx0" brushRef="#br0" timeOffset="69706.1259">9646 6945 1272 0,'0'0'418'0,"0"0"-366"0,0 0-31 15,0 0 4-15,0 0 8 0,17 10 2 0,0-14 2 16,5 2-4-16,4-5-3 0,3 0-9 16,4-2-6-16,-1-2-7 0,2-1 1 0,-1 1-4 15,-4-1 0-15,-1 1-3 0,-6 0 0 0,-5 2-1 16,-17 9 2-16,21-16-2 0,-21 16 2 0,0 0-1 15,6-18 0-15,-6 18-1 0,0 0 0 0,-17-23-2 16,17 23 0-16,-25-16-4 0,25 16 2 0,-35-12-2 16,17 10 0-16,0-1-1 0,0 4 1 15,-2 3-1-15,2 3 3 0,0 4 3 16,-2 2 0-16,3 4 5 0,-1 3 0 0,3 3 7 16,2 0-3-16,3 0 3 0,4 0-5 0,4-2-7 15,2-1 0-15,6-1 0 0,-6-19 0 0,23 29 0 16,-5-18 0-16,5-3 0 0,3-4 0 0,4-3 0 15,4-4 0-15,4-5 0 0,2-4 0 0,2-1 0 16,-2-3 0-16,-1 1 0 0,-3 0 0 16,-2 1 0-16,-5 1 0 0,-4 3 0 0,-6 2 0 15,-19 8 0-15,23-8 0 0,-23 8 0 0,0 0 0 16,0 0 0-16,0 0 0 0,0 0 0 16,0 0 0-16,-3 20 0 0,3-20 0 0,-20 36 0 15,8-16 0-15,0 3 0 0,-2 0 0 0,2-1 0 16,3-2 0-16,0 1 0 0,3-4 0 0,6-17 0 15,-7 28 0-15,7-28 0 0,0 0 0 16,2 17 0-16,-2-17 0 0,0 0 0 0,18-5 0 16,-18 5 0-16,23-21 0 0,-8 4 0 0,0-5 0 15,-1-2 0-15,0-2 0 0,0-2 0 0,0-1 0 16,-2 0 0-16,-1 1 0 0,-2 3 0 0,-1 2 0 16,-1 1 0-16,-3 4 0 0,1 1 0 0,-5 17 0 15,6-23 0-15,-6 23 0 0,0 0 0 0,0 0 0 16,0 0 0-16,18-12 0 15,-18 12 0-15,19 3-46 0,-19-3-36 0,32 12-51 16,-32-12-44-16,40 13-70 0,-40-13-230 0,30 2-36 16,0 8 142-16</inkml:trace>
  <inkml:trace contextRef="#ctx0" brushRef="#br0" timeOffset="70393.6746">10597 6809 1383 0,'-5'32'188'0,"5"-32"-92"16,-7 22-11-16,7-22-14 0,5 21-14 0,-5-21-12 16,17 17-4-16,-17-17-1 0,29 7-6 0,-10-7-27 15,2-1-7-15,1-4 0 0,1-1 0 0,-1-4 0 16,0-1 0-16,-3-1 0 0,0-2 0 16,-19 14 0-16,31-28 0 0,-31 28 0 0,22-27 0 15,-22 27 0-15,9-23 0 0,-9 23 0 0,-3-19 0 16,3 19 0-16,0 0 0 0,-25-21 0 0,25 21 0 15,-31 0 0-15,12 4 0 0,-2 6 0 0,0 1 0 16,1 4 0-16,-2 2 0 0,0 4 0 0,1 1 0 16,2-1 0-16,3 1 0 0,3-1 0 0,4-3 0 15,9-18 0-15,-7 30 0 0,7-30 0 16,6 21 0-16,-6-21 0 0,18 13 0 16,-18-13 0-16,29 6 0 0,-9-6 0 0,3-5 0 15,4 0 0-15,1-2 0 0,3 1 0 0,1-1 0 16,6 2-14-16,-7-2-36 0,6 4-11 0,-6-4-10 15,9 8-27-15,-9-12-17 0,13 15-33 0,-20-19-21 16,15 17 22-16,-17-13 32 0,2 8 60 16,-7 1 78-16,-17 2 81 0,21-1 57 0,-21 1 28 15,0 0-14-15,0 0-41 0,-17-12-43 0,17 12-22 16,-22-10-17-16,22 10-8 0,-23-7-43 0,23 7-1 16,-22-5 0-16,22 5 0 0,-18-1 0 0,18 1 0 15,0 0 0-15,-23 10 0 0,23-10 0 0,-15 23 0 16,15-23 0-16,-15 29 0 0,10-12 0 15,1 0 0-15,0 0 0 0,4-17 0 16,1 26 0-16,-1-26 0 0,0 0 0 0,12 17 0 16,-12-17 0-16,0 0 0 0,23 0 0 0,-23 0 0 15,24-16 0-15,-24 16 0 0,29-32 0 0,-12 13 0 16,1-2 0-16,1 0 0 0,-2 1 0 0,-2 2 0 16,-15 18 0-16,22-28 0 0,-22 28 0 0,16-19 0 15,-16 19 0-15,0 0 0 0,0 0 0 0,0 0 0 16,0 0 0-16,0 0 0 0,9 33 0 15,-11-13 0-15,0 1 0 0,0 1 0 0,2-2 0 16,3 0 0-16,-3-20 0 0,11 30 0 0,-11-30 0 16,20 19 0-16,-20-19 0 0,28 4 0 15,-9-10 0-15,6-5 0 0,4-9 0 0,9-1-46 16,-1-12-32-16,10 6-31 0,-11-15-53 0,22 22-123 16,-23-19-300-16,4-1 45 0,1 6 299 15</inkml:trace>
  <inkml:trace contextRef="#ctx0" brushRef="#br0" timeOffset="70540.3262">11827 6452 1676 0,'-37'17'149'0,"22"13"-64"0,-3 2-26 15,4 8 4-15,0 1-48 0,3 7-15 0,0 0 0 16,4 2 0-16,1-2 0 0,4-3 0 0,0-4 0 16,1-3 0-16,4-4 0 0,-2-7 0 15,1 0 0-15,-1-5 0 0,4-2-1 0,-5-20-84 16,8 31-57-16,-8-31-143 0,0 0-347 0,0 0 53 15,-8-19 257-15</inkml:trace>
  <inkml:trace contextRef="#ctx0" brushRef="#br0" timeOffset="70712.2193">11485 6694 1796 0,'0'0'251'15,"0"0"-251"-15,17 18 0 0,-17-18 0 0,24 13 0 16,-6-8 0-16,4-1 0 0,5-3 0 0,2-2 0 15,2 0 0-15,0-4 0 0,6 4 0 0,0-7-48 16,16 14-113-16,-19-15-369 0,24 4-110 0,-6-5 22 16</inkml:trace>
  <inkml:trace contextRef="#ctx0" brushRef="#br0" timeOffset="71227.732">13066 6653 1357 0,'12'-33'162'16,"-12"33"-141"-16,11-18 1 0,-11 18 5 16,0 0 4-16,-20 1 4 0,-1 5-3 0,0 9 6 15,-8 0 1-15,2 8 7 0,-3-1-9 16,3 5 4-16,-1-2-3 0,6 1 2 0,0-6-7 15,7-3-6-15,15-17-12 0,-14 19-9 0,14-19-6 16,0 0 0-16,0 0 0 0,31 6 0 0,-9-12 0 16,6-3 0-16,6-7 0 15,3-2 0-15,3-3 0 0,3 0 0 0,-2 1 0 0,0 3 0 16,-4 6 0-16,-7 5 0 0,-7 5 0 16,-3 5 0-16,-20-4 0 0,20 20 0 15,-16-2 0-15,-5 8 0 0,-5 3 0 0,-8 2 0 16,-3 3 0-16,-5 0 0 0,-2-1 0 0,-1-2 0 15,-1-1 0-15,3-2 0 0,3-5 0 0,2-5 0 16,18-18 0-16,-23 25 0 0,23-25 0 0,0 0-17 16,0 0-36-16,0 0-25 0,28-4-34 0,-15-23-98 15,29 10-385-15,-12-6 17 0,3-6 175 16</inkml:trace>
  <inkml:trace contextRef="#ctx0" brushRef="#br0" timeOffset="71446.4921">13748 6200 1833 0,'0'0'65'16,"0"0"-37"-16,-22 2-3 0,22-2-2 15,-24 26-4-15,8-3-1 0,0 9 4 0,0 5-8 16,4 5-14-16,1 4 0 0,0 8 0 0,-1-1 0 16,-2 4 0-16,-3 0 0 0,0-1 0 0,0 1 0 15,-1-2 0-15,1-3 0 0,4-5 0 0,2-5 0 16,1-3 0-16,3-4 0 0,0-7-13 0,6-4-11 15,-3-7-23-15,4-17-21 0,0 0-41 16,16 25-59-16,-21-44-117 0,5 19-302 16,18-28 54-16,-13-3 321 0</inkml:trace>
  <inkml:trace contextRef="#ctx0" brushRef="#br0" timeOffset="71949.4894">13363 6626 1887 0,'0'0'63'0,"-4"22"-42"15,4-22 2-15,31 17 3 0,-5-10-1 0,4-2-23 16,7-1-2-16,5-2 0 0,5-2 0 16,4-1 0-16,3 0 0 0,1-1 0 0,0 0 0 15,1 0 0-15,-1-3 0 0,-2 2 0 0,-3 0 0 16,-3 0 0-16,-6 1-5 0,-5 1-5 0,-7 1 1 16,-6 2 2-16,-23-2 0 0,22 5 4 0,-22-5 3 15,0 0 3-15,0 0 6 0,-28 23 4 16,9-12 3-16,-7-4-16 0,-1 1 0 0,-4 0 0 15,0-2 0-15,-4 1 0 0,0 0 0 0,-3 2 0 16,2-1 0-16,2 2 0 0,3 0 0 0,5-1 0 16,4 2 0-16,3 1 0 0,19-12 0 0,-25 27 0 15,16-10 0-15,4 1 0 0,4 0 0 16,5 1 0-16,3-2 0 0,5 0 0 16,-12-17 0-16,36 26 0 0,-13-18 0 0,4-3 0 15,2-3 0-15,1-5 0 0,4-3 0 0,1-5 0 16,-1-4 0-16,1-2 0 0,-5-2 0 0,-2-2 0 15,-4 0 0-15,-3 0 0 0,-3-1 0 0,-3 2 0 16,-4-2 0-16,-3-1 0 0,-1 0 0 0,-2-1 0 16,-1 0 0-16,0 4 0 0,-4 3 0 0,0 17 0 15,0-18 0-15,0 18 0 0,0 0 0 16,0 0 0-16,-19 16 0 0,11 3 0 0,-2 8 0 16,-2 8 0-16,1 1 0 0,-1 4 0 15,1-1 0-15,1-3 0 0,5-2 0 0,4-4 0 16,5-6 0-16,6-2 0 0,-10-22 0 0,30 29-24 15,-11-24-33-15,8-4-6 0,-3-12-12 0,19 7-76 16,-16-28-94-16,26 8-327 0,-5-5 4 0,-5-10 277 16</inkml:trace>
  <inkml:trace contextRef="#ctx0" brushRef="#br0" timeOffset="72136.9714">14768 6203 1697 0,'-25'6'120'0,"9"14"-41"0,-6 5-17 0,4 9-11 15,-2 3-16-15,5 8-32 0,-2 2-3 16,2 7 0-16,0 2 0 0,2 1 0 16,-3-2 0-16,4 0 0 0,1-4 0 0,1-4 0 15,3-2 0-15,0-7 0 0,1-1 0 0,1-5 0 16,2-4 0-16,1-6 0 0,2-3 0 0,0-19-57 16,2 23-12-16,-2-23-80 0,0 0-152 0,0 0-312 15,0 0 33-15,0 0 303 0</inkml:trace>
  <inkml:trace contextRef="#ctx0" brushRef="#br0" timeOffset="72308.8566">14447 6616 1866 0,'0'0'143'0,"0"0"-105"0,0 0-38 16,29-12 0-16,-29 12 0 0,32-1 0 16,-15 0 0-16,3 0 0 0,-1 0 0 0,3-1 0 15,-1 1 0-15,-3-3 0 0,5 7-34 16,-6-8-58-16,11 14-61 0,-28-9-175 0,44-14-287 15,-16 13 39-15,-5-4 328 0</inkml:trace>
  <inkml:trace contextRef="#ctx0" brushRef="#br0" timeOffset="72699.4853">14666 6733 1496 0,'0'0'122'0,"17"4"-27"0,-17-4-3 15,26 4-14-15,-26-4-24 0,30 8-9 16,-13-5-7-16,6 1-11 0,0-3-27 0,3 0 0 16,1-2 0-16,-1 0 0 0,-1-3 0 0,0 1 0 15,-4-3 0-15,-2 0 0 0,-19 6 0 0,31-14 0 16,-31 14 0-16,22-17 0 0,-22 17 0 0,12-18 0 15,-12 18 0-15,2-20 0 0,-2 20 0 0,-3-20 0 16,3 20 0-16,-12-17 0 0,12 17 0 16,-22-15 0-16,22 15 0 0,-28-6 0 15,11 8 0-15,-4 1 0 0,0 5 0 0,-2 2 0 16,0 5 0-16,2 3 0 0,2 3 0 0,1 2 0 16,3 1 0-16,4-1 0 0,4 0 0 0,3-5 0 15,5 0 0-15,-1-18 0 0,16 29 0 0,-16-29 0 16,34 22 0-16,-12-17 0 0,6-1 0 0,1-7 0 15,9 2-73-15,-1-10-25 0,12 10-35 16,-6-19-26-16,23 20-91 0,-20-13-289 0,12-5 30 16,4 4 224-16</inkml:trace>
  <inkml:trace contextRef="#ctx0" brushRef="#br0" timeOffset="73012.0053">15684 6493 1626 0,'-24'9'282'16,"-5"-12"-242"-16,-2 3-21 0,0 3-9 15,-1 3 0-15,-2 2 3 0,2 5 7 0,-1 2 0 16,4 2-13-16,3 1-7 0,2 0 0 0,4-1 0 16,20-17 0-16,-28 30 0 0,28-30 0 0,-10 24 0 15,10-24 0-15,4 20 0 0,-4-20 0 0,0 0 0 16,29 19 0-16,-29-19 0 0,34 3 0 0,-11-7 0 16,1-1 0-16,3 0 0 0,-1 0 0 15,-2 2 0-15,-1 0 0 0,-2 2 0 16,-3 1 0-16,-18 0 0 0,27 9 0 0,-27-9 0 15,14 17 0-15,-14-17 0 0,2 29 0 0,-6-10 0 16,-5 0 0-16,0 2 0 0,-5-2 0 0,1 2 0 16,-2-1 0-16,-1-2 0 0,2 2 0 0,-2-3 0 15,-1-2 0-15,17-15 0 0,-27 28 0 0,27-28 0 16,-15 20 0-16,15-20-51 0,0 0-98 16,10 27-216-16,-10-27-283 0,20-3 63 0,-1 2 337 15</inkml:trace>
  <inkml:trace contextRef="#ctx0" brushRef="#br0" timeOffset="73152.6037">15978 6960 2047 0,'0'0'0'0,"0"0"0"0,-15 20 0 16,15-20 0-16,0 0 0 0,0 0 0 0,0 0 0 16,-17 0 0-16,17 0 0 0,0 0 0 0,-2-27-97 15,21 30-258-15,-16-20-310 0,-3 17 44 0,20-30 313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29/05/2015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223348"/>
              </p:ext>
            </p:extLst>
          </p:nvPr>
        </p:nvGraphicFramePr>
        <p:xfrm>
          <a:off x="214283" y="664342"/>
          <a:ext cx="8750332" cy="54559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Rot KE for the typing chair and solve a puzzle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energy is not conserved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wonderful summary on P99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Rotational Motion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a due date and 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Oscillatory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oscillatory motion is (and why it’s not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osculatory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SHM and what is not. (mass/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spring&amp;pendulum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e.g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particular type of oscillatory motion AND the rule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have HRT and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060440" y="618840"/>
              <a:ext cx="5139720" cy="293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46400" y="616320"/>
                <a:ext cx="5156280" cy="29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65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74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9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45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0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5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2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39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2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1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6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53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6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3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6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1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81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26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0388571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4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20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1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2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8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5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84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46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8440" y="156600"/>
              <a:ext cx="8706960" cy="547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600" y="152280"/>
                <a:ext cx="8725320" cy="549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62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6280" y="183600"/>
              <a:ext cx="8312040" cy="556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880" y="171000"/>
                <a:ext cx="8343360" cy="55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467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360" y="153360"/>
              <a:ext cx="8619840" cy="261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60" y="140040"/>
                <a:ext cx="8638560" cy="264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19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31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3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5374</TotalTime>
  <Words>288</Words>
  <Application>Microsoft Office PowerPoint</Application>
  <PresentationFormat>On-screen Show (4:3)</PresentationFormat>
  <Paragraphs>57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239</cp:revision>
  <dcterms:created xsi:type="dcterms:W3CDTF">2006-08-16T00:00:00Z</dcterms:created>
  <dcterms:modified xsi:type="dcterms:W3CDTF">2015-05-28T22:50:03Z</dcterms:modified>
</cp:coreProperties>
</file>