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422" r:id="rId2"/>
    <p:sldId id="257" r:id="rId3"/>
    <p:sldId id="258" r:id="rId4"/>
    <p:sldId id="300" r:id="rId5"/>
    <p:sldId id="542" r:id="rId6"/>
    <p:sldId id="543" r:id="rId7"/>
    <p:sldId id="54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84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7T21:56:51.75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1682 860 829 0,'2'-23'203'0,"-6"4"-182"0,3-3-9 0,5-1-8 16,2-11 0-16,2 13 17 0,0-14-4 0,1 12 20 15,-1 2-10-15,0 2-6 0,-8 19-8 0,0 0-2 16,0 0-2-16,17-13 9 0,-17 13 8 0,5 22 12 15,-4-2 4-15,4 7 9 0,-2 0-31 16,2-1-24-16,-2 13 7 0,3-5-24 16,-2 12 29-16,3-4 7 0,-2 3-12 0,1 3 14 15,-1 7-15-15,0 1 17 0,-4 9 3 0,2 0-28 16,-5 5 21-16,-1 0-25 0,-2 3 1 0,-4-1 20 16,0 2-19-16,-1-3 15 0,0-5-15 0,2-8 4 15,3-11-29-15,-1-17-19 0,14-1-54 0,-8-29-48 16,22 11-114-16,4-15-210 0,-7-25 94 15,21 14 384-15</inkml:trace>
  <inkml:trace contextRef="#ctx0" brushRef="#br0" timeOffset="374.9872">2394 750 673 0,'-31'-11'170'0,"31"11"-107"0,-31 33 9 15,15-15-25-15,-7 3 30 0,5 9-5 0,-9-4-19 16,4 4-4-16,-6-1-15 0,4 2 4 0,-8-2-6 16,5 2 10-16,-5 1-11 0,5-2 9 0,-2-1-9 15,3-1 3-15,-2-3-9 0,4 2-15 0,-3-3 32 16,6 0-34-16,0-3 32 0,7-2-17 16,-1-2-8-16,16-17 1 0,-18 28-10 0,18-28 0 15,-8 18-6-15,8-18-2 0,0 0 0 16,10 23 1-16,-10-23-2 0,27 18 2 0,-10-11 2 15,5-1-2-15,2-2-1 0,2-3 4 0,3-2-4 16,-1-4 0-16,1-2 2 0,-1 1-3 0,1-3 3 16,0 3 0-16,-2 1-1 0,-1-1 0 0,-3 3 1 15,-3 0-3-15,1 4 0 0,-4 4-1 16,-17-5 1-16,30 22 2 0,-30-22-1 0,25 35 5 16,-14-14-6-16,-3-1 2 0,1 4-6 0,-3-1-7 15,2 3-22-15,-8-26-15 0,17 36-34 0,-17-36-26 16,25 18-35-16,-25-18-41 0,37-9-65 0,-12 1-190 15,-5-21 60-15,21 15 382 0</inkml:trace>
  <inkml:trace contextRef="#ctx0" brushRef="#br0" timeOffset="562.4579">2749 1192 1115 0,'-20'-10'112'0,"20"10"-31"0,-21 23 2 0,14-7-45 15,7-16 16-15,-26 39-22 0,10-19 7 0,5 4 1 16,-3-1-14-16,3 4 4 15,-2 0-13-15,2 3 2 0,0 1-14 0,2 0 6 0,1 2-15 16,2-1 8-16,1 1-8 0,1-2 6 0,0 2-5 16,2 0-5-16,2 1-21 0,-1-8-7 15,7 2-35-15,-6-28-24 0,13 34-56 0,-13-34-88 16,17 6-112-16,3-1-124 0,-11-25 234 0,21 18 241 16</inkml:trace>
  <inkml:trace contextRef="#ctx0" brushRef="#br0" timeOffset="1031.15">2844 843 1238 0,'-14'19'281'0,"-3"-8"-249"16,17-11-20-16,-22 21-9 0,22-21 0 0,0 0 1 16,0 0-2-16,0 0-3 0,-6 17 2 15,6-17-4-15,0 0 3 0,0 0-2 16,23 18 0-16,-23-18-2 0,22 13 4 0,-22-13-1 15,25 19 3-15,-25-19-1 0,31 27 1 0,-17-9 1 16,2 5 3-16,-1 7-6 0,-1 4 9 0,-2 6-10 16,-1 3-20-16,-5 4 32 0,-1 1-20 0,-4 2 33 15,-1 0 9-15,-4-4-13 0,1 0 5 0,-3-6-12 16,2-2 7-16,1-6-13 0,0 0 7 16,2-9-10-16,1 0 0 0,0-23-6 0,5 28 4 15,-5-28-3-15,0 0 0 0,0 0 0 0,21 2 1 16,-21-2 1-16,20-27 1 0,-7 3 7 0,2-5-7 15,2-3 7-15,2-6-10 0,-1-1 7 0,-1 1-6 16,-1-1 8-16,-2 3-7 0,0-1 11 16,-2 1-11-16,0 3 8 0,-2 1 18 0,1 3-33 15,2 5 27-15,-13 24-26 0,21-28 3 16,-21 28 2-16,0 0 5 0,0 0-10 0,18 8 7 16,-16 9 8-16,2 6-36 0,-3 6 35 0,-1 3-32 15,0 0 18-15,0 7 7 0,-2-2-6 0,1 2 2 16,-1 1-15-16,0-5 1 0,3 0-23 0,-1-6-7 15,5 5-21-15,-5-11-5 0,12 11-25 0,-12-34-16 16,20 45-50-16,-20-45-74 0,19 13-221 0,2 5 18 16,-21-18 422-16</inkml:trace>
  <inkml:trace contextRef="#ctx0" brushRef="#br0" timeOffset="1437.4221">3511 1385 1252 0,'0'0'53'0,"-12"19"-17"0,12-19-8 15,-7 19 7-15,7-19-2 0,0 0-6 0,3 17-11 16,-3-17-7-16,0 0-1 0,18 15 5 0,-18-15 5 16,26 4 4-16,-26-4-3 0,36-3 0 0,-14-1-5 15,4-2-4-15,-1-2 1 0,3-2-9 16,-2-1 1-16,-1 2-4 0,-3-2 2 15,-1-1-1-15,-4-3 5 0,-17 15-1 0,20-23 19 16,-20 23 7-16,0 0 6 0,0 0 5 0,-12-20-20 16,12 20-8-16,-30-9-8 0,10 6-5 0,-4 3 2 15,-3-2-2-15,-1 2 2 0,-2 3-1 0,-2-2-2 16,-1 3 1-16,3-2 0 0,1-1 0 0,1 3 0 16,5 0 0-16,1 2 0 0,5 4 3 0,17-10-4 15,-24 33 6-15,16-12-4 0,2 3 5 16,4 1-6-16,2 7 7 0,2-1-9 0,3 2 5 15,2-2-6-15,3-3 4 0,3-4-4 0,3-2 1 16,7-4-1-16,3-3 2 0,8-9-1 16,4-6-2-16,5-10-8 0,7-12-13 0,6-2-17 15,1-13-36-15,14 8-40 0,-14-25-90 0,23 18-141 16,-8-12-171-16,-7-8 58 0,9 14 462 16</inkml:trace>
  <inkml:trace contextRef="#ctx0" brushRef="#br0" timeOffset="1671.8049">4200 743 1566 0,'-11'18'147'0,"-9"6"-133"0,6-1-9 16,6-3 4-16,5 3 10 0,1-2 1 0,3 6 5 15,-1-1-8-15,3 4 3 0,-2 3-11 0,2 2 7 16,0 5-15-16,-1 2 7 0,2 4-5 0,0 0-26 15,-3 1 21-15,1-1-20 0,-1 2 14 0,-2-1 5 16,1-4-16-16,-2-2-1 0,3-3-22 0,-3-9-13 16,5 4-22-16,-5-15-20 0,13 14-69 15,-11-32-113-15,0 0-232 0,17 29 20 0,-17-29 428 16</inkml:trace>
  <inkml:trace contextRef="#ctx0" brushRef="#br0" timeOffset="2015.5442">4105 1080 1541 0,'-17'7'92'0,"17"-7"-44"0,-24 12-21 0,24-12-12 16,0 0-3-16,-13 22-5 0,13-22 1 0,0 0-6 16,8 21 1-16,-8-21-2 0,17 12 2 0,-17-12-1 15,29 6-1-15,-9-7 4 0,4-3-6 0,5-2 2 16,4-1-3-16,4-4 1 0,3 0 2 15,1-1 0-15,2-2-4 0,0 5 4 16,0-1-7-16,0 2 7 0,-6 3-1 0,-4 4-2 16,-4-2 2-16,-3 6-3 0,-5 0 4 0,-21-3-2 15,26 10 2-15,-26-10 1 0,12 18-2 0,-12-18 0 16,3 30 4-16,-6-9-10 0,-1 2 9 0,-4 2 3 16,-1 2-31-16,-2 3 28 0,0 0-37 0,-1 2 18 15,1 3 11-15,0-1-7 0,-2 1 15 16,4 1-25-16,-2-6-2 0,5 2-9 0,-2-8-1 15,8 1-15-15,0-25-22 0,5 33-61 0,-5-33-122 16,0 0-247-16,21 2 30 0,-21-2 385 0</inkml:trace>
  <inkml:trace contextRef="#ctx0" brushRef="#br0" timeOffset="2171.8097">4773 768 1455 0,'-30'-11'63'0,"8"5"-20"0,-5 4-21 0,4 2-5 16,2 3-11-16,3 3-1 0,18-6-6 0,-28 15-22 16,28-15-41-16,0 0-58 0,0 0-100 0,0 0-115 15,6 23-159-15,17-4 151 0,-23-19 345 16</inkml:trace>
  <inkml:trace contextRef="#ctx0" brushRef="#br0" timeOffset="2453.1045">5280 1131 784 0,'0'0'171'0,"0"0"-6"16,0 0-21-16,0 0-1 0,0 0-38 0,0 0-55 16,0 0-17-16,-28-4-9 0,28 4-2 0,-25-2-2 15,25 2-6-15,-31 1-5 0,13 3 1 0,-5 3 0 16,1 4 9-16,-5 4 6 0,2 6-16 0,-3 3 39 15,2 8-34-15,1 3 23 0,0 5-11 16,1-2-17-16,3 2 5 0,4-4-16 16,4-2 7-16,6-2-9 0,3-6 3 0,8-1-4 15,4-4 2-15,9-3-8 0,5-4 1 0,10-3-11 16,3-9-5-16,11-1-23 0,0-14-32 0,18 7-51 16,-13-24-99-16,23 12-238 0,-10-3-61 0,-2-10 196 15</inkml:trace>
  <inkml:trace contextRef="#ctx0" brushRef="#br0" timeOffset="2890.634">6479 946 1087 0,'28'8'144'0,"-28"-8"-128"0,-7 17-9 15,7-17 14-15,-7 35 15 0,-2-8 2 16,5 5 14-16,-6 5-16 0,3 6 7 0,-2 3-1 16,3 3-35-16,-3 1 23 0,2 2-33 0,-2-3 6 15,2-1 12-15,0-1-19 0,-1-1 11 0,2 0-12 16,1-5 4-16,3-1-25 0,-3-8-11 0,10 0-36 15,-5-32-30-15,6 41-58 0,-6-41-74 0,0 0-147 16,24 19-58-16,-21-36 327 0</inkml:trace>
  <inkml:trace contextRef="#ctx0" brushRef="#br0" timeOffset="3109.4568">6518 866 1436 0,'0'0'155'0,"0"0"-120"0,0 0-27 16,0 0-5-16,0 0-5 0,0 0-1 0,27-1 7 15,-10-4-1-15,4-2-3 0,4-1 5 16,3-5-7-16,5 1 5 0,3 2-4 0,1-3 0 16,1 1-11-16,1 1-8 0,-4-2-13 0,5 3-17 15,-7 5-17-15,7-1-41 0,-16 5-27 0,13 6-107 16,-17 7-149-16,-20-12-51 0,36 35 300 15</inkml:trace>
  <inkml:trace contextRef="#ctx0" brushRef="#br0" timeOffset="3328.518">6549 1319 1024 0,'-20'21'270'0,"20"-21"-253"0,0 0-18 15,0 0 24-15,28 0 21 0,-28 0 16 0,37-8 3 16,-17-1-13-16,8 4-9 0,1-4-12 0,7 0-9 16,-2-1-8-16,1 1-10 0,0 1-1 0,-3 0-3 15,-2 0-1-15,-2-1-7 0,-1 2-11 0,-5 0 3 16,3 5-46-16,-25 2-18 0,34-4-91 16,-34 4-84-16,0 0-248 0,0 0 61 0,0 0 369 15</inkml:trace>
  <inkml:trace contextRef="#ctx0" brushRef="#br0" timeOffset="3518.2144">6522 1731 1550 0,'-17'26'56'16,"17"-26"-47"-16,0 0-10 0,0 0 2 0,0 0 4 16,27 12 8-16,-9-14 5 0,1-9 5 0,8-1-4 15,3-10-1-15,8-4-12 0,5-5 1 0,3-3-17 16,5 4-18-16,-2-5-34 0,9 7-15 15,-8-8-22-15,8 13 2 0,-9-11-24 0,6 16-43 16,-14-10-35-16,8 11-77 0,0 12-111 16,-17-18 184-16,14 27 203 0</inkml:trace>
  <inkml:trace contextRef="#ctx0" brushRef="#br0" timeOffset="3964.1397">7414 1328 1053 0,'0'0'125'0,"-18"-5"-46"0,18 5-6 0,0 0 1 16,0 0-5-16,-17-7-17 0,17 7-6 16,0 0-9-16,0 0-6 0,0 0-11 0,0 0-6 15,0 0-9-15,-8 18-4 0,8-18-1 0,-12 27 6 16,4-9 2-16,0 6 12 0,-3-2-1 0,3 2 7 16,-2-2-7-16,2 1 2 0,-2-3-6 0,2 3 2 15,-1-5-9-15,2 0 0 0,7-18-5 0,-10 31 1 16,10-31-4-16,-3 20 4 0,3-20-6 15,0 0 2-15,0 0-3 0,0 0 1 0,0 0-1 16,0 0-1-16,0 0 3 0,23-5-3 0,-23 5 6 16,21-27-4-16,-9 8 5 0,2-1-2 0,1-3 4 15,1 0-5-15,0-1 6 0,-2-2-9 0,1 1 8 16,-4 2-5-16,1-1 7 0,-2 1-5 0,-1 2 4 16,1 1-6-16,-3 0 2 0,3 3-1 0,-10 17 0 15,15-23-2-15,-15 23 3 0,0 0-3 16,0 0 0-16,0 0 1 0,18-1-2 0,-18 1 2 15,0 0 1-15,10 24 0 0,-10-24-2 16,6 35 4-16,-3-14-7 0,-1 3 7 0,0 3-6 16,-2 1 5-16,0-1-6 0,0 1 2 0,0 1-10 15,-1-1 4-15,3 2-15 0,-1-7-4 0,8 3-23 16,-9-26-19-16,22 41-29 0,-22-41-21 16,40 31-38-16,-40-31-46 0,55 7-61 0,-19 3-191 15,-7-29 74-15,24 22 381 0</inkml:trace>
  <inkml:trace contextRef="#ctx0" brushRef="#br0" timeOffset="5300.853">7907 1440 1049 0,'-9'19'105'0,"9"-19"-58"0,0 0-15 0,0 0-9 16,0 0-3-16,0 0 6 0,0 0 13 16,0 0 11-16,0 0 4 0,0 0-7 0,24 15-4 15,-24-15-5-15,24 0-3 0,-24 0-9 0,35-2-3 16,-14-2-5-16,4 2-3 0,-2-3 5 0,3 0-8 16,0-2-5-16,-2 1-4 0,-1-1-1 0,-1-2-3 15,-1-1 4-15,-2-1-4 0,-2-3 4 0,-17 14-2 16,26-27 1-16,-26 27 0 0,12-21 1 0,-12 21-2 15,-3-22 4-15,3 22-5 0,-14-24 2 16,14 24-4-16,-29-21 1 0,9 13-4 16,-3 2 2-16,-3 2 0 0,-2 2 2 0,-2 4 1 15,-2 3 0-15,0 3 2 0,0 4 8 0,2 4 4 16,-1 2 0-16,2 5 8 0,1 1-13 0,4 3 7 16,2 1-10-16,4 1 5 0,2 2-7 0,4-2 2 15,2 0-6-15,4-1 6 0,5-2-10 0,4-1 6 16,6-1-5-16,4-2 3 0,7-4-2 15,5-3 2-15,5-7-1 0,7-4-1 0,6-4-10 16,5-6 2-16,6-8 1 0,5-4-3 0,3-2 6 16,2-7-15-16,0 4-11 0,-2-2-4 0,0 3 3 15,-8-4-11-15,0 7 0 0,-10-8-25 0,2 11-11 16,-14-11-15-16,6 12-8 0,-19-8-9 0,8 11-8 16,-27 12 14-16,17-20 26 15,-17 20 29-15,0 0 45 0,0 0 26 0,-21-12 19 16,21 12 10-16,-31 14 4 0,14-2 9 0,-9 0 18 15,9 11 10-15,-13-8 7 0,13 12-1 0,-11-9-21 16,12 8-6-16,-6-3-20 0,7 5-2 0,-3-6-16 16,6 3 2-16,1-4-11 0,4 2-2 0,-1-3-6 15,6 1 0-15,-2-3-7 0,4-18 1 0,3 24-6 16,-3-24-1-16,0 0-2 0,0 0 1 16,0 0 2-16,17 17 0 0,-17-17 4 0,0 0 2 15,0 0 5-15,14-19 3 0,-14 19 0 0,15-33-6 16,-4 9-2-16,0-3-7 0,2-2 5 0,-2 1-7 15,0-1 10-15,-2 3-5 0,-2 2 6 0,-1 1-4 16,0-1 3-16,1 1-4 0,-1-3-2 0,2 1-3 16,-1 2 2-16,1 0-7 0,2 5 7 15,-10 18-4-15,18-27 0 0,-18 27-3 0,19-11-3 16,-19 11-2-16,17 4 0 0,-17-4 1 0,22 13-1 16,-22-13 1-16,29 18-5 0,-12-8-4 0,4-2-3 15,-1-2-3-15,6 0-6 0,-1-3-3 16,7 0-1-16,-3-1 4 0,6 0 7 0,-3-2 6 15,3 1-1-15,-1-2-2 0,5 4-3 0,-5-6-3 16,3 2 5-16,-6-2 1 0,2 1 15 16,-4 0 5-16,-3 0 3 0,-7 0 2 0,-19 2-4 15,22-1 1-15,-22 1 19 0,0 0 6 0,0 0 8 16,0 0 2-16,0 0-12 0,-19 1-2 0,19-1 1 16,-28 1 3-16,8-1-8 0,3 1-3 0,-3-1-10 15,0 3-1-15,0-1 7 0,-1 3 4 0,0 1 1 16,3 4 6-16,-3 2-8 0,2 4 5 0,-1 1-7 15,0 2 2-15,1 3-5 0,2 3 5 16,-1 3-5-16,4 3 4 0,-2 2-6 16,1 3 4-16,3-1-9 0,2-1 4 0,3-4-9 15,3-5 4-15,7-7-3 0,-3-18 2 0,12 23-1 16,-12-23 0-16,23 14-3 0,-23-14 3 0,27 4-2 16,-27-4 1-16,34-12 4 0,-13-3-4 0,3-5 3 15,1-7-3-15,3-7 4 0,-1 0-5 16,1-2 6-16,-4 1-6 0,0 4 3 0,-4-2 5 15,-4 2 5-15,-1 3-6 0,-4 1 6 0,-4 2-14 16,-1 1 1-16,-2-1-7 0,-2 5 4 0,-2 2-4 16,0 18 8-16,-1-19 1 0,1 19 2 0,0 0-1 15,0 0-2-15,-20 22 0 0,9 1-11 16,-2 10 9-16,-2 4-9 0,1 9 11 0,-2 3-2 16,0 5 9-16,-1 9-10 0,0 7 12 15,0 5-13-15,0 1 15 0,0 3 19 0,0-2-18 16,1-3 18-16,3-1-21 0,1-6-15 0,1 1 13 15,1-3-11-15,-1-3 10 0,0-4-10 0,0-7 9 16,-1-4 5-16,1-6-19 0,0-7 22 0,-2-2-18 16,-2-8 14-16,3-4 4 0,12-20 1 0,-29 27-1 15,29-27-5-15,-27 8-3 0,27-8-4 0,-28-11 0 16,28 11 0-16,-29-32 0 0,14 8 0 16,3-5 0-16,2-6 0 0,3-7 0 0,3-7 0 15,4-7 0-15,4-9 0 0,2-6 0 16,5-1 0-16,1 0-3 0,4 3 5 0,4 7-8 15,0 9-22-15,3 7 20 0,0 11-25 0,-2 3 14 16,1 7 2-16,-3 2-22 0,3 4-18 0,-3-4-23 16,10 11-49-16,-12-19-49 0,23 24-40 15,-21-24-4-15,20 15-115 0,1 7-104 0,-15-20 208 16,20 28 233-16</inkml:trace>
  <inkml:trace contextRef="#ctx0" brushRef="#br0" timeOffset="5910.2395">9617 1488 1037 0,'0'0'203'0,"-23"-8"-95"0,23 8-16 0,-25-7-6 15,25 7-13-15,-25-7-15 0,25 7-10 0,-23-4-6 16,23 4-3-16,-20 1-8 0,20-1-2 0,0 0-11 16,-18 9-6-16,18-9-6 0,0 0 1 0,-22 29-1 15,15-10 7-15,-3 4 0 0,0 5 4 0,1 2-4 16,-1 6 3-16,0 1-9 0,1 1 6 0,0-2-7 15,3-6 5-15,1-7-8 0,5-6 1 16,0-17-5-16,7 25 0 0,-7-25 1 0,0 0-1 16,27 16 2-16,-27-16-1 0,28-1 0 0,-10-5 2 15,4-9 0-15,5-4-3 0,2-10 4 0,5-3-6 16,3-6 5-16,-1-4-5 0,2 0 4 16,-3 0-4-16,0 4 6 0,-1 0-8 0,-4 2 10 15,-2 1-9-15,-4 0 4 0,-1 3-10 16,-2 4 1-16,-5 2-8 0,-16 26 5 0,21-21 3 15,-21 21 2-15,0 0 1 0,0 0 4 0,-1 23 1 16,-7 6-2-16,-6 11 8 0,-5 9-10 0,-2 12 10 16,-4 3-10-16,0 12 10 0,0 9-9 0,-1 5 9 15,-2 8 14-15,2 1-14 0,0 1 12 0,3 2-8 16,1-6-17-16,1-3 16 0,3-3-16 0,2-13 0 16,2-7 15-16,0-7-16 0,3-10 18 15,2-4-5-15,-1-10-8 0,1-5 8 16,1-6-7-16,-1-6 7 0,9-22 1 0,-17 25 3 15,17-25 2-15,0 0-2 0,-22-1-1 0,22 1-5 16,-18-26 0-16,7 4-4 0,3-7 3 0,-1-5-4 16,2-5 5-16,3-6-6 0,2-3 7 0,2-6 8 15,1-8-18-15,1-6 16 0,6-7-13 0,0-3-4 16,4 4 15-16,4 2-13 0,3 12 9 16,1 8-7-16,1 6 8 0,1 7-6 0,-2 9 6 15,0 6-5-15,1 6-21 0,-1 2 22 0,2 3-25 16,1-1 23-16,3 4-11 0,1-1-11 0,3 1-16 15,0-3-15-15,8 3-24 0,-4-12-32 0,16 16-49 16,-15-25-85-16,25 22-111 0,-7-4-171 16,-8-12 158-16,17 20 369 0</inkml:trace>
  <inkml:trace contextRef="#ctx0" brushRef="#br0" timeOffset="6035.2563">10558 1743 1835 0,'-21'11'92'16,"21"-11"-37"-16,-34 26-15 0,17-11-15 0,-1-7-25 15,18-8 0-15,-29 13 0 0,29-13 0 0,-17 4 0 16,17-4 0-16,0 0 0 0,0 0-76 16,0 0-88-16,-10-33-208 0,10 33-267 0,7-16 13 15,-7 16 457-15</inkml:trace>
  <inkml:trace contextRef="#ctx0" brushRef="#br1" timeOffset="9944.7474">2132 2366 1007 0,'0'0'32'0,"20"-5"-20"15,-20 5-10-15,25-5 0 0,-25 5-1 16,36-7 0-16,-12 2-1 0,0 1 0 16,5-1 0-16,0 0 0 0,4 2 1 0,3-2-2 15,1 1 2-15,2 0-2 0,2 1 2 0,2 1-3 16,0 0 3-16,4 1-2 0,-2 1 1 0,2 1 1 16,3 1-1-16,1-1 2 0,2 0 1 0,2 0 6 15,3-1 4-15,3 0 2 0,3-1-1 0,2 0-2 16,4-2 2-16,5 0 0 0,2-3 5 15,3 0-5-15,1-3-4 0,6 2-5 0,-1 0-2 16,4 0-2-16,1-1 1 0,1 3-1 0,0-2 0 16,0 2-1-16,1 2 0 0,-1-1 0 0,1 2 0 15,-2 2 0-15,0 0 0 0,0 0 0 0,-2 2 0 16,1 0-1-16,0 2 0 0,0 0 0 16,0 1 0-16,-2-1 0 0,-2 2-1 0,0-1 2 15,1 0-1-15,1 0 0 0,0 0-1 16,1-3 1-16,2-1 0 0,-1 1 0 0,1-4 7 15,2 2 5-15,-1-2 6 0,4 1 4 0,-2-3-3 16,1 2-3-16,-2-3-3 0,2 3-2 0,0-5 0 16,0 4-2-16,-3-2 0 0,2 3-1 0,-2-2 1 15,1 0-1-15,-3 2-1 0,1-1-2 0,-2 2-3 16,-2 1-1-16,0 0 1 0,-3 0-1 16,-2 1 0-16,0 1 0 0,-3 0 0 0,-1 1 0 15,-3-1-1-15,-1 2 2 0,-2-2-2 0,-1 0 1 16,-2 1 1-16,-1-2 0 0,-2-1 0 15,-1 1 0-15,0-2-1 0,-3 0 1 0,-1 0 2 16,-2-1 0-16,-4 0 0 0,-4 0-2 0,-4-1-1 16,-3 1-1-16,-5 1-4 0,-6-2-19 0,-3 7-33 15,-30-4-46-15,38 3-80 0,-38-3-96 16,0 0-135-16,0 0 102 0,0 0 312 0</inkml:trace>
  <inkml:trace contextRef="#ctx0" brushRef="#br2" timeOffset="16650.959">1217 3100 787 0,'0'0'132'0,"15"-22"-80"0,-15 22-14 0,7-22-7 15,-7 22 1-15,10-18 4 0,-10 18 7 0,0 0 1 16,0 0 0-16,0 0-1 0,6-17-5 16,-6 17-6-16,0 0-10 0,0 0-6 0,0 0-9 15,0 0-3-15,0 0-2 0,1 17 1 0,-1-17 5 16,-1 34 10-16,-3-10-1 0,2 6 11 0,-7 3-11 15,2 4 8-15,-6 1 11 0,2 7-29 16,-6-1 31-16,-2 7-26 0,-3-1 10 0,1 5 17 16,-6-3-14-16,4 4 11 0,-2-5-15 0,2 0 5 15,1-8-14-15,3-2 4 0,3-6-10 16,6-6 4-16,4-7-9 0,4-5-15 0,2-17 28 16,11 19-31-16,-11-19 30 0,31 12-13 0,-4-8 0 15,5-6 1-15,8-3-16 0,5-6 31 0,2-4-31 16,4-1 24-16,2-1-20 0,-3-3-12 0,2 5-13 15,-7-6-18-15,2 10-20 0,-11-11-23 0,7 16-35 16,-17-17-55-16,15 17-101 0,-6-5-207 0,-14-12 75 16,12 16 420-16</inkml:trace>
  <inkml:trace contextRef="#ctx0" brushRef="#br2" timeOffset="16869.8008">1862 3420 1493 0,'-20'17'38'0,"20"-17"-19"16,0 0-11-16,0 0 4 0,-21 23 2 0,21-23 7 15,-7 28-3-15,1-6-1 0,0 4-10 0,-1 6 1 16,-1 2-11-16,0 1 7 0,1-2-9 0,-2 3 8 16,2-3-10-16,0 0-2 0,2 1-20 15,-1-9-12-15,8 4-25 0,-2-29-49 0,9 38-54 16,-9-38-164-16,0 0-166 0,29 16 114 15,-29-16 385-15</inkml:trace>
  <inkml:trace contextRef="#ctx0" brushRef="#br2" timeOffset="17307.2742">2043 3241 1533 0,'-21'-14'48'0,"21"14"-6"16,-17-3-4-16,17 3 2 0,0 0-2 0,0 0-14 15,0 0-14-15,0 0-10 0,0 0-2 16,0 0 1-16,0 0 4 0,0 0 5 0,24 20-13 16,-24-20 37-16,22 20-33 0,-22-20 28 0,26 32-14 15,-15-13-7-15,1 3 4 0,-2 2-7 0,-2 2 3 16,-2 2-7-16,-2 2 7 0,-2 2-5 16,-3 2 8-16,-1 0-6 0,-2 2 8 0,-1-1-6 15,-1-2 5-15,-1-3-6 0,1-2 4 0,1-5-6 16,0-3 1-16,5-20-3 0,-4 24 0 0,4-24-2 15,0 0 0-15,0 0 0 0,0 0 0 0,0 0 1 16,21 3 1-16,-21-3 2 0,23-24-3 0,-7 1 5 16,1-4-6-16,4-3 6 0,-1-3-5 15,2-2 5-15,-1 1-3 0,0-1 6 16,-1 3-6-16,-1 1 6 0,-1 5-7 0,-2 2 4 16,-2 2-4-16,-14 22 1 0,26-28-2 0,-26 28 1 15,17-10 0-15,-17 10 0 0,0 0 1 0,0 0 0 16,14 21 1-16,-14-21-2 0,4 36 3 0,-3-11-4 15,-2 3 3-15,0 4-6 0,-2 0 1 0,1 2-11 16,-1-1 0-16,5-2-14 0,-1-5 0 0,7-1-16 16,-2-7-11-16,9 5-24 0,-15-23-16 15,32 33-34-15,-32-33-30 0,39 18-49 0,-39-18-105 16,29-10-128-16,1 18 94 0,-20-25 347 0</inkml:trace>
  <inkml:trace contextRef="#ctx0" brushRef="#br2" timeOffset="17635.4046">2650 3529 1398 0,'-32'-15'112'0,"32"15"-43"0,0 0-17 0,0 0-15 15,0 0-13-15,0 0-9 0,0 0-3 0,0 25 2 16,0-25-3-16,16 21 1 0,-16-21-5 0,25 17 0 16,-25-17 2-16,36 12 2 0,-16-9 1 0,6-2 1 15,2-3-5-15,3-3-3 0,1-4 0 0,0-2-3 16,-3-2 4-16,-2-1 0 0,-5-1 4 15,-3 2-2-15,-19 13 4 0,23-24 1 16,-23 24 4-16,5-21-2 0,-5 21-1 0,-11-21-6 16,11 21-4-16,-23-19-3 0,23 19 0 0,-35-14-2 15,13 11 1-15,0 3-2 0,-2 6 1 0,-1 4 2 16,1 3 1-16,1 4 5 0,-3 3-3 0,6 4 4 16,0 1-6-16,2 3 3 0,5 0-5 0,3 0 3 15,4-3-6-15,3-3 2 0,4-2-3 16,4-3 3-16,5 0-6 0,-10-17-3 0,34 27-13 15,-11-20-9-15,8 1-22 0,-2-9-30 0,13 7-45 16,-11-21-79-16,27 18-122 0,-9-14-215 0,-3-7 65 16,15 13 414-16</inkml:trace>
  <inkml:trace contextRef="#ctx0" brushRef="#br2" timeOffset="18282.5865">3355 3488 1612 0,'-29'-4'85'0,"9"9"-18"0,-6-7-6 15,6 5-12-15,-3 0-16 0,0 0-9 0,0 2-7 16,1 2-2-16,-1 1-3 0,2 3 1 16,-1 2-3-16,2 4-1 0,-1 2-2 0,1 3 3 15,1 2-3-15,1 0 4 0,0 0-6 16,3 2-5-16,3-3 0 0,4-3 0 0,5-1 0 16,3-19 0-16,5 26 0 0,-5-26 0 0,19 18 0 15,-19-18 0-15,32 10 0 0,-9-9 0 0,4-3 0 16,2-6 0-16,4-2 0 0,2-7 0 0,-1-4 0 15,1-3 0-15,-1-1 0 0,-5-3 0 0,-1 1 0 16,-3 0 0-16,-5 0 0 0,-1 0 0 16,-3 2 0-16,-4 0 0 0,-4 5 0 0,-3 3 0 15,-5 17 0-15,2-22 0 0,-2 22 0 16,0 0 0-16,0 0 0 0,0 0 0 0,-21-3 0 16,21 3 0-16,-20 19 0 0,8-2 0 0,0 3 0 15,0 6 0-15,2 0 0 0,3 1 0 0,2-3 0 16,4-3 0-16,2-2 0 0,2-2-1 0,-3-17-2 15,17 27 4-15,-17-27-4 0,26 20 2 16,-9-14 0-16,0-2 1 0,4-2-1 0,-1-3 1 16,3 0 0-16,1-3-2 0,1 1 2 0,1-1 0 15,-2 0-1-15,0 2 1 0,-4 1 0 0,-20 1-1 16,28 0 1-16,-28 0 0 0,17 7-1 0,-17-7-3 16,11 17-3-16,-11-17 2 0,5 31-1 0,-7-10 6 15,-4 2-2-15,-1 0 3 0,-2 1-3 16,-3 1-8-16,3-4 20 0,0-2-20 15,9-19 23-15,-13 26-8 0,13-26 2 0,0 0 0 16,0 0 1-16,0 0-3 0,0 0-1 0,0 0-4 16,0 0 0-16,0 0 0 0,17-27 0 0,-5 7 0 15,0-7 0-15,3-1 0 0,-3-2 0 0,0 1 0 16,-1 0 0-16,-3 1 0 0,1 4 0 0,-3 1 0 16,-1 2 0-16,-1 2 0 0,-2 2 0 15,-2 17 0-15,2-22 0 0,-2 22 0 0,0 0 0 16,0 0 0-16,10-19 0 0,-10 19 0 0,23-11-38 15,-3 4-15-15,9 0-5 0,2-7-12 0,16 11-50 16,-10-20-41-16,28 20-57 0,-15-26-81 16,20 6-204-16,12 6 60 0,-9-19 360 0</inkml:trace>
  <inkml:trace contextRef="#ctx0" brushRef="#br2" timeOffset="18674.4443">4727 3124 1154 0,'-7'-27'92'0,"7"27"-11"16,-2-30 1-16,2 30-3 0,0 0-4 0,0 0-14 15,0 0-21-15,0 0-15 0,0 0-12 0,0 0 2 16,6 31 4-16,-1-5 10 0,0 4-5 0,1 5 1 16,1 5 6-16,2 5-26 0,0 2 21 0,0 3-22 15,0 0 0-15,-1 2 7 0,1 3-14 0,1-2 9 16,-3 0-11-16,0-1 9 0,-1-3-11 0,-2-4 11 15,-1 0-12-15,-1-4-12 0,1-4 18 16,1-6-38-16,3-3 3 0,-7-28-49 0,20 35-45 16,-20-35-18-16,29 10-41 0,-29-10-66 15,18-37-229-15,10 18 55 0,-13-26 371 0</inkml:trace>
  <inkml:trace contextRef="#ctx0" brushRef="#br2" timeOffset="19002.5952">5216 3120 914 0,'0'0'375'0,"-31"-9"-231"16,31 9-21-16,-29 2-24 0,29-2-21 0,-38 18-21 16,15-2-18-16,-2 3-15 0,0 3-2 0,0 3-5 15,2 3-12-15,-2-1 25 0,2 3-25 0,1-1 26 16,1 2-10-16,2-3-6 0,5 0 3 0,2-4-10 16,4-2 2-16,3-3-5 15,5-2 1-15,0-17-5 0,5 29-1 0,-5-29 0 16,15 22 0-16,-15-22 0 0,24 16 0 0,-24-16 0 15,34 9 0-15,-13-7 0 0,0-2 0 0,2-2 0 16,0 0 0-16,0 0 0 0,0-2 0 0,-1 2 0 16,0-2 0-16,0 3-3 0,-4 0-9 0,1 3-7 15,-19-2-3-15,36 8-4 0,-36-8-1 0,31 19 0 16,-31-19 2-16,33 25-8 0,-33-25 7 16,29 33-4-16,-29-33-3 0,27 35-9 0,-27-35-11 15,26 31-15-15,-26-31 0 0,25 27-12 0,-25-27-14 16,29 19-33-16,-29-19-57 0,31 3-123 15,-12 4-144-15,-19-7 162 0,29-6 289 0</inkml:trace>
  <inkml:trace contextRef="#ctx0" brushRef="#br2" timeOffset="19205.7317">5587 3687 1520 0,'0'0'216'0,"-23"16"-157"16,23-16-24-16,-16 22 1 0,16-22-1 0,-9 18-8 15,9-18-6-15,-7 17-5 0,7-17-15 0,-3 17 1 16,3-17-3-16,2 17 2 0,-2-17-3 16,1 20-2-16,-1-20-17 0,5 20-14 15,-5-20-31-15,7 17-30 0,8 1-54 0,-15-18-202 16,0 0-222-16,18 7 20 0,-18-7 441 0</inkml:trace>
  <inkml:trace contextRef="#ctx0" brushRef="#br2" timeOffset="19424.4644">5899 3173 1643 0,'-28'20'74'0,"17"-2"-31"0,0 0-8 16,5 9-11-16,-4-1 26 0,4 7-33 15,-2 2 20-15,2 2-12 0,0 2-12 16,2 0 8-16,0 2-13 0,2 4 3 0,0 2-10 15,-1-2 4-15,2-2-9 0,1-4 8 0,1-2-13 16,0-3 5-16,2-2-13 0,-1-5-20 0,3-1 11 16,-2-9-65-16,7 7-9 0,-10-24-68 0,21 29-150 15,-21-29-233-15,21 2 11 0,-4 0 395 0</inkml:trace>
  <inkml:trace contextRef="#ctx0" brushRef="#br2" timeOffset="19627.6096">5847 3241 1441 0,'-7'-28'417'0,"7"28"-396"0,0 0-20 16,0 0-5-16,0 0 6 0,23-11 7 16,-23 11 6-16,31-12 1 0,-11 4-2 0,4-2-7 15,4-1-3-15,1-1-5 0,2 0-4 0,-1 0-11 16,2 2-11-16,-4-1-16 0,3 8-30 0,-10-12-39 15,15 25-106-15,-36-10-323 0,31 1-9 0,-11 8 194 16</inkml:trace>
  <inkml:trace contextRef="#ctx0" brushRef="#br2" timeOffset="19846.434">5829 3647 1678 0,'-37'9'143'0,"37"-9"-118"15,0 0-18-15,0 0-2 0,0 0 0 0,0 0 5 16,0 0 9-16,0 0 6 0,34-5 2 16,-8-3-7-16,4-6-5 0,4-1-10 0,8-4 0 15,-2 1-6-15,2 3 0 0,-2-4-9 0,-4 6-6 16,-4 0-9-16,-2 3-4 0,-5-1-4 16,-2 6-8-16,-23 5-22 0,32-2-32 0,-32 2-32 15,0 0-77-15,0 0-113 0,-9 19-204 0,0 4 40 16,-19-15 457-16</inkml:trace>
  <inkml:trace contextRef="#ctx0" brushRef="#br2" timeOffset="20002.6907">5814 3881 1682 0,'-16'25'82'0,"16"-25"-42"16,0 0-28-16,0 0 1 0,0 0 2 0,0 0 4 16,21 16 3-16,-21-16-3 0,35-10-1 0,-11-1-18 15,7-3 23-15,4-3-31 0,2-1 20 16,-1 0-29-16,2-3-19 0,3 8-37 15,-8-13-62-15,21 24-132 0,-23-16-344 0,12 1 51 16,0 6 311-16</inkml:trace>
  <inkml:trace contextRef="#ctx0" brushRef="#br2" timeOffset="20158.8583">6538 3772 1949 0,'0'0'92'0,"-38"15"-86"0,18-11-6 15,20-4 0-15,-19 3 0 0,19-3 0 0,0 0 0 16,0 0 0-16,0 0 0 0,0 0-70 16,-13-27-42-16,13 27-125 0,0 0-412 0,28-17 43 15,-10 8 234-15</inkml:trace>
  <inkml:trace contextRef="#ctx0" brushRef="#br2" timeOffset="20533.9568">7306 3450 1808 0,'0'0'50'0,"0"0"-41"0,0 0-10 0,0 0-3 15,0 0 4-15,0 0 6 0,25-7 1 0,-5 2 1 16,7-1-1-16,5-2-2 0,5-2-5 15,2-1 1-15,1 1-8 0,2 3-5 16,-3-1-11-16,2 4-11 0,-6-2-17 0,2 9-29 16,-17-8-40-16,13 22-79 0,-33-17-85 0,22 6-243 15,-10 15 56-15,-12-21 384 0</inkml:trace>
  <inkml:trace contextRef="#ctx0" brushRef="#br2" timeOffset="20690.1219">7404 3794 1350 0,'-28'0'299'0,"28"0"-196"15,-25 16-50-15,25-16-23 0,0 0-14 0,0 0-10 16,0 0-2-16,0 0 4 0,23-7 3 16,-3 3-2-16,5-5-2 0,9-3-7 0,6-2 2 15,5-5-9-15,7 2-12 0,-1-4-33 0,9 11-59 16,-13-15-85-16,23 25-145 0,-11-12-236 0,0-4 65 16,10 13 430-16</inkml:trace>
  <inkml:trace contextRef="#ctx0" brushRef="#br2" timeOffset="21330.7966">9625 3003 651 0,'0'0'157'0,"14"-23"-46"0,-14 23-3 0,0 0 0 15,0 0-2-15,8-17-1 0,-8 17-9 16,0 0-8-16,0 0-9 0,0 0-13 0,0 0-13 15,0 0-15-15,3 19-11 0,-3-19-13 0,0 38 1 16,0-13-9-16,-3 3 5 0,-2 2-7 0,1-1 2 16,-3 0-8-16,1-2 5 0,0-3-5 0,1-3 1 15,3-3 1-15,2-18-40 0,0 28 8 0,0-28-53 16,13 20-6-16,-13-20-35 0,30 6-69 16,-30-6-114-16,35-31-190 0,-1 20 37 15,-9-24 455-15</inkml:trace>
  <inkml:trace contextRef="#ctx0" brushRef="#br2" timeOffset="21533.982">10156 2830 1617 0,'0'0'80'0,"-22"28"-58"0,5-6 0 0,-3 3 1 16,2 9 10-16,-4 2-8 0,-1 8 1 0,-3 3-14 15,1 4 4-15,-2 4-16 0,2 4-6 0,-3 2 16 16,1 1-19-16,0-1 16 0,2 3-8 0,0 2-21 15,0-7-1-15,5 5-40 0,-4-12-5 16,12 6-29-16,-8-18-10 0,22 10-81 0,-15-26-113 16,17 0-206-16,9 4 27 0,-13-28 460 15</inkml:trace>
  <inkml:trace contextRef="#ctx0" brushRef="#br2" timeOffset="21893.3508">10050 3464 1668 0,'-25'4'70'16,"25"-4"-63"-16,0 0-12 0,0 0 7 0,0 0 11 16,24-14 8-16,-24 14 5 0,28-17-3 0,-10 5-3 15,5 0-5-15,4-1 0 0,-1 2-3 0,2 1 0 16,-2 2-3-16,-3 3-2 0,-2 1-5 15,-4 4 0-15,-17 0 0 0,26 4 1 0,-26-4 4 16,0 0 2-16,16 21 4 0,-16-21-4 0,-5 34 2 16,-4-8-9-16,-6 5 3 0,-7 5-5 15,-5 3 7-15,-3 1-2 0,-2-1 9 0,-2-2-2 0,5 0 7 16,1-5-9-16,6 0-10 0,7-6 0 0,4-4 0 16,4-4 0-16,7-18 0 0,-1 27 0 15,1-27 0-15,0 0 0 0,23 20 0 16,-6-19 0-16,7-1 0 0,3-4 0 0,6-7 0 15,5-4-12-15,0-7-22 0,6 2-39 0,-4-12-49 16,17 22-133-16,-20-19-372 0,13 2 36 0,0 4 259 16</inkml:trace>
  <inkml:trace contextRef="#ctx0" brushRef="#br2" timeOffset="22307.8901">11110 3234 1200 0,'22'5'104'0,"-22"-5"-40"15,0 0 20-15,-8 19 11 0,9-1-53 0,-11-1 14 16,3 9-42-16,-7 3 3 0,0 7 5 0,-7 1-12 15,-1 6 7-15,-3 1-14 0,-2 2 7 0,-1 3-10 16,-1-2 8-16,2-2-12 0,0-3 10 16,1-5-13-16,0-1 4 0,2-6-22 0,1-7-7 15,8 2-11-15,-3-16-56 0,18 9-29 0,0-18-96 16,0 0-178-16,0 0-87 0,-1-22 194 0</inkml:trace>
  <inkml:trace contextRef="#ctx0" brushRef="#br2" timeOffset="22486.4857">10816 3517 1443 0,'0'0'182'0,"-4"-21"-66"16,4 21-27-16,0 0-24 0,0 0-18 0,0 0-9 16,0 0-4-16,11 20-7 0,-11-20-21 0,22 29-6 15,-7-12 0-15,3 1 0 0,1-1 0 0,3 1 0 16,3 0 0-16,1-1 0 0,4-1 0 0,4-1 0 16,1-1 0-16,5-1 0 0,0-1-41 0,5 4-31 15,-3-8-23-15,7 13-47 0,-15-19-80 16,22 15-353-16,-9-2 6 15,-4-6 239-15</inkml:trace>
  <inkml:trace contextRef="#ctx0" brushRef="#br2" timeOffset="23263.3395">11952 3495 1534 0,'0'0'70'16,"0"0"-41"-16,0 0-3 0,0 0 9 0,0 0 8 16,0 0-4-16,0 0-8 0,0 0-12 0,0 0-9 15,0 0-9-15,-17 17 1 0,17-17-4 0,-25 34 5 16,10-12-2-16,-2 3 6 0,0 0 1 0,0 2 8 15,0-3-3-15,0 0 6 0,1-1-6 0,1 0 3 16,2-3-4-16,3-3-1 0,10-17-5 16,-12 19-2-16,12-19-5 0,0 0-1 0,0 0-2 15,0 0-1-15,0 0 3 0,0 0 0 0,0 0 3 16,21-12 0-16,-21 12 2 0,30-33-4 16,-11 8 4-16,3-4-5 0,0-4 4 0,1 1-5 15,0-1 6-15,-2 0-6 0,-1 2 5 0,-3 3-4 16,-5 4 5-16,0 2-5 0,-2 4 3 0,-10 18-2 15,14-29 2-15,-14 29-1 0,0 0 2 16,10-17-2-16,-10 17 1 0,0 0 0 0,0 0-1 16,0 0 1-16,0 0-1 0,0 0 0 0,-3 27 0 15,3-27 2-15,0 27-4 0,0-27 4 0,3 29-3 16,-3-29 2-16,7 28-1 0,-7-28 2 0,16 27-3 16,-16-27 2-16,28 19-1 0,-28-19 3 0,36 11 1 15,-12-10 1-15,1-4 2 0,3-3 1 16,2-4 3-16,3-3-4 0,3-2 0 0,-2-1-5 15,0-1 1-15,-4 0-3 0,-4 2 3 16,-3-1-3-16,-5 3 2 0,-18 13 0 0,23-17 2 16,-23 17 1-16,0 0 2 0,0 0-5 0,0 0-2 15,0 0 0-15,0 0 0 0,0 0 0 0,0 0 0 16,0 22 0-16,-5-2 0 0,-3 7 0 0,-1 5 0 16,-2 3 0-16,0 3 0 0,0-2 0 15,4 1 0-15,0-4-15 0,4 0-21 0,2-4-3 16,8 0-21-16,-2-10-14 0,15 7-33 0,-20-26-27 15,51 31-95-15,-32-33-32 0,26 7-102 0,0-3-121 16,-11-21 240-16,22 16 244 0</inkml:trace>
  <inkml:trace contextRef="#ctx0" brushRef="#br2" timeOffset="23622.724">12951 3442 1275 0,'-25'-15'243'0,"3"17"-173"0,-6-7-11 0,6 12 3 15,-5-3-9-15,7 5-12 0,-6 2-17 0,3 4-3 16,-1 2-5-16,1 4 5 0,-2 2-2 0,3 4 6 16,1 2-6-16,2 0 6 0,4 0-7 15,1-1 3-15,4-3-6 0,3-1-2 0,3-3-6 16,4-2-7-16,0-19 0 0,8 29 0 16,-8-29 0-16,18 22 0 0,-18-22 0 0,33 12 0 15,-10-11 0-15,1-5 0 0,4-7 0 0,3-3 0 16,0-4 0-16,1-3 0 0,0-2 0 0,-3-4 0 15,0 0 0-15,-4 0 0 0,-1-1 0 0,-4 1 0 16,-2 2 0-16,-3 1 0 0,-3 2 0 16,-2 4 0-16,-10 18 0 0,11-27 0 0,-11 27 0 15,0 0 0-15,0 0 0 0,0 0 0 0,0 0 0 16,0 0 0-16,0 0 0 0,0 0 0 0,-12 25 0 16,4-4 0-16,0 6 0 0,1 2 0 0,-2 2-1 15,3 0-17-15,1 3-17 0,-1-2-5 0,7 3-30 16,-4-10-28-16,15 13-68 0,-12-38-93 15,20 31-282-15,-3-13-7 0,3-14 278 16</inkml:trace>
  <inkml:trace contextRef="#ctx0" brushRef="#br2" timeOffset="23982.1149">13608 3337 1721 0,'0'0'111'16,"-47"19"-90"-16,19-7-2 0,-1 0 0 0,2 5 6 16,0 0-8-16,2 2 4 0,0 1-3 15,5 0 1-15,0 0-7 0,4 0-1 0,4-2-8 16,4-1 0-16,8-17-4 0,-3 28 3 0,3-28-4 16,15 24 2-16,-15-24-2 0,30 18 1 15,-10-13 1-15,0-1 0 0,5-4 0 0,0-1 1 16,1-2-2-16,2-2 1 0,-3 2 1 0,0-1-3 15,-5 2 3-15,-2 1-2 0,-18 1 1 0,24 1 1 16,-24-1-1-16,0 0 1 0,0 0 0 0,15 18 0 16,-15-18 1-16,2 23 0 0,-6-6-1 0,-1 0 3 15,-5 2-5-15,-1 3 3 0,-4 0-3 16,-1 1 2-16,0-2-2 0,0-1 2 0,3-2-8 16,13-18-3-16,-18 28-17 0,18-28-10 15,-5 17-24-15,5-17-20 0,0 0-9 0,0 0-57 16,47 6-88-16,-47-6-327 0,41-31 48 0,2 17 257 15</inkml:trace>
  <inkml:trace contextRef="#ctx0" brushRef="#br2" timeOffset="24294.6552">14163 3257 1575 0,'-23'18'322'0,"-7"-11"-270"15,1 3-28-15,0 0-1 0,2 3 3 0,-2 1-13 16,0 2-1-16,1-1-12 0,4-1 0 15,5-1 0-15,19-13 0 0,-21 21 0 0,21-21 0 16,-2 18 0-16,2-18 0 0,17 18 0 16,0-9 0-16,4-3 0 0,5-3 0 0,4 1 0 15,0-2 0-15,3 1 0 0,1-1 0 0,-1 2 0 16,-1 2 0-16,-6 1 0 0,-2 2 0 0,-7-1 0 16,-17-8 0-16,21 21 0 0,-21-21 0 0,11 30 0 15,-11-12 0-15,-6 4 0 0,-2 1 0 0,-7 2 0 16,-4 1 0-16,-4-2 0 0,-3 0 0 15,-2-1 0-15,1-1 0 0,3-4 0 0,2-2 0 16,5-3 0-16,17-13 0 0,-23 17 0 0,23-17 0 16,0 0-33-16,0 0-70 0,0 0-83 15,-5-23-152-15,5 23-252 0,29-34 11 0,-10 3 362 16</inkml:trace>
  <inkml:trace contextRef="#ctx0" brushRef="#br2" timeOffset="24654.1329">15369 3349 977 0,'21'-11'309'15,"-21"11"-195"-15,0 0-14 0,-3-19-7 16,3 19-18-16,0 0-30 0,0 0-23 0,-28 25-16 16,10-6 5-16,-6 8-5 0,-3 4 8 0,-6 6-6 15,-2 5 7-15,-4 3-8 0,0 3 11 0,-1-2-12 16,0 0 5-16,0-4-12 0,2-3 7 15,3-3-10-15,3-4 3 0,8-6 2 0,2-5-39 16,11-4 10-16,11-17-64 0,0 0-29 0,-19 7-35 16,36 0-117-16,-17-7-153 0,9-31-27 15,16 18 203-15</inkml:trace>
  <inkml:trace contextRef="#ctx0" brushRef="#br2" timeOffset="24810.3321">15052 3620 1218 0,'0'0'213'0,"-4"-33"-48"15,4 33-29-15,-8-19-16 0,8 19-26 0,0 0-23 16,0 0-41-16,-19-5-30 0,19 5 0 0,0 0 0 15,0 0 0-15,0 0 0 0,2 23 0 0,-2-23 0 16,15 25 0-16,-15-25 0 0,36 24 0 16,-8-13 0-16,1-2 0 0,10 0 0 15,-2-5-59-15,12 7-40 0,-8-16-65 0,24 21-236 16,-15-15-205-16,3-1 49 0,2 5 393 0</inkml:trace>
  <inkml:trace contextRef="#ctx0" brushRef="#br2" timeOffset="25404.0836">15938 3530 1717 0,'-41'-11'111'15,"41"11"-94"-15,1-17-13 0,-1 17-3 0,21-23 10 16,-21 23 1-16,34-25 4 0,-12 13-2 15,2-1-2-15,0-1-4 0,2 2 1 0,-4 1-7 16,0 4 1-16,-4 2-2 0,-18 5 0 0,28-5 1 16,-28 5 2-16,0 0 0 0,21 2 1 0,-21-2-1 15,0 0-1-15,0 0 2 0,9 19-1 16,-9-19 2-16,-1 24-1 0,1-24 2 0,-7 35-4 16,0-13 4-16,-2 2-6 0,1 3 5 0,-3 2-5 15,1 0 4-15,0 1-5 0,2-2 5 0,2-3-3 16,1-1 2-16,3-2-3 0,4-1 3 0,1-4-4 15,-3-17 4-15,19 27-3 0,-19-27 4 0,29 16 0 16,-11-10 0-16,5-6-5 0,6-1 0 16,0-6 0-16,7-4 0 0,-1-2 0 0,0-6 0 15,-2-1 0-15,-1-2 0 0,-7-1 0 16,-3-1 0-16,-4 0 0 0,-3 1 0 0,-5-3 0 16,-3 2 0-16,-2-1 0 0,-3-2 0 0,0 3 0 15,-2 1 0-15,-2 0 0 0,1 1 0 0,0 1 0 16,0 0 0-16,2 2 0 0,-1 0 0 0,0 19 0 15,5-31 0-15,-5 31 0 0,11-19 0 0,-11 19-27 16,0 0-44-16,30 1-31 0,-30-1-61 16,32 19-144-16,-32-19-259 0,28 26 11 0,-10-7 300 15</inkml:trace>
  <inkml:trace contextRef="#ctx0" brushRef="#br2" timeOffset="25825.9852">16745 3519 1693 0,'0'0'93'0,"-21"3"-47"0,21-3-10 15,0 0-10-15,0 0-14 0,0 0-11 0,0 0 6 16,0 0 6-16,19 6 6 0,-19-6 4 0,39 2-3 16,-13-2-4-16,3-1-3 0,1-3-3 0,2 2-1 15,0-2-4-15,-3 2-1 0,-1-3-4 16,0-1 0-16,-3 0 0 0,0-1-1 15,-6-2 2-15,-1 1-1 0,-18 8 1 0,23-17-1 16,-23 17 0-16,10-18 0 0,-10 18 0 0,-2-22 0 16,2 22 0-16,-12-24-10 0,12 24 2 0,-24-22-1 15,7 13 3-15,0 5 3 0,-1 1 2 0,-3 3 3 16,1 4-1-16,-2 3 1 0,-2 4 0 0,-2 5 4 16,-2 4 0-16,0 4 9 0,-1 3-12 15,0 6-3-15,0-1 0 0,1 6 0 0,2-1 0 16,4-2 0-16,3-2 0 0,5-3 0 0,6-4 0 15,4-5 0-15,7-2 0 0,-3-19 0 0,19 27 0 16,1-16 0-16,6-6 0 0,8-2 0 0,11-7 0 16,8-7 0-16,7-2 0 0,7-8-12 15,11 2-49-15,-2-9-23 0,10 11-47 16,-17-22-71-16,25 24-213 0,-19-16-157 0,-3-1 61 16,8 10 453-16</inkml:trace>
  <inkml:trace contextRef="#ctx0" brushRef="#br2" timeOffset="26232.2558">17820 2854 1469 0,'0'0'140'15,"3"-18"-57"-15,-3 18-5 0,0 0-7 0,0 0-8 16,0 0-21-16,0 0-15 0,0 0-12 0,-18 31-2 16,6-5-2-16,-3 13 10 0,-4 6-7 0,-2 9-14 15,-1 1 0-15,-1 3 0 0,1 3 0 0,0-1 0 16,2 0 0-16,0-4 0 0,3-4 0 0,3-3 0 16,4-4 0-16,4-4-10 0,7-3-33 0,0-6 0 15,9 0-40-15,-2-10-2 0,13 8-41 16,-21-30-62-16,43 36-139 0,-23-23-218 0,5-8 64 15,10 9 366-15</inkml:trace>
  <inkml:trace contextRef="#ctx0" brushRef="#br2" timeOffset="26587.969">18329 3413 1451 0,'0'0'107'0,"0"0"-86"15,-20-12 6-15,20 12 11 0,-27-9 7 0,27 9-3 16,-27-6-6-16,27 6-2 0,-29 0-2 0,29 0-1 16,-31 6-1-16,31-6-7 0,-26 14 1 0,26-14-4 15,-27 21 1-15,27-21-4 0,-27 32 4 16,15-13-7-16,0 5-1 0,2 1-13 16,0 1 0-16,4 1 0 0,3-3 0 15,3 0 0-15,1-2 0 0,4-3 0 0,4-2 0 16,-9-17 0-16,30 29 0 0,-10-16 0 0,2-3 0 15,1-4 0-15,3-3 0 0,-1-5 0 0,3-1 0 16,-1-4 0-16,-3-3 0 0,-2-3 0 0,-1-2 0 16,-5-2 0-16,-3-2 0 0,-1-2 0 15,-3-1 0-15,-3-1 0 0,-5-1 0 0,-1 3 0 16,-6-4-28-16,0 6-12 0,-7-4-13 0,13 23-19 16,-31-40-26-16,31 40-38 0,-36-41-75 0,36 41-170 15,-20-25-127-15,2 6 30 0,18 19 437 0</inkml:trace>
  <inkml:trace contextRef="#ctx0" brushRef="#br2" timeOffset="26924.6492">18986 3397 1122 0,'-18'-14'240'0,"1"11"-178"15,-9-9 3-15,26 12 10 0,-41-13 4 0,24 8-15 16,-8-4-16-16,7 6-9 0,-3-4-3 0,21 7-3 16,-32-5-3-16,32 5-5 0,-31 1-7 0,31-1-3 15,-25 11-3-15,25-11 0 0,-23 20 0 0,23-20 7 16,-26 34-3-16,11-11 4 0,0 4-15 16,0 1-5-16,0 2 0 0,2 1 0 0,2 1 0 15,3-2 0-15,4-3 0 0,4-2 0 16,5-3 0-16,2-4 0 0,-7-18 0 0,28 28 0 15,-5-19 0-15,3-4 0 0,9-2-14 0,5-9-19 16,6-3-8-16,3-7-12 0,6 3-22 0,-7-12-29 16,16 10-43-16,-21-21-50 0,21 19-32 0,-23-19-60 15,3 1-136-15,3 17 40 0,-20-20 331 0</inkml:trace>
  <inkml:trace contextRef="#ctx0" brushRef="#br2" timeOffset="27101.1581">19296 3356 1613 0,'-9'23'165'0,"-14"-7"-95"0,8 7-14 15,-4 0-20-15,5 4-7 0,-3 2-11 0,2 5 6 16,1-2-7-16,0 2 2 0,2-3-19 16,2-3 0-16,3-4 0 0,2-3 0 0,4-4 0 15,1-17 0-15,4 27 0 0,-4-27-17 16,13 17-11-16,-13-17-7 0,18 8-5 0,-18-8-14 16,31-5-61-16,-19-15-30 0,22 18-102 0,-20-16-325 15,11-9 71-15,4 5 209 0</inkml:trace>
  <inkml:trace contextRef="#ctx0" brushRef="#br2" timeOffset="27238.3841">19326 2930 1663 0,'-24'-12'123'0,"24"12"-117"16,-23-16-24-16,23 16-9 0,-1-19-34 15,-2-6-93-15,26 15-203 0,-9-14-190 0,8-4 18 16,9 11 431-16</inkml:trace>
  <inkml:trace contextRef="#ctx0" brushRef="#br2" timeOffset="27449.6914">19934 2779 1811 0,'-32'38'46'0,"2"6"-13"16,1 1-8-16,4 5 16 0,-1-2-11 15,2 4-1-15,0 0-12 0,0 3-2 0,3 0-15 16,2 0 0-16,3-1 0 0,3-2 0 16,2-1 0-16,0-2 0 0,4-3 0 0,-2-1 0 15,3-1-1-15,0-8-28 0,4 0-16 0,-4-8-7 16,8 2-34-16,-2-30-50 0,6 47-122 0,-6-47-129 16,0 0-147-16,-9 25 36 0,9-25 478 0</inkml:trace>
  <inkml:trace contextRef="#ctx0" brushRef="#br2" timeOffset="28090.9077">19453 3281 1816 0,'-44'15'80'0,"44"-15"-56"16,0 0-17-16,0 0 3 0,-7 18 3 0,7-18 6 15,20 12 0-15,0-7 4 0,5-3-7 16,10-2-2-16,6-5-8 0,10-2-6 0,4-3 0 15,3 1 0-15,3-1 0 0,-4 0 0 0,3 2-6 16,-4-1 6-16,-5 3-12 0,-2 0 23 0,-5 0-10 16,-5 4 5-16,-6-2-6 0,-6 2 0 0,-9 0 0 15,-18 2 0-15,0 0 0 0,17 2 0 16,-17-2 0-16,0 0 0 0,0 0 0 0,-29 20 0 16,8-5 0-16,-1 2 0 0,-4 1 0 0,0 4 0 15,-1 2 0-15,0 1 0 0,4 2 0 0,0-2 0 16,5-1 0-16,5-1 0 0,5-3 0 0,5-2 0 15,4-1 0-15,-1-17 0 0,11 26 0 16,-11-26 0-16,24 19 0 0,-6-15 0 0,3-2 0 16,3-4 0-16,3-4 0 0,2-5 0 15,1-3 0-15,2-3 0 0,2-2 0 0,0-2 0 16,-2 2 0-16,-1-1 0 0,-5 1 0 0,0 0 0 16,-4 2 0-16,-4 0 0 0,-18 17 0 0,28-26 0 15,-28 26 0-15,0 0 0 0,18-15 0 0,-18 15 0 16,0 0 0-16,0 0 0 0,-5 18 0 0,0-1 0 15,-2 6 0-15,-4 6 0 0,-3 3 0 16,-3 5 0-16,-3 4 0 0,-2 5 0 0,-2 2 0 16,-4 4 0-16,0 6 0 0,-2 0 0 0,-3 5 0 15,0 0 0-15,-1-1 0 0,0-2 0 16,1-3 0-16,3-4 0 0,2-3 0 0,2-4 0 16,4-8 0-16,4-4 0 0,3-7 0 0,4-5 0 15,11-22 0-15,-11 24 0 0,11-24 0 0,0 0 0 16,0 0 0-16,0 0 0 0,0 0 0 15,6-34 0-15,2 9 0 0,0-6 0 0,2-2 0 16,-1-4 0-16,-1-3 0 0,2-2 0 0,-2-4 0 16,2-5 0-16,1-2 0 0,2-4 0 0,3-1 0 15,2 1 0-15,3 3 0 0,-1 4 0 0,1 7 0 16,-1 3 0-16,4 10 0 0,-4 1-44 0,4 8-34 16,-6-8-81-16,25 27-193 0,-14-18-247 0,10 6 8 15,3 4 368-15</inkml:trace>
  <inkml:trace contextRef="#ctx0" brushRef="#br2" timeOffset="28590.9882">20947 2699 1793 0,'0'0'33'16,"0"0"-32"-16,0 0-6 0,0 0 10 0,14-18 11 16,-14 18 10-16,34-17 3 0,-10 8-23 15,5 0 15-15,3-1-23 0,3 3 16 16,1 1-3-16,-2 2 5 0,-5 3-11 0,-1 2-4 16,-8 3 1-16,0 0-9 0,-20-4 12 0,22 12 3 15,-22-12 19-15,10 20-15 0,-10-20 13 0,-5 34-20 16,-5-13-5-16,-5 2 0 0,-5 2 0 0,-5 1 0 15,-5-1 0-15,-2 2 0 0,0-2 0 16,0 0 0-16,3 0 0 0,3-2 0 0,5-3 0 16,3-2 0-16,18-18 0 0,-19 28 0 0,19-28 0 15,-1 22 0-15,1-22 0 0,18 19 0 0,0-10 0 16,5-5 0-16,9 1-11 0,5-7-41 0,13 6-39 16,-3-13-37-16,16 18-60 0,-21-24-81 15,24 17-191-15,-12 1-52 0,-7-9 177 0</inkml:trace>
  <inkml:trace contextRef="#ctx0" brushRef="#br2" timeOffset="28731.6344">21755 3140 1738 0,'-27'-3'155'0,"27"3"-66"0,-36 5-24 15,19-5-65-15,-3-2 0 0,20 2 0 0,-33-8 0 16,33 8 0-16,-28-11 0 0,28 11 0 0,-19-15 0 16,19 15 0-16,-16-17 0 0,16 17-20 0,-13-18-101 15,-7-5-116-15,20 23-388 0,-23-19 8 16,23 19 191-16</inkml:trace>
  <inkml:trace contextRef="#ctx0" brushRef="#br2" timeOffset="29856.832">2402 5484 473 0,'0'0'224'0,"0"0"-67"0,0 0-11 16,0 0-12-16,0 0-18 0,-24-18-16 15,24 18-15-15,0 0-17 0,-20 0-10 0,3-1-11 16,17 1-6-16,-33 13-7 0,13 0-3 0,-5-3-7 16,2 9-2-16,-4-1-8 0,2 5 3 0,-2 2-7 15,1 5 6-15,2 3-8 0,3 1 6 0,4 0-10 16,4-4-14-16,6-3 24 0,3-4-29 16,6-5 25-16,4 0-10 0,5-1-4 0,-11-17 3 15,34 23-3-15,-10-18 2 0,2-4 1 16,6-4 0-16,3-5 2 0,5-4-1 0,2-6 3 15,1-5-4-15,-1-5-11 0,-1-4 25 0,-3-3-24 16,-3-1 24-16,-3-1-9 0,-4-1-7 0,-4 1 8 16,-5 1-7-16,-3 1 6 0,-5 3-6 0,-2 3 6 15,-4 3-5-15,-4 6 5 0,-2 3-3 0,1 17 3 16,-15-24 0-16,15 24 2 0,-23-14-3 0,23 14 0 16,-27-3-2-16,27 3-1 0,-30 7 0 15,30-7-1-15,-28 16 2 0,28-16 0 16,-21 15 1-16,21-15-2 0,0 0-1 0,-4 19-2 15,4-19 0-15,0 0 1 0,28 21 1 0,-11-13-1 16,4-1 1-16,2-2 0 0,2 1 2 0,1 1-1 16,0 1 3-16,1 3-3 0,-2 0 2 0,1 5-3 15,-2 1 2-15,0 6-4 0,-2 2 5 16,-1 7-5-16,-5 0 6 0,-4 5-6 0,-5 3 8 16,-2-1 6-16,-4 4-22 0,-3-2 23 0,-3 0-24 15,-2-3 10-15,-1-3 11 0,0-8 0 0,2-5 9 16,6-22-1-16,-9 23 1 0,9-23-5 0,0 0-2 15,0 0-2-15,0 0-3 0,0 0 4 0,1-17 3 16,6 0 3-16,1-9-3 0,5-12 0 16,4-7-9-16,4-2-8 0,2 0 12 15,0 0-9-15,0 3 2 0,-1 3-1 0,-2 4 0 16,-2 4 0-16,-1 2 0 0,0 2 0 0,-1 2-5 16,1 4-13-16,-1 1-17 0,3 7-8 0,-1-1-20 15,9 11-34-15,-10-9-38 0,20 17-28 0,-18-19-113 16,9 13-279-16,15 6 49 0,-6-11 356 0</inkml:trace>
  <inkml:trace contextRef="#ctx0" brushRef="#br2" timeOffset="30278.7265">4881 5220 1041 0,'4'-22'330'0,"-4"22"-263"0,0 0-9 16,6-17-8-16,-6 17 2 0,0 0 0 0,0 0-10 16,0 0-9-16,0 0-14 0,0 0-3 0,0 0-5 15,1 28 4-15,0-6-1 0,1 7 4 0,-4 6-8 16,2 6 6-16,-3 6-9 0,0 7 10 0,-2 3-13 16,1 6 9-16,-2 1-13 0,-1-2-4 15,0 1 18-15,1-2-18 0,-1-5 16 0,1-3-5 16,1-7-10-16,4-7 6 0,1-5-8 0,3-8 1 15,5-4-17-15,-8-22-10 0,21 32-15 0,-21-32-20 16,31 10-23-16,-31-10-24 0,39-13-72 16,-31-18-99-16,12 0-241 0,6 5 39 0,-12-21 432 15</inkml:trace>
  <inkml:trace contextRef="#ctx0" brushRef="#br2" timeOffset="30466.2193">4938 5250 1628 0,'0'0'109'16,"0"0"-70"-16,0 0-25 0,0 0-14 0,0 0-1 16,0 0-1-16,25 18 5 0,-6-19 2 15,7-2 0-15,4-3 0 0,7-1-3 0,6-3 0 16,0-2-3-16,4-1-2 0,-2-3-19 16,4 7-25-16,-5-11-16 0,9 17-55 0,-14-17-60 15,17 23-191-15,-11-5-174 0,-12-4 79 0,8 17 464 16</inkml:trace>
  <inkml:trace contextRef="#ctx0" brushRef="#br2" timeOffset="30685.0421">5052 5818 1597 0,'0'0'49'15,"0"0"-43"-15,0 0-7 0,0 0 8 0,0 0 13 16,23-9 7-16,-5 0-18 15,7 1 27-15,2-6-39 0,5-1 25 0,1-2-16 16,2-1-7-16,0-2 2 0,-1 2-14 0,4 4-21 16,-10-6-33-16,8 14-39 0,-16-13-50 0,14 24-67 15,-34-5-125-15,24-17-130 0,-4 29 129 0,-20-12 349 16</inkml:trace>
  <inkml:trace contextRef="#ctx0" brushRef="#br2" timeOffset="30841.2231">4924 6214 1299 0,'-14'32'358'16,"14"-32"-311"-16,-13 19-25 0,13-19-11 15,0 0-2-15,21 9-4 0,-21-9 0 0,35 1-1 16,-12-5-2-16,6-5 0 0,5-3-4 0,5-2 1 16,4-6-22-16,3 4-34 0,-6-9-38 15,14 12-41-15,-18-20-40 0,26 21-49 0,-14-13-149 16,1-9-83-16,15 16 240 0</inkml:trace>
  <inkml:trace contextRef="#ctx0" brushRef="#br2" timeOffset="31044.354">5731 5886 1200 0,'-11'28'378'0,"11"-28"-340"0,-20 29-16 16,12-12-4-16,5 5 5 0,-1 2-16 0,2 4 10 15,-2 1-3-15,3 2 2 0,-2-1-6 0,3 2 0 16,0-2-14-16,2-1 6 0,1 1-16 0,0-6-8 16,8 7-63-16,-10-14-6 0,16 12-26 15,-17-29-90-15,19 26-131 0,-19-26-176 0,22 12 152 16,5 2 362-16</inkml:trace>
  <inkml:trace contextRef="#ctx0" brushRef="#br2" timeOffset="31294.4428">5876 6044 1684 0,'-28'5'72'0,"10"7"-20"0,-3-6-6 16,21-6-3-16,-25 21-6 0,25-21-6 0,-17 22-10 16,17-22-5-16,-10 19-7 0,10-19 0 0,1 19-4 15,-1-19 1-15,10 21-2 0,-10-21-1 0,16 18-2 16,-16-18 1-16,22 16-3 0,-22-16 1 15,25 13-1-15,-25-13-1 0,29 11 1 0,-29-11-4 16,34 9-8-16,-15-7-6 0,1 2-14 16,-2-6-7-16,6 6-11 0,-4-6-11 0,9 8-30 15,-9-14-36-15,18 19-84 0,-38-11-146 0,45-15-173 16,-10 18 40-16,-12-17 491 0</inkml:trace>
  <inkml:trace contextRef="#ctx0" brushRef="#br2" timeOffset="31575.684">7315 5793 1593 0,'-1'-17'29'0,"1"17"-47"0,0 0 14 16,23-17 6-16,-6 7 2 0,2-2 4 0,5 0-4 15,2 0 4-15,7 0-7 0,-2 0 1 16,1 2-12-16,1 3-15 0,-6-2-24 0,8 11-40 16,-14-13-51-16,14 20-76 0,-18-6-228 0,-17-3-13 15,38 14 259-15</inkml:trace>
  <inkml:trace contextRef="#ctx0" brushRef="#br2" timeOffset="31747.5671">7352 6115 1651 0,'0'0'112'0,"-24"17"-66"16,24-17-16-16,0 0-14 0,0 0-12 0,0 0-3 16,0 0-2-16,33-25 5 0,-8 10-4 0,8-7 3 15,7-2-9-15,7-1-10 0,1-2-23 0,11 7-30 16,-8-8-41-16,17 19-64 0,-18-23-105 0,13 13-274 15,9 8 55-15,-10-14 377 0</inkml:trace>
  <inkml:trace contextRef="#ctx0" brushRef="#br2" timeOffset="32195.2444">10419 4960 1373 0,'0'0'275'0,"0"0"-251"16,0 0-19-16,0 0-9 0,0 0 1 0,-3 17-1 15,3-17 4-15,-4 26-2 0,3-4 6 0,-3 5-7 16,2-1 6-16,-1 2-7 0,1 0-8 0,2-4 29 16,0-1-46-16,6-1 10 0,-6-22-42 15,17 35-53-15,-17-35-31 0,32 19-35 0,-32-19-67 16,29-11-202-16,5 14 67 0,-15-25 340 16</inkml:trace>
  <inkml:trace contextRef="#ctx0" brushRef="#br2" timeOffset="32371.8259">10878 5045 1293 0,'-38'36'111'0,"9"13"-60"0,-7 1 12 16,5 10-32-16,-4-2 7 0,5 9 9 0,-7-2-15 16,5 4 20-16,-4-1-37 0,1 1 12 0,-2-4-2 15,4 0-27-15,2-5 18 0,3-4-25 0,6-8 2 16,4-10-12-16,10 2-39 0,1-16-17 0,19 10-64 15,-12-34-78-15,17 15-314 0,6-7 19 16,-2-19 281-16</inkml:trace>
  <inkml:trace contextRef="#ctx0" brushRef="#br2" timeOffset="32749.6041">10944 5688 1571 0,'-33'13'60'0,"33"-13"-52"0,0 0-12 0,0 0 4 15,0 0 9-15,0 0 9 0,0 0 16 0,24-16 1 16,-7 5-2-16,5 2-10 0,2-3-4 0,4 0-9 16,-1 2-2-16,1 1-3 0,-1 6-2 0,-3 2-1 15,-2 1 3-15,-3 3 2 0,-19-3 2 16,24 13 3-16,-24-13 1 0,11 20 5 0,-11-20 0 15,-2 29 2-15,-5-9-7 0,-6 3-1 0,-7 4-8 16,-4 1-10-16,-5 0 27 0,-2 1-19 0,1 0 28 16,2-2-5-16,0-1-15 0,5-3-10 0,2-3 0 15,21-20 0-15,-25 27 0 0,25-27 0 0,0 0 0 16,-5 21 0-16,5-21 0 16,0 0 0-16,29 13 0 0,-12-12 0 0,9-3 0 15,3-4 0-15,8-3 0 0,5-4-3 0,8 0-39 16,2-6-22-16,11 7-31 0,-6-16-72 0,25 24-167 15,-10-19-250-15,0 1 19 0,6 6 373 0</inkml:trace>
  <inkml:trace contextRef="#ctx0" brushRef="#br2" timeOffset="33374.6232">12733 5517 1221 0,'-21'-10'140'0,"21"10"-67"15,0 0-3-15,0 0 2 0,-23-3-9 0,23 3-17 16,0 0-14-16,-20 19-3 0,20-19-2 0,-20 29 7 15,5-11-5-15,2 7 1 0,-3 0-10 16,0 4 3-16,-1 0-7 0,1 1 6 16,-1-2-9-16,3-3-12 0,0-3 21 0,5-5-29 15,9-17 23-15,-11 19-15 0,11-19-4 0,0 0-3 16,0 0 1-16,0 0 0 0,0 0 3 0,17-9 2 16,-17 9-14-16,20-22 28 0,-6 5-26 0,1-3 25 15,2-3-10-15,3-3-5 0,-1 0 3 0,2-2-4 16,1-1 5-16,0 1-6 0,1 1 6 15,-5 2-6-15,0 1 4 0,-3 1-3 0,-4 2 5 16,-1 3-3-16,-10 18 3 0,12-25-3 0,-12 25 1 16,0 0 0-16,0 0 1 0,0 0 1 0,0 0-1 15,0 0 2-15,0 0 1 0,6 32 2 0,-7-14-1 16,1 3 4-16,-1-3-6 0,1-1 6 16,1 0-3-16,-1-17 3 0,9 28-3 0,-9-28 0 15,20 20-1-15,-20-20 0 0,35 11-5 16,-12-10 0-16,4-4 0 0,2-6 0 0,4-1 0 15,1-6 0-15,3-1 0 0,-1-3 0 0,-3 0 0 16,-1 2 0-16,-6-2 0 0,-3 5 0 0,-23 15 0 16,27-24 0-16,-27 24 0 0,0 0 0 0,0 0 0 15,0 0 0-15,0 0 0 0,0 0 0 0,0 0 0 16,1 20 0-16,-8 1 0 0,-3 3 0 16,-2 6 0-16,0-2 0 0,-1 2 0 0,0-1 0 15,4-1 0-15,1 0 0 0,5-3 0 0,2-3 0 16,4 1 0-16,1-6-65 0,9 3-8 15,-13-20-61-15,38 32-33 0,-38-32-123 0,49 2-289 16,-13 2 70-16,1-14 280 0</inkml:trace>
  <inkml:trace contextRef="#ctx0" brushRef="#br2" timeOffset="34046.515">14571 5597 1169 0,'0'0'342'16,"0"0"-323"-16,0 0-20 0,0 0 11 15,38-23 9-15,-16 4 16 0,8 3 4 0,-2-5 9 16,8 3-6-16,-2-5 6 0,3 5-7 0,0-2-1 16,-1 3-13-16,0 2-8 0,-4 4-11 0,-4 3-6 15,-3 3-1-15,-8 4 0 0,-17 1 1 0,18 2 1 16,-18-2 3-16,0 0 1 0,5 22 3 0,-5-22-2 16,-10 36 2-16,-2-10-5 0,-1 3 7 15,-4 4-1-15,-2 3 6 0,-1 1-2 0,0 5 4 16,1 1-7-16,2-1-11 0,1-1-1 15,2-2 0-15,6-4 0 0,2-2 0 0,7-4 0 16,3-6 0-16,4-4 0 0,-8-19 0 0,27 24 0 16,-8-17 0-16,7-5 0 0,4-5 0 0,3-8 0 15,4-3 0-15,3-8 0 0,0-5 0 0,0-4 0 16,0-4 0-16,-4-3 0 0,-4 1 0 16,-2-2 0-16,-7 2 0 0,-4-1 0 0,-5 3 0 15,-6 2 0-15,-3 3 0 0,-4 2 0 0,-1 1 0 16,-2 0 0-16,-3 2 0 0,0 2 0 0,0 2 0 15,0 4 0-15,5 17 0 0,-5-23 0 0,5 23 0 16,0 0 0-16,5-17 0 0,-5 17 0 16,17-12-34-16,3 11-48 0,-3-15-69 0,24 25-180 15,-11-20-267-15,8 2 13 0,4 4 320 16</inkml:trace>
  <inkml:trace contextRef="#ctx0" brushRef="#br2" timeOffset="34515.3018">15874 4742 1797 0,'-40'2'85'16,"40"-2"-85"-16,0 0-9 0,0 0-1 0,0 0 4 16,0 0 6-16,15-18 8 0,3 12 6 0,2-2 5 15,8-1 2-15,3 0-1 0,5-1-4 0,2 1-1 16,1 5-5-16,-3 0-2 15,-2 5-1-15,-5 3 2 0,-2 1 4 0,-6 2-1 16,-4 0 3-16,-17-7-12 0,17 19-3 0,-17-19 0 16,1 27 0-16,-6-10 0 0,-5 5 0 0,-5 2 0 15,-6 1 0-15,-5 2 0 0,-3 0 0 0,-1-2 0 16,1-1 0-16,2-1 0 0,4-1 0 0,5-3 0 16,4-2 0-16,14-17 0 0,-10 29 0 15,10-29 0-15,11 26 0 0,-11-26 0 0,30 24 0 16,-6-12 0-16,5-4 0 0,8 1 0 0,2-4-2 15,7 0-49-15,-1-8-36 0,13 14-64 0,-18-26-175 16,20 20-255-16,-7-2 0 0,0-7 314 0</inkml:trace>
  <inkml:trace contextRef="#ctx0" brushRef="#br2" timeOffset="34687.1841">16638 5653 2047 0,'-44'13'0'0,"17"-6"0"0,9-4 0 0,18-3 0 16,0 0 0-16,0 0 0 0,0 0 0 0,0 0 0 15,2-26 0-15,4 9-1 0,11 6-118 16,-11-18-103-16,25 17-409 0,-18-6 5 16,4 0 179-16</inkml:trace>
  <inkml:trace contextRef="#ctx0" brushRef="#br2" timeOffset="147325.9063">6303 5943 551 0,'0'0'114'0,"0"0"-23"0,0 0-6 16,0 0-5-16,-10-20 5 0,10 20-4 15,0 0-1-15,0 0-9 0,0 0-8 0,0 0-10 16,0 0-16-16,0 0-8 0,0 0-9 0,0 0-8 16,0 0-3-16,0 0-5 0,0 0-4 0,0 0 0 15,0 0 1-15,0 0 1 0,0 0 1 0,0 0 3 16,0 0 1-16,0 0 2 0,0 0 0 16,0 0 1-16,7 19 1 0,-7-19-1 0,0 0 0 15,0 0 2-15,0 0 0 0,0 0 3 0,0 0 0 16,13 17-2-16,-13-17-2 0,0 0 1 0,2 25-2 15,-2-25 4-15,-5 33-6 0,0-10 1 0,-3 3-8 16,-3 4 8-16,-4 3-6 0,1 0 10 0,-5-3-6 16,4 0 6-16,-2-2-7 0,1-3 3 0,4-3-7 15,2-2 3-15,10-20-6 0,-13 30 4 0,13-30-4 16,-7 23 3-16,7-23-1 0,0 0 4 0,0 19-2 16,0-19 1-16,0 0-2 0,0 0 0 0,0 0 1 15,15 17 1-15,-15-17 2 0,0 0 0 0,22 7 1 16,-22-7-14-16,23 3 14 0,-23-3-15 15,26-1 12-15,-26 1 15 0,26-3-14 0,-26 3 13 16,33-7-14-16,-15 2-2 0,3-1 0 0,2 0-2 16,0-3 2-16,0 2-3 0,1 0 2 0,-5-2-3 15,-1 3 2-15,-18 6-1 0,29-8-5 0,-29 8-10 16,19 0-17-16,-19 0-26 0,0 0-36 0,0 0-47 16,20 17-83-16,-20-17-137 0,0 0-128 0,0 0 86 15,0 0 404-15</inkml:trace>
  <inkml:trace contextRef="#ctx0" brushRef="#br3" timeOffset="161916.8376">5016 7450 1265 0,'0'0'95'15,"0"0"-46"-15,0 0-11 0,0 0-9 0,0 0 4 16,0 0 6-16,0 0-5 0,0 0-6 0,0 0-8 16,0 0-7-16,0 0-6 0,0 0-4 0,0 0-2 15,0 0-1-15,0 0 1 0,0 0-1 16,-12 18 4-16,11 0-3 0,1 5 4 0,1 4-3 16,0 6 10-16,2 5-7 0,0 5-5 0,0 3 24 0,-1 6-27 15,-2 3 20 1,-1 2-8-16,-1 4-15 0,-3 0 11 15,-3 1-13-15,0-3 13 0,-3 0-15 0,0-6 15 16,-1 2 1-16,1-7-31 0,4-6 14 0,-2-8-47 16,12-5-12-16,-3-29-21 0,8 29-50 0,-8-29-67 15,20-11-237-15,1 8-21 0,-8-23 254 0</inkml:trace>
  <inkml:trace contextRef="#ctx0" brushRef="#br3" timeOffset="162151.282">5041 7452 1706 0,'0'0'14'0,"0"0"-14"0,28-6-1 0,-9-1 11 15,10-2 5-15,0-3 6 0,4 0-2 0,0-2-6 16,0 0-10-16,1 2 0 0,0-1-4 15,1 1 1-15,1 0-2 0,-1 0-5 0,-4 0-16 16,2 7-22-16,-7-6-27 0,5 13-36 0,-31-2-47 16,44 0-83-16,-44 0-158 0,0 0-91 0,29 17 219 15</inkml:trace>
  <inkml:trace contextRef="#ctx0" brushRef="#br3" timeOffset="162387.2659">5013 7884 1524 0,'0'0'74'16,"-25"18"-37"-16,25-18-18 0,0 0-12 0,0 0 2 15,0 0 11-15,20 4 7 0,-3-9 6 0,7 0-3 16,6-5-9-16,8 1-7 0,2-5-6 0,5 1-6 16,-1-1 0-16,1-1-4 0,-1 3-1 0,-3 2-10 15,-2 4-4-15,-5 0-19 0,-1 9-14 16,-10-6-19-16,4 15-29 0,-27-12-42 0,30 27-133 15,-22-5-241-15,-14-4 16 0,3 18 385 16</inkml:trace>
  <inkml:trace contextRef="#ctx0" brushRef="#br3" timeOffset="162563.1463">4992 8395 1564 0,'0'0'190'0,"0"0"-156"0,0 0-26 0,0 0-4 15,0 0 8-15,23-3 6 0,-23 3-1 0,38-3-3 16,-16 0-8-16,3-1-5 0,6-1-3 16,-1-3-11-16,5 1-16 0,-2-7-37 0,11 8-41 15,-13-17-45-15,24 22-92 0,-21-26-59 0,16 6-187 16,4 12 38-16,-17-20 443 0</inkml:trace>
  <inkml:trace contextRef="#ctx0" brushRef="#br3" timeOffset="162813.1538">5880 8074 1165 0,'-20'-23'361'0,"20"23"-307"0,0 0-12 0,-17-9-2 15,17 9-2-15,0 0-10 0,0 0-12 0,0 0-11 16,0 0-5-16,0 0-1 0,0 0-1 0,-1 27 2 15,3-10-2-15,1 2 4 0,1 4-6 0,-2 4 8 16,3 2-8-16,-2 2 8 0,0 1-8 0,-1 0-21 16,1 3 11-16,-4-6-51 0,7 7-5 15,-10-20-52-15,17 16-86 0,-13-32-125 0,-2 23-174 16,13-3 110-16,-11-20 397 0</inkml:trace>
  <inkml:trace contextRef="#ctx0" brushRef="#br3" timeOffset="163110.0845">6097 8073 1207 0,'-29'8'99'16,"29"-8"-37"-16,-39 28-5 0,25-9 6 0,-6-7-11 15,6 6-7-15,-5-5-11 0,19-13-2 0,-28 25-4 16,28-25 3-16,-19 18-1 0,19-18 1 15,0 0-3-15,0 0-6 0,0 0-8 0,0 0-6 16,0 0 0-16,0 0 2 0,0 0 8 16,0 0 3-16,0 0 0 0,19 17-5 0,-19-17-6 15,21 2-4-15,-21-2-5 0,23 6-2 0,-23-6-1 16,25 8 2-16,-25-8-1 0,24 9 1 0,-24-9-4 16,27 9-6-16,-27-9-12 0,29 7-8 0,-29-7-21 15,28 6-21-15,-8 5-16 0,-20-11-64 16,34 7-65-16,-34-7-124 0,21-17-162 0,5 22 44 15,-15-22 459-15</inkml:trace>
  <inkml:trace contextRef="#ctx0" brushRef="#br3" timeOffset="163688.2042">6476 8093 1387 0,'0'0'109'0,"0"0"-39"0,-19 6-10 15,19-6-15-15,0 0-16 0,-19 3-16 0,19-3-9 16,0 0-3-16,-11 19-2 0,11-19 0 0,-2 28 3 16,0-9-5-16,2 3 5 0,2 3-7 0,-2 3 9 15,1 4 11-15,-1-2-28 0,0 1 30 16,-1-1-29-16,1-4 11 0,0-1 7 0,0-4-6 16,1-3 4-16,-1-18-3 0,1 25 2 0,-1-25-1 15,0 0 1-15,0 0 1 0,0 0 1 0,0 0 4 16,0 0 3-16,0 0 4 0,0 0-5 15,13-19-1-15,-8-3-10 0,1-3 3 0,2-4-7 16,-1 0 8-16,0-4 8 0,0 2-26 0,0 0 29 16,-1 1-30-16,-2 4 14 0,1-1 5 15,0-1-6-15,0-1 6 0,1 1-6 0,1 3 5 16,2 2-5-16,2 6 4 0,-11 17-3 0,18-21 1 16,-18 21-1-16,0 0 0 0,21-6 1 0,-21 6 0 15,17 8 0-15,-17-8 0 0,21 12 2 0,-21-12-2 16,23 17 0-16,-23-17-1 0,20 19 0 0,-20-19-1 15,19 18 3-15,-19-18-5 0,17 17 5 0,-17-17-4 16,0 0 2-16,21 22-5 0,-21-22-1 16,0 0-2-16,8 18 1 0,-8-18 3 15,0 0 3-15,-12 18-2 0,12-18 2 0,-21 13 0 16,21-13 1-16,-26 17 3 0,26-17 5 0,-30 20 2 16,13-8 5-16,0-1 2 0,17-11 3 0,-32 23-1 15,32-23 4-15,-23 21-4 0,23-21-3 0,-16 19-4 16,16-19-19-16,-4 19 11 0,4-19-13 15,4 18 29-15,-4-18-15 0,14 18 13 0,-14-18-15 16,23 17-2-16,-23-17 0 0,32 13-2 0,-14-8 2 16,1 0-3-16,1 0 2 0,0 0-6 0,1-3-6 15,5 3-13-15,-1-5-17 0,8 7-38 16,-10-16-73-16,23 21-176 0,-9-16-241 0,-2-2 16 16,6 8 406-16</inkml:trace>
  <inkml:trace contextRef="#ctx0" brushRef="#br3" timeOffset="164094.4826">7749 7774 1797 0,'0'0'49'0,"0"0"-36"15,0 0-7-15,1-20 2 0,-1 20 10 0,32-16 7 16,-8 7 0-16,3-2-3 0,3 3-9 16,4-1-21-16,2 1 11 0,1 1-18 15,2-1 28-15,-1 2-11 0,1 1 9 0,-3 2-12 16,2 0 1-16,0 2-2 0,-1-1-3 0,1 2-7 16,-4-1-10-16,0 2-9 0,-7-1-9 0,1 7-29 15,-28-7-38-15,44 18-76 0,-44-18-227 0,0 0-145 16,7 30 43-16,-7-30 480 0</inkml:trace>
  <inkml:trace contextRef="#ctx0" brushRef="#br3" timeOffset="164297.616">7722 8186 1906 0,'0'0'43'15,"0"0"-24"-15,20-5 3 0,0-3 9 0,8-5-5 16,6-1-26-16,5-4 0 0,4 1 0 15,2-1 0-15,2 0 0 0,-2 2 0 0,0 3 0 16,-2 1 0-16,-3 1 0 0,0 0 0 0,-2 1 0 16,-1 1 0-16,-4-2-6 0,3 5-61 0,-11-8-38 15,13 22-94-15,-38-8-286 0,39-12-122 0,-19 12 41 16,-20 0 555-16</inkml:trace>
  <inkml:trace contextRef="#ctx0" brushRef="#br3" timeOffset="172854.5227">10232 7225 1151 0,'-11'-22'158'0,"11"22"-105"0,9-31-18 0,-9 31-10 15,13-36 3-15,-3 20-1 0,-5-4 0 0,-5 20-8 16,11-26 0-16,-11 26 2 0,0 0 4 0,0 0 0 16,0 0-4-16,0 0-8 0,0 0-7 15,0 0 0-15,-6 25 1 0,1 8 11 0,-3 8-4 16,0 11 12-16,-4 5-15 0,-2 4 9 0,-4 1-21 16,0-2 11-16,0-2-18 0,-1-4 14 0,5-5-2 15,0-8-46-15,11-1-7 0,-7-17-77 0,23 12-77 16,-13-35-100-16,14 21-224 0,14-7 66 0,-10-23 407 15</inkml:trace>
  <inkml:trace contextRef="#ctx0" brushRef="#br3" timeOffset="173073.2625">10905 7352 1275 0,'0'0'189'16,"-27"19"-190"-16,10-9-2 0,-1 4 10 0,-2 8 18 15,-7 1 1-15,3 7 9 0,-7 3-19 0,-2 6-2 16,-4 7-18-16,-2 6-7 0,-4 6 24 0,-6 6-24 16,-3 7 14-16,-7 3-16 0,-3 11-33 0,-7-6 10 15,2 13-1-15,-8-6-8 0,5-2 33 0,3-7-8 16,11-12-8-16,8-14-21 0,17 1-78 0,2-23-110 16,12-6-226-16,23 6 29 0,-6-29 409 0</inkml:trace>
  <inkml:trace contextRef="#ctx0" brushRef="#br3" timeOffset="173401.3953">10462 8190 1524 0,'0'0'70'0,"0"0"-63"15,0 0-10-15,0 0 8 0,24-4 15 0,-2-7 10 16,9-1 1-16,0-6 2 0,9-1-12 0,2-3-3 15,4 1-10-15,3 3-2 0,-3 1-8 0,-1 4 4 16,-9 3-2-16,-5 6 1 0,-8 2-1 0,-23 2-1 16,24 11 2-16,-24-11-1 0,-1 33 5 15,-10-7-6-15,-7 8 5 0,-9 6-8 0,-6 5 14 16,-9 3 16-16,-5 3-13 0,-4-4 29 0,4 3-22 16,1-9 4-16,6-1 5 0,4-9-7 0,10-4 1 15,7-10-11-15,19-17-1 0,0 0-10 0,-6 17-1 16,6-17 0-16,40-9 0 0,-6-3 2 0,8-5-3 15,5-4 3-15,9-5-7 0,6 2-9 0,3-4-26 16,5 8-29-16,-9-12-70 0,20 24-143 0,-20-16-305 16,11 1 0-16,0 7 300 0</inkml:trace>
  <inkml:trace contextRef="#ctx0" brushRef="#br3" timeOffset="173792.0285">12478 7261 1453 0,'0'0'50'0,"0"0"-39"15,0 0-4-15,17 7 12 0,-17-7 12 0,9 17 3 16,-9-17 2-16,10 37-17 0,-7-8-1 0,-1 6-4 16,0 5 9-16,-2 2-5 0,1 6 13 15,-3 1-17-15,1 4-5 0,-2 2 19 0,2 6-22 16,-2 1 14-16,0 2-7 0,-2 2-19 0,0-3 13 15,-1 1-13-15,-1-5 12 0,1-4-13 0,1-6 10 16,0-1-1-16,4-8-33 0,4-4 4 0,0-11-57 16,11 2-25-16,-14-27-64 0,27 24-124 0,-10-20-216 15,-17-4 17-15,40-11 374 0</inkml:trace>
  <inkml:trace contextRef="#ctx0" brushRef="#br3" timeOffset="174057.6639">12055 7203 1849 0,'0'0'34'0,"-18"-5"-12"16,18 5-15-16,0 0-3 0,0 0 0 15,25-5 13-15,-4 4 3 0,5-1 1 0,5-1-2 16,5 2-6-16,5-1-5 0,6-1-2 0,6 0-2 15,4-1-3-15,5-1 1 0,2-1-2 0,6-1 1 16,1 2-2-16,2 0-2 0,0 0-2 16,-2 2-4-16,-1 0-3 0,-2 2-5 0,-1 3-8 15,-1 1-12-15,0 4-19 0,-8-6-31 0,5 18-51 16,-23-22-114-16,1 19-322 0,-6 2 46 0,-14-5 241 16</inkml:trace>
  <inkml:trace contextRef="#ctx0" brushRef="#br3" timeOffset="174323.3056">12172 8416 1628 0,'-35'15'73'15,"35"-15"-52"-15,0 0-6 0,0 0 9 16,0 0 7-16,41 8 6 0,-11-19-4 0,8-3-5 15,5-5-1-15,4-1-7 0,4-6-1 0,6 1-11 16,-1 0-13-16,1 1 21 0,-2 2-27 0,-3 1 24 16,1 3-16-16,-6 1-11 0,4 3-1 0,-2 0-2 15,3 3-11-15,0-3-17 0,8 8-42 16,-10-12-55-16,20 20-77 0,-20-21-112 0,15 10-181 16,5 8 37-16,-13-15 387 0</inkml:trace>
  <inkml:trace contextRef="#ctx0" brushRef="#br3" timeOffset="175183.2278">14492 7516 1107 0,'0'0'195'0,"-3"-17"-166"16,3 17-10-16,0 0 17 0,0 0 10 0,-25-19 10 15,25 19-7-15,-18-5-10 0,18 5-5 16,-28 1 0-16,28-1 2 0,-33 10 2 0,33-10 1 16,-37 23-2-16,17-7-1 0,-1 2-9 0,2 4 0 15,-2 2-8-15,2 4 2 0,-1 1 11 16,3 3-28-16,3 3 20 0,2 3-24 0,-1 1 3 16,4-2 6-16,0 1-5 0,3-1 1 0,5 1-8 15,1-3 6-15,4-4-9 0,3-3 9 16,3-4-4-16,2-5 1 0,6 0 1 0,3-6 1 15,3-3-3-15,3-4 1 0,3-5-3 0,2-1 1 16,3-6 1-16,4-6 1 0,1-4 4 0,1-5-4 16,2-5 3-16,2-3-4 0,1-5 4 0,-3-2-5 15,-2-1 5-15,-2 1-7 0,-4 2 5 0,-2 3-6 16,-5 3 9-16,-2 4-6 0,-6 6 7 0,-20 18-4 16,26-26 0-16,-26 26-1 15,0 0-3-15,0 0 2 0,0 0-1 0,0 0-1 16,0 0 2-16,-1 23-1 0,-7-1 1 0,0 5 3 15,-2 4-4-15,-2 3 7 0,2 2-7 0,2 2 7 16,2 0-3-16,4 1 6 0,4-4-5 0,2-3 5 16,4-5-8-16,4-4 4 0,5-1-5 0,4-5 4 15,4-4-5-15,4-3 6 0,4-5-1 0,5-3 1 16,2-4 2-16,1-4-4 0,4-6-2 16,0-3 0-16,-1-3 0 0,-4-5 0 0,-3-1 0 15,-7-3 0-15,-4-4 0 0,-4-1 0 0,-7 1 0 16,-5-1 0-16,-3 2 0 0,-3 1 0 15,-5-1 0-15,-2 1 0 0,-3 0 0 0,-2 0-14 0,-1 4-7 16,1-1-5-16,-2 7-14 0,0-1 23 16,10 20-36-16,-13-31 8 0,13 31-38 15,-2-31-42-15,19 29-108 0,-16-15-332 0,16-1 52 16,11 4 202-16</inkml:trace>
  <inkml:trace contextRef="#ctx0" brushRef="#br3" timeOffset="175661.1313">15724 6852 1766 0,'0'0'26'0,"0"0"-22"0,-8-17-7 16,8 17 7-16,24-15 7 0,-7 4 9 0,6 0 5 15,2-2 5-15,5 2-6 0,3-3 1 16,2 1-9-16,1 0-3 0,3 2-5 0,-2 1-2 15,-5 4-2-15,-5 3 0 0,-6 0-2 0,-21 3 0 16,27 4 0-16,-27-4-1 0,0 0 1 16,0 0 0-16,6 24 0 0,-6-24-2 0,-18 35 2 15,0-10-4-15,-6 1 4 0,-6 3-5 0,-4 1 6 16,-1 0-5-16,-2 1 4 0,3-4-5 16,5 0 7-16,5-5-6 0,4-2-9 0,7-3 26 15,13-17-30-15,-6 29 28 0,6-29-10 0,12 24-6 16,-12-24 6-16,27 22-2 0,-5-13-1 0,5-3 1 15,8-1-1-15,3-4-7 0,5-4-14 0,3 3-20 16,-3-7-47-16,14 18-114 0,-27-23-189 0,18 18-204 16,-9 0 61-16,-10-8 410 0</inkml:trace>
  <inkml:trace contextRef="#ctx0" brushRef="#br3" timeOffset="179142.9351">1516 9648 718 0,'0'0'94'0,"-1"-38"-12"16,1 38-6-16,5-34-20 0,-5 34 7 0,7-27-15 15,-7 27-9-15,0 0-6 0,0 0-5 0,0 0-8 16,0 0-5-16,0 0 13 0,0 0 11 16,0 0 8-16,0 0-9 0,21 29 4 0,-13-7-22 15,-2 1 2-15,5 7-1 0,-3 3-12 0,0 4 7 16,-2 4-8-16,-2 2 10 0,-4 3-15 0,-2 2 7 16,-6 3-15-16,-2 0 11 0,-2 1-11 15,-1-2 11-15,-2-2 11 0,1-2-25 0,0-5 21 16,2-6-37-16,5-4-9 0,-3-11-16 0,13 1-37 15,-3-21-35-15,0 0-83 0,0 0-112 16,0 0-168-16,25-20 185 0,-24-19 299 0</inkml:trace>
  <inkml:trace contextRef="#ctx0" brushRef="#br3" timeOffset="179674.2051">1093 9729 1412 0,'0'0'279'0,"-24"15"-239"0,24-15-15 16,0 0-21-16,0 0 1 0,28-5 10 0,-3-2 2 16,7-6 7-16,6-4-4 0,4-4-3 0,6-1-7 15,1-2-2-15,2-1-7 0,2 0-14 0,-3 1 24 16,-2 0-25-16,2 4 27 0,-2-2-13 0,-2 4-7 16,0 3 1-16,-3 3-3 0,-3 4 4 15,-5 2 1-15,-5 3 0 0,-3 3-7 0,-4 4-1 16,-2-1 5-16,-4 5 0 0,-17-8 7 0,25 14 0 15,-25-14 0-15,16 22-1 0,-16-22 3 0,12 25-3 16,-12-25 3-16,9 29-1 0,-9-29-14 0,4 32 28 16,-2-10-27-16,-1 2 28 0,0 6-9 15,-2 1-6-15,-2 3 7 0,-2 4-9 0,-3 0 7 16,0 0-5-16,-1 3 9 0,-2-1-5 16,1 0 7-16,-4 0-7 0,2-3 7 0,0-3-7 15,3-4 5-15,2-5-5 0,3-5 1 0,4-20-4 16,0 22 0-16,0-22-3 0,0 0 0 0,0 0 1 15,27 8 2-15,-27-8 1 0,27-13 2 0,-10-3 5 16,4-4-4-16,2-9 7 0,2-4-9 0,2-3 3 16,0-2-7-16,-1 1 5 0,0 1-7 15,-3 4 5-15,-2 3-4 0,-2 6 3 0,-4 5-4 16,-15 18 3-16,22-21-2 0,-22 21 0 16,0 0-1-16,0 0 0 0,0 0 2 0,7 19 0 15,-6-3 3-15,0 6-4 0,-1 5 2 0,-1 4-3 16,-2 1 4-16,-1 2-5 0,-1-1 6 0,0-1-7 15,2-3 3-15,1-2-11 0,2-7-2 0,5-2-15 16,-5-18-3-16,17 23-12 0,-17-23-6 16,31 11-29-16,-31-11-26 0,42-5-82 0,-30-18-99 15,25 18 2-15,-16-16-85 0,-2-10-29 0,21 21 335 16</inkml:trace>
  <inkml:trace contextRef="#ctx0" brushRef="#br3" timeOffset="179861.7026">2648 9814 821 0,'19'-10'212'0,"-19"10"-32"0,0 0-33 0,-15-18-31 15,15 18-31-15,0 0-28 0,0 0-18 16,-24 23-16-16,24-23-2 0,-20 29-2 0,11-8 5 16,-4-1-3-16,4 6 5 0,-5 0-8 0,3 5 0 15,0-1-13-15,0 0 3 0,4-1-8 0,1-4 2 16,0-3-4-16,5-5 2 0,1-17-7 0,2 23-2 16,-2-23-15-16,16 17 1 0,-16-17-12 0,23 6-10 15,-5-2-28-15,-18-4-44 0,34-11-76 16,-29-15-151-16,12 6-169 0,8 5 57 0,-17-17 456 15</inkml:trace>
  <inkml:trace contextRef="#ctx0" brushRef="#br3" timeOffset="180002.3449">2653 9471 807 0,'0'0'1'0,"-8"21"-31"16,8-21-23-16,0 0-27 0,23 22-39 0,-23-22-26 15,33 19-62-15,-33-19 34 0,48 19 173 0</inkml:trace>
  <inkml:trace contextRef="#ctx0" brushRef="#br3" timeOffset="180314.8371">3266 9571 943 0,'-22'8'210'15,"22"-8"-90"-15,-30 17-16 0,13 0-20 0,-12-7-21 16,4 9 14-16,-10-4-23 0,5 4-6 0,-4-3-11 15,3 4-4-15,2-3-14 0,4 2 6 0,1-4-5 16,7 0 2-16,17-15-4 0,-21 20-8 0,21-20-7 16,0 0-2-16,0 0-2 0,10 21 1 15,-10-21 2-15,32 12-2 0,-10-10 2 0,4 1-1 16,-1-1 0-16,2-1-1 0,0 2-1 0,-2-1 1 16,-3 3 0-16,-3-1 0 0,-19-4 0 0,27 13 0 15,-27-13-1-15,12 24 4 0,-12-24-2 0,0 34 1 16,-2-16-2-16,-7 3 3 0,-2 1-5 0,-2-1 6 15,-1 2-6-15,-3-1 4 0,1 1-5 16,-3-1-1-16,2-2-7 0,0 0-1 16,5-3-11-16,12-17-2 0,-12 20-17 0,12-20-31 15,0 0-21-15,0 0-77 0,17 16-77 0,-17-16-118 16,11-18-139-16,18 19 178 0,-14-23 327 0</inkml:trace>
  <inkml:trace contextRef="#ctx0" brushRef="#br3" timeOffset="180637.0689">4175 9748 1272 0,'0'0'157'0,"5"-29"-76"16,-5 29-16-16,12-21-10 0,-12 21-15 0,0 0-15 16,22-21-13-16,-22 21-8 0,0 0-1 0,0 0 2 15,0 0 6-15,6 17 4 0,-6-17 5 16,2 33-5-16,-1-10-2 0,-1 4-10 16,0 2 3-16,-1 2-8 0,0 2 6 0,0-2-6 15,-2 1 5-15,2-6-7 0,0 1 3 0,2-3-14 16,-1-3-5-16,5 1-27 0,-5-22-21 0,11 32-42 15,-11-32-94-15,17 16-134 0,-17-16-209 0,21 1 97 16,2 5 450 0</inkml:trace>
  <inkml:trace contextRef="#ctx0" brushRef="#br3" timeOffset="180842.4974">4239 9358 1350 0,'0'0'14'0,"-14"17"-9"16,14-17-8-16,0 0 3 0,19 22-2 15,-2-17 0-15,4-1-13 0,-1-5-25 0,12 5-46 16,-9-11-47-16,16 10-33 0,-12-9-19 0,12 9 22 16,-4-3-5-16,-2-3-4 0,11 15-42 0,-18-19 195 15</inkml:trace>
  <inkml:trace contextRef="#ctx0" brushRef="#br3" timeOffset="181108.1399">4896 9535 660 0,'-29'21'172'0,"17"-2"-30"16,-15-12 5-16,11 13-25 0,-18-12-8 0,14 11-16 15,-12-11-20-15,8 9-3 0,-5-9-14 0,9 5-4 16,-2-7-21-16,22-6-8 0,-29 15-11 16,29-15-5-16,0 0-6 0,0 0-5 0,0 0-2 15,0 0 1-15,0 0 0 0,9 21 1 0,-9-21-1 16,33 9 1-16,-12-4-1 0,1-2 2 0,2 3-2 15,-1 0 1-15,-2 2-2 0,-3 0 3 16,-18-8-2-16,29 22 4 0,-29-22-3 0,17 26 3 16,-17-26-2-16,3 27 1 0,-3-27-3 0,-4 30 2 15,4-30-5-15,-16 29 4 0,16-29-4 0,-23 31 3 16,23-31-1-16,-24 27 2 0,24-27-2 0,-28 25 1 16,28-25-5-16,-21 18-2 0,21-18-13 0,0 0-15 15,0 0-32-15,0 0-32 16,1 17-58-16,-1-17-87 0,13-19-203 0,-13 19-73 15,24-20 281-15</inkml:trace>
  <inkml:trace contextRef="#ctx0" brushRef="#br3" timeOffset="181623.7678">5927 9224 692 0,'0'0'11'16,"0"0"1"-16,11-17 25 0,-11 17 14 0,0 0 26 15,0 0 27-15,0 0 7 0,9 19 8 0,-9-19-10 16,-2 31-21-16,0-12-39 0,7 12-3 16,-5 0-8-16,5 7 6 0,-5 0-4 0,3 5-2 15,-4 0-5-15,2 1-32 0,-2 1 22 0,0 1-29 16,0-1 6-16,-2-3 7 0,2-2-11 0,-1-2 7 16,0-2-15-16,-1-5-3 0,4 2-24 15,-6-10-12-15,9 5-24 0,-4-28-15 0,2 41-43 16,-2-41-51-16,1 22-111 0,-1-22-181 0,0 0 124 15,14 21 352-15</inkml:trace>
  <inkml:trace contextRef="#ctx0" brushRef="#br3" timeOffset="181811.2542">5787 9731 1487 0,'0'0'102'0,"-17"-8"-21"15,17 8-30-15,0 0-20 0,0 0-17 16,0 0-10-16,0 0-5 0,0 0 0 0,0 0 0 15,0 0 1-15,23 10-1 0,-23-10 1 0,32 2-5 16,-14-4-9-16,5 1-14 0,-1-9-18 16,9 7-15-16,-7-13-17 0,12 9-17 0,-9-16-24 15,18 13-16-15,-14-17-10 0,16 13-21 0,-11-12-2 16,7 1-40-16,1 6-55 0,-16-19 29 0,22 21 234 16</inkml:trace>
  <inkml:trace contextRef="#ctx0" brushRef="#br3" timeOffset="182170.6562">6409 9160 1070 0,'-16'32'191'0,"-8"-23"-81"16,11 15-15-16,-7-8-23 0,10 12-4 0,-7-5-19 15,10 6-4-15,-4 1-19 0,3 5-1 16,2 1-6-16,3 4 2 0,-2-1-4 16,4 0-4-16,-3-2 19 0,2 3-23 0,-1-4 22 15,1 3-12-15,-1-4-12 0,1-2 3 0,-1-4-8 16,2-5 3-16,1-1-7 0,1-5 4 0,-1-18-4 15,6 27 3-15,-6-27-2 0,0 0 1 0,15 18 0 16,-15-18 0-16,17 0 0 0,-17 0 0 0,22-10 2 16,-22 10-1-16,27-22 1 0,-27 22-1 15,31-32 1-15,-16 15-3 0,1-3 3 0,-4 2-3 16,-12 18 2-16,22-31-2 0,-22 31 3 0,18-27-3 16,-18 27 3-16,17-17-2 0,-17 17 0 0,0 0-1 15,0 0 0-15,18-1 0 0,-18 1-1 16,0 0 2-16,9 23 0 0,-9-23 0 0,6 31-3 15,-4-12 2-15,1 1-11 0,-2 1-1 0,3 0-13 16,-2-1-2-16,4 0-13 0,-6-20-13 16,16 38-26-16,-16-38-20 0,23 30-44 0,-23-30-42 15,28 19-79-15,-28-19-203 0,24 5 30 0,4 4 358 16</inkml:trace>
  <inkml:trace contextRef="#ctx0" brushRef="#br3" timeOffset="182545.671">6750 9675 1551 0,'0'0'58'0,"-15"21"-20"0,15-21-5 0,0 0 2 16,7 23-9-16,-7-23 1 0,18 13-7 0,-18-13 0 16,28 7-3-16,-8-6 0 0,0-3-2 0,5 1 2 15,-1-5 0-15,4 0-3 0,0-3-3 16,1 1-4-16,0-2-3 0,-2-1-4 0,-3 1 2 15,-2-2-3-15,-5 3 3 0,-17 9-1 0,25-21 1 16,-25 21-1-16,13-22 3 0,-13 22-2 0,2-23 4 16,-2 23-2-16,-8-20-15 0,8 20 27 0,-18-17-29 15,18 17 27-15,-28-13-12 0,8 10-2 16,2 1 1-16,-2 2-1 0,0 3 2 0,-1 5-8 16,0 1 29-16,0 7-21 0,-1 3 26 15,0 7-11-15,1 0-6 0,4 3 0 0,0 2-11 16,5-5 0-16,5 0 0 0,3-6 0 0,4-2 0 15,0-18 0-15,12 31 0 0,-12-31 0 0,29 22 0 16,-8-14 0-16,5-1 0 0,3-2-16 0,7-4-17 16,3-3-12-16,10 2-21 0,-5-12-49 0,19 18-108 15,-23-23-217-15,23 5-150 0,3 2 72 16,-10-16 518-16</inkml:trace>
  <inkml:trace contextRef="#ctx0" brushRef="#br3" timeOffset="183014.4641">7926 9250 967 0,'0'0'153'0,"0"0"-53"0,-13-19-21 16,13 19-22-16,0 0-17 0,0 0-12 0,0 0-1 15,0 17 6-15,0-17 4 0,2 33 1 0,2-7-18 16,5 11 7-16,-2 4-13 0,3 6 13 16,-4 1 10-16,1 5-29 0,-1-1 20 0,3 4-24 15,-4-4 1-15,2-1 9 0,-4-3-17 16,2-4 9-16,1-4-10 0,-1-6 6 0,4-4-11 15,-2-6-2-15,3 0-20 0,-10-24-14 0,24 35-30 16,-24-35-34-16,32 21-62 0,-32-21-69 0,30-12-178 16,-4 12-48-16,-14-24 298 0</inkml:trace>
  <inkml:trace contextRef="#ctx0" brushRef="#br3" timeOffset="183295.7203">8230 9506 1427 0,'-23'20'93'0,"-8"-9"-11"0,10 7-43 0,-4-7 28 16,6 5-40-16,1-4 2 0,18-12-3 0,-29 28-10 15,29-28 1-15,-20 25-4 0,20-25 4 16,-13 22-3-16,13-22 3 0,-4 19-5 0,4-19-1 16,3 21-5-16,-3-21 1 0,8 18-5 0,-8-18 2 15,0 0-2-15,25 22 1 0,-25-22-2 0,24 13 0 16,-24-13-1-16,28 11 0 0,-11-6-2 0,0 0 2 15,2-2-2-15,1 1-6 0,1-1-8 16,0-1-6-16,5-1-11 0,-3-5-8 0,9 4-23 16,-8-13-34-16,15 13-49 0,-17-23-67 15,22 19-99-15,-1-8-188 0,-11-13 43 0,13 18 445 16</inkml:trace>
  <inkml:trace contextRef="#ctx0" brushRef="#br3" timeOffset="183483.2881">8707 9530 1305 0,'0'0'153'0,"-22"11"-80"0,22-11-12 16,-19 13 23-16,19-13-51 0,-21 23 19 16,11-5-21-16,-4 3-11 0,3 3 4 0,0 0-10 15,2 4 3-15,1-1-11 0,-1 0 2 0,3 0-7 16,0 1 1-16,1-2-7 0,2-5-2 16,0 1-19-16,3-22-15 0,4 35-20 0,-4-35-30 15,15 26-70-15,-15-26-98 0,0 0-286 0,26-3 24 16,-26 3 355-16</inkml:trace>
  <inkml:trace contextRef="#ctx0" brushRef="#br3" timeOffset="183889.4726">8839 9363 1771 0,'0'0'85'15,"0"0"-64"-15,0 0-17 0,0 0 3 16,0 0 5-16,0 0 5 0,0 0 6 15,0 0-3-15,21 11-5 0,-21-11-5 0,0 0-2 16,20 23 1-16,-20-23 1 0,11 23 0 0,-8-6-5 16,0 1 0-16,-1 2-6 0,0 3 4 0,-2 4-4 15,0-4-9-15,-4 2 23 0,0 1-20 0,-2-1 23 16,-1 1-14-16,2-5-2 0,-1 1 0 0,1-4 0 16,5-18 0-16,-5 27 0 0,5-27 0 15,0 0 0-15,1 19 0 0,-1-19 0 0,0 0 0 16,0 0 0-16,0 0 0 0,20-8 0 0,-20 8 0 15,23-21 0-15,-8 4 0 0,4-2 0 0,-1-3 0 16,2 2 0-16,-3-2 0 0,1 1 0 16,-2 3 0-16,-16 18 0 0,29-29 0 0,-29 29 0 15,23-18 0-15,-23 18 0 0,0 0 0 16,21-9 0-16,-21 9 0 0,0 0 0 0,0 0-7 16,1 23 14-16,-1-23-12 0,0 28 10 0,-1-10-5 15,0 1 0-15,-2-1 0 0,3-1-4 0,1 0-10 16,3-1-12-16,-4-16-6 0,13 31-8 0,-13-31-5 15,21 26-19-15,-21-26-31 0,33 23-60 0,-33-23-113 16,34-2-302-16,-9 8 43 0,-5-15 321 0</inkml:trace>
  <inkml:trace contextRef="#ctx0" brushRef="#br3" timeOffset="184280.1208">9351 9554 1669 0,'0'0'33'0,"0"0"4"16,0 0-35-16,-10 19 15 0,10-19 1 0,11 17-10 15,-11-17 2-15,0 0-5 0,24 22 1 0,-24-22-3 16,26 9 0-16,-26-9 0 0,29 3 1 0,-29-3-1 16,31-5-1-16,-14-1 1 0,3 0-1 0,-1-3 0 15,1-1-2-15,-2-1 1 0,-1 0 12 0,0 0-30 16,-17 11 31-16,28-25-29 15,-28 25 14-15,17-27 3 0,-17 27-3 0,3-24 4 16,-3 24-4-16,-7-21-1 0,7 21-4 0,-17-16-3 16,17 16-3-16,-28-11 3 0,10 9 1 0,-4 5 4 15,0 3 6-15,-2 4 3 0,-1 4 7 0,0 3-2 16,1 5 5-16,0 2-4 0,2-1-8 0,0 1 31 16,2 3-28-16,3-2 26 0,4 1-17 0,4-2-11 15,6-5 2-15,3-1-7 0,0-18 3 16,13 28-4-16,-13-28 3 0,32 18-2 0,-10-12 0 15,3-3-2-15,4-3-4 0,5-3-5 0,4-2-11 16,4 2-15-16,-2-9-31 0,10 8-47 16,-15-19-73-16,26 17-197 0,-12-12-159 0,4-11 29 15,8 14 490-15</inkml:trace>
  <inkml:trace contextRef="#ctx0" brushRef="#br3" timeOffset="184483.2881">10079 9232 1519 0,'-21'31'85'16,"-8"-5"-40"-16,8 7 5 0,-2-1-10 0,5 7-5 15,-1 0-15-15,2 3 4 0,0 1 7 16,1 0-27-16,0-3 18 0,3 0-30 16,3-3 6-16,4-3 1 0,6-1-10 0,1-4 4 15,3-2-17-15,1-8-12 0,5 1-33 0,-10-20-33 16,24 27-62-16,-24-27-91 0,20-2-203 0,-20 2-43 15,21-12 265-15</inkml:trace>
  <inkml:trace contextRef="#ctx0" brushRef="#br3" timeOffset="184820.2288">9732 9443 1635 0,'0'0'50'0,"0"0"-30"16,0 19 1-16,0-19 1 0,20 10 8 0,-20-10 7 15,34 7 4-15,-13-6 1 0,5-1-7 16,2-2-7-16,4-2-8 0,0-1-3 16,2 1-8-16,-2-1-3 0,1 0-4 0,0-1-1 15,-1 1-1-15,-2 1 1 0,-1 1-1 0,-1 0 1 16,-3 2-1-16,-5 1 0 0,-20 0 0 0,29 4 0 16,-29-4 1-16,0 0 0 0,17 12 0 0,-17-12-1 15,0 0 2-15,5 24-2 0,-5-24 1 0,-2 29-2 16,-2-12-10-16,-2 2 22 0,-1 2-21 15,-3 1 22-15,-1 2-11 0,0 0-3 0,-1 1 3 16,1-2-3-16,1 0 1 0,1-1-8 0,-1-4-1 16,4 0-12-16,6-18-16 0,-9 27-12 0,9-27-17 15,4 19-47-15,-4-19-46 0,0 0-96 16,0 0-125-16,11-19-141 0,10 13 130 0,-15-23 392 16</inkml:trace>
  <inkml:trace contextRef="#ctx0" brushRef="#br3" timeOffset="184979.6358">10371 9163 1765 0,'-37'-2'70'0,"37"2"-38"0,-26-2-9 16,26 2-8-16,0 0-9 0,0 0-5 0,0 0-16 16,0 0-15-16,0 0-20 15,0 0-28-15,0 0-15 0,-11 19-4 0,23-1-27 16,-12-18-37-16,18 25-66 0,-18-25-140 0,16 20-81 15,7 4 227-15</inkml:trace>
  <inkml:trace contextRef="#ctx0" brushRef="#br3" timeOffset="185251.4831">10728 9462 1075 0,'0'0'153'0,"0"0"-16"15,0 0-33-15,0 0-30 0,0 0-11 0,-19 3-5 16,19-3-8-16,0 0-8 0,-22 1-9 0,22-1-5 15,-19 0 0-15,19 0 1 0,-27 2 1 0,27-2 0 16,-31 10-3-16,14-3-3 0,0 4-4 0,0 3-3 16,-1 2-11-16,-1 5 13 0,0 2-19 15,1 0 0-15,1 7 0 0,1-1 0 0,3 2 0 16,1 0 0-16,3-5 0 0,6-2 0 0,3-3 0 16,6-2 0-16,-6-19 0 0,30 29 0 15,-6-20 0-15,9-6 0 0,5-5-10 0,11-3-40 16,2-8-23-16,16 6-53 0,-11-22-90 0,30 21-202 15,-13-13-167-15,2-5 48 0,9 14 506 16</inkml:trace>
  <inkml:trace contextRef="#ctx0" brushRef="#br3" timeOffset="185923.6465">11553 9594 1226 0,'-21'10'174'0,"21"-10"-131"16,0 0-19-16,0 0-4 0,0 0-3 0,0 0 7 15,0 0 12-15,0 0 15 0,36-5 4 16,-18 0-6-16,9 4-3 0,0-5-9 0,5 0-9 16,3-4-22-16,6 0 27 0,-1-2-35 0,2-1 28 15,-2-3-15-15,-2 3-8 0,-8-2-1 16,-3 2-2-16,-5 1 5 0,-5 0 0 0,-17 12 6 15,21-19-2-15,-21 19 0 0,8-17-4 0,-8 17-1 16,-3-19-4-16,3 19 2 0,-17-18-4 0,17 18-1 16,-32-12-3-16,11 10 0 0,-2 2 1 15,-2 2 3-15,-2 4 0 0,-1 4 1 0,0 3 3 16,0 3-4-16,1 1 7 0,2 2-2 0,2 3 5 16,2 0 3-16,3 0-11 0,3-1 26 0,2 0-25 15,4-1 21-15,3 1-12 0,5-2-6 0,2 2 2 16,4-3-6-16,5-1 2 0,2 0-3 0,-12-17 1 15,36 27-1-15,-14-18-1 0,5-2-9 16,3-4-9-16,4 0-13 0,-1-5-13 16,6-2-14-16,-6-10-60 0,17 12-21 0,-14-21-17 15,22 18-65-15,-21-22-53 0,2 2-200 0,9 9 49 16,-20-17 393-16</inkml:trace>
  <inkml:trace contextRef="#ctx0" brushRef="#br3" timeOffset="186283.0342">12394 9381 741 0,'-20'-7'201'15,"20"7"-25"-15,-32 3-29 0,32-3-17 0,-31 17-27 16,18 2-14-16,-8-6-13 0,7 10-7 0,-5-3-16 16,3 8-8-16,-1-2-12 0,1 4-17 0,1-2 25 15,3 3-26-15,-1-2 22 0,2 1-14 0,1-3-13 16,3-2 3-16,2-5-9 0,5-20 3 16,-4 26-5-16,4-26-1 0,0 0-1 0,10 18 0 15,-10-18 1-15,0 0 2 0,24 3 0 16,-24-3 2-16,26-15-2 0,-26 15-3 0,35-35 0 15,-12 12 0-15,2-3 0 0,0-2 0 0,1 1 0 16,-2-1 0-16,-2 4 0 0,-1 2 0 0,-3 2 0 16,-2 3 0-16,-2-2 0 0,-14 19 0 0,27-29 0 15,-27 29 0-15,18-17 0 0,-18 17 0 0,0 0 0 16,0 0 0-16,0 0 0 0,0 0 0 16,17 12 0-16,-17-12 0 0,2 30 0 15,-4-12 0-15,0 4 0 0,-1 0 0 0,1-1 0 0,1 1 0 16,1 0-10-16,0-1-11 0,5-1-7 15,0-2-5-15,4 0-7 0,-9-18-10 0,25 29-24 16,-25-29-28-16,36 20-66 0,-36-20-91 0,38-10-287 16,-11 8 43-16,-7-15 291 0</inkml:trace>
  <inkml:trace contextRef="#ctx0" brushRef="#br3" timeOffset="187454.9244">12753 9370 1537 0,'-28'16'171'0,"28"-16"-117"0,-11 19-27 16,11-19 3-16,5 20-8 0,-5-20-4 15,20 18-1-15,-20-18 0 0,34 14 0 0,-12-9-2 16,2-1-3-16,0-2-1 0,1-1-1 0,-1-1-3 16,-1-1-3-16,-1 0-4 0,0-3 1 0,-2 1-2 15,-1-2 2-15,-1-2-1 0,-18 7 2 0,28-16-2 16,-28 16 1-16,21-19-1 0,-21 19 2 0,11-23-3 15,-11 23 4-15,3-25-3 0,-3 25-1 16,-5-24-2-16,5 24 0 0,-12-24-5 0,12 24 1 16,-21-22-3-16,21 22 1 0,-26-18 2 15,26 18 4-15,-32-12 0 0,14 10 2 0,-2 3 1 16,0 5 1-16,-2 5 7 0,-4 3 2 0,2 4 8 16,0 2 0-16,2 3 0 0,1 0-4 0,3 2-1 15,1 0-5-15,5 1 3 0,2-2-6 0,5-2-4 16,6-3-1-16,4-2-4 0,-5-17 2 15,23 25-8-15,-5-16 23 0,2-3-12 0,2-2 1 16,5-3-2-16,2-4 0 0,4-1 0 0,4-4 0 16,2 0 0-16,5-2 0 0,2-2 0 0,-2 1 0 15,1-3 0-15,-2-1 0 0,-6 2 0 0,1 0-6 16,-3-1-3-16,-2 2 2 0,-3 0-4 0,-4 1 1 16,-7 2-4-16,-19 9 1 0,22-14 2 15,-22 14 3-15,0 0 3 0,0 0 2 16,0 0 2-16,0 0-1 0,-23 27 2 0,7-10-2 15,1 2 6-15,-5 3-3 0,2 2 5 0,-3 1 12 16,2 1-26-16,1 0 24 0,1 1-21 0,3-3 7 16,2-2 6-16,2-4-6 0,10-18 1 0,-7 27-5 15,7-27 2-15,0 0 0 0,5 19 0 0,-5-19 1 16,0 0 1-16,17-10 1 0,-17 10 0 16,21-25 2-16,-6 6-3 0,1-4 5 0,2-4-3 15,1 1-7-15,-2-1 22 0,-2 0-21 0,-1 2 18 16,-2 0-16-16,-2-1 0 0,-1 2 0 0,0 0 0 15,-1 1 0-15,1 0 0 0,1 1 0 16,1 4 0-16,-11 18 0 0,20-26 0 0,-20 26 0 16,22-13 0-16,-22 13 0 0,27-3 0 0,-27 3 0 15,35 2 0-15,-13-1 0 0,2 3 0 16,3-1 0-16,2 2 0 0,1-1-6 0,0 1-1 16,-1 0 0-16,2-2 1 0,-5 2 2 0,1-1 1 15,-4-1-1-15,-3 1 1 0,-2 0-2 0,-18-4 2 16,21 4-2-16,-21-4 3 0,0 0 2 0,0 0 0 15,0 0 3-15,0 0-1 0,-25 4-1 0,25-4 0 16,-33 0 0-16,16 0 2 0,-3 1 1 16,-1 0 3-16,-2 2 0 0,0-1 2 0,1 3-1 15,0 2 1-15,-2 2-9 0,1 3 0 0,1 4 0 16,1 1 0-16,0 3 0 0,3 2 0 16,1 1 0-16,1-1 0 0,5-2 0 0,3-3 0 15,8-17 0-15,-4 28 0 0,4-28 0 0,11 19 0 16,-11-19 0-16,23 14 0 0,-23-14 0 0,33 1 0 15,-11-6 0-15,4-3 0 0,5-5 0 16,6-1 0-16,3-5 0 0,2-1 0 0,2-4 0 16,1 0 0-16,-2 2 0 0,-2 0 0 0,-2 2 0 15,-3-1 0-15,-3 2 0 0,-1-1 0 0,-3 2 0 16,-3 3 0-16,-1 0 0 0,-4 3 0 0,-21 12 0 16,28-12 0-16,-28 12 0 0,0 0 0 15,0 0 0-15,-8 24 0 0,-4-5 0 0,-5 6 0 16,-6 5 0-16,-4 1 0 0,-3 9 0 15,-4 1-3-15,-3 7 6 0,-4 6-3 0,-3 4 0 16,1 5 0-16,0 2 0 0,3-1 0 0,6-2 0 16,2-2 0-16,5-3 0 0,2-6 0 0,4-4 0 15,4-4 0-15,4-7 0 0,3-5 0 0,5-5 0 16,2-5-9-16,3-2-8 0,0-19 3 0,2 20 1 16,-2-20 4-16,0 0 5 0,0 0 2 15,0 0 5-15,0 0 4 0,2-23 4 0,1 6 2 16,-2-3 4-16,2-1 0 0,-2-1-17 0,0-1 0 15,0-3 0-15,3-2 0 0,1-7 0 0,1-3 0 16,4-3 0-16,2-6 0 0,3-2 0 16,5-5 0-16,3 1 0 0,5 4 0 0,4 4 0 15,2 6 0-15,3 8 0 0,1 3 0 0,1 6 0 16,-6 3 0-16,2 5-49 0,-7-3-16 16,10 11-86-16,-14-13-13 0,22 21-247 0,-16-12-186 15,-3-1 91-15,6 11 403 0</inkml:trace>
  <inkml:trace contextRef="#ctx0" brushRef="#br3" timeOffset="188079.9704">14474 9442 1334 0,'-18'-16'181'0,"18"16"-116"0,-9-24-7 0,9 24 0 16,0-28-7-16,0 28-15 0,10-30-4 0,-10 30-6 15,15-28 0-15,-15 28-4 0,14-17 1 0,-14 17-2 16,0 0 1-16,0 0-3 0,0 0-5 16,0 0 0-16,-2 17-2 0,2-17 2 0,-16 36-2 15,5-9-5-15,-8 2-7 0,2 2 0 0,-3 3 0 16,2-1 0-16,0-1 0 0,1-1 0 0,3-5 0 16,4-2 0-16,7-7 0 0,3-17 0 0,3 27 0 15,-3-27 0-15,19 11 0 0,-19-11 0 16,31-1 0-16,-9-7 0 0,6-5 0 0,4-5 0 15,6-4 0-15,0-3 0 0,5-3 0 16,1 1 0-16,-3-2 0 0,-3 1 0 0,-4 3 0 16,-3 0 0-16,-1 0 0 0,-4 2 0 0,1 5 0 15,-4 0 0-15,-3 6 0 0,-20 12 0 0,27-14 0 16,-27 14 0-16,0 0 0 0,0 0 0 0,2 18 0 16,-2-18 0-16,-17 35 0 0,4-10 0 0,-3 4-1 15,-1 4 2-15,-3 4-3 0,-3 3-7 0,-1 6 19 16,-4 3-18-16,0 4 16 0,-3 6-7 15,0 3-2-15,0 2 2 0,-3 4-3 0,0-2 4 16,0 1-7-16,3-6-2 0,0-1 15 16,3-6-16-16,2-4 13 0,2-5-13 0,6-3-11 15,1-10 3-15,4-6-2 0,3-7 9 0,10-19 1 16,-7 18 6-16,7-18 1 0,0 0 2 0,0 0 1 16,3-23-1-16,0 4 6 0,2-5-1 15,1-4 9-15,1 0-2 0,0-1 4 0,2-2-7 16,-1-5 1-16,3-1-6 0,0-7-5 0,3-2 0 15,1-6 0-15,4-2 0 0,1-4 0 0,4 1 0 16,2 0 0-16,3 4 0 0,-1 7 0 0,0 6 0 16,-3 10 0-16,-6 8 0 0,-2 8 0 0,-17 14-8 15,25-16-27-15,-25 16-19 0,23-7-29 0,-23 7-52 16,35-1-125-16,-35 1-293 16,32-3-20-16,-3 4 228 0</inkml:trace>
  <inkml:trace contextRef="#ctx0" brushRef="#br3" timeOffset="188548.7043">16205 9079 1292 0,'-13'-32'151'15,"5"7"-104"-15,-5-11 1 0,4 5 16 16,-6-4-46-16,5 3 27 0,-8-2-34 16,3 1 9-16,-4-1 11 0,4 8-2 0,-5 1 10 15,20 25-4-15,-33-26 2 0,33 26-9 0,-34-3-5 16,16 11-6-16,-1 3-4 0,-2 10 7 0,-5 7-4 16,0 10 8-16,-4 6-5 0,1 5-10 0,1 4 2 15,0 4-11-15,3 1 0 0,0 4 0 16,4 0 0-16,1 0 0 0,3 1 0 0,2-4 0 15,3-2 0-15,3-5 0 0,4-3 0 0,2-5 0 16,7-4-8-16,1-5-24 0,5-2-16 0,-2-10-15 16,9 3-36-16,-17-26-45 0,38 34-125 15,-38-34-297-15,28 6 26 0,-5-4 263 0</inkml:trace>
  <inkml:trace contextRef="#ctx0" brushRef="#br3" timeOffset="189362.7424">15571 9341 1783 0,'0'0'66'16,"0"0"-39"-16,0 0-8 0,0 0 1 0,26 0 5 15,-8-1 3-15,6 0-7 0,4-3-6 0,4-1-7 16,4-1-2-16,3-1-1 0,1-1 2 16,2 0-2-16,-2 1-1 0,-3 0-4 0,1-1 1 15,-1 1-1-15,-2 0 0 0,-2 2 1 16,-3 2-1-16,-2-1 0 0,-6 3 0 0,-4-1 1 15,-18 2-1-15,23 0 0 0,-23 0-1 0,0 0 1 16,0 0-1-16,0 0 1 0,0 0 1 0,0 0-1 16,-5 19 1-16,5-19 0 0,-23 19-1 0,5-7 0 15,-4 3 0-15,0 0 1 0,-1 5 0 16,0-1 1-16,-1 4-2 0,1 1 0 0,2 0 0 16,3 2 0-16,2-3 0 0,4 0 0 0,2-2 0 15,5-1 0-15,4-3 0 0,1-17 0 0,7 28 0 16,-7-28 0-16,20 20 0 0,-20-20 0 0,30 12 0 15,-10-11 0-15,-1-3 0 0,2-4 0 0,1-3 0 16,1-3 0-16,-1-1 0 16,0-3 0-16,-2-2 0 0,0-2 0 0,-2-2 0 15,-1-1 0-15,-1-1 0 0,-3 0 0 0,-4 1-3 16,-2 0-1-16,-2 0 4 0,-2 1-4 0,-1 0 2 16,-2 0-5-16,-2 3 1 0,1 0-4 0,1 19 5 15,-2-27 0-15,2 27 4 0,0 0 1 0,0 0 2 16,0 0 0-16,0 0 0 0,0 0 0 0,0 0 0 15,0 0 2-15,0 0 2 0,0 0 2 16,24 18 1-16,-24-18 1 0,26 11-10 0,-7-6 0 16,2-4 0-16,4-1 0 0,4 0 0 0,2-2 0 15,1-1 0-15,-2 0 0 0,-3-1 0 16,-3-1 0-16,-3 2 0 0,-4-1 0 0,-17 4 0 16,25-5 0-16,-25 5 0 0,0 0 0 0,0 0 0 15,0 0 0-15,0 0 0 0,0 0 0 0,0 0 0 16,0 0 0-16,-18 15 0 0,18-15 0 15,-34 25 0-15,14-8 0 0,-3 2 0 0,-1 3 0 16,1 2 0-16,0 2 0 0,2-2 0 0,4 0 0 16,5-3 0-16,3-3 0 0,9-18 0 0,0 29 0 15,0-29 0-15,17 20 0 0,-17-20 0 0,33 9 0 16,-7-9 0-16,2-3 0 0,5-4 0 0,2-1 0 16,4-7 0-16,1-2 0 0,3-1 0 15,-1-3 0-15,2 0 0 0,-2-1 0 0,0 0 0 16,-3 0 0-16,-4 2 0 0,-3 0 0 0,-6 0 0 15,-4 2 0-15,-4 1 0 0,-3 0 0 16,-15 17 0-16,18-23 0 0,-18 23 0 0,0 0 0 16,0 0 0-16,0 0 0 0,-18 7 0 0,18-7 0 15,-27 28 0-15,12-9 0 0,-5 4 0 0,1 2 0 16,-1 1 0-16,1 2 0 0,2-1 0 16,1-2 0-16,4-1 0 0,3-5 0 0,7 0-4 15,2-19-49-15,6 30-40 0,-6-30-39 0,25 23-110 16,-25-23-301-16,27 3-3 0,2-3 113 0</inkml:trace>
  <inkml:trace contextRef="#ctx0" brushRef="#br3" timeOffset="189731.4552">17410 9264 1670 0,'-31'6'97'0,"13"6"-49"0,-3 0-14 16,21-12-7-16,-32 33-14 0,16-14 0 0,-1 2-3 15,1 2 6-15,0 0 0 0,3 2 4 0,-2-1-2 16,3-1 1-16,0-2-6 16,2-2-5-1,10-19-5-15,-7 23-14 0,7-23 8 0,0 0-9 16,8 18 11-16,-8-18 1 0,17 1 0 0,-17-1 0 16,25-12 1-16,-25 12 12 0,37-29-10 0,-13 7 9 15,1 1-8-15,1-5-4 0,0 2 3 0,1 0-4 16,-1 1 3-16,-1 0-4 0,-2 1 5 0,3 0-5 15,-1 2 4-15,0-1-3 0,-1 2 2 16,2 2-2-16,-2 2 1 0,0 2-6 0,-1 6-1 16,-2 3-1-16,-3 6-2 0,-18-2 3 0,29 13 0 15,-29-13 3-15,17 30-2 0,-14-9 2 0,-2 3-6 16,-3 0 1-16,-4 3-6 0,-3-2 3 16,1 3-11-16,-3-5 0 0,3 2-29 0,8-25-20 15,-9 39-45-15,9-39-53 0,4 22-82 0,-4-22-200 16,0 0-16-16,20 12 168 0</inkml:trace>
  <inkml:trace contextRef="#ctx0" brushRef="#br3" timeOffset="190138.9511">18169 9177 1560 0,'-20'5'119'0,"-10"-9"-53"15,7 10-10-15,-4-2-16 0,6 5-10 0,-1 2-8 16,2 5 0-16,0 2-4 0,1 4 5 0,-1 2-4 16,3 1 2-16,0 1-5 0,4 2 0 0,1-1-6 15,3 1-1-15,3-2-9 0,4-5 0 0,4-2 0 16,7-3 0-16,-9-16 0 0,34 22 0 16,-9-17 0-16,6-4 0 0,6-6 0 0,7-3 0 15,6-7 0-15,7-4 0 0,0-4 0 0,7-3 0 16,4-4 0-16,-3-1 0 0,5-3 0 0,-5 0 0 15,-1-2 0-15,-6 0 0 0,-5-1-7 0,-4 0-12 16,-5 1 2-16,-5-4-10 0,-6 1 3 0,-7-7-15 16,-3 4-16-16,-9-5 23 0,-2 4-16 0,-11 1 36 15,-2 4 7-15,-6 8 9 0,-8 10 18 16,-2 11 7-16,-8 10 10 0,-5 14 1 0,-9 4-3 16,1 12-2-16,-6 6-6 0,0 7-14 15,1 4 10-15,3 6-24 0,4 2 8 0,7 0-9 16,2-2 0-16,7-1 0 0,8-3-1 0,6-4-8 15,10-3-22-15,3-5-5 0,14-1-27 0,2-10-25 16,18 12-80-16,-13-26-50 0,32 9-278 16,-13-3-61-16,-1-9 178 0</inkml:trace>
  <inkml:trace contextRef="#ctx0" brushRef="#br3" timeOffset="190495.1334">19590 9150 1406 0,'0'0'232'16,"0"0"-174"-16,-17-11-28 0,17 11-12 0,0 0-2 15,-5 17 10-15,5-17 4 0,-15 38 8 0,2-13-10 16,4 6-4-16,-6 2-12 0,1 2 5 16,-4 1-8-16,-1 2 2 0,1-1-9 0,1 1 4 15,1-4-10-15,4-4-10 0,2-6 18 16,3-3-35-16,7-4 14 0,0-17-56 0,7 24-24 15,-7-24-35-15,27 13-114 0,-27-13-233 0,24-12-52 16,0 2 189-16</inkml:trace>
  <inkml:trace contextRef="#ctx0" brushRef="#br3" timeOffset="190932.64">19643 8840 1666 0,'17'7'103'0,"-17"-7"-66"0,0 0-12 0,0 0-4 16,11 26 6-16,-11-26 4 0,24 23 0 0,-24-23-1 16,32 29-13-16,-13-12 20 0,-1 4-28 0,0-2 4 15,-1 2-13-15,-3 0 0 0,-1 5 0 16,-1-2 0-16,-3 1 0 0,-1 1 0 0,-4-3 0 16,-3 1 0-16,0 0 0 0,-3 0 0 0,-3-1 0 15,-1 0 0-15,-4-1 0 0,-1-1 0 0,-1-2 0 16,-1-1 0-16,0-1 0 0,13-17 0 0,-27 29 0 15,27-29 0-15,-20 21 0 0,20-21 0 0,0 0 0 16,0 0 0-16,0 0 0 0,0 0 0 16,0 0 0-16,0 0 0 0,0 0 0 15,33-26 0-15,-13 9 0 0,1-2 0 0,4-2 0 16,0 0 0-16,2-4 0 0,1 1 0 0,1-1 0 16,0-1 0-16,1 2 0 0,-2 1 0 0,0 1 0 15,-2 2 0-15,-3 2 0 0,-2 4 0 0,-4 6 0 16,-17 8 0-16,18-4 0 0,-18 4 0 0,0 0 0 15,0 27 0-15,-4-8 0 0,-6 7 0 16,-4 4 0-16,-1 1 0 0,-2 3 0 0,-2 0 0 16,-1-2 0-16,1 3-6 0,1-8-28 0,7 4-16 15,3-7-5-15,9 5-45 0,-1-29-59 0,19 45-239 16,-9-28-199-16,7-3 77 0,7 5 393 16</inkml:trace>
  <inkml:trace contextRef="#ctx0" brushRef="#br3" timeOffset="192276.459">1582 11045 1370 0,'0'0'110'0,"0"-23"-68"0,0 23-22 0,0 0-13 16,0 0-1-16,0 0 3 0,0 0 4 15,0 0 5-15,0 0 4 0,0 0-2 0,4 30 3 16,-3-4-12-16,1 6 4 0,-2 2-5 0,1 3 6 15,-3-5-5-15,1 5 9 0,-3-4-9 0,2 4 6 16,-2-3-7-16,2-2 9 0,-2-4 6 0,0-1-29 16,3-7 25-16,0 0-31 0,1-20 10 15,0 24 4-15,0-24-6 0,0 0 2 0,0 0-1 16,0 0 0-16,0 0 1 0,0 0 0 16,0 0 2-16,22-18-2 0,-12-3-14 0,0-6 26 15,4-5-25-15,0-3 27 0,1-2-6 0,1 2-8 16,-3 4 10-16,-2 3-5 0,-4 1 10 0,1 5-3 15,-3-5 5-15,-1 5-9 0,0 0 1 0,-1 3-6 16,-3 19 2-16,4-29-6 0,-4 29 1 0,0 0-3 16,10-22-1-16,-10 22 0 0,0 0-1 0,24-13-1 15,-24 13-4-15,36-2 0 0,-14 2-2 16,2-2-2-16,4 2 1 0,1 2-5 0,3 0-4 16,-2-1-5-16,3 5-3 0,-5-2-6 15,2 4-4-15,-5-3-7 0,5 6-6 0,-8-6-2 16,6 8-7-16,-9-10-7 0,8 10-22 0,-27-13-18 15,43 7-16-15,-43-7-11 0,36-2 6 0,-36 2 10 16,26-9 25-16,-26 9 36 0,17-12 44 16,-17 12 59-16,0 0 71 0,0 0 42 0,-8-26 29 15,8 26-12-15,-17-5-37 0,17 5-29 0,-25 0-32 16,25 0-20-16,-31 5-12 0,31-5-8 0,-35 10-6 16,18 1-1-16,-2-1-7 0,0 6 2 0,1-1-4 15,2 5 3-15,-1-1-4 0,3 3 5 0,0-2-5 16,3 3 3-16,4-1-9 0,2 1 5 15,4 0-8-15,2-1 2 0,3-3-3 16,3 1-4-16,4-2-4 0,3 0 2 0,4-4-3 16,1 0-11-16,6-5 11 0,0 0-13 0,4-4 13 15,2-5 2-15,-1-2-2 0,2-4 13 0,-3-1-13 16,-2-1 11-16,-4-3-9 0,-5 0-1 0,-18 11 2 16,23-28 0-16,-17 11 1 0,-2-3-5 0,-2-3 4 15,-3-2-10-15,-1-1-1 0,-4 0-8 0,-2 3-4 16,-4 1-8-16,2 2 1 0,-2 0-3 15,3 3-6-15,-4-3-16 0,13 20-22 0,-20-34-30 16,20 34-34-16,-15-29-50 0,15 29-61 0,3-16-108 16,-5-4-93-16,22 19 278 0</inkml:trace>
  <inkml:trace contextRef="#ctx0" brushRef="#br3" timeOffset="192510.841">2917 10599 1401 0,'0'0'91'0,"-11"-24"-38"16,11 24 6-16,-7-17 0 0,7 17-6 0,0 0-10 15,-21-1-17-15,21 1-11 0,0 0-7 0,-24 31 0 16,14-7-4-16,-1 10 11 16,0 8-5-16,-1 10-4 0,-1 4 15 0,1 5-23 15,-1-1 15-15,0 2-6 0,1 1-12 0,1-1 9 16,0-2-19-16,3-6 1 0,3-2-21 0,-1-10-6 15,7 6-37-15,-5-16-17 0,14 12-51 0,-10-44-113 16,5 37-241-16,3-15-18 0,-8-22 331 0</inkml:trace>
  <inkml:trace contextRef="#ctx0" brushRef="#br3" timeOffset="193104.6438">2636 11028 1481 0,'0'0'43'0,"0"0"-24"0,0 0-5 16,0 0 4-16,26-1-2 0,-5 3-5 0,2 1-8 15,1 1-3-15,4-2-1 0,4 3 0 0,-1 0-5 16,1-2-7-16,5 4-11 0,1-2-6 0,6 1 1 16,1-1 9-16,4 1 1 0,-1-2 3 0,5 4-9 15,-7-5-7-15,6 5-4 0,-3-8-6 0,2 6-26 16,-7-9-6-16,5 4 6 0,-8-7-2 0,0 5 16 15,-8-5 2-15,-3 3-27 0,-12-3-9 16,-1 4-6-16,-17 2 10 0,0 0 40 0,0 0 44 16,0 0 41-16,-20-10 30 0,0 6 22 15,1 9 12-15,-12-8 16 0,8 12 5 0,-13-11-2 16,14 13-11-16,-15-12-14 0,13 13-15 0,-10-8-17 16,9 10-10-16,-6-5-15 0,6 5-5 0,0-5-8 15,3 5 0-15,0-5-4 0,22-9-1 0,-31 28-5 16,31-28-1-16,-20 30-6 0,20-30 1 15,-8 29-7-15,8-29 0 0,2 28-5 0,-2-28 1 16,12 24-3-16,-12-24 3 0,26 22-2 0,-26-22 1 16,34 17-1-16,-14-10 2 0,0-1-2 0,1-2 1 15,0-1-1-15,0-2 0 0,1-2 0 0,0-2 0 16,1-3 0-16,-1-4 0 0,-2-2 2 0,-1-2-2 16,-1-6 2-16,1-1-4 15,-4-5 2-15,2 0-9 0,-1-2 0 0,-2-1-9 16,0-1 2-16,-3-1-3 0,-1 5 8 0,-2 0-1 15,-2 7 7-15,-2 2 0 0,-4 17 4 0,5-24-1 16,-5 24 3-16,0 0-3 0,0 0-1 0,0 0 1 16,0 0-3-16,-17 19 4 0,10 1-1 0,-3 5 5 15,0 5-4-15,-1 3 6 0,2 1-5 0,0-2 5 16,2-4-8-16,2-1 4 0,4-5-8 16,1-22-4-16,12 30-16 0,-12-30-9 0,31 15-8 15,-11-15-2-15,12 0-17 0,-6-15-36 0,19 10-100 16,-16-19-225-16,13-5-89 0,9 6 187 15</inkml:trace>
  <inkml:trace contextRef="#ctx0" brushRef="#br3" timeOffset="193307.7377">4169 10546 1505 0,'-13'37'133'0,"-16"-4"-81"16,10 7-7-16,-4 2-27 0,3 5-21 0,0 4 19 15,-2 3-20-15,1 1 23 0,0-2-4 0,3-1-14 16,3 0 7-16,3-4-13 16,4-4 2-16,3-2-23 0,1-10-15 0,8 4-47 15,-10-15-29-15,17 12-67 0,-11-33-67 0,2 28-145 16,7-10-98-16,-9-18 295 0</inkml:trace>
  <inkml:trace contextRef="#ctx0" brushRef="#br3" timeOffset="193620.2654">3835 10890 1477 0,'0'0'99'0,"-7"22"-42"16,7-22-11-16,22 5 2 0,-22-5-3 16,39 0-1-16,-15-4-4 0,3 2-2 0,1-3-7 15,1 1-5-15,2 1-8 0,-1 0-2 0,-1 1-6 16,-1 2 0-16,-2 0-8 0,0 0 1 15,0 0-1-15,1 1-1 0,-2 2 1 0,1-1-1 16,-4 2-2-16,-2-1 1 0,-1 2-1 0,-19-5 0 16,28 15 0-16,-28-15 1 0,13 21-1 0,-13-21 0 15,4 31-4-15,-6-13 4 0,-1 1-5 0,-3 3 7 16,-2 0-2-16,-1 2 0 0,-4 1-3 0,4-1 2 16,-2-1-4-16,2-4 1 0,2-2-6 15,7-17-4-15,-12 26-6 0,12-26-4 0,-5 19-13 16,5-19-11-16,0 0-41 0,0 0-44 15,18 9-100-15,-18-9-197 0,10-33-109 0,14 19 149 16,-12-25 391-16</inkml:trace>
  <inkml:trace contextRef="#ctx0" brushRef="#br3" timeOffset="194580.3241">4631 10635 1717 0,'-17'21'55'0,"17"-21"-26"0,0 0 2 0,0 0 1 15,-8 22-3-15,8-22-3 0,0 0-5 0,0 19-3 16,0-19-1-16,6 18-3 0,-6-18 2 16,8 25-3-16,-8-25 0 0,7 29-4 0,-4-12-13 15,-2 3 15-15,0 0-12 0,-3 3 2 16,-1 1-1-16,-2 2 0 0,-2 2 0 0,-2-2 0 16,-2 2 0-16,1-1 0 0,-3-1 0 0,0-2 0 15,1 1 0-15,1-6 0 0,1-1 0 0,10-18 0 16,-7 20 0-16,7-20 0 0,0 0 0 0,0 0 0 15,0 0 0-15,0 0 0 0,19-2 0 0,-19 2 0 16,25-21 0-16,-25 21 0 0,34-38 0 0,-15 19 0 16,3-3 0-16,0 0 0 0,0 2 0 0,-2-2 0 15,0 2 0-15,-2 2 0 0,-3 0 0 0,-15 18 0 16,28-31 0-16,-28 31 0 0,24-24 0 0,-24 24 0 16,17-14 0-16,-17 14 0 0,0 0-6 0,0 0-4 15,0 0 2-15,0 0 2 0,0 0 1 0,17 20 0 16,-17-20 0-16,5 26-3 0,-5-26-2 15,9 32-3-15,-3-15-1 0,2 0-6 0,1-1 8 16,3 1-1-16,-12-17 2 0,29 33-4 0,-11-20-3 16,4 2-7-16,-1-5 0 0,6 2-6 15,-2-5-1-15,5 1-10 0,-3-6-4 0,6 2-5 16,-6-7-5-16,6 3-3 0,-9-10-10 0,9 5-10 16,-11-10-19-16,9 6-13 0,-10-10-1 0,6 5 23 15,-11-5 25-15,-1 1 55 0,-15 18 49 16,15-38 54-16,-15 38 23 0,-1-33 7 0,1 33-20 15,-14-33-24-15,14 33-19 0,-20-33-8 0,20 33 9 16,-27-34-38-16,27 34 28 0,-27-25-34 0,27 25 13 16,-28-7 0-16,28 7-3 0,-30 8-1 0,30-8-22 15,-31 28 32-15,19-9-29 0,-1 3 23 0,2 1-6 16,1 0-9-16,2 4 5 0,2-1-7 0,1 1 3 16,1-3-4-16,3-1 0 0,2-5-3 15,3-1-1-15,-4-17-6 0,16 26 3 0,-16-26-3 16,24 14-3-16,-24-14 0 0,30 4 0 15,-30-4 0-15,36-11 0 0,-15 2 0 0,1-4 0 16,3-3 0-16,-1-2 0 0,1-2 0 0,0-1 0 16,0-2 0-16,0 0 0 0,-2 0 0 0,-4 0 0 15,-1 1 0-15,-3 2-7 0,-2-3-21 16,-4 2 23-16,-1 3-22 0,-8 18 27 0,9-23-8 16,-9 23 4-16,0 0 0 0,0 0 1 0,-19 9-2 15,19-9-15-15,-28 36 28 0,9-11-23 0,-1 10 25 16,-3 4-10-16,-3 3-7 0,2 6 9 0,-4 7-7 15,3 3 18-15,-1 6-8 0,3 2 14 0,-1-2-13 16,4 2-9-16,2-2 14 0,0-2-19 16,5-4 15-16,1-3-6 0,1-7-9 15,1 0 4-15,1-4-7 0,0-10 6 0,3-5-7 16,6-29 5-16,-12 25-1 0,12-25 2 0,0 0-3 16,0 0 4-16,0 0 1 0,-18 1 1 0,18-1 9 15,-11-23-2-15,6 5 7 0,0-1 0 0,1-3 7 16,2-1-3-16,1-4 0 0,2-3-6 0,1-4-3 15,4-4-5-15,3-8 6 0,4-4-11 0,2-3-6 16,1-3 16-16,4-1-19 0,3 2 17 16,0 3-4-16,2 6-10 0,0 6 4 0,-2 6-9 15,1 9-2-15,-4 3-10 0,2 11-13 0,-5-1-23 16,9 12-26-16,-26 0-35 0,50 0-74 16,-50 0-35-16,55-4-137 0,-17 10-118 0,-9-15 185 15,27 20 303-15</inkml:trace>
  <inkml:trace contextRef="#ctx0" brushRef="#br3" timeOffset="194967.7155">6766 10440 1349 0,'3'-16'88'0,"-3"16"-28"16,0 0-4-16,0 0-2 0,0 0-12 0,-10 18-10 15,10-18-12-15,-15 28 1 0,6-8-2 0,0 5 7 16,-3 2-12-16,2 2 3 0,-1 3-11 0,2 3 3 16,2 1-8-16,1 4 6 0,2 3 7 0,-1 3-26 15,0 0 25-15,1 0-26 0,3-2 10 16,-1-2 6-16,2-1-15 0,-2-3 3 16,5 0-25-16,-3-7-17 0,8 4-46 0,-8-35-65 15,18 43-135-15,-18-43-249 0,15 18 50 0,3-4 378 16</inkml:trace>
  <inkml:trace contextRef="#ctx0" brushRef="#br3" timeOffset="195176.6329">6505 10827 1612 0,'0'0'214'0,"0"0"-173"0,-4 17-18 15,4-17-2-15,0 0 1 0,17 3 1 0,-17-3 0 16,28 1-6-16,-10-5-3 0,4-3-19 0,5-4 9 15,3-4-16-15,6-5 20 0,4-2-21 16,2-3-3-16,7 2-31 0,-4-6-23 0,9 8-31 16,-11-12-34-16,17 16-64 0,-22-22-106 0,11 11-219 15,0 6 31-15,-17-14 392 0</inkml:trace>
  <inkml:trace contextRef="#ctx0" brushRef="#br3" timeOffset="195551.6737">7194 10327 1649 0,'-23'11'66'16,"10"9"-13"-16,-4-4 0 0,6 7-1 0,-5 2-17 16,3 8 1-16,-4 3-10 0,1 4 6 0,-2 1-10 15,1 3 0-15,-2 2-21 0,1 1-1 0,0 3 0 16,1 0 0-16,2-4 0 0,1 1 0 16,3-5 0-16,1-5 0 0,4-2 0 0,3-6 0 0,3-5 0 15,2-1 0-15,3-6 0 16,-5-17 0-16,14 24 0 0,-14-24 0 0,24 9 0 15,-24-9 0-15,30-9 0 0,-11-1 0 0,2-7 0 16,2-5 0-16,2-2 0 0,-1-4 0 0,0 0 0 16,-1 0 0-16,-1 3 0 0,-1 1 0 0,-3 2 0 15,-1 3 0-15,-1 0 0 0,-16 19 0 0,26-27 0 16,-26 27 0-16,21-20 0 0,-21 20 0 16,0 0 0-16,0 0 0 0,0 0 0 0,0 0 0 15,13 29 0-15,-13-12 0 0,-3 4 0 0,-1 1 0 16,-1 0 0-16,-1 1 0 0,1 2-18 0,0-5-7 15,7 1-13-15,-2-4-2 0,5 0-7 16,-5-17-8-16,15 27-19 0,-15-27-21 0,28 21-48 16,-28-21-59-16,40 4-110 0,-7-4-201 0,-10-18 55 15,20 16 432-15</inkml:trace>
  <inkml:trace contextRef="#ctx0" brushRef="#br3" timeOffset="195723.5402">7770 10705 1515 0,'-17'17'135'16,"0"-13"-51"-16,8 13-15 0,9-17-20 0,-24 37-27 16,10-12 21-16,2 5-27 0,-1 0 21 15,1 3-13-15,-2 3-8 0,2-1-1 16,1-1-12-16,-1 1 5 0,2-6-11 0,2 1 0 16,3-2-22-16,1-6 3 0,4 0-21 0,0-22-10 15,9 25-24-15,-9-25-50 0,22 13-122 0,-22-13-338 16,0 0 29-16,39-13 270 0</inkml:trace>
  <inkml:trace contextRef="#ctx0" brushRef="#br3" timeOffset="196676.6739">8016 10674 1713 0,'-18'10'111'15,"18"-10"-49"-15,0 0-8 0,0 0-7 0,0 0-7 16,0 0-20-16,1 17-20 0,-1-17 0 0,-2 18 0 16,2-18 0-16,-7 25 0 0,7-25 0 0,-12 34 0 15,3-11 0-15,0 0 0 0,-1 3 0 0,-1 1 0 16,0-2 0-16,0 0 0 0,0-2 0 0,2-3 0 16,2-3 0-16,7-17 0 0,-6 24 0 0,6-24 0 15,0 0 0-15,0 0 0 0,0 0 0 16,17 14 0-16,-17-14 0 0,17-10 0 0,-17 10 0 15,25-23 0-15,-8 6 0 0,1-4 0 0,1 2-1 16,2-1-2-16,-2 0 1 0,2 1 4 16,-1 0-4-16,0-3-6 0,-1 1 21 0,0 1-21 15,-4 0 17-15,2 3-9 0,-1 0 0 0,-16 17 0 16,29-29 0-16,-29 29 0 0,24-14 0 16,-24 14-4-16,0 0-3 0,0 0-3 0,0 0 3 15,14 20 0-15,-14-20 4 0,-4 29-1 0,1-8-12 16,-2-3 13-16,0 5-12 0,1 0 23 0,1-1-7 15,4 1 6-15,0-5-6 0,3-1-5 0,-4-17 5 16,16 27-4-16,-16-27 2 0,26 19-1 0,-26-19 1 16,32 10 0-16,-32-10-1 0,33-2-1 0,-33 2-1 15,32-12 1-15,-32 12-3 16,25-19 3-16,-25 19-4 0,22-24 1 0,-22 24-3 16,19-33 0-16,-11 15-2 0,-1-5-11 0,-1 1 27 15,1-1-27-15,1-1 30 0,3 3-11 0,-3 0-4 16,2 0 8-16,-2 2-4 0,1-1 4 0,-2 4-2 15,-1-1 3-15,-6 17 2 0,4-22 8 0,-4 22 3 16,0 0 7-16,0 0-3 0,-22-3-7 0,22 3-2 16,-23 20-4-16,7-3 4 0,-1 2 0 15,0 3 5-15,-4 3-3 0,2 3 4 0,1 5-5 16,-2 2-11-16,2-1 0 0,2-3 0 0,5-7 0 16,4-3 0-16,6-3 0 0,1-18 0 0,8 27 0 15,-8-27 0-15,27 16 0 0,-9-12 0 16,4-4 0-16,5-4 0 0,3-4 0 0,6-3 0 15,0-3 0-15,-1-3 0 0,3-1 0 16,-2-3 0-16,-1 2 0 0,0-2 0 0,-7-2 0 16,-1 0 0-16,-6 0 0 0,-2 1 0 0,-6 3 0 15,-6 0 0-15,-4-1 0 0,-3 2 0 0,0 18 0 16,-10-29 0-16,10 29 0 0,0 0 0 0,-27-12 0 16,27 12 0-16,-26 13 0 0,9 1 0 0,-3 6 0 15,-2 4 0-15,-5 9 0 0,1 8 0 0,-2 6 0 16,-2 7 0-16,4 0 0 0,0 0 0 15,3 4 0-15,0 0 0 0,2 1 0 0,2-3 0 16,1-4 0-16,1-3 0 0,1-4 0 16,2-6 0-16,3-2 0 0,2-7-5 0,0-5 10 15,2-5-7-15,7-20-3 0,-9 20 5 0,9-20 1 16,0 0 0-16,0 0 2 0,0 0-3 0,0 0 1 16,-11-31-2-16,10 11 3 0,4-1-2 0,-1-4-5 15,3-1 10-15,1-1-5 0,1-4 0 16,3-3 0-16,1-4 0 0,4-1 0 0,2-4 0 15,5-3 0-15,2 2 0 0,3 1 0 0,-1 5 0 16,0 8 0-16,-2 6-2 0,-1 6-20 0,-4 1-24 16,2 8-32-16,-7-13-75 0,20 24-163 0,-10-15-295 15,1 0 12-15,6 7 380 0</inkml:trace>
  <inkml:trace contextRef="#ctx0" brushRef="#br3" timeOffset="196989.1795">9274 10543 1240 0,'-20'9'176'0,"-14"-13"-83"0,13 11-13 0,-10-3-9 16,9 6-14-16,-7-3-10 0,7 7-2 0,-2-3-11 15,4 5-3-15,3-1-12 0,17-15-4 16,-19 27-7-16,19-27 1 0,-4 26-2 0,4-26 2 15,12 22 1-15,-12-22 5 0,30 19 0 0,-9-11 2 16,1 0 1-16,4-2-4 0,-2 0-1 0,1 1-9 16,-2-1-4-16,-3 2-1 0,-20-8 2 15,31 20-15-15,-31-20 20 0,16 23-2 0,-16-23 0 16,1 31-4-16,-5-9 0 0,-6-3 0 0,-2 3 0 16,-4-1 0-16,-2 0-4 0,-3-1-10 0,1-1-12 15,-3-3-6-15,3 1-17 0,-2-9-17 0,22-8-54 16,-35 11-93-16,35-11-328 0,0 0-42 15,-21-6 185-15</inkml:trace>
  <inkml:trace contextRef="#ctx0" brushRef="#br3" timeOffset="197239.187">7861 10351 1982 0,'-45'19'55'0,"45"-19"-45"0,0 0-10 15,0 0 0-15,0 0-6 0,28-3-15 16,-9 2-25-16,-19 1-44 0,45-2-110 0,-45 2-312 15,42-9-111-15,-8 7 75 0</inkml:trace>
  <inkml:trace contextRef="#ctx0" brushRef="#br3" timeOffset="197457.9593">9614 10867 2047 0,'-19'9'0'0,"19"-9"0"0,-24 12 0 16,24-12 0-16,-20 5 0 0,20-5-3 0,-29-1-69 16,3-13-78-16,26 14-266 0,-23-8-217 0,23 8 3 15,-14-30 488-15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7T22:26:00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1892 533 936 0,'-1'-20'262'0,"1"20"-222"0,3-24-6 16,-3 24 4-16,8-21 0 0,-8 21 2 0,0 0 0 15,0 0-10-15,0 0-10 0,0 0-1 0,0 0-6 16,0 0-7-16,0 0 1 0,0 0-4 0,3 24 2 15,-4 2 1-15,0 11-1 0,-1 5 2 0,-2 8 14 16,-1-3-17-16,-1 3-18 0,0 1 9 0,1-3-19 16,-1 9 18-16,2-3 18 15,-1 4-21-15,2 4 20 0,0 2 0 0,2 1-28 16,0 3 28-16,1-4-26 0,0-2 11 0,1-4 22 16,-1-11-11-16,4-7 14 0,-2-10-10 0,3-7 2 15,-5-23-6-15,10 21 2 0,-10-21 2 0,0 0 5 16,0 0 5-16,18-24-2 0,-12-3-2 0,3-7-14 15,-1-14 5-15,3-10-15 0,2-4 13 0,1-3-13 16,-1 2-1-16,-1 2 23 0,-3 1-22 16,-3 3 21-16,-2 1-8 0,-4 0-15 0,-3 0 16 15,0-5-14-15,-1 6-23 0,3-11 42 0,2 1-12 16,3 1 14-16,2-2 26 0,2 12-41 0,2 11 5 16,2 4 7-16,3 5-11 0,2 3 6 15,2 4-14-15,3 2-1 0,2 9 7 0,3 4-1 16,1 1 8-16,1 7-20 0,0-2 10 15,2 8 7-15,-2 0 3 0,-1 7 7 0,-1 1-6 16,-2 5-9-16,-3 7-2 0,-2 1 6 0,-5 7-10 16,-4 5-2-16,-3 4-5 0,-7 3 3 0,-7 8 8 15,-6 4 4-15,-8 5 4 0,-2 5 18 0,-4-2-23 16,-4-1-7-16,-2-3 6 0,0-5-23 0,-1-2 27 16,3-5 16-16,0-4-12 0,4-2 13 0,1-5-16 15,5-5 5-15,1-3-7 0,5-8 4 16,14-19 10-16,-20 25-35 0,20-25 36 0,0 0-38 15,0 0 25-15,-14 17-2 0,14-17-1 16,0 0-2-16,0 0 0 0,0 0 0 0,0 0 2 16,0 0 1-16,0 0 1 0,0 0 2 0,24-1 1 15,-24 1-2-15,33 6-1 0,-11-1 2 0,2 0-3 16,2 3 3-16,3 4-4 0,0 3 4 0,2 3-4 16,-1 0 7-16,0 5-9 0,2 4 7 15,-3 1-10-15,-1 4-5 0,-1 3-28 0,-6-6-23 16,6 11-58-16,-16-23-84 0,23 19-144 0,-8-11-169 15,-8-14 95-15,15 13 422 0</inkml:trace>
  <inkml:trace contextRef="#ctx0" brushRef="#br0" timeOffset="312.5001">2929 539 909 0,'0'0'149'0,"0"0"-92"0,16-17-2 16,-16 17 5-16,0 0 1 0,21-13-4 0,-21 13-5 15,0 0-10-15,16 17-7 0,-7 6-2 16,-1 11-12-16,1 12 12 0,-4 3-25 0,0 7-14 15,-2 11 6-15,-5-5-23 0,-2 11 17 0,-3 0 19 16,-1 0-9-16,-3-1-27 0,1 2 25 16,-1-7-24-16,3-3-3 0,-1-8 5 0,6-5-40 15,-5-19-24-15,17 6-65 0,-9-38-61 0,16 25-146 16,3-14-83-16,-19-11 272 0</inkml:trace>
  <inkml:trace contextRef="#ctx0" brushRef="#br0" timeOffset="515.6303">3112 602 1385 0,'-17'8'208'0,"-4"-1"-134"16,21-7-24-16,-18 8-17 0,18-8-15 0,0 0-15 16,0 0-7-16,0 0 2 0,23-15 3 0,-4 2 6 15,8-7-3-15,7 1-5 0,5-2 0 16,7-3-2-16,3 2-3 0,0-2-12 0,-2-2-18 15,5 7-23-15,-9-1-31 0,12 5-25 0,-18-1-48 16,12-3-70-16,-20 14-187 0,-8 6-42 0,6 16 293 16</inkml:trace>
  <inkml:trace contextRef="#ctx0" brushRef="#br0" timeOffset="734.401">3058 1104 1455 0,'0'0'81'16,"-30"18"-34"-16,30-18-10 0,0 0-20 0,0 0-5 16,0 0-3-16,0 0 6 0,24 2 9 0,-2-9 0 15,4-3-1-15,8-4-11 0,5-4-5 16,3 0-6-16,4 2 1 0,3-2-9 0,-3 5 2 16,-1-2-17-16,3 1-31 0,-9-2-14 15,4 3-15-15,-12-2-21 0,3 8-11 0,-17-3-52 16,10 10-80-16,-27 0-208 0,0 0 33 0,18 35 396 15</inkml:trace>
  <inkml:trace contextRef="#ctx0" brushRef="#br0" timeOffset="921.9088">3004 1601 1100 0,'-32'24'209'0,"14"8"-106"0,-2-14-57 15,13-1-11-15,7-17-24 0,0 0-2 0,7 19 2 16,-7-19 5-16,29-1 13 0,-3-3 2 0,2-10-3 15,8-4-13-15,6-9-3 0,8-3-9 16,4-5 2-16,6-3-10 0,8 0-13 16,-5-11-38-16,10 6-23 0,-11-15-55 0,17 13-101 15,-18-11-124-15,1 4-117 0,11 10 176 0,-21-12 300 16</inkml:trace>
  <inkml:trace contextRef="#ctx0" brushRef="#br0" timeOffset="1125.0697">4201 553 924 0,'-31'41'246'16,"10"-7"-144"-16,10-4 1 0,-7-5-28 0,8 8-21 15,-6 3 4-15,7-1-42 0,-1 11 15 16,3-1 0-16,-1 2-16 0,4 2 5 0,-1-1-19 16,1 2 9-16,2-2-16 0,0 1-20 0,2-1 26 15,-1-5-36-15,2 4 10 0,-2-10-21 16,8 4-40-16,-9-15-29 0,15 7-53 0,-13-33-67 15,4 28-249-15,13-9 52 0,-17-19 415 0</inkml:trace>
  <inkml:trace contextRef="#ctx0" brushRef="#br0" timeOffset="1421.9546">4090 724 1635 0,'-30'-7'113'0,"30"7"-57"16,0 0-53-16,0 0-22 0,28-3 40 0,-6-5-30 16,5-3 17-16,6-2 13 0,6-3-14 0,6-1 15 15,3 2-3-15,7 0-6 0,-1 4 0 16,2 6-10-16,-3 2 3 0,-2 10-11 0,-2 0 0 16,-5 9 7-16,-4 7 0 0,-5 1 26 0,-8 6-10 15,-5 6-26-15,-11 2 5 0,-5 8-27 0,-10 9 12 16,-7 0 25-16,-12 7-14 0,-6 2 15 0,-10 5-4 15,-4 1-18-15,-3-1 18 0,-3 0-18 0,-3-6 6 16,1-4 15-16,1-7-13 0,3-3 3 16,5-10-19-16,3-6-6 0,8-3-32 15,-2-18-39-15,18 11-93 0,-15-26-307 0,30 3-68 16,-13-29 164-16</inkml:trace>
  <inkml:trace contextRef="#ctx0" brushRef="#br0" timeOffset="1828.2117">2567 2216 1157 0,'30'-16'233'16,"0"-13"-176"-16,10 5-16 0,-1-4 16 0,9 8-3 15,1-5 4-15,4 11-14 0,-2-7-14 0,5 6-14 16,0 6-3-16,4 6-4 0,2 2 1 0,1 8-1 16,7-5-3-16,4-2-2 0,6-3-2 0,8-6-2 15,6 0 1-15,12-7-3 0,5 2-44 0,2-7 27 16,10 3-59-16,-8-11-3 0,14 15-63 16,-18-24-131-16,1 13-251 0,0 4 1 0,-16-10 421 15</inkml:trace>
  <inkml:trace contextRef="#ctx0" brushRef="#br0" timeOffset="2640.7031">6096 775 1236 0,'-6'-18'30'0,"6"18"5"0,0 0-3 16,0 0 7-16,0 0 15 0,0 0-10 0,0 0-12 16,0 0-13-16,-17 4-20 0,17-4-4 0,0 0 9 15,-7 20-3-15,6 0 13 0,-4-1 5 0,3 9 8 16,-1 1-9-16,2 5 5 0,-2 4-10 0,1 3 7 16,-1 8-8-16,1 2 10 0,-4 7 3 0,0 3-25 15,-3 1 23-15,-1 2-20 0,0-7-1 16,-1 1 12-16,-2-7-14 0,2-3 11 0,3-5-12 15,1-5 8-15,2-5-10 0,1-7 6 16,2-6-5-16,2-20 5 0,-1 19-4 0,1-19 2 16,0 0 0-16,0 0-1 0,0 0 4 0,0 0 2 15,13-30 2-15,-5 6-4 0,3-9 2 0,3-3-8 16,2-3 7-16,1 0-7 0,0 2 8 16,0-1-9-16,-3 5 8 0,3-1-8 0,-1 1 9 15,1 4-8-15,-1 1 9 0,1 4-7 0,-1 5-11 16,-16 19 10-16,28-23-13 0,-28 23 14 0,20-4 1 15,-20 4 0-15,17 9 13 0,-17-9-12 0,16 21 11 16,-16-21-11-16,16 35-4 0,-9-13 4 0,1 1-6 16,-2 1 6-16,-3-1-5 0,2 3 5 15,-2-3-4-15,-1-2 6 0,-3-1-5 16,0-2 8-16,-4 0-1 0,-3 0 5 0,-2-1-2 16,-5 0 1-16,-5-1-8 0,-1 0 4 0,-6-3-8 15,-2-1 0-15,-3-2-8 0,0-4-6 0,3-2-13 16,-2-5-13-16,7 4-27 0,-5-13-29 0,29 10-51 15,-43-12-63-15,43 12-35 0,-26-12-46 0,26 12-144 16,0 0 169-16,-7-35 268 0</inkml:trace>
  <inkml:trace contextRef="#ctx0" brushRef="#br0" timeOffset="3359.4548">6679 1289 1015 0,'-36'12'272'16,"10"-13"-210"-16,4 8-4 0,-9-3 10 0,8 9 6 15,-8-4-14-15,4 10-3 0,-5-3-17 0,4 6 2 16,-1-1-9-16,5 1 2 0,1 1-11 0,4-1-1 16,4 2-13-16,5 0 1 0,3-1-9 0,4 0 1 15,6-2-3-15,1-1 2 0,6 0-5 0,4-1 3 16,3-1-1-16,5-2 1 15,4-3-1-15,3-7 3 0,3-3-2 0,2-6 3 16,3-9-1-16,-1-6-4 0,4-5 4 0,-2-5-5 16,1-1 5-16,1-2-8 0,-5-3 6 0,-1-2-10 15,-5 2 6-15,-5-1-4 0,-5 1 5 0,-6 2-5 16,-5 3 7-16,-7 4-4 0,-6 4 8 0,-5 3-4 16,10 18 5-16,-35-25-7 0,13 16-11 0,-3 5 12 15,-3 5 1-15,0 2 3 0,-1 7 16 16,1 2-7-16,1 3-4 0,2 4 6 0,4 0-7 15,5-1 2-15,4-1-6 0,4 2-1 0,8-19-2 16,2 31 0-16,-2-31-3 0,20 28 5 0,0-16-5 16,4-5 3-16,6-3 1 0,6-4 0 0,4-4 3 15,6-3-1-15,3-3 0 0,3-3-2 16,4-4 0-16,-1-1-1 0,1-2 5 16,-1-2-3-16,-3-1 2 0,-3-3-5 0,-5 4 7 15,-6 2-7-15,-8 4-6 0,-8 4 28 0,-22 12-33 16,23-16 30-16,-23 16-11 0,0 0 3 0,0 0 1 15,0 0-1-15,-18 0-7 0,18 0-18 0,-33 16 27 16,10 0-27-16,-5 4 27 0,-1 3-9 0,-1 4-4 16,-2 1 11-16,4-1-3 0,2 3 7 0,3-1-6 15,5-2 2-15,1 0-8 0,7-2 6 16,4 0-9-16,6-1 4 0,6-1-5 0,3-3 1 16,7-2 0-16,-1-1 2 0,6-2-2 0,5-3 1 15,3-6 0-15,4 0 0 0,2-8 0 16,0-3 0-16,-1-4 0 0,-1-6 0 0,-4 0 3 15,-4-2-3-15,-7-1 3 0,-6 0-4 0,-5 0 5 16,-2-4-3-16,-5-1 4 0,-3-1-4 0,-5-2 3 16,-1 0-4-16,-4 0 2 0,-2 2-6 15,-4 1 3-15,-1 3-7 0,-2 0 4 0,2 0-6 16,1 2 2-16,1 1-6 0,18 17-12 0,-25-26 6 16,25 26-20-16,0 0 22 0,-5-20-39 0,5 20-6 15,0 0-52-15,19-26-65 0,11 24-146 0,-3 0-219 16,-2-8 64-16,17 12 426 0</inkml:trace>
  <inkml:trace contextRef="#ctx0" brushRef="#br0" timeOffset="3562.6008">8004 591 1432 0,'-7'31'157'0,"-21"0"-82"15,11 5 13-15,-6 5-27 0,7 5-25 0,-1 2-5 16,4 8-39-16,0 2 18 0,5 4 10 0,1 0-19 16,3-2-8-16,4 1 14 0,4-3-24 0,2-5 8 15,2-3-12-15,3-2-28 0,-2-9-14 16,8 5-52-16,-14-23-107 0,24 18-181 0,-13-13-146 16,-14-26 95-16,35 46 454 0</inkml:trace>
  <inkml:trace contextRef="#ctx0" brushRef="#br0" timeOffset="3843.8443">8211 1109 1703 0,'-32'13'90'0,"9"2"-32"0,-5-2-6 0,5 2-8 15,-1-4-12-15,3 2-33 0,2-2 15 16,19-11-22-16,-31 18 20 0,31-18 0 0,0 0 5 15,-19 20-14-15,19-20 8 0,0 0-10 0,2 22-11 16,-2-22 9-16,14 24-10 0,-14-24 9 0,24 29 2 16,-7-14 0-16,1 1-1 0,3 3 3 0,1-1-5 15,0 0 5-15,-2-1-4 0,1-4 1 16,0 1-7-16,-1-2-7 0,5-2-12 16,-5-4-15-16,6 0-22 0,-5-10-35 0,9 14-77 0,-18-27-147 15,13 12-274-15,0 0 51 0,-5-9 431 0</inkml:trace>
  <inkml:trace contextRef="#ctx0" brushRef="#br0" timeOffset="4000.1027">8577 1500 1446 0,'-38'26'201'0,"24"9"-154"15,-3-1-19-15,2 4-9 0,3-2-33 0,0-5-17 16,8 4-68-16,4-35-108 0,-7 27-364 0,7-27-5 15,7 23 334-15</inkml:trace>
  <inkml:trace contextRef="#ctx0" brushRef="#br0" timeOffset="4671.9905">9631 691 1088 0,'0'0'222'0,"-26"10"-120"0,26-10 9 0,-32 20-40 15,32-20-21-15,-41 32 5 0,22-10-52 0,-7 11 36 16,7 1 6-16,-1 3-14 0,3 3 7 16,0 0-10-16,5 0 0 0,-2 5-9 0,6 2 4 15,-1 2-16-15,6 2-22 0,3-4 17 0,2-1-23 16,3-2 17-16,2-3 9 0,0-6-10 0,2-1 7 15,1-6-7-15,1-5 4 0,1-3-4 16,-12-20 4-16,25 27-2 0,-25-27 1 0,21 11-1 16,-21-11 2-16,0 0-1 0,17-12-1 0,-17 12 5 15,9-34-5-15,-7 5 6 0,-1-5-5 16,-2-2 7-16,1-5-8 0,-1-2 10 0,-2-4-10 16,0-3 6-16,-2-5 16 0,2-3-24 0,0-4 13 15,2 0-17-15,-1-3-10 0,4-4 15 0,-1 3 13 16,5-1-2-16,4 5 6 0,3 7-11 0,2 4 3 15,-2 11-2-15,0 9-3 0,2 11 10 0,2 5-9 16,1 3 4-16,2 1-1 0,1 2-5 16,0 3 2-16,5 4 6 0,-2 4 3 0,0 3-6 15,-2 7 5-15,0 6-7 0,-1 4 6 16,-1 5 6-16,4 3-3 0,-3 5 0 0,1 0-2 16,-3 4-3-16,-4-1-6 0,-2-5 0 0,-6 1-19 15,-5-3 7-15,-5 3-3 0,-7 1 7 0,-6 2 14 16,-8 0-10-16,-4-3-1 0,-7-3 2 0,-6 0 3 15,-4-5 1-15,-1 1 7 0,1-2-14 16,1-2 5-16,4-2-15 0,3-9-6 0,7-1-21 16,2-9-17-16,28-2-66 0,-28-11-128 0,28 11-334 15,0 0-4-15,26-29 305 0</inkml:trace>
  <inkml:trace contextRef="#ctx0" brushRef="#br0" timeOffset="5156.3784">10288 1160 854 0,'0'0'86'0,"0"0"-22"16,0 0 16-16,0 0 15 0,0 0 13 15,0 0-3-15,0 0-1 0,0 0-26 0,0 0-22 16,-6-21-11-16,6 21-6 0,-6-18 1 0,6 18-4 15,-16-20 0-15,16 20-11 0,-29-17 3 0,11 13-5 16,-8 2-1-16,2 4-4 0,-5 3-1 16,0 6 0-16,-2 1 3 0,1 6-1 0,-2 2-4 15,0 6-23-15,1 2 15 0,2 2-18 0,1 4 15 16,2-2 4-16,4 1-9 0,5 1 5 16,4-5-7-16,3-1 5 0,6-5-6 0,6-3 6 15,4-3-5-15,-6-17 2 0,27 24 1 0,-7-15 0 16,5-7 3-16,5-3 0 0,2-4-1 0,3-6-2 15,-1-1 2-15,1-6-1 0,-1-5 5 0,0-1-2 16,-2-6-4-16,-1 0 0 0,-4-1 0 0,-4-1 0 16,-3 5 0-16,-6-1 0 0,-3 4 0 0,-3 1 0 15,-2 3 0-15,-4 1 0 16,-2 19 0-16,3-21 0 0,-3 21 0 0,0 0 0 16,0 0 0-16,0 0 0 0,0 0 0 0,0 0 0 15,-21 29 0-15,12-9 0 0,0 7-17 0,-1 3-24 16,3 0 10-16,-1-2-8 0,7 0-21 0,0-4-15 15,11 8-37-15,-7-13-18 0,19 14-16 0,-22-33-30 16,46 35-35-16,-20-26-27 0,10-6-187 16,15 15 80-16,-13-23 345 0</inkml:trace>
  <inkml:trace contextRef="#ctx0" brushRef="#br0" timeOffset="5609.5152">10838 1236 1455 0,'-35'-5'107'16,"13"8"-30"-16,-6-7-19 0,9 5-3 0,-2-1-22 16,2 3-5-16,0 1-7 0,2 2 1 0,0 0-6 15,17-6 0-15,-31 19-8 0,31-19 2 0,-29 29-4 16,15-12 7-16,-2 3 1 0,1 6 7 0,-3 0-8 16,3 3 6-16,1-3-13 0,3-5 3 0,11-21-6 15,-10 31-2-15,10-31-1 0,4 21 0 0,-4-21-1 16,0 0 1-16,16 20 0 15,-16-20 2-15,18 0 0 0,-18 0 1 0,29-10-2 0,-12 0 0 16,4-3 2-16,-1-5-5 0,4 0 4 16,-3-3-5-16,-1 1 2 0,-1-1-3 0,-4 1 1 15,-2 0-5-15,-1 3 1 0,-12 17-4 0,15-20 4 16,-15 20 0-16,0 0 5 0,0 0 1 0,0 0 0 16,0 0-1-16,0 0-3 0,0 0 2 15,-15 24-3-15,7-5 5 0,-1 5-2 0,1 5 6 16,-1-2-5-16,2 6 5 0,1 2-6 0,0 3 7 15,0 7-7-15,1 6 10 0,-1 0-6 0,2 1 6 16,1-1-8-16,-2-7 8 0,1 4 13 0,-2-6-24 16,0 5 24-16,-3-3-25 0,0-3 2 0,-3-1 8 15,-2-8-7-15,-2-2 7 0,-1-3-6 16,-1-3 5-16,0-4-4 0,-2-6 4 16,2-3-3-16,18-11 1 0,-29 8-2 0,29-8-3 15,-23-8-7-15,23 8-14 0,-16-34-18 0,9 0-30 16,14 5-51-16,-12-28-100 0,28 13-301 0,-7-5-44 15,1-8 142-15</inkml:trace>
  <inkml:trace contextRef="#ctx0" brushRef="#br0" timeOffset="6000.1508">11008 1367 1627 0,'-17'14'70'0,"17"-14"-60"16,0 0-1-16,0 0 12 0,0 0 7 16,21-11 4-16,-21 11-9 0,25-16-7 0,-4 10-6 15,3-6-5-15,5 0 2 0,3 0-6 0,-2-2 2 16,5-2-2-16,-3 0 1 0,0-1-4 0,-2 2 3 16,0-5 30-16,-4 2-30 0,-4 0 31 0,-5 0-29 15,-17 18-4-15,22-30 4 0,-17 13-4 0,-5 17 7 16,-4-32-2-16,-4 15 7 0,-3 0-3 0,11 17 4 15,-34-29-6-15,11 20 7 16,-2 0-1-16,-3 8 0 0,-1 3 6 0,-4 6-5 16,-1 6-13-16,-3 5 0 0,-2 11 0 0,-1 5 0 15,2 6 0-15,0 2 0 0,4 4 0 0,4-2 0 16,7 0 0-16,4-5 0 0,8-5 0 0,8-7 0 16,5-4 0-16,9-6 0 0,-11-18 0 0,42 27 0 15,-10-21 0-15,13-6 0 0,6-8 0 0,13-4 0 16,4-9-61-16,15 6-121 0,-19-4-410 15,19-10-73-15,-6 0 119 0</inkml:trace>
  <inkml:trace contextRef="#ctx0" brushRef="#br0" timeOffset="9009.1135">12574 744 1110 0,'0'0'3'0,"0"0"-11"16,0 0 3-16,-2 18-37 0,3 4 53 16,2 9 11-16,-6 5 0 0,1 9 6 0,-7 2-3 15,1 4 22-15,-7 1-13 0,4 0 19 0,-5 0-15 16,4-6-40-16,0-4 18 0,2-4-37 0,2-2 20 15,3-6 8-15,1 1-26 0,1-10-16 0,8 5-58 16,-5-26-76-16,6 25-143 0,8-7-127 0,-14-18 170 16,29 14 269-16</inkml:trace>
  <inkml:trace contextRef="#ctx0" brushRef="#br0" timeOffset="9290.3855">13041 707 1581 0,'-24'22'59'0,"24"-22"-81"0,-28 27 20 0,16-4-44 16,0 1 58-16,1 3 13 0,-2-2-6 0,0 3 8 16,-2 1-13-16,0 2 7 0,-2-2 1 0,0 3 7 15,-1-1-10-15,3 2 10 0,2-2-17 0,4-2 5 16,4-2-7-16,4-4 0 0,4 0-2 15,5-4-32-15,-8-19 30 0,32 28-32 0,-7-19 32 16,7-3 1-16,9-6-3 0,8-5-5 16,7-7-5-16,7-8 34 0,6-3-42 0,4-7 14 15,4-1-66-15,-9-12-68 0,16 11-96 0,-28-5-230 16,3 1-84-16,2 9 155 0</inkml:trace>
  <inkml:trace contextRef="#ctx0" brushRef="#br0" timeOffset="9493.5164">13245 1051 1725 0,'-33'39'41'0,"4"3"-36"16,8-1-23-16,4-3 34 0,8-5-30 16,2-2 29-16,5-1-2 0,2-6-14 15,4 4 3-15,3-3-5 0,2-4-1 0,6-1-17 16,-15-20-37-16,44 29-71 0,-27-32-96 0,30 9-282 15,-4-4-30-15,-3-14 238 0</inkml:trace>
  <inkml:trace contextRef="#ctx0" brushRef="#br0" timeOffset="9868.5005">13737 957 1731 0,'0'0'50'15,"0"0"-52"-15,22-15 7 0,-1 4 21 0,8-2 1 16,0-4 10-16,3 0-14 0,-1 3-5 0,3-3-6 16,-2 2 1-16,0 4 3 0,-4-1-2 0,-3 7-5 15,-3 0-5-15,-3 4-6 0,-19 1 1 0,28 9 3 16,-28-9-1-16,15 17 0 0,-15-17-5 0,1 33 5 15,-4-6 0-15,-7 3 3 0,-5 2-5 0,-4-1 8 16,-7 4-12-16,-2 3 15 16,-5 0-7-16,1 2 10 0,-2-2-1 0,1-3-22 15,2 0 21-15,6-4-24 0,3-3 18 0,5-5 6 16,17-23-11-16,-16 34 3 0,16-34-2 0,4 24-2 16,-4-24 2-16,17 21 1 0,-17-21-3 0,35 13 1 15,-8-9-1-15,7-5-5 0,6-2-6 0,4-5-17 16,4-3-20-16,-3-7-28 0,9 8-62 15,-16-18-84-15,19 9-393 0,-12 9 43 0,-10-4 265 16</inkml:trace>
  <inkml:trace contextRef="#ctx0" brushRef="#br0" timeOffset="10024.8338">14607 1392 1962 0,'-21'-1'80'0,"1"1"-75"0,20 0-5 0,-18-7 0 15,18 7 0-15,0 0 0 0,-8-19 0 0,8 19 0 16,0-24 0-16,0 24-22 0,9-30-77 0,8 20-107 16,-20-20-222-16,3 30-218 0,30-27 70 0,-26 11 507 15</inkml:trace>
  <inkml:trace contextRef="#ctx0" brushRef="#br0" timeOffset="12837.446">15243 1577 1446 0,'0'0'26'0,"-17"4"4"16,17-4-12-16,0 0-3 0,-27-4 1 0,27 4-3 15,-21-6-11-15,21 6-10 0,-30-15-10 0,13 2-10 16,17 13 0-16,-35-39-6 0,19 16 9 0,-3-10-1 16,1-4 13-16,0-5-3 0,-1-6 19 0,-5 0 15 15,3-10-11-15,-4 6 46 0,-5-7-20 0,4 7 6 16,-8-2 1-16,7 2-25 0,-1 5 15 15,8 2-8-15,-2 4 16 0,7 6-17 16,1 8-2-16,5 8 19 0,9 19-20 0,-7-27 12 16,7 27-15-16,4-33-20 0,4 15 0 0,5-3 1 15,7 1-1-15,2-2-1 0,5-1 2 0,2 3 0 16,2 2-3-16,0 2 4 0,2 6-5 0,-3 2 0 16,-3 3 2-16,-4 6-1 0,-6 2 9 0,-17-3-4 15,17 25 7-15,-16 2 0 0,-6 9 2 0,-4 12 29 16,-11 7-38-16,-5 4-9 0,-10 6 7 15,0-1-18-15,-6 5 40 0,2 0 22 0,-4-2-17 16,4 0-23-16,2 1 16 0,5-9-25 0,4-3 20 16,10-6 6-16,7-14-14 0,9-5 3 15,9-9-12-15,7-5 5 0,10-5-6 0,8-5 3 16,11-7-5-16,7-8-10 0,9-4-2 0,5-13-38 16,11 0-22-16,-6-17-58 0,19 12-117 15,-21-13-138-15,5 2-129 0,3 12 167 0,-23-14 356 16</inkml:trace>
  <inkml:trace contextRef="#ctx0" brushRef="#br0" timeOffset="13040.577">15670 911 1662 0,'-16'23'127'0,"16"-23"-112"0,-14 31-14 16,13-10 8-16,0 5 2 0,0 6 3 0,-3 2-9 15,-1 5 5-15,-3 4 2 0,-3 2-23 0,-3 0 24 16,1-2-32-16,0 0 1 0,0-5-11 0,11-1-66 16,-9-14-57-16,23 11-72 0,-12-34-100 0,4 22-192 15,18-3 76-15,-22-19 390 0</inkml:trace>
  <inkml:trace contextRef="#ctx0" brushRef="#br0" timeOffset="13306.2084">16201 820 1721 0,'-19'-1'66'0,"0"6"-56"0,19-5 0 16,-33 19 3-16,33-19 3 0,-34 28-1 0,15-9-5 16,-4 2-3-16,0 3 1 0,-2 1 4 0,3 4 14 15,2-2-11-15,5 1 13 0,2-3-14 0,6-1 2 16,5-3-6-16,5-3-4 0,-3-18 1 0,23 30 3 15,-2-15-5-15,7-3-13 0,6-6 11 16,7-5-2-16,9-6 2 0,7-4 3 0,6-5-21 16,5-5-12-16,4 0-14 0,0-9-7 15,7 0-21-15,-11-7-41 0,17 3-150 0,-27-11-99 16,9 9-211-16,-2 3 49 0,-24-3 512 0</inkml:trace>
  <inkml:trace contextRef="#ctx0" brushRef="#br0" timeOffset="13478.0717">16521 801 1625 0,'-48'66'191'0,"2"-25"-163"0,6 3-6 0,5-3-13 15,7 2 10-15,3 0-12 0,6-2 2 16,2 0 7-16,5-5-25 0,5 2 23 0,4-4-26 16,6-3-2-16,4-3-4 0,6-2-32 15,2-9-33-15,16 6-50 0,-9-19-77 0,27 11-226 16,-6-7-86-16,-2-8 70 0,11 15 452 0</inkml:trace>
  <inkml:trace contextRef="#ctx0" brushRef="#br0" timeOffset="13931.2078">16816 814 1828 0,'0'0'31'0,"0"0"-29"0,31-23 1 0,-5 5 15 16,10 2 1-16,-1 5-26 0,3 2 34 0,-2 4-17 15,3-5 13-15,-2-3 13 0,5-4-30 16,1 2-5-16,-1 0-6 0,1 1 4 0,-3 5 3 16,-4-4-4-16,-5 9-3 0,-7 5 6 0,-6 2-1 15,-18-3 0-15,19 21 10 0,-19-21-9 0,-4 34-1 16,-9-16 18-16,-6 5-25 0,-7 5 11 0,-8 3-5 15,-3 7-10-15,-4 2 16 0,-2-5-5 0,2-5 5 16,2-1-4-16,4-5 5 0,4-4-2 16,7-2 1-16,7-7-3 0,17-11-5 15,-12 16-2-15,12-16 4 0,0 0 1 0,28 17 2 16,-8-11-1-16,8-3 2 0,6-2-5 0,4 0 6 16,5-1-3-16,-2 4-1 0,2 1-1 0,-4 3 3 15,-5 1-3-15,-6 2 4 0,-8-1 0 0,-20-10-3 16,25 26 3-16,-21-7-3 0,-5 2 9 0,-4 5-9 15,-9 1 0-15,-6 2 0 0,-8 4 0 16,-7-1 0-16,-5 0 0 0,-3-1 0 0,-2-4 0 16,3-3 0-16,0-5 0 0,6-4 0 0,10-3 0 15,3-8-51-15,23-4-67 0,-19-10-138 0,19 10-384 16,23-24 29-16,-2 0 241 0</inkml:trace>
  <inkml:trace contextRef="#ctx0" brushRef="#br0" timeOffset="14071.8485">17832 1316 1652 0,'-18'47'395'0,"-7"-34"-395"0,5-2 0 0,3-1 0 15,-1-5 0-15,18-5 0 0,-29 2 0 0,29-2 0 16,-20-13-82-16,20 13-260 0,9-20-313 0,2 0 2 16,4 3 339-16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7T22:26:28.87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1258 2336 861 0,'4'-21'31'0,"0"-2"-19"0,2 0-30 0,5 3-6 15,-2-4-19-15,4 6-11 0,-2-1-13 0,1 2-17 16,-3 1-26-16,0 1-31 0,-9 15-22 0,16-23 3 15,-16 23 121-15</inkml:trace>
  <inkml:trace contextRef="#ctx0" brushRef="#br0" timeOffset="531.2155">1393 2092 202 0,'0'0'112'0,"24"-1"-16"16,-24 1-16-16,0 0-2 15,23 3-9-15,-23-3-3 0,18 7-14 0,-18-7-12 16,24 9-13-16,-24-9-8 0,32 13-6 0,-12-7-4 16,2 3-3-16,4 0-3 0,2 1 0 0,5 0-1 15,2 0 2-15,5 2-6 0,4 0 5 0,5 0-4 16,3 0 3-16,5 1-4 0,4 1 4 0,4 0-4 15,4 1 3-15,4 2-1 0,3-1 2 0,3 2-4 16,6 0 5-16,4 2-6 0,5-2 5 16,5 2 11-16,5 1-10 0,3-1 10 0,4 1-22 15,5 0 6-15,5-1-6 0,9 1 6 0,2 0 4 16,7 0-6-16,2-1 5 0,6 3-6 0,5-1 5 16,5 1-4-16,4 2 6 0,4-2-4 15,5 3 5-15,3 0-7 0,3 1 7 0,6 2 6 16,0 0-7-16,6 2 5 0,2 1-18 0,5 1 4 15,3 1-4-15,9 1 5 0,2 0 7 16,4 2-7-16,3-1 11 0,3-1-7 0,6 1 7 16,6-2-6-16,5-1 6 0,2 2 5 0,3 1-14 15,4-1 16-15,4 0-13 0,5-1 6 0,4 1 10 16,2-1-6-16,7 1 9 0,-1-1-3 0,3 1 29 16,1-3 1-16,4 4 18 0,-1 0 12 0,4 1-21 15,-4 1 0-15,3 3-27 16,-3-3-6-16,2 5-3 0,0-3-4 0,6 4 11 15,-1-1-16-15,5 1 12 0,4-2-16 0,1 0 17 16,2 2 5-16,-2 1-25 0,-3-3 23 0,4 2-27 16,6-1-1-16,7-1 12 0,8-2-18 0,2 0 14 15,-1-2-13-15,1-1 14 0,2 0-13 0,4-2-5 16,9 0 27-16,1 1-27 0,4-1 27 0,-2 0-9 16,-3 0-3-16,-2 0 17 0,-2-1-9 15,2 1 13-15,-1 0-22 0,-3-2 9 0,-3 2-16 16,-9 0 12-16,-9 2 10 0,-7-1-25 0,-9 2 26 15,-4 1-27-15,-10-2 0 0,-5 0 11 0,-8-1-27 16,-12-3-4-16,-6 1-37 0,-19-10-45 0,7 7-107 16,-10-8-244-16,-25-9 41 0,1 2 253 15</inkml:trace>
  <inkml:trace contextRef="#ctx0" brushRef="#br0" timeOffset="1468.7395">18729 420 1056 0,'-45'15'74'0,"10"-5"-23"0,-5 1 0 0,6 6 11 15,-5 1-2-15,6 10 5 0,-5 1-6 0,7 7 12 16,-3-3-26-16,6 4-24 0,2 4 1 0,6-1-31 16,5 6 16-16,9-1 12 0,5 0-16 0,7 1 11 15,5 2 2-15,6-3-21 0,6-2 19 16,2-5-26-16,5-3-9 0,0-6-6 0,8-1-36 16,-6-9-33-16,20 5-63 0,-15-16-82 0,18-1-249 15,3 1 34-15,-11-15 326 0</inkml:trace>
  <inkml:trace contextRef="#ctx0" brushRef="#br0" timeOffset="2015.6382">19118 747 1287 0,'-19'-5'314'0,"19"5"-287"0,0 0-21 16,-13 12-7-16,13-12-4 0,0 22 5 0,0-5-2 15,0 2 8-15,-4 3-7 0,3 1 6 0,-4 3-2 16,1 3 10-16,1-1-8 0,-1 1-5 16,-3-1 26-16,2-1-30 0,-4-2 29 0,3-1-14 15,-2-1-10-15,-2-3 7 0,3-3-5 0,-2-4 6 16,9-13-2-16,-7 15 0 0,7-15 0 16,0 0 0-16,0 0-1 0,0 0-2 0,0 0 0 15,0 0-3-15,-1-17 1 0,2-1-5 0,4-4 6 16,2-7-9-16,4 2 10 0,1-1 8 15,0-2-25-15,0 2 23 0,1-3-24 0,-2 0 8 16,2 0 6-16,0-1-7 0,3-1 9 0,0 0-5 16,2 1 11-16,2 0-16 0,1 3 12 0,0 8-14 15,1 3-2-15,-2 5 17 0,-3 7-16 0,-17 6 14 16,26-12 1-16,-26 12-10 0,19 0 5 0,-19 0 1 16,0 0-1-16,20 16 29 0,-20-16-18 0,16 12 12 15,-16-12-17-15,10 19-35 16,-10-6 22-16,-1 8-24 0,-3-1 16 0,-5-1 5 15,1 1-4-15,-3-1 10 0,-4-1-2 0,0 2 13 16,-5-2-7-16,-1 0 7 0,-1 0-8 0,1 0 6 16,-1-1-6-16,1-1 7 0,2-2-5 0,0-2 1 15,19-12-2-15,-28 18 5 0,28-18-2 0,0 0 0 16,-15 12-4-16,15-12-4 0,0 0-3 0,0 0 2 16,0 0 2-16,21 3 0 0,-21-3 5 15,26 1-4-15,-7-1 2 0,2 0-5 0,5 0-5 16,-3 0-3-16,4 2-7 0,-4 0 0 0,5 0 1 15,-8-1-25-15,9 4-5 0,-8-5-35 0,10 5-44 16,-12-8-52-16,11 6-158 0,3 3-94 0,-16-8 143 16</inkml:trace>
  <inkml:trace contextRef="#ctx0" brushRef="#br0" timeOffset="2328.1383">19736 852 1274 0,'-20'3'97'0,"-2"-2"-46"0,3 5-2 0,-5 1 8 16,6 4 12-16,-8 0-9 0,9 2-6 0,-3-2-17 16,4 1-10-16,2 1-9 0,3 2-3 15,3-1-3-15,2 0-18 0,1-2 25 0,6 0-30 16,-1-12 23-16,6 22-7 0,-6-22-7 16,22 20 6-16,-22-20-4 0,33 16 3 0,-12-11-2 15,3-2 0-15,3-1 1 0,1-4-2 0,0-1 0 16,0-1-1-16,-2-4 3 0,1-1-3 0,-4-3 5 15,-2-1-4-15,-5 0 1 0,-4-1-3 0,-6 0-4 16,-6 14 33-16,4-24-32 0,-4 24 27 16,-9-22-26-16,-1 10-21 0,10 12 7 0,-23-22-5 15,23 22 0-15,-24-20 0 0,24 20-13 0,-23-15-12 16,23 15-7-16,-17-17-16 0,17 17-19 0,-9-15-29 16,9 15-51-16,2-14-66 0,-2 14-155 0,25-12-34 15,-25 12 294-15</inkml:trace>
  <inkml:trace contextRef="#ctx0" brushRef="#br0" timeOffset="2546.9263">20321 524 1248 0,'-29'8'202'16,"12"0"-174"-16,17-8-8 0,-34 26 23 0,21-8 14 15,-11 5-4-15,9-1-8 0,-7 6-4 16,2 4-23-16,0-2 7 0,3 4-12 0,1-4-14 15,4-2 8-15,1 0-13 0,5 0 8 0,3-3-12 16,4-2 1-16,5-3-22 0,1-4-8 0,8 0-24 16,-15-16-32-16,36 21-32 0,-36-21-66 15,49 5-125-15,-11-3-154 0,-7-9 35 0,14 3 437 16</inkml:trace>
  <inkml:trace contextRef="#ctx0" brushRef="#br0" timeOffset="2750.0557">20609 471 1417 0,'-31'17'233'0,"9"-4"-195"0,2 7-15 0,-1 4 5 15,1 4 8-15,-3-1 11 0,0 4-30 16,0-1 4-16,1 2-15 0,4 2-6 16,3-3 10-16,3-2-14 0,2-3 3 0,3-1-10 15,2-3 1-15,6 1-23 0,2-2-4 0,8 0-32 16,-3-6-24-16,14 4-27 0,-22-19-43 0,45 23-124 15,-26-14-111-15,5-3-65 0,11 4 277 0</inkml:trace>
  <inkml:trace contextRef="#ctx0" brushRef="#br0" timeOffset="2921.908">20809 795 1334 0,'0'0'68'0,"-20"7"-50"16,20-7-8-16,-15 16 10 0,15-16-2 15,-24 25 4-15,11-10-14 0,0 2-2 0,-1 3-8 16,3 0 4-16,2 2-3 0,-3-4-26 16,7 4-29-16,-9-5-64 0,18 4-48 0,-14-8-64 15,7 1-227-15,13 4 62 0,-10-18 354 0</inkml:trace>
  <inkml:trace contextRef="#ctx0" brushRef="#br0" timeOffset="3328.1975">21095 802 1468 0,'0'0'86'16,"0"0"-78"-16,-6 19 7 0,6-19 14 0,-11 18 13 15,11-18 1-15,-17 20-6 0,6-8-18 16,2 1-3-16,-1 1-3 0,2 1 0 0,-2 0-1 15,0-1 3-15,1 0-6 0,-1 0-20 0,3-1 27 16,7-13-31-16,-10 20 30 0,10-20-11 0,0 0-6 16,-1 12 1-16,1-12-2 0,0 0 2 0,0 0 0 15,0 0-1-15,18-1 3 0,-18 1-2 0,24-13-11 16,-9-1 33-16,3-1-29 0,3-2 27 16,1 0-17-16,0 1-5 0,-4-1 6 15,0 2 1-15,-3 2 2 0,-2 1-3 0,-13 12 1 16,21-15-7-16,-21 15 6 0,0 0-4 0,0 0 2 15,0 0 3-15,0 0-3 0,0 0 1 0,0 0-2 16,0 0 0-16,8 15-4 0,-13-3-1 0,-1 4-9 16,-1 0-2-16,3 0-18 0,-1-1 0 0,8-1-9 15,-3-2-22-15,13 4-10 0,-13-16-57 16,27 21-7-16,-27-21-44 0,41 15-34 0,-22-13-21 16,-2 0-176-16,17 7 158 0,-34-9 256 0</inkml:trace>
  <inkml:trace contextRef="#ctx0" brushRef="#br0" timeOffset="3703.3647">21490 900 998 0,'-21'-11'243'16,"21"11"-137"-16,-24-13-22 0,24 13 2 15,-26-7 4-15,26 7-12 0,-23-2-18 0,23 2-17 16,-19 3-16-16,19-3-8 0,0 0-5 0,-21 20-7 16,14-8-2-16,0 2 3 0,0 0 3 0,4 2 3 15,0-2-4-15,5-1-20 0,1 2 22 0,-3-15-27 16,12 19 25-16,-12-19-8 0,20 14-1 0,-20-14-1 15,23 9 1-15,-23-9 2 0,23 1 1 16,-23-1 6-16,22-8 3 0,-22 8 0 0,28-17-1 16,-11 5-4-16,1-4-12 0,2 0 24 15,-3 0-26-15,0-2 22 0,-1 2-13 0,-3 1-7 16,1-1 6-16,-1 2-6 0,-4 2 7 0,-9 12-4 16,14-14-2-16,-14 14 3 0,0 0-3 0,0 0-2 15,0 0 6-15,-5 12-5 0,-1 1-6 0,-5 8 6 16,-6 7-13-16,-3 4-3 0,-4 4 27 15,-1 1-19-15,-2 5 22 0,0 0-4 0,0-1-13 16,3 2 14-16,2-8-10 0,0 0 9 0,4-4-7 16,1-3 6-16,2-3-5 0,3-4 4 0,0-4-7 15,2-5 4-15,10-12-5 0,0 0-6 0,-16 12-22 16,16-12-32-16,0 0-72 0,-7-26-129 0,13 11-322 16,-5-9 7-16,1-9 312 0</inkml:trace>
  <inkml:trace contextRef="#ctx0" brushRef="#br0" timeOffset="3828.3878">21016 573 1500 0,'-21'17'278'0,"0"-23"-284"0,3 6-41 0,18 0-45 16,0 0-136-16,0 0-293 0,0 0-39 16,0 0 237-16</inkml:trace>
  <inkml:trace contextRef="#ctx0" brushRef="#br0" timeOffset="4328.4012">22338 888 1337 0,'-9'-14'87'15,"9"14"-76"-15,-18-10-2 0,18 10 11 0,0 0 7 16,-29-3 11-16,29 3 1 0,-37 8 14 0,19 2 7 16,-10 1 1-16,5 2-4 0,-4 0-16 0,3 4-6 15,2-4-11-15,5 4-12 0,1-4 16 0,6 0-34 16,10-13 23-16,-13 22-17 0,13-22-3 0,1 15 3 15,-1-15 0-15,0 0 0 0,22 13-2 16,-22-13 4-16,32 3-2 0,-9-5 3 0,1-4 0 16,4-1-5-16,2-4 7 0,0-3-2 0,2-3-10 15,2-3 23-15,1-1-24 0,-4-2 20 0,2-1-7 16,-5-1-9-16,-3 2 10 0,-3 1-11 0,-5 3 6 16,-3 1-2-16,-3 1 3 0,-3 3-1 15,-3 0 5-15,-5 14-4 0,4-14 9 0,-4 14-2 16,0 0 4-16,0 0-2 0,0 0-5 15,0 0-4-15,0 0-4 0,-25 22 5 0,12-9-8 16,-4 6 10-16,-4 4-10 0,-2-1 7 0,1 2-5 16,4 0 4-16,2-3-7 0,7-1-2 0,4-1-11 15,1 0-17-15,9-2 8 0,0-2-30 0,8 1 9 16,-13-16-32-16,37 24-33 0,-20-22-43 0,25 10-121 16,-14-6-244-16,4-5 8 0,10 5 352 0</inkml:trace>
  <inkml:trace contextRef="#ctx0" brushRef="#br0" timeOffset="5140.9226">22795 907 1239 0,'-29'-6'184'16,"29"6"-137"-16,0 0-6 0,0 0 13 16,0 0 3-16,0 0-7 0,-20 3-17 0,20-3-13 15,0 0-5-15,0 0 1 0,-17 12 8 0,17-12 5 16,-19 17 1-16,19-17 2 0,-27 21-5 0,12-9-16 15,-2 1 21-15,3 3-28 0,-1-2 19 0,4 1-9 16,3-2-7-16,2-1 2 0,6-12-9 0,-4 21 2 16,4-21-3-16,5 18 3 0,-5-18-6 15,12 15 2-15,-12-15-2 0,21 12-2 16,-21-12 3-16,25 3-3 0,-25-3 1 0,33-3-2 16,-15-3 4-16,0-3-3 0,1 0 1 0,-2-2-5 15,0 0-5-15,-1-2-8 0,-1-2 0 0,0-2-11 16,1 0-8-16,-5-3 29 0,2 2-27 0,-6-2 36 15,1 4-12-15,-3 1 6 0,-4 1 11 0,-1 1-5 16,-4 0 6-16,4 13-10 0,-7-18 15 0,7 18 6 16,0 0 12-16,0 0 5 0,-20-9-8 15,20 9-5-15,0 0-12 0,-17 9-1 0,17-9-2 16,-11 14 4-16,11-14-2 0,-3 14 2 0,3-14-3 16,5 13-1-16,-5-13 1 0,0 0-2 15,22 13 1-15,-22-13-3 0,23 5 4 0,-23-5-2 16,28 3-1-16,-28-3 7 0,29 0-4 0,-29 0 5 15,29-3 0-15,-29 3-7 0,26-3 3 16,-26 3-1-16,17-4 2 0,-17 4 3 0,0 0 7 16,0 0 2-16,0 0 0 0,0 0 0 0,0 0-9 15,0 0-6-15,0 0 1 0,0 0-3 0,0 0 0 16,0 0 2-16,0 0-5 0,-3 12 3 0,3-12-3 16,-13 22 7-16,4-8-6 0,-1 2-11 0,2-1 23 15,-1 1-28-15,3-2 28 0,2-1-9 0,0-1-4 16,4-12 5-16,0 17-5 0,0-17 3 15,0 0-2-15,13 16 2 0,-13-16-1 16,17 4-1-16,-17-4 0 0,23-2-3 0,-23 2 6 16,31-8-3-16,-13 0 4 0,0-2-3 0,3-2 2 15,-3 0-4-15,0 0 5 0,-2-1-4 0,-16 13-8 16,26-22 26-16,-26 22-25 0,17-16 26 0,-17 16-17 16,0 0-3-16,0 0 2 0,0 0-3 0,0 0 2 15,0 0-4-15,0 0-1 0,0 0-14 16,0 0 26-16,-8 15-21 0,8-15 24 0,-12 25-5 15,12-25-5-15,-7 23 2 0,7-23-3 0,1 18 2 16,-1-18-2-16,3 15 3 0,-3-15-1 0,0 0-1 16,0 0 0-16,18 10 1 0,-18-10 0 15,18 0 1-15,-18 0 1 0,28-7 1 0,-28 7 4 16,32-16 0-16,-32 16 3 0,29-24-2 16,-16 11 1-16,-1-2-9 0,-1-2-4 0,-1 3 22 15,-4-3-20-15,2 0 22 0,-4 3-23 0,0-2-11 16,1 2-9-16,-4-1-10 0,-1 15-7 0,7-22-16 15,-7 22-29-15,10-17-34 0,-10 17-65 0,11-16-112 16,-11 16-230-16,24-2 33 0,-24 2 397 0</inkml:trace>
  <inkml:trace contextRef="#ctx0" brushRef="#br0" timeOffset="5484.6903">23645 905 1430 0,'-20'5'135'0,"20"-5"-37"0,-24 14-14 0,24-14-9 16,-22 15-14-16,22-15-16 0,-22 16-5 0,22-16-26 16,-18 21 11-16,11-9-32 0,7-12 19 15,-15 23-3-15,15-23-5 0,-11 18 3 0,11-18-4 16,-2 12-6-16,2-12 2 0,0 0 2 0,0 0-4 16,0 0 2-16,0 0-1 0,0 0-2 0,20 8 4 15,-20-8 0-15,0 0 2 0,27-20 0 0,-13 8 2 16,3-2-3-16,-2 0-2 0,1 1 18 15,-2-1-17-15,-2 1 0 0,-1 1 0 16,-11 12 0-16,20-19 0 0,-20 19 0 0,19-13 0 16,-19 13 0-16,0 0 0 0,0 0 0 0,0 0 0 15,0 0 0-15,0 0 0 0,11 21 0 0,-15-6 0 16,-2 4 0-16,-1 3 0 0,-6 0 0 0,4-1-19 16,-6 0-19-16,5 3-22 0,-2-4-24 0,9 5-56 15,-17-13-89-15,25 5-336 0,-15 2 2 0,-3-2 215 16</inkml:trace>
  <inkml:trace contextRef="#ctx0" brushRef="#br0" timeOffset="5969.0522">20831 1425 1271 0,'0'0'196'16,"0"0"-104"-16,0 0-38 0,0 0-11 0,-17-2-5 16,17 2-12-16,-28 4-8 0,5-2 2 0,1 4-1 15,-4 0 2-15,2 2 1 0,-3 2-8 16,2 1 2-16,-1-1 1 0,2 1 1 0,3-2 0 16,21-9-3-16,-25 13 22 0,25-13-34 0,0 0 26 15,0 0-32-15,2 17 0 0,-2-17 1 0,17 11 1 16,-17-11 0-16,28 9 0 0,-11-1 0 0,2 0-3 15,3 0 6-15,-1 2-5 0,1-4 4 16,-4 1-2-16,-1 0 3 0,-17-7-3 0,22 15 3 16,-22-15 0-16,10 18 0 0,-10-18-2 15,-3 21 1-15,-3-9-3 0,6-12 1 0,-20 21-6 16,20-21-3-16,-22 17-7 0,22-17-7 0,0 0-8 16,-22 7-31-16,22-7-55 0,0 0-99 0,18-10-250 15,-7-2-81-15,6-9 77 0</inkml:trace>
  <inkml:trace contextRef="#ctx0" brushRef="#br0" timeOffset="6172.1815">21242 1194 1662 0,'0'0'108'0,"-25"18"-92"0,15-6-12 0,-5 2 0 15,2 3 9-15,-3 4-2 0,0 2 8 0,-1 4-8 16,1 0 2-16,0 1-11 0,0 2 7 15,4-1-14-15,-1 0 5 0,4-1 26 0,2 1-34 16,5 0 22-16,2-2-28 0,6 1-27 0,0-7-4 16,8 1-13-16,-1-7-29 0,11 6-12 0,-24-21-18 15,47 29-118-15,-30-26-80 0,8-1-161 0,10 5 65 16,-13-18 411-16</inkml:trace>
  <inkml:trace contextRef="#ctx0" brushRef="#br0" timeOffset="6984.703">21474 1516 1536 0,'0'0'121'16,"-28"1"-65"-16,28-1-9 0,-32 2-2 0,32-2 1 15,-31 7-16-15,14-1 0 0,-1 0-7 0,18-6 2 16,-32 24-8-16,21-11 4 0,0-1-12 16,11-12 5-16,-16 21-6 0,16-21 2 0,-9 20-2 15,9-20-7-15,1 18-1 0,-1-18 0 0,11 17 0 16,-11-17 0-16,18 12 0 0,-18-12 0 0,24 7 0 15,-24-7 0-15,32 3 0 0,-14-4 0 16,2-1 0-16,0-3 0 0,2-2 0 0,-1-1 0 16,0-3 0-16,-2-2 0 0,0 0 0 0,0-2 0 15,-1-3 0-15,-3-2-11 0,-2 2 1 16,-3-1-4-16,-3 5-21 0,-2 0 26 0,-3-1-28 16,-2 0 28-16,-1 3 1 0,-3 0 2 0,4 12 8 15,-8-15-2-15,8 15 3 0,0 0 0 0,-22-9 2 16,22 9 1-16,0 0-3 0,-20 6 2 0,20-6-5 15,0 0 1-15,0 0-4 0,-6 13 1 0,6-13 1 16,0 0 0-16,13 14 1 0,-13-14-1 16,17 9 1-16,-17-9 0 0,20 6 2 15,-20-6 0-15,23 5 2 0,-23-5 0 0,22 3 3 16,-22-3 0-16,18 4-1 0,-18-4 1 0,0 0-4 16,22 10 1-16,-22-10 1 0,0 0-1 0,14 15 27 15,-14-15-25-15,8 15 21 0,-5-2-27 0,-2 1 0 16,-1 4 0-16,-1 0 0 0,-1-2 0 0,-1 0 0 15,-2 0 0-15,1 0 0 0,-2-2 0 16,3 0 0-16,-2-1 0 0,1-1 0 0,4-12-1 16,-7 20-3-16,7-20 3 0,-4 13 0 0,4-13 1 15,0 0 1-15,0 0-1 0,0 0 0 0,0 0-3 16,0 0-1-16,0 0 0 0,0 0 2 0,9-12 0 16,-9 12 3-16,14-25-3 0,0 8 4 15,-1-1-6-15,3 1 3 0,-2 0-3 0,0 0 4 16,-1-1-4-16,1-4 8 0,-1-1-7 15,2-1-21-15,-1 0 23 0,2 3-24 0,1 2 25 16,-2 3 2-16,-1 3-3 0,-14 13 2 0,20-13-2 16,-20 13 1-16,0 0-1 0,0 0-1 0,0 0 2 15,0 0-1-15,20 3 0 0,-20-3 0 0,0 0 0 16,23 12 1-16,-23-12 2 0,14 12-3 0,-14-12 3 16,11 17-2-16,-11-17 3 0,7 19-2 15,-7-19 1-15,2 23 23 0,-2-11-25 0,-3 1 28 16,-3 3-27-16,-3 0-2 0,-1 2 6 15,-3-1-9-15,-3-2 6 0,-1-1-2 0,-2-1 1 16,-1 1-2-16,1-1 3 0,-2 0-6 0,1 0 2 16,-2-1-4-16,0 2 3 0,1-1-1 0,-1 2 4 15,3-1-2-15,0 1 4 0,4 0-5 0,0-1 5 16,3 1-5-16,1-2 4 0,0 2-3 16,3 0 3-16,-1 1-2 0,2-1 1 0,-1 1-7 15,2-1-4-15,3 2-22 0,-3-4-19 0,4 4 2 16,2-17-60-16,3 26-28 0,-3-26-103 0,0 0-270 15,12 17 4-15,-12-17 166 0</inkml:trace>
  <inkml:trace contextRef="#ctx0" brushRef="#br0" timeOffset="7375.3401">21905 1622 1521 0,'0'0'151'16,"0"0"-119"-16,0 0-28 0,0 0 8 16,0 0 7-16,9 13 5 0,-9-13 1 0,0 0-4 15,27 5-4-15,-10-5-4 0,3-1-3 0,4-1-3 16,4-2-3-16,2-1-3 0,3-1 1 16,0 0-3-16,0 0 3 0,-3-1-4 0,-1-2 4 15,-6 1-3-15,-3 1 3 0,-20 7 1 0,27-17 1 16,-27 17 5-16,7-19 6 0,-7 19 1 0,-5-13 3 15,5 13-4-15,0 0-3 0,-19-13-3 16,19 13-29-16,-23-5 25 0,23 5-31 0,-26-3 30 16,26 3 0-16,-28 2-1 0,28-2 27 0,-32 8-26 15,32-8 23-15,-34 21-25 0,19-6-2 0,-5 1 2 16,7 1-3-16,1-2 4 0,3-1-6 0,3 1 5 16,2-2-5-16,3 0 1 0,5-1-9 0,-4-12-5 15,12 22-10-15,-12-22-2 0,23 15-7 0,-6-11-15 16,11 3-31-16,-6-11-38 0,19 12-75 15,-14-19-130-15,13 2-208 0,6 4 47 16,-7-13 389-16</inkml:trace>
  <inkml:trace contextRef="#ctx0" brushRef="#br0" timeOffset="7656.5971">22663 1461 1319 0,'-28'-9'427'0,"5"14"-335"0,-6 0-46 16,4 4-4-16,-2-1-6 0,1 2-10 0,1-1-6 15,4 0-6-15,21-9 11 0,-27 14-25 0,27-14 0 16,-6 16 0-16,6-16 0 0,8 16 0 0,-8-16 0 16,18 15 0-16,-18-15 0 0,29 14 0 15,-29-14 0-15,32 8 0 0,-15-4 0 0,0 0 0 16,-17-4 0-16,28 7 0 0,-28-7 0 16,0 0 0-16,22 13 0 0,-22-13 0 0,0 0 0 15,7 20 0-15,-7-20 0 0,-6 17 0 0,6-17 0 16,-17 21 0-16,17-21 0 0,-25 22 0 0,25-22 0 15,-31 20 0-15,31-20 0 0,-28 19 0 0,28-19 0 16,-22 18-10-16,22-18-55 0,0 0-46 0,-5 26-151 16,5-26-364-16,0 0 25 0,0 0 230 0</inkml:trace>
  <inkml:trace contextRef="#ctx0" brushRef="#br0" timeOffset="7812.8696">22631 1694 1904 0,'-27'-6'143'15,"9"4"-143"-15,18 2 0 0,-23-8 0 0,23 8 0 16,-18-11 0-16,18 11 0 0,-15-14 0 16,15 14 0-16,-10-19 0 0,10 19 0 0,-5-22-18 15,5 22-134-15,-8-29-188 0,8 29-313 0,-4-22 54 16,-5 5 315-16</inkml:trace>
  <inkml:trace contextRef="#ctx0" brushRef="#br0" timeOffset="10891.1204">1399 3820 239 0,'0'0'66'0,"0"0"-18"16,0 0 25-16,0 0 40 0,0 0 7 0,0 0 16 16,-26-3-27-16,6 5-3 0,2 9-12 0,-15-2 0 15,3 9 0-15,-15-3-12 0,3 8-1 0,-12-3-17 16,3 7-2-16,-8-1-17 0,8 5 3 0,-5-2-17 16,9 2 1-16,2-4-15 15,5-1 2-15,7-2-11 0,7-3 3 0,9-4-12 16,9-2 3-16,8-15-6 0,5 19-15 0,-5-19 29 15,35 16-30-15,-7-10 32 0,6-2-19 0,7-3-3 16,3-4 0-16,7 0-15 0,4-3 38 0,0 0-29 16,2 0 32-16,0 0-15 0,0 2-4 0,-3 0 2 15,-6 1 0-15,-5 2 0 0,-12 2 0 0,-6 2 1 16,-25-3 1-16,20 11 17 0,-20-11-29 16,-3 21 31-16,-6-3-27 0,-9 2 13 0,-4 2 5 15,-6 0-8-15,-2-2 5 0,-4-1-12 0,1-2 4 16,2-3-10-16,3-3-9 0,10 0-31 0,-2-11-42 15,20 0-104-15,-19-1-145 0,19 1-217 16,14-16 53-16,-9-7 505 0</inkml:trace>
  <inkml:trace contextRef="#ctx0" brushRef="#br0" timeOffset="11594.2734">1836 4238 932 0,'0'0'187'0,"-17"-15"-142"0,17 15 1 16,0 0 12-16,-16-19-1 0,16 19 23 0,0 0-26 16,0 0 7-16,-20-3-14 0,20 3-12 0,0 0-11 15,-24 12-27-15,24-12 29 0,-20 22-31 0,8-6 32 16,2 6-8-16,-2 1-8 0,3 4 6 0,-1 0-11 16,2 3 7-16,1 0-8 0,-1-2 8 0,1-2-10 15,2-3 8-15,0-4-7 0,3-5 4 16,2-14-5-16,2 20-1 0,-2-20-3 15,0 0 0-15,0 0 1 0,0 0 0 0,22 3 1 16,-22-3 0-16,16-14 3 0,-5-1-2 0,1-5 3 16,0-5-6-16,0-6 7 0,1-2-10 0,0 0 10 15,0-2-10-15,2 3 8 0,-2-1-9 0,0 2-5 16,-3 1 24-16,1 0-23 0,0 2 24 0,0 0-9 16,0 3-7-16,1 3 6 0,1 4-8 15,-2 4 6-15,-11 14-5 0,20-17 2 0,-20 17-1 16,0 0 0-16,22-5 0 0,-22 5 0 0,0 0 1 15,21 13 0-15,-21-13 2 0,18 22-4 16,-9-8 5-16,-1 3-5 0,1 2 4 0,-1 2-4 16,-2-1 5-16,1 3-8 0,-2-1-8 0,0 0 25 15,-1 2-26-15,-2-2 27 0,-1 2-10 0,-2-1-7 16,-2-1 7-16,-2 1-8 0,-4-3 7 16,-3-1-6-16,-1 0 6 0,-3-3-3 0,-2-1 3 15,-1-2-2-15,1-4 2 0,-1-2-4 0,-2-3 0 16,2-2-1-16,-1-2 0 0,1-1 1 0,-1-1 1 15,1-3 0-15,-1 2 2 0,2-1 0 0,1 0 1 16,17 4 3-16,-28-4 1 0,28 4 2 0,-21-1-1 16,21 1-3-16,0 0 0 0,-18 9-5 15,18-9 1-15,-8 24-5 0,3-5 4 16,0 6-10-16,0 3 4 0,0 2-19 0,-1-1-17 16,7 5 7-16,-7-4-38 0,11 4 9 0,-9-9-32 15,15 2-40-15,-11-27-49 0,16 27-81 0,-16-27-151 16,22 0-17-16,12-3 411 0</inkml:trace>
  <inkml:trace contextRef="#ctx0" brushRef="#br0" timeOffset="11984.8806">2337 3687 1452 0,'-31'18'141'0,"16"5"-98"0,-8 7 14 0,3 7-33 15,-4 5 16-15,2 5-6 0,-2 1-22 16,-1 5 14-16,1 0-17 0,3 1 13 0,1-2-16 16,4-4-3-16,5-5 14 0,3-1-21 0,4-6 17 15,3-4-8-15,3-3-9 0,3-5 7 0,2-6-6 16,4-2 3-16,-11-16-4 0,28 18 2 0,-11-14-2 16,0-3 1-16,3-4 1 0,-1-4 0 0,2-4 3 15,1-4-4-15,-2-4 5 0,2-2-4 16,-1-3 5-16,1-2-4 0,-1 0 5 0,-3 0-7 15,-4 3-6-15,0 1 22 0,-3 2-23 16,-2 4 23-16,0 3-11 0,-9 13-4 0,8-15 4 16,-8 15 1-16,0 0 1 0,0 0 0 0,0 0-1 15,4 14 0-15,-4-14-3 0,-1 27-14 0,1-8 23 16,-3 1-29-16,3 2 17 0,-1-3-16 0,5 2-15 16,0-5-7-16,6 3-26 0,-10-19-19 15,27 30-42-15,-27-30-59 0,38 20-128 0,-13-11-204 16,-4-9 39-16,13 9 479 0</inkml:trace>
  <inkml:trace contextRef="#ctx0" brushRef="#br0" timeOffset="12610.0158">2623 4233 1421 0,'4'14'113'16,"-4"-14"-93"-16,0 14-2 0,0-14 1 0,13 16 7 15,-13-16 1-15,22 15 3 0,-22-15-6 0,29 9-3 16,-12-7-5-16,3-1-1 0,1-3-1 0,5-2-1 16,-2-3-1-16,5-3-5 0,3-2 2 15,1-3-7-15,-1-1-11 0,-6-2 26 0,-7 1-28 16,-7 0 30-16,-5 1-4 0,-3 2 0 0,-6-1 6 16,0 0-8-16,-5 0-2 0,-4 0-8 15,-4 3 1-15,15 12-5 0,-34-17-3 0,13 14-4 16,-2 3-3-16,-2 2-1 0,-1 6 4 0,1 2 5 15,-1 5-1-15,-1 4 6 0,4 2-5 0,1 3 10 16,3 1 10-16,6 2-22 0,2-3 25 16,3 1-26-16,6-1 7 0,2-1 7 0,5-3-8 15,2-2 5-15,4-3-6 0,4-2 5 0,3-4-4 16,5 0 2-16,2-4-1 0,3-2 0 0,4-3 0 16,1-3 1-16,3-2 1 0,3-3-2 0,-2-1 2 15,0-2-4-15,-1-2 2 0,-3 0-2 0,-4-1 2 16,-2 1-1-16,-6 1 1 0,-2 3-2 0,-19 9 2 15,23-16-1-15,-23 16 0 16,0 0 0-16,0 0 2 0,13-12-1 0,-13 12 2 16,0 0-1-16,0 0-6 0,0 0-3 0,0 0-5 15,-7 18-1-15,3-4-11 0,-2 5 5 0,0 2 1 16,-1 1 9-16,-1-1 4 0,4-3 8 0,0 0-7 16,3-1 6-16,2-4-3 0,1-1 4 0,-2-12-2 15,6 12 2-15,-6-12 1 0,0 0 2 16,0 0 4-16,0 0 9 0,0 0 8 0,17-17 0 15,-13 4 5-15,2-5-12 0,-2-3-1 0,1-1-8 16,-2-2 0-16,2 0-7 0,-1 0 1 0,-2 0-5 16,1 0-8-16,-1 2 19 0,1 1-18 0,-1 1 17 15,2 2-7-15,-2 2-5 0,2 4 3 16,-4 12-5-16,7-19-4 0,-7 19-5 0,12-12-7 16,-12 12-6-16,21-11-11 0,-21 11-10 15,33-7-32-15,-33 7-48 0,44-5-83 0,-32-9-151 16,17 9-197-16,4 2 41 0,-9-10 500 0</inkml:trace>
  <inkml:trace contextRef="#ctx0" brushRef="#br0" timeOffset="12985.0172">3596 4218 1569 0,'-17'3'69'0,"17"-3"-72"16,0 0 13-16,0 0 8 0,0 0-5 0,20-4 45 16,-20 4-33-16,25-8 26 0,-8 0-27 15,3 0-9-15,4-2-1 0,0 0-7 0,-1-1 3 16,1-1-6-16,2-1 3 0,-1 0-4 0,-1 0 1 16,-5 0-3-16,-19 13 4 0,21-20-2 0,-21 20 4 15,5-16-1-15,-5 16 2 0,-8-16-4 0,8 16 0 16,-16-15-3-16,16 15-2 0,-25-9-4 0,25 9-3 15,-33-2-2-15,15 6 2 0,0 3 2 16,-1 4 1-16,0 3 4 0,-3 3-2 16,-2 6 6-16,1 1-5 0,-1 4 7 0,3 2 10 15,2 1-20-15,1 0 22 0,5 0-21 0,2-3 2 16,5-2 8-16,2-2-10 0,5-5 3 0,7-1-9 16,1-5-3-16,-9-13-11 0,33 17-5 0,-9-13-12 15,2-8-24-15,18 9-147 0,-18-22-10 0,32 15-87 16,-19-9-193-16,3-13 88 0,21 14 338 0</inkml:trace>
  <inkml:trace contextRef="#ctx0" brushRef="#br0" timeOffset="13110.004">4172 4345 1572 0,'-30'22'98'0,"12"8"-38"0,-7-4 2 16,5 6-28-16,-2-2-24 0,2 0 0 0,1-2-15 15,2-2 0-15,3 0-25 0,1-6-21 16,12 4-42-16,1-24-106 0,5 28-281 0,1-14-90 15,-6-14 158-15</inkml:trace>
  <inkml:trace contextRef="#ctx0" brushRef="#br0" timeOffset="13844.3978">4772 3623 989 0,'-20'0'54'15,"20"0"-42"-15,0 0-3 0,0 0 6 0,0 0 14 16,0 0 16-16,0 0 9 0,0 0 8 0,3 14-4 16,0-1 0-16,-4 0-8 0,5 7 4 0,-4 0-11 15,4 5 1-15,-7 3 1 0,6 4-38 0,-6 4 21 16,3 3-23-16,-4 1 8 0,0 5 19 0,-7 0-12 15,1 0 13-15,-6 0-13 0,1-3 14 16,0-4-12-16,0-2-7 0,2-7 20 0,2-4-28 16,1-7 19-16,5-3-14 0,5-15-10 0,-3 15-2 15,3-15-2-15,0 0-1 0,0 0 1 0,0 0 0 16,25-8 2-16,-25 8-2 0,29-24 4 0,-11 5-3 16,4-3-9-16,0-1 22 0,1-2-23 0,0 1 24 15,-1 0-9-15,1 2-4 16,-2 5 4-16,-4 2-5 0,-17 15 3 0,28-18-4 15,-28 18 4-15,24-7-3 0,-24 7 1 0,20 2 1 16,-20-2-1-16,18 12 3 0,-18-12-4 0,18 23 3 16,-8-7-5-16,-3 0 4 0,1 1-4 0,0 1 4 15,0 1-10-15,0-1-11 0,2 0 17 0,-2-1-30 16,6 1 18-16,-2-2-22 0,6 1-21 0,-18-17-25 16,39 28-39-16,-39-28-87 0,39 21-65 15,-23-9-205-15,2-13-14 0,14 9 394 0</inkml:trace>
  <inkml:trace contextRef="#ctx0" brushRef="#br0" timeOffset="14516.3022">5416 4075 1631 0,'-17'-4'77'0,"17"4"-48"0,-19-5-3 15,19 5 0-15,-17 1-5 0,17-1-3 0,0 0-4 16,-24 10-1-16,24-10-3 0,-18 14 3 0,18-14 0 15,-13 24 4-15,8-8-1 0,0 2 1 0,2 0-6 16,2 1-10-16,1 0 19 0,2-1-21 0,3-1 17 16,2 1-11-16,4-4-6 0,1-1 3 15,-12-13-3-15,28 17 1 0,-28-17-2 16,32 10 0-16,-12-8 1 0,2-2 1 0,1-3 1 16,3-4 0-16,-2-4-4 0,1-4-4 0,1-3 5 15,-1-2 6-15,-1-3-22 0,-4-2 20 0,-3 1-23 16,-4-1 9-16,-5 2 7 0,-3 1-1 0,-6 2 6 15,-4 2-6-15,-4 0 2 0,-6 3-8 0,0 0-1 16,-5 2-4-16,-2 2 1 0,-3 3 0 16,0 2 6-16,-2 3 1 0,3 3 5 0,1 3 1 15,2 2 0-15,4 2 4 0,17-7-3 0,-23 19 5 16,23-19-2-16,-11 21 0 0,11-21-3 0,2 20 3 16,-2-20-3-16,17 18 2 0,-17-18 0 15,37 11 2-15,-14-9 0 0,6-1 1 0,4-2-2 16,1-2-1-16,4-1 1 0,3-1-2 0,2-1 2 15,2-1-1-15,-2-1 4 0,-1 0-2 16,-2 1 3-16,-5 0-4 0,-2 1 1 0,-5 1-1 16,-7 1 1-16,-21 4 1 0,25-4 7 0,-25 4 10 15,0 0 10-15,0 0 4 0,0 0-3 0,0 0-11 16,0 0-9-16,-17 8-6 0,17-8-7 0,-29 19 3 16,10-6-1-16,-3 3 3 0,1 2-1 0,0 1 5 15,2 1-2-15,2 2 5 0,1 0-6 16,4-2-10-16,2 2 19 0,5-2-20 0,6-3 18 15,3-2-7-15,5-2-6 0,-9-13 3 0,23 19-3 16,-23-19 1-16,35 11 1 0,-13-9 0 16,2-3 1-16,-1-3-1 0,4-3 0 0,-1-3 0 15,-1-2 1-15,0-2 0 0,-4-2-11 0,-1-2 22 16,-4-1-21-16,-2-2 19 0,-3 0-10 0,-4 0 0 16,-2 0 0-16,-3 2-7 0,-4 2-1 15,-3-1-10-15,-1 5-7 0,-3-1-10 0,9 14-8 16,-19-18-9-16,19 18-13 0,-20-7-22 0,20 7-34 15,-20 4-51-15,23 12-71 0,-20-11-84 0,17-5-155 16,-11 26 121-16,11-26 361 0</inkml:trace>
  <inkml:trace contextRef="#ctx0" brushRef="#br0" timeOffset="15063.1985">6422 4025 1360 0,'4'14'301'0,"-4"-14"-235"16,0 0-16-16,-21 17-7 0,21-17-7 15,-10 19-7-15,4-5-1 0,0 0-11 0,1 3-1 16,0 1-5-16,3 0 1 0,0 1-5 0,0 0-11 16,2 1 17-16,0 0-23 0,0-2 22 0,2-1-10 15,-2-1-4-15,2-2 4 0,0-1-5 16,-2-13 4-16,5 16-2 0,-5-16 0 0,0 0 0 15,0 0-1-15,0 0-1 0,0 0 1 0,0 0 0 16,0 0 0-16,5-12 2 0,-5 0-2 16,1-3 4-16,1-3-5 0,0 0-8 0,0-1 22 15,2-1-23-15,-1 0 23 0,1-1-9 0,4-2-6 16,0-2 3-16,2 0-6 0,3 0 6 0,-1 1-6 16,3 2 8-16,0 2-3 0,-2 4 2 0,2 3-3 15,-15 13 4-15,25-15-3 0,-25 15 1 0,21-3 0 16,-21 3-1-16,0 0 1 0,21 8-1 15,-21-8 1-15,10 17 0 0,-6-5 1 16,-3 3-3-16,1 1 5 0,-4 1-6 0,0 1 6 16,-1 0-5-16,-1 0 5 0,-1 0-4 0,-1 1 5 15,-2 1-5-15,0 1 4 0,-3-1 8 0,-1 2-27 16,-4-1 20-16,-1 1-25 0,-1-3 11 0,-2 1 8 16,0-2-3-16,-2-1 4 0,-1-1-4 0,-2-2 4 15,2-1-2-15,1-1 5 0,3-2-1 16,19-10 5-16,-31 13-1 0,31-13 3 0,-18 9-3 15,18-9-2-15,0 0-2 0,-16 15 1 0,16-15-2 16,-6 22 3-16,1-6-2 0,3 2 4 0,-3 6-6 16,0 5 6-16,-1 5-9 0,-1 4-7 0,-3 6 11 15,-3 1-34-15,1 0-6 0,-9-5-34 0,11 3-57 16,-13-19-65-16,25 7-239 0,-6-6-110 16,-4-11 122-16</inkml:trace>
  <inkml:trace contextRef="#ctx0" brushRef="#br0" timeOffset="15703.8258">7328 4415 1042 0,'-19'-11'315'0,"19"11"-210"16,-21-6-30-16,21 6-15 0,-22-11-12 0,22 11-18 15,-25-16-13-15,25 16-10 0,-32-25-3 0,14 9-6 16,-2-4 5-16,0-3-8 0,-2-3-10 0,-1-3 21 16,-2-3-31-16,-4-3 24 0,1-3-6 0,-4-3-10 15,1-3 20-15,-2-1-13 0,0-1 16 0,2 1-14 16,1 2 16-16,5 2 4 0,2 1-19 15,6 5 26-15,3 1-22 0,6 4 12 0,3 2 6 16,5 1-11-16,4 2 10 0,3 2-5 0,3 1 13 16,3 3-3-16,-1 0 2 0,5 4-10 0,0 3-1 15,4 1-7-15,0 2 1 0,0 3-3 16,3 1 1-16,-3 4-2 0,3 2 0 0,-3 5 1 16,-1 3-1-16,-3 6 3 0,-2 5-5 0,-6 7 7 15,-5 6-9-15,-5 4 10 0,-8 5-11 16,-4 2 14-16,-8 3 4 0,-3 2-10 0,-4 0 26 15,-1 2-12-15,-2-3 7 0,1 0 12 0,-1-2-15 16,3-1 8-16,3-6-13 0,2-3 5 0,5-5-14 16,4-5-9-16,6-7 14 0,6-2-23 0,2-17 19 15,17 20-14-15,3-13-7 0,4-3-7 0,10-4-12 16,5-9-19-16,15 0-26 0,-3-13-55 0,27 13-172 16,-16-14-300-16,12 0 31 0,1 3 346 15</inkml:trace>
  <inkml:trace contextRef="#ctx0" brushRef="#br0" timeOffset="16250.7434">7886 4054 1092 0,'0'0'159'16,"-7"-15"-40"-16,7 15-8 0,-16-13-12 0,16 13-23 16,-23-12-21-16,23 12-18 0,-34-11-7 0,16 7-6 15,-3 1-2-15,2 5-3 0,0 0-2 0,2 3-3 16,-1 3-3-16,18-8 0 0,-34 22-4 0,20-9 4 15,-1 1-5-15,3 2 2 0,2 0-5 0,2 1 4 16,1-1-4-16,3 1 4 0,2-3-2 16,4 0 1-16,-2-14-4 0,9 19 3 15,-9-19-3-15,20 8-1 0,-20-8 2 0,30-2-2 16,-12-4 5-16,2-4-2 0,2-3 5 0,0-5-3 16,2-5 4-16,0-3-8 0,4-4 4 0,0-5-9 15,1-2 9-15,-1 0-9 0,0 0 9 0,-1 1-7 16,-3 2 6-16,0 3-6 0,-5 1-9 15,-4 3 17-15,-6 3-20 0,-4 4 22 0,-2 7-6 16,-3 13-1-16,-5-14 6 0,5 14-3 0,0 0-1 16,-18 4 0-16,18-4-7 0,-20 25 3 0,4-2 6 15,0 7-12-15,-1 4 12 0,2 4-10 0,2 2-3 16,2 0 5-16,4 2-14 0,1-3 3 0,7 0-16 16,2-5 1-16,8-2-22 0,0-7-26 0,15 2-16 15,-4-10-11-15,20 7-104 16,-16-19-34-16,22 8-136 0,-6-7-135 0,-8-13 223 15,19 11 289-15</inkml:trace>
  <inkml:trace contextRef="#ctx0" brushRef="#br0" timeOffset="16422.6146">8413 4013 1368 0,'-26'-13'175'0,"26"13"-90"0,-24-10-15 16,24 10-13-16,-23 0-19 0,23 0-14 15,-22 9-6-15,22-9-2 0,-24 21-4 0,13-5 3 16,0 1-4-16,2 2 4 0,2 0-4 0,2 3 1 15,3-2-10-15,2 2 3 0,1-3-8 16,3 0-12-16,2-4 22 0,1-2-36 0,-7-13 15 16,24 18-28-16,-5-10-30 0,-19-8-39 0,41 6-95 15,-41-6-359-15,34-17 13 0,-10 8 221 16</inkml:trace>
  <inkml:trace contextRef="#ctx0" brushRef="#br0" timeOffset="16563.3019">8426 3850 1039 0,'-37'-6'324'16,"15"1"-259"-16,22 5-38 0,-23-2-11 0,23 2-13 16,0 0-30-16,0 0-19 15,0 0-16-15,0 0-10 0,23 12-17 0,-23-12-34 0,35 7-75 16,-35-7-70-16,30 4-137 0,1 9 222 16,-31-13 183-16</inkml:trace>
  <inkml:trace contextRef="#ctx0" brushRef="#br0" timeOffset="16844.4823">8705 3919 599 0,'22'6'191'0,"-22"-6"-16"15,0 0-3-15,26 16-13 0,-26-16-21 0,0 0-23 16,0 0-30-16,-20 16-15 0,3-11-22 16,17-5-8-16,-33 13-9 0,33-13-1 0,-37 16-2 15,19-7 1-15,0 1-6 0,0 1-1 0,1-1-8 16,17-10-1-16,-28 21-7 0,28-21 1 0,-16 18-6 16,16-18 1-16,-3 14-3 0,3-14-1 15,8 15 1-15,-8-15 0 0,17 14-2 0,-17-14 4 16,25 10-3-16,-8-7 2 0,3 1 0 15,0-3 0-15,2 0-1 0,-1 1 1 0,-3 0-1 16,-1 0-8-16,-17-2-4 0,28 6 2 0,-28-6-2 16,0 0 13-16,18 10 0 0,-18-10 3 0,0 0-2 15,-4 14 0-15,4-14-3 0,-19 14-1 0,19-14-9 16,-30 14-6-16,30-14-13 0,-35 12-6 0,35-12-7 16,-34 8-32-16,34-8-16 0,-27 3-70 0,27-3-124 15,0 0-266-15,0 0 54 0,0 0 366 16</inkml:trace>
  <inkml:trace contextRef="#ctx0" brushRef="#br0" timeOffset="17110.1098">9219 3901 1324 0,'-30'-1'132'0,"13"11"-52"16,-11-3-7-16,6 9 1 0,-11-2-16 0,5 8 1 16,-6 1-7-16,5 3 4 0,-2-2-13 0,7 2 0 15,-1-1-14-15,8 0-7 16,3-2-20-16,7-2-2 0,3-3 0 0,8-2 0 16,3-4 0-16,-7-12 0 0,33 18 0 0,-10-15 0 15,6-1-12-15,2-4-17 0,5-2-28 0,1-5 1 16,10 4-43-16,-7-10-27 0,23 15-162 0,-7-12-317 15,-2-3 60-15,3 8 316 0</inkml:trace>
  <inkml:trace contextRef="#ctx0" brushRef="#br0" timeOffset="18797.7162">9870 4173 1596 0,'-12'13'11'0,"1"1"-22"16,1 4 9-16,-2-1-41 0,3 6 7 0,-11-7-74 15,9 11-114-15,-17-4-277 0,1-7-1 0,10 10 325 16</inkml:trace>
  <inkml:trace contextRef="#ctx0" brushRef="#br0" timeOffset="19891.4836">1590 5254 770 0,'0'0'301'15,"-13"-18"-161"-15,13 18-38 0,-19-11-28 0,19 11-17 16,-28-11-6-16,28 11-7 0,-37-7-6 0,16 6-4 16,-4 0-2-16,2 2-4 0,-5 1-2 0,4 3-1 15,-3 0-5-15,2 4 3 0,1 0-6 0,3 2 1 16,1-1-3-16,3 3-2 0,2 0-7 0,3 0 2 16,5 0-7-16,2 0 2 0,5-13-5 0,1 23 2 15,-1-23-1-15,13 17 1 0,-13-17-2 16,25 12 2-16,-7-8-2 0,4-2 2 0,3-3 0 15,5-3-1-15,0-4 2 0,0-3-3 0,3-3 4 16,0-1-4-16,-3-2 5 0,0-1-6 16,-2 0 7-16,-3 1-7 0,-3-1 6 0,-2 3-5 15,-5-1 4-15,-2 3-1 0,-13 13 2 0,18-19-2 16,-18 19 3-16,6-13-4 0,-6 13 2 16,0 0-2-16,0 0 4 0,0 0-2 0,0 0-2 15,0 0 0-15,-17 0-5 0,17 0 2 0,-15 19-1 16,7-3 4-16,-3 6-4 0,0 4 7 0,-1 1-6 15,2 1 7-15,1-2-8 0,5-2 7 0,1-2-6 16,4-4 4-16,7-4-4 0,-8-14 3 0,26 17-2 16,-6-14 3-16,7-5 0 0,5-4 0 0,7-6 4 15,8-7-7-15,2-6 5 16,6-7-8-16,1-4 10 0,0-3-10 0,-1-3 12 16,-4 0-11-16,-3 0-4 0,-4 1 21 0,-5 1-18 15,-2 3 21-15,-7 2-4 0,-3 1-12 0,-5 2 8 16,-5 1-11-16,-6 3 9 0,-5 3-7 0,-6 6 6 15,-1 4 0-15,1 15 10 0,-13-14 2 0,13 14 2 16,-20 0-3-16,20 0-10 0,-29 15-3 0,9 3-6 16,-1 7 6-16,-3 9-4 0,-4 6 10 15,1 4-5-15,-1 4 10 0,2 0 0 0,2 0-17 16,5-2 14-16,4-1-15 0,9-7 2 0,6-4 7 16,8-8-8-16,6-7 4 0,6-3-5 0,6-5 4 15,9-6-2-15,3-4 3 0,7-7 2 16,5-6-3-16,4-6 5 0,3-6-7 0,1-7 6 15,1-5-7-15,0-4-5 0,-3-1 15 16,-2-2-13-16,-6 0 12 0,-1 1 0 0,-8 3-9 16,-7 1 7-16,-4 2-4 0,-6 3 6 0,-5 2-7 15,-7 4 7-15,-5 4-8 0,-6 6 6 0,-3 3-1 16,4 14 3-16,-18-10-3 0,18 10-3 0,-29 5 0 16,12 5 0-16,-7 8 0 0,-1 8 0 0,-3 8 0 15,-1 6 0-15,-2 2 0 0,5 3-9 0,0-2 1 16,7 2-19-16,3-4-15 0,8-1-5 15,1-5-53-15,18 5-44 0,-13-19-117 0,31 10-270 16,-7-5-33-16,5-8 251 0</inkml:trace>
  <inkml:trace contextRef="#ctx0" brushRef="#br0" timeOffset="20328.9925">3702 5116 1095 0,'0'0'106'0,"-19"-22"-34"16,19 22 19-16,-11-14-20 0,11 14 3 0,-6-15-7 15,6 15-9-15,0 0-6 0,0 0-5 0,-17-9-7 16,17 9-12-16,0 0-9 0,-15 13-8 0,15-13-3 15,-16 25-9-15,5-6 31 0,1 3-22 0,-1 1 21 16,3 1-13-16,1 0-13 0,3-4 4 0,4-2-7 16,2-3 3-16,3-2-4 0,-5-13 4 0,18 19-6 15,-18-19 4-15,23 12-2 0,-23-12 1 16,32 1 2-16,-11-4-2 0,2-5 3 0,1-3-3 16,3-6 2-16,2-4-4 0,0-2 5 0,0-2-6 15,-1 0 7-15,-5 1-7 0,-3 1-8 16,-6 3 23-16,-4 2-22 0,-4 2 24 0,-6 3-9 15,0 13-4-15,-9-20 4 0,9 20-5 0,-21-15 2 16,21 15-4-16,-32-7-1 0,15 5-1 0,-2 4-1 16,1 1-1-16,18-3-2 0,-27 12-2 15,27-12-9-15,-15 17-6 0,15-17-11 0,0 19-9 16,11-5-30-16,-11-14-24 0,32 18-46 0,-32-18-108 16,47 1-220-16,-13 4-55 0,-5-12 308 0</inkml:trace>
  <inkml:trace contextRef="#ctx0" brushRef="#br0" timeOffset="20547.7909">4858 4706 1249 0,'-27'-13'138'0,"27"13"-66"0,-43-12-21 0,20 12-13 16,-8 0-11-16,3 7-4 0,-5 4-7 0,2 6 4 15,-2 2-6-15,1 5 3 0,-1 5-14 0,2 3 7 16,-1 7-12-16,2 3 19 0,1 2-9 15,4 2 15-15,3-3-13 0,7 0-10 0,4-3 14 16,6-2-38-16,6-1 21 0,4-5-27 0,9 0-35 16,-4-10-13-16,16 4-71 0,-26-26-65 0,41 25-220 15,-15-10-66-15,-26-15 250 0</inkml:trace>
  <inkml:trace contextRef="#ctx0" brushRef="#br0" timeOffset="20704.0026">4339 5063 1736 0,'-26'-3'79'16,"26"3"-48"-16,0 0-17 0,0 0-12 0,0 0-5 15,0 0-2-15,17-4-6 0,-17 4-13 0,37-5-35 16,-18-3-35-16,20 7-40 0,-12-15-81 16,24 9-259-16,-5 1-61 0,-3-6 228 0</inkml:trace>
  <inkml:trace contextRef="#ctx0" brushRef="#br0" timeOffset="21266.601">5200 5073 1199 0,'0'0'316'0,"0"0"-252"16,0 0-18-16,-15 18-1 0,15-18-8 16,-2 15-25-16,2-15 23 0,-5 21-39 15,1-9 30-15,1 0-19 0,3-12-5 0,-8 20 3 16,8-20-5-16,0 0 2 0,0 0-1 0,2 12 0 16,-2-12 2-16,0 0 1 0,0 0 3 0,0 0 5 15,0 0 1-15,24-18 1 0,-13 6-1 0,2-5 9 16,2-3-29-16,1 0 22 0,1-2-24 0,0 1 9 15,-3 1 7-15,0 0-4 0,-2 2 6 16,0 0-8-16,0 2 3 0,0 2-5 0,-12 14 2 16,19-20-1-16,-19 20 1 0,0 0-2 0,0 0 0 15,0 0-1-15,0 0 2 0,0 0 2 0,17 14 0 16,-14 0 1-16,1 2-4 0,1 0 6 16,0 0-3-16,-1 0 7 0,3-2-5 0,2 0 4 15,3-2-3-15,-12-12 0 0,31 18 1 0,-13-13-2 16,2-2 0-16,3-3 1 0,3-4 2 15,2-2-2-15,3-3 4 0,-1-4-2 0,-2-1 3 16,1-1-3-16,-2-1 3 0,-3 2-4 0,-2 0 3 16,-5 1-4-16,-17 13 2 0,25-20-7 0,-25 20 0 15,0 0 0-15,13-12 0 0,-13 12 0 0,0 0 0 16,0 0 0-16,0 0 0 0,0 0 0 0,-15 20 0 16,9-4 0-16,-5 3 0 0,-1 4 0 15,1 2 0-15,2-1 0 0,1 0-1 16,2-1-26-16,6-2 12 0,1-2-29 0,8 1 10 15,-2-7-21-15,9 4-23 0,-16-17-19 0,39 19-18 16,-21-19-16-16,24 7-42 0,-13-17-95 0,15 0-237 16,8 4 50-16,-12-15 407 0</inkml:trace>
  <inkml:trace contextRef="#ctx0" brushRef="#br0" timeOffset="21625.984">6400 4895 1125 0,'-31'-18'315'0,"31"18"-181"0,-38-9-32 0,38 9-19 15,-40 0-27-15,19 5-18 0,-3 1-10 0,2 3-1 16,-1 3-8-16,0 2 0 0,2 1-9 16,2 3 1-16,0 0-5 0,2 2 6 0,1 1-4 15,5 1 9-15,2-1-7 0,4-1 5 16,4-3-8-16,2-1-10 0,-1-16 11 0,13 21-8 16,-13-21 0-16,27 16 0 0,-9-12 0 0,3-1 0 15,1-3 0-15,3-3 0 0,1-2 0 0,-1-3 0 16,1-2 0-16,-3-2 0 0,-1-2 0 0,0 0 0 15,-1-2 0-15,-2-1 0 0,-1 1 0 0,-2-1 0 16,-3 2 0-16,0-1 0 0,-4-1 0 16,0 3 0-16,-1-2 0 0,-2 3 0 15,-6 13 0-15,11-19 0 0,-11 19-5 0,0 0-8 16,0 0 0-16,0 0-2 0,0 0-2 0,2 14-1 16,-5 3-6-16,-3 1-1 0,0 4-9 0,-4 0 3 15,5 3-15-15,-3-4-14 0,12 6-37 0,-11-13-66 16,24 12-55-16,-17-26-35 0,27 26 32 0,-7-19 2 15,4-10-145-15,22 14 154 0,-15-21 210 16</inkml:trace>
  <inkml:trace contextRef="#ctx0" brushRef="#br0" timeOffset="21969.6917">7048 4831 1351 0,'-36'-4'379'15,"8"15"-300"-15,-6-3-35 0,6 4-4 0,0-1-19 16,5 1-5-16,2-1-8 0,21-11 1 0,-25 19-4 16,25-19-2-16,-4 13-2 0,4-13-1 0,0 0-2 15,22 17 3-15,-22-17 0 0,30 8 3 0,-10-4 0 16,0-1 0-16,4-2-1 0,1 1-1 0,-1-2 0 16,1-1-2-16,-2 2 1 0,-1-1-1 15,-4 0 0-15,-18 0 1 0,29 5-2 0,-29-5 1 16,21 7-6-16,-21-7 3 0,13 15-3 0,-13-15 3 15,5 20 3-15,-5-20 1 0,-7 23-2 0,-1-10 3 16,-1 0-3-16,-2 1 3 0,-3-1-2 16,0 0-11-16,-2-1 24 0,-2 0-24 0,18-12 24 15,-31 21-12-15,31-21-3 0,-22 15-3 0,22-15-17 16,0 0-19-16,0 0-25 0,0 0-34 16,20 6-30-16,-16-20-65 0,28 12-193 0,-5-8-153 15,-4-9 66-15,16 12 475 0</inkml:trace>
  <inkml:trace contextRef="#ctx0" brushRef="#br0" timeOffset="22266.5631">7574 4821 1568 0,'-21'-10'150'0,"21"10"-68"16,-18-9-21-16,18 9-16 0,-24-2-14 0,24 2-6 16,-33 2-8-16,16 3-1 0,0-1-4 0,-3 4 1 15,4 1-4-15,-2 2-1 0,0 1-2 0,0 3-2 16,2 0-4-16,-1 2 0 0,2-2 0 0,3-1 0 15,12-14 0-15,-11 20 0 0,11-20 0 0,3 14 0 16,-3-14 0-16,0 0 0 0,18 15 0 16,-18-15 0-16,0 0 0 0,25 4 0 0,-25-4 0 15,22-2 0-15,-22 2 0 0,28-2 0 0,-28 2 0 16,27-4 0-16,-27 4 0 0,25 0 0 16,-25 0 0-16,25 5 0 0,-25-5 0 0,0 0 0 0,22 18 0 15,-22-18 0-15,8 21 0 0,-8-8 0 16,-1 1 0-16,-4 2 0 0,-1 1 0 0,-2-1 0 15,-1 1 0-15,-1-3-12 0,4 1-22 16,6-15-37-16,-12 28-58 0,-5-27-101 0,17-1-336 16,9 15-21-16,-9-15 170 0</inkml:trace>
  <inkml:trace contextRef="#ctx0" brushRef="#br0" timeOffset="23016.5635">8385 4807 1464 0,'0'0'111'16,"0"0"-76"-16,0 0-3 0,0 0 7 0,0 0 0 15,0 0-8-15,-1 14-3 0,-9 0-7 0,0 5 5 16,-3 1-6-16,1 3 5 0,-4-1-7 0,3 0 5 16,-5-1-7-16,5-2 3 0,1-3-7 0,2-1 0 15,10-15-6-15,-10 17-2 0,10-17-4 16,0 0 0-16,0 0-2 0,0 0 1 0,0 0 0 16,26 9-1-16,-26-9 4 0,24-11-2 15,-7 0 2-15,2-3-3 0,0-1 3 0,2-3-4 0,-1-2 6 16,2 1-6-16,-3-1 5 0,-1-1-4 15,-2 1 4-15,-2 1-5 0,0 2 5 0,-1 1-3 16,-2 2 1-16,-3 1-2 0,-8 13 3 16,10-18 1-16,-10 18 7 0,0 0 3 0,0 0 3 15,0 0-3-15,0 0-9 0,0 0-4 0,0 0 0 16,0 0 0-16,0 0 0 0,-3 18 0 0,3-18 0 16,0 19 0-16,0-19 0 0,3 19 0 0,-3-19 0 15,11 17 0-15,-11-17 0 0,20 14 0 0,-20-14 0 16,26 9 0-16,-9-7 0 0,3-1 0 0,2-2 0 15,0-1 0-15,-2-2 0 16,3-1 0-16,-2-2 0 0,-2 0 0 0,0 0 0 16,-19 7 0-16,30-17 0 0,-30 17 0 0,26-16 0 15,-26 16 0-15,19-14 0 0,-19 14 0 0,0 0 0 16,20-12 0-16,-20 12 0 0,0 0 0 0,0 0 0 16,0 0 0-16,0 0 0 0,1 13 0 0,-1-13 0 15,1 26 0-15,-2-8 0 0,-2 3 0 0,1 2-17 16,-3 2-7-16,3 0-15 0,-3-2-1 15,4 1-16-15,-3-6-9 0,11 5-34 0,-7-23-37 16,20 36-93-16,-20-36-193 0,14 17-90 0,11-2 105 16,-25-15 407-16</inkml:trace>
  <inkml:trace contextRef="#ctx0" brushRef="#br0" timeOffset="23625.9587">10323 5096 942 0,'0'0'137'0,"-32"-6"-61"0,32 6 14 16,-27-7-22-16,27 7 11 0,-26-11-5 0,26 11-7 15,-25-14-2-15,25 14-7 0,-21-16-1 16,21 16-12-16,-21-19-5 0,21 19-11 0,-24-21-2 16,24 21-6-16,-25-22 1 0,10 9-8 0,-2-1 0 15,-3 1-9-15,-3-3-1 0,-2-1-5 0,-2-2 3 16,-3 0-6-16,-3-1 7 0,-2-2-7 15,-1 2 6-15,1-3-6 0,1 1 7 0,4 0-6 0,-1-1 7 16,6-1 6-16,2 2-24 16,5 1 24-16,8 0-24 0,5 2 11 0,6 1 5 15,6 0-5-15,5 1 3 0,3 0-3 0,4 2 4 16,3 2-3-16,1 1 2 0,1 3-2 0,-1 1 2 16,-3 2-2-16,0 3 2 0,-2 1 0 0,-18 2-1 15,33 3 2-15,-33-3-1 0,25 10 0 0,-25-10 1 16,20 17 0-16,-14-4-3 0,-2 2 5 0,-4 4-6 15,-4 1 6-15,-3 3-5 0,-3 1 4 16,-2 1 16-16,0 2-21 0,-4-1 26 0,0 3-18 16,-1 0 6-16,0 1 12 0,0-1-6 0,1 2 7 15,0-1-10-15,0 0-14 0,3-2 0 0,3-3 0 16,4-3 0-16,4-3 0 0,3-2 0 16,6-4 0-16,-7-13 0 0,30 21 0 0,-7-15 0 15,5-4 0-15,8-2 0 0,8-6-7 0,12-2-45 16,6-9-30-16,22 4-75 0,-15-20-196 15,25 10-253-15,-6-4 16 0,0-7 391 0</inkml:trace>
  <inkml:trace contextRef="#ctx0" brushRef="#br0" timeOffset="24079.1193">10798 4762 1060 0,'0'0'391'0,"0"0"-309"0,-21-10-32 15,21 10-1-15,0 0-4 0,0 0-14 0,-18 16-14 16,18-16 1-16,-17 25-3 0,8-7 8 0,0-1-5 15,1 4 4-15,1-1-8 0,3 2 3 0,-1-3-8 16,4-1 3-16,0-5-8 0,1-13 2 16,4 20-4-16,-4-20 2 0,0 0-3 0,15 12 2 15,-15-12 0-15,0 0 3 0,17-5 7 16,-17 5 0-16,13-12 2 0,-13 12-8 0,12-23 1 16,-6 7-6-16,0-1 2 0,-1-2-4 0,-2 0 6 15,1 1-2-15,-1 0 5 0,1 0-4 0,0 1 2 16,1 0-7-16,1-1 3 0,1 1-6 0,2 1 4 15,-1-1-3-15,2 2-12 0,0 2 24 0,-10 13-25 16,19-20 24-16,-19 20-14 0,18-9-3 16,-18 9-5-16,19-1-5 0,-19 1-7 0,23 4-6 15,-23-4-18-15,30 9-14 0,-8 0-3 0,-22-9-47 16,41 17-29-16,-41-17-89 0,42 16-124 16,-17-3-120-16,-8-9 86 0,19 13 389 0</inkml:trace>
  <inkml:trace contextRef="#ctx0" brushRef="#br0" timeOffset="24485.3859">11339 4783 1273 0,'-21'-7'167'0,"21"7"-95"0,-19-6-18 0,19 6-2 15,-23-7-11-15,23 7-15 0,-26-7-7 0,26 7-1 16,-25-6 5-16,25 6 3 0,-26-3 2 0,26 3-1 16,-28 1-1-16,28-1 0 0,-30 4-1 0,30-4 5 15,-31 10 0-15,31-10 3 0,-31 19-6 16,31-19-3-16,-31 24-24 0,18-10 0 15,-1-1 0-15,5 3 0 0,3-2 0 0,1 1 0 16,4-1 0-16,2-1 0 0,4-1 0 0,-5-12 0 16,15 18 0-16,-15-18 0 0,31 10 0 0,-13-7 0 15,5-3 0-15,3-2 0 0,1-2 0 0,3-4 0 16,0-2 0-16,1-3 0 0,-3-3 0 0,-2 1 0 16,-2-3 0-16,-3 1 0 0,-1 1 0 15,-3 1 0-15,-2 0 0 0,-3 1 0 0,-4 2 0 16,-8 12 0-16,10-18 0 0,-10 18 0 0,0 0 0 15,-6-13 0-15,6 13 0 0,0 0 0 0,0 0 0 16,-20 8 0-16,20-8 0 0,-17 23 0 16,10-9-1-16,-1 2-6 0,3 2-3 0,0-3 0 15,5 2-11-15,0-1-1 0,5 2-11 0,2-5 1 16,5 3-14-16,-12-16-11 0,34 20-17 16,-14-17-5-16,13 6-3 0,-8-10 1 0,14 6-12 15,-10-10-7-15,14 5-1 0,-9-10-35 0,12 6-41 16,-10-6-111-16,-4-7-105 0,13 11 190 0</inkml:trace>
  <inkml:trace contextRef="#ctx0" brushRef="#br0" timeOffset="24829.1197">11858 4749 1076 0,'0'0'156'15,"-38"-19"-44"-15,38 19-22 0,-41-14-15 16,41 14-14-16,-39-8-5 0,39 8 4 0,-33 1-4 16,33-1-5-16,-31 10-14 0,31-10-4 0,-28 18-9 15,18-5 3-15,-2 0-6 0,3 3 2 0,1 1-8 16,3 1 1-16,1 0-6 0,4 0 3 0,4 0-3 15,1-3 4-15,3-2-5 0,-8-13-7 0,26 17-2 16,-10-13 0-16,4-3 0 0,5-2 0 16,0-6 0-16,3-3 0 0,-2-4 0 0,2-3 0 15,0-2 0-15,-2-2 0 0,1-2 0 0,-2-2 0 16,-1-1 0-16,-1-1 0 0,-2-1 0 0,2 2 0 16,-5-3 0-16,0 3 0 0,-2-1 0 0,-3 2 0 15,0 2 0-15,-4 2 0 0,0 3 0 16,-2 5 0-16,-7 13 0 0,0 0 0 0,0 0 0 15,0 0 0-15,0 0 0 0,-22 16 0 16,5 4 0-16,-2 5 0 0,-6 5 0 0,4 2 0 16,-1 2 0-16,1 2 0 0,3-2 0 0,2 1 0 15,4-4 0-15,4-2 0 0,8 0-28 0,0-7-42 16,15 5-61-16,-11-14-46 0,26 13-60 0,-30-26-112 16,44 14-168-16,0-1 48 0,-10-16 401 0</inkml:trace>
  <inkml:trace contextRef="#ctx0" brushRef="#br0" timeOffset="25329.1441">12820 4727 1633 0,'0'0'97'0,"0"0"-64"16,0 0-5-16,0 0 1 0,0 0 1 0,0 0-6 15,0 0-1-15,0 0-6 0,0 0-6 0,0 0-5 16,0 0-3-16,-18 14-2 0,18-14 5 0,-5 22 0 15,3-7 6-15,-2 2-4 0,3 0 4 0,-2 1-8 16,2 2 4-16,0 2-5 0,-2-1 3 0,1 0-6 16,1 0 6-16,0-4-6 0,2-1 3 15,0-1-4-15,1-3 3 0,-2-12-4 0,8 16 3 16,-8-16-2-16,0 0 4 0,0 0-1 0,0 0 2 16,0 0 2-16,0 0-2 0,0 0 2 0,18-12-3 15,-13-3 2-15,1-3-5 0,0-1 2 16,1-2-4-16,-2-1 4 0,-1 0-3 0,-1 1 3 15,0 0-4-15,-2 1 6 0,-1 2-7 0,0-2 7 16,-1 2-5-16,1 0 2 0,-1 2-1 16,1 3 0-16,0 13 0 0,3-18 0 0,-3 18 0 15,0 0 0-15,15-12 0 0,-15 12-12 0,22-6 11 16,-5 1-15-16,6 1 4 0,5 1-15 0,1-3-6 16,9 5-58-16,-10-9-37 0,20 17-137 0,-23-10-347 15,9 1 73-15,0 6 229 0</inkml:trace>
  <inkml:trace contextRef="#ctx0" brushRef="#br0" timeOffset="25485.4025">13332 5069 1780 0,'-28'23'93'0,"17"1"-97"0,3-5 11 0,3-2-29 15,5 1-16-15,0-18-37 0,0 31-144 16,0-31-363-16,-9 15-5 0,9-15 235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7T22:33:37.132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934 12940 516 0,'3'17'-4'0,"-3"-17"-44"0,0 0-5 0,0 0-2 15,0 0 19-15,0 0 31 0,0 0 3 0,22-1 16 16,-22 1 11-16,0 0 15 0,22-15 11 0,-22 15 9 16,20-14 2-16,-20 14 0 15,20-17-4-15,-20 17-4 0,19-17-3 0,-19 17 3 16,0 0-1-16,14-20 4 0,-14 20 3 0,0 0 6 16,0 0 1-16,0 0-7 0,0 0-13 0,0 0-15 15,0 0-14-15,-21-16 0 0,21 16-3 0,-21 5 6 16,21-5 4-16,-33 17-1 0,14-2 7 0,-6 2-7 15,1 7 11-15,-8 3-5 0,2 9 11 16,-8-3-7-16,5 8 6 0,-6-3-11 0,6 1 5 16,-2 0-13-16,5 2 2 0,3 0 1 0,5 1-33 15,6-5 25-15,5-1-27 0,6-4 10 0,5-4 8 16,3-2-10-16,4-2 6 0,3-1-6 0,4-3 3 16,6-3-2-16,1-3 1 0,5-2-4 15,3-5 5-15,3-3-4 0,3-6 2 0,2-6 1 16,1-4-1-16,2-2 3 0,1-4-4 15,-1-3 9-15,0-2-6 0,-3-1 7 0,-4-1-7 16,-4 0 2-16,-4 2-5 0,-3 2 5 0,-5 2-4 16,-3 3-12-16,-14 16 13 0,13-19-11 0,-13 19 16 15,0 0 0-15,0 0-1 0,0 0 16 0,-17 10-20 16,17-10 14-16,-27 28-9 0,14-6-11 0,-4 5 11 16,0 6-6-16,0 2 5 0,1-1-5 0,3-2 5 15,3-3-13-15,3-6-8 0,8-2-22 16,-1-21-18-16,14 27-25 0,-14-27-25 15,36 8-37-15,-36-8-44 0,54-20-81 0,-17 9-189 16,-7-19 57-16,23 18 402 0</inkml:trace>
  <inkml:trace contextRef="#ctx0" brushRef="#br0" timeOffset="203.1317">1527 13044 1274 0,'-36'5'139'0,"22"12"-60"0,-5-6-26 15,9 7-10-15,10-18-11 0,-21 38-3 0,13-15-14 16,2 6 1-16,0 3-17 0,3 2 7 16,1 6 6-16,1 0-30 0,2 2 29 0,-1 2-27 15,2-1 7-15,-2 0-3 0,4 3-35 16,-8-10-25-16,13 16-80 0,-21-22-105 0,14 6-259 16,-1 3 20-16,-8-21 384 0</inkml:trace>
  <inkml:trace contextRef="#ctx0" brushRef="#br0" timeOffset="624.9986">1491 12851 1349 0,'-19'20'268'0,"0"-15"-234"16,19-5-12-16,-18 11-12 0,18-11-1 0,0 0-1 15,0 0-4-15,0 0 0 0,0 0 1 16,0 0 2-16,0 0 4 0,18 0 0 0,-18 0-1 16,29-6 0-16,-11 1-3 0,3-2-2 0,2 0-4 15,3-2 0-15,1 1-4 0,0 2 4 0,3 2 0 16,-1 4 0-16,1 2 1 0,-3 1-2 0,0 1-1 16,-3 2-1-16,-2-2 2 0,-3 4-2 0,-2 0 2 15,-17-8-1-15,28 18 0 0,-28-18 1 0,19 18 2 16,-19-18-1-16,11 20 5 15,-11-20-8-15,3 20 5 0,-3-20-3 0,-5 20 2 16,5-20 0-16,-15 23 1 0,15-23-2 0,-30 26 2 16,11-12-3-16,-5-1 4 0,-3 0-4 0,-2 0 2 15,-4 1-2-15,-2-1 1 0,-1 0-2 0,1-1 2 16,2 1 0-16,5-3 1 0,4 0-2 0,2 0 1 16,5-2-5-16,17-8 3 0,-26 16-2 0,26-16-10 15,0 0-18-15,-17 19-13 0,17-19-30 16,0 0-16-16,14 27-34 0,-14-27-53 0,23 8-86 15,-6-4-236-15,0-16 68 0,18 14 383 0</inkml:trace>
  <inkml:trace contextRef="#ctx0" brushRef="#br0" timeOffset="921.8898">2122 13013 1359 0,'0'0'87'0,"-3"-18"-48"15,3 18-13-15,0 0-8 0,0 0 2 16,0 0-3-16,0 0-3 0,0 0-2 0,0 0-4 16,0 0 0-16,7 28 6 0,-7-8 1 15,1 12 8-15,-5 3-11 0,0 8 5 0,-4 8-17 16,-3 7-10-16,-4 1 24 0,0 4-21 0,-2-5 21 15,1-6-3-15,2-7-15 0,3-6 7 0,5-8-11 16,4-7-10-16,8-3-27 0,-6-21-45 0,21 24-68 16,-21-24-34-16,28 4-72 0,-28-4-146 15,23-27-9-15,8 17 314 0</inkml:trace>
  <inkml:trace contextRef="#ctx0" brushRef="#br0" timeOffset="1125.0191">2228 12955 1363 0,'-19'-5'216'0,"19"5"-142"16,-20 6-18-16,20-6-19 0,0 0-13 0,0 0-9 15,0 0-14-15,0 0-1 0,0 0-2 0,19 1 2 16,-2-4 1-16,3-2-1 0,3-1 2 0,4-2-5 16,2 0-3-16,0-4-13 0,4 3-7 0,-4-3-15 15,3 7-3-15,-7-3-10 0,4 9-10 0,-9-8-19 16,8 15-48-16,-28-8-56 0,26 10-160 15,-15 8-117-15,-11-18 147 0,-3 38 317 16</inkml:trace>
  <inkml:trace contextRef="#ctx0" brushRef="#br0" timeOffset="1296.8904">2128 13313 1221 0,'0'0'115'0,"0"0"-83"16,0 0-10-16,0 0 9 0,25 6 7 0,-7-18-14 15,8 4 13-15,2-8-24 0,9 2 10 0,-1 0-7 16,6 2-12-16,-1 0-4 0,-1-1-4 0,0 5-10 16,-7-3-20-16,3 10-27 0,-11-10-35 0,6 18-52 15,-31-7-92-15,22-7-228 0,-7 24 7 0,-15-17 412 16</inkml:trace>
  <inkml:trace contextRef="#ctx0" brushRef="#br0" timeOffset="1453.1487">2134 13688 889 0,'-11'17'303'0,"11"-17"-229"0,0 0-27 0,0 0-21 16,0 0-4-16,30 1-1 0,-6-10-8 0,6-5 1 15,6-4-3-15,8-5 2 0,7-3-10 16,7 1-15-16,1-9-58 0,14 11-95 0,-13 0-279 16,4-13-65-16,10 15 274 0</inkml:trace>
  <inkml:trace contextRef="#ctx0" brushRef="#br0" timeOffset="4171.9928">3626 13023 869 0,'6'-20'21'16,"-6"20"20"-16,4-17 10 0,-4 17 9 0,5-18 2 16,-5 18-1-16,5-17-9 0,-5 17-3 0,0 0-12 15,3-19-11-15,-3 19-2 0,0 0 1 0,0 0 3 16,0 0 1-16,0 0-2 0,0 0-3 16,0 0 0-16,0 0-6 0,0 0-4 15,-5 26-8-15,3-9 3 0,-2 6-3 0,3 4 7 16,-4 2-8-16,4 2 5 0,-1 3-13 0,-1 3 10 15,3 2-12-15,1 5 10 0,1 3 7 0,-2 0-26 16,-2 0 25-16,1 1-25 0,-1-5 10 0,-1-3 9 16,1-2-8-16,1-6 7 0,1-4-7 0,0-6 6 15,1-5-7-15,-1-17 3 0,6 18-2 16,-6-18 0-16,0 0 3 0,0 0 1 0,0 0 4 16,15-17 2-16,-15 17 3 0,9-36-2 0,-5 10 3 15,2 0-8-15,-1-5 5 0,2 1-10 0,-1 0 7 16,3 1-7-16,-2 0 6 0,2 2-5 15,-1 1 7-15,2 3 13 0,-2 1-33 0,2 4 34 16,-10 18-36-16,24-26 15 0,-24 26 6 16,28-13-6-16,-28 13 1 0,28-1 1 0,-28 1-5 15,30 13 6-15,-30-13-3 0,29 26 2 0,-16-8 16 16,-1 1-34-16,-2 2 34 0,0 0-33 0,-2 1 14 16,0 0 5-16,-5 0-5 0,1-2 6 0,-4 1-5 15,-3-2 7-15,-3 1-6 0,-2-1 11 0,-6-1 0 16,-1 4 9-16,-8-3-4 0,-2 2 1 0,-3-1-10 15,-2 1 1-15,-1-3-6 0,2-1-1 16,0-5-4-16,4-2 4 0,3-4-10 0,1-5-6 16,21-1-22-16,-24-5-27 0,24 5-14 15,-10-17-38-15,10 17-72 0,7-18-71 0,13 7-142 16,2 3-59-16,-9-20 333 0</inkml:trace>
  <inkml:trace contextRef="#ctx0" brushRef="#br0" timeOffset="4546.9887">4036 13520 1178 0,'0'0'100'16,"-19"10"-41"-16,19-10-21 0,0 0-11 16,0 0-2-16,0 0 10 0,25-14-4 15,-25 14 1-15,33-19-3 0,-11 5-5 0,3 1-4 16,2-4-4-16,2 0-13 0,2 0 2 0,-1 1-4 15,1-2 1-15,-2 0-3 0,-6-1 4 0,-1 2 15 16,-22 17-33-16,26-23 35 0,-26 23-33 0,0 0 29 16,11-19 8-16,-11 19 2 0,0 0 1 0,0 0-13 15,-26-11-5-15,26 11-3 0,-32 2 0 0,11 5 2 16,-2 2 2-16,0 0-16 0,-2 6 29 16,2 1-31-16,-2 2 26 0,2 5-9 0,2-3-3 15,3 3 5-15,-1 0-2 0,3 2 4 0,3-2-6 16,2-2 3-16,3-1-8 0,8-20 1 15,-3 29-6-15,3-29 3 0,11 21-6 0,-11-21 2 16,20 16-8-16,-20-16-5 0,33 7-12 0,-16-10-16 16,11 3-21-16,-6-14-34 0,17 12-52 0,-14-20-66 15,25 16-175-15,-5-1-102 0,-5-15 156 16</inkml:trace>
  <inkml:trace contextRef="#ctx0" brushRef="#br0" timeOffset="8516.3313">5011 13305 848 0,'-17'7'100'15,"17"-7"-9"-15,0 0-9 0,0 0-13 16,-17-25-22-16,17 25 16 0,-6-17-25 0,6 17 11 15,-7-19-8-15,7 19-14 0,0 0-7 0,-10-22-3 16,10 22 3-16,0 0 2 0,0 0 3 0,-20-8-5 16,20 8-5-16,-19 8-1 0,19-8 0 0,-28 23 6 15,8-6 5-15,-1 7-12 0,-7 3 34 0,4 6-29 16,-4-2 23-16,3 4-11 0,2-5-14 16,3 2 1-16,4-4-11 0,4-4 2 0,6-2-8 15,4-3 3-15,6-2-6 0,5 0 2 0,-9-17-3 16,34 26-1-16,-9-16-6 0,3-5-5 0,9 0-25 15,-3-8-22-15,12 8-23 0,-6-17-41 0,17 16-68 16,-20-24-106-16,8 5-204 0,7 5 43 16,-18-19 417-16</inkml:trace>
  <inkml:trace contextRef="#ctx0" brushRef="#br0" timeOffset="9341.152">5392 13316 1238 0,'-26'12'114'0,"2"-14"-28"0,24 2-33 0,-36 6 3 15,20 4-26-15,-5-7 10 0,4 8-5 0,-2-5-11 16,19-6 1-16,-33 21-9 0,33-21 2 0,-32 24-3 16,32-24 1-16,-26 28-5 0,26-28 0 15,-21 30-5-15,21-30 0 0,-12 33-2 16,9-16 0-16,3-17-3 0,3 28 2 0,-3-28-5 16,13 24 2-16,-13-24-2 0,26 15 2 0,-26-15 0 15,35 8 0-15,-17-8 0 0,3-5-2 0,1-4 2 16,2-3 0-16,0-2 0 0,1-3-4 0,0-2 2 15,-2-3-9-15,-1-2 4 0,-1-2-3 16,-3 2 5-16,-1 0-9 0,-1 0 6 0,-4-1 8 16,0 5-28-16,-4-1 35 0,-8 21-30 0,8-29 19 15,-8 29 4-15,-1-23 0 0,1 23 3 0,0 0 0 16,-16-20 0-16,16 20-1 0,0 0-1 0,-22-4-1 16,22 4 0-16,0 0-2 0,0 0 2 0,0 0-1 15,0 0 1-15,-14 21 3 0,14-21-4 16,0 0 3-16,14 17-4 0,-14-17 5 15,23 7 0-15,-23-7 2 0,33 0 5 0,-12-3-1 16,2-1-1-16,1-1-1 0,1 2-2 0,-2 0-4 16,-1 0 0-16,-2 3-1 0,0 0 0 0,-3 3 1 15,-17-3 0-15,24 9 3 0,-24-9-1 0,13 21 5 16,-13-21-4-16,4 29-15 0,-5-11 29 0,-3 3-33 16,-3 2 33-16,-3 0-13 0,-1 1-7 0,-1 1 6 15,0-2-4-15,0-2 12 0,2-3-5 16,10-18 3-16,-12 22-8 0,12-22-4 0,0 0 0 15,0 0 1-15,0 0 0 0,23 3 0 0,-23-3 1 16,33-23-2-16,-11 3 4 0,2-6-4 16,1 0 5-16,2-5-6 0,-1 1 6 0,1 1 11 15,-3 0-28-15,-1 3 30 0,-2 1-31 0,-4 2 13 16,-2 2 4-16,0 0-6 0,-4 3 7 16,-11 18-3-16,16-28 4 0,-16 28-1 0,0 0-1 15,0 0 1-15,0 0 2 0,0 0-4 0,0 0 2 16,0 0 0-16,0 0-4 0,-11 32 5 0,2-12-1 15,0 4 6-15,-2 1 0 0,2 0-14 0,-1-2 25 16,4-1-30-16,3-3 27 0,3-19-14 0,2 25-4 16,-2-25 3-16,18 13-4 0,-18-13 5 0,34 0 2 15,-10-5 6-15,2-6 9 0,7 0 0 16,1-5-18-16,6-3 23 0,-1 2-30 16,-2-5 23-16,-2 3-11 0,-2-1-6 0,-5 4 0 15,0 0-3-15,-6 2 4 0,-3 2-3 0,-19 12 2 16,22-14 0-16,-22 14-1 0,0 0 2 0,0 0-1 15,0 0-1-15,0 0-1 0,0 0 0 0,-7 25-7 16,-3-7 5-16,-5 8-5 0,-3 0-21 0,0 7 30 16,-3 2-27-16,3-1 24 15,-1 1-3-15,3-2-11 0,2-5 0 0,6-1-21 16,1-7-15-16,9 6-50 0,-2-26-35 0,11 29-20 16,-11-29-37-16,27 12-103 0,-3-6-157 0,-24-6 19 15,45-7 408-15</inkml:trace>
  <inkml:trace contextRef="#ctx0" brushRef="#br0" timeOffset="9695.8997">6523 13266 1486 0,'-6'20'125'0,"-12"-10"-66"0,18-10-30 0,-16 20 24 15,16-20-46-15,0 0 25 0,0 0-17 0,0 0 3 16,14 20 4-16,-14-20 0 0,26-5 3 15,-9-2-18-15,5-4 26 0,2-1-35 0,3 0 22 16,1-4-14-16,2 1-6 0,1-2 3 0,-1-1-4 16,-1 1 0-16,-3 0-1 0,-5 2 4 0,-3 1-3 15,-18 14 3-15,21-18-2 0,-21 18 5 0,0 0 0 16,0 0 3-16,0 0-3 0,0 0-2 0,-26-14 0 16,26 14-4-16,-34 7 2 0,12 1-2 15,-5 5 0-15,1 1 0 0,-1 3 3 16,0 1-4-16,4 1 6 0,0 4-6 0,2-1 3 0,2 2-3 15,0 1-12-15,5-4 23 0,2 0-24 0,4-3 26 0,8-18-14 0,0 27-10 16,0-27-2-16,14 18-7 0,-14-18-2 0,25 12-1 16,-6-11-11-16,7 2-20 0,-1-11-23 0,17 6-19 15,-7-18-28-15,20 13-36 0,-13-19-149 16,7-1-202-16,11 13 53 0,-14-18 427 16</inkml:trace>
  <inkml:trace contextRef="#ctx0" brushRef="#br0" timeOffset="9977.1558">7307 13025 1262 0,'-28'-13'193'0,"28"13"-73"0,-30-2-34 16,30 2-20-16,-33 10-19 0,33-10-12 15,-35 17-8-15,17-5-2 0,1 0-4 0,17-12-3 16,-31 30-7-16,31-30-1 0,-18 27-9 0,18-27 3 16,-5 22-6-16,5-22 1 0,11 17 1 15,-11-17 0-15,22 11-1 0,-22-11 2 0,34 3-1 16,-13-4 1-16,2-1-1 0,0-1 0 0,2 0 0 15,0 0-3-15,-3 3 2 0,0 1-3 0,-22-1 2 16,26 6 0-16,-26-6-3 0,0 0-4 16,16 26-5-16,-16-26 8 0,-5 29-4 0,-2-11 14 15,-3 0-6-15,-3 3-10 0,0-1 25 0,-3 2-30 16,-3 1 17-16,0-2-16 0,3 0-2 0,-1-4 4 16,4 0-1-16,13-17-21 0,-17 22-45 0,17-22-74 15,0 0-148-15,0 0-239 0,0 0 17 0,1 19 377 16</inkml:trace>
  <inkml:trace contextRef="#ctx0" brushRef="#br0" timeOffset="12118.1376">8498 12778 709 0,'0'0'109'16,"0"0"-27"-16,1-17 3 0,-1 17-12 0,0 0 5 15,0 0-3-15,0 0-5 0,0 0-10 16,0 0-16-16,0 0-14 0,0 0-15 0,0 0-6 15,0 0 1-15,0 0 4 0,-5 27 3 16,5-9 6-16,-2 3-3 0,3 5 3 0,-3 2-10 16,1 6 2-16,1 3-15 0,-2 7 7 0,2 3-12 15,-2 0 10-15,-2 0-10 0,-1 1 13 0,-2-2-14 16,-1-1-9-16,-3 1 27 0,-2-2-31 0,1-2 24 16,-1-5-16-16,4-4-23 0,-3-10-10 15,10 3-35-15,2-26-38 0,-1 24-58 0,1-24-103 16,3-19-175-16,17 13 84 0,-13-31 369 0</inkml:trace>
  <inkml:trace contextRef="#ctx0" brushRef="#br0" timeOffset="12336.8696">8485 12830 1614 0,'0'0'36'0,"0"0"-22"0,0 0-14 16,0 0-2-16,0 0 1 0,25-18 13 0,2 5 2 16,6-5 6-16,7 1-10 0,2-4-3 15,10-1 4-15,-1 2-41 0,2-2 31 0,1 4-44 16,-8-3-1-16,5 10-14 0,-16-8-33 0,8 18-46 16,-21-15-73-16,6 10-268 0,-6 11-3 0,-22-5 318 15</inkml:trace>
  <inkml:trace contextRef="#ctx0" brushRef="#br0" timeOffset="12524.3743">8576 13152 1124 0,'25'-13'50'0,"1"9"4"0,1-9-2 16,9 3-10-16,1-5-11 0,4 1-23 15,0-1-17-15,-3-4-28 0,3 7-33 16,-11-10-54-16,8 16-89 0,-13-11-21 0,-1-3-145 16,5 21 85-16,-25-20 294 0</inkml:trace>
  <inkml:trace contextRef="#ctx0" brushRef="#br0" timeOffset="12711.9642">8455 13488 1273 0,'0'0'40'0,"17"3"-27"16,3-10 21-16,9 5 11 0,2-11 9 0,10 2-12 15,1-6-22-15,5 0-17 0,1-2-10 16,-3-6-25-16,4 7-37 0,-13-12-46 0,13 17-131 16,-17-3-240-16,-6-9 35 0,7 15 334 15</inkml:trace>
  <inkml:trace contextRef="#ctx0" brushRef="#br0" timeOffset="12946.2798">9143 13037 1008 0,'-22'15'107'0,"19"1"-27"0,3-16-5 0,-16 33 4 15,4-16-16-15,6 7-10 0,-5-1-22 0,3 5 2 16,-2 0-19-16,3 2-1 0,1-2 6 0,1 1-37 16,1-1 32-16,2-2-40 0,3 0 2 15,-1-6-10-15,7 4-37 0,-7-24-24 0,16 32-50 16,-16-32-124-16,0 0-202 0,33 16 51 0,-33-16 405 16</inkml:trace>
  <inkml:trace contextRef="#ctx0" brushRef="#br0" timeOffset="13211.9105">9292 13156 1483 0,'-21'13'113'0,"-13"-8"-38"16,11 7-10-16,-5-4-9 0,5 6-10 0,1-5-10 15,4 3-6-15,18-12-7 0,-25 20-6 0,25-20-7 16,0 0-5-16,-7 18-1 0,7-18-1 15,0 0-1-15,24 14 1 0,-24-14-3 0,35 6 1 16,-11-4 3-16,1-2-4 0,1-3 0 0,3 2-2 16,-1 0-2-16,0-3-7 0,-2 5-8 0,-3-2-3 15,-1 4-15-15,-5-2-5 0,0 6-17 16,-17-7-40-16,24 13 1 0,-24-13-35 0,22 22-75 16,-22-22-189-16,0 0-106 0,9 35 162 0</inkml:trace>
  <inkml:trace contextRef="#ctx0" brushRef="#br0" timeOffset="14305.7441">10058 13328 1564 0,'0'0'107'0,"0"0"-52"0,0 0-19 15,0 0 6-15,-18 8-17 0,18-8-6 0,-12 30 2 16,2-5-13-16,-4 7-12 0,-2 4-1 16,-1 4-27-16,-4-5-25 0,10 10-67 0,-16-26-106 15,26 14-352-15,-2-11 26 0,3-22 270 0</inkml:trace>
  <inkml:trace contextRef="#ctx0" brushRef="#br0" timeOffset="15337.0441">10809 12957 1344 0,'-21'12'31'0,"21"-12"-19"0,0 0-11 0,-15 18 0 15,15-18 1-15,-8 19 5 0,8-19 1 0,-14 27 4 16,5-10-5-16,-1 4 0 0,-1-1-8 0,0 3 5 16,0 2-6-16,0 0 6 0,2 2-7 0,-1-2 7 15,3 2-8-15,0-1 7 0,5-2 14 0,1-2-35 16,1-5 36-16,0-17-38 0,8 18 17 15,-8-18 1-15,0 0 1 0,28-6 19 0,-28 6-17 16,29-26 16-16,-9 4-32 0,-2-2 13 16,4-8-13-16,0-2 13 0,1-2 7 0,-1 0-10 15,-3-1 10-15,1 4-9 0,-6 1 8 0,-1 2-7 16,-4 3 6-16,-1 3-5 0,-2 4 6 0,-3 3-4 16,-3 17 6-16,3-21-5 0,-3 21 3 0,0 0 11 15,0 0-2-15,0 0 5 0,0 0-5 16,0 0-9-16,0 0-3 0,-20 28 3 0,20-28 4 15,-11 35 7-15,5-18 1 0,5 5 6 0,-1-5-8 16,3 0 0-16,-1-17-8 0,12 26 1 0,-12-26-3 16,32 12 6-16,-9-12 2 0,6-1 3 0,4-6 0 15,3-2-6-15,6-3-1 0,3-1-6 0,-2-4 4 16,4 0-3-16,-7-1 5 0,-3 0-5 16,-3 2 2-16,-6 2-5 0,-3 3 3 15,-6 2-2-15,-19 9 0 0,25-9 0 0,-25 9-1 16,0 0 1-16,0 0 0 0,0 0 2 0,-4 22-3 15,-5-2 2-15,-3 8-6 0,-5 3-8 0,-1 8-9 16,-4 1 8-16,0 4-9 0,-3 0 25 0,0 0-9 16,1-3 8-16,5 1-9 0,3-6-31 0,7-3 26 15,6-8-47-15,10-2 6 0,-7-23-68 16,33 26-41-16,-16-29 8 0,22 12-55 0,-4-3-193 16,-6-24 11-16,22 18 342 0</inkml:trace>
  <inkml:trace contextRef="#ctx0" brushRef="#br0" timeOffset="15774.6257">11732 13036 1438 0,'-33'-4'157'0,"7"10"-89"16,-5-5-23-16,5 5-4 0,-2-3-5 0,6 4-4 16,0-1-10-16,5 1-3 0,-1 2-5 0,18-9-3 15,-29 19-7-15,29-19-1 0,-19 23-4 0,19-23 3 16,-11 27-2-16,11-27 2 0,0 30-4 0,0-30 4 15,11 30-4-15,-11-30 5 0,19 28-3 16,-19-28 1-16,28 22-1 0,-28-22 2 0,33 12-2 16,-15-8 0-16,-1-3 0 0,2-1 1 15,0-3-3-15,-2-1 1 0,0-5 3 0,1-3-4 16,1-2 3-16,2-5-3 0,0-2 3 0,0-4-3 16,0 0 6-16,1 0-8 0,-2 0 5 0,-2 4-7 15,-3 3 4-15,-15 18-1 0,19-26 2 0,-19 26-2 16,0 0-1-16,0 0-2 0,0 0 1 15,0 0-2-15,0 0-3 0,-5 24 2 0,-3 2-4 16,-6 5 8-16,-2 8-3 0,-2 2 10 0,-1 7-13 16,-3 6-5-16,-1 5 22 0,-2 4-21 0,0 2 24 15,-1 2-1-15,3-3-9 0,-2-3 15 0,0-5-10 16,4-4 11-16,-1-7-11 0,2-4 10 16,1-7-8-16,4-4-9 0,-1-7 26 0,3-3-25 15,13-20 25-15,-22 19-11 0,22-19-7 16,0 0 0-16,-21-6-3 0,21 6-14 0,-9-29-16 15,6 2 12-15,6-6-40 0,-1-13 4 0,15 6-52 16,-12-20-66-16,28 20-113 0,-16-16-279 0,5-5 43 16,12 9 369-16</inkml:trace>
  <inkml:trace contextRef="#ctx0" brushRef="#br0" timeOffset="16165.2289">12300 12461 1690 0,'-16'20'50'0,"5"-3"-29"15,2 6 7-15,-3 2 2 0,1 6 2 16,-3 3-14-16,0 3-14 0,-3 1 21 0,0 6-26 16,-1-1 21-16,0 2-6 0,-2 1-6 0,1-1 11 15,1-2-8-15,1 2 5 0,1-5-8 0,2-1 5 16,3-5-5-16,2-4 2 0,4-4-7 0,2-3 1 15,3-3-6-15,0-20 3 0,9 28-2 0,-9-28 3 16,18 16-4-16,-18-16 0 0,22 7 0 16,-22-7-7-16,29-5 3 0,-9-3 0 15,2-2-1-15,-2-6 5 0,1-1 4 0,1-4-4 16,-2 2 6-16,1-2-6 0,-3 2 5 0,-1 1-3 16,-17 18 3-16,26-29-3 0,-26 29 2 0,18-19-1 15,-18 19 0-15,0 0 0 0,0 0-1 0,0 0 2 16,0 0-1-16,0 0 1 0,0 0-2 0,9 27 1 15,-10-10-4-15,1-17-5 0,-7 34-17 16,4-17-10-16,4 2-28 0,-1-19-31 0,4 36-60 16,-4-36-93-16,12 16-228 0,-12-16-82 0,20 16 205 15</inkml:trace>
  <inkml:trace contextRef="#ctx0" brushRef="#br0" timeOffset="17180.8852">12869 13085 980 0,'0'0'115'0,"0"0"-34"0,17 5 6 16,-17-5 8-16,19-8-3 0,-19 8-10 0,31-14-15 16,-13 4-9-16,6 6-10 0,-2-6-9 15,7 7-8-15,-1-5-2 0,4 5-8 0,1-2-5 16,1 3-7-16,0-1-3 0,1 1-4 16,0 0 0-16,4 1 1 0,0 0-2 0,1 0-1 15,0-2 0-15,1 1 0 0,1-3 1 0,1-2 0 16,2-2 1-16,2-1-5 0,1 0 3 0,3-2-2 15,-3 1-3-15,1-2-7 0,-3 2-6 0,-3-1-11 16,-1 4-7-16,-9-1-14 0,0 9-22 0,-16-10-48 16,6 21-86-16,-23-11-175 0,0 0-128 0,-6 17 85 15,-15-14 424-15</inkml:trace>
  <inkml:trace contextRef="#ctx0" brushRef="#br0" timeOffset="17477.7709">13184 13307 1500 0,'-29'7'81'0,"29"-7"-54"0,0 0-29 16,0 0 15-16,0 0-3 0,0 0 24 0,0-18 8 15,0 18-2-15,0 0-4 0,0 0-10 0,0 0-4 16,18-3-2-16,-18 3 1 0,22-2-3 15,-22 2 0-15,36-2-5 0,-11-1 1 16,6 0-2-16,4-2-1 0,6 0 0 0,2-2 0 16,4-2-4-16,1-1 3 0,3 1-9 0,4-2 0 15,3-1-4-15,1 1 2 0,0-2-5 0,2 2-5 16,-3-3-12-16,3 4-18 0,-7-5-28 0,3 9-41 16,-19-15-70-16,16 26-138 0,-15-13-244 0,-8-1 55 15,0 11 342-15</inkml:trace>
  <inkml:trace contextRef="#ctx0" brushRef="#br0" timeOffset="19259.3026">14995 12621 717 0,'0'0'262'16,"0"0"-190"-16,0 0-19 0,0 0-13 0,0 0 3 15,0 0-3-15,0 0-3 0,4 19-9 0,-4-19-7 16,-8 22 12-16,8-22-23 0,-18 28 13 0,18-28-37 16,-22 31 13-16,22-31-14 0,-16 33 13 15,9-16 4-15,7-17-5 0,-11 31 3 0,11-31-19 16,-6 26-17-16,6-26-37 0,3 17-45 0,-3-17-103 15,27 21-191-15,-27-21 8 0,29-1 342 16</inkml:trace>
  <inkml:trace contextRef="#ctx0" brushRef="#br0" timeOffset="19462.4612">15365 12625 1221 0,'-18'37'271'16,"1"-22"-193"-16,5 8-67 0,-4 0 31 15,2 7-37-15,-5 1 7 0,4 4 7 16,-6 0-9-16,1 5 9 0,-4-1-10 0,1 3 5 16,-1 2-17-16,-1-3 7 0,2 0-11 0,0-3 5 15,4-2-15-15,-1-6-2 0,8 3-27 0,-5-13-16 16,13 12-45-16,4-32-83 0,-8 32-171 0,8-32-125 16,0 0 72-16,21 29 414 0</inkml:trace>
  <inkml:trace contextRef="#ctx0" brushRef="#br0" timeOffset="19806.1989">15313 13106 1505 0,'0'0'83'0,"0"0"-63"15,0 0-19-15,0 0 4 0,0 0 2 0,15-19 13 16,-15 19 4-16,27-23 4 0,-8 12-5 0,0-4-4 15,5 1-11-15,-1 0-2 0,1 5-6 0,-2 0 2 16,-1 3-1-16,-3 4-2 0,-1 1 2 0,-17 1 0 16,24 7 1-16,-24-7 1 0,0 0 4 0,14 28-4 15,-14-28 2-15,-7 31-3 0,0-13 4 16,-3 2-5-16,-2-1 5 0,-5 3-3 0,-1 1 7 16,-3 0-1-16,-1 2 8 0,1-2-3 15,0 2 6-15,1-4-6 0,3 0-19 0,17-21 11 16,-20 26-21-16,20-26 26 0,0 0-12 0,9 22 12 15,-9-22-13-15,33 2 0 0,-10-6 2 0,8-5-21 16,0-2 24-16,10-2-46 0,-3-5 9 16,9 6-42-16,-6-11-29 0,11 15-28 0,-14-17-36 15,14 10-331-15,-6 5 3 0,-9-9 195 0</inkml:trace>
  <inkml:trace contextRef="#ctx0" brushRef="#br0" timeOffset="20353.1118">16021 13001 1318 0,'0'0'188'0,"0"0"-118"16,0 0-29-16,0 0-3 0,-18 9 1 0,18-9-2 15,-15 17-7-15,15-17-1 0,-21 26-8 0,11-9-4 16,-4 0-5-16,0 4 1 0,-2-1-3 15,1 3 3-15,1 0-7 0,1 0 2 0,1 1-7 16,0-1 2-16,2-4-4 0,4-1 2 0,6-18-3 16,-2 24-17-16,2-24 15 0,0 0-21 15,16 17 25-15,-16-17-19 0,20-2 2 0,-20 2 23 16,27-18-26-16,-27 18 35 0,33-29-18 0,-17 11-6 16,1-2 3-16,-4 0-4 0,0-2 5 15,0 0-1-15,-2 2 8 0,-3 0-4 0,1 3 7 16,-9 17-5-16,7-29 4 0,-7 29-1 0,1-23 5 15,-1 23 1-15,0 0 4 0,-5-17 2 0,5 17 2 16,0 0-3-16,0 0-3 0,0 0-5 0,0 0-4 16,0 0 0-16,-9 20-4 0,9-20 2 0,0 19-1 15,0-19 0-15,0 0 1 0,10 23 4 0,-10-23-1 16,18 11 3-16,-18-11-1 0,26 4 0 16,-7-6 4-16,1-1-4 0,5-4 3 15,1 1 2-15,2-5 0 0,5 2 0 0,-1-3-2 16,2 1-6-16,-3-1 0 0,-3 1-2 0,-2 0 2 15,-4 2-2-15,-4 0 1 0,-18 9-2 0,23-9 1 16,-23 9 1-16,0 0 0 0,0 0 2 0,0 0 1 16,0 0-3-16,0 0 0 0,-2 18-1 0,2-18-1 15,-20 35 3-15,7-12-5 0,-2 1 3 16,-1 3-7-16,2-2 5 0,-2 0-6 0,1-3 0 16,6 1-13-16,-1-5-6 0,8 2-27 0,2-20-22 15,4 32-47-15,-4-32-105 0,0 0-281 0,26 17-41 16,-26-17 191-16</inkml:trace>
  <inkml:trace contextRef="#ctx0" brushRef="#br0" timeOffset="20853.1244">16635 13122 708 0,'24'-18'124'16,"-15"1"-25"-16,8 7 7 0,-6-8 11 0,10 11-7 16,-12-10-12-16,11 12-22 0,-20 5-19 0,22-12-19 15,-22 12-8-15,0 0 0 0,0 0 6 0,19 6 4 16,-19-6-5-16,0 0-6 0,-1 24-15 15,1-24-5-15,-9 28-6 0,9-28 1 0,-12 31-5 16,5-13 3-16,-2 2-5 0,2 0 6 0,0 2-7 16,0 1 7-16,0 1-6 0,0 0 5 0,2 2 9 15,0-2-30-15,2 0 30 0,2-1-30 0,1-1 15 16,2-2 4-16,4-1-3 0,-6-19 4 16,20 26-2-16,-20-26 2 0,30 13-2 15,-13-11 2-15,1-6 0 0,3-3 0 0,1-5 3 16,1-4-4-16,1-3 4 0,2-6-5 0,-3-4-8 15,2-3 29-15,-2-3-29 0,1 0 27 0,-5 1-13 16,-1 1-8-16,-3 3 7 0,-4 2-7 0,-3 3 8 16,-3 2-7-16,-4 2 5 0,1 2-3 0,-4 2 2 15,2 17-2-15,-2-27 3 0,2 27-3 0,0 0 1 16,0 0-1-16,0 0-4 0,0 0-12 16,0 0-21-16,0 0-24 0,0 0-53 0,0 0-83 15,17-7-253-15,-17 7-70 0,0 0 136 0</inkml:trace>
  <inkml:trace contextRef="#ctx0" brushRef="#br0" timeOffset="21243.7726">17316 12740 1421 0,'0'0'84'0,"0"0"-36"0,0 0 8 0,0 0 6 16,24-20-5-16,-5 17-10 0,-19 3-13 0,34-10-9 16,-34 10-28-16,30-5 11 0,-30 5-25 0,23-2 18 15,-23 2-1-15,0 0-1 0,17 4 20 0,-17-4-17 16,0 0 19-16,0 0-18 0,2 21-4 0,-2-21 2 15,-10 18-3-15,10-18 2 0,-17 24-1 16,17-24 3-16,-26 28-4 0,26-28 6 0,-28 33-4 16,15-15 2-16,1 0-3 0,1 0 5 15,2-1-2-15,9-17 3 0,-8 29-3 0,8-29 0 0,6 23-4 16,-6-23 0-16,22 15 0 0,-5-9 1 0,5-4-1 16,3-2 2-16,6-2-7 0,5-6-14 15,8 2-28-15,-2-12-55 0,22 18-165 0,-10-18-313 16,0 1 14-16,1 4 294 0</inkml:trace>
  <inkml:trace contextRef="#ctx0" brushRef="#br0" timeOffset="21806.2786">18364 12707 1233 0,'17'1'315'0,"-17"-1"-259"0,0 0-8 0,0-29-21 15,0 29 14-15,9-21 0 0,-9 21-14 0,0 0-4 16,0 0-3-16,0 0 1 0,0 0-2 0,0 0 0 16,0 0-5-16,0 0-3 0,10 20-13 15,-12 5 24-15,1 8-27 0,0 6 21 0,-3 3-9 16,0 3-11-16,-3 2 10 0,-1 5-11 0,-2 0 9 15,-1 0-10-15,-1-1 11 0,1-4-11 16,0-2 9-16,2-6-9 0,-1-1-17 0,4-3 11 16,0-7-33-16,4 0 7 0,-2-11-34 0,10 4-33 15,-6-21-58-15,6 23-83 0,-6-23-91 0,0 0-170 16,0 0 112-16,0 0 395 0</inkml:trace>
  <inkml:trace contextRef="#ctx0" brushRef="#br0" timeOffset="22040.6582">18057 13140 1492 0,'-39'-5'273'15,"39"5"-184"-15,-27 8-32 0,27-8-18 0,0 0-14 16,0 0-5-16,0 0-1 0,0 0 2 0,23 0-9 16,0-3-12-16,9-3 0 0,6-3 0 15,4 0 0-15,8-2 0 0,1-1 0 0,4 1 0 16,1-1 0-16,-1 2 0 0,-3 2 0 0,-4 1 0 15,2 4 0-15,-1-2 0 0,2 3 0 16,-2-6-26-16,5 6-60 0,-7-15-65 0,20 24-205 0,-18-20-257 16,7 3 33-16,-1 5 346 0</inkml:trace>
  <inkml:trace contextRef="#ctx0" brushRef="#br0" timeOffset="22556.2956">19337 12628 1130 0,'2'-24'93'0,"-2"24"-46"0,0 0 4 16,0 0 9-16,0 0 12 0,0 0 0 0,0 0-21 15,0 0-23-15,0 0-18 0,-9 27-5 16,2-2 14-16,-2 5-32 0,-3 3 32 0,1 3-31 15,-1-1 9-15,-3 2 7 0,2-4-8 0,2-1 7 16,1-6-9-16,4-5-6 0,6 0-27 0,0-21-37 16,14 26-53-16,-14-26-23 0,37 9-61 15,-15-7-238-15,4-21 39 0,18 14 271 0</inkml:trace>
  <inkml:trace contextRef="#ctx0" brushRef="#br0" timeOffset="22712.561">19761 12721 1108 0,'-49'32'245'0,"11"15"-184"0,-10-5-22 0,5 9 7 15,-3-1-16-15,6 5 7 0,-2-3-28 0,5 2 2 16,0-4-22-16,6-6-5 16,7 7-39-16,-1-19-59 0,16 17-101 0,-6-13-290 15,2-13 22-15,16 8 297 0</inkml:trace>
  <inkml:trace contextRef="#ctx0" brushRef="#br0" timeOffset="23071.9361">19602 13129 1612 0,'-30'6'65'16,"30"-6"-31"-16,-28 11-17 0,28-11-6 15,0 0 1-15,0 0 6 0,0 0 7 0,26 11 5 16,-7-15 2-16,7 2-8 0,4-7-6 16,4 1-7-16,5-1-2 0,0-2-5 0,-1 2-1 15,-2-1-3-15,-3 3 2 0,-5 1-2 0,-7 3 0 16,-21 3 0-16,23 0 1 0,-23 0 2 0,0 0 1 16,0 0 0-16,-16 25-5 0,0-9 4 0,-7 6-5 15,-6 2 5-15,-4 5 2 0,-2 3 9 0,-7 3-2 16,1 5-8-16,-2-3 18 0,2 2-24 0,6-5 18 15,7-5-7-15,7-5-7 0,10-6 0 16,11-18-4-16,-1 24 1 0,1-24-2 0,24 14 2 16,-3-12-1-16,7-4 0 0,6-8-2 15,7-3-6-15,10-4-7 0,4-6-9 0,10 0-9 16,0-10-41-16,13 10-59 0,-17-28-178 0,14 19-275 16,-4-3 29-16,-4-6 308 0</inkml:trace>
  <inkml:trace contextRef="#ctx0" brushRef="#br0" timeOffset="23384.4441">20555 12799 913 0,'17'0'253'16,"-17"0"-110"-16,0 0-20 0,-10-18-19 0,10 18-24 16,0 0-27-16,0 0-15 0,0 0-13 0,-18 15-5 15,18-15-5-15,-21 26 3 0,9-7-2 0,0 5 6 16,-2 4-7-16,2 4 5 0,-2 3-11 16,0 3 5-16,1 1-10 0,2 0 4 0,2-3-11 15,2-1 6-15,3-1-8 0,2-4-1 0,3 0-14 16,0-4 4-16,7-2-22 0,-8-24-56 0,17 41-7 15,-17-41-105-15,20 12-353 0,-20-12 59 16,20 11 153-16</inkml:trace>
  <inkml:trace contextRef="#ctx0" brushRef="#br0" timeOffset="23634.4492">20330 12775 1611 0,'0'0'102'0,"-31"-5"-35"16,31 5-18-16,-19-1-18 0,19 1-8 16,0 0-10-16,0 0-3 0,0 0 1 15,22 4 7-15,-3-4 6 0,9-2 2 0,4-3-2 16,7-1-2-16,2-1-9 0,5 0-10 0,3-3-3 16,1 1 0-16,0-1-16 0,-2 0 0 0,2 3-19 15,-2 1 11-15,1 4-1 0,-1-2 5 0,0 8-34 16,-11-12-73-16,14 27-232 0,-25-16-251 0,-3 5 37 15,-9 9 386-15</inkml:trace>
  <inkml:trace contextRef="#ctx0" brushRef="#br0" timeOffset="23837.5833">20072 13476 1772 0,'-37'17'85'0,"37"-17"-56"15,0 0-21-15,0 0-4 0,37-29 11 0,-4 13 3 16,7-3 5-16,8-1-7 0,7 1-4 0,1 1-10 16,4-1-11-16,-3 1 4 0,3 2-15 0,-6 1 20 15,3 4-30-15,-3-1 0 0,2 7-49 0,-10-8-25 16,11 16-59-16,-22-24-92 0,13 16-262 0,-4 2-4 16,-13-8 271-16</inkml:trace>
  <inkml:trace contextRef="#ctx0" brushRef="#br0" timeOffset="24571.9859">21469 12928 987 0,'-3'-23'302'0,"3"23"-215"16,-21-8-22-16,21 8-7 0,-24-4-6 0,24 4-4 15,-30 6-10-15,30-6-4 0,-34 18-2 0,17-3-1 16,-3-1-5-16,0 8 1 0,-3 1-5 0,4 5 6 16,-4 1-6-16,4 2 3 0,0 0-8 15,2 0 3-15,2 0-8 0,3 1 3 0,4-3-7 16,1-2 4-16,6-3-8 0,4-1-13 0,4-4 20 15,4-2-25-15,-11-17 24 0,35 25-10 16,-12-16-1-16,3-3 5 0,3-4-2 0,4 0 0 16,1-5 2-16,2-3-5 0,-2-2 2 0,0-5-3 15,2-3-9-15,-6-3 23 0,1-2-28 0,-5-4 23 16,-1 1-16-16,-2-1-4 0,-3-2 7 0,-3 1-3 16,-2 3 8-16,-3 0-3 0,-3 3 4 0,-2 3-3 15,-7 17 4-15,7-26-3 0,-7 26 4 16,0 0-2-16,-3-18 3 0,3 18-1 15,0 0-2-15,0 0 1 0,0 0-2 0,-20 19 0 16,20-19-2-16,-12 30 5 0,6-10-4 0,2 0 5 16,-1 4-5-16,3 2 5 0,2 0-5 0,1 0 4 15,3-1-4-15,-1 2-14 0,2-4 28 0,1-1-28 16,-6-22 28-16,22 29-11 0,-22-29-1 0,28 13 2 16,-11-12-1-16,-17-1 2 0,36-10 3 15,-17-2 0-15,2-5-11 0,1-4 25 0,-3-5-28 16,2-2 24-16,-4-3-10 0,1-1-7 0,-5 1 6 15,1 0-6-15,-6 2 5 0,0 2-6 0,-6 2 7 16,-3 2-7-16,-3 1 5 0,-1 2-5 0,-1 4-2 16,6 16-5-16,-12-21-4 0,12 21-7 15,0 0-6-15,-19-11-16 0,19 11-24 0,0 0-37 16,0 17-85-16,0-17-147 0,0 0-206 16,0 0 42-16,0 0 367 0</inkml:trace>
  <inkml:trace contextRef="#ctx0" brushRef="#br0" timeOffset="25103.2377">22199 12597 1591 0,'-24'11'85'0,"24"-11"-53"16,0 0-18-16,0 0-2 0,0 0 12 15,24-11 8-15,-24 11 6 0,30-16-10 16,-10 5-5-16,2 0-12 0,2-2-4 0,-1 1-5 16,1 0 2-16,-2 3-4 0,-2 2 2 0,-3 2-2 15,-17 5 0-15,25-2 1 0,-25 2 2 0,0 0 3 16,0 0 0-16,15 19 2 0,-15-19-3 0,-9 26 0 16,1-8-2-16,-4 0 0 0,-3 4-2 0,-2 1 4 15,-6 1-1-15,0 1-5 0,-1 1 28 16,-1 0-24-16,2-2 24 0,1-1-12 0,2-2-6 15,3-3 3-15,17-18-12 0,-25 30 0 0,25-30 0 16,-8 23 0-16,8-23 0 0,2 17 0 0,-2-17 0 16,0 0 0-16,17 21 0 0,-17-21 0 15,26 8 0-15,-8-5 0 0,5-3 0 0,1-2 0 16,4 0 0-16,-1-2 0 0,2 0 0 0,2-2 0 16,-1 2 0-16,-1-3 0 0,5 2-41 15,-4-4-36-15,5 11-48 0,-17-19-103 0,16 19-381 16,-13-6 37-16,-3 2 178 0</inkml:trace>
  <inkml:trace contextRef="#ctx0" brushRef="#br0" timeOffset="25431.4557">22727 13376 1481 0,'0'0'258'16,"0"0"-278"-16,-20-5-43 0,20 5-27 0,-13-20-17 15,13 20-91-15,0 0-198 0,-11-26-107 0,11 26 142 16</inkml:trace>
  <inkml:trace contextRef="#ctx0" brushRef="#br0" timeOffset="26837.6591">869 14748 1300 0,'0'0'141'0,"0"0"-92"0,-12-28-4 16,12 28-2-16,6-26 8 15,-6 26 0-15,10-24-4 0,-10 24-8 0,0 0-9 16,10-18-7-16,-10 18-8 0,0 0-4 0,0 0-5 15,0 0-1-15,0 0 0 0,1 19-1 0,-1-2-4 16,-1 5 5-16,-3 7-7 0,0 4 7 0,-2 4-10 16,-1 3 8-16,-2 1-7 0,1-3 2 0,-1 1-10 15,1-7 0-15,2-2-18 0,0-8-4 0,8-1-26 16,-2-21-12-16,10 23-23 0,-10-23-24 16,22 5-41-16,-16-22-98 0,11 3-218 0,6 2 11 15,-8-21 394-15</inkml:trace>
  <inkml:trace contextRef="#ctx0" brushRef="#br0" timeOffset="26993.9127">1121 14575 1001 0,'-16'-29'337'0,"16"29"-221"0,-38-23-41 15,38 23-9-15,-35-14-16 0,35 14-11 16,-34-7-7-16,34 7-11 0,-30-2-5 0,30 2-8 16,-25 4-5-16,25-4-3 0,0 0-10 0,0 0-17 15,0 0-23-15,0 0-28 0,0 0-51 0,8-34-71 16,23 21-200-16,-5-4-119 0,-2-13 169 0</inkml:trace>
  <inkml:trace contextRef="#ctx0" brushRef="#br0" timeOffset="27337.6757">1803 14257 1247 0,'0'0'110'0,"-14"-38"-15"15,14 38-17-15,-23-36-2 0,23 36-11 0,-28-26-14 16,11 17-12-16,-8 0-8 0,0 5-9 16,-4 2-4-16,1 4-5 0,-2 3-3 0,4 3 3 0,-1 5-5 15,3 3 1-15,-1 6-9 0,5 4 5 16,-1 6-6-16,1 6 6 0,2 4-7 15,1 5 8-15,3 5-11 0,-1 1-4 0,3 4 18 16,2 3-19-16,2-1 18 0,1 3-3 0,4-1-12 16,-1 1 12-16,5-2-19 0,2-2 3 0,3-1-23 15,0-8-5-15,6-1-35 0,-6-18-17 0,16 8-42 16,-22-38-72-16,34 32-109 0,-11-23-195 0,-23-9 41 16,44-7 467-16</inkml:trace>
  <inkml:trace contextRef="#ctx0" brushRef="#br0" timeOffset="27525.1788">1441 14654 1203 0,'-17'10'283'0,"-10"-19"-164"15,27 9-19-15,-25 6-25 0,25-6-15 0,0 0-19 16,0 0-14-16,0 0-14 0,0 0-7 16,0 0-6-16,1 20 0 0,-1-20 0 0,33 7-2 15,-8-6 0-15,3-2 1 0,4-2-8 0,4-5-12 16,7 1-13-16,-1-8-25 0,13 7-22 0,-9-14-36 15,21 17-66-15,-21-22-82 0,18 11-269 0,2 5 32 16,-10-12 386-16</inkml:trace>
  <inkml:trace contextRef="#ctx0" brushRef="#br0" timeOffset="35096.7249">2455 14384 739 0,'-28'-14'237'0,"28"14"-188"16,-21-22-2-16,21 22-5 0,0 0-10 0,-17-22 11 15,17 22 5-15,0 0 1 0,0 0-6 0,0 0-7 16,0 0-5-16,0 0-1 0,0 0 4 0,20-18 2 15,-20 18-2-15,24-10-1 0,-6 7-9 0,-18 3 1 16,39-9-2-16,-17 4 4 0,6 2 3 16,0-4-6-16,6 2-7 0,0-3-2 0,4 1-13 15,2 1 2-15,1-1-1 0,4 0-3 0,0-1-1 16,2 1-2-16,0-3-11 0,1 4-13 0,-5-3-20 16,2 8-27-16,-11-10-24 0,9 18-41 0,-21-17-42 15,16 21-82-15,-15 4-183 0,-23-15 15 16,39 24 399-16</inkml:trace>
  <inkml:trace contextRef="#ctx0" brushRef="#br0" timeOffset="35659.257">2837 14309 773 0,'-2'-17'150'16,"2"17"-21"-16,0 0-19 0,1-18-15 0,-1 18-9 15,0 0-12-15,-9-25-6 0,9 25-8 0,0 0-3 16,0 0-6-16,0 0-5 0,0 0-10 0,0 0-11 16,0 0-7-16,0 0-11 0,0 0-6 15,0 0-2-15,0 0-1 0,0 0-2 0,0 30 8 16,1-5-2-16,1 3 8 0,-2 5-6 0,0 6 8 16,0 3-12-16,-2 6 8 0,1 4 3 15,-1-1-19-15,-2 1 21 0,-1 1-21 0,-3 1 6 16,-1-1 9-16,0 0-13 0,-2-2 11 0,-2-5-11 15,4-5 8-15,3-6-7 0,1-7 1 0,5-4-18 16,2-7-8-16,9 2-53 0,-11-19-26 16,29 22-64-16,-29-22-87 0,31-13-189 0,-8 13-62 15,-13-18 331-15</inkml:trace>
  <inkml:trace contextRef="#ctx0" brushRef="#br0" timeOffset="35956.1276">2393 15168 1406 0,'-21'5'100'0,"21"-5"-62"0,0 0-27 16,0 0 9-16,25 1 14 0,-3 3 12 0,-2-7 6 15,11 7-12-15,-1-3-7 0,5 1-14 0,2 1-2 16,3 0-7-16,-1 0-4 0,2-2-1 0,3-2-5 16,1-2-2-16,2-4 2 0,2-2-2 0,3-5-6 15,3-5-16-15,7 0-15 0,-3-9-26 0,10 8-24 16,-14-17-56-16,19 19-92 0,-24-16-196 16,2-1-75-16,6 15 224 0</inkml:trace>
  <inkml:trace contextRef="#ctx0" brushRef="#br0" timeOffset="36440.5937">4172 14642 1463 0,'0'0'117'0,"0"0"-61"0,0 0-22 15,0 0-15-15,0 0-4 0,0 0-8 0,0 0-4 16,0 0-3-16,0 0 1 0,3 20 1 15,-3-20 4-15,-8 37-7 0,4-11 6 0,-1 1-9 16,-1 2 7-16,0 1-7 0,1 2 5 0,1 1-5 16,0 0 6-16,2-3-12 0,-1-8-13 0,7 1-42 15,-4-23-51-15,10 33-62 0,-10-33-84 16,0 0-225-16,24 13 14 0,-24-13 367 0</inkml:trace>
  <inkml:trace contextRef="#ctx0" brushRef="#br0" timeOffset="36612.412">4250 14382 1589 0,'-28'-3'62'0,"10"8"-20"0,-3-1-18 16,21-4-12-16,-24 10-5 0,24-10-3 0,0 0-5 16,0 0-7-16,-12 19-26 0,12-19-8 15,0 0-50-15,0 0-68 0,35 22-114 16,-35-22-263-16,29 2 52 0,4 8 379 0</inkml:trace>
  <inkml:trace contextRef="#ctx0" brushRef="#br0" timeOffset="36924.9081">4870 14606 867 0,'0'0'103'0,"9"29"-28"16,-9-29 6-16,-6 23-22 0,6-23-7 0,-20 21-3 15,3-12-4-15,17-9-5 0,-36 23-9 0,18-11-5 16,-6-4-8-16,5 2 6 0,-2-6-1 0,21-4 4 15,-30 8 0-15,30-8 6 0,0 0 4 0,-17 6-2 16,17-6-6-16,0 0-16 0,0 0-12 16,0 0-1-16,0 0-1 0,19 4 5 15,-19-4 4-15,30 5 0 0,-13-3-1 0,2 2 0 16,0-2-6-16,2 3 3 0,1 1-1 0,-1 0-1 16,-2 1 0-16,-19-7 1 0,28 18-3 0,-28-18 4 15,18 23-4-15,-18-23 2 0,6 31-1 0,-6-12 2 16,-4-1-5-16,-5 3 5 0,-3 0-5 0,-4 1 5 15,-3 2-5-15,-6 2 3 0,1-1-7 0,0-1 5 16,-2-1-4-16,2-1 0 0,3-1-17 16,2-8-11-16,19-13-36 0,-26 13-46 0,26-13-133 15,0 0-309-15,0 0 57 0,0 0 308 16</inkml:trace>
  <inkml:trace contextRef="#ctx0" brushRef="#br0" timeOffset="37487.4449">5717 14071 1091 0,'-31'-12'214'0,"31"12"-154"0,0 0-24 15,0 0-19-15,-12 17-9 0,12-17-3 0,-2 25 1 16,2-5 4-16,-3 4-4 0,3 6 10 0,-3 3-6 16,0 5 12-16,-3 1-6 0,3 5 9 15,-6-2-10-15,3 4 10 0,-5-1-11 0,4 2 15 16,-4-4 8-16,1 3-27 0,-2-7 27 0,2 1-32 15,-1-7 6-15,5-4 4 0,0-5-12 0,5-5 3 16,1-19-6-16,1 24-1 0,-1-24-2 16,0 0 1-16,0 0-2 0,24 8 2 0,-24-8 0 15,23-11 0-15,-23 11 0 0,28-27 0 16,-12 9 0-16,0-3-6 0,3 2 5 0,0-2-9 16,0 1 6-16,1 1-3 0,-3 3 7 0,0 0-2 15,0 5 4-15,-17 11-2 0,31-14 1 0,-31 14 0 16,30-5-3-16,-30 5-4 0,27 0-5 0,-27 0-3 15,26 6-2-15,-26-6 2 0,18 16 0 0,-18-16 4 16,11 24 2-16,-11-24 6 0,4 29 1 0,-4-12 6 16,-4 0-4-16,1 0 4 0,-5 1-3 15,0 0 6-15,-3 0-1 0,-1 0 10 0,12-18-2 16,-28 33 2-16,11-19-5 0,17-14-2 16,-34 26-5-16,15-15 1 0,1-4-4 0,1-1 0 15,17-6-13-15,-33 1-18 0,33-1-50 0,-25-17-78 16,25 17-134-16,0 0-221 0,-8-40 40 0,8 40 397 15</inkml:trace>
  <inkml:trace contextRef="#ctx0" brushRef="#br0" timeOffset="37706.1919">6187 14450 1515 0,'21'13'103'0,"-21"-13"-72"15,1 19-15-15,-1-19-1 0,1 36 3 0,-3-15-5 16,-3 6-11-16,-3 0 22 0,0 6-33 0,-1 3 28 16,-1 4-9-16,0-2-9 0,-1-2 7 0,0-3-11 15,3-4 6-15,0-1-10 0,4-5-8 0,4-3-21 16,0-20-18-16,8 27-44 0,-8-27-42 0,22 5-181 16,-22-5-202-16,28-17 40 0,-1 12 395 0</inkml:trace>
  <inkml:trace contextRef="#ctx0" brushRef="#br0" timeOffset="37846.8019">6355 14330 1272 0,'-13'20'244'0,"13"-20"-222"16,-21 16-32-16,21-16-34 0,0 0-46 15,15 28-84-15,-15-28-114 0,0 0-185 0,28 5 26 16,-28-5 436-16</inkml:trace>
  <inkml:trace contextRef="#ctx0" brushRef="#br0" timeOffset="38346.8129">6651 14535 1292 0,'-29'-1'105'0,"29"1"-52"0,-37 7-10 0,37-7-8 16,-35 8-13-16,17-3 0 0,-3-3 4 0,4 6 8 15,-3-4 21-15,20-4-38 0,-29 16 34 0,29-16-36 16,-23 23 13-16,23-23 1 0,-16 31-10 0,11-13 1 16,2 4-8-16,2 1 5 0,1 1-9 15,2-1 1-15,3-2-6 0,2-4-1 0,-7-17-2 16,26 24 3-16,-7-19-3 0,3 0 2 0,5-7-4 16,2-2 1-16,1-6 1 0,2-3-2 0,-2-7 5 15,3-3-5-15,-2-1 5 0,0-4-3 16,-2 2 4-16,-2-2-6 0,-2 1-7 0,-2 3 21 15,-3 1-24-15,-3 3 26 0,-3 1-14 0,-14 19-1 16,17-26 1-16,-17 26-6 0,0 0 2 16,0 0-4-16,0 0-4 0,0 0 2 0,0 0-5 15,0 0 1-15,-4 34 1 0,-7-8-10 0,-1 7 32 16,-3 6-22-16,-3 5 25 0,0 6-6 0,0 6-10 16,-3 3 10-16,2 2-13 0,-1 5 14 0,-1-2-15 15,3-1 16-15,0-4 6 0,2-5-19 0,2-6 23 16,-1-7-21-16,4-7 9 0,1-5 5 15,2-8-6-15,3-4 5 0,5-17-1 0,-7 18 8 16,7-18 4-16,0 0 0 0,0 0-2 16,0 0-8-16,0 0-8 0,0 0-5 0,-13-26-4 15,12 8-6-15,4-6-1 0,-1-12-14 0,4-1 2 16,0-7 1-16,6 3-33 0,-1-3 13 0,8 5-50 16,-10-12-3-16,19 16-83 0,-22-18-215 0,14 7-127 15,5 11 26-15,-12-11 496 0</inkml:trace>
  <inkml:trace contextRef="#ctx0" brushRef="#br0" timeOffset="38518.6912">7321 14756 1772 0,'-20'15'130'0,"13"7"-81"15,-5 3-24-15,0 8-3 0,-4 2-15 0,-2 4 1 16,-3-2-11-16,0 0 1 0,2-1-30 0,-3-6-7 15,9 4-36-15,-7-16-41 0,19 17-131 0,-17-19-371 16,18-16 51-16,-2 25 254 0</inkml:trace>
  <inkml:trace contextRef="#ctx0" brushRef="#br0" timeOffset="39237.4817">8351 14043 664 0,'0'0'45'0,"7"-20"-6"0,-7 20 23 16,7-21 25-16,-7 21 4 0,9-19 10 15,-9 19-18-15,0 0-6 0,6-24-5 0,-6 24-1 16,0 0 7-16,0 0 4 0,0 0-4 0,0 0-25 16,0 0-3-16,0 0-33 0,0 0 8 0,-1 30-7 15,-3-11-5-15,2 4 3 0,-3 1-11 16,1-1 4-16,-1 0-9 0,1-5 3 0,0 2-7 16,4-20-2-16,-1 28-16 0,1-28-23 0,9 19-34 15,-9-19-38-15,25 5-69 0,-18-22-103 0,11 4-238 16,11 3 53-16,-9-20 385 0</inkml:trace>
  <inkml:trace contextRef="#ctx0" brushRef="#br0" timeOffset="39409.3395">8808 13980 1421 0,'-8'34'96'0,"-15"-5"-45"16,3 9-5-16,-4-4-6 0,4 8 10 0,-4-3-18 15,2 3 10-15,-3-1-19 0,0 3 3 0,-2-5-11 16,4 3 5-16,-1-4-10 0,2 0 1 0,1-2-13 15,2-2-16-15,3-3 11 0,-1-5-41 16,9 0-4-16,8-26-49 0,-14 42-81 0,14-42-154 16,0 0-226-16,0 0 60 0,0 0 430 0</inkml:trace>
  <inkml:trace contextRef="#ctx0" brushRef="#br0" timeOffset="39753.1001">8752 14414 1352 0,'-16'31'348'0,"16"-31"-313"0,0 0-27 15,0 0-7-15,0 0 0 0,0 0 1 0,0 0 6 16,20-12 6-16,-20 12-2 0,29-16 2 0,-12 4-9 16,3 1-2-16,-1 0-2 0,2 1 1 0,-3 3-2 15,-1 1 3-15,-17 6-1 0,28-8 4 16,-28 8 1-16,18-4 4 0,-18 4 1 15,0 0 6-15,0 0 1 0,5 17-3 0,-5-17 2 16,-13 27-11-16,0-6-1 0,-2 3-8 0,-5 2 7 16,-3 3-8-16,-2 2-9 0,-3 1 28 0,2 3-25 15,-1-4 28-15,3 3-7 0,1-5-9 0,2-1 5 16,7-4-8-16,4-6 2 0,10-18-5 16,-1 26 3-16,1-26-2 0,22 14 0 0,-5-10 1 15,7-3-1-15,4-2-3 0,3-6-12 0,8-2-12 16,-1-8-25-16,13 9-74 0,-12-21-60 0,23 23-136 15,-10-17-249-15,-5-4 54 0,6 13 397 0</inkml:trace>
  <inkml:trace contextRef="#ctx0" brushRef="#br0" timeOffset="40081.2541">9449 14110 1550 0,'0'0'66'0,"-17"-17"-28"0,17 17-4 0,0 0 1 16,0 0-13-16,0 0-7 0,0 0-5 0,0 0-4 15,-2 18 1-15,2-18-4 0,0 29 8 16,0-10 1-16,1 4 11 0,0 3-8 0,1 4 3 16,2 1-11-16,1 3 0 0,0 0-9 0,-2 0 5 15,2 0-9-15,-2-2 8 0,-1-1-11 0,-1-5-8 16,2 3-20-16,-6-7-21 0,7 3 6 0,-4-25-52 16,5 43-61-16,-5-43-110 0,0 0-225 0,5 20 7 15,-5-20 328-15</inkml:trace>
  <inkml:trace contextRef="#ctx0" brushRef="#br0" timeOffset="40315.6392">9279 14075 1760 0,'0'0'68'0,"-17"6"-47"16,17-6-10-16,0 0-6 0,0 0 0 0,28-9 8 15,-10 2 4-15,3-1 1 0,2 0-2 0,2-3-7 16,2 3-7-16,1-2-1 0,-1 1-3 16,0 1-1-16,-1 1-7 0,2 1-4 0,1-1-12 15,4 4-12-15,-2-3-30 0,8 12-47 0,-16-15-83 16,22 21-259-16,-16-4-84 0,-6-2 68 16</inkml:trace>
  <inkml:trace contextRef="#ctx0" brushRef="#br0" timeOffset="40503.2118">9279 14635 1749 0,'0'0'88'0,"0"0"-79"16,0 0-11-16,28-4 3 0,-6-3-1 0,4-3 3 15,4-2-2-15,2 0-15 0,2 0 26 0,2 0-43 16,1-3 21-16,5 4-41 0,-5-9-40 0,17 15-80 15,-22-25-152-15,15 11-223 0,3 6 11 0,-10-13 447 16</inkml:trace>
  <inkml:trace contextRef="#ctx0" brushRef="#br0" timeOffset="41112.5257">10174 14203 946 0,'-27'5'300'16,"10"-7"-251"-16,17 2-16 0,-28 8-4 15,28-8-3-15,-25 14-12 0,25-14 1 16,-28 21 4-16,28-21 13 0,-32 29 8 0,20-7 11 16,-5-5 4-16,9 7 6 0,-5-5-11 0,7 3-9 15,0-3-17-15,4 1-3 0,2-1-8 0,4-1 0 16,-4-18-3-16,17 30 0 0,-17-30-8 0,28 23 4 16,-9-12-8-16,0-5 4 0,2-2-2 0,1-4-1 15,0-3 0-15,2-1-2 0,-1-3 4 16,-1 0-1-16,-1-4 5 0,-4 0-5 0,-17 11 1 15,28-25-2-15,-28 25 0 0,15-27-2 0,-15 27 4 16,12-31-2-16,-12 31 2 0,10-31-3 0,-10 31 2 16,6-27-2-16,-6 27 3 0,6-24-2 0,-6 24-1 15,0 0-4-15,10-20-2 0,-10 20-1 0,0 0 3 16,0 0 0-16,0 0 4 16,17 2 2-16,-17-2-1 0,9 17 4 0,-9-17-6 15,8 29 7-15,-5-11-5 0,-1 4 2 0,-1 0-1 16,0 3 0-16,1 1-3 0,0 0 6 0,-1-2-4 15,3-2 5-15,1-5-3 0,-5-17-16 0,14 19 31 16,-14-19-32-16,22 5 15 0,-22-5 1 0,27-8-15 16,-27 8 33-16,28-25-14 0,-13 8 15 0,-3-6-16 15,1 1-2-15,-2-4 5 0,1-2-8 16,-2 1 8-16,0-4-12 0,-3 2 9 0,-2 1-5 16,-1 0 2-16,-3 3-12 0,1 1-15 0,-4-3-28 15,8 7-22-15,-11-9-34 0,5 29-49 16,2-45-95-16,6 24-278 0,-8 21 49 0,8-37 358 15</inkml:trace>
  <inkml:trace contextRef="#ctx0" brushRef="#br0" timeOffset="41534.4147">10767 13803 1436 0,'0'0'213'0,"0"0"-175"16,0 0-14-16,0 0 0 0,16-25 5 0,1 17 1 15,3-2-8-15,0 3-6 0,1 0-4 0,-2 2-8 16,0 1-3-16,-2 2-2 0,1-1 2 15,-18 3-1-15,30-1 1 0,-30 1-1 0,21 4 1 16,-21-4 0-16,0 0 2 0,0 0 0 0,0 0 0 16,0 0 2-16,15 20-4 0,-15-20 1 0,0 0-1 15,-16 27 1-15,16-27 0 0,-26 27 2 0,10-10-5 16,-1 1 5-16,-1 3-6 0,1 0 4 16,0 0-3-16,4 0-12 0,2-1 30 0,3-1-31 15,5-2 28-15,3-17-12 0,2 29-7 16,-2-29 7-16,17 27-4 0,-17-27 3 0,31 20-4 15,-11-13 4-15,7-3-7 0,4-5-11 0,7 1-18 16,0-10-41-16,14 13-79 0,-18-26-174 0,15 14-272 16,1 2 61-16,-11-11 420 0</inkml:trace>
  <inkml:trace contextRef="#ctx0" brushRef="#br0" timeOffset="41784.4253">11592 14128 1631 0,'0'0'92'0,"0"0"-63"0,0 0-18 0,0 0 3 15,0 0-1-15,0 0-4 0,-12 19-4 0,7-2 0 16,-2 4-4-16,-2 4 3 0,2 3-6 0,-2 1 6 15,-1 4-7-15,2-1 7 0,-2 2-12 0,0 0-1 16,3 1-27-16,-3-8-18 0,13 5-57 16,-3-32-93-16,6 20-298 0,-6-20-62 15,23 12 236-15</inkml:trace>
  <inkml:trace contextRef="#ctx0" brushRef="#br0" timeOffset="41971.9284">11751 13852 1271 0,'-27'6'225'0,"8"6"-202"0,19-12-35 16,-27 10-32-16,27-10-77 0,0 0-70 16,0 0-41-16,0 0-74 0,0 0-86 0,40 0 172 15,-34-18 220-15</inkml:trace>
  <inkml:trace contextRef="#ctx0" brushRef="#br0" timeOffset="42487.5673">12032 14058 1237 0,'0'0'126'16,"0"0"-66"-16,-22 2-13 0,22-2-6 16,-20 6-9-16,20-6-4 0,-31 15 4 0,12-6 1 15,2 7 5-15,-5-3-6 0,3 6 2 16,-1-6-9-16,2 3 1 0,1-4-7 0,17-12-3 16,-26 23-6-16,26-23-3 0,0 0-6 0,0 0-2 15,-7 18-2-15,7-18 2 0,0 0 1 0,28 6 1 16,-28-6 1-16,35-3-1 0,-12 2-1 0,1-1 0 15,4 1-1-15,-1 2 0 0,-1 1 1 0,-1 3 0 16,-2 2-1-16,-2 2 3 0,-4 2-3 16,-17-11 3-16,19 24-3 0,-19-24 2 0,5 32-2 15,-8-15 3-15,-5 2-4 0,-3-1 4 0,-3 1-2 16,-3-1 7-16,-1 0 1 0,-1 2 4 16,0-5-3-16,2 0-1 0,17-15-5 0,-28 20-2 15,28-20-12-15,0 0-16 0,0 0-50 0,-18-1-45 16,18 1-110-16,0 0-283 0,13-24-26 0,4 12 175 15</inkml:trace>
  <inkml:trace contextRef="#ctx0" brushRef="#br0" timeOffset="43128.2143">12958 13813 1075 0,'0'0'377'16,"0"0"-289"-16,0 0-41 0,0 0-7 16,0 0-4-16,0 0-3 0,0 0-5 0,0 0-7 15,0 0-1-15,-7 19-5 0,7-19 1 0,-3 31 3 16,3-12 1-16,-3 2-3 0,3 4-15 16,-1 1 20-16,1 5-26 0,0 2 23 0,-1 2-11 15,-3 2-4-15,1 1 5 0,-2-1-11 0,-1 0 8 16,1-2-8-16,0-1 5 0,0-3-3 0,0-3 4 15,3-3-6-15,-2-7 6 0,4-18-6 0,0 26 2 16,0-26-3-16,0 0 4 0,0 0-2 0,0 0 0 16,21 5 2-16,-21-5-4 0,0 0 5 0,25-26-3 15,-14 9 5-15,1-1-6 16,3-5 3-16,-2-1-8 0,1 1 3 0,0-2-4 16,0 2 7-16,0 3-3 0,0 2 6 0,-14 18-2 15,22-25 1-15,-22 25 0 0,20-17-2 0,-20 17 1 16,19-6 0-16,-19 6 0 0,0 0-2 0,23 5 3 15,-23-5-2-15,0 0 1 0,20 19 0 0,-20-19 0 16,10 24-1-16,-10-24 2 0,4 30-4 16,-4-13 4-16,-3 0-3 0,1 0 3 0,-3 3-2 15,-1-4 3-15,-1 3-4 0,-2-2 5 0,9-17-4 16,-22 31 3-16,22-31-3 0,-28 28 1 0,28-28-2 16,-31 25 0-16,12-15-4 0,1-2 1 0,18-8-6 15,-30 6-3-15,30-6-8 0,-21-6-10 16,21 6-13-16,-19-18-12 0,19 18-20 0,-14-31-26 15,14 31-36-15,-2-43-76 0,13 20-214 16,0 3-58-16,-9-14 239 0</inkml:trace>
  <inkml:trace contextRef="#ctx0" brushRef="#br0" timeOffset="43346.9708">13389 14079 1326 0,'0'0'425'0,"0"0"-318"0,0 0-53 16,0 0-17-16,0 0-12 0,0 0-10 0,0 0-7 16,-14 22 2-16,14-22-4 0,-11 32 2 0,2-15-6 15,1 2 0-15,-1 3-5 0,-1 2 4 0,0 1-9 16,-1 0 0-16,1 0-14 0,0-3-6 0,5 1-20 16,5-23-25-16,-1 30-49 0,1-30-67 15,0 0-167-15,18 14-218 0,-18-14 61 0,25-4 432 16</inkml:trace>
  <inkml:trace contextRef="#ctx0" brushRef="#br0" timeOffset="43971.9647">13504 13780 1676 0,'-38'9'104'0,"12"8"-56"15,1-4-23-15,5 0-3 0,3-3-13 0,17-10-5 16,-18 21-10-16,18-21-8 0,0 0-17 0,-1 18-16 15,1-18-20-15,18 10-5 0,0 1-15 0,-18-11-13 16,38 8 11-16,-38-8-12 0,44 10 39 0,-19-7 11 16,6 5 9-16,-2-3-5 0,5 3-6 0,-6-2 2 15,4 4 14-15,-3-4 20 0,-1 2 10 16,-1-2 4-16,-6 3-10 0,-4-3-20 0,-17-6 3 16,22 14-6-16,-22-14 32 0,3 18 49 0,-3-18 60 15,-15 22 36-15,-8-22 28 0,17 18-20 16,-20-16-31-16,26-2-26 0,-36 13-28 0,36-13-13 15,-37 5-14-15,20-3-4 0,0-3-7 0,17 1 0 16,-29 2-1-16,29-2-2 0,-24 3-1 16,24-3 0-16,-20 7-3 0,20-7 0 0,-17 16-4 15,17-16-1-15,-14 22-4 0,14-22 1 0,-14 36-2 16,8-12 3-16,2 1-10 0,1 4-2 0,1-1 0 16,0-1 0-16,5-3 0 0,1-7 0 0,-4-17 0 15,19 25 0-15,-19-25 0 0,33 12 0 0,-13-10 0 16,2-5 0-16,0-2 0 0,3-3 0 0,0-4 0 15,3-3 0-15,-1-3 0 16,1-4 0-16,-4 1 0 0,-1-4 0 0,-1 1 0 16,-4 1 0-16,-2 3 0 0,-5-1 0 0,-1 4 0 15,-10 17 0-15,12-26 0 0,-12 26 0 0,0 0 0 16,1-20-6-16,-1 20 1 0,0 0-2 0,0 0-3 16,-22 26 2-16,10-5-1 0,-2 5 7 0,-5 7 0 15,-1 6 4-15,-1 6-6 0,0 5 7 0,-1 4-9 16,-1 7-4-16,1 2 17 0,1 3-17 15,-1 3 16-15,1-5-1 0,2-2-11 0,-2-5 9 16,3-7-8-16,1-4 7 0,1-7-7 0,2-6 6 16,1-7-13-16,1-4 4 0,12-22-4 0,-23 28 4 15,23-28 2-15,-22 10-4 0,22-10-6 16,-17-2-3-16,17 2-6 0,-15-21-14 0,15 21-32 16,-12-48-47-16,21 30-80 0,-22-29-112 15,17 12-227-15,6 1 38 0,-11-15 407 0</inkml:trace>
  <inkml:trace contextRef="#ctx0" brushRef="#br0" timeOffset="44628.2475">15038 14383 890 0,'0'0'105'0,"-20"2"-59"0,20-2-11 0,0 0 0 16,-22-6-2-16,22 6 5 0,-25-8 19 0,6 1-4 16,19 7-7-16,-36-14-11 0,17 7-14 0,-4-6 8 15,2 3-3-15,-4-7 7 0,3 2-13 0,-3-7-1 16,0 1-4-16,-2-5-1 0,3 0-12 0,0-4 4 15,3-3-10-15,2-1 8 0,0-2-8 16,5 0 7-16,2-2 12 0,1 1-29 0,2 1 30 16,3-1-29-16,4 3 10 0,2-1 8 0,3 3-7 15,3 0 8-15,4 1-9 0,0 3 9 0,3 0-4 16,-1 3 9-16,4 4-4 0,0 2 4 16,-16 19-7-16,32-24-1 0,-32 24-3 0,26-12 1 15,-26 12-1-15,25-2 1 0,-25 2-1 0,19 11 1 16,-19-11 3-16,15 23-2 0,-10-6 2 15,-3 4-3-15,-1 1 2 0,-3 2-5 0,-3 1 6 16,-2 2-7-16,-4 2 8 0,-3 2-6 0,-1 2 12 16,-4 1-1-16,0 2 14 0,-5 0 17 0,2 5-23 15,-6-4 29-15,5 4-23 0,-5-4 11 0,3 2 8 16,5-6-12-16,3 0 1 0,4-6-16 0,9-3-1 16,4-4-13-16,0-20 1 0,17 29-6 15,1-18 2-15,9-4 0 0,7-5 0 0,8-5 0 16,4-6-14-16,8-4-12 0,2-9-26 15,13 4-33-15,-4-16-65 0,23 18-92 0,-19-21-206 16,14 5-102-16,3 6 154 0</inkml:trace>
  <inkml:trace contextRef="#ctx0" brushRef="#br0" timeOffset="45815.7656">15978 13667 862 0,'0'0'336'0,"0"0"-219"0,0 0-47 15,0 0-25-15,0 0-11 0,0 0-16 16,0 0-7-16,-9 24-5 0,9-24 0 0,-8 27-4 15,8-27 4-15,-9 29-8 0,9-29 4 0,-9 25-5 16,9-25-2-16,-1 21-18 0,1-21-17 16,0 0-23-16,0 0-16 0,28 19-14 0,-28-19-19 15,28-9-34-15,-28 9-89 0,28-36-152 0,3 28 61 16,-14-23 326-16</inkml:trace>
  <inkml:trace contextRef="#ctx0" brushRef="#br0" timeOffset="45972.016">16301 13677 795 0,'-27'30'157'0,"11"12"-30"0,-12-9-18 16,12 12-2-16,-10-10-30 0,10 7-7 0,-7-8-11 15,7 5-38-15,-2-7 17 0,3 1-35 0,0-5 3 16,4-5 1-16,4-3-12 16,7-20-18-16,-2 28-40 0,2-28-45 0,13 17-84 15,-13-17-120-15,0 0-164 0,28-1 80 0,-28 1 396 16</inkml:trace>
  <inkml:trace contextRef="#ctx0" brushRef="#br0" timeOffset="46347.1121">16376 13974 1557 0,'0'0'79'16,"0"0"-46"-16,-17 6-13 0,17-6-4 15,0 0-11-15,0 0-1 0,0 0 1 0,0 0 2 16,23-14-1-16,-23 14 2 0,22-9 0 16,-22 9-14-16,27-4 20 0,-27 4-19 0,27-3 16 15,-27 3-1-15,26 0-3 0,-26 0 2 0,25 3-2 16,-25-3 14-16,19 3-16 0,-19-3 12 0,0 0-15 16,0 0 1-16,0 0-2 0,0 0 0 0,0 0 2 15,10 24-5-15,-10-24 6 0,-12 23-4 0,12-23 2 16,-26 28-2-16,12-11 1 0,-6 1-3 15,-1 3 5-15,2 1-4 0,-2-1 4 0,4 0-3 16,3-2 6-16,0-1-3 0,14-18 4 16,-14 29-5-16,14-29 0 0,2 18-5 0,-2-18 1 15,17 14 0-15,-17-14-2 0,26 6-1 0,-26-6-5 16,35-1-12-16,-16-5-18 0,12 4-35 0,-11-13-41 16,19 15-44-16,-17-22-71 0,22 3-267 0,-3 9 16 15,-8-14 257-15</inkml:trace>
  <inkml:trace contextRef="#ctx0" brushRef="#br0" timeOffset="46925.1695">16956 14024 1187 0,'-19'5'52'0,"19"-5"-28"0,0 0 1 16,0 0 11-16,0 0 16 0,0 0 11 0,0 0-4 16,0 0-8-16,0 0-23 0,-9 23-8 0,1-6-2 15,-1 6 10-15,-4 0 4 0,2 3 9 0,-5 0-9 16,4-1 2-16,-4-3-15 0,5-2-1 16,11-20-13-16,-16 28-1 0,16-28-5 0,0 0 2 15,0 0-3-15,0 0 3 0,0 0-1 16,23 15 0-16,-23-15 2 0,25-14-3 0,-25 14 2 15,30-31-3-15,-10 8 3 0,1-3-5 0,3-1 5 16,-1-1-9-16,0 0 7 0,-3-1-8 0,0 5 7 16,-2 0-4-16,-4 2 7 0,-2 4-3 15,-12 18-13-15,13-26 14 0,-13 26-15 0,0 0 22 16,0 0 6-16,0 0 2 0,0 0-1 0,0 0-5 16,0 0 10-16,-22 11-16 0,22-11 15 0,-22 30-10 15,10-10-2-15,2-1 10 0,1-2-4 0,1 0 3 16,8-17-8-16,-4 25 0 0,4-25-5 0,6 17 1 15,-6-17-2-15,18 10 3 0,-18-10 2 16,35-1 0-16,-11-6 3 0,4-3-5 16,5-2 0-16,-1-4-4 0,4 0 1 0,0 1 2 15,0-4 8-15,3 3-3 0,-2-3 4 0,-2 1-6 16,-4 5-16-16,-3 2 24 0,-6 3-27 0,-3 3 26 16,-19 5-11-16,17-5-1 0,-17 5 2 0,0 0-10 15,0 0 8-15,-4 22-9 0,-5-5 21 0,-3 6-12 16,-2 4 11-16,-7 6-12 0,-1 3-5 0,0 1 7 15,-1 1-8-15,4-1 4 0,0-1-18 16,4-5 4-16,5 0-11 0,1-7-4 0,9 0-19 16,0-24-22-16,11 34-38 0,-11-34-24 0,29 22-45 15,-29-22-64-15,39-10-244 0,-5 12 17 0,-12-20 346 16</inkml:trace>
  <inkml:trace contextRef="#ctx0" brushRef="#br0" timeOffset="47378.3276">17685 14140 1486 0,'0'0'82'0,"0"0"-64"0,0 0-13 0,24-30 10 16,-6 15 8-16,4-7 15 0,7 6 2 15,-1-7 4-15,3 3-9 0,-2 0-1 16,1 3-6-16,-2 1-14 0,1 6 11 0,-2 2-23 15,-4 3 24-15,-3 3-20 0,-20 2 12 0,23 0-13 16,-23 0-11-16,0 0 12 0,0 0-13 0,7 29 23 16,-13-9-13-16,-2 2 12 0,-5 7-11 0,-2 1-3 15,-2 3 5-15,0 1-6 0,-2 0 6 0,3-1-7 16,2-1 4-16,3-3-4 0,4-4 3 16,2-2-3-16,4-3 3 0,2-2-5 0,-1-18 3 15,11 25-3-15,-11-25 3 0,19 18-3 0,-19-18 2 16,26 10-1-16,-26-10 0 0,30-4 2 0,-13-3-2 15,3-4 2-15,0-5-2 0,6-2 2 0,-1-3-2 16,1-5 4-16,-1 0-5 0,-1-3 6 16,-1 1-5-16,1-1 5 0,-2 1-4 15,-1-1 8-15,-1 1-4 0,-2-1 8 0,1 1-5 16,-5 3 3-16,1-1-6 0,-8 3-11 0,-1 2 23 16,-5 1-25-16,-2 3 24 0,1 17-12 0,-12-24-4 15,12 24-3-15,-22-5-6 0,22 5-12 0,-23 10-7 16,23-10-24-16,-22 15-31 0,25 1-69 0,-3-16-199 15,0 0-219-15,0 0 1 0,0 0 406 0</inkml:trace>
  <inkml:trace contextRef="#ctx0" brushRef="#br0" timeOffset="47909.5834">18665 13701 1606 0,'0'0'89'0,"0"0"-64"0,0 0-10 0,0 0 5 16,21-21 9-16,-4 17 3 0,1-5-10 0,2 4-9 15,1 0-7-15,-1 2-6 0,-20 3 2 16,30-4-2-16,-30 4 2 0,19 4 1 0,-19-4 1 0,0 0 5 16,0 0 2-16,7 24 2 0,-7-24-1 15,-10 23 0-15,10-23-6 0,-22 27 4 0,22-27-3 16,-29 31 4-16,10-16-1 0,5 1 1 16,14-16-2-16,-27 29 2 0,27-29-5 0,-12 20-2 15,12-20-4-15,0 0 0 0,4 20-2 0,-4-20 1 16,19 12-2-16,-19-12 2 0,33 5-1 0,-11-3 0 15,3-4-6-15,3-1-9 0,6 0-17 0,0-4-21 16,10 8-56-16,-12-19-96 0,25 13-374 0,-17-1-17 16,0-1 211-16</inkml:trace>
  <inkml:trace contextRef="#ctx0" brushRef="#br0" timeOffset="48159.7101">19412 13997 1671 0,'0'0'109'0,"-2"-17"-73"0,2 17-12 0,0 0 0 16,0 0 0-16,0 0-3 0,0 0-3 0,0 0-8 15,-18-6-4-15,18 6-4 0,-8 17-1 0,8-17-1 16,-16 35 3-16,5-12-4 0,1 3 5 15,2 1-8-15,0 0 5 0,1 2-10 16,3-1-1-16,1-1-16 0,-1-5-12 0,9 4-34 16,-5-26-31-16,13 36-86 0,-13-36-152 0,0 0-207 15,22 12 31-15,-22-12 422 0</inkml:trace>
  <inkml:trace contextRef="#ctx0" brushRef="#br0" timeOffset="48347.1903">19436 13708 1321 0,'-26'3'69'0,"-5"-5"-33"0,9 7-10 0,1 0-11 15,21-5-6-15,-19 12-10 0,19-12-17 0,0 0-25 16,0 0-44-16,17 21-63 0,-17-21-60 0,39-8-130 16,-5 13-83-16,-16-19 220 0</inkml:trace>
  <inkml:trace contextRef="#ctx0" brushRef="#br0" timeOffset="48612.8241">19812 13922 1202 0,'-34'10'271'0,"10"17"-159"0,-12-15-7 16,10 8-47-16,-3-8-7 0,10 4-10 16,-1-6-18-16,20-10-7 0,0 0-10 0,-17 12-5 15,17-12-1-15,0 0-2 0,22 1 2 0,-22-1 2 16,38-2-2-16,-14-2 0 0,4 2 0 0,0-1-1 15,3 4 2-15,-3 2-1 0,-2 2-1 0,0 2 1 16,-5 1-3-16,-3 4 5 0,-18-12-6 0,25 31 4 16,-19-12-1-16,-2-1 1 0,-3 4-3 15,-4-2 5-15,-3 2-5 0,-5 1 6 0,-3-1-5 16,-2 1 4-16,-2-1-4 0,-1-2 5 0,-2 1-6 16,2-3 4-16,2-2-6 0,17-16-2 0,-26 20-15 15,26-20-35-15,0 0-65 0,0 0-82 0,0 0-175 16,17-9-176-16,-6-10 73 0,13 12 439 15</inkml:trace>
  <inkml:trace contextRef="#ctx0" brushRef="#br0" timeOffset="49081.5849">20889 13914 1230 0,'0'0'99'0,"-19"-6"-41"16,19 6-18-16,-21-1-7 0,21 1-6 0,-24 6 0 15,24-6 1-15,-28 12 4 0,9-6 17 0,19-6-36 16,-32 20 35-16,32-20-35 0,-26 21 16 0,26-21 1 16,-16 18-14-16,16-18-5 0,0 0-10 0,0 0-2 15,6 19-1-15,-6-19 1 0,19 6 0 0,-19-6 1 16,28 4 0-16,-28-4 0 0,32 0 2 16,-15 0 0-16,2 1 0 0,-2 0 1 15,0 4 0-15,-17-5 0 0,26 11 0 0,-26-11 2 16,19 15 3-16,-19-15 4 0,9 17-2 0,-9-17 2 15,0 24-5-15,0-24 1 0,-9 30-3 0,9-30 2 16,-21 33-5-16,6-15 4 0,-2 2-4 0,-2 1 1 16,-2 2-4-16,1-1 3 0,-2-1-5 0,0 1 5 15,2-2-6-15,2-5-2 0,18-15-18 16,-21 21-22-16,21-21-42 0,0 0-58 0,20 17-129 16,-20-17-283-16,24-14 45 0,4 10 290 0</inkml:trace>
  <inkml:trace contextRef="#ctx0" brushRef="#br0" timeOffset="49612.8517">21171 13943 1593 0,'-34'0'140'0,"17"8"-97"0,-2-3 8 16,19-5-25-16,-31 16 8 0,31-16-18 0,-25 24-4 15,25-24 0-15,-22 33-5 0,12-15 1 0,0 0-6 16,2 3 6-16,-1-3-3 0,3 1 7 0,0-2-2 15,6-17 0-15,-6 29-4 0,6-29-1 0,1 23-3 16,-1-23 1-16,0 0-4 16,11 22 2-16,-11-22-2 0,0 0 0 0,0 0 0 15,21 7-1-15,-21-7 0 0,0 0-1 0,19-13 2 16,-19 13-2-16,14-22 1 0,-14 22-2 0,16-29 1 16,-7 12-4-16,0-1 5 0,1-2-3 0,-1 0 6 15,0 1-3-15,1-1 3 0,-2 1-2 0,1 2 2 16,-9 17-3-16,17-28 4 0,-17 28-3 15,0 0 2-15,14-17 0 0,-14 17 4 0,0 0 2 16,0 0 0-16,0 0 0 0,0 0-4 0,6 24 0 16,-6-24-3-16,4 22 2 0,-4-22-3 0,6 19 1 15,-6-19-1-15,9 17 1 0,-9-17 0 0,0 0 0 16,23 15-2-16,-23-15 2 0,24 1-1 16,-6-3 1-16,0-4 1 0,4 0 0 0,1-5 2 15,1 0-5-15,-5 0 4 0,2-1-3 16,-21 12 2-16,30-18 0 0,-30 18-1 0,0 0 1 15,17-10 3-15,-17 10 5 0,0 0 1 0,0 0 3 16,0 0-7-16,0 0-6 0,-13 28 0 0,13-28 0 16,-20 36 0-16,8-14 0 0,1 0 0 0,0 1 0 15,0 0 0-15,4-3 0 0,5 0-11 0,0-4-4 16,8 1-12-16,-6-17-3 0,22 26-8 0,-22-26-11 16,40 17-22-16,-18-20-20 0,18 12-48 15,-16-25-79-15,29 12-230 0,-9-3-71 0,-4-10 129 16</inkml:trace>
  <inkml:trace contextRef="#ctx0" brushRef="#br0" timeOffset="50019.146">21980 14013 1518 0,'-40'-10'170'16,"22"10"-90"-16,-8-5-37 0,7 2-12 0,-1-3-17 15,3 1-6-15,17 5 1 0,-30-13 0 0,30 13-10 16,-26-11 18-16,26 11-14 0,-23-6 16 0,23 6-1 15,-19-3 0-15,19 3-3 0,-20 5-4 0,20-5 11 16,-19 15-15-16,19-15 12 0,-20 29-10 16,9-9-3-16,2 3-4 0,-2 1-2 15,0 2 0-15,1 0 0 0,0 0 0 0,2-3 0 16,2-4 0-16,6-19 0 0,-3 29 0 0,3-29 0 16,10 18 0-16,-10-18 0 0,18 8 0 0,-18-8 0 15,31-5 0-15,-11-4 0 0,2-4 0 0,5-3 0 16,1-3 0-16,2-3 0 0,1-2 0 0,-2 1 0 15,-1 0 0-15,-3 2 0 0,-2 2 0 0,-4 3 0 16,-19 16 0-16,23-23 0 0,-23 23 0 16,0 0 0-16,0 0 0 0,0 0 0 0,0 0 0 15,0 0 0-15,0 0 0 0,0 0 0 0,-29 26 0 16,16-7 0-16,0 2 0 0,0 2 0 16,-3 1 0-16,4 1 0 0,1 1 0 0,2-1 0 15,4 2 0-15,1-2-8 0,0-1-7 0,5-2-9 16,2-5-5-16,-3-17-9 0,23 23-5 15,-3-15-19-15,0-9-11 0,13 4-31 0,-13-24-133 16,29 21-58-16,-19-21-164 0,13-5-38 0,14 11 335 16</inkml:trace>
  <inkml:trace contextRef="#ctx0" brushRef="#br0" timeOffset="50237.8835">22680 13453 1693 0,'0'0'124'0,"-26"28"-60"0,9-8-18 16,-4 6-20-16,0 6 4 0,-1 4-7 0,1 5 6 16,-3 2-17-16,1 4-12 0,-1 2 0 0,0 2 0 15,1 1 0-15,1 0 0 0,-1-2 0 0,1 0 0 16,1-4 0-16,3-3 0 0,4-5 0 0,5-7 0 16,6-3 0-16,2-6 0 0,7-3-43 15,-6-19-11-15,20 24-30 0,-20-24-58 0,36 7-51 16,-24-27-46-16,25 18-152 0,-7-9-102 0,-4-17 86 15,19 14 407-15</inkml:trace>
  <inkml:trace contextRef="#ctx0" brushRef="#br0" timeOffset="50550.4089">23033 13481 1210 0,'0'0'393'0,"0"0"-279"16,-27 5-48-16,27-5-13 0,-21 30-18 0,8-7 3 16,-5 1-5-16,-1 10 4 0,-4 2-6 15,-2 5 2-15,0 2-29 0,-1 3-4 0,-1 0 0 16,3 0 0-16,0-2 0 0,3-4 0 0,5-4 0 15,5-2 0-15,3-5 0 0,3 0 0 0,5-4 0 16,1-2 0-16,5-2 0 0,0-4 0 16,6 3-42-16,-12-20-21 0,31 35-38 0,-31-35-45 15,42 32-125-15,-42-32-320 0,33 16 37 0,-6-3 276 16</inkml:trace>
  <inkml:trace contextRef="#ctx0" brushRef="#br0" timeOffset="50737.8993">23094 14110 1801 0,'-22'19'246'0,"-6"-6"-246"0,5-1 0 16,2-2 0-16,4-3 0 0,17-7 0 0,-29 8 0 16,29-8 0-16,-17-2 0 0,17 2-61 0,-17-12-101 15,17 12-241-15,0 0-229 0,0 0 25 16,-22-9 426-16</inkml:trace>
  <inkml:trace contextRef="#ctx0" brushRef="#br1" timeOffset="53566.1631">790 15728 1233 0,'0'0'75'0,"14"-23"-15"0,-14 23-5 0,0 0 1 16,0 0 7-16,0 0-7 0,0 0-7 0,0 0-7 16,0 0-11-16,0 0-12 15,0 0-8-15,0 0-6 0,0 0-1 0,0 0-2 16,0 0 0-16,0 17-1 0,0-17 3 0,-6 25 4 15,3-2 7-15,-2 5-2 0,3 11-11 0,-2 4 23 16,0 7-26-16,2 3 16 0,1 4-8 0,0 2-14 16,-1-1 9-16,2 0-9 0,-1-5 6 0,0-2-20 15,-1-7-6-15,4-2-46 0,-7-16-29 0,16 7-49 16,-11-33-100-16,13 21-168 0,-13-21-78 16,27-7 200-16</inkml:trace>
  <inkml:trace contextRef="#ctx0" brushRef="#br1" timeOffset="54613.0681">1728 15635 1010 0,'-9'-21'42'0,"4"2"-28"0,-3-4 8 16,2 4 14-16,-6-4 13 0,12 23 9 15,-33-33 16-15,33 33-3 0,-44-15 6 0,26 17-3 16,-11-6-12-16,4 8-11 0,-5-1-7 0,4 6-8 15,0 0-12-15,1 7-2 0,2 1-9 16,4 5 1-16,-1 3-4 0,3 3 1 0,0 3-8 16,4 6 3-16,0 4-10 0,3 2 9 0,1 5 8 15,3 2-23-15,1 4 22 0,2 1-21 0,0 2 3 16,1-1 11-16,-1-3-12 0,2-2 1 0,2-3-20 16,-2-7-26-16,12 5-34 0,-8-16-6 0,17 8-52 15,-20-38-31-15,28 37-74 0,-28-37-233 16,18 12 54-16,6-1 347 0</inkml:trace>
  <inkml:trace contextRef="#ctx0" brushRef="#br1" timeOffset="54800.6035">1250 16006 1448 0,'0'0'114'0,"-33"12"-37"0,33-12-9 15,-29 16-17-15,29-16-7 0,0 0-20 0,0 0-11 16,-10 19-10-16,10-19 0 0,0 0-4 0,32 7 1 15,-10-7 0-15,4-3-3 0,6-3 2 0,2-5-11 16,5 1-11-16,-3-7-26 0,13 5-29 16,-9-13-34-16,17 14-35 0,-14-21-71 0,26 13-225 15,-4 2-34-15,-9-11 197 0</inkml:trace>
  <inkml:trace contextRef="#ctx0" brushRef="#br1" timeOffset="55191.2091">2781 15698 885 0,'0'0'224'0,"0"0"-99"0,0 0-18 0,0 0-14 15,0 0-12-15,0 0-21 0,0 0-18 0,-19-5-17 16,19 5-11-16,0 0-7 0,-19 8-5 15,19-8-5-15,-15 17 3 0,15-17-2 16,-18 26 2-16,18-26-2 0,-12 31 3 0,12-31-5 16,-7 30-7-16,7-30 2 0,2 23-35 0,-2-23-12 15,14 17-52-15,5-2-55 0,-19-15-62 0,29-5-156 16,-2 7-81-16,-12-21 267 0</inkml:trace>
  <inkml:trace contextRef="#ctx0" brushRef="#br1" timeOffset="55363.1056">3035 15655 1177 0,'-2'38'174'0,"-16"-24"-105"0,8 14-12 0,-8-1-16 15,4 8 1-15,-4 1 3 0,1 6-34 0,-4 2 24 16,4 6-29-16,-3-1 0 0,2 2 5 0,1-2-15 16,2 0 10-16,-1-4-10 0,1-5 6 15,4-3-18-15,0-8-16 0,9 4-21 0,-4-15-5 16,16 7-52-16,-10-25-57 0,17 11-215 0,-17-11-140 15,25-2 189-15</inkml:trace>
  <inkml:trace contextRef="#ctx0" brushRef="#br1" timeOffset="55706.848">3087 16110 1095 0,'0'0'286'0,"0"0"-223"15,0 0-29-15,0 0-2 0,8-23 11 0,-8 23 4 16,14-23 1-16,-14 23-12 0,23-29-6 0,-23 29-9 16,30-31-4-16,-30 31-7 0,30-29 0 15,-13 16-4-15,-17 13-2 0,28-15-5 0,-28 15 4 16,21-4-3-16,-21 4-1 0,0 0 4 0,0 0-5 16,13 26 4-16,-13-26-1 0,-6 33 1 0,-1-10-2 15,-4 4 5-15,-5 2-6 0,-2 4 6 16,-4 1 0-16,1 2 15 0,-2-2 0 0,2 2 13 0,0-1-8 15,5-1 2-15,1-5-9 0,7-5-3 16,4-6-13-16,4-18 2 0,5 24-7 16,-5-24 4-16,18 17-1 0,-18-17-2 0,33 5 1 15,-10-6-3-15,6-9 2 0,4-1-5 0,7-6-13 16,0-5-16-16,8 0-20 0,-5-11-36 0,13 13-55 16,-15-23-112-16,22 11-282 0,-10 5-8 0,-5-9 301 15</inkml:trace>
  <inkml:trace contextRef="#ctx0" brushRef="#br1" timeOffset="56316.2701">3861 15935 1099 0,'-21'-17'115'0,"21"17"-62"0,0 0-11 0,0 0-4 16,0 0-7-16,-17 7-10 0,17-7-4 0,0 0 7 15,-24 25 2-15,18-6 13 0,-6-3 1 0,6 10 7 16,-8-3-7-16,7 6 1 0,-3-3-12 16,2 7 2-16,-1-6-9 0,3 1-1 15,-1-5-10-15,3-3-3 0,2-3-7 0,2-17 1 16,1 18-4-16,-1-18 3 0,0 0-1 0,0 0-1 15,21 1 1-15,-21-1 0 0,0 0 1 0,23-23 1 16,-14 6 1-16,1-1-4 0,0-3 6 0,1-1-6 16,0-1 4-16,-1-1-4 0,-1 1 5 0,-1-2-5 15,-1 2 7-15,-1 0-6 0,0 3 8 0,1 1-7 16,-2 2 3-16,-5 17-4 0,11-25 0 16,-11 25-1-16,0 0 2 0,0 0 2 0,0 0-1 15,20-9 4-15,-20 9-1 0,0 0 6 0,12 26 0 16,-12-26 3-16,12 31-4 0,-12-31-1 15,12 29-6-15,-12-29 3 0,13 23-6 0,-13-23 2 16,15 18-2-16,-15-18 1 0,22 11 4 0,-22-11 5 16,29 2 5-16,-11-6-3 0,1-2-1 15,1-4-3-15,2-5-2 0,1-3-3 0,-1-1 3 16,2-3-7-16,-3 1 5 0,0 2-5 0,-4 3 3 16,-17 16-3-16,24-20 0 0,-24 20 3 0,0 0 0 15,0 0 1-15,0 0 2 0,0 0-2 0,0 0-2 16,3 18 2-16,-10 0-6 0,0 5 4 0,-1 5-3 15,-2-1 3-15,1 1-5 0,1 0-1 0,3-1-9 16,0-2-2-16,4 2-12 0,0-4 1 16,4 1-11-16,-1-4 0 0,7 7-42 15,-9-27-31-15,20 45-18 0,-20-45-45 0,28 37-55 16,-28-37-95-16,17 18-140 0,7 3 140 0,-24-21 324 16</inkml:trace>
  <inkml:trace contextRef="#ctx0" brushRef="#br1" timeOffset="56863.1514">4626 15915 1294 0,'0'0'190'0,"0"0"-140"0,0 0-23 15,0 0-1-15,0 0 1 0,0 0 5 0,0 0 1 16,13-21-2-16,-13 21-3 0,23-17-6 0,-23 17-3 16,30-20-21-16,-30 20 13 0,26-15-19 15,-26 15 29-15,23-9-19 0,-23 9 1 0,0 0-2 16,21-2 3-16,-21 2 1 0,0 0-1 15,0 0 1-15,0 0-18 0,0 0 32 0,0 0-15 16,11 21 13-16,-11-21-14 0,-2 29-3 0,-3-10 3 16,-1 2-5-16,-2 4 7 0,1 2-8 0,-1 1 7 15,-1 1-6-15,2 0 6 0,1-1-3 16,2 1 7-16,3-4-6 0,1 0 5 0,3-4-8 16,2-1 3-16,4-3-4 0,-9-17 4 0,19 25-2 15,-19-25 2-15,29 11-2 0,-8-11 3 0,1-2 6 16,5-3 1-16,-2-7 2 0,3-3-6 0,-1-3-1 15,0-3-2-15,-2-3 6 0,-3 0-2 0,-5-3 5 16,-2 2-3-16,-5 0 3 0,-3 2-5 16,-5 0 6-16,1 0-4 0,-4 0 0 15,-2 1-5-15,-2 1 2 0,-1 1-7 0,0 0 4 16,-1 0-4-16,-2 2-11 0,2 1 16 0,7 17-28 16,-10-30 17-16,10 30-22 0,0-26-6 0,0 26-13 15,5-19-17-15,-5 19-33 0,0 0-50 0,35-7-117 16,-35 7-309-16,21-15 60 0,5 14 299 0</inkml:trace>
  <inkml:trace contextRef="#ctx0" brushRef="#br1" timeOffset="57331.9224">5529 15399 1411 0,'0'0'39'0,"0"0"-13"0,0 0-4 16,0 0-1-16,0 0 4 0,0 0 8 15,0 0 8-15,0 0 2 0,0 0-4 0,22-9-2 16,-22 9-8-16,28-7-6 0,-28 7-5 0,31-12-10 16,-31 12-4-16,30-8-3 0,-30 8 2 0,27-6-1 15,-27 6 1-15,21-3-1 0,-21 3 0 0,0 0 5 16,0 0-1-16,0 0 4 0,0 0-1 0,13 26-2 16,-13-26-3-16,-7 25 1 0,-1-8-5 15,-3 2 4-15,-2 4-5 0,-2 1 5 0,-2 3-2 16,0 2 9-16,-1-1 0 0,2-2 8 0,1-3-6 15,4-1 0-15,3-5-9 0,8-17-1 0,-5 22-5 16,5-22 2-16,0 0-2 0,14 19 0 0,-14-19 1 16,20 6 0-16,-20-6-2 0,30 0-3 15,-12-3-9-15,3-5-10 0,3 1-18 0,-1-7-28 16,10 10-40-16,-14-19-74 0,23 24-186 16,-14-8-192-16,-4-5 56 0,10 14 453 0</inkml:trace>
  <inkml:trace contextRef="#ctx0" brushRef="#br1" timeOffset="57785.0325">6502 15729 1213 0,'0'0'258'0,"0"0"-144"16,0 0-41-16,0 0-15 0,0 0-15 0,0 0-17 16,0 0-10-16,0 0-12 0,0 0-2 0,0 0 0 15,-3 30-7-15,0-4 9 0,-2 4 10 16,-1 5-29-16,-1 1 28 0,0 2-28 0,1-1 7 15,-2-2 3-15,3-2-21 0,-1-8-8 0,8 3-34 16,-2-28-22-16,6 39-57 0,-6-39-67 0,0 0-141 16,28 18-139-16,-28-18 131 0,30-10 363 15</inkml:trace>
  <inkml:trace contextRef="#ctx0" brushRef="#br1" timeOffset="57956.9061">6435 15479 1599 0,'-20'6'48'0,"-1"-6"-19"16,21 0-10-16,-18 3-10 0,18-3-20 0,0 0-24 15,0 0-17-15,0 0-25 0,0 0-27 16,33 4-29-16,-33-4-41 0,37 0-66 0,-15 9-164 16,-22-9 0-16,53 4 335 0</inkml:trace>
  <inkml:trace contextRef="#ctx0" brushRef="#br1" timeOffset="58300.6706">6956 15617 746 0,'0'0'293'0,"-21"2"-145"0,21-2-39 16,0 0-30-16,0 0-25 0,-23 0-22 0,23 0-8 16,-22 0 0-16,22 0 5 0,-23 5 4 0,23-5-2 15,-22 12-4-15,22-12-1 0,-18 21-5 0,18-21 3 16,-16 27-4-16,11-10 3 0,5-17-6 15,-7 32 0-15,5-15-10 0,2-17-1 0,3 30-6 16,-3-30 0-16,11 25-1 0,-11-25 3 16,18 17-4-16,-18-17-14 0,25 11 33 0,-25-11-36 15,29 5 38-15,-12-4-17 0,1-1-2 0,1 1 2 16,-1 1-2-16,-1-1 0 0,-17-1 0 0,27 6 0 16,-27-6-2-16,17 12 3 0,-17-12-1 0,7 23 2 15,-7-6-11-15,-5 2 2 0,-4 2-3 0,-3 2 4 16,-5 1 4-16,-1 0 5 0,-1 4-7 15,-1-3 5-15,1 2-4 0,0-2 5 0,2-1-5 16,2-1 6-16,0-3-10 0,15-20-11 16,-17 29-35-16,17-29-49 0,0 0-90 0,0 0-119 15,0 0-216-15,17-10 40 0,-11-14 425 0</inkml:trace>
  <inkml:trace contextRef="#ctx0" brushRef="#br1" timeOffset="58785.0538">8134 15632 1449 0,'0'0'49'0,"-25"-17"-36"0,25 17 0 15,-17-15 0-15,17 15-2 0,0 0-1 16,-26-16 1-16,26 16-2 0,-19-6 2 0,19 6-6 16,-18-1 1-16,18 1 2 0,0 0 2 0,-20 11 3 15,20-11-2-15,0 0 1 0,0 0-1 0,-11 19-1 16,11-19-1-16,0 0-1 0,5 22-4 0,-5-22 5 15,10 17-5-15,-10-17 2 0,14 19-1 16,-14-19 1-16,19 21 0 0,-19-21 2 0,20 20-2 16,-20-20 2-16,20 19-5 0,-20-19 3 15,20 19-3-15,-20-19-2 0,20 20-1 0,-20-20-1 16,17 19-1-16,-17-19 6 0,8 22-2 0,-8-22 6 16,4 24 15-16,-4-24-33 0,-4 25 31 0,4-25-30 15,-12 30 11-15,12-30 3 0,-20 33-3 0,6-17 2 16,14-16-3-16,-28 32 4 0,28-32-5 0,-24 23 2 15,24-23-3-15,0 0-6 0,0 0-21 16,-18 5-25-16,18-5-27 0,0 0-27 0,15-17-35 16,-16-10-55-16,23 13-138 0,-2-7-138 15,-7-14 73-15,20 19 400 0</inkml:trace>
  <inkml:trace contextRef="#ctx0" brushRef="#br1" timeOffset="59316.3198">8389 15617 1292 0,'0'0'145'0,"0"0"-56"16,0 0-21-16,0 0-16 0,0 0-11 0,0 0-8 15,0 0-6-15,0 0-7 0,0 0-3 0,-7 20-4 16,7-20 2-16,-3 34-1 0,0-12 4 0,-3 1-4 16,0 3 6-16,-3-1-3 0,0 2-12 15,0-2 25-15,1-2-28 0,2-5 21 16,6-18-15-16,-6 27-7 0,6-27 1 0,0 0-3 15,0 0 1-15,0 0-2 0,0 0 1 0,0 0-1 16,18 8 1-16,-18-8 2 0,17-22-2 0,-5 5-11 16,0-6 24-16,2-4-25 0,0 1 25 0,1-2-9 15,0 0-5-15,-2 2 6 0,-2 1-5 0,-3 4 4 16,0 3-4-16,-8 18 3 0,8-27-2 16,-8 27 1-16,0 0 1 0,0 0 1 0,0 0 1 15,0 0-1-15,0 0 1 0,0 0-3 0,0 0-1 16,0 0-2-16,-6 23 2 0,6-23-2 0,-4 25 4 15,4-25-3-15,2 22 2 0,-2-22-3 16,0 0 2-16,16 22-2 0,-16-22 3 0,24 7 1 16,-24-7 2-16,34-1 0 0,-15-3 1 0,3-2 0 15,0-2-3-15,1-2 2 0,2-1-4 16,-2 2 3-16,-1-4-3 0,-2 4 1 0,-2-2-1 16,-1 2 0-16,-17 9-1 0,26-10 2 0,-26 10-1 15,0 0 1-15,18-5-1 0,-18 5-1 0,0 0 1 16,0 0-1-16,0 0 1 0,8 17 0 0,-8-17 1 15,2 21-3-15,-2-21 3 0,-1 32-7 0,0-15 1 16,-1 2-7-16,0-2-2 0,2 0-10 0,0-17-3 16,1 29-11-16,-1-29-7 15,6 23-22-15,-6-23-13 0,0 0-32 0,0 0-32 16,37 18-30-16,-37-18-65 0,29-11-50 0,-8 9-110 16,-7-19 67-16,24 19 332 0</inkml:trace>
  <inkml:trace contextRef="#ctx0" brushRef="#br1" timeOffset="59722.5793">9224 15608 1232 0,'-27'-13'203'0,"27"13"-102"0,-24-6-37 16,24 6-15-16,-26-6-16 0,26 6-6 16,-21-5 0-16,21 5 0 0,0 0-4 0,-21 4-5 15,21-4-8-15,0 0-3 0,-16 20-1 0,16-20 5 16,-13 25 0-16,5-6 6 0,-3 1-1 15,3 7 6-15,-4-3-2 0,2 4 6 0,0-3-6 16,2-2-1-16,0-1-11 0,4-4-14 0,4-18 22 16,0 27-28-16,0-27 26 0,11 17-11 0,-11-17-4 15,21 7 2-15,-21-7 1 0,35-7-2 0,-14-3-10 16,4-3 9-16,1-4-10 0,4-3 21 0,0-4-8 16,0-1 8-16,0-3-7 0,0 0-3 0,-3 2 2 15,-2 1-4-15,-3 4 3 0,-5 1-3 16,-17 20 1-16,22-26-2 0,-22 26 3 15,0 0-4-15,0 0 3 0,0 0 1 0,0 0 0 16,0 0-1-16,-18 6-1 0,18-6 1 0,-24 27-1 16,11-7 4-16,1 2-4 0,1 1 3 0,0 1-3 15,2 2 3-15,0 2-4 0,2-1-10 0,3 2 21 16,2-1-20-16,2-1 22 0,1 0-16 16,4-2-12-16,1-6-13 0,6-1-27 0,-12-18-34 15,32 19-45-15,-32-19-191 0,37-19-264 0,-6 7 59 16,-1-14 338-16</inkml:trace>
  <inkml:trace contextRef="#ctx0" brushRef="#br1" timeOffset="59941.3342">10001 15093 1519 0,'-34'34'110'0,"12"13"-51"0,-7-2 10 0,5 8-37 15,-2-1 11-15,4 4-11 0,0-2-12 0,4 2 11 16,0-2-15-16,1-1 4 0,6-4-19 0,2-7 4 16,6-5-12-16,3-5 0 0,5-6-20 15,1-6-12-15,10 0-21 0,-16-20-50 0,36 22-48 16,-36-22-347-16,34-1-50 0,-5-3 67 0</inkml:trace>
  <inkml:trace contextRef="#ctx0" brushRef="#br1" timeOffset="60128.8878">10288 15145 1228 0,'-17'11'275'0,"5"24"-168"0,-11-5-13 16,7 14-45-16,-7-1 8 0,5 6-24 0,-3 1-23 16,2 4 7-16,2 0-16 0,0-1 8 0,3-1-12 15,1-2 7-15,3-2-10 0,2-4 2 16,3-7-12-16,2-10-66 0,15 5-49 15,-12-32-177-15,15 19-292 0,4-10 67 0,0-10 333 16</inkml:trace>
  <inkml:trace contextRef="#ctx0" brushRef="#br1" timeOffset="60488.2447">10663 15741 1377 0,'0'0'314'0,"0"0"-245"16,0 0-36-16,0 0-11 0,0 0-9 0,0 0-11 16,-17 7-2-16,17-7-7 0,-11 21-10 15,5 0-27-15,-8-3-11 0,6 12-6 0,-10-8-49 16,13 15-3-16,-20-17-92 0,25 16-114 0,-15-6-95 15,15-30-30-15,1 39 404 0</inkml:trace>
  <inkml:trace contextRef="#ctx0" brushRef="#br1" timeOffset="60785.1067">11350 15126 1464 0,'-18'2'82'0,"18"-2"-32"0,0 0-6 16,-2 17-2-16,2-17-12 0,0 28-3 0,0-4 11 15,-1 5-36-15,-1 4 24 0,-3 5-31 0,-2 1 4 16,-1 3 9-16,-3 3-9 0,0 2 9 15,-1 0-12-15,0 1 9 0,0-1-13 0,0-2-2 16,2 0-32-16,-5-7-14 0,13 8-54 0,-15-19-32 16,21 12-54-16,-4-39-138 0,-20 28-153 15,30-6 58-15,-10-22 429 0</inkml:trace>
  <inkml:trace contextRef="#ctx0" brushRef="#br1" timeOffset="61003.9508">11192 15482 1631 0,'-19'9'140'16,"1"-7"-71"-16,18-2-25 0,-18 11-14 0,18-11-12 15,0 0-10-15,-12 17-5 0,12-17-3 0,0 0-1 16,0 0 0-16,25 9 0 16,-25-9-1-16,33-5 1 0,-8-1-5 0,1-6-8 15,7-2-7-15,1-6-12 0,8-2-1 0,-2-7-22 16,12 5-15-16,-8-14-34 0,12 16-32 0,-16-21-30 15,16 21-73-15,-20-12-120 0,1-2-87 0,10 19 202 16</inkml:trace>
  <inkml:trace contextRef="#ctx0" brushRef="#br1" timeOffset="61347.6222">11733 15111 1282 0,'-23'13'307'15,"8"18"-215"-15,-8-4-21 0,7 7-39 0,2-2 15 16,0 4-37-16,1-1 5 0,1 3 8 15,0-2-8-15,1 3 8 0,1-2-12 0,1 2 6 16,1-1-9-16,1 0 2 0,-1-2-10 0,2 1 5 16,-1-5-8-16,2 0 8 0,0-6-8 15,4-5 3-15,1-4-2 0,0-17-4 0,6 20-2 16,-6-20-5-16,0 0-2 0,21 5 3 0,-21-5 2 16,22-14 6-16,-22 14 3 0,30-37-2 0,-12 13 5 15,3-4-4-15,-2-1 5 0,3-1-4 0,0 1 5 16,0 2-7-16,-2 3 5 0,-1 2-4 0,-19 22 4 15,30-27-3-15,-30 27 2 0,17-11-3 16,-17 11 0-16,0 0 3 0,0 0-1 0,4 17 2 16,-4-17-2-16,-6 36 0 0,1-12-6 15,-2 0 2-15,0 3-8 0,-2-2 1 0,3 2-12 16,1-4-2-16,5 1-22 0,0-24-11 0,7 34-28 16,-7-34-16-16,21 22-44 0,-21-22-70 0,26 0-116 15,-5 2-167-15,-21-2 170 0,44-11 329 0</inkml:trace>
  <inkml:trace contextRef="#ctx0" brushRef="#br1" timeOffset="62003.9089">11941 15567 1450 0,'-22'17'77'15,"22"-17"-43"-15,0 0-16 0,0 23-3 16,0-23-11-16,0 0 9 0,19 8 14 0,-19-8 9 15,28-3 13-15,-6-1-3 0,0-8-6 0,6 1-10 16,0-5-10-16,0 1-13 0,0-2-4 0,-4 1-3 16,-3 0 1-16,-1 1-3 0,-20 15 4 0,29-27-4 15,-29 27 5-15,12-19-2 0,-12 19 1 0,0 0-1 16,-11-18 1-16,11 18 0 0,-24-10 1 16,7 6-2-16,-3 2 0 0,-1 2 1 0,-2 2-2 15,0 2 2-15,1 2 0 0,2 4 1 0,1-1 0 16,19-9 3-16,-30 28-1 0,18-11 5 0,1 1-3 15,2 3 4-15,3 2-5 0,3 1 5 16,0 0-6-16,3 0 3 0,3-1-5 0,0-1 2 16,5-1-6-16,3-2 3 0,-11-19-4 0,30 29 3 15,-9-18-2-15,2-2-1 0,2-5-2 16,4 0 4-16,4-5 0 0,1-3 1 0,2-1 1 16,0-5-5-16,3-1 3 0,-1-3-3 0,2-2-1 15,0-2-4-15,-2 0 1 0,-3 0-2 0,-3-3 5 16,-2 2-4-16,-3-3 3 0,-4 0-4 0,-1 2 5 15,-4-2-3-15,-3 4 6 0,-15 18-1 0,17-29 4 16,-17 29-1-16,4-18 5 0,-4 18 3 16,0 0 4-16,0 0 0 0,-19-10-4 15,19 10-4-15,-19 12-4 0,19-12 2 0,-24 27-3 16,13-8 4-16,-2 2-3 0,2 3 4 0,-1 1-3 16,0-1 3-16,2 1-5 0,2 0 4 0,2-2-5 15,2-1 3-15,1-3-5 0,3-19 3 0,5 23-3 16,-5-23 2-16,0 0-1 0,30 9 0 0,-30-9 1 15,34-11 1-15,-14-1 1 0,3-4 0 16,3-3 1-16,1-3-5 0,1-2 8 0,-2-1-9 16,1 1 7-16,-4 0-5 0,-1 2 4 0,-1 3-3 15,-4 1 3-15,-17 18-2 0,29-29 1 0,-29 29-1 16,0 0 1-16,19-17-2 0,-19 17 2 16,0 0-2-16,0 0 2 0,0 0 0 0,0 29-5 15,-3-11 2-15,-1 5-3 0,1 1-1 0,0 3-7 16,1-3-6-16,3 5-22 0,-2-7-16 15,9 8-55-15,-8-30-66 0,18 42-186 0,-18-42-223 16,23 23 74-16,-1-5 439 0</inkml:trace>
  <inkml:trace contextRef="#ctx0" brushRef="#br1" timeOffset="62597.6557">13722 15354 1718 0,'0'0'65'16,"0"0"-51"-16,0 0-11 0,0 0 3 0,0 0 5 16,0 0 5-16,19-14 4 0,-19 14-2 15,25-14-4-15,-25 14-7 0,31-14-4 16,-31 14-1-16,30-11-1 0,-30 11 0 0,24-7 0 16,-24 7 0-16,17-4 2 0,-17 4 1 0,0 0 0 15,0 0 2-15,21 13-2 0,-21-13 2 0,5 17-4 16,-5-17 0-16,1 32-3 0,-3-12 3 0,-3 4-4 15,-1 4 5-15,-3 1-8 0,0 4 6 0,-2 1-8 16,-3 2 6-16,0 0-4 0,-1 2 6 16,2-3-5-16,2-4 6 0,3-3-6 0,5-5 5 15,2-6-4-15,1-17 2 0,9 21-3 0,-9-21 3 16,22 5 0-16,-22-5 2 0,29-9 3 0,-10 1 0 16,0-9 4-16,3-3-4 0,4-4 4 15,1-5-8-15,3-1 5 0,0-3-6 0,-3 1 4 16,-4 0-4-16,-2 1 4 0,-6 3-4 0,-2 2 7 15,-2 5-5-15,-7 1 10 0,-4 20 0 16,2-27 7-16,-2 27 2 0,-10-21 0 0,10 21 0 16,-15-17-20-16,15 17 0 0,0 0 0 0,-17-16 0 15,17 16 0-15,0 0 0 0,0 0 0 0,0 0 0 16,0 0 0-16,18-5 0 0,-18 5 0 0,33-8 0 16,-10 4-16-16,-1-5-50 0,9 9-43 0,-12-18-75 15,26 27-163-15,-16-16-240 0,3 1 24 0,4 8 389 16</inkml:trace>
  <inkml:trace contextRef="#ctx0" brushRef="#br1" timeOffset="62832.063">14946 15317 1712 0,'0'0'88'0,"0"0"-51"15,-18-14-6-15,18 14-11 0,0 0-8 0,0 0-9 16,-21 10-2-16,21-10-2 0,-17 23 2 0,17-23-3 16,-23 35 3-16,11-12-3 0,0 1 4 15,-1 3-5-15,2 1 7 0,2 0-8 0,0-3 6 16,3 2-14-16,0-6-6 0,5 1-26 16,1-22-32-16,3 28-53 0,-3-28-88 0,0 0-266 15,24-4-64-15,-24 4 172 0</inkml:trace>
  <inkml:trace contextRef="#ctx0" brushRef="#br1" timeOffset="63004.0013">15021 14980 1400 0,'-23'4'319'0,"-10"-11"-259"0,7 6-26 16,-1 2-5-16,6 5-14 0,2 0-12 15,2-1-5-15,17-5-12 0,-22 8-24 0,22-8-49 16,0 0-42-16,0 0-54 0,0 0-52 0,40 4-98 15,-15-3-143-15,-7-12 114 0,18 20 362 0</inkml:trace>
  <inkml:trace contextRef="#ctx0" brushRef="#br1" timeOffset="63285.1762">15359 15175 1220 0,'-9'30'218'0,"-23"-19"-76"0,14 13-68 16,-9-9-6-16,9 6-7 0,-5-7-21 15,23-14-2-15,-33 28-14 0,33-28-3 16,-22 19-11-16,22-19-4 0,0 0-4 0,0 0-2 16,-1 17 0-16,1-17 3 0,0 0-3 0,25 7 2 15,-25-7-3-15,28 2 1 0,-11-4 1 0,-17 2-1 16,32 2 1-16,-32-2 0 0,25 6-2 0,-25-6 1 16,17 11 0-16,-17-11 1 0,0 0-2 0,11 24 3 15,-11-24-3-15,0 30 4 0,-3-11-4 0,-3 2 3 16,-3 1-5-16,-1-1 4 0,-2 1-3 15,-1-1 3-15,0-2-4 0,-1-1 3 0,2-1-5 16,12-17-4-16,-19 21-15 0,19-21-17 0,0 0-51 16,0 0-62-16,0 0-112 0,0 0-227 15,0 0-32-15,0 0 206 0</inkml:trace>
  <inkml:trace contextRef="#ctx0" brushRef="#br1" timeOffset="63769.5625">16353 15201 1277 0,'-21'-5'86'16,"21"5"-40"-16,-30 0-11 0,30 0-9 0,-29 1-11 16,29-1-2-16,-31 4 3 0,31-4 0 0,-29 9 1 15,29-9-19-15,-23 15 19 0,23-15-12 16,-17 20 20-16,17-20 7 0,-13 26-4 0,13-26 4 16,-10 29-11-16,10-29-1 0,-3 26-9 0,3-26-3 15,0 23-3-15,0-23 2 0,0 0-2 0,11 23 0 16,-11-23-2-16,0 0-1 0,27 10 2 0,-27-10 1 15,29-2 2-15,-10-2 2 0,-1-1-2 16,0 0-2-16,-1 2-2 0,0 0-4 16,-17 3 2-16,28-2-2 0,-28 2 4 0,18 5-2 15,-18-5 1-15,0 0 1 0,14 19-4 0,-14-19 4 16,-2 22-3-16,2-22 3 0,-12 30-3 0,1-12 1 16,-1 1-3-16,-4 1 2 0,1-1-6 0,-4-1 1 15,1 2-9-15,-5-2 2 0,2 0-4 0,-1-4 3 16,5 2-9-16,17-16-9 0,-23 20-27 0,23-20-41 15,0 0-105-15,0 0-156 0,0 0-157 16,0 0 52-16,-1-32 465 0</inkml:trace>
  <inkml:trace contextRef="#ctx0" brushRef="#br1" timeOffset="64332.0969">16748 15197 867 0,'-23'2'318'0,"23"-2"-173"0,-23 20-46 16,23-20-39-16,-27 21-5 0,27-21-4 0,-31 27-5 16,20-10 4-16,11-17-11 0,-27 30-4 0,27-30-13 15,-21 32 0-15,10-15-9 0,5 0 3 0,-1-1-8 16,1 1 2-16,1 0-7 0,1 3 5 16,1-2-5-16,0-1 2 0,3-17-4 15,-2 30 2-15,2-30-2 0,2 22 0 0,-2-22 0 16,0 0-2-16,0 0 1 0,17 6 1 0,-17-6 1 15,0 0 0-15,22-27 4 0,-11 9-4 0,0-5 3 16,4-4-4-16,2-2 3 0,1-1-5 0,3 0 5 16,0-3-6-16,3 3 5 0,-3 0-5 0,1 1-13 15,1 1 27-15,-2 1-26 0,2 2 27 0,-2 2-8 16,1 3-6-16,-4 5 4 0,-18 15-4 16,26-15 0-16,-26 15 1 0,0 0 2 0,0 0 4 15,6 19 1-15,-9-2 5 0,-5 3-3 0,-1 4-11 16,-2 2 23-16,-2 2-25 0,0 1 23 15,2 0-9-15,-3 0-7 0,4-3 2 0,4-2-4 16,3-4 1-16,3-20-5 0,6 25 5 0,-6-25-4 16,28 11 1-16,-6-12 0 0,4-3 0 0,7-4 2 15,4-4-2-15,5-8 3 0,6-3-5 16,3-2 5-16,1-4-5 0,2 0-9 0,-2 0 22 16,0 2-23-16,-3 1 23 0,-2 1-6 0,0 2-5 15,-9 3 5-15,0 3-5 0,-9 2 1 0,-4 6 0 16,-8 4 0-16,-17 5 0 0,18 1 0 0,-18-1 1 15,-5 19-2-15,-5 1 4 0,-3 5-3 0,-5 5-9 16,-3 2 21-16,-2 4-22 0,-3 2 20 16,-2 2-8-16,2 1-7 0,0-4 4 0,4-1-12 15,5-7-2-15,6-3-19 0,4-9-13 16,12 3-34-16,-5-20-31 0,20 29-62 0,-20-29-95 16,28 0-276-16,-3 6 30 0,-6-15 328 0</inkml:trace>
  <inkml:trace contextRef="#ctx0" brushRef="#br1" timeOffset="64753.9954">17932 15213 1518 0,'-31'-5'87'16,"9"6"-44"-16,-3-3-15 0,2 3-8 15,-3 0-3-15,0 4-8 0,-3-3 29 0,5 9-7 16,-5-4 8-16,4 4-5 0,0 0-10 15,2 0-3-15,-1 1-4 0,3 3 3 0,0-1-5 16,4 3 1-16,17-17-6 0,-25 32 0 0,16-15-8 16,9-17 2-16,-7 33-5 0,6-14 3 0,3 0-2 15,3-1 1-15,2 0-3 0,-7-18 2 0,22 29-4 16,-22-29 5-16,35 15-3 0,-10-14 2 0,4-7 0 16,6-4-2-16,4-6 3 0,4-3-3 15,0-5 3-15,0-3-5 0,-1-2 4 0,-4-2-8 16,-1-1 6-16,-4 1-5 0,-6 2 6 0,-1 1-6 15,-4 4-8-15,-4 2 25 0,-8 4-24 16,-10 18 28-16,8-25-11 0,-8 25-1 0,0 0 1 16,-11-22-1-16,11 22 0 0,0 0 0 0,-18-4 0 15,18 4-1-15,-22 21-1 0,9-4-13 0,-3 4 26 16,0 5-24-16,3 2 25 0,-2 2-12 16,2 1-6-16,2 2 4 0,3 0-10 0,0-3-2 15,6 1-17-15,-2-5-9 0,10 2-39 0,-6-28-38 16,17 41-88-16,-17-41-113 0,18 0-237 0,7 2 43 15,-7-18 394-15</inkml:trace>
  <inkml:trace contextRef="#ctx0" brushRef="#br1" timeOffset="64988.3782">18687 14683 1674 0,'-11'21'113'15,"-12"-2"-55"-15,2 10-13 0,-5 5-21 0,2 6-1 16,-4 3-13-16,0 6 6 0,0 1-11 16,-1 2 6-16,1 3-14 0,0-1-5 0,3 1 18 15,0-1-17-15,1-3 20 0,4 0-9 0,5-8-8 16,2-5 2-16,10-8-18 0,4-8-8 0,10-4-27 16,-11-18-28-16,38 17-36 0,-38-17-40 15,53-5-52-15,-33-18-40 0,20 10-94 0,2-2-99 16,-14-22 178-16,22 16 266 0</inkml:trace>
  <inkml:trace contextRef="#ctx0" brushRef="#br1" timeOffset="65160.2604">19144 14597 767 0,'0'0'388'0,"-12"-29"-123"0,12 29-99 0,0 0-49 16,-22 38-61-16,1-11-13 0,1 13 2 0,-10 4-18 15,2 9 5-15,-3 4-16 0,2 5 7 16,-1 2-15-16,2 3 11 0,0 1-14 15,2 0-4-15,1 0 12 0,2-2-19 0,1-3 16 16,4-3-12-16,4-6-21 0,3-12-11 0,13-1-53 16,-7-24-64-16,32 17-189 0,-27-34-271 0,34 17 45 15,-5-8 386-15</inkml:trace>
  <inkml:trace contextRef="#ctx0" brushRef="#br1" timeOffset="65332.1356">19236 15445 1925 0,'-30'17'60'0,"3"-1"-32"0,5-6-17 15,3-2-14-15,19-8-17 0,-32 5-14 0,32-5-21 16,-24-9-43-16,24 9-111 0,-23-7-309 16,23 7-88-16,-22-18 126 0</inkml:trace>
  <inkml:trace contextRef="#ctx0" brushRef="#br2" timeOffset="68597.9581">878 16931 1137 0,'0'0'76'0,"0"0"-27"0,0 0-4 0,-20-13-1 16,20 13 1-16,-19-4-7 0,19 4-14 0,-28 3-9 15,28-3-7-15,-32 15-3 0,15-5-3 0,0 7 9 16,-2 2 0-16,1 6 10 0,-4 5-5 0,3 7 9 15,-1 0 6-15,3 4-34 0,1-1 36 0,5 4-33 16,1-1 16-16,7 3 8 0,1-4-17 16,5-5 4-16,5-3-12 0,6-5 5 0,4-7-2 15,6-4 2-15,4-6-2 0,5-6 2 0,2-3-3 16,7-8 2-16,1-5 6 0,5-5-1 0,2-10 7 16,1-2 2-16,-1-12 4 0,0-2-11 0,-4-8 6 15,-5 2-17-15,-4 0-13 0,-8 0 31 16,-6 2-30-16,-5-2 28 0,-8 3-9 0,-8 4-11 15,-5 5 5-15,-10 8-5 0,-4 5 4 16,-7 4-5-16,-5 6 5 0,-4 3-1 0,-2 3 1 16,-4 6 0-16,-1 3 0 0,1 0-1 0,1 3 0 15,5 0 0-15,5 1-3 0,5 0-4 0,23-7-16 16,-23 3-26-16,23-3-21 0,0 0-12 0,23 5-14 16,-23-5-5-16,49-1-47 0,-27-11-90 0,7 0-225 15,15 14 18-15,-16-20 410 0</inkml:trace>
  <inkml:trace contextRef="#ctx0" brushRef="#br2" timeOffset="69082.3397">1404 17032 1251 0,'-23'-4'283'0,"23"4"-239"0,-17-4-23 16,17 4-4-16,0 0 1 0,-11-17 1 15,11 17 7-15,0 0 2 0,-7-27 6 0,7 27-7 16,4-19-2-16,-4 19-7 0,7-17 1 0,-7 17-2 15,0 0-1-15,0 0-4 0,0 0-1 0,0 0 0 16,0 0 0-16,0 0 2 0,13 27-4 0,-11 2 0 16,-2 10-8-16,-2 7-12 0,0 2 24 0,-2 3-25 15,-2 2 22-15,-2-1-7 0,-2 6-10 16,1-3 10-16,2-5-10 0,2-5 8 16,3-13-5-16,2-9 5 0,0-23-6 0,8 27 6 15,-8-27-4-15,19 19 1 0,-19-19 0 0,24 7 1 16,-24-7 0-16,25-9 2 0,-25 9-2 0,28-26 0 15,-13 6 3-15,2-4-5 0,0-5 8 0,1-2-5 16,2-6 5-16,-3 1-6 0,-1 1 6 0,-1 1-8 16,-1 8 6-16,-3 3-5 0,-2 3 5 0,0 2-4 15,-9 18 1-15,13-29-3 0,-13 29 0 16,14-18-3-16,-14 18 3 0,0 0 0 0,19-7 0 16,-19 7 1-16,0 0 1 0,20 17 0 0,-20-17 0 15,9 24 2-15,-4-7-3 0,-1 2 4 16,-3 3-5-16,0 5 6 0,-1 0-7 0,-3 2 3 15,-1 0-2-15,-2-1 1 0,-3 0-9 0,-2-4 5 16,-2 0-7-16,-3-4 5 0,-2 1-2 16,-4-1 3-16,0 2-4 0,-2-5 8 0,1-4-4 15,0-5 2-15,3-3-11 0,1-5-9 0,19 0-25 16,-29-11-31-16,29 11-32 0,-16-31-49 0,16 31-73 16,5-41-130-16,0 6-113 0,14 10 191 0,-11-25 287 15</inkml:trace>
  <inkml:trace contextRef="#ctx0" brushRef="#br2" timeOffset="69379.2419">2028 17063 1123 0,'0'0'195'0,"0"0"-106"16,0 0-11-16,0 0-1 0,0 0-1 0,0 0-9 15,0 0-15-15,0 0-13 0,0 0-20 0,0 0-10 16,0 0-4-16,0 24 0 0,0-24 4 15,12 35 15-15,-4-8-34 0,0 4 27 0,3 7-32 16,0 1 8-16,0 3 9 0,-1 5-9 0,-4 0 11 16,0 0-11-16,-4 2 9 0,0-6-8 15,-5-2 10-15,-4-2 0 0,-4 6 15 0,-4-5-7 16,-1 0 11-16,-4 6-10 0,-3-11 1 0,-4 0-9 16,-2-1 4-16,-3-11-8 0,1 1-8 15,1-9 23-15,4-10-38 0,4-5-6 0,1-15-7 16,9-4-58-16,-5-12-19 0,20 4-75 0,-15-32-149 15,15 2-209-15,13 2 25 0,-9-20 446 0</inkml:trace>
  <inkml:trace contextRef="#ctx0" brushRef="#br2" timeOffset="69535.4789">2011 16826 1914 0,'-24'14'44'0,"3"1"-17"16,3-5-10-16,18-10-6 0,-22 17-6 0,22-17-6 15,0 0-16-15,0 0-17 0,-10 17-27 0,10-17-25 16,22 2-26-16,-22-2-24 0,46 0-60 0,-26-17-105 16,13 7-220-16,9 12 31 0,-5-17 428 0</inkml:trace>
  <inkml:trace contextRef="#ctx0" brushRef="#br2" timeOffset="69894.8864">2636 17160 1385 0,'-7'22'117'0,"7"-22"-61"16,-16 20-13-16,16-20-13 0,0 0-11 0,0 0-14 15,0 0 9-15,0 0 11 0,26 1 9 0,-26-1 4 16,33-9-7-16,-13-1-6 0,5 3-9 0,0-3-26 16,4-1 34-16,-1-1-37 0,-1-1 38 0,-1-1-12 15,-3-3-4-15,-1 4 5 0,-2 0-6 0,-3-5 1 16,-17 18-5-16,21-28 0 0,-21 28-3 0,5-22 3 15,-5 22 0-15,-8-23 0 0,8 23-3 16,-19-18-2-16,19 18-3 0,-30-12 3 0,10 6-1 16,-1 1 6-16,-2 3-2 0,-1 2-2 15,-3 2 1-15,1 2-2 0,0 1 1 0,3 2-2 16,2 5 2-16,4 1-2 0,3 8 3 0,1 2-4 16,5 0 5-16,1 2-6 0,4-1 6 0,3-2-4 15,4 0-14-15,3-3 30 0,-7-19-33 0,27 29 31 16,-10-17-13-16,6 0-11 0,1-6-12 15,8-1-19-15,-2-8-40 0,15 7-45 0,-15-23-61 16,28 23-161-16,-6-15-172 0,-7-13 10 0,16 16 457 16</inkml:trace>
  <inkml:trace contextRef="#ctx0" brushRef="#br2" timeOffset="70129.2455">3365 16947 1551 0,'0'0'86'0,"-36"4"-19"0,36-4-2 16,-26 2-10-16,26-2-9 0,-20 1-4 0,20-1-9 16,0 0-6-16,0 0-13 0,-19 16-8 0,19-16-1 15,-6 30-3-15,3-3 4 0,1-1-5 0,1 6 3 16,1-4-7-16,2 1-11 0,2-3 23 16,2-3-24-16,4 0 25 0,-10-23-15 0,31 26-9 15,-11-23-7-15,5-4-9 0,2-11-11 0,8 2-3 16,-2-13-32-16,13 5-34 0,-11-22-69 0,25 16-171 15,-10-16-201-15,-6-9 33 0,13 16 461 16</inkml:trace>
  <inkml:trace contextRef="#ctx0" brushRef="#br2" timeOffset="70301.1238">3862 16548 1557 0,'-13'37'95'0,"-8"-3"-43"16,8 12-3-16,-3 1-25 0,4 5 0 0,1-1-15 15,2 2 10-15,2-2-15 0,3 5 10 0,1 1-19 16,0-5-12-16,1 0 24 16,-1-9-40-16,6-3 19 0,-4-6-40 0,10 3-48 0,-9-37-158 15,8 32-328-15,5-15 43 0,-13-17 310 16</inkml:trace>
  <inkml:trace contextRef="#ctx0" brushRef="#br2" timeOffset="70754.2678">3624 16873 1381 0,'-21'9'209'0,"-3"-15"-112"0,24 6-25 15,-17 2-27-15,17-2-20 0,0 0-17 0,0 0-7 16,0 0-2-16,24-2 2 0,-7-2 2 0,7 2-2 16,3-5 1-16,2 1-2 0,4 0 1 15,0-2 0-15,4 2 0 0,0-1-2 0,2 1 2 16,0 0-3-16,0 3 2 0,-4-1-1 15,1 3 1-15,-4 2-1 0,0 2 0 0,-4 1 1 16,-3 0-1-16,-1 1 1 0,-6 2-2 0,-18-7 3 16,27 17-3-16,-27-17 3 0,11 17-2 0,-11-17 2 15,-4 21-3-15,4-21 4 0,-15 24-3 0,15-24 3 16,-24 24-2-16,24-24 1 0,-29 21-2 0,29-21 2 16,-29 18-1-16,29-18 2 0,-28 18-2 15,28-18 2-15,-23 16-3 0,23-16 3 0,0 0-1 16,-16 20 1-16,16-20-1 0,0 0-1 0,0 0 0 15,0 0-1-15,12 26-1 0,-12-26 2 16,18 8-1-16,-18-8 1 0,27 5 1 0,-27-5 2 16,31 6 5-16,-13-2 4 0,-18-4 0 0,32 8 1 15,-32-8-5-15,31 13-3 0,-31-13-1 0,23 19-17 16,-23-19 14-16,12 29-15 0,-8-11 32 16,-3 2-14-16,-1 0 15 0,-3 0-14 0,-1 2-6 15,-4-1 4-15,0-1-6 0,-1 0 3 0,0-4-7 16,9-16-8-16,-16 31-17 0,16-31-25 0,-6 27-66 15,6-27-94-15,0 0-224 0,0 0-127 0,0 0 98 16,0 0 470-16</inkml:trace>
  <inkml:trace contextRef="#ctx0" brushRef="#br2" timeOffset="71426.1548">5241 16905 795 0,'0'0'116'0,"-17"-10"7"16,17 10-2-16,0 0-21 0,-27-11-22 0,27 11-15 15,0 0-10-15,0 0-5 0,-23 18-7 0,23-18 0 16,-11 20-5-16,11-20 4 0,-11 29-2 0,7-11 0 16,4-18-4-16,-14 41 0 0,4-19-9 0,3 3 1 15,-3 0-9-15,2-5 3 0,-1-1-6 16,2-2-19-16,7-17 29 0,-7 28-34 15,7-28 27-15,2 22-14 0,-2-22-3 0,11 17-1 0,-11-17 2 16,23 13 0-16,-23-13-2 0,31 7 1 16,-13-6-1-16,1 0 0 0,0-3 0 0,-1-3 0 15,1 0 1-15,2-3-1 0,1-2 2 0,-3 1 0 16,1-6-17-16,-3-2 32 0,-17 17-32 0,28-36 31 16,-17 19-12-16,-11 17-5 0,17-38 4 15,-10 19-3-15,-1 1 4 0,-2 1-3 0,-4 17 2 16,3-18-1-16,-3 18 0 0,0 0 0 0,0 0-1 15,0 0 0-15,0 0-2 0,0 0 0 0,0 0-1 16,0 0 1-16,0 0 0 0,25 24 3 0,-20-5-4 16,3 2 6-16,-1 2-6 0,2-1 6 0,1-2-5 15,-1 3-18-15,2-2 35 0,0-3-34 16,-11-18 34-16,27 29-9 0,-27-29-4 16,27 12 4-16,-27-12-1 0,31 0 0 0,-31 0 4 15,32-11 0-15,-32 11 2 0,28-28-1 0,-17 8-15 16,0-3 26-16,0-3-29 0,-3-1 24 0,1-4-14 15,1 0-5-15,-2 2 0 0,-1-1-11 0,2 4-1 16,-4 2-14-16,1 5-3 0,-4-1-10 0,-2 20-15 16,6-29-22-16,-6 29-32 0,4-25-55 15,-4 25-99-15,0 0-212 0,0 0-22 0,29-1 288 16</inkml:trace>
  <inkml:trace contextRef="#ctx0" brushRef="#br2" timeOffset="71629.2873">5945 16840 847 0,'0'0'188'0,"0"0"-65"0,0 0-7 16,19 16 1-16,-19-16-18 0,0 0-9 16,0 0-11-16,0 0-13 0,2 17-22 0,-2-17-18 15,4 18-14-15,-4-18-4 0,3 34-6 0,-1-13 4 16,-1 4-8-16,0 3 6 0,-1 5-8 0,-1 0 7 16,-2 0-8-16,-2-1-17 0,3-2 33 0,0-4-35 15,0-1 25-15,2-25-28 0,3 31-30 0,-3-31-33 16,10 17-54-16,-10-17-76 0,13-19-200 0,-13 19-69 15,18-44 152-15</inkml:trace>
  <inkml:trace contextRef="#ctx0" brushRef="#br2" timeOffset="71785.5385">6153 16431 1576 0,'-36'1'166'16,"18"10"-102"-16,-3-4-31 0,21-7-30 0,-26 14 5 15,26-14-24-15,0 0 9 0,0 0-24 0,0 0-14 16,0 0-30-16,0 0-18 0,20 5-14 0,8 0-45 16,-28-5-51-16,45-14-118 0,-9 15-149 0,-16-17 141 15,21 23 329-15</inkml:trace>
  <inkml:trace contextRef="#ctx0" brushRef="#br2" timeOffset="71988.6869">6415 16456 1010 0,'-18'5'380'0,"16"13"-280"0,2-18-22 16,-11 29-22-16,11-29 6 0,-8 41-2 0,3-17-16 16,6 6 0-16,-2 2-17 0,2 5-2 0,0 1-17 15,1 2 4-15,-1 2-12 0,0-2 6 0,-1 1-9 16,-1-1 6-16,0-4-10 0,-4-2 7 16,2 1-21-16,0-7 2 0,2 0-11 0,-1-10-20 15,8-1-36-15,-6-17-64 0,0 0-107 16,0 0-217-16,0 0-33 0,23 8 197 0</inkml:trace>
  <inkml:trace contextRef="#ctx0" brushRef="#br2" timeOffset="72160.6323">6331 16840 1267 0,'-28'15'306'16,"6"-19"-178"-16,22 4-40 0,0 0-27 0,0 0-24 15,-17 12-14-15,17-12-10 0,0 0-6 0,0 0-4 16,0 0 0-16,24 4 0 0,-24-4 0 0,26-2 0 15,-26 2-1-15,31-11-3 0,-12 2-10 16,-2-4-12-16,6 1-12 0,-2-9-20 16,5 7-23-16,-6-18-45 0,17 22-99 0,-22-22-216 15,12 4-113-15,3 10 142 0</inkml:trace>
  <inkml:trace contextRef="#ctx0" brushRef="#br2" timeOffset="72473.055">6782 16401 1183 0,'-4'34'260'0,"-13"-28"-141"16,15 14-45-16,2-20 16 0,-22 35-52 0,11-12 19 16,1 9-16-16,-3 2-15 0,2 5 4 15,-2 2-14-15,1 3 4 0,-1-1-8 0,1 2 8 16,0-4-9-16,0 0 7 0,2-6-10 0,2-2 4 16,2-3-11-16,3-7 2 0,3-5-5 0,0-18 1 15,9 24 1-15,-9-24 0 0,19 14 0 16,-19-14 0-16,26 3-2 0,-9-4 4 0,1-7-2 15,3-6 2-15,0 1 3 0,-1-5-6 0,2 5 5 16,-5-1-4-16,-17 14 1 0,28-20-1 0,-28 20 0 16,19-15 0-16,-19 15 0 0,0 0 0 0,0 0 0 15,0 0-1-15,0 0-1 0,0 0 0 0,0 0-3 16,0 0-3-16,0 0-11 0,15 20-12 0,-15-20-22 16,0 0-23-16,6 21-60 15,-6-21-92-15,0 0-356 0,0 0-1 0,0 0 269 16</inkml:trace>
  <inkml:trace contextRef="#ctx0" brushRef="#br2" timeOffset="73035.5903">7667 16723 1054 0,'0'0'251'0,"-36"0"-135"16,36 0-28-16,-34-3-19 0,34 3-13 0,-37-2-14 15,20 4-7-15,-3-1-4 0,3 6 2 16,-4 0-9-16,4 7-5 0,0 1-7 0,0 2-6 16,2 3 0-16,4 1 4 0,-2 2-1 0,1 3 7 15,-2 3 13-15,5-1-11 0,-1-2 10 0,3-2 3 16,4-6-22-16,3 5 1 0,0-23-22 0,19 27-1 15,-19-27-2-15,31 15 18 0,-14-11-1 16,5-6 1-16,4-10 0 0,-1-3-1 0,2-4 3 16,2-3-5-16,-1 2 4 0,1-3-5 0,-1 0 5 15,-2 0-4-15,-3 2 3 0,-5 3-3 0,-2 1 2 16,-16 17-2-16,19-23 1 0,-19 23-3 0,0 0 3 16,0 0-1-16,0 0 1 0,0 0-2 0,0 0-1 15,0 0 2-15,0 0-4 16,5 26 2-16,-7-7-8 0,-2 0 0 0,3-1-6 15,-2 4 1-15,5-1-7 0,-1-4-6 0,5 2-14 16,-6-19-4-16,15 31-28 0,-15-31-21 0,31 21-48 16,-31-21-85-16,46-16-220 0,-19 16-85 0,-5-18 260 15</inkml:trace>
  <inkml:trace contextRef="#ctx0" brushRef="#br2" timeOffset="73691.8691">8588 16319 1158 0,'0'0'115'0,"9"-19"-14"0,-9 19-4 15,0 0-6-15,0 0-18 0,0 0-26 0,-5 17-13 16,5-17-12-16,-8 25-1 0,3-4-6 0,2 5 7 15,-3 2-6-15,2 7-27 0,-1 0 28 0,2 3-33 16,-1 2 22-16,0 0 4 0,2 2-11 16,1 2 9-16,-3-5-9 0,3-1 7 0,-2-3-7 15,1-6 5-15,1-1-7 0,0-4 4 0,1-5-4 16,1-2 3-16,-1-17-3 0,5 20 3 0,-5-20-1 16,0 0-1-16,0 0 0 0,19 8 1 0,-19-8 1 15,0 0-1-15,23-18 2 0,-23 18-1 16,16-25 1-16,-16 25-1 0,19-31 3 0,-19 31-6 15,19-30 5-15,-11 13-4 0,-1 0 5 16,1 0-3-16,-1 0 3 0,-1 0-4 0,3 1 3 16,-9 16-3-16,17-31 3 0,-17 31-2 0,19-21 1 15,-19 21-2-15,23-14 0 0,-23 14-1 0,25-5 1 16,-25 5 0-16,26 3 0 0,-26-3 1 0,26 11-2 16,-26-11 1-16,23 19-3 0,-23-19 3 0,16 25-2 15,-16-25 1-15,7 31 1 0,-7-14 3 16,-5 1-5-16,-1 1 7 0,-5 2-6 0,-1-2 5 15,-4 0-1-15,-2 1 5 0,-3 0-4 16,-2 0 3-16,-1-3-7 0,-2-1 3 0,1-2-4 16,2-3 0-16,2-4-8 0,3-6-6 0,18-1-17 15,-22-6-22-15,22 6-31 0,-9-23-38 0,9 23-64 16,2-33-110-16,-1 12-213 0,-1 21 26 0,18-44 465 16</inkml:trace>
  <inkml:trace contextRef="#ctx0" brushRef="#br2" timeOffset="73894.9701">8991 16653 1273 0,'6'-22'169'0,"-6"22"-45"15,0 0-32-15,0 0-21 0,0 0-29 16,8 20-15-16,-8-20-10 0,1 23-5 16,1-6-8-16,-2 4 1 0,0 3-8 0,-3 1 5 15,1 0-4-15,-2 0 2 0,0 2-11 0,1-2 2 16,-2 3-6-16,-1-6-2 0,2 2-6 0,-3-7-9 15,7 4-35-15,0-21-23 0,0 25-65 0,0-25-103 16,2-17-266-16,-2 17 5 0,10-23 407 0</inkml:trace>
  <inkml:trace contextRef="#ctx0" brushRef="#br2" timeOffset="74051.2387">9233 16253 1652 0,'-16'17'82'0,"-7"-4"-54"0,6 3-12 16,0-1-9-16,17-15-4 0,-21 26-11 16,21-26-15-16,-3 19-41 0,3-19-46 0,0 0-27 15,0 0-79-15,39 22-58 0,-39-22-159 0,27 6-3 16,4 10 350-16</inkml:trace>
  <inkml:trace contextRef="#ctx0" brushRef="#br2" timeOffset="74598.1144">9458 16693 1053 0,'0'0'218'0,"-27"0"-117"16,27 0-18-16,-20-12-10 0,20 12-18 0,-17-15-15 16,17 15-10-16,-17-15-4 0,17 15-3 0,-17-12-1 15,17 12 1-15,0 0 4 0,-22-5-2 16,22 5-5-16,0 0-6 0,-20 20-9 0,20-20 2 15,-17 38-1-15,8-10 6 0,1 1-6 0,0 3 7 16,1 0-7-16,1-3 6 0,2-4-3 0,4-3 3 16,2-4-6-16,-2-18 0 0,12 22-5 0,-12-22 0 15,20 7-1-15,-20-7 0 0,27-4 1 16,-10-4-1-16,1-4 5 0,2-3-4 0,2-3 4 16,0-1-5-16,1-4 2 0,0-3-3 15,1 0 4-15,-1-2-5 0,-1 3 4 0,-1 2-10 16,-2 5-3-16,-2 1-13 0,-17 17-6 0,25-17-5 15,-25 17 2-15,0 0 3 0,0 0 5 0,11 26 3 16,-15 0-6-16,-5 1 1 0,1 10-12 0,-5-2 8 16,-1 7-3-16,-4-1 18 0,2 10-1 0,-2 2 17 15,2 3-11-15,0 3 1 0,3-3 4 16,-1-4-38-16,6 5 33 0,-3-9-23 0,6 5-10 16,-3-8 24-16,3-4-11 0,-3-8 4 0,4-8 22 15,-2-3 4-15,6-22-2 0,-8 29 12 16,8-29 29-16,0 0 23 0,0 0 15 0,0 0 12 15,0 0-24-15,0 0-20 0,-20-11-6 0,20 11-9 16,-8-37-3-16,8 14-9 0,-2-5 1 0,3-1-10 16,-1-8 7-16,2 0-11 0,2-3 6 15,0 3-7-15,1-2 3 0,0-2-7 0,-1 1-22 16,4 0 28-16,-1 4-36 0,3-3 22 0,1 8-12 16,-2-2-22-16,8 12-22 0,-8-2-36 0,15 18-70 15,-18-20-89-15,21 21-79 0,-1 1-168 0,-12-15 226 16,21 25 281-16</inkml:trace>
  <inkml:trace contextRef="#ctx0" brushRef="#br2" timeOffset="75004.3929">10593 16388 1405 0,'19'4'172'0,"-19"-4"-80"15,0 0-20-15,0 0-11 0,0 0-17 16,2-18-9-16,-2 18-5 0,0 0-2 0,0 0-6 15,0 0-6-15,0 0-4 0,0 0-2 0,0 0 0 16,0 0-2-16,0 0 1 0,0 0 3 0,9 19-3 16,-9-19-9-16,8 33 0 0,-3-10 0 0,0 7 0 15,-2 4 0-15,0 4-15 0,-1 5 12 0,-2-1 5 16,-1 0-7-16,0 0 6 0,-2-4-8 0,1-3 1 16,1-3-17-16,1-8-3 0,2-2-7 15,-2-22-8-15,9 26-12 0,-9-26-26 16,0 0-45-16,0 0-53 0,34-1-142 0,-34 1-240 15,19-26 51-15,-2 18 437 0</inkml:trace>
  <inkml:trace contextRef="#ctx0" brushRef="#br2" timeOffset="75270.0401">10412 16382 1391 0,'-17'19'270'16,"-3"-19"-198"-16,20 0-15 0,-18 2-9 0,18-2-10 16,0 0-4-16,0 0-5 0,0 0-3 15,0 0-3-15,0 0 2 0,0 0-7 0,28-16-2 16,-8 8-16-16,2 0 0 0,6 3 0 0,0-1 0 16,3 3 0-16,1-1 0 0,1 2 0 0,0 0 0 15,-1 0 0-15,1 1 0 0,0 0 0 0,4-1 0 16,-1-1 0-16,3 3 0 0,-4-3-28 15,1 6-29-15,-10-6-30 0,7 17-80 0,-33-14-174 0,27 2-257 16,-27-2 10-16,8 24 408 0</inkml:trace>
  <inkml:trace contextRef="#ctx0" brushRef="#br2" timeOffset="75457.5527">10370 17042 1774 0,'0'0'61'0,"0"0"-40"0,11-16-11 16,-11 16 12-16,32-27 4 0,-7 10 9 0,5 0-7 16,3 0-3-16,2-2-12 0,1 3-6 0,-1 0-8 15,0 3-3-15,-3 1-10 0,1 2-11 0,-2-1-13 16,3 3-17-16,-2-8-24 0,12 13-59 0,-21-25-109 16,23 16-355-16,-10 2 27 0,-3-7 332 15</inkml:trace>
  <inkml:trace contextRef="#ctx0" brushRef="#br2" timeOffset="76442.1822">11598 16468 1254 0,'0'0'43'0,"0"0"-19"15,0 0-1-15,0 0 4 0,0 0 0 16,0 0-9-16,-1 19-10 0,-5-2-31 0,-2 4 25 15,2 3-22-15,-3 1 31 0,2 4 15 0,-4-3 4 16,7 5 15-16,-5-9-5 0,8 5 5 16,-2-10-11-16,6 1-4 0,-3-18-15 0,11 19-5 15,-11-19-5-15,21 9 0 0,-21-9 3 0,34-5 0 16,-14-4-2-16,3-3-4 0,3-2 2 0,2-6-5 16,1 0 3-16,0-2-6 0,-1 0 0 15,-1 0-12-15,-3 2 4 0,-3 1-9 0,-4 3 8 16,-17 16-1-16,21-22 4 0,-21 22 3 0,0 0 5 15,0 0 1-15,0 0 2 0,0 0 0 0,-17-1-3 16,17 1 2-16,-22 22-1 0,10-5 7 0,-3 1 3 16,2 3 10-16,-1 0-3 0,5 3 6 0,0-3-6 15,5 0 0-15,2-1-6 0,6-2 2 16,-4-18-6-16,14 29 4 0,-14-29-3 16,26 21 4-16,-26-21-4 0,35 14 4 0,-14-10-4 15,1-3 1-15,1-3-1 0,1-3-3 0,0-4 1 16,2 0-2-16,-3-2 0 0,0-3-1 0,-4-3 1 15,0-3-3-15,-5-1 3 0,-3 1-4 0,-1 0 5 16,-4 2-5-16,-2 0 5 0,-2 0-9 0,-2 18-4 16,-3-33-11-16,3 33-9 0,-9-29-19 15,9 29-13-15,-11-21-20 0,11 21-22 0,-10-17-10 16,10 17-94-16,0 0-76 0,-3-25-210 0,3 25 114 16,0 0 379-16</inkml:trace>
  <inkml:trace contextRef="#ctx0" brushRef="#br2" timeOffset="76629.686">12343 16438 1459 0,'0'0'154'15,"0"0"-60"-15,-18 23-58 0,18-23 14 0,-12 19-51 16,12-19 23-16,-12 30-10 0,6-13-8 0,2 3 1 16,0 1-6-16,3 1 0 0,4 2-4 0,-1 1 5 15,2-3-8-15,1-1-3 0,2 1-33 0,-3-5-4 16,5 6-19-16,-9-23-19 0,15 34-33 15,-15-34-64-15,0 0-266 0,25 19-64 0,-25-19 214 16</inkml:trace>
  <inkml:trace contextRef="#ctx0" brushRef="#br2" timeOffset="76801.5636">12432 16099 1144 0,'-14'23'184'0,"-5"-22"-109"16,19-1-30-16,0 0-21 0,0 0-14 0,0 0-17 16,0 0-9-16,0 0 0 0,0 0-34 0,34-17-48 15,-24-3-64-15,17 10-148 0,1 0-146 16,-12-16 90-16,20 20 366 0</inkml:trace>
  <inkml:trace contextRef="#ctx0" brushRef="#br2" timeOffset="77004.6858">12757 15988 1188 0,'-6'33'202'0,"-10"-14"-111"0,14 15-14 0,-8-6-18 15,6 9-5-15,-3-1-19 0,3 4 4 16,-2 1-14-16,4 3 0 0,-3 1-18 0,2-1 2 16,1 1 6-16,0 0-26 0,-2-2 23 0,0 0-33 15,2-3 2-15,-2-8 5 0,5 0-24 16,-3-13-12-16,12 3-38 0,-10-22-61 0,23 14-241 15,-23-14-143-15,24-11 24 0,-1 11 494 0</inkml:trace>
  <inkml:trace contextRef="#ctx0" brushRef="#br2" timeOffset="77192.211">13033 16011 1490 0,'-2'35'212'0,"-22"-10"-138"0,10 10-21 15,-2 2-24-15,3 3-5 0,-1 2-16 16,3 3 3-16,-1 3-10 0,1 0 7 16,0 2 4-16,0 0-24 0,0-3 22 0,2-1-31 15,1-4-7-15,3-12-20 0,10 7-63 0,-5-37-94 16,15 23-335-16,-15-23-31 0,22 14 176 0</inkml:trace>
  <inkml:trace contextRef="#ctx0" brushRef="#br2" timeOffset="78910.9998">13626 16438 1235 0,'0'0'87'0,"0"0"-39"16,0 0-23-16,0 0 8 0,-6 17-24 0,6-17 14 15,2 21-19-15,-2-21-4 0,1 32-17 0,-1-14 14 16,-1 4-14-16,1 2 12 0,-2 1 9 16,0 1-6-16,-2-2 5 0,2-1-5 0,-2-1 10 15,1-3 4-15,1-1 11 0,2-18 6 0,-2 21 3 16,2-21-6-16,0 0-5 0,0 0-6 0,0 0-3 15,0 0 4-15,0 0 7 0,0 0 6 0,4-23-1 16,-1 0-2-16,3-1-13 0,0-4-3 0,3-5-10 16,-1-1 7-16,1-2-11 0,3-3-9 0,0 4 29 15,0 1-27-15,1 4 29 0,-3 1-6 16,3 3-6-16,-4 4 6 0,2 4-5 16,-11 18-2-16,15-22-4 0,-15 22 1 0,0 0-2 15,0 0 1-15,18-1 2 0,-18 1-2 0,0 0 1 16,21 25-4-16,-21-25 2 0,19 24-11 0,-19-24-8 15,28 26-22-15,-28-26-16 0,37 20-30 0,-37-20-29 16,51 11-52-16,-34-21-94 0,18 4-187 0,2 14-25 16,-17-18 348-16</inkml:trace>
  <inkml:trace contextRef="#ctx0" brushRef="#br2" timeOffset="79270.3867">14275 16421 1038 0,'0'0'273'15,"-32"2"-177"-15,32-2-29 0,-21-5-10 16,21 5-11-16,-20-6-1 0,20 6-7 0,-21-3 0 16,21 3-4-16,-21 2-5 0,21-2-8 0,-20 11-5 15,20-11-1-15,-23 19-3 0,10-2-11 0,0 3 33 16,2 6-28-16,-1 1 31 0,1 6-15 0,0-2-8 16,4 0 3-16,1 1-13 0,3-6 3 0,4 1-7 15,2-6 2-15,2-3-2 0,-5-18 1 0,15 23-2 16,-15-23 1-16,24 7 0 0,-24-7-1 15,34-7 1-15,-12-7 0 0,2-6 2 0,1-6-3 16,3-5 5-16,-1-4-6 0,-1-4 6 16,0-2-21-16,-2 1 5 0,-1 3 23 0,-4 4-24 15,-4 4 37-15,-6 4-22 0,-3 3-3 0,-3 4 3 16,-3 18-1-16,-5-26 1 0,5 26-2 0,0 0-1 16,-27-17-4-16,27 17-3 0,-28 3-4 0,28-3-3 15,-28 13-1-15,28-13-2 0,-23 23 4 16,23-23-7-16,-16 32 2 0,12-15-10 0,4-17-14 15,1 25-35-15,-1-25-41 0,18 16-84 0,-18-16-154 16,18-16-152-16,7 15 14 0,-12-20 484 0</inkml:trace>
  <inkml:trace contextRef="#ctx0" brushRef="#br2" timeOffset="79504.7853">14750 15878 1453 0,'-22'17'268'0,"22"-17"-215"0,-22 5-18 16,22-5-10-16,0 0-2 0,-15 17-6 0,15-17 4 16,-9 33-5-16,4-6 4 0,-1 4-8 0,1 9 8 15,-2 4-8-15,1 8 11 0,-1 4-11 16,-2 4 3-16,2 4-12 0,-3 3-19 0,-1 2 11 16,0 2-13-16,1-1 15 0,-2-5 7 0,6-7-9 15,1-9 4-15,8-11-24 0,2-12-3 0,10-7-26 16,-15-19-26-16,39 15-44 0,-29-32-74 15,24 18-158-15,-10-17-216 0,-3-15 55 0,12 10 488 16</inkml:trace>
  <inkml:trace contextRef="#ctx0" brushRef="#br2" timeOffset="79739.1855">15059 15896 1586 0,'0'0'141'0,"-18"7"-68"15,18-7-16-15,0 0-15 0,0 0-10 16,0 0-6-16,0 0 4 0,0 0-3 16,3 26 2-16,-3-26-25 0,4 31-4 0,-4-10 0 15,-1 3 0-15,-3 5 0 0,-1 3 0 0,-2 5 0 16,-1 3 0-16,-6 2 0 0,-2 2 0 0,-2 3 0 16,-1-3 0-16,2 1 0 0,-2-2 0 0,5-2-16 15,0-6-38-15,6-1 4 0,-1-10-20 0,14 6-59 16,-5-30-100-16,0 0-386 0,25 23 38 15,-25-23 271-15</inkml:trace>
  <inkml:trace contextRef="#ctx0" brushRef="#br2" timeOffset="80348.5254">15790 16241 1477 0,'0'0'105'0,"-29"3"-34"0,29-3-14 0,-34 8-12 16,34-8-11-16,-36 14-15 0,19-3-3 0,-1 0-6 15,1 2-1-15,17-13-4 0,-27 29 3 0,27-29-4 16,-17 29 2-16,17-29-5 0,-5 29 0 16,5-29-3-16,8 24 2 0,-8-24-4 15,17 16 4-15,-17-16-2 0,27 10 3 0,-27-10-1 16,29 3 0-16,-29-3 1 0,31 2 0 0,-31-2 0 16,32-4 0-16,-32 4 3 0,27-4 0 0,-27 4 3 15,18 2-1-15,-18-2-1 0,0 0 1 0,0 0 1 16,18 10 2-16,-18-10-1 0,0 0-25 0,5 25 28 15,-5-25-32-15,-2 27 27 0,-3-8-4 16,-3-1-4-16,0 5 3 0,-3 0-3 0,-1 0 4 16,-2 2-6-16,0-1 5 0,-1-1-4 0,2-2 4 15,2-3-13-15,11-18-2 0,-13 23-15 0,13-23-17 16,0 0-18-16,0 0-22 0,18-10-30 16,-13-16-59-16,25 14-134 0,-2-15-206 0,-7-14 20 15,14 17 461-15</inkml:trace>
  <inkml:trace contextRef="#ctx0" brushRef="#br2" timeOffset="80536.0324">16160 15919 1530 0,'-15'27'126'0,"15"-27"-60"0,-23 30-12 16,10-13-18-16,3 7-7 0,-1 0-11 15,2 4 7-15,-2 2-9 0,3 4 1 0,-1 2-13 16,1 2 3-16,-1-1-8 0,2 1 7 15,0-2-6-15,1-2 3 0,-2 0-11 0,4-4-2 16,2 0-11-16,1-3-40 0,5 2 8 0,-4-9-55 16,12 11-13-16,-12-31-56 0,21 34-147 0,-21-34-193 15,24 16 16-15,-1 1 467 0</inkml:trace>
  <inkml:trace contextRef="#ctx0" brushRef="#br2" timeOffset="81364.1849">16402 16190 1626 0,'-21'-10'108'0,"21"10"-47"0,-28-5-21 0,28 5-15 15,-28 5-12-15,28-5-4 0,-26 13-4 16,26-13 0-16,-20 23-3 0,20-23 2 0,-20 34-4 16,12-11 6-16,1 1-5 0,-1 4 6 0,2 1-5 15,1 0 8-15,-2 0-5 0,3 0-21 0,1-3 29 16,1-2-31-16,7-2 22 0,0-5-1 0,-5-17-8 15,16 26 7-15,-16-26 0 0,24 12-1 0,-24-12 0 16,31-1-2-16,-13-4 1 0,4-4-1 16,2-5 3-16,2-5-5 0,3-4 2 0,0-2 23 15,3-3-27-15,-4 0 23 0,-2 0-25 0,-2 0-5 16,-5 3 3-16,-4 2-4 0,-6 2 7 16,-3 2-1-16,-6 19 6 0,-1-28-1 0,1 28 4 15,-12-19-1-15,12 19 1 0,-24-12 0 0,24 12 1 16,-32-6-1-16,14 6 0 0,18 0 3 0,-32 6 1 15,32-6 1-15,-25 8 0 0,25-8-2 16,0 0-2-16,0 0-1 0,-15 21-3 0,15-21 3 16,0 0-3-16,13 18 4 0,-13-18 1 0,20 13 2 15,-20-13 1-15,24 15 1 0,-24-15 0 0,27 14 2 16,-27-14 1-16,24 11 1 0,-24-11 0 0,22 11 2 16,-22-11-1-16,22 10-13 0,-22-10 0 0,17 7 0 15,-17-7 0-15,0 0 0 0,0 0 0 16,17 6 0-16,-17-6 0 0,0 0 0 15,0 0 0-15,0 0 0 0,0 0 0 0,0 0 0 16,0 0 0-16,0 0 0 0,0 0 0 0,0 0 0 16,0 0 0-16,0 0 0 0,0 0 0 0,0 0 0 15,0 0 0-15,-6 24 0 0,1-7 0 0,0 1 0 16,-1 3 0-16,1-3-19 0,-1 0 18 0,3 0-23 16,3-18 23-16,-5 32 1 0,5-32 0 15,1 19 1-15,-1-19-4 0,0 0 2 0,0 0 0 16,22 12-1-16,-22-12 5 0,17-5-2 0,-17 5-1 15,25-14 0-15,-25 14 1 0,31-27-2 0,-31 27 1 16,32-34 24-16,-18 17-24 0,1 1 22 16,-3-3-22-16,-12 19-3 0,18-27 0 0,-18 27-2 15,12-20 1-15,-12 20 0 0,0 0-1 0,0 0-2 16,0 0 0-16,0 0-2 0,0 0-3 16,0 0 0-16,0 0-2 0,0 0 1 0,3 26-2 15,-8-8 5-15,1 0-1 0,-1 1-21 0,2 1 32 16,-1-2-27-16,2 1 30 0,2-19 0 0,-2 30-2 15,2-30 4-15,8 18 0 0,-8-18 5 0,19 9 3 16,-19-9 1-16,26 1 1 0,-7-5 1 0,3-2-6 16,4-4-1-16,0-5 0 0,3-3-8 0,1-5-1 15,-1-1 25-15,0-3-27 0,-2 2 24 16,-4-1-21-16,-5 2-10 0,-2 4-4 16,-8-2-14-16,-1 5-12 0,-10-2-13 0,3 19-26 15,-13-29-26-15,13 29-38 0,-23-22-53 0,23 22-86 16,0 0-233-16,-28-15 55 0,28 15 360 0</inkml:trace>
  <inkml:trace contextRef="#ctx0" brushRef="#br2" timeOffset="82254.8449">17231 16310 1170 0,'0'0'278'0,"0"0"-184"0,0 0-43 0,0 0-1 16,0 0-3-16,0 0-2 0,0 0-4 0,0 0-13 15,23-3-9-15,-23 3-9 0,27-2-6 0,-10-1-2 16,-17 3 0-16,34-5-1 0,-16 3-1 0,0-2 0 16,2 1 0-16,1-3 1 0,-4 1 0 0,-17 5 1 15,29-13-1-15,-29 13 2 0,20-10-1 0,-20 10 3 16,0 0 1-16,0 0 1 16,10-21-1-16,-10 21 1 0,-7-17-6 0,7 17 1 15,-17-18-3-15,17 18 2 0,-28-13-1 0,28 13 1 16,-31-10 0-16,14 7 0 0,0-1 3 0,0 3 1 15,-1 3 1-15,1 2 0 0,0 3 2 0,-1 4-1 16,1 4 5-16,1 3-1 0,0 3 6 0,0 2-3 16,2 4 3-16,2 0-7 0,3 0 2 0,3-1-7 15,4-2 1-15,2-3-5 0,6-3 4 16,-6-18-5-16,20 28-20 0,-20-28 20 0,34 15-22 16,-12-12 24-16,5-4 0 0,3-4 4 0,6-5 21 15,4-3-19-15,4-4 1 0,2-3-9 0,3-1 0 16,-1-2 0-16,-3 1 0 0,-3 1 0 15,-5 3 0-15,-5 2 0 0,-5 3 0 0,-8 5 0 16,-19 8-8-16,22-6-11 0,-22 6 2 16,0 0 2-16,0 0 4 0,-1 27-2 0,-5-7 3 15,-4 5-5-15,-5 3 5 0,1 2-6 0,-5 2-20 16,1-1 28-16,0 2-25 0,0-2 31 0,1 1 4 16,2-3-5-16,4-5 8 0,3-5-5 0,8-19 5 15,-5 21-3-15,5-21-1 0,0 0 2 0,0 0-2 16,0 0 2-16,22-6 3 0,-22 6 7 0,23-26 1 15,-11 5 5-15,4-2-2 0,-2-6 1 16,2 2-5-16,-1 0 1 0,-2 2 22 16,-3 3-23-16,-3 2 18 0,-4-1-31 0,-1 3 0 15,-3-1 0-15,1 19 0 0,-4-32 0 0,4 32 0 16,-1-28 0-16,1 28 0 0,2-25 0 0,-2 25 0 16,10-19 0-16,-10 19 0 0,0 0 0 0,26-17 0 15,-9 14 0-15,2 0 0 0,9 0-7 0,3 0-21 16,7 0-12-16,5-4-13 0,8 4-28 15,-2-11-40-15,19 15-81 0,-18-26-146 0,18 13-212 16,2 3 45-16,-6-13 424 0</inkml:trace>
  <inkml:trace contextRef="#ctx0" brushRef="#br2" timeOffset="82692.361">18934 15886 963 0,'0'0'233'0,"0"0"-87"16,-8-29-29-16,8 29-14 0,0 0-10 0,0 0-11 15,0 0-20-15,0 0-16 0,0 0-21 0,0 0-9 16,-22 12-9-16,22-12 1 0,-17 32-6 0,9-9 4 15,-2 6-4-15,0 3 5 0,1 5-10 0,0 4 8 16,1 2-8-16,0 3 6 0,1-1-8 16,1-3 5-16,0-2-14 0,0-2 1 15,3-1-19-15,-1-5-9 0,7 2-43 0,-11-17-51 16,21 15-137-16,-20-14-295 0,7-18 19 0,12 25 340 16</inkml:trace>
  <inkml:trace contextRef="#ctx0" brushRef="#br2" timeOffset="82911.1443">18709 16231 1513 0,'-21'-6'166'0,"21"6"-59"16,0 0-31-16,0 0-25 0,0 0-18 0,-15 19-10 16,15-19-9-16,0 0-3 0,0 0-3 0,25 20-2 15,-25-20-3-15,34-2-2 0,-10-2-1 0,4-4-4 16,5-1-5-16,2-3-5 0,5-3-4 15,3-3-12-15,5 0-7 0,0-9-25 0,8 9-36 16,-12-18-64-16,20 22-127 0,-20-13-278 0,6-2 29 16,7 9 355-16</inkml:trace>
  <inkml:trace contextRef="#ctx0" brushRef="#br2" timeOffset="83317.3699">19540 15777 1577 0,'0'0'116'0,"-24"-6"-43"0,24 6-21 0,0 0-15 16,0 0-10-16,0 0-7 0,0 0-6 0,-6 20-4 15,6-20-17-15,-8 32 26 0,-1-7-22 0,-3 4 25 16,0 6-8-16,-5 5-7 0,-2 2 7 16,-2 5-12-16,-4 3 10 0,0-1-9 0,0 0 8 15,2-2-6-15,3-4 6 0,3-6-8 0,3-4 3 16,7-7-7-16,1-7 3 0,6-19-5 0,3 26 1 15,-3-26 0-15,17 9 0 0,-17-9 0 0,28-5 0 16,-9-2 2-16,1-6 0 0,5-3 2 16,1-6-4-16,4-2 3 0,0-1-3 0,0-3 4 15,0 1-5-15,-2 2 3 0,-3 1-4 16,1 2 3-16,-2 0-1 0,-2 4 4 0,-4 4-4 16,-1 2 0-16,-17 12-4 0,17-10 1 0,-17 10 0 15,0 0 3-15,0 0 2 0,0 0-2 0,-3 24 1 16,-5-5-6-16,-2 3 0 0,-2 2-8 0,-2 1 1 15,0 1-8-15,2-3 5 0,4 0-8 0,0-4 3 16,8 1-12-16,0-20-9 0,10 30-22 16,-10-30-9-16,28 19-24 0,-28-19-14 0,40 5-13 15,-23-13-8-15,15 10-7 0,-9-14-16 0,11 5-22 16,-2 2-138-16,-12-20-25 0,22 22 285 16</inkml:trace>
  <inkml:trace contextRef="#ctx0" brushRef="#br2" timeOffset="84020.5845">19960 16145 1188 0,'-19'-14'154'0,"19"14"-59"0,-20-16-25 16,20 16-17-16,-19-17-1 0,19 17 2 0,-17-13 2 15,17 13-5-15,0 0-7 0,-24-9-11 0,24 9-9 16,-18 4-2-16,18-4-6 0,-20 12-1 0,20-12-3 16,-30 25 3-16,15-7-2 0,-1 5 7 0,-1 0-7 15,2 3 4-15,-2 0-9 0,5 1 2 16,1 0-6-16,3-1 0 0,4 0-5 15,3-3 3-15,3-3-4 0,4-1 2 0,-6-19-2 16,24 25 2-16,-24-25-2 0,35 12 1 0,-15-12 0 16,3-5-1-16,4-6 2 0,1-3-2 0,4-6 4 15,-2-3-4-15,2-3 4 0,1-3-5 0,-1 0 5 16,0-2-7-16,-3 1 5 0,-3 2-5 0,-4 4 3 16,-7 1-6-16,-4 5 4 0,-3 1-3 15,-8 17 6-15,3-23-1 0,-3 23 5 0,0 0-1 16,0 0 0-16,-22-17 0 0,22 17-2 0,-19 6 1 15,19-6-1-15,-22 18 0 0,22-18-1 0,-24 33 2 16,12-12-4-16,2-1 5 0,1 2-4 16,4 1 4-16,2-1-4 0,4-1 4 0,3 0-5 15,1-2 4-15,4-2-4 0,-9-17 1 0,26 27 1 16,-9-19 1-16,2-2-2 0,2-2 2 16,6-5-1-16,1-3 0 0,3-2 1 0,3-4-1 15,-1-2 0-15,1-1 0 0,-1-2 2 0,-4-3-2 16,-2 3 3-16,-3-2-3 0,-1 0 2 0,-2 2-3 15,-4 1 1-15,-17 14-4 0,21-24 0 0,-21 24 0 16,0 0 3-16,0 0 1 0,0 0 2 0,0 0 1 16,0 0-3-16,-18-3 1 0,18 3-2 15,-26 27 2-15,10-9-3 0,-1 2 5 0,-1 3-5 16,1 0 4-16,0 2-3 0,2-1 3 16,3 0-4-16,2-3 5 0,4-3-6 0,6-18 4 15,0 24-2-15,0-24 0 0,0 0-1 0,20 10 2 16,-20-10 1-16,29-13-1 0,-11 0 4 0,4-4-5 15,0-3 6-15,5-3 0 0,-2-2 10 0,2 1-1 16,-1 0 6-16,-2 2-7 0,-1 2 1 16,-1 3-6-16,-5 1-3 0,0 4-4 0,-17 12 0 15,19-12 0-15,-19 12 0 0,0 0 0 0,0 0 0 16,0 0 0-16,3 23 0 0,-8-5 0 0,-1 6 0 16,-3 2 0-16,0 3 0 0,0 0 0 0,2 2 0 15,1-1 0-15,7-2 0 0,0-4-35 0,9-3 3 16,2-4-35-16,8-1 17 0,-2-9-25 15,15 9-45-15,-13-26-48 0,28 23-194 16,-9-16-190-16,-2-10 18 0,16 15 483 0</inkml:trace>
  <inkml:trace contextRef="#ctx0" brushRef="#br2" timeOffset="84598.6411">21684 16122 394 0,'0'0'173'16,"13"-22"10"-16,-13 22-6 16,0 0-4-16,0 0-24 0,-19-21-31 0,19 21-25 15,-19 0-25-15,19 0-12 0,-26 6-10 0,26-6-7 16,-35 14-7-16,16-3-6 0,-6-1-7 0,3 4 2 15,-2 0-5-15,1 2 2 0,0 3-2 0,2 1 2 16,1-1-6-16,4 2 3 0,0 0-9 0,3 0 4 16,3 1-6-16,4-1 2 0,3-1-6 15,6 0 2-15,0-2-5 0,6-1 3 0,-9-17-2 16,27 26 3-16,-9-15-1 0,3-4 1 0,4-4-4 16,3-4 3-16,3-4-1 0,0-4-1 0,1-4 3 15,-1-3-3-15,1-4 4 0,-3-3-4 0,-1-1 4 16,-4-2-3-16,-3 2 2 0,-5-1-4 15,-4 2 2-15,-5 0-5 0,-2 2 5 0,-4 2-4 16,-1 19 5-16,-6-30-1 0,6 30 4 16,-15-25-5-16,15 25-2 0,-25-21-7 0,25 21-4 15,-33-14-5-15,33 14-2 0,-34-3-4 0,34 3-5 16,-30 7-2-16,30-7-8 0,-27 16-6 0,20 1-24 16,7-17-38-16,-9 24-92 0,9-24-117 0,0 0-181 15,0 0 82-15,0 0 417 0</inkml:trace>
  <inkml:trace contextRef="#ctx0" brushRef="#br2" timeOffset="85098.6608">22126 15654 1484 0,'0'0'111'0,"-33"19"-52"0,33-19-14 16,-15 20-13-16,15-20-1 0,-10 30-1 0,7-7 3 15,-4 2-6-15,3 3-19 0,-2 2 23 0,0 4-32 16,2 0 24-16,-1 5-6 0,1-3-9 0,0 2 6 16,-2-2-8-16,0-1 5 0,0-1-8 0,0-1 5 15,1-2-8-15,1-4 4 0,1-1-7 0,1-5 3 16,2-4-3-16,0-17 1 0,6 25-2 16,-6-25 0-16,17 15-6 0,-17-15 0 15,26 1-3-15,-26-1 1 0,30-14 3 0,-13 1-2 16,3-3 3-16,2-2-4 0,2-3 3 0,0-4-3 15,3 0 4-15,-3 1-5 0,-2 0 6 0,-2 2-2 16,-3 1 7-16,-3 2-1 0,-14 19 5 0,20-30-3 16,-20 30 2-16,11-21-1 0,-11 21 2 0,0 0-1 15,0 0 4-15,0 0 3 0,0 0 2 0,0 0 0 16,0 0-6-16,6 18 2 0,-9 0-5 16,0 5 5-16,-2 3-3 0,1 0 4 0,1 3-7 15,-2 0 6-15,1 0-6 0,0-2 6 0,0-2-6 16,0 0 3-16,-1-4-5 0,-1 0 4 15,-4-2-5-15,1-1 6 0,-5 1-3 0,0-1 3 16,-7-3-4-16,-3 0 3 0,-6-3-3 0,-4 1-25 16,0-3 32-16,-3 0-32 0,-4-3 34 15,1-2-6-15,0-3 1 0,3-2 1 0,1-3-2 16,5-5-1-16,5-1-6 0,4-3 29 0,22 12-38 16,-27-26 22-16,27 26-40 0,-6-39-34 0,6 39-47 15,16-50-96-15,18 29-234 0,-8-1-127 0,1-5 114 16</inkml:trace>
  <inkml:trace contextRef="#ctx0" brushRef="#br2" timeOffset="85473.6709">22514 16066 803 0,'0'0'309'0,"21"-14"-165"16,-21 14-56-16,0 0-22 0,13-21-11 0,-13 21-6 16,0 0 5-16,19-1-1 0,-19 1-4 0,0 0-2 15,0 0-8-15,0 0-1 0,5 20-4 0,-5-20-1 16,-6 27-5-16,3-8-1 0,-5-1-5 16,3 5-1-16,-2 2-7 0,0 3 1 0,-1 1-9 15,1 4 3-15,1 0-8 0,-1 1 4 16,-2 4-6-16,2-3 1 0,-2 0-4 0,3 2-21 15,-1-2 24-15,1-1-20 0,-3-3 21 0,1-4 1 16,-1-2-9-16,-3-2 0 0,3-4-13 0,-4-1 3 16,13-18-5-16,-21 23-3 0,21-23 0 0,-31 13-10 15,31-13-17-15,-35 5-14 0,35-5-12 0,-34-6-7 16,34 6 5-16,-29-20-6 0,29 20-20 0,-19-43-58 16,24 19-156-16,4-3-122 0,-9-17 141 15,22 16 302-15</inkml:trace>
  <inkml:trace contextRef="#ctx0" brushRef="#br2" timeOffset="85629.9189">22521 15597 1680 0,'-18'17'199'0,"-9"-8"-127"16,10 2-29-16,17-11-17 0,-25 13-11 0,25-13-10 15,0 0-5-15,0 0-11 0,-19 14-15 0,19-14-24 16,0 0-19-16,17 9-29 0,-17-9-16 0,33 1-42 15,-33-1-81-15,45-8-135 0,-14 11-151 0,-8-9 140 16,19 23 383-16</inkml:trace>
  <inkml:trace contextRef="#ctx0" brushRef="#br2" timeOffset="86004.9282">22812 16138 1512 0,'0'0'92'0,"0"0"-44"16,17-6-2-16,-17 6 4 0,24-22-8 16,-7 9-10-16,3 1-12 0,-2 0-6 0,0-1-10 15,-1 1-2-15,0 1-2 0,-17 11 1 0,32-16-1 16,-32 16 2-16,24-16-2 0,-24 16 3 16,0 0-3-16,20-24 3 0,-20 24-2 0,6-19 2 15,-6 19-2-15,1-18-1 0,-1 18-1 0,-4-20 4 16,4 20-5-16,-9-21 4 0,9 21-3 0,-16-20 0 15,16 20 3-15,-21-15 1 0,21 15-1 16,-23-11 3-16,23 11-3 0,-27-7 2 0,27 7 4 16,-27 4 0-16,27-4 3 0,-26 20-4 0,10-3 1 15,1 4-7-15,2 2 4 0,1 2-5 0,2 3 4 16,1 1-5-16,3 0 5 0,2 1-7 0,1 0 5 16,3-2-5-16,4-4 4 0,2-2-4 0,5-4-2 15,3-1-10-15,3-3-4 0,5-2-13 16,0-5-7-16,6 3-33 0,-6-15-31 15,16 14-79-15,-19-26-124 0,9 7-238 0,11 2 25 16,-10-17 413-16</inkml:trace>
  <inkml:trace contextRef="#ctx0" brushRef="#br2" timeOffset="86239.341">23336 15950 1223 0,'-21'25'426'0,"-10"-24"-323"16,10 10-44-16,-3-5-26 0,4 3-5 0,1 1-5 15,19-10 6-15,-33 24-3 0,33-24 1 0,-22 28-7 16,22-28-5-16,-10 33-8 0,9-16 0 0,2 1-4 16,2 2 3-16,0 0-4 0,5-1 1 15,0-1-5-15,-8-18 2 0,27 32-3 0,-27-32 0 16,34 24-6-16,-13-16-5 0,4 0-9 16,1-7-10-16,7-2-13 0,-7-14-68 0,19 9-26 15,-12-24-59-15,24 19-141 0,-8-15-186 0,-5-10 31 16,9 11 403-16</inkml:trace>
  <inkml:trace contextRef="#ctx0" brushRef="#br2" timeOffset="86411.2019">23849 15513 1493 0,'7'25'173'0,"-28"-7"-99"15,7 8-27-15,0 0-23 0,4 6 1 0,0 3-12 16,0 3 3-16,4 3-12 0,1 1-12 0,-1 2 24 15,2 1-24-15,-5 2 19 0,-1 2-9 0,1-2-21 16,-1-4 2-16,0 0-28 0,-2-11-20 16,7 7-48-16,-13-23-80 0,23 13-231 0,-10-9-129 15,5-20 101-15,-6 29 452 0</inkml:trace>
  <inkml:trace contextRef="#ctx0" brushRef="#br2" timeOffset="86833.0775">23612 15890 1572 0,'0'0'110'15,"0"0"-69"-15,0 0-21 0,0 0-16 0,0 0 0 16,0 0 8-16,21 11 5 0,-3-14 1 0,4 1 0 16,3-3-5-16,3 0-6 0,3-2-2 0,-1 1-3 15,-2 0 0-15,1 1 4 0,-4 0 5 16,1 2 8-16,-3-2 5 0,2 2-1 0,-2 0-20 15,-4 0 9-15,0 2-23 0,-19 1 14 0,18 0-1 16,-18 0 1-16,0 0 3 0,0 0 2 16,0 0 11-16,0 0-16 0,-26 21 11 0,8-10-13 15,-1 1-2-15,-4 0 2 0,-1 0-1 0,1 0 1 16,0 1-2-16,1 1 1 0,2-1-3 0,3 0 4 16,17-13-3-16,-20 20 0 0,20-20 0 15,0 0-2-15,3 19 0 0,-3-19 2 0,25 10 1 16,-7-6 0-16,3 0 1 0,1 0 1 0,2-2-2 15,1 3 2-15,-4 0-1 0,-1 1 1 0,-3 2-1 16,-17-8 3-16,28 20-3 0,-28-20 2 0,11 26-2 16,-11-26 1-16,-5 29-2 0,5-29 2 0,-22 29-2 15,4-14 1-15,-4 0-7 0,-4-2-5 16,-2 0-10-16,-3-2-10 0,-1 2-22 16,-5-9-31-16,9 11-68 0,-20-22-130 0,10 10-296 15,3 0 26-15,-9-12 356 0</inkml:trace>
  <inkml:trace contextRef="#ctx0" brushRef="#br2" timeOffset="87879.9967">4302 17956 1297 0,'0'0'93'0,"0"0"-21"16,-20-20-35-16,20 20 6 0,0 0-10 15,-5-23 10-15,5 23-5 0,-1-20-14 0,1 20-9 16,0 0-7-16,0 0-1 0,0 0 5 0,0 0 3 16,18-6 2-16,-18 6-2 0,14 21-2 15,-14-21-5-15,17 33-25 0,-8-8 39 0,-3-4-49 16,-2 7 27-16,-2-4 1 0,1-3-17 0,-3 11 25 16,0 0-7-16,-2-6 1 0,1-2 0 0,1-5 2 15,-1 0 2-15,1-1 0 0,0-18-4 0,4 27-1 16,-4-27-6-16,0 0 4 0,0 0-7 0,24 6 8 15,-24-6 5-15,24-20-7 0,-9 3 8 16,-15 17-10-16,33-29-2 0,-15 4 6 0,1-6-1 16,0-3 3-16,-2 0-5 0,0 8 3 15,-2 6 6-15,-1-1-10 0,-2 1 7 0,-3-3 18 16,-3 6-31-16,-6 17 36 0,7-20-24 0,-7 20 0 16,0 0 3-16,0 0 0 0,0 0 4 0,0 0-5 15,0 0 0-15,0 0-30 0,0 0 40 0,2 26-38 16,0-4 38-16,0 5-11 0,2 6-25 15,-1-6 24-15,3 2-19 0,3-3 20 0,1-4 5 16,-1-1-6-16,3-3-5 0,-12-18 3 0,27 24-6 16,-27-24 2-16,33 8 3 0,-15-10-1 0,1-10 3 15,-2-3 4-15,0-6 9 0,0-5-14 0,0 2 12 16,-2-4-10-16,-1-4 5 0,-2-6-8 16,-2 2-1-16,-2-4 22 0,-3 6-23 0,0 3 28 15,-3-6-22-15,-2 11-17 0,2 2-7 16,-5 4-17-16,3 20-11 0,-3-25-23 0,3 25-21 15,0 0-33-15,0 0-49 0,-7-18-92 0,7 18-135 16,18 11-78-16,-18-11 275 0</inkml:trace>
  <inkml:trace contextRef="#ctx0" brushRef="#br2" timeOffset="88098.7595">5262 17787 1194 0,'-24'13'159'0,"22"3"-66"0,2-16-25 16,-12 34-6-16,6-11-18 0,4 6-4 0,-3 4-17 16,1 0-31-16,2-4 24 0,-2 3-43 0,2-4 30 15,-1 1-3-15,0-2-4 0,1-3 9 16,2-6-13-16,2 1 0 0,1 1-28 0,-3-20-24 16,12 23-48-16,-12-23-24 0,21 5-53 0,-21-5-83 15,12-39-198-15,9 13 70 0,-17-18 396 0</inkml:trace>
  <inkml:trace contextRef="#ctx0" brushRef="#br2" timeOffset="88255.0012">5238 17458 1410 0,'-27'2'112'0,"15"15"-30"16,-5-13-23-16,17-4-19 0,-16 19-19 0,16-19-12 15,0 0-10-15,0 0-12 0,0 0-22 0,21 8-26 16,0-7-38-16,-10-19-50 0,21 18-66 0,-15-26-39 15,18 13-34-15,-1-4-23 0,-7-20 5 16,23 29 306-16</inkml:trace>
  <inkml:trace contextRef="#ctx0" brushRef="#br2" timeOffset="88458.1425">5893 17250 944 0,'-34'27'210'0,"29"3"-81"16,-11-13-33-16,13 17-7 0,-9-11-24 15,7 12-5-15,-4-3-17 0,6 5-4 0,-1-1-16 16,4 3-2-16,1-1-16 0,2 6 5 0,-1-1-17 16,-1 3 12-16,0 0-14 0,-2-3 12 0,1 3-14 15,-1 0-15-15,-1 2 34 0,-2-5-43 0,1-5 18 16,-4-7-34-16,10-1-56 0,-12-8-49 0,21 1-150 16,-11 0-202-16,-1-23 22 0,0 0 456 0</inkml:trace>
  <inkml:trace contextRef="#ctx0" brushRef="#br2" timeOffset="88661.2513">5725 17801 1538 0,'0'0'104'0,"0"0"-54"0,-18 12-21 0,18-12-14 15,0 0-2-15,22 7 1 0,-22-7 1 0,33-10-1 16,-13-2-2-16,5 0-9 0,0-6 3 0,3-2-13 15,4-1-3-15,-1-10-23 0,11-1-19 0,-7-5-32 16,14 10-43-16,-16-14-95 0,16 9-268 16,-5 8-29-16,-13-11 251 0</inkml:trace>
  <inkml:trace contextRef="#ctx0" brushRef="#br2" timeOffset="89020.6366">6356 17392 1084 0,'-25'41'370'16,"7"-40"-269"-16,18-1-22 0,-15 17-12 0,15-17-12 16,-8 20-19-16,8-20-5 0,-8 29-8 15,6-9 1-15,-2 3-10 0,1 1-3 0,-2 5-8 16,-1 9 4-16,-1 3-7 0,0 9 10 16,-3 0-10-16,1-4 13 0,-3 4-8 0,-1-3-15 15,2-3 19-15,2-5-24 0,4-6 23 0,2-12-5 16,3-21 0-16,7 26-1 0,-7-26-4 0,18 12 1 15,-18-12 3-15,25 2-5 0,-25-2 1 16,33-16 9-16,-15 3-16 0,1-4 7 0,-2-5 5 16,2-2-10-16,1-3 8 0,-3-1 23 0,-2 3-25 15,0 2 25-15,-4 1-19 0,-11 22-5 0,18-28 1 16,-18 28-1-16,0 0 3 0,0 0-3 0,0 0 2 16,0 0 1-16,0 0-1 0,0 0 0 0,17 3-3 15,-17-3 3-15,4 37-8 0,-4-16-25 16,1 4 15-16,-3-1-45 0,5-1 22 15,-3-2-23-15,11-1-37 0,-11-20-41 0,26 36-129 16,-26-36-161-16,24 18-118 0,6-12 264 0</inkml:trace>
  <inkml:trace contextRef="#ctx0" brushRef="#br2" timeOffset="89551.9106">7836 17698 965 0,'-24'-22'142'0,"24"22"-21"0,-22-26-2 0,22 26-15 16,-24-15-11-16,24 15-17 0,-27 0-15 0,27 0-13 16,-30 5-13-16,30-5-9 0,-34 13-1 0,17 5 0 15,-3 4-1-15,3 5 1 0,0 2-7 16,5-8 3-16,-1 2-6 0,3 4 2 16,3-4-12-16,3 1 4 0,4-6-8 0,2 2 1 15,-2-20-3-15,16 25-17 0,-16-25 14 0,29 22-14 16,-9-15 37-16,2-2-21 0,2-1 14 0,2-8-12 15,0 2-2-15,2-7 22 0,2-3-29 0,-1-4 26 16,2-5-30-16,0 4 11 0,-2-3 7 0,-1 1-4 16,-4 0 1-16,-1-6-4 0,-2-1 5 15,-2 0-10-15,-4 1 13 0,-4 8-5 0,-3-4 3 16,-3 5-1-16,-5 16 0 0,0-23 1 0,0 23 3 16,0 0 0-16,-8-21 0 0,8 21-1 0,0 0-2 15,0 0-2-15,-15 17-3 0,15-17-1 0,-12 37-3 16,7-11 5-16,-1 2-7 0,2-1 8 15,2 11-8-15,1-4 0 0,3-2-12 16,2 1-19-16,4-5 5 0,2 0-44 0,11 6-21 16,-10-15-73-16,25 3-161 0,-11-11-263 0,3-13 32 15,12 6 486-15</inkml:trace>
  <inkml:trace contextRef="#ctx0" brushRef="#br2" timeOffset="91205.2334">9444 17634 656 0,'11'-32'149'16,"-11"32"-52"-16,-6-18 16 0,6 18 3 0,0 0-3 16,0 0-18-16,-24-9-25 0,24 9-21 0,-25 6-11 15,25-6-7-15,-32 18-3 0,15-1 5 16,-5 4-6-16,0 6 1 0,-4 6-15 0,2 1 7 15,-2-7-9-15,4 4 13 0,3-8-6 0,4 2 1 16,4-6-8-16,11-19-3 0,-4 23-5 16,4-23-1-16,0 0-2 0,28 2-1 0,-9 1-2 15,4-6 3-15,4-5 2 0,5 0-2 0,0-12 6 16,5 5-7-16,1-1 6 0,-1 4-6 16,0-5 7-16,-2 6-7 0,-5 4 5 0,-3 3-6 15,-5 5-1-15,-22-1 5 0,23 6-2 0,-23-6 4 16,3 23-3-16,-8-4 2 0,-5 4-7 0,-5 3 8 15,-2 0-10-15,-5 4-14 0,-1 1 34 0,-2 1-27 16,-3-6 35-16,2 1-7 0,1-2-14 0,-1-7 2 16,4 7-12-16,4-10 8 0,18-15-3 0,-19 16-7 15,19-16-8-15,0 0-25 0,0 0-39 16,0 0-35-16,32-8-72 0,-32 8-120 16,15-32-230-16,12 15 61 0,-15-12 479 0</inkml:trace>
  <inkml:trace contextRef="#ctx0" brushRef="#br2" timeOffset="91752.1124">9938 17588 1282 0,'-11'22'123'0,"11"-22"-49"15,0 0-16-15,-18 6-10 0,18-6-10 0,0 0-12 16,-15 24-4-16,15-24-6 0,-17 29-1 15,6-10-6-15,3 2 4 0,-3 2-4 16,0-1 7-16,-1-4-6 0,-2 6 4 0,1-2-3 16,1 4 4-16,-2 4-6 0,5-4 5 0,0-1-13 15,3-7-18-15,6-18 28 0,-4 26-30 0,4-26 26 16,0 0-3-16,0 0-17 0,21 0 8 0,-21 0-4 16,26-23 22-16,-26 23-9 0,31-27 16 0,-14-7-16 15,4 2 0-15,-2-7 1 0,3 6-5 0,-1 8 11 16,-3 3-14-16,-3-9 13 0,-2 3-10 15,-3 0 8-15,-2 4-8 0,-3 7-1 0,-5 17 2 16,4-28 3-16,-4 28 4 0,0 0 10 0,-5-17-1 16,5 17 1-16,0 0-2 0,0 0-7 15,0 0-4-15,0 0-4 0,-12 18-2 0,12-18-2 16,-7 33 3-16,4-12-6 0,2 4 7 0,1 4-5 16,1-1 6-16,3-2-5 0,2-3 6 0,4-6-7 15,-10-17 3-15,29 28-4 0,-11-21 1 16,4-8-1-16,3 1 6 0,5-7 3 0,4-1-2 15,1-2 6-15,4-8-7 0,-1-4 3 0,0 0-3 16,-1-2 4-16,-1-4-8 0,-2 0 8 0,-3 1-8 16,-4 1 7-16,-2 6-3 0,-4 0 2 0,-3 6-1 15,-18 14-1-15,22-17-2 0,-22 17 2 0,0 0 2 16,0 0-3-16,0 0 1 0,-1 20-5 16,1-20-3-16,-20 33 0 0,6-4 2 15,-1 6-12-15,-2 6 7 0,0 4-18 0,-1 1 6 16,1 0-14-16,1-3 9 0,6-3-18 0,1-6-34 15,12 2-23-15,-9-14-99 0,24 5-93 0,-13-10-131 16,-5-17-89-16,43 7 374 0</inkml:trace>
  <inkml:trace contextRef="#ctx0" brushRef="#br2" timeOffset="92189.6292">11029 17577 1253 0,'-26'-6'136'0,"26"6"-51"0,-34 5-16 0,34-5-9 16,-30 6-10-16,30-6-6 0,-23-3-7 15,23 3-3-15,-21-3-10 0,21 3-2 0,-18 2 0 16,18-2-3-16,-17 14 0 0,17-14-3 0,-21 13-9 16,21-13 2-16,-19 18 3 0,6 4 1 0,2 3-2 15,1 2 6-15,0-3-11 0,3 0 2 0,0 0-7 16,3-3 2-16,2 8-6 0,4-6 6 0,4-5-6 15,2-1 2-15,-8-17-6 0,27 18 6 16,-10-8 2-16,2-10 2 0,1 0-2 0,-1-8 0 16,2-10-1-16,1 4-1 0,2-3 6 15,2-7-9-15,2-3 8 0,0-1-6 0,1-10 7 16,0 1-6-16,0 2 8 0,0 1-9 0,-3 5 6 16,-2 4-3-16,-5 0 3 0,-5 4-4 0,-4 4 4 15,-10 17-5-15,8-18 2 0,-8 18 0 0,0 0 3 16,0 0-2-16,0 0-7 0,-17 28 3 15,5-9-3-15,0 4 5 0,-1 4-3 0,-3 8 4 16,1 0-10-16,-1 4 1 0,5 4-12 0,-1-12 3 16,5 5-15-16,1-4 4 0,5 0-22 0,0-6-11 15,11 2-32-15,-10-28-58 0,27 33-92 0,-27-33-158 16,25-10-101-16,10 3 130 0,-18-23 372 0</inkml:trace>
  <inkml:trace contextRef="#ctx0" brushRef="#br2" timeOffset="92424.0223">11852 17092 1336 0,'-36'-42'255'0,"36"42"-146"0,-17-14-23 0,17 14-28 16,-17 9-14-16,17-9-20 0,-20 24-12 16,9-7-6-16,0 10-8 0,-1 6-4 0,0 6 30 15,-1 6-27-15,0 6 23 0,0 3-16 0,1 9-14 16,-2-3 12-16,3-1-11 0,-1-7 10 15,3 2-9-15,-2-6 5 0,5 1-15 0,-1-3 3 16,7-11-26-16,0-6-8 0,10 0-48 0,-10-29-52 16,26 36-84-16,-26-36-114 0,23 2-160 0,5-5 24 15,-15-19 483-15</inkml:trace>
  <inkml:trace contextRef="#ctx0" brushRef="#br2" timeOffset="92611.5277">12214 17028 1352 0,'0'0'210'0,"0"0"-87"0,0 0-50 16,-20 19-30-16,11 8-14 0,-3 9 15 15,-1 2-32-15,-3 8 23 0,-1 4-33 0,-4 4-6 16,1 9 8-16,-2-1-13 0,1 1 11 0,0 1-10 16,1-4 9-16,3-1-11 0,-2-7 9 0,6-6-23 15,0-7-1-15,9-4-30 0,-2-9-25 0,14 4-60 16,-8-30-115-16,17 27-166 0,0-15-147 0,-17-12 239 15</inkml:trace>
  <inkml:trace contextRef="#ctx0" brushRef="#br2" timeOffset="93017.7778">13156 17175 1408 0,'0'0'124'0,"0"0"-61"16,0 0-1-16,0 0-33 0,0 0 7 0,0 0-6 15,0 0-6-15,-10 25-1 0,10-8-7 0,1 6 3 16,-2 4-7-16,0 5 7 0,-2-2-11 16,0 10 4-16,-2 4-13 0,0 0 6 0,0 3-12 15,0-5 10-15,-2 0-10 0,-2 5 7 0,1 3-8 16,-2-7 8-16,1 4-20 0,-2-12 4 0,4 0-21 15,-3-3-5-15,10-3-25 0,-10-11-48 0,20 5-79 16,-10-23-150-16,0 0-181 0,0 0 16 16,1-29 509-16</inkml:trace>
  <inkml:trace contextRef="#ctx0" brushRef="#br2" timeOffset="93299.0947">12894 17168 1039 0,'-22'12'262'15,"-1"-15"-138"-15,23 3-44 0,-22 11 0 0,22-11-4 16,0 0-23-16,-7 20-13 0,7-20-11 16,0 0-1-16,12 18-2 0,-12-18 3 0,25 12-1 15,-7-8-1-15,3-5-12 0,3 2 2 0,3-5-6 16,3 3-2-16,6 1-1 0,3-8-4 0,0 3 1 15,5-7-5-15,-3 1-1 0,2 4-5 16,2-3-4-16,-1 9-9 0,2-2-11 0,-6-2-20 16,3 13-22-16,-14-13-48 0,11 23-79 0,-40-18-112 15,34 7-272-15,-14 17 86 0,-20-24 406 0</inkml:trace>
  <inkml:trace contextRef="#ctx0" brushRef="#br2" timeOffset="93533.4609">12764 17998 1516 0,'0'0'73'0,"-18"2"-29"16,18-2-29-16,0 0 4 0,0 0 15 0,6-20-12 16,-6 20 12-16,18-4-3 0,-18 4-25 15,29-4 42-15,-10-2-39 0,3 2 0 0,2-1-11 16,0 4-4-16,3-6 5 0,0 4 26 0,2 0-24 15,4 0 4-15,2-2-5 0,5 0-5 0,4-1-11 16,2-5-14-16,8 2-21 0,-4-10-43 16,15 10-50-16,-15-19-113 0,21 10-139 0,-6-3-152 15,-9-11 208-15,20 18 340 0</inkml:trace>
  <inkml:trace contextRef="#ctx0" brushRef="#br2" timeOffset="93705.3408">14103 17926 1813 0,'0'0'85'0,"-31"14"-48"0,31-14-24 0,-22-3-9 15,22 3-18-15,0 0-8 0,-19-30-21 16,19 30-32-16,-8-34-89 0,8 34-144 16,25-37-312-16,-17 4 60 0,11 10 415 0</inkml:trace>
  <inkml:trace contextRef="#ctx0" brushRef="#br2" timeOffset="184610.1492">23837 441 707 0,'0'0'26'0,"0"0"-13"0,0 0-5 16,0 0-1-16,0 0-8 0,0 0 3 0,0 0 6 15,-6-20 3-15,6 20 9 0,0 0 7 0,0 0-1 16,0 0 2-16,0 0 7 0,0 0 13 0,0 0 0 16,0 0 13-16,0 0-4 0,0 0-3 0,0 0-5 15,0 0-14-15,0 0-6 0,0 0-16 16,0 0-4-16,0 0-7 0,0 0-2 0,0 0 4 16,0 0 0-16,22 26 5 0,-22-26 1 0,29 32 0 15,-11-12-4-15,4 1-1 0,1 4 0 0,3 6-1 16,2 0-2-16,-3 8 32 0,2-4-25 0,-1-1 24 15,-6 7-10-15,0-4-29 0,-11 12 32 0,1 2-20 16,-11 2 13-16,-1 6 8 0,-12 8-15 0,-7 5-16 16,-5 7 20-16,-8 2-15 0,-5 0 21 0,-1 0 16 15,-5-5-14-15,2-1 13 0,-1-11-22 0,5-6 7 16,3-10-20-16,5-10 4 0,7-9-14 0,3-10-9 16,21-19-29-16,-25 17-32 0,25-17-73 15,0 0-51-15,0 0-170 0,8-25-144 0,-10-11 164 16,15 15 352-16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28/05/2015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f8KTXVtsavQ&amp;feature=youtu.b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6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5.emf"/><Relationship Id="rId4" Type="http://schemas.openxmlformats.org/officeDocument/2006/relationships/customXml" Target="../ink/ink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9687513"/>
              </p:ext>
            </p:extLst>
          </p:nvPr>
        </p:nvGraphicFramePr>
        <p:xfrm>
          <a:off x="214283" y="664342"/>
          <a:ext cx="8750332" cy="46329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ROTATIONAL kinetic energy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Rot KE to explain rolling races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a sphere beats a tube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Compare the Rot KE for the typing chair and solve a puzzle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energy is not conserved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 the wonderful summary on P99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Rotational Motion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summarised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HW, a due date and have some more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0832584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Vertical motion in a circle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Gravitation and Satellites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displacement and </a:t>
                      </a:r>
                      <a:b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</a:b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rotational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Torque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More on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  <a:p>
            <a:endParaRPr lang="en-NZ" sz="4800" dirty="0"/>
          </a:p>
          <a:p>
            <a:r>
              <a:rPr lang="en-NZ" sz="4800" dirty="0">
                <a:hlinkClick r:id="rId4"/>
              </a:rPr>
              <a:t>https://</a:t>
            </a:r>
            <a:r>
              <a:rPr lang="en-NZ" sz="4800" dirty="0" smtClean="0">
                <a:hlinkClick r:id="rId4"/>
              </a:rPr>
              <a:t>www.youtube.com/watch?v=f8KTXVtsavQ&amp;feature=youtu.be</a:t>
            </a:r>
            <a:r>
              <a:rPr lang="en-NZ" sz="4800" dirty="0" smtClean="0"/>
              <a:t> </a:t>
            </a:r>
            <a:endParaRPr lang="en-NZ" sz="48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44520" y="218520"/>
              <a:ext cx="7487640" cy="4051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9400" y="207360"/>
                <a:ext cx="7517160" cy="407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1799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666720" y="75600"/>
              <a:ext cx="5753160" cy="744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3400" y="61200"/>
                <a:ext cx="5780520" cy="77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51280" y="151200"/>
              <a:ext cx="8934120" cy="18300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6520" y="141479"/>
                <a:ext cx="8951400" cy="1842241"/>
              </a:xfrm>
              <a:prstGeom prst="rect">
                <a:avLst/>
              </a:prstGeom>
            </p:spPr>
          </p:pic>
        </mc:Fallback>
      </mc:AlternateContent>
      <p:sp>
        <p:nvSpPr>
          <p:cNvPr id="6" name="TextBox 5"/>
          <p:cNvSpPr txBox="1"/>
          <p:nvPr/>
        </p:nvSpPr>
        <p:spPr>
          <a:xfrm>
            <a:off x="76200" y="1981200"/>
            <a:ext cx="8991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If different shape objects are rolled down slopes, their accelerations will depend on the position of their masses relative to the centre of rotation. Consider the following three objects, a hollow cylinder, a solid cylinder and a solid ball</a:t>
            </a:r>
          </a:p>
          <a:p>
            <a:r>
              <a:rPr lang="en-NZ" dirty="0" smtClean="0"/>
              <a:t>When released together, the solid ball will ALWAYS reach the bottom first, followed by the solid cylinder with the hollow cylinder last.</a:t>
            </a:r>
          </a:p>
          <a:p>
            <a:r>
              <a:rPr lang="en-NZ" dirty="0" smtClean="0"/>
              <a:t>This is because, in the hollow cylinder, the mass is distributed farthest from the centre of rotation, meaning it gains a higher proportion of rotational kinetic energy, leaving a lesser proportion of linear kinetic energy. In the solid ball, the mass is distributed closest to the centre of rotation; in the solid cylinder, the distribution of mass is somewhere in between.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7" name="Ink 6"/>
              <p14:cNvContentPartPr/>
              <p14:nvPr/>
            </p14:nvContentPartPr>
            <p14:xfrm>
              <a:off x="201600" y="151560"/>
              <a:ext cx="8487720" cy="64234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86840" y="140040"/>
                <a:ext cx="8515440" cy="644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2168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94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5270</TotalTime>
  <Words>390</Words>
  <Application>Microsoft Office PowerPoint</Application>
  <PresentationFormat>On-screen Show (4:3)</PresentationFormat>
  <Paragraphs>58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234</cp:revision>
  <dcterms:created xsi:type="dcterms:W3CDTF">2006-08-16T00:00:00Z</dcterms:created>
  <dcterms:modified xsi:type="dcterms:W3CDTF">2015-05-27T22:39:56Z</dcterms:modified>
</cp:coreProperties>
</file>