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300" r:id="rId5"/>
    <p:sldId id="539" r:id="rId6"/>
    <p:sldId id="540" r:id="rId7"/>
    <p:sldId id="541" r:id="rId8"/>
    <p:sldId id="54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6T21:18:58.6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12218 4171 1174 0,'0'0'66'0,"0"0"-37"16,-16-23-17-16,16 23-3 0,-5-18 15 16,5 18 10-16,0 0 16 0,0 0 6 15,0 0-7-15,0 0-6 0,0 0-8 0,0 0-7 16,0 0-5-16,0 0-7 0,0 0 1 0,0 0 6 15,0 0 2-15,8 44 9 0,-5-9-10 0,2 6-1 16,0 0-15-16,1-5 6 0,0-9-9 0,3-9 4 16,-9-18-4-16,29 7 4 0,0-21 5 0,14-14 5 15,13-27 13-15,19-18-14 0,14-27 13 16,14-23-17-16,16-20-10 0,7-16-1 0,10-11-16 16,7-3 11-16,1 2-6 0,-4 0-15 0,-4 12-28 15,-17-1-22-15,-7 21-74 0,-34-16-180 0,-10 21-261 16,-21 8-8-16,-27 8 446 0</inkml:trace>
  <inkml:trace contextRef="#ctx0" brushRef="#br0" timeOffset="796.9104">12913 6084 915 0,'0'0'176'0,"-28"8"-92"0,28-8-16 0,0 0-3 16,0 0-6-16,-19-3-6 0,19 3-6 0,0 0-7 15,0 0-6-15,0 0-8 0,0 0-3 0,0 0-2 16,0 0-3-16,-1-20 2 0,1 20-1 0,0 0-1 15,0 0-3-15,4-20-2 0,-4 20-4 0,0 0-2 16,0 0-1-16,0 0-2 0,0 0 0 16,0 0-3-16,0 0 3 0,2 17 4 15,2 4 5-15,0 11-3 0,-1 12 7 0,-2 8-15 16,-2 6 12-16,0 5 6 0,-1 1-17 0,-3-8 26 16,0-7-19-16,0-16 5 0,2-11 3 0,3-22-9 15,0 0-3-15,18 3 8 0,3-21 9 0,13-22-3 16,13-21 24-16,15-29-22 0,17-21-21 0,17-25-1 15,18-16 0-15,17-14 0 0,13-9 0 16,10-5 0-16,8-3 0 0,6-1-22 0,-7-1-42 16,-5 13-28-16,-18-10-70 0,3 28-250 0,-32-5-177 15,-14 11 36-15,-10 26 401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5T03:20:56.4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1392 883 767 0,'0'0'61'0,"0"0"-13"0,0 0 2 0,0-20-2 15,0 20 7-15,0 0 1 0,0 0 0 0,0 0-7 16,5-20-5-16,-5 20-2 0,0 0-5 0,0 0-3 16,6-17-3-16,-6 17-3 0,0 0-4 0,0 0-4 15,0 0-4-15,0 0-2 0,0 0-4 0,0 0-4 16,0 0-1-16,0 0-5 0,0 0 5 0,0 0 4 15,9 35-2-15,-8-10 10 0,-1 4-11 16,1 7 10-16,-2 5-9 0,0 6 14 0,-5 5-7 16,2 6-11-16,-2 1 24 0,0 2-25 0,-3 3 17 15,1-1-1-15,-3-5-20 0,0 1 11 16,1-8-11-16,2-3 10 0,0-3-9 0,3-6 8 16,2-8-9-16,2-8 6 0,1-23-7 0,3 24 5 15,-3-24-2-15,0 0 0 0,0 0 4 0,0 0-3 16,18-16 4-16,-13-5-4 0,3-12 3 15,-2-9-6-15,2-5 8 0,0-4-12 0,0 0 14 16,1 0-13-16,-3-3 14 16,0-1-12-16,-3-4 2 0,1-1 21 0,-3-6-18 0,2-1 18 15,-2 1-4-15,1 1-15 0,1 7 15 0,0 5-12 16,3 3 7-16,3 11 8 0,6 6-13 0,3 1 7 16,2 7-10-16,1 2-6 0,0 11 0 0,-2 6 1 15,2 7 3-15,-2 5 2 0,0 5-1 16,-1 3 0-16,0 4-5 0,0 2 18 0,-2 1-18 15,-1 5-9-15,-3 4 11 0,-2 6-25 0,-4 3 25 16,-5 2 4-16,-5 0-6 0,-4-2 6 0,-8 3-6 16,-5 4 12-16,-4-1-13 0,-3 2-9 15,-4-4 21-15,-1-5-24 0,1 0 25 0,0-8-5 16,3-1-11-16,2-6 3 0,5-5-17 0,0-3-15 16,22-15-37-16,-24 9-45 0,24-9-122 15,0 0-190-15,0 0-111 0,0 0 202 0</inkml:trace>
  <inkml:trace contextRef="#ctx0" brushRef="#br0" timeOffset="374.0965">2112 1156 1218 0,'0'0'149'0,"-25"28"-116"15,14-11-20-15,-3 3 15 0,3 5-30 0,-3 1 20 16,-1 3-16-16,-2 4 4 0,-2 0 4 0,0 2-12 15,1-1 11-15,0 1-7 0,3-2 13 0,1 0-2 16,2 1 12-16,-1-5-4 0,4 4 7 0,-1-7-4 16,4 3 8-16,-1-11-5 0,4 2 4 15,3-20-9-15,-3 18-5 0,3-18-8 0,0 0-4 16,0 0-3-16,0 0 3 0,0 0 2 0,0 0 1 16,18-36 3-16,-9 8-7 0,4-8 3 0,0-6-9 15,2 0 8-15,0 0-7 0,-1-2 14 0,-1 1-3 16,-3-1 15-16,-2 2-9 0,-3-1 6 15,0 6-10-15,-2 3-9 0,0 6 18 0,1 9-24 16,-4 19 20-16,5-18-17 16,-5 18 2-16,0 0-5 0,0 0-1 0,0 0 0 0,0 0-2 15,25 23-7-15,-25-23-23 0,32 20 13 0,-13-11-41 16,9-1 16-16,-2-4-29 0,12 4-17 0,-9-8-15 16,16 8-26-16,-14-12 6 0,18 9-49 0,-12-9-28 15,8 2-145-15,8 8-26 0,-19-13 297 0</inkml:trace>
  <inkml:trace contextRef="#ctx0" brushRef="#br0" timeOffset="748.972">2409 1414 1423 0,'-17'14'64'0,"12"7"-14"0,-1-4-10 0,8 6 10 15,-2-23-9-15,11 35-5 0,-11-35-13 16,26 25-10-16,-8-15-4 0,5-4 2 0,3-6 0 15,5-1-2-15,5-5-3 0,1-4-4 0,3-3 4 16,2-7-3-16,0-3 4 16,0 0-2-16,-2-1 6 0,-4 0-4 0,-8-1 4 0,-3-1-10 15,-7 2 6-15,-4 3-2 0,-5 3 6 0,-4 0-3 16,-4 0 0-16,-5-1-3 0,-4 2-9 16,-4 0 26-16,-5 1-30 0,-6 0 21 0,-4 6-20 15,-5 2-1-15,-4 11 1 0,-3 6 4 0,0 7 16 16,0 7-22-16,-2 6 31 0,-1 5-16 0,3 2 8 15,4 7 8-15,3-4-10 0,8 3 1 0,3-3-10 16,8-2 5-16,6-6-10 0,8-3 5 0,8-6-7 16,6-2 4-16,10-5-2 0,7-3-1 0,11-7-6 15,6-10-9-15,8-2-17 0,1-13-17 16,12 0-7-16,-4-12-40 0,15 9-54 16,-16-19-15-16,18 13-17 0,-18-19-23 0,10 4-27 15,-8 2-69-15,-14-13-99 0,13 19 355 0</inkml:trace>
  <inkml:trace contextRef="#ctx0" brushRef="#br0" timeOffset="920.0355">3511 734 1196 0,'0'0'227'0,"-37"16"-84"0,21 2-39 15,-9 5-33-15,4 5-12 0,-6 10-23 0,2 8 0 16,-2 3-21-16,2 8 0 0,-2-2-15 0,5 3-13 16,0 0 16-16,6-1-18 0,4-4 15 15,5-2 5-15,4-6-12 0,5-5 2 0,6-4-15 16,2-4 1-16,6-3-19 0,-2-6-7 0,6-2-12 15,-20-21-27-15,42 31-37 0,-42-31-99 0,46 13-77 16,-24-8-217-16,1-17 60 0,15 13 454 16</inkml:trace>
  <inkml:trace contextRef="#ctx0" brushRef="#br0" timeOffset="1093.0499">3713 1205 1417 0,'0'0'139'0,"-19"7"-33"0,12 11-65 16,-8 2 11-16,3 8-10 15,-5 1-16-15,3 6 5 0,-3 0-18 0,1 4 3 16,1 0-11-16,2-3 4 0,1-2-10 16,3-4 5-16,4-4-13 0,3-6-12 0,7 0-10 0,-5-20-14 15,14 31-37-15,-14-31-28 0,27 17-83 0,-27-17-160 16,20-24-192-16,3 18 35 0,-9-27 510 0</inkml:trace>
  <inkml:trace contextRef="#ctx0" brushRef="#br0" timeOffset="1622.1037">4003 1145 1576 0,'-37'28'133'0,"23"-4"-109"0,1-4 29 16,5-1-25-16,8-19 23 0,-10 29-14 16,10-29-21-16,-5 27-6 0,5-27-10 15,1 20 0-15,-1-20-2 0,6 17 3 0,-6-17-3 16,8 22 5-16,-8-22-5 0,7 23 3 0,-7-23-4 15,2 31 1-15,-4-13 0 0,-1 1 3 0,-2-2-3 16,-1-1 2-16,6-16-1 0,-11 27 1 16,11-27 0-16,0 0 2 0,-12 18-1 0,12-18-1 0,0 0-2 15,0 0-1-15,0 0 2 0,0 0 0 16,5-25 1-16,1 8-1 0,3-5 4 16,3-3-6-16,2-3 7 0,3-2-6 0,2 1 5 15,1 0-5-15,1 2 4 0,-2 4-3 0,0 1 1 16,-1 4 25-16,-18 18-22 0,29-24 21 0,-29 24-19 15,18-9-5-15,-18 9 3 0,0 0-23 0,0 0 21 16,8 28-19-16,-11-11 20 0,-1 3 1 0,-2 1-2 16,0 3 1-16,-2 1-5 0,-1-2 2 15,3-2-4-15,1 1 5 0,4-5-5 0,2 0 4 16,-1-17-2-16,9 21-2 0,-9-21 2 0,0 0-1 16,28 9 0-16,-28-9 2 0,31-9 6 0,-9-2 2 15,3-5 5-15,3-2 2 0,-2-3 2 0,2 2 0 16,-1-5 6-16,-3 2-6 0,-2 1 3 15,-1 0-5-15,-4 4-9 0,0-4-4 0,-2 3 0 16,-15 18 0-16,25-27 0 16,-25 27 0-16,0 0 0 0,0 0 0 0,0 0 0 0,0 0 0 15,0 0 0-15,0 0 0 0,15 20 0 0,-19-2-17 16,-1 5 6-16,-3 4-10 0,-1 3-9 0,0 1-3 16,1 5-14-16,0-2-10 0,9 6-45 0,-11-18-73 15,26 18-248-15,-10-12-166 0,3-4 48 0,12 9 541 16</inkml:trace>
  <inkml:trace contextRef="#ctx0" brushRef="#br0" timeOffset="2215.3995">5959 863 1048 0,'-18'-3'63'0,"18"3"-3"16,-42-3 17-16,23 7 8 0,-12-3-13 0,3 8-8 16,-9 0-12-16,1 5 3 0,-6 0 4 0,4 3 0 15,-6 0-13-15,4 5-3 0,-1 0-8 0,3 3-2 16,2 3-6-16,3 3-4 0,2 2-8 15,6 2 2-15,2 3 2 0,3 0-20 0,7 0 14 0,4 2-19 16,7-2 5-16,7 2 7 16,7-4-7-16,9 0 6 0,9-6-5 0,8-6 4 15,9-5-4-15,9-5 3 0,6-10-2 0,8-6 0 16,0-8 0-16,-1-7-1 0,-1-6 7 16,-6-3 3-16,-8-7 8 0,-5-1-2 0,-12-1 3 0,-6-3-19 15,-9-2 0-15,-5-4 0 0,-9-2 0 16,-5 0 0-16,-8 0 0 0,-7 2 0 0,-7 2 0 15,-5 0-26-15,-5 6-6 0,-6 0-7 16,-2 3 18-16,-5 1-3 0,-1 2 8 0,0 7-12 16,3 10 0-16,0 3 1 0,5 16-5 0,0 2-9 15,8 11-19-15,-4 4-23 0,18 7-87 0,-14-5-52 16,25 8-141-16,4 7-142 0,-5-7 176 0,23 10 329 16</inkml:trace>
  <inkml:trace contextRef="#ctx0" brushRef="#br0" timeOffset="2417.6061">5932 1388 1688 0,'-23'-1'70'0,"23"1"-23"0,-33 1-8 0,33-1-2 16,-23 0-9-16,23 0-4 0,0 0-7 0,-18 6-7 16,18-6-7-16,0 0-1 0,0 0-2 0,2 20 0 15,-2-20-2-15,11 26 2 0,-11-26-6 16,20 25-4-16,-20-25-17 0,31 20-7 0,-9-8-7 15,-1-6-5-15,7 5-22 0,-6-12-32 16,12 11-21-16,-15-20-71 0,22 18-136 0,-5-6-173 16,-11-13 15-16,17 16 484 0</inkml:trace>
  <inkml:trace contextRef="#ctx0" brushRef="#br0" timeOffset="2776.7747">6484 1225 1363 0,'-17'-11'408'15,"17"11"-338"-15,-33 21-6 0,33-21-20 0,-34 25-2 16,34-25-14-16,-33 32-11 0,19-15-6 16,2-1-11-16,1 3 0 0,3-2 0 0,4-1 0 15,4-16 0-15,0 29 0 0,0-29 0 16,9 27 0-16,-9-27 0 0,18 22 0 0,-18-22 0 16,31 14 0-16,-12-9 0 0,2-1 0 0,3-3 0 15,-1-2 0-15,1-3 0 0,-3-1 0 0,0-2 0 16,-1-4 0-16,-3 0 0 0,-17 11 0 0,29-27 0 15,-17 8 0-15,0 1 0 0,0-2 0 0,0-2 0 16,-1-1 0-16,3-1 0 0,-1 0 0 0,1-2 0 16,0 1 0-16,-1 4 0 0,1 3 0 15,-14 18 0-15,21-20 0 0,-21 20 0 0,0 0 0 16,0 0 0-16,0 0 0 0,18 32 0 0,-17-8 0 16,-3 5 0-16,-2 5 0 0,-3 1 0 0,-6 2 0 15,3 1-10-15,-3-3-36 0,7 3-26 16,-2-10-38-16,17 12-88 0,-9-40-173 0,2 37-227 15,14-13 45-15,-16-24 465 0</inkml:trace>
  <inkml:trace contextRef="#ctx0" brushRef="#br0" timeOffset="3447.6291">8083 980 1067 0,'0'0'204'0,"0"0"-91"15,-24-8-22-15,24 8-4 0,-17 8-11 0,17-8-19 16,-22 15-18-16,22-15-8 0,-28 23-9 0,16-6 4 16,-1 3-2-16,2 3-1 0,-2 6-2 15,4 2 3-15,-2 3 4 0,2 6-23 0,0 0 12 16,1 3-22-16,0 2 7 0,2 1 8 0,0-4-8 15,-1 2 7-15,4-9-11 0,2-1 6 0,1-6-6 16,1-4 3-16,1-5-3 0,-2-19 3 0,9 24-3 16,-9-24 4-16,0 0-3 0,0 0 1 0,0 0 3 15,19-5-1-15,-19 5 4 16,16-39-5-16,-5 6 4 0,1-5-6 0,2-3 6 16,-1-5-18-16,0 3 8 0,-1-3-8 0,1-4 8 15,-4-2 26-15,0-6-16 0,-2-3 15 0,-1-2-16 16,-1 0-10-16,1 2 10 0,0 3-8 0,0 9 7 15,3 3-9-15,-2 15-16 0,2 7 35 0,-9 24-7 16,18-18 17-16,-18 18 5 0,24-12-27 16,-24 12-1-16,34 0 0 0,-12 6 0 0,1 3 0 15,3-5 0-15,-1 7 0 0,0-1 0 0,-2 6-10 16,-1 1 2-16,-3 2 10 0,-2 0 0 0,-3 1 0 16,-4 0-6-16,-2 0 7 0,-5 0-6 0,-4-1 7 15,-5 1-5-15,-5-1 4 0,-7-1-3 16,-5 0 1-16,-9 2-1 0,-4-2-1 0,-6 2 4 15,0 2 1-15,-2-2-6 0,0-1 6 16,3-6-12-16,3 2-4 0,7-2-14 0,4-3-19 16,10 3-40-16,-4-12-66 0,21-1-185 0,4 21-288 15,-4-21 57-15,23 13 376 0</inkml:trace>
  <inkml:trace contextRef="#ctx0" brushRef="#br0" timeOffset="3931.6445">9134 1016 1499 0,'-25'-28'92'16,"15"11"-27"-16,-7-1 4 0,17 18-9 0,-36-39-5 15,16 20-22-15,-6 1 0 0,2 1-8 0,-6 8 0 16,-1 5 1-16,-2 4-1 0,0 4-5 0,1 7-7 16,-1 6-6-16,-2 5-7 0,-2 7 0 15,-2 4 0-15,1 3 0 0,3 0 0 0,2 2 0 16,7-3 0-16,6-1 0 0,7-5 0 16,8-2 0-16,6-5 0 0,8-1 0 0,4-3 0 15,4-2 0-15,6-2 0 0,5-4 0 0,5-7 0 16,5-3 0-16,4-4 0 0,1-6 0 0,1-1 0 15,1-5 0-15,-3-2 0 0,1-2 0 0,-3-6 0 16,-5 1 0-16,-2-4 0 0,-4 1 0 16,-3 1 0-16,-6 1 0 0,-3 4 0 0,-2 5 0 0,-15 17 0 15,16-18 0-15,-16 18 0 0,0 0 0 16,0 0 0-16,0 0 0 0,0 0 0 16,0 0 0-16,-19 0 0 0,7 18 0 0,-3 4 0 15,-3 7 0-15,-2 5 0 0,0 1 0 0,3 4 0 16,0-3 0-16,4 1 0 0,0 1-22 0,5 1-13 15,-1-2-10-15,6 0-24 0,-7-6-56 0,15 9-26 16,-13-20-45-16,22 21-150 0,-2-12-181 0,-9-11 28 16,15 12 468-16</inkml:trace>
  <inkml:trace contextRef="#ctx0" brushRef="#br0" timeOffset="4431.3003">9464 1003 1502 0,'-17'-6'43'0,"17"6"-38"15,0 0 7-15,25-11 13 0,-7 5 12 0,9 1 3 16,0-1-1-16,9-2-6 0,0 0-2 0,4 3-4 16,-1-2-2-16,2 3 4 0,-3-1-1 0,-2 3-2 15,-4 1 0-15,-4 1-12 0,-9 1-3 0,-2 1-9 16,-17-2-3-16,19 9 6 0,-19-9 0 0,0 0 6 16,0 0 4-16,-4 20-3 0,4-20-4 0,-23 25 3 15,5-13-9-15,-3 2 6 0,-5-2-5 16,0 2 2-16,-5 1 0 0,2 4-2 0,2-3-3 15,3 5 0-15,3-4 0 0,21-17 0 0,-24 23 0 16,24-23 0-16,-6 17 0 16,6-17 0-16,0 0 0 0,20 20 0 0,-2-15 0 0,2-2 0 0,8-2 0 15,3-1-20-15,1-1 20 0,1 3 3 16,-4 0 1-16,-1 3-2 0,-4 1 1 16,-6 0-2-16,-18-6 0 0,18 17 5 0,-18-17-6 15,-1 27 0-15,-8-10 0 0,-4 2 0 0,-5 5 0 16,-5 1 0-16,-5 0 0 0,-4 2 0 0,-3-1 0 15,-5 1 0-15,-1-2 0 0,-1-1-10 0,1 1-26 16,-3-6-18-16,5 9-48 0,-11-19-95 0,21 8-404 16,-17 4-20-16,-1-3 196 0</inkml:trace>
  <inkml:trace contextRef="#ctx0" brushRef="#br1" timeOffset="9157.6662">1375 2742 737 0,'0'0'122'0,"0"0"-22"0,-2-20-7 0,2 20-10 16,0 0 0-16,5-18-15 0,-5 18-11 16,-3-22-19-16,3 22-8 0,-6-25 10 0,1 8-21 15,5 17 15-15,-12-30-33 0,12 30 19 16,-15-28-12-16,15 28 17 0,-19-23 2 0,19 23-6 15,-24-18 2-15,24 18-4 0,-27-9 2 0,27 9-3 16,-29 5-3-16,29-5 0 0,-33 16 0 0,33-16 3 16,-34 28 0-16,18-11-15 0,-2 1 27 0,2 4-32 15,0-1 27-15,4 5-12 0,0-1-6 0,1 1 4 16,4-3-7-16,2-2 2 0,5-3-6 16,0-18 3-16,8 28-4 0,-8-28 2 0,23 17-1 15,-6-12 1-15,5-4 0 0,4-3 1 16,3-5 0-16,4-4-1 0,1-5 3 0,2-3-4 15,0-3 5-15,-2-1-5 0,-1-2 5 16,-3 0-6-16,-3 1 5 0,-3 1-5 0,-3 3-12 0,-4 1 28 16,-17 19-28-16,23-21 29 0,-23 21-14 0,0 0 0 15,0 0 1-15,0 0 0 0,0 0-2 16,0 0-16-16,-3 25 27 0,-3-3-27 0,-3 7 26 16,-1 4-8-16,-1 2-8 0,-1-2 5 0,2 0-11 15,2-5-1-15,5-1-13 0,1-7-10 0,8 3-33 16,-6-23-34-16,22 32-50 0,-22-32-73 0,35-3-244 15,-11 3-37-15,-4-19 214 0</inkml:trace>
  <inkml:trace contextRef="#ctx0" brushRef="#br1" timeOffset="9531.5364">1562 2138 1394 0,'-40'-3'83'15,"10"11"-18"-15,-5-2-22 16,4 9-4-16,-3-3-5 0,5 8 2 0,-5 3-10 16,2 7 0-16,-3 7-12 0,0 4 8 0,-2 4-10 15,2 2 7-15,-1 1-11 0,0 5 10 0,3 3 3 16,3 3-19-16,2 2 21 0,4 2-19 0,7-2 4 16,6 2 9-16,8 0-14 0,11-4 7 0,7-1-12 15,12-7 8-15,11-4-9 0,8-6-10 0,11-8 22 16,8-10-22-16,8-11 23 0,2-9-10 15,10-14-14-15,0-9 26 0,4-12-21 0,1-8 23 16,-5-10-7-16,-2-5-9 0,-10-5 9 0,-11 0-11 16,-12-2 12-16,-12 2-3 0,-15 0 16 0,-8 1-4 15,-10-3-5-15,-8 4 10 0,-8 2-22 0,-9 1 11 16,-5 2-6-16,-7 1-10 0,-7 2 3 16,-6 2-12-16,-8 8 2 0,-6 5-13 0,0 12 2 15,-5 6-7-15,4 12 0 0,1 8-3 16,7 14-11-16,0 2-27 0,15 24-85 0,-18-16-228 15,25 19-196-15,3 4 27 0,3-20 483 16</inkml:trace>
  <inkml:trace contextRef="#ctx0" brushRef="#br1" timeOffset="124548.6389">3445 2395 670 0,'0'0'261'0,"13"-25"-161"0,-13 25-17 0,11-26-12 15,-11 26-9-15,13-27-2 0,-13 27-3 0,10-22-5 16,-10 22-9-16,0 0-4 0,13-17-3 16,-13 17-6-16,0 0-5 0,0 0-6 0,0 0-8 15,0 0-4-15,0 0-4 0,0 0 0 0,0 0-1 16,0 0 1-16,0 0 1 0,0 0 1 0,0 0 5 16,0 0 3-16,-8 29 7 0,2-7-2 0,0 6 1 15,-5 4-7-15,-1 5 8 0,-4 3-8 0,-2 5 11 0,-6 1-13 16,-3 3-5-16,-3 1 26 0,-3 2-22 0,-5-3 24 15,0 2-13-15,-2-1-13 0,1-2 12 0,2-4-8 16,1-4 8-16,5-7-8 0,3-4 1 0,6-6-9 16,5-3 2-16,17-20-5 0,-20 22 1 0,20-22-1 15,0 0-1-15,0 0 0 0,12 19 1 0,-12-19-2 16,31 14 2-16,-6-8 0 0,5-1 0 0,6-3 1 16,4-7-2-16,5-3 2 0,5-2-3 0,6-5 3 15,-1 1-4-15,2-3 3 0,0 0-8 0,-3 1-1 16,-2-1-8-16,-2 2-4 0,-3 1-9 0,-2 3-7 15,-5-1-14-15,4 7-26 0,-11-9-32 16,14 17-67-16,-21-23-107 0,5 10-256 0,7 8 33 16,-12-15 388-16</inkml:trace>
  <inkml:trace contextRef="#ctx0" brushRef="#br1" timeOffset="124777.9457">4609 2690 1586 0,'18'-3'47'0,"-1"0"-12"16,7-8-5-16,10 0 3 0,4-6-19 0,7 4 24 15,-1-2-44-15,0 2 21 0,-4 2-22 0,-5 0-9 16,-2 5-13-16,-5-3-22 0,5 11-29 0,-15-13-51 15,16 23-122-15,-16-8-305 0,-18-4 63 0,22 15 324 16</inkml:trace>
  <inkml:trace contextRef="#ctx0" brushRef="#br1" timeOffset="124948.9174">4606 2913 1759 0,'0'0'142'0,"0"0"-127"0,0 0-16 0,0 0-1 15,34-13 9-15,-4 3 5 0,4-3-3 0,5-3 2 16,4-2-17-16,7 1-28 0,0-11-64 0,17 22-129 16,-21-27-186-16,25 14-196 0,3 6 72 15,-5-18 510-15</inkml:trace>
  <inkml:trace contextRef="#ctx0" brushRef="#br1" timeOffset="125635.5037">6844 2662 1407 0,'0'0'52'16,"3"-23"0"-16,-3 23-47 0,4-17 49 0,-4 17-23 16,0 0 22-16,0 0-6 0,0 0-17 0,0 0-13 15,0 0-9-15,0 0-8 0,-23-6 1 16,23 6 20-16,-22 17-33 0,22-17 37 0,-31 40-27 15,11-12 12-15,0 7 12 0,-5 2-9 0,2 7 5 16,-2 3-13-16,2 2 12 0,-2 0-8 0,5-6 10 16,1-8-6-16,6-7 0 0,4-8-10 0,9-20 0 15,-2 20-3-15,2-20-1 0,0 0 1 0,0 0 1 16,21 0 1-16,-21 0 2 0,24-23 5 0,-8 3-4 16,2-11 4-16,0-4-7 0,3-5 3 15,0-1-6-15,-2 0 7 0,1 1-8 0,-5 3 8 0,0 0-9 0,-4 2 7 16,-1 3-6-16,-2-1-10 0,-2 4 22 0,0 4-23 15,-2 4 25-15,-4 21-11 0,4-21 0 0,-4 21 4 16,0 0-1-16,0 0 1 0,0 0-3 0,0 0-2 16,0 0 0-16,0 23 0 0,0-23-9 0,9 29 24 15,-9-29-24-15,20 30 25 16,-20-30-12-16,33 25 1 0,-10-14 3 0,6-5 0 16,6-3 4-16,7-5-8 0,3-3-4 0,8-4 0 15,-1-6 0-15,4-2 0 0,-2-1 0 0,-6-1 0 16,0 0 0-16,-9 0 0 0,-4 1 0 0,-3 2 0 15,-8 3 0-15,-5 1 0 0,-19 12 0 0,24-17 0 16,-24 17 0-16,0 0 0 0,0 0 0 0,0 0 0 16,0 0 0-16,0 0 0 0,0 0 0 15,-2 19 0-15,-3 2 0 0,-2 8 0 0,-3 6 0 16,-1 4 0-16,-1 2 0 0,3-1 0 0,1 0 0 16,3-3 0-1,4-3 0-15,5-3-22 0,1-4-17 0,9 0-16 0,0-9-16 16,10 7-52-16,-24-25-73 0,54 26-177 0,-25-19-209 15,1-10 60-15,11 12 459 0</inkml:trace>
  <inkml:trace contextRef="#ctx0" brushRef="#br1" timeOffset="125807.4704">7939 2881 1957 0,'-20'11'46'0,"20"-11"-22"0,0 0-14 0,0 0-8 15,0 0-2-15,0 0-5 0,0 0-15 16,0 0-18-16,0 0-34 0,-4-17-66 0,28 22-159 16,-5-19-318-16,2 1 18 0,3 7 341 0</inkml:trace>
  <inkml:trace contextRef="#ctx0" brushRef="#br1" timeOffset="126353.5661">8372 2740 1634 0,'-4'-16'47'0,"5"-3"-38"0,9-2-8 0,4-4 13 16,10-1-27-16,4 0 32 0,4 1-31 0,4 0 13 15,1 0 3-15,1 2-5 0,-2 2 4 16,2 3-3-16,-3 2 2 0,-2 5-3 16,-4 2 3-16,-4 6-2 0,-6 0 5 15,-19 3 5-15,28 6 4 0,-28-6 5 0,0 0 0 0,20 27 0 16,-20-10-4-16,0 4 2 0,-4 4-4 0,-1 4 4 15,-3 2 11-15,-1 4-26 0,-3 2 26 0,1 4-23 16,-1-1 4-16,1 3 9 0,1-3-11 0,4 0 6 16,2-4-8-16,4-2 4 0,5-2-8 15,3-4 4-15,1-5-5 0,5-5 3 16,-14-18-3-16,34 26 3 0,-14-18 0 0,5-5 4 16,3-4 1-16,5-4 2 0,3-8 5 0,2-4-5 15,1-10-9-15,0-4-1 0,0-5 0 0,-3-6 0 16,-2 1 0-16,-4 0 0 0,-3-1 0 0,-2 2 0 15,-8 0 0-15,-3 3 0 0,-5-1 0 0,-4 2 0 16,-2 2 0-16,-2-1 0 0,-2 3 0 16,0 6 0-16,-1 4 0 0,-1 5 0 0,3 17 0 15,0 0 0-15,0 0 0 0,-8-17-31 0,8 17-46 16,0 0-34-16,0 0-66 0,0 0-122 0,12 27-282 16,1-5 20-16,-13-22 352 0</inkml:trace>
  <inkml:trace contextRef="#ctx0" brushRef="#br1" timeOffset="126519.1536">9655 2963 2004 0,'0'0'43'0,"-25"5"-43"0,7-5 0 0,18 0 0 15,-23-5 0-15,23 5 0 0,-18-11 0 0,18 11 0 16,0 0 0-16,-20-20-33 0,20 20-56 15,0 0-103-15,-6-34-268 0,6 34-171 0,32-23 41 16,-12-2 539-16</inkml:trace>
  <inkml:trace contextRef="#ctx0" brushRef="#br1" timeOffset="127118.7581">10421 2599 1009 0,'0'0'105'0,"0"0"-34"0,-25-13-28 15,25 13 16-15,0 0-2 0,0 0-2 0,-19 9-9 0,19-9-2 16,-11 20 17-16,9-3-36 0,2-17 35 0,-10 39-32 15,3-17 11-15,4 7 4 0,-3-2-18 0,4 3-1 16,-2-2-8-16,2 1 5 0,-2-2-6 16,1-1 6-16,1-2-13 0,0 2 2 0,-1-2-5 15,1-2 4-15,-1-4-4 0,3-18 2 0,-1 26-4 16,1-26 0-16,0 0-4 0,1 20 1 0,-1-20 0 16,0 0 2-16,0 0 3 0,0 0 1 0,0 0 6 15,0 0 0-15,12-18 4 0,-12 18-4 16,11-38-1-16,-5 13-5 0,1-5 2 0,0-1-4 15,-1 0 5-15,-1-1-4 0,0 0 5 16,1-2-5-16,-1-1 3 0,3-1-8 0,1 4 0 16,2 3 0-16,1 6 0 0,0 5 0 0,-12 18 0 15,28-25 0-15,-28 25 0 0,35-14 0 0,-13 11 0 16,6 1 0-16,4 2 0 0,4-1 0 0,5 0 0 16,8-3 0-16,5 0 0 0,2-6-46 15,8 6-59-15,-11-18-96 0,25 9-353 0,-16 0-76 16,-1-4 120-16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6T20:54:44.397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3328 3905 709 0,'0'0'103'0,"-6"-18"-15"0,6 18-13 16,-1-19-4-16,1 19-15 0,1-20 17 0,-1 20-18 15,1-19 8-15,-1 19-6 0,0 0-8 0,-2-23-8 16,2 23-7-16,0 0-4 0,0 0-4 16,0 0-3-16,0 0-3 0,0 0-6 0,0 0-5 15,0 0-4-15,0 0-4 0,0 0-2 16,0 0 0-16,0 0-1 0,0 0 2 0,0 30-1 15,-1-1-14-15,-3 10 29 0,-1 6-28 0,-4 4 26 16,-5 6-2-16,0 0-6 0,-5 6 18 0,-1-1-11 16,-2 3 16-16,-4 0-16 0,3-1 13 0,-4-3 4 15,4-2-23-15,1-6 18 0,4-6-28 16,4-6 6-16,3-7 5 0,4-7-9 0,6-4 4 16,4-4-4-16,-3-17 2 0,14 22-1 0,-14-22 1 15,23 15 0-15,-23-15 2 0,32 6-2 0,-13-7 2 16,3-3 1-16,1-3-2 0,3-3 3 0,1-3-3 15,0-2 2-15,0 1-3 0,1-1 3 0,0 2-3 16,0 0 4-16,0 1-3 0,0 0 1 16,0 2-2-16,0 3 0 0,3 1 1 15,-2 2 1-15,2 3-2 0,1 2-18 0,-1-3-23 16,4 9-35-16,-12-12-46 0,17 17-77 0,-21-19-102 16,9 4-220-16,8 11 61 0,-18-20 447 0</inkml:trace>
  <inkml:trace contextRef="#ctx0" brushRef="#br0" timeOffset="305.2258">4768 4241 1421 0,'0'0'21'0,"0"0"-15"0,0 0-10 16,0 0-1-16,0 0 8 0,29-15 3 0,-9 7 5 16,5 0 2-16,1-4 1 0,3 2-6 0,3-3-2 31,1 2-7-31,1-1 3 0,0 0-4 15,-2 2-6-15,-1-1-16 0,0 7-30 0,-12-6-52 0,5 16-71 16,-24-6-68-16,0 0-220 0,0 0 52 0,0 0 407 16</inkml:trace>
  <inkml:trace contextRef="#ctx0" brushRef="#br0" timeOffset="461.4885">4869 4438 1455 0,'-17'6'69'0,"17"-6"-34"0,0 0-25 0,0 0-8 15,0 0 4-15,27 8 9 0,-27-8 3 0,29-5-1 16,-10-4-2-16,5 0-10 0,2-6-1 0,6-1-6 16,6 1-27-16,-3-11-53 0,17 17-123 0,-19-8-319 15,11-6-3-15,3 7 246 0</inkml:trace>
  <inkml:trace contextRef="#ctx0" brushRef="#br0" timeOffset="14556.9708">6139 3915 1262 0,'0'0'69'0,"11"-17"-26"0,-11 17-20 15,0 0-13-15,0 0 3 0,19-21-12 0,-19 21 22 16,18-13-20-16,-18 13 12 0,26-13-4 0,-26 13-6 16,34-14-2-16,-15 7-4 0,5 0 2 15,0-3-2-15,3 2 2 0,-2-1-2 16,1 2 2-16,-4 3-2 0,-4 1 0 0,-18 3-1 15,22 1 0-15,-22-1 2 0,0 0 2 0,0 0 7 16,1 29 4-16,-6-10 9 0,-6 3 19 0,0 6-33 16,-3-2 29-16,-2 6-35 0,-2-2 13 0,1 5 10 15,-5-1-10-15,2 1 10 0,-2 0-16 0,4 0 2 16,1 2-10-16,2-2 5 0,3-3-8 16,3-4 7-16,2-6-6 0,7-22 2 0,-2 28-2 15,2-28 0-15,11 20-1 0,-11-20 3 0,21 18-4 16,-21-18 3-16,32 11-2 0,-8-9-1 0,4-4-13 15,-2-5-21-15,8 5-27 0,-8-13-40 0,13 16-81 16,-21-19-155-16,6 2-167 0,7 10 53 16,-20-20 454-16</inkml:trace>
  <inkml:trace contextRef="#ctx0" brushRef="#br0" timeOffset="14963.2108">6741 3892 1034 0,'-4'-23'322'0,"4"23"-312"0,0 0-22 16,0-21 12-16,0 21 9 0,23-23 8 0,-23 23 11 15,39-25 2-15,-18 12 3 0,4 4-9 0,2-2-2 16,2 3-7-16,2 0-5 0,1 1-5 0,-1 2-2 15,-2 3-2-15,-5 1-1 0,-3 2-1 16,-21-1 1-16,24 10 2 0,-24-10 2 0,10 21 4 16,-11-4 1-16,-2 5 4 0,-4 5-9 0,-5 4-10 15,-4 5 23-15,-4 6-28 0,-6 1 35 0,0 4-3 16,-3-2-7-16,3 2 12 0,-2-5-7 0,3 1 10 16,1-6-7-16,4-3 7 0,2-5-15 0,4-3 1 15,3-5-8-15,3-2 2 0,8-19-5 16,-3 24-1-16,3-24-5 0,0 0 2 15,0 0-2-15,25 18 2 0,-8-18-1 0,5-4-1 16,5-3 3-16,5-4-4 0,8-3-6 0,1-8-21 16,10 4-30-16,-5-13-43 0,15 17-52 0,-18-24-82 15,22 21-121-15,-6-3-147 0,-13-12 146 0,16 24 359 16</inkml:trace>
  <inkml:trace contextRef="#ctx0" brushRef="#br0" timeOffset="15260.0892">8161 3953 1045 0,'-18'-2'12'0,"18"2"-8"16,-24 13 11-16,24-13 5 0,-32 29 5 0,11-8-9 16,-1 7-5-16,-4 3-9 0,0 4 12 15,-2 2-6-15,4 0 8 0,-1-1-12 16,4 1 2-16,0-2-13 0,1-4-4 0,6 1-27 16,-3-11-33-16,12 5-54 0,5-26-53 0,-13 21-121 15,24-4-89-15,-11-17 308 0</inkml:trace>
  <inkml:trace contextRef="#ctx0" brushRef="#br0" timeOffset="15416.4175">7900 4146 1122 0,'-19'-24'364'0,"19"24"-278"16,0 0-22-16,0 0-17 0,0 0-15 0,0 0-4 16,0 0-7-16,-3 21-1 0,3-21-8 0,12 20-5 15,-12-20-6-15,24 21 0 0,-5-10-3 16,4-2-4-16,6 0-21 0,-1-6-33 0,13 9-61 15,-15-23-124-15,16 13-327 0,0 3 23 16,-10-10 327-16</inkml:trace>
  <inkml:trace contextRef="#ctx0" brushRef="#br0" timeOffset="16947.5779">8781 3755 1253 0,'0'0'85'0,"0"0"-74"15,0 0-6-15,0 0-8 0,0 0 2 0,0 0 4 16,23-23-3-16,-5 10 5 0,0 1-1 16,2-3 5-16,5 3-4 0,0-1 3 0,3 0-6 15,-1 0 5-15,0 3-2 0,-2 0 2 16,0 4-3-16,-3 1-2 0,-2 3-2 0,-20 2-1 15,29 1 0-15,-29-1-1 0,0 0 3 0,16 18-1 16,-16-18 4-16,-6 29-4 0,-2-9 3 0,-6 5-5 16,-4 2 8-16,-5 4 2 0,0 1 17 0,-5-1 2 15,2 4 0-15,-3-4 25 0,1 4-33 0,0-6 28 16,7 4-17-16,0-5-11 0,5-2 1 0,2-3-11 16,5-2 3-16,9-21-6 15,-9 30 3-15,9-30-8 0,3 19-1 0,-3-19-2 16,0 0 1-16,30 22-1 0,-13-17 2 0,4-3-2 15,2-2 1-15,4-2 0 0,2-3-1 0,4 2-16 16,-1-7-16-16,7 5-19 0,-8-11-35 0,12 15-49 16,-17-21-109-16,12 9-282 0,1 7 40 0,-13-16 362 15</inkml:trace>
  <inkml:trace contextRef="#ctx0" brushRef="#br0" timeOffset="17135.0986">9526 3974 1660 0,'-31'8'39'0,"31"-8"-27"0,0 0-10 0,-18 3-2 16,18-3-1-16,0 0-1 0,0 0-1 0,0 0-4 16,0 0-12-16,0 0-23 0,0 0-33 0,17-29-56 15,7 28-101-15,-16-16-211 0,5-4-73 0,14 14 275 16</inkml:trace>
  <inkml:trace contextRef="#ctx0" brushRef="#br0" timeOffset="17353.8195">9882 3597 1367 0,'0'0'30'0,"-19"24"-12"0,15-5 15 16,-6-2 11-16,9 9 13 0,-9-2-14 0,7 6-9 15,-4 3-21-15,3 2 4 0,-1 0 6 16,2 1-28-16,1-1 29 0,1-1-36 0,2-3 8 16,1 1 8-16,2-3-8 0,0-5 1 0,2 3-33 15,-3-10-17-15,9 8-42 0,-12-25-76 0,21 29-157 16,-21-29-184-16,24 18 29 0,0 0 483 0</inkml:trace>
  <inkml:trace contextRef="#ctx0" brushRef="#br0" timeOffset="17697.6559">10806 3702 773 0,'-29'6'76'0,"29"-6"-35"16,-17 7 9-16,17-7 10 0,-18 17 1 0,9 1-2 15,-7 0-17-15,3 9-5 0,-8 1 5 0,3 6-17 16,-5 1 10-16,2 2-29 0,-2 2 2 0,1 1-12 15,-1-1 3-15,0-2 3 0,1 1-21 0,2-7-9 16,4 2-39-16,-2-13-39 0,11 6-74 0,7-26-115 16,-21 15-112-16,21-15 198 0,0 0 209 15</inkml:trace>
  <inkml:trace contextRef="#ctx0" brushRef="#br0" timeOffset="17869.46">10567 3868 1139 0,'0'0'168'0,"0"0"-104"0,0 0 1 16,0 0 11-16,-16 26-42 0,16-26 30 16,-6 26-45-16,2-9-4 0,5 2-4 0,3 0-13 15,1-1 3-15,5 0-5 0,-10-18 4 0,32 33-18 16,-12-22-14-16,10 5-31 0,-4-14-43 0,19 14-80 16,-17-20-118-16,12 3-197 0,11 11 62 0,-18-21 439 15</inkml:trace>
  <inkml:trace contextRef="#ctx0" brushRef="#br0" timeOffset="18166.3376">11462 3519 1509 0,'0'0'28'0,"0"0"-9"0,-14 21 9 0,14-21 14 15,-5 37 16-15,-2-11-10 0,4 8-6 0,-7 1-22 16,1 5-1-16,0 2-14 0,0 1 4 0,-1 2 7 16,2-3-25-16,-2 0 24 0,3-2-27 15,3-3 0-15,0-3 5 0,4 0-21 0,0-8-23 16,9 6-25-16,-9-32-29 0,21 49-100 0,-21-49-54 15,18 17-247-15,3 3 22 0,-21-20 381 0</inkml:trace>
  <inkml:trace contextRef="#ctx0" brushRef="#br0" timeOffset="18338.189">11651 3927 1320 0,'-23'30'422'0,"23"-30"-408"0,-18 2-19 16,18-2-16-16,0 0-16 0,0 0-15 0,0 0-27 16,0 0-49-16,9-24-91 0,-9 24-320 15,31-24 37-15,-17-3 329 0</inkml:trace>
  <inkml:trace contextRef="#ctx0" brushRef="#br0" timeOffset="18681.9709">12094 3626 1225 0,'-25'5'39'16,"4"4"1"-16,-3-3 10 0,24-6 13 0,-38 20-5 16,38-20-9-16,-32 24-10 0,32-24 0 0,-24 28-8 15,24-28-1-15,-15 29-9 0,15-29-4 0,-5 27-8 16,5-27 3-16,10 29-4 0,-10-29 4 15,20 28-3-15,-20-28-1 0,31 23-3 0,-11-13 0 16,4-2-5-16,3-2 3 0,2-1-3 16,4-1 0-16,2-3 0 0,3 2 0 0,-1-2 1 15,1 0-17-15,0 1 16 0,-3 2-16 0,-3 1 33 16,-3 1-15-16,-6 4 16 0,-2-1-15 0,-21-9-3 16,24 27 2-16,-24-27-1 0,10 34 5 0,-11-15-5 15,-4 3 6-15,-4 1-7 0,-3 0 4 16,-4 0-5-16,-2-1 4 0,0-1-7 0,-2 1-1 15,2-1-11-15,-1-4-11 0,4 2-31 0,-4-13-31 16,14 13-82-16,-16-26-120 0,21 7-238 0,0 0 27 16,-17-16 391-16</inkml:trace>
  <inkml:trace contextRef="#ctx0" brushRef="#br0" timeOffset="18869.6021">12239 3586 1899 0,'0'0'48'16,"0"0"-35"-16,0 0-11 0,0 0-5 0,0 0 2 15,23 3 3-15,-5-5-1 0,5-5 0 16,3-3-11-16,8-1-24 0,1-11-51 0,17 18-136 16,-16-18-397-16,17 5 7 0,-1 2 229 0</inkml:trace>
  <inkml:trace contextRef="#ctx0" brushRef="#br0" timeOffset="23604.8382">3322 5449 1149 0,'0'0'79'0,"-3"-23"-10"0,3 23-17 0,-2-24-8 16,2 24 7-16,0-22-1 0,0 22-1 0,0 0-10 16,-2-21-10-16,2 21-9 0,0 0-7 15,0 0-6-15,0 0-2 0,0 0-1 0,0 0-2 16,0 0-2-16,0 0-2 0,0 0 1 0,0 0-2 15,-11 25 3-15,6-6-2 0,-3 7 5 16,-2 4-6-16,-1 3 7 0,-4 3-6 0,1 2 12 16,-3 0-6-16,1 3 12 0,-2-1-9 0,2 3-9 15,-1 0 27-15,-1 3-24 0,-1 0 23 16,1 2-5-16,1-5-12 0,2-2 8 0,2-6-8 16,6-7 3-16,2-6-8 0,5-22 3 0,6 29-7 15,-6-29 3-15,21 24-3 0,-21-24 2 0,35 18 0 16,-11-13 0-16,7-5 0 0,1-2 0 0,9-5 0 15,1-1-2-15,4-4 2 0,1-3-3 0,-1 1 3 16,-1-1-8-16,-1 2 1 0,-4 0-9 0,-3 4-9 16,-6-3-10-16,-1 8-16 0,-10-4-21 15,5 12-28-15,-25-4-54 0,38 1-110 0,-38-1-251 16,25-1 25-16,1 8 430 0</inkml:trace>
  <inkml:trace contextRef="#ctx0" brushRef="#br0" timeOffset="23948.9769">4805 5628 1452 0,'-25'-13'101'0,"25"13"-70"0,0 0-20 0,0 0-8 16,30-24 1-16,-11 15-1 0,2 0 2 0,3 0-3 15,2 1 1-15,1-1-4 0,1 2 2 16,0 1-4-16,0 2-7 0,-2 1-6 0,2 4-5 15,-4-2-11-15,5 7-17 0,-9-5-12 0,4 9-25 16,-24-10-35-16,33 14-52 0,-33-14-95 0,0 0-171 16,18 29 104-16,-18-29 335 0</inkml:trace>
  <inkml:trace contextRef="#ctx0" brushRef="#br0" timeOffset="24105.2183">4965 5869 1209 0,'-30'6'132'0,"18"12"-13"0,-9-15-21 15,21-3-17-15,0 0-24 0,0 0-23 0,0 0-22 16,0 0-11-16,0 0-2 0,0 0 2 0,39 8 0 16,-10-15-1-16,10-4 1 0,8-7-3 0,13-3-10 15,6-8-30-15,16 12-126 0,-16-7-387 16,22-5-26-16,2 5 197 0</inkml:trace>
  <inkml:trace contextRef="#ctx0" brushRef="#br0" timeOffset="46299.5398">6529 5174 856 0,'5'-27'202'15,"-5"27"-191"-15,0 0-6 0,5-24-1 0,-5 24 0 16,6-21 26-16,-6 21-9 0,6-20 19 0,-6 20-8 15,1-17-10-15,-1 17 2 0,0 0 2 0,-3-22 9 16,3 22 8-16,0 0 1 0,0 0-5 0,0 0-9 16,-22-8-8-16,22 8-4 0,-21 7 3 0,4 0 0 15,17-7 5-15,-39 28-1 0,16-8 5 0,-6 5 16 16,1 5-30-16,-5 1 27 0,1 8-31 16,0 0 2-16,1 6 5 0,-1 2-14 0,3 5 8 15,1 2-14-15,3 3 11 0,3 2-15 0,4-3 12 16,2 1-13-16,4-3-6 0,4-4 22 0,4-3-22 15,5-7 22-15,6-4-6 0,3-6-8 0,3-6 4 16,7-4-3-16,0-7 2 0,6-2-2 0,1-7 3 16,3-4-1-16,2-6 0 0,-1-8 3 0,2-4-2 15,1-6 3-15,-2-6-5 0,-2-4 7 0,-2-4-9 16,-5 1-9-16,-5 2 27 0,-7 1-26 0,-5 5 27 16,-7 4-10-16,-5 3-3 0,-6 1 2 0,-4 2-5 15,-3 2 3-15,-4 0-10 0,-2 5 0 0,-1 1-8 16,0 5-4-16,-2 1-5 0,5 6-12 0,-3-1-6 15,9 9-13-15,-5-7-10 0,22-2-31 16,-25 14-46-16,31 2-80 0,-6-16-151 0,0 0-76 16,21 17 206-16</inkml:trace>
  <inkml:trace contextRef="#ctx0" brushRef="#br0" timeOffset="46752.6722">7457 5112 1161 0,'-32'-17'191'0,"12"1"-165"0,0 3-4 16,-3-4 12-16,2 6 2 0,-5-2 3 0,1 6-9 15,-6-1-3-15,2 8 2 0,-7 2 6 0,5 9 4 16,-5-2-2-16,6 8-1 0,-4 0-7 0,0 5-1 15,1 1-9-15,3 5-13 0,2-2 23 0,5 3-31 16,4-2 24-16,6-5-15 0,6-4-8 0,7-18 2 16,0 28-4-16,0-28 2 0,17 20-2 0,-17-20 4 15,36 15-2-15,-9-13 2 0,3-2 0 0,3-4 0 16,5-2 1-16,1-3-2 0,1-2 2 0,3-2-3 16,0-1 2-16,0 0-1 0,-3-3 2 15,-2-1-2-15,-5 1 4 0,-5 1-5 0,-8 1-16 16,-20 15 31-16,27-19-31 0,-27 19 32 0,0 0-7 15,0 0-11-15,0 0 14 0,0 0-14 0,-15 18 24 16,1 0-19-16,-6 11 13 0,-5 9-10 0,-4 5-8 16,-4 6 8-16,-1 6-8 0,1 4 10 0,1 2-12 15,4 0 12-15,3-3-13 0,3-4 10 0,5-2 4 16,3-3-19-16,6-10 17 0,4-2-30 0,7-7 4 16,3-6-8-16,8 2-28 0,-14-26-23 0,45 32-46 15,-24-34-64-15,25 16-127 0,-1-17-216 0,-6-14 30 16,13 8 429-16</inkml:trace>
  <inkml:trace contextRef="#ctx0" brushRef="#br0" timeOffset="46940.2229">7637 5582 1852 0,'-18'3'28'0,"18"-3"-24"0,-20 4-3 16,20-4-3-16,0 0-1 0,0 0-2 0,0 0 0 15,0 0-6-15,0 0-15 0,25-13-34 0,-25 13-51 16,45-17-93-16,-28-10-159 0,17 7-189 0,7 5 39 16,-9-18 484-16</inkml:trace>
  <inkml:trace contextRef="#ctx0" brushRef="#br0" timeOffset="47424.6188">8148 5231 1511 0,'-18'1'113'0,"18"-1"-99"0,0 0-14 0,0 0-1 16,0 0 1-16,1-22 11 0,-1 22 12 15,35-22 9-15,-7 8 14 0,5-4-36 0,7-1 23 16,3-2-37-16,2 2 13 0,1 1 2 0,1 1-6 15,-1 4 1-15,-2 1-5 0,-4 4 3 16,-1 3-1-16,-6 0 3 0,-4 4-1 0,-7 1-1 16,-22 0 1-16,26 8 0 0,-26-8 6 0,0 0 0 15,2 27 0-15,-9-9-3 0,-5 5-1 0,-7 5-8 16,-5 3-6-16,-6 1 23 0,-3 4-24 0,-2-1 26 16,1 1-13-16,1-1-4 0,3-3 5 0,6-4-8 15,6-3 4-15,6-3-6 0,6-3 2 16,6-2-3-16,0-17-3 0,17 29-3 0,-17-29 3 15,37 18 1-15,-10-13 5 0,5-5 0 16,5-1 1-16,5-2 1 0,2 1 0 0,-2-2 1 16,0 2-1-16,-6 1 1 0,-4 2 0 0,-8 1-1 15,-6 2 1-15,-18-4 1 0,17 10 4 0,-17-10 2 16,0 0 2-16,-5 23-2 0,5-23 0 0,-24 29-7 16,3-11 2-16,-4 2-5 0,-6 2 4 15,-1 1-5-15,-5 0 5 0,-2 0-4 0,0 0 5 16,-1 0-6-16,1 0-10 0,3-1 25 0,2-1-31 15,4 1 16-15,3-5-27 0,9 3-36 0,-1-14-50 16,21 17-130-16,-2-23-321 0,0 0-12 0,2 20 280 16</inkml:trace>
  <inkml:trace contextRef="#ctx0" brushRef="#br0" timeOffset="47909.5674">9537 5062 1309 0,'-24'-19'51'0,"20"1"-35"0,1 1-5 15,2 0-12-15,1 17 4 0,5-28 1 0,-5 28 9 16,0 0 12-16,0 0 9 0,0 0 1 0,0 0-8 15,0 0-10-15,0 0-4 0,0 27 8 16,-1-1 0-16,4 13 6 0,-2 7 7 16,2 9-29-16,-3 1 21 0,1 5-22 0,-3-4 0 15,0 1 9-15,0-1-17 0,1-3 9 0,-2-1-11 16,2-4 10-16,1-3-11 0,1-3 11 0,1-4-16 16,-1-4-16-16,4-2 14 0,-4-12-58 0,10 5 5 15,-11-26-46-15,21 29-67 0,-21-29-67 16,28 1-81-16,-3 0-92 0,-13-24 194 0,21 16 226 15</inkml:trace>
  <inkml:trace contextRef="#ctx0" brushRef="#br0" timeOffset="48175.1571">9869 5198 1060 0,'-19'17'344'15,"2"-17"-277"-15,17 0-24 0,-25 14-8 0,25-14-1 16,-32 27-4-16,14-10-1 0,-2 0-11 0,2 3 2 15,-4-2-6-15,4 2 8 0,-3-4-2 0,6 3 6 16,-2-5-3-16,2 3 3 0,15-17-5 0,-29 32 2 16,29-32-3-16,-23 28 0 0,23-28-7 0,-11 18-2 15,11-18-7-15,0 0-2 0,9 19-2 0,-9-19 1 16,24 17-1-16,-7-10 1 0,3 1-2 16,5-4 0-16,1 0 0 0,2 0 0 0,4-2-1 15,-2 0-1-15,2 2-10 0,-4-1-6 0,0 3-18 16,-4-4-3-16,3 4-10 0,-6-4-14 15,4 9-14-15,-25-11-44 0,43 16-41 0,-43-16-36 16,34 18-77-16,-17-1-180 0,-17-17 70 0,24 22 372 16</inkml:trace>
  <inkml:trace contextRef="#ctx0" brushRef="#br0" timeOffset="48722.042">10362 5465 1115 0,'-12'-29'287'0,"12"29"-233"0,-31-35 0 15,31 35 7-15,-34-30 8 0,34 30-10 0,-35-17-15 16,16 13-15-16,-5 2-8 0,1 5-5 0,-2 2-2 16,2 5 1-16,-2 3-4 0,0 4 4 0,1 4-4 15,2 4 5-15,0 1-2 0,3 3 2 0,0 0-5 16,5-2 4-16,2-1-10 0,4-2 3 0,5-3-8 15,5-2 2-15,-2-19-3 0,16 28 1 16,-16-28-1-16,34 15 2 0,-11-12-1 0,3-3 2 16,3-4 0-16,1-4-2 0,3-3 1 0,0-4 0 15,0-4 2-15,-3-2-4 0,1-1 6 0,-5-3-6 16,0 1 5-16,-3-1-5 0,-4-2 5 16,-1-1-4-16,-5 3 3 0,-1 1-4 0,-3 4 1 15,-3 3-1-15,-6 17 3 0,6-20-1 16,-6 20 1-16,0 0-1 0,0 0 0 0,0 0-2 15,0 0-1-15,-14 17 3 0,7 3-5 0,-1 12 6 16,-3 9-6-16,1 4 7 0,-4 4-8 0,2 4 9 16,1 6-11-16,0 1-2 0,3 3 16 0,1-1-15 15,-1-3 19-15,1-2-6 0,1-3-10 0,0-3 10 16,0-4-11-16,0-3 10 0,-2-5-8 0,1-3 9 16,-4-7-4-16,1 0 10 0,-2-6-2 15,-1-4 5-15,-3-2-1 0,16-17-2 16,-29 25-3-16,29-25-8 0,-29 11 0 0,29-11 0 15,-31-3 0-15,31 3 0 0,-30-16 0 0,30 16-1 16,-27-29-11-16,15 8-9 0,3-2-11 0,1-6-12 16,6 1-8-16,-5-10-30 0,15 5-24 0,-13-17-51 15,23 20-93-15,-19-16-171 0,13 5-94 0,10 12 162 16</inkml:trace>
  <inkml:trace contextRef="#ctx0" brushRef="#br0" timeOffset="49565.7911">10865 5448 1136 0,'0'0'117'0,"0"0"-60"0,0 0-5 0,0 0 1 16,0 0 7-16,0 0 1 0,0 0-10 0,0 0-13 15,0 0-17-15,0 0-10 16,-17 10-11-16,17-10 3 0,-10 28 1 0,3-9 7 15,-3 0 1-15,0 6 7 0,-1-4-3 0,3 5 4 16,-3-2-6-16,5-2 2 0,-2-3-7 0,8-19 0 16,-8 28-7-16,8-28 0 0,0 0-3 0,0 0 0 15,0 0 1-15,0 0 0 0,0 0 3 0,20 6 2 16,-20-6 3-16,21-22-3 0,-9 4 2 0,3-4-7 16,-2-2 4-16,-1-1-5 0,2-1 5 15,-3 2-5-15,-3 0 8 0,0 2-4 0,-4 0 6 16,1 3-4-16,-1 0 3 0,-4 19-6 0,4-31 1 15,-4 31-4-15,1-19 3 0,-1 19-2 0,0 0 2 16,0 0 1-16,0 0-1 0,0 0 0 0,0 0-1 16,0 0 0-16,0 0-3 0,0 0 2 15,0 0-1-15,0 0 1 0,0 0 0 0,11 19 1 16,-11-19 0-16,13 17 1 0,-13-17 1 16,21 20 3-16,-21-20-3 0,24 23 2 0,-24-23-2 15,28 21 0-15,-28-21-2 0,34 17 2 0,-16-11-4 16,2-2 1-16,1-3 1 0,2-3-1 0,1-4 3 15,1-3-2-15,3-3 3 0,-1-1 2 0,0-4 4 16,0-1-2-16,-3-1 2 0,-1 0-7 0,-3 1 1 16,-2 3-1-16,-18 15 3 0,29-26 0 15,-29 26 3-15,0 0 2 0,17-14 3 0,-17 14 0 16,0 0-2-16,0 0-2 0,0 0-6 16,0 0 1-16,-7 21-5 0,2-4 1 0,-2 6-1 15,-3 6 0-15,-1 3 0 0,0-1 0 0,1 2-2 16,2-4 3-16,3-1-4 0,1-2 4 0,3-2-7 15,0 1-1-15,2-4-14 0,0-2-13 0,5 1-11 16,-6-20-8-16,19 34-43 0,-19-34-42 16,28 24-133-16,-28-24-316 0,0 0 72 0,30 13 245 15</inkml:trace>
  <inkml:trace contextRef="#ctx0" brushRef="#br0" timeOffset="51550.8482">11498 4920 1001 0,'0'0'90'0,"0"0"-63"16,0 0-8-16,23-15 14 0,-23 15 9 0,25-16 5 15,-7 9-11-15,-18 7-13 0,34-18-13 0,-16 10-4 16,-1 2-6-16,-1 1 2 0,-16 5-2 15,27-6 0-15,-27 6 1 0,0 0-2 0,20 2 1 16,-20-2 3-16,0 0 5 0,0 0-1 0,-1 27 3 16,1-27-6-16,-16 31 1 0,3-13-6 0,-3 3 9 15,-2-2 8-15,-3 5 17 0,-2-5 3 0,4 5 9 16,-4-7-4-16,8 2-3 0,15-19-10 0,-23 28-5 16,23-28-16-16,0 0-5 0,-5 19-4 15,5-19 1-15,0 0-1 0,22 13 4 16,-22-13-2-16,33 3-1 0,-8-4-7 0,2-8-24 15,10 6-41-15,-8-14-60 0,22 17-128 0,-6-11-260 16,-9-5 65-16,9 12 296 0</inkml:trace>
  <inkml:trace contextRef="#ctx0" brushRef="#br0" timeOffset="53044.0454">12193 5351 969 0,'0'0'55'0,"0"0"-19"0,0 0-3 16,0 0 0-16,0 0 4 0,-22 7-3 16,22-7-4-16,-25 15 8 0,6-4 1 15,1 5 6-15,-7-3-2 0,7 4 0 0,-5-4-9 0,6 4 0 0,-2-5-11 16,19-12-2-16,-24 23-9 0,24-23-4 0,-11 19-7 15,11-19-1-15,0 0-1 0,5 19 1 0,-5-19-2 16,17 16 3-16,-17-16 1 0,26 13 1 0,-8-6-1 16,3 0 3-16,1 2-6 0,0-1 3 15,0 1-3-15,-2 0 2 0,-2 1-2 0,-18-10 4 16,27 23-3-16,-27-23 4 0,15 24-5 0,-15-24 4 16,3 33-3-16,-6-15 5 0,-3 0-4 0,-3-1 3 15,9-17 17-15,-23 28-19 0,23-28 18 0,-24 21-36 16,24-21 12-16,-20 9-32 0,20-9-20 0,0 0-53 15,0 0-166-15,0 0-234 0,-1-25 34 16,1 25 316-16</inkml:trace>
  <inkml:trace contextRef="#ctx0" brushRef="#br0" timeOffset="53247.2393">12457 5290 1489 0,'-21'12'228'0,"21"-12"-225"16,0 0-14-16,0 0-2 0,0 0 3 0,0 0 8 15,29-9 1-15,-12 2 1 0,5-5-6 16,7 1-24-16,0-12-43 0,15 12-60 0,-14-21-86 16,22 10-226-16,-6 0-36 0,-12-12 186 0</inkml:trace>
  <inkml:trace contextRef="#ctx0" brushRef="#br0" timeOffset="53434.6502">13110 4856 1364 0,'0'26'151'0,"-14"0"-142"15,3 1-3-15,3 2-5 0,3 3 8 0,1-2-8 16,1 0 6-16,1 1-13 0,1-5-8 0,5 7-36 15,-4-33-174-15,-3 40-280 0,8-14 1 0,-5-26 257 16</inkml:trace>
  <inkml:trace contextRef="#ctx0" brushRef="#br0" timeOffset="54528.3948">7514 3790 806 0,'-12'-20'95'0,"12"20"-15"0,0 0-30 15,0 0-9-15,-18-19 14 0,18 19 3 0,0 0-15 16,0 0-10-16,0 0-14 0,0 0-7 0,0 0-6 16,-18 8-4-16,18-8-3 0,0 0 3 0,-14 29-4 15,9-12 5-15,-1 2-3 0,1 3 4 0,0 3 15 16,2 2-33-16,-1 1 31 0,3 1-33 0,0 1-2 16,0-4-8-16,3 2-33 0,-4-10-22 0,9 8-42 15,-7-26-22-15,10 31-58 0,-10-31-83 16,0 0-56-16,28 26 314 0</inkml:trace>
  <inkml:trace contextRef="#ctx0" brushRef="#br0" timeOffset="54794.0374">7725 3800 630 0,'-26'-6'164'0,"26"6"-106"0,-24 11-3 0,24-11 13 15,-28 14 0-15,28-14 2 0,-29 20-15 0,29-20-6 16,-31 23 9-16,31-23-18 0,-30 25 14 0,30-25-16 16,-26 22-5-16,26-22-21 0,-18 18 9 0,18-18-25 15,0 0 7-15,0 0-4 16,-7 18-2-16,7-18-1 0,0 0 2 0,17 12 2 16,-17-12 0-16,28 6 2 0,-10-6-2 0,3-1-1 15,4-2-10-15,-1-3-18 0,4 4-28 0,-8-9-20 16,8 14-83-16,-28-3-13 0,36-11-82 0,-36 11-136 15,19-6 82-15,-1 14 309 0</inkml:trace>
  <inkml:trace contextRef="#ctx0" brushRef="#br0" timeOffset="55231.5172">7855 3886 915 0,'-10'-21'145'0,"10"21"-60"0,0 0-29 16,0 0 23-16,0 0-22 0,0 0 4 0,-16-17-22 16,16 17-16-16,0 0-9 0,0 0-3 0,-22 7-1 15,22-7 1-15,0 0 4 0,-24 21 5 0,24-21 24 16,-17 21-36-16,17-21 31 0,-13 19-41 0,13-19 10 16,0 0-2-16,-9 18-5 0,9-18-1 0,0 0-2 15,0 0 0-15,0 0 1 0,0 0 1 0,0 0 0 16,19 12 1-16,-19-12 1 0,0 0-1 15,20-9 1-15,-20 9-2 0,17-14 2 16,-17 14 14-16,18-20-34 0,-18 20 34 0,17-23-35 16,-17 23 19-16,15-17 1 0,-15 17-1 0,0 0 1 15,14-17-1-15,-14 17 0 0,0 0 0 0,0 0-2 16,0 0 0-16,0 0-3 0,0 0 2 0,0 0-1 16,6 17 2-16,-6-17 0 0,2 23-15 0,-2-23 28 15,-5 30-34-15,0-12 35 0,-2 1-15 16,-3 1 2-16,0-2 5 0,-3 1-5 0,-2 1 5 15,-1 0-2-15,1 2 6 0,-4-3-4 0,4 1 6 16,-2-2-4-16,17-18 1 0,-31 29-4 0,31-29 0 16,-22 20-5-16,22-20-9 0,0 0-25 0,0 0-38 15,0 0-68-15,-17 4-78 0,17-4-193 16,25-11-71-16,-23-14 213 0</inkml:trace>
  <inkml:trace contextRef="#ctx0" brushRef="#br0" timeOffset="56623.2336">9237 4487 767 0,'0'0'100'0,"0"0"-29"15,0 0-13-15,0 0-1 0,0 0-1 0,0 0 0 16,0 0-14-16,0 0-9 0,0 0-17 0,0 0-8 16,0 0 13-16,0 0-19 0,-14 22 19 0,14-22-12 15,-14 25 3-15,14-25-11 0,-13 29 15 16,13-29-17-16,-10 28 10 0,10-28-3 15,-7 20-5-15,7-20 1 0,0 0-4 0,0 17 2 16,0-17-1-16,0 0 1 0,0 0-1 0,0 0 1 16,0 0 2-16,21 1-1 0,-21-1 1 0,0 0-1 15,24-20 2-15,-24 20-4 0,23-23 4 0,-23 23 13 16,27-30-14-16,-27 30 15 0,29-33-34 0,-29 33 15 16,27-31-14-16,-27 31 15 0,21-25 5 15,-21 25-4-15,15-18 2 0,-15 18-1 0,0 0 0 16,0 0 8-16,0 0 11 0,0 0 5 0,0 0 3 15,0 0-2-15,0 0-9 0,0 0-7 0,0 0-4 16,0 0-4-16,0 0-2 0,0 0 1 16,0 0-1-16,-14 20 1 0,14-20-2 0,0 0 0 15,0 0-2-15,0 0 2 0,0 0 0 0,0 0 2 16,23 7 2-16,-23-7-1 0,24-6 3 16,-24 6-2-16,31-11 3 0,-31 11-3 0,32-13 2 15,-32 13-3-15,31-14 2 0,-31 14-3 0,25-7 1 16,-25 7-2-16,0 0 0 0,17 1 2 0,-17-1 1 15,0 0 3-15,5 17-2 0,-5-17 2 0,1 24-5 16,-1-24 2-16,-4 33 15 0,-1-16-34 0,-1 0 34 16,0 0-34-16,6-17 8 0,-13 28-7 0,13-28-19 15,-7 18-16-15,7-18-23 0,0 0-18 16,17 18-25-16,-17-18-27 0,20-5-59 16,-20 5-83-16,25-28-117 0,8 22 241 0</inkml:trace>
  <inkml:trace contextRef="#ctx0" brushRef="#br0" timeOffset="56810.7282">9870 4287 1023 0,'-23'12'71'0,"7"10"-26"0,-5-1-8 0,5 8 10 16,-4-3-11-16,3 6-5 0,-2 0 0 15,2 1-21-15,3 2 7 0,0-2-31 0,5-3 7 16,1-5-23-16,7 1 0 0,1-26-26 0,9 38-61 15,-9-38-15-15,19 26-77 0,-2-9-157 16,-17-17 8-16,39 6 330 0</inkml:trace>
  <inkml:trace contextRef="#ctx0" brushRef="#br0" timeOffset="57123.2269">10022 4420 1202 0,'-21'3'69'16,"21"-3"-32"-16,-30 13-1 0,30-13 6 16,-25 14-5-16,25-14-8 0,0 0-15 0,-17 20-9 15,17-20-7-15,0 0-2 0,0 0-2 0,0 0 3 16,17 19 1-16,-17-19 3 0,24 5 0 0,-24-5 1 16,32 2-1-16,-12 1 2 0,-2-2-1 15,0 3 0-15,1-1 20 0,-2 1-20 0,-17-4 20 16,28 10-19-16,-28-10-1 0,0 0 3 0,18 17-2 15,-18-17-14-15,1 18 19 0,-1-18-13 0,-9 23 14 16,9-23 2-16,-19 27-8 0,19-27 0 0,-32 31-2 16,15-17 3-16,-1 0-5 0,18-14 4 0,-29 20-4 15,29-20 0-15,-17 13-17 0,17-13-37 0,0 0-55 16,0 0-72-16,0 0-153 16,24-12-129-16,-14-9 81 0,20 14 383 0</inkml:trace>
  <inkml:trace contextRef="#ctx0" brushRef="#br0" timeOffset="58560.7004">13055 3832 816 0,'0'0'36'0,"2"-18"-15"16,-2 18 7-16,0 0 28 0,0 0 19 0,0 0 4 15,0 0-23-15,0 0-24 0,0 0-23 0,0 0-7 16,-20 17 2-16,20-17 7 0,-13 24 26 15,13-24-7-15,-14 31 18 0,8-12-33 0,6-19 6 16,-15 33-19-16,15-33 10 0,-11 30 1 0,11-30-5 16,-7 22 0-16,7-22-4 0,0 0 0 0,0 0-4 15,0 0 1-15,2 17-2 0,-2-17 1 0,0 0 3 16,0 0 1-16,0 0 3 0,19-14 0 0,-19 14 0 16,15-19-2-16,-15 19 2 0,20-28-8 15,-20 28 7-15,18-29 12 0,-18 29-36 0,17-28 38 16,-17 28-35-16,14-25 23 0,-14 25 7 15,9-23-2-15,-9 23 1 0,6-17-5 0,-6 17 1 16,0 0 2-16,0 0 7 0,0 0 4 0,0 0 2 16,0 0-3-16,0 0-9 0,0 0-5 0,0 0-6 15,0 0-3-15,0 0 0 0,0 0 0 0,0 0 0 16,0 0 2-16,0 0-3 0,2 18 0 16,-2-18-1-16,0 0 2 0,0 0-2 0,19 6 1 15,-19-6 3-15,19-1-2 0,-19 1 2 0,26-7-1 16,-26 7 1-16,29-14-1 0,-29 14 3 0,32-18-3 15,-32 18 3-15,31-19-3 0,-31 19 2 0,31-21-2 16,-31 21 2-16,27-17 0 0,-27 17 4 16,20-12 0-16,-20 12 3 0,0 0-3 0,0 0-2 15,18-2-1-15,-18 2 0 0,0 0 3 16,0 0 0-16,11 28 2 0,-7-11-5 0,-3 3 4 16,-1 3-5-16,-1 1 4 0,-1 1 15 0,-2 0-32 15,0-2 28-15,1 1-28 0,0-4 4 0,1-4-8 16,4 4-24-16,-2-20-24 0,9 30-49 0,-9-30-60 15,17 19-162-15,-17-19-161 0,22 4 26 0,0 3 417 16</inkml:trace>
  <inkml:trace contextRef="#ctx0" brushRef="#br1" timeOffset="138853.6142">985 6774 733 0,'0'0'80'16,"0"0"-34"-16,0 0-11 0,0 0-2 0,8-21 8 15,-8 21 5-15,0 0 2 0,0 0-1 0,0 0-1 16,0 0-4-16,0 0-8 0,0 0-15 0,0 0-9 16,0 0-8-16,0 0 0 0,0 0 1 0,-3 33 9 15,0-10 0-15,3 3 7 0,-2 3-8 16,2 3 3-16,0 4-12 0,1 4 8 0,1 2 9 15,1 4-27-15,1 1 27 0,-2 5-23 16,-1 0 6-16,2 2 15 0,-3-4-13 0,1 1 10 16,-2-5-13-16,-1-1 8 0,2-4-13 0,-2-3 10 15,1-6-9-15,1-5 10 0,-3-8-1 0,3-19 5 16,2 23 0-16,-2-23-2 0,0 0-1 0,0 0-2 16,0 0-1-16,0 0 1 0,0 0 0 15,8-19-3-15,-8 19 2 0,12-36-6 0,-3 9 5 16,2-2-6-16,2-4 6 0,2 2-7 0,0-1 7 15,1 2-7-15,1 4 7 0,-1-1-7 0,2 2 6 16,-1 2-5-16,0 2 4 0,0 4-7 0,-17 17 4 16,31-19-3-16,-31 19-2 0,27-4 2 0,-27 4-2 15,21 13 2-15,-21-13-1 0,20 32 6 16,-12-12-5-16,2 3 7 0,-4 4-7 16,-1 0 5-16,0 0-5 0,-4 2 5 0,0 0-6 15,-1-2 8-15,-2 0-8 0,0-2 9 0,-6-3-4 16,1 0 21-16,7-22 11 0,-26 36 14 0,6-24 2 15,0 6-24-15,-4-6 22 0,-3 3-43 0,-3-6 26 16,-2 0-20-16,-2-3-7 0,1-1 0 0,3-4-6 16,-1-2-10-16,7 0-18 0,-1-10-31 15,25 11-39-15,-34-26-65 0,34 26-134 0,-2-28-225 16,2-4 36-16,17 11 463 0</inkml:trace>
  <inkml:trace contextRef="#ctx0" brushRef="#br1" timeOffset="139291.1398">1238 6486 853 0,'-42'-19'211'0,"-4"8"-143"15,-4-1-24-15,8 5 4 0,-6-1-20 0,8 6-2 16,-5-1 3-16,6 8-20 0,-1 2 11 15,5 8-21-15,0 3 10 0,4 7 5 16,2 3-5-16,3 7 12 0,1 3-9 0,5 6 10 16,3 7-14-16,5 7 7 0,4 9-18 0,2 5 14 15,3 6-2-15,4 5-17 0,4 4 16 0,4 3-16 16,1 2-4-16,2 1 22 0,4 0-24 0,2-2 7 16,2-3 15-16,4-5-17 0,4-4 20 0,3-6-3 15,7-9-18-15,6-10 14 0,6-12-12 16,5-14 10-16,9-14-4 0,4-16 7 0,4-15 11 15,7-9 3-15,-3-20 20 0,3-7-5 0,-3-16 14 16,-2-4-18-16,-7-6-9 0,-3 1 8 0,-10-4-24 16,-6 4 10-16,-10 1-1 0,-11 5-17 0,-13 4 14 15,-8-1-15-15,-12 2 14 0,-6-1 0 0,-7 3-18 16,-8 1 16-16,-3 0-29 0,-7 1-6 16,1 5-1-16,-6 0-21 0,3 12 9 15,-4 5-9-15,4 17 11 0,-4 3-2 0,7 16 6 16,0 3 0-16,8 10-15 0,0-3-38 0,20 14-80 15,8-19-133-15,-17 21-169 0,35 3 168 0,-18-24 301 16</inkml:trace>
  <inkml:trace contextRef="#ctx0" brushRef="#br1" timeOffset="139698.0371">2732 6915 984 0,'0'0'65'0,"0"0"-26"0,0 0-30 0,0 0 7 16,9 24 9-16,-4-4 10 0,-3 3 12 0,2 11-40 15,-4 3 17-15,-1 9-31 0,-2 5 4 0,0 4 12 16,-2 2-14-16,0 3 13 0,-1-1-15 15,0-2 14-15,0-2-15 0,2-3 13 0,0-2-5 16,2-8-24-16,4-1-17 0,-3-10-59 0,10 1-44 16,-8-11-57-16,-1-21-175 0,24 35 13 0,-24-35 363 15</inkml:trace>
  <inkml:trace contextRef="#ctx0" brushRef="#br1" timeOffset="139916.7727">2594 6980 1408 0,'0'0'27'0,"-17"2"-13"0,17-2-16 0,0 0-7 16,18-5 4-16,-18 5 6 0,35-9-1 0,-14 3 1 16,4-2-1-16,5-1 1 0,1-1-3 15,7 0 3-15,0-2-23 0,4 6-22 0,-5-9-36 16,11 13-46-16,-12-13-41 0,10 14-64 0,-5 7-196 15,-13-17 90-15,17 22 337 0</inkml:trace>
  <inkml:trace contextRef="#ctx0" brushRef="#br1" timeOffset="140104.2815">2521 7613 1536 0,'-31'4'46'0,"31"-4"-39"0,0 0-15 0,22-3-2 16,3-3 11-16,6-2-1 0,4-6 4 0,4 0-5 16,4-4 5-16,1-2-6 15,6-1 4-15,-2-4-25 0,8 6-31 0,-10-11-64 16,16 19-96-16,-20-16-142 0,3 1-136 0,12 15 171 16,-21-18 321-16</inkml:trace>
  <inkml:trace contextRef="#ctx0" brushRef="#br1" timeOffset="140323.021">3997 7185 1335 0,'0'0'-23'0,"0"0"-36"0,0 0-3 16,0 0 0-16,0 0 6 0,0 0 9 15,0 0-4-15,0 0-4 0,0 0 8 0,22-5-8 16,-22 5-11-16,29 0-22 0,-29 0-25 0,33-6-104 16,-4 16-86-16,-29-10 273 0</inkml:trace>
  <inkml:trace contextRef="#ctx0" brushRef="#br1" timeOffset="140510.5717">3822 7577 1499 0,'-22'8'57'16,"22"-8"-39"-16,0 0-20 0,0 0-8 0,0 0 1 15,0 0 3-15,0 0 4 0,28 7 0 0,-10-14-1 16,4-5-13-16,9 0-19 0,-2-12-40 0,17 12-77 16,-12-20-125-16,7 3-223 0,12 12 19 15,-14-18 478-15</inkml:trace>
  <inkml:trace contextRef="#ctx0" brushRef="#br1" timeOffset="141104.2942">5030 7186 1026 0,'-8'22'78'0,"8"-22"-17"0,-18 18-5 0,18-18-12 16,-15 29 2-16,6-12-9 0,3 6-1 0,-3-3-10 16,3 6 3-16,-4-4-8 0,5 2 3 15,-2-4-8-15,4 1 1 0,3-21-9 0,-5 28 1 16,5-28-9-16,0 0 1 0,5 20-4 0,-5-20-1 15,0 0 2-15,0 0 0 0,25-3 3 0,-25 3 0 16,23-17 3-16,-23 17-4 0,28-35 4 16,-12 12-5-16,0-3 4 0,0 1-6 0,-1 0 7 15,1-1-7-15,-1 0 7 0,-1 1-7 0,-1 4 6 16,-4 0-4-16,0 3 5 0,-9 18-4 0,10-28 3 16,-10 28-2-16,0 0 4 0,0 0 5 0,0 0 5 15,0 0 2-15,0 0 0 0,0 0-4 0,0 0-7 16,-4 24 1-16,0-7-7 0,2 3 5 15,1-1-5-15,-1-2 3 0,2 0-2 16,0-17 0-16,10 26-2 0,-10-26 2 0,23 18-3 16,-6-13 3-16,4-3 0 0,3-4 3 0,4-3 1 15,3-2 0-15,3-5 12 0,3 0 2 0,1-5 6 16,2 1-4-16,-3 1-8 0,-1 0-8 0,-3 2-2 16,-4 1-2-16,-4 1 2 0,-5 4-4 0,-20 7 2 15,27-8-1-15,-27 8 0 0,0 0 0 16,0 0 1-16,0 0 0 0,0 0-1 0,11 26 4 15,-11-26-5-15,-4 35 3 0,-1-13-4 0,1 1 2 16,-4 2-7-16,1-2-6 0,2 2-6 0,0-3 6 16,5 0-15-16,0-5 1 0,6 1-27 0,-6-18-32 15,19 28-42-15,-19-28-37 0,30 18-82 16,-30-18-175-16,29 0-15 0,5 6 313 0</inkml:trace>
  <inkml:trace contextRef="#ctx0" brushRef="#br1" timeOffset="141448.0322">6077 7188 1158 0,'-22'11'90'16,"13"12"-36"-16,-5-3-7 0,6 6 3 0,-4-1-4 16,5 2-4-16,-4-1-15 0,6 4 17 15,-5-6-10-15,6 4 4 0,-3-7-7 0,5 0-10 16,0-3-13-16,3-1 4 0,-1-17-6 0,2 26-2 15,-2-26-5-15,0 0 1 0,12 19-1 0,-12-19-1 16,0 0 0-16,0 0 1 0,20 1 1 0,-20-1 2 16,0 0 1-16,23-29-3 0,-14 11 4 15,0-2-6-15,0-1 5 0,-2 0-4 0,-1 1 6 16,0-1-3-16,-2 0 4 0,-1-1-4 0,-1 1 2 16,-1-1-4-16,0 1 9 0,0-1 0 0,1-1 8 15,0 2 0-15,0 0-1 0,2 2-6 0,0 3 0 16,-4 16-7-16,9-25-1 0,-9 25-3 0,13-17 3 15,-13 17-6-15,18-16-8 0,-18 16-21 16,27-16-39-16,-19-1-32 0,19 18-97 16,-19-21-96-16,18 6-252 0,6 9 42 0,-12-16 460 15</inkml:trace>
  <inkml:trace contextRef="#ctx0" brushRef="#br1" timeOffset="141807.4381">6659 6728 1407 0,'0'0'68'0,"-19"11"-47"0,19-11-12 0,0 0-9 15,0 0 9-15,18-4 17 0,-18 4 13 16,30-7 10-16,-8 4-4 0,0-5-5 0,6 4-7 15,-2-3-7-15,3 2-6 0,-5 3-8 0,-2 0-6 16,-5 2-3-16,-17 0-2 0,21 3 0 0,-21-3 3 16,0 0 0-16,0 0 3 0,6 20 3 0,-6-20 2 15,-11 27-6-15,-1-9 3 0,-6 4-6 0,-3 0 7 16,-5 0 3-16,2 2 7 0,1-3-2 16,2 2 0-16,4-4-8 0,5-2-2 0,12-17-8 15,-12 26 1-15,12-26-5 0,2 18 3 16,-2-18-2-16,22 15 1 0,-4-9 0 0,7-5-6 15,4-1-11-15,5-5-13 0,9 2-26 0,-2-13-42 16,20 17-109-16,-24-21-259 0,19 6-105 0,-2 2 85 16</inkml:trace>
  <inkml:trace contextRef="#ctx0" brushRef="#br1" timeOffset="142338.7102">2672 8214 1251 0,'0'0'84'16,"0"0"-57"-16,0 0-10 0,0 0 5 0,20 11 12 16,-20-11 10-16,15 19-4 0,-8-1 12 0,5 9-41 15,-1 3 22-15,0 7-28 16,-2-1 1-16,0 6 12 0,-4 2-9 0,0 3 11 15,-6 4-12-15,0 1 6 0,-5-2-16 0,0 0 11 16,-2-6-14-16,1-6 9 0,2-6-10 0,1-7-10 16,8-1-3-16,-4-24-30 0,13 33-26 0,-13-33-49 15,26 13-91-15,-26-13-262 0,16-17-15 0,6 10 265 16</inkml:trace>
  <inkml:trace contextRef="#ctx0" brushRef="#br1" timeOffset="142541.789">2568 8291 1642 0,'0'0'31'0,"0"0"-37"16,0 0 2-16,0 0 1 0,29-20 2 0,-9 10 2 16,2 2-1-16,1-2 1 0,2 3-3 0,3 1-2 15,-1 0-23-15,8 6-27 0,-9-8-45 0,16 19-87 16,-21-15-142-16,10 6-172 0,4 11 40 0,-18-13 460 15</inkml:trace>
  <inkml:trace contextRef="#ctx0" brushRef="#br1" timeOffset="142713.6663">2544 8901 1319 0,'-24'5'307'0,"24"-5"-287"0,0 0-21 15,0 0-6-15,19-4 3 0,0-2 5 16,8-4 3-16,4 0-3 0,1-6 4 0,7-2-5 16,6-2 4-16,5-1-8 0,5 1-19 0,-5-8-54 15,11 15-89-15,-21-20-110 0,18 19-126 0,-6-1-97 16,-14-12 298-16</inkml:trace>
  <inkml:trace contextRef="#ctx0" brushRef="#br1" timeOffset="142948.0578">3671 8493 1463 0,'-27'19'203'16,"27"-19"-159"-16,0 0-22 0,-17 0-15 0,17 0-7 15,0 0-1-15,0 0 1 0,24-20 1 16,-24 20-2-16,31-22 2 0,-9 8-4 0,2-1-3 15,3 0-13-15,2 5-16 0,-4-5-31 16,6 13-30-16,-31 2-52 0,48-10-70 0,-48 10-81 16,22-13-198-16,-1 25 146 0,-21-12 351 0</inkml:trace>
  <inkml:trace contextRef="#ctx0" brushRef="#br1" timeOffset="143104.3123">3524 8814 1698 0,'0'0'33'0,"0"0"-30"0,0 0-8 0,0 0-7 16,24 5-1-16,2-11-9 0,1-9-15 0,12 2-21 15,-5-14-53-15,24 16-125 16,-12-9-316-16,10-10 30 0,11 9 357 0</inkml:trace>
  <inkml:trace contextRef="#ctx0" brushRef="#br1" timeOffset="143854.879">4704 8208 1115 0,'0'0'87'0,"0"0"-89"0,0 0-1 16,13-23 0-16,-13 23 5 16,28-22-2-16,-11 11 13 0,1 0 2 0,3-1 11 15,2 2 0-15,-1-4-1 0,6 3-4 0,-1 0-2 16,1 3-5-16,-3 1-4 0,0 3-7 0,-5 2 0 15,-3 3-2-15,-17-1 0 0,23 8 2 0,-23-8 0 16,13 17 3-16,-13-17-2 0,3 33 3 0,-6-10-7 16,-5 2 5-16,-3 4-7 0,-3 2 7 15,-6 2 12-15,0 1-25 0,-4-2 40 0,3 3-24 16,-5-7 17-16,5 1 9 0,-3-4-7 0,3 4 5 16,-3-6-1-16,9 4 8 0,-3-6-9 0,5 4 4 15,1-5-15-15,3 2 0 0,1-4-9 16,8-18-1-16,-6 25-4 0,6-25-3 0,0 0-3 15,8 21-1-15,-8-21 0 0,20 6 2 0,-3-6-1 16,3-2 2-16,6-3 0 0,5-2-1 0,3-6-4 16,4-2-20-16,6 3-16 0,-6-11-25 15,8 11-23-15,-15-14-27 0,14 18-38 0,-20-14-42 16,14 15-66-16,-13 1-145 0,-9-17 2 0,19 20 395 16</inkml:trace>
  <inkml:trace contextRef="#ctx0" brushRef="#br1" timeOffset="144292.4954">5381 8175 1164 0,'0'0'228'0,"0"0"-200"16,0 0-15-16,0 0-8 0,10-21 8 15,-10 21 10-15,17-16 13 0,-17 16 5 0,25-15 1 16,-8 11-9-16,-17 4-8 0,34-14-7 0,-15 8-6 16,0 3-4-16,-2-1-3 0,1 3-1 0,-18 1-4 15,28 1 2-15,-28-1-1 0,21 7 1 0,-21-7 9 16,0 0 5-16,12 20 2 0,-12-20 6 0,3 25-8 16,-5-8-1-16,-1 2-6 0,-2 3 3 15,-6 1-5-15,-1 5-11 0,-4-2 28 16,-1 3-28-16,-2 0 29 0,0-1-7 0,0-1-5 15,-1-1 6-15,1-1-10 0,-1-1 3 0,3-2-6 16,3-2 1-16,2-3-3 0,3 0 1 0,9-17-4 16,-8 25 0-16,8-25-4 0,3 21 1 0,-3-21-1 15,12 17 1-15,-12-17 1 0,27 11 2 0,-7-8 0 16,5-3 0-16,4-3-3 0,3-2-10 16,6-1-12-16,-3-6-13 0,6 5-14 0,-3-8-14 15,6 9-16-15,-9-9-21 0,13 14-36 0,-19-17-56 16,17 17-184-16,-6-3-117 0,-8-10 116 15,13 16 379-15</inkml:trace>
  <inkml:trace contextRef="#ctx0" brushRef="#br1" timeOffset="144573.9497">6207 7954 866 0,'0'0'66'0,"0"-21"-5"15,0 21 8-15,0 0-1 0,0 0 3 0,0 0-3 16,0 0-12-16,0 0-4 0,-5 17-4 0,6 10 1 16,-6-2-12-16,5 12 6 0,-6-2-14 0,5 7 0 15,-5 0-12-15,4 6 4 0,-5 2 1 0,3 1-25 16,-4-2 21-16,2-2-30 0,1-7 2 0,3-7-6 15,4 1-27-15,-2-12-24 0,15 10-52 16,-15-32-41-16,25 32-123 0,-4-20-209 0,-21-12 44 16,49-1 412-16</inkml:trace>
  <inkml:trace contextRef="#ctx0" brushRef="#br1" timeOffset="144823.9854">6552 8178 1383 0,'-31'2'111'16,"12"13"-34"-16,-9-8-8 0,9 9-7 0,-7-3-12 16,4 3-6-16,-3-3-11 0,3 4-18 0,-1-4 24 15,5 1-33-15,18-14 24 0,-28 19-14 0,28-19-7 16,0 0-1-16,0 0-4 0,0 0-2 0,-10 19-2 16,10-19 2-16,0 0-1 0,28 16 1 15,-10-12 0-15,4-2 0 0,6-1-2 0,2-1 0 16,5-1-6-16,-1-3-8 0,2 3-12 15,-1-4-16-15,4 5-15 0,-7-6-30 0,9 12-25 16,-15-15-48-16,19 22-70 0,-22-19-82 0,1 3-198 16,15 14 100-16,-22-19 410 0</inkml:trace>
  <inkml:trace contextRef="#ctx0" brushRef="#br1" timeOffset="145277.1062">7166 8304 1139 0,'0'0'349'16,"-34"0"-294"-16,34 0 9 0,-30-17-31 15,30 17 12-15,-30-8-27 0,30 8 6 16,-37 4-6-16,18 3-18 0,-2 0 34 0,3 6-33 16,-2-3 31-16,20-10-18 0,-33 29-5 0,20-12 3 15,2 0-3-15,1 0 5 0,10-17-2 0,-11 28 3 16,11-28-7-16,-1 18-2 0,1-18-5 0,0 0 0 15,0 0 0-15,22 17 1 0,-22-17 1 0,27-2-1 16,-9-4 2-16,3-3-3 0,2-4 3 16,2-2-4-16,2 0 2 0,1-2-3 0,-1-1 3 15,-2 1-4-15,1 1 3 0,-2 1-4 0,-1 2-11 16,-3 5 13-16,-3-1-14 0,-17 9 13 16,24-1-2-16,-24 1 0 0,17 12 14 0,-17-12-13 15,12 30 13-15,-6-7-18 0,-1 8-4 0,-1 4 7 16,-2 3-5-16,-2 3 14 0,-2 4-9 0,-3 1 9 15,0-1-10-15,-1 0 11 0,0-2-7 16,0-3 9-16,-1-2-3 0,1-3 9 0,-3-5-4 16,1 0-4-16,-3-7 30 0,0-2-23 0,11-21 26 15,-26 29-15-15,26-29-6 0,-29 15-4 0,29-15-13 16,-30 3 0-16,30-3 0 0,-31-16 0 0,31 16-17 16,-34-34 7-16,17 14-32 0,1-6 15 0,4 2-20 15,0-6-16-15,8 8-27 0,-9-13-40 0,21 18-76 16,-21-23-133-16,15 9-195 15,8 7 35-15,-9-18 457 0</inkml:trace>
  <inkml:trace contextRef="#ctx0" brushRef="#br1" timeOffset="145574.0058">8091 8150 1234 0,'-21'1'48'0,"21"-1"-20"0,-34 7 0 16,17 2 5-16,-5-1-3 0,1 7 0 16,-5-1-5-16,1 7 2 0,-5 2 9 0,3 5-36 15,-3 0 25-15,0 4-35 0,3-2 8 0,-3 3 8 16,2 0-11-16,0-2 8 0,2-1-7 0,0-3 4 15,5-2-20-15,1-10-17 0,12 4-50 0,8-19-71 16,0 0-76-16,0 0-153 0,0 0-58 0,0 0 282 16</inkml:trace>
  <inkml:trace contextRef="#ctx0" brushRef="#br1" timeOffset="145730.2657">7749 8174 1088 0,'0'0'368'16,"-21"-2"-226"-16,21 2-40 0,0 0-29 0,0 0-24 15,-1 21-11-15,5-4-5 0,-1 3-8 0,3-1-3 16,3 2-12-16,3 0-16 0,3-1 21 16,5-1-29-16,3-3 21 0,4-5-23 0,6-4-16 15,1-7-18-15,10 4-23 0,-3-15-28 0,16 10-32 16,-9-24-51-16,25 18-118 0,-11-10-213 0,1-12 43 16,12 15 399-16</inkml:trace>
  <inkml:trace contextRef="#ctx0" brushRef="#br1" timeOffset="145933.3643">8949 7741 1458 0,'-24'29'286'0,"-3"-9"-244"16,4 6-11-16,0 1-8 0,2 5 4 0,-1 3-12 16,0 7 4-16,-1 1-8 0,0 1 8 0,3-1-12 15,1-3 3-15,5-2-12 0,3-2 5 0,5-2-9 16,1 0-15-16,4-5 12 0,1-4-35 15,7-1 14-15,-7-24-26 0,23 37-29 0,-23-37-45 16,38 22-50-16,-38-22-71 0,33-6-287 0,-1 12 76 16,-11-19 326-16</inkml:trace>
  <inkml:trace contextRef="#ctx0" brushRef="#br1" timeOffset="146073.9809">9010 8226 1766 0,'0'0'85'15,"-34"7"-54"-15,34-7-11 0,-28 3-7 0,28-3-11 16,0 0-15-16,-23-3-15 0,23 3-33 0,0 0-49 16,0 0-95-16,-4-26-151 0,4 26-196 0,29-22 25 15,-18-3 463-15</inkml:trace>
  <inkml:trace contextRef="#ctx0" brushRef="#br1" timeOffset="146433.356">9625 7839 1451 0,'-29'13'67'15,"9"-8"-45"-15,0 4-1 0,-2-1-3 16,3 6 4-16,-7-1 2 0,4 7 13 0,-3 1 2 16,4 4 7-16,-2-2-7 0,6 3-2 0,-1-6-10 15,6 1-3-15,3-3-12 0,4-1-3 0,5-17-8 16,3 29 1-16,-3-29-5 0,17 23 4 15,-17-23-2-15,28 16 1 0,-9-12-1 0,3-1 1 16,2-1-1-16,4-2 1 0,0 0 0 16,0-1 1-16,1 1 1 0,-2 1-1 0,-1 3-2 15,-4 1 3-15,-3 2-3 0,-19-7 4 0,28 22 0 16,-28-22 2-16,13 35-1 0,-11-13-12 0,-6 3 25 16,-3 3-26-16,-4-2 24 0,-4 2-9 0,-1-2-7 15,-1-1 3-15,-1-3-9 0,0-2-3 0,1-3-10 16,0-5-4-16,17-12-12 0,-26 17-12 0,26-17-37 15,-16 3-53-15,16-3-110 0,0 0-252 16,0 0-34-16,27-22 251 0</inkml:trace>
  <inkml:trace contextRef="#ctx0" brushRef="#br1" timeOffset="146616.4404">9600 7878 1741 0,'-29'14'181'0,"29"-14"-156"16,0 0-22-16,0 0-5 16,0 0 2-16,0 0 2 0,28-4 1 0,-28 4 1 0,36-15-1 15,-13 4-4-15,8-1-13 0,-1-5-20 0,10 4-24 16,-5-10-57-16,16 18-91 0,-21-23-156 0,12 14-223 16,3 4 74-16,-13-11 438 0</inkml:trace>
  <inkml:trace contextRef="#ctx0" brushRef="#br1" timeOffset="147085.1288">10061 7538 1224 0,'0'0'362'0,"1"-17"-336"16,-1 17-22-16,0 0 3 0,24-18 12 0,-24 18 4 15,27-15 8-15,-9 12-1 0,-18 3 0 0,37-11-2 16,-18 6-3-16,3 3-5 0,0 0-3 0,-3 4-4 15,-2 0-5-15,-17-2-1 0,25 11 0 0,-25-11 3 16,0 0 1-16,14 27 2 0,-14-27-6 16,-8 31 0-16,-3-10-6 0,-6 2 2 15,-5 1-4-15,-2 1-6 0,-5-1 30 0,-1 1-19 16,1-4 27-16,5 1-10 0,2-3-9 0,6-2 2 16,16-17-7-16,-19 26 0 0,19-26-4 0,0 0-3 15,-6 20 0-15,6-20 0 0,0 0 0 0,20 10 0 16,-20-10 0-16,37-1 0 0,-11-3 0 0,7-3-5 15,4 1-3-15,2-3-9 0,2 2-1 16,-3 0-12-16,1 4-13 0,-8-3-26 0,6 11-43 16,-17-13-72-16,23 23-156 0,-16-11-219 0,-2-3 24 15,8 13 409-15</inkml:trace>
  <inkml:trace contextRef="#ctx0" brushRef="#br1" timeOffset="147225.7636">10687 8039 1849 0,'0'0'94'0,"-32"12"-51"0,32-12-6 0,-26 1-20 16,26-1-15-16,-21-6-18 0,21 6-12 0,-17-15-21 15,17 15-34-15,-11-18-78 0,-11-12-168 0,22 30-275 16,-16-29 31-16,-2 8 375 0</inkml:trace>
  <inkml:trace contextRef="#ctx0" brushRef="#br1" timeOffset="147866.4564">2870 9542 1335 0,'0'0'74'0,"0"0"-39"0,0 0-26 15,0 0-25-15,1 25 22 0,4-5-11 0,-4 5 15 16,0 8 5-16,-2 3-10 0,-4 6 5 0,-1 3-13 16,-2 0 10-16,-1 0-12 0,1-1 11 0,-1-1-12 15,2-2 5-15,2 0-16 0,-1-5 2 0,6-1-23 16,-6-8-8-16,11 2-19 0,-5-29-63 0,6 36-74 16,-4-18-223-16,-2-18-29 0,18 9 369 15</inkml:trace>
  <inkml:trace contextRef="#ctx0" brushRef="#br1" timeOffset="148069.7436">2577 9662 1584 0,'0'0'63'0,"0"0"-27"15,0 0-27-15,0 0-13 0,0 0 2 0,24-17 2 16,2 6 2-16,3-2-1 0,5-3 3 0,4 1-4 15,3 1 1-15,5-1 14 0,4 3-41 0,-3-2 16 16,3 6-55-16,-7-6-13 0,4 15-34 0,-15-12-50 16,13 22-67-16,-22-2-221 0,-2-6 6 0,8 19 312 15</inkml:trace>
  <inkml:trace contextRef="#ctx0" brushRef="#br1" timeOffset="148257.2414">2580 10310 1729 0,'-22'19'53'0,"22"-19"-35"0,0 0-18 15,0 0-6-15,36-7 6 0,-8 0 0 0,5-5 4 16,3-4-2-16,5-3 1 0,7-4-3 0,8-4-15 16,2-2 13-16,5 1-51 0,-2-7-15 0,10 13-96 15,-20-24-113-15,19 17-188 0,-6 1-74 0,-10-11 320 16</inkml:trace>
  <inkml:trace contextRef="#ctx0" brushRef="#br1" timeOffset="148491.6148">3817 9704 1447 0,'0'0'305'16,"0"0"-291"-16,0 0-14 0,27-10 1 16,-4-7-2-16,6-3 4 0,3-3-4 0,1 0 2 15,-2 0-15-15,2 6-37 0,-5-5 3 0,7 11-64 16,-10-12 11-16,12 17-59 0,-18-15-75 0,10 4-207 16,0 18-43-16,-29-1 365 0</inkml:trace>
  <inkml:trace contextRef="#ctx0" brushRef="#br1" timeOffset="148632.3032">3906 10061 1635 0,'0'0'56'0,"0"0"-25"0,17 3-14 0,2-6-5 16,8-9-5-16,4-6-8 16,6-5-8-16,5-8-29 0,11 6-51 0,-10-21-142 15,8 12-355-15,10 0 14 0,-10-8 341 0</inkml:trace>
  <inkml:trace contextRef="#ctx0" brushRef="#br1" timeOffset="162297.7109">4873 9316 1144 0,'0'0'156'0,"0"0"-65"0,-5-20-23 15,5 20-24-15,0 0-10 0,-5-19 7 0,5 19-1 16,0 0 1-16,0 0-6 0,0 0-13 0,0 0-6 16,0 0-2-16,0 0 0 0,0 0 0 0,0 0-3 15,0 0-6-15,0 0-2 0,0 0-2 0,0 0 0 16,-18 25 0-16,7 1 4 0,-4 5-8 0,-1 7 7 15,-3 2-8-15,0 2 11 0,-1-1 15 0,1 0-23 16,-1-4 28-16,4 0-25 0,2-6 7 16,2-3 6-16,4-3-8 0,6-7 0 0,2-18-5 15,5 26-1-15,-5-26-1 0,23 20 1 0,-3-12-1 16,5-1 1-16,4-3-2 0,5-4 3 0,3-5-1 16,4-2-1-16,4-4 2 0,1-5-6 0,0-2 1 15,3-4-10-15,3-2 3 0,-1-4-4 0,4-2 7 16,-3-4-4-16,1-2-16 0,-4-2 15 0,4 3-47 15,-9-6 1-15,4 13-44 0,-16-14-55 0,12 23-74 16,-26-9-185-16,-2-1-72 0,6 16 199 0</inkml:trace>
  <inkml:trace contextRef="#ctx0" brushRef="#br1" timeOffset="162500.8015">5225 9169 1550 0,'-40'25'62'0,"29"-5"-11"0,0 2-22 0,7 8-2 16,-1 4-4-16,3 7 5 0,1 5-15 0,0 5 7 16,-3 2 2-16,2 3-21 0,-2-3 17 0,1 1-23 15,-1-2 2-15,2-2 8 0,-1-3-9 16,2-5 7-16,1-2-10 0,2-7 0 0,4-3-22 0,1-9-16 16,8-1-23-16,-15-20-18 0,44 23-27 0,-23-29-32 15,21 14-69-15,-14-17-193 0,9-10-60 0,13 12 216 16</inkml:trace>
  <inkml:trace contextRef="#ctx0" brushRef="#br1" timeOffset="162954.1545">5995 9350 1168 0,'-6'-20'38'16,"4"2"-8"-16,-4-2 18 0,6 20 3 0,-9-39 14 15,9 39-4-15,-14-29-3 0,14 29-5 0,-26-18-4 16,26 18-8-16,-35-9-3 0,16 10-5 0,-4 1-2 16,1 4-2-16,-2 1-4 0,1 6 2 15,-4 3-3-15,3 5 3 0,-3 3-5 0,3 4 0 16,0 2-10-16,2 2 2 0,2 0-9 0,4-1 3 16,5-4-6-16,4-4 3 0,5-6-6 0,2-17 3 15,13 28-3-15,-13-28-11 0,32 18 12 0,-12-13-12 16,8-5 14-16,5-2-1 0,2-4 1 0,6-2 12 15,-2-8-13-15,3-1 12 0,-1-6-10 0,1-1-5 16,-1-1 5-16,-2-3-3 0,-1 0 5 0,-3 0-4 16,-3-1 5-16,-4 3-8 0,-4 0 5 0,-3 2-3 15,-4 3 3-15,-5 3-4 0,-12 18 3 0,12-21-2 16,-12 21 2-16,0 0 3 0,0 0 0 16,0 0-2-16,0 0-1 0,-19 13-2 0,5 9-3 15,-4 9 5-15,-4 13-5 0,-5 6 6 0,-2 7-10 16,-1 1-3-16,-1 4 15 0,2-3-13 0,4-1 16 15,4-1-3-15,3-5-11 0,4-6 2 0,8-2-25 16,3-8-2-16,6-1-16 0,3-10-5 0,9 1-24 16,-15-26-34-16,46 31-72 0,-46-31-78 0,57-9-283 15,-14 7 28-15,-8-21 346 0</inkml:trace>
  <inkml:trace contextRef="#ctx0" brushRef="#br1" timeOffset="163110.4318">6601 9601 1760 0,'0'0'60'16,"-34"21"-54"-16,17-13-6 0,17-8-1 0,-22 9-4 15,22-9-6-15,0 0-7 0,0 0-27 0,-18 1-31 16,18-1-34-16,0 0-42 0,31-13-42 0,-20-10-75 16,10-3-227-16,17 14 57 0,-13-23 430 0</inkml:trace>
  <inkml:trace contextRef="#ctx0" brushRef="#br1" timeOffset="163454.1698">7138 9252 1161 0,'-34'29'266'0,"10"-23"-201"0,6 7-6 16,-7-6 1-16,8 8-5 0,-7-4-13 0,6 4-2 15,-4-2-4-15,5 5 1 0,0-5-5 0,6 4-5 16,11-17-10-16,-13 28 1 0,13-28-8 0,1 23-1 15,-1-23-1-15,11 20-5 0,-11-20-2 16,23 20 2-16,-23-20-1 0,34 13 2 0,-12-7-2 16,1 1 1-16,4-2-1 0,1 0 2 0,0 0-1 15,-3-3-14-15,-1 2 12 0,2 1-13 0,-2 1 28 16,-2 1-15-16,-1 0 14 0,-4 2-13 16,-17-9-2-16,24 19 2 0,-24-19-2 0,17 22 3 15,-17-22-3-15,9 28 4 0,-9-28-3 16,-1 32 1-16,-6-15-3 0,0 1 3 0,-1 0-5 15,-3-1 2-15,-1 0-8 0,12-17-2 0,-26 31-8 16,26-31-4-16,-21 19-11 0,21-19-12 0,0 0-28 16,-22 6-29-16,22-6-49 0,0 0-75 0,0 0-103 15,3-21-174-15,-6-5 48 0,3 26 455 0</inkml:trace>
  <inkml:trace contextRef="#ctx0" brushRef="#br1" timeOffset="163641.7347">7187 9237 1802 0,'0'0'83'16,"-18"5"-33"-16,18-5-15 0,0 0-12 0,0 0-7 15,0 0-2-15,0 0 1 0,0 0-6 0,19-10-9 16,-19 10 0-16,38-13 0 0,-13 3 0 16,6-1 0-16,2-1 0 0,2 3 0 0,0-1 0 15,1 5-15-15,-2-1-44 0,1 9-40 0,-11-16-69 16,22 28-214-16,-19-15-225 0,1-1 31 0,4 9 436 15</inkml:trace>
  <inkml:trace contextRef="#ctx0" brushRef="#br1" timeOffset="165469.8637">8130 9121 654 0,'0'0'78'15,"0"0"-21"-15,0 0-15 0,0 0-6 0,0 0 6 16,0 0 18-16,0 0 7 0,0 0 8 0,0 0-8 16,0 0-14-16,0 0-15 15,0 0-16-15,0 0-4 0,-7 19 0 0,7 3 12 16,-2 5-8-16,4 9 6 0,0 2-14 0,1 5 3 15,1 3-9-15,1 1 10 0,-3 3-17 0,3-1 11 16,-1 1 5-16,-4 0-26 0,0-2 25 0,-3-2-28 16,0-5 7-16,0-7 0 0,3-3-27 0,-3-11-22 15,7 1-48-15,-4-21-48 0,0 0-76 16,20 17-221-16,-15-35 32 0,22 10 363 0</inkml:trace>
  <inkml:trace contextRef="#ctx0" brushRef="#br1" timeOffset="165782.3348">8571 9153 1301 0,'-26'19'22'0,"3"4"2"0,-3-1 0 16,1 4 14-16,-1-4 2 0,2 6 8 0,-5-5-14 15,4 6 2-15,-6-3-8 0,3 3 3 0,-3-1-6 16,5 1 8-16,-3-7-4 0,8 1 5 0,2-5-9 15,19-18-17-15,-22 27 23 0,22-27-38 0,0 0 27 16,-4 18-19-16,4-18-3 0,0 0 2 16,27 13-1-16,-27-13 0 0,37 4 1 0,-13-7-1 15,4 0 0-15,1-3-1 0,0-2-17 16,0 2 28-16,3 0-37 0,-5 0 28 0,2 2-24 16,-6-3-2-16,1 6-5 0,-5-2-4 0,0 6-2 15,-19-3-5-15,32 6 12 0,-32-6-27 0,23 14 5 16,-23-14-32-16,19 19-24 0,-19-19-39 15,17 19-47-15,-17-19-38 0,0 0-112 0,32 21 9 16,-32-21 335-16</inkml:trace>
  <inkml:trace contextRef="#ctx0" brushRef="#br1" timeOffset="166266.7447">8898 9449 1030 0,'-34'-20'138'0,"34"20"-26"0,-29-8-19 0,29 8-14 15,-34-5-7-15,34 5-10 0,-40 7-7 0,20 3-3 16,-4-1-9-16,3 5-6 0,-2 1-11 0,4 3-2 16,-3 3-9-16,4 1-13 0,1 1 24 0,2 3-29 15,4-3 26-15,2 2-14 0,5-4-5 0,2-3 2 16,2-18-5-16,9 26 1 0,-9-26-3 0,23 16 1 16,-23-16-2-16,36 5 1 0,-10-8 0 15,1-1 0-15,1-4 2 0,1-4-2 0,0-3 4 16,2-4-5-16,-2-1 5 0,-1-3-5 0,-4 1-12 15,-1-1 27-15,-2 0-25 0,-5 1 26 16,1 1-11-16,-8-1-3 0,-3 1 3 0,-1 4-4 16,-5 17 3-16,2-29-3 0,-2 29 2 0,-7-19 0 15,7 19 1-15,0 0-1 0,0 0 0 16,-20 0-2-16,20 0-2 0,-15 25 2 0,7 0-4 16,-3 6 6-16,0 6 11 0,-1 8-23 0,-2 4 22 15,2 5-21-15,-1 4 5 0,-1 3 10 0,2 1-12 16,1 0 13-16,1-1-12 0,2-3 12 0,2-4-10 15,2-4-4-15,-1-7 23 0,3-3-18 0,-3-6 28 16,1-1-7-16,-2-8-3 0,1-2 5 0,-2-5-6 16,7-18 2-16,-14 23-7 15,14-23-3-15,0 0-2 0,-22 3-4 0,22-3-1 16,-17-19-5-16,7 0-3 0,0-8-10 0,2-3-2 16,2-7-13-16,3 0-17 0,2-5 10 0,9 2-49 15,-6-12-2-15,17 11-46 0,-16-17-55 0,22 21-15 16,-18-17-121-16,7 5-128 0,14 16 111 0,-17-17 346 15</inkml:trace>
  <inkml:trace contextRef="#ctx0" brushRef="#br1" timeOffset="166844.8506">9330 9402 1313 0,'0'0'230'0,"6"-17"-165"0,-6 17-17 16,0 0 5-16,0 0-3 0,0 0-4 0,0 0-7 16,0 0-8-16,0 0-9 0,0 0-12 0,0 0-5 15,0 0-5-15,-13 29 3 0,6-10 2 0,0 3 5 16,-3 3 0-16,1 2-8 0,-1 2 22 0,0 1-23 16,1-2 24-16,1-1-11 0,1-6-8 0,5-4 3 15,2-17-9-15,1 23 1 0,-1-23-2 16,0 0 1-16,0 0 1 0,20 11-1 15,-20-11 2-15,25-13-3 0,-25 13 4 0,34-36-5 16,-12 9 4-16,0-2-5 0,2-4-8 0,-2 3 20 16,-2-4-20-16,-1 3 22 0,-4 2-8 0,0 2-4 15,-3 3 4-15,-2 1-3 0,-3 4 3 0,-7 19-4 16,11-31 3-16,-11 31-3 0,0 0 6 0,0 0 1 16,0 0 1-16,0 0-7 0,0 0 0 15,0 0 0-15,-8 31 0 0,-1-6 0 0,1 4 0 16,-1 0 0-16,2 0 0 0,2-4 0 0,3-2 0 15,2-3 0-15,0-20 0 0,11 26 0 0,-11-26 0 16,23 15 0-16,-23-15 0 0,35 2 0 0,-11-7 0 16,2-2 0-16,4-7 0 0,1-3 0 0,1-5 0 15,1 0 0-15,-1-2 0 16,-1 1 0-16,-3 1 0 0,-2-1 0 0,-3 4 0 16,-2 3 0-16,-4 2 0 0,-17 14 0 0,23-17 0 15,-23 17 0-15,0 0 0 0,0 0 0 0,0 0 0 16,0 0 0-16,0 0 0 0,10 24 0 0,-14-2 0 15,0 4 0-15,-3 5 0 0,-1 2 0 0,-3 1 0 16,2-1 0-16,-1-3 0 0,1-2 0 0,4-3 0 16,-1-2 0-16,6-1-20 0,0-22-26 15,9 32-17-15,-9-32-48 0,21 21-26 0,-21-21-68 16,32-1-296-16,-14 0-27 0,-1-15 93 0</inkml:trace>
  <inkml:trace contextRef="#ctx0" brushRef="#br1" timeOffset="167266.7392">10247 8753 1590 0,'0'0'124'0,"0"0"-104"0,0 0-10 16,0 0 9-16,20-6 5 0,-20 6 10 0,0 0-4 15,22-9-6-15,-22 9-9 0,0 0-7 0,25-3-5 16,-25 3-2-16,17 3 0 0,-17-3 2 0,0 0-1 16,20 11-1-16,-20-11 1 0,0 0-1 0,16 24 1 15,-16-24-1-15,4 23 3 0,-4-23-5 16,-1 29 3-16,1-29-4 0,-8 30 4 0,2-13-4 15,6-17 5-15,-14 33 8 0,5-14-26 0,1-2 26 16,0 0-27-16,8-17 14 0,-9 26 3 0,9-26-3 16,0 17 2-16,0-17-2 0,0 0 2 15,23 21 3-15,-23-21 7 0,34 7 3 0,-10-7 4 16,6-1-4-16,6-3-4 0,4-1-5 0,2 2-1 16,2-2 0-16,4 1-3 0,-2 0 0 15,1 0-13-15,1 0-20 0,-7-8-51 0,11 19-133 16,-21-16-391-16,8 3-16 0,-5 2 222 0</inkml:trace>
  <inkml:trace contextRef="#ctx0" brushRef="#br2" timeOffset="207928.2632">988 11167 851 0,'0'0'105'0,"0"0"-12"0,0 0-1 16,-4-17-18-16,4 17-3 0,0 0-2 0,-7-24-9 15,7 24-2-15,0 0-8 0,0 0-6 0,-4-26-12 16,4 26-15-16,0 0-7 0,-13-19-4 0,13 19-2 15,0 0-2-15,-23-10 0 0,23 10-2 16,-24 0-1-16,7 2 1 0,0 5 0 0,-4 5 4 16,-1 4 2-16,1 5 8 0,-3 0 2 0,3 4 5 15,-1-4-6-15,1 4 4 0,2-2-9 16,4-2 1-16,0 1-9 0,6-1 2 0,4-1-6 16,1 0 3-16,5-2-4 0,4 1 4 0,2 0-4 15,3 0-12-15,2-1 23 0,-12-18-37 0,31 31 19 16,-31-31-33-16,37 25-18 0,-37-25-17 0,45 17-33 15,-26-24-41-15,20 12-83 0,-14-10-209 0,4-20-5 16,16 10 314-16</inkml:trace>
  <inkml:trace contextRef="#ctx0" brushRef="#br2" timeOffset="208334.5234">1230 10665 846 0,'-36'-2'98'0,"-3"-4"-44"0,3 6 9 16,-7-2-19-16,4 5-3 0,-10-2 8 0,7 9 9 16,-10-4-2-16,4 10 4 0,-7-3-11 0,4 10 1 15,-3-2-7-15,5 10-15 0,-1-1 29 16,8 7-35-16,0-1 20 0,8 3-14 0,4-2-20 0,5 4 5 16,6-1-12-16,6 6 4 0,5 1-8 15,7 0 9-15,6 5-11 0,7 0 11 0,8 2-13 16,4 1-3-16,6-2 22 0,3 1-23 15,4-5 23-15,3-3-9 0,2-5-10 0,5-8 8 16,1-10-6-16,4-9 4 0,4-12-1 0,3-12 1 16,5-11 4-16,4-10-4 0,0-11 7 0,4-8-8 15,-5-7-3-15,-1-2 27 0,-7-6-16 0,-5 2 20 16,-7-5-6-16,-9 2-20 0,-10 0 10 0,-6 5-14 16,-11 4 11-16,-8 6-10 0,-6 5 11 0,-8 2 5 15,-6 2-24-15,-6 2 23 0,-6 3-29 16,-7 0 3-16,-5 6 1 0,-5 0-14 0,-1 6 0 15,-2 4-8-15,1 10 0 0,0 2 1 0,6 10 7 16,-2 4 7-16,9 7 5 0,2 3-1 16,8 5-18-16,0-5-24 0,18 12-64 0,7-27-75 15,-5 23-198-15,19-4-91 0,-14-19 249 0</inkml:trace>
  <inkml:trace contextRef="#ctx0" brushRef="#br2" timeOffset="208709.6421">2186 10866 1226 0,'0'0'66'0,"4"-28"-18"0,-4 28 14 16,0-19-13-16,0 19 2 0,0 0 5 0,0 0-9 16,0 0-34-16,0 0 12 0,0 0-14 15,0 0-24-15,-10 23 31 0,4 0-32 0,-2 10 11 16,0 8 10-16,-3 8-10 0,3 9 11 0,-1 5-13 15,1 4 14-15,1-2-15 0,0-3 13 16,3-4 4-16,1-4-25 0,3-4 18 0,1-5-38 16,5-3-11-16,-2-11-10 0,10 4-39 0,-14-35-42 15,23 42-86-15,-23-42-151 0,18 6-99 0,7 0 244 16</inkml:trace>
  <inkml:trace contextRef="#ctx0" brushRef="#br2" timeOffset="208944.0163">2025 10821 1530 0,'-34'6'176'0,"34"-6"-150"16,-19 9-10-16,19-9-14 0,0 0-4 0,0 0-1 16,0 0 3-16,0 0 1 0,20 18-2 0,-20-18 1 15,34 13 0-15,-12-7 0 0,6-1-1 16,2 0 0-16,5-1-1 0,3-3-1 0,2 1-16 15,0-3-13-15,5 5-15 0,-3-5-17 0,4 8-7 16,-11-8-24-16,10 14-48 0,-21-14-67 0,13 9-224 16,-7 13-17-16,-30-21 280 0</inkml:trace>
  <inkml:trace contextRef="#ctx0" brushRef="#br2" timeOffset="209131.8702">1888 11697 1752 0,'0'0'38'0,"0"0"-31"16,0 0-11-16,0 0-2 0,31-13 2 0,-8 1 5 15,5-4-2-15,2 0 2 0,2-4-5 16,4-1 5-16,2-3-9 0,5 3-9 0,-2-3-30 16,9 11-37-16,-14-13-44 0,18 22-73 0,-24-19-77 15,14 15-170-15,0 10-19 0,-17-15 365 0</inkml:trace>
  <inkml:trace contextRef="#ctx0" brushRef="#br2" timeOffset="209397.584">2794 11397 1164 0,'0'0'167'0,"0"0"-103"15,0 0-7-15,0 0-1 0,0 0 0 16,0 0-7-16,-19-1-14 0,19 1-12 0,0 0-8 16,-12 18-4-16,12-18 12 0,-8 28-34 15,2-6 30-15,3 3-31 0,-2 4 10 0,0 1 6 16,0 4-9-16,0-1 10 0,0 1-19 0,-1 0 3 16,3-4-11-16,-3-5-17 0,6 4-19 0,0-29-21 15,1 40-50-15,-1-40-107 0,5 23-52 0,-5-23-191 16,0 0 117-16,19 23 362 0</inkml:trace>
  <inkml:trace contextRef="#ctx0" brushRef="#br2" timeOffset="209569.7858">2714 11646 947 0,'-17'6'225'0,"0"-13"-101"0,17 7-28 16,0 0-29-16,0 0-19 0,0 0-21 0,0 0-14 15,0 0-13-15,0 0-3 0,0 0 1 16,0 0 0-16,0 0 1 0,28 0 0 0,-6-4-8 15,0-5-19-15,9 3-20 0,-5-10-36 0,13 11-39 16,-12-13-31-16,14 13-42 0,-13-9-5 0,6 5-19 16,0 6-28-16,-17-16 22 0,23 25 226 0</inkml:trace>
  <inkml:trace contextRef="#ctx0" brushRef="#br2" timeOffset="209819.7742">3113 11586 955 0,'-21'2'173'0,"13"16"-40"0,-13-13-26 0,13 13-8 16,-12-12-16-16,20-6-11 0,-24 26-21 0,24-26-12 15,-21 25-14-15,21-25-6 0,-12 27-9 16,12-27 0-16,-2 24-7 0,2-24 2 0,2 18-3 16,-2-18-1-16,0 0-2 0,19 22 1 0,-19-22-1 15,22 12 1-15,-22-12-2 0,32 7 2 16,-14-8 0-16,-18 1 1 0,33-8 0 0,-33 8-2 16,30-17 2-16,-30 17-1 0,27-20 2 0,-27 20-2 15,17-25 3-15,-11 8-5 0,0 0 5 0,-2-1-7 16,-3 1-1-16,-2-1-10 0,1 18-9 0,-6-35-17 15,6 35-15-15,-10-35-21 0,10 35-16 0,-7-33-33 16,7 33-49-16,-5-23-56 0,5 23-186 16,0 0-6-16,4-24 320 0</inkml:trace>
  <inkml:trace contextRef="#ctx0" brushRef="#br2" timeOffset="210038.5437">3569 11207 479 0,'0'0'134'0,"0"0"-68"0,0 0 26 0,0 0 21 16,-1 21 15-16,1-21-25 0,-7 37-14 0,-3-15-22 15,7 11 1-15,-8-2-15 0,7 8 4 0,-9-2 8 16,5 7-35-16,-7-5 20 0,6 4-34 0,-6-7-2 16,5 2 5-16,1-4-13 0,0-3 0 15,3-3-8-15,2-5 3 0,3-1-7 0,1-22-1 16,4 32-24-16,-4-32-21 0,9 21-49 15,-9-21-69-15,17 5-112 0,-17-5-236 0,19-11 49 16,-1 11 452-16</inkml:trace>
  <inkml:trace contextRef="#ctx0" brushRef="#br2" timeOffset="210210.3886">3357 11595 1577 0,'0'0'77'0,"-20"5"-37"0,20-5-27 0,0 0-13 15,0 0-4-15,0 0 2 0,0 0 1 16,17-12-1-16,-17 12-14 0,33-18-30 0,-5 12-38 16,-10-15-62-16,21 20-73 0,-19-19-32 0,21 16-33 15,-9-1-34-15,-5-14-15 0,23 21 333 0</inkml:trace>
  <inkml:trace contextRef="#ctx0" brushRef="#br2" timeOffset="210616.6575">3970 11562 957 0,'0'0'183'0,"-25"-8"-67"0,25 8-26 16,-22-7-21-16,22 7-17 0,-28-5-8 0,28 5-6 15,-33 0-6-15,33 0-2 0,-33 6-5 0,33-6 4 16,-30 15-8-16,30-15 3 0,-29 25-2 0,29-25-1 15,-26 30-2-15,15-13 1 0,11-17-8 0,-20 33-1 16,20-33-7-16,-14 30 1 0,14-30-4 16,-3 22 3-16,3-22-4 0,0 0 1 0,15 19-2 15,-15-19 1-15,22 8 1 0,-22-8 0 0,28-2 0 16,-11-2 0-16,3-5-1 0,0-2 0 0,2-2 3 16,-1-2-3-16,0 0 3 0,-4-1-4 0,-17 16 2 15,29-27-3-15,-29 27 4 0,17-23-5 16,-17 23 6-16,7-23-3 0,-7 23 2 0,3-19 0 15,-3 19 1-15,0 0 0 0,0 0 0 16,0 0-2-16,0 0 0 0,0 0-1 0,0 0-3 16,0 0 1-16,0 0-5 0,0 0-4 0,0 0-7 15,-11 29-7-15,11-29-12 0,-3 28-13 0,7-10-25 16,-4-18-23-16,7 29-48 0,-7-29-45 0,11 22-89 16,-11-22-204-16,0 0 58 0,34 19 426 0</inkml:trace>
  <inkml:trace contextRef="#ctx0" brushRef="#br2" timeOffset="210804.1411">4296 11218 663 0,'0'0'86'0,"3"-30"28"16,-3 30 31-16,0 0-8 0,0 0-21 0,0 0-29 16,-6 25-22-16,-4-5-14 0,6 11 5 15,-7 2-16-15,5 9 0 0,-5-1-1 0,3 6-34 16,-3-1 19-16,1 0-31 0,0-1 5 0,3-8 7 15,5-3-28-15,-2-11-22 0,15 5-49 0,-11-28-202 16,23 28-57-16,-23-28-162 0,30 14 178 0,3 2 337 16</inkml:trace>
  <inkml:trace contextRef="#ctx0" brushRef="#br2" timeOffset="211069.8533">4887 11143 1725 0,'-30'17'25'16,"30"-17"-23"-16,0 0-4 0,0 0 0 15,0 0 0-15,0 0 1 0,19-8 3 0,-19 8-3 16,36-17 3-16,-11 7-3 0,4-1 0 0,4 0-3 15,4 3-3-15,-2-3-22 0,5 7-22 0,-8-7-20 16,8 11-23-16,-17-13-42 0,13 20-84 16,-19-2-246-16,1-10-23 0,5 16 311 0</inkml:trace>
  <inkml:trace contextRef="#ctx0" brushRef="#br2" timeOffset="211226.0478">4958 11464 1635 0,'-52'17'140'15,"33"1"-84"-15,19-18-36 16,-19 13-8-16,19-13-10 0,0 0-5 0,0 0 2 16,27-4 0-16,-8-3 0 0,7-5-1 0,6-7-12 15,7-4 18-15,9-1-50 0,-1-10-19 0,16 12-91 16,-16-24-108-16,26 18-194 0,-10-3-82 0,-4-9 223 16</inkml:trace>
  <inkml:trace contextRef="#ctx0" brushRef="#br2" timeOffset="211554.1464">6148 10572 1578 0,'0'0'61'0,"0"0"-27"0,0 0-10 0,0 0-7 15,-17-1-5-15,17 1 3 0,-8 24 5 0,3 3 9 16,-5 3 0-16,2 11 5 0,-2 4-13 16,2 6-12-16,-2 2 12 0,1 3-21 15,1-3 14-15,1 0-6 0,3-1-8 0,0-4 5 16,2 0-10-16,2-7 1 0,2-5-16 0,3-7 2 15,6-2-32-15,-2-8 6 0,6 2-33 0,-15-21-31 16,27 25-59-16,-27-25-96 0,0 0-254 0,31-4 10 16,-31 4 357-16</inkml:trace>
  <inkml:trace contextRef="#ctx0" brushRef="#br2" timeOffset="211772.8978">5841 10564 1716 0,'0'0'55'0,"0"0"-42"0,0 0-8 15,20 10 7-15,0-9 6 0,7 1 6 0,2-3 1 16,5-1-9-16,4-1-4 0,2-1-4 0,4 1-5 16,-1 0-1-16,2 1 0 0,-1 0-13 0,1 4-14 15,-2-3-19-15,2 9-35 0,-11-8-25 0,8 18-61 16,-22-16-92-16,0 13-274 0,1 8 20 0,-21-23 328 15</inkml:trace>
  <inkml:trace contextRef="#ctx0" brushRef="#br2" timeOffset="211960.3995">5804 11345 1584 0,'-30'11'223'0,"12"0"-180"0,18-11-31 16,0 0-9-16,0 0-4 0,0 0-2 15,26 4 5-15,-4-11 3 0,6-1 4 0,5-4-2 16,7-3 0-16,4-2-9 0,7-1-6 0,1-3-23 16,6 5-33-16,-7-11-36 0,9 16-25 0,-15-14-21 15,17 16-17-15,-18-16-46 0,13 12-127 0,-2 6-105 16,-20-16 176-16</inkml:trace>
  <inkml:trace contextRef="#ctx0" brushRef="#br2" timeOffset="212366.6723">6549 11141 947 0,'24'-11'145'0,"-24"11"-57"16,6-21-7-16,-6 21-11 0,0 0-12 0,4-21-4 15,-4 21 1-15,0 0-6 0,0 0-11 16,0 0-22-16,0 0-10 0,-17 29 2 0,11-10 12 16,-4 1 9-16,4 7 13 0,-5-4-7 0,5 5 2 15,-4 0-15-15,4 1 0 0,0-2-14 16,2 0 0-16,2-1-6 0,2-6 2 0,1-3-3 16,-1-17-14-16,6 23 29 0,-6-23-26 0,0 0 32 15,17 23-13-15,-17-23 3 0,0 0 2 0,17-1-10 16,-17 1 18-16,17-18-17 0,-6 1 21 0,0-5-18 15,0-1 8-15,1-2-12 0,-1-2-6 0,-1 2 5 16,-1-1-7-16,-2 4 8 0,-3 2-6 16,-1 0 4-16,-2 1-3 0,0 0-3 0,1-1-11 15,1 2-10-15,-2-2-13 0,-1 20-9 16,9-33-18-16,-9 33-15 0,10-21-21 0,-10 21-46 16,0 0-42-16,34 2-55 0,-34-2-148 0,0 0-41 15,33 11 234-15</inkml:trace>
  <inkml:trace contextRef="#ctx0" brushRef="#br2" timeOffset="213116.6761">7089 11176 881 0,'0'0'220'16,"0"0"-56"-16,0 0-39 0,0 0-56 0,0 0-33 16,-19-4-15-16,19 4-3 0,-31-2 7 15,31 2 4-15,-37 0 3 0,20 3 2 0,-6-1-2 16,23-2 2-16,-35 10-2 0,35-10-1 15,-32 19-8-15,32-19 1 0,-27 25-7 0,27-25 0 16,-21 31-3-16,12-11-1 0,3-1-6 0,1 2 2 16,3-2-6-16,3 0 3 0,2-2-6 0,-3-17 3 15,15 29-5-15,-15-29 2 0,24 20-2 0,-24-20 3 16,34 6-2-16,-13-6 1 0,1-4 2 0,2-1-3 16,1-4 3-16,-2-1-3 0,0-3 3 15,-2-1-2-15,-3 0 3 0,-18 14-4 0,28-34 4 16,-17 16-4-16,-3-2 3 0,1 1-1 0,-3 0 1 15,-1 1-4-15,-3-1 1 0,-1 1-7 0,-1 1-1 16,-1 0-6-16,0 1 3 0,1 16 0 16,-4-27 9-16,4 27-1 0,0 0 4 0,-3-17 1 15,3 17-1-15,0 0 0 0,0 0-1 0,0 0-2 16,0 0 2-16,0 0-1 0,1 19 2 16,-1-19 2-16,8 17-1 0,-8-17 0 0,0 0 0 15,25 12 1-15,-25-12 0 0,24 4 5 0,-24-4 1 16,28-2 6-16,-28 2 4 0,33-9 0 0,-16 2-1 15,-17 7-5-15,30-10-1 0,-30 10-7 0,22-7 3 16,-22 7-3-16,0 0 6 0,0 0 3 0,0 0-1 16,0 0 0-16,0 0-7 0,0 0-3 15,0 0 1-15,0 0-2 0,0 0 2 16,0 0-3-16,0 0-1 0,-1 19 3 0,1-19-3 16,-13 32 2-16,5-14-1 0,0 1 0 0,-2 2 0 15,0 1 0-15,1-1 0 0,0 0 0 0,2-2 0 16,1-2 0-16,6-17 0 0,-6 26 0 0,6-26 0 15,0 0-1-15,7 21-1 0,-7-21-1 0,0 0 0 16,22 8 4-16,-22-8-1 0,31-9-2 16,-9-1 0-16,6-5-2 0,3-3 3 0,0-4 0 15,3-1 3-15,-1-1-5 0,-2 2 4 0,-2 0-4 16,-3 3 5-16,-4 2-3 0,-2 1 3 0,-20 16-2 16,29-30 1-16,-29 30-1 0,17-24 1 0,-17 24 1 15,0 0 1-15,0 0 0 0,0 0-1 16,0 0-1-16,0 0-2 0,-23-3 1 0,23 3-2 15,-27 28 2-15,13-7-2 0,-2-2 0 16,0 3-1-16,1 0 6 0,2 1-6 0,1-1 5 16,2 0-5-16,3-1-6 0,3-3-10 0,4-18-8 15,-1 31-15-15,1-31 1 0,10 26-9 0,-10-26 2 16,20 18-20-16,-20-18-16 0,36 8-39 0,-36-8-59 16,49-9-63-16,-28-3-148 0,5-6-53 0,14 14 193 15</inkml:trace>
  <inkml:trace contextRef="#ctx0" brushRef="#br2" timeOffset="213445.4015">7933 11175 982 0,'0'0'198'0,"0"0"-68"15,-28-5-40-15,28 5-24 0,-20 9-17 0,20-9 0 16,-22 20-3-16,22-20-1 0,-22 25-11 0,22-25-4 16,-20 30-10-16,11-11 0 0,-2-3-2 15,1 5 5-15,1-3-2 0,0 2 3 0,9-20-5 16,-13 29-5-16,13-29-6 0,0 0-3 0,-4 18-5 15,4-18 1-15,0 0-2 0,0 0 2 0,0 0 0 16,21 0 0-16,-21 0 1 0,17-14-3 0,-17 14 2 16,27-26-1-16,-14 8 2 0,2-3-4 0,-1 2 4 15,1-1-5-15,-3 2 4 0,0 1-5 0,-12 17 2 16,20-28-4-16,-20 28 0 0,12-20-3 16,-12 20-1-16,0 0-4 0,0 0-4 15,0 0-4-15,0 0-3 0,0 0 1 0,0 0 4 16,0 0 6-16,0 0 3 0,5 27-1 0,-5-27-17 15,-4 25-10-15,8-8-18 0,-4-17-17 0,11 24-40 16,-11-24-37-16,20 19-50 0,-20-19-38 0,26 2-91 16,3 11-56-16,-29-13 308 0</inkml:trace>
  <inkml:trace contextRef="#ctx0" brushRef="#br2" timeOffset="213836.4889">8302 11136 1403 0,'0'0'121'16,"-31"11"-52"-16,31-11-16 0,-31 13-18 0,31-13-14 15,-29 15-6-15,29-15 7 0,-26 21-2 0,26-21-1 16,-19 26-6-16,19-26-1 0,-13 26-6 0,13-26 3 16,-8 29-3-16,8-29 0 0,-1 28-3 0,1-28 2 15,6 20-5-15,-6-20 2 0,0 0-2 0,22 15 2 16,-22-15 0-16,28 0-1 0,-11-5 1 0,4-2 0 15,1-5 0-15,1-1-1 0,2-3 1 16,0-3-3-16,-2-1 4 0,0 0-5 0,-2-1 5 16,-2-1-5-16,-1-2 5 0,-3 0-4 0,-2 0 3 15,-4 1-3-15,-3 2 4 0,-3 2-3 16,-3 0 4-16,0 1-5 0,-2-2 5 0,-2 1-6 16,-1 1 5-16,2 0-5 0,3 18 4 0,-11-23-2 15,11 23 1-15,0 0 0 0,-18-3-2 16,18 3 1-16,-15 21-2 0,5-2 2 0,1 5-3 15,0 3 5-15,-1 2-7 0,3 0 2 0,0 5-17 16,-1-4-9-16,8 4-30 0,-4-11-17 0,13 6-26 16,-9-29-15-16,21 41-36 0,-21-41-25 0,34 28-45 15,-16-19-117-15,-18-9-46 0,51 14 211 0</inkml:trace>
  <inkml:trace contextRef="#ctx0" brushRef="#br2" timeOffset="214195.8861">8755 11079 1091 0,'0'0'207'0,"-42"6"-87"0,42-6-21 0,-34 12-23 15,34-12-17-15,-36 26-18 0,19-9-7 0,-4-1-9 16,6 3 1-16,0-1-9 0,2 1 3 16,1-1 0-16,3 2 0 0,-1-4-6 0,10-16-1 15,-9 28-9-15,9-28 0 0,0 18-3 0,0-18 0 16,0 0-1-16,0 0 1 0,22 16-1 0,-22-16 0 15,22-1 2-15,-22 1-3 0,28-15 3 16,-11 5-5-16,0-4 1 0,4-3-2 0,-3 0 2 16,0-1 1-16,-1 0 3 0,-2 1-3 15,-2-1 3-15,-13 18-4 0,21-31 3 0,-21 31-2 16,11-23 2-16,-11 23 0 0,0 0 2 0,2-17 0 16,-2 17-3-16,0 0 1 0,0 0-2 0,0 0-2 15,-20 14 0-15,20-14 2 0,-15 29-2 0,9-12 3 16,0 0-3-16,2 0-1 0,2 0-13 0,2-17-9 15,0 29-27-15,0-29-18 0,10 19-26 0,-10-19-10 16,21 11-18-16,-21-11-23 0,35-1-40 16,-35 1-92-16,31-29-148 0,3 25 93 0,-17-21 335 15</inkml:trace>
  <inkml:trace contextRef="#ctx0" brushRef="#br2" timeOffset="214649.5572">9081 10663 1268 0,'-15'24'117'0,"-2"-10"-44"0,10 10-1 0,-9-3-16 15,10 12-28-15,-5-3 29 0,5 11-31 0,-5-5 28 16,3 3-7-16,0-2-15 0,3 1 2 0,0-1-10 16,2 0 3-16,-1-2-15 0,3-1 1 0,1-1-12 15,2-5 2-15,1-3-6 0,-1-1 7 16,0-3-6-16,2-3 0 0,1-1-2 0,-5-17 1 15,12 24-9-15,-12-24 4 0,0 0-4 16,20 16 1-16,-20-16 3 0,0 0 1 0,0 0-2 16,17-8 0-16,-17 8 2 0,8-20-1 0,-8 20 2 15,12-30-4-15,-6 13 5 0,-1 0-2 0,-5 17 5 16,12-29-3-16,-12 29-1 0,13-32-4 0,-13 32 2 16,14-30-2-16,-14 30 7 0,20-24-2 15,-20 24 4-15,21-17-1 0,-21 17 1 0,20-6 0 16,-20 6 0-16,0 0-1 0,15 21 2 0,-15-21 1 15,7 25-2-15,-7-25 4 0,5 30-4 0,-3-13 2 16,-2 0-2-16,0-17 3 0,-2 30-4 0,2-30 5 16,-6 28-3-16,6-28 2 0,-10 24-2 15,10-24 3-15,-15 18 4 0,15-18 5 0,-24 14 1 16,24-14 1-16,-33 9-7 0,16-7-1 16,0-1-4-16,0-4-3 0,17 3-9 0,-27-11-15 15,27 11-27-15,-18-21-40 0,18 21-70 0,-5-34-133 16,10 13-243-16,-5 21 15 0,23-46 393 0</inkml:trace>
  <inkml:trace contextRef="#ctx0" brushRef="#br2" timeOffset="215462.0957">9718 11046 746 0,'-18'23'160'15,"-3"-21"-71"-15,21-2 7 0,-35 8 2 0,35-8-21 16,-32 9-23-16,32-9-9 0,-30 6 1 16,30-6 4-16,-28 4 1 0,28-4 0 0,-25 9-3 15,25-9 0-15,-23 12-7 0,23-12-3 0,-24 17-7 16,24-17-2-16,-24 22-5 0,24-22-3 0,-24 27-5 16,13-7 3-16,-1-2-7 0,1 3 4 0,0-1-8 15,4-1 0-15,1 0-5 0,4-3-1 0,2-16-2 16,4 30 1-16,-4-30-4 0,18 21 4 15,-18-21-1-15,26 12 1 0,-7-12-2 16,1-1-1-16,6-6 3 0,3-4-2 0,0-3 4 16,3-6-3-16,-1-2 1 0,-3-2-9 0,0-1 2 15,-5-1-8-15,-3 1 2 0,-4 0-1 0,-3-1 8 16,-3 2 1-16,-5 2 5 0,-3 1-3 0,-4 2 4 16,-2 1-6-16,4 18 0 0,-15-28-5 0,15 28-2 15,-19-19-1-15,19 19 5 0,-20-8 2 16,20 8 1-16,0 0 2 0,-21 2 1 0,21-2 0 15,0 0 3-15,-9 22 0 0,9-22-1 0,0 23 2 16,0-23-3-16,6 24 1 0,-6-24-2 0,16 19 2 16,-16-19-2-16,19 17 3 0,-19-17-3 15,24 16 4-15,-24-16 2 0,27 12 2 0,-9-8 1 16,0-3-1-16,1-4-1 0,-1 1-4 0,3-4-1 16,-1 0 0-16,-2 0-1 0,-1-1 0 15,-17 7 1-15,23-9 0 0,-23 9 0 0,0 0 2 16,18-7 2-16,-18 7 1 0,0 0 0 0,0 0 2 15,0 0 1-15,0 0 0 0,0 0 0 0,0 0-2 16,0 0-4-16,0 0 0 0,-8 24-3 0,8-24 1 16,-12 28-1-16,12-28 2 0,-14 28-2 0,14-28 2 15,-12 30-4-15,12-30 4 0,-10 30-2 16,10-30 2-16,-7 22-1 0,7-22 1 0,-1 18-2 16,1-18 1-16,0 0-2 0,9 21 1 15,-9-21-2-15,0 0 2 0,27 12 1 0,-27-12 1 16,33-4-1-16,-10-3-1 0,4-3 0 0,2-4-1 15,2-2 2-15,-1-1-4 0,2-1 5 0,-1-3-4 16,1 1 4-16,-3-4-2 0,-1-1 2 0,-3 1-3 16,-3 2 4-16,-2 3-6 0,-3 2 6 15,-17 17-3-15,23-29 1 0,-23 29 0 0,11-17 2 16,-11 17-1-16,0 0 0 0,0 0 2 0,0 0-3 16,0 0 0-16,-21 12-1 0,21-12 0 0,-24 37-1 15,9-12 3-15,1 4-3 0,-1 2 4 0,1 1-6 16,3-2 4-16,1-3-4 0,5-4 3 15,4-5-12-15,1-18-4 0,13 26-11 0,-13-26 0 16,29 13 0-16,-10-16 0 0,6-2-9 16,-1-9-18-16,12 3-27 0,-10-16-33 0,19 13-51 15,-19-26-66-15,23 17-58 0,-13-7-142 0,-7-15 23 16,19 23 399-16</inkml:trace>
  <inkml:trace contextRef="#ctx0" brushRef="#br2" timeOffset="215665.2179">10744 10520 1409 0,'-30'16'172'16,"20"15"-75"-16,-9 0-37 0,5 7-11 0,-4 2-25 15,2 5 2-15,-4 1 2 0,2 2-25 0,0 0 18 16,2-1-29-16,4-6 6 0,3-2 6 0,1-2-9 16,3-2 0-16,3 0-24 0,0-7-15 0,9 8-87 15,-13-19-4-15,19 12-41 0,-13-29-73 16,1 20-74-16,-1-20-154 0,0 0 169 0,22 25 308 15</inkml:trace>
  <inkml:trace contextRef="#ctx0" brushRef="#br2" timeOffset="215805.8369">10519 11020 653 0,'-20'-36'268'16,"0"4"-87"-16,20 32-14 0,-15-39 7 16,15 39-28-16,-7-18-41 0,7 18-32 15,0 0-30-15,0 0-19 0,0 0-16 0,0 0-8 16,0 0-3-16,0 0-4 0,18-7-6 0,-18 7-13 15,39-5-15-15,-14-3-16 0,14 8-21 0,-8-15-35 16,20 15-64-16,-15-23-71 0,16 6-246 0,1 10 25 16,-10-15 354-16</inkml:trace>
  <inkml:trace contextRef="#ctx0" brushRef="#br2" timeOffset="216087.1049">11726 10552 1370 0,'23'7'179'0,"-23"-7"-92"16,0 0-19-16,0 0-18 0,0 0-19 0,-14 18-13 16,14-18-1-16,-19 36-2 0,8-11 5 0,-4 1-8 15,3 4 2-15,-2 1-10 0,-1 4-15 0,3-1 23 16,-3-1-27-16,-1 3 24 0,3-6-7 0,-2 0-6 15,2-3 7-15,3-3-11 0,3-4-2 0,2-1-13 16,5-19-14-16,0 25-29 0,0-25-26 16,0 0-47-16,0 0-53 0,17 16-79 15,-17-16-166-15,0 0-22 0,11-17 313 0</inkml:trace>
  <inkml:trace contextRef="#ctx0" brushRef="#br2" timeOffset="216227.7065">11549 10909 855 0,'-19'-11'245'0,"-1"-9"-101"0,20 20-27 0,-24-24 0 16,24 24-13-16,-17-17-14 0,17 17-15 15,0 0-23-15,0 0-16 0,0 0-16 0,0 0-9 16,-5-17-6-16,5 17-2 0,0 0-1 0,31-9-3 16,-12 6-18-16,2-4 18 0,7 4-51 0,-3-9 7 15,13 14-51-15,-11-18-83 0,26 21-198 0,-11-11-185 16,-2-6 64-16,8 14 453 0</inkml:trace>
  <inkml:trace contextRef="#ctx0" brushRef="#br2" timeOffset="216540.2052">12882 10427 1048 0,'-19'-9'373'0,"0"-8"-289"0,19 17-32 0,-18-22 7 15,18 22 5-15,0 0-1 0,0 0-10 16,0 0-15-16,-17-10-10 0,17 10-10 0,0 0-1 16,-13 26-3-16,7-6 7 0,-2 7-4 0,1 5 3 15,-1 5-11-15,-1 1 4 0,1 2-9 16,-2 1 4-16,1 0-8 0,0 2 5 0,-2 0 4 16,1 0-20-16,-1-2 19 0,2-1-28 0,3-4 1 15,-1-3-6-15,6-1-36 0,-4-9-5 0,9 4-23 16,-4-27-32-16,8 34-53 0,-8-34-64 0,0 0-97 15,21 14-148-15,-21-14 101 0,19-12 382 0</inkml:trace>
  <inkml:trace contextRef="#ctx0" brushRef="#br2" timeOffset="216759.0308">12560 10283 1232 0,'-12'20'406'0,"-8"-24"-299"15,20 4-38-15,0 0-32 0,0 0-17 0,0 0-13 16,0 0 2-16,10 21 5 0,7-17 8 16,4-2 3-16,7-2-1 0,3-4-6 0,8 0-7 15,4 1-5-15,-2-2-4 0,4 1-3 0,-1 1-1 16,2 0-4-16,-2 0-11 0,-2 3-13 16,-1-3-18-16,0 8-27 0,-11-7-40 0,13 21-92 15,-43-19-214-15,33 14-142 0,-21 6 60 0,-12-20 483 16</inkml:trace>
  <inkml:trace contextRef="#ctx0" brushRef="#br2" timeOffset="216962.1577">12453 11026 1592 0,'-18'26'263'16,"-4"-16"-219"-16,22-10-20 0,0 0-14 0,0 0-3 15,0 0 3-15,0 0 4 0,34 7 8 16,-10-11-2-16,4-6-3 0,5-1-10 15,5-2-3-15,2-1-5 0,2 2 0 0,1-1-9 16,2 1-8-16,-6-1-15 0,1 2-8 0,-4-3-15 16,5 8-21-16,-10-8-38 0,15 17-84 0,-25-22-130 15,13 13-227-15,1 5 64 0,-13-12 387 0</inkml:trace>
  <inkml:trace contextRef="#ctx0" brushRef="#br2" timeOffset="217884.2212">13377 10931 1068 0,'0'0'116'0,"0"0"-42"16,0 0-12-16,-17-21 1 0,17 21-5 0,0 0-4 15,-17-8-9-15,17 8-3 0,-19 0-4 0,19 0-5 16,-24 7-1-16,24-7-2 0,-26 13 5 0,9-4-2 16,17-9 2-16,-32 32-8 0,18-11 1 15,-4-2-9-15,3 3 0 0,-1-1-8 0,1 2 2 16,4-2-7-16,2 1 3 0,1-5-5 0,8-17 0 16,-5 25-3-16,5-25 0 0,0 0-2 15,0 0 2-15,21 17-2 0,-21-17 1 0,27-4 0 16,-10-2 0-16,4-7 1 0,2-3-2 0,3-4 3 15,4-3-4-15,0 1 2 0,0 0-7 0,0 0 2 16,-4 2-6-16,-1 2 7 0,-6 1-4 0,-1 3 5 16,-18 14-3-16,25-19 1 0,-25 19-2 0,0 0 2 15,0 0 0-15,0 0 0 0,0 0 2 16,0 0 1-16,0 0 1 0,5 24 0 0,-12-7 3 16,0 5-4-16,0 2 6 0,-2 2-5 15,2 5 8-15,-1 3-7 0,-1 2 7 0,1 0-8 16,-1 1 7-16,-1 1-6 0,-1 1 8 0,0 2-10 15,-2-1-8-15,-2 3 26 0,1-1-21 0,-4-3 26 16,-1-1-5-16,0-4-3 0,-1-2 6 0,2-5-5 16,0-2 2-16,1-6-11 0,17-19 0 15,-30 28-3-15,30-28 0 0,-25 13-2 0,25-13-2 16,-20-1-6-16,20 1-7 0,0 0-12 0,-24-28-11 16,24 28-13-16,-9-41-27 0,12 22-22 0,-9-19-55 15,23 20-106-15,-17-15-272 0,10-2 8 0,8 7 296 16</inkml:trace>
  <inkml:trace contextRef="#ctx0" brushRef="#br2" timeOffset="218134.2545">13696 10930 1638 0,'0'0'147'0,"0"0"-73"16,0 0-29-16,0 0-10 0,0 0-14 15,-17-3-8-15,17 3-9 0,0 0-2 0,-11 18-4 16,11-18 3-16,-12 32-2 0,6-13 3 0,1 1-4 16,-1 0 4-16,1 0-4 0,0 1 3 0,0-1-4 15,0 2-1-15,1-1-9 0,4-21-4 16,-3 31-9-16,3-31-7 0,1 19-19 0,-1-19-21 16,0 0-32-16,0 0-35 0,17 15-66 0,-17-15-117 15,1-24-168-15,-1 24 36 0,16-32 419 16</inkml:trace>
  <inkml:trace contextRef="#ctx0" brushRef="#br2" timeOffset="218509.2501">13847 10717 1556 0,'0'0'165'0,"0"0"-81"16,0 0-33-16,0 0-14 0,0 0-12 15,-16 22-4-15,16-22-6 0,0 22-1 0,0-22-1 16,2 25-18-16,-2-25 24 0,5 29-26 0,-1-12 24 15,-2 0-8-15,1 4-4 0,-1-2 3 0,-1 1-5 16,0 0 3-16,-1 1-6 0,0 0 4 0,-1 2-4 16,-1 2 4-16,-2-1-3 0,0 1 1 0,-2-1-2 15,-1 2 0-15,0-3 0 0,-1-3 0 16,4-3 0-16,4-17 0 0,-5 17 0 0,5-17 0 16,0 0 0-16,0 0 0 0,0 0 0 0,0 0 0 15,0 0 0-15,16-22 0 0,-7 2 0 0,1-2 0 16,1-5 0-16,0 2 0 0,-1 0 0 0,1 0 0 15,1 1 0-15,-1 0 0 0,0 1 0 0,0 1 0 16,0 2 0-16,-1 2 0 0,-10 18 0 16,19-29 0-16,-19 29 0 0,13-20 0 15,-13 20 0-15,0 0 0 0,0 0 0 0,20-13-14 16,-20 13-6-16,0 0-15 0,19-2-5 0,-19 2-16 16,24 0-19-16,-24 0-4 0,31-5-55 0,-24-12-31 15,23 23-107-15,-30-6-252 0,34-18 63 0,-2 16 290 16</inkml:trace>
  <inkml:trace contextRef="#ctx0" brushRef="#br2" timeOffset="218712.3446">14494 10511 1422 0,'-30'13'154'0,"17"15"-68"0,-11-6-25 0,8 10-2 16,-6 0-20-16,6 4 0 0,-3 1-10 15,4 6-17-15,-2-1 19 0,2 0-32 0,3-2 17 16,1-2-9-16,5-3-14 0,1-5-3 0,4-1-20 16,0-7-17-16,7 3-40 0,-6-25-35 0,16 41-94 15,-16-41-208-15,0 0-112 0,13 27 62 0,-13-27 474 16</inkml:trace>
  <inkml:trace contextRef="#ctx0" brushRef="#br2" timeOffset="219665.5085">2231 12437 874 0,'0'-30'221'0,"0"30"-98"15,-1-17-13-15,1 17-24 0,0 0-13 0,0 0-6 16,4-23-8-16,-4 23-5 0,0 0-12 0,0 0-13 16,0 0-9-16,0 0-12 0,0 0-7 0,-1 18 1 15,1-1-4-15,0 7 4 16,-2 8-4-16,2 4 6 0,-1 5-8 0,0 0 9 16,-2 5-11-16,1 0-3 0,1 1 24 0,-2-1-24 15,2-2 24-15,0-7-20 0,1-2-17 0,0-7-10 16,5 0-37-16,-5-28-25 0,13 39-72 0,-13-39-90 15,0 0-267-15,21 2 34 0,-17-22 368 0</inkml:trace>
  <inkml:trace contextRef="#ctx0" brushRef="#br2" timeOffset="219868.6852">2117 12417 1516 0,'-36'3'121'0,"36"-3"-56"15,-20 10-27-15,20-10-22 0,0 0-15 16,0 0-1-16,0 0-1 0,22-6 1 0,-4 0 8 16,5-3-5-16,6-3 6 0,4-1-6 0,4-4 0 15,2 1-3-15,1 1 0 0,0-1-5 0,1 4-10 16,-7 0-24-16,4 10-27 0,-14-6-36 0,9 19-53 16,-33-11-77-16,34 1-266 0,-19 20 9 0,-15-21 309 15</inkml:trace>
  <inkml:trace contextRef="#ctx0" brushRef="#br2" timeOffset="220040.478">2090 12932 1378 0,'-22'24'232'0,"22"-24"-183"16,0 0-30-16,0 0-19 0,0 0 5 0,32-1 7 16,-8-2-1-16,3-4 7 0,6 0-1 0,5-5-4 15,4 0-3-15,4-4-2 0,7 0-9 16,0-2 2-16,2-1-15 0,4 5-36 0,-7-9-40 15,11 17-73-15,-19-21-95 0,18 11-231 0,-4 6-3 16,-9-10 277-16</inkml:trace>
  <inkml:trace contextRef="#ctx0" brushRef="#br2" timeOffset="220603.0108">4947 12391 1252 0,'-26'28'374'0,"26"-28"-352"0,0 0-16 0,0 0-8 16,0 0 2-16,0 0 11 0,0 0 10 15,26-25 2-15,-9 15-4 0,4-3-5 0,2-1-8 16,3-1-3-16,4-1-4 0,0 0 1 0,-2 0-15 16,0 6-5-16,-2-3-13 0,0 7-10 15,-6-4-11-15,7 10-22 0,-27 0-43 0,42-3-91 16,-42 3-177-16,0 0-104 0,24 17 192 0</inkml:trace>
  <inkml:trace contextRef="#ctx0" brushRef="#br2" timeOffset="220759.2463">5060 12599 1311 0,'0'0'108'0,"0"0"-41"16,-17 9-33-16,17-9-13 0,0 0-7 0,17 3-3 15,-17-3-1-15,24-3-4 0,-5-2-1 0,5-1-4 16,3-3 1-16,6-3-3 0,4 0-5 16,1-5-26-16,12 8-50 0,-9-18-94 15,24 10-245-15,-8 1-96 0,-4-10 163 0</inkml:trace>
  <inkml:trace contextRef="#ctx0" brushRef="#br2" timeOffset="221087.3623">6607 12013 1445 0,'0'0'173'0,"-9"-23"-110"15,9 23-24-15,0 0-17 0,0 0-8 0,0 0-5 16,0 0-2-16,-4 17-6 0,1 1 4 0,1 10 11 15,-2 8-29-15,-1 6 27 0,-1 7-27 16,0 0 8-16,-1 0 12 0,1 0-15 0,0-7-2 16,6 2-27-16,-2-10-17 0,13 5-49 15,-8-19-29-15,21 14-92 0,-24-34-126 0,28 25-123 16,4-5 81-16,-12-28 392 0</inkml:trace>
  <inkml:trace contextRef="#ctx0" brushRef="#br2" timeOffset="221493.613">7200 12018 1388 0,'0'0'91'15,"-42"-28"-58"-15,16 18-10 0,-2 0 2 0,2 9-3 16,-6 2-4-16,-1 7-8 0,-1 2-4 0,0 5 5 16,1 3 0-16,5 3-9 0,0-3 36 15,8 4-28-15,-1-2 32 0,9 1-18 16,2-2-14-16,8-2-1 0,2-17-9 0,8 29 1 15,-8-29-2-15,26 23 2 0,-8-13-3 0,4-2 3 16,2 1-2-16,3-3 2 0,3 1-1 0,4-1 0 16,3 1-2-16,-1 2 2 0,0 2-2 0,-6 1-5 15,-2 3-11-15,-7 0-5 0,-2 4-11 0,-9-2-14 16,1 9-2-16,-11-5 11 0,1 6 5 16,-8-3 30-16,-3 2 2 0,-3-2 10 0,-5 0 0 15,1 0 10-15,-2-5 5 0,1 2 10 0,-3-9-1 16,21-12 8-16,-30 13-1 0,30-13-6 0,0 0-10 15,-19-9-11-15,19 9-6 0,0-35-8 16,5 7 7-16,4-5-7 0,5-4 7 0,2-4-9 16,2-5 9-16,2-4-9 0,-2-2 9 0,2-2-12 15,-3-1 13-15,-2 1 1 0,0 2-26 16,-4 1 14-16,2 10-47 0,-5-1-11 0,5 15-19 16,-12-5-39-16,-1 32-55 0,9-31-129 0,-9 31-183 15,0 0 26-15,0 0 437 0</inkml:trace>
  <inkml:trace contextRef="#ctx0" brushRef="#br2" timeOffset="221884.2433">7727 11980 954 0,'-34'19'176'0,"1"-20"-43"15,14 14-6-15,-14-10-24 0,13 15-13 16,-9-10-14-16,10 12-28 0,-7-6 23 0,8 9-43 16,-2-1 17-16,3 7-15 0,3 1-17 0,3 3 6 15,4 1-8-15,3 2 5 0,4 2-9 0,5-1 3 16,5-2-11-16,4-1 5 0,4-6-7 0,5-6 6 16,5-5-4-16,4-7-1 0,6-5 1 15,3-5 3-15,3-5-2 0,-2-4 3 0,0-6 10 16,-3-4-3-16,-4-5 7 0,-1-3-4 15,-5-4-4-15,-2-3-10 0,-6 0 8 0,-2 0-12 16,-5 0 9-16,-4 2-8 0,-5 3 6 0,-5 2-4 16,-2 3 4-16,-5 3-1 0,-2 2-20 0,-1 1 16 15,10 18-45-15,-19-34 12 0,19 34-28 0,-20-35-9 16,20 35-32-16,-20-26-29 0,20 26-32 0,0 0-38 16,0 0-28-16,0 0-201 0,-18 15 34 15,28 8 289-15</inkml:trace>
  <inkml:trace contextRef="#ctx0" brushRef="#br2" timeOffset="222103.0744">8786 11956 1339 0,'-14'-20'85'16,"14"20"-15"-16,0 0 1 0,0 0-6 0,-20-10-10 15,20 10-15-15,-17 7-11 0,17-7-7 0,-23 28-12 16,11-5 0-16,0 7-12 0,1 4-10 0,-1 4 26 16,1 4-26-16,1 1 28 0,-1 1-19 0,4 2-40 15,-3-8-11-15,14 11-92 16,-17-25-71-16,28 18-133 0,-11-13-188 0,-4-29 90 16,18 46 448-16</inkml:trace>
  <inkml:trace contextRef="#ctx0" brushRef="#br2" timeOffset="222290.4971">8610 12273 1524 0,'-20'-8'107'0,"20"8"-44"16,0 0-23-16,0 0-16 0,0 0-15 0,0 0-9 16,11-16 0-16,-11 16-5 0,32-16-2 15,-9 5-20-15,8 2-31 0,-8-9-36 0,17 15-49 16,-16-18-18-16,22 17-12 0,-13-16-43 0,12-3-192 15,11 13 20-15,-17-18 302 0</inkml:trace>
  <inkml:trace contextRef="#ctx0" brushRef="#br2" timeOffset="222540.5194">9458 11864 1222 0,'0'0'172'0,"-19"16"-84"15,19-16-22-15,-25 20-15 0,13-3-10 16,-8-2-8-16,4 5 3 0,-4 0-1 0,4 5 7 16,-2-1-8-16,4 2-15 0,1-6 25 0,7 2-31 15,1-4 22-15,6-1-16 0,-1-17-9 0,15 28 3 16,-15-28-4-16,30 22 2 0,-7-16-3 0,3-3-4 16,5-3 0-16,6-5-5 0,5-4 0 15,5-5-11-15,6-4-11 0,1-4-24 0,8 4-47 16,-11-11-9-16,17 12-53 0,-21-19-33 0,20 18-113 15,-15-9-234-15,-9-7 59 0,9 16 410 0</inkml:trace>
  <inkml:trace contextRef="#ctx0" brushRef="#br2" timeOffset="222712.4646">9814 11854 1295 0,'-41'22'353'0,"10"22"-257"0,-4-6-43 16,8 7-19-16,3-6 10 0,4 1-33 0,5-5 15 15,5 0-13-15,2-6-9 0,8-3 3 0,4-3-8 16,5-2 2-16,3-3-10 0,-12-18-6 0,35 25-16 16,-15-18-20-16,10 3-37 0,-7-16-42 0,23 17-105 15,-23-17-238-15,19-3-75 0,4 5 193 16</inkml:trace>
  <inkml:trace contextRef="#ctx0" brushRef="#br2" timeOffset="223088.0855">10255 11736 1339 0,'-45'5'140'0,"26"14"-50"16,-10-8-20-16,9 11-5 0,-5-4-17 0,6 3-5 15,-1-1-5-15,4 2 2 0,1-5-9 0,6 1-4 16,9-18-13-16,-9 23-4 0,9-23-7 0,0 0-2 15,16 17 0-15,-16-17-1 0,29 2 3 16,-9-3 1-16,3-3 1 0,3-2 1 16,4-2-2-16,1 0-1 0,1-2 1 0,-1 2-3 15,2 0 3-15,-3-1-4 0,-3 4 0 0,-3 1 0 16,-6 2 0-16,-18 2 1 0,23 3-2 0,-23-3 2 16,0 0 1-16,0 0 0 0,10 28-1 0,-10-28 1 15,-9 36-4-15,1-13 4 0,-3 5-4 0,-1 1-9 16,-4 2 21-16,0 4-20 0,-1-1 19 15,-3 4-5-15,5-3-6 0,-2-5 1 0,6-2-12 16,1-5-4-16,5-4-17 0,5-19-9 0,4 29-21 16,-4-29-28-16,17 15-38 0,-17-15-77 0,29-11-219 15,-8 1-114-15,-2-12 108 0,16 14 432 0</inkml:trace>
  <inkml:trace contextRef="#ctx0" brushRef="#br2" timeOffset="223244.34">10618 12074 1702 0,'0'0'66'0,"-20"14"-44"15,20-14-14-15,0 0-5 0,0 0-9 0,0 0-9 16,0 0 4-16,22-25-74 0,-13 1-34 16,25 18-151-16,-18-22-226 0,14 1-26 0,10 8 246 15</inkml:trace>
  <inkml:trace contextRef="#ctx0" brushRef="#br2" timeOffset="223510.0909">11126 11738 1374 0,'-36'5'134'0,"15"14"-41"0,-8-8-26 0,4 9-11 16,-4-5-23-16,4 5-6 0,0-2-5 0,5 0-1 15,1 0-4-15,7 0 0 0,12-18-9 0,-16 32 2 16,16-32-7-16,0 24 1 0,0-24-5 0,15 23 3 15,-15-23-3-15,24 19 3 0,-24-19-1 0,34 17 1 16,-14-8-2-16,-1-1 2 0,1 3-1 16,-3-3-15-16,0 2 28 0,-17-10-28 0,27 25 25 15,-18-8-17-15,0 2-3 0,-4 0 5 16,-3 1-3-16,-3 0 8 0,-1 0-7 0,-3 0-4 16,0-2-11-16,5-18-13 0,-12 29-22 0,12-29-25 15,-13 18-43-15,13-18-85 0,0 0-180 0,0 0-135 16,-18-19 113-16,18 19 411 0</inkml:trace>
  <inkml:trace contextRef="#ctx0" brushRef="#br2" timeOffset="223681.9856">11046 11750 1418 0,'-9'23'340'0,"9"-23"-294"15,0 0-32-15,0 0-11 0,0 0-2 16,0 0-3-16,17-7-9 0,2 0-34 15,-7-13-73-15,21 20-153 0,-33 0-313 0,36-31 15 16,-8 21 348-16</inkml:trace>
  <inkml:trace contextRef="#ctx0" brushRef="#br2" timeOffset="224150.7142">10311 11870 910 0,'0'0'132'0,"0"0"-24"0,0 0-13 15,22 4-13-15,-22-4-25 0,0 0-15 16,0 0-11-16,22 10-1 0,-22-10-5 0,0 0-3 16,0 0-2-16,22 19 2 0,-22-19 0 0,0 0 2 15,17 7-1-15,-17-7 4 0,0 0 1 0,18 2 1 16,-18-2 4-16,0 0-8 0,0 0 1 0,0 0-4 15,17-24-5-15,-17 24-6 0,10-25-3 0,-4 7-6 16,0-2 3-16,0 0-6 0,-1 0 4 16,-1 2-3-16,-2 0 2 0,-1 1-1 0,-2-1 2 15,-3 1-3-15,4 17 2 0,-14-27-6 0,14 27-2 16,-29-19-9-16,10 13-6 0,-6 4-2 0,-3 4 3 16,-2 4-2-16,-1 7-5 0,-2 1 5 15,4 4-6-15,-1-2-10 0,8 3-17 0,-2-9-8 16,17 11-107-16,-13-9-311 0,20-12-43 0,0 0 156 15</inkml:trace>
  <inkml:trace contextRef="#ctx0" brushRef="#br2" timeOffset="224869.5323">2460 13616 1236 0,'0'0'116'0,"0"0"-34"0,-18-21-20 16,18 21-9-16,0 0-3 0,0 0-2 0,0 0-13 15,0 0-13-15,0 0-11 16,-8 18-8-16,4 3-6 0,-4 8 6 0,1 9-7 16,-4 4 10-16,-1 4-12 0,-2 4 12 0,1 1 6 15,0-2-25-15,-1-3 26 0,2-5-26 0,4-7 5 16,-2-6-3-16,8 0-44 0,2-28-9 0,1 37-39 16,-1-37-49-16,7 18-57 0,-7-18-152 0,0 0-122 15,0 0 211-15</inkml:trace>
  <inkml:trace contextRef="#ctx0" brushRef="#br2" timeOffset="225072.5866">2323 13527 1466 0,'-25'-5'140'16,"25"5"-51"-16,0 0-42 0,0 0-25 15,0 0-6-15,0 0 2 0,29-11 5 0,-8 3-4 16,3-3-5-16,4-3-7 0,4 2-1 0,0-1-5 15,0 2 0-15,0 1-4 0,0 3-3 0,-6 2-9 16,1 4-12-16,-6 0-18 0,1 9-31 0,-22-8-45 16,33 23-98-16,-33-23-102 0,2 22-216 0,4 8 62 15,-17-13 452-15</inkml:trace>
  <inkml:trace contextRef="#ctx0" brushRef="#br2" timeOffset="225260.1002">2279 13963 1215 0,'-21'31'327'0,"-7"-28"-211"0,28-3-31 16,-19 15-41-16,19-15-19 0,0 0-14 0,0 0-9 16,0 0-3-16,0 0 2 0,32-5-2 15,-8-4 3-15,6-1 0 0,5-4-5 0,5-1-11 16,4-4 20-16,4 2-53 0,-1-8-2 0,13 8-46 16,-11-13-32-16,21 14-26 0,-15-18-36 0,24 17-94 15,-13-9-53-15,3-6-75 0,18 20 285 0</inkml:trace>
  <inkml:trace contextRef="#ctx0" brushRef="#br2" timeOffset="225556.9626">4710 13507 1483 0,'0'0'44'0,"-21"3"-27"0,21-3-13 16,0 0-1-16,0 0 2 0,0 0 9 0,0 0 8 16,26-18 1-16,-26 18-4 0,34-20-9 0,-10 11-3 15,3-3-7-15,3 1 4 0,1 0-12 16,0 2-16-16,-3-2-17 0,4 10-16 0,-8-8-13 15,9 12-24-15,-14-12-40 0,14 17-78 0,-2-2-253 16,-31-6 11-16,35 16 359 0</inkml:trace>
  <inkml:trace contextRef="#ctx0" brushRef="#br2" timeOffset="225681.9998">4900 13661 1233 0,'-20'29'178'16,"-16"-18"-58"-16,20 7-38 15,-5-12-35-15,21-6-22 0,0 0-26 0,0 0-4 16,0 0-2-16,0 0-10 0,17-1-11 0,1-12-23 15,15 7-41-15,-8-17-54 0,23 17-81 0,-14-15-145 16,10-1-93-16,17 15 192 0</inkml:trace>
  <inkml:trace contextRef="#ctx0" brushRef="#br2" timeOffset="226197.6112">6561 13250 1486 0,'0'0'36'0,"0"0"-24"15,0 0-10-15,6-19-1 0,-6 19 10 16,33-25 7-16,-13 11 16 0,8 2 3 0,-1-3 4 16,7 7-4-16,-1-6-1 0,5 7-10 0,-3 0 0 15,0 3-11-15,-2 3-6 0,-3 4-5 0,-3 0-3 16,-3 4 1-16,-4 2-2 0,-20-9 3 0,24 26-3 15,-24-26 5-15,5 36-6 0,-9-15 7 16,-5 5-6-16,-5 0-12 0,-5 6 28 0,-4 0-26 16,-3 1 34-16,-2 2-2 0,0-2-4 0,0 1 9 15,-1-2-6-15,4 0 8 0,-1-3-8 0,5-1 4 16,3-5-13-16,4-3-5 0,4-2-7 0,10-18 0 16,-6 28 0-16,6-28 0 0,12 17 0 0,-12-17 0 15,28 13 0-15,-9-9 0 16,7-4-15-16,2-4-7 0,6-1-15 0,0-7-10 15,9 1-11-15,-3-8-21 0,12 7-18 0,-9-13-33 16,17 14-42-16,-20-21-45 0,21 18-81 0,4-4-176 16,-18-15 74-16,19 20 400 0</inkml:trace>
  <inkml:trace contextRef="#ctx0" brushRef="#br2" timeOffset="226556.976">7397 13214 1441 0,'0'0'21'15,"0"0"-15"-15,0 0 3 0,0 0 6 0,21-20 11 16,-21 20 18-16,37-17 2 0,-18 5 7 16,8 5-4-16,-3-4-5 0,5 4-5 0,-3 0-4 15,2 4-8-15,-4 1-9 0,-2 2-7 0,-4 1-5 16,-18-1 1-16,26 7 0 0,-26-7 2 0,0 0-4 15,18 16-1-15,-18-16-3 0,0 0 3 0,2 24-2 16,-2-24 3-16,-9 22-2 0,9-22-1 0,-21 29-2 16,6-11 0-16,-3 3-1 15,-1-1-13-15,-3 2 27 0,0 5-23 0,-1-1 26 16,0 6-8-16,-2 0-5 0,2 2 7 0,-1 1-6 16,1 1 7-16,0 0-8 0,5-1 5 0,3-2-9 15,4-4 5-15,5-2-9 0,6-5 0 0,4-3-11 16,-4-19-5-16,24 27-8 0,-24-27 0 0,41 13-9 15,-15-15-12-15,9 3-33 0,-5-18-40 0,24 16-83 16,-21-28-117-16,13 6-198 0,10 6 32 16,-12-17 435-16</inkml:trace>
  <inkml:trace contextRef="#ctx0" brushRef="#br2" timeOffset="226973.2614">8307 13171 1079 0,'-30'-7'113'0,"-6"-9"-74"0,7 5-6 0,-5-6 9 0,7 8 1 0,-4-3 2 15,5 6-2-15,-3 0 6 0,8 9 8 0,-4-3 2 16,8 11 0-16,-4-4-9 0,21-7-7 16,-31 28-7-16,17-7-5 0,0 1-5 0,3 5 5 15,-3 1-5-15,5 4-14 0,-1-5 22 0,4 1-30 16,2-5 15-16,5-5-10 0,-1-18-10 15,17 26 1-15,-17-26 1 0,33 12-2 0,-12-11 3 16,3-2-5-16,3-5 2 0,3-5-2 0,6-6 4 16,1-5-2-16,3-6-8 0,2-1 22 0,2-2-22 15,-1-2 23-15,1 1-10 0,-4-1-5 0,-2 3 5 16,-4 3-5-16,-5 5 2 0,-3 4-3 0,-7 5 3 16,-19 13-1-16,22-11 2 0,-22 11-2 15,0 0 4-15,0 0 3 0,-6 23-4 16,-3 0 7-16,-5 8-9 0,-7 9 3 0,-3 6-4 15,-5 4-8-15,-4 5 18 0,-1 5-15 0,-3 0 13 16,2 3 0-16,1-4-12 0,4-2 9 0,3-6-11 16,6-6 1-16,7-4-18 0,4-11-9 0,10-1-34 15,0-29-57-15,25 40-97 0,-25-40-121 0,38-5-235 16,-1 4 41-16,-6-23 427 0</inkml:trace>
  <inkml:trace contextRef="#ctx0" brushRef="#br2" timeOffset="227113.8725">8707 13510 1183 0,'0'0'146'0,"-23"-7"-236"0,23 7-114 0,0 0-263 16,9-19 14-16,11 13 339 0</inkml:trace>
  <inkml:trace contextRef="#ctx0" brushRef="#br2" timeOffset="227411.4036">9174 13129 1235 0,'-20'19'109'0,"-12"-7"-42"0,9 8-2 15,-6-8-8-15,8 7-1 0,-5-7-6 0,11 5 0 16,-2-5-7-16,17-12-10 0,-17 23-12 0,17-23-6 15,1 20-5-15,-1-20-15 0,18 17 17 16,-18-17-14-16,34 14 29 0,-11-5-12 0,5-5 10 16,1 2-15-16,2 3-5 0,-1-2-1 0,-1 3-5 15,3 2 2-15,-3 0-2 0,-1 1 2 0,-1 2-3 16,-4 2 5-16,-5 2-5 0,-2 0 3 0,-5 2-2 16,-4 0 4-16,-3 0-4 0,-5 0 5 0,-4-1-7 15,-1 2 0-15,-3-4-10 0,9-18-4 16,-20 31-22-16,20-31-24 0,-19 17-53 0,0-28-103 15,19 11-230-15,0 0-106 0,-6-20 126 16</inkml:trace>
  <inkml:trace contextRef="#ctx0" brushRef="#br2" timeOffset="227598.9038">9270 13036 1748 0,'0'0'137'0,"-22"18"-85"0,22-18-20 15,-17 6-14-15,17-6-8 0,0 0-8 0,0 0-6 16,0 0 2-16,17 4-1 0,-17-4-1 0,33-6-1 16,-8 0-14-16,1-5-9 0,10 1-16 15,-4-6-19-15,13 8-22 0,-6-12-24 0,14 17-36 16,-17-19-54-16,24 22-75 0,-18-7-165 16,2-8-14-16,14 18 331 0</inkml:trace>
  <inkml:trace contextRef="#ctx0" brushRef="#br2" timeOffset="227833.289">10153 12920 1230 0,'-17'-6'321'0,"17"6"-259"0,-23 11-23 16,23-11-11-16,0 0-9 0,-17 20 3 15,17-20 0-15,-10 28 7 0,4-9-3 0,3 7-2 16,-2 3-12-16,1 2 5 0,2 4-6 0,0 3 5 15,0 2-9-15,0 2 1 0,-2 4 4 0,-1 0-26 16,1-3 14-16,2-3-30 0,4-3-11 16,-2-10-20-16,11 4-39 0,-11-31-62 0,25 40-94 15,-25-40-160-15,20 10-104 0,9 1 216 0</inkml:trace>
  <inkml:trace contextRef="#ctx0" brushRef="#br2" timeOffset="228098.9239">10416 13021 1280 0,'-32'-5'150'15,"15"16"-44"-15,-12-8-34 0,10 6-18 0,-6-3-21 16,5 5-8-16,-4-2-4 0,3 3 5 0,-3-1 0 16,4 2 4-16,-2-2-3 0,5 2 2 0,0-2-3 15,17-11-3-15,-22 22-5 0,22-22-5 16,-6 19-9-16,6-19-1 0,10 18-4 0,-10-18 0 15,24 21 1-15,-7-9 2 0,4-2-3 0,1 2 2 16,3-2-4-16,2 0-4 0,3 3-12 0,-1-5-22 16,4 4 15-16,-2-2-37 0,5 4 12 0,-7-9-39 15,14 13-27-15,-14-20-39 0,17 16-47 16,-18-21-51-16,10 1-238 0,6 14 78 0,-20-21 385 16</inkml:trace>
  <inkml:trace contextRef="#ctx0" brushRef="#br2" timeOffset="228552.0337">10901 13169 1033 0,'-30'-20'246'0,"11"16"-132"0,-11-13-27 0,9 12-15 15,-7-6-13-15,8 6-15 0,-5-1-9 0,6 4-3 16,-3-1 3-16,4 6-3 0,-2 0-4 16,20-3-5-16,-32 16-4 0,32-16 0 0,-28 27-6 15,17-9 2-15,-2 2-6 0,5 3 3 16,1 2-2-16,2 0 1 0,1 0-4 0,3-1-11 15,3-3 21-15,2-2-25 0,-4-19 22 0,18 28-11 16,-18-28-3-16,29 15-1 0,-10-12 1 0,0-4-2 16,3-1 2-16,-3-3 1 0,2-2-1 15,-1-1 0-15,0-3 1 0,2-2-3 0,1-4-10 16,2-1 23-16,1-2-23 0,0-2 22 0,-1 1-9 16,1 1-2-16,-2 0 2 0,-2 3-2 0,-1 2 1 15,-2 1-5-15,-19 14 2 0,29-19-4 0,-29 19-2 16,20-6 1-16,-20 6 0 0,0 0 0 0,13 22 1 15,-13-4 6-15,-1 7-5 0,-4 7 11 16,-2 6 6-16,-2 7-22 0,0 4 21 16,-2 6-20-16,0 1 4 0,0 2 12 0,0 2-10 15,-2-3 9-15,-1-2-10 0,1-6 10 0,-3-7-9 16,1-3 9-16,0-6-8 0,-4-4 7 0,0-5-5 16,-1-2-7-16,-3-5 27 0,3-4-27 0,-2-4 27 15,1-3-15-15,3-4-3 0,0-4-2 0,18 2-6 16,-32-19-12-16,32 19-22 0,-24-36 17 0,18 14-35 15,-3-7 16-15,13 8-29 0,-7-12-21 16,15 14-39-16,-14-21-75 0,21 13-188 0,-5-2-117 16,-8-16 175-16</inkml:trace>
  <inkml:trace contextRef="#ctx0" brushRef="#br2" timeOffset="229192.6949">11234 13151 1225 0,'22'9'302'0,"-22"-9"-197"0,0 0-36 16,0 0-13-16,0 0-17 0,0 0-12 15,0 0-8-15,0 0-4 0,0 0-4 16,-18 20-6-16,18-20 0 0,-11 24 0 0,11-24 4 15,-15 30-2-15,8-13 2 0,0 0-5 0,0 1-14 16,7-18 26-16,-10 33-30 0,10-33 27 0,-6 24-13 16,6-24-2-16,-2 18 3 0,2-18-2 0,0 0-1 15,0 0-1-15,0 0 2 0,24 7 0 0,-24-7-1 16,23-15 2-16,-23 15-3 0,30-31-9 16,-13 11 28-16,0-1-29 0,-2-2 29 0,-2 3-14 15,-2 2-4-15,-1 1 5 0,-10 17-4 0,13-28 4 16,-13 28-3-16,7-26 3 0,-7 26-3 0,2-21 3 15,-2 21-2-15,0-17 1 0,0 17 3 0,0 0-1 16,0 0 0-16,0 0 0 0,0 0-5 16,0 0-1-16,0 0 1 0,0 0-1 15,0 0 1-15,0 0 1 0,0 0 1 0,23-1-3 16,-23 1 2-16,17 13 1 0,-17-13 1 0,18 22 1 16,-18-22 4-16,20 25 1 0,-20-25 3 0,20 25-2 15,-20-25 0-15,26 20-6 0,-26-20 0 0,30 9-1 16,-12-7 1-16,2-5 2 0,2-2 2 0,2-4 2 15,4-3-1-15,1-5 2 0,4-3-5 0,1-3 2 16,0 0-5-16,-1-1-2 0,0 0 0 16,-3 1 0-16,-1 4 0 0,-4 1 0 0,-5 4 0 15,-20 14 0-15,26-15 0 0,-26 15 0 16,0 0 0-16,0 0 0 0,0 0 0 0,0 19 0 16,-9 0 0-16,-3 7 0 0,-1 4 0 0,-3 4 0 15,0 2 0-15,2 4 0 0,0 0 0 0,3-1 0 16,3-2-3-16,2-3 4 0,2-5-33 0,7-4 7 15,-1-8-26-15,9 0-18 0,-11-17-32 16,33 18-51-16,-33-18-111 0,31-19-334 0,-8 12 62 16,-4-13 316-16</inkml:trace>
  <inkml:trace contextRef="#ctx0" brushRef="#br2" timeOffset="229598.9314">12075 12495 1743 0,'0'0'39'0,"0"0"-31"0,0 0-1 16,0 0 6-16,0 0 10 0,26-9 5 0,-26 9-1 15,27-11-6-15,-10 3-7 0,1 1-7 0,4 0-4 16,-2 1 0-16,0 1 1 0,0 1-1 16,-2 2 2-16,-18 2-2 0,31 1 1 0,-31-1 1 15,19 7-1-15,-19-7 3 0,0 0-2 0,12 26 0 16,-12-26-2-16,-8 31 2 0,-5-9-5 16,-2 0 6-16,-5 2-2 0,0 1 7 0,-4 0 0 15,1 1-9-15,0-3 8 0,3 0-7 0,0-1 8 16,3-2-11-16,1 0 0 0,16-20 0 0,-17 28 0 15,17-28 0-15,0 18 0 0,0-18 0 0,0 0 0 16,28 19 0-16,-28-19 0 0,33 7 0 0,-12-3 0 16,1-3 0-16,4 0-21 0,-3-3-41 15,8 8-36-15,-10-17-67 0,21 27-175 16,-15-16-258-16,4 0 21 0,4 11 392 0</inkml:trace>
  <inkml:trace contextRef="#ctx0" brushRef="#br2" timeOffset="229786.4466">12470 13310 1352 0,'0'0'273'0,"0"0"-278"16,0 0-7-16,2-19-95 0,-10-4-90 0,8 23-208 15,0 0-131-15,5-30 174 0</inkml:trace>
  <inkml:trace contextRef="#ctx0" brushRef="#br0" timeOffset="252049.0031">784 14913 161 0,'0'0'53'0,"0"0"-16"0,0 0 1 0,0 0 7 15,0 0 7-15,0 0 12 0,0 0 11 0,0 0 6 16,0 0 11-16,0-21 8 0,0 21 1 0,0 0 4 16,4-18-5-16,-4 18-8 0,-1-19-14 0,1 19-12 15,-7-18-16-15,7 18-11 0,0 0-10 0,-19-23-8 16,19 23-5-16,-18-14-3 0,18 14-4 0,-22-9-1 16,22 9-1-16,-29-4-2 0,12 5 0 15,-2 3-2-15,1 1 0 0,0 2-1 0,0 3 3 16,-2 3 0-16,2 3 7 0,-1 2-1 0,0 5 4 15,1-2-4-15,3 4 3 0,1-1-8 0,3 0 7 16,2-1-7-16,5 0 4 0,1-2-5 16,4-2 2-16,-1-19-5 0,13 29 3 0,-13-29-5 15,26 18 2-15,-5-13 0 0,4-5 5 16,5-6 6-16,4-5 1 0,2-8 9 0,6-4-12 16,0-10 3-16,-1-3-12 0,1-7 1 0,-2 0-7 15,-1-3 9-15,-3-1-9 0,0 2 9 0,-5 0-7 16,-3 4 9-16,-3 1-8 0,-6 4-6 0,-3 2 22 15,-4 3-27-15,-4 3 28 0,-3 1-11 0,-2 3-7 16,-3 0 6-16,-3 2-5 0,1 4 1 0,-3 0 0 16,5 18 3-16,-12-21-3 0,12 21 3 15,0 0-3-15,-24-2-1 0,24 2 2 0,-24 30-8 16,10-3 5-16,-3 11-6 0,-3 7 6 16,1 12 12-16,-4 7-21 0,-3 6 19 0,0 6-23 15,-4 5-6-15,2-1 12 0,4 0-23 0,1-7 16 16,10-7 2-16,0-11-26 0,13-10 13 0,2-15-47 15,17-4-31-15,-19-26-55 0,57 15-106 0,-23-19-211 16,6-17 11-16,16 8 403 0</inkml:trace>
  <inkml:trace contextRef="#ctx0" brushRef="#br0" timeOffset="252642.7295">980 14145 619 0,'-23'-12'137'0,"5"7"-11"0,-12-7-21 16,7 8-5-16,-10-8-39 0,3 7-13 0,-5-3-3 15,1 3-17-15,-3 0-1 0,0 6-1 0,-4 2-4 16,5 5-3-16,-3 3-4 0,5 7 5 0,-3 0-2 16,5 9 8-16,-4-2-6 0,4 8 0 15,-3 2-9-15,5 5 8 0,0 2-12 0,4 5 13 16,1 3-11-16,3 4 11 0,0 5 7 0,4 5-22 15,-1 1 21-15,6 6-25 0,1 3-2 0,3 1 14 16,4 1-21-16,5-2 19 0,4-5-18 0,6-4 1 16,6-8 21-16,6-5-24 0,8-8 26 0,8-11-12 15,8-6-5-15,6-9 10 0,8-9-1 16,8-7 0-16,2-8 1 0,6-6-7 16,-1-5 0-16,1-6-3 0,-1-5 4 0,-2-6-5 15,1-3-9-15,-1-3 26 0,-4-6-26 0,-1 0 24 16,-5-4-7-16,-8-2-12 0,-6-2 12 0,-6-4-13 15,-8 1 12-15,-6 0-13 0,-6 2 14 0,-6-1-13 16,-8 3-4-16,-8 1 27 0,-8 0-25 0,-7 1 29 16,-9-1 2-16,-4 2-11 0,-9 0 10 15,-7 0-14-15,-4 2 3 0,-5 2-12 0,-5 5 8 16,-1 9-8-16,0 9 1 0,0 12-4 0,-1 13 0 16,1 11 2-16,1 10-3 0,-3 7-4 0,1 10-22 15,-4 1-11-15,9 10-37 0,-8-14-41 16,26 18-135-16,-5-19-288 0,13-8 36 0,17 0 291 15</inkml:trace>
  <inkml:trace contextRef="#ctx0" brushRef="#br0" timeOffset="255502.4705">2318 14389 747 0,'0'0'93'0,"0"0"-46"16,0 0-23-16,0 0-7 0,18-1 6 0,-18 1 10 16,0 0 10-16,0 0 1 0,0 0-3 15,0 0-6-15,0 0-3 0,4-21-2 0,-4 21 1 16,0 0 5-16,0 0 0 0,0 0 3 0,0 0-4 15,0 0-2-15,0 0-2 0,0 0-7 0,0 0-1 16,0 0-9-16,0 0-6 0,0 0-5 0,0 0-3 16,0 0-1-16,0 0 4 0,-5 35-4 15,0-9 6-15,-4 4-9 0,-4 4 7 0,-3 2 11 16,-1 4-29-16,-2 0 29 0,-1 1-28 16,-2-1 12-16,-1-1 8 0,1-3-3 0,2-1 14 15,-1-3-4-15,3-2 13 0,-2-1-14 0,6 0 5 16,-1-5-5-16,3 1 2 0,1-6-1 0,4-3-1 15,7-16-8-15,-10 28 3 0,10-28-6 0,0 18 4 16,0-18-2-16,0 0-3 0,15 21 1 0,-15-21-1 16,27 6-2-16,-5-7 6 0,4-3-3 15,6-3 1-15,3-4 0 0,3-1-7 0,4-4 4 16,1-2-14-16,2 2-5 0,-4-4-23 0,0 9-20 16,-11-10-31-16,10 17-43 0,-22-15-62 0,16 21-99 15,-5 0-173-15,-29-2 121 0,37 4 350 16</inkml:trace>
  <inkml:trace contextRef="#ctx0" brushRef="#br0" timeOffset="255846.2662">2785 14837 529 0,'0'0'222'16,"7"-17"-133"-16,-7 17-19 0,0 0-7 0,0 0-7 16,0 0-4-16,0 0-6 0,0 0-7 0,0 0 1 15,0 0-5-15,0 0-3 0,0 0-1 16,4 23-14-16,-4-23-4 0,-2 31-9 0,1-12 1 15,-1 4-4-15,-2 3 10 0,-2-2-2 0,0 5 8 16,-4-1-6-16,2 1 2 0,-1 2-13 0,2-2 6 16,0-1-10-16,-1-4 7 0,2-3 2 15,6-21-29-15,-8 34-39 0,8-34-58 0,-3 23-41 16,3-23-67-16,0 0-122 0,0 0-34 0,0 0 306 16</inkml:trace>
  <inkml:trace contextRef="#ctx0" brushRef="#br0" timeOffset="256049.4587">2663 15005 1104 0,'0'0'210'15,"-25"-3"-130"-15,25 3-26 0,0 0-23 0,0 0-10 16,0 0-7-16,0 0 0 16,0 0 0-16,0 0-1 0,0 0-2 0,25-1-6 15,-25 1-3-15,27-4-1 0,-10 2 0 0,1 1 0 16,3 0-10-16,-2-2-13 0,6 7-20 0,-8-9-27 15,9 12-36-15,-26-7-40 0,47 1-53 0,-47-1-69 16,35-9-125-16,-6 22 66 0,-29-13 326 0</inkml:trace>
  <inkml:trace contextRef="#ctx0" brushRef="#br0" timeOffset="256377.5076">3139 14973 748 0,'0'0'128'15,"-22"10"-32"-15,22-10-17 0,-26 12-12 16,26-12-12-16,-27 17-3 0,10-9-1 16,17-8 5-16,-26 23-2 0,26-23-2 0,-21 27-10 15,21-27-3-15,-16 28-11 0,16-28 0 0,-10 28-10 16,10-28-4-16,0 24-10 0,0-24 1 0,9 22-4 16,-9-22 1-16,16 16 0 0,-16-16-1 0,19 9-1 15,-19-9 0-15,26 6 19 0,-26-6-20 0,31 1 0 16,-31-1-1-16,30-8-19 0,-30 8 18 0,27-15 4 15,-27 15-4-15,25-22 6 0,-25 22-3 16,16-26 1-16,-16 26-2 0,6-27 0 0,-6 27-8 16,1-28-1-16,-1 28-9 0,-5-27-3 0,5 27-8 15,-7-26-2-15,7 26-6 0,-11-20 4 16,11 20-4-16,0 0-7 0,-18-25-6 0,18 25-21 16,0 0-45-16,0 0-40 0,0 0-71 0,-5-26-142 15,5 26 30-15,0 0 340 0</inkml:trace>
  <inkml:trace contextRef="#ctx0" brushRef="#br0" timeOffset="256611.8841">3485 14676 1281 0,'0'0'106'0,"0"0"-30"0,-25-6-13 0,25 6-12 16,0 0-14-16,-15 17-12 0,15-17-14 0,-16 31 3 15,9-9-8-15,0 6 5 0,-2 4-8 0,2 6 2 16,-2 2-6-16,1 3 7 0,0 1-13 0,2 0 12 16,0 0-12-16,1-2 3 0,3-1-21 0,-2-8-6 15,8 2-9-15,-6-11-43 0,11 8 11 0,-9-14-57 16,12 11-39-16,-12-29-60 0,0 0-237 16,20 34 49-16,-20-34 393 0</inkml:trace>
  <inkml:trace contextRef="#ctx0" brushRef="#br0" timeOffset="256830.6307">3365 15025 1009 0,'0'0'189'16,"-21"6"-82"-16,21-6-25 0,-19 11-13 0,19-11-26 16,0 0-15-16,-8 17-18 0,8-17-6 0,0 0-4 15,15 19 2-15,-15-19-1 0,24 10 0 0,-7-9-1 16,3 1 1-16,3-4-2 0,0-1-8 0,4 0-9 15,-1-3-13-15,6 5-14 0,-6-7-9 0,6 8-11 16,-7-8-15-16,6 11-13 0,-10-11-25 16,7 13-10-16,-11-8-25 0,5 6-17 0,-22-3-37 15,23-2-42-15,-2 16 125 0,-21-14 124 16</inkml:trace>
  <inkml:trace contextRef="#ctx0" brushRef="#br0" timeOffset="257158.7696">3745 15089 559 0,'0'0'194'15,"-17"4"-4"-15,17-4-37 0,-19-2-16 0,2-6-37 16,17 8-23-16,-21-1-17 0,21 1-12 0,-19-2-6 15,19 2-4-15,-17-2-6 0,17 2-2 16,0 0-5-16,-21 8-4 0,21-8-4 0,0 0-3 16,-19 17-4-16,19-17 1 0,-11 24-4 0,6-7 2 15,5-17-5-15,-10 31 1 0,10-31-5 0,-6 30-14 16,6-30 31-16,1 26-33 0,-1-26 34 16,6 18-14-16,-6-18-4 0,0 0 5 0,20 13-2 0,-20-13 1 15,20-1 3-15,-20 1-2 16,26-11 0-16,-26 11-2 0,32-22-17 0,-14 7 30 15,0-2-30-15,-2-1 30 0,-3-1-15 0,-1 3 0 16,-12 16 1-16,19-31-2 0,-19 31 3 0,12-20-4 16,-12 20 3-16,0 0 0 0,0 0 3 0,0 0 2 15,0 0 3-15,0 0-3 0,0 0-2 0,0 0-2 16,-12 22-6-16,3-3 3 0,2 5-5 0,-2-1-14 16,3-1 23-16,1-2-32 0,3-3 21 15,2-17-21-15,4 28-16 0,-4-28-17 0,0 0-20 16,19 6-33-16,4 0-38 0,-16-23-50 0,24 9-188 15,-2-2-84-15,-11-20 204 0</inkml:trace>
  <inkml:trace contextRef="#ctx0" brushRef="#br0" timeOffset="257361.9076">4243 14545 1284 0,'-28'5'150'0,"19"17"-86"0,-10-4 13 15,9 10-48-15,-4 1-4 0,3 5 4 0,-3 2-17 16,3 1 8-16,0 2-12 0,3 2 7 0,-1 0-11 16,4 2 7-16,1-5-9 15,0 0 4-15,3-4-14 0,-1-2-2 0,6 1-28 16,-4-9-10-16,7 8-42 0,-7-32-37 0,11 46-78 16,-11-46-121-16,-7 23-163 0,16-2 95 0,-9-21 394 15</inkml:trace>
  <inkml:trace contextRef="#ctx0" brushRef="#br0" timeOffset="257736.8866">4492 14782 1240 0,'12'17'259'0,"-12"-17"-152"0,0 0-22 16,0 0-21-16,0 0-15 0,22-12-15 0,-22 12-12 16,23-10-9-16,-23 10-4 0,29-11-5 0,-12 4-5 15,2 1 0-15,0-2-6 0,3 0-6 0,-2 1-8 16,1 4-18-16,-21 3-27 0,39-5-40 0,-39 5-92 16,32-17-315-16,-32 17-27 0,0 0 160 15</inkml:trace>
  <inkml:trace contextRef="#ctx0" brushRef="#br0" timeOffset="257924.4373">4480 14976 1155 0,'0'0'382'0,"0"0"-298"0,0 0-36 16,0 0-4-16,17 4-5 0,-17-4-9 0,28 3-11 15,-28-3-5-15,33-6-1 0,-11 1-4 0,3-2-3 16,2-3-9-16,3 2-12 0,-2-6-26 0,9 7-45 15,-12-15-60-15,23 22-107 0,-24-17-221 0,11 2-47 16,7 10 218-16</inkml:trace>
  <inkml:trace contextRef="#ctx0" brushRef="#br0" timeOffset="262035.6659">5756 14220 475 0,'0'0'100'0,"0"0"-27"0,0 0-10 0,0 0-4 16,14-20-1-16,-14 20 6 0,0 0 0 15,1-20 0-15,-1 20-8 0,0 0-7 0,0 0-6 16,7-18-1-16,-7 18-3 0,0 0-3 0,0 0-6 16,0 0-5-16,0 0-2 0,0 0-1 15,0 0-3-15,0 0 1 0,0 0-2 0,0 0-3 16,0 0-2-16,0 0-4 0,0 0-2 0,0 0-2 15,0 0 2-15,0 0 0 0,0 0 3 16,0 0 0-16,0 0 0 0,0 0 1 0,0 0 1 16,0 0 4-16,0 0 2 0,0 0 0 0,0 0-1 15,1 21-5-15,-1-21 0 0,-6 32-7 0,2-10 1 16,0 3-7-16,-2 4 6 0,-3 4-3 0,-2-1 7 16,-4 5-7-16,0 1 7 0,0 4-12 0,-4-1 11 15,1 1 11-15,0-1-23 0,-2-2 31 0,0 0-26 16,-1-4 9-16,0-2 9 0,2-1-11 15,2-1 8-15,1-3-7 0,2 1 3 16,3-5-5-16,2-3 4 0,9-21-4 0,-7 20 0 16,7-20-1-16,0 0-3 0,0 0-1 0,0 0 2 15,20 13-2-15,-20-13 0 0,28 3 0 0,-7-5 0 16,3-1 0-16,6-1 0 0,2-4-1 0,5 2-4 16,1-2 3-16,-1-1-3 0,2 1-2 0,-3-1-3 15,-1 2-7-15,-4-1-14 0,2 4-14 16,-6-6-18-16,6 10-23 0,-12-12-36 0,16 18-73 15,-20-19-119-15,9 6-195 0,5 8 49 0,-16-19 430 16</inkml:trace>
  <inkml:trace contextRef="#ctx0" brushRef="#br0" timeOffset="263191.9322">6449 14905 475 0,'11'-20'63'0,"-11"20"8"0,0 0 8 0,0 0 2 15,0 0 0-15,-17-18-3 0,17 18-6 0,0 0-2 16,0 0-5-16,-25-5-5 0,25 5-2 0,-17 0-4 16,17 0-2-16,-20 4-7 0,20-4-5 0,-23 7-5 15,23-7-4-15,-25 12-2 0,25-12 0 16,-23 17-6-16,23-17 1 0,-20 24-7 0,20-24-1 16,-15 28-7-16,15-28 1 0,-11 25-4 0,11-25 0 15,-4 22-3-15,4-22-2 0,0 0-1 0,6 18 0 16,-6-18 0-16,0 0 0 0,21 9 1 0,-21-9 1 15,21-3 0-15,-21 3-1 0,30-9 0 16,-13 2-3-16,1-1 3 0,2-2-2 0,-3-2 4 16,-17 12-1-16,30-24 1 0,-30 24-2 15,26-22 0-15,-26 22-4 0,19-20 3 0,-19 20-2 16,0 0 2-16,19-18-1 0,-19 18 2 0,0 0-2 16,0 0-1-16,0 0 1 0,0 0 0 0,0 0 2 15,2 24-2-15,-3-6 4 0,-2 2-6 0,0 5 7 16,-2 0-8-16,0 3 4 0,0 2-6 0,-1 2 7 15,1 1-7-15,-2 0 9 0,-2 1 8 16,1 0-27-16,-2-3 30 0,0 1-29 0,2-3 14 16,-2-1 4-16,2-3-4 0,-1-2 7 15,-2-3 0-15,0-1 12 0,11-19 2 0,-24 29 6 16,24-29-5-16,-26 19-4 0,26-19-8 0,-25 7-2 16,25-7-6-16,-22-3-1 0,22 3-5 0,-18-17-8 15,18 17-4-15,-16-33-10 0,11 14 0 0,0-7-9 16,6 3-2-16,-2-7-15 0,10 5-10 15,-8-13-11-15,13 13-24 0,-9-14-26 0,17 17-68 16,-12-9-40-16,12 5-91 0,7 14-65 0,-18-19 293 16</inkml:trace>
  <inkml:trace contextRef="#ctx0" brushRef="#br0" timeOffset="263395.0939">6729 14957 859 0,'0'0'187'15,"0"0"-54"-15,-10-16-19 0,10 16-9 0,0 0-13 16,0 0-7-16,0 0-11 0,0 0-11 0,0 0-13 16,0 0-13-16,0 0-16 0,0 0-9 0,0 0-8 15,0 0-1-15,2 16-3 0,-2-16 1 0,1 23-3 16,-1-4 3-16,-1-1-5 0,-1 0-1 16,2 1-21-16,-3-1 1 0,5 2-16 0,-2-20-9 15,0 29-13-15,0-29-29 0,4 17-36 0,-4-17-80 16,0 0-36-16,0 0-116 0,18-9-56 15,3 12 240-15</inkml:trace>
  <inkml:trace contextRef="#ctx0" brushRef="#br0" timeOffset="263785.6981">6986 14717 1311 0,'0'0'133'0,"-6"18"-60"16,6-18-25-16,0 0-8 0,-8 17-7 0,8-17-1 15,-1 17-6-15,1-17 3 0,2 19-4 0,-2-19-2 16,4 24-5-16,-4-24-1 0,5 28-4 16,-5-28 0-16,6 32-7 0,-4-15-1 15,-1-1-7-15,-1-16 4 0,1 33-4 0,-1-33 3 16,0 33-2-16,0-33 2 0,-1 30-3 0,1-30 3 16,-2 22-4-16,2-22 2 0,0 17 0 0,0-17 1 15,0 0 1-15,0 0 0 0,0 0-2 0,0 0 0 16,0 0 0-16,0 0 1 0,0 0 1 0,0 0-1 15,12-24 2-15,-12 24-4 0,15-33 5 16,-6 15-3-16,2-3 3 0,0 2-4 0,1-1 7 16,-1 2-3-16,-1 1 6 0,-10 17-2 0,17-29 0 15,-17 29-3-15,0 0-1 0,17-20-2 0,-17 20 0 16,0 0-1-16,0 0 0 0,0 0-2 16,0 0-3-16,0 0-6 0,0 0-4 0,22-1-13 0,-22 1-11 15,21-2-11-15,-4 6-14 0,-17-4-8 16,32-6-19-16,-32 6-28 0,41-11-56 15,-28-6-70-15,14-2-216 0,3 12 35 0,-10-19 346 16</inkml:trace>
  <inkml:trace contextRef="#ctx0" brushRef="#br0" timeOffset="264004.436">7583 14422 1095 0,'-31'-3'156'0,"31"3"-71"0,0 0-16 0,-21 26-1 15,21-26-13-15,-18 28-7 0,7-12-12 16,4 11-1-16,-5-2 8 0,3 8-30 0,-2 0 25 16,4 5-28-16,-3 0 8 0,2 3 4 0,0-1-16 15,2-1 2-15,1-3-13 0,2-1 4 0,0-2-16 16,1-8-11-16,8 3-53 0,-6-28-13 16,11 41-44-16,-11-41-75 0,17 18-140 0,-17-18-149 15,19 11 130-15,6 4 372 0</inkml:trace>
  <inkml:trace contextRef="#ctx0" brushRef="#br0" timeOffset="265053.2578">8168 14947 1185 0,'-18'-6'140'0,"18"6"-54"16,0 0-28-16,0 0-14 0,0 0-8 16,-12 23-4-16,12-23-11 0,-10 16-3 0,10-16-11 15,-13 25-1-15,13-25-7 0,-18 34 1 0,7-13-10 16,-3 0-2-16,2 4-19 0,-4-4-3 15,5 5-2-15,-4-7-24 0,10 5-13 0,5-24-46 16,-6 30-68-16,6-30-73 0,0 0-191 0,23 10 93 16,-16-27 358-16</inkml:trace>
  <inkml:trace contextRef="#ctx0" brushRef="#br0" timeOffset="265600.0872">8864 14331 967 0,'26'-10'94'0,"-26"10"-34"0,0 0 0 0,0 0 4 16,0 0 8-16,0 0 1 0,0 0-8 15,0 0-5-15,0 0-13 0,0 0-10 16,0 0-6-16,0 0-4 0,0 0-2 0,0 0 1 16,0 0-3-16,0 0 0 0,0 0-1 0,0 0-3 15,0 0-2-15,0 0-4 0,0 0-3 0,-17 11-4 16,17-11-2-16,0 0-1 0,-3 21 1 0,3-21-3 15,-1 30 3-15,0-7-6 0,0 2 5 0,-2 7-8 16,1 1 10-16,-4 2 8 0,-2 2-25 16,-1 1 26-16,-2 0-29 0,-2 1 12 0,1-2 6 15,-2-1-6-15,0-1 8 0,-2-3-9 0,3-3 8 16,0-2-5-16,1-3 8 0,3-6 2 16,3-1 5-16,6-17-3 0,-7 19-3 0,7-19-4 15,0 0-1-15,0 0 0 0,12 17 1 0,-12-17 2 16,24 5-1-16,-6-5 0 0,6-2-2 0,1-2 0 15,5-1-1-15,1-1-3 0,4-2 1 16,2 1 1-16,-2-1-2 0,0 2 1 0,-3 0-10 16,-3 3-6-16,-1 0-8 0,-1 4-13 0,-4-3-20 15,5 7-9-15,-8-11-28 0,14 18-81 0,-34-12-170 16,33-9-205-16,-11 15 26 0,-22-6 478 0</inkml:trace>
  <inkml:trace contextRef="#ctx0" brushRef="#br0" timeOffset="275566.3917">9526 14641 1261 0,'0'0'78'0,"0"0"-36"0,0 0-11 0,0 0 9 15,28 2 12-15,-28-2-4 0,25-6-5 0,-25 6-9 16,39-16-10-16,-16 2-5 0,5-1 6 0,1-2-37 15,3-1 29-15,-2 0-31 0,3-1 11 0,-4 4 5 16,2 1-11-16,-3 4-18 0,-6-1-25 16,2 12-53-16,-24-1-56 0,28 3-87 0,-28-3-245 15,0 0 44-15,4 40 307 0</inkml:trace>
  <inkml:trace contextRef="#ctx0" brushRef="#br0" timeOffset="275785.2307">9646 14815 1264 0,'0'0'240'15,"0"0"-190"-15,0 0-19 0,0 0-17 0,0 0-7 16,0 0 6-16,-11 17 8 0,11-17 2 16,0 0 1-16,21 7-12 0,-21-7-6 0,30 4-7 15,-9-7 0-15,4 0 1 0,5-5-3 0,5 1-13 16,1-7-19-16,11 4-21 0,-5-13-30 0,15 13-31 15,-12-18-48-15,21 19-87 0,-13-6-183 0,0-11-13 16,14 17 359-16</inkml:trace>
  <inkml:trace contextRef="#ctx0" brushRef="#br0" timeOffset="276457.0255">11643 14058 873 0,'0'0'42'16,"-1"-21"1"-16,1 21 10 0,-19-11 24 15,19 11 2-15,-26-6-3 0,26 6-12 0,-36 3-13 16,17 4-12-16,-8-1-10 0,2 8-2 0,-6 0 7 16,5 9 13-16,-10-3-2 0,5 8 2 15,-5 0-16-15,5 8 2 0,-2 0-11 0,3 8 5 16,0 0-9-16,5 3 7 0,0 2-14 0,6 2 10 15,2 0 2-15,6-3-26 0,5-2 20 0,5-5-27 16,7-4 6-16,4-6 7 0,4-4-4 16,6-6 2-16,4-5-3 0,3-5 3 0,4-5-3 15,5-3 0-15,0-7 2 0,3-5 0 0,0-5 1 16,-3-4 0-16,0-4 2 0,-6-2-6 0,-4-2 6 16,-7-1-6-16,-3-2 7 0,-6 0 10 0,-4-3-27 15,-4 4 30-15,-4-1-30 0,-4 1 7 0,-4 3 0 16,-5-3-9-16,-2 8 0 15,-5 0-2-15,-3 8 8 0,-4 1-3 0,-1 7 3 16,0 1-2-16,2 4-3 0,0 3-8 0,5 3-7 16,0 0 0-16,23-7-32 0,-38 22-42 0,36 1-65 15,2-23-31-15,-6 28-75 0,17-9-195 0,-11-19 92 16,29 23 377-16</inkml:trace>
  <inkml:trace contextRef="#ctx0" brushRef="#br0" timeOffset="276894.5369">12342 14116 1295 0,'0'0'121'0,"-29"-32"-54"0,29 32-16 15,-34-29 1-15,34 29-5 0,-39-24-5 0,18 17-8 16,-3 0-1-16,1 4 0 0,-3 3-7 0,1 5 0 15,-4 3-2-15,2 6 0 0,-2 0-3 0,2 6 3 16,1 1-8-16,3 4 3 0,4-1-8 0,2-2 1 16,5 1-9-16,2-4 1 0,10-19-4 0,-5 29 2 15,5-29-1-15,10 20-1 0,-10-20 0 16,28 17 1-16,-8-13-1 0,4 0 3 16,2-6-2-16,5 1 1 0,2-2 0 0,1-5-3 15,1 1 2-15,-1-4-2 0,-1-2 3 0,-2 0-4 16,1-2 4-16,-5 1-2 0,-3 0 0 0,-3 2 0 15,-21 12 2-15,27-19-2 0,-27 19 2 0,0 0-2 16,0 0 2-16,0 0 2 0,0 0 3 0,0 0 0 16,0 0-5-16,0 0 3 0,-11 31-12 15,-4-3 10-15,-3 10-7 0,-4 5 5 0,-2 8-3 16,-4 2 0-16,1 5-13 0,-1-1-7 0,2 2 17 16,2-2-13-16,3-4 17 0,2-7-12 0,9-5-22 15,3-8-11-15,10-1-35 0,-3-32-40 0,22 42-34 16,-22-42-66-16,42 7-183 0,-13-4-98 15,-4-22 124-15,17 16 378 0</inkml:trace>
  <inkml:trace contextRef="#ctx0" brushRef="#br0" timeOffset="277082.0473">12562 14491 1846 0,'-25'12'58'0,"5"-3"-28"15,20-9-10-15,-22 11-6 0,22-11-4 0,0 0-9 16,0 0-12-16,0 0-13 0,0 0-28 0,0 0-31 16,24-18-59-16,-17-13-95 0,29 7-316 15,-7-2-17-15,2-5 264 0</inkml:trace>
  <inkml:trace contextRef="#ctx0" brushRef="#br0" timeOffset="277582.1164">13021 14093 1476 0,'-27'0'102'0,"27"0"-57"15,0 0-13-15,-17 5-5 0,17-5-8 0,0 0-9 16,0 0-5-16,0 0 5 0,0 0 5 0,18-4 3 15,-18 4 1-15,31-8-3 0,-9 1-2 0,3 0-3 16,3 0-1-16,1-1-2 0,0-1 7 0,3 1 0 16,-2-3 4-16,5 1 1 0,-3-2-5 0,4 2-4 15,-4 1-3-15,0 0-6 0,-4 3 1 16,-5 4-2-16,-3 0-1 0,-20 2 2 0,20 5-1 16,-20-5 0-16,0 0 1 0,3 23 0 0,-3-23-2 15,-14 33 5-15,1-14-7 0,-3 4 2 16,-3 1-5-16,-3 2 4 0,-1-1-4 0,-3 1 6 0,2-1-5 15,1-1 7-15,2-1-6 0,4-3 4 16,17-20-4-16,-18 26 2 0,18-26-9 0,0 0 1 16,5 22 1-16,-5-22 0 0,23 7 4 15,-5-8 2-15,4 0-1 0,3-3 0 0,6 2 5 16,-1-1-2-16,3 1 2 0,-1 2 1 0,-3 1-2 16,-1 1 0-16,-5 3-2 0,-5 4 1 0,-18-9 0 15,20 23 3-15,-19-5-4 0,-4 2 3 0,-4 5-4 16,-5 1 4-16,-5 4-4 0,-4 1 7 0,-3 0-9 15,-3 2-9-15,-2-2 23 0,0 1-24 16,0-4 26-16,1-4-10 0,2-4-5 0,5-5-7 16,21-15-17-16,-23 11-36 0,23-11-62 15,0 0-119-15,21-23-356 0,-5 5 48 0,1-13 276 16</inkml:trace>
  <inkml:trace contextRef="#ctx0" brushRef="#br0" timeOffset="277878.9093">14297 13701 1034 0,'-27'8'342'16,"10"-17"-276"-16,17 9-14 0,0 0 5 0,-19-14 3 15,19 14-4-15,0 0-1 0,0 0-9 0,0 0-12 16,0 0-18-16,0 0-8 0,-13 29-3 0,12-7 6 16,-2 5-1-16,1 5 6 0,-2 5-12 0,1 3 4 15,-3 3 5-15,0 4-21 0,1 1 20 0,-1 1-21 16,1 0 2-16,-1-2 3 0,0 0-17 16,-2-5-5-16,6 3-30 0,-4-11-13 0,9 6-55 15,-3-40-70-15,3 38-348 0,2-19 1 0,-5-19 238 16</inkml:trace>
  <inkml:trace contextRef="#ctx0" brushRef="#br0" timeOffset="278191.4104">14487 13868 1542 0,'-24'20'90'0,"-11"-5"-30"15,7 7-22-15,-3-3 23 0,8 2-43 0,-3-2 19 16,4 0-15-16,-1-3-7 0,2 1 8 0,4-4-6 16,17-13 3-16,-22 24-2 15,22-24-4-15,-6 19-5 0,6-19-1 0,7 17-2 16,-7-17 3-16,21 19-4 0,-21-19 3 0,30 16-5 16,-8-8 0-16,1-2-3 0,4 0 0 0,0 1-1 15,1 1 0-15,1 0-2 0,0 1-3 0,-1 0-8 16,0-1-7-16,3 1-16 0,-2-2 0 0,5 3-12 15,-6-6-11-15,5 7-13 0,-10-11-22 16,12 12-28-16,-16-20-37 0,19 21-64 0,-18-18-155 16,3 0-79-16,9 11 174 0</inkml:trace>
  <inkml:trace contextRef="#ctx0" brushRef="#br0" timeOffset="278660.1959">14858 14092 1505 0,'-29'-6'120'0,"29"6"-41"16,-38 2-20-16,38-2-10 0,-32 7-15 0,32-7-4 16,-27 11-6-16,27-11 0 0,-23 17-7 0,23-17-1 15,-22 22-7-15,22-22 2 0,-15 28-4 0,9-11 2 16,1 1-3-16,3 0 2 0,1 1-4 0,3-1 3 16,2-1-5-16,-4-17 3 0,14 27-3 0,-14-27 0 15,25 18-1-15,-25-18 0 0,34 10-1 16,-12-10 2-16,2-3-2 0,1 0 0 15,2-5 0-15,-1 0 1 0,-1-2 0 0,-2-1-2 16,-1-2 2-16,1 1-4 0,-2-3 3 0,0 0 0 16,-1-2 0-16,1 1-1 0,-1-1 3 0,-2 1-4 15,-18 16 2-15,30-26-2 0,-30 26 2 0,25-24-1 16,-25 24 3-16,0 0-3 0,20-21-3 16,-20 21-1-16,0 0-3 0,0 0-3 0,0 0 4 15,-5 31 3-15,-3-6 0 0,-2 7 7 0,-2 7-7 16,-3 6 8-16,0 4-9 0,-2 6 10 0,0 5-10 15,-2 4-4-15,3 4 15 0,1 1-14 0,-1-4 16 16,2-3-3-16,0-5-8 0,2-8 6 0,2-5-7 16,0-5 7-16,4-9-7 0,-1-4 6 15,0-6-3-15,7-20 7 0,-15 26 1 16,15-26 3-16,-18 14-2 0,18-14-3 0,-23-1-3 16,23 1-2-16,-27-17 0 0,27 17-5 0,-29-34-3 15,13 8-14-15,5 0-8 0,0-8-12 0,5 1-5 16,1-5-17-16,10 6-15 0,-9-13-42 0,20 19-63 15,-20-26-92-15,14 9-258 0,7 6 43 0,-8-13 375 16</inkml:trace>
  <inkml:trace contextRef="#ctx0" brushRef="#br0" timeOffset="279347.6869">15634 14094 880 0,'0'0'180'16,"4"-19"-78"-16,-4 19-8 0,14-18 3 0,-14 18-12 16,0 0-15-16,19-4-5 0,-19 4-3 0,0 0-2 15,0 0-13-15,-3 22-11 0,3-22-15 0,-5 32 0 16,1-11-8-16,0 3 3 0,-3 0-7 0,-1 4 4 16,0 0-5-16,-2 2 5 0,-1-1-7 0,1-1 5 15,-1 0-8-15,2-4 7 0,0-1-6 16,1-3 3-16,8-20-5 0,-10 30 0 0,10-30-3 15,0 0-1-15,0 0 0 0,0 0-1 0,0 0 2 16,23 7 0-16,-23-7 2 0,26-23-4 0,-11 3 6 16,4-3-5-16,1-4 4 0,2-2-3 15,1-2 4-15,-2 1-4 0,-4 1 5 0,-1 1-5 16,-4 4 3-16,0 2-2 0,-3 2 1 16,-3 2-1-16,-6 18 3 0,10-27-4 0,-10 27 4 15,0 0-2-15,0 0 2 0,0 0 4 0,0 0 0 16,0 0 2-16,0 0-5 0,0 0-1 0,0 25-3 15,0-25 1-15,-2 32-2 0,2-32 2 0,2 26-3 16,-2-26 3-16,8 23-2 0,-8-23 0 0,17 14 1 16,-17-14 0-16,30 1 0 0,-10-6 0 0,4-2 2 15,2-4 3-15,3-1 0 0,0-1-1 16,2-2 2-16,-1 1-4 0,-2-1 3 0,-1 2-3 16,-3-1 0-16,-2 2-1 0,-4 3-1 15,-18 9 1-15,27-12 0 0,-27 12 1 0,0 0-1 16,0 0 1-16,0 0 0 0,0 0 1 0,12 17-3 15,-12-17 2-15,-6 36-5 0,-1-12 0 0,-2 4 1 16,-1 1 0-16,1 5-13 0,-2-2 7 0,1 2-8 16,0-5 3-16,4-2-7 0,0-5-9 15,9 1-58-15,-3-23-14 0,12 31-77 0,-12-31-146 16,0 0-213-16,17 1-3 0,-17-1 399 0</inkml:trace>
  <inkml:trace contextRef="#ctx0" brushRef="#br0" timeOffset="279785.1952">16428 13546 1576 0,'0'0'96'16,"0"0"-69"-16,0 0-14 0,0 0 9 15,0 0 7-15,25 1 2 0,-25-1-5 0,31-2-7 16,-31 2-7-16,32-4-6 0,-32 4-4 0,30-2 0 16,-30 2 4-16,27 2 0 0,-27-2 2 0,18 5 0 15,-18-5-1-15,0 0 1 0,19 12 0 16,-19-12 1-16,0 0-2 0,7 20 0 0,-7-20-3 15,-5 18 0-15,5-18-2 0,-15 24 0 0,15-24-3 16,-24 28 1-16,7-11-1 0,0 1 5 0,-2-1-3 16,0 0 5-16,19-17-3 0,-30 30 3 0,30-30-5 15,-21 27 2-15,21-27-2 0,-7 20-1 0,7-20 0 16,2 18-2-16,-2-18 1 16,0 0 1-16,24 22-1 0,-24-22 1 0,25 8-2 15,-25-8-5-15,35 2-10 0,-14-5-6 0,5 3-18 16,-5-7-19-16,11 8-39 0,-11-17-46 0,18 23-69 15,-22-26-123-15,13 11-170 0,5 8 27 0,-9-15 447 16</inkml:trace>
  <inkml:trace contextRef="#ctx0" brushRef="#br0" timeOffset="280410.2067">17282 13960 1322 0,'-13'-17'115'16,"13"17"-21"-16,0 0-34 0,0 0 9 0,-29-6-10 15,29 6-20-15,-25 6-16 0,25-6-23 0,-36 14 28 16,13-2-30-16,-2 2 32 0,1 4-10 16,-2 1-2-16,3 3 4 0,1 0-8 0,3 2 3 15,2-1-7-15,5-1 1 0,1-3-7 16,5-2 1-16,6-17-5 0,0 28 1 0,0-28-3 15,14 23 2-15,-14-23-2 0,22 17 1 0,-22-17-1 16,32 12 2-16,-15-7 0 0,1-1 2 0,0 1-2 16,-1 0 0-16,0 0-1 0,-17-5 2 0,24 13-2 15,-24-13 2-15,13 20-2 0,-13-20 4 0,4 27-3 16,-4-27 3-16,-8 34-6 0,2-14 3 16,-4 1-1-16,0 1 3 0,-3 0-2 0,0-3 1 15,0-2-3-15,13-17-1 0,-24 27-9 0,24-27-5 16,0 0-16-16,-20 16-17 0,20-16-45 15,0 0-48-15,19 1-121 0,-19-1-321 0,15-32 69 16,9 17 279-16</inkml:trace>
  <inkml:trace contextRef="#ctx0" brushRef="#br0" timeOffset="280644.6038">17562 13744 1813 0,'0'0'42'0,"0"0"-33"0,0 0 0 15,0 0 5-15,0 0 4 0,0 0-2 0,22 8-4 16,-22-8-6-16,17 2-5 0,-17-2-6 0,22-1-4 16,-22 1-5-16,29-2-8 0,-11 2-13 0,-18 0-30 15,41-5-45-15,-30-12-62 0,26 20-100 0,-20-12-234 16,8-7 4-16,12 11 275 0</inkml:trace>
  <inkml:trace contextRef="#ctx0" brushRef="#br0" timeOffset="280800.8354">18210 13378 1577 0,'-7'31'151'15,"-19"-5"-100"-15,4 8-10 0,-4 2-18 0,1 5 4 16,0 3-18-16,2 2 3 0,1 1-13 15,2-2 4-15,6-3-21 0,3-7-12 0,14 9-117 16,-3-44-83-16,3 42-359 0,5-20-16 0,-8-22 332 16</inkml:trace>
  <inkml:trace contextRef="#ctx0" brushRef="#br0" timeOffset="301027.4692">14757 5605 1556 0,'0'0'26'0,"-23"-23"-10"16,23 23-12-16,-18-13-3 0,18 13-2 0,0 0 1 16,0 0 1-16,-17-16-1 0,17 16-1 0,0 0 1 15,0 0-2-15,0 0 0 0,0 0 0 0,0 0-1 16,0 0-1-16,0 0 0 0,0 0 1 0,0 0 3 15,29-13-1-15,-8 9 1 0,2 0 1 0,5-1 0 16,4 0-1-16,3-1 1 0,4 0-1 0,3 0 0 16,5 0 0-16,4 1 2 0,5 0-3 0,4 3 3 15,2-1-1-15,4 2 2 0,0 2-2 16,2 2 1-16,1 0-1 0,4 3-1 0,5 4 3 16,3 1-3-16,7 5 3 0,2 1-4 0,1 2 3 15,7 4-5-15,0 2 5 0,4 1-6 0,5 2 7 16,3 1-8-16,0 1 8 0,5 1 10 0,0 1-30 15,1 0 32-15,2 2-30 0,0 2 13 0,1 3 6 16,2 2-9-16,5 2 9 0,0 0-10 0,3 4 10 16,2 2-10-16,-2 3 10 0,5 6-13 0,2 2-5 15,-1 7 25-15,-2 4-23 0,-1 2 22 0,0 6 0 16,-3 5-22-16,-3 3 19 0,-3 5-20 0,-3 0 3 16,-4 6 17-16,-1 3-12 0,-4 1 14 0,-4 3 8 15,4 0-27-15,-3 2 10 0,-2-2 12 16,4 1-12-16,-1 2 13 0,0-2 0 0,2 5-8 15,2 0-14-15,0-2 12 0,1 3-10 0,2-2-9 16,-5 1 26-16,0 8-10 0,-1 1-9 0,-1 3 9 16,-4 4-6-16,-7 2-19 0,-8-3 8 0,-4 5 8 15,-6-2-8-15,-8 4 11 0,-6 3 17 0,-6 0-9 16,-10 0-4-16,-9-1 10 0,-7 2-6 0,-7 0 1 16,-6-2-2-16,-7-3 9 0,-4 3-3 0,-8-5-10 15,-5 2 13-15,-7 3 1 0,-3-1-5 0,-9 2 6 16,-4 3 14-16,-8-3-11 0,-5 0-5 0,-8-3 4 15,-7-1-7-15,-4-5 8 0,-6-2-6 16,-6-8 13-16,-2-3-3 0,-5-10-4 0,-4-2 22 16,-5-6-19-16,-6-7-2 0,-11-4 11 0,-2-2-14 15,-12-3 10-15,-6 1-1 0,-9 1-16 0,-12 3 12 16,-8 3-5-16,-10 8-13 0,-8 4 7 0,-9 9-8 16,-1 7-8-16,-6 3 20 0,-1 9-9 0,1 1-9 15,0 2 5-15,1-1-9 0,12-4-20 0,7-10-5 16,17-4-33-16,7-25-56 0,29 3-120 0,-4-32-338 15,25-23 22-15,18-13 287 0</inkml:trace>
  <inkml:trace contextRef="#ctx0" brushRef="#br0" timeOffset="302090.5748">16225 7787 984 0,'17'-7'145'0,"-17"7"-19"0,0 0-13 0,-3-29-18 16,3 29-21-16,0 0-5 0,3-21-15 15,-3 21-10-15,0 0-6 0,-2-23-11 0,2 23-10 16,0 0-7-16,0 0-7 0,0 0-2 0,0 0 1 16,0 0-5-16,0 0 2 0,0 0-2 0,0 0 5 15,19 28 2-15,-8 6 7 0,-1 11-9 16,0 9 9-16,-3 13-17 0,-2 3 15 0,-4 6-16 15,-2 1 14-15,-4 7 1 0,-2-1-16 0,-2 1 15 16,-1-1-14-16,1-9 0 0,0-6 12 0,2-10-19 16,1-14-1-16,8-8-33 0,-3-18-21 0,16 6-68 15,-15-24-95-15,20-1-281 0,-3-3-4 0,-2-15 237 16</inkml:trace>
  <inkml:trace contextRef="#ctx0" brushRef="#br0" timeOffset="302293.7033">15818 7768 1361 0,'-27'1'190'0,"3"-7"-191"0,6 0-1 16,18 6-4-16,-20-13-8 0,20 13-2 0,0 0 1 16,0 0 5-16,0-19 5 0,0 19 4 0,20-9 0 15,-20 9 1-15,36-7-1 0,-10 4-11 0,-1-2-31 16,13 13-129-16,-14-7-286 0,5-1-36 15,2 7 195-15</inkml:trace>
  <inkml:trace contextRef="#ctx0" brushRef="#br0" timeOffset="302793.7187">16233 7832 1500 0,'0'0'210'0,"-8"-21"-202"0,6 4-8 16,2 17 2-16,5-31-6 0,0 14 7 15,-5 17-4-15,9-24 5 0,-9 24 6 0,0 0 2 16,0 0 5-16,0 0-4 0,0 0-2 0,0 0-1 16,0 0 4-16,25 30-4 0,-7-5 4 0,3 7-8 15,3 7 8-15,1 4-10 0,2 4 11 0,1 5-14 16,1 2 8-16,2 1-11 0,-1 1 11 16,1 2-12-16,-2 2-5 0,-3-2 21 0,0 2-19 15,-2-6 20-15,-1-6-5 0,1-3-7 16,-3-6 8-16,-2-8-5 0,-1-5 9 0,-18-26-4 15,30 25 2-15,-30-25-1 0,26 4-2 0,-26-4 2 16,22-15-1-16,-11-3 2 0,2-9-6 0,0-10 1 16,0-11-7-16,-1-6 5 0,0-5-11 0,0-1-1 15,-1-1 16-15,-1 2-16 0,-2 1 19 0,-3 2-5 16,-2 1-11-16,-5-3 12 0,-3-2-13 16,-1 1 11-16,-2 1-12 0,1 4-13 0,-1 3 14 15,2 6-26-15,0 5 15 0,4 10-10 0,-1 4-11 16,3 26-20-16,-3-30-30 0,3 30-70 15,0 0-100-15,0 0-199 0,19 9-69 0,-19-9 160 16</inkml:trace>
  <inkml:trace contextRef="#ctx0" brushRef="#br0" timeOffset="303137.452">17451 8201 1504 0,'-23'-15'161'0,"23"15"-150"0,-26-11-9 0,26 11-1 16,-27-12 10-16,27 12 9 15,-30-5 11-15,30 5 7 0,-33 11-2 0,33-11-5 16,-32 23-9-16,17-6-2 0,0 3-9 0,2 6-12 16,2 4 30-16,4 5-25 0,1 2 30 0,6 1-10 15,-1 0-11-15,3-1 3 0,5-4-9 0,1-3 1 16,3-3-8-16,3-4 4 0,4-4-6 0,3-3 3 15,6-9 0-15,2-3-1 0,6-10 3 16,3-6 2-16,0-8-3 0,2-5-2 0,-4-4 0 16,-2 0 0-16,-4-3 0 0,-9 3 0 0,-5 0 0 15,-7 2 0-15,-7 2 0 0,-4 1 0 0,-4 2-6 16,-5-1-6-16,-4 5-38 0,-4-3 10 0,2 8-42 16,-10-8-29-16,27 21-62 0,-46-34-104 15,46 34-247-15,-30-26 8 0,13 10 261 0</inkml:trace>
  <inkml:trace contextRef="#ctx0" brushRef="#br0" timeOffset="303496.8184">18428 7531 1615 0,'0'0'42'15,"0"0"-23"-15,0 0-10 0,0 0-6 0,0 0-2 16,-14 19 3-16,9 4 8 0,-2 11 0 0,1 13 5 15,-4 4 25-15,2 8-27 0,-1 5 13 0,3 5-12 16,0 1-18-16,4 2 11 0,-2-3-13 16,2-5 11-16,0 1-1 0,1-3-22 0,4-3 10 15,-2-6-34-15,6-3-10 0,-4-12-3 16,8 4-17-16,-8-17-15 0,14 11-62 0,-17-36-51 16,21 21-283-16,-21-21 16 0,17 5 226 0</inkml:trace>
  <inkml:trace contextRef="#ctx0" brushRef="#br0" timeOffset="304184.3285">18285 8125 1685 0,'-31'8'105'16,"31"-8"-71"-16,0 0-22 0,0 0-6 16,0 0 1-16,0 0 6 0,25 10 4 0,-25-10 0 15,32 6 1-15,-11-5-1 0,3 0-5 0,3-1-3 16,3 0-5-16,-2-1-5 0,2 0 3 0,1 0 0 15,-1-3 1-15,-1 3-1 0,2-3-2 16,-3-1-3-16,-1 2 6 0,-3-1-4 0,-2 2 1 16,-3 2-1-16,-19 0-1 0,26 2-1 0,-26-2 4 15,0 0 0-15,0 0 2 0,10 21 1 0,-10-21-3 16,-9 27 2-16,2-9-5 0,-4 5 5 0,0 0-4 16,-3 4-9-16,0 0 25 0,0-2-23 0,4 2 22 15,0-4-11-15,3-2-2 0,3 1 2 0,1-4-1 16,5 0 1-16,-2-18-3 15,13 32 2-15,-13-32-5 0,26 22 3 0,-26-22-4 16,37 9 1-16,-12-10 2 0,1-2 0 0,4-5 2 16,-3-3-1-16,-1-4 0 0,-3-4-3 0,-3-3 4 15,-2-4-5-15,-2-2 7 0,-4-2-6 0,-1-4-13 16,-4 0 23-16,-3 2-23 0,-2 1 24 0,-4 5-6 16,-2-1-4-16,-3 4 4 0,-3 2-5 0,0 2 4 15,-2 2-2-15,12 17 2 0,-25-21-2 16,25 21 2-16,-26-8-2 0,26 8 4 0,-22 9 2 15,22-9-1-15,-17 18 3 0,17-18-3 0,-10 23 0 16,10-23-3-16,3 23 1 0,-3-23-2 16,16 21 3-16,-16-21 0 0,30 12 4 0,-9-9 3 15,3 0 2-15,4-3 1 0,2-2-4 0,3 0-9 16,1 0 0-16,2-1 0 0,-6 3 0 16,2-1 0-16,-6 2 0 0,-1 3 0 0,-2 1 0 15,-4 1 0-15,-2 1 0 0,-17-7 0 0,26 24 0 16,-26-24 0-16,13 35 0 0,-10-14-1 0,-6 4-11 15,0 2 21-15,-4 1-20 0,-2-1 25 0,-1-2-13 16,0-2-1-16,-1-4 0 0,3-2 0 0,8-17 0 16,-14 25 0-16,14-25 0 0,0 0 0 0,0 0 0 15,0 0 0-15,0 0 0 16,0 0 0-16,0 0 0 0,9-17 0 0,1-1 0 0,2-6 0 16,2-4 0-16,1 0 0 0,2 1 0 15,0-2 0-15,-4 1 0 0,1 1 0 0,-4 3 0 16,-4 3 0-16,1 2 0 0,-7 19 0 0,12-30-10 15,-12 30-40-15,0 0-23 0,0 0-35 0,4-24-32 16,-4 24-167-16,0 0-268 0,11 17 57 0,-11-17 253 16</inkml:trace>
  <inkml:trace contextRef="#ctx0" brushRef="#br0" timeOffset="304684.3588">19700 8185 1118 0,'-25'-8'211'16,"25"8"-96"-16,-28-3-14 0,28 3-12 0,-24-7-16 15,24 7-15-15,-21-5-9 0,21 5-13 0,-17-4 0 16,17 4-9-16,0 0-4 0,-24 2-6 0,24-2-4 16,-17 12-1-16,17-12-3 0,-21 28 2 0,7-8-1 15,-1 8-8-15,-2 5 23 0,0 4-19 0,0 2 0 16,0 1-6-16,0-2 0 0,1 1 0 15,0-4 0-15,4-2 0 0,1-5 0 0,4-2 0 16,6-6 0-16,1-20 0 0,7 25 0 0,-7-25 0 16,28 2 0-16,-4-8 0 0,7-9 0 15,4-8 0-15,4-8 0 0,4-6 0 0,2-3 0 16,1-1 0-16,2-3 0 0,-4 1 0 0,0 2 0 16,-6 3 0-16,-3 6 0 0,-5 4 0 0,-4 8 0 15,-7 6 0-15,-19 14 0 0,20-7 0 16,-20 7 0-16,0 0 0 0,-6 38 0 0,-6-3 0 15,-8 13 0-15,-5 7 0 0,-5 7 0 0,-2 6 0 16,-4 5 0-16,-3 5 0 0,-1 4 0 0,-1-2 0 16,1-2 0-16,2-4 0 0,6-10 0 0,9-7 0 15,8-11 0-15,7-8 0 0,9-11 0 0,7-7 0 16,-8-20 0-16,33 19 0 16,-9-17 0-16,6-9 0 0,4-8 0 0,4-10 0 15,1-7 0-15,1-8 0 0,3-3 0 0,-2-5 0 16,3-2 0-16,-5 1 0 0,2 2 0 0,-6-3-34 15,1 8-28-15,-8-8-38 0,4 15-48 0,-21-23-125 16,12 18-303-16,-5-2 34 0,-9 0 231 0</inkml:trace>
  <inkml:trace contextRef="#ctx0" brushRef="#br0" timeOffset="305121.8481">20246 8256 1467 0,'5'-36'85'0,"-5"36"-42"0,9-33 6 15,-9 33-5-15,8-18 8 0,-8 18 2 0,0 0 0 16,0 0-13-16,0 0-16 0,0 0-14 0,-12 21-6 16,4-3 2-16,-3 4 3 0,0 7-6 0,-3 2 25 15,2 6-21-15,-1-2 22 0,4 0-6 0,0 0-19 16,4-3-5-16,0-3 0 0,4-1 0 0,2-4 0 15,3-2 0-15,2-4 0 0,-6-18 0 16,17 28 0-16,-17-28 0 0,27 17 0 0,-8-13 0 16,5-6 0-16,3-2 0 0,4-7 0 15,2-5 0-15,1-3 0 0,0-3 0 0,1-2 0 16,-1-2 0-16,0 0 0 0,-3-2 0 0,-2 1 0 16,-1 1 0-16,-3-1 0 0,0 4 0 0,-6-3 0 15,-2 5 0-15,-6 0 0 0,-5 2 0 0,-6 19 0 16,3-28 0-16,-3 28 0 0,-8-17 0 15,8 17 0-15,0 0 0 0,-20 3 0 0,20-3 0 16,-25 29-3-16,12-3-12 0,-3 6 23 0,1 3-16 16,3 1 19-16,0-1-13 0,5-1-10 0,1-2 1 15,5-1-12-15,-1-3 2 0,7 0-13 0,0-5-6 16,8 1-26-16,-13-24-25 0,39 37-65 0,-39-37-102 16,42 5-286-16,-11 0 21 0,-5-12 265 15</inkml:trace>
  <inkml:trace contextRef="#ctx0" brushRef="#br0" timeOffset="305481.2224">20961 8377 1641 0,'0'0'185'0,"-16"24"-151"15,16-24-4-15,-11 21-9 0,11-21 3 0,-2 21-5 16,2-21 3-16,6 20-2 0,-6-20 0 0,18 13-3 15,-18-13-3-15,34 3-14 0,-13-4 0 16,3-7 0-16,4-1 0 0,2-6 0 0,3-3 0 16,1 0 0-16,-2-1 0 0,-3-1 0 0,-2 0 0 15,-3-2 0-15,-1 0 0 0,-6 4-1 16,-5 1 2-16,-12 17-1 0,7-22 0 0,-7 22 0 16,-14-19 0-16,14 19 0 0,-29-13 0 0,8 9 0 15,-2 5 0-15,-4 5-2 0,1 6-1 0,0 8 1 16,1 5-3-16,-2 5 17 0,1 5-12 0,3 2 0 15,5 1 0-15,3 1 0 0,6 0 0 0,4-4 0 16,5 0 0-16,5-5 0 0,6-2 0 16,6-5 0-16,7-5 0 0,8-2 0 15,2-8-10-15,6 1-45 0,-4-12-35 0,13 12-62 16,-17-25-100-16,22 10-297 0,-15 0-15 0,-6-4 190 16</inkml:trace>
  <inkml:trace contextRef="#ctx0" brushRef="#br0" timeOffset="306028.2129">16355 9807 337 0,'0'0'142'0,"16"-23"-47"0,-16 23 41 16,5-23 20-16,-11 6 13 0,6 17-12 0,-6-17-3 15,6 17-20-15,0 0-21 0,-20-5-25 16,2 2-24-16,18 3-13 0,-36 7-10 0,14 1-3 16,-7 2-7-16,-1 6 1 0,-2 2-8 0,-1 6 0 15,-1 1-4-15,1 4 4 0,0-1-9 0,3 0-13 16,3-1-2-16,3-3 0 0,5-4 0 16,4 0 0-16,15-20 0 0,-15 24 0 0,15-24 0 15,0 0 0-15,0 0 0 0,27 17 0 0,-10-17 0 16,3-3 0-16,5-3 0 0,-1-1 0 0,4 0 0 15,0-2 0-15,-1 3 0 0,0 3 0 0,-4 1 0 16,-1 4 0-16,-22-2 0 0,29 8 0 0,-29-8 0 16,14 20 0-16,-10-4 0 0,-5 3 0 15,-7 4 0-15,-5 1 0 0,-3 2 0 16,-3 0 0-16,-1 0 0 0,1-3 0 0,2-1 0 16,0-4-6-16,3-1-26 0,14-17-10 0,-17 21-22 15,17-21-29-15,0 0-13 0,0 0-36 0,26-12-59 16,-16-15-164-16,14 0-147 0,9 4 50 0,-6-18 441 15</inkml:trace>
  <inkml:trace contextRef="#ctx0" brushRef="#br0" timeOffset="306293.8391">16629 9825 1397 0,'0'0'182'16,"0"0"-83"-16,0 0-25 0,-29 8-18 0,29-8-9 16,-37 28-13-16,15-8-3 0,-3 1-5 15,1 5 2-15,-1-1-8 0,3 5 0 0,4 3-8 16,4 1 2-16,3 3-7 0,2-2-7 0,5 2 0 15,7-2 0-15,4-1 0 0,5-4 0 16,5-7 0-16,6-4 0 0,5-7 0 0,3-4 0 16,3-7 0-16,0-5 0 0,0-7 0 0,-1-3 0 15,-3-4 0-15,-1-5 0 0,-4-5 0 0,-3-2 0 16,-5-7 0-16,-5 0 0 0,-1-7 0 0,-6 1 0 16,-3 0 0-16,-3 1 0 0,-5 3 0 0,-3-1 0 15,-3 3 0-15,-4-2 0 0,2 5-36 0,-5-3-20 16,4 9-14-16,-6-5-33 15,21 33-37-15,-33-43-68 0,33 43-156 0,0 0-136 16,0 0 20-16,0 0 391 0</inkml:trace>
  <inkml:trace contextRef="#ctx0" brushRef="#br0" timeOffset="308178.0834">17558 9422 1197 0,'0'0'60'0,"0"0"-35"0,-8-17-6 15,8 17 5-15,0 0 13 0,0 0 7 0,6-24 0 16,-6 24-13-16,0 0-9 0,0 0-8 0,0 0 0 16,0 0 2-16,0 0 4 0,17 6 5 0,-17-6-3 15,5 30-1-15,-5-7-12 0,1 9 2 16,-2 3 10-16,-3 7-25 0,-5 4 30 0,-1 9-20 15,-8 3 7-15,1 6 18 0,-6 0-14 16,0 1 15-16,-4-1-14 0,3 0 11 0,0-3-13 16,2-3-2-16,0-6 21 0,4-4-22 0,0-4 23 15,4-7-11-15,2-7-10 0,6-4 4 0,2-9-11 16,4-17-3-16,8 23-3 0,-8-23 0 0,29 8-2 16,-7-9 2-16,7-6 0 0,4-7-4 0,6-2 3 15,2-6-4-15,4-2 3 0,4-3-3 0,-3 0 5 16,2 2-11-16,0 3-4 0,-3 3-15 15,0 6-7-15,-6-1-20 0,2 14-18 0,-10-7-32 16,11 23-71-16,-22-21-149 0,9 18-227 16,-4 4 62-16,-25-17 319 0</inkml:trace>
  <inkml:trace contextRef="#ctx0" brushRef="#br0" timeOffset="308787.4579">18495 10239 1046 0,'0'0'95'0,"-9"-22"6"0,-3 5-4 16,12 17-2-16,-18-21-50 0,18 21 2 0,-31-15-39 15,12 11 13-15,-6-2 4 0,4 5-1 16,-5-3 4-16,7 5-1 0,-5-1-1 16,6 4-3-16,-1-2-2 0,19-2-5 0,-29 16 17 15,29-16-35-15,-25 28 31 0,17-6-27 0,-3 3 10 16,2 5 7-16,2 4-8 0,2 2 6 0,0-1-12 16,3 3 4-16,1-2-9 0,1 2 4 0,1-1-8 15,0-2 7-15,1-2-14 0,0-4-3 0,3 1-26 16,-3-9-16-16,10 9-64 0,-12-30-17 15,15 37-55-15,-15-37-191 0,0 0-65 0,12 19-4 16,-12-19 423-16</inkml:trace>
  <inkml:trace contextRef="#ctx0" brushRef="#br0" timeOffset="308959.3352">18133 10537 1592 0,'-31'5'163'0,"31"-5"-82"16,0 0-28-16,-17 10-20 0,17-10-15 0,0 0-10 15,0 0-5-15,0 0 0 0,18 6 1 0,-1-6 0 16,4-4 0-16,4-3-3 0,4-5 0 0,5-6-9 16,5-3-19-16,0-7-46 0,14 11-66 0,-17-20-97 15,27 15-289-15,-13-4-13 0,0-5 117 0</inkml:trace>
  <inkml:trace contextRef="#ctx0" brushRef="#br0" timeOffset="309521.8436">18981 9945 1170 0,'-27'-12'115'0,"27"12"-46"0,0 0 0 0,0 0-1 16,0 0 3-16,0 0-2 0,0 0-8 0,0 0-2 16,0 0-3-16,0 0-9 0,0 0-8 0,27-6-13 15,-27 6-11-15,30-5-6 0,-8 0-3 0,1-1-5 16,3-3 1-16,2 1-5 0,1-1 3 0,0-1-6 16,3 1-8-16,-5-2-17 0,2 5-28 15,-8-5-32-15,7 15-57 0,-21-21-93 0,15 19-301 16,-22-2 28-16,0 0 212 0</inkml:trace>
  <inkml:trace contextRef="#ctx0" brushRef="#br0" timeOffset="309693.724">18969 10216 1870 0,'0'0'67'0,"0"0"-53"15,0 0-5-15,0 0-5 0,0 0 3 0,31-2 8 16,-9-4 4-16,3-2-15 0,3-3 10 0,3-2-20 15,6-1 20-15,3-3-11 0,0 0 6 0,5 1-22 16,0-4-18-16,6 7-29 0,-3-10-44 16,12 16-60-16,-18-22-109 0,15 15-290 0,-2 0 20 15,-7-6 252-15</inkml:trace>
  <inkml:trace contextRef="#ctx0" brushRef="#br0" timeOffset="310428.7752">20251 9295 922 0,'0'0'128'0,"0"0"-64"0,0 0-23 15,0 0-6-15,0 0 13 0,0 0 10 0,0 0 8 16,0 0-2-16,0 0-14 0,0 0-8 0,0 0-9 16,0 0-4-16,0 0 0 0,0 0 1 0,18-5 0 15,-18 5 0-15,0 0-7 0,0 0-4 16,0 0-3-16,0 0-8 0,0 0 1 16,17 2 3-16,-17-2-1 0,0 0 9 0,2 20 2 15,-2-20-3-15,0 34-3 0,-2-10-4 0,-7 5-9 16,-2 8 5-16,-4 4-9 0,-5 7-3 0,-2 2 22 15,-1 8-14-15,-4 0 22 0,-1 6-3 0,1-1-9 16,-3-3 9-16,2-4-9 0,4-4 10 0,2-6-15 16,5-5-9-16,5-7 0 0,5-8 0 0,4-4 0 15,3-22 0-15,8 27 0 0,-8-27 0 16,20 18 0-16,-3-12 0 0,4-1 0 0,2-5 0 16,5-1 0-16,4-6 0 0,-2-1 0 0,4 0 0 15,0-3 0-15,1 1 0 0,1-1 0 16,-2-1 0-16,-3 4 0 0,-4-2 0 0,0 3-20 15,-5-2-17-15,2 4-9 0,-3-4-18 0,5 6-38 16,-9-14-58-16,21 22-136 0,-14-17-271 16,3-1 61-16,2 7 258 0</inkml:trace>
  <inkml:trace contextRef="#ctx0" brushRef="#br0" timeOffset="310725.6487">20836 9987 1056 0,'3'-23'113'0,"-3"23"-9"0,0 0 5 0,0 0-3 16,0 0-9-16,0 0-18 0,0 0-22 0,0 0-18 15,-18 7-11-15,18-7-2 0,-18 35-8 0,6-9 4 16,-3 6-9-16,-1 5 1 0,2 0 11 15,0 4-25-15,2-4 24 0,2-5-24 0,4-3 3 16,1-5 2-16,7-3-10 0,2-4-1 0,-4-17-6 16,24 18-3-16,-5-17-6 0,2-10-34 0,12 0-6 15,-2-15-28-15,18 6-69 0,-16-27-137 16,12 5-233-16,-2-2 12 0,-7-13 340 0</inkml:trace>
  <inkml:trace contextRef="#ctx0" brushRef="#br0" timeOffset="310850.6409">21050 9504 1710 0,'-64'-3'131'0,"27"9"-55"0,-2 0-21 16,8 6-19-16,6-2-14 0,5-2-23 0,20-8-1 15,-21 12-28-15,21-12-1 0,0 0-64 0,13 18-35 16,-13-18-203-16,23-1-279 0,-1 5 77 16,1-8 275-16</inkml:trace>
  <inkml:trace contextRef="#ctx0" brushRef="#br0" timeOffset="311022.5908">21554 10231 2047 0,'5'21'0'16,"-30"-3"0"-16,4-6 0 0,21-12 0 0,-28 12 0 16,28-12 0-16,-22 1 0 0,22-1 0 0,-23-9 0 15,23 9 0-15,-19-26-162 0,19 26-385 0,-2-24-83 16,-1 7 5-16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6T21:02:12.58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1714 772 361 0,'0'0'87'0,"0"0"-20"0,2-17-3 0,-2 17-10 16,2-25 6-16,-2 25 18 0,6-18-33 0,-6 18 18 15,0 0-36-15,10-17 1 0,-10 17 6 0,10-19-22 16,-10 19 28-16,9-21-21 0,-9 21 22 0,10-19 7 15,-10 19 2-15,7-17-2 0,-7 17-7 0,0 0 5 16,0 0 1-16,0 0 8 0,0 0 2 16,0 0-14-16,0 0 0 0,0 0-3 15,0 0-4-15,0 0-2 0,0 0-12 0,0 0-11 16,0 0-6-16,0 0 1 0,0 0-2 0,0 0-1 16,0 0 0-16,0 0-3 0,0 0 2 0,0 0-5 15,0 0-1-15,0 0 2 0,0 0-4 0,-2 24 7 16,6-5 0-16,-2 6 20 0,2 8-20 0,-2 4-12 15,-3 3 10-15,0 5-25 0,-4-1 24 16,-2 2 12-16,-4 4-15 0,-3 2 17 0,-2 2-17 16,-3 1-8-16,-1 0 23 0,-1 0-25 0,-2 1 26 15,1-1-2-15,-1-4-10 0,1 1 14 0,0-7-11 16,2 1 10-16,1-4-8 0,2 2 9 16,1-3-9-16,1-3 9 0,2-3-8 0,2-4 7 15,3-7-3-15,0-2 5 0,2-4-4 0,6-18 1 16,-11 29-9-16,11-29 1 0,0 0-2 15,-6 19-1-15,6-19 1 0,0 0-1 0,0 0-1 16,0 0 1-16,0 0 0 0,0 0 0 0,0 0-1 16,0 0 2-16,0 0 1 0,24-7 0 0,-24 7 2 15,21-10-3-15,-21 10 1 0,32-16 0 0,-14 8 0 16,4-2-2-16,2-1 3 0,4 3-3 0,1-4 1 16,5-1-2-16,4 0 2 0,3 0-1 15,3-1 1-15,5 0-2 0,3-1 1 0,4-3-3 16,5 1 3-16,-1-5-5 0,3 0-3 15,-4 0-11-15,5 2-3 0,-5-1-12 0,4 5-3 16,-5-2-22-16,1 11-28 0,-13-10-49 0,13 23-111 16,-23-6-290-16,-2-1 25 0,0 14 366 0</inkml:trace>
  <inkml:trace contextRef="#ctx0" brushRef="#br0" timeOffset="343.7552">3525 1137 1053 0,'-18'-7'313'16,"1"11"-291"-16,17-4-11 0,-19 2-10 0,19-2-4 15,0 0 2-15,0 0 6 0,0 0 9 0,0 0 10 16,21-3 9-16,-21 3 4 0,33-5-2 16,-11-3 0-16,10-2-12 0,3-6-5 0,8-2-13 15,2-2-3-15,1-2-6 0,4 0 6 0,-4-1-22 16,3 4-20-16,-11-5-34 0,7 7-45 0,-17-6-56 15,11 11-110-15,-5 8-198 0,-34 4 55 16,26 11 428-16</inkml:trace>
  <inkml:trace contextRef="#ctx0" brushRef="#br0" timeOffset="515.6367">3353 1513 1713 0,'0'0'29'0,"0"0"-26"15,17 4-2-15,7-8 4 0,9-3 5 0,6-5 2 16,7-7-1-16,6-2-2 0,7-6-9 0,6-2 4 16,7-1-9-16,2 1-12 0,-2-5-46 0,11 10-119 15,-26-14-256-15,15 7-151 0,-2 3 87 0,-14-3 502 16</inkml:trace>
  <inkml:trace contextRef="#ctx0" brushRef="#br0" timeOffset="1250.0002">5268 698 853 0,'0'0'49'0,"-5"-30"0"16,5 8-21-16,-1-1 28 0,5 1 17 15,-4-1 5-15,7 1-8 0,-5 2-7 0,7 3-11 16,-9 17-8-16,10-27 0 0,-10 27-10 16,0 0-8-16,0 0-9 0,0 0-8 0,0 0 10 15,0 0 10-15,0 0 8 0,18 46-4 0,-13-4-11 16,-1 13 11-16,0 3-30 0,-3 4-6 0,-3-1 9 16,-1 1-28-16,-3 1 18 0,0 1 17 15,-1 1-20-15,0 1-5 0,-1 1 22 0,0-5-23 16,-2 0 24-16,2-5-4 0,0-5-13 0,2-2 12 15,1-9-14-15,3-3 3 0,3-5-22 0,0-12-20 16,9 5-38-16,-10-26-45 0,23 26-92 0,-23-26-46 16,19-17-216-16,2 17 54 0,-15-32 430 0</inkml:trace>
  <inkml:trace contextRef="#ctx0" brushRef="#br0" timeOffset="1515.6462">4994 558 1416 0,'-19'-3'98'15,"-18"2"-41"-15,13 2-4 0,3-1-11 16,21 0-9-16,0 0-7 0,0 0-10 0,0 0-11 16,0 0-4-16,0 0 5 0,11-17 1 0,9 9 3 15,7 2 4-15,5-2-7 0,9 0-1 0,7 2-5 16,8-3-4-16,7 2-1 0,4-1 2 15,4 2-2-15,2 0 4 0,2 3-6 0,-2 1-11 16,-1-2-11-16,-4-2-30 0,0 2-23 16,-13 1-32-16,8 4-39 0,-22-3-35 0,12 10-48 15,-17-4-139-15,-11 5-45 0,10 17 305 0</inkml:trace>
  <inkml:trace contextRef="#ctx0" brushRef="#br0" timeOffset="1734.5174">4852 1560 1634 0,'0'17'90'0,"0"-17"-64"16,-19 12-20-16,19-12-10 0,24 5 5 0,4-5 3 16,10-2 4-16,7-7 7 0,8-3-3 0,5-5 0 15,7-2-6-15,4-4-3 0,1-3-10 0,1-1-5 16,1-9-26-16,3 7-21 0,-9-7-33 15,11 10-22-15,-20-12-93 0,17 15-66 0,-18-7-79 16,-2 3-125-16,11 16 296 0,-26-13 181 0</inkml:trace>
  <inkml:trace contextRef="#ctx0" brushRef="#br0" timeOffset="1906.3918">6198 1358 1584 0,'-34'12'310'0,"34"-12"-275"0,-26 10-18 0,26-10-4 16,0 0-12-16,0 0-2 0,0 0-1 0,0 0-5 15,0 0-6-15,0 0-15 0,0 0-31 0,4-30-52 16,18 24-152-16,-19-14-239 0,14 1-97 16,5 2 225-16</inkml:trace>
  <inkml:trace contextRef="#ctx0" brushRef="#br0" timeOffset="2625.1781">7220 834 1197 0,'-20'-3'112'0,"20"3"-74"16,0 0-9-16,-23-12 6 0,23 12 6 0,-20 2-4 15,20-2-14-15,-33 12-8 0,12-2-10 0,-3 7 11 16,-5 1 8-16,-1 5 9 0,-1 2 3 16,2 1 5-16,-2 2-13 0,6-1 2 0,-2 1-14 15,4 4 1-15,0 0-7 0,2 3 8 0,2-2-10 16,3 0-13-16,1-3 25 0,5-2-32 15,3-3 27-15,5-2-10 0,3-2-8 0,4-2 5 16,-5-19-4-16,23 30 4 0,-6-16-5 0,6-6 4 16,4-3-1-16,6-5 1 0,4-9 1 0,5-4-3 15,1-5 4-15,2-4-5 0,0-1 6 0,-1-3-6 16,-2-2-8-16,-4 0 28 0,-1 0-31 0,-5 3 29 16,-3 2-16-16,-4 2-4 0,-4 4 5 15,-3 2-3-15,-18 15 3 0,26-21-5 0,-26 21 0 16,0 0-3-16,0 0-5 0,0 0 1 15,0 0 3-15,0 0 4 0,10 31-2 0,-13-9 9 16,-1 7-9-16,0 1-9 0,-1 2 29 0,0 1-29 16,2-2 28-16,3-1-7 0,4-2-5 0,6-3 7 15,2-5-3-15,4-3 2 0,9-5-6 0,3-2 8 16,4-7 1-16,4-5 1 0,2-6 4 16,3-2-3-16,1-10 7 0,-1-2-3 0,-4-4 0 15,-3-3-5-15,-5-1-3 0,-4-2-7 0,-5-2-6 16,-4 2 20-16,-5-2-21 0,-4 0 21 0,-6 1-11 15,-2 1-8-15,-3 4-2 0,-4-1-14 0,-1 7-5 16,-4-3-22-16,2 3-14 0,-9-2-45 16,11 4-39-16,-16-6-78 0,19 5-238 0,6 21-54 15,-31-13 171-15</inkml:trace>
  <inkml:trace contextRef="#ctx0" brushRef="#br0" timeOffset="3140.7857">1188 3063 1345 0,'0'0'155'16,"-31"12"-86"-16,31-12-24 0,-17 6-18 15,17-6-12-15,0 0-8 0,0 0-7 0,0 0-5 16,0 0 1-16,0 0 0 0,25 17 1 0,-25-17-1 15,36 4-1-15,-9-4-8 0,5-5-8 0,8 3-16 16,0-8-14-16,10 8-12 0,-8-10-25 0,13 13-39 16,-16-12-58-16,12 12-131 0,-5 5-143 15,-18-13 182-15,11 24 277 0</inkml:trace>
  <inkml:trace contextRef="#ctx0" brushRef="#br0" timeOffset="3312.6609">1239 3445 1582 0,'-18'13'70'0,"-2"-10"-41"16,20-3-26-16,0 0-12 0,0 0 0 15,0 0 1-15,0 0 4 0,23-3 4 0,-4-3-1 16,6-4-3-16,4-6-10 0,8 0-9 16,1-8-23-16,10 5-24 0,-6-16-50 0,13 17-154 15,-6-10-249-15,-6-10 33 0,5 17 402 0</inkml:trace>
  <inkml:trace contextRef="#ctx0" brushRef="#br0" timeOffset="3593.9512">1606 2813 1285 0,'0'0'317'16,"-22"12"-285"-16,22-12-24 0,0 0-14 0,0 0-3 15,0 0 3-15,0 0 9 0,30 1 9 0,-12 2 9 16,4-4 8-16,7 2 4 0,1-1-4 15,8 2-8-15,0 2-7 0,1 4 1 16,-1 2-6-16,0 4 3 0,-3 2-6 0,-3 5 0 16,-5 5-7-16,-4 5 7 0,-7 4-7 0,-5 2 9 15,-6 4-7-15,-9 5 8 0,-8 5-9 0,-10 2-8 16,-10 3 20-16,-7 2-21 0,-7-4 20 0,-4 2-6 16,-2-4-10-16,-2-4 10 0,5-4-12 0,4-7 3 15,4-5-15-15,6-10-8 0,11 1-34 16,-2-19-48-16,26 17-174 0,0-21-316 0,0 0 40 15,10-23 364-15</inkml:trace>
  <inkml:trace contextRef="#ctx0" brushRef="#br0" timeOffset="4328.3028">2970 2855 1129 0,'-3'-24'216'0,"3"24"-123"0,0 0-30 0,0 0-7 16,0 0-8-16,0 0-6 0,-22-11-11 0,22 11-11 15,0 0-8-15,-25 6-5 0,25-6-2 0,-27 16 5 16,9-3-1-16,1 5 10 0,-5 3-2 15,0 7 3-15,-2 2-8 0,-3 5 4 0,0 1-6 16,0 3 8-16,-2 2-5 0,2 2 8 16,1 1-7-16,1 2-7 0,3-2 19 0,4 1-23 15,4-4 16-15,5-4-12 0,4-2-9 0,6-2 3 16,5-4-5-16,5-2 5 0,6-3-4 0,4-4 4 16,5-3-3-16,3-5 2 0,5-7-1 0,2-5 0 15,7-6 1-15,4-6-1 0,3-5 3 0,2-6-2 16,1-5 5-16,2-2-7 0,-3 0 5 0,-2-2-6 15,-3 1 6-15,-7 1-5 0,-3 1 5 16,-8 2-5-16,-5 2-11 0,-4 3 23 0,-6 4-24 16,-14 18 22-16,20-24-11 0,-20 24-1 15,0 0-1-15,0 0 2 0,0 0-2 0,0 0-1 16,0 0 0-16,0 0-11 0,-5 29 29 0,0-4-23 16,-1 6 24-16,-3 6-9 0,1 0-6 0,-1 2 6 15,2 0-6-15,2-1 7 0,4 0-8 16,3-4 7-16,5-5-6 0,0-6 5 0,4-5-5 15,-11-18 4-15,33 22-1 0,-12-16 5 0,1-6 4 16,0-4 0-16,-1-6 5 0,2-4-3 0,1-9 2 16,2-5-3-16,1-7 1 0,1-4-9 0,-2-3 3 15,0 0-8-15,-4-2 6 0,-3 2-6 0,-4 1-8 16,-3 1 19-16,-3 2-20 0,-5 1 12 16,1 2-15-16,-2-2-15 0,0 5-12 15,-1-6-17-15,4 9-19 0,-9-8-35 0,15 19-43 16,-15-19-45-16,21 29-40 0,-18 8-270 0,10-33 54 15,12 33 334-15</inkml:trace>
  <inkml:trace contextRef="#ctx0" brushRef="#br0" timeOffset="4578.303">4605 3014 1550 0,'-33'8'102'0,"33"-8"-45"0,0 0-17 16,-17 10-5-16,17-10-9 0,0 0-11 15,0 0-7-15,0 0-5 0,0 0 1 0,20-1 4 16,-3-3 4-16,6 0-3 0,6-3-4 0,4-1-4 16,6-2 0-16,2-1-2 0,4-1-9 0,1-4-16 15,3 5-26-15,-6-9-49 0,9 19-77 0,-25-24-137 16,6 16-250-16,-1 6 44 0,-32 3 415 0</inkml:trace>
  <inkml:trace contextRef="#ctx0" brushRef="#br0" timeOffset="4750.179">4409 3470 1702 0,'0'0'118'0,"0"0"-108"0,0 0-14 0,26 6 4 16,7-12 8-16,4-5 3 0,7-6 6 0,6-5-2 15,7-5-1-15,7-4-10 0,10-2-6 16,4-7-23-16,10 9-102 0,-14-23-142 0,12 15-348 16,-4-1 12-16,-4-5 356 0</inkml:trace>
  <inkml:trace contextRef="#ctx0" brushRef="#br0" timeOffset="5265.8126">6729 2529 1336 0,'0'0'283'0,"0"0"-223"15,0 0-26-15,0 0-4 0,0 0 0 0,0 0 4 16,0 0-4-16,0 0-3 0,0 0-8 16,0 0-7-16,0 0-5 0,0 0-5 0,0 0 0 15,0 0 0-15,0 0 3 0,0 0-1 0,-14 32 3 16,9-10-5-16,-1 2-6 0,0 2 30 0,-2 4-26 15,0 0 24-15,0 4-10 0,-1 2-9 0,1 2 8 16,-3-1-6-16,1 3 4 0,-2 0-7 0,1 1 5 16,0-2-6-16,0-3 5 15,3-3-7-15,0-4-1 0,5-4 0 0,1-3 0 16,5-2 0-16,1-4 0 0,-4-16 0 0,20 28 0 16,-20-28 0-16,32 20 0 0,-11-17 0 0,2-2 0 15,3-1 0-15,5-3 0 0,3-4 0 0,5-3 0 16,0-3 0-16,0-2 0 0,1-1 0 0,1 1 0 15,0-1 0-15,1-1 0 0,4 0 0 0,-3-1-16 16,3 3-20-16,0-2-13 0,6 7-14 16,-4-9-32-16,10 17-73 0,-21-23-171 0,11 16-250 15,-2 3 30-15,-13-7 427 0</inkml:trace>
  <inkml:trace contextRef="#ctx0" brushRef="#br0" timeOffset="5625.1923">6468 3690 1522 0,'-34'0'113'15,"34"0"-81"-15,0 0-24 0,17-6-1 0,-17 6 17 16,42-15 7-16,-13 2 8 0,9 0-11 0,7-4-6 16,4-3-13-16,7 1-1 0,6-2-7 15,0 1 0-15,4 2-2 0,-3 2 2 0,-2 1-2 16,-1 2 2-16,-6 4-2 0,0 0 0 0,-3 3-6 15,0 2-5-15,-1 1-13 0,-1 4-19 0,-11-5-27 16,7 13-31-16,-19-14-36 0,10 19-43 16,-36-14-23-16,42 14-51 0,-42-14-118 0,17 13-18 15,5 8 352-15</inkml:trace>
  <inkml:trace contextRef="#ctx0" brushRef="#br0" timeOffset="5875.2067">7095 3832 1394 0,'0'0'224'0,"0"0"-196"0,0 0-27 16,0 0-3-16,0 0 7 0,-4 17 14 0,4-17 7 16,10 20 4-16,-10-20 11 0,8 31-40 15,-3-10 25-15,0 5-32 0,-1 2 8 0,-2 7 7 16,-2 3-10-16,-1 3 7 0,-4 5-9 0,-2-1 8 15,-1 1-10-15,0-4 9 0,1-3-14 0,2-8 4 16,2-3-19-16,1-9-12 0,8 3-39 16,-6-22-87-16,12 24-39 0,-12-24-63 0,0 0-165 15,30 0-13-15,-28-19 297 0</inkml:trace>
  <inkml:trace contextRef="#ctx0" brushRef="#br0" timeOffset="6093.95">6885 3959 1862 0,'-31'21'75'15,"31"-21"-42"-15,0 0-25 0,0 0-7 0,0 0 0 16,0 0 6-16,24 2 7 0,-4-5 2 0,3-4-3 16,6-3-4-16,7-5-5 0,3-2-5 0,6-1-10 15,-1-2 14-15,3 0-36 0,0-1 6 16,3 4-38-16,-7-6-27 0,10 13-47 0,-17-15-58 15,20 28-115-15,-15-10-259 0,-8-1 75 0,6 17 395 16</inkml:trace>
  <inkml:trace contextRef="#ctx0" brushRef="#br0" timeOffset="6328.3336">6753 4494 1803 0,'0'0'21'0,"0"0"-22"0,0 17-4 0,0-17 6 15,34-1 12-15,-6-2 5 0,4-4 8 16,6-1-6-16,9-6-5 0,5-4-11 16,6-1-13-16,1-5-21 0,0 2-16 0,-6-7-25 15,5 8-18-15,-12-10-32 0,13 18-62 0,-24-20-109 16,5 10-233-16,6 8 31 0,-18-14 440 0</inkml:trace>
  <inkml:trace contextRef="#ctx0" brushRef="#br0" timeOffset="8406.4783">3012 5832 618 0,'0'0'126'16,"0"0"-17"-16,0 0-9 0,0-25-7 0,0 25 0 16,0 0-5-16,0 0-13 0,1-18-14 0,-1 18-13 15,0 0-6-15,0 0-4 0,0 0-5 0,0 0-3 16,0 0-3-16,0 0-4 0,3-17-24 0,-3 17 15 16,0 0-22-16,0 0 17 0,0 0-1 0,0 0-3 15,0 0 1-15,0 0-2 0,17-15-1 16,-17 15 1-16,0 0-1 0,0 0 0 15,0 0 2-15,0 0 5 0,0 0 9 0,0 0 6 16,0 0 4-16,0 0-5 0,0 0-8 0,0 0-8 16,0 0-7-16,-25 18-18 0,7 0 32 0,-1 6-25 15,-6 5 30-15,1 6-5 0,-1 0-5 0,0 3 6 16,2 0-10-16,4 2 7 0,2 3-12 0,1 0 8 16,4 0-10-16,2 0 7 0,1-1-9 15,6 1 6-15,3-1-8 0,2-2-7 0,5-5 23 16,1-2-24-16,3-7 25 0,2-3-11 0,4-5-4 15,3-4 4-15,3-6-4 0,5-2 5 0,5-6 0 16,3-5 0-16,3-5 3 0,2-9-5 0,2-5 3 16,3-4-5-16,-1-4-10 0,0-2 24 15,-1-2-23-15,-3-1 23 0,-4 2-8 16,-6 3-7-16,-4 4 6 0,-4 4-5 0,-5 4 5 16,-18 20-4-16,22-29 4 0,-22 29-3 0,0 0 2 15,0 0 0-15,0 0-1 0,0 0-1 0,0 0-4 16,0 0 0-16,0 0-1 0,-5 22 2 0,-2 2-1 15,-3 6 7-15,1 7-6 0,-1 1 7 0,0 2-9 16,2 1-6-16,3 1 22 0,4-3-22 0,3 0 24 16,4-1-8-16,5-6-8 0,4-2 7 15,7-3-9-15,2-6 6 0,6-7-1 0,6-5 2 16,2-9 0-16,9-8 1 0,0-6 0 0,5-7 2 16,3-8 9-16,-1-5-4 0,-3-7 7 15,-3-2-9-15,-4-3-11 0,-5 0 18 0,-5 0-22 16,-5 4 19-16,-6 0-7 0,-4 5-8 0,-6 3 7 15,-4 1-7-15,-5 2 0 0,-1 0-11 0,-3 2-5 16,-3-2-17-16,2 7-2 0,-2-3-11 16,3 9-5-16,-4-5-19 0,4 23-11 0,-3-29-36 15,3 29-39-15,0 0-40 0,19-23-281 0,-19 23 18 16,19-4 298-16</inkml:trace>
  <inkml:trace contextRef="#ctx0" brushRef="#br0" timeOffset="8687.7504">5075 6141 1679 0,'-25'11'153'16,"25"-11"-127"-16,0 0-19 0,0 0-8 15,28-14 1-15,-6 3 0 0,6-6 3 0,4-1-4 16,3-3 2-16,0-2-19 0,4 4-16 0,-4-7-25 16,10 12-28-16,-12-13-39 0,17 21-88 15,-26-11-236-15,6 0-93 0,3 14 208 0</inkml:trace>
  <inkml:trace contextRef="#ctx0" brushRef="#br0" timeOffset="8844.013">5066 6467 1668 0,'0'0'49'0,"4"19"-45"15,-4-19-4-15,37 1 2 0,-7-6 6 0,4-6 4 16,8-6-2-16,3-4-15 0,6-6 24 0,10-4-30 15,4-3 6-15,9 2-73 0,-13-17-131 0,19 10-378 16,-12 0-5-16,-6-4 308 0</inkml:trace>
  <inkml:trace contextRef="#ctx0" brushRef="#br0" timeOffset="16348.122">7344 5460 889 0,'0'0'27'16,"2"-17"11"-16,-2 17 22 0,0 0 5 0,0 0-8 15,-19-9-23-15,2 15-24 0,-1 5-3 0,-8 3 3 16,1 12 16-16,-10-3 10 0,3 10 17 16,-10-2 0-16,6 10 9 0,-12-1-12 0,7 8 7 15,-8-1 8-15,7 9-27 0,-4-7 23 0,8 7-29 16,3-6-9-16,8-1 2 0,6-4-21 16,8-4 4-16,6-5-11 0,4-5 8 0,6-5-8 15,3-3 5-15,3-1-3 0,5-3 2 0,0-1-3 16,3-3 4-16,3-3-3 0,2-4 4 0,1-1-2 15,1-4 1-15,3-3 0 0,1-3-1 0,0-5 2 16,0-3-2-16,-3-4 5 0,0-2-5 0,-5-4 5 16,-4-2-5-16,-5 0 3 0,-2-1-4 15,-5-1 3-15,-2-2-5 0,-6 3 3 0,-3 0-8 16,-4 3 3-16,-5 2-5 0,-5 3 2 0,-2 2-5 16,-1 4-5-16,-5-1-13 0,3 7-3 15,-1 1-6-15,8 5 1 0,-3-2-1 0,22 0-13 16,-27 6-24-16,27-6-59 0,0 0-65 0,0 0-110 15,19 20-153-15,-19-20 112 0,45 0 351 0</inkml:trace>
  <inkml:trace contextRef="#ctx0" brushRef="#br0" timeOffset="16738.7634">7873 5680 692 0,'17'-19'148'16,"-11"-8"-38"-16,5 11-5 0,-12-9-7 15,1 25-5-15,-9-34-1 0,9 34-12 16,-25-26-10-16,25 26-17 0,-38-17-7 0,16 13-11 16,-5 1-4-16,1 5-3 0,-6-1-1 0,4 7 1 15,-6 0-2-15,4 5 2 0,-3 2-5 0,1 4 2 16,3 2-6-16,3 2 3 0,1 0-5 0,5 1 0 16,3-4-6-16,6 0-1 0,11-20-8 0,-9 28 0 15,9-28-4-15,13 20 2 0,-13-20 0 16,32 16 2-16,-8-12 0 0,4-3 1 0,6-6 4 15,6-1-3-15,5-5 3 0,0 0-3 0,4-3 0 16,-5-2-3-16,-4 1 2 0,-3 1-2 0,-6 2 2 16,-7 2-4-16,-6 3 3 0,-18 7 1 15,20-7-2-15,-20 7 4 0,0 0-1 0,0 0 0 16,0 0-1-16,0 0-3 0,-16 29-1 0,0-4 0 16,-7 8-1-16,-2 4-8 0,-5 5 20 15,0 4-18-15,1 0 17 0,1 0-4 0,2-3-9 16,4-2 6-16,3-4-12 0,4-2 3 0,7-3-13 15,2-7-6-15,9-2-18 0,-3-23-21 0,21 36-59 16,-21-36-47-16,46 21-152 0,-15-19-253 0,2-12 69 16,12 6 383-16</inkml:trace>
  <inkml:trace contextRef="#ctx0" brushRef="#br0" timeOffset="16910.6268">8196 5927 1877 0,'-34'9'30'16,"5"-1"-21"-16,7-2-5 0,22-6 0 0,-24 4-2 16,24-4-5-16,0 0-16 0,0 0-20 15,0 0-42-15,10-23-54 0,19 20-76 0,-16-28-109 16,25 8-234-16,7 6 73 0,-6-17 399 0</inkml:trace>
  <inkml:trace contextRef="#ctx0" brushRef="#br0" timeOffset="17363.7813">8477 5620 1552 0,'-20'5'42'0,"3"-5"-31"0,17 0-3 16,0 0 1-16,0 0 5 0,0 0 5 0,0 0 11 15,23-21 12-15,1 15 0 0,4-5-4 0,9 2-10 16,0-2-4-16,6 1-6 0,-3 0 0 15,1 4-5-15,-4 0-3 0,-6 3-5 0,-4 1-2 16,-4 4 1-16,-23-2-1 0,28 6 1 0,-28-6 0 16,0 0 1-16,0 0 0 0,17 13 1 15,-17-13-1-15,0 0 0 0,-11 17-3 0,11-17 1 16,-18 19-4-16,18-19 3 0,-29 29-4 0,12-11 4 16,-1-1-2-16,-3 2 1 0,0-1-2 0,2 1 3 15,1 0-4-15,2 1 3 0,2-3-5 16,14-17-11-16,-14 27 26 0,14-27-27 0,2 25 25 15,-2-25-15-15,17 19-3 0,-17-19-2 0,32 15 2 16,-10-9 3-16,3-3-1 0,2-2 7 0,1 1 0 16,2-1-1-16,0 1 2 0,-4 2 0 0,-4 1-1 15,-22-5 2-15,27 12-1 0,-27-12 6 0,5 20-2 16,-5-20 4-16,-10 33-1 0,-1-12 0 16,-7 0-4-16,-4 4 4 0,-3-1-10 15,-3 1 4-15,0 1-5 0,0-4 5 0,0 3-7 16,0-5 3-16,1 1-8 0,4-4-4 0,5-2-11 15,18-15-11-15,-24 25-34 0,24-25-33 0,-6 17-76 16,6-17-129-16,-17-6-242 0,17 6 22 0,0 0 396 16</inkml:trace>
  <inkml:trace contextRef="#ctx0" brushRef="#br0" timeOffset="17723.1523">9614 5338 1514 0,'0'0'65'15,"0"0"-43"-15,0 0-15 0,0 0-6 0,0 0 0 16,-18 28 0-16,15-5 14 16,-4 6 3-16,3 8 11 0,-5 3-12 0,3 5 2 15,-1 1-14-15,1 2 9 0,-2 1-11 0,2-1-5 16,-1 1 18-16,0 0-25 0,-2 1 24 0,1-3-11 16,0-5-9-16,3-3 7 0,4-5-8 0,4-6-5 15,5-2-23-15,1-9-16 0,10 4-37 0,-19-21-36 16,45 17-75-16,-25-27-105 0,8-1-185 15,12 7 41-15,-12-23 443 0</inkml:trace>
  <inkml:trace contextRef="#ctx0" brushRef="#br0" timeOffset="17957.513">9957 5661 1252 0,'-32'-18'128'0,"32"18"-12"15,-48-6-10-15,29 14-16 0,-9-2-32 16,3 8-12-16,-3 1-15 0,0 5-7 0,0 0-8 15,3 5 2-15,1-4-8 0,4 1-10 0,3-1 23 16,4-2-30-16,13-19 26 0,-16 30-14 0,16-30-4 16,-4 24 2-16,4-24-2 0,10 20 2 0,-10-20-3 15,22 17 3-15,-22-17-2 0,34 14 0 0,-12-9-1 16,2-1 1-16,2-2-2 0,0-1-6 16,5 0-9-16,-3-3-9 0,3 4-10 0,1-6-14 15,3 6-17-15,-3-9-23 0,9 10-31 0,-14-15-42 16,20 18-87-16,-17-12-166 0,2-3-64 15,10 11 244-15</inkml:trace>
  <inkml:trace contextRef="#ctx0" brushRef="#br0" timeOffset="18379.4153">10302 5803 1312 0,'0'0'91'0,"-41"0"-7"0,24 7-17 15,-9-8 9-15,4 9-8 0,-10-2-15 0,4 7-3 16,-5 2-8-16,3 4-1 0,-3 3-10 0,0 5 1 15,0 0-10-15,1 5 2 0,0-1-8 0,3 1 3 16,3-4-9-16,7-3-1 0,7-6-9 16,12-19 0-16,-6 27 0 0,6-27 0 15,0 0 0-15,24 19 0 0,-6-16 0 0,5-4 0 16,3-6 0-16,4-3 0 0,4-5 0 0,0-3 0 16,1-4 0-16,1-1 0 0,-1-1 0 0,-1-1 0 15,-1 0 0-15,-1 1 0 0,-3 0 0 0,-3 1 0 16,0 3 0-16,-5 1 0 0,-3 7-5 0,-18 12-4 15,21-13 3-15,-21 13-1 0,0 0 2 0,0 0 2 16,2 21 0-16,-8-2 4 0,-3 7-3 16,-4 7 5-16,-3 6-5 0,-2 6 7 0,-3 5-9 15,1 7 10-15,-5 4-6 0,1 0 10 0,0 3-9 16,1 1-1-16,1-5 13 0,2-1-15 0,1-8 11 16,1-4-9-16,1-6 0 0,1-3 0 15,1-7 0-15,1-3 0 0,0-5 0 0,1-6 0 16,13-17 0-16,-23 21 0 0,23-21 0 15,-19 6 0-15,19-6-1 0,-17-6-17 0,17 6-11 16,-14-23-15-16,13 3-13 0,-4-11-29 0,12 4-20 16,-8-16-36-16,20 15-57 0,-19-22-112 0,15 7-212 15,7 0 59-15,-11-18 398 0</inkml:trace>
  <inkml:trace contextRef="#ctx0" brushRef="#br0" timeOffset="18973.1928">10602 5813 1544 0,'-7'-16'85'0,"7"16"-18"15,0 0-42-15,0 0 35 0,0 0-24 0,0 0-10 16,0 0-7-16,0 0-20 0,0 0 9 0,0 0-17 15,0 0 31-15,3 31-10 0,-9-9 16 0,-2 3-9 16,-3 1-9-16,-1-1 4 0,1 0-7 0,0-2 3 16,1-2-7-16,3-3 3 0,7-18-5 15,-9 29 1-15,9-29-2 0,-2 19 0 16,2-19 0-16,0 0 0 0,0 0 0 0,0 0 1 16,0 0 0-16,23 9 0 0,-23-9 0 0,20-18-1 15,-20 18 2-15,26-31-2 0,-13 13 3 0,0 1-3 16,-2 0 3-16,-3 1-4 0,1-3 4 0,-3 2-3 15,0 1 2-15,-6 16-3 0,9-30 3 0,-9 30-2 16,7-18 1-16,-7 18-1 0,0 0 1 0,0 0 0 16,0 0 0-16,0 0-2 0,0 0 0 15,0 0-1-15,0 0 0 0,0 0 0 0,0 0 1 16,0 0 1-16,0 0-1 0,10 20 1 16,-10-20 1-16,0 0 2 0,0 0 1 0,26 11 1 15,-26-11 2-15,24-4 2 0,-24 4-1 0,36-11-3 16,-17 3-5-16,3-1 0 0,1-2 0 0,-2 2 0 15,-1-1 0-15,-3 1 0 0,-17 9 0 0,30-14 0 16,-30 14 0-16,19-6 0 0,-19 6 0 16,0 0 0-16,0 0 0 0,0 0 0 0,0 0 0 15,13 20 0-15,-15-3 0 0,-3 4 0 0,-2 2 0 16,-4 5 0-16,0 1 0 0,-1 0 0 0,0 0 0 16,-1-4 0-16,5 1 0 0,1-6 0 0,3 1-34 15,4-21-22-15,1 34-38 0,-1-34-40 0,12 23-95 16,-12-23-180-16,0 0-145 0,0 0 45 15,17-19 482-15</inkml:trace>
  <inkml:trace contextRef="#ctx0" brushRef="#br0" timeOffset="20083.0871">10975 5380 1164 0,'0'0'330'0,"-20"-6"-243"0,20 6-33 15,0 0-11-15,0 0-5 0,0 0-3 16,0 0-5-16,11-20-5 0,-11 20-6 0,20-13-4 16,-20 13-6-16,33-17-1 0,-12 7-5 0,1 2 0 15,0 0-4-15,-2 2 2 0,0 1-1 0,-3 3 0 16,-17 2 0-16,25 1-1 0,-25-1 0 0,0 0 1 15,12 17 2-15,-12-17-3 0,-6 28 4 0,-3-9-4 16,-5 3 4-16,-3 2-4 0,-1 3 8 16,-3-1 0-16,2 0 8 0,-1-2-1 15,3-3 3-15,4-3-8 0,13-18 1 0,-15 28-7 16,15-28 0-16,0 19-4 0,0-19 0 0,17 16-1 16,-17-16 0-16,37 10-8 0,-12-8-9 0,8-1-23 15,1-8-35-15,14 10-65 0,-18-18-101 0,27 9-266 16,-14 6-41-16,-5-7 198 0</inkml:trace>
  <inkml:trace contextRef="#ctx0" brushRef="#br0" timeOffset="20615.145">11875 5303 1127 0,'0'0'89'0,"-12"25"-45"16,1-2 6-16,-10 2 5 0,4 15 11 0,-15 1-15 16,4 12-2-16,-13 1-26 0,4 8 5 0,-6 2 2 15,-2 5-17-15,-3-4 22 0,0 3-20 0,-2-7-6 16,3-3 3-16,4-6-16 0,3-4 8 0,7-7-15 15,4-8-12-15,10-2-24 0,0-13-29 0,21 9-80 16,-2-27-95-16,0 0-251 0,0 0 11 0,28 5 353 16</inkml:trace>
  <inkml:trace contextRef="#ctx0" brushRef="#br0" timeOffset="20943.5875">11919 5783 1679 0,'-46'4'81'0,"29"-1"-80"0,0 1 20 0,17-4-34 15,-31 11 34-15,31-11-16 0,-28 12-3 0,28-12-1 16,-24 13-1-16,24-13-1 0,0 0 0 0,0 0 0 16,0 0-1-16,-7 21 1 0,7-21 4 0,22 11 3 15,-22-11 1-15,32 9 4 0,-12-6 1 0,2 2 2 16,0 0-1-16,1 2-3 0,1 1-5 15,-1 2 0-15,-1 0-1 0,-4 1 4 0,-18-11-4 16,25 24 3-16,-25-24-6 0,14 35 2 16,-11-15 0-16,-5 2 5 0,-4 2-5 0,-3-1 4 15,-6 1-8-15,-2 2 4 0,-4-3-6 0,-3 0 6 16,-3-3-6-16,-1 0 4 0,0-2-7 0,-2-1-5 16,0 1-19-16,-2-5-19 0,6 5-46 0,-8-16-72 15,34-2-242-15,-31 17-169 0,12-20 65 16,19 3 446-16</inkml:trace>
  <inkml:trace contextRef="#ctx0" brushRef="#br0" timeOffset="21740.498">6523 6818 882 0,'0'0'-18'0,"5"-19"-35"0,-5 19 6 0,29-16 15 16,-7 9 19-16,0 0 12 0,3 1 5 0,1 0 6 16,2 1 14-16,2 2 17 0,2-1 17 0,6 5 11 15,-4-5 1-15,8 7-3 0,-2-6-8 0,10 8-6 16,-4-5-6-16,9 6-2 0,-4-5-5 15,6 5-4-15,-1-3-9 0,5 2-7 0,6-3-8 16,5 0-3-16,7-2-3 0,6 2-2 0,5-5-2 16,2 1-2-16,11-3 2 0,1 0-1 0,7-1 1 15,6-1-1-15,1 0 0 0,1-2-1 0,10 2 4 16,1-2-1-16,2 2 1 0,8 1-1 16,-1-1 7-16,4 3 4 0,2-2 5 0,2 4 3 15,-1-3-1-15,6 3 0 0,-6-5 3 16,5 5-2-16,-5-4 3 0,2 2-4 0,-2 0-4 15,4-1-2-15,-1-1-4 0,0 0-2 0,3-2 3 16,1 1-5-16,1-1 3 0,2 0-3 0,-3-1 0 16,2 0-2-16,-3 0 0 0,-2-1-1 0,-5 0 2 15,-4 1-4-15,-3 0 3 0,-5 2-5 0,-5 0 2 16,-6-1-2-16,-4 1 2 0,-4 1-3 16,-6-1 1-16,-4 1 0 0,-6 0 0 0,-4 0 0 15,-9 0 3-15,-2 1-4 0,-9 0 1 0,-6 1-4 16,-9 3-1-16,-9 0-3 0,-7 2-4 15,-11 0-8-15,-7 3-12 0,-25-4-14 0,26 6-13 16,-26-6-18-16,0 0-51 0,0 0-87 0,-32 5-291 16,14 4 49-16,-16-11 259 0</inkml:trace>
  <inkml:trace contextRef="#ctx0" brushRef="#br0" timeOffset="26049.5176">6893 7598 1532 0,'34'-10'103'16,"-24"-7"-76"-16,11-5-18 0,10-4-2 0,5 1-6 16,8-2 6-16,1 3-5 15,-1 4 4-15,-5 3-7 0,-4 6 2 0,-8 5-4 16,-5 5 2-16,-22 1 1 0,22 7 0 0,-22-7 5 16,3 19 2-16,-3-19 5 0,-11 35-3 0,-2-9 5 15,-8 3-7-15,-2 3 9 0,-6 3-4 0,-1 2 13 16,-5-3 17-16,0 4-24 0,0-3 25 0,0 4-27 15,-1-1-2-15,5 0 10 0,0-3-9 16,7-1 2-16,2-6-5 0,9-1-4 0,4-8-9 16,9-19 3-16,1 30-4 0,-1-30 0 0,21 21 0 15,-1-13-1-15,5 0-1 0,7-6-6 0,3-1-10 16,3-8-13-16,6 0-19 0,-6-10-21 0,12 6-37 16,-13-19-54-16,24 20-110 0,-24-9-267 15,7-12 20-15,8 14 326 0</inkml:trace>
  <inkml:trace contextRef="#ctx0" brushRef="#br0" timeOffset="26455.7993">7566 7546 1397 0,'0'0'175'15,"0"0"-131"-15,19-23-10 0,0 13 1 0,5-10 9 16,8 5-3-16,0-5-2 0,3 3-12 16,-1-2-2-16,0 2-10 0,0-2-2 0,-1 4-10 15,-3 3 0-15,-4 2-3 0,-5 6-1 0,-21 4 1 16,26-4 2-16,-26 4-1 0,0 0 0 0,0 0 3 15,4 24-4-15,-13-5 2 0,-5 9-3 0,-8 6 3 16,-7 7-5-16,-4 4 10 0,-6 5-1 16,-2 0 2-16,-2 1 23 0,3 4-20 0,0-6 12 0,3 1-6 15,6-6-12-15,4-2 7 16,8-7-9-16,4-8-1 0,8-2-4 0,5-7 1 16,2-18-4-16,14 25 3 0,3-15-3 0,5-5-4 15,8-5-9-15,4-5-13 0,9-2-17 0,-4-10-26 16,12 7-45-16,-15-21-73 0,27 22-142 0,-9-14-234 15,-4-7 52-15,8 15 414 0</inkml:trace>
  <inkml:trace contextRef="#ctx0" brushRef="#br0" timeOffset="26877.6598">8614 7445 1294 0,'-20'-18'59'16,"20"18"-31"-16,-30-30 14 0,30 30 13 0,-38-19 9 15,20 19-5-15,-10-1-12 0,2 10-8 0,-5 0-7 16,1 11 0-16,-4-1-6 0,3 6 2 0,-5 2-5 16,2 4 3-16,0 1-7 0,5 3 8 0,2-4-8 15,6 2-8-15,2-8 20 0,7-2-30 0,6-4 20 16,6-19-16-16,6 24-5 0,-6-24 2 15,29 13 1-15,-6-12 3 0,7-6 3 16,7-3 2-16,6-8-1 0,3-3-5 0,5-3-13 16,0-1 20-16,0-1-22 0,-2 2 23 0,-2 3-7 15,-4 2-6-15,-7 5 0 0,-4 2 0 0,-9 3 0 16,-6 4 0-16,-17 3 0 0,18 3 0 0,-18-3 0 16,3 19 0-16,-7-2 0 0,-2 7 0 0,-5 7 0 15,-6 4 0-15,-2 3 0 0,-8 6 0 16,0-1-7-16,-2 1 0 0,0 0-8 0,0-3 2 15,6-1-14-15,-1-5-7 0,11-2-9 0,1-8-6 16,12 4-54-16,0-29-43 0,8 40-130 0,-8-40-262 16,9 24 16-16,12-8 256 0</inkml:trace>
  <inkml:trace contextRef="#ctx0" brushRef="#br0" timeOffset="27033.9002">9003 7694 1736 0,'0'0'51'0,"-33"1"-36"0,16 2-2 16,17-3-5-16,-24 2-3 0,24-2-11 0,-17 4-11 15,17-4-31-15,0 0-36 0,0 0-45 16,0 0-60-16,31-2-134 0,-7-2-174 0,-7-12 31 16,18 16 398-16</inkml:trace>
  <inkml:trace contextRef="#ctx0" brushRef="#br0" timeOffset="27362.0293">9280 7494 1521 0,'-18'8'41'0,"-4"-5"-16"16,5 6 4-16,-3-3 0 0,20-6-5 0,-32 18-4 16,32-18 4-16,-31 22-2 0,31-22 0 0,-21 23-9 15,21-23-3-15,-9 22-5 0,9-22 1 0,1 20-5 16,-1-20 2-16,11 19-3 0,-11-19 4 0,21 17 1 15,-21-17-12-15,32 15 32 16,-12-9-33-16,3 0 33 0,4-1-20 0,-1 0-1 16,2-1-1-16,-1 3-4 0,-1-1 2 0,-3 3-1 15,-4 2 2-15,-2 1-5 0,-17-12 3 0,20 29-4 16,-15-11 4-16,-4 2-2 0,-4 0 6 0,-1 1-6 16,-4 1 5-16,-3-1-5 0,-2 4 4 0,-2-2-4 15,0-2 3-15,-1 1-4 0,0-5-1 0,16-17-9 16,-24 23-8-16,24-23-16 0,0 0-24 15,-10 18-54-15,10-18-86 0,0 0-177 0,10-22-162 16,-7 1 66-16,15 9 474 0</inkml:trace>
  <inkml:trace contextRef="#ctx0" brushRef="#br0" timeOffset="27502.7455">9280 7467 1876 0,'0'0'84'16,"-17"-5"-34"-16,17 5-18 0,0 0-27 0,0 0-5 15,0 0 0-15,0 0 0 0,0 0 0 0,28-12 0 16,-9 7-15-16,6-2-23 0,8 2-29 0,-3-10-49 16,22 19-114-16,-21-10-357 0,20-4-7 0,2 4 195 15</inkml:trace>
  <inkml:trace contextRef="#ctx0" brushRef="#br0" timeOffset="27893.2882">10354 7496 1353 0,'6'-23'83'16,"-11"-6"-31"-16,5 4-13 0,-4-1 1 15,4 4-10-15,-3 2-8 0,-1 3-3 0,4 17 12 16,-8-25 4-16,8 25 3 0,0 0-3 0,-17-15-5 16,17 15-3-16,0 0-7 0,0 0-4 0,-19 6-6 15,19-6-2-15,-3 25 0 0,1-2 5 0,0 6-5 16,2 5 5-16,-2 7-12 0,2 3 5 0,-2 4-10 15,1 0-4-15,1 3 19 0,-1 1-21 16,1-2 12-16,-1-2-17 0,2-2-22 0,-2-10-11 16,6 3-35-16,-5-17-20 0,15 12-60 15,-15-34-86-15,21 14-234 0,-4-3-16 0,-17-11 252 16</inkml:trace>
  <inkml:trace contextRef="#ctx0" brushRef="#br0" timeOffset="28158.9335">10728 7358 1144 0,'-19'-22'157'0,"19"22"-34"16,-28-11-14-16,28 11-26 0,-35 12-14 0,16 4-8 15,-6 0-19-15,3 8-3 0,-5 0-11 0,4 5-1 16,0 0-7-16,2 1 7 0,2-2-5 0,4 2 5 16,-2-4-3-16,4-1-1 0,2-3-7 15,2-1-11-15,9-21-4 0,-9 30-1 16,9-30 0-16,-1 23 0 0,1-23 0 0,6 20 0 15,-6-20 0-15,17 15 0 0,-17-15 0 0,28 9 0 16,-8-6 0-16,3-3 0 0,5-4 0 0,2-3 0 16,5 1-36-16,-1-6-23 0,6 5-12 0,-4-10-29 15,14 11-22-15,-14-15-44 0,22 21-86 0,-23-19-73 16,8 4-164-16,9 15 63 0,-15-19 426 16</inkml:trace>
  <inkml:trace contextRef="#ctx0" brushRef="#br0" timeOffset="28643.2967">11272 7612 1628 0,'-39'-7'118'0,"18"5"-61"15,-3-5-16-15,3 3-5 0,0-3-9 16,0 1-10-16,-1 1 4 0,1 3-2 0,1 1 2 16,1 3-3-16,2 0-6 0,17-2-2 0,-31 19-2 15,31-19 2-15,-33 33-6 0,17-10-4 0,-1 4 0 16,2 3 0-16,1-2 0 0,2 1 0 0,2-5 0 15,6-3 0-15,2-3 0 0,2-18 0 0,8 25 0 16,-8-25 0-16,21 15 0 0,-21-15 0 16,34 4 0-16,-12-7 0 0,2-5 0 15,4-3 0-15,2-5 0 0,-1-3 0 0,2-2 0 16,2-3 0-16,-1 0 0 0,1-2 0 0,-3 1 0 16,-2 2 0-16,-1 0 0 0,-4 4 0 0,-1-1 0 15,-3 5 0-15,-19 15 0 0,28-20 0 0,-28 20 0 16,0 0 0-16,0 0 0 0,0 0 0 0,12 17 0 15,-17 0 0-15,-2 9 0 0,-3 6 0 16,-3 7 0-16,-3 6 0 0,-4 5 0 0,-1 6 0 16,-1 6 0-16,1-2 0 0,2-2 0 0,-1-3 0 15,3-7 0-15,2-3 0 0,-1-4 0 0,0-2 0 16,1-6 0-16,1-3 0 0,2-8 0 0,1-5 0 16,11-17 0-16,-22 22 0 0,22-22 0 15,-20 10 0-15,20-10 0 0,-18-1 0 0,18 1 0 16,-17-14 0-16,17 14 0 0,-13-29 0 15,8 8 0-15,2-5 0 0,3 0 0 0,2-2 0 16,4 2 0-16,-1-1-7 0,4 0-38 0,-3-6-16 16,9 7-35-16,-9-15-54 0,21 20-103 0,-21-27-88 15,11 13-199-15,8 10 54 0,-12-9 419 0</inkml:trace>
  <inkml:trace contextRef="#ctx0" brushRef="#br0" timeOffset="29268.3556">11841 7623 1282 0,'-24'-8'117'15,"24"8"-50"-15,0 0-7 0,0 0 1 0,-21-6-4 16,21 6-8-16,0 0-2 0,0 0-6 0,0 0-5 16,0 0-6-16,0 0-3 0,0 0 0 0,-7 28-2 15,3-10-13-15,-6 5 25 16,0 6-30-16,-3 3 24 0,-2 4-7 0,-4-2-14 16,2 2-10-16,-1-4 0 0,1-3 0 0,4-5 0 15,3-5 0-15,10-19 0 0,-6 22 0 0,6-22 0 16,0 0 0-16,0 0 0 0,0 0 0 0,24-7 0 15,-24 7 0-15,35-38 0 0,-13 9 0 0,6-3 0 16,1-5 0-16,3 1 0 0,0 1 0 16,-4 2 0-16,-3 2 0 0,-4 2 0 0,-3 3 0 15,-2 1 0-15,-4 6 0 0,-1 0 0 0,-11 19 0 16,15-20 0-16,-15 20 0 0,0 0 0 0,0 0 0 16,0 0 0-16,0 0 0 0,-8 19 0 15,8-19 0-15,-13 37 0 0,4-13 0 0,0 0 0 16,1-1 0-16,2-1 0 0,3-3 0 0,1-1 0 15,2-18 0-15,9 24 0 0,-9-24 0 16,22 14 0-16,-5-12 0 0,4-4 0 0,2-2 0 16,3-4 0-16,4-3 0 0,-1-3 0 0,1-1 0 15,-2-3 0-15,-1-1 0 0,-3 2 0 0,-2 1 0 16,-2 0 0-16,-3 2 0 0,-17 14 0 0,23-22 0 16,-23 22 0-16,0 0 0 0,0 0 0 0,17-19 0 15,-17 19 0-15,0 0 0 0,0 0 0 0,0 0 0 16,0 0 0-16,-10 29 0 0,6-10 0 15,0 5 0-15,-3 2 0 0,0 3 0 16,0 0 0-16,1 2 0 0,1 1 0 0,1-4 0 16,4 1 0-16,-1-6 0 0,7 1-73 0,-6-24-42 15,20 45-74-15,-20-45-147 0,19 12-254 0,2-3 47 16,-4-17 343-16</inkml:trace>
  <inkml:trace contextRef="#ctx0" brushRef="#br0" timeOffset="29674.5623">12579 7042 1796 0,'0'0'49'0,"0"0"-39"0,0 0 17 0,27-18-7 16,-10 11-2-16,4-3 1 0,2 2-8 0,-1 0-2 16,2 1-5-16,-1 2-1 0,-3 2-2 0,-2 1 1 15,-18 2 3-15,28 4 1 0,-28-4 1 16,17 12 0-16,-17-12-2 0,0 0-1 0,15 23 2 16,-15-23-3-16,1 21-11 0,-1-21 25 0,-6 24-24 15,6-24 25-15,-15 29-12 0,3-12-5 16,0 0 3-16,-5 1-2 0,0 1 0 0,-2 1-2 15,2-1 0-15,0 2 0 0,3-2 0 0,14-19 0 16,-16 31 0-16,16-31 0 0,0 27 0 16,0-27 0-16,15 23 0 0,-15-23 0 0,30 17 0 15,-7-11 0-15,0-4 0 0,5 0 0 0,0-6 0 16,3 0 0-16,-3-3 0 0,2 2-19 0,-7-6-77 16,10 17-114-16,-33-6-415 0,34-14 6 0,-16 9 142 15</inkml:trace>
  <inkml:trace contextRef="#ctx0" brushRef="#br1" timeOffset="36203.4259">10260 7925 1314 0,'-29'17'139'0,"-1"-9"-81"15,9 3-20-15,21-11-23 0,-20 12-11 0,20-12-2 16,0 0 12-16,35-3 15 0,-5-5 7 0,6-12 6 16,12-3-12-16,8-10-4 15,8-2-13-15,8-5 9 0,11-3-10 0,2-3-15 16,8 0 22-16,0-1-29 0,-6 3 20 0,-3 2-4 16,-6 3-14-16,-1 6 2 0,-5 2-13 0,-7 8-11 15,-8-4-19-15,-3 12-16 0,-16-6-29 0,4 16-34 16,-21-14-61-16,12 19-134 0,-11-2-141 0,-22 2 46 15,28-5 396-15</inkml:trace>
  <inkml:trace contextRef="#ctx0" brushRef="#br1" timeOffset="36828.4548">9511 6066 862 0,'0'0'168'16,"-28"14"-69"-16,11-12-20 0,17-2-22 0,0 0-19 16,0 0-9-16,0 0 0 0,0 0 3 15,0 0 6-15,37-6 2 0,-12-9-7 0,13-2-14 16,2-6-4-16,7-3-12 0,6-3 3 16,1-3-10-16,10 0-3 0,-4-5-11 0,6 7-46 15,-6-12-50-15,14 18-121 0,-11-4-259 0,-2-7 42 16,8 15 294-16</inkml:trace>
  <inkml:trace contextRef="#ctx0" brushRef="#br1" timeOffset="37515.932">11609 8133 838 0,'0'0'182'0,"-21"6"-93"16,21-6-14-16,-20 5-2 0,20-5-14 0,0 0-6 16,0 0-2-16,3-19-5 0,9-3 11 0,15 0-2 15,6-17 2-15,14-5-23 0,14-13 0 0,13-9-24 16,9-4 6-16,12-3-4 0,5-4-20 15,2 1 17-15,2 0-18 0,1 2 4 16,-4 3 17-16,-1 3-17 0,-8 6-7 0,-9 2-35 16,-1 15-23-16,-18-8-41 0,7 23-68 0,-26-14-48 15,6 12-240-15,-4 11 25 0,-22-9 263 0</inkml:trace>
  <inkml:trace contextRef="#ctx0" brushRef="#br1" timeOffset="38015.9403">10469 6265 1268 0,'0'0'51'15,"0"0"-29"-15,0 0-13 0,30-26 19 0,-2 6 7 16,3-14 13-16,15-3-11 0,1-11-4 0,9-3-21 15,4-4 5-15,7-3-17 0,1 0-10 16,3-1 26-16,1 3-26 0,2 2 25 0,-4 2-4 16,0 2-24-16,-2 7-11 0,-10-7-58 15,7 18-84-15,-23-10-226 0,2 4-95 0,-2 14 70 16</inkml:trace>
  <inkml:trace contextRef="#ctx0" brushRef="#br1" timeOffset="38719.9342">12302 5540 564 0,'0'0'140'16,"9"-22"-115"-16,-9 22 9 0,-3-20 13 0,3 20 14 15,-8-21 1-15,8 21-15 0,-14-22-18 0,14 22-16 16,-19-20-11-16,19 20 1 0,-27-24-3 16,27 24 2-16,-33-26-3 0,13 15 2 0,-1 3 4 15,-2-2 24-15,-5 5 3 0,-4 1 4 0,-1 6 2 16,-6-1-1-16,5 10 9 0,-7-1 8 0,3 9-2 15,-5 2-23-15,-1 4-2 0,-7 2-16 0,2 4 4 16,-7-1-7-16,4 8 9 0,-8 1-7 0,-2 5 16 16,-3 4-6-16,1 5-3 0,-3 0 29 15,9 7-23-15,1-3 24 0,11 6-12 16,6-5-21-16,13 0 5 0,9-5-19 0,9-2 7 16,11-4-13-16,9-3 10 0,10-1-9 0,12 0-6 15,8-4 28-15,10-2-28 0,6-7 29 0,8-6-14 16,4-7-4-16,7-9 5 0,4-13 7 0,4-7 4 15,6-14 10-15,5-6 13 0,3-13-32 0,7-4 24 16,-7-7-25-16,0-4 2 0,-10-5 11 16,-7-4-17-16,-8 0 10 0,-7-1-15 0,-11 2-6 15,-7 4 18-15,-11 4-19 0,-11 4 18 0,-13 5-5 16,-9 3-14-16,-13 4 8 0,-9 2-8 0,-7 1 1 16,-8 1-14-16,-6 4-9 0,-10 0-30 15,-1 11-11-15,-10-6-25 0,4 21-11 0,-13-7-9 16,14 22-1-16,-14-2-3 0,20 15 8 0,-7-1-18 15,6-2-251-15,28 17 34 0,-6-20 213 16</inkml:trace>
  <inkml:trace contextRef="#ctx0" brushRef="#br1" timeOffset="39783.2629">5298 10105 1689 0,'0'0'51'0,"0"0"-29"0,0 0-17 0,19 7-6 16,-19-7 0-16,34-4 1 0,-9 0 0 0,2-2-10 16,2 4-20-16,-2-5-30 0,8 9-46 0,-12-17-63 15,21 23-120-15,-9-11-247 0,-9-6 64 16,7 13 380-16</inkml:trace>
  <inkml:trace contextRef="#ctx0" brushRef="#br1" timeOffset="39939.516">5402 10438 1521 0,'-18'10'21'15,"18"-10"-12"-15,0 0-8 0,30-6 0 0,-1-2 3 16,10-4-2-16,6-3 0 0,7-4-5 0,10 0-10 16,3-5-42-16,14 12-78 0,-11-18-123 0,10 7-270 15,13 8 59-15,-7-18 360 0</inkml:trace>
  <inkml:trace contextRef="#ctx0" brushRef="#br1" timeOffset="40548.8856">12557 9367 1543 0,'0'0'82'0,"0"0"-28"15,0 0-10-15,-20-14-13 0,20 14-12 0,-27 3-12 16,5 2-4-16,-6 5-5 0,-7 6 3 0,-6 5-4 15,-3 3 9-15,-5 4 3 0,0 2 11 0,-2 0-2 16,5 2-8-16,1-2 23 0,6 0-31 16,8-3 22-16,8-2-15 0,7-3-9 0,10-3 3 15,6-19-4-15,14 32 3 0,7-20-3 16,9-3 3-16,9-3-1 0,9-3 1 0,5-6 0 16,3-1-1-16,6-4 1 0,1 0 0 0,3-1 1 15,1 3-2-15,-5 2 1 0,-5 4-2 0,-7 3 0 16,-6 3 1-16,-13 4-2 0,-9 3 2 0,-22-13-3 15,16 39 3-15,-17-14-4 0,-8 7 6 0,-6 4-6 16,-6-1 7-16,-8 3-7 0,-7-1 7 16,0 1-7-16,-1-2 9 0,1-1-6 0,1-5 6 15,4-6-5-15,5-4-11 0,7-7 23 0,19-13-37 16,0 0 14-16,0 0-41 0,0 0-35 16,-1-18-49-16,33 12-157 0,-8-23-267 0,9-6 28 15,8 2 274-15</inkml:trace>
  <inkml:trace contextRef="#ctx0" brushRef="#br1" timeOffset="40814.5088">13212 8943 1640 0,'0'0'80'16,"0"0"-64"-16,0 0-16 0,14-20 1 0,-14 20 0 15,23-10 0-15,-23 10-1 0,28-8 0 0,-28 8 0 16,33-8-1-16,-16 6 0 0,4 1-8 0,0-2-11 16,3 3-18-16,-3-7-29 0,11 12-56 15,-13-18-81-15,21 13-195 0,-9-2-101 0,-3-7 124 16</inkml:trace>
  <inkml:trace contextRef="#ctx0" brushRef="#br1" timeOffset="41314.5368">14196 8479 1719 0,'0'0'51'16,"-19"1"-21"-16,19-1-10 0,0 0-14 0,0 0-2 15,-12 26-2-15,6-10 4 0,-2 7-6 0,-3 8 6 16,-2 5-10-16,0 1 3 0,1 7-22 0,-3-5-16 16,8 9-44-16,-10-15-45 0,21 21-172 0,-8-18-250 15,4-4 36-15,9 7 313 0</inkml:trace>
  <inkml:trace contextRef="#ctx0" brushRef="#br1" timeOffset="42684.8103">3244 9780 1098 0,'0'0'56'0,"-12"-18"-25"0,12 18-7 16,0 0-5-16,-22-4 2 0,22 4 3 0,-22 3 1 16,7 0 0-16,15-3 2 0,-38 17-1 0,18-2 0 15,-4 1-3-15,2 5 8 0,-5 0-1 0,6 6 10 16,-7-2-6-16,6 6 4 0,-4 1-11 0,4 4 0 15,-1 2-13-15,5 4 6 0,0-1-14 0,2 3-2 16,1-3 23-16,4-1-27 16,4-2 24-16,5-3-16 0,3-4-10 0,4-4 7 15,3-4-6-15,4-3 3 0,-12-20-1 0,34 26 1 16,-10-18 0-16,1-4 0 0,3-4 0 0,5-3-1 16,0-4 0-16,2-7 0 0,4-4 2 0,2-4-5 15,2-3 6-15,1-4-7 0,-2-2 7 0,0-3-7 16,-7 0 6-16,-2 1 7 0,-5 5-27 15,-5 3 28-15,-3 2-27 0,-4 5 14 0,-16 18 3 16,20-26-4-16,-20 26 1 0,0 0-2 0,0 0 2 16,0 0 0-16,0 0-2 0,-13 21 3 0,3 0-3 15,-3 5-8-15,1 6 28 0,-1 5-27 0,1 5 27 16,2 1-12-16,3 1-10 0,3-1 10 16,3-3-9-16,3-4 8 0,6-6-6 0,1-4 6 15,7-8-5-15,2-5 4 0,5-6-2 16,5-5 6-16,5-9 3 0,5-6 1 0,1-7 6 0,6-8-5 0,-3-7 10 0,3-4-7 15,-2-6 8-15,-2 1-8 0,-5-5 5 0,-4 2 1 16,-4 0-23-16,-7 1 17 0,-4 2-23 0,-7 4 8 16,-5 3 6-16,-5 4-7 0,-5 3 5 0,-1 2-10 15,-3 2-4-15,-2-1-15 0,2 5-1 0,-5-2-17 16,14 24-27-16,-22-41-31 16,22 41-62-16,-13-36-104 0,13 36-279 0,11-21 41 15,-11 21 360-15</inkml:trace>
  <inkml:trace contextRef="#ctx0" brushRef="#br1" timeOffset="66224.8383">6843 9732 693 0,'0'0'75'0,"0"0"-27"0,0 0-19 16,0 0-12-16,0 0-7 0,-5-18 0 0,5 18-1 16,0 0 1-16,0 0 0 0,1-22 3 0,-1 22 9 15,0 0 16-15,0 0 13 0,-8-26 17 16,8 26 0-16,0 0 3 0,0 0-13 0,-23-20-7 16,23 20-9-16,-19-6-9 0,19 6-7 0,-22-4-5 15,22 4-5-15,-26 0-4 0,26 0-2 0,-36 9-2 16,18-1 0-16,-4 2-3 0,2 3 6 0,-5 4-2 15,1 4 5-15,-4-1-3 0,1 7 7 0,-3-2-4 16,1 4 8-16,-2-1-7 0,2 2 7 0,-1-3-9 16,3 2 5-16,1-2-8 0,5 2 5 0,3-3-8 15,6 2 6-15,4 1-9 0,4 1 6 0,4 2-10 16,6 2-6-16,4 2 26 0,5 0-28 0,4 0 28 16,4-3-16-16,4-3-6 0,2-6 5 15,4-3-5-15,0-5 4 0,6-7-2 0,1-1 2 16,2-10 0-16,6-4 2 0,0-6 2 0,4-6-4 15,0-8 6-15,-1-6-10 0,-1-8 7 0,-2-5 4 16,-1-2-25-16,-6-5 23 0,-2-5-22 0,-6 1 10 16,-7-2 13-16,-5 2-12 0,-8 4 11 0,-5 1-11 15,-11 5 10-15,-5 0-10 0,-9 3 9 0,-5 0-9 16,-8 6-9-16,-7 2 25 0,-6 7-28 0,-3 1 29 16,-1 8-12-16,-4 7-3 0,1 8 0 0,-1 7-2 15,0 9-1-15,2 5 0 0,3 6-10 0,1 2-21 16,8 10 7-16,-2-6-39 0,13 9 6 0,-7-18-73 15,27 13-100-15,-11-21-134 0,17-12-145 16,28 17 193-16,-9-35 321 0</inkml:trace>
  <inkml:trace contextRef="#ctx0" brushRef="#br1" timeOffset="66599.8544">7560 9899 1907 0,'-29'13'78'0,"9"-8"-48"0,20-5-10 0,-26 2-17 16,26-2-7-16,0 0-7 0,0 0-9 0,0 0-8 15,0 0-16-15,0 0-13 0,28-20-34 16,-17-2-50-16,23 16-72 0,-19-26-177 0,16 7-160 15,6 7 62-15,-17-14 488 0</inkml:trace>
  <inkml:trace contextRef="#ctx0" brushRef="#br1" timeOffset="70647.1448">10006 9764 1235 0,'0'0'53'0,"0"0"-27"0,-1-19-3 0,1 19-3 15,0 0 8-15,0 0 9 16,0 0 5-16,0 0-1 0,0 0-12 0,0 0-11 16,0 0-11-16,0 0-1 0,-17 29 2 0,13-10 11 15,-4 3 3-15,2 5 8 0,-3-3-7 0,2 4 2 16,-1-2-15-16,2 2 5 0,0-5-3 0,3 0 4 15,-1-5-4-15,4-18 3 0,-4 28-7 0,4-28 1 16,0 0-3-16,4 18-1 0,-4-18-4 0,0 0 2 16,0 0 2-16,0 0 1 0,0 0 4 15,0 0 0-15,18-9 4 0,-18 9-3 0,14-23-1 16,-5 6-5-16,0-6 1 0,2-3-6 0,1-1 6 16,1-2-8-16,1-2 6 0,-1 2-6 0,0 0 6 15,-2 0-7-15,0 0 7 0,0 0-5 16,-1 1 4-16,0 3-4 0,-1 0 3 0,0 3-5 15,-1 2 3-15,2 2-12 0,-10 18-3 16,17-21-14-16,-17 21-14 0,20-13 0 0,-20 13-45 16,19-4 10-16,1 11-68 0,-20-7-74 0,25-3-150 15,-4 9-136-15,-21-6 165 0,39 8 341 0</inkml:trace>
  <inkml:trace contextRef="#ctx0" brushRef="#br1" timeOffset="71068.9974">10519 9685 915 0,'0'0'130'15,"0"0"-89"-15,-12-25-5 0,12 25 3 16,0 0 3-16,-21-8 2 0,21 8-3 0,-22 5-2 15,5 0 1-15,17-5-1 0,-34 24-1 0,19-4 6 16,-8-1 0-16,4 6 8 0,-5-2-9 0,6 8 2 16,-4-4-15-16,5 4 1 0,0-2-13 0,3 0 2 15,2-4-11-15,6-5 1 0,6-20-8 16,-1 27 0-16,1-27-3 0,15 17 2 16,-15-17-1-16,31 8 2 0,-10-10-1 0,3-3 0 15,3-4 1-15,2-4-2 0,1-3 2 0,1-4-4 16,-2-2 5-16,0-1-6 0,-2 1 5 0,-3 2-4 15,-3 0 3-15,-5 4-2 0,-16 16 4 0,18-29-3 16,-18 29 3-16,5-19-2 0,-5 19 2 0,0 0-1 16,0 0-2-16,-13-17-3 0,13 17-5 0,0 0-4 15,0 0-4-15,-24 16 0 0,24-16-4 16,-14 30 2-16,8-8-11 0,-3-2-4 0,8 6-20 16,-5-8-12-16,12 11-30 0,-6-29-20 0,12 44-31 15,-12-44-35-15,23 34-44 0,-6-14-149 0,-17-20 12 16,44 22 322-16</inkml:trace>
  <inkml:trace contextRef="#ctx0" brushRef="#br1" timeOffset="71444.1556">10921 9669 1118 0,'-21'-7'91'0,"1"-3"-14"16,20 10-5-16,-31-1-6 0,31 1-9 0,-29 11-13 15,29-11-2-15,-32 23-5 0,19-5 0 16,13-18-10-16,-26 34 1 0,14-17-9 16,6 1 3-16,6-18-8 0,-7 32 1 0,7-32-9 15,3 26 0-15,-3-26-4 0,17 19 4 0,-17-19 2 16,31 7 6-16,-11-9 5 0,7-5 0 0,0-7 1 16,2-4-4-16,0-6 0 0,3-3-8 0,-2-5 4 15,1-4-9-15,-1-4 9 0,-1-2-6 0,-2 1-5 16,-3 3 20-16,-4-1-23 0,-1 1 20 15,-4 2-11-15,-2 0-8 0,-3 1 6 0,-3 0-7 16,-3 2 6-16,-1 4-6 0,-3 5 5 0,0 24-3 16,-3-25 6-16,3 25-2 0,0 0 1 0,-17 7-1 15,17-7-6-15,-25 43 5 0,11-3-8 0,-3 11 9 16,0 7-10-16,-3 3-5 0,1 3 16 16,-1-1-20-16,5-1 4 0,1-5-18 0,9-4-36 15,-2-15-48-15,20 8-97 0,-16-21-288 16,21-3-83-16,3-3 106 0</inkml:trace>
  <inkml:trace contextRef="#ctx0" brushRef="#br1" timeOffset="75350.4945">7731 9668 1132 0,'0'0'211'0,"-19"-3"-149"0,19 3-17 16,0 0-18-16,0 0-13 0,0 0-1 0,-1-18 10 16,1 18 8-16,29-24 9 0,-1 8-6 0,4-6-26 15,9 2 25-15,10-3-41 0,8 0 26 0,4-1-12 16,5 0-8-16,0 1 6 0,2 0-6 15,-4 2 6-15,-1 4-5 0,-6 3 4 0,-6 4-4 16,-8 5 0-16,-10 4 0 0,-11 2-5 16,-24-1 0-16,22 12 1 0,-22-12 2 0,-3 28 2 15,-6-10 4-15,-6 5-5 0,-6 1 3 0,-5 4-7 16,-6 1-9-16,-2 1 29 0,-3 2-27 0,-3-1 32 16,-1 2-7-16,0-4 1 0,6 0 14 0,2-7-3 15,9-4 0-15,24-18-13 0,-25 16-8 0,25-16-6 16,0 0-1-16,0 0 1 0,28 7 2 15,-5-5 1-15,8-2 1 0,5 0 0 0,2-3 0 16,5 0 1-16,0 2-1 0,1 2-1 16,0 3 2-16,-5 2 2 0,-3 4 4 0,-7 2 6 15,-4 6 11-15,-9 1-1 0,-5 4 7 0,-10 3-7 16,-7 5 1-16,-9 3-8 0,-6 6 1 0,-9 2-9 16,-6 3 7-16,-7 0-9 0,-6-2 0 0,-4-2 16 15,-2-3-20-15,-1-6 6 0,4-4-9 16,4-4 0-16,3-5 0 0,9-6-8 0,4-7-24 15,13-1-32-15,2-15-56 0,17 10-150 0,13-17-344 16,7-14 2-16,11-7 286 0</inkml:trace>
  <inkml:trace contextRef="#ctx0" brushRef="#br2" timeOffset="111524.2566">1217 11236 60 0,'0'0'1'0,"0"0"1"15,0 0 13-15,0 0 22 0,0 0 23 0,0 0 15 16,16-18 8-16,-16 18-12 0,0 0-5 0,0 0-7 15,0 0 0-15,0 0-2 0,0 0 2 16,0 0-4-16,0 0-2 0,0 0-7 16,0 0-1-16,0 0-3 0,0 0 3 0,0 0 5 15,0 0 6-15,13-20 4 0,-13 20 3 0,0 0-3 16,0 0-4-16,0 0-5 0,0 0-5 0,0 0-7 16,0 0-3-16,0 0-5 0,0 0-4 0,0 0-3 15,0 0-5-15,5-19 0 0,-5 19-2 0,0 0 0 16,0 0 0-16,0 0-3 0,0 0-6 0,0 0-3 15,0 0-3-15,0 0-1 0,0 0 0 16,0 0 0-16,0 0-1 0,0 0-1 0,0 0 2 16,0 0 0-16,0 0-1 0,0 0 3 15,0 0-3-15,0 0 1 0,0 0 1 0,0 0 0 16,0 0 4-16,0 0 0 0,0 0 2 0,0 0 2 16,0 0-1-16,0 0 1 0,0 0-3 0,0 0 0 15,0 0-5-15,0 0-1 0,0 0 1 16,0 0-1-16,0 0 0 0,0 0 0 0,0 0 0 15,0 0 0-15,0 0-1 0,0 0 0 0,0 0 0 16,0 0 0-16,0 0 0 0,0 0-1 0,0 0 2 16,0 0-1-16,0 0 0 0,0 0 0 0,0 0-1 15,0 0 2-15,0 0 0 0,0 0-1 0,0 0 1 16,0 0-1-16,0 0 1 0,0 0-1 0,0 0 1 16,0 0-2-16,0 0 1 0,0 0-1 15,0 0 2-15,0 0 0 0,0 0 0 16,0 0 0-16,0 0-2 0,0 0 1 0,0 0 1 15,0 0-2-15,0 0 1 0,0 0 0 0,0 0 0 16,0 0-1-16,0 0 1 0,0 0 0 0,0 0 0 16,0 0 0-16,0 0 0 0,0 0-1 0,0 0 1 15,0 0 0-15,0 0 0 0,0 0 0 0,0 0 0 16,0 0 1-16,0 0-1 0,0 0 0 16,0 0 0-16,0 0 1 0,0 0-1 0,0 0 1 15,0 0 0-15,0 0-1 0,0 0 0 0,0 0 1 16,0 0 0-16,0 0 0 0,0 0-1 0,0 0-1 15,0 0 0-15,0 0 1 0,0 0 0 16,0 0 0-16,0 0 0 0,0 0 1 0,0 0-1 16,0 0 0-16,0 0-1 0,0 0 0 15,0 0 1-15,0 0-2 0,0 0 0 0,0 0 1 16,0 0 0-16,4 17-1 0,-4-17 5 0,5 35-5 16,-3-8 5-16,1 7-6 0,-2 6 7 0,-1 5-7 15,-1 4-2-15,-3 3 23 0,1 5-19 0,-1-1 21 16,0 0-7-16,-2-2-15 0,1-4 11 0,0-5-12 15,1-4 7-15,2-4-8 0,1-7 7 0,0-5-17 16,1-5-1-16,0-20-15 0,2 23-17 16,-2-23-18-16,0 0-17 0,18 8-26 0,-18-8-43 15,0 0-61-15,11-39-180 0,-7 8-69 16,12 9 194-16</inkml:trace>
  <inkml:trace contextRef="#ctx0" brushRef="#br2" timeOffset="111774.3478">1094 11192 1202 0,'0'0'96'16,"0"0"-19"-16,0 0-15 0,-18 4-17 0,18-4-9 16,0 0-8-16,0 0-8 0,0 0-4 15,0 0-4-15,0 0 11 0,0 0 3 16,0 0 6-16,29 0 2 0,-29 0-11 0,38-4-9 15,-13-1-5-15,5 0-4 0,2-1-2 0,5-1-3 16,1-1 0-16,1 1-3 0,-1 0 2 0,1 1-12 16,-1 3-8-16,-4 1-15 0,4 8-23 0,-9-5-15 15,8 16-49-15,-37-17-74 0,47 23-204 0,-28 1-103 16,-14-6 174-16</inkml:trace>
  <inkml:trace contextRef="#ctx0" brushRef="#br2" timeOffset="111977.5966">1043 12032 1715 0,'0'0'75'0,"0"0"-49"0,0 0-18 16,0 0-13-16,0 0-1 0,0 0 4 16,29 6 1-16,-4-16 3 0,4-3-2 0,2-4 3 15,6-3-5-15,6-3 2 0,0-3-18 0,8 2-26 16,-4-7-23-16,10 10-35 0,-16-15-39 0,17 19-25 15,-19-17-67-15,16 17-124 0,-4 7-89 16,-17-11 208-16</inkml:trace>
  <inkml:trace contextRef="#ctx0" brushRef="#br2" timeOffset="112555.7631">1926 11719 1057 0,'12'-20'72'15,"-12"20"-11"-15,0 0-1 0,0-23 1 0,0 23 6 16,0 0 7-16,0 0-2 0,0 0-3 0,0 0-13 16,0 0-19-16,0 0-15 0,0 0-10 0,0 0-2 15,0 0-2-15,0 0-2 0,-20 5-2 16,20-5 1-16,0 0-3 0,-19 24 4 0,19-24-2 15,-12 27 2-15,12-27 2 0,-11 30 4 16,11-30-4-16,-11 29 4 0,11-29-7 0,-7 22 2 16,7-22-4-16,0 0 2 0,-5 18-3 0,5-18 3 15,0 0 0-15,0 0-2 0,0 0 0 0,0 0-2 16,0 0 1-16,0 0-2 0,0 0 1 0,0 0-1 16,0 0 0-16,0 0 1 0,0 0-2 0,0 0 1 15,0 0-1-15,0 0 1 0,0 0 0 16,0 0 1-16,-5 21-1 0,5-21 0 15,0 0-2-15,-9 19-1 0,9-19-1 0,0 0 2 0,-10 17 1 16,10-17 0-16,0 0 1 0,0 0-4 16,0 0 1-16,0 0-1 0,0 0 0 0,0 0 3 15,8-17 1-15,-8 17 0 0,16-26 3 0,-3 6-4 16,3-4 4-16,4-3-6 0,2 0 5 0,2 0-4 16,-1 2 4-16,1 0-5 0,-2 6 5 15,-1 1-5-15,-3 5 4 0,-18 13-1 0,29-16-2 16,-29 16 0-16,21-3 0 0,-21 3 0 0,0 0 0 15,16 23 3-15,-16-23-3 0,10 32 4 0,-8-10-4 16,-2 2 5-16,-1 2-6 0,-3 0 5 0,1-1-5 16,-2-1 2-16,1 1-20 0,0-7 6 0,6 1-16 15,-2-19-15-15,3 22-14 0,-3-22-26 16,0 0-30-16,0 0-28 0,31 16-52 16,-31-16-131-16,14-21-122 0,8 20 129 0,-15-23 320 15</inkml:trace>
  <inkml:trace contextRef="#ctx0" brushRef="#br2" timeOffset="112899.5083">2341 11692 837 0,'-17'-3'216'0,"17"3"-181"0,0 0-13 0,0 0-1 16,-1 19 5-16,1-19 5 0,0 0 6 15,0 0-1-15,19 13-1 0,-19-13 3 0,21 3-2 16,-21-3 1-16,28-3-1 0,-9 1-11 0,-2-4-8 15,3 0-10-15,-1-2-3 0,-2 1 0 0,-17 7-1 16,29-16-2-16,-29 16 7 0,20-10 9 16,-20 10 12-16,0 0 9 0,0 0 1 0,0 0-9 15,0 0-8-15,3-21-11 0,-3 21-8 0,0 0-1 16,0 0 0-16,-24-18-1 0,24 18 2 0,-18-7-2 16,18 7 1-16,-22-3 3 0,22 3 4 0,-24 4 4 15,24-4-1-15,-25 7 1 0,25-7-4 0,-23 15-4 16,23-15-2-16,-17 18 0 0,17-18-2 15,-12 24 0-15,12-24-1 0,-9 30 1 0,7-13-5 16,2-17 4-16,0 32-19 0,0-32-13 16,9 29-34-16,-9-29-28 0,21 25-46 0,-21-25-65 15,33 10-102-15,-8-6-194 0,-6-14 83 0,18 14 418 16</inkml:trace>
  <inkml:trace contextRef="#ctx0" brushRef="#br2" timeOffset="113305.7911">2780 11565 1065 0,'-20'-2'133'16,"20"2"-63"-16,-19 11-16 0,19-11-9 0,-21 19-10 15,14-2-1-15,7-17-5 0,-22 39 8 16,9-19-1-16,4 6 6 0,-3-3-6 0,7 1 5 16,-3-5-11-16,6 0-4 0,2-19-10 15,0 27-8-15,0-27-6 0,10 18 1 0,-10-18-3 16,0 0 4-16,26 9 0 0,-26-9 2 0,23-9 2 15,-23 9-4-15,34-22 2 0,-14 7-5 0,2-3 2 16,-1-2-3-16,-3 1 2 0,-1 0-3 0,-1 0 3 16,-4 1-1-16,-12 18 0 0,17-22-1 0,-17 22 1 15,0 0-1-15,0 0 3 0,0 0-2 16,0 0-2-16,0 0 0 0,0 0-1 0,2 19 2 16,-5-1-2-16,-1 4 4 0,0 2-5 15,0 0 5-15,0-2-4 0,2-2 5 0,3-2-4 16,-1-18 1-16,9 28-2 0,-9-28 0 0,17 16 1 15,-17-16 3-15,26 4 7 0,-9-8 8 0,-17 4 10 16,33-17 0-16,-16 0 0 0,1-1-2 0,1-6-4 16,-1 1-4-16,-2-5 3 0,-2 0-15 15,-1-1 7-15,-4 0-12 0,-1 2 3 0,-2 1-9 16,-4 2-10-16,-2-3-22 0,3 5-23 0,-10-9-47 16,7 31-118-16,-6-49-196 0,9 27-165 0,-3 22 62 15,0-44 525-15</inkml:trace>
  <inkml:trace contextRef="#ctx0" brushRef="#br2" timeOffset="113805.8148">3868 11361 1353 0,'0'0'104'0,"0"0"-50"15,0 0-29-15,0 0-18 0,0 0 1 0,0 0 12 16,0 0 8-16,28-6 5 0,-7 1-6 0,1-7-8 16,7 0-12-16,3-3-1 0,2 1-7 0,3 0 3 15,0 1-3-15,1 1 2 0,-3 2-15 16,-1 6-17-16,-7-3-22 0,-1 12-31 0,-26-5-32 16,33 12-64-16,-33-12-157 0,-8 17-142 0,6 10 82 15,-22-15 397-15</inkml:trace>
  <inkml:trace contextRef="#ctx0" brushRef="#br2" timeOffset="113977.6763">3922 11664 1725 0,'0'0'70'0,"0"0"-37"0,0 0-12 0,0 0-2 16,25-14 11-16,0 3-3 0,3-6-2 0,7-2-6 16,4-5-7-16,2-1-7 0,5 2-2 0,3 2-6 15,1 0-10-15,-4 0-25 0,0 9-56 0,-13-11-43 16,17 26-191-16,-12-15-286 0,-3 2 56 0,0 10 355 15</inkml:trace>
  <inkml:trace contextRef="#ctx0" brushRef="#br2" timeOffset="117293.9165">5225 11190 1027 0,'0'0'125'0,"0"0"-69"0,-8-25-10 16,8 25-11-16,2-21-2 0,-2 21-1 0,3-18-2 16,-3 18-8-16,0 0-2 0,-3-18 0 15,3 18 5-15,0 0 4 0,-17-16 6 16,17 16 5-16,0 0-4 0,-20-7-4 0,20 7-5 16,-21 1-6-16,21-1-3 0,-26 9-2 0,26-9-3 15,-35 26-1-15,14-6-4 0,-2 5 5 0,-3 3-4 16,-1 2 8-16,-1 5-5 0,1 2 7 0,2 1-7 15,2 2 4-15,4 1 4 0,6 2-28 0,3-4 21 16,4 3-25-16,6-6 10 0,5-3 7 16,6-4-8-16,5-3 5 0,7-4-7 0,5-4 5 15,6-5 0-15,6-8 1 0,6-7 0 0,8-9-3 16,2-7 3-16,2-8-3 0,4-5 6 0,-4-7-1 16,2-3 7-16,0-6 6 0,-9 1-22 15,-4-1 17-15,-8 2-22 0,-9 4 7 0,-6 4 10 16,-9 2-9-16,-6 2 7 0,-8 4-6 0,-5 0 1 15,-4-1-6-15,-4 3-3 0,-5-1-10 16,-3 5 1-16,-3-1-12 0,0 4-2 0,-1-2-9 16,4 6 1-16,-2-2-9 0,22 18-7 0,-31-15-21 15,31 15-44-15,-23 4-64 0,23-4-101 0,-5 30-129 16,5-30-19-16,5 35 378 0</inkml:trace>
  <inkml:trace contextRef="#ctx0" brushRef="#br2" timeOffset="118075.2015">4467 11132 1065 0,'-17'-11'300'0,"17"11"-228"15,-30-4-6-15,30 4-19 16,0 0-17-16,0 0-9 0,0 0-2 0,8-20 2 16,-8 20 8-16,34-20 1 0,-8 5 0 0,10 2-8 15,3-4-5-15,6 1-7 0,3 0-3 0,3 2-7 16,3 2 6-16,1 1-4 0,-6 4 3 0,-1 2-2 16,-10 2-3-16,-7 5-1 0,-8 2 0 0,-23-4 3 15,25 22-3-15,-23-5 5 0,-8 7-4 0,-7 7 3 16,-9 9-8-16,-9 4 9 0,-6 6-11 15,-7 2 14-15,-4 2-10 0,0 4 17 0,-3 3 12 16,2 2-18-16,0-5 24 0,6 1-17 0,1-6 3 16,6-6 9-16,7-7-13 0,7-6-1 0,7-8-10 15,9-6 1-15,6-20-6 0,5 23 2 16,-5-23-2-16,34 10-2 0,-6-10 3 0,6-6-2 16,7-5-11-16,2-9-15 0,7 2-25 15,-4-11-54-15,18 17-105 0,-22-17-289 0,14 6-91 16,0 4 141-16</inkml:trace>
  <inkml:trace contextRef="#ctx0" brushRef="#br2" timeOffset="118543.9871">6069 11212 1145 0,'-15'-27'129'0,"15"27"-80"15,-6-23-4-15,6 23 1 0,-7-26 8 0,7 26 4 16,-8-23-4-16,8 23-3 0,-18-12-5 0,18 12-5 15,-31 1-4-15,14 7-3 0,-5 1-7 16,3 4 1-16,-2 3-7 0,2 0 0 16,1-1-6-16,3 2-1 0,15-17-7 0,-20 31-3 15,20-31-5-15,-3 27 0 0,3-27-2 0,11 28 3 16,-11-28-4-16,27 27 4 0,-9-16-2 0,2-2 2 16,5 1-1-16,2 0 3 0,-1-1-5 0,0 1 5 15,-4 0-3-15,0-1 4 0,-3 2-1 0,-1 0 3 16,-18-11-3-16,28 30-13 0,-28-30 30 0,9 34-33 15,-10-14 29-15,-3-1-18 0,-3 3-7 16,-3 0 6-16,-2 1-4 0,-5-2 3 0,-2-1-3 16,0-2 3-16,1-3-9 0,1-1 2 15,17-14-11-15,-26 14-17 0,26-14-38 0,-18 0-62 16,18 0-157-16,0 0-272 0,8-21 24 0,0 2 372 16</inkml:trace>
  <inkml:trace contextRef="#ctx0" brushRef="#br2" timeOffset="118731.5676">6028 10959 1783 0,'-33'8'75'15,"33"-8"-35"-15,0 0-22 0,-17 8-10 0,17-8-6 16,0 0-1-16,0 0-1 0,0 0 2 0,25 10-1 16,-25-10-1-16,30 5-1 15,-9-4 3-15,5-2-11 0,4-4-16 0,6 2-31 16,-4-11-53-16,16 13-45 0,-15-22-64 0,29 20-97 15,-14-4-188-15,-1-10 30 0,14 18 405 0</inkml:trace>
  <inkml:trace contextRef="#ctx0" brushRef="#br2" timeOffset="119012.7412">6907 10806 1028 0,'0'0'318'16,"-22"-6"-245"-16,22 6-35 0,-18-5 16 0,18 5-24 16,0 0 15-16,0 0-9 0,0 0-10 0,0 0-9 15,0 0-7-15,0 0 19 0,0 0-30 16,-8 28 43-16,10-4-26 0,-4-1 10 0,2 8 1 16,-5 4-13-16,-1 5 2 0,-3 7-14 0,-2 7 8 15,-2 2-15-15,-2 0 12 0,-2 0-13 0,1-5 10 16,1-4-11-16,1-4-9 0,3-4 20 15,3-4-33-15,5-5 12 0,0-9-44 0,12 2-35 0,-9-23-13 16,25 23-46-16,-25-23-27 0,40-5-96 16,-11-2-186-16,-5-20 26 0,21 13 431 0</inkml:trace>
  <inkml:trace contextRef="#ctx0" brushRef="#br2" timeOffset="119247.1499">7196 11004 1250 0,'0'0'142'15,"-44"5"-23"-15,27 9-16 0,-14-8-20 16,11 13-15-16,-11-6-21 0,6 4-11 0,-4 2-10 16,3 4 1-16,2-5-4 0,5 2 4 0,19-20-5 15,-26 24-3-15,26-24-6 0,0 0-6 0,-12 22-3 16,12-22-3-16,0 0 1 0,17 15 0 0,-17-15-1 16,30 9 1-16,-9-7-2 0,3-2 1 15,3 0-2-15,-1-1-1 0,2-1-9 0,-4-2-10 16,-1 4-10-16,-4-2-9 0,2 4-7 15,-4-3-9-15,3 7-27 0,-20-6-22 0,35 11-53 16,-35-11-64-16,29 6-108 0,-9 1-174 0,-20-7 91 16,34 2 413-16</inkml:trace>
  <inkml:trace contextRef="#ctx0" brushRef="#br2" timeOffset="119684.6399">7429 11097 1315 0,'-25'-14'200'0,"25"14"-108"15,-22-4-23-15,22 4-13 0,-25 0-12 16,25 0-11-16,-29 5-9 0,29-5-4 0,-33 16-4 16,33-16 1-16,-34 27-2 0,17-10 4 0,-1 1-2 15,2 1 1-15,0-1-3 0,4 0-2 0,12-18-5 16,-19 29 2-16,19-29-7 0,-5 20 0 16,5-20-4-16,0 0 0 0,16 19-2 0,-16-19 1 15,28 6 1-15,-10-8 0 0,5-1 3 0,0-6-1 16,1 0 0-16,3-3-4 0,-1-2 2 0,0 1-5 15,-1-2 4-15,-3 2 1 0,-3-1 2 0,1 0-3 16,-3 3 2-16,-17 11-6 0,29-19-2 0,-29 19-5 16,20-14-2-16,-20 14 0 0,0 0 2 15,0 0 3-15,0 0 3 0,17 6 4 16,-17-6 1-16,3 26 5 0,-4-5-17 0,-2 3-6 16,1 6-5-16,-4 2 7 0,0 5 3 0,-3 4 19 15,-1 5 8-15,-2 1-25 0,-1 2 24 0,0 0-22 16,-1-4 9-16,0 1 11 0,-1-4-8 0,2-2 10 15,-3-6-6-15,0-4 8 0,-2-3-3 0,2-4 6 16,0-6-7-16,16-17 3 0,-29 25-4 16,29-25 0-16,-27 15-5 0,27-15 1 0,-28 2-4 15,28-2-3-15,-27-8-9 0,27 8-16 0,-23-20-25 16,9-1-47-16,14 21-78 0,-14-45-128 0,9 20-260 16,9 3 40-16,-6-17 382 0</inkml:trace>
  <inkml:trace contextRef="#ctx0" brushRef="#br2" timeOffset="120669.0537">7895 11158 1067 0,'0'0'148'0,"0"0"-78"16,0 0-30-16,0 0-13 0,0 0-3 16,0 0 1-16,0 0 3 0,0 0 3 0,0 0-5 15,-3 17 0-15,3-17-12 0,-3 26 0 0,3-26 1 16,-9 35 7-16,2-14-3 0,3 2 4 0,-3 0-10 16,2 1 2-16,-1-1-7 0,2 1 4 0,1-3-6 15,2-2 2-15,1-19 12 0,0 27-35 0,0-27 33 16,0 0-36-16,9 18 16 0,-9-18 1 15,0 0 1-15,17-9-1 0,-17 9-15 16,25-20 35-16,-11 3-33 0,2-4 34 0,0-2-16 16,2-2-8-16,0-1 6 0,1 1 0 0,-4 1 14 15,0 3 3-15,-5 2 10 0,-10 19-7 0,15-28 0 16,-15 28-9-16,9-19 1 0,-9 19-5 0,0 0 1 16,0 0 0-16,0 0-1 0,0 0 0 0,0 0-2 15,0 0-3-15,0 0-2 0,0 0-1 16,2 17-2-16,-2-17 3 0,-1 30-3 0,0-11 7 15,1-1-3-15,1 2 5 0,0-2-5 0,-1-18 1 16,9 28-4-16,-9-28 2 0,15 19-3 0,-15-19 2 16,24 11-2-16,-6-10 2 0,3-4 2 0,2-3-1 15,4-5 2-15,1-6-4 0,2-4 3 16,2-2-2-16,-2 0 5 0,-3 1-5 0,-3 2 6 16,-2 2-5-16,-6 1 3 0,-16 17-1 15,25-22 3-15,-25 22-1 0,0 0 0 0,0 0 0 16,0 0-1-16,0 0-1 0,0 0-2 0,0 0-1 15,9 22-2-15,-14-4 1 0,-2 4-5 0,-2 1 0 16,1 2-7-16,-3 1 2 0,3-1-9 0,1-2 0 16,3 0-14-16,1-6-5 0,5 3-35 0,-2-20-31 15,14 28-63-15,-14-28-106 0,17-6-206 0,-17 6-48 16,25-7 301-16</inkml:trace>
  <inkml:trace contextRef="#ctx0" brushRef="#br2" timeOffset="121106.5918">8688 10684 1680 0,'-29'8'95'15,"29"-8"-73"-15,0 0-17 0,0 0-2 16,0 0 6-16,0 0 5 0,0 0 8 16,0 0-1-16,0 0-5 0,19-11-8 0,-19 11-7 15,0 0 0-15,24 1-1 0,-24-1-1 0,21 4 2 16,-21-4-1-16,23 6 0 0,-23-6 0 0,23 9 1 16,-23-9 0-16,18 9-1 0,-18-9 2 0,0 0-2 15,20 15 1-15,-20-15 0 0,0 0 1 0,0 0-1 16,11 19 2-16,-11-19-1 0,0 0 1 0,-9 23-2 15,9-23-16-15,-17 23 26 0,5-6-26 16,-5 2 26-16,-2 2-7 0,-2 1 0 0,-2-1 7 16,1 0 1-16,1-1 7 0,1 0-2 0,3-2 2 15,17-18-9-15,-26 29 0 0,26-29-10 16,-8 18-1-16,8-18-1 0,0 0 0 0,0 0 0 16,18 18-3-16,-18-18 1 0,36 2 0 0,-10-6-8 15,2-2-8-15,5 0-17 0,-3-5-27 16,9 7-41-16,-16-13-53 0,18 22-90 0,-41-5-177 15,41-20-114-15,-11 21 155 0,-30-1 384 0</inkml:trace>
  <inkml:trace contextRef="#ctx0" brushRef="#br2" timeOffset="121607.4761">9458 11412 1605 0,'-27'15'145'0,"27"-15"-101"16,-14 28-4-16,7-10-20 0,0 2-2 15,-3 0-12-15,0 3-11 0,-3-1-7 0,-2 5-23 16,-5-6-43-16,10 16-103 0,-23-22-245 0,20 7-168 15,2-5 48-15,11-17 546 0</inkml:trace>
  <inkml:trace contextRef="#ctx0" brushRef="#br2" timeOffset="123655.1957">10974 10644 994 0,'4'-27'131'0,"-4"27"-70"0,12-18 4 16,-12 18 9-16,13-19-3 0,-13 19-5 0,0 0-10 15,23-19-18-15,-23 19-13 0,0 0-12 0,0 0-3 16,0 0 3-16,0 0 7 0,0 0 3 16,0 0-2-16,0 0-5 0,0 0-7 0,0 0 0 15,-1 29-2-15,-4-10 5 0,-1 1-6 0,0 4 7 16,-2 2-4-16,-2 0 4 0,-1 3-4 15,-4 4-15-15,0 1 23 0,-3 5-26 0,-1-1 29 16,0 1-6-16,-6 1-6 0,1 0 14 0,-5-3-8 16,2 4 8-16,-1-1-4 0,2-1 4 0,2 0-8 15,3-7 5-15,3-1-8 0,4-5 6 0,3-4-7 16,3-3 3-16,8-19-7 0,-3 29-4 0,3-29-3 16,11 23 2-16,-11-23-2 0,22 17 3 0,-22-17-4 15,35 14 3-15,-11-11-2 0,7 0-1 16,3-7 3-16,5-2-1 0,1-5 2 15,2-3-2-15,4-3 2 0,3-3-4 0,2 1 1 16,1-2-2-16,1 3-3 0,-3 0-8 0,-2 5-8 16,-4-1-11-16,-1 6-9 0,-9 0-17 0,5 10-41 15,-18-13-67-15,20 26-170 0,-18-12-246 0,-5 0 56 16,4 10 404-16</inkml:trace>
  <inkml:trace contextRef="#ctx0" brushRef="#br2" timeOffset="124717.7159">11794 10957 1536 0,'0'0'69'0,"0"0"-32"0,0 0-22 0,0 0-11 15,0 0-4-15,0 0 3 0,0 0 2 0,0 0 0 16,24-16-2-16,-7 13-2 0,5-1-2 0,5 1-14 16,-1-3-18-16,9 8-24 0,-10-11-38 0,14 15-42 15,-16-17-48-15,18 19-99 0,-8-5-161 0,-10-11 27 16,15 19 411-16</inkml:trace>
  <inkml:trace contextRef="#ctx0" brushRef="#br2" timeOffset="124905.2245">11741 11318 1629 0,'0'0'43'0,"-21"5"-27"16,21-5-15-16,0 0-5 0,0 0 4 0,32-11 6 15,-9 4 2-15,7-4-2 0,4-3 2 0,5-1-7 16,3-3 2-16,4 0-9 0,3 2-19 0,-5-4-31 16,8 10-44-16,-17-17-67 0,18 26-100 0,-19-6-241 15,0-6 40-15,7 15 349 0</inkml:trace>
  <inkml:trace contextRef="#ctx0" brushRef="#br2" timeOffset="126281.2152">12988 10578 989 0,'0'0'271'0,"2"-18"-235"0,-2 18-16 0,0 0 3 16,-18-12 9-16,18 12 4 0,-17 0-1 0,17 0-14 16,-28 11-12-16,9 1-4 0,-3 3-5 0,-5 5 11 15,-2 1 6-15,0 7 19 0,-8-2 4 16,6 10 9-16,-10 1 6 0,7 5-33 0,-2-1 24 15,5 4-28-15,2-5 4 0,5 1 4 0,3-4-14 16,6 0-1-16,6-5-11 0,3 2 6 0,6-4-9 16,4-3 6-16,3-5-5 0,6-5 3 15,-13-17-2-15,37 23 2 0,-15-18-1 0,3-3 1 16,4-4 0-16,4-3-2 0,0-5 2 16,2-3-2-16,-3-5 3 0,-4-3-4 0,0-3 5 15,-4 0-3-15,-4-2 3 0,-5 1-4 0,-4 3 5 16,-6 2-7-16,-5 0 6 0,-5 2-5 0,-3 1 1 15,8 17-5-15,-29-29-2 0,9 18-8 0,-2 5-3 16,-3 0-7-16,0 6 3 0,-3 0-2 0,4 5-1 16,-4-1-8-16,11 5-19 0,-5-6-26 0,22-3-46 15,-20 12-76-15,20-12-307 0,0 0 38 16,19 3 236-16</inkml:trace>
  <inkml:trace contextRef="#ctx0" brushRef="#br2" timeOffset="126671.8628">13476 10615 1550 0,'0'0'57'0,"-14"-25"-26"0,14 25-6 16,-19-24 4-16,19 24-3 0,-27-17 1 0,10 13-6 15,-6 1 1-15,-1 6-1 0,-3 3-4 0,-2 4-1 16,-1 4-2-16,0 5 7 0,-2 2 0 15,2 4 4-15,0 2-4 0,2 0 1 16,3 0-6-16,5 0 1 0,4-4-9 0,4-3-14 16,12-20 19-16,-5 27-25 0,5-27 24 0,16 17-12 15,-16-17 1-15,36 7-1 0,-10-11 1 0,4-2 0 16,4-7-10-16,4-3 24 0,4-2-23 0,2-1 23 16,1-1-13-16,-5 2-2 0,-3 0 2 0,-7 5-3 15,-6 2 2-15,-5 5-1 0,-19 6-1 0,20-1 2 16,-20 1-1-16,0 0 1 0,4 29-1 15,-8-6 2-15,-3 11 4 0,-4 6-20 0,-5 3 18 16,-3 4-17-16,-2 2 5 0,-3-1 10 0,-2 3-9 16,0 1 3-16,-1 0-13 0,1-4 8 15,6-2-16-15,0-8 2 0,8-1-25 0,0-13-38 16,19 14-118-16,-7-38-129 0,-2 24-227 0,2-24 8 16,24 7 407-16</inkml:trace>
  <inkml:trace contextRef="#ctx0" brushRef="#br2" timeOffset="126843.7173">13777 10957 1759 0,'-25'1'64'0,"3"3"-29"0,0-1-19 16,4 1-3-16,18-4-7 0,-25 2-8 0,25-2-13 15,0 0-18-15,0 0-28 0,0 0-35 0,0 0-49 16,21-31-76-16,12 14-305 0,-6 4 25 0,-7-11 209 15</inkml:trace>
  <inkml:trace contextRef="#ctx0" brushRef="#br2" timeOffset="127296.8559">13927 10633 1361 0,'-20'24'326'0,"2"-22"-295"0,18-2-17 0,0 0-5 16,0 0 2-16,0 0 5 0,0 0 4 0,0 0 10 16,37-18 1-16,-13 9-3 0,6-1-6 15,3-1 0-15,2 1-5 0,2 2-2 0,-3 2-8 16,-1 1-4-16,-3 3-2 0,-5 2-1 0,-6 1 1 16,-19-1 0-16,24 8 1 0,-24-8 1 0,0 0 1 15,10 20-2-15,-10-20 2 0,-4 23-2 0,4-23 1 16,-12 26-2-16,12-26 2 0,-17 28-2 0,17-28 2 15,-17 28-4-15,17-28 2 0,-14 25-2 16,14-25 1-16,-9 18-3 0,9-18 3 0,0 17-4 16,0-17-3-16,0 0-4 0,7 17-19 15,-7-17 17-15,0 0-14 0,0 0 21 0,19 20 5 16,-19-20-1-16,0 0 2 0,0 0 13 0,0 0-13 16,0 0 13-16,13 19-12 0,-13-19-2 0,0 0 3 15,11 22-4-15,-11-22 5 0,0 0-5 0,8 25 5 16,-8-25-3-16,2 21 3 0,-2-21-3 15,-8 26 1-15,8-26-1 0,-17 33 2 0,5-16-3 16,-1 0 2-16,-2 0-4 0,15-17 4 0,-30 32-4 16,15-15 4-16,15-17-3 0,-29 32 0 0,29-32-11 15,-18 26-10-15,18-26-26 0,0 0-33 0,-3 31-63 16,3-31-116-16,0 0-301 0,0 0 26 16,10-27 291-16</inkml:trace>
  <inkml:trace contextRef="#ctx0" brushRef="#br2" timeOffset="127609.3805">14663 11081 1539 0,'-30'-18'111'0,"30"18"-48"0,0 0-29 0,0 0-13 15,0 0-11-15,-19 25-5 0,10-7-7 0,-2 2-6 16,-1 10-29-16,-11-3-30 0,12 14-96 0,-22-23-170 15,15 13-204-15,5-4 10 0,-4-13 419 0</inkml:trace>
  <inkml:trace contextRef="#ctx0" brushRef="#br2" timeOffset="129093.8203">16743 10488 1115 0,'5'-25'61'0,"-5"25"-8"0,0 0 21 0,0 0 11 15,-3-19 2-15,3 19-18 0,0 0-28 0,-24 12-11 16,24-12-6-16,-30 20 2 0,11-8 2 0,2 6 10 16,-7-1 1-16,7 6 7 0,-6-2-8 0,5 6-2 15,-3 0-11-15,4 3-1 0,0 1-10 16,5 2 4-16,1-2-11 0,4 3-14 0,7-6 20 16,2-1-27-16,6-7 22 0,-8-20-8 15,26 29-4-15,-9-20 4 0,5-2-1 0,1-5 2 16,3-3-2-16,3-5 1 0,2-3-1 0,0-4-1 15,1-1 4-15,-2-3-4 0,1-4-6 0,-5 1 23 16,-2-3-25-16,-3 2 27 0,-2 2-15 16,-5 1-3-16,-14 18 4 0,21-29-4 0,-21 29 3 15,12-18-2-15,-12 18 1 0,0 0-1 0,0 0 0 16,0 0-2-16,0 0 1 0,0 0 0 0,0 0-1 16,0 0 2-16,4 28-2 0,-7-8 3 0,0 5-3 15,-2 6-14-15,2-1 23 0,2 3-23 0,0-3 23 16,2-1-12-16,2-1-5 0,1-4 5 15,4-2-4-15,-8-22 9 0,23 26-4 16,-23-26 3-16,29 9 1 0,-12-9 3 0,0-5 3 16,1-1 4-16,1-7 5 0,0-3-1 0,-1-4 2 15,2-4-10-15,-2-1 1 0,0-3-7 0,-1-3-7 16,0-1 22-16,-3 1-21 0,-3-1 20 0,0 6-14 16,-4-1-11-16,1 3-7 0,-3-2-15 0,1 7-18 15,-3-7-31-15,-3 26-37 0,7-43-72 0,11 37-148 16,-18 6-204-16,9-33 48 0,-9 33 356 15</inkml:trace>
  <inkml:trace contextRef="#ctx0" brushRef="#br2" timeOffset="130266.4224">17497 10946 1050 0,'-3'-17'150'15,"3"17"-46"-15,7-22-19 0,-7 22-25 0,1-20-8 16,-1 20-10-16,-2-17-6 0,2 17-3 31,0 0-4-31,-12-20-7 0,12 20-7 0,-17-9-5 16,17 9 1-16,-19-4 0 0,19 4 1 16,-19 4 3-16,19-4-1 0,-24 13 1 0,24-13-2 15,-27 24 1-15,27-24-3 0,-28 33 2 0,13-14-6 16,2 5 4-16,-2 2-9 0,3 2 5 0,0 2-9 15,1 3 5-15,1 0-6 0,1 1 5 0,1 1-6 16,3-6 3-16,2-1-15 0,-1-4-6 16,5 3-29-16,-6-10-18 0,12 10-47 0,-7-27-55 15,4 30-119-15,-4-30-236 0,0 0 70 0,10 23 335 16</inkml:trace>
  <inkml:trace contextRef="#ctx0" brushRef="#br2" timeOffset="130439.4115">17237 11124 1434 0,'-22'-4'133'0,"22"4"-35"0,0 0-23 0,0 0-17 15,0 0-23-15,0 0-18 0,0 0-12 0,0 0-4 16,0 0-2-16,0 0 0 0,22-6 2 0,-5-1-2 16,5 0 1-16,2-4-13 0,8 1-21 0,-2-8-39 15,14 13-81-15,-18-24-157 0,15 15-255 16,0-2 43-16,-5-11 344 0</inkml:trace>
  <inkml:trace contextRef="#ctx0" brushRef="#br2" timeOffset="130689.5642">17827 10730 1569 0,'0'0'72'0,"0"0"-54"16,0 0-12-16,17-19 4 0,-17 19-1 0,27-14 1 15,-9 7-5-15,1-2-3 0,2 2-2 16,2 0 0-16,-1-1-9 0,0 6-16 0,-4-6-26 16,4 11-44-16,-22-3-50 0,33-1-70 0,-33 1-190 15,0 0-43-15,22 5 141 0</inkml:trace>
  <inkml:trace contextRef="#ctx0" brushRef="#br2" timeOffset="130861.5316">17783 10997 1584 0,'-21'2'109'0,"21"-2"-55"16,0 0-24-16,0 0-10 0,0 0-9 0,0 0-1 15,0 0-2-15,32 4-2 0,-11-13-1 0,4-1-5 16,6-6 0-16,3-2-17 0,7 2-25 0,-3-8-45 15,14 15-73-15,-18-23-115 0,14 12-285 0,5 2 48 16,-8-10 329-16</inkml:trace>
  <inkml:trace contextRef="#ctx0" brushRef="#br2" timeOffset="131830.9963">18838 9819 848 0,'23'-12'301'0,"-23"12"-222"16,0 0-15-16,13-27-1 0,-13 27-3 0,21-17 1 16,-21 17-11-16,22-12-14 0,-22 12-11 0,0 0-11 15,19-7-3-15,-19 7 1 0,0 0 4 0,0 0 9 16,0 0 3-16,0 0 1 0,5 22 0 0,-5-22-7 16,-6 30 1-16,-1-12-4 0,-2 4 4 0,-6 1-9 15,1 3 11-15,-7 1-3 0,0 3 4 16,-3 2-1-16,0 2 3 0,-3 2-12 0,2 1 5 15,-1 1-6-15,4-2-9 0,1-3 5 0,6-1-11 16,0-3 0-16,3-2 0 0,6-4 0 0,1-4 0 16,5-19 0-16,1 31 0 0,-1-31 0 0,18 23 0 15,-1-15 0-15,5-1 0 0,7-3 0 16,6-5 0-16,3-4 0 0,9-5 0 0,3-1 0 16,1-3-30-16,7-1-19 0,-6-3-21 15,7 6-19-15,-13-7-31 0,12 17-57 0,-25-20-101 16,6 14-270-16,1 6 60 0,-11-10 291 0</inkml:trace>
  <inkml:trace contextRef="#ctx0" brushRef="#br2" timeOffset="132221.6194">18560 10802 1177 0,'-5'18'347'0,"5"-18"-287"0,0 0-55 16,0 0 5-16,0 0 5 0,0 0 15 16,21 3 16-16,-21-3 9 0,34 0-4 0,-10-3-11 15,8 2-6-15,6-4-22 0,8-1 11 0,6-1-19 16,10-2 28-16,4 1-20 0,4-2 11 0,6-2-16 16,0 0-7-16,2-1 0 0,-1-1-8 0,1 2-6 15,-5 0-8-15,-2 4-11 0,-4-2-11 0,-2 9-25 16,-14-10-39-16,10 22-104 0,-31-16-260 15,8 6-64-15,-5 8 72 0</inkml:trace>
  <inkml:trace contextRef="#ctx0" brushRef="#br2" timeOffset="132924.7742">19174 11253 800 0,'0'0'139'16,"0"0"-55"-16,-3-23-16 0,3 23 0 0,0 0 6 16,5-18 8-16,-5 18 2 0,0 0-3 0,0 0-7 15,0 0-8-15,0 0-8 0,0 0-11 0,0 0-7 16,0 0-10-16,0 0-9 0,0 0-5 15,0 0-6-15,0 0 1 0,-2 17-1 0,4 2 3 16,-2 3-5-16,-2 4-1 0,1 1-7 0,-2 4 3 16,-2 1-7-16,-1 2-9 0,-2 0 22 15,0 0-29-15,-1-2 16 0,0-1-25 0,2 3-32 0,-7-10 3 16,10 4-20-16,4-28-10 0,-11 35-26 0,11-35-64 16,0 0-135-16,9 20-170 0,-9-20 41 15,0 0 425-15</inkml:trace>
  <inkml:trace contextRef="#ctx0" brushRef="#br2" timeOffset="133143.614">18976 11167 1364 0,'-17'17'343'0,"-7"-17"-269"0,24 0-22 0,-21 4-25 15,21-4-10-15,0 0-6 0,0 0-7 0,0 0 2 16,0 0 3-16,32-5 4 0,-7 3-1 15,7-3-1-15,6-1-6 0,4 0-4 0,2 0-2 16,2 1-5-16,-1-1-9 0,1 2-10 0,-4-1-21 16,4 9-28-16,-11-10-32 0,10 18-58 0,-23-20-77 15,17 10-277-15,-15 10 11 0,-24-12 262 16</inkml:trace>
  <inkml:trace contextRef="#ctx0" brushRef="#br2" timeOffset="133331.121">18823 11748 1470 0,'-9'31'383'0,"9"-31"-352"15,0 0-22-15,0 0-7 0,32 1 4 0,-2-8 6 16,9-2 1-16,8-6 3 0,2-2-6 0,6-2-1 16,2-2-12-16,2 2-10 0,-5-1-12 0,4 6-12 15,-9-4-29-15,4 12-28 0,-14-12-46 0,12 21-77 16,-25-18-142-16,10 6-169 0,1 9 66 0,-16-16 446 15</inkml:trace>
  <inkml:trace contextRef="#ctx0" brushRef="#br2" timeOffset="135159.2523">1712 12740 568 0,'18'-19'147'16,"-1"0"-66"-16,2 3 7 0,-6-5-17 15,4 8 20-15,-10-6-14 0,-7 19 13 0,15-19-1 16,-15 19 4-16,0 0-18 0,0 0-10 0,0 0-13 16,-17-8-20-16,0 10-3 0,0 5-9 15,-6 3-6-15,1 5 23 0,-10 2-7 0,1 7-8 16,-8 1 26-16,1 5-53 0,3 4 28 0,1 4-15 16,2 4-4-16,3-1 9 0,0 1-8 0,2 2 9 15,4-5-16-15,4 1 12 0,5-5-11 16,4-2 4-16,3-4-6 0,4-2 5 0,5 1-8 15,3-4 6-15,4-1-5 0,2-2 3 0,4-2-1 16,2-4-16-16,3-5 31 0,6-2-31 0,4-8 18 16,3-6-1-16,5-1-11 0,3-9 28 0,4 0-12 15,4-5 14-15,1-1-15 0,1 0-3 0,-4 1 2 16,0-1-8-16,-5 3 1 0,-4-1-10 16,-5 6 6-16,-5 2 1 0,-6 4 2 15,-22 8 0-15,24-7 1 0,-24 7 0 0,0 0 4 16,0 0 4-16,0 0 0 0,0 0-1 0,-5 21-1 15,5-21 3-15,-16 33-3 0,4-8 8 0,0 4-6 16,-2 5 9-16,2 2 7 0,1 4-28 0,4 1 23 16,2 0-27-16,4-2 10 0,3-5 9 0,4-5-7 15,4-6 5-15,5-7-6 0,3-5 4 16,5-5-3-16,4-6 3 0,3-7 7 0,4-5 4 16,0-10 8-16,3-4 2 0,-3-11 2 0,1-3-11 15,-2-5-9-15,0-4 13 0,-3-4-19 0,-2 1 15 16,-6 2-6-16,-4 4-11 0,-3 2 8 0,-5 1-8 15,-4 5 8-15,-3 1-9 0,1 6 1 16,-3 1-13-16,3 2-4 0,-3 0-12 0,5 4-1 16,-2-2-11-16,-4 26-11 0,16-35-25 15,-16 35-20-15,18-15-25 0,1 23-51 0,-19-8-59 16,25 0-159-16,-3 16-49 0,-22-16 254 0</inkml:trace>
  <inkml:trace contextRef="#ctx0" brushRef="#br2" timeOffset="135456.4678">3381 12902 1332 0,'-30'-6'85'0,"10"6"-24"0,-6-7-6 15,7 7-6-15,-3-4-5 0,22 4-10 0,-35 6-7 16,16 1-6-16,0 4-8 0,1 3-1 0,-3 6-9 16,3 6 7-16,-2 7-7 0,2 6 10 0,-1 4-10 15,0 6 10-15,1 3-13 0,2 2-6 0,0 5 20 16,3 0-21-16,2-2 19 0,3-1-5 0,3-8-12 16,4-4 9-16,3-7-10 0,4-5-1 15,5-4-20-15,-1-11-27 0,13 6-46 16,-23-23-38-16,44 23-119 0,-44-23-275 0,35-7 29 15,-5 0 331-15</inkml:trace>
  <inkml:trace contextRef="#ctx0" brushRef="#br2" timeOffset="135643.9843">2996 13209 1463 0,'-7'17'177'15,"-17"-9"-95"-15,24-8-21 0,-25 24-24 0,25-24-11 16,0 0-15-16,2 22-9 0,-2-22-3 0,26 5 0 15,-3-6-1-15,7-5-1 0,6-5-2 16,3-6-17-16,8 2-35 0,-6-12-64 0,21 16-110 16,-22-24-191-16,17 7-128 0,2 5 107 0,-9-18 443 15</inkml:trace>
  <inkml:trace contextRef="#ctx0" brushRef="#br2" timeOffset="135831.466">3885 12842 1387 0,'-23'-8'188'0,"23"8"-145"16,0 0-12-16,0 0-1 0,21-13 4 0,-21 13-6 16,28-14-13-16,-11 7-10 0,1-1-1 0,2-1-5 15,4 1-11-15,-2-3-22 0,4 7-23 0,-8-7-36 16,9 17-49-16,-27-6-70 0,39-12-257 0,-18 17-19 15,-21-5 232-15</inkml:trace>
  <inkml:trace contextRef="#ctx0" brushRef="#br2" timeOffset="136003.3607">3758 13078 1601 0,'0'0'159'0,"0"0"-122"0,-3 19-22 16,3-19-7-16,0 0-4 0,0 0 0 15,28-4 6-15,-11-1-2 0,5-2 1 0,4-3-2 16,5-5-7-16,3 1-6 0,-1-3-25 0,7 6-54 16,-13-16-105-16,23 25-232 0,-14-11-169 0,0-4 55 15,10 16 536-15</inkml:trace>
  <inkml:trace contextRef="#ctx0" brushRef="#br2" timeOffset="145257.2512">5300 12328 884 0,'0'0'193'0,"3"-18"-144"0,-3 18-12 0,0 0 4 16,-3-17 3-16,3 17 9 0,0 0-6 0,-9-18-4 16,9 18-11-16,0 0-14 0,0 0-8 0,-23 3-6 15,23-3-1-15,-19 10 0 0,19-10 5 0,-25 25 2 16,12-7 9-16,-4 1 6 0,2 8 9 0,-7-2-1 16,4 8 6-16,-4-2-13 0,0 8 4 15,-1 2-18-15,3 5 8 0,-4 2 8 16,5 2-28-16,2 1 22 0,5 2-25 0,4-5-2 15,4-1 10-15,5-3-10 0,1-7 8 0,7-4-8 16,2-5 7-16,5-6-5 0,4-7 4 0,5-4-2 16,1-5 2-16,3-6-1 0,1-3 1 0,-2-6 2 15,0-3-1-15,-5-6 4 0,-1-5-5 0,-4-2 4 16,0-4-7-16,-3-2 6 0,-4 1-7 16,-3-2 7-16,-3 0-8 0,-3 2 6 0,-3 1-10 15,-4 5 1-15,-2-1 5 0,-3 5-35 0,-4 2 24 16,14 18-35-16,-34-28 20 0,15 23-8 0,-2-1-6 15,4 10-13-15,-8-6-16 0,25 2 6 0,-38 16-53 16,30 4-12-16,-13-14-49 0,18 13-69 0,-1 5-125 16,4-24 58-16,7 26 315 15</inkml:trace>
  <inkml:trace contextRef="#ctx0" brushRef="#br2" timeOffset="145679.316">5871 12458 1276 0,'0'0'110'15,"-18"-24"-33"-15,7 7-4 0,11 17-13 0,-17-22-14 16,17 22-14-16,-24-16-9 0,24 16-5 0,-33-10 0 16,15 10-2-16,-3-1 0 0,1 5 0 0,-1-1 0 15,0 5 1-15,1 0-2 0,2 3 1 16,0 0-3-16,18-11 1 0,-27 24-6 0,27-24 0 15,-17 26-7-15,17-26 0 0,-3 19-3 16,3-19 3-16,9 19-3 0,-9-19 3 0,23 20-2 16,-23-20 2-16,33 14-1 0,-12-9 1 0,1-1-1 15,3-3-1-15,2-2 1 0,1-1 0 0,1-2 1 16,-2-3-1-16,1-1 1 0,-3-3-1 0,-1 0 2 16,-5-1-1-16,-2 2 6 0,-17 10 1 0,21-12 3 15,-21 12 4-15,0 0-1 0,0 0-1 16,0 0-2-16,0 0-6 0,0 0-4 15,-10 20 0-15,0-2-3 0,-3 6 3 0,-5 6-5 16,-3 4 7-16,-1 2-11 0,-1 2-5 0,1 1 18 16,-1-1-26-16,2 2 22 0,-1-2-14 0,5-1-8 15,0-4 1-15,9 0-32 0,-2-9 0 0,11 5-35 16,-1-29-35-16,15 34-56 0,-15-34-208 0,21-2-135 16,9 6 42-16,-8-22 470 0</inkml:trace>
  <inkml:trace contextRef="#ctx0" brushRef="#br2" timeOffset="146335.5045">6226 12487 784 0,'0'-28'262'0,"0"28"-198"16,0 0-23-16,0 0-3 0,-24-12-6 0,24 12-9 15,0 0-12-15,-22-3-6 0,22 3-5 0,0 0 0 16,-21 4 1-16,21-4-3 0,0 0 1 0,0 0-2 15,-17 10-1-15,17-10 2 0,0 0-1 0,0 0 2 16,0 0-1-16,0 0 1 0,13 19 0 0,-13-19 3 16,0 0-1-16,0 0 2 0,0 0-2 15,18 12 1-15,-18-12-3 0,0 0 3 0,0 0 10 16,0 0 8-16,0 0 11 0,0 0 8 0,0 0-1 16,0 0 1-16,0 0-4 0,0 0-3 15,0 0-7-15,0 0-7 0,0 0-7 0,0 0-6 16,0 0-4-16,0 0 0 0,0 0-2 0,0 0-3 15,0 0-11-15,0 0-15 0,18-1-25 0,-18 1-27 16,0 0-21-16,0 0-8 0,0 0 3 16,0 0 9-16,0 0 21 0,0 0 20 0,0 0 24 15,0 0 19-15,0 0 31 0,0 0 30 0,0 0 31 16,0 0 31-16,0 0 4 0,0 0-6 0,0 0-12 16,0 0-11-16,0 0-9 0,0 0-8 0,0 0-8 15,0 0-11-15,-18-1-11 0,18 1-9 0,0 0-11 16,0 0-6-16,0 0-4 0,0 0-1 15,-15 18-4-15,15-18 3 0,0 0-5 16,-3 18 2-16,3-18-3 0,0 0 5 0,0 0-3 16,4 21 0-16,-4-21 0 0,0 0-2 0,0 0 2 15,0 0 1-15,14 17-1 0,-14-17 0 0,0 0 0 16,0 0 1-16,0 0 1 0,18 3 3 0,-18-3 6 16,0 0 0-16,0 0 3 0,0 0-4 0,19-14 0 15,-19 14-4-15,0 0 0 0,20-21-1 16,-20 21-1-16,11-17-2 0,-11 17 3 0,0 0 0 15,12-19 4-15,-12 19 0 0,0 0 2 0,0 0 0 16,0 0 2-16,0 0-2 0,0 0-2 0,0-17-3 16,0 17-3-16,0 0-1 0,0 0-2 15,-18 0 1-15,18 0-2 0,0 0 1 0,-23 12-3 16,23-12 2-16,-20 17-2 0,20-17 3 0,-18 23-2 16,18-23-5-16,-11 22-13 0,11-22-14 15,-2 17-32-15,2-17-29 0,6 16-78 0,-6-16-133 16,0 0-234-16,0 0 9 0,0 0 375 0</inkml:trace>
  <inkml:trace contextRef="#ctx0" brushRef="#br2" timeOffset="146835.5637">6431 12365 1488 0,'0'0'47'0,"0"0"-26"0,-3-21 6 16,3 21 10-16,21-18 11 0,-3 11 0 0,-18 7-6 16,37-20-9-16,-17 11-6 0,5 1-5 0,0 0-1 15,4 2 1-15,0 0-1 0,4 0-2 0,-1 0-4 16,2 2-6-16,-2-1-3 0,-2 3-4 0,-3 1-1 15,-4 1-2-15,-6 2 1 0,-17-2 0 16,21 5 0-16,-21-5 3 0,0 0 0 16,1 22 1-16,-1-22-3 0,-16 31 4 0,1-10-6 15,-4 2 4-15,-5 1-3 0,-3 1 4 0,-4 1-3 16,1-2 6-16,1-2-6 0,3-3 4 0,8-3-4 16,18-16 1-16,-21 20-3 0,21-20-1 0,0 0-2 15,0 0 1-15,0 0 2 0,24 11-1 0,-6-15 2 16,6 0 1-16,5-4 2 0,4 0-1 15,1 1 1-15,-2-1-3 0,-4 4 0 0,-3 1 0 16,-4 3 0-16,-21 0 0 0,27 4 0 0,-27-4 1 16,9 17-2-16,-9-17 4 0,-4 37-4 0,-6-13 4 15,-6 4-3-15,-6 1 2 0,-3 3-4 16,-6 2-7-16,-2 1 22 0,-4-2-21 0,-1 1 20 16,1-2-13-16,2-3-14 0,4-4-4 0,4-1-15 15,1-6-10-15,10 2-37 0,-4-14-46 16,22 17-132-16,-2-23-323 0,-18 5 29 0,18-5 266 15</inkml:trace>
  <inkml:trace contextRef="#ctx0" brushRef="#br2" timeOffset="147210.5675">5157 13280 1412 0,'21'7'106'0,"-21"-7"-71"0,0 0-4 0,27-7 12 15,-5 5 2-15,0-6-5 0,7 4-11 0,0-5-3 16,7 1-5-16,7-4 4 0,6-1-7 0,5-3 3 15,8-1-11-15,5-3-2 0,6 0-7 16,5-1-2-16,1 1-1 0,4 0 3 0,1 2 1 16,2 0 5-16,3 1-3 0,1 3 2 15,0-1-8-15,-3 3 2 0,-2 1-2 0,-2 3 1 16,-3 0 0-16,-3 3 1 0,-3 3-4 0,-7 0 5 16,-2-2-6-16,-7 2-9 0,-7-4-14 0,-4 6-28 15,-14-10-36-15,9 13-58 0,-25-18-102 0,11 7-300 16,-8 7 36-16,-20 1 303 0</inkml:trace>
  <inkml:trace contextRef="#ctx0" brushRef="#br2" timeOffset="147648.0717">5482 13470 1404 0,'0'0'124'0,"0"0"-86"0,0 0-25 15,0 0-10-15,0 0-5 0,0 0 5 16,0 0 13-16,0 0 9 0,22-16 9 0,-4 13 0 15,-18 3-3-15,39-12-6 0,-16 2-1 0,4 4-4 16,0-3-2-16,1 3-6 0,-2 0-2 0,1 1-6 16,-3 3-3-16,-4 1 0 0,-20 1-2 0,28 5 3 15,-28-5-2-15,0 0 3 0,16 18-1 0,-16-18 0 16,-3 25-1-16,-3-7 3 0,-4 3-5 0,-3 1 7 16,-4 3-7-16,-2 0 5 0,-4 2-4 15,-2 4 7-15,1 0-5 0,0 0 6 0,0 1-5 16,1-2 5-16,1-2-6 0,4-2 7 0,4-3-8 15,1-1 4-15,6-4-7 0,2-1 2 0,5-17-4 16,2 24-2-16,-2-24-9 0,13 17-9 16,-13-17-22-16,24 9-22 0,-1-5-34 0,-23-4-34 15,51-9-56-15,-34-14-83 0,20 2-205 16,3 8 12-16,-12-20 383 0</inkml:trace>
  <inkml:trace contextRef="#ctx0" brushRef="#br2" timeOffset="147976.2015">6134 13503 1243 0,'6'-19'147'0,"-18"0"-56"0,12 19-39 0,-18-23-20 16,18 23-20-16,-25-17-5 0,25 17-6 0,-31-7 5 16,31 7 6-16,-33 4 2 15,33-4 12-15,-32 15-2 0,32-15 6 0,-30 29-5 16,16-8 7-16,1-2-5 0,3 8 5 0,-1-1-6 16,4 5-1-16,0-1-6 0,2 0 0 0,4-2-10 15,2-3 2-15,4-3-8 0,2-4 2 0,-7-18-3 16,24 28 3-16,-5-16-3 0,2-2 6 0,4-3 0 15,4-6 7-15,0-6 1 0,4-4-7 0,2-6 3 16,2 0-10-16,-2-4 1 0,-1-1-4 16,-2-3 3-16,-4 0-3 0,-4-2 2 0,-3 0-2 15,-3 2 3-15,-5 0-8 0,-3 4-2 0,-6 1-11 16,-4 18-8-16,-3-32-12 0,3 32-8 0,-16-30-17 16,16 30-16-16,-24-23-22 0,24 23-22 0,-28-19-34 15,28 19 19-15,-25-10-7 0,25 10-62 16,-20 4-20-16,20-4-117 0,0 0 72 15,-23 6 273-15</inkml:trace>
  <inkml:trace contextRef="#ctx0" brushRef="#br2" timeOffset="148319.9759">6764 13377 1328 0,'-18'-22'128'0,"18"22"-61"0,0 0-11 15,0 0-10-15,-25-11-14 0,25 11-6 16,-23-5-1-16,23 5-1 0,-27 5-2 0,27-5-6 16,-24 12-2-16,24-12 3 0,-24 14 0 0,24-14 5 15,-26 23-6-15,26-23 3 0,-23 30-4 0,23-30 4 16,-19 31-4-16,13-14-2 0,6-17-4 0,-8 29-2 16,8-29-6-16,5 26 4 0,-5-26-5 15,15 23 1-15,-15-23 0 0,26 18 0 0,-8-12-1 16,0 0 0-16,5-4-1 0,1 2 1 0,2-1-1 15,0 0 2-15,0-1-2 0,-3 2 0 0,-2 1 1 16,-4 1-1-16,-17-6-1 0,24 12 2 0,-24-12-3 16,9 18 3-16,-9-18-2 0,-2 25-10 0,2-25 0 15,-9 31 2-15,9-31-2 16,-19 31 15-16,19-31-7 0,-21 29-3 0,21-29-9 16,-22 21-10-16,22-21-25 0,-19 9-27 0,19-9-40 15,0 0-74-15,0 0-114 0,0 0-229 0,0 0 56 16,0 0 384-16</inkml:trace>
  <inkml:trace contextRef="#ctx0" brushRef="#br2" timeOffset="148507.5019">6761 13364 1633 0,'-24'-10'185'0,"24"10"-91"16,0 0-41-16,0 0-13 0,0 0-23 0,0 0-11 15,0 0-6-15,0 0-3 0,0 0 2 16,0 0 0-16,27-3-4 0,-27 3-10 0,34-2-16 15,-16-6-19-15,8 8-37 0,-7-16-32 0,21 24-147 16,-23-13-296-16,17-3 10 0,4 7 217 16</inkml:trace>
  <inkml:trace contextRef="#ctx0" brushRef="#br2" timeOffset="148804.3778">8089 13179 1663 0,'-20'2'139'0,"20"-2"-78"0,0 0-32 16,-20 16-11-16,20-16-13 0,-25 24-3 0,8-6-1 16,-4 6 5-16,-2 4 7 0,-1 3-24 0,-1 2 20 15,1 0-30-15,3-3 4 0,3-6-10 16,8 2-34-16,10-26-38 0,-5 37-73 0,5-37-103 16,0 0-291-16,15 17 52 0,-15-17 332 15</inkml:trace>
  <inkml:trace contextRef="#ctx0" brushRef="#br2" timeOffset="149507.9298">9316 12449 1151 0,'0'0'108'0,"0"0"-32"15,-15-17-8-15,15 17-7 0,0 0-13 16,0 0-14-16,-21-5-10 0,21 5-1 16,-21 8-6-16,21-8 2 0,-25 18 0 0,25-18 5 15,-31 33 2-15,14-9 6 0,-6 1-6 0,3 5 4 16,-4 2-8-16,3 3 3 0,-3 1 11 0,4 2-27 16,0-1 23-16,5-1-28 0,1-4 2 0,3-1 3 15,4-3-12-15,2-1 5 0,6-6-4 0,4 0 4 16,6-3-2-16,-11-18 3 0,34 29-2 15,-10-17 2-15,6-7 1 0,4-5 1 0,3-5-2 16,2-3-4-16,4-4 1 0,2-3-4 0,-3-3 4 16,1-1-1-16,-4-2 3 0,-4-1-3 0,-2 1 4 15,-5 0-4-15,-5 1 2 0,-2 1-3 0,-4 4 4 16,-17 15-3-16,22-28 2 0,-22 28-1 16,0 0 2-16,12-19-1 0,-12 19 0 0,0 0-3 15,0 0-5-15,0 0-1 0,0 0 0 16,-17 22 2-16,7-2 2 0,-1 3 5 0,-1 5-5 15,1 1 8-15,0 1-7 0,4 1 6 0,1 2-6 16,2 0 6-16,4-4-6 0,5-2 4 0,5-2-4 16,2-7 3-16,6-4-2 0,4-4 4 0,0-6 1 15,2-4 0-15,3-4 4 0,1-3 2 0,-1-4 2 16,1-4-1-16,-5-4 2 0,1-2-8 16,-5-4 3-16,-1 0-4 0,-3-3 2 0,-3-1-6 15,-1 2 4-15,-1-1-6 0,-1 2 3 0,-2-2-9 16,0 0-2-16,-2 0-16 0,2 3-24 15,-3-3 13-15,3 6-46 0,-7-8 6 0,10 13-37 16,-14-17-41-16,4 34-60 0,10-40-110 0,-9 20-146 16,-1 20 73-16,8-20 399 0</inkml:trace>
  <inkml:trace contextRef="#ctx0" brushRef="#br2" timeOffset="149851.7334">10376 12769 1154 0,'0'0'159'15,"0"0"-72"-15,0 0-16 0,0 0-7 16,0 0-12-16,0 0-13 0,0 0-7 0,0 0-8 16,-20 7-3-16,20-7-1 0,-16 22 6 0,16-22-2 15,-25 37 5-15,9-15-7 0,2 4 3 16,-6 2-12-16,2 4 5 0,-3 0-10 0,0 2 2 16,3 1-8-16,0-3 3 0,1-2-10 0,4-2 6 15,2-3-5-15,3 1 5 0,5-3-9 0,0-2-7 16,6 0-20-16,-3-21-17 0,9 34-31 15,-9-34-54-15,20 25-105 0,-20-25-261 0,0 0-17 16,24 16 218-16</inkml:trace>
  <inkml:trace contextRef="#ctx0" brushRef="#br2" timeOffset="150039.4749">10072 13090 1201 0,'-19'-18'344'16,"19"18"-215"-16,-19-7-40 0,19 7-25 0,0 0-21 15,0 0-21-15,0 0-13 0,0 0-4 0,0 0-4 16,0 0-1-16,21-10 2 0,-3 7-2 0,5-2-2 16,5-3-7-16,5 1-12 0,0-5-19 0,6 6-35 15,-9-12-50-15,17 19-102 0,-22-21-204 0,14 5-118 16,4 7 120-16,-7-19 429 0</inkml:trace>
  <inkml:trace contextRef="#ctx0" brushRef="#br2" timeOffset="150320.7331">10857 12679 1667 0,'0'0'74'0,"0"0"-40"16,0 0-3-16,0 0-6 0,22-6-11 0,-22 6-9 16,0 0-4-16,20-19-3 0,-20 19-3 15,18-17-5-15,-18 17-6 0,22-17-4 0,-22 17-9 16,31-20-10-16,-9 14-14 0,-2-8-13 0,8 8-6 16,-8-10-19-16,16 15-42 0,-19-17-86 15,12 3-261-15,-1 14-9 0,-28 1 363 0</inkml:trace>
  <inkml:trace contextRef="#ctx0" brushRef="#br2" timeOffset="150695.7447">10823 12888 1351 0,'-9'17'147'16,"9"-17"-47"-16,0 0-8 0,0 0-10 16,23 3-13-16,-23-3-16 0,32-8-12 0,-8-1-12 15,4-1-12-15,3-3-9 0,2-2-7 0,0-1 2 16,-3 1-12-16,-2 1-9 0,-7 0-17 16,0 7-18-16,-21 7-33 0,30-16-66 0,-35-8-152 15,5 24-306-15,0 0 59 0,9-27 377 0</inkml:trace>
  <inkml:trace contextRef="#ctx0" brushRef="#br2" timeOffset="151336.3304">10417 12770 513 0,'-21'3'48'0,"21"-3"-26"0,0 0 18 16,0 0 15-16,0 0 23 0,0 0 2 0,-19-3 9 15,19 3-10-15,0 0-3 0,0 0-11 0,0 0 1 16,0 0-1-16,0 0 7 0,0 0-4 0,-11-23-3 16,11 23-2-16,0 0-6 0,0 0-8 0,0 0-12 15,0 0-11-15,0 0-10 0,0 0-2 0,0 0 0 16,6-17 0-16,-6 17 1 0,0 0-1 15,0 0-3-15,17-5-1 0,-17 5-2 0,0 0-3 16,0 0-2-16,21 2-1 0,-21-2-1 0,0 0 3 16,0 0 0-16,22 10 1 0,-22-10-2 15,0 0 0-15,18 12-2 0,-18-12 0 0,0 0-1 16,19 17 1-16,-19-17-1 0,0 0 1 0,17 18-3 16,-17-18 3-16,0 0-3 0,17 23 3 0,-17-23-2 15,9 18 3-15,-9-18-2 0,5 17 2 16,-5-17-2-16,1 18 2 0,-1-18 0 0,0 0 4 15,1 17 0-15,-1-17 1 0,0 0-1 0,0 0 1 16,0 0 3-16,0 0 2 0,0 0-1 0,0 0-3 16,1-17-1-16,-1 17-7 0,0-21 1 0,0 21-1 15,-2-23 1-15,2 23 0 0,-5-20 2 0,5 20-4 16,0 0 2-16,-10-23-3 0,10 23-2 16,0 0-7-16,-9-18-8 0,9 18-11 15,0 0-12-15,0 0-22 0,0 0-39 0,-30-14-54 16,30 14-113-16,-13 21-269 0,13-21 10 0,0 0 346 15</inkml:trace>
  <inkml:trace contextRef="#ctx0" brushRef="#br2" timeOffset="163998.3061">11884 12253 642 0,'0'0'51'0,"0"0"-18"0,0 0-2 15,0 0 5-15,0 0 8 0,0 0 12 0,0 0-2 16,0 0 0-16,0 0-6 0,0 0-1 16,-19-12 3-16,19 12 2 0,0 0 0 0,-25-3 1 15,25 3-4-15,-20-2-3 0,20 2-4 0,-24-1-2 16,24 1-5-16,-33-3-1 0,33 3 0 0,-37 0-6 15,18 3 0-15,-3 0-6 0,3 4-6 0,-2 1-6 16,2 3-1-16,-2 4-3 0,1 3 6 0,-4 5-1 16,4 5 6-16,-5 1-7 0,4 6 3 0,-4-1-8 15,1 3 6-15,-2 2-7 0,3 1 10 0,0-2-8 16,2-1 6-16,6-3 11 0,4-5-26 0,6-5 22 16,5-2-29-16,5-3 9 0,7-2 0 0,5-1 1 15,7-2 2-15,9 1-4 0,4-2 5 0,6-3-7 16,5-2 4-16,3-6-1 0,1-3-1 0,5-6 7 15,-1-3-2-15,-1-5 2 0,0-2-3 0,-7-5 2 16,-4-2-5-16,-4-3-13 0,-6-2 28 16,-5-4-27-16,-3-3 25 0,-5-4-6 0,-2-2-9 15,-5-3 9-15,-4 0-10 0,-3 2 9 0,-6 4-10 16,-5 4 9-16,-4 5-5 0,-7 2 4 0,-4 3-5 16,-7 0 4-16,-3 2-6 0,-2 4 5 0,-1 2-4 15,-1 5 2-15,-1 5-5 0,3 3-4 0,3 4-6 16,4 6-13-16,1 0-18 0,23-6-29 0,-37 23-30 15,36 3-49-15,-16-20-43 0,27 19-74 0,-11-4-170 16,1-21 11-16,24 24 359 0</inkml:trace>
  <inkml:trace contextRef="#ctx0" brushRef="#br2" timeOffset="164217.1096">12464 12515 1671 0,'-35'15'166'0,"3"-3"-143"0,6-4-17 15,9-5-2-15,17-3-2 0,0 0-2 0,0 0 0 16,0 0-6-16,0 0-10 0,0-23-15 0,0 23-25 16,25-32-26-16,0 21-29 0,-9-19-56 0,23 21-103 15,-14-12-244-15,2-5 41 16,12 13 328-16</inkml:trace>
  <inkml:trace contextRef="#ctx0" brushRef="#br2" timeOffset="164748.365">12859 12183 1492 0,'0'0'113'0,"0"0"-60"0,0 0-24 0,0 0-3 15,0 0-2-15,6-17 3 0,-6 17 0 16,0 0-3-16,0 0-5 0,20-19-6 0,-20 19-4 16,21-18-1-16,-21 18-4 0,35-23 3 0,-14 12-4 15,1-1-16-15,3 2 31 0,-2-1-31 0,2 3 30 16,1-2-15-16,2 4-1 0,0 0-2 0,-1 2 1 15,-4 2 1-15,-5 1-1 0,-18 1 1 0,22 3 2 16,-22-3-3-16,0 0 0 0,0 0 1 0,5 26-15 16,-5-26 31-16,-15 31-30 0,2-10 26 15,-6 3-11-15,-2 4-5 0,-4 2 8 0,0 0-9 16,-1 2 7-16,1-1-6 0,3-3 9 16,3-1-2-16,6-6 4 0,5-3-4 0,8-18-1 15,-5 25-8-15,5-25 6 0,9 17-3 0,-9-17 1 16,25 13 3-16,-6-9-1 0,6-3 0 0,4-1 0 15,2-3-2-15,5 0 2 0,0-1-1 16,1-1 0-16,0 3 1 0,0 1-2 0,-3 3 1 16,-5 2 1-16,-6 0-1 0,-23-4 1 0,27 17-1 15,-27-17 2-15,6 28-3 0,-7-8 3 0,-7 4-4 16,-4 1 5-16,-6 4-6 0,-5 3 6 0,-5 0-8 16,-4 1-6-16,1 1 24 0,-1-2-24 15,0-3 24-15,4-1-10 0,2-5-9 0,4-5-2 0,22-18-12 16,-26 20-28-16,26-20-33 15,0 0-35-15,0 0-69 0,20-24-92 0,5 1-257 16,8-4 58-16,-4-17 299 0</inkml:trace>
  <inkml:trace contextRef="#ctx0" brushRef="#br2" timeOffset="165013.9745">13864 12076 1351 0,'0'0'270'0,"-25"-4"-263"0,25 4 7 16,-25 6-11-16,25-6 20 0,-26 16 8 0,26-16-5 16,-29 26 5-16,13-10-3 0,0 6 2 0,-3 1-5 15,3 3 5-15,0 1-7 0,2 2 4 0,3-2-10 16,3 0 1-16,4-1-12 0,2-3 6 16,6-5-8-16,-4-18 0 0,17 28-2 0,1-17 2 15,7-4 1-15,5-1 2 0,6-6-2 0,6-6-2 16,5-5-2-16,6-6-3 0,3-6 2 0,1-3-2 15,2-4-1-15,-2-2-16 0,3 0-10 0,-3-4-29 16,0 7-23-16,-9-12-47 0,8 20-70 0,-30-20-123 16,15 17-211-16,-12 5 38 0,-15-10 355 0</inkml:trace>
  <inkml:trace contextRef="#ctx0" brushRef="#br2" timeOffset="165185.8495">14067 12158 1607 0,'-34'28'71'0,"12"7"-13"0,-1-4-22 0,9 4 3 16,2-1-17-16,6 5 2 0,1-1-12 0,3 2 7 16,0 1-11-16,5-2 5 0,-1-1-14 15,4-2 7-15,2-3-12 0,3-7-13 0,6 2-13 16,-4-7-46-16,10 5-4 0,-23-26-133 0,43 38-118 16,-21-27-194-16,1-5 2 0,7 9 429 0</inkml:trace>
  <inkml:trace contextRef="#ctx0" brushRef="#br2" timeOffset="166826.6278">11088 12222 1324 0,'-13'23'183'0,"-4"-26"-110"0,17 3-13 15,-17 2-18-15,17-2-19 0,0 0-7 0,0 0-9 16,0 0-7-16,0 0-1 0,0 0-14 16,0 0-17-16,0 0-39 0,0 0-51 0,-10 19-69 15,10-19-163-15,-22 12-165 0,21 12 97 0,-16-16 422 16</inkml:trace>
  <inkml:trace contextRef="#ctx0" brushRef="#br2" timeOffset="166998.4364">10989 13218 1729 0,'-28'17'23'16,"2"-1"-6"-16,5-7-13 0,21-9-8 0,0 0-26 15,-19 1-17-15,19-1-31 0,4-18-57 0,15 15-124 16,-8-17-297-16,5-13 49 0,12 6 351 16</inkml:trace>
  <inkml:trace contextRef="#ctx0" brushRef="#br2" timeOffset="167889.5167">15054 12325 925 0,'0'0'265'0,"0"0"-197"16,9-18-24-16,-9 18-8 0,0 0-7 0,0 0-2 15,0 0 0-15,0 0 1 0,0 0 0 0,0 0-2 16,0 0-4-16,5 19-6 0,-5 0 2 16,-4 5-7-16,1 5 8 0,-1 2-10 0,0 1 5 15,-2 3-7-15,2 4 12 0,-1-3-7 0,2 3 12 16,-3-7-7-16,3 0-12 0,1-8 28 0,2 1-31 16,0-8 28-16,0-17-19 0,2 20-7 0,-2-20-1 15,0 0-1-15,0 0 0 0,0 0 5 0,23 0 2 16,-23 0 5-16,15-23-4 0,-7 3-18 15,1-5 27-15,2-7-32 0,-1-2 26 16,1-2-7-16,-3-3-10 0,1 5 10 0,-1 0-9 16,-2 4 8-16,-1 0-6 0,-1 2 5 0,-2 1-3 15,-2 2 7-15,1 5-3 0,-1 20 5 0,-1-26-5 16,1 26 0-16,0 0-4 0,0 0-1 0,0 0 0 16,0 0-2-16,0 0 2 0,18-4-1 0,-18 4 1 15,28 8-2-15,-9-4 0 0,2 2-4 0,3-1-5 16,1 0-13-16,-1-4-12 0,6 4-20 15,-7-6-15-15,10 9-20 0,-12-12-23 0,16 14-25 16,-15-16-31-16,15 17-40 0,-13-13-34 0,5 4-55 16,6 9-34-16,-17-19 263 0</inkml:trace>
  <inkml:trace contextRef="#ctx0" brushRef="#br2" timeOffset="168280.1501">15802 12296 1137 0,'0'0'176'0,"-30"-9"-97"15,30 9-25-15,-22-9-6 0,22 9-5 0,-20-9-3 16,20 9-8-16,-23-2-7 0,23 2-4 0,-27 6-7 16,27-6 1-16,-28 13 2 0,28-13 6 0,-31 25 0 15,15-4 5-15,-3 0-7 0,2 5 3 0,-3 1-7 16,3 3 4-16,0 1-8 16,2 2 6-16,1-2-11 0,3-1 4 0,4-5-7 15,3-3 0-15,4-22-5 0,4 28 2 0,-4-28-5 16,19 14 3-16,-19-14-1 0,32 2 1 0,-12-6 3 15,3-5-5-15,1-4 4 0,2-5-3 0,1-5 4 16,1-4-5-16,0-4 6 0,1-2-7 0,-1-4 7 16,1 0-6-16,-3 2 5 0,-1 1-5 0,-1 4 3 15,-5 2-4-15,-6 6 6 0,-2 6-6 16,-11 16 5-16,10-21-2 0,-10 21 2 0,0 0 1 16,0 0-1-16,0 0-2 0,0 0-2 0,-15 27 1 15,3-7-3-15,1 7 3 0,-3 4-7 0,0 2 6 16,1 2-8-16,0-4 3 0,3 2-11 15,0-4 1-15,8 0-18 0,1-7-8 0,8 3-28 16,-7-25-12-16,28 32-20 0,-28-32-3 16,47 17-9-16,-21-20-11 0,15 9-8 0,-8-15-24 15,13 5-22-15,-2-3-91 0,-6-13-44 0,16 17 194 16</inkml:trace>
  <inkml:trace contextRef="#ctx0" brushRef="#br2" timeOffset="168655.1823">16529 12330 959 0,'-31'0'189'0,"0"-11"-101"16,7 9-17-16,-10-7 2 0,10 8-6 16,-9-7-9-16,7 8-9 0,-5-1-8 0,5 8-2 15,-6-1-10-15,6 8-3 0,-2-1-7 0,3 5 3 16,5 0 0-16,3 4 1 0,2-1-11 0,4 2 1 16,3-2-10-16,4 1 5 0,5-1-7 0,3-2 7 15,3-1-5-15,-7-18 2 0,27 24 0 0,-9-18 0 16,4-4 1-16,4-5 5 0,0-5 5 15,6-2-2-15,-2-7 4 0,2-2-9 0,-3-5 3 16,2-4-6-16,-3-4 4 0,0-2-6 0,-1-4 3 16,1-2-8-16,-3-1 7 0,-2 2-9 0,-2 2 7 15,-6 0-7-15,-1 3 8 0,-5 2 6 0,-1 0-22 16,-5 2 24-16,0 2-25 0,-4 2 10 0,-1 3 5 16,-1 5-4-16,3 18 3 15,-11-22 2-15,11 22-2 0,0 0 0 0,-27 13-2 16,16 4 2-16,-5 11-5 0,-2 7-8 0,0 7 22 15,-3 7-23-15,2 0 23 0,2 3-8 0,3 0-14 16,1-2 0-16,6-1-21 0,1-4-14 0,8 3-40 16,-6-16-27-16,21 14-69 0,-18-27-40 0,30 17-52 15,-14-17-119-15,7-8-3 0,17 10 192 0</inkml:trace>
  <inkml:trace contextRef="#ctx0" brushRef="#br2" timeOffset="169514.599">17353 11790 931 0,'0'0'221'0,"-17"1"-204"0,17-1-15 0,-28 28 1 16,12-7-4-16,-4 4 5 0,-3 5-1 0,-3 7 13 15,-7 3 22-15,-4 9-18 0,-5 3 32 0,-1 10-19 16,-9 2 1-16,4 10 15 0,-5-2-21 0,1 7 12 15,-2-4-24-15,4-3 12 0,4-5-7 0,7-5-27 16,7-10 20-16,9-10-43 0,12-6-25 16,11-36-51-16,3 40-103 0,-3-40-174 0,19 0-93 15,12 1 166-15</inkml:trace>
  <inkml:trace contextRef="#ctx0" brushRef="#br2" timeOffset="169936.4981">17304 12372 790 0,'0'0'244'0,"-7"-21"-221"0,7 21-12 16,6-18 4-16,-6 18 8 0,0 0 7 0,7-24 12 15,-7 24 5-15,0 0 6 0,0 0-2 16,0 0-12-16,0 0-10 0,-24-5-5 15,24 5 3-15,-29 18 3 0,13 0 13 0,-9-2 4 16,6 8 7-16,-8-3-3 0,5 8-1 0,-4-5-13 16,4 3-3-16,0-3-14 0,6-2-6 0,3-4-11 15,13-18 0-15,-11 26-6 0,11-26 3 0,0 0-2 16,14 22 1-16,-14-22-2 0,28 5 3 0,-8-5-2 16,2-4 2-16,4 0 1 0,0-3-3 15,2 1 1-15,-1 0-1 0,-1 3-1 0,-1-1-9 16,-2 5-4-16,-5 1 2 0,-18-2 0 0,27 14 11 15,-27-14 1-15,8 23 2 0,-9-5-13 0,-4 0 4 16,-2 7 16-16,-4-2-31 0,-4 1 41 0,-3 0-31 16,-3-1 12-16,-2 1 5 0,0-2-4 0,3 0 5 15,1-4-12-15,2-4-10 0,17-14-28 16,-24 17-39-16,24-17-71 0,0 0-68 16,0 0-219-16,17-3-28 0,-10-18 200 0</inkml:trace>
  <inkml:trace contextRef="#ctx0" brushRef="#br2" timeOffset="170311.505">17529 12501 1229 0,'0'0'294'16,"-27"5"-256"-16,27-5-20 0,0 0-2 0,-18 6-2 15,18-6-4-15,0 0-10 0,0 0 0 16,0 0 3-16,24-10 1 0,-24 10 4 0,33-16-1 15,-12 3 3-15,2 0-6 0,1-1 1 0,2-2-5 16,-2-1 3-16,0 1-2 0,0 1 10 16,-1 0-4-16,-4-1 6 0,-2 3-4 0,-17 13-2 15,22-24 2-15,-22 24 10 0,0 0 4 0,5-23 6 16,-5 23-5-16,0 0-5 0,-16-18-9 0,16 18-4 16,-22-8-2-16,22 8-1 0,-30 0 0 0,10 5 0 15,1 1 4-15,-1 4-1 0,0 5 3 0,-1 0-3 16,0 5 3-16,-1 1-6 0,2 5 4 0,0 0-7 15,3 3 3-15,2-1-4 16,2-1 5-16,2-1-6 0,5 0 3 0,4-4-4 16,3-3 3-16,-1-19-7 0,17 28 3 0,-17-28-7 15,33 19-3-15,-9-13-10 0,4-5-7 0,6 1-17 16,-1-11-13-16,12 7-22 0,-6-15-27 0,16 17-110 16,-11-15-290-16,9 2 66 0,4 1 100 0</inkml:trace>
  <inkml:trace contextRef="#ctx0" brushRef="#br2" timeOffset="170545.867">18205 12328 1231 0,'0'0'148'0,"-49"15"-85"0,23-4-8 0,-5-4-1 16,9 9-1-16,-6-5-8 0,7 8-2 15,-7-2-4-15,7 6 3 0,-3-3-7 0,5 6 0 16,0-3-11-16,7 1-2 0,1-2-10 0,4-4-2 15,4-1-8-15,3-17 0 0,6 28-3 0,-6-28 1 16,22 20-2-16,-22-20 1 0,32 10-1 0,-9-10 1 16,2-5-7-16,4-3-7 0,8-3-6 0,2-6-19 15,6 2-23-15,-3-10-33 0,14 13-84 0,-12-12-400 16,5-1 42-16,-2 5 172 16</inkml:trace>
  <inkml:trace contextRef="#ctx0" brushRef="#br2" timeOffset="538286.8469">879 14682 1338 0,'0'0'54'0,"0"0"-19"0,0 0-15 16,0 0-10-16,0 0-1 0,-2-17 1 0,2 17 0 16,0 0 2-16,0 0 0 0,0 0 0 0,0 0 0 15,0 0-1-15,1 18-2 0,0 1 7 0,0 8-4 16,3 8 11-16,-3 1-6 0,-1 5 5 0,-1-1-14 15,1-2 1-15,-1-2-11 0,2-4 6 0,1-3-10 16,1-5-2-16,3-1-21 0,-6-23-15 0,16 35-37 16,-16-35-30-16,25 19-50 0,-25-19-71 0,29-14-179 15,-3 12-44-15,-12-22 331 0</inkml:trace>
  <inkml:trace contextRef="#ctx0" brushRef="#br2" timeOffset="538474.3985">1384 14659 1121 0,'0'0'238'0,"0"0"-168"16,-2 19-42-16,-2-1-4 0,-4 4-10 0,3 6 6 16,-4 3-9-16,0 7 3 0,-2 2-11 0,2 3 12 15,-2 0-12-15,0-1 10 0,1-5-12 0,3-2 5 16,2-3-13-16,5-5 3 0,5-5-18 0,-5-22-13 16,20 32-26-16,-20-32-27 0,36 14-39 0,-36-14-37 15,46-7-21-15,-22-7-82 0,3-15-100 0,14 15 114 16,-19-23 253-16</inkml:trace>
  <inkml:trace contextRef="#ctx0" brushRef="#br2" timeOffset="538630.6124">1837 14734 1209 0,'0'0'166'0,"0"0"-73"0,0 0-39 16,-22 18-20-16,22-18 0 0,-14 23-7 0,14-23-18 16,-16 35 1-16,7-12-9 0,3 1 3 0,0 4-6 15,0-1 5-15,1-1-5 0,2-2 6 0,0-2-8 16,3-4 3-16,3-1-15 0,-3-17-14 0,13 26-25 15,-13-26-52-15,24 14-33 0,-24-14-32 0,37 0-87 16,-10 0-198-16,-14-22 55 0,20 15 402 0</inkml:trace>
  <inkml:trace contextRef="#ctx0" brushRef="#br2" timeOffset="538802.481">1959 14384 1402 0,'-32'-5'173'0,"32"5"-97"0,-25 0-26 0,25 0-21 16,-18 2-15-16,18-2-8 0,0 0-4 0,-24 4-3 16,24-4-6-16,-17 2-11 0,17-2-25 0,-18-2-33 15,18 2-65-15,-18-8-133 0,18 8-263 0,0 0 15 16,-27-33 390-16</inkml:trace>
  <inkml:trace contextRef="#ctx0" brushRef="#br2" timeOffset="538958.736">1494 14352 1483 0,'0'0'252'0,"-22"3"-287"16,22-3-45-16,0 0-78 0,-23-26-156 0,23 26-228 15,0 0 30-15,-26-28 419 0</inkml:trace>
  <inkml:trace contextRef="#ctx0" brushRef="#br2" timeOffset="539146.2378">879 14453 1414 0,'-29'-7'308'16,"6"12"-287"-16,23-5-11 0,-25 0-20 0,25 0-25 15,0 0-29-15,0 0-46 0,13-30-77 0,12 26-107 16,-3-12-237-16,-3-9 58 0,15 11 425 0</inkml:trace>
  <inkml:trace contextRef="#ctx0" brushRef="#br2" timeOffset="539521.2479">2233 14131 1216 0,'21'-6'108'0,"1"12"-83"0,5 2-10 0,5 5-3 16,3 4-11-16,1 4 2 0,-2 6-6 0,-2 6 7 15,-6 6-3-15,-4 4 14 0,-10 7-8 0,-4 4 14 16,-9 6 4-16,-5 2-27 0,-5 2 19 15,-4 2-25-15,-4-3 1 0,-2-5 15 16,-2-3-15-16,-1-6 7 0,2-5-27 0,-4-10-16 16,11 4-62-16,-15-18-64 0,17 6-149 0,-3-1-163 15,-14-20 174-15,20 16 307 0</inkml:trace>
  <inkml:trace contextRef="#ctx0" brushRef="#br2" timeOffset="544380.976">1053 14059 755 0,'0'0'31'0,"19"-25"-13"15,-19 25 8-15,26-32-15 0,-26 32 10 0,23-34-6 16,-13 17-1-16,-4 0-1 0,-6 17-4 16,6-29-6-16,-6 29 28 0,-4-23-3 0,4 23 19 15,-12-17-3-15,12 17-10 0,-24-13-7 0,24 13 2 16,-33-3 4-16,16 5-3 0,-7 0 3 15,2 7-1-15,-9-4 14 0,6 9 5 0,-11-4-7 16,5 7 4-16,-6-4-5 0,2 8-35 0,-1-2 37 16,2 5-26-16,-8 0 19 0,3 8 8 0,-4 2-14 15,0 6 1-15,3 2-18 0,1 6 8 0,1 2-11 16,2 2 9-16,0 0-11 0,7 1 7 0,1-1-10 16,9 2-6-16,3 0 17 0,5 1-21 0,6 0 18 15,5-2-8-15,11 1-13 0,6 2 9 16,11 0-13-16,6-1 13 0,6-2-18 15,7-4 2-15,4-1-26 0,-4-8-16 0,10 5-32 16,-14-20-88-16,19 20-115 0,-14-18-268 0,-4-10 28 16,6 9 423-16</inkml:trace>
  <inkml:trace contextRef="#ctx0" brushRef="#br2" timeOffset="579303.9266">3254 14225 614 0,'0'0'60'0,"0"0"-29"0,0 0 4 0,0 0 12 15,0 0 14-15,0 0 11 0,0 0-3 0,0 0-7 16,0 0-7-16,0 0-8 0,0 0-11 0,-7 25-2 16,7-25 0-16,-3 36 6 0,0-10-7 0,0 9 6 15,-2 2-15-15,2 9 2 0,-3 3 7 16,3 5-29-16,-3 0 23 0,3 3-24 15,-2-4-1-15,2 1 9 0,1-4-14 0,-1 0 9 16,3-3-12-16,2-4 11 0,1-5-12 0,2-5 9 16,1-3-16-16,-1-7-5 0,4 1-23 0,-9-24-17 15,15 29-25-15,-15-29-20 0,0 0-23 0,19 2-45 16,-19-2-73-16,31-11-163 0,-32-17 187 0,20 17 221 16</inkml:trace>
  <inkml:trace contextRef="#ctx0" brushRef="#br2" timeOffset="579553.9183">2963 14326 1332 0,'-34'4'49'0,"14"4"7"0,-2-6-7 15,22-2-6-15,0 0-11 0,0 0-10 0,0 0-15 16,0 0-3-16,0 0 9 0,0 0 6 0,36 0 7 15,-5-2-2-15,3-1-5 0,7-1-7 0,2-1-5 16,5 0-5-16,5 2-2 0,-1 0 0 0,3-2 1 16,-2 2-2-16,-3-2-4 0,-5-2-17 0,1 6-20 15,-9-9-44-15,6 17-37 16,-17-14-38-16,13 23-82 0,-39-16-188 0,23 17-19 16,-7 9 298-16</inkml:trace>
  <inkml:trace contextRef="#ctx0" brushRef="#br2" timeOffset="579741.5094">3036 15030 1280 0,'-26'12'266'0,"26"-12"-207"0,0 0-30 0,0 0-14 16,18 0-3-16,5-3 4 0,5-7 7 0,6 1-7 16,1-3-1-16,2 0-4 0,3-1-5 0,-1 0-5 15,2-1-2-15,-4 0-16 0,2 4-24 0,-8-8-39 16,11 14-54-16,-21-17-80 0,23 17-167 0,-12-1-131 15,-9-9 144-15,13 21 368 0</inkml:trace>
  <inkml:trace contextRef="#ctx0" brushRef="#br2" timeOffset="580007.0563">3821 14714 1236 0,'0'0'53'0,"0"0"-17"15,0 0-4-15,0 0-4 0,0 0-3 16,0 0-6-16,0 0-8 0,-15 22-9 0,12-2 1 16,-2 3-4-16,-1 4 5 0,0 6-5 0,-2 0 6 15,1 3-8-15,0-1-9 0,1 2-13 16,-1-4 12-16,6 0-22 0,-1-7 3 0,5 3-49 15,-3-29-81-15,8 42 7 0,-8-42-33 0,8 23-84 16,12-3-72-16,-20-20 215 0</inkml:trace>
  <inkml:trace contextRef="#ctx0" brushRef="#br2" timeOffset="580475.8986">3738 14893 775 0,'0'0'310'0,"-27"-3"-208"0,27 3-27 0,0 0-33 16,0 0-15-16,0 0-15 0,-5 20-6 0,5-20-3 16,3 18-1-16,-3-18-4 0,10 19 1 0,-10-19-2 15,18 12-3-15,-18-12 0 0,28 3-4 16,-10-4 2-16,0-1 3 0,3-2 2 0,2-1 3 16,-1 0 2-16,1-1-2 0,-2-1 1 0,-1-1-1 15,0 0 2-15,-2 1-2 0,0 2 2 0,-18 5-1 16,27-9-1-16,-27 9 0 0,17-6 1 0,-17 6-2 15,0 0 5-15,0 0 2 0,0 0 1 16,0 0 1-16,0 0-6 0,0 0-1 0,-20 24 2 16,20-24 6-16,-26 25 9 0,14-7 12 15,-6-3 2-15,4 4 9 0,-4-3-7 0,6 3 5 16,-5-3-4-16,7 2 2 0,10-18-6 0,-18 32-5 16,18-32-13-16,-5 31 2 0,5-31-7 0,8 24 4 15,-8-24-3-15,20 17-5 0,-20-17-4 0,33 10 2 16,-13-10 0-16,2-4 1 0,1-4-1 0,2-2-2 15,-1-5 3-15,-1 0-4 0,-1-2 6 16,-2 0-8-16,-3 0 2 0,-5 0-7 0,-12 17 1 16,14-30-2-16,-14 30 4 0,2-27-5 0,-2 27-1 15,-11-23-7-15,11 23-5 0,-19-18-1 16,19 18-1-16,-25-12 1 0,25 12 0 0,-25-6-3 16,25 6-4-16,-20-4-6 0,20 4-7 0,0 0-5 15,0 0-43-15,-18-2-36 0,18 2-35 0,0 0-40 16,19-12-96-16,0 15-72 0,-14-23 250 15</inkml:trace>
  <inkml:trace contextRef="#ctx0" brushRef="#br2" timeOffset="580694.5708">4375 14590 1287 0,'-29'-1'123'0,"29"1"-72"15,-19 13-2-15,19-13-20 0,-22 22 10 16,13-3-3-16,-4-1-14 0,3 8 0 0,-1 3-8 15,3 3 5-15,-2 3-11 0,1 3 6 0,1 1-12 16,2 0 5-16,1 1-11 0,3-5 6 0,2-2-18 16,-2-6-2-16,6-2-21 0,-3-7-10 0,9 4-17 15,-10-22-33-15,17 27-73 0,-17-27-25 0,18 10-72 16,-18-10-194-16,0 0 132 0,34-2 331 16</inkml:trace>
  <inkml:trace contextRef="#ctx0" brushRef="#br2" timeOffset="581194.5771">4273 14885 811 0,'0'0'157'16,"-19"8"-21"-16,19-8-27 0,0 0-13 0,-25 17-21 15,25-17-20-15,-4 20-23 0,4-20-12 16,0 0-11-16,10 19-3 0,-10-19-3 0,22 7 0 16,-22-7-1-16,33-2-2 0,-11-2-2 0,0-4-16 15,6 2-19-15,-4-10-26 0,10 10-25 0,-11-13-18 16,10 13-3-16,-10-10-10 0,5 11 0 0,-7-6-3 15,2 9-3-15,-6-2 14 0,-17 4 5 0,27 1 7 16,-27-1 18-16,0 0 19 0,0 0 31 0,0 0 60 16,15 22 55-16,-15-22 36 15,0 0 35-15,-11 18 6 0,11-18-9 0,0 0-10 16,-26 7-11-16,26-7-19 0,-17 4-21 0,17-4-12 16,-17 2-19-16,17-2-10 0,-22 0-7 0,22 0-5 15,-22 3-3-15,22-3 1 0,-22 5-4 0,22-5-2 16,-22 11-4-16,22-11-4 0,-20 19-4 0,20-19-1 15,-21 31-5-15,11-12-1 0,2 0-8 16,2-1 1-16,0 0-5 0,3-1 3 0,3-17-2 16,4 26 2-16,-4-26 0 0,0 0-1 0,23 20-1 15,-23-20 3-15,22 3-4 0,-22-3 4 0,27-5 0 16,-27 5-3-16,30-17 4 0,-13 5-4 0,1-5 2 16,-1-1-2-16,-1-2 3 0,0 1-5 15,-3 1 5-15,1 0-6 0,-14 18 4 0,18-31 0 16,-18 31 5-16,8-18 5 0,-8 18 3 15,0 0 4-15,0 0-1 0,0 0-4 0,0 0-3 16,0 0-8-16,0 0-3 0,-18 18 2 0,18-18-5 16,-14 33 4-16,6-15-6 0,2-1 0 0,1 1-8 15,5-18-1-15,-3 30-10 0,3-30-5 0,6 23-17 16,-6-23-19-16,0 0-31 0,19 9-30 0,4 1-57 16,-23-10-98-16,19-27-206 0,7 20 16 0,-11-19 413 15</inkml:trace>
  <inkml:trace contextRef="#ctx0" brushRef="#br2" timeOffset="581397.7068">5016 14583 1494 0,'-22'-4'122'16,"22"4"-59"-16,-19 7-3 0,19-7-11 16,-21 22-19-16,10-5-3 0,-2 3-9 0,1 3-2 15,0 4-7-15,-1 3 4 0,1 2-12 0,0 4 6 16,0 3-8-16,0 1 4 0,0-2-10 0,1 0 10 15,1-4-14-15,1-5-5 0,7-1-23 0,-3-8-26 16,12 7-41-16,-7-27-137 0,17 32-49 0,-17-32-204 16,14 21 2-16,10-2 350 0</inkml:trace>
  <inkml:trace contextRef="#ctx0" brushRef="#br2" timeOffset="581882.0924">5567 14517 1578 0,'0'0'63'0,"0"0"-15"0,0 0-18 0,0 0-12 16,0 0-6-16,0 0-6 0,0 0 0 0,0 0 2 16,0 0-1-16,0 0-2 0,28-3-5 0,-11 1 1 15,3-2-8-15,3 4-16 0,-3-6-21 16,10 7-31-16,-11-8-21 0,14 13-40 0,-16-16-52 15,15 16-94-15,-5-5-210 0,-27-1 77 0,43-1 392 16</inkml:trace>
  <inkml:trace contextRef="#ctx0" brushRef="#br2" timeOffset="582038.3466">5585 14675 1499 0,'-26'24'111'0,"-7"-11"-48"0,13 2-16 16,3-7-22-16,17-8-9 0,0 0-11 0,0 0-5 15,0 0-4-15,0 0 2 0,21 8-4 0,1-16-6 16,8-2-11-16,2-5-20 0,10 2-24 0,-4-12-50 16,18 17-71-16,-16-23-97 0,10 6-235 0,7 10 60 15,-12-17 422-15</inkml:trace>
  <inkml:trace contextRef="#ctx0" brushRef="#br2" timeOffset="582538.3545">6810 14192 867 0,'0'0'130'0,"0"0"-26"16,-8-22-9-16,8 22-7 0,0 0-4 15,0 0-10-15,14-20-12 0,-14 20-6 0,0 0-9 16,0 0-7-16,0 0-7 0,0 0-6 0,0 0 0 16,17-11-7-16,-17 11-4 0,0 0-2 0,0 0-7 15,0 28 1-15,-1-5-6 0,0 6 3 16,-1 6-8-16,-1 3 9 0,-3 2-9 0,-2 3 9 15,1 0-10-15,-1 1 9 0,-1-1-10 0,2 0-9 16,0-6 25-16,0-2-26 0,3-3 17 0,0-6-25 16,6 3-29-16,-2-29-40 0,8 41-54 0,-8-41-26 15,13 27-79-15,-13-27-126 0,0 0-67 0,20 11 210 16</inkml:trace>
  <inkml:trace contextRef="#ctx0" brushRef="#br2" timeOffset="582788.4465">6677 14113 1507 0,'0'0'55'0,"0"0"-24"0,0 0-19 0,0 0-6 15,0 0 7-15,0 0 13 0,26 8 10 0,-26-8 3 16,39-2-4-16,-16 1-10 0,5 0-8 0,5-1-8 15,0-1-4-15,1 2-4 0,0 0-1 16,1 2-12-16,-1-3-15 0,1 6-11 0,-4-7-23 16,3 11-31-16,-16-13-47 0,15 20-105 15,-33-15-275-15,24 14 18 0,-7 8 318 0</inkml:trace>
  <inkml:trace contextRef="#ctx0" brushRef="#br2" timeOffset="582975.946">6625 14712 1654 0,'-22'21'112'0,"22"-21"-90"15,0 0-14-15,0 0-2 0,0 0 1 0,34 6 9 16,-12-9 2-16,6-3-2 0,5-1-5 0,2-3-4 16,7-3-7-16,-1-2-7 0,2-3-13 0,3 3-14 15,-4-7-31-15,9 10-24 0,-12-13-33 0,16 19-79 16,-22-20-70-16,7 8-236 0,5 12 34 15,-17-15 386-15</inkml:trace>
  <inkml:trace contextRef="#ctx0" brushRef="#br2" timeOffset="583585.4826">7382 14587 883 0,'0'0'208'0,"0"0"-162"15,0 0-22-15,0 0 6 0,0 0 23 0,0 0 22 16,0 0-23-16,0 0 11 0,0 0-44 0,-19 10-2 15,19-10-7-15,0 0-2 0,-15 18 4 0,15-18 9 16,-14 23 5-16,14-23 0 0,-16 32 5 16,9-15-6-16,2 3 2 0,-2 1-11 0,2 2-1 15,0-4-4-15,3 2 4 0,-2-4-4 16,4-17 3-16,-4 29-12 0,4-29 0 0,2 20-3 16,-2-20 0-16,0 0 2 0,0 0 0 0,0 0 1 15,0 0 2-15,19 3 2 0,-19-3 1 0,12-19 5 16,-12 19-4-16,16-31 2 0,-5 12-9 0,1-3 2 15,0-1-7-15,1 0 7 0,-4 0 1 16,0 1 6-16,-1 2-1 0,-2-1 4 0,-1 3-5 16,0 1-15-16,-5 17 26 0,7-30-31 0,-7 30 27 15,4-21-12-15,-4 21-4 0,0 0-5 0,0 0-8 16,0 0-12-16,0 0-14 0,0 0-14 0,0 0-7 16,18 1-8-16,-18-1-34 0,22 14-33 0,-22-14-66 15,29 4-52-15,-29-4-126 0,27-6-27 16,6 16 305-16</inkml:trace>
  <inkml:trace contextRef="#ctx0" brushRef="#br2" timeOffset="584585.8521">7779 14523 860 0,'-17'12'232'16,"17"-12"-159"-16,-25 10-12 0,8-7 1 0,17-3 5 16,-29 14-8-16,29-14-24 0,-32 24 17 15,19-6-22-15,-6-4 14 0,8 6-1 0,-4-3-11 16,6 5 6-16,-2-4-13 0,5 1-2 0,0-2-6 15,6-17-4-15,-4 28-4 0,4-28 2 16,5 22-10-16,-5-22 0 0,0 0-1 0,23 19 3 16,-23-19 0-16,23 6 1 0,-23-6-1 0,30-7-1 15,-12 1-1-15,0-4-1 0,0-3 1 0,0-1-3 16,1-6 3-16,-2-2-4 0,0-1 4 16,-1-2-7-16,1 0 4 0,-3-2-4 0,-2 4-9 15,-3 0 29-15,-2 3-26 0,-3 3 28 0,-2 0-14 16,-2 17-2-16,-3-28 2 0,3 28-3 0,-8-20 2 15,8 20-2-15,0 0 0 0,0 0-1 0,-19-9 1 16,19 9 0-16,0 0-1 0,0 0 1 0,0 0-2 16,-17 22 4-16,17-22-1 0,0 0 2 15,5 21 0-15,-5-21 2 0,0 0-1 16,23 18 4-16,-23-18 0 0,24 8-1 0,-24-8 6 16,28 5-5-16,-28-5 0 0,29 1 0 0,-29-1-6 15,26 1 2-15,-26-1-1 0,17 2 0 0,-17-2 1 16,0 0 0-16,0 0-1 0,0 0 3 0,0 0 0 15,0 0 1-15,0 0 3 0,0 0-3 0,0 0-2 16,0 0-1-16,6 17-4 0,-6-17-18 16,0 0 17-16,-13 25-14 0,13-25 30 0,-14 27-8 15,7-10 8-15,0 3-7 0,-1 0-5 0,2-2 3 16,1 2-2-16,2-3 0 0,3-17-3 0,0 29 3 16,0-29-4-16,8 20 1 0,-8-20 0 0,0 0 1 15,25 12 0-15,-25-12 1 0,23-3-1 0,-23 3-4 16,34-16 2-16,-14 4-3 0,1-5 4 15,-2-1 1-15,0-2 2 0,-3 1-5 16,-3 1 4-16,-13 18-6 0,19-32 2 0,-19 32 2 16,11-25-10-16,-11 25 15 0,3-18-11 0,-3 18 13 15,0 0 4-15,0 0-2 0,0 0 0 0,0 0-1 16,-20-7-4-16,20 7-1 0,0 0 7 0,-17 23-9 16,17-23 10-16,-13 31-11 0,7-13 3 0,0 2-2 15,1-1-2-15,1 0 4 0,4-19-10 0,-2 29 7 16,2-29-10-16,6 18-1 0,-6-18-2 15,0 0-6-15,27 15 0 0,-27-15-2 0,28-2-6 16,-28 2-10-16,34-15-13 0,-20-3-28 16,11 9-17-16,-12-15-29 0,15 13-19 0,-16-16-1 15,14 13 12-15,-14-9 45 0,5 8 32 0,-17 15 42 16,20-27 16-16,-20 27 27 0,8-19 37 0,-8 19 31 16,0 0 25-16,0 0-6 0,0 0-33 15,0 0-6-15,-20-4-33 0,20 4 7 0,0 0 7 16,-17 22-41-16,17-22 28 0,-11 22-40 0,11-22 11 15,-9 30 0-15,9-30-9 0,-9 31 2 0,5-14-4 16,2 0 3-16,2-17-6 0,-4 30 5 0,4-30-4 16,0 23 1-16,0-23-2 0,0 0 1 0,0 0 0 15,0 0 2-15,13 17 2 0,-13-17-3 0,0 0-2 16,0 0 1-16,23-23-1 16,-23 23 0-16,23-31 5 0,-9 11-3 0,0 0 5 15,-1-1-4-15,-1 1 4 0,-2 0-4 0,0 2-13 16,-3 1 26-16,-7 17-28 0,11-24 25 0,-11 24-12 15,6-17-2-15,-6 17 3 0,0 0 0 0,0 0 4 16,0 0-2-16,0 0-1 0,0 0-5 0,-4 20-2 16,4-20-13-16,-7 30 26 0,7-30-25 0,-7 32 15 15,7-32-19-15,0 28-11 0,0-28-3 16,11 24-7-16,-11-24 1 0,28 16-5 0,-10-16-17 16,12 6-16-16,-7-13-32 0,18 13-59 0,-17-22-52 15,21 15-130-15,-1-3-105 0,-15-15 130 0,18 20 323 16</inkml:trace>
  <inkml:trace contextRef="#ctx0" brushRef="#br2" timeOffset="584967.1049">8908 14533 1024 0,'0'0'347'0,"-35"2"-236"0,35-2-19 16,-26-4-17-16,26 4-14 0,-25-6-13 0,25 6-13 16,-27-7-5-16,27 7-4 0,-25-1-5 0,25 1-4 15,-21 6-2-15,21-6-4 0,-20 15-3 0,20-15-17 16,-18 24 26-16,7-6-26 0,0 4 27 0,0 3-8 15,-2 4-4-15,2 0 6 0,-3-1-4 16,5-1 2-16,0-5-7 0,5-5 2 16,4-17-7-16,6 19 3 0,-6-19-2 0,19 5 3 15,-19-5-2-15,30-9 2 0,-13-2 2 0,4-4 0 16,1-8 2-16,2-5-4 0,4-6 3 0,1-1-5 16,0-3-5-16,-1 3 19 0,-2-1-20 0,-3 1 17 15,-2 0-8-15,-4 2-4 0,-4 2 4 0,-1 1-5 16,-2 1 5-16,-3 0-5 0,-2 1 5 15,-1 4-5-15,-2 4 4 0,-2 20-1 0,0 0 1 16,0 0 1-16,0 0-1 0,0 0-1 0,-19 18-4 16,7 7 4-16,-2 7-5 0,-2 4 5 15,-1 7-7 1,-1-1 2-16,0 4-10 0,0-1-14 0,2-2 12 16,1-5-28-16,10-4 16 0,3-10-18 0,10 1-22 15,-8-25-13-15,26 37-23 0,-26-37-18 16,41 20-16-16,-24-22-8 0,21 10-34 0,-14-15-21 0,8 0-146 15,9 10-24-15,-18-20 276 0</inkml:trace>
  <inkml:trace contextRef="#ctx0" brushRef="#br2" timeOffset="585373.3587">9376 14529 1186 0,'0'0'157'0,"-18"-2"-59"0,18 2-23 0,-17-2-19 16,17 2-10-16,0 0-4 0,-20-4-9 0,20 4-1 15,0 0-6-15,-22-3-5 0,22 3-4 0,0 0-2 16,0 0-2-16,-21 11-4 0,21-11 1 0,0 0-1 16,-24 26-15-16,24-26 32 0,-19 26-27 0,19-26 28 15,-18 34-8-15,7-14-4 0,2-2 1 16,9-18-8-16,-16 30 1 0,16-30-8 0,-6 18 0 16,6-18-2-16,0 0 1 0,0 0-1 15,15 17 3-15,-15-17-2 0,17-1-1 0,-17 1 2 16,24-11-3-16,-24 11 1 0,36-21 0 0,-17 8 0 15,2-3-1-15,-1-1 5 0,1-2-6 0,0 1-10 16,-3 0 25-16,-2 1-24 0,-16 17 25 0,23-30-13 16,-23 30-1-16,11-23 2 0,-11 23 1 15,0 0 3-15,-1-17-1 0,1 17 0 0,0 0-4 16,-17 0 0-16,17 0-1 0,-21 15-2 0,21-15 4 16,-26 28-4-16,26-28-8 0,-25 32 19 0,13-15-32 15,3 1 17-15,9-18-23 0,-12 32-12 0,12-32-18 16,-1 28-28-16,1-28-34 0,8 21-70 0,-8-21-61 15,0 0-123-15,27 11-91 0,-27-11 170 16,33 3 297-16</inkml:trace>
  <inkml:trace contextRef="#ctx0" brushRef="#br2" timeOffset="585888.9983">9596 14060 637 0,'-6'-23'263'0,"4"-3"-155"0,2 26 9 0,5-27-10 15,-5 27-34-15,0 0 7 0,0 0-28 16,0 0 11-16,20 5 0 0,-20-5-10 0,5 22-8 16,-5-4-18-16,3 7-6 0,-5 4-11 0,1 3 5 15,-4 3-6-15,0 2 10 0,-4 3-9 16,0 2 10-16,-1 2-13 0,-1 1 10 0,-1-3-8 15,1-1 6-15,-1-3-7 0,4-3 3 0,-3-5 10 16,2-1-30-16,4-5 24 0,0-1-29 0,3-5 11 16,2-18 4-16,-2 28-2 0,2-28 0 0,0 0-6 15,4 21 1-15,-4-21-3 0,0 0 1 0,0 0 4 16,21-3 0-16,-21 3 4 0,0 0 1 16,23-28 1-16,-23 28-3 0,17-27 3 0,-17 27-5 15,17-31-12-15,-17 31 13 0,12-25-11 16,-12 25 29-16,10-22-14 0,-10 22 14 0,12-23-14 15,-12 23-2-15,16-19 1 0,-16 19-2 0,17-13 1 16,-17 13-2-16,18-4 2 0,-18 4-1 0,0 0-1 16,25 10 4-16,-25-10-6 0,13 18 5 0,-13-18-5 15,12 26-18-15,-12-26 29 0,6 31-35 16,-6-31 26-16,2 26-15 0,-2-26-4 0,-2 24 4 16,2-24 3-16,-2 20 7 0,2-20 4 0,0 0 6 15,-18 20 6-15,18-20 7 0,-21 12 2 0,21-12 0 16,-27 8-5-16,27-8-5 0,-31 3-4 0,31-3-2 15,-31 0-3-15,31 0-4 0,-22-6-13 16,22 6-23-16,0 0-30 0,-18-30-40 0,18 30-65 16,5-28-80-16,8 10-274 0,4 6 47 15,-8-12 382-15</inkml:trace>
  <inkml:trace contextRef="#ctx0" brushRef="#br2" timeOffset="586732.7623">9948 14497 1257 0,'-22'-10'186'16,"22"10"-70"-16,-17-5-36 0,17 5-22 0,-21-2-23 15,21 2-14-15,-24 0-3 0,24 0-2 16,-21 5-2-16,21-5-5 0,-18 12-5 0,18-12 2 16,-18 21-1-16,18-21 1 0,-17 28 3 0,8-11-14 15,9-17 30-15,-15 32-27 0,15-32 26 0,-8 30-15 16,8-30-6-16,-1 20 0 0,1-20-4 15,0 0 2-15,9 17-3 0,-9-17 3 0,0 0-1 16,25 3-1-16,-25-3 2 0,23-11-3 0,-23 11 1 16,30-25-5-16,-10 9-4 0,-1-2 9 0,1 0-29 15,0-2 30-15,-3 1-26 0,-2-1 18 0,0 2 3 16,-15 18-1-16,17-27 6 0,-17 27-2 0,7-21 5 16,-7 21-2-16,0 0 3 0,-5-17-1 0,5 17 2 15,0 0-3-15,-17-4 2 16,17 4 2-16,0 0-4 0,-18 6 3 0,18-6-2 15,0 0 0-15,0 0-1 0,-15 20-1 0,15-20-1 16,0 0-1-16,-1 17 1 0,1-17 0 0,0 0-2 16,7 17 2-16,-7-17-1 0,0 0 1 0,0 0 1 15,21 11-1-15,-21-11-3 0,0 0 3 0,22-3-1 16,-22 3 3-16,18-6 6 0,-18 6 0 16,18-6 0-16,-18 6 0 0,0 0 5 0,18-6-2 15,-18 6 4-15,0 0 0 0,0 0-3 0,0 0 2 16,0 0-3-16,0 0-2 0,0 0-3 0,0 0-4 15,0 0-2-15,0 0 0 0,-13 23-2 0,13-23 3 16,-13 23-2-16,13-23 1 0,-15 25-2 16,15-25-11-16,-12 27 23 0,12-27-23 0,-6 23 23 15,6-23-27-15,0 17 1 0,0-17-1 16,0 0 5-16,0 0 11 0,12 17 0 0,-12-17 0 16,0 0 1-16,21-7 1 0,-21 7-1 0,20-17-1 15,-20 17-15-15,24-25 14 0,-24 25-11 0,26-30 27 16,-26 30-9-16,28-30 10 0,-28 30-14 0,25-27-1 15,-25 27-2-15,14-17 2 0,-14 17 1 0,0 0-2 16,0 0 2-16,0 0 0 0,0 0 3 0,0 0-1 16,0 0-4-16,-11 21 1 0,11-21-4 15,-16 29 5-15,16-29-1 0,-15 28-14 16,15-28 29-16,-11 23-28 0,11-23 28 0,0 0-15 16,0 0-2-16,0 0-1 0,0 0 0 0,0 0 1 15,0 0-15-15,24-5 30 0,-8-12-27 0,2-1 26 16,5-4-10-16,3-2-6 0,2 0 4 0,-2-2-9 15,2 3-2-15,-2-2-11 0,-1 4-1 16,-3-2-9-16,0 7-1 0,-5-3-5 0,3 7-6 16,-20 12-6-16,22-15 3 0,-22 15 6 0,0 0 14 15,0 0 15-15,-14 24 18 0,4-4 21 0,-7-2 9 16,4 10 10-16,-5-2-10 0,3 4-3 0,-2-1-22 16,3 1 7-16,0-4-4 0,3-2-15 0,3-6 31 15,8-18-43-15,-4 26 13 0,4-26-36 16,0 0-23-16,18 11-19 0,1-7-13 15,-19-4-5-15,35-10-65 0,-23-9-69 0,10 0-247 16,6 9 17-16,-12-19 400 0</inkml:trace>
  <inkml:trace contextRef="#ctx0" brushRef="#br2" timeOffset="586935.9575">10497 14156 1575 0,'-20'32'129'0,"20"-32"-57"16,-23 27-19-16,23-27-19 0,-17 25-9 0,17-25-9 16,-11 23-3-16,11-23-8 0,-3 17 1 0,3-17-5 15,0 0-1-15,0 0 1 0,0 0-10 0,22 17-16 16,-22-17-15-16,19-2-46 0,-19 2-56 16,27-10-146-16,-27 10-301 0,22-29 38 0,-5 22 352 15</inkml:trace>
  <inkml:trace contextRef="#ctx0" brushRef="#br2" timeOffset="587420.276">10714 13891 654 0,'0'0'233'0,"0"0"-59"16,0 0-10-16,2-20-25 0,-2 20-24 0,0 0-27 15,0 0-19-15,0 0-21 0,-1 21-14 0,1-21-13 16,-11 31-16-16,4-5 27 0,-2 8-27 15,-2 4 22-15,-2 7-15 0,-2 4-12 16,0 4 7-16,-2 1-13 0,-2 2 15 0,0-2-16 16,2-3 12-16,0-4-19 0,0-8-4 0,9 0-55 15,-6-12 5-15,13 5-15 0,1-32-52 0,-3 37-102 16,3-37-294-16,0 0 14 0,25 20 366 0</inkml:trace>
  <inkml:trace contextRef="#ctx0" brushRef="#br2" timeOffset="587576.5152">10567 14292 1594 0,'-36'4'149'0,"36"-4"-69"15,0 0-37-15,0 0-16 0,0 0-15 16,0 0-8-16,0 0-2 0,0 0-3 16,0 0 0-16,31 11-4 0,-12-16-12 0,1-3-17 15,9 2-43-15,-10-16-65 0,25 23-146 0,-23-16-299 16,14 0 35-16,8 7 346 0</inkml:trace>
  <inkml:trace contextRef="#ctx0" brushRef="#br2" timeOffset="587889.0686">11250 14060 1380 0,'17'5'110'0,"-17"-5"-44"0,0 0-11 0,0 0-5 16,0 0-6-16,0 0-16 0,5 25-5 0,-7-8-9 16,-2 5-3-16,-2 3-8 0,-1 4 2 0,-3 3-7 15,0 1 7-15,0 2-9 0,-1-1 8 0,2-2-9 16,-1 1 3-16,3-1-20 0,-3-6-15 15,11 7-70-15,-1-33-19 0,-2 43-63 0,2-43-147 16,0 0-139-16,-2 21-7 0,2-21 472 16</inkml:trace>
  <inkml:trace contextRef="#ctx0" brushRef="#br2" timeOffset="588045.3386">11143 14304 1428 0,'0'0'125'0,"0"0"-33"0,0 0-16 15,-21-7-22-15,21 7-23 0,0 0-21 0,0 0-7 16,0 0-3-16,0 0 1 0,20 3-6 0,-20-3-8 16,35-5-17-16,-13-5-19 0,13 5-17 0,-2-10-22 15,19 8-44-15,-10-19-78 0,23 10-206 16,0 0-88-16,-9-14 198 0</inkml:trace>
  <inkml:trace contextRef="#ctx0" brushRef="#br2" timeOffset="588357.8485">12190 13713 1392 0,'0'0'99'0,"0"0"-20"0,0 0-9 0,0 0-8 16,0 0-14-16,6 17-10 0,-6-17-11 0,-5 34 1 15,1-9-10-15,-3 8 4 0,-1 3-9 16,1 3-10-16,-3 3 23 0,0 4-27 0,-2 3 17 16,0-1-9-16,-3 0-11 0,3-1 9 0,-1-2-9 15,2-2 7-15,2-4-16 0,2-5 1 0,3-3-20 16,2-8-8-16,7 1-33 0,-5-24-72 0,14 26-45 15,-14-26-64-15,21-3-175 0,-4 5-56 16,-11-21 212-16</inkml:trace>
  <inkml:trace contextRef="#ctx0" brushRef="#br2" timeOffset="588592.2172">12038 13655 1664 0,'-17'8'100'16,"17"-8"-50"-16,0 0-24 0,0 0-13 0,0 0-5 16,0 0 3-16,0 0 2 0,18 21 4 0,-18-21-1 15,36 8-8-15,-17-4-3 0,7-1-3 16,-2-1-2-16,0 2 1 0,2-1-1 0,1 2-6 16,-1 0-8-16,4 3-15 0,-5-3-12 0,4 8-26 15,-8-5-23-15,8 12-41 0,-29-20-61 0,35 35-72 16,-30-8-248-16,-4-10 45 0,10 18 347 15</inkml:trace>
  <inkml:trace contextRef="#ctx0" brushRef="#br2" timeOffset="588779.7175">11837 14408 1654 0,'0'0'108'0,"0"0"-78"0,3 19-18 16,-3-19-3-16,19 1 0 0,0-4 3 0,4-1 1 15,2-6 2-15,8 0-4 0,2-3-4 0,6 0-7 16,2-1-7-16,1 0-11 0,2 0-11 0,-3-1-18 16,4 5-16-16,-5-8-20 0,11 13-26 0,-15-15-51 15,18 20-65-15,-21-19-73 0,5 5-179 0,8 16 114 16,-23-19 363-16</inkml:trace>
  <inkml:trace contextRef="#ctx0" brushRef="#br2" timeOffset="589326.7864">12667 14301 972 0,'-13'-30'303'16,"13"30"-191"-16,0 0-41 0,-2-23-17 0,2 23-9 16,0 0-8-16,-18-21-3 0,18 21-4 0,-19-4 1 15,19 4-6-15,-27 8-5 0,27-8 1 0,-33 17-3 16,15-3 6-16,-3 1-2 0,4 2 5 0,-2 2-2 15,2 1 2-15,1 0-7 0,1-1-1 0,3-1-9 16,12-18-1-16,-13 29-7 0,13-29-1 16,2 20-2-16,-2-20 1 0,0 0 0 0,29 13 0 15,-10-14 0-15,0-3 1 0,3-4 0 16,3-3-1-16,1-3 2 0,-1 0-3 0,0-1 2 16,-2 1-2-16,-2-1 2 0,-3 2-4 0,-18 13 2 15,25-20-5-15,-25 20 5 0,0 0-2 0,21-16 2 16,-21 16 1-16,0 0 0 0,0 0-1 0,0 0-3 15,0 0-3-15,0 0-5 0,-19 13 3 16,19-13 0-16,-22 30 7 0,7-7-1 0,-2 3 2 16,1 5-8-16,-2 7 4 0,1 2-8 0,-2 4-2 15,-1 4 25-15,1 0-22 0,3 0 18 0,-1-2-7 16,3-1-9-16,1-6 8 0,3-3-1 0,2-5 6 16,2-4-6-16,2-4 5 0,0-5-4 0,4-18 3 15,-2 24-2-15,2-24 2 0,0 0 0 16,0 0 3-16,0 0 2 0,0 0 1 15,0 0-4-15,0 0-2 0,0-18 1 0,2 1-6 16,2-3 8-16,1-3-6 0,1-3 4 0,1 1-3 16,1-2 3-16,0-1-5 0,3-1 6 0,0-3-9 15,4-3 2-15,-2-4-17 0,5 0-22 0,-2-3 10 16,6 7-41-16,-8-3 20 0,10 14-17 0,-12-4-8 16,11 15-12-16,-13-9-41 0,14 19-60 15,-24 3-130-15,19-32-124 0,6 31 144 0,-20-19 302 16</inkml:trace>
  <inkml:trace contextRef="#ctx0" brushRef="#br2" timeOffset="589514.3001">12891 14274 995 0,'0'0'335'15,"0"0"-175"-15,0 0-53 0,0 0-27 0,0 0-20 16,0 0-20-16,0 0-10 0,0 0-10 16,0 0-7-16,-5 17-6 0,5-17-2 0,-9 28-2 15,3-9 3-15,-2 1-2 0,0-1 2 0,0 3-7 16,1-3 4-16,1 0-5 0,1-2 5 0,5-17-10 15,-6 27-1-15,6-27-9 0,-2 19-9 0,2-19-15 16,0 0-17-16,0 0-27 0,0 0-26 0,28 8-80 16,-28-8-219-16,12-34-97 0,9 19 95 0</inkml:trace>
  <inkml:trace contextRef="#ctx0" brushRef="#br2" timeOffset="589858.0688">13176 14140 1519 0,'-31'6'157'16,"31"-6"-78"-16,-18 24-30 0,18-24-9 16,-14 22-16-16,14-22-5 0,-12 22-7 0,12-22 3 15,-8 20-7-15,8-20-1 0,-5 24-7 0,5-24 3 16,-6 28-3-16,6-28 4 0,-9 31-5 0,9-31 4 16,-10 31-4-16,10-31 4 0,-8 28-1 0,8-28 1 15,-9 22-4-15,9-22 2 0,0 0-2 16,-5 21 2-16,5-21 0 0,0 0-1 0,0 0 1 15,0 0-2-15,0 0 2 0,0 0 2 16,0 0-2-16,16-19 0 0,-16 19 1 0,15-23-2 16,-15 23 3-16,16-27-3 0,-16 27 4 0,18-30-5 15,-18 30 6-15,19-29-3 0,-19 29 5 0,20-30 1 16,-20 30-3-16,18-30-2 0,-18 30 0 0,18-29-4 16,-18 29 0-16,15-23-1 0,-15 23-4 0,0 0-8 15,19-16-12-15,-19 16-15 0,0 0-20 0,0 0-35 16,30-2-46-16,-30 2-84 0,26-13-222 15,-9 11-78-15,-17 2 124 0</inkml:trace>
  <inkml:trace contextRef="#ctx0" brushRef="#br2" timeOffset="590123.6757">13653 13665 1581 0,'-27'9'155'16,"23"11"-78"-16,-7-1-31 0,3 8-8 0,-1 3-12 15,-1 6 0-15,-2 5-11 0,-2 6-7 0,-1 4 15 16,-1 2-22-16,-1 3 13 0,1-3-9 0,1-2-10 15,3-5 9-15,5-5-18 0,0-6-6 0,7 0-48 16,-3-13-33-16,14 13-96 0,-11-35-208 0,-2 21-175 16,2-21 18-16,0 0 496 0</inkml:trace>
  <inkml:trace contextRef="#ctx0" brushRef="#br2" timeOffset="591217.4487">3934 15396 547 0,'0'0'111'16,"0"0"-23"-16,0 0-11 0,1-18-1 0,-1 18-3 15,0 0 3-15,0 0-1 0,0 0 4 0,0 0-10 16,5-19-6-16,-5 19-8 0,0 0-9 15,0 0-4-15,0 0-6 0,0 0-3 0,0 0-1 16,0 0-1-16,0 0-1 0,0 0 2 0,0 0-5 16,11 18 1-16,-12-1-6 0,1 7-6 0,-3 4-12 15,1 2 3-15,-2 4-10 0,-2 0 7 0,0 0-6 16,0-3 5-16,0 0-8 0,0-5-2 0,3 0-24 16,0-9-12-16,8 7-37 0,-5-24-22 15,9 32-50-15,-9-32-58 0,17 22-94 16,-5-5-185-16,-12-17 136 0,31 18 353 0</inkml:trace>
  <inkml:trace contextRef="#ctx0" brushRef="#br2" timeOffset="593312.4384">4043 15458 1065 0,'-36'22'74'0,"-8"-5"9"0,8 8-3 15,-8-9-10-15,9 8 0 0,-7-8-15 0,11 2-5 16,-2-8-15-16,8 2-5 0,5-9-8 0,20-3-6 16,-20 5-8-16,20-5-3 0,0 0-5 0,25-21-2 15,-2 4 5-15,10-5-4 0,7-5 7 0,6-2-9 16,6-2 9-16,3-2-8 0,2 0 5 0,-1 3-5 16,-1 1 5-16,-3 5-4 15,-7 3 5-15,-5 6-5 0,-9 4 3 0,-10 5-5 16,-21 6 3-16,19 1 1 0,-19-1-1 0,-14 19 6 15,-4 1-5-15,-6 5 8 0,-10 3 0 0,-4 5 13 16,-8-1 3-16,0 6 11 0,-4-4-6 0,4 1 3 16,1-5-11-16,6-5 1 0,6-5-11 0,7-6 0 15,26-14-4-15,-25 10-6 0,25-10-3 0,0 0-1 16,0 0 0-16,24-20 0 0,-2 7 4 16,3-3-3-16,7-1 1 0,3 1-1 0,3-1 4 15,0 2-3-15,-1 4 5 0,-4 3-7 0,-5 5-1 16,-6 2-4-16,-22 1 1 0,24 16 4 0,-24-16 0 15,2 39 5-15,-12-10-5 0,-6 4 5 16,-6 7-7-16,-5 0 8 0,-2 1-7 0,0-4 7 16,1-3 9-16,3-5-27 0,5-6 27 15,4-5-42-15,16-18-8 0,0 0-32 0,-1 21-42 16,1-21-43-16,31-10-75 0,-19-12-177 0,16-2-106 16,11 5 138-16</inkml:trace>
  <inkml:trace contextRef="#ctx0" brushRef="#br2" timeOffset="593656.129">4441 15463 1258 0,'-24'16'266'0,"24"-16"-230"15,0 0-17-15,-12-17-3 0,12 17 3 0,13-23 10 16,-13 23 4-16,29-30 8 0,-6 15-8 0,-1-4-4 15,5 2-9-15,-2-1-4 0,2 2-3 16,0 3 0-16,-3 3-7 0,-1 4-3 0,-2 2-3 16,-21 4 0-16,28 4 2 0,-28-4 0 0,0 0 2 15,19 25 1-15,-16-8 3 0,-4 3-1 0,-3 3 3 16,-3 4-8-16,-4 2 7 0,-4 5-4 0,-2 3 9 16,-4-1-4-16,1 0 7 0,-1-1-10 0,3-1 6 15,2-3-10-15,3-1 4 0,3-6-8 16,4-5 3-16,6-19-5 0,0 24 1 15,0-24-3-15,0 0 2 0,27 20-4 0,-27-20-4 16,35 0-10-16,-13-9-10 0,6-1-16 0,0-11-20 16,12 6-28-16,-11-16-34 0,20 15-49 0,-21-21-58 15,20 16-84-15,-8-1-154 0,-10-14 128 0,15 21 346 16</inkml:trace>
  <inkml:trace contextRef="#ctx0" brushRef="#br2" timeOffset="593937.3992">5152 15354 1141 0,'-31'-19'196'0,"31"19"-81"0,-24-1-33 15,24 1-16-15,-26 2-15 0,26-2-9 0,-27 8-9 16,27-8 1-16,-30 21-3 0,30-21-1 0,-31 31-7 16,18-9 2-16,-3 0-6 0,3 5 5 15,-2 3-7-15,3 1 5 0,2 0-7 0,3 0 0 16,3-4-10-16,3-3 3 0,4-2-8 16,2-4 2-16,-5-18 0 0,15 25-3 0,-15-25 2 15,26 15 0-15,-9-13 1 0,2 0-1 0,1-4 0 16,0-3 1-16,1-7-1 0,0-2 0 0,-1-6 1 15,2-2-3-15,-1-2 4 0,-1 0-7 0,-5-4 5 16,-1 2-9-16,0 0 0 0,-5 0-6 0,-2 3 1 16,-2-3-11-16,0 5-1 0,-3-2-11 15,1 1-4-15,-5-2-17 0,5 5-13 0,-9-7-25 16,6 26-27-16,-4-42-25 0,4 42-64 16,3-32-40-16,3 13-198 0,-6 19 31 0,0 0 399 15</inkml:trace>
  <inkml:trace contextRef="#ctx0" brushRef="#br2" timeOffset="594281.1268">5403 15284 1015 0,'0'0'173'15,"0"0"-27"-15,15 18-6 0,-15-18-20 0,0 0-22 16,0 0-25-16,0 0-18 0,-17-3-19 0,17 3-9 16,0 0-9-16,-19-2-2 0,19 2-4 0,0 0 0 15,-24 0-4-15,24 0 0 0,0 0-2 16,-24 11 0-16,24-11-2 0,0 0-1 0,-17 23-2 15,17-23 1-15,-8 29-5 0,8-29 5 16,-3 33-3-16,3-33 2 0,5 29-2 0,-5-29 3 16,12 26-4-16,-12-26 3 0,19 22-4 0,-19-22 1 15,27 15 0-15,-27-15 1 0,30 12 1 0,-13-7 3 16,0 0 0-16,2-2 0 0,-2 1 0 0,-17-4-4 16,25 8 1-16,-25-8-1 0,17 12 0 0,-17-12 2 15,11 20-3-15,-11-20 4 0,1 28-3 16,-1-28 3-16,-7 35-5 0,1-15 3 0,-4 2-6 15,-1 0 5-15,-1-1-6 0,-1-1-2 0,1-1-9 16,12-19-1-16,-20 26-10 0,20-26-5 0,0 0-26 16,0 0-39-16,0 0-53 0,0 0-79 15,0 0-127-15,20-19-166 0,-14-10 94 0,17 12 430 16</inkml:trace>
  <inkml:trace contextRef="#ctx0" brushRef="#br2" timeOffset="594453.0222">5492 15261 1758 0,'-34'13'117'16,"34"-13"-41"-16,-25 14-27 0,25-14-12 0,0 0-27 16,0 0-10-16,0 0 0 0,0 0 0 0,0 0 0 15,0 0 0-15,17 4 0 0,2-11-1 16,5 0-25-16,4-6-25 0,10 2-10 16,1-9-16-16,18 11-60 0,-11-23-86 0,29 13-354 15,-9 1 4-15,1-5 253 0</inkml:trace>
  <inkml:trace contextRef="#ctx0" brushRef="#br2" timeOffset="594937.4189">8165 15109 882 0,'1'-22'159'0,"-1"22"-23"15,13-27-6-15,-13 27-6 0,0 0-18 16,24-13-20-16,-24 13-19 0,0 0-16 0,0 0-17 15,0 0-12-15,9 23-12 0,-5-6-5 0,-2 5-6 16,0 4 5-16,-4 7 8 0,0 1-26 0,-3 3 27 16,-3 3-27-16,-1-1 9 0,-2 1 7 0,3-3-11 15,-1 0 3-15,4-2-23 0,-1-5-11 0,11 5-57 16,-9-17-19-16,20 14-46 0,-16-32-68 16,27 16-165-16,-2-1-80 0,-6-22 226 15</inkml:trace>
  <inkml:trace contextRef="#ctx0" brushRef="#br2" timeOffset="595343.6466">8870 15097 1105 0,'0'0'290'16,"-21"-29"-205"-16,21 29-21 0,-23-17-3 0,23 17-10 16,-30-5-12-16,12 7-14 0,-7 3-14 0,1 3-1 15,-3 2-4-15,2 3 1 0,-2 3 3 0,3 2 6 16,-2 2-3-16,4-1 1 0,3 0-4 15,3 0-14-15,5-3 27 0,11-16-29 0,-10 28 22 16,10-28-14-16,10 23-2 0,-10-23 1 0,27 23-2 16,-9-14 2-16,5-1-2 0,4-1 2 15,0-1-1-15,2 2 2 0,0 0-3 0,0 2 0 16,-2 1 0-16,-3 2-3 0,-2 2-3 0,-5-2 3 16,-17-13-3-16,23 33 9 0,-18-15-4 0,-4 2 5 15,-2 2-3-15,-4 1 2 0,-4 0-3 0,-4 1 5 16,-2-1-5-16,-2-1 10 0,-5-3-1 0,0 2 5 15,-1-7 1-15,1 1 3 0,2-7-1 0,20-8 0 16,-28 8-1-16,28-8-9 16,0 0-2-16,-15-20-4 0,15 20-2 0,6-40-5 15,3 10 2-15,6-5-13 0,7-5 3 0,1-5-10 16,6 1 7-16,-1-5-8 0,4 3 8 0,-3-3-15 16,3 5-14-16,-8-1 9 0,5 12-44 0,-11-6 12 15,7 17-48-15,-18-13-74 0,14 23-99 0,-21 12-209 16,14-33 61-16,-14 33 433 0</inkml:trace>
  <inkml:trace contextRef="#ctx0" brushRef="#br2" timeOffset="595671.8104">9275 15034 1200 0,'-38'2'150'15,"38"-2"-69"-15,-25 10-27 0,25-10-1 0,-33 17 1 16,33-17 1-16,-38 25-1 0,23-7-1 0,-7 0-13 16,5 7-5-16,-3-2-7 0,3 6-13 0,1 1 23 15,4 2-23-15,-1 2 19 0,4-1-11 0,2-5-10 16,3-2 4-16,4-5-13 0,0-21 0 0,12 29-5 16,-12-29 0-16,27 21 1 0,-7-15 1 15,3-3-1-15,1-5 0 0,5-4 1 0,2-3 0 16,0-2 1-16,3-3 0 0,-3-2 2 15,0-4-3-15,-5-1 3 0,-3-2-5 0,-6 0 4 16,-5 1-4-16,-3 1 3 0,-4-2-4 0,-3 1-12 16,-3-4 11-16,0 2-33 0,-5-4 7 0,1 5-26 15,-6-3-19-15,6 9-36 0,-12-13-41 16,17 30-86-16,-18-34-220 0,10 11-54 0,8 23 154 16</inkml:trace>
  <inkml:trace contextRef="#ctx0" brushRef="#br2" timeOffset="597875.1422">12430 15162 1419 0,'0'0'100'0,"0"0"-73"16,0 0-13-16,12-26 16 0,-12 26 9 0,29-30 21 15,-6 17-7-15,-2-4-6 0,3 1-18 0,2 1-9 16,-1-1-15-16,2 1 0 0,-1 2-5 0,-2 3 0 15,-1 4-1-15,-4 1 1 0,-19 5-2 16,28 2 2-16,-28-2 1 0,0 0-2 0,15 20 3 16,-15-20-2-16,-8 37 4 0,-3-11-5 15,-5 3 6-15,-7 5-9 0,-3 1-7 0,-1 4 28 16,-1 1-20-16,-1-2 31 0,4 2-6 0,-1-3-7 16,5-4 1-16,6-4-9 0,2-3 3 0,7-6-9 15,6-3 3-15,0-17-5 0,14 23 0 0,-14-23-2 16,34 15 0-16,-10-13 0 0,5-3 0 15,5-6-10-15,2-5-12 0,5-3-13 0,2-9-28 16,9 6-32-16,-10-21-64 0,23 22-111 0,-23-15-237 16,13-7-23-16,5 9 309 0</inkml:trace>
  <inkml:trace contextRef="#ctx0" brushRef="#br2" timeOffset="598172.026">13259 14970 1251 0,'-27'7'235'0,"7"13"-161"16,-8-5-19-16,11 4 1 0,-4-4-10 0,10 2-8 16,11-17-16-16,-16 24-6 0,16-24-8 0,0 0-3 15,6 20-2-15,-6-20 2 0,22 13 3 0,-5-9 4 16,2-1-4-16,0-1-2 0,3 1-4 16,-1-1-3-16,-1 2 2 0,2 1 0 0,-2 1 0 15,-2 3 1-15,-18-9-2 0,29 22 2 0,-29-22-4 16,15 28-11-16,-11-10 28 0,-2 3-28 15,-4 3 27-15,-4 1-12 0,-3 1-7 0,-5 0 5 16,-3 2-7-16,-1-3 2 0,-1 0-7 0,-2-5 1 16,4-2-11-16,-1-7-7 0,18-11-24 0,-23 10-24 15,23-10-44-15,0 0-56 0,0 0-98 16,1-17-233-16,2-10 34 0,17 12 392 0</inkml:trace>
  <inkml:trace contextRef="#ctx0" brushRef="#br2" timeOffset="598344.1109">13309 14914 1656 0,'0'0'115'16,"-30"13"-42"-16,30-13-20 0,-23 10-12 15,23-10-10-15,0 0-12 0,0 0-10 0,0 0-4 16,0 0-6-16,0 0 2 0,24 6-3 0,-2-8 2 16,4-6-6-16,9-1-14 0,0-6-19 0,10 2-26 15,-4-11-48-15,20 16-80 0,-16-27-166 0,18 16-222 16,4 1 51-16,-7-12 437 0</inkml:trace>
  <inkml:trace contextRef="#ctx0" brushRef="#br2" timeOffset="598844.3896">13902 14783 1118 0,'0'0'82'16,"0"0"-10"-16,0 0-4 0,0 0 1 0,-19-17-1 15,19 17-6-15,0 0-16 0,0 0-11 0,0 0-14 16,-7 23-10-16,7-23-2 0,-1 39 13 0,-1-12 1 16,5 7 11-16,-6-2-10 0,3 4-1 15,-3 0-15-15,0 0 2 0,0 0-10 16,-1-1 6-16,-1 0-9 0,0-3-9 0,2-2 26 16,-1-2-29-16,1-3 26 0,1-3-22 0,4-2-18 15,-2-20-21-15,8 33-45 0,-8-33-18 0,14 19-43 16,-14-19-61-16,0 0-287 0,32-6 44 0,-32 6 290 15</inkml:trace>
  <inkml:trace contextRef="#ctx0" brushRef="#br2" timeOffset="599453.777">14225 14960 1079 0,'0'0'129'0,"-12"-28"-34"15,12 28-17-15,0 0-8 0,-17-17-16 0,17 17-13 16,-20-8-6-16,20 8-6 0,-22-3-3 0,22 3-5 15,-27 4-5-15,27-4-5 0,-31 14-4 0,14-3-5 16,0 3 2-16,-3 0-2 0,0 4 7 0,-2-1 0 16,-1 3 6-16,-2-1-1 0,2 1 3 0,0 0-4 15,2-1 4-15,3-3-4 0,18-16 4 0,-23 22-8 16,23-22-1-16,0 0-7 16,0 0-1-16,0 0-1 0,0 0 0 0,0 0 1 15,0 0-1-15,26 13 2 0,-9-14 0 0,1 0 1 16,4-1-1-16,1 1 0 0,0 0-1 0,0 0 0 15,-1-1 0-15,-1 1 1 0,-4 2-1 0,-17-1 1 16,30 4 0-16,-30-4-4 0,21 5 4 0,-21-5-1 16,0 0 0-16,19 14-1 0,-19-14 2 15,0 0-3-15,10 23 4 0,-10-23-11 0,4 19-19 16,-4-19 19-16,0 0-53 0,15 19 19 0,-15-19-21 16,17 8-38-16,-17-8-21 0,27 3-78 0,-27-3-146 15,23-20-140-15,2 22 118 0,-13-20 369 0</inkml:trace>
  <inkml:trace contextRef="#ctx0" brushRef="#br2" timeOffset="600031.9436">14430 15060 1143 0,'-17'-9'110'0,"17"9"-28"0,-19-12-10 0,19 12-1 15,0 0-1-15,-20-19-12 0,20 19-7 0,-17-15-13 16,17 15-5-16,0 0-7 0,-25-15-1 0,25 15 0 15,-17-1-5-15,17 1-4 16,-20 6-7-16,20-6-1 0,-20 17-6 0,20-17 4 16,-23 30 1-16,10-9 2 0,0 0 3 0,2 2 4 15,-2 2-5-15,3 0 4 0,0-2-5 0,4 0-12 16,1-4 23-16,4-1-27 0,1-18 24 0,2 30-15 16,-2-30-3-16,14 21 2 0,-14-21-3 0,23 15 0 15,-23-15-1-15,34 2 3 0,-15-5-2 16,5-3 0-16,0-5 3 0,4-3-3 0,-1-4 5 15,-1-1-5-15,-3 0-12 0,2-2 23 0,-3 0-23 16,-3 2 25-16,-1-2-9 0,-4 3-4 0,-3 1 2 16,-11 17-3-16,12-27 3 0,-12 27-1 0,2-17 1 15,-2 17-1-15,0 0 0 0,0 0-1 0,0 0-2 16,-18-8 0-16,18 8-1 0,-16 20 1 16,16-20-3-16,-19 36 7 0,7-7-6 15,-1 1-7-15,-2 8 24 0,-1 4-23 0,1 4 20 16,-2 5-4-16,1 3-10 0,1 2 10 0,-4 4-15 15,4 0 10-15,0 0-12 0,-2-2 11 0,5-5-6 16,0-5-4-16,2-6 20 0,3-6-21 0,1-6 23 16,-1-4-8-16,4-6-4 0,3-20 2 0,-6 27-1 15,6-27 0-15,0 0 0 0,0 0 0 0,0 0 1 16,0 0 0-16,0 0 2 0,-5-18-2 16,6 0 2-16,0-7-5 0,2-2-12 15,2-4 25-15,2-1-23 0,0-1 24 0,2-1-6 16,-2 0-8-16,3-1 7 0,2 1-7 0,-2-2 7 15,4-3-8-15,2 1 8 0,2-5-11 0,3 5-4 16,0-1-19-16,0 5-10 0,-1 2-27 0,7 9-4 16,-10-4 1-16,8 15-15 0,-11-12-29 15,20 18-44-15,-17-16-42 0,24 16-18 0,-4 0-230 16,-12-14 66-16,24 19 323 0</inkml:trace>
  <inkml:trace contextRef="#ctx0" brushRef="#br2" timeOffset="601235.0685">14860 15002 622 0,'6'-17'179'0,"-6"17"-49"0,0 0-15 15,0 0-5-15,0-20-9 0,0 20-10 0,0 0-16 16,0 0-12-16,0 0-11 0,0 0-9 16,0 0-8-16,0 0-7 0,0 0-10 0,0 0-2 15,5 22-4-15,-5-6 0 0,0 4-1 0,0 3 4 16,-2 0-10-16,1 1 5 0,-3-1-7 0,1 0 3 15,-1-1-5-15,0-3-10 0,1-1 29 16,-1-1-29-16,4-17 35 0,-5 23-16 0,5-23-2 16,0 0-1-16,0 0-7 0,0 0-1 0,0 0 0 15,0 0 0-15,0 0 2 0,0 0 0 0,0 0 2 16,0 0-2-16,14-19-16 0,-14 19 31 0,12-27-32 16,-12 27 30-16,14-33-12 0,-7 15-4 0,0 1 5 15,-2-1-4-15,-5 18 4 0,9-32-3 16,-9 32 3-16,8-29-3 0,-8 29 3 15,6-25-4-15,-6 25 2 0,0 0-1 0,6-17 0 16,-6 17 0-16,0 0 1 0,0 0-1 0,0 0-1 16,0 0 1-16,0 0-2 0,0 0 3 0,4 22-1 15,-4-22 3-15,4 20-1 0,-4-20 3 0,8 19-3 16,-8-19 1-16,0 0-2 0,22 23 1 0,-22-23 3 16,25 8 0-16,-25-8 0 0,35-2-1 15,-13-3 0-15,4-2-1 0,1-3 2 0,2-2-3 16,0-2 0-16,1-1-3 0,2 1 3 0,-3 0-4 15,-1 2 3-15,-6 1-2 0,-4 0 4 0,-18 11-3 16,23-14 1-16,-23 14 0 0,0 0 2 16,0 0 5-16,0 0 3 0,0 0 0 0,0 0-1 15,0 0-5-15,-2 28-5 0,-5-11 2 0,-2 2-5 16,-1 0 5-16,1 3-5 0,-1-1 4 16,0-3-4-16,2 0 1 0,8-18-9 0,-9 28-4 15,9-28-18-15,0 0-17 0,11 24-34 0,-11-24-19 16,20 6-49-16,-20-6-65 0,26-21-202 0,-6 15-92 15,-7-13 190-15</inkml:trace>
  <inkml:trace contextRef="#ctx0" brushRef="#br2" timeOffset="601672.5731">15397 14444 1664 0,'0'0'30'15,"0"0"-26"-15,0 0-7 0,0 0 2 0,0 0 4 16,0 0 1-16,0 0 5 0,26-13-2 15,-26 13-1-15,26-7-3 0,-7 2-2 16,0 0-1-16,2 1 0 0,-2-1-1 0,1 0 2 16,-1 3-1-16,-19 2 1 0,32-2-1 0,-32 2 3 15,20 4-1-15,-20-4 2 0,0 0 4 0,0 0 0 16,13 18 3-16,-13-18-2 0,-8 22 0 0,8-22-6 16,-18 33 2-16,3-13-4 0,-3 3 7 0,-1 0-1 15,-1 4-6-15,0-4 30 0,1 4-26 16,0-4 28-16,2 0-11 0,5-3-5 0,12-20 1 15,-15 28-10-15,15-28-3 0,0 19-5 0,0-19-1 16,0 0 3-16,24 18 4 0,-7-16 0 16,4-2 1-16,3-3-3 0,7-4-5 0,2-2-6 15,1-4-18-15,3 2-18 0,-4-8-46 0,9 15-79 16,-25-23-167-16,12 18-267 0,-5 1 62 0,-24 8 381 16</inkml:trace>
  <inkml:trace contextRef="#ctx0" brushRef="#br2" timeOffset="601813.2343">16028 14902 1892 0,'-26'10'34'0,"26"-10"-41"0,0 0-13 16,0 0-28-16,-13-17-56 0,13 17-122 0,0 0-377 15,-6-20 17-15,6 20 255 0</inkml:trace>
  <inkml:trace contextRef="#ctx0" brushRef="#br2" timeOffset="748823.2636">15291 10526 929 0,'0'0'100'15,"0"0"-65"-15,0 0-14 0,0 0 6 0,-12-18 8 16,12 18 16-16,0 0 8 0,-7-20 2 15,7 20-6-15,0 0-3 0,0 0-5 0,-12-18-3 16,12 18-3-16,0 0-6 0,0 0-5 0,-25-7-8 16,25 7-5-16,-22 5-4 0,22-5 0 0,-30 14-2 15,30-14 5-15,-34 23 0 0,16-8 2 0,-3 0-3 16,3 1-2-16,1-2-8 0,17-14 1 0,-24 25-7 16,24-25 1-16,-11 19-3 0,11-19 2 0,0 17-1 15,0-17 1-15,9 18-3 0,-9-18 3 0,20 18-2 16,-20-18 3-16,27 13-2 0,-27-13 1 0,32 13-2 15,-12-8 2-15,-1 1-1 0,-1-2 3 0,1 0-2 16,-19-4-1-16,31 9-5 0,-31-9-1 16,22 12-4-16,-22-12 1 0,0 0 0 0,16 23 1 15,-16-23-2-15,-1 23 3 0,1-23 12 0,-14 27-34 16,14-27 39-16,-20 29-35 0,20-29 21 0,-17 22-3 16,17-22-12-16,0 0-13 0,0 0-47 0,-20 2-54 15,20-2-79-15,0 0-106 0,8-24-142 0,10 17 112 16,-13-22 350-16</inkml:trace>
  <inkml:trace contextRef="#ctx0" brushRef="#br2" timeOffset="749120.1323">15600 10495 1266 0,'0'0'42'0,"-20"5"-28"0,20-5 1 0,-25 14 6 16,25-14 11-16,-23 22 3 0,23-22 3 0,-27 30-9 15,14-9 0-15,-3-2-7 0,4 5 5 0,-3-1-4 16,7 3 2-16,-2-1-14 0,5 1 5 0,3-3-6 16,2-4 8-16,0-19 10 0,7 24-40 0,-7-24 29 15,22 12-39-15,-4-11 24 0,3-1 7 0,1-8-8 16,1-1 36-16,1-8-33 0,2-3 25 0,1-5-21 16,-1-3-8-16,-3-4 5 0,1 1-8 0,-4-1 8 15,-2 3-7-15,-4 3 5 0,-6 0-12 0,-3 6-2 16,-4-3-14-16,-2 6-8 0,-7-4-18 15,8 21-20-15,-21-30-39 0,21 30-31 0,-28-20-79 16,28 20-258-16,-27-9 47 0,5-1 230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6T21:12:33.06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1184 1053 263 0,'0'0'-107'16,"0"0"-34"-16,0 0 127 0</inkml:trace>
  <inkml:trace contextRef="#ctx0" brushRef="#br0" timeOffset="281.222">1150 1068 262 0,'0'0'72'0,"0"0"-23"15,-6-19-26-15,6 19-8 0,0 0-2 16,0 0 3-16,6-23 13 0,-6 23 7 0,0 0 14 15,12-19 14-15,-12 19 4 0,0 0 5 16,0 0-1-16,16-17-4 0,-16 17-1 0,0 0 4 0,0 0-5 16,0 0-3-16,0 0-10 0,17-9-12 15,-17 9-10-15,0 0-10 0,0 0-2 0,0 0 7 16,0 0 0-16,6 18 1 0,-6-18-7 0,6 27-10 16,-2-6-9-16,-3 4 8 0,-1 4-13 15,-1 4 13-15,-1 4 6 0,-2-1-34 0,-2 6 33 16,0-2-32-16,-3 3 12 0,1-2 12 0,-1-4-11 15,2-2 10-15,3-2-23 0,-1-10-13 0,11 3-52 16,-6-26-50-16,15 29-63 0,-15-29-81 0,0 0-160 16,41 3 155-16,-31-25 282 0</inkml:trace>
  <inkml:trace contextRef="#ctx0" brushRef="#br0" timeOffset="687.4979">1601 1003 799 0,'0'0'288'0,"0"0"-227"16,0 0-30-16,0 0 0 0,0 0 0 15,0 0 2-15,0 0-10 0,0 18-7 0,0-18-6 16,-3 25 3-16,0-4-1 0,3 4 3 16,-1 3-9-16,2 2 6 0,1 5 8 0,1 0-33 15,1 5 29-15,1 0-29 0,-2 2 10 0,1-2 12 16,0-2-11-16,0-4 8 0,3-7-8 0,-1-4 5 16,3-6-4-16,-9-17 7 0,22 15 5 0,-22-15 12 15,28-6 10-15,-8-4 6 0,-5-7-3 0,5-1-8 16,-3-10 2-16,2 0-16 0,-3-7 11 15,1-3-16-15,-2-5 3 0,-2 0-10 16,2-1-10-16,-1 3 27 0,0 1-29 0,-2 2 29 16,-1 4-20-16,-4 1-14 0,3 5-8 0,-8-1-27 15,7 5-16-15,-12-4-30 0,13 6-50 0,-17-4-84 16,11 6-270-16,-4 20 32 0,0 0 375 0</inkml:trace>
  <inkml:trace contextRef="#ctx0" brushRef="#br0" timeOffset="906.4725">1127 860 1562 0,'-47'13'24'0,"17"-8"-10"0,11-4-14 15,19-1-18-15,0 0-16 0,-18-6-17 0,18 6-52 16,2-20-82-16,-2 20-181 0,28-21-126 0,-28 21 142 16,33-8 350-16</inkml:trace>
  <inkml:trace contextRef="#ctx0" brushRef="#br0" timeOffset="1250.2538">1986 624 1080 0,'0'0'263'0,"0"0"-240"15,0 0-27-15,19 9 2 0,-19-9 21 16,32 14 5-16,-13-2 1 0,7 5 21 0,-2 5-31 16,3 0 17-16,0 4-16 0,-1 3-34 15,-1 5 22-15,0 4-28 0,-4 3 22 0,-4 1 13 16,-4-1-11-16,-3 4 15 0,-5 2-19 0,-4 0 16 16,-3 5 2-16,-4-1-25 0,-4 1 31 0,-1-2-29 15,-4 0 11-15,-2-1 9 0,-2-2-14 0,-3-2 2 16,1-2-25-16,-2-8-9 0,9 4-44 15,-8-21-53-15,18 12-104 0,4-30-269 0,-17 6 36 16,17-6 398-16</inkml:trace>
  <inkml:trace contextRef="#ctx0" brushRef="#br0" timeOffset="1547.1534">1131 382 661 0,'-44'-12'214'16,"24"30"-207"-16,5-3 0 0,0 11 3 0,0-3 0 15,2 0-3-15,0 14-1 0,-1 7 17 0,6 17 46 16,-6 3-8-16,6 13 8 0,-8 9-7 0,5 4-36 15,-2 17 19-15,4 1-20 0,-3 6 6 16,7-3-12-16,0-6-12 0,7-6 16 0,5-8-32 16,5-10 16-16,9-7 14 0,6-16-38 0,13-1-24 15,-3-22-79-15,22 8-128 0,-2-9-214 16,-1-23 13-16,19 14 386 0</inkml:trace>
  <inkml:trace contextRef="#ctx0" brushRef="#br0" timeOffset="18114.0709">3098 922 923 0,'19'-27'128'0,"-19"27"-127"0,11-23-2 0,-11 23 2 15,13-19-1-15,-13 19 4 0,0 0-5 0,0 0 14 16,0 0 3-16,0 0 1 0,0 0 3 0,-4 18-7 16,-4 7 12-16,-4 5 0 0,2 8 22 15,-5 4-2-15,4 5 13 0,-3 5-13 0,4 0 4 16,-3 0-14-16,5-3-39 0,0-3 21 0,3-4-35 16,1-1 14-16,2-2 9 0,0-3-9 0,0 0 7 15,1-2-15-15,-1-2-2 0,2 2-25 0,-6-10-20 16,9 10-48-16,-3-34-67 0,-2 36-128 0,8-17-160 15,-6-19 174-15,0 0 288 0</inkml:trace>
  <inkml:trace contextRef="#ctx0" brushRef="#br0" timeOffset="18348.4498">2877 821 1318 0,'0'0'127'0,"-34"17"-84"0,34-17-13 0,-21 10-20 16,21-10-4-16,0 0-7 0,0 0-2 0,0 0 5 16,0 0 3-16,0 0 2 0,32-12 0 0,-10 8 0 15,3-3-5-15,7 2 2 0,5-1-4 0,5 1-4 16,3 0-12-16,6 2-13 0,-3 1-19 0,4 0-34 16,-12 0-29-16,9 8-55 0,-23-4-42 15,6 13-104-15,-3 14-91 0,-23-6 219 0</inkml:trace>
  <inkml:trace contextRef="#ctx0" brushRef="#br0" timeOffset="18520.3262">2737 1600 1482 0,'-19'7'32'0,"19"-7"-20"15,0 0-27-15,0 0-3 0,23 12 3 0,2-12 11 16,12-6 4-16,2-3-2 0,9-5-3 0,6-4-13 15,7 2-20-15,-3-8-49 0,14 10-61 0,-16-14-124 16,2 4-216-16,13 10 73 0,-21-16 415 16</inkml:trace>
  <inkml:trace contextRef="#ctx0" brushRef="#br0" timeOffset="18692.2082">3848 1270 1300 0,'0'0'27'16,"0"0"-24"-16,0 0-11 0,29-20 37 0,-10 7-27 15,6-1 26-15,1-3-56 0,-1-3-28 0,6 5-51 16,-9-7-65-16,11 6-83 0,0 9-190 16,-16-8 128-16,16 17 317 0</inkml:trace>
  <inkml:trace contextRef="#ctx0" brushRef="#br0" timeOffset="18848.6014">3709 1646 1438 0,'-39'6'109'0,"39"-6"-85"16,0 0-14-16,19-8-15 0,1-3 5 0,7-5-2 16,6-6 5-16,4-2-8 0,7 2-11 0,0-8-39 15,12 12-55-15,-13-21-106 0,20 11-263 0,-5 11-10 16,-9-9 283-16</inkml:trace>
  <inkml:trace contextRef="#ctx0" brushRef="#br0" timeOffset="19489.5318">4901 1138 911 0,'0'0'301'0,"-14"-17"-228"0,14 17-16 0,0 0-14 16,0 0-1-16,-18-1-8 0,18 1-12 0,0 0-12 16,-24 23-5-16,12-6-4 0,-3 5 10 0,-2 1 19 15,4 4-29-15,-6 0 35 0,6 3-29 0,-4-2 14 16,4 1 6-16,-1-2-10 0,4-1 0 0,2-2-8 15,3-1 3-15,1-6-9 0,4-17 5 16,2 28-8-16,-2-28 1 0,8 20-4 0,-8-20 2 16,0 0-1-16,22 12 0 0,-22-12 1 0,21-5 0 15,-21 5 2-15,25-21-3 0,-25 21 4 0,28-34 2 16,-12 11 4-16,-1-3-6 0,2-3 8 0,-3 0-13 16,-2 1 6-16,-1 4-6 0,-3 1 7 15,-2 1-5-15,-3 3-11 0,-1-1 33 16,-2 20-37-16,2-26 34 0,-2 26-11 0,0 0 5 15,0 0 9-15,0 0 3 0,0 0-7 0,0 0-9 16,0 0-2-16,0 0-4 0,0 0-2 0,-6 24-15 16,6-24 29-16,4 30-33 0,-4-30 33 0,7 27-14 15,-7-27-2-15,17 21 4 0,-17-21-4 0,27 15 4 16,-9-11-4-16,3-3 4 0,1-4-1 0,3 1-1 16,3-7 2-16,4 1-2 0,3-5 1 15,-1-2-3-15,1-1-10 0,-3-2 32 0,-3 0-31 16,-3 1 31-16,-5 2-20 0,-2 0-4 15,-19 15 5-15,23-19-3 0,-23 19 6 0,0 0-3 16,0 0 6-16,0 0 1 0,0 0-1 0,0 0 0 16,0 0-5-16,0 0-2 0,-6 23-4 0,-4 2-14 15,-2 7 27-15,-2 6-24 0,1-2 27 0,0 4-11 16,1-3-10-16,2 0 3 0,6-2-14 16,3-6 3-16,6 0-13 0,0-8-22 0,11 5-19 15,-3-9 11-15,9 3-16 0,-4-13 3 0,12 8-49 16,-13-24-158-16,20 16-23 0,-9-9-78 0,-5-15 31 15,18 17 350-15</inkml:trace>
  <inkml:trace contextRef="#ctx0" brushRef="#br0" timeOffset="19833.2791">5725 1240 897 0,'0'0'239'0,"0"0"-102"0,0 0-40 15,0 0-42-15,0 0-11 0,0 0-38 0,-19 4 4 16,19-4 2-16,-11 23 7 0,6-3 14 0,-4-2 0 15,6 4 8-15,-3-1-13 0,3 5 2 0,0-3-12 16,3 3 1-16,1-1-8 0,3-1 8 16,-2-2-8-16,2-3 4 0,-1-2-10 0,-3-17-2 15,11 30-4-15,-11-30 3 0,12 19-2 0,-12-19-1 16,0 0-1-16,21 9-1 0,-21-9 0 0,17-4 1 16,-17 4 0-16,17-15-1 0,-17 15 0 15,17-29-3-15,-8 7 4 0,-2 0-4 0,0-1 5 16,-1-4-4-16,-1 2 8 0,-2-2-6 0,-3 2 8 15,-3 0-9-15,0 2 8 0,-2-2-5 16,1 0 2-16,-1 2 13 0,1 1-31 0,2 4 31 16,2 18-31-16,0-28 19 0,0 28-1 0,5-17-3 15,-5 17 5-15,0 0-5 0,24-23 1 0,-24 23-13 16,34-18-31-16,-17 1-32 0,16 6-52 0,-12-13-78 16,23 6-117-16,-2 6-191 0,-9-9 83 0,18 13 432 15</inkml:trace>
  <inkml:trace contextRef="#ctx0" brushRef="#br0" timeOffset="20239.5495">6322 669 1383 0,'0'0'141'0,"0"0"-117"0,0 0-11 15,0 0 12-15,0 0 18 0,8 17 7 0,-8-17-5 16,0 0-14-16,26 3-9 0,-26-3-7 0,28-1-4 16,-28 1 1-16,28 5-3 0,-28-5 0 15,27 8-3-15,-27-8 1 0,22 5-1 0,-22-5 1 16,17 9-1-16,-17-9 21 0,0 0-23 16,0 0 18-16,18 13-21 0,-18-13-41 0,0 0 37 15,0 21-34-15,0-21 33 0,-12 30 5 0,0-10-9 16,-5 1 6-16,-3 0-6 0,-4 0 7 0,-3 1-3 15,-1 1 5-15,-2 0-4 0,1 0 9 0,2-2-5 16,2-1 6-16,3-3 2 0,6 0-2 0,16-17 1 16,-21 29-1-16,21-29-8 0,-2 23 6 15,2-23-2-15,0 0 7 0,26 21 2 0,-7-19-1 16,4-1-2-16,5-3-4 0,6-6-2 0,5 0-1 16,3-2-9-16,-2-2-9 0,3 3-12 15,-5-5-23-15,4 7-53 0,-15-9-72 0,19 11-139 16,-18 1-266-16,-3-1 60 0,7 10 406 0</inkml:trace>
  <inkml:trace contextRef="#ctx0" brushRef="#br0" timeOffset="27380.3046">7844 1543 1346 0,'0'0'88'0,"0"0"-43"16,0 0-19-16,-4 18-10 0,4-18 2 0,-17 24-5 16,17-24-2-16,-28 39-11 0,10-13 1 0,-2 5-17 15,-1 0-6-15,2 5-27 0,-5-7-16 0,11 8-29 16,-9-14-26-16,18 8-22 0,-6-14-74 0,10-17-171 15,25 28-22-15,-25-28 366 0</inkml:trace>
  <inkml:trace contextRef="#ctx0" brushRef="#br0" timeOffset="27739.919">8657 1021 1495 0,'-14'-20'16'0,"14"20"-8"0,-9-17-5 16,9 17 2-16,0 0 16 0,-1-21 2 0,1 21 5 15,0-17-8-15,0 17-5 0,0 0-4 16,4-17 1-16,-4 17 2 0,0 0 2 0,0 0 0 15,0 0-3-15,0 0-4 0,0 0-3 0,0 0-2 16,-3 25 2-16,2-3 7 0,-1 8-8 0,-1 9 5 16,-2 4-11-16,-1 3 7 0,-1 3-8 0,-2-1-22 15,0-1 21-15,1-2-25 0,1-1 22 0,0-5 11 16,2-2-16-16,0-3 0 0,5-4-22 0,-4-10-28 16,9 8-20-16,-5-28 1 0,8 37-12 15,-8-37-22-15,13 26-23 0,-13-26-23 16,0 0-63-16,27 24-161 0,-26-41 56 0,22 21 328 15</inkml:trace>
  <inkml:trace contextRef="#ctx0" brushRef="#br0" timeOffset="27958.8825">8427 929 1141 0,'-23'7'294'0,"0"-6"-248"16,23-1-3-16,-26 6-13 0,26-6-2 0,0 0 1 15,0 0-12-15,0 0-12 0,0 0-6 16,0 0-2-16,18 5 3 0,4-7 0 0,4-2 3 16,8-3 1-16,5 1 0 0,6-3 4 15,4 0-6-15,3-1 2 0,2 0-4 0,1 4-12 16,-3-2-28-16,4 4-34 0,-14-4-56 0,11 11-100 16,-22 7-205-16,-6 2-58 0,4 12 254 0</inkml:trace>
  <inkml:trace contextRef="#ctx0" brushRef="#br0" timeOffset="28162.5009">8406 1617 1621 0,'0'0'40'0,"0"0"-32"0,0 0-13 15,34-12 3-15,-4 1 5 0,8-4-1 0,7-3 8 16,7-2-6-16,4-3 3 0,5-1-8 0,0 1 1 15,1 0-10-15,-2 4-28 0,-9-7-43 16,9 14-61-16,-25-17-70 0,19 17-100 0,-14 6-154 16,-10-15 41-16,18 19 425 0</inkml:trace>
  <inkml:trace contextRef="#ctx0" brushRef="#br0" timeOffset="28349.9886">9526 1149 1201 0,'-2'27'394'0,"2"-27"-375"0,0 0-25 15,0 0-6-15,20-8 7 0,-20 8 7 0,33-7-2 16,-15 1 1-16,1 0-6 0,3 0-14 0,-3-3-22 16,6 5-25-16,-25 4-40 0,41-15-45 15,-41 15-90-15,25-17-223 0,-7 23 11 0,-18-6 406 16</inkml:trace>
  <inkml:trace contextRef="#ctx0" brushRef="#br0" timeOffset="28521.8919">9413 1443 1661 0,'-10'17'60'0,"10"-17"-58"15,0 0-3-15,18 15 3 0,-1-12 6 0,5-4 4 16,5-3-2-16,4-4-3 0,3-3-7 0,7-4 2 15,1-2-7-15,7 1-29 0,-5-11-84 0,21 17-212 16,-14-11-250-16,-3-2-2 0,5 13 469 0</inkml:trace>
  <inkml:trace contextRef="#ctx0" brushRef="#br0" timeOffset="31399.4616">10226 995 1581 0,'0'0'37'0,"0"0"-16"15,-12-24-18-15,12 24-1 0,16-23 3 0,-16 23 9 16,28-28 3-16,-28 28 8 16,34-27-10-16,-17 12-2 0,0 5-9 0,0 1-3 15,-17 9-2-15,30-15 2 0,-30 15-2 0,25-3-2 16,-25 3 5-16,20 6-3 0,-20-6 4 0,16 16 0 15,-16-16 3-15,13 20-2 0,-13-20 2 0,10 25-3 16,-10-25 1-16,0 35-4 0,-3-18 4 0,-5 3-6 16,0-1 8-16,-4 1-6 0,-4 2 4 15,-1 1-2-15,-3 3 3 0,-3 0-7 0,-2 2 12 16,-3-1 0-16,1 0-22 0,-1-1 37 0,2-1-31 16,1 1 25-16,2-2-1 0,5-4-15 0,3-1 4 15,15-19-9-15,-13 27 1 0,13-27-9 0,-2 23-5 16,2-23-11-16,15 17-12 0,-15-17-16 15,32 8-17-15,-4-5-32 0,-8-17-41 0,22 14-41 16,-14-22-54-16,15 4-186 0,7 10 1 16,-16-19 307-16</inkml:trace>
  <inkml:trace contextRef="#ctx0" brushRef="#br0" timeOffset="31711.9857">10838 936 819 0,'0'0'49'0,"-35"-6"-5"0,13 6 31 0,5 6 21 15,-9-2 9-15,26-4-9 0,-40 14-23 16,23-3-10-16,-6-1-6 0,6 2 0 16,-3-1-6-16,20-11-3 0,-26 21-11 0,26-21-1 15,-16 21-12-15,16-21-5 0,-6 23-9 0,6-23-6 16,3 22 0-16,-3-22 0 0,15 22-2 0,-15-22 3 16,24 19-7-16,-5-11 6 0,1-2-1 0,3 3 0 15,3-3-3-15,-1 0 0 0,0 1-3 16,-1-1 1-16,-1 3 1 0,0 2 3 0,-2 1 1 15,-21-12-33-15,27 26 33 0,-27-26-36 0,14 27 33 16,-14-27 4-16,1 33-4 0,-5-15 0 0,-5 0-6 16,-3 1 4-16,-3 2-8 0,-4-2 1 0,-1 0-17 15,-1-4-8-15,21-15-17 0,-36 17-12 0,36-17-21 16,-22 1-46-16,22-1-71 0,0 0-91 16,-18-24-191-16,18 24 146 0,6-39 337 15</inkml:trace>
  <inkml:trace contextRef="#ctx0" brushRef="#br0" timeOffset="31868.1997">10786 909 1634 0,'-25'10'90'0,"8"-3"-39"15,17-7-12-15,0 0-10 0,-16 17-4 0,16-17-8 16,0 0-8-16,0 0-8 0,14 17 0 16,-14-17-5-16,34 6 0 0,-7-6-2 0,5-5-13 15,11-2-23-15,-3-7-60 0,21 4-118 16,-19-11-176-16,18 8-185 0,8 6 62 0,-14-9 517 15</inkml:trace>
  <inkml:trace contextRef="#ctx0" brushRef="#br0" timeOffset="32305.7572">11345 830 752 0,'0'0'244'16,"0"0"-216"-16,0 0-4 0,10-19 10 16,-10 19 26-16,0 0 9 0,0 0-1 0,0 0-6 15,-3 20-17-15,3-20-4 0,-3 30-8 16,1-8-7-16,-2 2-14 0,1 6-1 0,-2 0-9 15,0 6 8-15,-2 2-11 0,1 2 12 0,0 3-13 16,0-1 11-16,0-1-7 0,3-2-29 0,1-3 17 16,-1-6-44-16,8 4 4 0,-5-13-24 0,14 6-42 15,-14-27-28-15,23 33-61 0,-23-33-100 0,22 12-101 16,9 0 258-16</inkml:trace>
  <inkml:trace contextRef="#ctx0" brushRef="#br0" timeOffset="32571.3554">11678 930 1044 0,'0'0'118'0,"-30"-16"-4"15,30 16-11-15,-29 11-10 0,29-11-12 0,-38 17-25 16,20-6-13-16,-5 1-11 0,2 1 0 16,-1 2-8-16,4 1 5 0,-4-3-10 0,5 1-2 15,0 2-2-15,3 1-1 0,14-17-3 0,-15 33 2 16,12-16-8-16,3-17 1 0,3 31-5 0,-3-31 1 15,14 28-3-15,-14-28 4 0,26 27-7 16,-9-17-27-16,1-1 32 0,1-3-39 0,3-1 27 0,0-4-16 16,5 1-22-16,-5-6 14 15,8 2-54-15,-9-9 5 0,12 9-84 0,-15-14-59 16,16 7-126-16,-1 7-130 0,-16-11 208 0,19 16 275 16</inkml:trace>
  <inkml:trace contextRef="#ctx0" brushRef="#br0" timeOffset="33071.5457">11904 1052 1071 0,'0'0'182'0,"-32"6"-122"0,32-6 10 16,-35 9 16-16,35-9 2 0,-34 15-13 0,16-1-15 16,-6-2-15-16,3 4-2 0,-4-1-10 0,5 6 3 15,-3-1-6-15,5 5-32 0,0-2 24 0,2-1-31 16,2-1 19-16,6-3 0 0,8-18-9 0,-5 26 1 15,5-26-4-15,0 0 0 0,16 23 0 16,-16-23 2-16,24 7-2 0,-24-7 3 0,32-3-1 16,-13 0 0-16,3-7 3 0,4-1-2 0,-2-2 2 15,2-4-4-15,-3 0 6 0,-3-2-10 0,0 2 3 16,-2-1 27-16,-18 18-30 0,28-32 31 0,-28 32-22 16,18-24-10-16,-18 24 2 0,0 0-2 0,9-19 0 15,-9 19 2-15,0 0-1 0,0 0-5 16,0 0-10-16,-20 24 6 0,8-2 3 15,-1 4-24-15,-4 8 34 0,-2 2-25 0,0 8 21 16,0 2 13-16,-2 1-16 0,3 4 12 0,1-3-12 16,3 2 12-16,1 1-8 0,3-2 9 0,2-4-7 15,3-4 6-15,2-6-7 0,2-3 8 0,1-6-5 16,0-3 5-16,3-6-5 0,-3-17 4 0,1 23-7 16,-1-23 7-16,0 0 0 0,0 0 3 15,0 0 12-15,0 0-8 0,0 0 1 0,0 0-11 16,-14-28-7-16,6 9-2 0,1-5 3 0,-1-1-3 15,5-4 4-15,-1-1-10 0,4-5 3 0,1-5-10 16,4 0 1-16,1-4-19 0,9 2-7 16,-3-6-23-16,10 8 2 0,-5-7-21 0,13 11 2 0,-10-5-25 15,14 12-54-15,-14-4-47 0,7 3-242 16,8 18 48-16,-18-11 371 0</inkml:trace>
  <inkml:trace contextRef="#ctx0" brushRef="#br0" timeOffset="33602.9362">12256 1069 1373 0,'0'0'107'0,"0"0"-27"16,0 0 0-16,0 0-9 0,0 0-20 16,0 0-21-16,-21 7-14 0,21-7-10 0,0 0 2 15,-25 31-2-15,12-13 4 0,0 1 8 0,1 6-24 16,-3 0 25-16,2-1-27 0,1 1 20 0,1-4-2 15,4-3-8-15,-1 0 3 0,8-18-6 0,-6 24 5 16,6-24-6-16,1 17 2 0,-1-17-2 16,0 0 1-16,0 0 0 0,0 0-1 0,25 9 3 15,-25-9 0-15,19-10 0 0,-19 10 0 0,26-18 1 16,-26 18-5-16,29-29 7 0,-29 29-6 0,28-33 3 16,-16 16-3-16,-12 17-3 0,22-30 31 0,-22 30-30 15,15-25 31-15,-15 25-25 0,9-20-4 0,-9 20 8 16,0 0-5-16,0 0 0 0,0 0 1 15,0 0 0-15,0 0 5 0,0 0 0 16,0 0 0-16,0 0-7 0,0 0-2 0,0 0-1 16,0 0 1-16,0 0 0 0,0 0 3 0,11 20-1 15,-11-20 1-15,0 0 0 0,20 10-1 0,-20-10 0 16,17 7-28-16,-17-7 29 0,22 0-2 0,-22 0 2 16,25-7 27-16,-25 7-29 0,34-8 4 0,-14 2-1 15,0-4 2-15,-1 2-3 0,-2-1 2 16,-17 9 2-16,29-12-2 0,-29 12 3 0,20-9-2 15,-20 9 0-15,0 0-2 0,0 0 4 0,0 0-7 16,0 0 3-16,0 0-2 0,0 0 1 16,0 0 1-16,4 21-4 0,-12-1-24 0,-2 4 23 15,-2 3-24-15,0-1 18 0,-2 1 2 0,3-1-11 16,1-4-3-16,4 1-16 0,2-5-12 0,6 0-24 16,-2-18-30-16,12 23-47 0,-12-23-71 15,21-5-195-15,-2 8-89 0,-19-3 166 0</inkml:trace>
  <inkml:trace contextRef="#ctx0" brushRef="#br0" timeOffset="33977.9258">12799 715 1239 0,'0'0'439'0,"-19"-11"-367"0,19 11-45 16,0 0-9-16,0 0 1 0,0 0 0 15,0 0 3-15,0 0-2 0,11-19-4 0,-11 19-4 16,24-19-7-16,-4 10 0 0,0-1 1 0,4 3-2 16,-3 2 0-16,0 1-4 0,-1 4-1 0,-20 0 4 15,29 3 0-15,-29-3 0 0,18 12 2 0,-18-12-6 16,11 22 2-16,-11-22 4 0,1 30 3 0,-1-30 8 15,-13 30-35-15,-2-13 15 0,-2 2-13 16,-5 4 3-16,-1 0 31 0,-1-1-8 16,-1-1 6-16,5-4-1 0,0-1 2 0,20-16-7 15,-24 27-1-15,24-27-4 0,-10 19-5 0,10-19-3 16,2 17 3-16,-2-17-7 0,0 0-3 0,25 21-11 16,-25-21-14-16,38 10-24 0,-19-10-35 0,16 3-71 15,-18-10-94-15,21 9-192 0,-9 7-94 0,-29-9 202 16</inkml:trace>
  <inkml:trace contextRef="#ctx0" brushRef="#br0" timeOffset="34134.2092">12999 1267 1050 0,'-17'27'200'16,"-1"4"-187"-16,-2 3-1 0,4-2 7 0,2-2-8 15,4-3 7-15,2-7-19 0,8-20-86 16,-5 33-34-16,5-33-78 0,0 0-282 0,19 24 82 15,-19-24 365-15</inkml:trace>
  <inkml:trace contextRef="#ctx0" brushRef="#br0" timeOffset="34977.9455">13732 993 737 0,'0'0'230'0,"20"-16"-179"0,-20 16 6 0,0 0-5 16,17-7 7-16,-17 7-3 0,0 0-10 16,0 0-3-16,-3 17-1 0,3-17-3 0,-9 26 4 15,-4-7-6-15,5 4 6 0,-7 1-4 16,4 6 11-16,-6-3-4 0,6 3 0 0,-3-6-7 16,4 3-43-16,-1-4 24 0,4 1-36 0,0-4 24 15,2-2 1-15,5-18-9 0,-8 28 5 0,8-28-8 16,-2 17 4-16,2-17-4 0,0 0 3 15,0 0-2-15,0 0 0 0,18 4 3 0,-18-4-1 16,0 0 3-16,23-22-1 0,-23 22 3 0,25-34-7 16,-13 15 6-16,2-3-6 0,-2-1 3 15,-1-1 32-15,-1 1-30 0,-1-2 30 0,-2-1-27 0,-1 2-3 16,-1-1 6-16,1 3-8 0,-2 4 4 0,-1 1-5 16,-3 17 9-16,4-20 0 0,-4 20 8 15,0 0 1-15,0 0-4 0,0 0-1 16,0 0-5-16,0 0-4 0,0 0-3 0,0 0-1 15,0 0-2-15,-1 27 7 0,1-27-1 0,2 31 4 16,2-12-2-16,-1-2-2 0,-3-17-2 0,19 30 1 16,-19-30-4-16,29 23 4 0,-11-15 0 0,4-1 1 15,2-4-2-15,4-1-1 0,4-4 2 0,0-3-5 16,0-2 6-16,-1-2-4 0,-3 0 0 0,-3-2 0 16,-3-3 7-16,-4 0-5 0,-18 14 8 15,30-24-3-15,-30 24-2 0,22-20-2 0,-22 20-3 16,17-18 0-16,-17 18 0 0,0 0 0 0,15-18 0 15,-15 18 0-15,0 0 0 0,0 0 0 16,0 0 0-16,0 0 0 0,0 0 0 0,0 0 0 16,9 18 0-16,-9-18 0 0,7 37 0 0,-2-11-3 15,-1 0-2-15,-2 1-1 0,2 1-19 16,-1-4-27-16,3 5 9 0,1-4-34 0,7 0-18 16,-5-7-7-16,14 8-27 0,-23-26-53 0,45 25-100 15,-15-15-217-15,-6-12 6 0,14 13 440 0</inkml:trace>
  <inkml:trace contextRef="#ctx0" brushRef="#br0" timeOffset="35165.5366">14726 1109 1525 0,'-28'-8'198'0,"28"8"-172"0,0 0-27 15,0 0-1-15,0 0 7 0,0 0 6 0,0 0-2 16,18-4-1-16,-18 4-7 0,24-5-3 0,-5 4-4 15,0-2-7-15,3 0-21 0,-5-2-27 0,6 6-27 16,-23-1-24-16,37 1-20 0,-37-1-19 16,31 9-46-16,-31-9-140 0,12 20-75 0,5 3 178 15</inkml:trace>
  <inkml:trace contextRef="#ctx0" brushRef="#br0" timeOffset="35337.3333">14672 1358 1383 0,'0'0'161'0,"-19"16"-116"0,19-16-3 16,0 0-5-16,-15 17-7 0,15-17-14 0,0 0-9 16,0 0-6-16,18-1 0 0,-18 1-1 0,33-14 0 15,-6 2 1-15,3-2-4 0,8 0-21 0,0-4-34 16,9 5-30-16,-13-11-43 0,19 12-113 0,-18-4-189 16,-1-3-54-16,11 9 232 0</inkml:trace>
  <inkml:trace contextRef="#ctx0" brushRef="#br0" timeOffset="35681.091">15213 974 1572 0,'0'0'40'0,"0"0"-43"0,0 0 4 16,0 0 16-16,28-16 14 0,-6 11 8 0,-2-1 0 15,5-1-7-15,1-2-2 0,3 2-5 0,-2 1-4 16,1 0-3-16,-3 2-5 0,-2 2-3 0,-3 1-1 16,-3 2-8-16,-17-1 3 0,22 5-2 15,-22-5-2-15,0 0 9 0,10 19-6 16,-10-19 4-16,-9 25-2 0,9-25 0 0,-26 37-4 16,5-14 4-16,-5 3-5 0,-3 2 5 0,0 0-2 15,-1 1 5-15,3-4-4 0,1 2-10 0,3-2 20 16,1 0-24-16,5-4 23 0,2-1-10 0,6-3-3 15,9-17 0-15,-6 25-8 0,6-25-1 0,7 23-5 16,-7-23 3-16,19 18-2 0,-19-18-3 0,31 5-10 16,-13-8-13-16,11 3-69 0,-9-15-47 15,21 11-113-15,-17-8-285 0,7-9 30 0,9 8 297 16</inkml:trace>
  <inkml:trace contextRef="#ctx0" brushRef="#br0" timeOffset="36040.4851">15746 890 1661 0,'-42'6'119'0,"42"-6"-110"16,0 0-7-16,0 0 13 0,0 0 14 0,0 0 16 15,23-13-4-15,-5 8-4 0,-1-1-15 0,6-3-8 16,3-1-1-16,2 4-5 15,-3-2-2-15,-4 5-5 0,-3 1-1 0,-18 2-1 16,24 3-1-16,-24-3 3 0,0 0 3 0,20 7-8 16,-20-7 7-16,0 0-4 0,2 27 2 0,-5-10 6 15,-6 1-8-15,-4 4 2 0,-7 1-8 0,-3 0 6 16,-1 2-6-16,-3-2 7 0,0 0-1 0,2 1 1 16,2-1 2-16,2 0 1 0,4-5-3 0,5-1 5 15,12-17-9-15,-14 27 2 0,14-27-3 16,0 19 3-16,0-19-3 0,0 0-8 0,31 19 9 15,-11-17-14-15,7-4 12 0,4-5-20 0,11 0-28 16,-2-4 4-16,14 4-90 0,-18-15-78 16,23 11-180-16,-12-1-190 0,-8 0 98 0,12 12 490 15</inkml:trace>
  <inkml:trace contextRef="#ctx0" brushRef="#br0" timeOffset="36165.4695">16324 1140 1834 0,'0'0'113'0,"-26"0"-82"15,26 0-9-15,-30-4-8 0,30 4-9 0,-33-12-10 16,15 2-18-16,18 10-32 0,-31-22-51 0,31 22-186 16,0 0-343-16,-18-19 36 0,18 19 296 0</inkml:trace>
  <inkml:trace contextRef="#ctx0" brushRef="#br0" timeOffset="37024.8613">2554 2769 1088 0,'18'-10'156'0,"-18"10"-108"0,0-17-30 0,0 17-3 16,6-17 0-16,-6 17 10 0,0 0 5 0,0 0 10 15,0 0 7-15,6-18 0 0,-6 18-4 0,0 0-12 16,0 0-7-16,0 0-3 0,-1 27 2 16,-2-10 0-16,3 10 5 0,-2 3-15 0,1 5 7 15,-3 4-13-15,2 2 7 0,-2 0-7 0,2 0 5 16,-1-1-12-16,1-1 7 0,-1-2-10 0,1-2 8 16,1-4-8-16,-1-6 6 0,4-4-7 0,-2-21-11 15,7 24 31-15,-7-24-33 0,0 0 32 0,16 17-16 16,-16-17 0-16,0 0 1 0,18-9-17 15,-18 9 33-15,15-26-31 0,-6 4 30 0,2-6-10 16,0-2-7-16,-1-3 7 0,0 2-3 16,-4 1 14-16,0 3 0 0,-4-1 11 0,-1 4-3 15,-2-4 0-15,1 3-10 0,-2-1-1 0,1 3-8 16,-2 4 2-16,3 19-2 0,0-28 2 0,0 28-2 16,5-19-1-16,-5 19-4 0,0 0 1 0,18-24-2 15,-18 24 1-15,31-17-2 0,-11 8 1 0,5-2-12 16,5 3-11-16,0-4-15 0,7 5-22 15,-4-8-36-15,11 15-48 0,-18-22-103 0,19 16-333 16,-7 4 61-16,-6-9 279 0</inkml:trace>
  <inkml:trace contextRef="#ctx0" brushRef="#br0" timeOffset="37228.3644">3263 2829 1582 0,'0'0'35'0,"0"0"-21"0,0 0 0 16,0 0 9-16,0 0 9 0,19 3-2 0,-19-3-11 15,27-4-10-15,-27 4-6 0,33-8-3 0,-14 6-3 16,-1-1-1-16,1 2-6 0,-19 1-9 16,30-1-7-16,-30 1-16 0,27 0-18 0,-27 0-34 15,23 2-78-15,-23-2-142 0,0 0-208 16,17-1 49-16,-17 1 452 0</inkml:trace>
  <inkml:trace contextRef="#ctx0" brushRef="#br0" timeOffset="37400.2432">3188 3098 1775 0,'0'0'42'0,"-17"10"-29"0,17-10-10 0,0 0 2 15,0 0 2-15,0 0 3 0,25 5 1 0,-25-5-2 16,34-5-3-16,-11-3-4 0,5-3-4 0,5-5-19 15,4 6-50-15,-7-16-107 0,21 9-369 0,-15 1-61 16,2-2 153-16</inkml:trace>
  <inkml:trace contextRef="#ctx0" brushRef="#br0" timeOffset="39337.9421">2989 2381 1013 0,'0'0'74'0,"0"0"-38"0,0 0-13 0,0 0 13 16,16-24 18-16,1 14 7 0,-5-9-1 15,10 6-17-15,-5-7-10 0,5 6-13 0,0-3-6 16,0 2-8-16,-1 2 0 0,-1 3-4 0,-2 3 1 16,-18 7-2-16,28-7 1 0,-28 7-1 0,0 0 2 15,0 0 3-15,0 0-1 0,10 29 3 0,-20-10-6 16,-4 6 4-16,-6 2-5 0,-2 6 14 15,-6-3 1-15,1 5 17 0,-3-4-2 0,5 0 7 16,-2-4-11-16,6-2-2 0,3-6-12 16,18-19-3-16,-16 26-10 0,16-26-1 0,0 0-3 15,21 12 0-15,-1-13 2 0,7-4-5 0,10-4-15 16,2-8-20-16,13 4-32 0,-7-17-62 0,23 20-105 16,-12-9-300-16,-1-5 50 0,5 15 330 0</inkml:trace>
  <inkml:trace contextRef="#ctx0" brushRef="#br0" timeOffset="39916.1118">4617 2285 1293 0,'-13'-20'65'15,"13"20"-21"-15,0 0-15 0,0 0-2 0,0 0 4 16,0 0-3-16,0 0-7 0,0 0-9 0,0 0-9 16,-11 24 0-16,9-2-4 0,-2 6 5 0,0 3-7 15,1 4 8-15,-1 3-8 0,0 2 9 0,1 2-11 16,-1 2 10-16,2-3 9 0,0-2-27 0,0-4 25 15,1-6-44-15,4 1-13 0,-3-12-28 0,11 6-26 16,-11-24-16-16,21 22-46 16,-21-22-60-16,0 0-219 0,34-15 50 0,-29-11 390 15</inkml:trace>
  <inkml:trace contextRef="#ctx0" brushRef="#br0" timeOffset="40119.2304">4470 2299 1368 0,'-25'15'264'0,"-2"-15"-209"0,27 0-15 16,-26 4-17-16,26-4-9 0,0 0-9 0,0 0-7 15,0 0-1-15,0 0-1 0,33-18 5 0,-6 10-1 16,7-4 1-16,7-2-2 0,7 0 0 16,0-3-17-16,6 6-24 0,-7-5-29 0,9 14-33 15,-16-13-40-15,13 24-47 0,-23-16-62 16,4 8-166-16,0 16 0 0,-34-17 321 0</inkml:trace>
  <inkml:trace contextRef="#ctx0" brushRef="#br0" timeOffset="40322.3624">4378 2809 1485 0,'-37'-4'115'0,"37"4"-77"16,0 0-25-16,0 0-12 0,0 0-5 0,11-21 2 15,-11 21 7-15,39-23-1 0,-8 7 4 0,6 2-4 16,5-3 1-16,4 1-4 0,2 0 1 0,1 4-4 16,1 3-7-16,-4-3-21 0,8 10-45 0,-13-10-24 15,14 17-92-15,-21-17-103 0,0 3-208 0,11 13 31 16,-20-16 470-16</inkml:trace>
  <inkml:trace contextRef="#ctx0" brushRef="#br0" timeOffset="40572.3557">4250 3111 1197 0,'17'13'116'0,"-17"-13"-85"0,37-13 11 0,-9-7 22 15,17 7 5-15,0-14-2 0,14 5-19 0,1-7-11 16,5 3-21-16,1-4-3 0,1 3-11 16,-3 2 2-16,-2 3-10 0,-4 5-8 0,-9 0-20 15,-1 10-24-15,-15-8-31 0,9 19-54 0,-21-19-78 16,9 9-288-16,0 15 34 0,-30-9 319 16</inkml:trace>
  <inkml:trace contextRef="#ctx0" brushRef="#br0" timeOffset="41134.8898">4585 3286 736 0,'0'0'99'0,"0"0"-78"0,0 0 31 15,0 0 23-15,0 0-1 0,0 0 7 0,-7 31-32 16,7-31 11-16,-23 37 9 0,6-22 1 0,6 12 3 16,-7-9-16-16,6 6-4 0,-4-6-15 0,5 4-3 15,-2-5-13-15,6 0-4 0,7-17-11 0,-11 22-2 16,11-22-7-16,0 0 0 0,0 0-2 0,0 0 0 16,0 0 1-16,18 9 1 0,-18-9 3 15,21-12 0-15,-21 12 2 0,26-26-3 0,-11 8 2 16,-1-1-4-16,0-1 4 0,-1-2-4 0,-1-1 5 15,1-1-6-15,-4 1 6 0,1-1-5 0,-2 1 5 16,1 0 11-16,-3 2-31 0,0 3 32 0,-2 1-31 16,-4 17 15-16,3-22 5 0,-3 22-1 15,0 0 13-15,0 0 3 0,0 0 4 0,0 0-1 16,0 0-10-16,0 0-5 0,0 0-3 16,-9 29-15-16,9-29 33 0,-6 31-30 0,6-31 27 15,0 25-14-15,0-25-6 0,6 18 3 0,-6-18-1 16,0 0 3-16,28 14 2 0,-28-14 4 0,31-4 2 15,-10-5-1-15,5-3-1 0,3-6 10 0,2-2-30 16,2-1 27-16,-1-1-30 0,-1 3 14 0,-5 2 2 16,-4 3-2-16,-22 14 8 0,28-17 0 15,-28 17 5-15,0 0-2 0,0 0-1 0,0 0 0 16,0 0-2-16,11 30 1 0,-12-6-5 16,-2 4-11-16,-3 5 20 0,-1 2-23 0,-2-3 22 15,-1 2-10-15,3-1-12 0,0-5-2 0,6 1-17 16,-1-6-11-16,7 2-24 0,-5-25-30 0,17 47-62 15,-17-47-125-15,11 23-300 0,5-6 34 0,-16-17 354 16</inkml:trace>
  <inkml:trace contextRef="#ctx0" brushRef="#br0" timeOffset="44733.9747">6335 3060 1652 0,'7'-22'50'16,"-7"22"-29"-16,0 0-7 0,0 0 0 0,-12-17 5 15,12 17-2-15,0 0-5 0,0 0-7 0,-16 22-8 16,6-2 3-16,-2 9-5 0,-3 9 8 16,0 4-10-16,-1 3-11 0,-1 1 15 0,0-4-40 15,8 3-4-15,-3-16-42 0,21 8-70 0,-9-37-81 16,15 20-286-16,10-8 33 0,-6-18 320 0</inkml:trace>
  <inkml:trace contextRef="#ctx0" brushRef="#br0" timeOffset="45313.8924">7350 2725 1387 0,'0'0'106'0,"5"-20"-43"0,-5 20-13 16,0 0-3-16,0 0-3 0,0 0-11 0,0 0-13 16,0 0-15-16,0 0-3 0,-11 19-5 0,6-1 6 15,-1 6-2-15,0 4 8 0,0 3-3 16,1 4 6-16,1 4-11 0,2 2 6 16,-2 1-10-16,2-1 9 0,-2 1-9 0,2-1 8 15,-2-1-9-15,2-2 9 0,-2-3 14 0,3-3-27 16,1-7 29-16,0-2-28 0,0-23 11 0,1 29 3 15,-1-29-2-15,0 0 0 0,0 0 0 0,0 0 4 16,0 0 2-16,0 0 0 0,0 0-2 0,11-17-6 16,-7-3-15-16,2-9 26 0,1-8-25 15,1-3 25-15,3-3-8 0,0 2-6 0,-1 1 10 16,-1 0-5-16,-3-1 13 0,-1 1-5 0,-2 0 5 16,2 1-8-16,0 3 2 0,2 2-9 15,1 5 4-15,0 5-7 0,1 6 2 0,-9 18-4 16,17-23 2-16,-17 23-2 0,19-11 1 0,-19 11-2 15,28-2 1-15,-10 2-5 0,5 1-7 0,2-1-8 16,5 3-10-16,2-1-7 0,4 2-7 16,-3-2-7-16,5 5-8 0,-8-7-18 0,9 11-16 15,-10-14-27-15,14 19-44 0,-16-18-31 0,15 13-99 16,1 1-133-16,-17-18 96 0,18 21 333 0</inkml:trace>
  <inkml:trace contextRef="#ctx0" brushRef="#br0" timeOffset="45493.9649">7991 2957 1555 0,'0'0'68'15,"-18"5"-36"-15,18-5-23 0,0 0-9 0,0 0 8 16,0 0 7-16,0 0 7 0,26-1 2 0,-26 1-7 16,37-11-6-16,-12 2-5 0,6 0-6 0,0 0-1 15,1-2-14-15,1 6-26 0,-10-6-28 16,7 14-31-16,-30-3-29 0,44-1-43 0,-44 1-112 15,20-9-205-15,-3 22 39 0,-17-13 434 0</inkml:trace>
  <inkml:trace contextRef="#ctx0" brushRef="#br0" timeOffset="45650.2388">7925 3321 1687 0,'0'0'34'0,"0"0"-30"0,0 0-8 15,0 0 1-15,0 0 4 0,28-9-1 0,-7-1 2 16,7-6 11-16,6-2-57 0,1-11-8 0,15 13-89 15,-13-22-130-15,9 12-263 0,11 4 5 0,-10-12 367 16</inkml:trace>
  <inkml:trace contextRef="#ctx0" brushRef="#br0" timeOffset="46760.9779">9420 3914 775 0,'0'0'298'0,"0"0"-206"16,0 0-26-16,0 0 16 0,0 0-11 15,0 0 15-15,0 0-7 0,0 0-12 16,0 0-11-16,0 0-17 0,0 0-11 0,0 0-30 15,0 0 32-15,-1-30-34 0,1 30 30 0,12-35-12 16,0 14-9-16,0-4 4 0,4 1-9 0,2 0 5 16,-1 1-7-16,0 3 4 0,-3 1-3 0,-14 19 3 15,25-25-3-15,-25 25 4 0,0 0-4 0,21-19 3 16,-21 19-2-16,0 0 0 0,0 0-1 16,0 0 0-16,0 0 1 0,0 0-1 0,7 17 4 15,-7-17-5-15,3 31 5 0,-3-9-5 0,1 2 4 16,-1 5-5-16,0 1 6 0,1 2-7 0,0-2-7 15,3-2 28-15,-1-3-29 0,4-5 29 16,-1-4-14-16,-6-16-5 0,18 25 4 0,-18-25-1 16,24 11 4-16,-24-11 5 0,27-5 2 0,-27 5 1 15,29-26-4-15,-12 5-19 0,0-9 23 16,3-5-27-16,0-5 23 0,-1-2-9 0,-1-5-11 16,-2 1 8-16,-1-1-7 0,-1-3 12 0,-1 1-9 15,-2-2 12-15,-1-1-10 0,-2-1 10 0,1-4 4 16,-4-1-20-16,0-1 20 0,-2-2-20 0,-2 1 6 15,1-3 12-15,-5 1-13 0,1 2 14 0,-2-1-14 16,2 5 10-16,-2 3-11 0,3 5-5 16,-2 3 23-16,0 4-18 0,-2 4 26 0,-2 0-9 15,1 0-10-15,2 2 4 0,3 0-7 0,2 3 6 16,0 3-5-16,0 0 7 0,1 1-4 16,-1 2 7-16,1 4-3 0,1 3 6 0,-1 2-4 15,-2 17 4-15,4-25-6 0,-4 25 1 0,2-20-5 16,-2 20-1-16,5-18-1 0,-5 18 1 0,9-17-1 15,-9 17 1-15,0 0-2 0,23-24 3 16,-23 24-3-16,22-18 2 0,-22 18-1 0,28-19 0 16,-28 19-1-16,31-18 2 0,-14 11-1 0,-17 7 2 15,34-16-2-15,-17 8 1 0,1-1 0 0,2 7-1 16,1-4 1-16,-1 6 1 0,2 6-2 0,2-5 1 16,1 6 0-16,4 3-2 0,4-5 2 0,5 5-1 15,5-4 1-15,5-3 0 0,4 0-1 16,4-2 1-16,5-1 0 0,2-1 0 15,5-2 0-15,4-6 1 0,2 1-2 0,3-6 2 16,-2-4-2-16,5 3 4 0,2-7-4 0,-1 3-21 16,2 0 29-16,-4-1-32 0,-2-1 31 0,-4 2-5 15,-10 2-4-15,-1 3 7 0,-7 3-2 0,-9 4-4 16,-6 2-6-16,-12 5-8 0,-10 0-7 0,-18 0-1 16,0 0 1-16,15 17-5 0,-15-17 1 15,-16 27-14-15,-2-17-15 0,4 12-28 0,-12-13-19 16,11 15-18-16,-18-14-53 0,16 17-21 0,-13-15-69 15,2-6-138-15,16 16 102 0,-21-23 300 0</inkml:trace>
  <inkml:trace contextRef="#ctx0" brushRef="#br0" timeOffset="47168.0228">10694 2480 977 0,'0'0'272'0,"0"-17"-174"15,0 17-19-15,0 0-6 0,0 0-2 0,0 0-13 16,0 0-19-16,0 0-19 0,0 0-13 0,0 0-7 16,-12 27 2-16,7-5-5 0,-1 4 8 0,0 5-5 15,-1 0-11-15,-2 1 30 0,3 0-29 0,-1-2 26 16,3 0-11-16,1-4-8 0,0-2 4 0,3-3-6 15,1-2 0-15,4-2-18 16,-5-17-14-16,11 26-25 0,-11-26-19 0,14 19-58 16,-14-19-21-16,0 0-98 0,22 14-224 0,-22-14 58 15,0 0 386-15</inkml:trace>
  <inkml:trace contextRef="#ctx0" brushRef="#br0" timeOffset="47386.6942">10451 2545 1274 0,'-12'-21'326'0,"12"21"-258"16,0 0-27-16,0 0-21 0,0 0-5 0,0 0 1 15,0 0 4-15,0 0 0 0,19-15 0 0,2 9-9 16,3-3-4-16,8-2-5 0,5-1 1 16,1-2-5-16,4 4-1 0,-2-1-11 15,2 5-12-15,-3-4-17 0,3 11-25 0,-12-6-23 16,8 19-37-16,-21-17-61 0,17 25-90 0,-11-3-231 15,-23-19 67-15,30 46 397 0</inkml:trace>
  <inkml:trace contextRef="#ctx0" brushRef="#br0" timeOffset="47558.5833">10332 2999 1603 0,'19'5'88'0,"-19"-5"-80"0,0 0-14 15,17-1 0-15,0-2 7 0,10-3 4 0,4-2 0 16,10-7 2-16,6 0-4 0,7-5 1 0,8 0-10 16,1 0-13-16,-3-3-34 0,7 10-30 0,-18-12-44 15,14 20-56-15,-23-17-53 0,12 14-157 16,-5 8-44-16,-17-16 263 0</inkml:trace>
  <inkml:trace contextRef="#ctx0" brushRef="#br0" timeOffset="47855.4505">10288 3435 1346 0,'17'1'59'16,"-17"-1"-20"-16,35-16 16 0,-9-3 18 0,14 5-3 15,-1-10-17-15,11 4-22 0,-3-3-12 0,7 0 2 16,-3 1-35-16,0 1 26 0,0 4-41 16,-7 1 9-16,1 6-12 0,-11-3-21 0,4 11-33 15,-17-12-57-15,17 20-98 0,-18-2-290 0,-3-11 56 16,8 20 322-16</inkml:trace>
  <inkml:trace contextRef="#ctx0" brushRef="#br0" timeOffset="48449.2377">10647 3575 1242 0,'0'0'84'0,"-20"19"-48"0,20-19 11 16,-20 23 14-16,14-5 12 0,6-18-11 0,-20 28-8 15,20-28-13-15,-20 28-7 0,20-28-10 0,-19 25-2 16,19-25-6-16,-15 26 0 0,15-26-5 16,-13 22 1-16,13-22-5 0,-9 16-2 0,9-16-3 15,0 0-1-15,0 0-1 0,-10 20 0 0,10-20-1 16,0 0 0-16,0 0 0 0,0 0 0 0,0 0-2 15,0 0 2-15,0 0 0 0,0 0 0 0,0 0 4 16,16-26-3-16,-16 26 3 0,14-31-3 16,-5 9 3-16,-1 0-5 0,2-1 5 0,-3 2-3 15,2 0 4-15,-3 3-2 0,-1 0 5 16,-5 18-4-16,7-29 3 0,-7 29-3 0,3-17 2 16,-3 17 0-16,0 0 1 0,0 0-1 0,0 0-3 15,0 0-3-15,0 0-2 0,0 0 1 0,0 0 0 16,0 23 2-16,0-23-1 0,4 27 2 0,-4-27-3 15,6 25 3-15,-6-25-2 0,13 20 1 0,-13-20-2 16,18 16 4-16,-18-16-1 0,24 7 2 16,-24-7 3-16,31-1-1 0,-12-4 3 0,4-2 0 15,1-4 0-15,4-2-3 0,-1-2 2 0,1 0-5 16,-2 0 2-16,-4 2-4 0,-4 2 3 16,-18 11-1-16,27-18 1 0,-27 18-1 0,0 0 1 15,19-11-2-15,-19 11 1 0,0 0-2 0,0 0 1 16,0 0 0-16,0 0 0 0,1 21 2 0,-1-21-2 15,-1 31 2-15,-3-10-5 0,1 0 5 16,-2 1-4-16,0 0 2 0,1-3-2 0,0 2 2 16,1-3-4-16,1-1-2 0,2 0-17 0,0-17-9 15,3 26-31-15,-3-26-37 0,14 21-77 0,-14-21-149 16,0 0-239-16,28-9 14 0,-16-7 416 0</inkml:trace>
  <inkml:trace contextRef="#ctx0" brushRef="#br0" timeOffset="48996.1314">11898 1927 980 0,'0'0'167'0,"0"0"-134"15,0 0 26-15,-20-14-22 0,20 14 37 0,0 0-10 16,0 0-17-16,0 0-18 0,0 0-12 16,0 0-11-16,0 0-2 0,0 0 4 0,0 0 12 15,-2 20 9-15,2-20-8 0,2 25 39 0,-2-25-45 16,-2 30 29-16,2-7-27 0,-2 0-13 0,1 4 3 16,-2-2-9-16,1-2 4 0,-2 4-21 0,-4-5-23 15,8 10-54-15,0-32-67 0,-11 55-119 16,2-28-244-16,2-10 38 0,14 14 363 0</inkml:trace>
  <inkml:trace contextRef="#ctx0" brushRef="#br0" timeOffset="49152.3563">12139 2418 1758 0,'0'0'28'15,"-19"3"-27"-15,19-3 1 0,0 0 2 16,0 0-2-16,-21-3-2 0,21 3-9 0,0 0-9 15,0 0-14-15,0 0-23 0,-21-26-21 0,21 26-32 16,-1-18-55-16,1 18-101 0,22-1-246 16,-22 1 43-16,0 0 375 0</inkml:trace>
  <inkml:trace contextRef="#ctx0" brushRef="#br0" timeOffset="55949.7036">12413 3306 1604 0,'0'0'62'0,"-17"-7"-42"0,17 7-16 16,-22 13-3-16,22-13-2 0,-23 26 3 0,8-9-3 16,1 2-2-16,-2 4-20 0,-3-2-16 15,9 9-45-15,-11-16-49 0,22 18-98 0,-16-15-178 16,15-17-77-16,7 31 204 0</inkml:trace>
  <inkml:trace contextRef="#ctx0" brushRef="#br0" timeOffset="56465.5445">12763 2830 879 0,'0'0'213'0,"0"0"-134"0,0 0-26 16,0 0 0-16,4 22 6 0,-4-22-2 0,-8 21-9 16,8-21-17-16,-13 33-3 0,3-15-6 0,2 4 3 15,-2 0-8-15,3 3 3 0,-3 2-13 16,1 2 5-16,2 1-2 0,1 0 6 0,0-1-5 15,2 0 6-15,1-2-12 0,1-2 4 0,1-2 12 16,2-1-31-16,2-5 31 0,-3-17-34 0,4 24 15 16,-4-24 2-16,0 0 0 0,0 0 4 0,0 0 5 15,0 0 6-15,0 0 2 0,0 0 0 0,0 0-4 16,15-17-7-16,-12 0-20 0,-1-6 25 0,1-3-29 16,-1-1 27-16,3-2-9 0,-1 1-5 15,-1 3 8-15,0 2-2 0,-2 2 7 16,0 2-4-16,0-2 1 0,3 2-8 0,-2-1 2 15,3 0-4-15,-5 20 2 0,12-28-2 0,-12 28 1 16,14-17-3-16,-14 17 2 0,19-10-3 0,-19 10 2 16,28-8 0-16,-8 7-5 0,2-4-7 0,4 4-12 15,0-5-21-15,8 6-25 0,-9-11-34 16,16 16-48-16,-20-21-57 0,20 21-82 0,-15-10-100 16,-4-7-28-16,16 18 318 0</inkml:trace>
  <inkml:trace contextRef="#ctx0" brushRef="#br0" timeOffset="56652.999">13225 2969 1113 0,'0'0'282'0,"0"0"-257"16,0 0-30-16,0 0 5 0,0 0 15 0,0 0 8 16,23-6 3-16,-23 6-7 0,32-12-8 0,-12 3-8 15,4 1 0-15,1-2-4 0,1 3 1 0,-1 0-6 16,0 3-17-16,-8-4-52 0,7 14-34 0,-24-6-10 15,28 9-43-15,-28-9-26 0,0 0-186 0,8 34-17 16,-25-24 325-16</inkml:trace>
  <inkml:trace contextRef="#ctx0" brushRef="#br0" timeOffset="56793.7154">13150 3325 1234 0,'-3'19'173'15,"3"-19"-109"-15,0 0-35 0,0 0-8 0,0 0 7 16,0 0 12-16,22-19 3 0,-22 19-9 15,32-26-18-15,-10 9-28 0,4-2 28 0,8-2-48 16,1-5 11-16,7 6-52 0,-9-11-67 0,17 20-78 16,-19-8-233-16,6-3-25 0,9 15 202 0</inkml:trace>
  <inkml:trace contextRef="#ctx0" brushRef="#br0" timeOffset="58012.4145">13881 3990 1219 0,'-21'-10'190'0,"21"10"-140"15,0 0-34-15,0 0-5 0,7-24 10 0,-7 24 2 16,16-29 7-16,-5 12 7 0,1-5-44 16,5-1 27-16,3-2-35 0,3 1 13 0,-1-2 6 15,-2 3-5-15,-1 1 4 0,-2 4-4 0,-4 1 4 16,-13 17-5-16,23-21 7 0,-23 21 0 0,0 0 2 16,18-11 1-16,-18 11-2 0,0 0 1 0,0 0 2 15,0 0 1-15,0 0-1 0,1 28-2 16,-1-28-5-16,-2 33 2 0,-2-12-3 15,2-1 8-15,-2 1-2 0,2 0 6 0,1-4-4 16,2-1 1-16,-1-16-4 0,5 23 2 0,-5-23 16 16,0 0-33-16,16 20 30 0,-16-20-34 0,0 0-2 15,24-1 38-15,-24 1-33 0,24-17 33 0,-24 17-16 16,32-32-4-16,-14 8 3 0,2-6-7 0,0-6 6 16,2-4-8-16,-1-4 9 0,1-2-15 0,-3-1 9 15,-1 0-13-15,-3 1 10 0,-3 0-5 16,-5 1 13-16,-1-2-10 0,-2 0-9 0,-3 1 26 15,-2-3-25-15,0 2 25 0,-2-2-5 0,1-2-12 16,0 0 11-16,-1-1-11 0,2-1 10 16,0 2-10-16,1 2 10 0,2 0-11 0,1 2 10 15,1 1 3-15,1-1-25 0,3 1 26 0,0-1-25 16,-1 0 12-16,3 1 10 0,0 0-10 0,0 0 9 16,1 1-9-16,-3 3 7 0,-1 2-7 15,1 5 10-15,-2 1-9 0,-1 5 9 0,-2-3-8 16,0 5 6-16,-2 4-4 0,-3 2 9 0,2 21-2 15,-5-23 5-15,5 23 0 0,0 0-34 0,-13-21 31 16,13 21-33-16,0 0 35 0,0 0-8 0,0 0 5 16,0 0-8-16,0 0 0 0,0 0-1 15,0 0-7-15,0 0 5 0,0 0-4 16,0 0 5-16,0 0 1 0,0 0 33 0,0 0-31 16,0 0 31-16,0 0-30 0,0 0-1 0,0 0 1 15,0 0-1-15,8 20 0 0,-8-20 0 0,0 0 1 16,0 0-1-16,0 0 2 0,16 17-4 0,-16-17 3 15,0 0-3-15,0 0 2 0,0 0 0 0,19 19 1 16,-19-19-1-16,0 0 0 0,21 21 0 0,-21-21 1 16,18 18-2-16,-18-18 1 0,29 8 0 15,-12-2 0-15,1-2 0 0,2 1 1 0,2-3 0 16,2-1-1-16,4 2 0 0,4-3 0 0,5 0 0 16,4-3 0-16,5 0 2 0,4-2-2 15,4-2 1-15,5 1-2 0,3-9 3 0,5 3-3 16,2 0 1-16,3 0 0 0,-1 7 2 0,1 0-3 15,5 2 1-15,2-1-1 0,0 1 1 0,6 1-1 16,-1 0 2-16,0-1-1 0,6 0 1 16,-1-1 1-16,3-2-27 0,5 0 38 0,2-4-37 15,4-1 35-15,1-2-7 0,-3 0-10 0,-1-1 5 16,0 1-4-16,-3 1 1 0,-2 0-1 0,-5 2-2 16,-6 1-6-16,-7 1-3 0,-7 2-3 0,-4 4-9 15,-8-3-7-15,-3 9-16 0,-12-7-12 0,-1 13-21 16,-17-11-25-16,5 15-26 0,-30-14-34 15,28 17-39-15,-28-17-124 0,0 0-25 16,-6 40 214-16</inkml:trace>
  <inkml:trace contextRef="#ctx0" brushRef="#br0" timeOffset="58684.2893">15051 2437 1101 0,'0'0'242'0,"0"0"-182"15,0 0-22-15,0 0-19 0,0 0-9 0,0 0 6 16,0 0 5-16,0 0 7 0,0 0 5 0,20-16-2 15,-2 13-8-15,2-5-5 0,4 1-8 16,1 0-4-16,2 1-4 0,1-2 0 16,-1 4-1-16,-1 0-1 0,-4 2 0 0,-4 0-1 15,-18 2 0-15,25 2 2 0,-25-2 1 0,0 0 2 16,0 0 2-16,14 17 0 0,-14-17 3 0,-5 20-3 16,5-20 3-16,-17 34-5 0,4-12 7 0,-4-2 2 15,-1 4 9-15,-2-1-4 0,2 3 0 0,-2-2-5 16,4-2-13-16,2-3 31 0,3-2-32 15,11-17 23-15,-11 25-20 0,11-25-6 0,2 17 2 16,-2-17-7-16,0 0-9 0,31 16-17 0,-31-16-15 16,40-2-19-16,-21-12-32 0,18 12-64 0,-15-25-87 15,17 4-239-15,-1 6 17 0,-6-16 290 0</inkml:trace>
  <inkml:trace contextRef="#ctx0" brushRef="#br0" timeOffset="58981.2031">15797 2334 899 0,'-19'-6'293'0,"19"6"-240"16,-27 6-11-16,27-6 14 0,-28 9 11 0,28-9 5 16,-28 15-15-16,28-15-10 0,-28 17-9 0,28-17-1 15,-23 18-6-15,23-18 1 0,-17 18-6 0,17-18-7 16,-10 17-8-16,10-17-1 0,0 0-5 16,1 22 2-16,-1-22-4 0,10 17 1 0,-10-17-4 15,21 17 1-15,-21-17 0 0,35 16 0 16,-13-11 0-16,1-1 1 0,1 1-1 0,1-1 0 15,-1 0-2-15,-2 0 1 0,0 2-5 0,-3 2 2 16,-3 0-1-16,-16-8 3 0,21 18 0 0,-21-18 3 16,6 23-3-16,-6-23 3 0,-3 27 16 0,3-27-37 15,-12 24 32-15,12-24-32 0,-23 23 12 16,6-12-2-16,17-11-13 0,-30 12-12 0,30-12-18 16,-27 2-17-16,27-2-34 0,-22-8-46 0,22 8-125 15,0 0-176-15,-11-30 1 0,11 30 270 0</inkml:trace>
  <inkml:trace contextRef="#ctx0" brushRef="#br0" timeOffset="59137.4415">15808 2399 1009 0,'-21'-19'352'15,"21"19"-217"-15,0 0-30 0,0 0-16 0,-19-5-15 16,19 5-18-16,0 0-24 0,0 0-17 0,0 0-9 16,0 0-4-16,0 0 1 0,26-1 2 0,-9-1 1 15,7-2-4-15,5-3 1 0,0-1-6 0,7 1-12 16,-5-5-23-16,7 12-51 0,-16-14-70 0,20 28-143 15,-15-14-263-15,-3 1 48 0,3 13 312 16</inkml:trace>
  <inkml:trace contextRef="#ctx0" brushRef="#br0" timeOffset="59496.8317">14712 3283 1486 0,'0'0'105'16,"0"0"-90"-16,0 0 3 0,0 0-21 0,20-21 31 15,1 6-24-15,10 2 22 0,6-6-11 0,9-1 9 16,5 0-1-16,9 0-12 0,0 0 0 0,4 2-9 16,0 2 1-16,-3 3-4 0,-2 3 1 0,-4 4-1 15,-4 2-1-15,-1 2 1 0,-1 2 0 0,-2-1-2 16,1 3-10-16,0-2 0 0,0 1 0 16,-2-1 1-16,1 0 1 0,-3-2-10 0,1 3-11 15,-7-5-17-15,6 7-26 0,-14-13-42 0,13 16-85 16,-20-12-210-16,0-1-50 0,6 10 136 0</inkml:trace>
  <inkml:trace contextRef="#ctx0" brushRef="#br0" timeOffset="59918.9817">15207 3491 1001 0,'0'0'232'0,"0"0"-208"0,0 0-11 16,0 0 18-16,0-18 27 0,0 18 17 0,17-8-2 16,0 7-14-16,-17 1-13 0,30-14-6 0,-13 3-4 15,6 4-4-15,-4-4-1 0,6 2-6 0,-4-1-6 16,3 1-9-16,-4 3-6 0,-3 2-5 0,-17 4 1 15,27-3-1-15,-27 3 1 0,0 0 1 16,0 0 1-16,0 0 1 0,13 18 0 0,-13-18 2 16,-9 28-5-16,-1-9 2 0,-3 4-4 0,-4 2 5 15,-3 0-6-15,-2 2 7 0,0-2-4 0,0 0 6 16,0 0-4-16,3-1 12 0,0-4-1 0,2 1 6 16,17-21-4-16,-26 29-5 0,26-29-8 15,-12 18-2-15,12-18-3 0,0 0 2 0,7 19-2 16,-7-19 2-16,17 10-3 0,-17-10 1 15,32 4-7-15,-13-7-7 0,8 0-20 0,-1-8-24 16,9 4-28-16,-10-15-53 0,22 16-109 0,-18-14-290 16,6-4 42-16,4 9 256 0</inkml:trace>
  <inkml:trace contextRef="#ctx0" brushRef="#br0" timeOffset="60278.3987">15768 3338 1579 0,'-28'5'181'0,"28"-5"-162"0,0 0-25 0,0 0 1 31,0 0 8-31,0 0 9 0,20 2 3 0,-20-2-2 16,24 0-5-16,-24 0-6 0,29-4-1 15,-29 4-2-15,32-3 1 0,-32 3 1 0,26-3 0 16,-26 3 1-16,20 0-1 0,-20 0 1 0,0 0 3 0,22 5 3 0,-22-5 0 0,0 0 1 0,0 0-3 15,0 0 0-15,0 0 1 0,13 17 1 0,-13-17-1 16,0 0 1-16,-6 20-5 0,6-20 1 0,-13 20-4 16,13-20 3-16,-23 30-3 0,8-13 3 15,-3 3-5-15,-2 0 5 0,-2 2 1 16,0 2 6-16,2-1-3 0,-1 0 5 0,3-2-7 16,3-3 3-16,15-18-6 0,-20 30 1 0,20-30-5 15,-8 22 1-15,8-22-3 0,0 0 0 0,15 20-2 31,-15-20 2-31,27 5-5 0,-9-7-4 0,9-3-10 16,1-7-19-16,12 2-38 0,-7-14-49 0,18 16-65 16,-18-25-98-16,9 11-231 0,7 5 44 0,-10-15 320 15</inkml:trace>
  <inkml:trace contextRef="#ctx0" brushRef="#br0" timeOffset="61059.8663">17581 1993 779 0,'0'0'127'0,"0"0"-32"0,0 0-8 0,0 0-3 16,0 0-2-16,0 0-15 0,0 0 0 0,0 0-20 15,0 0-2-15,0 0-12 0,0 0-10 0,0 0 0 16,0 0-4-16,0 0 2 0,0 0-6 16,20 33-4-16,-17-14-9 0,0 4 2 15,-1 0-15-15,-2-1 2 0,1 4-23 0,-7-4-32 16,10 10-77-16,-4-32-122 0,-23 32-245 0,23-6 38 16,0-26 338-16</inkml:trace>
  <inkml:trace contextRef="#ctx0" brushRef="#br0" timeOffset="62825.4621">1907 5050 821 0,'2'-20'256'0,"-2"20"-196"0,0 0-27 0,0 0-15 15,0 0-4-15,0 0 2 0,0 0 1 16,0 0 0-16,-4 17-1 0,4-17 5 0,-2 24 0 16,2-6 5-16,-1 1 14 0,2 8-36 15,-1 2 26-15,4 5-34 0,-1 2 6 0,2 4 10 16,-2 2-11-16,1 3 10 0,-2 1-11 0,0 0 11 15,-2-1-8-15,0-2 13 0,-1-6-7 0,1-4 9 16,1-7-9-16,0-7 3 0,-1-19-7 0,6 18-1 16,-6-18-2-16,0 0 0 0,0 0 1 0,0 0 2 15,0 0 3-15,17-23-2 0,-12 3 3 0,0-6-8 16,0-6 5-16,0-3-9 0,0-3 8 16,1 1-7-16,0 2 7 0,-1 3-1 15,-2 3 16-15,1 3 2 0,-3-2 12 0,3 5-6 16,-4-3-2-16,4 3-12 0,-3 0-1 0,2 0-9 15,2 2-15-15,1 3 31 0,2-1-31 0,0 2 30 16,-8 17-15-16,24-30-5 0,-24 30 2 0,37-30-2 16,-13 17 2-16,2-1-5 0,3 2 2 15,-1 0-14-15,7 5-18 0,-4-8-25 0,8 15-47 16,-13-15-72-16,18 21-157 0,-9-5-206 0,-8-7 65 16,12 18 476-16</inkml:trace>
  <inkml:trace contextRef="#ctx0" brushRef="#br0" timeOffset="63012.9474">2517 5241 1487 0,'0'0'46'0,"0"0"-32"0,0 0-15 15,0 0-3-15,4-19 12 0,-4 19 3 0,30-16 2 16,-10 9-4-16,0 0-5 0,5-2-8 0,-2 5-16 15,-3-9-1-15,6 13-55 0,-26 0-25 16,40-7-84-16,-40 7-103 0,0 0-208 0,32 3 101 16,-32-3 395-16</inkml:trace>
  <inkml:trace contextRef="#ctx0" brushRef="#br0" timeOffset="63184.8404">2499 5534 1402 0,'0'0'253'0,"0"0"-216"0,0 0-31 0,0 0-10 16,11-18 4-16,6 9 7 0,5-4 2 0,4-4-3 16,6-3 0-16,2-3-7 0,4-1-6 0,0-4-34 15,9 11-55-15,-13-18-145 0,5 15-346 0,8 2 36 16,-8-7 354-16</inkml:trace>
  <inkml:trace contextRef="#ctx0" brushRef="#br0" timeOffset="95965.1205">4025 4776 1303 0,'0'0'51'0,"-22"1"-20"16,22-1-4-16,0 0-2 0,0 0 1 0,0 0 2 15,0 0-8-15,0 0-7 0,0 0-6 0,0 0-2 16,0 0 0-16,0 0 5 0,22-18 4 0,-22 18 0 16,27-12-2-16,-27 12-4 0,30-10-6 0,-30 10 0 15,31-6-1-15,-31 6-1 0,20-2 0 0,-20 2 0 16,0 0 1-16,17 4 0 0,-17-4 0 16,0 0 1-16,0 0 0 0,5 21-1 0,-5-21 2 15,-2 24-4-15,2-24 3 0,-10 33-3 16,3-13 3-16,-3 1-4 0,-1 1 5 0,0 0-6 15,-1-2 6-15,0 1-6 0,1-1 5 0,0 0-5 16,2-2 4-16,2-1-6 0,7-17 0 0,-6 27-10 16,6-27-4-16,1 21-9 0,-1-21-1 15,0 0-8-15,20 16-9 0,-3-10-22 0,-17-6-22 16,36-3-26-16,-36 3-37 0,48-17-22 0,-24 2-69 16,0-12-130-16,19 17 164 0,-21-23 210 0</inkml:trace>
  <inkml:trace contextRef="#ctx0" brushRef="#br0" timeOffset="96262.3027">4580 4719 596 0,'0'0'113'0,"1"-17"-33"0,-1 17-6 0,0 0-11 15,0 0 1-15,-21-4-6 0,21 4-8 0,-17 9-3 16,17-9-7-16,-19 17 1 0,19-17 1 0,-23 26 2 16,23-26-1-16,-25 38 3 0,11-20-6 0,4 6-4 15,-3-6-5-15,5 4 6 0,8-22-14 0,-11 30 4 16,11-30-15-16,-2 20-9 0,2-20-5 0,0 0 2 31,15 19-2-31,-15-19 2 0,19 7-1 0,-19-7 1 0,29 3 0 0,-29-3 0 0,35 0 1 16,-16-3-2-16,-1 2 2 0,-1 1 0 0,-17 0-1 15,24 1 1-15,-24-1-3 0,0 0 1 0,23 14-20 16,-23-14 2-16,0 0-2 0,5 26 4 16,-5-26 11-16,-8 29-3 0,0-12-13 0,8-17-3 15,-21 34-8-15,21-34 2 0,-24 28-12 16,24-28-18-16,-19 17-27 0,19-17-94 0,0 0-115 15,0 0-166-15,-17-18 197 0,17 18 266 0</inkml:trace>
  <inkml:trace contextRef="#ctx0" brushRef="#br0" timeOffset="96434.206">4599 4679 1547 0,'-22'9'75'16,"22"-9"-41"-16,0 0-26 0,0 0-11 0,0 0-1 15,0 0 3-15,0 0 3 0,22-2 1 0,-22 2-1 16,24-1-1-16,-5-1 0 0,3-2-2 0,2 0-5 16,0-2-22-16,9 6-33 0,-11-9-51 0,18 16-72 15,-20-17-70-15,12 3-238 0,5 17 45 0,-37-10 368 16</inkml:trace>
  <inkml:trace contextRef="#ctx0" brushRef="#br0" timeOffset="99274.1992">3390 5373 1143 0,'0'0'299'0,"0"0"-282"0,0 0-17 16,-3-18 1-16,3 18-2 0,13-25 3 0,-13 25-3 16,17-31 3-16,-17 31-4 0,16-29 4 0,-16 29-2 15,21-32 2-15,-11 14-4 16,4 0 5-16,0-3 15 0,1 0-32 0,0 3 36 15,-2 0-29-15,-13 18 20 0,24-24 6 0,-24 24-3 16,0 0-3-16,19-11-5 0,-19 11-4 0,0 0 0 16,0 0-1-16,0 0 0 0,0 0-2 0,-8 22 1 15,8-22 15-15,-6 26-35 0,1-6 34 0,0 3-32 16,-1 2 13-16,-1 3 6 0,1 0-6 16,1 1 6-16,0 1-8 0,4 0 8 0,1 0-3 15,1-2 12-15,2-5-4 0,2-3 5 0,-5-20-7 16,14 24 0-16,-14-24 0 0,18 8 8 0,-18-8 10 15,19-6 7-15,-19 6 5 0,17-25-9 0,-9 2-6 16,2-7-14-16,0-8 0 0,1-7-11 16,1-4 10-16,0-6 4 0,1 0-22 0,-2-1 22 15,-2 2-21-15,-3 4 9 0,-4-2 10 16,-2-2-10-16,-2-4 13 0,-2-3-8 0,-3 1 15 16,1 2-13-16,-3 3-7 0,2 4 18 0,0 4-24 15,2 5 24-15,1 4-1 0,2 6-8 0,1 4 5 16,3 3-8-16,3 4-1 0,-5 21-4 0,14-28 3 15,-14 28-1-15,19-19 1 0,-19 19-1 0,26-13 0 16,-6 8-1-16,2 4 1 0,5 2 0 0,3 4-2 16,5 2 2-16,5 2-3 0,2 1 3 15,3 2-2-15,2-2 0 0,5 0-1 0,8-2 2 16,8-4-1-16,10-4 3 0,8-4 0 16,8-6-2-16,4-5 2 0,5-3-3 0,0-5 3 15,3 0-4-15,-5-2 4 0,-4 0-4 0,-5 2 2 16,-9 1-12-16,-10 7-8 0,-12-1-17 0,-6 11-23 15,-18-5-34-15,2 19-59 0,-39-9-110 16,35-1-300-16,-35 1 44 0,5 18 346 0</inkml:trace>
  <inkml:trace contextRef="#ctx0" brushRef="#br0" timeOffset="99993.0033">3267 5667 904 0,'-29'5'70'0,"9"2"-44"16,3-3-9-16,17-4 7 0,-28 7 15 0,28-7 23 15,-24 5 16-15,24-5-3 0,0 0-23 16,0 0-19-16,0 0-21 0,0 0-2 0,19-2 13 15,4 0 7-15,8-6 4 0,13 2-9 16,10-5-9-16,9-2-8 0,11-4 7 0,11-1-3 16,5-3 7-16,10 2-9 0,-1-4-3 0,3 1-7 15,5-1 3-15,-1 0-5 0,-2 1 4 0,1 3-4 16,-4 1 3-16,-2 1-3 0,1 3-2 0,-6 0-13 16,-1 4-11-16,-9-2-12 0,-2 7-7 0,-12-7-12 15,2 11-20-15,-14-12-37 0,6 14-72 0,-21-12-86 16,-5-1-183-16,10 18 166 0,-31-19 291 15</inkml:trace>
  <inkml:trace contextRef="#ctx0" brushRef="#br0" timeOffset="100664.8537">3398 6517 1136 0,'0'0'325'0,"-19"0"-297"0,19 0-17 0,5-31 2 15,4 12 2-15,2-9-7 0,2 4 30 16,-1-3-38-16,0 3 23 0,-1 2-17 0,1 3-6 16,-3 2 4-16,-9 17-5 0,16-27 4 0,-16 27-3 15,0 0 2-15,12-19-2 0,-12 19 1 0,0 0-1 16,0 0-2-16,0 0-1 0,0 0-1 15,0 0 1-15,-2 19-1 0,2-19 7 0,-3 34-6 16,-1-12 6-16,1 2-5 0,0 1-13 0,1 1 33 16,1-1-32-16,0-2 33 0,2-1-14 15,0-5-3-15,-1-17 5 0,6 25-3 0,-6-25 3 16,0 0-2-16,19 16 3 0,-19-16 6 0,0 0 4 16,25-5 3-16,-25 5 6 0,23-17 0 0,-23 17-7 15,23-33 2-15,-11 9-15 0,-1-5-17 0,-1-3 23 16,1-5-26-16,-3 0 24 0,1-4-6 0,-2 2-8 15,-1-1 7-15,-1 3-7 0,-3-1 8 16,0 1-7-16,-4-1 7 0,1 2-7 0,0 2 7 16,-1 1-6-16,0 4 6 0,1 4-1 15,1 7 3-15,0 18-1 0,4-22 0 0,-4 22-2 16,0 0-1-16,0 0-3 0,18-10 1 0,-18 10 0 16,24 2-1-16,-3-1 1 0,8 0-1 0,8-2 1 15,8-3 0-15,7-3-2 0,8-5 2 0,4-3-2 16,7-2-13-16,3-1 25 0,1 1-39 15,-2-1 20-15,-1 4-28 0,-8-6-13 0,3 11-19 16,-11-12-31-16,10 17-59 0,-22-20-121 0,1 11-247 16,7 9 10-16,-19-11 435 0</inkml:trace>
  <inkml:trace contextRef="#ctx0" brushRef="#br0" timeOffset="101055.4876">4208 6058 1104 0,'-17'8'66'16,"17"-8"-29"-16,0 0-6 0,0 0 10 0,21-17 15 15,-2 12 10-15,-19 5 1 0,34-21-6 0,-17 6-6 16,7 5-11-16,-5-3-9 0,5 5-10 0,-5-1-7 16,-1 3-9-16,-18 6-3 0,25-5-6 0,-25 5 0 15,0 0 0-15,0 0 2 0,0 0 1 16,3 22 0-16,-3-22 1 0,-16 32-4 0,2-7 3 16,-4 4-7-16,-7 4 9 0,-3 1-7 0,-2 2 9 15,-4 1-1-15,1 2 10 0,0-2-5 0,4 0 9 16,3-5-11-16,6-3-11 0,4-4 23 0,5-5-31 15,11-20 26-15,-6 29-17 0,6-29-3 0,0 0 1 16,26 20-1-16,-9-20-2 0,7-2-11 16,4-6-8-16,8 1-22 0,-3-16-33 15,15 13-90-15,-19-28-132 0,15 11-259 0,1 5 30 16,-13-14 454-16</inkml:trace>
  <inkml:trace contextRef="#ctx0" brushRef="#br0" timeOffset="101399.5863">4591 6060 1247 0,'0'0'122'16,"0"0"-88"-16,0 0-6 0,0 0 11 16,0 0 16-16,0 0 10 0,0 0-4 0,25-17-12 15,-25 17-13-15,31-14-10 0,-14 4-4 0,3 3-4 16,0-2-2-16,0 2-3 0,-1 2-5 15,-2 0-5-15,-17 5-1 0,25-3 0 0,-25 3 0 16,18 2-1-16,-18-2 0 0,0 0-1 0,0 0 1 16,0 0 2-16,5 26-2 0,-5-26 2 0,-9 30-4 15,-1-10 2-15,-4 5-4 0,0-1 5 0,-3 1-5 16,1-2 6-16,1 0-5 0,1-1 4 0,2-2-5 16,1 1 5-16,3-2-3 0,8-19 2 15,-6 26-2-15,6-26 0 0,0 0-3 0,0 0 1 16,14 17-2-16,-14-17-4 0,22-4-8 0,-22 4-15 15,34-16-30-15,-19-7-57 0,23 16-132 16,-20-11-325-16,14-10 24 0,8 6 329 0</inkml:trace>
  <inkml:trace contextRef="#ctx0" brushRef="#br0" timeOffset="101806.5467">6310 5435 1305 0,'0'0'79'16,"0"0"-33"-16,0 0-15 0,0 0-1 15,0 0 0-15,0 0-6 0,-17 17-9 16,10 1-7-16,-5 6-11 0,-4 4-3 0,0 3-18 16,-5-3-5-16,8 6-29 0,-5-13-21 0,15 10-63 15,3-31-93-15,-4 19-237 0,21-3 3 0,-17-16 419 16</inkml:trace>
  <inkml:trace contextRef="#ctx0" brushRef="#br0" timeOffset="102259.6531">7005 5050 1137 0,'-23'18'56'0,"23"-18"-48"16,-14 26 9-16,10-7 17 0,-4 1 29 0,6 6-26 16,-8-2 24-16,5 5-40 0,-4-2-1 0,5 4 0 15,-3-3-12-15,4 1 8 0,-2-2-7 0,4-1 10 16,-2-4-8-16,2 0 0 16,0-4-6-16,1-18 0 0,2 28-4 0,-2-28 1 15,0 0-2-15,9 17 3 0,-9-17 3 0,0 0 6 16,0 0 5-16,19-18 2 0,-19 18 0 0,9-30-8 15,-3 7 0-15,0-4-10 0,2-2 4 0,0-1-5 16,-2-2 14-16,1 4-2 0,-3-2 13 0,1 4-2 16,-3-3-16-16,2 1 25 0,-2-1-34 0,4 1 24 15,0 0-11-15,3 3-8 0,2-1 7 16,2 6-7-16,4 2 3 0,-17 18-5 0,32-26 2 16,-32 26-4-16,31-13 1 0,-14 8 0 0,5 1-2 15,1 2 1-15,4 0-11 0,0-2-18 0,7 6-29 16,-6-11-46-16,17 15-71 0,-19-21-81 15,20 16-125-15,-4 1-128 0,-10-14 211 0,15 21 299 16</inkml:trace>
  <inkml:trace contextRef="#ctx0" brushRef="#br0" timeOffset="102478.3916">7447 5139 1351 0,'0'0'74'0,"3"17"-72"0,-3-17 10 16,17 0 12-16,0 1 6 0,0-9-9 0,11 5 17 16,-1-8-27-16,5 3 16 0,5-6-16 15,-2 3-11-15,0 3 1 0,-2-1-8 0,-4 6-16 16,-7-3-15-16,0 6-20 0,-22 0-12 0,28 1-16 16,-28-1-35-16,0 0-52 0,0 0-93 0,0 0-160 15,-1 28 93-15,-23-28 333 0</inkml:trace>
  <inkml:trace contextRef="#ctx0" brushRef="#br0" timeOffset="102603.4179">7566 5292 988 0,'-18'27'216'0,"-13"-20"-53"0,21 12-33 16,-8-14-43-16,18-5-29 0,0 0-30 0,0 0-16 15,0 0-8-15,18 8-1 0,3-13 0 0,5-6-3 16,12-5 2-16,9-4-11 0,11-1-17 0,0-10-48 16,21 14-97-16,-16-23-223 15,16 6-154-15,8 6 77 0,-16-16 471 0</inkml:trace>
  <inkml:trace contextRef="#ctx0" brushRef="#br0" timeOffset="103072.1457">8991 4622 914 0,'0'0'171'0,"-27"-17"-48"0,27 17-11 0,-33-6-14 15,33 6-22-15,-38 5-19 0,20 2-9 0,-9-3-8 16,4 7-1-16,-2-3-9 0,3 7 0 0,-1-3-7 15,4 2 0-15,1 0-6 0,18-14 1 0,-24 26-8 16,24-26-1-16,-10 27-7 0,10-27 0 16,5 27-4-16,-5-27 2 0,19 26-2 15,-19-26 4-15,33 26-3 0,-12-16 3 0,2 0-2 16,3-1 1-16,3-2-1 0,1 0 1 0,2-1-2 16,-2-1 2-16,1 1-2 0,-5 0 1 0,-1 1-2 15,-3 2 3-15,-4 0-2 0,-18-9 2 0,23 21-2 16,-23-21 2-16,11 29-2 0,-10-12 3 0,-3 2-3 15,-4 1 3-15,-3 1-3 0,-3 1 3 16,-4 0-4-16,0 0 7 0,-3-4-8 0,-1 1-8 16,1-3 27-16,1-2-35 0,18-14 25 0,-32 17-28 15,32-17-15-15,-17 3-28 0,17-3-44 0,0 0-76 16,0 0-189-16,18-32-172 0,-12 2 49 16,19 14 497-16</inkml:trace>
  <inkml:trace contextRef="#ctx0" brushRef="#br0" timeOffset="103259.7242">8997 4606 1736 0,'0'0'88'15,"0"0"-64"-15,0 0-11 0,0 0-4 0,-11 17 3 16,11-17 0-16,0 0 2 0,29 10-2 0,-10-9-4 16,6-2-6-16,5 0-1 0,5-3-2 15,-1-1-14-15,7 2-17 0,-5-4-26 16,8 8-30-16,-7-10-21 0,13 15-27 0,-16-18-73 15,22 19-184-15,-8 2-107 0,-13-9 111 0,14 22 389 16</inkml:trace>
  <inkml:trace contextRef="#ctx0" brushRef="#br0" timeOffset="103587.7869">8578 5452 1232 0,'0'0'29'0,"-28"8"-19"0,28-8 5 0,0 0 2 16,0 0 9-16,0 0 13 0,0 0 15 0,0 0 23 15,37-18 6-15,-18 4-6 0,17 4-14 0,-1-7-11 16,13 3-11-16,6-5-9 0,9 4-3 0,5-5-3 15,8 3-10-15,0-1 1 0,0 0-12 0,0 4-2 16,0 2-4-16,-2-1 1 0,0 5-3 16,-2-1 1-16,-6 2-5 0,-2 2-5 0,-4-2-8 15,-2 4-7-15,-5-5-20 0,1 6 7 0,-5-4-1 16,-1 5-24-16,-10-12-21 0,9 22-142 16,-27-11-249-16,4-5-78 0,-1 11 224 0</inkml:trace>
  <inkml:trace contextRef="#ctx0" brushRef="#br0" timeOffset="137151.236">8302 6452 122 0,'0'0'57'0,"0"0"-15"0,0 0 14 15,0 0 10-15,0 0 0 0,0 0 2 0,0 0-3 16,0 0-2-16,0 0 1 0,0 0 3 0,0 0 10 16,0 0 5-16,0 0 0 0,0 0-10 0,10-17-19 15,-10 17-13-15,0 0-12 0,0 0-7 0,0-22-2 16,0 22-6-16,0-19-20 0,0 19 14 0,4-27-17 15,-4 27 17-15,7-34 7 0,-2 15-4 0,1-3 4 16,1 2-6-16,-1-3 2 0,3 1-5 0,-2 1 2 16,2 2-5-16,-9 19 2 0,14-30-4 0,-14 30 1 15,11-21-1-15,-11 21 2 0,0 0-2 16,0 0 0-16,0 0-1 0,0 0 1 0,0 0-1 16,0 0 1-16,0 0 2 0,0 0-2 0,0 0 4 15,9 27-4-15,-9-27 2 0,-2 30-2 0,1-13 3 16,1 2-4-16,-1 1 4 0,1-1-5 0,0 1 5 15,1-1-5-15,2 0 4 0,0 2-4 0,1-2 4 16,2 0 15-16,0 0-15 0,0-2 16 0,-6-17-33 16,15 30 13-16,-15-30-16 0,11 17 15 0,-11-17 3 15,0 0-1-15,0 0 9 0,0 0 12 0,19-8 10 16,-19 8 9-16,7-32 9 0,-5 4-42 0,1-3 20 16,0-7-36-16,2-4 8 0,-1-3 9 15,3-2-11-15,-1 0 10 0,0-1-10 0,0 1 10 16,0 1-8-16,-2 0 14 0,2 3-6 0,-3-2 14 15,3 3 8-15,-1-1-28 0,2 5 30 0,1 0-30 16,0 7 7-16,2 4 4 0,0 4-13 0,-10 23 5 16,17-26-5-16,-17 26 2 0,0 0-2 0,0 0 0 15,20-9 2-15,-20 9-1 0,0 0 1 0,28 21 0 16,-28-21 1-16,33 22-2 0,-11-12 2 0,4-1-3 16,4-2 2-16,4-2 0 0,6-3 1 0,4-3-2 15,5-2 1-15,-1-4 1 0,2-1-2 0,1 1-1 16,-1-4-13-16,4 2-12 0,-7-4-19 15,7 7-29-15,-13-8-40 0,9 16-67 0,-19-10-121 16,-3-1-151-16,9 16 86 0,-37-7 368 0</inkml:trace>
  <inkml:trace contextRef="#ctx0" brushRef="#br0" timeOffset="137666.8938">8876 5980 1261 0,'0'0'33'0,"0"0"-25"0,0 0-12 0,0 0 1 16,0 0 11-16,26-18 4 0,-26 18 5 16,29-14-1-16,-29 14-4 0,35-18-8 0,-17 9-2 0,3 1-1 15,0-1 1-15,-1 2-2 0,1 2 2 16,-1 1-2-16,-3 2 3 0,-17 2-2 0,28 0 1 15,-28 0-1-15,18 6 0 0,-18-6 1 16,0 0-1-16,10 21 3 0,-10-21-3 0,-9 26 2 16,-1-9-4-16,-2 1 4 0,-4 2-4 0,-2 1 4 15,-3 1-4-15,1 2 14 0,-5-1 8 0,5 4 14 16,-6-8 4-16,7 7 1 0,-4-8-11 0,3 2-2 16,2-3-13-16,3 0 5 0,15-17-6 0,-19 24-1 15,19-24-2-15,0 0-10 0,0 0-4 0,0 0-1 16,2 17 0-16,-2-17 2 15,22 3-3-15,-22-3-11 0,33-6-12 0,-15-5-18 16,8 4-18-16,-7-10-17 0,13 8-22 0,-10-11-33 16,14 10-47-16,-10-11-88 0,-3-2-143 0,17 16 126 15,-20-21 289-15</inkml:trace>
  <inkml:trace contextRef="#ctx0" brushRef="#br0" timeOffset="138041.9189">9409 5943 1140 0,'0'0'308'0,"0"0"-275"0,0 0-30 16,0 0-4-16,-6-18 3 0,6 18 7 0,17-14 7 15,-17 14 3-15,24-12 0 0,-24 12-5 0,29-8-6 16,-29 8-5-16,32-7-2 0,-32 7-1 0,27-4 1 15,-27 4-1-15,22 0 2 0,-22 0 0 0,0 0 0 16,20 7 2-16,-20-7 0 0,0 0-1 0,9 17-1 16,-9-17 2-16,-3 22-4 0,3-22 5 0,-9 30-4 15,-1-12 3-15,-2 3-1 0,-3 1 8 16,-2 2 1-16,1 4 4 0,-2-3-2 0,2 4 8 16,-1-5-8-16,4-1 8 0,-2-5-9 15,4-1-1-15,11-17-9 0,-13 23 1 0,13-23-5 16,0 0-1-16,0 0-2 0,0 0 0 0,0 0 0 15,17 8 0-15,-17-8 3 0,30-23-11 0,-5 6-11 16,0-11-24-16,9 5-24 0,-7-15-40 0,14 15-48 16,-17-17-77-16,13 10-166 0,-2 8-52 15,-14-15 236-15</inkml:trace>
  <inkml:trace contextRef="#ctx0" brushRef="#br0" timeOffset="138510.6483">9335 5697 806 0,'0'0'266'16,"-17"11"-162"-16,17-11-31 0,0 0-9 0,0 0-14 16,0 0-10-16,0 0-15 0,0 0-6 15,0 0 1-15,0 0 4 0,0 0 7 0,12-17 1 16,-12 17-3-16,29-14-8 0,-10 7-6 0,3-1-9 16,1 1-1-16,2 0-5 0,2 1 3 0,1 1-2 15,0-1 4-15,1 0 0 0,0-1 1 16,-1 2-2-16,1-1-1 0,-1 0-1 0,0 0 1 15,-2 1-2-15,-5 0 2 0,-1 1-2 0,-20 4 0 16,30-2 0-16,-30 2 0 0,19-1 1 0,-19 1-1 16,0 0 1-16,0 0-1 0,0 0 3 0,0 0 0 15,0 0 4-15,0 0-2 0,17 24 0 0,-17-24-3 16,2 25 1-16,-2-25-3 0,-5 33 3 16,1-13-6-16,1 1 4 0,-1 1-5 15,1-2 5-15,-2 0 15 0,1-2-33 0,3 0 19 16,1-18-56-16,3 28-21 0,-3-28-51 0,13 18-94 15,-13-18-112-15,0 0-182 0,19 5 110 0,-19-5 403 16</inkml:trace>
  <inkml:trace contextRef="#ctx0" brushRef="#br0" timeOffset="138651.2684">10072 5806 1445 0,'-21'-6'141'0,"21"6"-111"0,0 0-26 15,0 0 11-15,0 0-38 0,0 0-4 0,0 0-49 16,-26-22-48-16,26 22-93 0,0 0-223 0,0 0-32 16,0 0 217-16</inkml:trace>
  <inkml:trace contextRef="#ctx0" brushRef="#br0" timeOffset="139479.5269">10894 5413 1248 0,'0'0'290'0,"0"0"-260"16,0 0-19-16,0 0-11 0,0 0-3 15,-5 23-1-15,4-5 7 0,-2 9-5 0,-2 7 5 16,-3 3-8-16,-2 4 7 0,-2 2-22 0,-4-7-5 16,9 1-39-16,-8-12-31 0,21 7-64 0,-6-32-110 15,0 21-195-15,20-8 35 0,-20-13 382 16</inkml:trace>
  <inkml:trace contextRef="#ctx0" brushRef="#br0" timeOffset="140073.3071">11682 5047 1048 0,'0'0'41'16,"0"0"-26"-16,0 0 4 0,0 0 11 0,0 0 7 15,0 0 4-15,0 0-9 0,0 0-3 16,-11 26-9-16,10-8 4 0,-5-1 18 0,3 5-18 16,-3 0 19-16,4 6-35 0,-2-2 5 15,2 6-10-15,-2-1 9 0,3 3 11 0,-5-2-3 16,3 0 8-16,-2-5-12 0,4-1 2 0,0-3-12 15,1-3 2-15,0-20-4 0,4 23 1 0,-4-23-2 16,0 0 2-16,0 0 5 0,0 0 4 0,0 0 7 16,0 0 8-16,0 0 0 0,20-29-8 0,-15 4 0 15,4-5-19-15,-1-2 3 0,1-3-8 16,2-2 8-16,0 3-9 0,-2 1 10 0,2 2 12 16,-4 0-25-16,0 3 35 0,-3 0-27 15,1 3 11-15,0 1 4 0,1 4-9 0,-1 2 2 16,-5 18-6-16,11-24 2 0,-11 24-5 0,0 0 3 15,13-19-4-15,-13 19 2 0,0 0-3 0,26-14 2 16,-26 14-1-16,35-9 1 0,-9 3-1 0,4 0-1 16,2-2-8-16,4 1-14 0,0-4-21 15,6 5-28-15,-9-11-36 0,12 18-49 0,-21-20-70 16,15 15-203-16,-7 4-54 0,-14-9 187 0</inkml:trace>
  <inkml:trace contextRef="#ctx0" brushRef="#br0" timeOffset="140292.0369">12337 5029 1450 0,'0'0'195'0,"0"0"-180"0,0 0-15 0,0 0 9 15,21-2 10-15,-21 2 1 0,33-14 2 0,-12 5-12 16,0 0-4-16,3-2-6 0,-3 0-3 15,0 1-12-15,3 5-29 0,-24 5-16 0,39-7-14 16,-39 7-42-16,32 3-55 0,-32-3-117 0,0 0-194 16,0 0 27-16,2 17 418 0</inkml:trace>
  <inkml:trace contextRef="#ctx0" brushRef="#br0" timeOffset="140448.3069">12262 5390 1644 0,'0'0'70'0,"0"0"-40"0,0 0-4 16,0 0 8-16,23-12 4 0,0 4 1 0,3-7-9 16,7-1-9-16,4-4 1 0,6-2-14 0,4-1-3 15,2 1-8-15,1 3-8 0,-3-2-26 0,4 9-55 16,-13-16-105-16,20 14-322 0,-18 1-81 0,-1-2 93 16</inkml:trace>
  <inkml:trace contextRef="#ctx0" brushRef="#br0" timeOffset="142245.2167">12294 4852 1628 0,'-20'-13'31'0,"20"13"-10"0,0 0-9 16,0 0-11-16,0 0-1 0,0 0-1 0,0 0-1 15,-1-20-2-15,1 20-23 0,0 0-27 0,0 0-50 16,14-17-58-16,5 23-71 0,-19-6-256 0,0 0 36 15,37-6 290-15</inkml:trace>
  <inkml:trace contextRef="#ctx0" brushRef="#br0" timeOffset="142432.7209">12626 5590 1504 0,'-13'24'277'0,"13"-24"-258"0,0 0-11 16,0 0-12-16,0 0-2 0,0 0 5 0,23-12 0 16,-23 12-1-16,22-17-16 0,-22 17-30 0,25-24-46 15,3 20-92-15,-22-23-184 0,14 8-157 0,4 1 31 16,-15-15 442-16</inkml:trace>
  <inkml:trace contextRef="#ctx0" brushRef="#br0" timeOffset="142932.7336">13749 4648 1583 0,'0'0'30'16,"0"0"-25"-16,-16-21-1 0,16 21 6 0,0 0 4 15,0 0-2-15,-26-4-4 0,26 4-8 0,-34 16-6 16,13-1 4-16,-3 5-2 0,1 3 9 0,-3 1 4 15,2 5 13-15,-2-2-2 0,4 1 5 0,3-5-12 16,4-1-2-16,5-4-11 0,10-18 1 0,-3 25-4 16,3-25 2-16,13 17-2 0,-13-17 3 0,28 9 1 15,-10-7-1-15,4-4 2 16,3-2-1-16,3-1-1 0,0-1 0 0,4-1 4 16,2 1-2-16,-1 1 1 0,1 1 0 0,-7 2-3 15,-3 1-1-15,-3 2 1 0,-21-1-1 0,27 11 1 16,-27-11 5-16,12 19 0 0,-12-19 3 0,-1 25-3 15,-4-6 0-15,-2 1-7 0,-3 2 5 0,-3 0-6 16,-2-3 5-16,-1-2-10 0,16-17-3 16,-27 25-18-16,27-25-13 0,-15 14-27 0,15-14-40 15,0 0-84-15,0 0-208 0,-11-29-86 0,11 29 42 16,4-41 445-16</inkml:trace>
  <inkml:trace contextRef="#ctx0" brushRef="#br0" timeOffset="143120.2189">13691 4668 1546 0,'-33'-3'97'0,"33"3"-36"16,-23 1-18-16,23-1-10 0,0 0-15 0,0 0-11 15,0 0-5-15,0 0 1 0,0 0 4 0,29-16 2 16,-6 8 2-16,5-3-6 0,6 0-1 0,3-1-7 16,2 2-17-16,0-3-28 0,7 10-30 0,-12-9-40 15,14 21-54-15,-22-19-75 0,12 15-271 0,-7 9 60 16,-14-8 275-16</inkml:trace>
  <inkml:trace contextRef="#ctx0" brushRef="#br0" timeOffset="143432.7446">13310 5416 1396 0,'0'0'55'0,"0"0"-40"15,0 0-2-15,0 0 18 0,16-22 19 16,-4 4 18-16,14 7-2 0,-3-9-7 16,8 5-12-16,4-6-6 0,5 4-7 0,3-3-7 15,5 2-11-15,2 1-6 0,0 2-9 0,-2 2-1 16,1 2-2-16,-3 1 3 0,2 2-3 0,-1-2-13 15,3 3 12-15,2 0-18 0,2-2 26 0,4 3-21 16,-5-5 3-16,7 5-33 0,-8-7-25 0,3 10-23 16,-12-14-50-16,11 19 5 0,-18-16 11 0,11 17-27 15,-18-12-93-15,-3-2-152 0,7 15-20 16,-33-4 403-16</inkml:trace>
  <inkml:trace contextRef="#ctx0" brushRef="#br0" timeOffset="197249.6372">13457 5621 1173 0,'22'-17'114'15,"-22"17"-69"-15,0 0-25 0,0 0-12 0,0 0 7 16,0 0 13-16,0 0 14 0,0 0 8 0,0 0-9 16,0 0-14-16,0 0-14 0,0 0-10 15,-17-2-2-15,17 2 3 0,-17 18 8 0,17-18 8 16,-19 24 12-16,19-24 5 0,-22 28 3 0,22-28-4 15,-18 28-5-15,18-28-11 0,-14 30-2 0,14-30-7 16,-7 33-17-16,6-16 27 0,1 0-33 0,1-1 28 16,0 1-13-16,-1-17-5 0,4 28 5 0,-4-28-5 15,10 18 2-15,-10-18-2 0,18 14 2 16,-18-14 0-16,27 8 1 0,-8-8-1 16,5-2 1-16,7-4 0 0,4-3-3 0,6-4 3 15,3-3-8-15,5-2 0 0,-2-4 1 0,3 3-51 16,-6-9 5-16,4 11-65 0,-15-14-45 0,15 19-97 15,-21-10-281-15,-4-4 58 0,5 13 310 0</inkml:trace>
  <inkml:trace contextRef="#ctx0" brushRef="#br0" timeOffset="197452.8151">13704 5661 1777 0,'-28'30'44'15,"4"3"-24"-15,5 1-4 0,4 2-29 0,4-2 27 16,2 2-26-16,3-2 9 0,0 0 7 16,3-3-7-16,0 0 4 0,4-5-5 0,3 0 0 15,5-3-15-15,2-6-13 0,7 2-37 0,-18-19-42 16,48 22-94-16,-31-33-150 0,16 2-175 0,9 3 41 16,-13-23 463-16</inkml:trace>
  <inkml:trace contextRef="#ctx0" brushRef="#br0" timeOffset="197609.0195">13996 5841 1748 0,'0'0'76'16,"-25"17"-66"-16,25-17-12 0,-26 9-7 0,26-9-10 15,0 0-22-15,0 0-36 0,0 0-52 0,0 0-82 16,0 0-194-16,20-20-98 0,-13 0 66 15,17 14 437-15</inkml:trace>
  <inkml:trace contextRef="#ctx0" brushRef="#br0" timeOffset="197968.4136">14199 5634 1307 0,'0'0'363'0,"0"0"-327"0,0 0-32 16,0 0 1-16,0 0 16 0,0 0 12 0,31-26 7 15,-12 17-6-15,-1-4-10 0,4 1-13 0,3-1-3 16,1-2-5-16,1 2 0 16,1 0-2-16,-2 2 2 0,-3 3-4 0,-1 1 6 15,-22 7-1-15,29-8 3 0,-29 8 2 0,19-2-3 16,-19 2 0-16,0 0 0 0,17 10 2 0,-17-10 0 15,8 17 0-15,-8-17-5 0,1 32 0 0,-4-11-4 16,-2 6 5-16,-3 3-4 0,-2 5 5 0,-3 4-8 16,-2 0-8-16,-3 2 22 0,0 1-20 0,-3-1 21 15,0 0-5-15,3-3-12 0,1-3 8 16,4-5-8-16,2-6-3 0,5-2-16 0,6-22-17 16,-1 28-47-16,1-28-54 0,18 12-143 0,-18-12-300 15,23-16 35-15,-1 8 298 0</inkml:trace>
  <inkml:trace contextRef="#ctx0" brushRef="#br0" timeOffset="199469.2545">15369 5244 1290 0,'0'0'174'0,"0"0"-100"16,0 0-25-16,0 0-8 0,17-1 4 0,-17 1 5 16,0 0 2-16,0 0-13 0,0 0-12 0,0 0-15 15,0 0-7-15,0 0-4 0,-7 21 1 0,4-2-4 16,-1 1 4-16,-3 2-10 0,0 0-3 16,2 2-16-16,-1-5-16 0,5 5-25 0,1-24-25 15,0 40-67-15,0-40-122 0,0 0-238 0,10 24 28 16,-10-24 336-16</inkml:trace>
  <inkml:trace contextRef="#ctx0" brushRef="#br0" timeOffset="201422.7611">15931 4784 1359 0,'0'0'38'0,"0"0"-24"0,0 0-13 16,0 0-1-16,0 0 2 0,0 0 2 0,0 0 1 16,0 0-2-16,-2 18 0 0,2-18 0 0,-3 28 6 15,3-28 4-15,-4 38 11 0,2-19-1 0,2 5 6 16,-4 0-13-16,4 3 6 0,-2-2-6 0,2 3 3 16,-2 0-5-16,2 0 4 15,-3-2-12-15,2 1-9 0,-2-2 31 0,2 1-30 16,-1-6 30-16,1 0-15 0,1-20-8 0,-3 25 1 15,3-25-4-15,0 0 1 0,0 0-2 0,0 0 0 16,0 0 2-16,0 0 1 0,0 0 4 0,0 0-1 16,16-22 3-16,-12-1-7 0,0-4-14 0,3-5 27 15,-1-2-30-15,-2 4 30 0,1-1-12 0,-1 0-5 16,-3 4 6-16,2-1-6 0,-5 0 8 16,4 3-4-16,-4-1 6 0,5 3-3 0,-1 4 2 15,3 2-4-15,-5 17 6 0,11-27-1 0,-11 27 2 16,18-19-2-16,-18 19 0 0,30-18-3 0,-12 9 1 15,2 0-3-15,6-1-1 0,2-1-3 16,2 0 1-16,3-1-4 0,0 2-7 0,-3-2-21 16,3 9-22-16,-10-7-38 0,9 17-57 15,-32-7-84-15,39-13-303 0,-21 18 41 0,-18-5 214 16</inkml:trace>
  <inkml:trace contextRef="#ctx0" brushRef="#br0" timeOffset="203251.345">16541 4996 1397 0,'0'0'52'0,"0"0"-29"0,0 0-15 16,14-17 6-16,-14 17 19 0,24-12 7 0,-24 12 9 15,34-21-10-15,-13 10-10 0,4 2-12 16,2-3-5-16,4-2-8 0,-1 0 0 0,5-1-5 16,1 0 4-16,0-1-6 0,-1 1 4 0,1 2-7 15,-2 1-9-15,-6 0-18 0,1 8-22 16,-29 4-28-16,39-3-35 0,-39 3-39 0,19 9-72 15,-19-9-158-15,-12 18-38 0,13 8 213 0</inkml:trace>
  <inkml:trace contextRef="#ctx0" brushRef="#br0" timeOffset="203438.9408">16596 5168 1260 0,'0'0'163'0,"0"0"-137"16,0 0-22-16,0 0-7 0,0 0 15 0,0 0 11 15,23-14 7-15,-4 12 4 0,-2-7-25 0,7 5 9 16,0-6-25-16,7 1 12 0,3 0 0 16,5-3-2-16,-3-2 3 0,2 1-7 15,-1 0-5-15,1-4-14 0,2 4-19 0,-8-10-37 16,9 9-41-16,-16-17-89 0,14 7-195 0,-4 3-59 16,-18-13 199-16</inkml:trace>
  <inkml:trace contextRef="#ctx0" brushRef="#br0" timeOffset="203626.4427">16870 4591 1654 0,'-18'7'34'0,"18"-7"-23"0,-26 12-16 16,26-12-15-16,0 0-6 0,0 0-7 0,0 0-8 15,15 22-15-15,-15-22-21 0,19 14-51 16,-19-14-84-16,0 0-276 0,35 16 42 0,-35-16 280 15</inkml:trace>
  <inkml:trace contextRef="#ctx0" brushRef="#br0" timeOffset="203783.0687">16955 5344 1831 0,'-29'20'104'0,"9"-13"-99"15,20-7-7-15,-24 2-12 0,24-2-4 0,0 0-5 16,0 0-26-16,-7-17-49 0,7 17-110 16,0 0-260-16,-2-28-106 0,2 28 89 0</inkml:trace>
  <inkml:trace contextRef="#ctx0" brushRef="#br0" timeOffset="206419.5423">17600 4546 1292 0,'0'0'61'16,"4"-18"-9"-16,-4 18-1 0,13-23-12 0,-13 23 17 16,17-21-27-16,-17 21 3 15,0 0-7-15,0 0-2 0,0 0 5 0,0 0-5 0,0 0-3 16,0 0-4-16,0 0-7 0,6 23-19 16,-9 0 41-16,1 8-27 0,-3 1 29 0,-1 9-5 15,-3-2-13-15,1 3 3 0,-3 3-11 0,1 2 5 16,-1 2-13-16,1-1 8 0,1 0-11 0,-1-3 8 15,3-3-9-15,1-4 8 0,2-3 5 0,2-4-26 16,2 0 14-16,1-7-42 0,5 1-11 16,-6-25-33-16,17 34-67 0,-17-34-118 0,18 4-276 15,-1-2 52-15,-17-2 291 0</inkml:trace>
  <inkml:trace contextRef="#ctx0" brushRef="#br0" timeOffset="206607.2999">17854 4933 1896 0,'-17'10'48'0,"17"-10"-31"0,0 0-10 16,0 0-2-16,0 0 1 0,0 0 0 0,0 0-2 0,0 0-2 0,0 0-7 0,0 0-13 0,0 0-17 16,-4-18-31-16,4 18-57 15,0 0-99-15,29-15-214 0,-29 15-130 0,22-19 62 16,-2 21 489-16</inkml:trace>
  <inkml:trace contextRef="#ctx0" brushRef="#br0" timeOffset="207013.5387">18304 4719 1245 0,'-42'-17'128'0,"42"17"-96"0,-29 2-11 16,29-2 9-16,-39 13 15 0,39-13 16 0,-40 24 2 15,21-6 2-15,-9-2-11 0,6 7-3 16,-3-2-14-16,7 6-6 0,0-2-10 0,3 2-2 16,3-2-10-16,2 2 3 0,4-2-8 0,2 3 2 15,2-2-7-15,5-1 4 0,0-2-3 0,5-1 2 16,0-4-4-16,6-1-15 0,-14-17 25 0,31 24-25 15,-13-17 28-15,1 0-10 0,3-5 1 0,2-4 0 16,0-2-12-16,3-6 28 0,-2-5-28 16,1-3 26-16,-2-3-12 0,-2-4-5 0,-5-1 4 15,-1-4-4-15,-1-2 5 0,-3-2-9 16,-2-1 2-16,-3 0-12 0,-1 0 0 0,-6 1-13 16,1 4 3-16,-6-3-11 0,3 4-2 0,-7-5-6 15,6 7 0-15,-7-6-20 0,8 14-7 0,-12-6-29 16,14 25-16-16,-12-21-1 0,12 21-67 0,0 0-76 15,-22-2-166-15,23 23 69 0,-19-17 357 16</inkml:trace>
  <inkml:trace contextRef="#ctx0" brushRef="#br0" timeOffset="208201.4883">19458 4822 1287 0,'0'0'72'0,"0"0"-11"15,0 0-8-15,9-21 2 0,-9 21 0 0,0 0-1 16,0 0-3-16,0 0-12 0,0 0-12 0,0 0-15 16,-20 21-7-16,20-21-1 0,-16 24 5 0,5-7 3 15,0 5 8-15,-1 1-4 0,0 2 5 16,0 0-6-16,2 1 2 0,1-2-7 0,3-1 2 15,3-2-9-15,-1-2 2 0,4-19-4 0,2 28 2 16,-2-28-2-16,11 17 0 0,-11-17-3 0,17 9 1 16,-17-9 1-16,21 0 2 0,-21 0 4 0,22-8-1 15,-22 8 4-15,22-20-1 0,-22 20 1 0,23-33-4 16,-11 11 2-16,1-2-6 0,0-1 4 16,-1 0-5-16,-1 1 7 0,-2 2-2 15,0 2 3-15,-2 1-4 0,-2 1 2 0,-5 18-5 16,7-30 1-16,-7 30 0 0,5-19 0 0,-5 19 0 15,0 0 0-15,0 0 0 0,0 0 1 0,0 0-1 16,0 0-1-16,0 0-1 0,0 0 0 0,0 21 1 16,0-21-1-16,6 27 2 0,-6-27-4 0,11 24 4 15,-11-24-3-15,16 20 1 0,-16-20-1 16,27 12 2-16,-10-9-1 0,4-1 1 0,3-6 3 16,3-1-1-16,3-5 3 0,3 0-3 15,2-5 1-15,0-1-4 0,1 2 0 0,-6-1 0 16,-1 3 0-16,-4 3 0 0,-7 2 0 0,-18 7 0 0,25-4 0 15,-25 4 0-15,0 0 0 0,17 6 0 16,-17-6 0-16,0 0 0 0,4 29 0 0,-4-10 0 16,-2 5 0-16,-3 3 0 0,-4 3 0 15,-2 0 0-15,-1 3 0 0,-1-2 0 0,1 1 0 16,1-6 0-16,5 1-19 0,0-8-40 0,9 2-3 16,-3-21-74-16,18 31-75 0,-18-31-266 0,24 6-112 15,1-4 96-15</inkml:trace>
  <inkml:trace contextRef="#ctx0" brushRef="#br0" timeOffset="208342.0894">20517 5090 1570 0,'-2'33'446'0,"2"-33"-415"16,0 0-31-16,0 0 0 0,0 0 0 0,-17-6 0 16,17 6-11-16,-20-7-47 0,20 7-33 0,-18-5-95 15,-6-13-280-15,24 18-123 0,-16-17 1 0,0 0 531 16</inkml:trace>
  <inkml:trace contextRef="#ctx0" brushRef="#br0" timeOffset="250114.3275">18928 4476 677 0,'0'0'190'15,"19"-16"-217"-15,-19 16 5 0,28-13 4 0,-28 13 5 16,23-11 13-16,-23 11 3 0,0 0 11 0,17-6 32 15,-17 6 19-15,0 0 16 0,0 0-8 16,0 0-14-16,-23 0-9 0,23 0 6 0,-28 4 5 16,28-4 7-16,-34 4-6 0,34-4 0 15,-40 9-10-15,19-1-4 0,-7-2-6 0,4 5-10 16,-7 3-4-16,1 6-19 0,-4 7 27 0,0 7-25 16,-4 5 28-16,3 11-8 0,-5 4-12 0,0 9 10 15,-2 3-15-15,3 1 12 0,-1 2-18 0,6-5 13 16,5-3-6-16,6-4-23 0,12-10 18 15,9-6-26-15,10-8 11 0,8-7 6 0,9-5-6 16,7-4 4-16,6-6 0 0,6-8 0 0,5-4 1 16,5-6 0-16,3-5 0 0,1-5-3 0,1-5 4 15,-4-1-3-15,-8-1 5 0,-8-2-6 0,-11 1-7 16,-10 1 25-16,-11 3-24 0,-7 2 27 0,-8 2-19 16,-9 0-8-16,-5 3-12 0,-10-2-7 15,-2 9-11-15,-12-3-24 0,6 16-30 16,-12-12-65-16,20 24-171 0,-9-8-216 0,5 2 61 15,12 10 324-15</inkml:trace>
  <inkml:trace contextRef="#ctx0" brushRef="#br0" timeOffset="257701.8625">1215 7617 852 0,'-19'-17'125'15,"19"17"-68"-15,0 0-14 0,0 0-11 0,0 0-7 16,0 0 4-16,-17-17 8 0,17 17 5 15,0 0 1-15,0 0-1 0,0 0-5 0,0 0-5 16,0 0-6-16,0 0-7 0,0 0-6 0,0 0-4 16,0 0 1-16,0 0 5 0,4 24 0 0,3-6 3 15,-2 4 12-15,2 4-38 0,1 6 29 0,-1 2-30 16,0 1 7-16,-1 4 9 0,1-2-9 0,-3 3 12 16,0 0-8-16,2 0 9 0,0-3-9 0,2 1 5 15,-1-4-10-15,1-3 8 0,2-3-7 0,2-5 5 16,2-5-6-16,-14-18 4 0,30 17-3 0,-13-16 3 15,-17-1 10-15,35-14 8 0,-18-5 9 0,3-5-8 16,-3-8 2-16,2-8-20 0,1-9 6 0,-1-1-11 16,1-4 10-16,-3 2-12 0,-3 6 10 15,0 3-12-15,-7 4 7 0,-2 5 4 0,-5 4-30 16,-4 3 19-16,-1 8-50 0,-7-5-8 0,12 24-38 16,-17-34-68-16,17 34-94 0,0 0-255 0,-10-18 62 15,10 18 430-15</inkml:trace>
  <inkml:trace contextRef="#ctx0" brushRef="#br0" timeOffset="258014.3448">1757 7282 1146 0,'0'0'41'16,"18"-8"-25"-16,-18 8-3 0,19-1 12 0,0 6 3 16,0-1 1-16,9 4-7 0,0 3-15 0,4 3-1 15,-2 2-6-15,0 4 2 0,-1 1-4 0,-2 4 5 16,-2 1-7-16,-3 3 7 0,-3 3-6 0,-2 0 8 16,-3 5-7-16,-4 0 9 0,-4 2 10 0,-5 2-27 15,-5 1 26-15,-6 3-28 0,-3 0-1 0,-8-1 3 16,-3 2-19-16,-6-5 3 0,1 1-12 15,-7-10 1-15,7-4-28 0,-6-13-32 0,9 0-82 16,-1-3-260-16,-8-26 29 0,35 14 401 0</inkml:trace>
  <inkml:trace contextRef="#ctx0" brushRef="#br0" timeOffset="258217.6103">1182 6846 1099 0,'-62'58'105'0,"1"15"-23"0,-8-4 32 16,12 18-33-16,-6-4-2 0,14 13-4 15,-4-5-36-15,13 3 7 0,2-2-15 0,12-1-23 16,9-4 8-16,12 2-20 0,13-4-6 0,13-4 17 16,14-5-28-16,7-12-1 0,12-1-32 0,0-18-61 15,25 5-54-15,-16-28-135 0,14-1-245 0,16-1 61 16,-12-23 443-16</inkml:trace>
  <inkml:trace contextRef="#ctx0" brushRef="#br1" timeOffset="261499.9763">2859 8004 1338 0,'0'0'36'0,"0"0"-11"16,0 0-17-16,0-26-2 0,0 26 0 15,13-30 8-15,-13 30-1 0,26-38 4 0,-7 19-7 16,3-3-1-16,2-1-6 0,4-1 1 0,2 0-7 15,0 1 7-15,0 1-6 0,1 3 5 16,-2 3-4-16,-2 3 3 0,-4 3-4 0,-4 4 1 16,-19 6-2-16,28-1 0 0,-28 1 2 0,0 0 0 15,15 23 3-15,-14-6-1 0,0 7 4 0,-2 8-7 16,-1 4 9-16,-1 9-11 0,1 5 11 0,-1 6-12 16,2 2 21-16,-1-4-8 0,2-2 15 0,1-8-12 15,5-5 3-15,4-10 3 0,3-6-12 16,4-6 12-16,6-8-35 0,3-3 22 0,5-7 7 15,3-11-6-15,3 1 40 0,-3-12-29 16,2 3 15-16,-4-7 4 0,1-1-7 0,-4-4 7 16,-1-1-14-16,-4-5 5 0,0 0-10 0,-6-6 2 15,-1 1-12-15,-4 0 2 0,-2 0-11 0,-4 3 8 16,-1 0-9-16,-1 0 8 0,-2 0 4 0,-1 4-24 16,-1 1 19-16,2 2-26 0,-1 0 7 15,4 3 0-15,0 1-3 0,4 6-4 0,-1 0-14 16,-9 23-19-16,20-31-31 0,-1 27-21 0,-15-13-71 15,21 23-83-15,-25-6-243 0,27 4 22 0,1 10 411 16</inkml:trace>
  <inkml:trace contextRef="#ctx0" brushRef="#br1" timeOffset="261718.7456">4246 7815 1495 0,'0'0'31'0,"0"0"-3"15,0 0-7-15,21-21-5 0,-21 21-5 0,34-29 0 16,-13 12-10-16,0 2 1 0,-2-2-18 0,3 5-14 16,-6-5-12-16,8 13-42 0,-24 4-14 15,35-11-63-15,-35 11-73 0,22-14-226 0,-2 25 30 16,-20-11 370-16</inkml:trace>
  <inkml:trace contextRef="#ctx0" brushRef="#br1" timeOffset="261874.9785">4197 8114 1305 0,'-42'8'117'16,"42"-8"-48"-16,-27 18-32 0,27-18-18 0,0 0-12 15,0 0-7-15,0 0-2 0,20-2 2 0,1-8 2 16,4-2-2-16,10-4-12 0,4-7-24 15,12 6-42-15,-6-19-105 0,22 4-281 16,-1 7-49-16,-8-11 246 0</inkml:trace>
  <inkml:trace contextRef="#ctx0" brushRef="#br1" timeOffset="262343.7435">5724 7513 1339 0,'0'0'20'16,"0"0"-6"-16,0 0-4 0,0 0 4 0,0 0 2 15,-18-2-4-15,18 2-2 0,-4 20-3 0,3-2 6 16,-3 4 2-16,3 4 10 0,-4 1 20 0,4 6-32 16,-3-2 23-16,2 4-35 0,-1 3 2 0,1 1 13 15,-3-1-4-15,2 2 11 0,-4-4-8 0,4 0 6 16,-2-4-10-16,3-3 8 0,-1-10-8 16,3-19 1-16,0 26-5 0,0-26-1 15,0 0-3-15,0 0 2 0,0 0 0 0,0 0 9 16,0 0 6-16,20-27-3 0,-14 4 5 0,1-7-15 15,0-8 2-15,2-2-10 0,0 0 10 0,2-1-5 16,-1 3 7-16,0 0-4 0,-2 4-17 0,1 3 21 16,-2 1-23-16,0 1 22 0,3 1-7 15,1 1-6-15,4 4 3 0,-2 4-3 0,3 2-1 16,-16 17-7-16,32-22-5 0,-32 22-15 0,32-6-18 16,-32 6-15-16,36 6-22 0,-36-6-47 0,39 20-89 15,-39-20-129-15,28 9-158 0,-3 12 112 0,-25-21 397 16</inkml:trace>
  <inkml:trace contextRef="#ctx0" brushRef="#br1" timeOffset="262937.5276">6712 7458 1329 0,'0'0'66'0,"0"0"-21"0,0 0 3 16,0 0-2-16,0 0-9 0,-20-12-11 0,20 12-15 15,-24 16-5-15,7 0-1 0,-3 7 9 16,-5 4 3-16,-1 7 14 0,-4 0-1 0,3 6-5 15,-2-1 22-15,3 4-26 0,2-4 21 0,2 0-13 16,4-6-15-16,4-2 2 0,7-6-14 0,5-4 1 16,4-4-4-16,-2-17 1 0,22 26-2 0,-5-16 3 15,6-5 0-15,5-5 1 0,4-5-1 0,3-6-1 16,5-5 1-16,0-3-4 0,3-3 6 0,1-1-4 16,-4-2 5-16,0-1-4 15,-6 1 4-15,-5 0-6 0,-5 2 4 0,-4 2-4 16,-5 3-14-16,-3 1 16 0,-12 17-17 0,12-25 28 15,-12 25-11-15,0 0 11 0,1-21-11 0,-1 21-2 16,0 0-2-16,0 0-1 0,-19 6 0 0,19-6-10 16,-15 23 32-16,5-2-29 0,3 4 27 0,-2 8-13 15,2 2-6-15,1 1 8 0,2 1-6 0,3 0 5 16,5 0-9-16,2 0 8 0,2-4-8 16,5-6 10-16,0-6-7 0,4-8 3 0,4-7 0 15,3-4 1-15,4-6 9 0,1-5 2 0,0-8 8 16,-1-5-2-16,-5-8 1 0,1-5-5 15,-5-4 2-15,-1-4-10 0,-1-1 4 0,-3 1-12 16,-6-1-9-16,-3 4 19 0,-4 2-23 0,-3 1 15 16,-2 3-17-16,-2 1-20 0,2 1-15 15,-2-3-26-15,10 10-39 0,-12-16-50 0,21 22-80 16,-19-14-150-16,9 4-116 0,-3 29 143 0,13-37 370 16</inkml:trace>
  <inkml:trace contextRef="#ctx0" brushRef="#br1" timeOffset="263922.6838">10328 7797 1332 0,'-8'19'380'0,"8"-19"-390"0,-27 0-19 0,27 0-8 16,-22 11-7-16,22-11 7 0,-23 30 11 16,11-2-17-16,-9 0-13 0,8 18-52 0,-14-10-33 15,16 14-56-15,-10-13-57 0,6-9-148 0,21 11 75 16,-6-39 327-16</inkml:trace>
  <inkml:trace contextRef="#ctx0" brushRef="#br1" timeOffset="264594.5926">11338 7389 1296 0,'-9'-17'60'0,"9"17"-28"0,0 0-2 0,0 0 5 16,0 0 2-16,0 0-4 0,0 0-15 0,-17-3-12 16,17 3-6-16,-25 19 1 0,6-2-1 0,0 6 10 15,-4 2 5-15,-2 8 18 0,-5-2 1 0,5 11 14 16,-6-4-13-16,7 7-7 0,-3-4 19 15,6 0-34-15,2-4 20 0,7-4-21 0,4-7-11 16,7-4 3-16,6-6-7 0,-5-16 5 16,26 22-3-16,-6-14 1 0,6-4 0 0,5-2 1 15,4-5 0-15,5-4 0 0,3-5 2 0,2-6-4 16,3-5 2-16,3-3-3 0,-2-2 6 0,-2-2-8 16,-2 1-10-16,-6 1 25 0,-4 1-25 0,-6 2 27 15,-3 2-9-15,-5 3-6 0,-7 2 6 0,-2 1-5 16,-12 17 3-16,13-21-2 0,-13 21 3 15,0 0-3-15,0 0 5 0,0 0-4 0,0 0-1 16,0 0 0-16,-21-6-1 0,21 6 0 0,-17 20-1 16,17-20 2-16,-22 36-3 0,13-12 6 15,-2 1-4-15,3 3-8 0,-1-1 26 0,3-2-26 16,3 1 25-16,1-3-13 0,5 0-7 0,2 0 6 16,2-4-5-16,-7-19 5 0,18 26-1 0,-18-26 0 15,26 13-1-15,-9-10 4 0,4-5 0 16,2-3 5-16,0-7 4 0,2-5-4 0,1-5 2 15,2-3-7-15,-3-2 2 0,2-3-7 0,-5 0-13 16,-1 1 25-16,-4-2-24 0,-5 4 23 0,-2-1-4 16,-4 1-7-16,-3 1 6 0,0 1-5 0,-4 1 3 15,-1 1-5-15,-1 1 4 0,0 1-10 0,1-1-5 16,-3-1-9-16,4 4-8 0,-2-3-13 0,3 22-7 16,0-35-25-16,0 35-21 15,5-23-45-15,-5 23-58 0,0 0-81 0,17-7-210 16,1 16 56-16,-18-9 363 0</inkml:trace>
  <inkml:trace contextRef="#ctx0" brushRef="#br1" timeOffset="264844.5859">12385 7407 1776 0,'0'0'43'0,"0"0"-30"0,0 0-6 16,0 0 2-16,0 0 4 0,0-23 2 0,0 23 2 16,23-19-6-16,-23 19-4 0,34-20-6 15,-12 10 0-15,2 0-3 0,2 3 0 0,-2 0-8 16,-1 4-8-16,-2-2-10 0,2 8-11 0,-23-3-62 16,41 6-2-16,-41-6-36 0,44 14-122 0,-44-14-234 15,23 15 1-15,-23-15 274 0</inkml:trace>
  <inkml:trace contextRef="#ctx0" brushRef="#br1" timeOffset="265000.829">12385 7660 1836 0,'0'0'69'0,"-12"20"-65"16,12-20 23-16,0 0-15 0,19 21-3 0,-1-15 5 15,2-4-4-15,4-2-1 0,3-7-2 0,3-2-19 16,8-2-41-16,-2-12-39 0,22 18-236 15,-13-19-298-15,7 0 32 0,-1 6 303 0</inkml:trace>
  <inkml:trace contextRef="#ctx0" brushRef="#br1" timeOffset="269642.1526">13490 7136 1331 0,'-8'-18'52'0,"8"18"-10"0,-10-17 2 16,10 17 0-16,0 0-1 0,-18-14-10 0,18 14-12 15,-22-7-4-15,22 7 1 0,-31-3-2 0,14 3 0 16,17 0 1-16,-34 6-4 0,16 2 0 16,-1-1-2-16,0 4 2 0,1 1-2 0,1 3 6 15,-1 4-3-15,2 2 8 0,0 4-5 0,3 5 3 16,0 1-5-16,0 6 5 0,4 1-9 16,0 2 4-16,3 1-12 0,2-2 6 0,3-2-11 15,4-1 6-15,3-5-6 0,3-3 4 0,5-6-4 16,-14-22 3-16,34 27-5 0,-11-21 5 0,4-3-1 15,6-4 2-15,2-10 2 0,4-5-2 16,1-8 3-16,0-6-8 0,0-5 7 0,0-4-7 16,-1-2 8-16,-5-2-8 0,-5 1 10 0,-3 2-12 15,-9 4 10-15,-4 3-10 0,-7 2 10 0,-6 2-6 16,-3 2 5-16,-7 2-3 0,-3 1 3 0,-4 1-7 16,-3 1-14-16,-2 1 21 0,-2 3-28 15,-2 4 27-15,2 4-19 0,-1 3 0 16,4 5-6-16,1 1-9 0,20 1-17 0,-26 15-12 15,22 3-7-15,4-18-64 0,-8 43-39 0,8-43-121 16,-4 37-184-16,14-5 34 0,-10-32 303 0</inkml:trace>
  <inkml:trace contextRef="#ctx0" brushRef="#br1" timeOffset="269814.0527">13957 7436 1594 0,'-22'13'300'0,"3"-13"-267"15,2 1-9-15,17-1 3 0,-31-4-6 16,31 4-8-16,-25-6-6 0,25 6-5 0,-24-8-4 16,24 8-6-16,-17-9-12 0,17 9-19 0,0 0-20 15,0 0-35-15,12-35-39 0,14 33-62 0,-17-26-105 16,19 12-228-16,7 4 44 0,-7-15 326 16</inkml:trace>
  <inkml:trace contextRef="#ctx0" brushRef="#br1" timeOffset="270267.1433">14267 7105 1642 0,'-22'-5'91'0,"22"5"-58"0,0 0-14 15,0 0 3-15,0 0 3 0,0 0-2 0,10-23 3 16,-10 23-3-16,31-17-21 0,-11 8 23 0,6-2-34 15,1 1 26-15,0 3-16 0,0 0-1 0,-2 1 1 16,-4 2 1-16,-1 1 0 0,-3 2-1 16,-17 1-1-16,30 3-2 0,-30-3 2 0,23 6 0 15,-23-6 0-15,0 0 2 0,0 0 0 0,11 19 2 16,-11-19-1-16,0 0-15 0,-12 27 28 0,12-27-29 16,-23 27 26-16,23-27-10 0,-28 31-5 15,28-31 6-15,-30 29-4 0,30-29 1 0,-27 26-2 16,27-26 2-16,-15 27-3 0,15-27 2 0,-4 22-3 15,4-22 2-15,6 17-3 0,-6-17 3 16,23 14-3-16,-23-14 4 0,36 11-1 0,-13-9 0 16,4 0 2-16,2-2-1 0,0 1 1 0,-2-1-1 15,-2 4-1-15,-6 0 1 0,-19-4 0 0,26 12 3 16,-26-12-1-16,7 19 3 0,-7-19-3 0,-6 29 2 16,-3-10-4-16,-4 2-3 0,-4 3-5 0,-5-1 2 15,-4 2-8-15,-3-2 3 0,1-1-11 16,1-3-3-16,8 2-14 0,-3-8-9 0,12 5-28 15,10-18-31-15,-12 20-80 0,12-20-83 0,0 0-147 16,0 0-73-16,20-27 249 0</inkml:trace>
  <inkml:trace contextRef="#ctx0" brushRef="#br1" timeOffset="270517.1484">14996 7051 1468 0,'-20'-4'311'0,"3"16"-301"0,-1 1 18 16,1 3-11-16,-1 1-2 0,0 2 6 0,-4 2-4 16,2 2 9-16,0-3-4 0,5 2 1 0,3-2-12 15,6-3-2-15,6-17-7 0,6 30 2 16,-6-30-3-16,33 25 3 0,-7-16-4 16,7-3 1-16,7-4-2 0,7-2 0 0,4-5 1 15,5-3-1-15,-2-3-6 0,0-2-8 0,-3-2-4 16,-5-2-9-16,3 0-6 0,-10-7-27 0,6 6-29 15,-15-15-51-15,10 19-72 0,-25-21-190 0,3 7-125 16,-5 7 81-16,-17-13 447 0</inkml:trace>
  <inkml:trace contextRef="#ctx0" brushRef="#br1" timeOffset="270657.8183">15177 7100 1412 0,'-24'51'313'0,"-6"-15"-259"0,10 8-7 15,2-4-15-15,4 0-4 0,4-5-22 16,7-4-1-16,4-2-9 0,6-5 5 0,8-1-15 15,3-5-9-15,10 2-36 0,-2-10-36 0,17 11-88 16,-17-24-189-16,18 9-162 0,0-3 11 16,-8-11 433-16</inkml:trace>
  <inkml:trace contextRef="#ctx0" brushRef="#br1" timeOffset="271064.0239">15899 7261 1590 0,'0'0'229'0,"0"0"-205"0,0 0-13 16,0 0 2-16,-12-17 0 0,12 17-2 0,0 0-1 16,-17-2 1-16,17 2-3 0,-19 8-3 0,19-8-3 15,-23 24-3-15,9-2 8 0,0 1-2 16,0 4 8-16,1 1-5 0,2-2 7 0,1 1-7 15,2-3 2-15,2-4-6 0,2-1 0 0,4-19-7 16,2 29 4-16,-2-29-3 0,9 18 4 0,-9-18-4 16,0 0 2-16,0 0 1 0,21 6-1 0,-21-6 2 15,19-12-1-15,-19 12 2 0,32-33-3 0,-15 10 4 16,0-5-4-16,1-1 4 0,-3 1-5 16,-2 1 7-16,0 1-3 0,-3 1 9 15,-1 2-3-15,-3 1-2 0,-2 3-7 0,-1 1 0 16,1 1 0-16,-4 17 0 0,2-26 0 0,-2 26 0 15,0 0 0-15,0 0 0 0,0 0 0 0,0 0-12 16,0 0-15-16,0 0-9 0,0 0-8 0,24 10-11 16,-24-10-20-16,33 18-24 0,-33-18-23 0,44 15-18 15,-27-17-11-15,19 15-22 0,-10-18-36 16,13 6-91-16,0 4-34 0,-9-17 65 0,19 18 269 16</inkml:trace>
  <inkml:trace contextRef="#ctx0" brushRef="#br1" timeOffset="271392.1561">16535 7172 1222 0,'0'0'185'0,"-35"-2"-84"16,35 2-19-16,-41 17-9 0,23-2-3 0,-9-4-13 16,5 6-1-16,-4-2-15 0,4 6 0 15,-2-2-10-15,3 5 0 0,2-2-5 0,1 2-1 16,2-1-19-16,3 0-6 0,3-2 0 0,3-3 0 16,7-18 0-16,-5 27 0 0,5-27 0 0,7 18 0 15,-7-18 0-15,21 12 0 0,-4-10 0 0,2-2 0 16,5-6 0-16,3-3 0 0,2-6 0 15,3-4 0-15,2-3 0 0,1-2 0 0,1-2 0 0,-4 1 0 16,-2 1 0-16,-8 1 0 16,-3 2 0-16,-4 1 0 0,-15 20 0 0,17-29 0 15,-17 29 0-15,0 0 0 0,0 0 0 0,0-17 0 16,0 17 0-16,0 0 0 0,-21 13 0 0,21-13 0 16,-24 29 0-16,11-7 0 0,0 2 0 0,1-1 0 15,6 2 0-15,0-3 0 0,6 1-31 0,1-5-11 16,6 2-15-16,-7-20-19 0,26 29-36 15,-26-29-50-15,46 20-114 0,-27-16-278 0,11-5 52 16,9 5 268-16</inkml:trace>
  <inkml:trace contextRef="#ctx0" brushRef="#br1" timeOffset="271735.913">17016 7226 1665 0,'-31'-8'96'0,"11"8"-46"0,-3-2-8 15,3 7-8-15,-2 1-9 0,3 5 3 0,-3 1-2 16,2 6 3-16,1 0-9 0,6 3-1 0,2 1-6 16,5 2-13-16,1-1 0 0,2 0 0 0,4-4 0 15,2-2 0-15,-3-17 0 0,19 22 0 0,-19-22 0 16,39 11 0-16,-14-12 0 0,3-3 0 0,2-7 0 16,4-2 0-16,3-8 0 15,1-4 0-15,5-5 0 0,1-4 0 0,1-2 0 16,-3-2 0-16,0 1 0 0,-5-2 0 0,-4 1 0 15,-1-2 0-15,-4 3 0 0,-3-1 0 0,-2 1 0 16,-3 2 0-16,-5 1 0 0,-3 5 0 0,-5 8 0 16,-7 21 0-16,0-18 0 0,0 18 0 0,-17 9 0 15,17-9 0-15,-37 43 0 0,11-8 0 16,-5 10 0-16,0 6 0 0,-3 5 0 0,0 2 0 16,1 2 0-16,4-2 0 0,3-2 0 0,8-9 0 15,9-2-37-15,4-13-57 0,19 11-82 0,-14-43-133 16,18 37-281-16,3-21 16 0,2-13 308 0</inkml:trace>
  <inkml:trace contextRef="#ctx0" brushRef="#br1" timeOffset="272064.0452">18020 6763 1526 0,'0'0'90'0,"5"24"-45"0,-5-3 6 16,-7-1-5-16,0 9-1 0,-12 4-13 15,-1 7 5-15,-13 3-12 0,-1 8-7 0,-8 2 15 16,-1 5-28-16,-4 2 15 0,0-2-10 0,2 0-15 16,4-5 4-16,8-4-18 0,4-4 2 0,10-1-29 15,6-10-10-15,12 2-27 0,0-18-34 0,21 13-78 16,-20-31-371-16,38 22 50 0,-3-15 155 0</inkml:trace>
  <inkml:trace contextRef="#ctx0" brushRef="#br1" timeOffset="272360.9313">18172 7173 1732 0,'-30'-9'90'15,"30"9"-38"-15,-31 3-17 0,31-3-6 0,-31 14-13 16,13-3-2-16,-1 2-5 0,1 3 2 0,18-16-3 16,-30 32 0-16,30-32-7 0,-18 32 1 15,18-32-3-15,-8 29 2 0,8-29-2 0,6 26 0 16,-6-26-3-16,20 20 3 0,-20-20-1 0,35 14 3 15,-11-11-1-15,3-2-1 0,1 1-2 0,2-4 1 16,-3 1 1-16,0 2 0 0,-4 1-1 16,-3 0 0-16,-20-2 0 0,23 8 1 0,-23-8 0 15,0 0 1-15,7 21 1 0,-7-21 1 16,-6 19-2-16,6-19 3 0,-16 25-4 0,16-25 1 16,-24 26-3-16,24-26 0 0,-31 27-7 0,31-27 1 15,-26 24-9-15,26-24-6 0,-24 22-15 0,24-22-28 16,-13 24-61-16,13-24-110 0,0 0-327 0,0 0-2 15,0 0 251-15</inkml:trace>
  <inkml:trace contextRef="#ctx0" brushRef="#br1" timeOffset="272908.1052">18346 7422 1353 0,'-22'-10'334'0,"22"10"-293"0,-20 4-27 15,20-4-8-15,0 0-2 0,0 0-5 0,0 0 1 16,24-6 4-16,-6 1 3 0,7-1-4 0,2-1 2 16,8-2-4-16,1 1-1 0,2-1 3 0,-1-2 1 15,1 2-1-15,-1-3 4 0,-2 0-6 16,-3-2 1-16,-3 2-3 0,-4 1 4 0,-5 0-2 15,-20 11 10-15,22-18 3 0,-22 18 3 0,1-19 1 16,-1 19-4-16,-14-22-7 0,14 22 0 0,-31-22 1 16,9 15 2-16,-1 2 3 0,-3 3 2 15,1 4 0-15,-4 3-1 0,1 2 1 0,0 7-2 16,1-1 2-16,0 4-7 0,3 2 4 0,1 3-10 16,1 1 3-16,4 4-5 0,3-2 1 15,3 0-4-15,7 0 4 0,4-2-6 0,6-5 1 16,4-1-6-16,-9-17 1 0,37 27-5 0,-12-18 0 15,8-2-10-15,2-6-5 0,12-1-17 0,0-9-30 16,16 9-52-16,-12-23-90 0,26 19-175 0,-15-10-155 16,-2-8 68-16,8 12 453 0</inkml:trace>
  <inkml:trace contextRef="#ctx0" brushRef="#br1" timeOffset="273095.6182">19202 7203 1646 0,'-41'0'138'0,"12"13"-50"0,-8-2-24 0,7 7-10 15,-5 2-20-15,1 3-11 0,-2 1-23 0,5 2 0 16,2-1 0-16,3 0 0 0,7-3 0 0,3-4 0 16,8-1 0-16,8-17 0 0,-1 28 0 15,1-28 0-15,17 23 0 0,-17-23 0 0,39 13 0 16,-12-12 0-16,8-2 0 0,3-5-37 0,11 0-27 16,-3-9-37-16,18 15-74 0,-20-26-171 15,20 16-241-15,0-3 30 0,-4-10 378 0</inkml:trace>
  <inkml:trace contextRef="#ctx0" brushRef="#br1" timeOffset="273658.1372">20090 7521 812 0,'0'0'114'16,"18"-10"-20"-16,-18 10-2 0,0 0 1 0,17-3-20 16,-17 3-2-16,0 0 5 0,0 0 5 0,0 0 1 15,0 0-8-15,0 0-15 0,0 0-12 16,0 0-7-16,-19 13-9 0,19-13-3 0,-21 0-4 15,21 0-3-15,-25-1-3 0,25 1-4 0,-28-7-6 16,28 7-2-16,-31-15 0 0,31 15-2 0,-31-23-4 16,31 23 2-16,-31-30-7 0,18 13 4 0,0-5-5 15,2-3 5-15,-2-4-7 0,4-4 7 0,-2-2-7 16,2-2 4-16,2-5-7 0,0 0 5 16,1-3-8-16,2 2-5 0,3-1 23 15,2 2-16-15,3 4 21 0,3 5-8 0,1 2-4 16,5 6 4-16,2 3-3 0,2 2 6 0,2 3-1 15,1 1 6-15,2 3 1 0,-1 1 3 0,1 4-5 16,-4 3-1-16,-1 4-3 0,-17 1-2 0,21 5 0 16,-21-5 1-16,0 0 3 0,7 30-1 0,-12-10 2 15,-6 8-6-15,-5 4 2 0,-7 4-6 16,-5 7 7-16,-5 2-7 0,-2 0 0 0,-2 4 23 16,-1 0-16-16,1 2 23 0,2 1-8 0,2-2-12 15,5-3-3-15,2-5-4 0,7-3 0 0,6-4 0 16,7-5 0-16,6-3 0 0,6-4 0 15,7-5 0-15,6-2 0 0,10-5 0 0,4-5-10 16,10-4-29-16,5-9-18 0,15 3-45 0,-6-19-70 16,27 20-215-16,-15-20-209 0,6-2 60 15,6 6 389-15</inkml:trace>
  <inkml:trace contextRef="#ctx0" brushRef="#br1" timeOffset="274111.2554">20791 7195 1340 0,'0'0'35'0,"11"-26"4"0,-11 26 4 15,9-24 12-15,-9 24-5 0,0 0-9 0,0 0 0 16,-3-21 0-16,3 21-2 0,0 0-8 0,-17 5-7 16,17-5-7-16,-22 17 0 0,22-17-4 0,-27 32 5 15,15-13-6-15,2 4 7 0,-1-1-4 0,4 3 1 16,0-1-4-16,2 4 1 0,2-2-9 0,3-1 2 16,1-2-8-16,4-3 3 0,4-1-2 15,-9-19 2-15,19 26-1 0,-19-26-1 16,26 15 1-16,-26-15 1 0,29 6 3 0,-29-6-2 15,27-5 3-15,-27 5 1 0,20-18 3 0,-20 18-3 16,16-30 2-16,-10 9-7 0,0-1 3 0,-2-2-2 16,-1 0 3-16,-2 0-2 0,0-2 4 0,0 2-5 15,0 1 3-15,1-1-7 0,0 1 4 0,3-1-6 16,1 1 4-16,4 1-7 0,2 3-3 16,0 0-8-16,-12 19-18 0,29-25 4 0,-11 19-22 15,-18 6 17-15,36-8-36 0,-36 8-9 0,47 1-66 16,-47-1-142-16,34-11-240 0,-7 13 16 0,-6-9 341 15</inkml:trace>
  <inkml:trace contextRef="#ctx0" brushRef="#br1" timeOffset="274283.1485">21248 7176 1364 0,'0'0'67'0,"0"0"-45"0,0 0-6 0,0 0-3 15,27 9 3-15,-27-9-7 0,37-6-3 0,-12 1-6 16,1-3-29-16,12 8-60 0,-12-16-90 0,20 13-238 16,-8 1-47-16,-10-8 130 15</inkml:trace>
  <inkml:trace contextRef="#ctx0" brushRef="#br1" timeOffset="274470.6401">21166 7455 1424 0,'0'0'232'0,"-24"20"-190"0,24-20-19 16,0 0-6-16,0 0-4 0,18 6 6 0,-1-5 3 15,4-4-3-15,7-3-4 0,6-4-5 0,6-1-7 16,5-2-4-16,4-2-10 0,1 2-20 16,-3-11-65-16,14 19-142 0,-25-17-337 0,9 3 13 15,-2 0 238-15</inkml:trace>
  <inkml:trace contextRef="#ctx0" brushRef="#br1" timeOffset="274611.291">21360 6890 1778 0,'0'0'147'0,"-42"9"-113"0,22-4-17 16,20-5-13-16,-19 4-10 0,19-4-12 0,0 0-10 15,0 0-12-15,0 0-16 0,22 10-48 16,-22-10-93-16,32-2-287 0,-32 2-84 15,35-3 90-15</inkml:trace>
  <inkml:trace contextRef="#ctx0" brushRef="#br1" timeOffset="274798.7897">21399 7745 1870 0,'0'0'51'0,"0"0"-28"0,0 0-15 16,0 0-18-16,1-26-12 0,3 9-14 0,-4 17-76 16,12-42-74-16,13 23-403 0,-13-5 2 15,2-5 178-15</inkml:trace>
  <inkml:trace contextRef="#ctx0" brushRef="#br1" timeOffset="275142.5458">21984 6943 1452 0,'1'-30'104'0,"15"8"-56"0,-5-1-8 0,-11 23-19 15,23-27 4-15,-23 27 9 0,0 0 11 0,0 0 0 16,0 0-3-16,0 0-21 0,-20 34-16 0,7-8 1 16,-3 8-7-16,-2 4 11 0,0 6 9 0,-2 1-24 15,1 0 22-15,0 4-25 0,5-4 2 0,0-1 5 16,7-1-22-16,2-7-2 15,8 4-41-15,-2-12 4 0,14 2-17 0,-15-30-48 16,37 41-88-16,-37-41-220 0,43 13-75 0,-5-4 140 16</inkml:trace>
  <inkml:trace contextRef="#ctx0" brushRef="#br1" timeOffset="275283.1627">22285 7169 1484 0,'0'0'164'0,"-36"3"-142"15,18 0-5-15,2 0-4 0,16-3-10 0,-19 6-29 16,19-6-43-16,0 0-65 0,0 0-71 0,0 0-185 16,25 2-86-16,-25-2 74 0,40-5 402 15</inkml:trace>
  <inkml:trace contextRef="#ctx0" brushRef="#br1" timeOffset="275595.6616">22526 7123 1659 0,'-35'1'102'0,"10"10"-34"0,-3-2-16 16,7 4-6-16,-1 0-14 0,2 4-1 0,0-1-8 15,4 2-1-15,16-18-10 0,-22 35-12 16,17-17 0-16,4 1 0 0,3-1 0 16,3 0 0-16,-5-18 0 0,22 29 0 0,-22-29 0 15,34 19 0-15,-7-12 0 0,3-3 0 0,5-3 0 16,7-4 0-16,-2-5 0 0,4-3 0 0,-2-4 0 15,-3-1 0-15,-4-3 0 0,-5-2 0 0,-7 2 0 16,-3-3 0-16,-4 1 0 0,-2 1 0 0,-5 1 0 16,-3-2 0-16,-3 2 0 0,-4-1 0 15,-3 1 0-15,-6 0-30 0,2 2-36 0,-9-6 2 16,17 23-51-16,-33-34 5 0,33 34-50 0,-32-22-12 16,32 22-2-16,-19-4 33 0,19 4-81 0,0 19-181 15,0-19 67-15,0 0 283 0</inkml:trace>
  <inkml:trace contextRef="#ctx0" brushRef="#br1" timeOffset="275892.543">23364 6883 1691 0,'-20'-15'102'0,"20"15"-50"0,-32-8-22 0,7 8-11 15,-5 2-3-15,-3 8 0 0,-5 1-1 0,2 3 3 16,-4 5 1-16,2 4 4 0,-1 4-2 15,1 6-7-15,4 0-3 0,4 6-11 0,3-1 0 16,5 3 0-16,4 0 0 0,4-2 0 0,5-1 0 16,5-1 0-16,6-7 0 0,6-1 0 15,5-7 0-15,6-3 0 0,3-3 0 0,1-4 0 16,2-4 0-16,2-3 0 0,-1-4 0 0,-3-4 0 16,-1-5 0-16,-2-1 0 0,-3-6 0 0,-17 15 0 15,26-31 0-15,-20 11 0 0,-4 1 0 16,-3-3 0-16,-5 1 0 0,-4-2 0 0,-4 1 0 15,-7 0 0-15,0 3-26 0,-7-7-77 0,8 21-127 16,-23-16-385-16,4 10-6 0,-12 1 170 0</inkml:trace>
  <inkml:trace contextRef="#ctx0" brushRef="#br1" timeOffset="276986.4045">3204 9594 1313 0,'0'0'64'0,"0"0"-30"16,-14-22 5-16,14 22-39 0,9-23 42 0,-1 5-26 15,-8 18 14-15,29-36 0 0,-11 18-14 0,2-2-2 16,1 2-9-16,3 1 0 0,-3 1-4 15,1 4 1-15,-2 4-3 0,-20 8 0 0,29-7 2 16,-29 7-1-16,17 6 5 0,-17-6-1 0,9 18 2 16,-9-18-3-16,4 37 2 0,-4-9-7 15,-1 6 7-15,-2 4 12 0,0 6-20 0,-2 3 30 16,3 7-22-16,-2-1 7 0,2 0 10 0,-1-3-14 16,4-2 11-16,2-8-11 0,3-4 8 0,5-9-10 15,4-7 3-15,3-5-4 0,2-7 4 16,5-8 4-16,4-6 0 0,1-8 6 0,4-8-4 15,0-9 4-15,3-7-10 0,-2-5 6 0,2-3-11 16,-2-4 8-16,-2 0-7 0,-4 3 8 0,-5 3-8 16,-4 5-6-16,-7 5 20 0,-4 3-22 0,-3 4 19 15,-5 2-9-15,-1 3-6 0,-4 4 3 0,4 18-4 16,-7-31 2-16,7 31-3 0,-7-26 2 0,7 26-4 16,-2-22-6-16,2 22-9 15,9-19-12-15,-9 19-15 0,27-17-20 0,-27 17-39 16,50-16-75-16,-33-7-128 0,15 15-269 0,10 1 34 15,-4-11 438-15</inkml:trace>
  <inkml:trace contextRef="#ctx0" brushRef="#br1" timeOffset="277173.9284">4593 9541 1690 0,'-17'1'33'0,"17"-1"-14"15,0 0-8-15,0 0-7 0,0 0-3 0,2-29-4 16,12 12 3-16,4-5-3 0,6 0-12 0,3-5-31 16,11 6-34-16,-9-13-49 0,18 21-90 15,-21-14-186-15,4 6-103 0,4 12 159 0</inkml:trace>
  <inkml:trace contextRef="#ctx0" brushRef="#br1" timeOffset="277330.1771">4599 9630 1180 0,'-33'47'392'0,"-4"-31"-285"0,16 6-15 0,0-12-33 16,21-10-24-16,0 0-23 0,0 0-12 16,0 0-2-16,0 0-2 0,29-13 2 15,-5-2-10-15,7-5-9 0,6-6-24 0,15 5-62 16,-8-21-149-16,13 13-343 0,10 0 9 0,-3-6 352 16</inkml:trace>
  <inkml:trace contextRef="#ctx0" brushRef="#br1" timeOffset="279392.7056">5758 9219 758 0,'18'-19'237'16,"-18"19"-128"-16,5-20-17 0,-5 20-11 15,0 0-15-15,0 0-6 0,0 0-3 0,0 0-3 16,-3 21-4-16,-1-3-9 0,3 10-8 0,-4 4-20 16,0 5 2-16,-2 1-12 0,-2 4 7 0,1 2-12 15,0 2 10-15,-1 1 7 0,1 2-26 16,1-3 24-16,0 2-25 0,2-3-3 0,-1-5-1 15,6-1-35-15,-6-13-34 0,15 8-58 0,-9-34-65 16,14 31-213-16,4-16-62 0,-18-15 216 0</inkml:trace>
  <inkml:trace contextRef="#ctx0" brushRef="#br1" timeOffset="279580.2312">6156 9398 1345 0,'-26'12'192'0,"1"9"-143"16,-1-6-13-16,7 4-3 0,0-5-10 0,19-14-4 16,-21 23-13-16,21-23-4 0,0 0-7 0,-14 18-13 15,14-18-19-15,0 0-15 0,18 6-21 16,-18-6-19-16,34-11-47 0,-21-9-82 0,22 6-146 16,1 1-106-16,-8-17 246 0</inkml:trace>
  <inkml:trace contextRef="#ctx0" brushRef="#br1" timeOffset="279877.1181">6585 9146 1177 0,'-25'-1'85'16,"25"1"-5"-16,-38 9 0 0,38-9-3 0,-35 17-16 16,35-17-8-16,-36 30-10 0,18-5 0 0,-3 1-10 15,4 6 2-15,-1 3-12 0,4 4 2 0,1 3-15 16,6 4 12-16,2-1-10 0,5-4-7 0,3-6 23 15,5-4-33-15,7-6 21 0,3-4-13 16,5-6-3-16,4-5 3 0,1-6-2 0,3-7 2 16,3-4 5-16,1-8-2 0,1-5 4 15,-2-7-4-15,1-3-15 0,1-5 22 0,-4-4-22 16,1 0 20-16,-5-3-7 0,-3 0-14 0,-5 3 4 16,-4 2-12-16,-4 3 1 0,-5 2-9 0,-4 7 2 15,-6 0-11-15,-1 8-6 0,-11-3-22 0,15 20-12 16,-32-25-10-16,32 25-7 0,-37-15-8 15,37 15-22-15,-40-4-26 0,40 4-54 0,-28 10-138 16,9-16-66-16,19 6 264 0</inkml:trace>
  <inkml:trace contextRef="#ctx0" brushRef="#br1" timeOffset="280205.2669">7444 8940 1500 0,'0'0'112'0,"0"0"-56"0,-23 1-12 0,23-1-11 16,-24 11-12-16,7 1 0 0,-8 2-5 0,-1 8 4 16,-5 4-7-16,-1 5 5 0,-1 3-11 0,2 6 10 15,-2 1-2-15,4 4 13 0,-2-2-5 0,4-2 6 16,4-1-17-16,4-1 6 0,6-6-9 16,5-3 0-16,7-7-3 0,6-5-2 0,7-1-6 15,-12-17 3-15,39 26-3 0,-14-18 3 0,5-5-1 16,0-3 0-16,4-6 3 0,3-1-3 0,-2-9 2 15,0-1-3-15,-3-2 3 0,-3 0-3 16,-6-2 3-16,-3 2-9 0,-7 1-1 0,-5-1-9 16,-8 19-4-16,6-29-5 0,-6 29-4 0,-9-24-7 15,9 24-11-15,-23-23-19 0,23 23-25 16,-33-18-9-16,33 18-31 0,-34-20-59 0,34 20-81 16,0 0-223-16,-25-31 44 0,25 31 411 0</inkml:trace>
  <inkml:trace contextRef="#ctx0" brushRef="#br1" timeOffset="280455.2231">8041 9061 1057 0,'0'0'211'0,"0"0"-131"16,0 0-10-16,0 0-12 0,0 0-14 0,0 0-12 15,0 0-13-15,0 0-10 0,-21 12-4 0,21-12-5 16,-29 21 0-16,12-1-2 0,-1 3 6 0,-2 2-5 15,1 3 7-15,-4 2-6 0,-2 2 7 16,2 0-7-16,-1 2 13 0,0 1-4 0,2-2 10 16,0-4-10-16,4-2 0 0,3-7-10 0,15-20-2 15,-18 28-20-15,18-28-23 0,0 0-39 0,0 0-46 16,0 0-56-16,0 0-81 0,13-30-163 0,5 19-3 16,-14-24 386-16</inkml:trace>
  <inkml:trace contextRef="#ctx0" brushRef="#br1" timeOffset="280580.2367">7807 9286 915 0,'-13'-29'273'0,"13"29"-118"0,-24-8-16 0,24 8-19 16,0 0-25-16,0 0-23 0,-24 11-23 0,24-11-16 16,0 0-14-16,-8 19-6 0,8-19-9 0,0 0-3 15,12 23-2-15,-12-23 0 0,27 14-8 0,-9-12-12 16,6 3-30-16,-2-10-40 0,15 15-66 0,-15-25-147 16,15 13-256-16,6 1 25 0,-8-11 378 0</inkml:trace>
  <inkml:trace contextRef="#ctx0" brushRef="#br1" timeOffset="280986.5166">8849 9005 1497 0,'0'0'55'0,"-32"-7"-25"0,32 7 2 0,-38-4 0 16,18 9-7-16,-4 1-12 0,-1 6-1 15,-3 6 1-15,-2 8 10 0,-1 3-2 16,3 6 7-16,0 3-9 0,2 6 7 0,3-1-12 16,4 2 8-16,3-1-13 0,6-3 5 0,5-5-9 15,8-3 3-15,4-7-8 0,8-4 4 0,7-5-5 16,2-4 3-16,8-7 0 0,5-2 1 0,3-5 0 15,7-4 1-15,0-6 2 0,3-5-3 0,-1-7 5 16,-1-3-6-16,-2-6 8 0,-3-3-7 0,-7-2 7 16,-5-1-8-16,-8 0 4 0,-5-1-8 15,-7 1 7-15,-6 2-8 0,-6 4 6 0,-5 3-8 16,-5 2 0-16,-6 0-12 0,-3 6-6 0,-3-2-14 16,0 6-4-16,-5-3-18 0,6 13-19 0,-12-9-16 15,34 16-72-15,-48-3-47 0,48 3-126 16,-16 26-149-16,-3-22 86 0,21 21 402 0</inkml:trace>
  <inkml:trace contextRef="#ctx0" brushRef="#br1" timeOffset="281158.4483">9359 9252 1810 0,'-18'18'71'0,"18"-18"-11"16,-20 12-14-16,20-12-18 0,0 0-13 15,-19 0-11-15,19 0-12 0,0 0-18 0,-22-15-24 16,22 15-32-16,-9-21-46 0,9 21-64 0,4-32-126 16,5 15-253-16,8 3 49 0,-8-14 386 0</inkml:trace>
  <inkml:trace contextRef="#ctx0" brushRef="#br1" timeOffset="283222.4682">9555 9088 1185 0,'0'0'150'16,"-22"0"-71"-16,22 0-27 0,0 0-25 0,0 0-11 15,0 0 0-15,11-25 13 0,7 15 6 0,-18 10 4 16,41-29-7-16,-15 10-6 0,6 1-11 0,0-5-3 16,5 2 11-16,1 1-35 0,1 2 32 0,-2 1-32 15,-1 2 12-15,-5 3 4 0,-2 4-4 0,-8 3 1 16,-4 4-1-16,-17 1-1 0,17 6 4 15,-17-6-1-15,0 17 3 0,0-17-4 0,-12 31-16 16,1-9 29-16,-5 2-31 0,-2 3 30 16,-2 2-9-16,-3-3-7 0,1 1 5 0,3-3-5 15,2-2 4-15,5-3-3 0,12-19 4 0,-15 25-5 16,15-25 2-16,0 0-2 0,6 17 1 0,-6-17 1 16,23 2 1-16,-4-4 1 0,5 0 1 15,3-4 1-15,3 0-3 0,-1 0 2 0,2 0-2 16,-5 2 1-16,0 4 0 0,-4 1-2 0,-5 4 3 15,-17-5-1-15,18 16 2 0,-18-16-2 0,-1 36 3 16,-9-8-6-16,-4 3 6 0,-6 5-4 0,-4-3 10 16,-4 2-7-16,-3-1 8 0,-1-1-10 0,1-2 6 15,2-4-10-15,5-5 5 0,4-5-6 0,20-17-6 16,-18 19-37-16,18-19-30 16,0 0-39-16,5-19-82 0,22 13-91 0,-1-14-236 15,-4-17 63-15,20 11 405 0</inkml:trace>
  <inkml:trace contextRef="#ctx0" brushRef="#br1" timeOffset="283456.8329">10427 8845 1198 0,'-26'-13'349'0,"26"13"-281"0,-20-1-15 16,20 1-5-16,0 0-11 0,-20 6-8 0,20-6-15 15,-23 18-2-15,6-2-1 0,0 4-13 16,-1 2 34-16,1 6-30 0,-3 0 29 0,3 4-7 15,-1-1-12-15,3 1 7 0,4-2-11 0,5-3 1 16,8-2-9-16,4-4 5 0,7-3-7 16,5-3 3-16,5-7-2 0,7-2 2 0,5-6-2 15,5-3 0-15,5-7-5 0,2-6-13 0,4-2-12 16,1-11-37-16,6 8-56 0,-12-21-65 0,21 20-150 16,-16-14-214-16,-7-6 60 0,5 14 360 0</inkml:trace>
  <inkml:trace contextRef="#ctx0" brushRef="#br1" timeOffset="283613.1645">10581 8873 1810 0,'-37'51'46'0,"-1"1"-10"16,11 4-28-16,4-2 1 0,6-1 8 0,4-6-17 16,4-2 5-16,3-3-10 0,4-4 2 0,5-2-25 15,1-12-19-15,13 7-67 0,-17-31-94 0,39 21-309 16,-17-8-73-16,2-9 172 0</inkml:trace>
  <inkml:trace contextRef="#ctx0" brushRef="#br1" timeOffset="284409.9772">3384 11123 1243 0,'8'-38'67'0,"9"19"-18"16,0-14 2-16,11 5-6 0,-3-8 4 0,8 5-14 15,-3-2-4-15,2 5-16 0,-4 1 0 0,-4 3 9 16,-3 6-35-16,-4 4 30 0,-17 14-34 0,19-11 18 16,-19 11 8-16,0 0 6 0,0 0 18 15,-6 29-34-15,-1-9 24 0,-2 8-34 16,-4 2 12-16,0 9 12 0,-2 5-4 0,1 5 11 15,-1 8-14-15,3 1 13 0,2 1-14 0,4-1 11 16,4-7-9-16,3-4 4 0,6-7-13 0,5-6-9 16,5-7 24-16,4-7-27 0,4-5 30 0,3-6-13 15,5-5 0-15,3-6 5 0,0-9-1 0,4-5 3 16,-2-7-10-16,0-2 25 0,-3-6-21 0,-2-2 20 16,-4-5-11-16,-2-2-10 0,-3-2 6 15,-3 0-9-15,-2-6 6 0,-1 2-8 0,-2 3 4 16,-3 2-7-16,-3 3 6 0,-1 2-6 15,-2 2 7-15,-1-1-6 0,1 1-7 0,2 2 18 16,1 1-32-16,-2 1 9 0,4 8-26 0,-4 1-20 16,-8 21-43-16,13-32-55 0,9 36-159 0,-22-4-279 15,19-14 66-15,0 20 387 0</inkml:trace>
  <inkml:trace contextRef="#ctx0" brushRef="#br1" timeOffset="284659.9942">4943 10850 1208 0,'-22'21'102'0,"4"-26"-22"16,18 5 4-16,0 0-10 0,0 0-15 0,0 0-18 15,0 0-14-15,-5-19-2 0,5 19 0 0,22-20-19 16,-4 8 28-16,3-2-38 0,3 2 27 0,3 1-19 15,0 0-5-15,2 3-10 0,-1-2-10 0,2 5-22 16,-6-5-38-16,8 15-58 0,-32-5-108 16,41-19-286-16,-20 21 2 0,-21-2 351 0</inkml:trace>
  <inkml:trace contextRef="#ctx0" brushRef="#br1" timeOffset="284816.2397">5021 11078 1665 0,'0'0'56'0,"0"0"-49"0,0 0-8 0,0 0 0 16,28-20 4-16,-2 6-3 0,0-3 1 0,7-2-5 15,2-2-14-15,1-8-69 0,18 16-193 0,-7-16-291 16,5-4-9-16,5 7 391 0</inkml:trace>
  <inkml:trace contextRef="#ctx0" brushRef="#br1" timeOffset="291152.8435">6075 10567 462 0,'0'0'143'16,"0"0"-51"-16,0 0-25 0,0 0-10 0,0 0-9 16,0 0-4-16,0 0-5 0,0 0-4 15,0 0-8-15,0 0-6 0,0 0-8 0,0 0-2 16,0 0-1-16,0 0 5 0,0 0 8 0,0 0 5 16,0 0 7-16,0 0 5 0,0 0 5 0,0 0 4 15,0 0 2-15,0 0-1 0,3-16-5 0,-3 16-5 16,0 0-10-16,0 0-7 0,0 0-9 0,-23 2 1 15,23-2 0-15,-23 5 6 0,23-5 2 16,-28 9 1-16,10-2-3 0,18-7-2 16,-33 16-7-16,16-6-1 0,17-10-6 0,-32 26 0 15,32-26-2-15,-30 33 2 0,17-14-4 0,3 1 4 16,1 3-8-16,2 2 7 0,1 7 9 0,3 1-28 16,2 0 28-16,1 2-27 0,4 1 10 0,0-1 9 15,4-3-8-15,0 2 5 0,1-5-6 0,2-3 7 16,2-5-7-16,2-3 5 0,2-5-2 15,3-7 0-15,7-8 1 0,2-10 0 0,7-5 7 16,3-9 2-16,1-7 10 0,3-6-7 0,-2-5 4 16,1-5-16-16,-2-5-9 0,-2-1 22 0,-3 2-22 15,-3 2 22-15,-5 7-7 0,-8 6-9 16,-6 6 9-16,-6 5 1 0,-9 6 8 0,-3 4-2 16,5 17 1-16,-30-24-9 0,7 17-2 0,-6 6-4 15,-4 3 0-15,-5 4 1 0,-2 6-2 16,-1 0 2-16,-1 4-2 0,1 1-1 0,6-1-8 15,3-3-4-15,10-2-18 0,22-11-28 0,0 0-54 16,-24 4-74-16,46 7-96 0,-22-11-261 0,35-10 63 16,5 12 360-16</inkml:trace>
  <inkml:trace contextRef="#ctx0" brushRef="#br1" timeOffset="291355.985">6624 10817 1891 0,'-29'9'42'0,"-2"-4"-29"0,7-2-10 15,7-3-4-15,17 0-4 0,-21-7-9 16,21 7-13-16,0 0-7 0,0 0-65 0,-15-25-57 16,15 25-121-16,0 0-188 0,21-29-59 0,-1 25 178 15</inkml:trace>
  <inkml:trace contextRef="#ctx0" brushRef="#br1" timeOffset="292138.6479">6951 10474 1428 0,'-29'12'82'0,"29"-12"-32"16,0 0-23-16,0 0-14 0,0 0 3 15,0 0 6-15,11-25 6 0,-11 25-4 0,23-22-2 16,-5 9-11-16,4-3-1 0,5 1-7 0,2-1 3 16,4 0-6-16,-1 0 2 0,0 3-3 15,1 0 2-15,-1 2-1 0,-3 2 1 0,-1 5-2 16,-5 0 2-16,-2 4-2 0,-4 2-1 0,-17-2-1 15,23 11 0-15,-23-11 1 0,10 21 2 0,-10-21 4 16,-5 35-5-16,-6-12 8 0,-3 1-6 0,-4 3 5 16,-3 2-6-16,-2 0 5 0,0 1-7 0,-1-2 14 15,-2-5 1-15,5 1 8 0,-1-6-3 16,3 0-3-16,19-18-9 0,-25 24-1 16,25-24-4-16,0 0-2 0,0 0-3 0,0 0 2 15,0 0-1-15,0 0 2 0,18 14 1 0,-18-14 0 16,34-6 1-16,-11 1-1 0,4-1 1 0,0 0-1 15,1 0 1-15,1 0-3 0,-2 1 1 0,-2 4-1 16,-4 1 0-16,-4 3 3 0,-17-3 0 0,17 15 1 16,-17-15 0-16,4 28 11 0,-6-9-4 15,-4 5 5-15,-5 1-6 0,-3 6-21 0,-7 0 29 16,-2 3-25-16,-3-1 25 0,0-3-8 0,0 0-11 16,3-3 7-16,1-3-8 0,3-4 5 0,4-3-3 15,15-17-5-15,-21 25-16 0,21-25-24 0,0 0-42 16,0 0-33-16,19 9-79 0,-17-26-109 15,15 2-220-15,9 5 45 0,-11-21 406 0</inkml:trace>
  <inkml:trace contextRef="#ctx0" brushRef="#br1" timeOffset="293060.5255">8047 10306 217 0,'0'0'87'0,"0"0"-37"0,0 0-17 16,0 0-7-16,0 0 2 0,0 0-2 0,0 0 0 15,0 0-5-15,0 0-7 0,0 0-4 0,0 0 2 16,0 0 1-16,0 0 9 0,0 0 2 0,0 0 4 15,0 0 0-15,0 0 6 0,0 0 6 16,0 0 11-16,0 0 8 0,0 0 15 0,0 0 3 16,0 0 11-16,0 0-1 0,0 0-5 15,0 0-21-15,0 0-15 0,0 0-12 0,0 0-4 16,-18-2 4-16,18 2-2 0,0 0-2 0,-27 5-5 16,27-5-1-16,-23 12-6 0,23-12 0 0,-29 19-3 15,29-19 2-15,-32 30-1 0,15-8 6 0,-5 4-4 16,3 6 7-16,-6 3-7 0,3 8 7 15,-1-1-11-15,4 3 9 0,-1 3-15 0,3 0 8 16,3 4 2-16,2-1-27 0,2-4 22 0,4-2-26 16,3-9 9-16,5-5 8 0,4-7-7 0,3-6 3 15,-9-18-3-15,31 22 2 0,-11-16 0 0,5-6 1 16,0-5 1-16,4-4 0 0,-1-5 2 16,2-4-4-16,-2-5 6 0,0-3-8 0,-4-1 5 15,-1 0-7-15,-5 0 5 0,-3 3-3 16,-5 1-7-16,-6 3 29 0,-5 3-27 0,1 17 28 15,-17-27-17-15,0 17-9 0,-6 6-6 0,-5-1-7 16,-2 7-6-16,-6 3 4 0,-1 4 3 0,-2 0 7 16,1 6-4-16,-1-7-17 0,10 7-3 0,-5-12-43 15,34-3-33-15,-38 8-105 0,38-8-242 0,0 0-36 16,0 0 195-16</inkml:trace>
  <inkml:trace contextRef="#ctx0" brushRef="#br1" timeOffset="293779.2743">8722 10565 1417 0,'0'0'105'0,"0"0"-50"0,0 0-17 0,0 0-3 16,0 0-5-16,0 0-10 0,0 0-8 0,-18 5-10 15,18-5 0-15,-21 23-2 0,21-23 5 16,-27 33 3-16,13-13 8 0,-1-1-1 0,2 2 2 16,0-2-6-16,4 1-1 0,-1-3-4 0,10-17 4 15,-11 29-6-15,11-29-17 0,-5 25 28 0,5-25-33 16,0 0 30-16,5 18-13 0,-5-18 1 16,0 0 0-16,24-7-12 0,-24 7 30 0,31-23-30 15,-14 6 30-15,1 0-17 0,0-2-2 0,-2-2 4 16,0 1-5-16,0-2 6 0,-3 1-6 15,0 2 6-15,-3 1-4 0,-10 18 3 0,16-28-3 16,-16 28 5-16,7-21 0 0,-7 21 3 0,0 0 1 16,0 0 0-16,0 0 2 0,3-16 1 0,-3 16-1 15,0 0-2-15,0 0-4 0,0 0-2 0,0 0-1 16,0 0-2-16,0 0 0 0,-6 22 1 0,6-22 0 16,0 19 0-16,0-19 1 0,4 18-2 0,-4-18 1 15,0 0-2-15,21 22 2 16,-21-22 0-16,23 8 0 0,-23-8 0 0,29 1 0 15,-10-3 1-15,1-5-1 0,3-6 2 0,4 0-1 16,0-6 3-16,1-2 0 0,-1-2 7 0,-1 0-5 16,-1 1 3-16,-5 2-7 0,-3 2 3 0,-17 18-2 15,22-24 2-15,-22 24 1 0,0 0 0 0,0 0-1 16,0 0-1-16,0 0-1 0,0 0-4 16,0 18 1-16,-6 4-4 0,-3 5 4 0,-4 7-4 15,-1 1 5-15,-4 4-8 0,-2-2 5 0,2 1-12 16,0-3 3-16,3-2-13 0,4-6-18 0,4-2 15 15,7-25-43-15,0 27 11 0,0-27-32 16,22-3-20-16,-13-16-15 0,28 11-119 0,-15-14-274 0,8-17 25 16,16 6 294-16</inkml:trace>
  <inkml:trace contextRef="#ctx0" brushRef="#br1" timeOffset="293982.4434">9713 9927 1287 0,'-23'55'424'0,"-9"-19"-401"16,-1 9-11-16,-2 8 7 0,-4 5-23 0,-2 4 25 16,-2 5-18-16,-3 2 4 0,1 4 15 15,1 1-19-15,-1-1 9 0,5-3-19 0,5-4-7 16,4-5 20-16,7-8-28 0,8-6 7 16,3-13-33-16,17 2-55 0,-4-36-92 0,25 38-138 15,-2-29-202-15,3-12 24 0,16 5 460 0</inkml:trace>
  <inkml:trace contextRef="#ctx0" brushRef="#br1" timeOffset="294310.5622">9725 10425 1624 0,'-17'18'88'0,"-18"-5"-51"0,4 4-5 16,2-4-2-16,5 4-4 15,0-3-8-15,4 1 0 0,3-2-2 0,17-13-1 16,-18 19-10-16,18-19-3 0,0 0-4 0,3 18 1 16,-3-18-1-16,21 11 3 0,-21-11-1 0,34 6 2 15,-12-5 1-15,0-1-1 0,2-1 1 0,1-1-2 16,0-1 1-16,-2 1-1 0,-1-1-1 0,-1 2 0 16,-4 2 0-16,-17-1 0 0,27 6 2 0,-27-6 6 15,0 0 4-15,15 21 3 0,-15-21 0 16,-1 28-7-16,-2-8-2 0,-4 3 1 0,-5 4-5 15,-5 2-12-15,-2 3 18 0,-4 4-21 0,-2-4 21 16,1 1-3-16,1-8-5 0,4-3 2 16,3-5-13-16,16-17-13 0,-17 22-34 0,17-22-65 15,0 0-134-15,0 0-352 0,20-18 4 0,2-1 297 16</inkml:trace>
  <inkml:trace contextRef="#ctx0" brushRef="#br1" timeOffset="294466.8204">10195 10748 1962 0,'-25'23'85'0,"-6"-4"-85"16,3-2 0-16,7-9 0 0,4 1 0 0,17-9 0 15,-28 7 0-15,28-7 0 16,-23-1-5-16,23 1-146 0,-24-17-351 0,24 17-160 16,-4-27 23-16,-3 3 552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27/05/2015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8KTXVtsavQ&amp;feature=youtu.b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KTXVtsavQ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288298"/>
              </p:ext>
            </p:extLst>
          </p:nvPr>
        </p:nvGraphicFramePr>
        <p:xfrm>
          <a:off x="214283" y="664342"/>
          <a:ext cx="8750332" cy="5135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conservation of angular momentum with our new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clip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https://www.youtube.com/watch?v=f8KTXVtsavQ&amp;feature=youtu.be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conservation of angular momentum helps explain the fun!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preliminary question on page 93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these new concepts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due date and have 15 minutes of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ROTATIONAL kinetic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Rot KE to explain rolling races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 sphere beats a tube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the Rot KE for the typing chair and solve a puzzle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energy is not conserved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the wonderful summary on P99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Rotational Motion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summarised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a due date and have some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4390920" y="722880"/>
              <a:ext cx="1000800" cy="1640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76520" y="720360"/>
                <a:ext cx="1017720" cy="165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3261172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4 and 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sng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  <a:p>
            <a:endParaRPr lang="en-NZ" sz="4800" dirty="0"/>
          </a:p>
          <a:p>
            <a:r>
              <a:rPr lang="en-NZ" sz="4800" dirty="0">
                <a:hlinkClick r:id="rId4"/>
              </a:rPr>
              <a:t>https://</a:t>
            </a:r>
            <a:r>
              <a:rPr lang="en-NZ" sz="4800" dirty="0" smtClean="0">
                <a:hlinkClick r:id="rId4"/>
              </a:rPr>
              <a:t>www.youtube.com/watch?v=f8KTXVtsavQ&amp;feature=youtu.be</a:t>
            </a:r>
            <a:r>
              <a:rPr lang="en-NZ" sz="4800" dirty="0" smtClean="0"/>
              <a:t> 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7320" y="230040"/>
              <a:ext cx="3670560" cy="948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480" y="214560"/>
                <a:ext cx="3688920" cy="97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5720" y="1252440"/>
              <a:ext cx="7999920" cy="4341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040" y="1249920"/>
                <a:ext cx="8026920" cy="434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447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080" y="159480"/>
              <a:ext cx="7054920" cy="5590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600" y="147240"/>
                <a:ext cx="7072920" cy="561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835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1120" y="133200"/>
              <a:ext cx="8180280" cy="4007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360" y="124560"/>
                <a:ext cx="8209080" cy="403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304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9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5218</TotalTime>
  <Words>310</Words>
  <Application>Microsoft Office PowerPoint</Application>
  <PresentationFormat>On-screen Show (4:3)</PresentationFormat>
  <Paragraphs>62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230</cp:revision>
  <dcterms:created xsi:type="dcterms:W3CDTF">2006-08-16T00:00:00Z</dcterms:created>
  <dcterms:modified xsi:type="dcterms:W3CDTF">2015-05-26T22:16:10Z</dcterms:modified>
</cp:coreProperties>
</file>