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536" r:id="rId6"/>
    <p:sldId id="537" r:id="rId7"/>
    <p:sldId id="538" r:id="rId8"/>
    <p:sldId id="53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2:52:35.32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10914 3932 1003 0,'0'0'75'16,"-7"-18"-25"-16,7 18-22 0,0 0 0 0,-3-22 9 16,3 22 9-16,0 0 15 0,0 0-1 15,0 0-5-15,0 0-6 0,0 0-5 16,0 0-14-16,4 26 12 0,4 3-13 0,-7 5 6 15,4 11 3-15,-4 1-9 0,0 5 11 0,-4-5-13 16,3-2 13-16,-5-11-6 0,5-9 2 0,0-24-11 16,0 0-4-16,0 0-1 0,39-8 3 0,2-31 10 15,23-23-24-15,26-32-9 0,32-32 0 0,26-33 0 16,26-26 0-16,31-17 0 0,13-17 0 16,32 0 0-16,4-10-21 0,11 9-110 0,-24-20-240 15,-5 24-286-15,-22 6 17 0,-39 4 414 0</inkml:trace>
  <inkml:trace contextRef="#ctx0" brushRef="#br0" timeOffset="2000.4959">16319 3395 581 0,'-12'-21'141'0,"12"21"-41"0,0 0-18 0,-21-14 0 16,21 14-6-16,0 0-2 0,0 0-3 0,-19-3-9 15,19 3-9-15,0 0-8 0,-11 17-5 0,11-17-3 16,-10 34 5-16,1-12-4 15,8 10 5-15,-6 0-7 0,3 7 10 0,-4-7-5 16,4 3 10-16,-3-11-10 0,6-5-6 0,1-19-12 16,0 0-4-16,19 7 2 0,7-16 6 0,13-16 11 15,15-11-9-15,19-20 2 0,16-16-19 0,19-19-12 16,14-16 4-16,20-16-10 0,14-10-2 0,14-6-10 16,6-5-53-16,13 17-104 0,-23-16-292 0,12 16-158 15,-17 4 47-15,-20-2 506 0</inkml:trace>
  <inkml:trace contextRef="#ctx0" brushRef="#br0" timeOffset="4659.4731">21879 3319 1370 0,'-29'-8'129'0,"8"0"-104"0,2-1-19 16,-2 1-7-16,-1 1 13 0,-1-1-11 0,-1 4 16 16,-3-1-14-16,-2 1-1 0,-2-1-24 15,-3 3 24-15,-3-1-23 0,-2 3 22 0,-1-1 1 16,-5 2-3-16,1-1 22 0,-2 2-19 16,-2-2 20-16,1 1-14 0,-3-1-18 0,2 1 21 15,-3-2-17-15,3 0 19 0,-5-3 2 0,1 2-1 16,-1-5 2-16,2 3 0 0,-3-4 2 0,3 5 13 15,-1-6 5-15,3 4-9 0,-3-4-2 0,2 0-20 16,-2 1-6-16,-2 1-1 0,2 2 3 16,-2 1-1-16,0 1-2 0,-2 0 3 0,-2 1-1 15,3 0-2-15,-1 1 4 0,0 1-3 0,-2 1 2 16,1-1 0-16,1 2-4 0,-1-2 1 0,0 1-1 16,0 0 1-16,-1 0 2 0,0 1 0 0,1 0-1 15,-1-1 4-15,1 0-1 0,0 2 1 16,2-1 1-16,2 2-1 0,0-2 0 0,1 2 2 15,-1-1-2-15,1 4 2 0,0-1-2 16,2 2 0-16,0 2-3 0,0-2 1 0,3 2-3 16,-2 1-13-16,3 2 31 0,0 2-31 0,0-1 29 15,1 3-16-15,-2 1-3 0,1-1 3 0,0 0-2 16,0 0 4-16,2-1-2 0,3 2 4 0,-1-1-3 16,2 0 3-16,1-2-5 0,3 1 5 0,-2 0-5 15,3 0 5-15,1-1-3 0,0 2 3 16,3-2-3-16,1 0 1 0,-1 1-2 0,2 0 4 15,0 0-4-15,0-1 4 0,1 2-4 0,0-2 3 16,2 0-4-16,1 0 4 0,-2 1-7 0,0-2 2 16,2 3-4-16,-4-2 1 0,2 2-2 15,-4-2 6-15,2 1-4 0,-1 1 6 0,-1 0-2 16,3 0 4-16,-2-1-4 0,1 2-11 0,0 0 32 16,-1-1-32-16,3 2 33 0,-3-1-17 15,1-1-3-15,-1 1 4 0,1-1-5 0,-2 1 4 16,3 1-4-16,-1-3 5 0,0 3-5 0,0-2 5 15,-2 1-5-15,-2 0 5 0,1 1-5 0,-1 2 4 16,-3 1-4-16,0-1 3 0,1 1-3 0,-2-1 5 16,1-2-6-16,-1-1 6 0,1-1-4 0,-2-1 3 15,-2-2-3-15,-1 1 2 0,2-2-2 0,-1-1 1 16,1 0-1-16,1-3 2 0,-1-1-1 16,-1 1 0-16,1-4-3 0,-1 1 2 15,0-2-2-15,0 1 3 0,-2 0-1 0,1 0 1 16,-3-3 0-16,0 1-1 0,0-1 0 0,-2-1 1 15,0 1 0-15,-1-1 1 0,0-1-2 0,-1 0 1 16,0 0 0-16,2-1-1 0,-3-1 1 0,2 1-1 16,0 0 2-16,-3-1 0 0,1-2 2 15,-1 0 1-15,0 1-1 0,2-2 0 0,-1 0-1 16,2-1-2-16,-2 1 2 0,2 0-2 0,-2 0 1 16,3 2-2-16,0-1 1 0,-1 1-2 0,4-1 1 15,-4 1 0-15,1 2 0 0,-3 0-1 0,2 1 0 16,-3 0 0-16,2 2 0 0,-2 1 0 15,1 1-1-15,0 0 0 0,1 4 0 0,-2 0 2 0,0 2-3 16,0 1 3-16,-2 0-2 0,1 1 2 16,0 2-1-16,0 1 3 0,3-1 15 0,0 1-32 15,0-1 32-15,2 2-33 0,1-2 14 0,4 2 4 16,2-1-3-16,2 0 5 0,3 1-5 0,4 1 4 16,1 1-4-16,3-1 3 0,3 1-3 15,0 0 4-15,2 1-5 0,3 1 5 0,1 2-6 16,2 1 5-16,2 1-4 0,1 1 3 15,2 2-5-15,3 0 5 0,2-1-6 0,2 0 6 16,3 0-5-16,2-2 7 0,2 2-8 0,4-1 6 16,2-1-5-16,3 1 5 0,4-1 18 0,2-1-30 15,3-1 31-15,4 1-30 0,1-3 9 0,3 1 4 16,3-2-4-16,2 0 5 0,4 1-5 0,1-2 4 16,4-1-4-16,3 0 3 0,3-2-4 0,2 1 4 15,3 0-2-15,4-3 3 0,6-2-3 16,2-1 3-16,5-4-2 0,3-1 1 0,3-3-1 15,5-1 1-15,1-2-1 0,6-1 1 16,0-3 1-16,2 0-1 0,2-1 2 0,-2-1-3 16,2-1 1-16,2 1-1 0,0-1 2 0,2 2-1 15,1-2 1-15,-3 3-1 0,3 1 0 0,0 0 0 16,1 0 1-16,2 2-2 0,-1 1 2 0,-1 1-2 16,2 0 0-16,0 0 1 0,0 0-1 15,4 1 0-15,-3 0 0 0,0 2 0 0,1-2-1 16,1 0 0-16,1-2 0 0,1 0-1 0,-2-2 2 15,1 1-1-15,4-2 2 0,-1-1-2 0,2 0 0 16,1-1-1-16,1 0 2 0,0 0-1 0,1-1 3 16,4 0-2-16,0 0 1 0,4 1-2 0,-1-1 1 15,0 1-2-15,-1 0 2 16,3 2-2-16,-4-1 3 0,-1 1-2 0,4 2 1 16,-6-1-1-16,2 1-2 0,-1 1 3 0,-5 1-1 15,0 1 2-15,-3 1-1 0,2 1 1 0,-4-1-1 16,1 2 0-16,-1 1-1 0,-4-1 2 0,-1 1-1 15,2 0 2-15,-2 0-1 0,2 0 1 0,-1 0-1 16,-2-1 1-16,4 0-2 0,-2 0 1 0,-1-1-1 16,4 0 1-16,-6 0 0 0,-1-1 0 15,2-1 1-15,-2 1 0 0,-1-1-1 0,2 1 2 16,-4-1-3-16,-3-1 2 0,1 1-1 16,-2-1 0-16,0 0 1 0,1-1-2 0,-2 0 1 15,0-1-2-15,0 0 1 0,-2 1 1 0,-2-3 0 16,0 2-1-16,-2-2 1 0,1 0-2 0,-4 1 1 15,-3-1-1-15,-1 2 1 0,-5-2-1 0,0 2 0 16,0-2-2-16,-5 0 2 0,0 1 0 16,0-2 0-16,-4 0 0 0,-2-1 1 0,-2 0-2 15,-2 0 2-15,-1-1-3 0,-3 0 2 0,2-2-1 16,-4-1 2-16,1-1-2 0,-5-1 3 0,1 0-3 16,-3 0 3-16,-1-2 15 0,-4 0-32 0,-2 0 33 15,-2-1-34-15,-7 2 16 0,2 0 2 0,-5-2-2 16,-3 1 3-16,-2-1-4 0,-3 2 4 15,-2-2-5-15,-17 15 3 0,31-29-4 16,-18 12 5-16,0 1-1 0,0-4 3 0,-1 1-3 16,-1-3 5-16,0-1-3 0,-2-1 5 0,1-2-5 15,1-3 4-15,0 0-7 0,0-1 5 0,1-1-6 16,-1-1 7-16,0 0-8 0,-1-2 8 0,-1 1-8 16,2-1-11-16,-1 0 28 0,1-2-27 0,0 1 26 15,-3 0-9-15,1 0-8 0,-2 0 9 16,-1 1-9-16,-1-1 8 0,-2 0-9 0,-2 0 7 15,-2 1-9-15,-2 0 8 0,-3 1-7 0,-1 2 9 16,-2-2-8-16,-2 2 8 0,-1-1-7 0,-2 1 8 16,-2 1 10-16,-2-2-28 0,-2 3 29 0,-2-1-28 15,-1 2 12-15,-2-1 10 0,-1 0-3 16,-4 3 8-16,2 0-6 0,-3 0 6 0,1 1-9 16,-2 0 4-16,-1 0-8 0,-1 0 3 15,2 1-5-15,-2 1 4 0,-2 0-5 0,-1 1 5 16,-2 1-6-16,-2 0 5 0,0 1-7 0,-3-1 3 15,-1 3-5-15,-1 0 4 0,-4 1-2 0,-1 1 4 16,0 0-3-16,-2 2-14 0,-2-1 30 0,-2 3-30 16,-4 0 32-16,-1 1-13 0,-5 3-1 0,-1-2 2 15,1 2-2-15,-3-1 3 0,3 1-1 16,-3-1 5-16,2 2-2 0,-1 0 4 16,0 0-3-16,-3 0-2 0,1 0-1 0,2 1-2 0,-2 1 0 15,1 2 1-15,-1-1-1 0,0 0 0 16,-1 2-1-16,1-2 0 0,-2 2 0 0,2 0 1 15,-1-1-1-15,1 1 2 0,2-1-1 0,0 1 0 16,1-1-1-16,-3 1 0 0,2 1 0 0,-4 0 1 16,-1 1-1-16,1 1-1 0,-2 0 0 15,2 1 0-15,0 1 2 0,-1-1 2 0,0 3 2 16,0 0 1-16,-3 0 2 0,3 1-1 0,1 1-1 16,-1 0-1-16,2 2 1 0,3-2-4 0,0 0 1 15,2-1-3-15,3 0 0 0,6-3-5 0,3-2-7 16,8 0-14-16,1-8-44 0,15 9-76 0,-11-22-65 15,11 11-342-15,0-4 12 0,-3-10 223 16</inkml:trace>
  <inkml:trace contextRef="#ctx0" brushRef="#br0" timeOffset="8568.0352">7554 8626 1254 0,'3'22'152'16,"-3"-22"-89"-16,-17 34-15 0,17-34-6 16,-6 24-1-16,6-24 4 0,0 0 5 0,17 0 1 15,3-6 1-15,6-14 6 0,15-12-7 0,9-20 3 16,17-14-16-16,17-21-11 0,19-15-6 0,20-19-21 15,19-14 0-15,20-13 0 0,12-12 0 0,16 1 0 16,2-2-40-16,12 9-48 0,-14-12-105 0,14 20-313 16,-27-2-114-16,-19 3 21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3:15:35.47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10131 9402 611 0,'0'0'45'0,"0"0"-18"0,17 1-16 0,-17-1-4 15,0 0 17-15,0 0 18 16,0 0 17-16,0 0 6 0,9-17-9 0,-9 17-14 15,0 0-7-15,0 0 0 0,0 0 3 0,5-17 2 16,-5 17 2-16,0 0-4 0,0 0-3 0,0 0 0 16,0 0-2-16,0 0 0 0,0 0-1 0,0 0-4 15,0 0-4-15,0 0-7 0,0 0-4 0,0 0-3 16,0 0-4-16,0 0 0 0,0 0-2 16,0 0-1-16,0 0 0 0,0 0 0 0,0 0-1 15,0 0-1-15,0 0 1 0,0 0-3 0,0 0 2 16,0 0-2-16,0 0 1 0,0 0 0 0,0 0-1 15,0 0-3-15,0 0 3 0,0 0-1 0,0 0 4 16,9 24 0-16,-6-6 1 0,-1 4-3 16,-1 3 6-16,-1 2-4 15,0 2 7-15,-2 1 12 0,0-1-31 0,-2 2 27 16,0-1-28-16,1-1 15 0,-1 0 8 0,0-2-5 16,1-2 5-16,-1 0-11 0,0 1 4 0,0-2-7 15,1 2 7-15,-2-1 0 0,3 0 7 0,-2 0-5 16,3 2 3-16,-1-3-6 0,3-1 7 0,-2-3-4 15,1-20 6-15,3 24-4 0,-3-24 0 16,0 0 8-16,21 7 9 0,-21-7 11 0,31-21 5 16,-7-5 3-16,7-12-12 0,8-18 6 15,9-16-21-15,10-16 13 0,11-14-4 0,15-11-8 16,15-11 10-16,8-9-15 0,11-7-14 0,7-8 0 16,4 1 0-16,7-4 0 0,6 3 0 0,1 5 0 15,-1 1 0-15,5 5 0 0,-1-1-37 0,8 9-72 16,-11-16-80-16,26 8-402 0,-16-1-12 0,1-1 86 15</inkml:trace>
  <inkml:trace contextRef="#ctx0" brushRef="#br0" timeOffset="5631.6675">7208 11816 674 0,'-34'-2'124'0,"34"2"-61"15,-32-8-17-15,14 4-12 0,0 3 0 0,-4-3 4 16,0 6 1-16,-3-5 1 0,0 4-5 0,-3-2-5 15,2 4-4-15,-4-5-2 0,2 4-1 16,-1-4-1-16,1 4 1 16,-3-4-3-16,3 4-1 0,-2-5 1 0,0 2-5 0,-2-3 0 15,3 3 0-15,-3-2 0 0,4 1 4 0,-2-1-1 16,2 0-4-16,-2 1-4 0,0-1-1 0,0 1-3 16,-3 2-2-16,0-1-1 0,-2 1-1 0,0 0-1 15,-1 0 0-15,1 2 0 0,-1 1-1 0,-2 0-1 16,0 1 3-16,1 1-3 0,-2 0-2 15,-1 1-2-15,3 1 2 0,-2 1-1 0,4 1 6 16,1 0-2-16,2 1 3 0,1 1-3 0,0 0 2 16,3 2-3-16,0-1 3 0,1 2-3 0,2 0 3 15,1 1-4-15,2-1 4 0,1 2-4 0,0-2 5 16,3 3-5-16,0 0 4 0,0 0-5 0,2 3 5 16,0-4 16-16,0 1-35 0,2 2 36 0,-1-1-40 15,2 1 21-15,3 0-2 0,1 1-1 16,3-1 5-16,0 0-9 0,3 0 10 0,1-2-9 15,4-1 9-15,1 3-3 0,2 0 2 16,2 1-2-16,0 3 6 0,1 0-10 16,1 2 10-16,1 0-9 0,1 0 5 0,3 2-5 0,-1 0 5 15,1 0-6-15,0 0 6 0,3 2-6 0,0-1 6 16,4 0 16-16,1 1-16 0,2-1 17 16,2-1-32-16,2 0 10 0,3-3-9 0,3 0 9 15,3 1 7-15,0-4-5 0,5 1 7 0,0-4-5 16,3-1 4-16,5-1 1 0,3-4 2 15,4-1-3-15,3-3 1 0,3-2-7 0,5-2 1 16,2-4 0-16,3-2-1 0,4-3 0 0,-1-1 0 16,7-2 1-16,3 0-2 0,3-2 1 0,4 2-5 15,-3-2 6-15,-2-2-2 0,1-1 0 16,-3-3 1-16,0-1-1 0,-2 1-4 0,-3-2 9 16,-3-1-7-16,-4-3 9 0,-5-4 10 0,-4-5-31 15,-6 0 30-15,-4-4-31 0,-4 0 13 0,-8-2 10 16,-4 0-7-16,-10-4 18 0,-2-2-2 0,-12-5 17 15,0 2-6-15,-11-3 17 0,-1 4-10 0,-8-4 9 16,-1 5-12-16,-7-1-15 16,-3 4 24-16,-6-2-31 0,-3 6 21 0,-4 0-13 15,-5 0-10-15,-4 6 3 0,-2 3-9 0,-4 4 6 16,-5 6-10-16,-4 4 3 0,-7 5-5 0,-4 5-4 16,-4 3-2-16,-1 3-4 0,-1-1-5 0,7 6-9 15,-2-7-15-15,14 6-29 0,-1-14-39 0,24 17-98 16,-9-21-162-16,20-3-139 0,17 15 83 0,-8-35 429 15</inkml:trace>
  <inkml:trace contextRef="#ctx0" brushRef="#br0" timeOffset="6333.2765">8331 11907 1010 0,'0'0'118'15,"14"-19"-47"-15,-14 19-9 0,0 0-3 0,0 0 2 16,0 0-1-16,0 0-14 0,0 0-13 0,0 0-9 16,0 0-16-16,0 0-1 0,-4 24-7 0,4-24 1 15,0 37-2-15,1-16 5 0,1 1-4 0,1 1 7 16,0-1 15-16,2 2-28 0,-1-1 32 16,1 2-29-16,-1 0 14 0,1 1 7 0,-2 0-7 15,2-1 4-15,-1-1-7 0,0-1 4 0,-2-3-3 16,3 1 5-16,-1-3-7 0,-1 3 3 0,2-3-4 15,1-1 4-15,-6-17-4 0,12 24 3 0,-12-24-7 16,0 0-1-16,23 17 0 16,-23-17 1-16,22 0 0 0,-22 0 1 0,27-12 0 0,-10 0-1 15,3-5 2-15,0-2-4 0,2-7 2 16,1 0-8-16,0-1 5 0,2-2-6 0,-4 2 9 16,0 2-5-16,-4 2 5 0,-1 3-4 0,-16 20 3 15,26-29-3-15,-26 29 3 0,0 0-4 0,19-17 2 16,-19 17-2-16,0 0-1 0,0 0 0 0,0 0-2 15,0 0 3-15,0 0 0 0,1 26 5 16,-1-26-1-16,1 32 2 0,-1-14-4 0,-1 4 3 16,1 1-4-16,0 1 5 0,1 1-5 15,1-1 7-15,0 0-6 0,2-2 4 0,1-5-5 16,-5-17 4-16,14 24-5 0,-14-24 3 0,23 16-1 16,-23-16 1-16,31 9 1 0,-13-11 2 0,-1-4 1 15,-17 6 1-15,30-24 1 0,-15 4-3 0,1-6 2 16,0-4-7-16,1-6 7 0,-2-4-9 0,1-3 9 15,-1-1-11-15,-1 3-10 0,-4-2 20 16,1 3-28-16,-4 2 16 16,-1 1-15-16,-4 1-20 0,0 8-8 0,-9-4-23 0,8 15-25 15,-14-9-32-15,13 26-25 0,-10-20-31 0,10 20-41 16,0 0-83-16,0 0-50 0,-10 25 301 0</inkml:trace>
  <inkml:trace contextRef="#ctx0" brushRef="#br0" timeOffset="6781.1409">9314 12053 419 0,'0'0'68'15,"28"2"-57"-15,-28-2-10 0,26-1-1 0,-26 1 3 16,21-7 18-16,-21 7 17 0,17-11 14 16,-17 11 11-16,0 0 10 0,0 0 12 0,15-21 4 15,-15 21 25-15,0 0-24 0,0 0 3 16,0 0-20-16,0 0-11 0,-25-18-7 0,25 18-6 15,-21 5-7-15,21-5-2 0,-27 13-4 0,27-13-2 16,-30 22-2-16,30-22-19 0,-32 28 30 16,19-11-36-16,13-17 29 0,-28 37-18 0,17-18-11 0,2 3 2 15,2 1-9-15,3 0 3 0,-1 4-4 0,3-2 4 16,2 3-6-16,1-1 6 0,4-1-6 16,0 0 5-16,3-2-3 0,2-2 0 15,5-2-7-15,4-3 6 0,3-4-6 0,2-4 7 16,3-4-1-16,1-8-1 0,1-4 3 0,2-8-4 15,-1-5 7-15,1-7-6 0,0-5 6 0,0-7-8 16,-1-2 6-16,-2-5-9 0,-1 0 10 0,-4 0-10 16,-4 5-5-16,-3 5 25 0,-7 4-25 0,-7 4 28 15,-7 2-9-15,-5 4-6 0,-5 3 5 16,-2 3-7-16,-3 5 3 0,1 5-2 0,-2 5 0 16,2 2-1-16,2 6-2 0,0 4-1 0,17-11-7 15,-26 30-1-15,17-9-12 0,0-2-2 0,5 5-2 16,4-24-28-16,0 38-24 0,0-38-63 15,18 28-75-15,-18-28-91 0,23 0-164 0,12 8 133 16,-16-22 341-16</inkml:trace>
  <inkml:trace contextRef="#ctx0" brushRef="#br0" timeOffset="7280.4666">10125 11952 1237 0,'0'0'101'0,"0"0"-37"0,-23 11-13 16,23-11-4-16,-17 13 0 0,17-13-1 0,-18 16-5 15,18-16-4-15,-18 21-10 0,18-21-5 16,-19 23-8-16,19-23-20 0,-18 24 28 16,18-24-32-16,-18 25 29 0,9-8-12 0,1 3-2 15,1 2 6-15,-1 4-3 0,2 3 4 0,0 0-6 16,2 1 6-16,1 0-11 0,0 2 9 0,3-2-8 16,2-1 3-16,0-2-3 0,4-4 2 0,1-5-5 15,-7-18 4-15,20 26-5 0,-20-26 2 0,25 15-2 16,-25-15 1-16,32 1 2 0,-15-6-2 15,1-6 3-15,3-5-5 0,2-9 3 0,3-4-3 16,2-6 5-16,0-1-6 0,1-2 5 16,-1 1-7-16,-3 3 5 0,0 4-5 0,-6 7 8 0,-2 6-5 15,-17 17 5-15,18-15-3 0,-18 15 0 0,0 0 0 16,0 0 1-16,1 21 0 0,-3-3-1 0,-2 8 5 16,0 4-8-16,-3 4 9 0,1 2-11 0,-1-1 11 15,0 1-9-15,1-1 5 16,1-2-3-16,2-2 6 0,5-3-7 0,0-5 10 15,5-1-7-15,4-5 3 0,-11-17-2 0,29 24 3 16,-10-19 1-16,1-4 3 0,1-6 2 0,2-4-3 16,0-8 1-16,3-6-5 0,1-5 5 0,1-4-8 15,1-1 8-15,-1-2-10 0,-3-2 8 0,0 3-10 16,-6 3 5-16,-3 0-3 0,-6 2 5 16,-4-1-5-16,-4 3 2 0,-2 0-14 0,-2 4-6 15,-4 1-15-15,6 22-5 0,-15-32-14 0,15 32-4 16,-16-21 1-16,16 21-36 0,-17-17-22 0,17 17-79 15,0 0-82-15,-13-31-169 0,13 31-5 0,-1-23 410 16</inkml:trace>
  <inkml:trace contextRef="#ctx0" brushRef="#br0" timeOffset="7487.9828">11113 11580 1381 0,'0'0'103'0,"0"0"-54"0,0 0-5 16,-19 15-5-16,19-15 4 0,0 0-7 0,-15 22-2 16,15-22-10-16,-13 22-5 0,13-22-10 15,-13 34-1-15,8-12-6 0,0 3 4 0,2 5-7 16,-1 3 5-16,2 3-7 0,-1 3 5 0,2 2-9 16,0-1-1-16,1 3-31 0,-4-9-25 0,10 13-71 15,-18-25-138-15,13 11-293 0,-2 1 22 0,-7-14 382 16</inkml:trace>
  <inkml:trace contextRef="#ctx0" brushRef="#br0" timeOffset="7644.7126">11172 12411 1445 0,'0'0'492'16,"0"0"-451"-16,-6 20-22 0,6-20-10 0,-14 29-9 15,14-29 2-15,-13 24-6 0,13-24-5 0,0 0-23 16,-19 18-31-16,19-18-94 0,-26 0-250 15,26 0-219-15,-29-8 14 0,3-14 515 0</inkml:trace>
  <inkml:trace contextRef="#ctx0" brushRef="#br0" timeOffset="23744.6155">12202 11745 909 0,'21'-18'111'0,"-21"18"-30"0,5-20-7 0,-5 20 6 15,0 0-1-15,7-21-5 0,-7 21-8 0,0 0-18 16,0 0-12-16,0 0-11 0,-6 18-1 0,6-18 1 15,-4 27 6-15,-3-4-4 0,0 7 3 16,-4 2-14-16,1 4 3 0,-1 0-14 0,2 4 6 16,-1 2-13-16,1 2-9 0,0 4 24 0,0 3-24 15,-1 1 21-15,1 4-5 0,-4-2-12 0,4 1 9 16,-1-3-19-16,3-8 0 0,4 1-26 0,0-14-13 16,12 5-44-16,-9-36-71 0,23 41-85 0,-23-41-259 15,32 14 46-15,3-7 344 0</inkml:trace>
  <inkml:trace contextRef="#ctx0" brushRef="#br0" timeOffset="24040.4058">12696 12206 810 0,'0'0'137'15,"11"-25"-50"-15,-11 25-8 0,6-26 15 0,-6 26 0 16,0 0 0-16,0 0-17 0,-17-19-14 0,17 19-12 16,-25 0-9-16,25 0-6 0,-35 10-6 0,17-2-3 15,-5 1-4-15,2 3 3 0,-3-1-7 0,1 3 3 16,0-1-6-16,2 2 1 0,2-2-5 16,19-13 1-16,-31 26-12 0,31-26 4 0,-21 29-8 15,21-29 2-15,-13 34 0 0,10-18-1 0,3 1 0 16,0-17 6-16,12 32-4 0,-12-32 3 0,27 28-9 15,-27-28-6-15,31 20-16 0,-14-17-18 0,8 4-24 0,-7-16-35 16,17 14-64-16,-19-23-187 0,13 7-168 0,3 4 31 16,-9-15 430-16</inkml:trace>
  <inkml:trace contextRef="#ctx0" brushRef="#br0" timeOffset="24400.379">12903 12247 1374 0,'-34'18'77'0,"34"-18"-30"0,-25 21-19 16,25-21-1-16,0 0-1 0,-15 22-2 0,15-22-8 16,0 0 0-16,0 0-3 0,0 0-5 0,19 17 3 15,-19-17 8-15,32-2 0 0,-10 0 0 0,-1-5-5 16,5-2-9-16,2-2-2 0,0 1-2 0,2-1 1 16,2-1-2-16,-3 0 2 0,-1 1-3 0,-5-1 3 15,-2 1-2-15,-21 11 1 0,29-20-1 0,-29 20 3 16,0 0-1-16,15-19 3 0,-15 19-2 15,0 0 0-15,0 0-2 0,-22-16 0 0,22 16-1 0,-27-3 0 16,8 5 0-16,-3 3-1 0,-3 3 2 0,-4 3 3 16,0 5 8-16,-4 1 3 0,3 2 12 15,-2 1-2-15,2 0 5 0,-1-1-5 0,6 2 0 16,2-2-7-16,6-2-2 0,17-17-8 0,-16 27-3 16,16-27-6-16,6 20 1 0,-6-20-1 0,26 20 0 15,-6-12-4-15,5 0-10 0,5-2-13 0,2-5-21 16,9 7-39-16,-7-17-60 0,24 21-159 0,-8-18-272 15,0 0 43-15,8 6 314 0</inkml:trace>
  <inkml:trace contextRef="#ctx0" brushRef="#br0" timeOffset="24922.3836">13913 12219 1085 0,'-18'2'138'15,"18"-2"-47"-15,0 0-26 0,0 0-11 0,-18 8-12 16,18-8-14-16,0 0-12 0,-22 9-6 0,22-9-5 16,-22 7 0-16,22-7 5 0,-27 10 9 15,10-7 7-15,17-3 8 0,-30 12-1 0,30-12 0 16,-28 15-3-16,28-15 0 0,-26 18-6 0,26-18-2 16,-18 16-5-16,18-16-8 0,0 0-3 0,0 0-4 15,-6 20-4-15,6-20 2 0,0 0-3 0,17 22 3 16,-17-22 0-16,20 12-1 0,-20-12 1 15,24 13 1-15,-24-13-2 16,28 10 3-16,-28-10-2 0,32 6 0 16,-15-3 2-16,-17-3-1 0,30 2 0 15,-30-2 0-15,23 1-2 0,-23-1 2 0,0 0 0 0,17 1 0 16,-17-1 4-16,0 0 4 0,0 0 0 16,0 0 1-16,0 0-5 0,0 0-8 0,-23 20-6 15,23-20-3-15,-27 23-7 0,8-9 6 0,-1 4-1 16,0 0 6-16,1 2-6 0,4-3-3 0,15-17-14 15,-27 25-8-15,27-25-21 0,0 0-25 16,0 0-38-16,0 0-35 0,0 0-41 0,18-16-91 0,-3-9-126 16,18 7 52-16,-10-24 364 0</inkml:trace>
  <inkml:trace contextRef="#ctx0" brushRef="#br0" timeOffset="25132.8218">14247 11878 1600 0,'-27'10'72'0,"27"-10"-28"0,-23 11-11 0,23-11-6 16,-18 17 0-16,18-17-6 0,-19 24-2 0,19-24-6 16,-20 34 0-16,7-11-6 0,3 2-13 15,0 3 26-15,-1 2-27 0,1 3 22 0,2 3-10 16,-1 4-10-16,2-1 9 0,-1 0-12 0,1-4 3 16,1-1-15-16,1-5-9 0,6 2-25 15,-4-10-10-15,11 5-29 0,-8-26-20 0,12 39-44 16,-12-39-102-16,0 0-229 0,21 19 19 0,-21-19 327 15</inkml:trace>
  <inkml:trace contextRef="#ctx0" brushRef="#br0" timeOffset="25398.3365">14300 12227 980 0,'9'-22'163'0,"-9"22"-40"15,0 0-30-15,-23-24-21 0,23 24-13 0,-17-4-8 16,17 4-14-16,-21 4-11 0,21-4-1 15,-31 13 2-15,31-13 8 0,-37 23 2 0,20-7 5 0,-4-4-7 16,2 5-2-16,-1-3-10 0,20-14 2 0,-30 29-8 16,30-29-4-16,-14 23-5 0,14-23-3 15,0 0-5-15,4 22 0 0,-4-22 0 0,19 10 0 16,-19-10 1-16,32 3-1 0,-11-1 0 0,1-4 0 16,1 2-1-16,0-1-6 0,0 1-5 0,-4-2-9 15,3 5-16-15,-22-3-11 0,32 6-16 0,-32-6-12 16,24 11-22-16,-24-11-33 0,20 16-55 0,-20-16-59 15,0 0-152-15,20 15-33 0,-20-15 254 16</inkml:trace>
  <inkml:trace contextRef="#ctx0" brushRef="#br0" timeOffset="25828.327">14637 12304 1110 0,'0'0'141'16,"-19"1"-57"-16,19-1-6 0,-20-3-20 15,20 3-9-15,-27-4-5 0,27 4-5 16,-28-5-4-16,28 5-4 0,-28-8 0 0,28 8-1 0,-28-7 5 16,28 7-1-16,-24-3-4 0,24 3-5 15,-25 1-4-15,25-1-4 0,-21 6-5 0,21-6-1 16,-20 17-5-16,20-17 3 0,-19 29-1 0,10-11 5 16,-1 3-4-16,0 2 4 0,1 0-8 0,3-1 4 15,3-3-7-15,1-2 1 0,2-17-4 16,6 28 1-16,-6-28-2 0,15 20 2 0,-15-20 1 15,21 12-1-15,-21-12 0 0,26 3 0 0,-26-3 0 16,33-7-2-16,-14-2 4 0,-2-3-5 0,1 0 3 16,-18 12-3-16,31-30 1 0,-15 13 0 0,-1 0 3 15,-2 0-2-15,-1 0 2 0,-12 17-1 0,23-29 1 16,-23 29-4-16,14-21 4 0,-14 21-1 16,0 0 0-16,0 0 1 0,0 0-1 15,0 0-2-15,0 0-1 0,0 0-1 0,0 0 1 16,-3 31 4-16,-1-12-2 0,-3 2 0 0,1 0-6 15,2-1 3 1,-3-1-8-16,7-19 1 0,-3 32-9 0,3-32-3 0,6 26-8 16,-6-26-5-16,17 17-15 0,-17-17-9 0,29 4-20 15,-29-4-67-15,40-10-29 0,-26-9-40 0,20 8-166 16,-5 0-51-16,-11-18 155 0</inkml:trace>
  <inkml:trace contextRef="#ctx0" brushRef="#br0" timeOffset="26021.6233">15038 11894 1104 0,'0'0'196'0,"0"0"-32"16,0 0-32-16,-19 4-41 0,19-4-31 0,-16 32-23 15,5-7-7-15,-3 4-11 0,-1 2-16 16,-1 1 24-16,2 5-29 0,-2 1 22 0,0 4-11 16,0 1-12-16,0 1 8 0,0 1-11 0,3-3 8 15,1-3-8-15,2-2 7 0,4-3-24 0,-1-7 2 16,4 0-22-16,3-27-29 0,2 39-38 0,-2-39-20 15,6 28-77-15,-6-28-111 0,0 0-150 0,0 0 4 0,0 0 438 16</inkml:trace>
  <inkml:trace contextRef="#ctx0" brushRef="#br0" timeOffset="26209.141">14781 12195 1655 0,'0'0'121'16,"-13"20"-68"-16,13-20-22 0,0 0-12 0,-1 23-6 15,1-23-6-15,17 12-1 0,-17-12-3 16,29 7 2-16,-7-7-3 0,1 0-1 16,2-1-4-16,-1-2-11 0,2 3-14 0,-5-3-18 15,7 6-21-15,-6-10-33 0,16 18-96 0,-38-11-264 16,39-4-91-16,-16 10 101 0</inkml:trace>
  <inkml:trace contextRef="#ctx0" brushRef="#br0" timeOffset="27223.4376">15114 12346 1502 0,'0'0'109'0,"0"0"-40"0,0 0-18 0,0 0-1 16,0 0-13-16,0 0-11 0,0 0-9 15,18 15-4-15,-18-15-3 0,0 0-4 0,0 0-3 16,21 12 2-16,-21-12-2 0,0 0 0 0,23-2 0 15,-23 2-2-15,18-8 0 0,-18 8-1 0,19-10 0 16,-19 10-2-16,17-15 3 0,-17 15-1 0,15-17 1 16,-15 17-1-16,11-17 2 0,-11 17-2 0,5-17 1 15,-5 17-2-15,-1-22 2 0,1 22-2 0,-9-24 2 16,9 24-3-16,-13-30 3 16,5 12-3-16,0-3 5 0,-2 0-6 0,1 1 5 0,9 20-3 15,-21-20 4-15,21 20 5 0,-23 4 1 16,23-4 4-16,-25 22-6 0,13-5 1 15,-1 7-8-15,-2 4 3 0,1 2-5 0,0 3 5 0,1 1-4 16,2 1 6-16,2-1-6 0,3-1 5 0,4-4-6 16,0-6 4-16,3-3-3 0,4-3 1 15,-5-17-2-15,17 27 2 0,-17-27-2 0,26 15 3 16,-9-9-2-16,5-3 0 0,5-3 1 0,1-1-2 16,4-7-2-16,-1 1-3 0,3-4-5 0,0-2-3 15,2 1 0-15,-2-3-1 0,0 1 1 0,-3-1-2 16,0 1 3-16,-4-1 0 0,-3 1 6 15,-5 0-2-15,-19 14 6 0,25-21-1 0,-25 21 5 16,0 0 4-16,11-23 5 0,-11 23 3 16,0 0 4-16,-9-18-1 0,9 18 1 0,0 0 0 15,-22-5 0-15,22 5 2 0,-17 1-5 0,17-1-4 16,0 0-3-16,-22 16-4 0,22-16-2 0,-12 20 1 16,12-20-2-16,-10 28 2 0,5-11-3 0,-1 2 0 15,2 2-9-15,-4-2 2 0,3 4-11 0,-2-2-8 16,3 0 0-16,0-1 8 0,0-3 2 0,4-17 8 15,-1 22-4-15,1-22 3 0,0 0-3 0,0 0 12 16,0 0 2-16,0 0 2 0,0 0 11 0,0 0 3 16,17-3 8-16,-17 3-3 0,6-19-4 0,-6 19-6 15,11-37-2-15,-3 17-6 0,2-2 4 16,0 0-3-16,-1 1 9 0,2-1-2 0,-2 0 4 16,-1 2-3-16,2-3-1 0,0 1-5 0,2-2 1 15,4-2-7-15,2 2 3 0,2 1-4 16,-1 5 1-16,-2 3-5 0,-17 15-4 0,29-13-7 15,-29 13-8-15,20-1-11 0,-20 1-20 0,0 0-26 16,24 20-32-16,-24-20-39 0,15 19-47 0,-15-19-19 16,0 0-29-16,15 19 12 0,-15-19 45 0,20 13 64 15,-20-13 61-15,22 5 52 0,-22-5 29 0,19-2 26 16,-19 2 42-16,18-6 37 0,-18 6 44 0,0 0 14 16,13-19 10-16,-13 19-19 0,0 0-17 15,0 0-37-15,4-16-29 0,-4 16-21 16,0 0-21-16,0 0-10 15,0 0-8-15,-4-17-4 0,4 17-2 0,0 0-3 0,-17-3-2 16,17 3-2-16,0 0-4 0,-26 15 4 0,26-15 2 16,-25 19 6-16,25-19-1 0,-31 25 2 0,13-11-3 15,1 3 4-15,-1-2-4 0,1 4 2 0,1-3-7 16,16-16-2-16,-20 29-8 0,20-29-3 16,-5 20-4-16,5-20 1 0,0 0-2 15,0 0 1-15,25 18 0 0,-25-18 1 0,29 0 0 16,-11-2 0-16,2-2 1 0,0 0-1 0,2 1 1 15,1 0 1-15,-1 1-1 0,-4 2-1 0,-18 0 1 16,25 5-1-16,-25-5 0 0,0 0 2 0,8 21-6 16,-8-21-1-16,-8 21-4 0,8-21 2 15,-21 25 0-15,21-25 8 0,-30 27-4 0,10-14-3 16,20-13-10-16,-34 26-10 0,34-26-30 0,-35 20-38 16,31 1-112-16,-21-13-377 0,25-8 24 0,0 0 167 15</inkml:trace>
  <inkml:trace contextRef="#ctx0" brushRef="#br0" timeOffset="28019.3882">16799 12730 775 0,'0'0'295'0,"-29"13"-170"16,29-13-35-16,0 0-9 0,0 0-8 0,-21 4-11 16,21-4-14-16,0 0-10 0,0 0-4 0,-14-21 0 15,14 21 13-15,-12-28-39 0,12 28 26 0,-19-33-37 16,10 14 12-16,-5-1 1 0,-1-3-6 16,-3-1 3-16,-1-5-5 0,-2 0 8 15,-1-3-8-15,-2-2 8 0,-3 0-12 0,-1-3 8 16,0-3-9-16,-1-1 7 0,4-3-7 0,2 4 7 15,4 1-9-15,5 2 9 0,4 3 9 0,3 2-28 0,2 2 27 0,4 2-26 16,1 0 11-16,3 5 7 0,-1 4-5 0,-2 19 3 16,8-27-3-16,-8 27 1 0,16-22-1 15,-16 22 1-15,22-16 0 0,-22 16 0 16,27-4 0-16,-27 4-2 0,27 4-1 0,-27-4 1 16,28 13 1-16,-28-13-1 0,24 19 2 0,-24-19-2 15,19 28 2-15,-9-11-4 0,-1 1 5 0,-1 4-4 16,-3 2 5-16,-5-1 14 0,-3 3-28 0,-2 1 29 15,-4 3-28-15,-6 3 9 0,-3 3 8 0,-7 2-8 16,-4 2 11-16,-1-1-4 0,-1 4 13 16,0-3-4-16,0 0 9 0,5-4-11 0,3-3 6 15,7-4-11-15,5-4 1 0,7-3-8 0,7-5 1 16,-3-17-4-16,26 23 3 0,1-17-2 0,6-4 1 16,11-6-1-16,7-5-7 0,10-5-13 0,1-6-23 15,11 1-31-15,-9-13-39 0,21 16-82 16,-19-22-90-16,18 18-108 15,-10 2-94-15,-16-12 226 0</inkml:trace>
  <inkml:trace contextRef="#ctx0" brushRef="#br0" timeOffset="28331.0864">17299 11986 1104 0,'0'0'256'0,"0"0"-175"16,-21-5-32-16,21 5-18 0,0 0-15 0,-21 5-9 16,21-5-4-16,-15 22-1 15,6-5 7-15,-1 2 22 0,0 8-27 0,-1-2 37 16,2 8-32-16,0 2 8 0,1 5 5 15,1 1-16-15,0 1 6 0,-1 2-15 0,0-2 8 0,1-3-10 16,1-4 7-16,2-3-14 0,1-5-1 0,5 0-25 16,-2-27-21-16,6 37-32 0,-6-37-39 0,12 24-72 15,-12-24-134-15,0 0-111 0,0 0 77 0,0 0 370 16</inkml:trace>
  <inkml:trace contextRef="#ctx0" brushRef="#br0" timeOffset="28978.875">16887 12296 1353 0,'0'0'342'0,"-17"0"-262"16,17 0-33-16,0 0-18 0,0 0-12 15,0 0-7-15,0 0-3 0,23-10 0 0,-23 10-4 16,35-2 1-16,-12 2-5 0,3-2-3 0,2 1-7 16,2 2-11-16,-1-3-19 0,8 4-20 0,-7-6-21 15,9 10-24-15,-13-14-21 0,13 18-24 0,-19-16-15 16,16 14 15-16,-15-8 36 15,6 6 44-15,-5-2 43 0,0 1 16 0,-4-3 7 0,1 2 1 16,-2-3 2-16,-17-1 1 0,28-1 0 16,-28 1 3-16,20-6 6 0,-20 6 18 0,0 0 21 15,12-18 34-15,-12 18 14 0,0 0 26 0,0 0 2 16,-6-27-2-16,6 27-10 0,0 0-17 0,-23-5-21 16,23 5-15-16,-25-1-12 0,25 1-13 0,-23 4-6 15,23-4-9-15,-22 11-3 0,22-11-6 0,-22 23 0 16,12-6-5-16,0 4 5 0,2 2-4 0,0 1 4 15,4 1-4-15,0-1 4 0,0-4-5 16,3 0 2-16,1-20-6 0,9 25 2 0,-9-25-2 16,23 13 3-16,-23-13-1 0,34 0 1 15,-15-3 0-15,4-4-2 0,-1-2 2 0,1-2-3 16,0-2 2-16,1-3-3 0,-3 0 4 0,1 0-5 16,-2-1 5-16,-2 0-6 0,-18 17 5 0,28-29-3 15,-28 29 1-15,18-23-1 0,-18 23 2 16,0 0-1-16,0 0 1 0,0 0 1 0,0 0-2 15,0 0 0-15,0 0-3 0,-19 15 3 0,5 2-2 0,-3 6 3 16,-2 6-3-16,-3 3 5 0,-2 5-7 0,-2 2 7 16,-3 6-8-16,1 6-5 0,-1 1 23 0,0 4-21 15,1-1 21-15,1-2-7 0,0-3-10 0,3-3 10 16,3-5-11-16,4-2 8 0,4-6-6 0,2-6 4 16,5-7-4-16,6-21 4 0,-5 26-4 15,5-26 2-15,0 0-1 0,0 0-2 0,0 0 4 16,0 0-1-16,18-15 3 0,-9-2 0 0,0-6 2 15,5-7-5-15,2-6 5 0,2-2-7 0,0-2 8 16,0-1-9-16,0-2 7 0,2-3-8 16,-2-2-8-16,0-3 21 0,1-4-19 0,-1 2 18 0,3 2-9 15,-1 5-21-15,1 10-7 0,-5 1-24 16,4 16-18-16,-9-9-32 0,12 18-24 0,-15-15-72 16,16 11-328-16,-7 8 35 0,-17 6 212 0</inkml:trace>
  <inkml:trace contextRef="#ctx0" brushRef="#br0" timeOffset="29532.1049">17877 12357 1397 0,'0'0'156'16,"0"0"-73"-16,0 0-19 0,0 0-6 0,0 0-12 16,0 0-7-16,0 0-8 0,0 0-8 0,0 0-1 15,0 0-3-15,0 0-3 0,0 0-3 0,0 0-3 16,-18 14-5-16,18-14-1 0,-8 19 0 15,8-19 4-15,-13 30-4 0,6-10 3 0,-2 1-5 16,-1 4 3-16,1 1-5 0,-2 0 5 16,0 0-5-16,0 0 2 0,1-2-4 0,2-1 4 15,1-4-3-15,3 0-6 0,4-19 5 0,-7 26-8 16,7-26 23-16,0 0-15 0,0 0 15 0,0 0-17 16,0 0-17-16,0 0 16 0,0 0-14 0,0 0 28 15,18-21-7-15,-10 2 7 0,-1-4-7 0,1-4-5 16,-1 1 6-16,0-1-4 0,1-1 4 15,-2 0-4-15,0-1 3 0,0-4-4 0,1-1 5 16,0-3-5-16,2-1 7 0,2 4-9 0,2 5 7 16,1 6-5-16,-14 23 3 0,29-27-2 15,-29 27 1-15,27-8-2 0,-27 8 1 0,24 5 0 16,-24-5-1-16,24 11 2 0,-24-11-3 0,23 15 0 16,-23-15-1-16,21 22 1 0,-21-22-3 0,16 28 7 15,-16-28-3-15,12 30 3 0,-12-30-2 16,2 33 0-16,-4-16-2 0,2-17 1 0,-13 32-3 15,3-14 1-15,-5 3-2 0,-2-2 5 0,-1 1-3 16,-3 0 6-16,-2 0-4 0,-1-1 3 0,1 2-3 16,0-3 4-16,0 1-4 0,2-1 4 0,0-1-4 15,2 1 3-15,19-18-3 0,-31 32-8 0,19-14 26 16,12-18-27-16,-21 34 27 0,13-16-14 0,-1 0-3 16,3 1 5-16,0 2-5 0,0 1 4 15,1-1-6-15,-1 2 4 0,1-1-8 16,-1-1 2-16,1 2-14 0,-2-4-6 15,1 6-17-15,-4-8-16 0,7 8-23 0,3-25-25 0,-10 32-68 16,10-32-117-16,-19 3-235 0,19-3 28 0,0 0 365 16</inkml:trace>
  <inkml:trace contextRef="#ctx0" brushRef="#br0" timeOffset="29756.0272">18180 12415 1648 0,'-19'3'94'0,"19"-3"-42"0,-25 19-16 16,25-19-10-16,-26 27-12 0,13-10 0 15,-2 2-2-15,1 3 4 0,0 3-7 0,2 2 0 16,-1 2-7-16,1 1 3 0,-1-1-7 0,4-1-10 16,1-3 20-16,4-7-29 0,4 2 10 0,0-20-39 15,6 25-39-15,-6-25-49 0,17 16-84 0,-17-16-110 16,9-18-207-16,8 14 75 0,-12-21 400 0</inkml:trace>
  <inkml:trace contextRef="#ctx0" brushRef="#br0" timeOffset="30156.384">18284 12153 1188 0,'0'0'256'0,"0"0"-201"0,7 22-34 0,-7-22-4 16,0 0 7-16,0 0 7 0,28 20 5 15,-28-20-1-15,21 10-5 0,-21-10-8 0,23 14-5 16,-23-14-6-16,18 19 2 0,-18-19-5 0,13 21 1 16,-13-21-5-16,4 29 6 0,-5-12-1 0,-1 4 7 15,-4-1-1-15,0 3 2 0,-4 0-4 0,-1 2 2 16,-2 0-8-16,-3-1 9 0,-1 2-7 0,0 0 5 16,-3-2-4-16,3-1 1 0,0-2-1 0,3-4 0 15,14-17-3-15,-20 24-2 16,20-24-6-16,0 0 2 15,0 0-4-15,0 0 0 0,0 0 1 0,0 0 0 0,25-4 1 16,-25 4-1-16,35-27-2 0,-15 7-6 0,5-2 4 16,0-3-6-16,3 1 9 0,1-2-5 0,-2 4 7 15,-1 0-2-15,-3 1 4 0,-2 3-3 0,-6 1 4 16,-15 17-4-16,25-25 2 0,-25 25-1 16,0 0 2-16,0 0-1 0,0 0 0 15,0 0-3-15,0 0-6 0,0 0-8 0,0 0-8 16,2 17-5-16,-8 2-15 0,6-19-5 0,-16 39-19 15,16-39-14-15,-12 41-41 0,12-41-54 0,-7 35-107 16,9-18-211-16,-2-17 62 0,14 30 373 0</inkml:trace>
  <inkml:trace contextRef="#ctx0" brushRef="#br0" timeOffset="30753.9879">19154 12411 1081 0,'-27'-16'255'0,"27"16"-115"0,0 0-46 16,-23 0-21-16,23 0-18 0,-24-5-10 16,24 5-10-16,-28 1-6 0,9 3-5 0,19-4-2 15,-35 16-2-15,16-3 2 0,-1-1-5 0,2 5 2 16,-2 0-4-16,3 1 0 0,-2 1-4 0,1 3 1 16,2-4-2-16,1 0 0 0,15-18-2 0,-16 26-2 15,16-26-4-15,-2 18 1 0,2-18-3 0,0 0 2 16,18 13-1-16,-18-13 0 0,27-2 1 15,-10-4-2-15,3-4 3 0,1-2-4 0,4-4 2 16,2-2-2-16,-1-2 0 0,1-1 0 16,-1 0 2-16,-3 2-3 0,-4 2 3 0,-3 0-5 15,0 0 5-15,-16 17-3 0,24-29 3 0,-24 29-1 16,17-20-1-16,-17 20 0 0,0 0 1 0,0 0 0 16,0 0 1-16,0 0 0 0,0 0 1 0,0 0-2 15,0 0-2-15,-4 20 2 0,-2 0-4 16,-2 3 5-16,-2 6-4 0,-2 2 7 0,-3 5-6 15,-2 4 5-15,-3 5-9 0,-3 5-4 0,-3 2 17 16,-3 4-17-16,-2 0 18 0,-1 0-4 0,-2-1-9 16,-3-1 9-16,3-4-8 0,0-3 10 0,2-5-5 15,4-6 8-15,2-5-3 0,1-2 7 0,2-4-13 16,0-4 0-16,-1-3 0 0,1-1 0 16,1-7 0-16,4 0 0 0,18-10 0 15,-25-1 0-15,25 1 0 0,-12-22 0 0,11 4-5 16,0-9-19-16,5 0-40 0,0-14-60 0,20 16-130 15,-22-20-291-15,21-6-46 0,1-3 152 0</inkml:trace>
  <inkml:trace contextRef="#ctx0" brushRef="#br0" timeOffset="31373.3223">20444 12524 1005 0,'0'-18'189'16,"-11"-4"-87"-16,11 22-24 0,-12-36-8 0,12 36-5 15,-12-37 4-15,12 37-10 0,-16-37-5 16,16 37-11-16,-22-32-2 0,22 32-6 0,-24-17-1 15,24 17-6-15,-32 2-5 0,14 8-5 0,-5 4-4 16,-2 6 2-16,-3 3-3 0,2 4 5 0,-2 2-6 16,2 3 3-16,2-1-6 0,3 1 2 0,3-2-6 15,5-3 2-15,4-3-8 0,8-4 2 0,6-1-5 16,6-3-6-16,6-1 22 0,5-3-25 16,9-5 21-16,7-5-22 0,9-4-13 15,3-5-17-15,7 0-48 0,-3-13-11 0,15 14-101 16,-20-26-88-16,16 14-240 0,0-1 9 0,-10-10 329 15</inkml:trace>
  <inkml:trace contextRef="#ctx0" brushRef="#br0" timeOffset="31752.6599">21068 11992 1104 0,'-13'-39'418'0,"13"39"-300"15,-16-18-27-15,16 18-21 0,0 0-18 0,0 0-17 16,-21 5-19-16,21-5-8 0,-17 26-3 15,4-4 6-15,-3 5 2 0,0 3-4 0,-3 3 24 16,0 4-22-16,-3 1 15 0,2 6-8 0,0 0-11 16,2 1-5-16,0 1-2 0,2-1 0 15,1-2 0-15,3-4 0 0,3-5 0 0,1-4 0 16,3-7 0-16,4-2 0 0,1-21 0 0,9 25 0 16,-9-25 0-16,17 11 0 0,-17-11 0 0,25 1 0 15,-25-1 0-15,32-16 0 0,-15 3 0 16,4-4 0-16,-2-3 0 0,0-3 0 0,2 0 0 0,-4 0 0 15,0 1 0-15,-2 2 0 0,-2 1 0 0,-2 1 0 16,-11 18 0-16,21-30 0 16,-21 30 0-16,14-21 0 0,-14 21 0 0,0 0 0 15,0 0 0-15,0 0 0 0,17 0 0 0,-17 0 0 16,5 23 0-16,-2-3 0 0,0 3-6 0,-1-1-8 16,0 5-13-16,-2-5-2 0,5 2-12 0,-3-5-4 15,8 4-25-15,-10-23-16 0,23 34-51 0,-23-34-65 16,32 20-123-16,-13-13-202 0,-19-7 79 0,44 10 359 15</inkml:trace>
  <inkml:trace contextRef="#ctx0" brushRef="#br0" timeOffset="32169.0755">21338 12470 1361 0,'-11'-22'218'0,"-5"1"-133"0,10 5-33 16,-4-5-8-16,7 2-13 0,-3-1 0 15,2 3-9-15,4 17-1 0,-11-26-3 16,11 26 3-16,0 0-1 0,-22-10-3 0,22 10-4 15,-17 13-6-15,17-13-2 0,-24 31 0 0,9-8 7 16,-3 2-2-16,0 3 7 0,-1 1-6 0,1 0 1 16,1 1-5-16,0-2 0 0,4 0-7 0,2-4 0 15,6-2 0-15,4-3 0 0,1-19 0 0,9 29 0 16,-9-29 0-16,26 16-6 0,-8-14-6 0,2-3-2 16,3-4-4-16,0-2-5 0,4-5-1 15,1-5-1-15,2-1 2 0,-1-4 4 0,3-2 8 16,-3 0 0-16,-1 1 11 15,-4-2-4-15,-3 2 6 0,-4 2-4 0,-4 1 4 16,-3 3-2-16,-10 17 7 0,9-26 3 0,-9 26 5 16,0 0 2-16,-10-20 1 0,10 20-6 0,0 0-2 15,-22 3-5-15,22-3-3 0,-23 13 3 0,23-13-5 16,-26 24 2-16,26-24-2 0,-22 31-1 16,22-31 0-16,-14 29 1 0,14-29-2 0,-4 26 1 15,4-26-11-15,4 27-2 0,-4-27-13 0,10 25-4 16,-10-25-20-16,11 18-13 0,-11-18-26 15,18 10-28-15,1 2-38 0,-19-12-49 0,23-2-38 16,-23 2-10-16,26-12 80 0,-26 12 81 0,32-17 105 16,-14 7 4-16,-6-11-198 0,15 17-27 15,-16-24 140-15</inkml:trace>
  <inkml:trace contextRef="#ctx0" brushRef="#br0" timeOffset="32356.4456">21700 12368 918 0,'0'0'183'16,"-18"21"-60"-16,14-2-19 0,4-19-12 15,-18 30 1-15,18-30-7 0,-18 29-4 0,18-29-17 0,-21 31-10 16,21-31-11-16,-20 30-9 16,20-30-1-16,-20 28-4 0,20-28-16 0,-13 24-2 15,13-24-10-15,-5 18-1 0,5-18 0 0,0 18-4 16,0-18-7-16,-1 18-4 0,1-18-15 0,-4 17-17 16,4-17-47-16,0 0-11 0,13 28-89 0,-13-28-196 15,0 0-116-15,0 0-18 0,0-22 459 0</inkml:trace>
  <inkml:trace contextRef="#ctx0" brushRef="#br0" timeOffset="32511.8862">21840 12039 1035 0,'5'-35'280'0,"-5"35"-194"16,0-22-1-16,0 22-43 0,0 0-9 0,0 0-6 15,0 0-22-15,-18 26-9 0,18-26-17 16,-15 26-8-16,15-9-22 0,0-17-64 0,-5 26-6 15,5-26-182-15,0 0-170 0,-7 32 66 0,7-32 339 16</inkml:trace>
  <inkml:trace contextRef="#ctx0" brushRef="#br0" timeOffset="32876.3698">21821 12325 1235 0,'-12'30'259'0,"-9"-28"-140"0,21-2-34 0,-21 21-24 15,21-21-17-15,-19 23-13 0,19-23-7 0,-21 25-7 16,21-25 1-16,-19 29-9 0,19-29-2 0,-15 33-5 16,9-16 2-16,1 1-5 0,1 1 3 0,2 0-5 15,1-1 2-15,1-18-6 0,2 29 0 0,-2-29-2 16,9 20 2-16,-9-20 1 0,0 0-5 16,19 11-4-16,-19-11 3 0,17-6 2 0,-17 6 12 15,15-18 8-15,-15 18 2 0,14-29 5 16,-5 11-3-16,-2-2 6 0,0 1-4 0,-2 0 7 15,1-1-2-15,-2 1 4 0,2 0-6 0,-1-3 0 0,2-1-6 0,1-5-5 16,1-1-8-16,3-2 0 0,1-2 0 0,0 5 0 16,3 8 0-16,-16 20 0 15,28-25 0-15,-28 25 0 0,29-4 0 0,-29 4 0 16,33 7 0-16,-16 0 0 0,2 2 0 0,3 1 0 16,1 0 0-16,5 0 0 0,-1-2 0 0,8 1-17 15,-1-3-42-15,9 2-21 0,-7-5-20 0,17 11-35 16,-14-19-64-16,26 22-169 0,-9-11-161 0,-3-4 38 15,7 11 423-15</inkml:trace>
  <inkml:trace contextRef="#ctx0" brushRef="#br0" timeOffset="33636.0461">22700 11939 1414 0,'0'0'137'0,"0"0"-41"0,0 0-20 0,0 0-15 15,0 0-10-15,0 0-14 0,0 0-9 0,0 0-6 16,0 0-6-16,0 0-2 0,-22 24-7 0,15-7 1 16,-4 5-6-16,0 1 3 0,0 2 11 0,1 2-27 15,0 1 19-15,0 2-32 0,1 2-5 0,-2-1-14 16,7 7-35-16,-8-7-29 0,16 17-86 0,-25-23-152 15,19 14-201-15,2 2 35 0,-6-15 401 16</inkml:trace>
  <inkml:trace contextRef="#ctx0" brushRef="#br0" timeOffset="33797.8565">22580 12654 1964 0,'0'0'83'0,"0"0"-83"16,-22-9 0-16,22 9 0 0,0 0 0 0,0 0 0 15,0 0 0-15,0 0 0 0,0 0 0 0,0 0 0 0,0 0 0 0,0 0 0 16,0 0 0-16,0 0-72 0,0 0-132 16,18 6-424-16,-18-6-17 0,0 0 148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2:41:12.7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1271 768 610 0,'0'0'5'16,"-19"-25"-45"-16,19 25 11 0,0 0-20 0,8-23 26 15,-8 23 15-15,11-25-1 0,-4 0 30 16,-7 25 3-16,13-33 20 0,-4 9-5 0,-2 1 8 15,3-3 3-15,-2 4-2 0,2-2 5 16,-10 24-5-16,18-31-7 0,-18 31-6 0,12-24-4 16,-12 24-4-16,0 0 6 0,0 0 8 0,0 0-3 15,0 0-5-15,0 0-11 0,-11 28-5 0,2-6-1 16,-3 8 7-16,-1 11 10 0,-4 1-4 0,3 12 24 16,-6-1-27-16,5 0-11 0,-4 8 4 0,6-6-27 15,-2 3 19-15,6-1 11 0,-2 1-22 0,1 1 16 16,1 2-1-16,0-7-29 0,0-3 29 15,2-5-30-15,2-8 13 0,1-6 9 16,3-8-7-16,1-24 4 0,6 26-5 0,-6-26 3 16,0 0 3-16,17 3 8 0,-17-3 9 0,15-20 1 15,-9-3 5-15,2-6-12 0,-1-9 5 0,1-3-12 16,1-6-7-16,-1 1 31 0,-1-2-23 0,2-4 25 16,-3-1-7-16,0 2-19 0,-1-4 6 0,0 2-17 15,-2 1 11-15,1-2 2 0,0 0-2 16,1-1 8-16,-1-3-11 0,3 2-4 0,1 9-2 15,5 5-1-15,3 8-3 0,2 1-1 0,6 2 0 16,-1 3 1-16,5 4-4 0,0 6 7 0,0 5-8 16,-3 4 8-16,3 4-4 0,-2 5 4 0,2 7-2 15,-3 6 3-15,1 6 12 0,0 7-11 16,0 6 12-16,0 8-12 0,-3 9-1 16,-1 10 2-16,-3 4-1 0,-2 5 19 0,-5 2-22 15,-2 0-7-15,-4 2 4 0,-4 0-17 0,-2 2 11 16,-1-1 22-16,-2-3-6 0,-1-4-18 0,1-7 8 15,-1-7-35-15,2-3-7 0,-1-14-1 0,8 0-21 16,-5-35-21-16,11 35-55 0,-11-35-95 0,0 0-227 16,20-1 22-16,-20-16 349 0</inkml:trace>
  <inkml:trace contextRef="#ctx0" brushRef="#br0" timeOffset="504.1253">1372 1108 1201 0,'-25'12'235'0,"25"-12"-196"16,0 0-25-16,0 0-14 0,0 0-6 15,20-10 8-15,3 4-2 0,7-5 2 0,5-4-5 16,7-5 11-16,5 1-1 0,6-5 7 16,2 3-10-16,3-1 2 0,-2-1-9 0,-3 3 7 0,-2 0-2 15,-3 4 0-15,-3 2-1 0,-7 2 4 16,-3 4 0-16,-8 3 7 0,-1 4 0 0,-7 2 1 15,-1 2 1-15,-18-3-2 0,21 14 0 0,-21-14-4 16,9 25 2-16,-9-6-3 0,0 4 8 16,-6 3-4-16,-1 0 8 0,-6 2-7 0,0 1 6 15,-3 3-5-15,0 3 7 0,-1-5-5 0,4 0-16 16,0-4 22-16,3-3-35 0,0-4 29 0,4-1-10 16,6-18-5-16,-7 22 3 0,7-22-4 0,0 0-1 15,0 0 1-15,0 0 0 0,0 0 4 0,17-4-4 16,-17 4 5-16,24-31-5 0,-8 5-11 15,3-4 30-15,3-4-28 0,-1-2 27 16,1 0-14-16,0 0-7 0,-3 4 1 0,-1 2-3 16,-2 4 9-16,-1 3-4 0,-4 2 6 0,-11 21-7 15,16-28 4-15,-16 28-8 0,0 0 10 0,0 0-5 16,0 0 2-16,0 0-1 0,0 0-3 16,0 0 3-16,12 18 0 0,-11 3 5 0,-1 3-8 15,1 1 8-15,-1 4-11 0,0 0 7 16,4 3-8-16,-1-1 3 0,6 1-14 0,1-1 3 15,4-3-3-15,0-5-37 0,6 1 21 0,-1-7-46 16,9 2 1-16,-8-10-19 0,16 6-60 0,-16-15-48 16,20 5-144-16,2 3-75 0,-14-17 175 0</inkml:trace>
  <inkml:trace contextRef="#ctx0" brushRef="#br0" timeOffset="1040.7501">2895 938 1293 0,'0'0'114'15,"-39"-14"-79"-15,19 14-7 0,-3 0 10 0,3 2 8 16,-5 3 1-16,3 1-11 0,-4 4-11 0,4-2 1 16,-1 3-1-16,4 3 2 0,-2-1-5 15,4 3-2-15,-1 1-6 0,3 2 3 16,-1 1-6-16,7 6 6 0,1-2-7 0,4 1 4 16,2 1-11-16,6-2-17 0,1-1 29 0,6 0-31 15,3-4 26-15,3-1-6 0,4-3-8 0,1-5 5 16,2-2-1-16,1-4-1 0,0-7 2 0,-1-3-1 15,1-7 1-15,0-5-2 0,-2-3-11 0,-1-5 28 16,0-3-27-16,-2-4 23 0,-3-2-12 0,-2-3-9 16,-1 1 11-16,-3-1-8 0,-3 3 8 15,-2 5-8-15,-3 5 2 0,-3-1-2 0,-3 7 7 16,1 1-10-16,2 18 12 0,-9-22-7 0,9 22-2 16,0 0 5-16,-17 9-7 0,17-9 9 15,-17 39-4-15,6-2 6 0,-1 6-6 0,0 12 16 16,-2 6-12-16,0 10 2 0,-2 6 17 0,4 6-19 15,-1 6 15-15,2 5 3 0,-1 5-24 0,1 3 19 16,0-3-17-16,2-4 8 0,0-9 18 16,1-7-18-16,2-9 16 0,3-5-11 0,-1-7-12 15,0-3 10-15,2-8-6 0,-1-8 6 0,2-10-5 16,0-10 2-16,1-19-3 0,-1 17 1 0,1-17 4 16,0 0-1-16,0 0 0 0,0 0-2 0,-5-25-3 15,0 2-2-15,-2-12 3 0,2-9-5 0,0-6 7 16,3-2-9-16,2 0 9 0,1-3-13 15,0-3 7-15,0-6-10 0,2-2-24 16,-1 1 16-16,3 6-23 0,2 4 19 0,3 6 9 16,1 3-4-16,2 8 5 0,1 3-12 0,3 11-17 15,-5-9-49-15,16 17-40 0,-16-21-73 0,26 19-70 16,-2-5-229-16,-8-8 29 0,15 15 409 0</inkml:trace>
  <inkml:trace contextRef="#ctx0" brushRef="#br0" timeOffset="1447.0062">3509 1063 1533 0,'-18'7'59'0,"18"-7"-13"0,-25 15-5 16,25-15 7-16,-23 17 6 0,23-17-14 0,-25 22-11 16,25-22-3-16,-25 26-10 0,14-9-2 15,11-17-2-15,-21 34-29 0,14-15 26 0,2-1-25 16,1 1 22-16,4-1-1 0,2 3-8 0,2 4 6 15,2 1-6-15,2 0 6 0,1-5-4 0,1-1 3 16,-10-20-4-16,25 26 2 0,-25-26 0 0,30 14 0 16,-11-13 0-16,0-5-1 0,1-3 1 0,0-5-1 15,2-7 3-15,1-4-3 0,-1-3 5 16,1-4-5-16,-1-2 5 0,-2 2-5 0,-1-1 1 16,-4 2 24-16,-2 3-24 0,-4 3 24 0,-3 4-20 15,-2 2-6-15,-4 17 3 0,5-23-1 16,-5 23 3-16,0 0 1 0,0 0 2 0,0 0-2 15,0 0-2-15,0 0 1 0,0 0-2 0,-18 27-1 16,10-7-1-16,3 5-21 0,2 1 21 0,-1 3-20 16,4-5 21-16,1-1-1 0,4-2-5 15,3-4 2-15,-8-17-9 0,23 23-2 0,-5-18-4 16,1-7-7-16,7-4-5 0,2-7-16 0,10-4-22 16,-6-13-40-16,19 1-59 0,-16-22-76 0,18 1-241 15,-4 8-5-15,-15-5 280 0</inkml:trace>
  <inkml:trace contextRef="#ctx0" brushRef="#br0" timeOffset="1634.509">4263 486 1584 0,'-32'41'101'16,"22"-14"-63"-16,-2 8-10 0,4 6 9 0,-2-1-23 16,2 7 7-16,0 0 7 0,0 2-14 0,4 5 22 15,0-2-18-15,1 1-16 0,3 2 7 0,3-2-15 16,1-1 13-16,0-2-18 0,2-3-26 15,5-1 12-15,0-9-40 0,6 3 4 0,-4-13-49 16,15 9-39-16,-15-19-48 0,25 13-88 0,-13-8-184 16,2-18 9-16,14 8 399 0</inkml:trace>
  <inkml:trace contextRef="#ctx0" brushRef="#br0" timeOffset="2322.0165">4763 1024 1562 0,'-19'-3'42'0,"19"3"-20"16,-34-2 10-16,17 6 6 0,-6 1 5 0,1 6-6 16,-6 2 0-16,3 7 1 0,-4-1-2 0,4 5 2 15,-6 0-9-15,5 4-21 0,-4 0 15 0,5 1-24 16,2 1 15-16,3-2-4 0,6-1-8 16,3-1 4-16,5-7-7 0,3 0 3 0,3-19-5 15,8 29 4-15,-8-29-3 0,20 21 3 16,-20-21-2-16,34 10 1 0,-9-9-1 0,1-6-2 15,4-4 2-15,0-3-3 0,2-8 3 0,-2-1-4 16,3-6 2-16,-3-2-7 0,1-1 6 0,-3-2 11 16,-3 2-21-16,-4-1 21 0,-3 2-17 0,-5 2 9 15,-4 2 5-15,-2 3-4 0,-4 4 3 16,-3 1-7-16,0 17 7 0,-6-17 0 0,6 17 5 16,0 0-1-16,-22-3-3 0,22 3-1 0,-22 15-8 15,22-15 3-15,-26 34-1 0,13-11 2 0,1 2-2 16,1 2 4-16,5-1-3 0,1 2-17 15,5-4 19-15,3-1-25 0,6-3 15 0,1-3-7 16,-10-17-2-16,33 25 0 0,-12-15 0 0,3-7 5 16,2 0 0-16,3-7 0 0,4-2-2 15,1-6-11-15,3-4 3 0,-2-4-10 0,3-3-7 16,-4-3 36-16,2 1-29 0,-2-2 38 0,-3 3-15 16,-3-1-2-16,-6 1 13 0,-4 2-7 0,-5 4 11 15,-13 18-4-15,12-25 12 0,-12 25 9 0,0 0 10 16,0 0-1-16,-18-3-10 0,18 3-10 0,-22 18-5 15,8-1 7-15,-5 7 5 0,4 6 9 16,-4 3-6-16,4 4-17 0,-4 1 26 0,6 1-26 16,1-6 27-16,5 1-11 0,3-5-13 0,3-1 7 15,1-4-6-15,2-2 5 0,-2-22-6 16,7 28 0-16,-7-28-3 0,0 0 3 0,0 0-3 16,22 13 1-16,-22-13 2 0,0 0-2 0,25-24 2 15,-16 5-1-15,2-9 2 0,1-4-3 0,-1-3 7 16,0 0-7-16,-2 3-2 0,-2-1 19 15,-2-1-18-15,1 0 5 0,-1 2-8 0,1 0 0 16,-1 4 0-16,1 7 0 0,0 4 0 0,-6 17 0 16,11-18 0-16,-11 18 0 0,0 0 0 0,19-13 0 15,-19 13 0-15,26-2 0 0,-5 0 0 0,4-2 0 16,10 3-24-16,2-5-37 0,12 3-42 0,-6-10-85 16,27 6-244-16,-9-2-185 0,4 2 43 0,11 7 527 15</inkml:trace>
  <inkml:trace contextRef="#ctx0" brushRef="#br0" timeOffset="3159.0408">6533 721 1400 0,'-18'-1'97'16,"18"1"-57"-16,0 0-9 0,0 0 8 0,0 0 1 16,-18 6-10-16,18-6-16 0,-14 18-46 0,3-1 38 15,1 8-31-15,-3 4 43 0,1 6 10 0,-3 1-10 16,3 2 13-16,-4-1-11 0,2 5 10 0,-2-3-6 15,2 6 6-15,0-1-14 0,3-1-12 16,-1-3 17-16,3-2-27 0,1-8 27 0,2-2-8 16,2-8-8-16,1-2 3 0,3-18-8 0,0 20 2 15,0-20-4-15,0 0 3 0,0 0-2 0,0 0 0 16,0 0 1-16,0 0-1 0,0 0 2 0,11-34-1 16,-5 6 5-16,2-7-9 0,0-7-1 0,2-4 18 15,0-1-19-15,2-1 18 0,-2 4-8 16,-2-1-11-16,-1 1 10 0,0 2-7 15,-4 1 6-15,1 0-8 0,1 7 6 0,-3 6-6 16,3 10-24-16,-5 18 29 0,0 0 6 0,6-21-5 16,-6 21 2-16,0 0-1 0,0 0-6 0,0 0 6 15,-5 27 26-15,6-5-25 0,1 3-5 0,-1 4 6 16,1-1-5-16,2-3 6 0,1 2-5 0,2-5 2 16,3 1-4-16,2-4 5 0,4-2-5 0,2-2 4 15,5-6 0-15,3 0 1 0,4-7 1 16,3-3 0-16,3-4-3 0,3-7-1 0,3-2 4 15,-1-6-5-15,2-3 3 0,-2-6-3 16,-2-2 7-16,-1-1-10 0,-6 1 8 0,-1 2-7 16,-7 1-25-16,-2 6 28 0,-6 5 4 0,-16 17 11 15,18-24 19-15,-18 24-18 0,6-18-8 0,-6 18 6 16,0 0 0-16,0 0 0 0,0 0-2 16,0 0-9-16,-19 16 4 0,9 4-18 15,-2 6 10-15,-3 10-7 0,2 7-1 0,-3 1 16 16,3 3-9-16,-1-1 8 0,3-1-11 0,2 1 4 15,4-3-17-15,1 0 1 0,5-5-7 16,2-4-32-16,6 0 18 0,0-7-36 0,8 2-6 16,-5-12-9-16,12 7-27 0,-24-24-23 0,48 23-56 15,-27-24-65-15,-1-4-212 0,17 8 69 16,-15-23 404-16</inkml:trace>
  <inkml:trace contextRef="#ctx0" brushRef="#br0" timeOffset="4020.1398">7380 1057 1215 0,'-24'6'198'16,"3"-6"-137"-16,21 0-7 0,-29 7 4 16,29-7 1-16,-28 15-10 0,28-15-5 15,-30 26-5-15,18-9-3 0,-3 1-6 0,4 2 0 16,0-1-5-16,3 4-20 0,0 0 24 0,4 1-27 16,-1-1 19-16,3 0-7 0,2-2-8 0,3 1 1 15,4-2-7-15,3 0 3 0,-10-20-3 0,25 26 1 16,-25-26-4-16,36 12 3 0,-16-9-2 0,3-5-1 15,4-5 3-15,1-5-3 0,3-6 0 0,-2-5-6 16,2-2 0-16,-3-8-9 0,-1 3 4 16,-3-4 8-16,-3 1-24 0,-4 1 24 0,-2-1-19 15,-7 0 7-15,-2 3 11 0,-4 1-7 0,-4 5 6 16,-3 1-2-16,-3 5 6 0,8 18-2 16,-26-25 4-16,26 25 5 0,-32-8 2 0,13 8 1 15,-1 5 2-15,0 2 4 0,1 4-1 0,2 2 4 16,17-13-5-16,-28 28-1 0,28-28-7 15,-17 30 4-15,17-30-3 0,-1 34 1 0,1-34-3 16,14 30 2-16,-14-30-6 0,31 23 4 0,-8-14-1 16,3-4 3-16,5-3 1 0,3-1 1 0,2-4 3 15,2 0 0-15,1-2 3 0,0-1-3 0,-3 0-1 16,-2-1-5-16,-3 1-4 0,-4-1 2 0,-6 1 3 16,-2 0-2-16,-19 6 1 0,22-6-1 0,-22 6 0 15,0 0 5-15,0 0 3 0,0 0 0 16,0 0 3-16,0 0-6 0,0 0-3 15,-3 25 0-15,-2-8-5 0,-3 2 6 0,-1 3-3 16,-2 1-13-16,2 0 21 0,0 2-23 0,1-2 22 16,1-2-8-16,3-2-1 0,4-19 3 0,-6 29-3 15,6-29 3-15,-3 21-4 0,3-21 2 0,0 0-3 16,0 0 1-16,0 0-1 0,0 0 1 0,22 1 3 16,-22-1-3-16,22-28 5 0,-10 7-2 15,1-4 1-15,0-1-2 0,0-3-9 0,-2-2 21 16,0 2-19-16,-1-1 21 0,-2-1-13 0,1-1-3 15,0 1 6-15,0 1-8 0,-1 4 10 0,1 6-9 16,-3 3 4-16,-6 17 0 0,0 0 3 0,11-20 2 16,-11 20 3-16,0 0 3 0,0 0-3 0,0 0-1 15,-1 22-4-15,1-22-4 16,0 28 0-16,-2-7 0 0,0-1 0 0,1 3 0 16,0-1 0-16,2-3 0 0,0 1 0 0,-1-20 0 15,10 31 0-15,-10-31 0 0,16 23 0 0,-16-23 0 16,21 16 0-16,-21-16 0 0,30 8 0 0,-11-9 0 15,3-4 0-15,2-6 0 0,2-2 0 0,1-4 0 16,1-4 0-16,0-2 0 0,0-1 0 0,-3 3 0 16,-2 2 0-16,-3 1 0 0,-3 4 0 15,-17 14 0-15,22-23 0 0,-22 23 0 0,0 0 0 16,0 0 0-16,0 0 0 0,0 0 0 0,0 0 0 16,0 0 0-16,0 0 0 0,0 0 0 15,0 24 0-15,-7-1 0 0,-1 5 0 0,-1 2 0 16,1 0 0-16,1 2 0 0,-1-2 0 0,1 0 0 15,2 0-15-15,-1 2-35 0,4-3 13 0,-1-1-4 16,6 1-17-16,-3-9-17 0,11 8-46 16,-11-28-57-16,21 35-120 0,-21-35-252 0,20 19 33 15,2-4 411-15</inkml:trace>
  <inkml:trace contextRef="#ctx0" brushRef="#br0" timeOffset="4898.2173">8536 1122 1473 0,'-28'21'91'16,"28"-21"-28"-16,-9 22-8 0,9-22-5 0,6 20-17 15,-6-20-13-15,19 17-4 0,-19-17-31 0,32 9 33 16,-9-8-28-16,3-4 36 0,4 0 20 0,3-3-35 16,3-3 25-16,-1-2-34 0,0-1-1 15,-2-3 2-15,-4 0-6 0,-1-2 3 16,-4-1-6-16,-2 0 5 0,-5 1-2 0,-2 0 2 15,-15 17 3-15,13-28 0 0,-13 28-2 0,-1-29 7 16,1 29-7-16,-16-28 7 0,16 28-7 0,-31-20 1 16,10 12-4-16,-2 5 2 0,-3 4 2 0,0 3-1 15,-1 3 2-15,-2 3-1 0,-2 4 1 0,-2 4-1 16,1 4 7-16,-1 6-5 0,1 5 10 16,0 3-4-16,6 5-12 0,0-4 20 0,6 2-21 15,2-3 14-15,5-3 0 0,7-3-11 0,4-3 4 16,5-4-6-16,5-1 5 0,6-5-2 0,4-4 1 15,10-7-2-15,4-4 2 0,6-5 0 0,4-7-1 16,3-6 1-16,5-4-11 0,1-2 2 16,1-2-4-16,1 1 4 0,-7-3-3 0,-2-1 3 15,-8 0-8-15,-2 0 5 0,-6 1 24 16,-3 4-19-16,-7 0 25 0,-18 22-21 0,22-28 2 16,-22 28 1-16,2-18 1 0,-2 18 1 0,0 0 1 15,-23-5 1-15,23 5 0 0,-28 21 1 0,10-4 0 16,0 5 1-16,-2 3-23 0,2 2 22 0,0 2-21 15,2 1 19-15,1-1 6 0,2-2-6 0,2 3 3 16,0-5-5-16,5 1 4 0,2-5-8 16,3-4 5-16,1-17-5 0,6 26 2 0,-6-26-1 15,0 0 1-15,23 11-2 0,-23-11 0 16,28-17 4-16,-10 1-4 0,3-9 6 0,2-3-6 16,2-4 6-16,0-3-7 0,2 3 7 0,-2-4-6 15,0 1 4-15,-2-1 27 0,-3 2-28 16,0 2 27-16,-3 3-21 0,-2 4-8 0,-3 6 2 15,-12 19-1-15,16-19 0 0,-16 19 0 16,0 0 0-16,0 0 0 0,0 0 0 0,0 0 0 16,-10 32 0-16,2-9 0 0,1 5 0 0,0 2 0 15,2-4 0-15,4-1 0 0,1-1 0 0,2-2 0 16,3-1 0-16,2-3-5 0,-7-18-11 0,24 24-1 16,-24-24-8-16,34 10-6 0,-9-9-7 0,1-11-14 15,6-2-14-15,-2-12-36 0,13 0-27 0,-12-14 0 16,15 4-28-16,-11-9 32 0,12 2 11 15,-9-2 15-15,5 1-6 0,-7 1-21 0,-3-4-24 16,-8-2-8-16,-11-3 23 0,-2 1 58 16,-3 1 77-16,-3 4 86 0,-1 7 107 0,-3 10 65 15,-10 8 27-15,8 19-21 0,-25-8-52 0,25 8-58 16,-32 26-50-16,15-1-29 0,-11 3-14 0,7 5-35 16,-6 2 13-16,3 6-15 0,0 1-2 0,2 11 14 15,1 0-19-15,5 2-17 0,0 2 0 16,4-2 0-16,1 1 0 0,5 0 0 0,1-8 0 15,4-2-14-15,4-4 2 0,-1-2 1 0,2-4-10 16,-1-4-3-16,1-3-19 0,-2-8-9 0,6 0-13 16,-8-21-83-16,12 23-62 0,-12-23-132 0,0 0-240 15,0 0 97-15,-7-31 448 0</inkml:trace>
  <inkml:trace contextRef="#ctx0" brushRef="#br0" timeOffset="5407.183">9406 1059 1773 0,'0'0'32'16,"-18"25"-10"-16,18-25 8 0,-7 21 2 0,7-21-3 16,0 21-9-16,0-21-9 0,12 17 3 15,-12-17-5-15,30 11 1 0,-8-10-3 0,4-2-4 16,4-3 3-16,1-2-2 0,3-5 3 0,0 2 0 16,4-6 2-16,-2 0-4 0,2 0 3 0,-1-3-5 15,-1 3 3-15,-3-1-6 0,-7 4 0 0,-3 3 0 16,-23 9 0-16,31-16 0 0,-31 16 0 0,18-11 0 15,-18 11 0-15,0 0 0 0,0 0 0 0,0 0 0 16,0 0 0-16,0 0 0 16,0 0 0-16,0 0 0 0,0 0 0 0,-19 11 0 15,19-11 0-15,-25 29 0 0,12-7 0 0,-2 4 0 16,1 1 0-16,-1 3 0 0,0-2 0 0,2 3 0 16,-1 0 0-16,1-1 0 0,4-1 0 0,0-4 0 15,4-3 0-15,4-4 0 0,1-18 0 0,4 26 0 16,-4-26 0-16,0 0 0 0,19 12 0 0,-19-12 0 15,28-8 0-15,-11-4 0 0,4-3 0 16,2-7 0-16,2-5 0 0,3-2 0 0,0-2 0 16,-1-4 0-16,0 2 0 0,-2-1 0 0,1-2 0 15,0 3 0-15,-3 3 0 0,0 2 0 16,-4 8 0-16,1 0 0 0,-20 20 0 0,26-24 0 16,-26 24 0-16,0 0 0 0,0 0 0 0,0 0 0 15,0 0 0-15,0 18 0 0,-9 0 0 16,-6 7 0-16,0 1 0 0,0 3 0 0,1-1 0 15,2-3 0-15,4 0 0 0,0-4 0 0,5 1 0 16,-2-1-53-16,6-3 6 0,-1-18-38 0,7 25 8 16,-7-25-26-16,21 11-29 0,-21-11-6 0,35-11-112 15,-35 11-45-15,36-32-202 0,0 26 128 0,-20-15 369 16</inkml:trace>
  <inkml:trace contextRef="#ctx0" brushRef="#br0" timeOffset="5875.938">10424 1019 1168 0,'0'0'336'0,"0"0"-182"15,0 0-51-15,0 0-38 0,0 0-22 0,-18 2-6 16,18-2-7-16,0 0-2 0,-24 19-3 0,24-19-7 16,-21 25 1-16,10-8-7 0,-1 4-3 0,-1 1-9 15,0 2 0-15,0 0 0 0,0 4 0 0,1 2 0 16,1 0 0-16,1-2-2 0,3-4 4 16,2-7-2-16,5-17 0 0,-3 20 0 0,3-20 0 15,0 0 0-15,0 0 0 0,0 0 0 0,20 8 0 16,-20-8 0-16,22-25-1 0,-5 3 2 0,1-5-2 15,3-3 2-15,-2-3-1 0,-1 2 0 16,-2 1 0-16,0 0 0 0,-2-3 0 0,2 3 0 16,-2-2 0-16,-1 7 0 0,-2 3 0 15,-11 22 0-15,13-25 0 0,-13 25 0 0,0 0 0 16,0 0 0-16,0 0 0 0,0 0 0 0,-14 23 0 16,2-4 0-16,-2 10 0 0,0-1 0 0,1 2 0 15,3-2 0-15,2-4 0 0,3-3 0 0,4-4 0 16,1-17 0-16,5 27 0 0,-5-27 0 0,0 0 0 15,26 21 0-15,-26-21 0 0,32-5 0 0,-8-3 0 16,2-6 0-16,6-5 0 0,2-2 0 16,2-2 0-16,1-1 0 0,-1 1 0 0,-2-1 0 15,-2 4 0-15,-5 4 0 0,-3 1 0 16,-4 7 0-16,-20 8 0 0,17-6 0 0,-17 6 0 16,0 0 0-16,0 0 0 0,-3 20 0 0,-2 0 0 15,-4 6 0-15,-5 6 0 0,0 2 0 0,-2 1 0 16,2 0 0-16,1-3 0 0,5 1 0 0,0-6 0 15,6-1 0-15,-1-2 0 0,8-1-31 16,-5-4-55-16,14 2-43 0,-14-21-83 0,32 14-283 16,-11-10-100-16,1-7 97 0</inkml:trace>
  <inkml:trace contextRef="#ctx0" brushRef="#br0" timeOffset="6032.1909">10994 1335 1771 0,'-26'3'263'15,"8"-2"-250"-15,-1-2-13 0,19 1 0 0,-26-2 0 16,26 2 0-16,-19-4 0 0,19 4 0 0,0 0 0 16,0 0 0-16,0 0 0 0,-9-20-115 0,9 20-229 15,20 10-314-15,-20-10 2 0,13 23 383 0</inkml:trace>
  <inkml:trace contextRef="#ctx0" brushRef="#br1" timeOffset="10443.1368">1488 1900 1117 0,'0'0'70'16,"0"0"-32"-16,0 0-27 16,0 0 0-16,0 0 9 0,0 0 7 0,0 0 1 15,0 0-5-15,20-6-11 0,-20 6-4 0,19-3-3 16,-19 3-2-16,29-6 0 0,-12 3-1 0,3-1 1 16,-1-1-2-16,2 2 1 0,0-1-1 0,-1 3 0 15,2 0-2-15,-2 1 2 0,-1 1-1 0,2 0 0 16,1 1 2-16,2 0-2 0,2 0 1 0,3 1 0 15,4-2-1-15,2 0-1 0,5 0 4 16,1-2 7-16,4 1 3 0,2-1 1 0,2 0 0 16,4-1-5-16,1 2-1 0,1-1-4 0,4 1-1 15,-2 0-2-15,2 0-1 0,2 0 0 16,-1 1 1-16,2 1-2 0,-1 0 1 0,2-1-1 16,-1 2-4-16,2-2 1 0,3 1 0 0,1-1 0 15,5-1 4-15,-1 2 0 0,1-4 0 0,5 1 0 16,-3-1 0-16,3-1 3 0,2 0-1 15,2-1 1-15,4 0 5 0,-3 0 2 0,2 0 0 16,0 0 1-16,-2 1-5 0,1 2-1 0,-2-2-3 16,1 3 0-16,2 1-2 0,-2 2-2 0,-4 0 2 15,0 2 0-15,-5 1 6 0,0 2 0 0,0 0 2 16,-2 0-4-16,2 3-3 0,-1 1-4 0,0 1 3 16,-1 0-3-16,-6-1 5 0,3 0 29 15,0-1-40-15,1-1 40 0,3-1-41 16,0 1 8-16,2-2 2 0,2 3-1 0,-1-5 5 15,3 3 3-15,0-1 4 0,0-7 0 0,4 6 0 16,0-7-4-16,1 1-1 0,0-1-1 0,0-6-1 16,-1 3 0-16,1-4 0 0,0 0 0 0,3 4-1 15,-3-5 0-15,-2 5-1 0,2 0 0 0,-6-1 0 16,0 1 2-16,0 0-1 0,-4 1 1 16,2-1-1-16,-3 1-3 0,-2 1 0 0,0-1 1 15,-5 1-1-15,0 0 0 0,0 1 0 0,-1 0-1 16,1 0 1-16,0 0 1 0,1-1-2 0,-2 0 1 15,0-1 0-15,-2 1 0 0,-1 0 0 0,-2 1 1 16,-2-1 1-16,0 0 4 0,1 2 2 16,-5-2 3-16,4 1-2 0,-4-2-1 0,0 1-2 15,-1 0-1-15,-2 0 1 0,-2-2-1 16,-1 1 0-16,-2 1-41 0,-1-2 45 0,-1 1-40 16,1-1 38-16,-3 1 2 0,1 0-10 0,-3-1 2 15,-1 0-1-15,0 0 0 0,0 1 1 0,-2-1-1 16,1 0 0-16,0-3 1 0,-1 1-1 0,0-1 1 15,-1 0 0-15,2 0 0 0,-4 1 0 0,0-1 2 16,-2 1-2-16,-3 0 1 0,-2 1-3 16,-3 2 3-16,-3 0-4 0,-4 0 2 15,-17 2 0-15,22-2-2 0,-22 2 2 0,0 0-1 16,0 0 1-16,0 0 0 0,0 0 0 0,0 0-3 16,0 0-5-16,0 0-4 0,0 0-5 0,0 0-4 15,0 0 2-15,0 0 3 0,0 0 6 0,0 0 6 16,17 12 4-16,-17-12 0 0,0 0 0 0,25 11 0 15,-25-11-1-15,24 7 0 0,-24-7 2 16,21 6-3-16,-21-6 2 0,20 4 0 0,-20-4 1 16,18 5-2-16,-18-5 3 0,17 2-3 0,-17-2 2 15,0 0 5-15,25 0 2 0,-25 0 5 0,20 0 3 16,-20 0 2-16,28-2 0 0,-10-2 1 0,6 3-3 16,4-3-3-16,5 2-4 0,5-2-3 15,2 2-2-15,4-3 1 0,3 0-2 0,2-1 3 16,2 0-4-16,-1 1 0 0,1 0-1 15,0 1 1-15,-1-1-2 0,-4 1 0 0,-2 0-1 16,-4 1 1-16,-4 0 0 0,0 1 1 0,-7 0 1 16,-4-1-2-16,-4 2 1 0,-4-2 0 0,-17 3 0 15,18-1-1-15,-18 1 1 0,0 0-2 0,0 0 0 16,0 0-9-16,0 0-14 0,0 0-25 0,0 0-36 16,0 0-49-16,0 0-109 0,0 0-271 15,0 0-5-15,-24 1 325 0</inkml:trace>
  <inkml:trace contextRef="#ctx0" brushRef="#br2" timeOffset="13806.7788">903 2647 937 0,'17'-19'299'0,"-17"19"-206"0,0 0-52 16,0 0-15-16,0 0-1 0,0 0 5 0,0 0 4 15,0 0-8-15,0 0-10 0,0 0-8 0,0 0-5 16,0 0-3-16,0 0-1 0,0 0 1 0,0 0-2 16,-5 23-15-16,-3-3 15 0,-3 5-15 0,-2 1 15 15,-4 5 7-15,-5 1-1 0,1 6 16 0,-6-2-1 16,3 7 18-16,-5-1-9 0,2 4 11 0,-5-4-12 16,6 1 4-16,-1-3-16 0,4-1 3 15,5-4-14-15,1-2-12 0,6-3 26 0,3-5-32 16,5-3 29-16,4-4-14 0,-1-18-4 0,13 26 3 15,-13-26-3-15,35 17 3 0,-8-14 0 0,7-3 0 16,5-5 1-16,3-4-2 0,4-5 2 0,0-2-9 16,4-4 1-16,-1 0 7 0,2 0-41 0,-4-2 24 15,0 4-45-15,-3-7 1 0,2 9-13 16,-10-10-33-16,10 15-54 0,-21-12-152 0,6 2-154 16,3 14 35-16,-20-16 432 0</inkml:trace>
  <inkml:trace contextRef="#ctx0" brushRef="#br2" timeOffset="14028.6894">1479 3022 1160 0,'-26'1'338'0,"26"-1"-309"15,-21 22-27-15,21-22-1 0,-15 34-1 0,6-10 6 16,0 8-6-16,-1 2 6 0,0 2 9 15,-1 0-30-15,2-3 29 0,3-2-30 16,3-2 10-16,3-3 6 0,1-2-13 0,-1-24-16 16,11 32-38-16,-11-32-58 0,20 16-66 0,-20-16-76 15,22-18-202-15,9 12 97 0,-14-28 372 0</inkml:trace>
  <inkml:trace contextRef="#ctx0" brushRef="#br2" timeOffset="14452.8984">1659 2870 1470 0,'-31'6'93'16,"31"-6"-46"-16,-25 18-18 0,25-18-1 0,0 0-5 15,-15 19-3-15,15-19-9 0,0 0-2 0,5 17 0 16,-5-17 7-16,17 20 1 0,-17-20 2 0,29 20-1 16,-8-10-1-16,-1-2-5 0,4 2 0 15,-4-2-8-15,0 2 1 0,-20-10-2 0,31 20-1 16,-31-20-2-16,23 20 3 0,-23-20-2 0,13 24 2 15,-13-24-2-15,3 34 3 0,-4-13-3 16,-3 0 6-16,-4 2-3 0,-3 0 5 0,-1 2-6 16,-2-1-10-16,1-4 27 0,2-2-26 0,11-18 27 15,-17 23-16-15,17-23-5 0,0 0 0 0,0 0-2 16,0 0-1-16,0 0-1 0,0 0 1 16,0 0 0-16,0 0 1 0,19-18-13 0,-19 18 28 15,31-35-27-15,-12 13 26 0,2 0-9 0,1 0-5 16,0-1 5-16,0 2-5 0,-2 2 5 0,0 1-4 15,-1 2 4-15,-2 3-4 0,-17 13 2 0,29-20-2 16,-29 20 1-16,17-8-1 0,-17 8-1 0,0 0 0 16,0 0-3-16,0 0 2 0,0 0-1 0,15 25 3 15,-15-25-6-15,0 34-2 16,-1-11-10-16,-2 0-2 0,3 1-16 0,-1-4-6 16,5 5-9-16,-4-25-27 0,8 44-16 0,-8-44-63 15,17 41-22-15,-17-41-53 0,23 25-169 0,-1-2-2 16,-22-23 244-16</inkml:trace>
  <inkml:trace contextRef="#ctx0" brushRef="#br2" timeOffset="14859.1537">2285 3106 1296 0,'-7'30'101'15,"7"-30"-54"-15,-13 28-6 0,13-28-6 16,-1 28 1-16,1-28-9 0,14 23-4 0,-14-23-6 16,24 18 2-16,-24-18 2 0,35 9 5 0,-12-9 1 15,5-1-2-15,3-4-6 0,0-2-8 0,2-4-4 16,1-2-5-16,-1-4 1 0,-1-1-3 0,-3-2 5 16,-4 0-4-16,-3-3 5 0,-5 0-4 0,-5 1 8 15,-3 2-2-15,-4-1 7 0,-4 3-6 0,-3-1 1 16,-3 0-6-16,-5 2 0 0,10 17-4 15,-27-26 3-15,27 26-3 0,-35-12 0 16,14 11 0-16,-3 4-1 0,-2 7 1 0,1 3 1 16,-2 6 4-16,3 4-2 0,-1 3 7 0,2 2-5 15,1 1 5-15,3 1-7 0,3 0 3 0,5 2-8 16,5-5 3-16,4 1-5 0,4-2-10 0,5-3 27 16,6-2-27-16,5-2 23 0,4-3-17 15,6-2-10-15,5-5-18 0,9 2-12 0,1-9-16 16,10 2-32-16,-8-16-28 0,16 12-62 0,-20-26-71 15,19 8-195-15,-4 4-1 0,-15-16 305 0</inkml:trace>
  <inkml:trace contextRef="#ctx0" brushRef="#br2" timeOffset="15484.1837">3049 3037 1132 0,'-37'-3'119'0,"13"14"-27"15,-12-10-4-15,12 13-5 0,-12-6-14 0,9 10-7 16,-8-2-9-16,7 8 0 0,-3-2-12 0,3 5 1 15,2-2-10-15,4 5-14 0,1-2 20 0,6 2-30 16,3-3 19-16,5-1-17 0,5-4-8 0,3-1 2 16,6-4-6-16,-7-17 3 0,26 29-4 0,-7-18 3 15,5-3 0-15,3-4 0 0,5-5 0 16,-1-4 0-16,2-6 2 0,2-4-3 0,1-2 3 16,-1-3-3-16,-1-2 4 0,-2-1-6 15,-4-4-13-15,-5 1 20 0,-5 0-23 0,-3 1 23 16,-6 2-7-16,-3 0-4 0,-2 4 6 0,-5-1-4 15,1 20 4-15,-9-27-1 0,9 27 2 0,-14-19-3 16,14 19 4-16,-21-4-3 0,21 4 2 16,-26 6 0-16,26-6-1 0,-25 21 5 0,25-21-2 15,-22 36 3-15,14-17-4 0,1 3 3 0,4-2-6 16,4 0-8-16,4-2 24 0,2 0-26 0,-7-18 27 16,27 30-15-16,-10-19-1 0,4-1 2 0,3-3-3 15,3-4 2-15,3-1 1 0,4-4-1 0,1-2-1 16,2-2 2-16,-1-3-1 0,0-1 0 0,-5 1 2 15,0 0-3-15,-6 0-15 16,-2 0 15-16,-4 3-15 0,-19 6 15 0,21-8 2 16,-21 8 0-16,0 0 1 0,0 0-1 0,0 0-2 15,0 0 2-15,0 0 13 0,-7 25-23 0,-3-3 15 16,-3 3-13-16,0 3-5 0,-2 0 14 0,1-2-5 16,0-1 5-16,3-4-4 0,3 1 4 0,3 0-5 15,1-1 5-15,4-21-3 0,-2 26 5 0,2-26-3 16,0 0 1-16,0 0 1 0,0 0 5 15,0 0 1-15,20 4 2 0,-20-4 5 0,15-22-4 16,-5 4 3-16,1-5-4 0,0-5 0 0,0-1-5 16,0-1 4-16,-1-2-6 0,-1 2 4 15,-2 1-5-15,-2 0-9 0,0 5 22 0,-1 2-20 16,-2 5 8-16,-2 17-4 0,4-24 0 0,-4 24 0 16,0 0 0-16,3-18 0 0,-3 18 0 15,0 0 0-15,0 0-10 0,17-6-33 0,-17 6-15 16,22 1-36-16,-22-1-38 0,44 4-86 0,-44-4-209 15,46-16-116-15,-8 15 22 0,-8-16 521 0</inkml:trace>
  <inkml:trace contextRef="#ctx0" brushRef="#br2" timeOffset="16296.6714">4475 3201 1360 0,'-22'-12'149'0,"22"12"-98"0,0 0-13 16,0 0-4-16,0 0 0 0,0 0-5 0,0 0-7 15,0 0-7-15,0 0-9 0,0 0-3 16,0 0-3-16,0 0 1 0,0 0-2 0,-17 28 6 16,12-11-2-16,-1 3-10 0,-1 2 34 0,0 2-29 15,-2 1 32-15,2-2-15 0,0-3-6 16,0-1 4-16,1-2-7 0,6-17 2 0,-8 26-4 16,8-26-1-16,0 0-1 0,0 0-1 0,0 0 0 15,0 0-1-15,0 0 0 0,0 0 1 0,0 0 1 16,0 0-1-16,18-15 3 0,-8-2-4 15,3-3 2-15,2-3-4 0,1 0 5 0,1 0-6 16,-2 0-12-16,0 2 27 0,-2 1-27 0,-2 3 28 16,-11 17-10-16,19-29-4 0,-19 29 2 0,12-17-1 15,-12 17 1-15,0 0 1 0,0 0 3 0,0 0-2 16,0 0-1-16,0 0-1 0,0 0-1 0,0 0 0 16,0 0 0-16,0 25 1 0,0-25-2 15,2 21 3-15,-2-21-2 0,5 18-13 16,-5-18 11-16,12 17-11 0,-12-17 30 0,18 14-16 15,-18-14 16-15,25 11-15 0,-8-7-2 0,1-4 1 16,4 0 0-16,1-3-1 0,3-1 2 0,-1-2-2 16,2-3-16-16,-2-1 32 0,1 0-30 0,-1-1 31 15,-3-1-11-15,-1 1-2 0,-4-1 3 0,-17 12-2 16,24-22 1-16,-24 22-3 0,0 0 2 16,19-19-3-16,-19 19 2 0,0 0 0 0,0 0 0 15,0 0 0-15,0 0-1 0,0 0-2 0,0 0-4 16,0 0-1-16,-14 18-3 0,14-18 3 0,-12 31-1 15,5-10-11-15,1 2 22 0,0 0-31 16,1 1 19-16,1 0-19 0,3 0-11 0,0-3-5 16,6 4-17-16,-4-7-9 0,10 5-15 0,-11-23-13 15,24 30-36-15,-24-30-27 0,34 15-63 16,-34-15-99-16,34-12-100 0,3 14 184 0,-18-25 236 16</inkml:trace>
  <inkml:trace contextRef="#ctx0" brushRef="#br2" timeOffset="17124.8082">5250 3230 1377 0,'0'0'122'0,"-22"-8"-52"16,22 8-9-16,-27-5-3 0,27 5-10 16,-33 1-9-16,33-1-9 0,-34 10-7 15,34-10-3-15,-33 16-6 0,33-16-12 0,-26 26 28 16,15-8-29-16,1 0 28 0,3 3-13 0,-1-2-6 16,6 3 3-16,-1 0-6 0,5 0 3 0,1-3-6 15,2 0 2-15,4-2-5 0,-9-17 2 0,25 28-4 16,-8-17 3-16,4-1-2 0,1-4 0 0,2-4 0 15,2-4-1-15,-2-6 2 0,2-4-2 16,-1-5 2-16,1-2-3 0,-3-4 0 0,0-4-5 16,-4 0 3-16,0-2-6 0,-4 0 7 0,-4-2-4 15,0 2-9-15,-5-1 21 0,-1 0-24 0,-2 2 22 16,-6 1-7-16,0 4-1 0,-4 4 5 0,-1 2-2 16,8 17 3-16,-19-25-2 0,19 25 1 0,-21-10 0 15,21 10 0-15,-22 1-1 0,22-1 0 16,-17 10 1-16,17-10-2 0,-11 18 1 15,11-18 0-15,-4 24 2 0,4-24-2 0,9 25 3 16,-9-25-3-16,19 21 3 0,-19-21-3 0,31 18 2 16,-11-10-1-16,1-3 1 0,3-3 0 0,2 0 0 15,-2-2 4-15,3-1 2 0,0 0 1 0,-2-1-1 16,0-1-2-16,-5 1-2 0,-3 0 0 0,-17 2-2 16,23-1 2-16,-23 1-1 0,0 0 0 15,0 0 1-15,0 0-2 0,0 0 2 0,0 0-1 16,0 0 1-16,0 0-1 0,7 24 0 0,-7-24-4 15,-11 27-8-15,11-27 9 0,-16 32-9 16,16-32 26-16,-15 32-14 0,8-15 12 0,7-17-13 16,-9 29-2-16,9-29 2 0,-5 22-3 0,5-22 4 15,0 0-2-15,2 17 0 0,-2-17-1 0,0 0 0 16,0 0 1-16,20 1 0 0,-20-1 2 16,22-14-2-16,-22 14 2 0,31-31-2 0,-14 12 3 15,1-4-4-15,-1 1-12 0,-1 2 23 0,-2-1-22 16,-3 2 23-16,0 2-8 0,-11 17-3 0,12-26 5 15,-12 26 1-15,0 0 4 0,0 0 2 0,0 0-1 16,0 0-5-16,0 0-6 0,0 0 0 0,0 0 0 16,0 0 0-16,0 0 0 0,0 0 0 15,-7 25-2-15,7-25 3 0,-2 26-2 16,2-26-9-16,2 27 8 0,-2-27-8 0,7 24 22 16,-7-24-11-16,13 19 10 0,-13-19-11 0,19 15 0 15,-19-15 0-15,29 7 0 0,-12-7 0 0,3-2 0 16,2-3 0-16,-2-1 0 0,1-3 0 0,-2 1 0 15,0-2 0-15,-19 10 0 0,30-20 0 0,-30 20 0 16,23-21 0-16,-23 21 0 0,20-20 0 16,-20 20 0-16,18-19 0 0,-18 19 0 0,0 0 0 15,0 0 0-15,18-17 0 0,-18 17 0 0,0 0 0 16,0 0 0-16,0 0 0 0,-2 19 0 0,2-19 0 16,-4 32 0-16,2-10 0 0,-5 3 0 15,0 2-14-15,2 1 10 0,-3-2-14 0,3 2-12 16,0-4-4-16,4 2-11 0,0-7-6 0,6 5-22 15,-5-24-22-15,15 34-46 0,-15-34-65 16,28 20-122-16,-7-14-186 0,-3-15 45 0,16 13 445 16</inkml:trace>
  <inkml:trace contextRef="#ctx0" brushRef="#br2" timeOffset="17812.3165">6343 3271 1048 0,'-10'20'219'0,"10"-20"-167"0,-2 24-18 16,2-24 22-16,10 20-3 0,-10-20-7 0,19 19-2 15,-19-19-3-15,29 10 0 0,-29-10-9 0,38 3-8 16,-20-6-2-16,3 1-7 0,-3-3 0 0,0-2 0 16,-1-4-5-16,2-1-5 0,-19 12 0 15,29-30-3-15,-19 13-16 0,-10 17 30 0,13-33-29 16,-13 33 29-16,6-31-10 0,-6 31-5 0,-1-31 4 15,1 31-3-15,-9-26 2 0,9 26-3 0,-17-19 0 16,17 19-4-16,-28-11 1 0,28 11-2 0,-34 1 1 16,15 4 2-16,-1 3 2 0,1 5 5 0,-3 3 3 15,1 5 8-15,1 1 1 0,3 0-9 16,0 3 25-16,3 1-30 0,3 0 22 16,3 0-15-16,3 0-7 0,5-2 2 0,2-2-6 15,6-2 3-15,1-3-3 0,-9-17 3 0,33 26-2 16,-13-17 1-16,4-4-1 0,3-3 1 0,3-4 0 15,5-4-1-15,4-2 0 0,1-3-1 0,4-4 1 16,-2-1-2-16,-2-3 4 0,-1-2-4 0,-3 1 3 16,-2-1-4-16,-3 2 4 0,-6 1-4 15,-4 1 4-15,-21 17-3 0,24-22-11 0,-24 22 15 16,0 0-9-16,0 0 16 0,0 0-1 0,0 0-3 16,0 0 9-16,0 0-16 0,-22 10 12 15,22-10-11-15,-25 34-1 0,11-14 3 0,2 2-3 16,1 0 3-16,1 0-3 0,4-1 4 0,1-1-5 15,3-3 6-15,2-17-4 0,0 27 3 0,0-27-2 16,7 17 1-16,-7-17-1 0,0 0 1 16,23 5 1-16,-23-5 0 0,26-12 2 0,-26 12-2 15,29-24 1-15,-13 7-1 0,0-2 4 0,-2-3-2 16,0-2 2-16,-1 1-5 0,-1 1-2 0,-1 0 0 16,-1 2-7-16,0 0 7 0,-10 20-11 0,12-26 11 15,-12 26 1-15,0 0-1 0,0 0 1 0,0 0-1 16,0 0-2-16,0 0-1 0,0 0 12 0,-3 23-11 15,1-4 12-15,-2 4-11 16,2-1-7-16,2-2 0 0,2 1-8 0,3-3-3 16,5-1-4-16,-10-17-3 0,24 24-2 0,-24-24 1 15,34 10-1-15,-15-11-6 0,6-2-15 0,-3-11-33 16,13 8-45-16,-13-27-86 0,24 17-168 0,-7-12-135 16,-6-11 60-16,17 12 456 0</inkml:trace>
  <inkml:trace contextRef="#ctx0" brushRef="#br2" timeOffset="17971.2648">7643 2730 1208 0,'-22'39'348'0,"-5"-17"-273"15,10 13-7-15,-7-2-9 0,7 9-6 0,-4 1-24 16,4 4-1-16,2 0-16 0,4-1 2 0,3 2-24 16,2-1 5-16,6 1 4 0,0-5-30 15,3-2 22-15,-2-7-40 0,6 5-21 0,-12-20-113 16,22 20-11-16,-17-39-97 0,-6 29-257 0,17-5 130 15,-11-24 334-15</inkml:trace>
  <inkml:trace contextRef="#ctx0" brushRef="#br2" timeOffset="18143.136">7295 3169 1406 0,'-13'26'480'15,"13"-26"-441"-15,-21-1-23 0,21 1-1 0,0 0-5 16,0 0-8-16,0 0-5 0,0 0-1 0,0 0 0 15,22 7-3-15,-22-7-6 0,38 3-26 0,-18-9-32 16,13 12-87-16,-18-26-168 0,12 14-257 0,6-1 3 16,-4-8 401-16</inkml:trace>
  <inkml:trace contextRef="#ctx0" brushRef="#br2" timeOffset="18722.7136">8027 3181 585 0,'0'0'186'0,"-17"-16"-56"0,17 16 7 0,0 0-21 16,-19 13-11-16,2-8-22 0,8 12-8 15,-10-6-13-15,8 11 1 0,-10-5 15 0,7 8-34 16,-7-3 27-16,6 6-36 0,-2-5 4 0,5 3 3 16,-1-3-14-16,6 0 0 0,0-4-10 0,5 0-2 15,2-19-5-15,4 29 3 0,-4-29-4 0,14 20 3 16,-14-20-2-16,28 12 1 0,-8-9-2 0,4-6 0 16,3-2-3-16,2-4-2 0,1-5-2 0,2 0-3 15,-2-4 0-15,1-2 0 0,-3-1 0 16,-3-2 0-16,0-1 0 0,-3-1 0 15,-4 1 0-15,0 1 0 0,-5 3-4 0,1-1 8 16,-6 3-9-16,-8 18 10 0,12-28-5 0,-12 28 0 16,0 0 0-16,5-17 0 0,-5 17 0 0,0 0 0 15,0 0-3-15,0 0-2 0,-7 18-1 0,7-18 3 16,-7 31 13-16,3-11-24 0,0 3 20 16,2 1-27-16,3 0 3 0,0-2-6 0,4 2-11 15,-1-4-4-15,6 2-7 0,-2-6-3 0,7 3-11 16,-15-19-4-16,28 24-15 0,-28-24-15 0,33 14-41 15,-33-14-50-15,37-5-109 0,-11 2-177 0,-10-18 54 16,14 15 417-16</inkml:trace>
  <inkml:trace contextRef="#ctx0" brushRef="#br2" timeOffset="19207.1112">8611 3199 1184 0,'-29'-26'147'0,"29"26"-50"0,-18-3-14 15,18 3-9-15,-21 8-15 0,21-8-4 0,-28 22-7 16,16-5-7-16,12-17-10 0,-27 36-17 0,14-15 25 15,3 4-26-15,-2-1 24 0,2 2-11 0,0-3-11 16,3 0 1-16,2-4-8 0,3-1-1 0,2-18-6 16,0 29 2-16,0-29-3 0,5 17 2 15,-5-17-1-15,0 0 1 0,0 0 0 0,22 7 0 16,-22-7 1-16,18-13-1 0,-18 13 1 16,27-29-2-16,-12 7 2 0,1-2-4 0,-2-1 4 15,-1-2-4-15,-2 2 4 0,-1-2-4 0,-1 2-10 16,-3 1 20-16,0 1-20 0,-1 3 21 0,-2 1-8 15,-3 19-3-15,2-26 3 0,-2 26-3 16,0 0 3-16,0 0-2 0,0 0-1 0,0 0-2 16,0 0-3-16,0 0 3 0,0 0-1 0,-10 32 5 15,12-15-1-15,0 1 1 0,2-1-2 0,-4-17-11 16,13 30 24-16,-13-30-21 0,22 27 25 0,-22-27-7 16,27 15 0-16,-27-15 3 0,31 7-9 0,-11-9-3 15,1-3 0-15,3-2 0 0,-1-5 0 0,1-1 0 16,-1-2 0-16,1 1 0 15,-5-1 0-15,-2 1 0 0,-17 14 0 0,24-24 0 16,-24 24 0-16,15-20 0 0,-15 20 0 0,0 0 0 16,0 0 0-16,0 0 0 0,0 0 0 0,0 0 0 15,0 0 0-15,0 0 0 0,0 0 0 0,-12 29 0 16,3-5 0-16,1 2 0 0,0 0 0 0,1 1 0 16,4-2 0-16,-1-2 0 0,6 2-11 0,0-5-56 15,7 6-32-15,-9-26-60 0,25 42-176 16,-25-42-269-16,24 24 25 0,-5-7 387 0</inkml:trace>
  <inkml:trace contextRef="#ctx0" brushRef="#br2" timeOffset="19613.35">9884 3200 1580 0,'-21'-6'133'0,"21"6"-87"16,0 0-18-16,0 0-5 0,0 0-4 0,6-17-6 16,-6 17-3-16,23-17-4 0,-4 7-2 0,5 0-5 15,6-1 2-15,3 0-6 0,1 2-7 16,-2-2-14-16,4 8-20 0,-7-6-26 0,9 13-27 15,-15-10-26-15,11 18-47 0,-34-12-65 16,37-4-209-16,-17 19-23 0,-20-15 317 0</inkml:trace>
  <inkml:trace contextRef="#ctx0" brushRef="#br2" timeOffset="19754.0021">9855 3423 1693 0,'0'0'138'0,"-8"19"-108"0,8-19-19 16,0 0-5-16,0 0-4 0,0 0 0 15,0 0 0-15,28 12 1 0,-11-12-1 0,6-1-1 16,4-2-1-16,4-2-10 0,3-3-19 0,8 7-51 16,-12-19-93-16,22 27-201 0,-15-17-206 15,2-1 28-15,4 13 461 0</inkml:trace>
  <inkml:trace contextRef="#ctx0" brushRef="#br2" timeOffset="20504.0084">11322 3071 1494 0,'0'0'68'0,"0"-17"-56"0,0 17-9 0,0 0 4 16,0 0 6-16,0 0 7 0,0 0 6 15,0 0 5-15,-7 19 3 0,4-2 5 0,-5 1-3 16,-1 6 1-16,-5 2-9 0,0 1 3 0,-3 1-7 16,1 4-12-16,-2-3 21 0,1 1-26 15,1-5 20-15,3 0-13 0,2-6-11 0,11-19 2 16,-10 23-7-16,10-23 3 0,0 0 0 0,0 0-2 16,0 0 3-16,0 0-1 0,0 0 0 0,17 4 0 15,-17-4 3-15,18-20-1 0,-5 2 3 0,1-5-4 16,3-5-9-16,0-1 18 0,-1-2-22 0,0-1 21 15,0 2-8-15,-4 1-4 0,0 2 5 16,-2 2-3-16,-3 3 4 0,-1 3-4 0,-6 19 4 16,9-27-2-16,-9 27 1 0,0 0 0 15,0 0-1-15,0 0-2 0,0 0 0 0,0 0 0 16,0 0 0-16,0 0 0 0,2 18 0 0,0 1 0 16,0 0 0-16,0 0 0 0,2-1 0 0,1-1 0 15,-5-17 0-15,14 29 0 0,-14-29 0 0,23 22 0 16,-23-22 0-16,33 14 0 0,-12-12 0 15,2-3 0-15,4-4 0 0,2-5 0 0,4-3 0 16,1-4 0-16,3-4 0 0,0 0 0 0,-3-1 0 16,0 0 0-16,-6 3 0 0,-2 1 0 0,-6 2 0 15,-2 3 0-15,-18 13 0 0,21-20 0 0,-21 20 0 16,0 0 0-16,0 0 0 0,0 0 0 16,0 0 0-16,0 0 0 0,0 0 0 15,-1 17 0-15,-5 3 0 0,0 5 0 0,-3 5 0 16,0 2 0-16,1 0 0 0,1 0 0 0,2-1 0 15,3-1 0-15,0-1 0 0,4-2 0 0,4-2-20 16,1-3-29-16,8 2-12 0,-15-24-18 0,41 35-33 16,-23-33-43-16,26 16-103 0,-18-16-232 0,14-8-33 15,10 5 224-15</inkml:trace>
  <inkml:trace contextRef="#ctx0" brushRef="#br2" timeOffset="20894.6148">12503 3042 1665 0,'-17'-5'63'0,"-8"-3"-34"0,3 5 4 0,-3-1 8 16,1 5-6-16,-4 1-4 0,1 5-2 0,-4 1-2 15,5 4 0-15,-2 3-5 0,2 3 0 16,1 1-7-16,0 6-7 0,2 1-8 0,1 2 0 16,-2 2 0-16,5-1 0 0,0-1 0 0,6 0 0 15,2-5 0-15,5 0 0 0,5-4 0 0,1-19 0 16,11 32 0-16,-11-32 0 0,26 21 0 0,-9-13 0 15,7-6 0-15,0-4 0 0,3-6 0 0,3-4 0 16,3-6 0-16,0-4 0 0,2-2 0 16,-3-2 0-16,-3-1 0 0,-2 0 0 15,-6 0 0-15,1 1 0 0,-3 1 0 0,-4 2 0 16,-2 2 0-16,-5 2 0 0,-8 19 0 0,11-30 0 16,-11 30 0-16,0 0 0 0,2-20 0 0,-2 20 0 15,0 0 0-15,0 0 0 0,0 0 0 0,0 0 0 16,-11 22 0-16,7-5 0 0,-2 7 0 0,-1 0 0 15,3 4 0-15,0-4 0 0,5 3 0 16,0-4-45-16,8 1 0 0,-2-4-39 0,11 4 6 16,-18-24-37-16,41 36-45 0,-41-36-75 0,52 4-279 15,-18 2 21-15,-5-14 216 0</inkml:trace>
  <inkml:trace contextRef="#ctx0" brushRef="#br2" timeOffset="21222.7452">12965 3022 1572 0,'-54'5'159'0,"19"12"-94"0,-5-3-17 15,3 7 3-15,-3-2-7 0,6 3-5 0,0-2-8 16,10-2-6-16,7-4-12 0,17-14-13 0,-12 24 0 16,12-24 0-16,12 20 0 0,-12-20 0 15,36 14 0-15,-8-10 0 0,5-5 0 0,4-2 0 16,4-3 0-16,3-1 0 0,1-2 0 15,-3 1 0-15,-3 1 0 0,-3 1 0 0,-9 2 0 16,-2 2 0-16,-25 2 0 0,25 0 0 0,-25 0 0 16,0 0 0-16,0 0 0 0,0 0 0 0,-3 18 0 15,3-18 0-15,-20 26 0 0,20-26-5 0,-34 32 10 16,16-14-8-16,-2-1 6 0,3 2-3 16,0-1 0-16,17-18-9 0,-29 32-10 0,29-32-10 15,-20 25-12-15,20-25-10 0,-10 21-21 0,10-21-26 16,5 17-33-16,-5-17-59 0,20 5-104 0,-20-5-216 15,28-14 23-15,4 12 372 0</inkml:trace>
  <inkml:trace contextRef="#ctx0" brushRef="#br2" timeOffset="21519.6266">13463 3009 1713 0,'-34'10'65'0,"8"5"-23"15,-5-3 3-15,6 5 1 0,-3-3-6 0,5 0-5 16,2-2-8-16,21-12-9 0,-21 21-9 16,21-21-6-16,0 0-2 0,2 22 0 0,-2-22 0 15,17 13 0-15,-17-13-1 0,35 7 0 0,-10-6 0 16,5-1 0-16,0 0 0 0,0-1 0 0,0 1 0 16,-5 0 0-16,-3 3 0 0,-5 1 0 15,-17-4 0-15,24 16 0 0,-24-16 0 0,10 19 0 16,-10-19 0-16,-2 28 0 0,-6-10 0 0,-3 3 0 15,-6 0 0-15,-1 0 0 0,-3 0 0 16,-2-2 0-16,0 1 0 0,0-4 0 0,0 1 0 16,0-3 0-16,2 0 0 0,1-5 0 0,20-9-14 15,-32 13-75-15,32-13-71 0,-23-4-141 0,23 4-320 16,0 0 43-16,-10-20 295 0</inkml:trace>
  <inkml:trace contextRef="#ctx0" brushRef="#br2" timeOffset="22035.2708">14827 3025 963 0,'19'-22'312'0,"2"13"-199"16,-14-9-31-16,10 11-13 0,-17 7-5 0,0 0-6 15,14-18-5-15,-14 18-7 0,0 0-8 0,0 0-12 16,0 0-13-16,-10 24-7 0,-1-5-7 0,-4 7 4 15,-3 6-7-15,-4 5 8 0,-2 1-8 0,-2 2 8 16,0 0-7-16,0-1-9 0,2-3 25 16,-1-3-29-16,6-4 22 0,2-4-22 0,5-1-28 15,12-24-21-15,-19 37-29 0,19-37-31 0,-8 20-59 16,8-20-60-16,0 0-216 0,0 0 27 0,6-31 266 16</inkml:trace>
  <inkml:trace contextRef="#ctx0" brushRef="#br2" timeOffset="22191.5388">14652 3213 1471 0,'-25'-12'176'16,"25"12"-67"-16,-18-1-16 0,18 1-18 0,0 0-19 16,0 0-20-16,0 0-12 0,-5 18-17 0,5-18-7 15,17 24 0-15,-17-24 0 0,39 28 0 0,-7-17 0 16,5-1 0-16,11-3 0 0,3-3 0 0,11-2-19 16,0-6-52-16,10 7-48 0,-10-18-88 0,19 15-409 15,-15-3 48-15,-3-2 122 0</inkml:trace>
  <inkml:trace contextRef="#ctx0" brushRef="#br2" timeOffset="22666.8893">16072 2623 1000 0,'10'-23'211'0,"-10"23"-66"0,0 0-41 0,0 0 7 16,0 0-31-16,-6 18-37 0,6-18 22 0,-17 34-37 15,3-8 28-15,2 5-16 0,-5 2-16 0,3 3 5 16,-1-1-14-16,0 5 6 0,1 1-9 0,2 3 2 15,-1 2-11-15,2-3 6 0,2 1-11 0,1-4 8 16,2-3-8-16,4-1 4 0,1-2-8 16,3-4-13-16,4-3 13 0,3-4-38 0,5 0 15 15,2-6-16-15,10 2-22 0,-7-12-23 0,18 10-92 16,-17-21-12-16,23 14-32 0,-19-22-54 0,3-3-129 16,14 9 42-16,-16-22 318 0</inkml:trace>
  <inkml:trace contextRef="#ctx0" brushRef="#br2" timeOffset="22860.769">16422 3022 1526 0,'0'0'148'0,"0"0"-68"0,-24-13-19 16,24 13-12-16,-26-1-10 0,26 1-12 0,-30 14-7 15,13 0-4-15,1 2 2 0,0 4-1 0,2 4 1 16,2 1-9-16,1 3 0 0,1 1-8 0,3-1 3 16,1 0-7-16,3 0-5 0,3-4 21 0,3 0-24 15,4-1 16-15,1-5-31 0,7 0-4 16,-15-18-3-16,34 24-13 0,-15-22-19 0,9 6-61 15,-13-26-122-15,13 11-341 0,-1-10 51 0,0-9 202 16</inkml:trace>
  <inkml:trace contextRef="#ctx0" brushRef="#br2" timeOffset="23274.096">16557 2852 1874 0,'0'0'24'0,"0"0"-23"16,0 0 1-16,0 0 12 0,0 0 13 0,0 0 8 16,0 0 0-16,19 21-5 0,-19-21-25 0,19 21-5 15,-19-21 0-15,18 29 0 0,-10-11 0 0,-1 4 0 16,-4 3 0-16,1 2 0 0,-4 0 0 16,-1 0 0-16,-3 0 0 0,-2 1 0 0,0 0 0 15,-1-2 0-15,-2 1 0 0,2-2 0 0,-3-3 0 16,2 0 0-16,-2-5 0 0,3 0 0 0,7-17 0 15,-11 25 0-15,11-25 0 0,0 0 0 0,0 0 0 16,0 0 0-16,0 0 0 0,0 0 0 16,0 0 0-16,25 2 0 0,-25-2 0 15,31-26 0-15,-12 6 0 0,3 0 0 0,0-2 0 16,-1 0 0-16,-1-1 0 0,1 2 0 0,-3 1 0 16,0 3 0-16,-18 17 0 0,30-25 0 0,-30 25 0 15,18-12 0-15,-18 12 0 0,0 0 0 0,0 0 0 16,0 0 0-16,0 0 0 0,12 19 0 0,-12-19 0 15,4 28 0-15,-2-11 0 0,-1 1 0 0,2 3 0 0,0-4 0 16,5 3 0-16,-8-20-22 0,19 34-13 16,-19-34-22-16,27 33-4 0,-27-33-46 0,39 27-58 15,-39-27-105-15,33 2-295 0,-10 3 59 16,-5-13 248-16</inkml:trace>
  <inkml:trace contextRef="#ctx0" brushRef="#br2" timeOffset="23656.4117">17033 3124 1434 0,'-15'19'256'15,"15"-19"-234"-15,0 0-16 0,0 0 10 0,-1 18 10 16,1-18 10-16,0 0 2 0,28 16 0 0,-9-12-4 16,3-6-4-16,5 0-7 0,2-4-7 0,3 0-8 15,1-3-3-15,-2 1-3 0,1-2 0 16,-3 2 0-16,-2-2 0 0,-4 1-1 0,-5-2 5 15,-1 0-2-15,-17 11 4 0,22-17 0 0,-22 17 6 16,0 0-4-16,7-20-10 0,-7 20 0 0,0 0 0 16,-18-20 0-16,18 20 0 0,-24-15 0 0,24 15 0 15,-33-7 0-15,14 6 0 0,-1 2 0 16,-1 4 0-16,1 2 0 0,-3 4 0 16,1 1 0-16,-3 4 0 0,4 3 0 0,-3 2 0 15,4 2 0-15,0 1 0 0,5 1 0 0,1 1 0 16,4-2 0-16,7-1 0 0,2-1 0 0,7-2 0 15,2-2 0-15,8 1-3 0,3-5-28 0,7-1-3 16,2-5-2-16,6-2-6 0,0-6-15 0,10 2-26 16,-8-14-31-16,18 13-56 0,-19-24-59 0,22 18-132 15,-9-8-104-15,-11-10 44 0,12 15 421 16</inkml:trace>
  <inkml:trace contextRef="#ctx0" brushRef="#br2" timeOffset="24268.7289">17745 3048 1220 0,'-30'-5'277'0,"1"-5"-166"0,12 11-31 15,-8-4-10-15,4 9-10 0,-5-3-14 0,1 5-6 16,-5 1-2-16,5 5-3 0,-3 0-7 16,4 4-2-16,0 3-10 0,4-1-16 0,0 2 0 15,6 1 0-15,0-1 0 0,5 0 0 0,2-4 0 16,6 0 0-16,1-18 0 0,6 29 0 0,-6-29 0 16,20 23 0-16,-20-23 0 0,28 16 0 0,-11-14 0 15,3-1 0-15,4-4 0 0,1-2 0 16,2-5 0-16,0-3 0 0,-1-2 0 0,0-2 0 0,-3-1 0 15,-4 0 0-15,0 0 0 16,-3-1 0-16,-2-1 0 0,0 1 0 0,-5 0 0 16,1 2 0-16,-3-1 0 0,-7 18 0 0,10-30 0 15,-10 30 0-15,4-19 0 0,-4 19 0 0,0 0 0 16,0 0 0-16,0 0 0 0,0 0 0 0,0 0 0 16,0 0 0-16,0 0 0 0,-11 23 0 0,11-23 0 15,-10 33 0-15,6-16 0 0,1 0 0 0,0 0 0 16,3-1 0-16,0-16 0 0,4 30 0 15,-4-30 0-15,11 21 0 0,-11-21 0 0,21 17 0 16,-21-17 0-16,30 11 0 0,-13-7 0 0,1-3 0 16,3-1 0-16,-2-1 0 0,3-2 0 0,1 1 0 15,-2-3 0-15,0 0 0 0,-2 0 0 16,-19 5 0-16,29-9 0 0,-29 9 0 0,23-4 0 16,-23 4 0-16,0 0 0 0,19 0 0 15,-19 0 0-15,0 0 0 0,0 0-4 0,0 0-8 16,3 24 24-16,-3-24-22 0,-8 30 21 0,2-11-16 15,-2 2 0-15,1 0 5 0,-1-2-3 0,0 1 9 16,8-20-7-16,-12 30 3 0,12-30-3 0,-3 19 1 16,3-19 0-16,0 0 0 0,0 0 1 0,0 0 0 15,0 0 5-15,0 0-4 0,0 0-2 0,18-12 0 16,-18 12 0-16,16-34 0 0,-6 13 0 16,1-4 0-16,0-1 0 0,-1 0 0 0,0 1 0 15,1 1 0-15,0 1 0 0,3-1 0 16,2-1 0-16,0 2 0 0,1 3 0 0,-1 2 0 15,-16 18 0-15,27-29 0 0,-27 29 0 0,18-17 0 16,-18 17-41-16,17-8-27 0,-17 8-53 0,17-6-99 16,11 12-371-16,-28-6 0 0,30 4 177 0</inkml:trace>
  <inkml:trace contextRef="#ctx0" brushRef="#br2" timeOffset="24846.8483">18863 3015 1092 0,'0'0'181'15,"0"0"-87"-15,0 0-5 0,0 0 10 0,0 0-6 16,0 0-17-16,0 0-25 0,0 0-22 0,0 0-13 16,0 0-6-16,0 0 7 0,-13 29 2 0,10-11 5 15,0 1-2-15,0 4 2 0,1 3-6 0,-1 2 6 16,1 1-6-16,1 2-9 0,-2-1 21 0,2 3-23 16,-1-3-2-16,0 0-5 15,2-2 0-15,4-1 0 0,0-5 0 0,2-3 0 16,-6-19 0-16,19 28 0 0,-19-28 0 0,22 16 0 15,-22-16 0-15,27 3 0 0,-27-3 0 0,31-11 0 16,-12-3 0-16,4-4 0 0,0-7 0 0,2-1 0 16,1-3 0-16,-3-3 0 0,-2 2 0 0,-1 0 0 15,-4 0 0-15,-4 3 0 0,1 0 0 0,-4 1 0 16,0 0 0-16,-2 1 0 0,2 5 0 16,-6-2-22-16,-3 22-26 0,10-28-8 0,-10 28-18 15,0 0-32-15,0 0-75 0,0 0-119 0,0 0-240 16,0 0 26-16,0 0 309 0</inkml:trace>
  <inkml:trace contextRef="#ctx0" brushRef="#br2" timeOffset="25268.7447">19392 3251 1541 0,'-38'-1'94'15,"38"1"-43"-15,0 0-16 0,0 0-7 0,0 0-4 16,0 0-5-16,0 0 6 0,17-9 3 16,-17 9 1-16,36-14-8 0,-14 4-3 0,4 1-6 15,1 0 1-15,0-2-4 0,-2-1 0 16,0 1-7-16,-3 1-1 0,-2 1 0 0,-20 9 3 16,28-16 2-16,-28 16 4 0,17-11 1 0,-17 11 3 15,0 0-2-15,4-17-4 0,-4 17-3 0,0 0-3 16,-11-19-1-16,11 19 1 0,-21-12-2 0,21 12 2 15,-33-10-3-15,15 7-1 0,-2 3 2 16,-1 5-2-16,-2 3 2 0,-2 1 0 0,0 6 4 16,-2 2 0-16,0 3 3 0,1 4-7 0,-1 4 0 15,0 1 0-15,4 3 0 0,4-3 0 0,4 1 0 16,5-5 0-16,4 1 0 0,7-6 0 0,4-2 0 16,-5-18 0-16,29 30 0 0,-5-21 0 0,3-3 0 15,8-6 0-15,6-5 0 0,5-4 0 16,5-7 0-16,5-3 0 0,-1-7 0 15,3 0-38-15,-4-7-4 0,3 2-34 0,-8-7 6 16,5 8-52-16,-14-14-21 0,14 19-46 0,-24-22-77 16,13 8-192-16,-7 6 1 0,-17-15 272 0</inkml:trace>
  <inkml:trace contextRef="#ctx0" brushRef="#br2" timeOffset="25456.2269">20104 2650 1303 0,'-13'28'412'0,"-9"-22"-327"0,22-6-26 0,-30 30-15 16,15-7 0-16,1 0-14 0,-1 6-1 0,3 2-13 15,2 6 2-15,1 1-13 0,0 5-3 0,2 1-2 16,-2 1 0-16,2 0 0 0,1 0 0 16,0-2 0-16,1-1 0 0,0-3 0 0,3-3 0 15,0-2 0-15,0-2-1 0,3-3-15 0,2-5 1 16,0-1-11-16,-3-23-14 0,17 30-24 16,-17-30-2-16,26 18-28 0,-26-18-40 0,36 0-76 15,-28-20-155-15,14 3-158 0,4 2 70 0,-12-14 414 16</inkml:trace>
  <inkml:trace contextRef="#ctx0" brushRef="#br2" timeOffset="25784.3629">20217 3118 1378 0,'-8'22'139'0,"8"-22"-64"0,-17 16-1 0,17-16-5 15,-20 23-7-15,20-23-14 0,-25 28-7 0,25-28-6 16,-24 32-15-16,24-32 25 0,-22 32-29 0,22-32 21 15,-18 34-29-15,18-34-8 0,-14 33 0 0,14-33 0 16,-4 26 0-16,4-26 0 0,2 21 0 16,-2-21 0-16,0 0 0 0,23 19 0 0,-23-19 0 15,26 5 0-15,-8-7 0 0,1-2 0 0,1-3 0 16,2-4 0-16,-2-1 0 0,3-4 0 0,-1-2 0 16,-1 0 0-16,-1-1 0 0,-2-2 0 15,-2-1 0-15,-3-1 0 0,0-1 0 0,-2 2 0 16,-3-1 0-16,-1 3 0 0,-3-2 0 0,-2 5 0 15,-2-1-10-15,0 18-25 0,-5-23-6 16,5 23 0-16,0 0-6 0,-22-1-12 0,22 1-10 16,-27 20-22-16,7-10-16 0,14 20-56 0,-19-19-115 15,16 8-207-15,4 4 1 0,5-23 348 0</inkml:trace>
  <inkml:trace contextRef="#ctx0" brushRef="#br2" timeOffset="26065.6648">20708 3101 1642 0,'0'0'164'16,"0"0"-110"-16,-30-9-13 0,12 3-2 0,18 6-8 16,-31-7-6-16,31 7-9 0,-31 1 0 15,31-1-2-15,-32 12-9 0,32-12-5 0,-33 23 0 16,15-6 0-16,-2 1 0 0,-1 3 0 0,2 3 0 15,-2 2 0-15,3-1 0 0,1 2 0 0,2-3 0 16,7-1 0-16,2-2 0 0,5-1 0 0,3-3 0 16,-2-17 0-16,13 28 0 0,-13-28 0 0,24 20 0 15,-7-14 0-15,4-1 0 0,4-6 0 16,8-2 0-16,-3-6-60 0,10 4-45 16,-8-18-63-16,19 22-134 0,-20-19-277 0,10 1 22 15,0 4 282-15</inkml:trace>
  <inkml:trace contextRef="#ctx0" brushRef="#br2" timeOffset="26268.8608">20967 3085 1826 0,'0'0'86'0,"-35"18"-56"0,18-6 0 16,-2 2 0-16,0 3-1 0,0 2-13 0,0 3-16 16,2 1 0-16,4 2 0 0,4-1 0 15,1 3 0-15,2-3 0 0,3 1 0 0,0 1 0 16,4-3 0-16,1-1 0 0,2-3 0 0,3 0 0 15,-7-19 0-15,16 31-14 0,-16-31-19 0,18 18-12 16,-18-18-32-16,33 4-63 0,-26-23-138 16,17 9-318-16,-4-6 37 0,0-10 255 0</inkml:trace>
  <inkml:trace contextRef="#ctx0" brushRef="#br2" timeOffset="26409.4245">20967 2740 1656 0,'0'0'239'0,"-23"8"-240"0,23-8-24 16,0 0-16-16,0 0-18 0,0 0-14 0,0 0-28 15,27 0-57-15,-27 0-129 0,39-23-240 0,-5 19 53 16,-8-13 326-16</inkml:trace>
  <inkml:trace contextRef="#ctx0" brushRef="#br2" timeOffset="26628.1723">21569 2570 1612 0,'-34'5'137'0,"17"12"-65"0,-9-2-14 15,4 10-15-15,-3 0 19 0,2 6-31 16,-3 5 1-16,6 3-32 0,-4 3 0 0,4 6 0 16,0 4 0-16,1 2 0 0,1 2 0 15,1-2 0-15,2-2 0 0,2-2 0 0,3-3 0 16,0-3 0-16,5-3 0 0,2-4 0 0,1-2 0 15,1-6 0-15,4-1-18 0,-2-11-39 0,6 2-31 16,-7-19-46-16,21 26-220 0,-21-26-234 0,0 0 21 16,23-9 327-16</inkml:trace>
  <inkml:trace contextRef="#ctx0" brushRef="#br2" timeOffset="27224.5208">21142 3141 1599 0,'0'0'211'0,"-10"18"-199"16,10-18-9-16,0 0 5 0,8 19 10 0,-8-19 8 16,20 14 4-16,-20-14 0 0,39 7-7 15,-12-7-9-15,5-3-7 0,5-1-5 0,5-4-2 16,1-1 3-16,2-1-4 0,2-1 0 0,-4 0-6 16,-2 1 2-16,-4 0-2 0,-1-1 1 0,-7 0-1 15,-1 1 3-15,-6 2-2 0,-5 0 5 0,-17 8 1 16,17-8 6-16,-17 8 5 0,0 0 8 0,0 0 2 15,0 0-1-15,0 0-7 0,0 0-6 0,-21 2-4 16,21-2-3-16,-24 16 6 16,24-16-6-16,-30 28 0 0,15-9 0 0,1 2 0 15,0-1 0-15,2 3 0 0,1-1 0 0,2 1 0 16,3-4 0-16,2 1 0 0,4-3 0 0,0-17 0 16,9 28 0-16,-9-28 0 0,18 19 0 0,-18-19 0 31,22 10 0-31,-22-10 0 0,28-3 0 0,-28 3 0 15,35-17 0-15,-13 3 0 0,1-2 0 0,2-2 0 16,-1 0 0-16,-2 1 0 0,-2 1 0 16,0 0 0-16,-20 16 0 0,29-21 0 0,-29 21 0 15,22-11 0-15,-22 11 0 0,0 0 0 0,0 0 0 16,0 0 0-16,0 0 0 0,-4 30 0 0,-3-8 0 16,-4 6 0-16,-2 3 0 0,-3 6 0 0,-2 5 0 15,-3 4 0-15,-3 3 0 0,-2 6 0 0,-4-1 0 16,-1 0 0-16,1 2 0 0,-1-5 0 15,2-4 0-15,3-4 0 0,0-6 0 16,4-2 0-16,3-9 0 0,2-1 0 0,17-25 0 16,-28 26 0-16,28-26 0 0,-22 9 0 0,22-9 0 15,0 0 0-15,-20-18 0 0,20 18 0 0,-9-31 0 16,4 11 0-16,0-4 0 0,4-3 0 0,1-6 0 16,3-2 0-16,2-1 0 0,1-3 0 0,4 1 0 15,3 1 0-15,3 2 0 0,2 4 0 16,2 3 0-16,-1 5 0 0,4 4 0 0,1-1 0 15,2 8 0-15,-4-6-49 0,12 20-186 0,-34-2-407 16,37-19 4-16,-18 12 156 0</inkml:trace>
  <inkml:trace contextRef="#ctx0" brushRef="#br2" timeOffset="28340.0016">13350 1918 907 0,'-7'-24'32'0,"7"24"1"0,0 0 18 0,0 0 28 15,-10-18 10-15,10 18-3 0,0 0-31 0,0 0-21 16,0 0-11-16,-9 23 5 0,9-23 10 16,-11 28 10-16,11-28 28 0,-13 37-45 0,6-15 28 15,2 10-42-15,0 1-3 0,4 7 10 0,-1 1-13 16,1 0 6-16,-1 0-15 0,2 4 6 0,-1 0-11 16,1-2 9-16,0-3-10 15,1-3 9-15,-1-6-7 0,3-3 6 0,-2-5-7 16,3-4 5-16,-4-19-3 0,3 22 3 0,-3-22 2 15,0 0 5-15,0 0 5 0,0 0 0 0,0 0-2 16,0 0-7-16,2-29-2 0,-4 4-6 0,0-7 2 16,1-7-8-16,1-2 9 0,0 0-9 0,1-1 11 15,0 1-8-15,-1 0 10 0,1-1-9 0,1 1 9 16,-1-7-9-16,1 0-23 0,3 0 28 16,2 1-27-16,2 6 26 0,4 1 4 0,2 4-10 15,3 3 8-15,2 8-6 0,3 3 7 0,0 5-4 16,4 4 7-16,-1 2-3 0,3 4 2 0,2 4 0 15,-2 5-2-15,-2 2 1 0,-4 4-2 0,-4 4 2 16,-19-12-2-16,31 31 5 0,-20-8-5 16,-3 3 6-16,-5 1-6 0,-2 2 4 0,-5 2-7 15,-3-1 1-15,-5 0 28 0,-4 0-29 16,-6 4 31-16,-2-1-23 0,-4-3-7 0,-3 2 5 16,1-11-8-16,-2-1 0 0,4-1-14 0,0-6-7 15,8 2-27-15,-6-9-23 0,26-6-51 0,-36 10-100 16,36-10-316-16,0 0 27 0,0 0 261 0</inkml:trace>
  <inkml:trace contextRef="#ctx0" brushRef="#br2" timeOffset="28530.5472">13944 2084 1673 0,'-55'9'138'16,"55"-9"-127"-16,0 0-15 0,0 0 1 0,0 0-1 15,0 0 1-15,0 0 4 0,28-21-3 16,0 4-4-16,5-4-21 0,9 5-39 0,-5-10-32 16,18 20-53-16,-19-17-38 0,21 20-33 0,-18-11-59 15,-2 2-147-15,13 19 90 0,-27-18 338 0</inkml:trace>
  <inkml:trace contextRef="#ctx0" brushRef="#br2" timeOffset="28702.4657">14019 2322 1462 0,'-30'6'243'0,"8"9"-210"0,22-15-22 0,-21 13-7 16,21-13-3-16,0 0 0 0,0 0 2 0,0 0 4 15,31 1 5-15,-8-5-1 0,5-3-1 0,8-4-6 16,8-3-2-16,2-4-19 0,11 6-47 0,-8-14-72 16,18 21-57-16,-21-19-21 15,19 19-44-15,-11-2-128 0,-4-16-7 0,18 18 251 16</inkml:trace>
  <inkml:trace contextRef="#ctx0" brushRef="#br2" timeOffset="29233.7273">14886 2106 1409 0,'-28'-2'111'16,"28"2"-53"-16,-34 9 1 0,34-9 10 0,-31 13-9 15,31-13-14-15,-36 23-17 0,19-7 1 0,-1-1-6 16,4 4 5-16,-1-1-7 0,3 2 0 0,1 0-8 15,1 3-1-15,2-2-5 0,3 1 0 0,1-4-5 16,2-1 2-16,2-17-4 0,5 23 1 16,-5-23-4-16,0 0 3 0,20 20-2 15,-20-20 0-15,21 2 1 0,-21-2 0 0,24-10 1 16,-24 10 0-16,31-27 1 0,-14 7-3 0,0-5 3 16,1-2-3-16,0-1 2 0,0 1-8 0,1-1 3 15,-1-1-7-15,-1 3 7 0,0 0-5 0,-5 2 5 16,1 1-4-16,-3-4 4 0,0 2-1 0,-2 3 4 15,-1 4-3-15,-7 18 5 0,0 0-3 0,6-19 5 16,-6 19 0-16,0 0-2 0,0 0 3 16,0 0-3-16,-9 23 2 0,9-23 1 0,-6 39 5 15,2-15-3-15,2 2 5 0,1-3-7 0,2-5 1 16,0-1-3-16,-1-17 1 0,10 30-4 16,-10-30 5-16,18 21-4 0,-18-21 0 0,26 9 0 15,-9-8 0-15,1-4 1 0,4-2 0 0,2-5 3 16,2-2-4-16,0-2 3 0,1-2-3 0,0 0 2 15,0 1 1-15,-3 0 0 0,-3 2-1 16,-4-3 1-16,-17 16-2 0,16-18-1 0,-16 18 0 16,0 0 0-16,0 0 0 0,0 0 0 0,0 0 0 15,-4 22 0-15,4-22 0 0,-9 38 0 0,4-15 0 16,-1 3 0-16,0-1 0 0,1 2 0 0,1-1 0 16,1 0 0-16,2 2 0 0,3-1 0 0,1-4-33 15,4 4-17-15,0-6-3 16,9 1-39-16,-16-22-32 0,34 37-127 0,-34-37-338 15,26 11 53-15,-3-5 218 0</inkml:trace>
  <inkml:trace contextRef="#ctx0" brushRef="#br2" timeOffset="29639.9692">15503 2076 1335 0,'35'4'148'0,"-35"-4"-75"0,39-13 8 16,-17-4 3-16,8 13-16 0,-7-10-17 0,4 5-10 15,-4 2-6-15,0-4-9 0,-2 6-9 0,-3 2-6 16,-18 3-6-16,27-2 1 0,-27 2 1 16,0 0 2-16,0 0 1 0,0 0 2 0,0 0-1 15,11 27 3-15,-11-27-11 0,-10 36-3 0,1-13 0 16,-1-2 0-16,-2 1 0 0,-2 1 0 0,3 2 0 15,-1 0 0-15,1 2 0 0,3 0 0 0,0-2 0 16,4 0 0-16,2 0 0 0,2-2 0 0,4-3 0 16,2-2 0-16,-6-18 0 0,16 24 0 15,-16-24 0-15,22 10 0 0,-22-10 0 0,30 1 0 16,-13-5 0-16,0-5 0 0,3-4 0 16,2-2 0-16,0-5 0 0,-2-3 0 0,1-3 0 15,-5-1 0-15,-1 0 0 0,1 0 0 0,0 3 0 16,0 1 0-16,0 1 0 0,-2 1 0 0,2 1 0 15,-1 1 0-15,2 1 0 0,-1 0 0 0,2-4-12 16,-1-2-31-16,1 6-14 0,-6-9-16 16,8 20-72-16,-20-20-87 0,0 27-354 0,17-19 11 15,-17 19 252-15</inkml:trace>
  <inkml:trace contextRef="#ctx0" brushRef="#br2" timeOffset="29983.6926">16271 1627 1421 0,'0'0'331'0,"22"-15"-282"0,-22 15-10 16,39 0 7-16,-16 1 4 0,7 7-12 0,-4 1-10 15,0 6-2-15,3 2-7 0,-1 4-19 16,-1 2 0-16,0 4 0 0,-6 1 0 0,0 4 0 16,-5 4 0-16,-1 0 0 0,-3 4 0 0,-1-2 0 15,-7 10 0-15,-1-1 0 0,-8-1 0 0,-5 2 0 16,-3-3 0-16,-8 2 0 0,-4 3 0 0,-6-1 0 16,-3 1 0-16,-2-4 0 0,-3-3 0 15,-1-5-24-15,4-3-36 0,-2-10-8 0,6 5-36 16,-11-16-51-16,20 18-113 0,-16-18-295 0,8-6 25 15,8 4 272-15</inkml:trace>
  <inkml:trace contextRef="#ctx0" brushRef="#br2" timeOffset="30421.2293">13005 1411 1595 0,'-75'41'51'0,"27"10"-24"0,2 9-10 15,2 13 19-15,-1 5-13 0,5 6 16 0,-3 1 0 16,6 1-28-16,3 1 13 0,7 1-19 0,6-1-12 16,10-7 15-16,11-4-20 0,9-7-3 15,16-2-45-15,6-16-28 0,26 8-94 0,-5-30-126 16,24 2-236-16,11-3 27 0,4-24 376 0</inkml:trace>
  <inkml:trace contextRef="#ctx0" brushRef="#br3" timeOffset="37785.7327">2226 4500 1415 0,'3'-19'26'0,"-3"19"-1"15,6-20 0-15,-6 20 1 0,8-18 7 0,-8 18-1 16,0 0 2-16,0 0-5 0,0 0 3 0,0 0-4 16,0 0-6-16,0 0-7 0,-17-13-3 0,17 13 0 15,-23 7-1-15,23-7 2 0,-34 18 2 0,14-2 5 16,-5 2 1-16,0 4-10 0,-3 2 25 0,2 3-27 15,0-2 23-15,1 1-11 16,3-3-8-16,3-1 0 0,4-1-10 0,15-21 2 16,-18 31-6-16,18-31 1 0,-2 22-2 0,2-22 2 15,13 22-3-15,-13-22 3 0,29 19-3 0,-8-10 2 16,3-3-1-16,3-2 0 0,1-1 1 0,2-2 1 16,1 1 0-16,-2-1-1 0,-2 1 0 0,-3 3 0 15,-3 1-1-15,-3 0 4 0,-18-6-3 0,22 17 3 16,-22-17-3-16,7 27 2 0,-8-10-3 15,-5 2 1-15,-3 3 0 0,-5 1-1 0,-2 0-3 16,-4-2 1-16,0 0-6 0,-2-5 2 0,4-2-7 16,1-5-2-16,17-9-12 0,-21 7-10 0,21-7-39 15,0 0-41-15,0 0-71 0,0-39-94 16,22 17-174-16,0-3-54 0,-4-16 315 0</inkml:trace>
  <inkml:trace contextRef="#ctx0" brushRef="#br3" timeOffset="38066.9872">2606 4518 1394 0,'-26'-6'63'0,"26"6"-17"0,-23 9-3 15,23-9-13-15,-25 18 21 0,14 1-18 0,-6-1 10 16,5 10 2-16,-4 0-13 16,4 8-2-16,-1 2-10 0,5 3 8 0,-1 1-11 15,7 2 11-15,1-6-14 0,3-3 1 0,4-4-9 16,5-8 2-16,3-5-5 0,5-4 0 0,7-5-1 15,4-4 2-15,5-8 1 0,3-4 2 0,0-10 4 16,-1-4-4-16,0-6 4 0,-1-5-9 0,-2-3 4 16,-3-2-6-16,-6-1 3 0,-5 1-4 0,-6 3 4 15,-4 2-5-15,-7 4 0 0,-7 4-10 16,-5 5-4-16,-8 1-16 0,-3 6-11 0,-10 0-28 16,0 15-31-16,-19-9-53 0,18 30-153 0,-18-7-252 15,-2 4 13-15,4 12 386 0</inkml:trace>
  <inkml:trace contextRef="#ctx0" brushRef="#br3" timeOffset="38973.2915">442 6246 1084 0,'0'0'125'0,"3"-21"-25"0,-3 21-21 16,0 0-9-16,0 0-7 0,0 0-13 15,0 0-11-15,0 0-10 0,0 0-7 0,0 0-5 16,-18-10-5-16,18 10-4 0,0 0 0 0,-20 28-2 16,12-8 4-16,-3 7-3 0,0 6 9 0,0 4 13 15,1 8-24-15,-2 1 24 0,1 5-23 16,-4-1 3-16,1 4 10 0,-1-1-10 0,1 1 10 16,-1-2-11-16,2-3 8 0,-2-6-10 0,2-4 4 15,2-5-9-15,1-6 5 0,3-7-7 0,7-21 3 16,-8 24-2-16,8-24 0 0,0 0 0 0,0 0 1 15,0 0 2-15,0 0 1 0,19-30 7 0,-10 4-4 16,5-12 8-16,0-5-10 0,1-8 4 16,2-2-7-16,-1-2 7 0,2 0-5 15,-1-1 9-15,0 0-10 0,-1 1-6 0,-2 0 14 16,1 0-18-16,2 0 16 0,-1 4-4 0,-2 2-8 16,2 2 7-16,-2 3-6 0,-2 5 5 0,0 7-5 15,-2 8 4-15,-1 7-2 0,-9 17 2 0,15-17-2 16,-15 17 2-16,0 0-1 0,18 2 0 0,-18-2 1 15,19 18-1-15,-9 0 2 0,4 5-2 16,0 6 2-16,1 9-4 0,0 5 5 0,-1 5-6 16,1 4 7-16,-2 2-9 0,2 3-2 0,-2 2 13 15,-1 2-12-15,-1-3 13 0,-1 1-4 0,0 0-8 16,-2-2 7-16,0-3-8 0,-4-4 5 0,0-5-12 16,-2-4 0-16,2-1-18 0,-3-9-11 15,2-2 11-15,-3-9-32 0,3-1 6 0,-3-19-49 16,3 20-41-16,-3-20-60 0,0 0-165 15,0 0-137-15,0-24 47 0,0 24 461 0</inkml:trace>
  <inkml:trace contextRef="#ctx0" brushRef="#br3" timeOffset="39426.4077">464 6725 1378 0,'0'0'123'0,"-39"5"-36"0,39-5-14 15,-20 4-20-15,20-4-16 0,0 0-19 0,0 0-15 16,0 0-4-16,18-15 1 0,3 3 3 0,4-4 0 15,8-3 3-15,6-3-3 0,5-2 2 16,3-1-6-16,4-1 5 0,-1 1-7 0,1 2 5 16,-3 2-4-16,-2 3 4 0,-2 5-3 0,-6 3 4 15,0 7-1-15,-9 1 3 0,-1 5 4 0,-7 2 2 16,-4 2 2-16,-17-7-1 0,22 23 4 16,-22-23-4-16,8 33 2 0,-8-12-6 0,-3 4 2 15,-3 1-6-15,-4 3 5 0,-1 1-5 0,0 3 6 16,-2 1-5-16,1 0 5 0,-2-3-4 0,1-2 5 15,-1-2-6-15,3-4 3 0,3-3-5 0,-1-3 3 16,9-17-3-16,-7 20 0 0,7-20-3 16,0 0 1-16,0 0-2 0,0 0-1 0,0 0 4 15,0 0-1-15,17-24 4 0,-3 4-1 16,1-6 3-16,4-5-5 0,0-4 5 0,1-2-7 16,-1-1 6-16,-1 0-3 0,-1 2 4 0,0 4-5 15,-1 0 2-15,-3 5-4 0,0 1 2 0,-4 7-2 16,-9 19 2-16,15-26-2 0,-15 26 0 0,0 0 0 15,0 0-1-15,0 0 1 0,0 0-1 0,0 0 2 16,13 19-3-16,-8-2 0 0,1 5-5 16,0 3-3-16,3 2-9 0,-2 1-2 0,5 1-11 15,0-1 0-15,6 2-13 0,-1-4-1 0,6 3-20 16,-5-11-14-16,11 6-29 0,-9-17-28 0,16 15-47 16,-17-23-51-16,20 6-150 0,-2 2-74 0,-13-19 286 15</inkml:trace>
  <inkml:trace contextRef="#ctx0" brushRef="#br3" timeOffset="39926.4188">1686 6550 1287 0,'0'0'168'0,"-42"-9"-72"0,22 13-15 0,-10-8-13 16,8 9-9-16,-5-1-11 0,3 7-6 0,0 0-10 16,1 3-4-16,0 3-10 0,3 4 2 0,3 0-6 15,1 4 2-15,4-1-9 0,5 1 2 16,3-1-7-16,5-3 1 0,4-2-2 0,4-2 1 15,-9-17-3-15,28 27 3 0,-10-17-3 16,3-4 1-16,3-4 0 0,3-2-1 0,2-2 0 16,1-4 1-16,-2-5 1 0,0-1-1 0,-3-3 3 15,-1-2-3-15,-3-1 2 0,-1-1-6 0,-4-2 2 16,-1-1-5-16,-4 3 1 0,-2-2-3 0,-1 3 0 16,-2 0-5-16,-6 18 1 0,6-29-4 15,-6 29 2-15,0-20-3 0,0 20 3 0,0 0 1 16,0 0-1-16,0 0 0 0,0 0-1 0,-15 20 0 15,8 4 2-15,-2 7 8 0,0 8-2 0,-1 6 8 16,-2 5-9-16,0 4 10 0,-2 7-12 0,0 2-5 16,1 8 15-16,0 3-17 0,2-1 20 15,0 2 1-15,-1-6-5 0,4-5 18 0,-1-7-8 16,2-6 10-16,-1-7-11 0,5-7 8 16,-1-8-8-16,0-5-5 0,4-24 9 0,-3 26-15 15,3-26 14-15,0 0 0 0,0 0 1 0,0 0 11 16,0 0-16-16,-1-32 8 0,2 4-10 0,1-5-7 15,2-7 7-15,1-1-7 0,-2-2 12 0,2 1-6 16,-2 0 12-16,0-1-5 0,0 0 6 0,-1-2-11 16,1-2 5-16,0-4-11 0,1 0-7 15,1-1 18-15,2 1-21 0,2 5 15 0,-1 5-12 16,2 6-16-16,0 11-8 0,-2 2-17 0,-8 22-32 16,18-30-46-16,8 34-115 0,-26-4-343 15,25-10 35-15,2 11 311 0</inkml:trace>
  <inkml:trace contextRef="#ctx0" brushRef="#br3" timeOffset="40332.7183">2174 6647 1224 0,'-24'-15'432'15,"24"15"-353"-15,0 0-27 0,-20 9-9 0,20-9-14 16,0 0-4-16,0 0-7 0,-9 24 1 0,9-24-1 15,-3 29 2-15,2-11-4 16,2 4-1-16,2 0-6 0,-1-1 0 0,2-1-5 16,1-2 2-16,1 0-4 0,-6-18 1 0,15 31-3 15,-15-31 0-15,22 27-1 0,-22-27 2 0,26 18-1 16,-26-18 0-16,29 9 0 0,-29-9 0 0,32-5 1 16,-15-1 0-16,0-5 1 0,1-1-2 0,-1-4 2 15,-1-3-3-15,0-1 3 0,-3 0-3 16,-1-3 3-16,0 1-3 0,-1-2 4 0,-2 1-5 15,-2 1 3-15,-1 3-2 0,-6 19 2 0,7-31-1 16,-7 31 3-16,2-18-1 0,-2 18 0 0,0 0 0 16,0 0 1-16,0 0-2 0,0 0-1 15,0 0 1-15,-8 22-4 0,4-4 4 0,-1 6-2 16,0 5 2-16,0 3-6 0,0-2-1 0,4-1-10 16,0-3-4-16,6-2-13 0,-1-5-3 15,9 0-14-15,-13-19 0 0,30 21-16 0,-30-21-20 16,46 1-50-16,-29-25-111 0,23 3-308 0,-2-3 10 15,-5-16 353-15</inkml:trace>
  <inkml:trace contextRef="#ctx0" brushRef="#br3" timeOffset="40535.8227">2970 6006 1426 0,'-18'28'204'0,"-8"-4"-150"0,4 12-3 16,-5 4-20-16,4 7-3 0,-3 3-10 0,2 7 9 15,1 1 4-15,0 3-25 0,5 0 15 0,3-1-23 16,3-2-2-16,5-1 11 0,3-1-13 0,3-6 6 16,3-1-18-16,3-7-7 0,6 2-45 15,-2-10 5-15,10 6-53 0,-13-22-72 0,23 13-189 16,-9-14-174-16,-2-11 80 0,12 9 473 0</inkml:trace>
  <inkml:trace contextRef="#ctx0" brushRef="#br3" timeOffset="41207.8494">3212 6539 1308 0,'-30'-2'94'16,"11"9"-33"-16,-10-3 11 0,8 11 1 0,-9-4-12 16,4 10 2-16,-6-4-9 0,7 6-1 0,-4-2-12 15,6 7 0-15,1-1-13 0,2 2-1 0,3-1-9 16,4-2-1-16,1-2-7 0,4 2 1 0,4-4-5 15,2-2-3-15,5 0-2 0,-3-20 0 16,14 29-2-16,-14-29 5 0,26 18-5 16,-9-13 3-16,4-5-2 0,2-3 0 0,1-3 0 0,3-4 0 15,0-3 0-15,-2-3 0 0,-1-3 0 16,-2-3 0-16,-1-1 0 0,-3 0-1 0,-1-1 0 16,-2 1-4-16,-4-4 2 0,0 2-4 0,-2 1 3 15,-2 0-6-15,-1 4 2 0,-3 1-3 16,-3 19 4-16,6-27-1 0,-6 27 4 0,0 0 1 15,0 0 1-15,0 0 0 0,0 0 0 0,0 0-1 16,0 0 0-16,-15 21 1 0,10-3 0 0,-1 5 3 16,-2 1-4-16,2 2 6 0,0-1-4 0,2 0 2 15,1-2-4-15,3-2 3 0,0-3-10 0,0-18 1 16,8 29-10-16,-8-29-2 0,19 18-4 0,-19-18 1 16,29 2-1-16,-10-11-3 0,4-1-4 15,2-7-7-15,3 1-5 0,-3-7-3 16,6 1 14-16,-6-4 5 0,3 1 17 0,-1-2-5 15,0 2 8-15,-2 1-5 0,-4 3 10 0,-4 4 2 16,-17 17 12-16,18-21 7 0,-18 21 16 0,0 0 6 16,0 0-2-16,0 0-9 0,0 0-14 0,0 0-3 15,-27 21-4-15,15 1 12 0,-4 5 1 0,4 8 9 16,-2 0-7-16,1 4 6 0,1-2-17 16,1 2 9-16,2-3-8 0,3-2 3 0,-1-6 2 15,5-4-3-15,2-5-3 0,0-19-12 0,2 27 7 16,-2-27-13-16,0 0 10 0,0 0 0 0,22 8 1 15,-22-8 10-15,17-17-7 0,-17 17 9 16,20-35-9-16,-12 11-2 0,1-3 1 0,-1 1-1 16,-3-2 3-16,0 1-8 0,-1 0-1 15,-2 1 0-15,-2 0 0 0,1 1 0 0,-1 1 0 16,0 2 0-16,2 3 0 0,-1 1 0 0,-1 18 0 16,6-23 0-16,-6 23 0 0,0 0 0 0,23-21 0 15,-23 21 0-15,27-7-12 0,-27 7-46 0,37-2-34 16,-37 2-61-16,55 3-110 0,-34-1-305 0,20-5-20 15,10 3 276-15</inkml:trace>
  <inkml:trace contextRef="#ctx0" brushRef="#br3" timeOffset="42030.5716">4490 6533 1155 0,'17'-8'187'0,"-17"8"-93"0,0 0-14 0,-6-17-5 16,6 17-7-16,0 0-19 0,0 0-15 0,0 0-17 15,0 0-10-15,-16 24-2 0,16-24 5 0,-17 35 1 16,6-10 10-16,-1 1-6 0,1 3 6 0,-1 1-9 16,2 1 3-16,1-2-8 0,3-1 3 0,1-4-7 15,2-4 3-15,2-3-5 0,1-17 2 16,0 25-3-16,0-25 1 0,0 0-1 0,8 17 0 16,-8-17 1-16,0 0 1 0,0 0-1 0,18-7 0 15,-18 7 1-15,0 0-2 0,21-29 3 16,-21 29-4-16,15-33 3 0,-7 14-5 0,-1-3 5 15,1-1-5-15,-2 0 4 0,0 0-2 0,-1 0 3 16,1 0-3-16,0 3 4 0,-1 0-5 0,0 3 5 16,-5 17-4-16,4-29 3 0,-4 29-3 15,4-17 3-15,-4 17-1 0,0 0 2 0,0 0 3 16,0 0 0-16,0 0 1 0,0 0 0 0,4 31 2 16,-3-15-4-16,1 4 3 0,0-1-4 0,0 0 1 15,0 0-3-15,5 0 3 0,-1-2-4 0,3 0 2 16,-9-17-2-16,23 24 2 0,-23-24-1 0,33 13 4 15,-12-11-2-15,3-5 1 0,3-5-1 16,3-3-1-16,1-4 1 0,0-3-3 0,2 0 2 16,-2-1-4-16,-5 0 4 0,0 1-2 15,-4 1 3-15,-5 3-3 0,-17 14 3 0,25-25-4 16,-25 25 2-16,13-17 0 0,-13 17 0 0,0 0-2 16,0 0 0-16,0 0 0 0,0 0 0 0,0 0 0 15,0 0 0-15,0 0 0 0,-22 18 0 0,22-18-1 16,-14 30-6-16,8-12-1 0,1 3-6 15,2-2-1-15,3 3-9 0,2-2-2 0,3 2-11 16,1-3-1-16,5 3-13 0,-11-22-17 0,28 34-30 16,-28-34-28-16,39 23-53 0,-39-23-49 0,47 5-111 15,-10 0-139-15,-13-17 169 0,20 15 309 0</inkml:trace>
  <inkml:trace contextRef="#ctx0" brushRef="#br3" timeOffset="42891.4314">5354 6537 983 0,'-23'0'232'0,"-2"-9"-118"16,25 9-21-16,-40 0-9 0,23 9-9 0,-9-6-12 16,8 11-7-16,-4-4-13 0,2 7-6 0,1-2-11 15,2 4 1-15,1-1-6 0,3 3 5 0,2 1-5 16,3 2 1-16,4 0-6 0,2-1-1 16,2-1-6-16,5-3 1 0,4-2-5 0,-9-17 2 15,27 28-5-15,-10-18 3 0,3-4-2 0,3-1 1 16,2-7 0-16,1-3-4 0,4-3 2 15,0-4-4-15,-1-5 2 0,3-1-3 0,-3-4-1 16,-1-2-5-16,-4-2 1 0,-3 1-5 0,-4-2 5 16,-2 1-4-16,-4 2 6 0,-4-1-5 0,-4 4 6 15,-3-1-7-15,-2 1 4 0,-4 3-2 16,6 18 4-16,-19-26 2 0,19 26 3 0,-30-16-1 16,30 16 3-16,-33-5-1 0,33 5 4 0,-29 9 1 15,29-9-2-15,-28 18 6 0,28-18-3 0,-22 23 2 16,22-23-3-16,-11 25 0 0,11-25-3 0,0 27 1 15,0-27-3-15,13 24 3 0,-13-24-2 0,23 19 5 16,-6-12-3-16,1 1 3 0,6-6 0 16,2 1-4-16,1-5 1 0,3 0-1 0,-2-2 0 15,2-1 0-15,0-1 0 0,-4 0-2 0,-3 0 1 16,-2 3-1-16,-4-1 1 0,-17 4-1 0,23-4 3 16,-23 4-2-16,0 0 2 0,0 0 2 15,0 0 0-15,0 0 1 0,0 0 1 0,0 0 0 16,0 0-2-16,0 0 0 0,0 0-3 0,-1 17-2 15,1-17 0-15,-12 23 1 0,12-23-4 16,-11 31 5-16,5-14-4 0,2-1 2 0,2 3-2 16,2-19 3-16,-1 31-2 0,1-31 1 0,2 25-1 15,-2-25 2-15,0 0-4 0,11 21 3 0,-11-21-1 16,0 0-1-16,19 1 0 0,-19-1 0 0,20-14 1 16,-20 14-1-16,25-34 4 0,-10 10-3 0,1-4 3 15,-2-1-4-15,1 2 4 0,-3 1-4 0,-1-1 4 16,-2 2-4-16,-3-2 6 0,-1 3-6 15,-3 1 5-15,2 2-4 0,-3 4-12 16,-1 17 13-16,0-21-12 0,0 21 14 0,0 0 1 16,0 0-1-16,0 0 14 0,0 0-17 0,0 0 12 15,-10 30-10-15,6-12-4 0,0 2 5 0,1 2-2 16,1 0 2-16,1 0-3 0,1-4 3 0,2 0-5 16,-2-18 4-16,11 25-3 0,-11-25 4 15,16 19 2-15,-16-19 0 0,20 12 1 0,-20-12 4 16,28 0-2-16,-28 0-7 0,31-11 0 0,-31 11 0 15,33-23 0-15,-16 8 0 0,-2-2 0 0,1-1 0 16,-2 0 0-16,-1-2 0 0,-2 1 0 0,0 2 0 16,-1 1 0-16,-10 16 0 0,18-29 0 15,-18 29 0-15,14-22 0 0,-14 22 0 0,0 0 0 16,0 0 0-16,19-17 0 0,-19 17 0 16,0 0 0-16,0 0 0 0,11 28 0 0,-9-10 0 15,-1 5 0-15,-2 2 0 0,-1 5 0 0,-1 1 0 16,0 0 0-16,0 1 0 0,2-1-7 0,1-1-13 15,2 2-13-15,0-6-7 0,4 3-17 0,-3-9-11 16,9 5-39-16,-12-25-44 0,26 34-129 0,-26-34-295 16,26 8 54-16,-3-3 334 0</inkml:trace>
  <inkml:trace contextRef="#ctx0" brushRef="#br3" timeOffset="43578.9713">6326 6639 1449 0,'2'21'94'0,"-2"-21"-34"15,0 25 6-15,0-25-16 0,9 20-7 0,-9-20-9 16,22 9 1-16,-22-9-2 0,33 0-1 0,-14-6-2 16,3-2-8-16,2-3-6 0,-1-3-8 0,2-2-5 15,-3-2-3-15,0 0 3 0,-3-1-4 0,-2-1 3 16,-2 0-3-16,-3 1 3 0,-2 0-2 15,-10 19 4-15,6-32-3 0,-6 32 3 16,-8-25-3-16,8 25 2 0,-19-19-4 0,19 19 2 16,-28-6-1-16,11 8-1 0,0 3 3 0,0 3-2 15,0 4 2-15,0 4-2 0,0 3 4 0,0 3 1 16,2 2 5-16,-1 1-1 0,4 0 4 0,1 0-6 16,4 0-4-16,1-1-3 0,5-1 0 0,1-2 0 15,2 0 0-15,4-4 0 0,-6-17 0 0,18 24 0 16,-18-24 0-16,30 13 0 0,-11-11 0 15,2-4 0-15,3-4 0 0,2-3-5 0,2-5-3 16,2-1-1-16,-1-3-6 0,2-2-1 0,-2 0-6 16,0 2 2-16,-2-2-6 0,1 4 0 0,-5 0-3 15,-1 2 7-15,-5 1 3 0,-17 13 9 16,26-19 3-16,-26 19 5 0,0 0 1 0,0 0 5 16,0 0 4-16,0 0 1 0,0 0 3 15,0 0 0-15,-20 4 2 0,20-4 0 0,-22 28 0 16,10-10-4-16,-2 4 4 0,1 1-9 0,2 5 8 15,-1 0-10-15,1 1 6 0,2-1-3 0,1-4 1 16,1-4-2-16,2-2 3 0,5-18-4 0,-3 22 2 16,3-22-1-16,0 0 2 0,0 0-1 0,20 10 1 15,-20-10 0-15,22-21-6 0,-8 3 4 0,3-4-9 16,0-2 6-16,1-1-4 0,-1-2 3 16,2 1-2-16,-3-2 3 0,-1 1-3 15,1 2 3-15,-2 2-4 0,-2 0 4 0,-1 4-3 16,-2 2 2-16,-9 17-1 0,11-20 1 0,-11 20-2 15,0 0 2-15,0 0 0 0,0 0-1 0,3 18 1 16,-3-18-2-16,-4 34 4 0,0-12-4 0,2 0 2 16,0 1-4-16,2 0 0 0,1 1-10 0,2-1-1 15,4-1-11-15,0-4-2 0,6 0-9 16,-13-18-2-16,33 25-14 0,-16-23-22 0,12 5-43 16,-12-24-88-16,25 8-267 0,-11-5-81 0,-2-13 157 15</inkml:trace>
  <inkml:trace contextRef="#ctx0" brushRef="#br3" timeOffset="43766.4409">7458 6106 1591 0,'-30'32'94'16,"12"14"-30"-16,-7-2-4 0,7 9 1 0,-1 3-4 15,4 3-20-15,0-3 6 0,6 2-34 0,0-4-7 16,3-3 1-16,4-4-13 0,2-4 8 15,4-3-35-15,0-8-1 0,3 0-10 0,-3-9-11 16,6 2-27-16,-10-25-41 0,14 34-114 0,-14-34-306 16,0 0 16-16,0 0 237 0</inkml:trace>
  <inkml:trace contextRef="#ctx0" brushRef="#br3" timeOffset="43938.3278">7168 6486 1905 0,'0'0'116'15,"0"0"-90"-15,0 0-26 0,0 0 0 0,-15 18 0 16,15-18 0-16,0 0 0 0,12 18 0 0,-12-18 0 16,29 10 0-16,-7-7 0 0,4-3 0 0,3-1 0 15,6-1 0-15,7-4 0 0,7 1-17 0,5-7-52 16,13 7-45-16,-8-17-69 0,27 25-176 0,-12-18-228 16,0 1 15-16,4 9 427 15</inkml:trace>
  <inkml:trace contextRef="#ctx0" brushRef="#br3" timeOffset="44516.4851">7808 6506 757 0,'0'0'268'16,"0"0"-110"-16,-12-25-14 0,12 25-10 0,0 0-26 15,0 0-22-15,0 0-23 0,0 0-15 0,0 0-12 16,-19 23-1-16,19-23-4 0,-18 28 5 16,8-11-9-16,0 2 3 0,0 2-9 15,2-1 0-15,-1 1-7 0,3-1 0 0,1 1-5 16,3-1-2-16,2 0-7 0,1-2 0 0,-1-18 0 16,9 29 0-16,-9-29 0 0,17 22 0 0,-17-22 0 15,27 12 0-15,-10-9 0 0,3-3 0 0,5-4 0 16,3-4 0-16,1-4 0 0,-1-2 0 0,1-4 0 15,-1-2 0-15,-4-3 0 0,2 3 0 16,-6-1 0-16,-1 2 0 0,-4 1 0 0,-2 1 0 16,-4 0 0-16,-9 17 0 0,11-27 0 0,-11 27 0 15,3-18 0-15,-3 18 0 0,0 0 0 0,0 0 0 16,0 0 0-16,0 0 0 0,0 0 0 0,-17-5 0 16,17 5 0-16,-8 18 0 0,5-1 0 15,-1 1 0-15,2 2 0 0,0 0 0 0,1 2 0 16,1 1 0-16,0 0 0 0,0 1 0 15,3-2 0-15,-2-3 0 0,3 2 0 0,-4-21-6 16,8 31-34-16,-8-31-14 0,15 31-55 0,-15-31-89 16,22 6-359-16,-22-6-56 0,17 8 144 0</inkml:trace>
  <inkml:trace contextRef="#ctx0" brushRef="#br3" timeOffset="45047.7357">8493 6572 1258 0,'-17'-15'136'0,"17"15"-73"0,0 0-3 16,0 0 7-16,0 0-8 0,-13 17-3 0,13-17-8 15,-16 19-4-15,16-19-8 0,-23 28 0 0,9-11-7 16,2 3 4-16,-2 0-9 0,2 3 0 0,-1-1-8 15,2-2 0-15,3-3-7 0,8-17 0 0,-13 23-7 16,13-23-1-16,0 0-1 0,0 0 0 0,0 0 1 16,0 0-1-16,0 0 0 0,18 5 1 15,-18-5-1-15,25-25-1 0,-9 3 2 16,0-2-3-16,2-3 4 0,-1 2-6 0,0 1 5 16,-1 1-4-16,-1 0 4 0,-3 1-2 0,-1 3 3 15,-3 0-4-15,-8 19 3 0,11-27-1 0,-11 27 1 16,0 0 0-16,3-20 3 0,-3 20-2 0,0 0 0 15,0 0-2-15,0 0-1 0,-15 17 2 0,15-17-3 16,-11 32 5-16,5-13-3 0,1 0 2 16,3-1-3-16,1-1 2 0,1-17-3 0,6 28 3 15,-6-28-2-15,14 18 2 0,-14-18 0 0,26 9 0 16,-9-10 2-16,1-2 3 0,1-4-5 0,2 0-1 16,0-4 0-16,-1-1 0 0,-1-2 0 15,0 0 0-15,-2-3 0 0,0 0 0 0,-1 0 0 16,-3 0 0-16,-13 17 0 0,25-28 0 0,-25 28 0 15,17-19 0-15,-17 19 0 0,0 0 0 16,0 0 0-16,0 0 0 0,18-10 0 0,-18 10 0 16,2 18 0-16,-2-18 0 0,4 38 0 0,-5-16 0 15,1 4 0-15,-4-1 0 0,3 4-38 0,-4-4-25 16,8 11-42-16,-12-14-66 0,22 20-218 0,-15-15-215 16,2-4 47-16,6 6 438 0</inkml:trace>
  <inkml:trace contextRef="#ctx0" brushRef="#br3" timeOffset="45608.9255">10176 6436 1747 0,'0'0'52'0,"0"0"-30"0,22-9-16 16,-1 4 19-16,3-6-24 0,5-4 22 0,3 0-18 15,2-2 7-15,3 0-14 0,0 0-9 0,0 4-8 0,-3-2-15 0,0 8-25 16,-12-5-28-16,7 17-55 0,-29-5-87 0,25-15-299 15,-25 15-1-15,0 0 277 0</inkml:trace>
  <inkml:trace contextRef="#ctx0" brushRef="#br3" timeOffset="45749.569">10159 6652 1692 0,'-5'16'181'16,"5"-16"-137"-16,-23 14-23 0,23-14-11 0,0 0-4 15,0 0-5-15,19 3 0 0,-2-7-1 16,6-4-1-16,6-1-8 0,4-6-15 15,7 3-20-15,-5-7-62 0,20 20-157 0,-10-13-336 16,0 5 3-16,-1 2 283 0</inkml:trace>
  <inkml:trace contextRef="#ctx0" brushRef="#br3" timeOffset="46665.0135">15910 6303 1189 0,'0'0'197'0,"0"0"-122"0,0 0-19 16,0 0 0-16,0 0 1 0,0 0 0 0,-25 17-9 15,7-6-9-15,-3 6-4 0,-6 4-10 0,-2 4-16 16,-4 3 22-16,-2 6-30 0,-3 1 22 0,-3 5-11 15,-3 0-9-15,1-1 7 0,0 0-8 16,1 0 5-16,2-4-8 0,2-4 3 0,6-3-6 16,2-6-1-16,10-4-12 0,-1-7-16 0,21-11-34 15,-24 12-35-15,24-12-83 0,0 0-147 16,0 0-200-16,-9-19 25 0,10-9 359 0</inkml:trace>
  <inkml:trace contextRef="#ctx0" brushRef="#br3" timeOffset="46852.4933">15453 6331 1453 0,'0'0'280'0,"0"0"-213"16,0 0-23-16,0 0-12 0,0 0 4 0,0 0 5 15,5 19 1-15,-5-19-1 0,21 38-30 16,-7-15-11-16,1 5 0 0,3 1 0 0,1 3 0 16,3 0 0-16,5-2 0 0,0-2 0 0,3-2 0 15,6 2 0-15,0-1 0 0,9 1-33 0,-2-8-38 16,10 9-54-16,-13-17-48 0,23 23-142 0,-13-18-259 15,3 0 59-15,0 4 275 0</inkml:trace>
  <inkml:trace contextRef="#ctx0" brushRef="#br3" timeOffset="46993.1044">16597 6916 2015 0,'0'0'32'0,"-24"-3"-32"0,24 3 0 15,-18-9 0-15,18 9 0 0,0 0 0 16,-21-24 0-16,21 24 0 0,-13-20 0 15,13 20 0-15,-9-19-52 0,9 19-29 0,0 0-54 16,-19-29-118-16,19 29-339 0,0 0 13 0,-20-4 225 16</inkml:trace>
  <inkml:trace contextRef="#ctx0" brushRef="#br3" timeOffset="47524.3661">11398 7185 1463 0,'0'0'47'0,"-18"-19"-31"16,18 19-3-16,0 0 1 0,-6-21 5 0,6 21 1 15,0 0-2-15,0 0-4 0,18-15-4 0,-18 15-3 16,32-9 5-16,-6 5 6 0,4-2 11 16,8 2 4-16,2-3 0 0,8 2-5 0,5-2-5 15,6 1-1-15,6-2-1 0,8 0-1 0,1 0-19 16,7 1 14-16,3-1-19 0,3 1 29 0,3 1-9 16,0 0 9-16,2 1-13 0,4 2-4 15,1-1-4-15,2 0-2 0,-1 1 0 0,-1-1-2 16,0 0 1-16,1 1-2 0,1-1 2 0,1-1-2 15,-2 0 2-15,-3-1-2 0,2-2-3 16,0 0-5-16,0-2-2 0,2 0-7 0,-1 2-3 16,-6-2-9-16,3 4-17 0,-10-5-21 0,5 12-33 15,-15-15-65-15,15 23-145 0,-13-9-237 0,-13 0 55 16,3 11 335-16</inkml:trace>
  <inkml:trace contextRef="#ctx0" brushRef="#br3" timeOffset="48165.0253">17454 7120 1135 0,'-37'-19'330'0,"8"15"-284"16,0-5-25-16,6 3-2 0,2-4 9 0,21 10 10 15,-22-13 4-15,22 13-6 0,0 0-31 16,0-19 23-16,0 19-36 0,27-20 38 0,-4 7-3 16,9 1 3-16,5-4 3 0,9 3-8 0,6 0 1 15,6 1-6-15,3-1 5 0,7 4-6 16,5-1 7-16,3 3-5 0,6 1 1 0,-4 2-2 15,3 2-17-15,4 3-3 0,3 1 0 0,4 4 0 16,3 4 0-16,2 0 0 0,7-2 0 16,2 0 0-16,4-1 0 0,8-1 0 0,5 0 0 15,6-1 0-15,8-3 0 0,9-1 0 0,5-1 0 16,7-2 0-16,6-3 0 0,5-1 0 0,9 0 0 16,6 0 0-16,5-1 0 0,2 1 0 0,6 0 0 15,3 1 0-15,-4 0 0 0,-6 1 0 0,-5 2 0 16,-2 1 0-16,-6 1 0 0,-4 1 0 0,-5 1 0 15,-5 1 0-15,-6 2 0 0,-5-2 0 16,-10 4 0-16,-5-1 0 0,-10 2 0 16,-7-1 0-16,-8 1 0 0,-11 0 0 0,-6 3-13 15,-9-4-43-15,-5 6-44 0,-18-13-57 0,13 23-207 16,-26-17-252-16,-4-1 73 0,-5 7 346 0</inkml:trace>
  <inkml:trace contextRef="#ctx0" brushRef="#br4" timeOffset="143985.5116">18537 7586 773 0,'16'-19'14'0,"-16"19"-6"15,7-19 1-15,-7 19 9 0,9-21 13 0,-9 21 7 16,7-18 8-16,-7 18 0 0,0 0 2 16,1-22 6-16,-1 22 6 0,0 0 7 0,0 0 5 15,-3-22-2-15,3 22-3 0,0 0-5 0,0 0-6 16,0 0-2-16,0 0-7 0,0 0-5 0,0 0-7 15,-10-16-8-15,10 16-7 0,0 0-5 0,0 0-4 16,-18 3-6-16,18-3 0 0,-17 10-3 0,17-10 0 16,-25 20-1-16,25-20 5 0,-30 33-2 0,14-11 6 15,-3 0-2-15,2 3 4 0,0 2-7 0,-2 2-5 16,4 0 23-16,0 2-28 0,0 1 25 0,4 3-17 16,0 0-5-16,3 0 7 0,1 1-7 0,-1 1 8 15,2 5-10-15,0 0 8 0,0 4-12 0,2-1 14 16,2-1-11-16,1-2 9 0,1-4-6 0,1-2-9 15,1 0 24-15,5-3-22 0,0-2 25 16,3-5-12-16,2-3-3 0,2-3 4 0,3-3-6 0,6-2 5 16,3-4-4-16,2-2 1 0,5-7-2 15,1-7 2-15,4-2-1 0,2-8-2 0,2-3 4 16,1-5-8-16,4-5 8 0,2-3-7 0,0-6-10 16,0-3 22-16,-5-1-24 0,-1 1 24 0,-6 3-8 15,-3 2-3-15,-4 4 6 0,-6 2-6 0,-3 5 7 16,-6 2-5-16,-4 5 4 0,-11 17-3 0,9-26 2 15,-9 26 0-15,0 0 1 0,0 0-2 0,0 0 3 16,0 0-4-16,-18-9-3 0,18 9-2 0,-15 22-1 16,7-4 1-16,-2 6-1 0,0 4 7 0,-1 4-7 15,1 7 9-15,2 1-7 0,1 5 10 0,3 1 10 16,3 1-20-16,3-4 21 0,4 0-23 16,6-7 5-16,3-5 5 0,3-3-6 0,5-4 6 15,3-7-4-15,6-3 4 0,0-7-2 0,6-6 3 16,3-7-1-16,3-6-2 0,6-7 6 0,4-9-6 15,2-6 8-15,3-7-8 0,-1-8-11 0,1-3 23 16,-3-3-17-16,-6-1 22 0,-5 1-4 0,-6 0-10 16,-3 0 10-16,-4 1-10 0,-4 2 13 0,-5 3-9 15,-7 5 6-15,-3 3-10 0,-8 2 5 0,-4 3-10 16,-6 1-11-16,-5 4 21 0,-3-1-21 0,-4 3 21 16,-4 3-5-16,1 3-5 0,-2 4 3 0,2 5-3 15,2 4 1-15,1 2-4 0,17 8-5 0,-24-11-11 16,24 11-13-16,0 0-33 0,0 0-58 15,-16-24-127-15,16 24-336 0,0 0 15 0,27-34 233 16</inkml:trace>
  <inkml:trace contextRef="#ctx0" brushRef="#br4" timeOffset="145407.4625">17216 6541 753 0,'-2'-26'148'16,"2"26"-89"-16,0 0 10 0,-11-23-1 15,11 23 2-15,0 0-8 0,-23-25-4 0,23 25-8 16,-21-11 1-16,21 11-4 0,-25-9-5 0,25 9-5 15,-29-3-3-15,29 3-1 0,-35 2-2 0,35-2 3 16,-35 12-3-16,35-12 1 0,-34 23-6 16,18-6 1-16,-2 0-8 0,4 6 4 0,-4-1-9 15,4 3 5-15,1 0-8 0,0 1 0 0,4 0-4 16,1 2 2-16,5-2-5 0,0-2 4 16,4-1-7-16,3-4 5 0,1-2-6 0,-5-17 3 15,17 25-4-15,-17-25 2 0,26 13-1 0,-26-13 1 16,35 0 0-16,-15-4 0 0,5-6 1 0,-1-3-1 15,2-6 3-15,0-3-4 0,-2-4 5 0,-1-1-5 16,-3-1 5-16,-1 0-6 0,-1 4 7 0,-4 0-4 16,0 2 3-16,-4 3-2 0,-2-1 1 0,-8 20-5 15,11-26 4-15,-11 26-3 0,0 0 4 16,0 0 0-16,0 0 0 0,0 0 0 0,0 0-2 16,0 0-1-16,0 0-3 0,0 0 0 15,-12 30-2-15,6-11 4 0,-2 7-4 0,1-1 4 16,1 3-6-16,1 0 3 0,3-2-9 0,1-3 3 15,4-1-10-15,-3-22 0 0,9 33-13 0,-9-33-9 16,14 25-20-16,-14-25-16 0,21 17-31 16,-21-17-35-16,26 6-29 0,-26-6-43 0,29-16-117 15,-7 11-79-15,-11-18 127 0,14 17 284 0</inkml:trace>
  <inkml:trace contextRef="#ctx0" brushRef="#br4" timeOffset="145751.2419">17510 6538 1138 0,'0'0'101'15,"2"-21"-31"-15,-2 21-13 0,0 0-4 16,0 0-11-16,0 0-18 0,0 0-10 0,-17 12-5 16,17-12 6-16,-12 22 5 0,6-5 11 0,6-17-3 15,-15 34 5-15,8-17-7 0,3 2 4 0,4-19-4 16,-6 33 3-16,6-33-6 0,-2 28-3 0,2-28-7 16,3 20-1-16,-3-20-6 0,0 0 0 0,0 0-2 15,12 17-3-15,-12-17 7 0,0 0-2 0,17-7 5 16,-17 7 2-16,17-21-1 0,-17 21-2 15,22-36 2-15,-9 13-5 0,0-1 3 0,2 0-8 16,-2-3 4-16,0 2-5 0,1 1 3 0,-1-1-4 16,-1 4 5-16,-1 1-4 0,-1 3-13 15,-10 17 12-15,16-26-13 0,-16 26 24 0,0 0-10 16,22-18 11-16,-22 18-13 0,0 0-14 0,0 0 16 16,18 9-15-16,-18-9 29 0,11 24-13 15,-6-4 7-15,-1 3-13 0,0 5-7 0,0-1-4 16,1 2-8-16,-2-4-5 0,7 1-21 0,-4-6-12 15,10 5-28-15,-16-25-45 0,29 35 3 0,-29-35-11 16,35 27-51-16,-35-27-86 0,23 6-142 0,2 5 67 16,-25-11 354-16</inkml:trace>
  <inkml:trace contextRef="#ctx0" brushRef="#br4" timeOffset="146251.2348">18011 6431 1217 0,'-22'-15'193'0,"22"15"-128"15,-31-8-13-15,31 8 7 0,-31 2 4 0,31-2-22 16,-33 17 7-16,18 0-19 0,-3-2 6 0,5 6 0 16,-2-1-11-16,4 3 0 0,0 2-4 0,4 0 3 15,2-1-9-15,4 3 3 0,1-4-9 16,3 0 4-16,2-4-7 0,3-1 3 0,-8-18-7 16,25 24 1-16,-8-16 0 0,1-4-1 0,2-4 0 15,0-3-1-15,2-3 0 0,-2-5-1 0,2-4 3 16,-3-3-3-16,1-4 4 0,-2 1-4 0,-1-1 3 15,-3-2-4-15,-1 0 4 0,-2-2-3 16,-4 2 5-16,-1-1-6 0,-4 2 5 16,0 0-7-16,-4 2-14 0,0 3 23 0,2 18-28 15,-9-27 27-15,9 27-10 0,0 0 2 0,0 0 2 16,-18-7-1-16,18 7-1 0,-11 23-10 0,5-4 25 16,-1 9-22-16,-2 7 23 0,0 9-9 0,1 7-7 15,0 4 11-15,1 6-10 0,-1 0 10 0,1 6-11 16,1-2 13-16,0-1 4 0,0 2-16 0,1-7 18 15,0-2-21-15,0-7 4 0,1-4 8 16,0-3-9-16,-1-8 8 0,0-5-5 16,2-6 3-16,2-7-4 0,1-17 3 0,-2 18-3 15,2-18 2-15,0 0 0 0,0 0-1 0,0 0 1 16,-1-21-2-16,-1 0 2 0,1-6-6 0,1-4 6 16,0-4-8-16,4-4 1 0,-1-1-13 0,2-1 2 15,-1-1-11-15,1 3-10 0,-3-3 18 0,6 1-41 16,-6-6 9-16,9 7-24 0,-7-10-30 15,13 17-26-15,-14-13-44 0,20 26-65 0,-14-6-162 16,1-1-15-16,10 17 227 0</inkml:trace>
  <inkml:trace contextRef="#ctx0" brushRef="#br4" timeOffset="146657.4878">18357 6514 1399 0,'0'0'216'15,"0"0"-124"-15,0 0-22 0,0 0-15 0,0 0-12 16,0 0-13-16,0 0-8 0,0 0-6 0,0 0-2 16,-23 3-5-16,23-3 1 0,-19 26-1 0,9-9 5 15,0 2-2-15,0 3 6 0,1-2-5 0,1 2-8 16,1-3-5-16,5 2 0 0,-1-3 0 16,3-18 0-16,4 30 0 0,-4-30 0 0,11 18 0 15,-11-18 0-15,18 9 0 0,-18-9 0 0,28-2 0 16,-9-5 0-16,2-5 0 0,2-3 0 15,0-3 0-15,3-3 0 0,2-1 0 0,-4-3 0 16,2-1 0-16,-2 0 0 0,-2 0 0 0,-1 1 0 16,-3 1 0-16,-2 2 0 0,-3 3 0 0,-2 1 0 15,-11 18-1-15,11-26-2 0,-11 26-10 16,0 0 12-16,-1-19 1 0,1 19 2 0,0 0-1 16,0 0-1-16,0 0 12 0,-20 14-11 0,20-14 1 15,-13 31-2-15,6-12 0 0,-1 4 0 0,3 1 0 16,-1 0 0-16,3 3 0 0,0-1 0 0,1 2 0 15,2 0 0-15,1-1-9 0,1-1-3 0,6 0-9 16,-2-6-5-16,6-3-13 16,-12-17-10-16,32 20-21 0,-32-20-22 0,46-3-36 15,-30-22-74-15,25 11-231 0,-12-11-86 0,0-11 73 16</inkml:trace>
  <inkml:trace contextRef="#ctx0" brushRef="#br4" timeOffset="146845.0064">19127 5921 1468 0,'0'0'248'0,"-29"23"-201"0,19-6-13 16,-2 2 0-16,1 9 5 0,-4 5-13 0,2 4 0 15,-4 6-13-15,2 1 4 0,2 1-13 0,1 1 5 16,3 0-13-16,3-1-7 0,3-2 19 16,0 0-30-16,4-5 11 0,1-1-19 0,5 1-26 15,-3-10-16-15,10 8-31 0,-13-14-32 16,20 16-52-16,-21-38-64 0,17 35-232 0,1-10 34 15,-18-25 291-15</inkml:trace>
  <inkml:trace contextRef="#ctx0" brushRef="#br4" timeOffset="147485.6269">19291 6394 1224 0,'0'0'166'0,"-34"-9"-97"16,34 9 4-16,-32 7-9 0,32-7-20 15,-35 20 31-15,18-1-35 0,-6-3 9 0,5 8 2 16,-4-2-12-16,5 4 0 0,-3-1-12 0,6 0 3 16,0 1-12-16,6-2 0 0,2-2-11 0,3-1 3 15,3-4-7-15,4 0-2 0,-4-17-1 0,16 24 0 16,-16-24 0-16,28 15 0 0,-10-15 0 16,3-2 0-16,2-7 0 0,1-4 0 0,2-4 0 15,1-4 0-15,-1 0 0 0,1-4-7 0,-3 0 2 16,1-2-5-16,-3 2 6 0,-2 0-5 0,-2 0 5 15,-3 2-4-15,-3 4 4 0,-4 1-3 0,-8 18-10 16,4-23 15-16,-4 23-11 0,0 0 14 16,0 0 1-16,-17-16-2 0,17 16 12 15,-17 11-12-15,17-11 11 0,-20 27-9 0,8-10-3 16,1 3 5-16,1 1-4 0,1-1 5 0,3 1-2 16,3-2 1-16,3 1-3 0,1-4 0 0,-1-16-2 15,10 27 2-15,-10-27-2 0,17 21 1 0,-17-21-1 16,25 11 1-16,-25-11-1 0,31 1 0 0,-14-5-2 15,0-1 3-15,1-2 0 0,0-3 1 0,-1 2 0 16,1-2-2-16,-18 10 2 0,29-16-1 16,-29 16 2-16,21-8-2 0,-21 8-1 0,0 0-2 15,0 0 1-15,0 0 1 0,0 0 1 0,0 0 1 16,0 0-1-16,9 19-9 0,-9-19-1 0,-9 27 3 16,4-10-3-16,-1 1 13 0,1 0-5 15,0 2 3-15,2 0 1 0,0-1 2 0,1 0-1 16,2-19 4-16,-4 27-6 0,4-27 2 0,2 20-5 15,-2-20 1-15,0 0-1 0,0 0 1 16,17 1 3-16,-17-1 0 0,14-18 4 0,-14 18-3 16,20-36 3-16,-7 13-1 0,-2-3 4 0,1 2-2 15,0-3 8-15,-1 3-5 0,-1-1-1 0,0 1-9 16,-3-1 0-16,0 4 0 0,-1-1 0 0,-2 0 0 16,-2 3 0-16,0-2 0 0,0 3 0 0,-2 0-10 15,0 18-42-15,6-30 11 0,-6 30-40 16,15-25-36-16,7 29-95 0,-22-4-291 0,23-16-43 15,-1 16 62-15</inkml:trace>
  <inkml:trace contextRef="#ctx0" brushRef="#br4" timeOffset="148025.9569">20432 6394 1241 0,'17'-19'136'16,"-17"19"-95"-16,2-23 6 0,-2 23 3 0,0 0 1 16,-1-20-1-16,1 20 0 0,0 0-2 0,0 0-10 15,0 0-10-15,-17 16-7 0,17-16-2 0,-11 29-14 16,5-10 33-16,1 8-29 0,2 1 26 0,-1 6-10 15,0 1-8-15,3 1 8 0,-3 0-8 0,2 2 5 16,1-6-11-16,1 2 2 16,1-2-8-16,1-4 0 0,3-3-5 0,1-5 0 15,0-3 0-15,-6-17 0 0,17 22 0 0,-17-22 0 16,24 7 0-16,-24-7 0 0,26-6 0 0,-9-3 0 16,0-7 0-16,2-5 0 0,-1-6 0 0,0-4 0 15,2-2 0-15,-2-3 0 0,-1 1 0 0,0 0 0 16,-3 0 0-16,0 1 0 0,-3 1 0 0,-4-1 0 15,0 3-20-15,-3 1 2 0,0 4-32 16,-3 0 19-16,1 7-19 0,-4-1-16 0,2 20-14 16,-1-18-22-16,1 18-64 0,0 0-80 0,0 0-257 15,7 17-1-15,-7-17 294 0</inkml:trace>
  <inkml:trace contextRef="#ctx0" brushRef="#br4" timeOffset="148416.6043">20865 6561 1355 0,'3'17'231'0,"-3"-17"-181"0,0 0-16 0,0 0 0 16,0 0 5-16,0 0 3 15,0 0 0-15,24-4-12 0,-24 4-9 0,32-11-5 16,-13 2-11-16,1-1-2 0,1-1-1 0,0 0 0 15,2-1-1-15,-4-1 2 0,1-2-4 0,-3 2 3 16,-17 13-3-16,24-25 3 0,-24 25 0 0,12-23-10 16,-12 23 14-16,0-19-7 0,0 19 27 0,0 0-14 15,-19-21 14-15,19 21-20 0,-26-6-3 0,9 7-1 16,0 2-16-16,-1 5 13 0,-3 1-13 16,2 5 26-16,-1 1-10 0,-2 5 11 0,2 2-8 15,-1 0-4-15,3 4 8 0,-2 2-4 0,5 0 7 16,1-2-5-16,6 0 1 0,3-4-6 0,4 0 2 15,3-4-5-15,4 1 3 0,-6-19-3 0,26 25 0 16,-8-18-1-16,4-3-3 0,5-4-4 16,0-7-9-16,8-4-13 0,-3-9-19 0,10 2-29 15,-9-13-40-15,18 13-53 0,-21-26-87 16,24 9-287-16,-8 0 53 0,-9-11 241 0</inkml:trace>
  <inkml:trace contextRef="#ctx0" brushRef="#br4" timeOffset="148607.1949">21422 5984 1202 0,'-17'11'368'0,"6"18"-297"0,-6 1-41 15,6 8 3-15,-3-1-10 0,6 7 11 0,-3-1-13 16,2 3 8-16,0 0-16 0,1 1-14 0,4-1 16 16,0-1-28-16,3-2 24 0,2 0-8 0,0-2-10 15,2-5 1-15,1 0-25 0,0-6-11 0,8 3-32 16,-6-14-25-16,17 10-60 0,-23-29-80 0,27 14-269 15,-6-5 27-15,-21-9 289 0</inkml:trace>
  <inkml:trace contextRef="#ctx0" brushRef="#br4" timeOffset="148843.2449">21659 6318 1209 0,'0'0'332'0,"-18"18"-259"0,18-18-10 0,-25 24 0 15,16-3-20-15,-6-2 25 0,7 8-35 16,-6-2 22-16,4 5-13 0,-2 0-15 0,4 3 6 16,-2 1-27-16,4 0-6 0,1-2 0 0,5 1 0 15,1-3 0-15,4-4 0 0,1-4 0 0,-6-22 0 16,20 29 0-16,-20-29 0 0,29 15 0 0,-11-12 0 16,2-7 0-16,-2-4 0 0,4-4 0 15,0-7 0-15,-1 0-17 0,-1-9-52 0,7 8-54 16,-20-20-120-16,17 17-373 0,-13-6 29 0,-2 0 196 15</inkml:trace>
  <inkml:trace contextRef="#ctx0" brushRef="#br4" timeOffset="149460.1216">21649 6712 1038 0,'0'0'188'0,"0"0"-74"0,0 0-24 16,0 0-20-16,0 0-18 0,0 0-5 0,0 0-4 15,-5-21-3-15,5 21-5 0,14-21-2 0,-14 21-9 16,23-27-3-16,-23 27-6 0,28-29-1 15,-28 29-6-15,28-31-1 0,-15 14-5 0,-13 17 1 16,23-32-2-16,-23 32 3 0,14-28-4 0,-14 28 3 16,7-25-4-16,-7 25 4 0,-1-27-3 15,1 27 1-15,-11-23-3 0,11 23-15 0,-21-18 15 16,21 18-13-16,-30-15 32 0,10 7-14 0,1 5 16 16,-1 0-17-16,3 2-2 0,0 2-2 15,0 2-4-15,17-3-6 0,-29 15-25 0,29-15 15 16,-24 27-59-16,21-3-24 0,-17-19-116 0,14 16-342 15,2-4 49-15,4-17 218 0</inkml:trace>
  <inkml:trace contextRef="#ctx0" brushRef="#br4" timeOffset="150038.2228">22147 6421 942 0,'0'0'268'0,"0"0"-131"15,-28-5-35-15,28 5-35 0,-28 13 6 0,28-13-25 16,-36 18 13-16,19-5-1 0,-6-4-12 0,4 4-1 16,-3-2-12-16,2 2-3 0,0 0-8 0,2 0 1 15,1-2-10-15,17-11 1 0,-26 21-8 0,26-21-2 16,-12 20-3-16,12-20-3 0,-1 19-1 15,1-19 2-15,8 22-3 0,-8-22 4 0,18 25-3 16,-18-25-1-16,26 26-5 0,-26-26-7 0,33 19-10 16,-15-15-6-16,3 2-13 0,-2-9-17 0,7 7-25 15,-8-16-34-15,17 15-66 0,-23-24-99 0,16 7-237 16,1 4 42-16,-9-16 317 0</inkml:trace>
  <inkml:trace contextRef="#ctx0" brushRef="#br4" timeOffset="150225.7256">22341 6377 1385 0,'-29'11'122'16,"29"-11"-84"-16,-18 28 32 0,13-9-28 0,5-19 13 15,-20 40-1-15,9-17-19 0,5 6-4 0,-1-1-17 16,2 1 1-16,2 0-12 0,0-3 6 16,3-1-9-16,1 0 5 0,1-3-6 0,2-4 1 15,-4-18-6-15,16 23-4 0,-16-23-10 0,22 5-10 16,-22-5-14-16,27-15-20 0,-5 8-50 0,-15-27-113 15,14 8-321-15,-3-5 23 0,-3-11 237 16</inkml:trace>
  <inkml:trace contextRef="#ctx0" brushRef="#br4" timeOffset="150381.9762">22220 6000 1754 0,'0'0'25'0,"0"0"-31"0,0 0-3 15,0 0-11-15,19 8-15 0,0-9-27 0,-19 1-47 16,47-15-77-16,-30-5-191 16,14 2-133-16,5 2 57 0,-8-15 442 0</inkml:trace>
  <inkml:trace contextRef="#ctx0" brushRef="#br4" timeOffset="150569.4797">22696 5813 920 0,'-11'33'316'15,"0"-5"-248"-15,7 14 10 0,-9-5-2 16,10 13 12-16,-9-4-20 0,7 11-5 0,-6-2-22 16,6 5 2-16,-5 0-20 0,3 3-9 0,-2-1 14 15,1 1-24-15,-2-4 14 0,0-2-8 0,1-5-14 16,1-2 7-16,2-6-19 0,1-6-6 0,5-1-33 16,-6-14-44-16,15 11-51 0,-9-34-85 15,2 20-289-15,-2-20 25 0,0 0 243 0</inkml:trace>
  <inkml:trace contextRef="#ctx0" brushRef="#br4" timeOffset="151241.3817">22507 6494 1757 0,'0'0'47'0,"-16"32"-23"0,16-32-4 0,3 24 10 16,-3-24-2-16,17 17 1 0,-17-17-5 0,32 10-2 15,-10-12-3-15,2-1-5 0,4-5-5 16,1-1-2-16,2-2-2 0,0-2-1 0,1-3 1 16,1 0-4-16,-1-1 1 0,-2-1-2 0,-3 1-9 15,-3-1 10-15,-6 0-12 0,-18 18 24 0,28-33-7 16,-28 33-6-16,18-29 0 0,-18 29 0 16,9-23 0-16,-9 23 0 0,-1-17 0 0,1 17 0 15,0 0 0-15,0 0 0 0,-20-17 0 0,20 17 0 16,0 0 0-16,-25 10 0 0,25-10 0 0,-20 24 0 15,8-3 0-15,2 4 0 0,-1 5 0 0,1 5 0 16,0 5 0-16,-1 3 0 0,1 0 0 0,3 2 0 16,2-1 0-16,3-2 0 0,4-6 0 15,3-3 0-15,3-7 0 0,2-6 0 16,5-2 0-16,-15-18 0 0,36 17 0 0,-13-16 0 16,4-7 0-16,2-5 0 0,4-7 0 0,1-6 0 15,1-6 0-15,1-3 0 0,-5-2 0 0,1 0 0 16,-5 3 0-16,-3 2 0 0,-3 3 0 0,-6 2 0 15,0 3 0-15,-4 3 0 0,-11 19 0 0,13-25 0 16,-13 25 0-16,0 0 0 0,0 0 0 16,0 0 0-16,0 0 0 0,0 0 0 0,-26 36 0 15,13-8 0-15,-2 8 0 0,-2 5 0 0,-2 7 0 16,-3 4 0-16,1 8 0 0,-5 4 0 0,0 6 0 16,-3 4 0-16,1 3 0 0,-1 3 0 0,0-1 0 15,-1-4 0-15,0-5 0 0,4-4 0 16,1-7 0-16,6-9 0 0,1-9 0 0,2-11 0 15,4-10 0-15,12-20 0 0,-13 17 0 16,13-17 0-16,0 0 0 0,0-20 0 0,3-1 0 16,2-10 0-16,2-7 0 0,4-6 0 0,4-4 0 15,-1-3 0-15,3-2 0 0,0-3 0 0,1 0 0 16,2-4 0-16,1 1 0 0,0-2 0 0,0 2 0 16,-1 3 0-16,-2 6 0 0,0 2 0 0,-2 8 0 15,-1 7 0-15,-1 4 0 0,-3 6 0 16,-11 23 0-16,24-29 0 0,-24 29-4 15,26-13-78-15,-4 20-62 0,-22-7-115 0,33-7-353 16,-15 11 30-16,1-3 219 0</inkml:trace>
  <inkml:trace contextRef="#ctx0" brushRef="#br4" timeOffset="151397.6181">23630 6834 2014 0,'-18'5'33'0,"18"-5"-33"0,0 0 0 0,0 0 0 16,-21 4 0-16,21-4 0 0,-20-9 0 0,20 9 0 15,-27-17 0-15,27 17 0 0,-23-22 0 0,23 22 0 16,-17-27 0-16,9 8 0 0,8 19 0 0,-6-42-118 16,25 36-396-16,-18-12-144 0,-1 18 35 15,18-13 490-15</inkml:trace>
  <inkml:trace contextRef="#ctx0" brushRef="#br4" timeOffset="224889.3968">10918 5703 307 0,'0'0'-4'0,"0"0"-49"16,0 0 6-16,0 0 33 0,0 0 25 0,0 0 14 15,0 0 14-15,0 0 7 0,0 0 12 0,0 0 10 16,0 0 14-16,0 0 0 0,0 0 13 0,0 0-7 15,0 0 6-15,0 0-13 0,0 0-8 0,0 0-20 16,0 0-12-16,0 0-17 0,0 0-9 0,0 0 6 16,0 0 8-16,0 0 4 0,0 0 3 15,9 19-11-15,-6-1-1 0,0 0 16 0,0 6-32 16,-1-1 29-16,0 5-34 0,-2-2 8 0,1 3 7 16,-1 0-8-16,1 3 5 0,-1 1-9 0,2 0 6 15,-2 1-9-15,0-1 9 0,0-3-8 0,1-1 6 16,0-6-6-16,2-3 4 0,-3-20-3 0,6 26 5 15,-6-26-2-15,0 0 4 0,0 0 4 0,0 0 3 16,0 0 5-16,0 0-3 0,0 0-3 0,8-17-9 16,-8-6-2-16,0-7-9 0,0-5 7 0,0-1-9 15,0-1 10-15,1 2-9 0,1 0 8 0,-2 0-8 16,-2-1 8-16,0-4 9 0,-1 2-27 0,1 1 27 16,0 1-27-16,2 2 10 0,1 0 9 15,2 4-8-15,5 3 7 0,1 5-5 0,2 3 4 16,-11 19-2-16,28-30 4 0,-9 14-1 0,1 3 3 15,3-1-5-15,2 2 1 0,1 1-5 0,1 2 3 16,1 2-2-16,-3 2 1 0,-2 3-1 0,-3 4-1 16,-3 1 1-16,-17-3-2 0,27 14 3 0,-27-14-2 15,16 21 0-15,-16-21-1 0,5 33-1 0,-8-14-6 16,-2 2 4-16,-3 3-7 0,-5-1 8 0,-6 4-5 16,-3 1 10-16,-2-2-7 0,-4 1 9 0,-1-2-6 15,0-1-11-15,0-1 32 0,1-2-32 0,2-3 32 16,2-1-16-16,2-3-3 15,2-1 4-15,20-13-3 0,-28 14 3 0,28-14 1 16,0 0 2-16,-17 6-1 0,17-6-2 0,0 0-5 16,0 0 0-16,0 0 2 0,0 0 2 0,17-6 5 15,-17 6 4-15,27-6 4 0,-10 2-2 0,1 1 0 16,3 0-3-16,1 0-2 0,-1 1-1 0,-1 2-1 16,3 2-1-16,-1 1-3 0,1 1 1 0,-1 3-2 15,-1 3 1-15,0 2-3 0,-2 1 3 16,-1 4-4-16,-2 1 2 0,-2 3-4 0,-5 1 0 15,0 1-16-15,-5-4-12 0,4 8-31 0,-8-27-17 16,9 41-44-16,-9-41-41 0,12 28-73 16,-12-28-142-16,0 0-61 0,23 25 180 0</inkml:trace>
  <inkml:trace contextRef="#ctx0" brushRef="#br4" timeOffset="225248.7779">11622 5936 1354 0,'0'0'40'16,"-23"-4"-31"-16,23 4 5 0,0 0 7 0,0 0 4 15,-23-7 0-15,23 7-5 0,0 0-3 16,-17 2 2-16,17-2 0 0,0 0 2 16,-23 13 1-16,23-13 3 0,-15 20-2 0,15-20 4 15,-14 26-5-15,8-7 3 0,-2-3-5 0,5 6 0 16,-1 0-9-16,3 0 6 0,1-3-7 0,2 0 4 15,-2-19-8-15,11 29-2 0,-11-29-5 0,20 23 4 16,-20-23-2-16,29 11 0 0,-11-11-1 0,2-3 0 16,1-5 2-16,1-4-3 0,-1-3 3 15,1-5-4-15,-1-1 5 0,-3-1-2 0,-2-2 1 16,-2 1-4-16,-5 2 3 0,-2 0-4 0,-7 21 0 16,-1-31-7-16,1 31-1 0,-15-25-9 0,15 25-2 15,-25-17-7-15,25 17-5 0,-36-5-5 0,36 5-2 16,-34 3-2-16,34-3-2 0,-24 8-13 0,24-8-57 15,0 0-56-15,0 0-95 0,0 19-154 16,0-19 2-16,29-2 327 0</inkml:trace>
  <inkml:trace contextRef="#ctx0" brushRef="#br4" timeOffset="225483.1565">12261 5330 1493 0,'-22'-2'55'0,"22"2"-44"0,-29 8-3 16,29-8 8-16,-27 22 4 0,16-2 7 0,-4 3-5 15,3 11 3-15,-4 3-14 0,4 8 9 0,-1 1-9 16,2 5 9-16,0-2-10 0,0 5-8 0,0-2 14 16,1 0-24-16,1 0 19 0,-1-4-7 0,3-1-15 15,0-6-2-15,5 0-22 0,-4-10-17 16,11 4-36-16,-10-17-27 0,18 13-92 0,-13-31-183 15,2 22-88-15,12-5 94 0</inkml:trace>
  <inkml:trace contextRef="#ctx0" brushRef="#br4" timeOffset="226045.6332">11903 5916 1284 0,'-29'-9'414'0,"29"9"-378"15,0 0-33-15,0 0-4 0,-12 16 0 0,12-16 3 16,17 7 3-16,-17-7-3 0,31 4 0 0,-11-2-2 16,3-2-1-16,3-2 1 0,4 1 0 0,2-1-1 15,0 1 1-15,1-2-4 0,0 3-2 16,-2 0-1-16,0 0-1 0,-2 0 0 0,0 1 2 16,-1-1-1-16,-2 3 0 0,-3-4 1 0,-2 2-2 15,-4-1 0-15,0-1 3 0,-17 1 0 0,24-4 4 16,-24 4 0-16,0 0 1 0,0 0 1 15,0 0 4-15,0 0 2 0,9-22 2 0,-9 22 1 16,0 0 4-16,-25-14-1 0,25 14 3 0,-26-6 3 16,7 3 2-16,19 3 3 0,-36 1 0 15,18 3-1-15,-4 0-2 0,2 3-1 0,-2 0-1 16,2 4 3-16,-1 1-4 0,3 3 3 0,1 0-8 16,17-15 0-16,-28 32-7 0,18-15 2 0,2 0-6 15,1 0 0-15,6 0-2 0,1-17 1 0,6 29-2 16,-6-29 4-16,15 23-3 0,-15-23 1 0,27 15-1 15,-8-11-1-15,3-3 0 0,2-2 1 16,3-4 0-16,-1-5 2 0,0-2-1 0,1-1-3 16,-1-2 4-16,0-1-3 0,0-1 4 15,-2-2-1-15,-1 1 1 0,-3 1-4 0,-6 0 3 16,-14 17-3-16,22-27 4 0,-22 27-3 0,9-22 2 16,-9 22-1-16,0 0 1 0,0-18-1 0,0 18 0 15,0 0-1-15,0 0 0 0,-20 5-1 0,20-5-1 16,-19 18 2-16,19-18-3 0,-21 30 2 15,10-13-3-15,11-17 1 0,-15 29-10 0,15-29-4 16,-7 23-11-16,7-23-5 0,0 0-7 0,0 0-7 16,27 18-10-16,-27-18-11 0,43-10-6 0,-20-8-27 15,18 11-42-15,-14-23-64 0,23 13-138 0,-3-4-112 16,-8-15 72-16,13 15 385 0</inkml:trace>
  <inkml:trace contextRef="#ctx0" brushRef="#br4" timeOffset="226248.7676">12951 5383 1478 0,'-25'6'106'0,"10"11"-53"0,-4 2-14 0,6 10 3 15,-6 0-10-15,5 9 1 0,-3-2-15 0,2 6 7 16,-1 1-10-16,4 3 4 0,-1 0 1 16,1 0-27-16,2 0 19 0,0 1-23 0,4-4 5 15,0-3 4-15,2 0-15 0,1-4 1 0,3-1-20 16,-2-3-3-16,7-1-19 0,-6-11-9 15,10 4-36-15,-9-24-46 0,12 24-164 0,-12-24-195 16,0 0 48-16,22 8 361 0</inkml:trace>
  <inkml:trace contextRef="#ctx0" brushRef="#br4" timeOffset="226552.1041">12695 5815 1606 0,'-32'7'140'0,"32"-7"-102"0,0 0-29 0,0 0 1 16,0 0 3-16,0 0 8 0,0 0 6 0,20 20 7 16,-2-21 0-16,5 1-1 0,5-3-8 15,5-1-7-15,2-1-9 0,0-1-6 0,2 0-1 16,-1 0-3-16,-2 1-13 0,-1 3 14 0,-4-1-13 16,-3 3 14-16,-5 2 13 0,-3 0-14 15,-18-2 14-15,23 8-11 0,-23-8-1 0,0 0 2 16,13 20 0-16,-13-20 1 0,-1 24-3 0,1-24 2 15,-12 33-4-15,2-14 0 0,-3 0 0 0,0-1 0 16,-2 1 0-16,2-2 0 0,13-17 0 16,-25 27 0-16,25-27 0 0,-14 21-11 0,14-21-5 15,0 0-8-15,-4 19-9 0,4-19-4 0,0 0-16 16,0 0-23-16,29 3-44 0,-22-21-52 0,25 15-95 16,-32 3-256-16,38-40 28 0,-7 23 276 0</inkml:trace>
  <inkml:trace contextRef="#ctx0" brushRef="#br4" timeOffset="226726.4812">13166 5576 1460 0,'0'0'109'16,"-27"-1"-43"-16,27 1-12 0,-18 1-15 0,18-1-13 15,0 0-16 1,0 0-11-16,0 0-4 0,0 0-4 0,0 0-10 16,0 0-8-16,18 10-17 0,-18-10-17 0,22 9-27 0,-22-9-33 15,28 10-38-15,-28-10-41 0,26 14 9 16,-26-14-93-16,25 8-68 0,5 14 150 0,-30-22 202 15</inkml:trace>
  <inkml:trace contextRef="#ctx0" brushRef="#br4" timeOffset="227320.229">13478 5735 1290 0,'0'0'116'0,"-19"3"-39"0,19-3-5 16,-26 8-1-16,26-8-9 0,-29 14-11 15,29-14-23-15,-35 21 28 0,18-7-35 0,-4 1 26 16,3 4-12-16,-2 1-8 0,2 1-1 0,1 1-2 15,4 2 0-15,2-3-7 0,3-1-14 0,5-2-3 16,0-1 0-16,3-17 0 0,8 28 0 0,-8-28 0 16,18 21 0-16,-18-21 0 0,36 12 0 0,-11-11 0 15,3-3 0-15,1-6 0 0,0-1-2 16,1-5-14-16,-2 0-5 0,-1-2 4 0,-4-2-3 16,-1 1 4-16,-4-2 0 0,-3 1 6 15,-4-2-1-15,-3 2 6 0,-3 1-2 0,-2 0 6 16,-3 0-3-16,-5 0-11 0,5 17 28 0,-15-30-29 15,15 30 32-15,-18-23-14 0,18 23-1 0,-20-14 4 16,20 14 2-16,0 0 6 0,-18-5 1 0,18 5-2 16,0 0-5-16,0 0-3 0,0 0-1 15,-2 18 1-15,2-18 3 0,0 0 1 0,20 21-10 16,-20-21 15-16,22 13-13 0,-22-13 27 0,28 11-12 16,-28-11-7-16,32 8-8 0,-15-4 0 0,-17-4 0 15,32 8 0-15,-32-8 0 0,26 11 0 0,-26-11 0 16,19 11 0-16,-19-11 0 0,0 0 0 0,12 24 0 15,-12-24 0-15,0 23 0 0,0-23 0 16,-5 29 0-16,5-29 0 0,-12 31 0 16,12-31 0-16,-15 26 0 0,15-26 0 0,-12 18 0 15,12-18 0-15,0 0 0 0,0 0 0 0,0 0 0 16,0 0 0-16,0 0 0 0,0 0 0 0,0 0 0 16,0 0 0-16,19-19 0 0,-2 3 0 0,0-2 0 15,2-1 0-15,-1-1 0 0,-3 3 0 0,2 3 0 16,-17 14 0-16,28-27 0 0,-28 27 0 15,23-17 0-15,-23 17 0 0,0 0 0 0,17-6 0 16,-17 6 0-16,0 0 0 0,0 0 0 0,5 25 0 16,-5-25 0-16,-2 31 0 0,1-13 0 0,0-1 0 15,1 0 0-15,2 1 0 0,-2-18 0 16,13 32-14-16,-13-32-29 0,24 23-9 0,-24-23-13 16,41 18-27-16,-23-21-38 0,21 18-94 0,-20-26-170 15,13 6-143-15,6 4 58 0,-10-19 463 16</inkml:trace>
  <inkml:trace contextRef="#ctx0" brushRef="#br4" timeOffset="227690.6632">14340 5761 1447 0,'-19'8'212'0,"-10"-13"-143"0,8 8-13 0,-7-3 2 16,7 7-27-16,-4-4 8 0,2 7-21 16,-3-2 27-16,4 6-13 0,2 0 4 0,0 3-32 15,3-1-4-15,2 2 0 0,3-1 0 0,3 1 0 16,9-18 0-16,-8 33 0 0,8-33 0 0,6 27 0 15,-6-27 0-15,19 22 0 0,-19-22 0 0,26 16 0 16,-9-12 0-16,3-2 0 0,2-2 0 0,1-4 0 16,1-3 0-16,1-4 0 0,-4 0 0 0,1-2 0 15,-3-1 0-15,-2-2 0 0,-2-1 0 16,0 0 0-16,-2-1 0 0,-13 18 0 0,16-32 0 16,-16 32 0-16,7-26 0 0,-7 26 0 15,0-22 0-15,0 22 0 0,0 0 0 0,-4-17 0 16,4 17 0-16,0 0 0 0,0 0 0 0,0 0 0 15,0 0 0-15,-21 23 0 0,21-23 0 0,-15 31 0 16,7-11 0-16,2-1 0 0,0 1 0 16,1-4 0-16,5-16 0 0,0 26-18 0,0-26-18 15,0 0-3-15,29 20-1 0,-29-20-4 0,36-2-13 16,-16-10-22-16,13 6-35 0,-13-22-53 0,25 18-61 16,-24-25-83-16,17 3-178 0,4 9 69 0,-11-21 416 15</inkml:trace>
  <inkml:trace contextRef="#ctx0" brushRef="#br4" timeOffset="227846.8886">14920 5220 1630 0,'0'0'142'0,"-18"20"-65"15,4 2-11-15,-10 5-17 0,0 8 0 0,-6 5-16 16,1 6-32-16,-3 3-1 0,3 4 0 0,1 1 0 16,3-2 0-16,5-2 0 0,4 0 0 0,4-3 0 15,3-2 0-15,6-2 0 0,-6-4-33 0,9 6-74 16,-11-16-60-16,20 23-244 0,-19-20-186 15,-2 4 26-15,1 3 411 0</inkml:trace>
  <inkml:trace contextRef="#ctx0" brushRef="#br4" timeOffset="228300.0419">11439 6572 1407 0,'0'0'118'0,"0"0"-36"0,0 0-6 0,-20 1-13 15,20-1-14-15,0 0-17 0,-17 20-5 0,17-20 0 16,-16 31 5-16,8-12-4 0,2 5 2 15,-3 3-13-15,3 1-3 0,0 1-10 0,1-1 0 16,2-2-5-16,0 1 2 0,3 1-4 16,0-3 3-16,1 3-10 0,-1-3-1 0,3 2-21 15,-4-4-3-15,4 2-5 0,-3-7-48 0,10 6-1 16,-10-24-86-16,17 33-95 0,-17-33-251 0,8 19 1 16,9-5 305-16</inkml:trace>
  <inkml:trace contextRef="#ctx0" brushRef="#br4" timeOffset="228690.6451">11775 6769 1662 0,'-3'-18'108'0,"3"18"-77"0,0 0-13 16,-20 2 8-16,20-2 2 0,-17 11-3 0,17-11-9 16,-22 18-3-16,22-18-2 0,-21 24 0 0,21-24-1 15,-19 26 1-15,19-26-5 0,-13 28-1 0,13-28-5 16,-9 29 3-16,9-29-4 0,-6 30 5 15,6-30-3-15,-2 29 3 0,2-29-1 0,-1 23 1 16,1-23 0-16,0 0-1 0,5 19-1 0,-5-19 0 16,0 0-2-16,0 0 2 0,18 4 0 0,-18-4 1 15,0 0 1-15,23-16-1 0,-23 16 1 0,21-29-3 16,-9 11 2-16,1-3-3 0,1-2 2 0,0 0-3 16,1 0 5-16,2 0-5 15,-3 2 4-15,1 0-4 0,-4 1 3 0,0 1-2 16,-11 19 1-16,14-27-1 0,-14 27 1 0,0 0-2 15,0 0 1-15,0 0 0 0,0 0-1 0,0 0 4 16,0 0-3-16,16 21 1 0,-15-1-2 0,-3 0 3 16,0 4-5-16,-2 1 0 0,-1 1-8 0,1-2-1 15,3 2-15-15,-1-3 0 0,5 1-14 0,1-5-4 16,9 4-32-16,-13-23-23 0,33 33-54 16,-33-33-119-16,37 4-270 0,-11 0 15 0,-4-11 328 15</inkml:trace>
  <inkml:trace contextRef="#ctx0" brushRef="#br4" timeOffset="229096.9004">12259 6795 1402 0,'-32'9'347'0,"32"-9"-313"0,-22 14-28 15,22-14 3-15,0 0 2 0,-3 19 2 0,3-19-3 16,0 0 1-16,28 15-3 0,-11-11-2 0,4-5-1 15,3-2-2-15,3-2 1 0,3-1 2 0,0-1 0 16,1 0-2-16,0-4 5 0,-1 1-5 16,-1-1 2-16,-3-2-3 0,-4 0 0 15,-4 0-2-15,-18 13 3 0,24-28-4 0,-24 28 4 16,10-29-3-16,-10 29 6 0,-4-26-2 0,4 26 4 16,-15-23-5-16,15 23 0 0,-30-19-4 0,10 13 1 15,-2 2-2-15,-3 4 2 0,-1 4 5 0,-3 3-1 16,-3 5 5-16,0 2-1 0,2 3 4 0,1 3-3 15,3 3 4-15,3 0-7 0,4 2 3 16,3-2-4-16,4-1 0 0,4-2-5 0,8-20-1 16,4 31 0-16,-4-31 0 0,28 23-4 0,-4-16 3 15,8-6-4-15,4-3 0 0,9-4-7 0,3-6-12 16,3 0-8-16,-1-4-8 0,4 3 2 0,0-4-6 16,2 2-14-16,-7-6-23 0,4 8-29 15,-18-14-33-15,13 17-20 0,-21-19-34 0,10 17-58 16,-10-3-75-16,-14-10-49 0,14 21 254 15</inkml:trace>
  <inkml:trace contextRef="#ctx0" brushRef="#br4" timeOffset="229393.8">12998 6616 799 0,'-21'-1'224'0,"21"1"-46"16,-36 17-25-16,25 3-21 0,-16-11-32 0,11 13-16 15,-8-3-21-15,7 7-9 0,-3-1-22 0,6 4 4 16,-3-3-7-16,6 1 3 0,-2-2-3 0,6-2-9 16,2-2-4-16,3-1 0 0,2-20-1 15,1 30 2-15,-1-30-8 0,9 18-2 0,-9-18-5 16,0 0-2-16,0 0 0 0,18 17 0 0,-18-17 0 15,0 0 0-15,0 0 0 0,22-22 0 16,-22 22 0-16,18-32 0 0,-8 12 0 0,-2-2 0 16,0 1 0-16,-1-1 0 0,-2 0 0 0,0 2 0 15,-1-1 0-15,0 2 0 0,0-2 0 0,-1 3 0 16,1 1 0-16,-4 17 0 0,7-22 0 16,-7 22 0-16,0 0 0 0,11-17 0 0,-11 17 0 15,0 0 0-15,21-5 0 0,-21 5 0 0,25-1 0 16,-25 1 0-16,37 0 0 0,-19-3-35 0,8 3-23 15,-3-6-5-15,10 4-26 0,-8-10-35 0,19 16-84 16,-22-25-130-16,11 10-206 0,3 5 60 0,-9-15 381 16</inkml:trace>
  <inkml:trace contextRef="#ctx0" brushRef="#br4" timeOffset="229581.2972">13501 6303 1537 0,'-18'-15'176'0,"18"15"-87"0,0 0-21 16,0 0-17-16,-24 0-16 0,24 0-11 0,-17 18-6 15,17-18 1-15,-21 36 1 0,11-9-10 0,0 2-10 16,1 6 0-16,0 2 0 0,-1 4 0 16,1 3 0-16,-1-2 0 0,-1 2 0 0,3-1 0 15,-1-2 0-15,3-1 0 0,1-2 0 0,1-6 0 16,3-1 0-16,0-7 0 0,2-1 0 0,0-6 0 16,-1-17-40-16,7 24-27 0,-7-24-24 15,0 0-16-15,26 25-54 0,-26-25-81 0,9-21-293 16,-9 21-2-16,12-33 271 0</inkml:trace>
  <inkml:trace contextRef="#ctx0" brushRef="#br4" timeOffset="230034.4126">13276 6615 1793 0,'0'0'41'0,"0"0"-30"0,0 0-1 0,0 0 10 15,0 0 5-15,28 4 5 0,-28-4 1 16,33-4-1-16,-12-1-7 0,2 2-4 0,1-4-5 15,0-1-14-15,1 0 0 0,-1 1 0 16,-1-2 0-16,1 3 0 0,-2-1 0 0,0 2 0 16,0 0 0-16,-2 1 0 0,-3 1 0 0,0 0 0 15,-17 3 0-15,25 0 0 0,-25 0 0 0,0 0 0 16,0 0 0-16,18 10 0 0,-18-10 0 0,0 0 0 16,0 23 0-16,0-23 0 0,-7 29 0 15,2-10 0-15,-3 2 0 0,-2 3 0 0,0 0 0 16,1 2 0-16,0-1 0 0,2-2 0 0,1-2 0 15,1-4 0-15,5-17 0 0,-5 26 0 0,5-26 0 16,4 18 0-16,-4-18 0 0,0 0-20 0,18 9-28 16,-18-9-12-16,23-15-25 0,-13-6-30 0,14 8-32 15,-14-20-14-15,14 13 27 0,-14-12 34 16,6 5 59-16,-8-1 24 0,-3-2 24 16,-1 0-2-16,-4-2 8 0,-2 0-9 0,-2-2 2 15,-6-1 1-15,-1 1-8 0,-3 5 33 0,-4 1 14 16,18 28 55-16,-36-31 12 0,36 31 11 0,-29-6-26 15,29 6-31-15,-21 6-29 0,21-6-17 0,0 0-14 16,-13 19-4-16,13-19-7 0,7 18-5 0,-7-18-21 16,21 18-16-16,-2-2-14 0,-19-16-61 15,39 20-39-15,-39-20-77 0,41 4-251 0,-10 13 31 16,-12-17 260-16</inkml:trace>
  <inkml:trace contextRef="#ctx0" brushRef="#br4" timeOffset="230440.6893">14057 6556 1267 0,'0'0'135'15,"0"0"-47"-15,0 0-3 0,-20-6-3 0,20 6-12 16,0 0-10-16,-21 0-6 0,21 0-6 0,-25 1-2 16,8-1-6-16,17 0-1 0,-35 11-7 0,16-2-31 15,-5 1-1-15,3 5 0 0,-4-1 0 0,1 5 0 16,1-1 0-16,0 3 0 0,2 0 0 0,2 1 0 15,4 0 0-15,3-4 0 16,6-1 0-16,6-17 0 0,0 25 0 0,0-25 0 16,22 18 0-16,-4-12 0 0,5-2 0 0,6-3 0 15,6-6 0-15,3-3 0 0,6-7 0 0,0-3 0 16,-2-6 0-16,-3 0 0 0,-4-2 0 0,-4 0 0 16,-3 0 0-16,-3 1 0 0,-5 1 0 0,-4 1 0 15,-4 1 0-15,-3 3 0 0,-9 19 0 16,11-29 0-16,-11 29 0 0,0 0 0 0,-1-17 0 15,1 17 0-15,0 0 0 0,0 0 0 0,-17 17 0 16,17-17 0-16,-18 33 0 0,6-7 0 0,-2 0 0 16,2 4 0-16,-1-3 0 0,3 2 0 15,0-1 0-15,2-2 0 0,4-2 0 0,-2-5 0 16,7 2 0-16,-1-21-72 0,11 35-136 0,-11-35-270 16,0 0-140-16,20 15 27 0,-20-15 512 15</inkml:trace>
  <inkml:trace contextRef="#ctx0" brushRef="#br4" timeOffset="230596.9217">14609 6712 2024 0,'-50'16'23'15,"50"-16"-23"-15,-23-9 0 0,23 9 0 0,-23-11 0 16,23 11 0-16,-21-14 0 0,21 14 0 16,0 0 0-16,-16-23 0 0,16 23 0 0,0 0 0 15,0 0 0-15,-14-24-24 0,14 24-151 16,-18-11-291-16,18 11-181 0,0 0 44 0,-28-12 472 15</inkml:trace>
  <inkml:trace contextRef="#ctx0" brushRef="#br4" timeOffset="232414.8974">599 8913 66 0,'0'0'-22'0,"0"0"-13"16,0 0 27-16</inkml:trace>
  <inkml:trace contextRef="#ctx0" brushRef="#br4" timeOffset="233602.4365">631 7739 577 0,'1'-22'213'0,"-1"22"-165"16,0 0-16-16,0 0-2 0,0 0 0 0,0 0-10 16,-21-6 4-16,21 6-22 0,0 0 6 0,-18 23 3 15,18-23 3-15,-18 30 8 0,6-10 3 0,2 5 6 16,-2 0 0-16,2 8 4 0,-3 1-7 0,1 5 2 16,-4-1-13-16,1 5 5 0,-2-2-11 15,0 2 11-15,-2 0-11 0,2-1 9 0,-2 0 9 16,5-1-29-16,-2-6 26 0,5-3-29 15,0-9 6-15,5-5 2 0,6-18-4 0,0 0-1 16,-4 17-3-16,4-17 2 0,0 0 3 0,0 0 7 16,15-24 9-16,-4 7 0 0,1-12-12 0,5-5 26 15,3-10-31-15,0 1 25 0,2-4-8 0,-1 2-7 16,-2-3 13-16,2 0-6 0,-4-1 14 0,4 0-13 16,-7-1 8-16,5 1-15 0,-6 2 7 15,1 0 0-15,1 5-28 0,0 4 27 0,-3 4-28 16,1 8 13-16,-3 4 7 0,-10 22-7 15,13-24 2-15,-13 24-2 0,0 0-1 0,0 0-3 16,0 0 0-16,0 0 1 0,0 0 0 0,22 31 4 16,-13-8-3-16,0 4 5 0,1 3 11 0,0 4-27 15,1 2 26-15,0 5-27 0,0-1 6 0,0 2 10 16,0 3-11-16,1 1 10 0,-1 2-9 16,0 0 9-16,-2-2-15 0,-4-3 5 0,1-1-20 15,-4-3-3-15,2 5-2 0,-6-9-33 0,4 3 15 16,-9-12-49-16,11 4-34 0,-4-30-58 0,-4 28-188 15,4-28-82-15,0 0 210 0</inkml:trace>
  <inkml:trace contextRef="#ctx0" brushRef="#br4" timeOffset="234071.2112">658 8067 1457 0,'-25'-4'65'16,"25"4"-23"-16,0 0-30 0,0 0-11 0,0 0 2 15,17-9 6-15,-17 9 9 0,36-14 3 0,-13 3 2 16,6-1-7-16,3-3-3 0,3 0-8 16,1-2 0-16,1 0-6 0,-1 1 3 0,-2 3-3 15,-1 3 3-15,-2 2 0 0,-7 2-1 0,-2 1 1 16,-4 2 0-16,-18 3-1 0,22 0 4 0,-22 0 3 16,0 0 0-16,0 0 2 0,11 17-3 15,-11-17 0-15,-3 23-3 0,3-23 0 0,-9 37-4 16,1-16 3-16,0 3-5 0,-3 1 5 0,-1-1-5 15,2 0 5-15,-1-1-4 0,3-1 5 16,0-4-5-16,8-18 6 0,-8 24-6 0,8-24 5 16,0 0-2-16,0 0-2 0,0 0 2 0,0 0-2 15,19 15 3-15,-19-15 2 0,20-11 6 0,-20 11 2 16,29-29 4-16,-10 8-6 0,1-3 2 0,0-1-9 16,2-1 5-16,-1 1-7 0,-2-2 5 0,-1 3-5 15,-4 0 4-15,1 2-4 0,-3 4 3 0,-1 1-3 16,-11 17 1-16,19-25-2 0,-19 25 0 15,0 0-2-15,17-14 0 0,-17 14-1 16,0 0 1-16,0 0 0 0,0 0 0 0,16 18 2 16,-16-18-5-16,11 29-3 0,-4-7-9 0,-2 2-5 15,2 5-11-15,0 2-1 0,4 1-20 0,-4-7-6 16,7 8-26-16,-5-13-13 0,14 11-32 0,-23-31-20 16,40 40-24-16,-23-31-29 0,12 5-26 15,-1 5-138-15,-9-22 146 0,17 17 221 0</inkml:trace>
  <inkml:trace contextRef="#ctx0" brushRef="#br4" timeOffset="234555.5645">1823 7917 1074 0,'-23'-16'111'0,"23"16"-18"16,-37-11-10-16,37 11-13 0,-40-2-10 16,23 8-10-16,-7-3-8 0,4 8 0 0,-2-2-3 15,5 5-1-15,-1-1-10 0,5 5-2 0,-1 1-8 16,3 0 4-16,3-1-5 0,1-1 2 0,7-17-5 15,-5 30-1-15,5-30-6 0,6 24 0 0,-6-24-4 16,17 21 0-16,-17-21-2 0,27 15 0 0,-10-13 0 16,3-1 0-16,1-2 2 0,1-3-3 0,0 0 1 15,-2-4-1-15,-1 2 2 0,-19 6-2 16,29-18 2-16,-29 18-2 0,27-22 2 0,-27 22-3 16,21-26 3-16,-21 26-3 0,15-31 3 15,-15 31-1-15,7-30 2 0,-7 30-3 0,2-26 3 16,-2 26-3-16,-3-19 1 0,3 19 0 0,0 0 2 15,0 0-3-15,0 0 0 0,0 0-5 0,0 0 0 16,0 0 2-16,-17 33-3 0,11-6 7 16,-3 10-8-16,0 3 9 0,-2 9-9 0,-4 1 12 15,2 11 0-15,-1 2-21 0,1 3 18 0,2 2-19 16,0-5 7-16,1-2 16 0,2-2-12 0,1-7 11 16,-1-4-9-16,3-8 9 0,2-8-3 0,0-3 7 15,1-8 0-15,2-21 5 0,-4 25 4 0,4-25 6 16,0 0 3-16,0 0-4 0,0 0-7 15,0 0-7-15,-12-23-7 0,6 5-4 16,-1-7 5-16,1-7-8 0,1-3 6 0,2-2-4 16,3-3 2-16,3-1-6 0,0 0 4 0,2-2-11 15,1 4 1-15,2-3-10 0,0 4 5 0,3-2-13 16,3 4-10-16,-1 0 16 0,5 7-38 0,-6-2 0 16,13 14-53-16,-16-14-72 0,25 21-112 0,-7-7-252 15,-4-5 68-15,15 15 428 0</inkml:trace>
  <inkml:trace contextRef="#ctx0" brushRef="#br4" timeOffset="234946.1969">2371 7877 1576 0,'-19'-5'88'15,"19"5"-25"-15,0 0-10 0,-20 7-9 0,20-7-12 16,0 0-6-16,-22 16-10 0,22-16-4 0,-15 23-3 15,7-5 7-15,1 2-7 0,1 3 7 0,1 2-6 16,1-1-2-16,4-2-3 0,0-2 1 0,2-2-5 16,-2-18 5-16,14 29-5 0,-14-29 0 0,23 22 0 15,-23-22 0-15,31 11-2 0,-31-11 2 0,31 1-1 16,-14-3 1-16,0-3 1 0,0-4-1 16,0-3 5-16,0-2-3 0,2-4 4 15,-1-2-1-15,0-1 1 0,2-2-4 0,-2-4 1 16,1 2-5-16,-2 0 2 0,-1 4-2 0,-2 2 2 15,-14 19-1-15,19-29 2 0,-19 29-3 0,0 0 2 16,0 0-2-16,0 0 0 0,0 0 1 0,0 0-1 16,0 0 2-16,13 20-2 0,-15 4 2 0,-2 6-1 15,-1 4 1-15,-2 2-7 0,0-3 5 16,-2 1-12-16,3-6-3 0,3 0-17 0,0-7-14 16,9 1-32-16,-6-22-33 0,22 34-84 0,-22-34-140 15,24 1-230-15,2 3 13 0,-5-20 471 0</inkml:trace>
  <inkml:trace contextRef="#ctx0" brushRef="#br4" timeOffset="236017.4791">3349 7335 1111 0,'0'0'203'0,"0"0"-130"0,0 0-14 0,-13-22-7 16,13 22 1-16,0 0 2 0,0 0-4 0,0 0-8 16,0 0-6-16,-5-17-8 0,5 17-4 15,0 0-1-15,0 0-3 0,0 0-2 16,0 0-3-16,0 0-4 0,0 0-2 0,0 0 0 16,0 0-3-16,0 0 0 0,0 0-1 0,0 0-1 15,0 0-1-15,0 0 0 0,0 0-1 0,0 0 0 16,0 0 1-16,2 17-1 0,-2-17 2 0,3 19-2 15,-3-19 3-15,-2 28-3 0,0-7 3 0,-1 3-3 16,-3 4 3-16,-1 8-7 0,-1 4 6 16,-5 7-8-16,0 5-3 0,-2 4 20 0,0 4-16 15,-2 1 17-15,-3 3-1 0,-2 1-13 0,2-2 11 16,-4-4-8-16,4-2 6 0,-1-7-7 0,3-3-3 16,2-2 0-16,0-2 0 0,2-2 0 0,0-1 0 15,3-2 0-15,2-6 0 0,0-1 0 0,1-4 0 16,2-2 0-16,1-4 0 0,1-3 0 15,4-18 0-15,-1 27 0 0,1-27 0 0,0 0 0 16,3 21 0-16,-3-21 0 0,0 0 0 0,0 0 0 16,0 0 0-16,0 0 0 0,0 0 0 0,0 0 0 15,0 0 0-15,0 0 0 0,0 0 0 0,0 0 0 16,0 0 0-16,0 0 0 0,0 0 0 0,0 0 0 16,0 0 0-16,0 0 0 0,0 0 0 0,0 0 0 15,0 0 0-15,21 4 0 0,-21-4 0 16,40-1 0-16,-7-5 0 0,11-2 0 0,9-7 0 15,9 0 0-15,7-6 0 0,5-3 0 0,2 1 0 16,5-1 0-16,0 2 0 0,-3 2 0 16,-3 1 0-16,-7 5 0 0,-8 3 0 0,-7 2 0 15,-8 6 0-15,-6 0 0 0,-6 2 0 0,-5 2 0 16,-6 2 0-16,-22-3 0 0,27 6 0 0,-27-6 0 16,0 0 0-16,0 0 0 0,0 0 0 15,0 0 0-15,0 0 0 0,0 0 0 0,0 0 0 16,0 0 0-16,0 0 0 0,0 0 0 0,-18 9 0 15,18-9 0-15,0 0 0 0,-17-11-42 16,17 11-35-16,0 0-43 0,-16-33-77 0,16 33-244 16,0 0-145-16,17-15 22 0,-17 15 545 0</inkml:trace>
  <inkml:trace contextRef="#ctx0" brushRef="#br4" timeOffset="236958.7573">4704 8022 347 0,'0'0'174'15,"14"-20"-37"-15,-14 20-13 0,0 0-17 0,25-21-15 16,-25 21-7-16,0 0-1 0,3-25 1 0,-3 25-2 16,0 0-8-16,0 0-14 0,-14-21-10 0,14 21-6 15,-21-8-1-15,21 8-4 0,-28-1-2 0,28 1-5 16,-35 4-5-16,17 1-5 0,-6 0-3 15,3 3-2-15,-5 2 0 0,2 4 4 0,-4 1-2 16,1 3 8-16,-1 1-8 0,1 2 2 0,2-1-7 16,2 3-3-16,1 0-5 0,3 1 0 15,4-2-6-15,1 0 3 0,6-4-6 0,8-18 3 16,-6 30-5-16,6-30 4 0,8 21-1 0,-8-21 1 16,26 13 1-16,-8-9-2 0,4-7 2 15,3-1-1-15,6-6 0 0,2-3 0 0,2-4 3 16,0-1-6-16,-1-3 7 0,-1 0-5 0,0 0 3 15,-4-1-3-15,-1 3 3 0,-4 0-5 0,-2 2 5 16,-5 2-3-16,-17 15 4 0,25-27-3 0,-25 27 1 16,0 0 1-16,0 0 0 0,11-18 1 0,-11 18 3 15,0 0-4-15,0 0-1 0,-17 6 0 0,17-6-6 16,-20 16 4-16,20-16-3 0,-27 30 5 16,13-11-1-16,-1 1 2 0,3-2-3 15,2 1-1-15,10-19-1 0,-12 29 3 0,12-29-4 16,0 21 2-16,0-21-3 0,0 0 1 0,27 14 1 15,-27-14 0-15,35 0 0 0,-12-5 0 0,3-2-1 16,0-1-2-16,4-2 2 0,-2 0-1 0,0 1 3 16,-3-1-1-16,-3 2 3 0,-3 2-2 0,-1 1 2 15,-18 5 0-15,23-4-2 0,-23 4 0 16,0 0 1-16,0 0 0 0,0 0-1 0,12 18 2 16,-12-18-1-16,-4 21 2 0,4-21-3 0,-8 30 6 15,8-30-6-15,-14 33 4 0,14-33-3 0,-16 30 3 16,16-30-3-16,-9 26 3 0,9-26 1 15,-4 17-15-15,4-17 15 0,0 0-15 0,0 0 15 16,0 0 1-16,0 0 3 0,0 0 18 16,0 0-9-16,23-21 12 0,-23 21-10 0,17-29-7 15,-7 12 1-15,0-1-3 0,-2-1 0 0,-1 0-6 16,0 0-3-16,-3 2 0 0,1 0 0 0,-5 17 0 16,8-28 0-16,-8 28-4 0,8-24-14 0,-8 24-15 15,12-21-22-15,-12 21-28 0,25-17-50 0,-22-7-101 16,32 14-366-16,-9 0 22 0,2-7 270 0</inkml:trace>
  <inkml:trace contextRef="#ctx0" brushRef="#br4" timeOffset="237771.283">5807 8007 918 0,'0'0'207'0,"0"0"-149"0,0 0-26 15,0 0 1-15,-21 4-5 0,21-4 0 0,-16 19 0 16,8-2 9-16,8-17 4 0,-23 34 6 0,8-16-4 16,7 8 7-16,-8-5-4 0,7 6 6 0,-4-7-7 15,4 3-5-15,-2-4-10 0,5-1-5 16,6-18-10-16,-11 25-3 0,11-25-9 0,0 0-19 16,0 0 13-16,0 0-16 0,0 0 16 0,0 0 20 15,22 6-16-15,-22-6 16 0,21-20-14 0,-21 20-5 16,27-31 5-16,-14 12-5 0,3-2 4 0,-2 0-4 15,1-1 5-15,-2-2-5 0,0 1 5 0,-2 1-5 16,-3 1 6-16,1 2-5 0,-3 1 3 16,-6 18-1-16,8-31 3 0,-8 31-2 15,4-21 9-15,-4 21 4 0,0 0 2 0,0 0 3 16,0 0-5-16,0 0-4 0,0 0-5 0,0 0-2 16,0 0-3-16,-6 19 0 0,6-19-2 0,-5 31 3 15,5-31-2-15,-4 31 1 0,4-31 0 0,1 27 1 16,-1-27-2-16,8 23 3 0,-8-23-4 0,0 0 1 15,25 21 1-15,-25-21 0 0,31 4 4 16,-12-5 1-16,5-5 2 0,1-4 2 0,3-2-2 16,0-4-4-16,1-1 2 0,1 0-6 0,-2-3 4 15,1 0-2-15,-3 1 1 0,-4 1-3 0,-4 1 4 16,-1 4-4-16,-17 13 2 0,22-20 0 0,-22 20-1 16,0 0 3-16,0 0 3 0,0 0 1 15,0 0 3-15,0 0-3 0,0 0-2 0,0 0-6 16,0 0-1-16,-19 31-2 0,6-13-3 15,0 1 5-15,1 3-6 0,0-2 1 0,3 1-6 16,2-3-5-16,2 0-11 0,5-18-6 0,-4 34-17 16,4-34-16-16,10 29-42 0,-10-29-39 0,27 22-77 15,-27-22-126-15,24-1-154 0,5 10 31 0,-12-19 473 16</inkml:trace>
  <inkml:trace contextRef="#ctx0" brushRef="#br4" timeOffset="238599.385">6518 8045 1434 0,'0'0'89'0,"-40"9"-26"16,40-9-1-16,-39 14-14 0,22-5-12 0,-2-1-13 15,2 3-3-15,-2-1-4 0,19-10 1 0,-28 25-4 16,28-25 3-16,-20 27-4 0,20-27 2 16,-10 31-6-16,10-31-1 0,1 26-5 0,-1-26 1 15,12 24-2-15,-12-24 2 0,26 17-4 0,-26-17 2 16,35 9-1-16,-15-8 0 0,2-3 0 0,-1-3 0 15,3-4 0-15,-3 0-1 0,1-3 3 0,-1-3-5 16,-2-2 4-16,1-2-6 0,-3-1 5 0,-2 0-5 16,-2-1 2-16,-3 0-3 0,-3 0 4 15,-2 0-4-15,-3 3 6 0,-3 1-3 16,-3-1 1-16,4 18-2 0,-14-28 2 0,14 28-2 16,-22-23 4-16,22 23-2 0,-26-13 3 0,26 13-2 15,-26-1 1-15,26 1 1 0,-27 10 2 0,27-10 1 16,-22 15-1-16,22-15 2 0,-15 20-2 0,15-20 1 15,-5 18-4-15,5-18 0 0,0 0-2 0,10 22 3 16,-10-22 0-16,22 13 2 0,-22-13-1 16,30 8 1-16,-11-5 1 0,0-1 0 0,1-2 2 15,2 0-2-15,-3-1-1 0,-2 0 0 0,-17 1-1 16,29-1 3-16,-29 1-3 0,21-2 2 0,-21 2-1 16,0 0-2-16,17-1 5 0,-17 1 0 15,0 0 2-15,0 0 2 0,0 0-2 0,0 0-2 16,0 0 1-16,0 0-3 0,0 0-5 0,-6 19 4 15,6-19-8-15,-9 21 7 0,9-21 1 16,-13 23-3-16,13-23 2 0,-11 23-2 0,11-23 1 16,-10 19 2-16,10-19 0 0,0 0 1 0,0 0-3 15,0 0 2-15,-3 17-4 0,3-17 0 0,0 0 0 16,0 0 2-16,23-13 2 0,-23 13-1 0,33-25 2 16,-13 6-4-16,3 0 1 0,0-1-3 0,1-1 4 15,-4 2-5-15,1-3 6 0,-4 2-5 16,-2 2 4-16,-15 18-2 0,21-27 2 15,-21 27-2-15,15-17 1 0,-15 17 0 0,0 0 6 16,0 0 1-16,0 0 5 0,0 0-3 0,0 0-4 16,-5 17-3-16,5-17-3 0,-13 27 0 0,5-9 0 15,0-1 0-15,1 2 0 0,7-19 0 0,-10 31 0 16,10-31 0-16,-3 24 0 0,3-24 0 0,7 17 0 16,-7-17 0-16,0 0 0 0,24 16 0 15,-24-16 0-15,29-3 0 0,-9-3 0 0,3-3 0 16,1-3 0-16,3-2 0 0,1-3 0 0,-4 0 0 15,-1-3 0-15,0 2 0 0,-3-2 0 0,-2 3 0 16,-18 17 0-16,27-26 0 0,-27 26 0 0,17-17 0 16,-17 17 0-16,0 0 0 0,0 0 0 15,0 0 0-15,0 0 0 0,0 0 0 0,0 0 0 16,0 0 0-16,-4 19 0 0,4-19 0 16,-12 35 0-16,5-14 0 0,-1 1 0 0,1-3 0 15,2 3 0-15,0-4 0 0,3 2-5 0,-1-3-30 16,5 2-24-16,-2-19-15 0,8 32-50 0,-8-32-56 15,20 26-103-15,-20-26-276 0,0 0 51 0,35 27 289 16</inkml:trace>
  <inkml:trace contextRef="#ctx0" brushRef="#br4" timeOffset="239286.8996">7390 8004 1457 0,'0'0'90'15,"0"0"-39"-15,0 0-3 0,-8 17-10 0,8-17-3 16,0 0-5-16,0 0-1 0,15 18-4 16,-15-18-8-16,19 5-4 0,-19-5-2 0,26-2-3 15,-26 2-1-15,27-5-2 0,-27 5-2 0,28-9 4 16,-28 9-3-16,28-15 1 0,-28 15-1 0,23-18-1 16,-23 18-3-16,20-22 3 0,-20 22-2 0,12-23 2 15,-12 23-3-15,5-19 3 0,-5 19-4 0,0 0 3 16,-5-23-5-16,5 23-2 0,0 0-2 0,-23-13 1 15,23 13-1-15,-23-1 3 16,23 1 3-16,-28 12-2 0,11-4 6 0,-3 3-3 16,2 2 4-16,-3 3 0 0,3 2 4 0,1 2 0 15,1-1 7-15,16-19-4 0,-27 34 4 0,27-34-5 16,-13 28-2-16,13-28-4 0,-1 24 0 0,1-24-2 16,17 18 2-16,-17-18 1 0,30 11 0 0,-11-9 0 15,2-2-3-15,6-3-1 0,0-3 0 16,0-2 0-16,-1 0 0 0,1 1 0 0,-1-1 0 15,-1-1-1-15,1-1-1 0,-4 0 2 0,-2 1-3 16,-3 0 4-16,-17 9-3 0,22-14 3 0,-22 14-1 16,0 0 0-16,0 0 0 0,0 0 1 15,17-16 3-15,-17 16 2 0,0 0 1 0,0 0 0 16,0 0-2-16,0 0-5 0,0 0 1 0,0 0-2 16,-14 18-2-16,14-18 4 0,-15 21-1 15,15-21-4-15,-14 25 6 0,14-25-6 0,-10 24 4 16,10-24-1-16,-6 23-2 0,6-23 0 0,-3 18 1 15,3-18-2-15,0 0 2 0,0 0-2 0,0 0 2 16,0 0-1-16,25 15 2 0,-25-15 2 0,20-12-1 16,-20 12 3-16,27-26-1 0,-27 26 2 0,28-31-2 15,-28 31 5-15,28-32-3 0,-15 14-4 0,-13 18-1 16,25-34 0-16,-16 17 0 0,-9 17 0 16,16-30 0-16,-16 30 0 0,7-20 0 15,-7 20 0-15,0 0 0 0,0 0 0 0,0 0 0 16,0 0 0-16,0 0 0 0,0 0 0 0,0 0 0 15,0 0 0-15,-4 17 0 0,4-17 0 0,-8 35 0 16,6-15 0-16,-3 1 0 0,3 1 0 0,-1-1 0 16,4 2-6-16,-1-3-14 0,5 0-15 15,-5-20-8-15,12 32-19 0,-12-32-17 0,24 24-40 16,-24-24-49-16,36 8-87 0,-36-8-310 0,36-13 68 16,-3 8 300-16</inkml:trace>
  <inkml:trace contextRef="#ctx0" brushRef="#br4" timeOffset="239505.6522">8443 7485 1369 0,'-18'32'257'0,"-7"-7"-179"0,6 8-16 0,-3 3-14 16,4 5-21-16,-3 0 15 0,6 4-23 0,-2 1 19 15,3-1-14-15,2 1-16 0,2 2 3 0,4-5-14 16,1-1 0-16,3-2-9 0,1-5 0 0,1-1-17 15,-1-6-1-15,5 4-57 0,-7-13-10 16,12 10-34-16,-9-29-73 0,7 28-175 0,-7-28-158 16,0 0 79-16,12 20 458 0</inkml:trace>
  <inkml:trace contextRef="#ctx0" brushRef="#br4" timeOffset="240512.8533">8095 7984 1673 0,'0'0'74'0,"-18"12"-38"0,18-12-9 0,0 0-8 16,0 0-5-16,12 21 3 0,-12-21 7 0,28 7 3 15,-8-8 2-15,5 1 1 0,2-4-5 0,5-1-1 16,-1-2-4-16,1 0-12 0,-2-3-8 0,0 2 0 16,-4-3 0-16,-1 2 0 15,-5 2 0-15,-20 7 0 0,27-12 0 0,-27 12 0 16,0 0 0-16,0 0 0 0,0 0 0 0,0 0 0 15,0 0 0-15,0 0 0 0,0 0 0 0,0 0 0 16,0 0 0-16,0 0 0 0,0 0 0 0,0 0 0 16,6 19 0-16,-6-19 0 0,-5 28 0 0,2-11 0 15,-2 1 0-15,0 1 0 0,0-1 0 0,0-1 0 16,2 1 0-16,3-18 0 0,-4 30 0 16,4-30 0-16,0 23 0 0,0-23 0 0,0 0 0 15,16 22 0-15,-16-22 0 0,18 2 0 0,-18-2 0 16,27-8 0-16,-10-3 0 0,3-3 0 0,2-1 0 15,0-5 0-15,1 2 0 0,0-2 0 16,-2-1 0-16,1 2 0 0,-4-3 0 0,-2 3 0 16,-4-1 0-16,-3 1 0 0,-3 1 0 15,-3 0 0-15,-3 18 0 0,3-29 0 0,-3 29 0 16,0-20 0-16,0 20 0 0,0 0 0 0,0 0 0 16,0 0 0-16,0 0 0 0,0 0 0 0,0 0 0 15,-17 31 0-15,12-13 0 0,-1 2 0 0,0 2 0 16,0 1 0-16,0 2 0 0,0-3 0 0,1 1 0 15,0-3-29-15,4 0-14 0,1-20-2 0,2 33-16 16,-2-33-8-16,11 25-11 0,-11-25 0 16,17 13-3-16,-17-13 4 0,23 3 0 0,-23-3-8 15,29-10-6-15,-29 10-38 0,37-24-47 16,-20 7-60-16,3-2-22 0,1 3 33 0,-5-6 112 16,-1 0 130-16,2 8 130 0,-9-9 62 0,1 5 17 15,-9 18-11-15,7-36-18 0,-7 36-18 0,1-27-15 16,-1 27-25-16,0 0-27 0,0 0-25 0,0 0-24 15,0 0-18-15,-18-11-14 0,18 11-4 16,0 0-4-16,-20 25 4 0,20-25 0 0,-15 32 2 16,6-14-6-16,3 1-1 0,0 3-10 0,1-3-10 15,1 1 0-15,2-2 0 0,2-1 0 0,0-17 0 16,1 27 0-16,-1-27 0 0,5 16 0 0,-5-16 0 16,0 0 0-16,0 0 0 0,0 0 0 0,17 6 0 15,-17-6 0-15,0 0 0 16,26-25 0-16,-26 25 0 0,24-33 0 0,-11 15 0 15,2 0 0-15,-4-2 0 0,1-1 0 0,-3-1 0 16,-3 2 0-16,-2 2 0 0,-4 18 0 0,8-31 0 16,-8 31 0-16,3-20 0 0,-3 20 0 0,0 0 0 15,0 0 0-15,0 0 0 0,0 0 0 0,0 0 0 0,0 0 0 0,-15 24 0 16,15-24 0-16,-4 25 0 0,4-25 0 16,4 26 0-16,-4-26 0 0,7 23 0 15,-7-23 0-15,0 0 0 0,18 20 0 0,-18-20 0 16,18 8 0-16,-18-8 0 0,20 3 0 0,-20-3 0 15,21-3 0-15,-21 3 0 0,25-13 0 0,-25 13 0 16,27-20 0-16,-27 20 0 0,24-26 0 0,-24 26 0 16,23-29 0-16,-23 29 0 0,27-30 0 0,-27 30 0 15,26-23 0-15,-26 23 0 0,17-14 0 16,-17 14 0-16,0 0 0 0,0 0 0 0,0 0 0 16,0 0 0-16,18 5 0 0,-18-5 0 0,5 26 0 15,-4-3 0-15,-1 7 0 0,0 3 0 0,-1 2 0 16,-1-3 0-16,1-2 0 0,2-1 0 0,2-3 0 15,1-3 0-15,3 0 0 0,-7-23 0 16,16 33 0-16,-16-33-39 0,23 23-96 0,-23-23-123 16,23-8-370-16,-23 8-1 0,22-20 272 15</inkml:trace>
  <inkml:trace contextRef="#ctx0" brushRef="#br4" timeOffset="246290.6198">5453 9544 1308 0,'17'2'79'16,"-17"-2"-64"-16,0 0 0 0,0 0-17 0,17-20 23 15,-17 20 4-15,23-23-6 0,-23 23-6 0,26-24-8 16,-26 24 6-1,23-17 2-15,-23 17 5 0,0 0 3 0,18-10 6 0,-18 10 4 0,0 0 0 16,4 21 3-16,-7-4 1 0,1 11-19 0,-8 4 30 16,-2 12-32-16,-10 6 14 0,-5 6-10 15,-8 4-18-15,-5 3 11 0,-6-2-12 0,-6 1 17 16,0 0-6-16,-4-2 12 0,-5-1 8 16,4 1-23-16,-2-4 18 0,1 2-19 0,3-3 1 15,-1 3 10-15,2-2-18 0,3-3 10 0,4-4-6 16,3-5 7-16,4-5-3 0,4-4 3 0,5-4-8 15,5-3 1-15,4-4-2 0,5-1-12 0,5-4 18 16,12-19-18-16,-14 29 20 0,14-29-10 0,0 0 1 16,2 22-1-16,-2-22-1 0,23 13 4 0,-2-8-2 15,4 0 3-15,12-2 3 0,4-5-3 16,10 0 1-16,8-2 0 0,4 1-4 16,9-2 0-16,2 1 0 0,5 1 0 0,1 0 0 15,0 1 0-15,2-1 0 0,-2 2 0 0,4 1 0 16,6-1 0-16,1 0 0 0,0-3 0 0,3-1 0 15,-4-2 0-15,4-4 0 0,-2-1 0 0,1-1-21 16,1-3 12-16,-4 1-16 0,-2-3 8 16,1 4-13-16,-7-4 4 0,1 4-2 0,-1-1-3 15,-3 5-12-15,-8-2-27 0,6 12-42 0,-22-15-77 16,13 27-129-16,-16-4-233 0,-15-5 67 0,4 20 392 16</inkml:trace>
  <inkml:trace contextRef="#ctx0" brushRef="#br4" timeOffset="246665.6253">9689 10108 1456 0,'28'-6'295'0,"-28"6"-244"16,41-28-23-16,-5 9-2 0,9-3-9 0,9-2 8 15,9 0-10-15,4-1-1 0,2 2-7 0,2 0-2 16,-4 2-10-16,-3 4-4 0,-5 0-9 0,-3 6-3 16,-5 1-6-16,-2 5-1 0,-4-1-11 0,2 10-18 15,-12-6-30-15,5 16-52 0,-20-15-62 0,12 23-87 16,-32-22-161-16,16 26 1 16,-2 2 326-16</inkml:trace>
  <inkml:trace contextRef="#ctx0" brushRef="#br4" timeOffset="246853.1368">9938 10357 1604 0,'-37'7'224'15,"14"4"-158"-15,23-11-33 0,-22 6-13 16,22-6-15-16,0 0-5 0,28 7-1 0,-1-4 3 16,6-4 2-16,7-3 1 0,6-2-1 0,7-4-5 15,6-3-4-15,6-4-16 0,9 1-15 0,-1-4-29 16,16 8-33-16,-8-15-39 0,21 21-64 15,-17-24-133-15,13 8-210 0,7 10 53 0,-12-16 459 16</inkml:trace>
  <inkml:trace contextRef="#ctx0" brushRef="#br4" timeOffset="247306.2601">12979 8934 1325 0,'0'0'133'0,"-7"-23"-99"15,7 23 25-15,0 0-6 0,0 0 12 0,0 0-6 16,0 0-21-16,0 0-14 0,0 0-24 16,0 0 28-16,-11 35-26 0,11-4 31 0,1 10-6 15,1 3-5-15,-1 5 9 0,0 3-13 16,0 6 8-16,-1 4-13 0,0 6 9 0,-2 3-13 15,-3 4-3-15,-2 1 11 0,-3 4-14 0,-1-1-3 16,0-1 0-16,1 0 0 0,1-6 0 0,1-4 0 16,3-5 0-16,3-9 0 0,3-4 0 0,3-8 0 15,1-5-5-15,4-5-34 0,1-10-23 0,6-1-17 16,-16-21-26-16,32 23-56 0,-32-23-77 16,25-20-311-16,-25 20 28 0,14-34 234 0</inkml:trace>
  <inkml:trace contextRef="#ctx0" brushRef="#br4" timeOffset="247556.2775">12106 8992 1885 0,'0'0'39'0,"0"0"-31"0,0 0-5 16,27-10-3-16,7 3 6 0,16-5-8 0,11-3 10 15,14-2-9-15,8-1 23 0,4 5-17 0,9 1 13 16,2 3-16-16,-1 2-3 16,3 0 3-16,-3 1-3 0,-1 1-1 0,4 1-4 15,-3 4-4-15,-2 0-5 0,0 4-5 0,-6-1-5 16,-1 5-10-16,-5-1-6 0,-4 9-45 0,-13-8-29 16,3 21-61-16,-29-19-198 0,-1 14-149 0,-10 9 31 15,-26-10 420-15</inkml:trace>
  <inkml:trace contextRef="#ctx0" brushRef="#br4" timeOffset="247790.6395">11786 10444 1883 0,'-3'24'68'15,"-15"-7"-56"-15,18-17-8 0,0 0-4 0,47 17-1 16,0-20 3-16,15-7-1 0,11-7 0 15,9-6-2-15,12-5 5 0,4-3-6 0,7-2 3 16,2-2-18-16,3 2-6 0,-3-3-28 0,5 7-22 16,-12-6-9-16,8 12-20 0,-9-4 46 0,6 13-23 15,-10-7-7-15,9 16-49 0,-20-14-88 0,13 14-145 16,-3 9-80-16,-20-11 220 0</inkml:trace>
  <inkml:trace contextRef="#ctx0" brushRef="#br4" timeOffset="247946.8925">14620 10269 2047 0,'-32'14'0'0,"12"-19"0"0,20 5 0 16,-23-12 0-16,23 12 0 0,-10-19 0 16,10 19 0-16,-12-28-54 0,12 28-21 0,-16-32-67 15,16 32-236-15,0 0-231 0,2-27 31 0,-2 27 368 16</inkml:trace>
  <inkml:trace contextRef="#ctx0" brushRef="#br4" timeOffset="248759.4182">15986 9323 1371 0,'-5'-21'112'0,"11"3"-96"0,-5 0-8 16,-1 18 6-16,-6-30 19 0,6 30 5 0,-21-21 5 15,21 21-10-15,-37-10-11 0,10 10-1 16,-5 2 3-16,-2 8 6 0,-7-1 7 15,1 11 5-15,-6-2-4 0,2 8 3 0,-2 2-10 16,1 6 4-16,-3 2-8 0,7 5 1 0,-2 1-25 16,4 0-3-16,8 0 0 0,4 2 0 0,6-2 0 15,10 2 0-15,5-3 0 0,9 0 0 0,6-2 0 16,8-2 0-16,9-2 0 0,3-3 0 0,10-3 0 16,4-4 0-16,6-4 0 0,7-5 0 15,4-5 0-15,7-5 0 0,2-4 0 0,4-5 0 16,1-3 0-16,1-5 0 0,-1-4 0 0,-2-5 0 15,-2-4 0-15,-1-4 0 0,-4-2 0 0,-3-3 0 16,-6-1 0-16,-5 2 0 0,-6-1 0 0,-7 2 0 16,-8 3 0-16,-7 1 0 0,-7 6 0 15,-5 0 0-15,-11 21 0 0,7-28 0 0,-7 28 0 16,0 0 0-16,-17-11 0 0,17 11 0 16,-25 12 0-16,25-12 0 0,-33 39 0 0,16-11 0 15,-2 6 0-15,4 2 0 0,0 4 0 0,5 2 0 16,4 1 0-16,5 0 0 0,3 2 0 0,7-3 0 15,7 1 0-15,6-2 0 0,6-6 0 0,6-5 0 16,3-8 0-16,6-7 0 0,7-7 0 0,6-6 0 16,1-6 0-16,4-5 0 0,-3-8 0 15,-1-5 0-15,-1-8 0 0,-5-3 0 16,-6-3 0-16,-6-3 0 0,-5-4 0 0,-5 0 0 16,-4-1 0-16,-6-2 0 0,-7 2 0 0,-2-1 0 15,-6 3 0-15,-4 0 0 0,-4 1 0 0,-1 2 0 16,-3 0 0-16,-2 1 0 0,-1-2 0 0,0 2 0 15,0 7 0-15,1 3 0 0,1 9 0 0,9 19 0 16,-14-22-3-16,14 22-56 0,0 0-67 16,-8-18-117-16,8 18-374 0,22 4 12 0,-22-4 212 15</inkml:trace>
  <inkml:trace contextRef="#ctx0" brushRef="#br4" timeOffset="248915.6735">18445 10257 2047 0,'0'0'0'0,"0"0"0"15,-32 0 0-15,32 0-1 0,-34-27-141 0,34 27-417 16,-25-34-94-16,3 14 34 0</inkml:trace>
  <inkml:trace contextRef="#ctx0" brushRef="#br5" timeOffset="273951.3012">537 11565 780 0,'-2'-25'48'16,"2"25"-6"-16,-1-18 12 0,1 18 2 0,4-20 17 15,-4 20 0-15,5-19 4 0,-5 19-6 0,0 0-4 16,0 0-10-16,5-18-8 0,-5 18-9 15,0 0-8-15,0 0-10 0,0 0-11 0,0 0 0 16,0 0-2-16,5 26 5 0,-5-6-3 0,0 8 0 16,0 7-11-16,-1 3 6 0,-2 7-11 0,-1 2 12 15,-4 2-13-15,-1 1 10 0,-1 0-10 0,-2-2 7 16,2 0-14-16,-1-6 3 0,5 0-17 0,-4-8-37 16,9 0 10-16,-8-12-58 0,17 7-26 15,-8-29-67-15,0 0-276 0,7 24 56 0,-7-24 346 16</inkml:trace>
  <inkml:trace contextRef="#ctx0" brushRef="#br5" timeOffset="274466.9454">296 11560 1393 0,'-45'-8'120'0,"45"8"-71"0,-19-4-18 16,19 4-18-16,0 0-8 0,0 0 1 0,10-24 9 15,-10 24 3-15,30-33 6 0,-7 17 15 0,3-7-32 16,5 4 26-16,3 0-30 0,5 2 9 0,3 1 0 16,-1 2-8-16,-1 3 0 0,-1 3-4 15,-2 4 2-15,-3 1-1 0,-5 5-1 0,-2 3 3 16,-7-1-3-16,-3 4 3 0,-17-8-2 0,26 20 1 16,-26-20 3-16,16 27 3 0,-16-27-2 0,6 32-11 15,-5-12 26-15,-2 3-28 0,-2 2 27 16,1 2-10-16,-3 3-9 0,-1 0 6 0,0 2-7 15,0 0 4-15,0 2-6 0,0-1 7 0,1-1-6 16,-1 0 4-16,1-2-5 0,0-2 5 16,2 0-5-16,1-3 6 0,2-3-4 0,2-4 1 15,-2-18-4-15,7 22 2 0,-7-22-2 0,0 0 2 16,23 10 1-16,-23-10 0 0,22-6 2 0,-22 6 0 16,26-23 5-16,-10 6 0 0,0-5 4 0,1 0-2 15,-2-2 3-15,0 1-6 0,-2 1 3 0,0 2-7 16,-3 0 3-16,-10 20-4 0,17-29 0 15,-17 29-1-15,12-19 1 0,-12 19-4 16,0 0 4-16,0 0-3 0,0 0 1 0,0 0 2 16,0 0-4-16,0 0 5 0,19 29-4 0,-16-11 3 15,0 4-2-15,-1 1-2 0,1 1-9 0,0-2-1 16,2 1-13-16,-1-3 2 0,5 2-12 0,-9-22-7 16,22 36-24-16,-22-36-13 0,27 32-32 0,-27-32-30 15,30 23-40-15,-30-23-88 0,28-3-139 16,-3 13-32-16,-25-10 363 0</inkml:trace>
  <inkml:trace contextRef="#ctx0" brushRef="#br5" timeOffset="274810.6853">1369 11730 1065 0,'-18'18'384'16,"18"-18"-318"-16,-17 5-23 0,17-5-15 15,0 0-5-15,0 0-5 0,-14 20-3 0,14-20-6 16,0 0 2-16,9 22-2 0,-9-22 6 0,17 13 2 15,-17-13 3-15,27 11-1 0,-27-11-5 0,33 3-5 16,-14-6-3-16,0 0 0 0,3-2-2 0,-1-3 0 16,0 0-1-16,-3-3 1 0,-1-1-2 0,-17 12 1 15,29-27 0-15,-29 27 1 0,22-29 0 16,-22 29 2-16,10-29-5 0,-10 29 2 0,0-25-1 16,0 25 3-16,-11-17-1 0,11 17 2 0,-26-7-5 15,9 8 0-15,-3 4 0 0,-3 6-1 16,-3 6 7-16,-1 4 0 0,0 6 10 0,-2 2-2 15,4 2 5-15,-1 1-7 0,4 1-1 0,4-2-8 16,5-3 2-16,4-3-11 0,6-4 5 0,5-3-5 16,-2-18 2-16,23 27 0 0,-1-19-1 15,6-4-8-15,4-6-8 0,10-2-16 0,1-11-27 16,13 8-40-16,-7-19-36 0,26 20-89 0,-21-17-226 16,14 0-53-16,9 10 151 0</inkml:trace>
  <inkml:trace contextRef="#ctx0" brushRef="#br5" timeOffset="275201.3541">2438 11416 767 0,'0'0'76'0,"0"0"3"0,0 0 32 15,0 0-10-15,0 0 11 0,0 0-22 16,0 0-16-16,5 25-1 0,-8-2-46 0,-6 1 26 15,1 6-31-15,-6-1 9 0,4 9 8 0,-4-2-9 16,3 6 3-16,-2-3-14 0,4 3 2 0,-2-2-15 16,2-2 4-16,2-1-11 0,2-3 5 0,3-4-8 15,0-2 0-15,6-4-7 0,1-6-4 0,5 0-29 16,-10-18-8-16,26 21-30 0,-26-21-31 16,41 2-33-16,-41-2-34 0,52-16-81 15,-19 7-211-15,-11-19 80 0,17 15 392 0</inkml:trace>
  <inkml:trace contextRef="#ctx0" brushRef="#br5" timeOffset="275373.226">2737 11698 933 0,'0'0'331'0,"-27"39"-245"0,8-19-31 0,6 8-3 16,-3-3-10-16,4 5 0 0,-3-6-14 0,4 4-1 15,1-5-13-15,3 0 0 0,1-5-11 0,4-1-2 16,2-17-6-16,2 25-8 0,-2-25-21 0,0 0-19 15,21 22-37-15,-21-22-39 0,22 0-116 0,-22 0-246 16,23-21 38-16,2 15 339 0</inkml:trace>
  <inkml:trace contextRef="#ctx0" brushRef="#br5" timeOffset="275810.713">2895 11609 1088 0,'0'0'306'16,"0"0"-252"-16,0 0-11 0,0 0 11 0,0 0 11 15,23 1-2-15,-23-1-13 0,0 0-9 16,0 0-11-16,17 18-4 0,-17-18-5 0,5 24 4 16,-5-24-7-16,2 37 1 0,-6-14-10 0,-1 2 0 15,-3 2-7-15,-1-1 8 0,0 0-6 0,0-1 4 16,1-2-7-16,1-3 3 0,1-3-4 15,6-17 2-15,-7 29-2 0,7-29 0 0,0 17-3 16,0-17 3-16,0 0-3 0,0 0 2 0,0 0 1 16,19 0-1-16,-19 0 1 0,20-20-2 0,-20 20 2 15,26-33-2-15,-10 14 4 0,0-1-5 0,0 1 6 16,-3 0-5-16,2 1 3 0,-2-1-2 0,-1 1 4 16,-12 18-4-16,27-30 2 0,-27 30-2 15,22-25 3-15,-22 25-3 0,17-18 1 16,-17 18-2-16,0 0 0 0,17-10-2 0,-17 10-1 15,0 0 1-15,0 0 0 0,18 17 3 0,-18-17 0 16,6 25 2-16,-4-5-10 0,-2 1 0 0,0 5-14 16,-3 0 0-16,2 2-13 0,-4-2 0 0,5 3-17 15,-4-8-6-15,9 6-26 0,-5-27-18 0,10 36-38 16,-10-36-37-16,16 23-33 0,-16-23-82 16,0 0-98-16,30 6 121 0,-30-6 270 0</inkml:trace>
  <inkml:trace contextRef="#ctx0" brushRef="#br5" timeOffset="276170.1011">3312 11785 942 0,'0'0'115'0,"0"0"-46"0,-12 20 4 0,12-20 4 15,0 0-7-15,25 24-1 0,-25-24-6 0,28 6 2 16,-28-6-3-16,37-3-11 0,-16-1-13 0,3-1-11 15,1-2-10-15,0-1-6 0,-2-1-3 0,3 0-5 16,-3-1 0-16,-1 0-3 0,-4 1 1 16,-18 9-3-16,26-18 5 0,-26 18-3 0,8-17 3 15,-8 17-1-15,-5-18 1 0,5 18-4 16,-12-19 2-16,12 19-5 0,-21-22 3 0,21 22 0 16,-29-17 1-16,12 11 0 0,-1 1 2 0,1 3-3 15,-1 0 2-15,-1 4 1 0,1 0 4 0,0 5 5 16,1 3 4-16,17-10 4 0,-29 33-7 0,15-13 4 15,1 2-10-15,3 2 2 0,2 3-9 16,3-2 4-16,4 0-5 0,3 0 3 0,4-5-7 16,4-2-4-16,4 2-14 0,-14-20-8 0,37 30-27 15,-19-24-18-15,11 7-33 0,-9-18-47 0,21 18-71 16,-19-18-167-16,8-4-81 0,12 10 186 0</inkml:trace>
  <inkml:trace contextRef="#ctx0" brushRef="#br5" timeOffset="276795.0987">3812 11766 1254 0,'-22'-1'127'0,"2"-3"-47"15,20 4-11-15,-32 6-19 0,32-6-10 0,-32 12-9 16,32-12 0-16,-32 16-3 0,32-16 0 0,-30 22-4 16,30-22 0-16,-25 26-3 0,25-26 1 15,-21 28-5-15,14-11 2 0,7-17-11 0,-10 29 1 16,10-29-3-16,0 23-4 0,0-23 2 0,0 0-3 15,21 19-3-15,-21-19 1 0,27 2 1 16,-10-5 0-16,1-2 3 0,3-2-1 0,0-4-2 16,0 0 0-16,0-2 2 0,0-1-5 0,-3-1 7 15,-1 1-5-15,-17 14 3 0,29-28-4 0,-29 28 1 16,18-29-2-16,-18 29 2 0,14-27-2 16,-14 27 3-16,7-20-1 0,-7 20 2 0,0 0 0 15,2-20 1-15,-2 20 0 0,0 0 0 0,0 0-2 16,0 0-2-16,0 0 2 0,0 0-2 0,-18 18 3 15,18-18-3-15,-12 28 4 0,7-10-3 0,1 0 2 16,4-18-2-16,-3 31 1 0,3-31-2 0,2 23 2 16,-2-23-2-16,10 19 0 0,-10-19-2 0,0 0 3 15,24 16-2-15,-24-16 2 0,26 1 1 16,-26-1-2-16,30-7 2 0,-30 7 0 16,32-12 2-16,-15 6 0 0,0-1 0 0,-17 7-2 15,29-12 1-15,-29 12-2 0,19-9 2 0,-19 9-2 16,0 0 2-16,0 0-1 0,0 0 0 0,18-4-1 15,-18 4 1-15,0 0-1 0,0 0-1 0,0 0 2 16,0 0-3-16,-5 18 2 0,5-18-1 16,-3 23 1-16,3-23 0 0,-3 26-14 0,3-26-4 15,0 24 2-15,0-24-3 0,3 18 22 0,-3-18-4 16,0 0 2-16,0 0 1 0,0 0 4 0,18 5 9 16,-18-5 5-16,0 0 7 0,22-24-2 0,-22 24-3 15,17-28-2-15,-9 11 3 0,-1 0-9 16,-2 0 6-16,0 0-11 0,-3 0-3 0,-2 17-3 15,6-31 0-15,-6 31-3 0,5-27-5 16,-5 27-5-16,9-27-7 0,-9 27-11 0,14-29-3 16,-14 29-11-16,33-27-9 0,-11 10-9 0,11 6 13 15,4-1 8-15,12 4 1 0,2-5-17 0,14 10-48 16,-11-18-71-16,27 21-146 0,-6-6-176 0,-4-9 30 16,15 18 467-16</inkml:trace>
  <inkml:trace contextRef="#ctx0" brushRef="#br5" timeOffset="277232.6102">5194 11496 1084 0,'34'-26'116'0,"-26"1"-64"0,-8 25 17 15,25-33-20-15,-25 33 8 0,22-28-6 0,-22 28-14 16,0 0 3-16,15-16 4 0,-15 16 3 0,0 0-3 16,0 0-10-16,0 0-9 0,-6 29-15 0,4-8-20 15,-3 9 27-15,-2 5-30 0,-3 4 28 16,-1 4-8-16,0 1-10 0,0-1 8 0,0 2-11 16,0-1 10-16,3-1-10 0,0-2 7 15,6-3-10-15,1-4 0 0,7-4-28 0,-2-8-25 16,11 5-31-16,-15-27 7 0,36 35-28 0,-19-32-19 15,17 5-125-15,0-5-239 0,-4-14 76 0,15 12 371 16</inkml:trace>
  <inkml:trace contextRef="#ctx0" brushRef="#br5" timeOffset="278016.8396">5675 11703 1332 0,'-32'2'116'16,"12"14"-21"-16,-13-9-14 0,11 9-9 0,-6-6-19 15,5 6-7-15,-2-3-11 0,3 3-3 16,-1-1-10-16,5 1 0 0,0-3-6 16,18-13-4-16,-24 26-1 0,24-26-3 0,-12 23-4 15,12-23 4-15,0 20-1 0,0-20 0 0,10 18 0 16,-10-18 4-16,23 15-5 0,-23-15 5 0,35 6-2 16,-13-5-7-16,2-3 4 0,2-2-8 0,-2-3 1 15,1-2 1-15,-2-3 0 0,1-2 1 0,-1-4 1 16,0-2-4-16,0-3 3 0,0-2-5 15,0-2 4-15,-2 1-4 0,-3-1 3 0,-2 4-5 16,-4 0 6-16,-1 4-4 0,-3 2 5 0,-8 17-1 16,7-25 1-16,-7 25-1 0,0 0 0 0,0 0 0 15,0 0 0-15,0 0-1 0,0 0-2 16,0 0 0-16,0 0-2 0,-23 22 3 0,14-2-1 16,0 4 3-16,-4 1-4 0,2 3 6 15,0 0-6-15,2 1 6 0,0-2-2 0,3-3 3 16,3-2-4-16,3-4 5 0,0-18-7 0,8 28 2 15,-8-28-2-15,21 14 0 0,-21-14 0 0,31 1 1 16,-10-8 2-16,1-4-1 0,2-3 2 0,3-6-2 16,1-3 2-16,0-1-4 0,0-2 5 0,-3-1-5 15,1 0 5-15,-3 1 0 0,-2 2 4 0,-3 2-2 16,-3 4 2-16,-15 18-5 0,18-28 1 16,-18 28-2-16,0 0 3 0,5-18-2 0,-5 18 1 15,0 0 0-15,0 0-2 0,0 0 1 16,-19 13-5-16,19-13 4 0,-17 28-8 0,6-8 4 15,1 3-3-15,1 2 4 0,2 0 1 0,2 0 2 16,0 0-2-16,3-1 4 0,0-3-4 0,2-1 5 16,3-3-5-16,-3-17 2 0,8 26-2 0,-8-26 2 15,14 17 0-15,-14-17 6 0,20 6 0 16,-20-6 1-16,32-6-1 0,-15-2-6 0,2-5 2 16,1-4-3-16,1-3 3 0,0 1-3 0,0-2 2 15,-3 2-2-15,-1-2 1 0,-2 2-1 0,-3 2 3 16,-12 17-4-16,20-28 0 0,-20 28-3 0,0 0-3 15,0 0-4-15,0 0 0 0,0 0-1 16,0 0 1-16,0 0 4 0,8 26-1 16,-10-8 6-16,0 2-1 0,1 2 3 0,1-1-9 15,1-1 2-15,3 1-4 0,0-2 5 0,-4-19 3 16,13 29 4-16,-13-29-2 0,20 18 2 0,-20-18 2 16,26 10 4-16,-26-10 6 0,33 0 3 0,-16-5 0 15,1-2-2-15,-1-6 4 0,2-1-4 0,-3-3 2 0,-1-2-6 16,-2-1-4-16,-1 0-4 0,-4 0 3 0,-2-2-4 15,-1 2 0-15,-4-1-4 16,1 1-9-16,-4-3-18 0,4 4-17 0,-9-6-48 16,7 25-64-16,-8-46-131 0,4 29-300 0,6 0 52 15,-6-5 312-15</inkml:trace>
  <inkml:trace contextRef="#ctx0" brushRef="#br5" timeOffset="278426.5633">7429 11615 1544 0,'0'0'125'15,"10"-17"-74"-15,-10 17-14 0,0 0-5 0,0 0-6 16,0 0-13-16,0 0-2 0,0 0-6 0,-15 23-3 15,7-6-3-15,0 3 5 0,-4 7-2 0,-1 2 6 16,-1 4-5-16,1-1 4 0,-2 3-6 0,3-2 5 16,3-4-6-16,1-2 3 0,6-6-18 0,1-4-4 15,1-17-30-15,7 21-22 0,-7-21-32 16,18 7-26-16,7-1-42 0,-18-24-67 0,15-3-212 16,3 9-19-16,-14-20 305 0</inkml:trace>
  <inkml:trace contextRef="#ctx0" brushRef="#br5" timeOffset="278584.1182">7438 11343 1006 0,'-25'-2'402'0,"-5"-8"-277"15,13 12-32-15,-6-3-25 0,23 1-24 0,-27 8-20 0,27-8-16 16,0 0-11-16,0 0-12 0,-9 24-23 16,9-24-19-16,25 11-29 0,-25-11-26 0,48 6-51 15,-27-13-95-15,12 5-211 0,11 10 2 0,-15-15 366 16</inkml:trace>
  <inkml:trace contextRef="#ctx0" brushRef="#br5" timeOffset="278896.6225">7845 11622 1066 0,'-27'23'404'0,"4"-28"-290"0,23 5-36 16,-34 1-13-16,34-1-13 0,-33 0-14 0,16 0-5 15,-1-1-4-15,1 2-2 0,0 1-3 16,17-2-2-16,-28 3-3 0,28-3-3 15,-18 5-5-15,18-5-4 0,0 0-7 0,0 0-1 16,0 0-1-16,0 0 0 0,0 0 2 0,20 21 0 16,-20-21 0-16,28 12 1 0,-11-6 0 0,2 0 0 15,-1 0 0-15,0 1 0 0,0 2-2 0,-18-9 3 16,30 21-3-16,-30-21 3 0,25 25-2 0,-25-25 2 16,17 24-2-16,-17-24 2 0,10 26-6 0,-10-26 7 15,0 29-3-15,0-29 1 0,-7 29 0 16,7-29 0-16,-19 28-3 0,19-28 3 0,-24 29-5 15,24-29 2-15,-29 28-6 0,29-28 0 0,-31 23-8 16,31-23-5-16,-22 16-13 0,22-16-8 16,0 0-37-16,0 0-43 0,0 0-93 0,-17-3-139 15,17 3-179-15,0 0 22 0,11-29 449 0</inkml:trace>
  <inkml:trace contextRef="#ctx0" brushRef="#br5" timeOffset="279115.3853">8258 11392 1521 0,'-13'21'363'0,"13"-21"-326"0,-28-1-26 0,28 1-6 16,0 0-7-16,-18-4-11 0,18 4-9 0,0 0-37 15,0 0-46-15,0 0-70 0,0 0-109 0,18-7-253 16,-18 7 5-16,18 5 325 0</inkml:trace>
  <inkml:trace contextRef="#ctx0" brushRef="#br5" timeOffset="279271.6478">8258 11727 1800 0,'0'0'83'15,"-18"11"-39"-15,18-11-16 0,0 0-10 16,0 0-12-16,0 0-5 0,0 0-2 0,0 0-11 16,0 0-12-16,0 0-13 0,0 0-23 0,0 0-48 15,27 7-145-15,-27-7-346 0,21-9 16 0,-21 9 281 16</inkml:trace>
  <inkml:trace contextRef="#ctx0" brushRef="#br5" timeOffset="280678.3255">749 12466 1052 0,'0'0'130'0,"0"0"-89"16,0 0-18-16,0 0-9 0,0 0 4 0,0 0 5 15,-1 21 5-15,1-21 0 0,-8 35 3 0,2-13-7 16,1 7 4-16,-3 1-5 0,3 5 12 16,-3 2 12-16,1 8-31 0,-1-1 19 0,3 3-34 15,-2-5-1-15,2 1 7 0,1-5-11 0,3-4 7 16,3-4-20-16,2-7-13 0,9 1-40 0,-13-24-66 16,31 26-95-16,-31-26-219 0,32 2-25 0,-1 0 282 15</inkml:trace>
  <inkml:trace contextRef="#ctx0" brushRef="#br5" timeOffset="281068.9713">1447 12486 849 0,'-10'-26'86'0,"10"26"-14"0,-20-24-7 0,20 24-8 16,-26-27-6-16,26 27-8 0,-28-26 0 15,28 26 0-15,-29-18 6 0,29 18-3 0,-29-6 2 16,29 6-6-16,-28 6-9 0,28-6-7 0,-26 19-11 15,26-19 1-15,-27 33-4 0,15-10 5 0,-2 3-6 16,3 6 5-16,-4 3-10 0,3 3 5 0,-1 4-12 16,0 1-1-16,2 1 26 0,2 0-25 15,-1 1 25-15,4-3-16 0,1-4-11 0,0-2 5 0,4-4-18 16,0-3-8-16,4 2-24 16,-4-10-12-16,12 6-49 0,-11-27-10 0,13 31-31 15,-13-31-55-15,0 0-233 0,21 3 11 0,-21-3 316 16</inkml:trace>
  <inkml:trace contextRef="#ctx0" brushRef="#br5" timeOffset="281240.8511">1031 12810 1467 0,'-26'-5'134'0,"26"5"-63"0,0 0-24 0,0 0-13 16,-17 7-16-16,17-7-11 0,0 0-6 0,0 0 2 15,24 4 0-15,-7-4 0 0,7-4 0 0,3-2-3 16,4 0-3-16,3-5-19 0,6 6-34 15,-7-9-51-15,18 17-108 0,-23-7-273 0,11-3-65 16,4 6 207-16</inkml:trace>
  <inkml:trace contextRef="#ctx0" brushRef="#br5" timeOffset="281803.4313">402 12311 1420 0,'0'0'137'0,"0"0"-93"16,0 0-24-16,0 0-16 0,0 0-4 0,0 0-2 16,0 0 1-16,6 25-1 0,-6-25-2 15,-2 29-10-15,2-29-8 0,1 31-15 0,-1-31-11 16,6 29-31-16,-6-29-26 0,16 19-47 0,-16-19-38 16,21 4-41-16,-21-4-56 0,18-16-65 0,7 18 254 15</inkml:trace>
  <inkml:trace contextRef="#ctx0" brushRef="#br5" timeOffset="281947.5873">677 12226 693 0,'0'0'173'15,"0"0"-79"-15,-27 20-13 0,22-2 3 0,5-18-2 16,-21 37-9-16,6-18-20 0,5 6-12 0,-2-1-24 16,4 2-3-16,0-3-14 0,3-5-5 0,5-1-40 15,0-17-46-15,11 23-90 0,-11-23-221 0,0 0-49 16,43 7 222-16</inkml:trace>
  <inkml:trace contextRef="#ctx0" brushRef="#br5" timeOffset="282503.0073">2310 12259 1113 0,'0'0'122'0,"0"0"-65"0,0 0-29 0,-3 22-12 16,3-22 7-16,-9 30 0 0,3-7 4 0,-1 3-7 16,1 6 3-16,-4-1-7 0,5 5 5 0,-2-1-14 15,3 2 7-15,1 2-16 0,0-1 8 0,3 0 11 16,-1 0-28-16,0-3 29 0,1-2-48 0,1-3 0 15,-1-6-4-15,8 4-38 0,-8-28-22 16,11 42-117-16,-11-42-148 0,-4 20-104 0,16-2 219 16</inkml:trace>
  <inkml:trace contextRef="#ctx0" brushRef="#br5" timeOffset="282709.4703">2152 12640 1235 0,'-20'22'350'0,"20"-22"-280"16,-19 7-31-16,19-7-20 0,0 0-10 0,0 0-8 15,0 0-1-15,17-1 1 0,-17 1-1 0,36-11 3 16,-12 0-3-16,4-2 1 0,2-3-8 0,6 1-19 16,-4-7-27-16,11 7-25 0,-11-12-36 0,14 12-33 15,-18-16-60-15,18 16-113 0,-3 1-151 16,-18-13 167-16,16 22 304 0</inkml:trace>
  <inkml:trace contextRef="#ctx0" brushRef="#br5" timeOffset="283069.0581">2734 12257 1123 0,'-28'16'314'0,"28"-16"-261"0,-27 30-21 0,17-10 8 16,-4-1 2-16,4 6 5 0,-2-1-11 0,2 8 0 15,-1-3-11-15,2 3 2 0,0 1-7 0,1 2 6 16,0 0-8-16,1 0 3 0,-1 0 10 16,2-1-28-16,3-4 19 0,-1-1-24 0,4-7 4 15,1-4 3-15,-1-18-2 0,10 26-1 0,-10-26-4 16,18 12 2-16,-18-12-2 0,21 1 3 16,-21-1 0-16,23-13 0 0,-23 13 6 0,28-29-5 15,-12 8 4-15,0-2-4 0,-1-1-19 0,0 0 26 16,0-2-23-16,-1 5 24 0,-1 0-3 0,-2 4-5 15,-11 17 2-15,20-25-3 0,-20 25 1 0,0 0-1 16,0 0-1-16,0 0 1 0,17-9 2 0,-17 9 0 16,4 20-2-16,-4-20 1 0,7 36-6 15,-5-13-4-15,1 3 25 0,-1 1-27 0,1-2 22 16,0-2-27-16,3-1-11 0,2-4-5 0,5 0-12 16,-13-18-4-16,33 27-23 0,-33-27-19 15,42 18-35-15,-42-18-46 0,49 6-70 0,-32-11-137 16,6-4-105-16,14 11 233 0</inkml:trace>
  <inkml:trace contextRef="#ctx0" brushRef="#br5" timeOffset="283476.853">3129 12678 1172 0,'-16'28'316'0,"16"-28"-257"15,-18 9-36-15,18-9-1 0,0 0-9 0,0 0-4 16,0 0 3-16,0 0 8 0,27 6 7 15,-27-6 1-15,36-7 0 0,-15-1-27 0,4-1 31 16,0-2-36-16,1 0 27 0,0-1-8 0,1 3-5 16,-3-2-1-16,-3 2-4 0,-3 1-3 0,-18 8-3 15,23-16 3-15,-23 16-1 0,0 0 3 16,11-18 0-16,-11 18 1 0,0 0-2 0,-10-18 2 16,10 18-3-16,-17-13 0 0,17 13-1 0,-24-13-2 15,24 13 0-15,-29-8 2 0,12 6-2 16,-2 2 1-16,1 1 1 0,0 2-1 0,0 2 0 15,1 2 1-15,0 3 0 0,17-10 0 0,-31 27 5 16,31-27-2-16,-24 31 7 0,14-14-3 0,4 2 2 16,2 1-6-16,6-2-9 0,0-1 24 0,-2-17-28 15,17 29 26-15,-17-29-19 0,29 24-1 0,-9-17-4 16,2-1-10-16,-1-3-5 0,6 0-14 0,-2-5-12 16,9 3-11-16,-6-10-18 15,9 6-13-15,-9-15-29 0,14 13-42 0,-18-18-33 0,16 16-51 16,-16-12 14-16,7 3-9 0,-2 5 25 15,-10-8 68-15,5 10 144 0</inkml:trace>
  <inkml:trace contextRef="#ctx0" brushRef="#br5" timeOffset="283742.4839">3671 12622 476 0,'0'0'270'16,"0"0"-66"-16,0 0-32 0,-17-8-49 0,17 8-19 15,0 0-24-15,-16 23-17 0,16-23-20 16,-14 26-15-16,9-5 6 0,0 3-32 0,0 1 27 16,2 3-27-16,-2-4 9 0,1 2-3 0,2-2 7 15,2 1 5-15,-2-5-5 0,5-3 7 0,-3-17-17 16,6 25 4-16,-6-25-2 0,7 17 3 0,-7-17 3 15,0 0 1-15,0 0 2 0,0 0 5 0,0 0 1 16,17-11 0-16,-17 11-1 0,15-31-7 16,-5 8 1-16,2-3-4 0,-1-3 3 15,1 0-3-15,0-1 4 0,0 1 0 0,0-1-21 16,-2 1 18-16,-1-1-24 0,-1 2 11 0,-1 1 4 16,1 3-4-16,-1 2 1 0,-1 4 0 0,-6 18 1 15,11-24-3-15,-11 24 3 0,0 0-5 0,0 0-3 16,22-18-4-16,-22 18-9 0,18 0-11 0,-18 0-15 15,26 1-16-15,-6 6-39 0,-20-7-39 0,39 11-99 16,-39-11-229-16,26-1-51 0,-2 8 197 16</inkml:trace>
  <inkml:trace contextRef="#ctx0" brushRef="#br5" timeOffset="284101.8436">4066 12627 1266 0,'-12'21'126'0,"12"-21"-51"0,0 0-8 16,0 0-18-16,11 18-9 0,-11-18 1 0,22 0-6 15,-22 0 0-15,32-8-7 0,-14 0-6 0,3-2-7 16,1-2-3-16,3 0-3 0,-1-1 1 0,2-3-4 16,-5 0 2-16,-3 1-7 0,-18 15 2 0,28-28-2 15,-28 28 2-15,12-23 0 16,-12 23 5-16,0-18-2 0,0 18 2 0,0 0-3 15,-21-22-1-15,21 22-3 0,-23-7 2 0,23 7-3 16,-31 2 1-16,12 3 0 0,1 3 0 0,-3 3 1 16,2 3-3-16,1 1 6 0,-2 3 1 0,4 4 7 15,-1 0 2-15,4 2 3 0,0-1-5 0,2 0 3 16,3-2-8-16,5-2-11 0,3-19 22 0,3 30-27 16,-3-30 20-16,20 18-17 0,-2-11-2 15,4-6-6-15,8-2 0 0,7-4-10 0,9-1-15 16,5-8-9-16,12 7-55 0,-7-20-79 0,28 24-220 15,-14-14-196-15,5-4 58 0,7 13 498 0</inkml:trace>
  <inkml:trace contextRef="#ctx0" brushRef="#br5" timeOffset="284429.9929">5317 12429 1327 0,'-17'-6'352'15,"17"6"-293"-15,0 0-37 0,-22 20-8 0,22-20-9 16,-17 26-2-16,7-8-3 0,0 4 5 16,-1 2-3-16,2 2 7 0,1 1-9 0,1-2 3 15,1 0-5-15,2-4 2 0,3 0 14 0,1-3-36 16,4 0 13-16,-4-18-49 0,12 27-18 0,-12-27-29 16,22 17-57-16,-22-17-71 0,22-15-293 0,-2 14 59 15,-9-18 313-15</inkml:trace>
  <inkml:trace contextRef="#ctx0" brushRef="#br5" timeOffset="284601.8522">5313 12249 1288 0,'-15'16'335'0,"-3"-13"-283"0,18-3-27 16,-21 12-19-16,21-12-14 0,0 0-14 0,0 0-8 15,8 24-16-15,-8-24-12 0,25 16-32 16,-25-16-37-16,39 13-56 0,-39-13-72 0,44-2-174 15,-9 16 21-15,-14-19 359 0</inkml:trace>
  <inkml:trace contextRef="#ctx0" brushRef="#br5" timeOffset="284883.1392">5701 12460 1130 0,'-27'-5'204'15,"27"5"-99"-15,-40 8-21 0,40-8-6 0,-39 6-17 16,39-6-13-16,-36 7-10 0,36-7-6 0,-31 11-4 15,31-11-4-15,-19 11-8 0,19-11-4 0,0 0-8 16,0 0-4-16,-5 21-2 0,5-21 0 0,0 0 1 16,28 25 3-16,-28-25-1 0,34 13 3 0,-13-7 0 15,-1 0 3-15,1 0-1 16,0 0 1-16,-3 1-1 0,-1 2-2 0,-17-9-1 16,28 20 0-16,-28-20 4 0,17 23 4 0,-17-23-2 15,6 26-8-15,-6-26 3 0,-7 28-10 0,7-28 24 16,-20 31-16-16,8-14 15 0,-4 0-15 0,16-17-5 15,-31 28-1-15,31-28-12 0,-28 20-10 0,28-20-15 16,-17 9-30-16,17-9-39 0,0 0-72 0,0 0-142 16,0 0-218-16,0 0 20 0,0 0 393 15</inkml:trace>
  <inkml:trace contextRef="#ctx0" brushRef="#br5" timeOffset="285492.487">6705 12436 1144 0,'0'0'125'0,"0"0"-72"15,0 0-10-15,0 0 1 0,0 0 2 0,0 0-4 16,10 23 2-16,-10-23-5 0,-6 17-3 0,6-17-10 16,-12 22 2-16,12-22-6 0,-13 31 5 0,4-13-5 15,2 3 1-15,-3-2-3 0,2 2 1 0,-2-1-2 16,1 1 3-16,9-21-6 0,-14 32-13 16,14-32 25-16,-8 20-34 0,8-20 25 15,0 0-17-15,0 0-3 0,0 0 1 0,0 0 0 16,23 1 3-16,-23-1-15 0,24-21 29 0,-24 21-29 15,31-35 28-15,-14 14-10 0,3-1-5 0,-1 0 4 16,-3 3-7-16,0 1 3 0,-16 18-2 0,22-29 3 16,-22 29-1-16,13-20 2 0,-13 20-1 0,0 0 1 15,0 0-4-15,0 0 2 0,0 0 1 16,0 0-1-16,0 0 3 0,0 0-3 0,11 18 1 16,-11-18-1-16,-1 32-1 0,1-14-1 0,0-1 1 15,1 0-10-15,-1-17 0 0,7 30-17 16,-7-30-5-16,16 30-17 0,-16-30-12 0,28 24-8 15,-28-24-41-15,39 16-23 0,-39-16-70 0,52-1-121 16,-18 1-170-16,-11-16 69 0,19 16 423 0</inkml:trace>
  <inkml:trace contextRef="#ctx0" brushRef="#br5" timeOffset="285758.1131">7210 12457 1282 0,'-25'-13'165'0,"25"13"-74"0,-32-3-15 0,32 3-9 16,-28 6-16-16,28-6-11 0,-24 14-13 0,24-14-2 15,-23 23-8-15,23-23 0 0,-17 33-5 16,13-12 6-16,-1 0-6 0,6 3 5 0,4-1-8 16,2 2 5-16,3-6-4 0,2 0-11 15,-12-19 28-15,28 28-32 0,-11-17 27 0,2-4-11 16,-1-1-3-16,0-6 2 0,-18 0-1 0,30-7 0 16,-30 7-11-16,24-19 11 0,-24 19-9 0,20-32 0 15,-11 12 0-15,-1-2 0 0,0-2 0 0,-2-2 0 16,-3 3-6-16,0-2-18 0,-2 4-13 15,-2-2-15-15,2 7-21 0,-8-9-39 0,7 25-71 16,-10-38-133-16,10 38-247 0,-3-23 37 0,-5 5 372 16</inkml:trace>
  <inkml:trace contextRef="#ctx0" brushRef="#br5" timeOffset="286289.3803">7984 12479 1379 0,'-2'28'142'0,"2"-28"-116"0,-1 21-9 16,1-21 2-16,12 20 0 0,-12-20 5 0,23 17 0 15,-23-17 6-15,34 12 0 0,-14-10-3 0,5-1-1 16,1-4-2-16,3 1-4 0,2-3-2 0,-1-1-10 15,0-4-3-15,1 1-5 0,-3-2 3 0,-1-1-4 16,-3 0 4-16,-3 0-2 0,-21 12 3 16,29-25 0-16,-29 25 6 0,17-26 0 15,-17 26 4-15,5-26-1 0,-5 26 0 0,-9-23-4 16,9 23-2-16,-22-19-5 0,22 19 0 0,-31-12-1 16,10 11 0-16,-2 2 1 0,-2 4 0 0,-1 3 2 15,-1 6 0-15,0 3 3 0,2 1-2 0,2 1 4 16,1 2-6-16,2-1 3 0,6 1-6 0,1 0 2 15,5 0-5-15,3 0 5 0,5-2-7 16,4-1 0-16,5 0-10 0,-9-18-4 0,33 30-14 16,-10-20-4-16,10 2-8 0,-1-12-49 0,17 9-35 15,-13-26-100-15,27 13-176 0,-9-6-129 0,-3-12 108 16,12 14 426-16</inkml:trace>
  <inkml:trace contextRef="#ctx0" brushRef="#br5" timeOffset="286476.9059">8851 12377 1147 0,'-17'24'140'0,"-14"-6"-89"0,8 7-12 0,-5 0-12 16,5 1-5-16,-1 1-14 0,-1 2 8 0,1 0-10 16,1 1 11-16,0-4 9 0,6-1-21 0,0-2 17 15,3-4-37-15,5-2 11 0,9-17-23 16,-9 22-7-16,9-22-35 0,0 0-44 15,0 0-26-15,0 0-84 0,0 0-144 0,6-35-46 16,13 28 292-16</inkml:trace>
  <inkml:trace contextRef="#ctx0" brushRef="#br5" timeOffset="286648.7826">8637 12455 1050 0,'-15'-18'205'0,"15"18"-46"16,0 0-21-16,0 0-26 0,0 0-24 0,0 0-33 15,0 0-25-15,0 0-13 0,0 0-5 0,0 0-2 16,5 23-2-16,-5-23 0 0,24 27-5 0,-24-27 1 15,33 25-6-15,-12-14 3 0,4-3-8 0,2-1-8 16,7-3-19-16,-2-8-30 0,10 6-48 16,-11-19-67-16,23 19-139 0,-7-14-239 0,-8-8 59 15,8 9 385-15</inkml:trace>
  <inkml:trace contextRef="#ctx0" brushRef="#br5" timeOffset="286827.1286">9389 12042 1395 0,'-42'14'141'16,"31"6"-80"-16,-10-5 11 0,4 13-42 16,-2 1-6-16,2 7 1 0,-1 2-13 0,2 2 5 15,1 1-14-15,3-1 4 0,1 1-11 0,4-4 7 16,2 0-17-16,0-6-6 0,5 5-45 0,-7-14-48 16,14 12-2-16,-7-34-18 0,7 45-41 0,-7-45-116 15,-5 19-162-15,15-1 43 0,-10-18 409 0</inkml:trace>
  <inkml:trace contextRef="#ctx0" brushRef="#br5" timeOffset="287014.6377">9135 12357 1281 0,'-14'25'421'0,"14"-25"-359"0,0 0-41 15,0 0-13-15,0 0-6 0,0 0-4 0,17 2 2 16,-17-2 0-16,30 2 0 0,-10-2 1 15,0 2-1-15,5-1-17 0,-2-6-28 0,6 10-44 16,-10-16-65-16,20 21-89 0,-22-12-231 0,10-5-32 16,6 12 241-16</inkml:trace>
  <inkml:trace contextRef="#ctx0" brushRef="#br5" timeOffset="287409.434">9482 12450 1580 0,'-31'21'109'0,"31"-21"-48"0,-12 17-16 0,12-17-15 16,0 0-16-16,6 21 2 0,-6-21-2 0,17 12 4 15,-17-12 4-15,32 6-3 0,-13-5 0 0,2-2-5 16,2-3-3-16,3-1-4 0,1-1-2 16,1-4-1-16,1 1-1 0,0-3 0 0,-1-3 0 15,-1-1-4-15,-4 0 5 0,-3-1-5 0,-3-2 2 16,-3 1-4-16,-3 1 2 0,-5-2-1 0,-1 1 1 15,-3 0-4-15,-3 0 3 0,1 18-4 0,-9-31 2 16,9 31-2-16,-21-24 2 0,21 24-5 16,-31-14 2-16,12 12 0 0,-2 5 1 15,-2 5 6-15,-3 4-2 0,-2 5 8 0,-1 4 0 16,0 4 5-16,-1 3 2 0,3 2 7 0,-1 1-7 16,7-1 4-16,3-1-11 0,6-4 2 0,7-2-8 15,5-3 1-15,6-2-2 0,-6-18 1 0,29 28-1 16,-7-20 0-16,7-2 0 0,4-6-3 0,6-2-8 15,2-7-8-15,6-2-13 0,-1-3-21 0,7 0-3 16,-2-1 9-16,4 3-14 0,-4-6-6 16,5 8-42-16,-18-18-79 0,19 21-89 0,-22-7-239 15,-2-7 37-15,5 13 381 0</inkml:trace>
  <inkml:trace contextRef="#ctx0" brushRef="#br5" timeOffset="287711.7322">10236 12371 1169 0,'-22'2'160'0,"15"16"-42"0,-14-9-31 15,10 10-17-15,-6-4-24 0,5 5-4 0,-3-2-11 16,4 4 0-16,-1-1-10 0,4 0 1 16,-2-1-7-16,4-1 0 0,6-19-9 0,-9 31 8 15,9-31-6-15,-2 23 6 0,2-23 3 0,0 0-5 0,0 0 0 16,0 0-3-16,0 0-1 0,0 0-1 0,0 0 0 16,0 0 0-16,18-12 0 0,-8-5-7 0,2-3 4 15,0-3-6-15,2 0 5 0,-1-1-4 0,0 1 4 16,1 0-1-16,-2-1 7 0,1 2-2 15,-2-1 0-15,0 1-3 0,-1 2 0 0,0-2-5 16,-1 4 5-16,0 1-4 0,-9 17 2 0,14-22-1 16,-14 22-1-16,0 0 0 0,0 0-1 15,20-11 1-15,-20 11-1 0,0 0-6 0,28-1-3 16,-28 1-10-16,27 1-9 0,-27-1-8 0,29-1-12 16,-29 1-20-16,35-3-14 0,-35 3-23 0,43 0-30 15,-43 0-40-15,42-2-44 0,-42 2-27 16,33-7-48-16,-15 9 36 0,-18-2 59 0,36 6 145 15</inkml:trace>
  <inkml:trace contextRef="#ctx0" brushRef="#br5" timeOffset="287995.8353">10624 12287 626 0,'0'0'283'0,"-9"35"-57"16,9-35-53-16,-14 29-37 0,14-29-37 0,-17 32-13 15,17-32-19-15,-17 34-8 0,6-17-12 0,3 2-4 16,8-19-9-16,-17 31-3 0,17-31-10 16,-15 27-4-16,15-27-7 0,-9 17-2 0,9-17-2 15,0 0-1-15,0 0-1 0,0 0 1 0,0 0-1 16,0 0-1-16,0 0 2 0,0 0-2 0,26-18 1 15,-26 18-4-15,26-33 0 0,-11 13-1 0,1-1 2 16,1-1-2-16,0-1 2 0,0 3-1 0,1-2 3 16,-2 0-2-16,0 2 4 0,0 1-2 0,-16 19 2 15,24-26-1-15,-24 26 3 0,17-12-6 16,-17 12 2-16,0 0 0 0,0 0-6 0,0 0 6 16,0 0-2-16,7 18 0 0,-9-1 0 15,-1 2 1-15,-2 4-6 0,2 1 0 0,-1 3-10 16,0-2-4-16,4 3-14 0,-1-6-9 0,6 3-25 15,-5-8-32-15,15 12-61 0,-15-29-83 0,24 37-84 16,-11-17-223-16,6-13 82 0,18 15 443 16</inkml:trace>
  <inkml:trace contextRef="#ctx0" brushRef="#br5" timeOffset="288495.848">11290 12390 777 0,'0'0'222'0,"26"-18"-109"15,-26 18-28-15,12-17-8 0,-12 17-10 0,0 0-2 16,-6-24 8-16,6 24 3 0,0 0-4 15,0 0-15-15,-31-9-13 0,31 9-10 0,-30 4-7 16,13 1 0-16,-4 0-3 0,2 4 2 16,-4 1-2-16,-2 2 3 0,1 1-2 0,0 2 1 15,1 1-4-15,1 2-2 0,2 0-7 0,3-1-3 16,17-17-6-16,-23 28 0 0,23-28-3 0,-6 19 0 16,6-19 0-16,0 0 0 0,17 23 0 15,-17-23 0-15,23 11-1 0,-23-11 0 0,34 5 0 16,-12-7 0-16,3-1 0 0,3-4 0 0,2-2 0 15,3-3 0-15,-2-1 0 0,1-2 0 0,-3 1 0 16,-1-1 0-16,-5-1 0 0,-2 1 0 0,-3-1 0 16,-18 16 0-16,28-29-9 0,-28 29-3 0,15-22-1 15,-15 22-2-15,0 0 2 0,5-18 0 0,-5 18 2 16,0 0 0-16,0 0 1 16,-17 7 2-16,17-7 0 0,-14 26 3 0,7-7-3 15,1-1-2-15,2 4-12 0,-1-3-2 0,5 2-9 16,-1-4 5-16,5 0-7 0,-4-17-8 0,14 20-20 15,-14-20-22-15,27 4-26 0,-27-4-33 0,39-13-49 16,-26-7-106-16,3-3-160 0,16 10 98 0,-16-25 361 16</inkml:trace>
  <inkml:trace contextRef="#ctx0" brushRef="#br5" timeOffset="288683.3334">11925 11916 1642 0,'-25'34'110'0,"10"12"-44"0,-6 1 8 16,3 11-32-16,-4 1 10 0,-1 4-17 16,-3-1-23-16,5-4 0 0,1-5-22 0,7-7-9 15,9-9-10-15,4-4-4 0,11-3-31 0,0-11-9 16,12 11-80-16,-23-30-138 0,26 17-292 0,-4-4 1 16,-5-13 375-16</inkml:trace>
  <inkml:trace contextRef="#ctx0" brushRef="#br5" timeOffset="289214.5769">13213 11997 1115 0,'0'0'378'0,"-22"-16"-261"0,22 16-39 16,-34-29-15-16,34 29-19 0,-36-35-3 0,16 17-15 15,-2 0-4-15,0 1-8 0,0 4 7 0,3 3-5 16,1 5 2-16,18 5-1 0,-33 1-4 15,33-1 0-15,-33 16-4 0,16-3 2 0,0 7-1 16,-1 5 5-16,-3 5-9 0,0 5-6 0,-1 3 0 16,2 4 0-16,-3 2 0 0,0 3 0 0,-3 1 0 15,-1 2 0-15,3-3 0 0,0-2 0 16,4-3 0-16,3-3 0 0,6-3 0 0,3-4 0 16,6-5-2-16,1-5-26 0,6-1-15 0,-5-21-6 15,17 27-19-15,-17-27-19 0,31 17-29 0,-31-17-40 16,37 4-61-16,-37-4-110 0,17-25-156 0,5 20 29 15,-19-19 438-15</inkml:trace>
  <inkml:trace contextRef="#ctx0" brushRef="#br5" timeOffset="289917.7041">12639 12311 1376 0,'-21'6'307'16,"21"-6"-201"-16,-17-2-44 0,17 2-24 0,0 0-18 15,0 0-10-15,0 0 3 0,0 0 6 0,18 10 9 16,-18-10 0-16,35 7-4 0,-15-6-8 0,6-1-16 15,2 0 0-15,0 0 0 0,2-2 0 16,2-1 0-16,-1 0 0 0,0-3 0 0,-1 3 0 16,-2 1 0-16,-2-1 0 0,-3 2 0 0,-4 1 0 15,-1 0 0-15,-1 1 0 0,-17-1 0 0,25 3 0 16,-25-3 0-16,0 0 0 0,0 0 0 16,0 0 0-16,0 0 0 0,0 0 0 0,0 0 0 15,-14 19 0-15,14-19 0 0,-31 18 0 0,14-7 0 16,-1 2 0-16,-2 2 0 0,1 2 0 15,-2 2 0-15,3 1 0 0,-1 0 0 0,4-2 0 16,4-1 0-16,11-17 0 0,-14 29 0 0,14-29 0 16,4 22 0-16,-4-22 0 0,21 13 0 0,-4-9 0 15,2-4 0-15,7-2 0 0,-1-3 0 0,2-5 0 16,3-4 0-16,-2-5 0 0,3-1 0 0,-3-1 0 16,-3 0 0-16,0-4 0 0,-5 4 0 15,-2-2 0-15,-3 1 0 0,-5 2 0 0,-3 2 0 16,-2 1 0-16,-5 17 0 0,5-30 0 15,-5 30 0-15,-1-28 0 0,1 28 0 0,-2-19 0 16,2 19 0-16,0 0 0 0,0 0 0 0,0 0 0 16,0 0 0-16,0 0 0 0,0 0 0 0,0 0 0 15,0 0 0-15,0 0 0 0,26 11 0 0,-26-11 0 16,22 8 0-16,-22-8 0 0,23 11 0 16,-23-11 0-16,25 12 0 0,-25-12 0 0,24 14 0 15,-24-14 0-15,17 17 0 0,-17-17 0 0,13 20 0 16,-13-20 0-16,8 24 0 0,-8-24 0 0,4 29 0 15,-5-12 0-15,1 1 0 0,0-18 0 0,-7 33 0 16,7-33 0-16,-9 29 0 0,9-29 0 0,-10 24 0 16,10-24 0-16,0 0 0 0,-11 23 0 15,11-23 0-15,0 0 0 0,0 0 0 16,0 0 0-16,0 0 0 0,0 0 0 0,0 0 0 16,9-18 0-16,-9 18 0 0,17-28 0 0,-7 10 0 15,2-1 0-15,-2-2 0 0,1 2 0 0,-2 0 0 16,1-1 0-16,1 2 0 0,-1-1 0 0,1 1 0 15,-11 18 0-15,22-31 0 0,-22 31 0 0,21-23 0 16,-21 23 0-16,22-17 0 0,-22 17 0 16,25-13 0-16,-25 13 0 0,28-8-38 0,-7 12-75 15,-21-4-86-15,47-1-261 0,-30 0-139 0,5 1 35 16,4 9 491-16</inkml:trace>
  <inkml:trace contextRef="#ctx0" brushRef="#br5" timeOffset="290198.9776">14008 12222 1018 0,'-9'-32'214'0,"9"32"-99"0,-2-16-25 16,2 16-14-16,0 0-9 0,0 0-8 0,-15-21-7 15,15 21-9-15,-19 1-9 0,19-1-2 16,-24 9-5-16,24-9 8 0,-35 21 0 15,15-4 3-15,-4 3-2 0,0 3 0 0,-4 1-7 16,1 2-18-16,0 0-11 0,2 0 0 0,1 0 0 16,6-2 0-16,5-2 0 0,4-3 0 0,7-2 0 15,2-17 0-15,7 29 0 0,-7-29 0 0,27 19 0 16,-8-10 0-16,6-4 0 0,-2-5 0 0,7 1-20 16,-2-7-45-16,9 4-36 0,-11-12-39 15,21 18-111-15,-25-15-347 0,13 0 46 0,-1 0 233 16</inkml:trace>
  <inkml:trace contextRef="#ctx0" brushRef="#br5" timeOffset="290558.3381">14099 12302 1273 0,'-8'20'374'16,"8"-20"-279"-16,-21 14-36 0,21-14-17 0,0 0-12 15,-7 18-11-15,7-18 4 0,0 0-2 0,21 18 1 16,-21-18 0-16,29 6-3 0,-12-5-2 0,4-1-3 15,0-2-6-15,3-2-3 0,-1-1-3 0,0-1-4 16,-3-2 4-16,0-2-5 0,-2-1 1 0,-18 11-3 16,31-25 0-16,-31 25-1 0,20-24 2 15,-20 24-2-15,16-26 1 0,-16 26-1 0,6-22 1 16,-6 22-1-16,-4-21 2 0,4 21-1 0,-9-17 1 16,9 17 0-16,-20-10 4 0,20 10 1 15,-28 2 4-15,10 6 3 0,-4 1-1 0,-3 5 5 16,-2 3-2-16,-1 1 6 0,-2 4-3 0,3-1-13 15,1 1 0-15,3 0 0 0,5-3 0 0,3 2 0 16,4-3 0-16,11-18 0 0,-6 29 0 16,6-29 0-16,9 24 0 0,-9-24 0 0,23 17 0 15,-23-17 0-15,36 7 0 0,-15-8-32 0,6 2-26 16,-4-7-29-16,10 9-49 0,-16-21-77 0,24 22-179 16,-17-13-179-16,0-5 65 0,7 13 455 0</inkml:trace>
  <inkml:trace contextRef="#ctx0" brushRef="#br5" timeOffset="290683.3539">14468 12521 1017 0,'-24'13'418'0,"24"22"-273"0,-22-14 2 15,14 10-70-15,-4-4-52 0,3-2-29 0,-1-2 15 16,3-4-43-16,0 1 26 0,7-20-29 0,-7 32-34 16,7-32-44-16,3 26-138 0,-3-26-298 0,0 0-1 15,0 0 320-15</inkml:trace>
  <inkml:trace contextRef="#ctx0" brushRef="#br5" timeOffset="291636.8546">14937 11760 1311 0,'0'0'87'16,"0"0"-26"-16,5-24-7 0,-5 24-3 15,0 0 5-15,0 0-1 0,0 0-8 0,0 0-7 16,0 0-12-16,-5 24-7 0,-2-4-9 0,-1 8 6 16,-5 5-6-16,2 3 10 0,-3 4-9 0,1 2 6 15,-3 4 5-15,0 3-23 0,1-2 17 16,1 3-23-16,-1-4 4 0,5-3 5 0,3-4-8 15,1-7-1-15,6-3-16 0,1-4-6 0,7-1-29 16,-8-24-29-16,21 34-33 0,-21-34-33 16,36 19-79-16,-36-19-216 0,29-1-37 0,-4 2 162 15</inkml:trace>
  <inkml:trace contextRef="#ctx0" brushRef="#br5" timeOffset="291845.5448">15122 12153 924 0,'-20'2'340'15,"3"-5"-232"-15,17 3-30 0,-21 9-16 0,21-9-2 16,-20 15-7-16,20-15-2 0,-15 21-8 0,15-21-3 16,-13 24-11-16,13-24-2 0,-7 28-7 0,7-28 1 15,-7 30-7-15,4-12-1 0,0 0-7 0,2 0-1 16,-2 2-6-16,2-1 3 0,2-2-6 0,-1-17 2 16,4 29-11-16,-4-29-13 0,11 19-34 0,-11-19-33 15,17 9-47-15,-17-9-86 0,24-23-284 16,-24 23-4-16,28-29 208 0</inkml:trace>
  <inkml:trace contextRef="#ctx0" brushRef="#br5" timeOffset="292001.7978">15182 11933 1133 0,'-17'-4'230'0,"-3"-4"-128"0,20 8-36 0,0 0-20 15,-17 2-17-15,17-2-15 0,0 0-8 0,0 0-6 16,0 0-3-16,-8 21-11 0,8-21-16 0,0 0-30 15,0 0-40-15,22 28-48 0,-22-28-59 0,18 7-111 16,-1 2-128-16,-17-9 147 0,23 13 299 16</inkml:trace>
  <inkml:trace contextRef="#ctx0" brushRef="#br5" timeOffset="292338.5813">15311 12155 1040 0,'3'23'273'16,"-3"-23"-141"-16,-13 23-22 0,13-23-21 0,-16 25-13 0,16-25-24 0,-17 23-12 0,17-23-16 15,-18 21-5-15,18-21-8 0,-15 17 0 0,15-17-5 16,0 0-2-16,0 0-3 0,-14 18-1 16,14-18-2-16,0 0 1 0,0 0-1 15,0 0-2-15,0 0 2 0,0 0-1 0,0 0 1 16,17 3 1-16,-17-3 1 16,19-10-1-16,-19 10 2 0,25-17-3 0,-25 17 3 0,26-20-2 15,-26 20 3-15,26-26-3 0,-26 26 5 0,24-28-3 16,-24 28 4-16,23-27 0 0,-23 27 3 15,22-27-2-15,-22 27 0 0,18-25-3 0,-18 25-2 16,0 0 0-16,22-21 0 0,-22 21-1 16,0 0 0-16,0 0 0 0,19 6-2 0,-19-6 4 15,12 18-4-15,-12-18 1 0,13 29-5 0,-8-9 1 16,1 1-5-16,-2 2 2 0,2 3-7 0,-3-3 1 16,1 2-8-16,-3-4-5 0,5 3-13 0,-6-24-8 15,11 39-29-15,-11-39-25 0,19 31-62 0,-19-31-68 16,17 8-182-16,-17-8-55 0,20-1 215 15</inkml:trace>
  <inkml:trace contextRef="#ctx0" brushRef="#br5" timeOffset="292706.8443">15740 12187 939 0,'-12'34'364'0,"12"-34"-240"0,-12 19-55 0,12-19-26 31,0 0-6-31,7 21-8 0,-7-21 2 0,17 8 2 16,-17-8 0-16,27 4-3 0,-9-4-5 0,0-3-6 16,3 0-2-16,-3-1-5 0,3-1-4 0,-4 0-3 15,-17 5-4-15,30-13 0 0,-30 13-2 0,22-17 2 16,-22 17-2-16,16-19 0 0,-16 19-1 0,10-22 3 0,-10 22-3 0,2-23 3 0,-2 23 0 16,-1-23 1-16,1 23-1 0,-9-23 5 0,9 23 1 15,-13-22 7-15,13 22-1 0,0 0-14 16,-28-21 12-16,28 21-17 0,-25-4 15 0,25 4-2 15,-27 7 1-15,10 2 11 0,0 5-13 0,-4 3 12 32,2 5-10-32,-2 3-2 0,1 2 7 0,3 1-8 15,2-1 6-15,2 0-10 0,4-4 5 0,4-1-9 16,6-3 4-16,4-2-5 0,-5-17 0 16,27 27-5-16,-27-27-5 0,36 14-8 0,-14-11-11 15,6 0-22-15,-1-10-30 0,12 11-57 0,-19-24-91 16,28 15-240-16,-14-5-59 0,-1-9 160 0</inkml:trace>
  <inkml:trace contextRef="#ctx0" brushRef="#br5" timeOffset="293347.4452">16220 12158 1277 0,'-23'-10'155'0,"23"10"-68"0,-22-1-22 0,22 1-3 16,-20 2-16-16,20-2 3 0,-22 12-4 0,22-12-1 15,-26 22-10-15,26-22 0 0,-28 33-9 0,15-14 2 0,-3 1-8 0,2 1 2 0,-1 0-7 16,3 1 4-16,2-3-8 0,4-2 0 0,6-17-5 16,-2 27-5-16,2-27 0 0,8 19 0 0,-8-19-3 31,17 12 3-31,-17-12-1 0,24 2 0 0,-24-2-1 16,33-10-2-16,-11-1-3 0,0-5-5 15,2-1-6-15,3-2-5 0,0-3 2 0,-2-1-5 16,1 1 13-16,-7-1-3 0,0 1 11 0,-4 2-1 15,-2 0 6-15,-1 1-1 0,-2 2 4 16,-10 17-1-16,10-29 7 0,-10 29-3 0,3-20 5 16,-3 20 3-16,0 0 1 0,0 0 0 0,0 0-5 15,0 0-4-15,-22-2-4 0,22 2 1 0,-17 26-3 16,7-9 1-16,1 3-1 0,0 3 5 0,0 1-4 0,3 1 4 0,2-1-6 0,0-1 4 0,4-4-5 16,1-1 3-16,-1-18-4 0,12 27 4 15,-12-27-2-15,21 13 0 0,-21-13 2 0,29 4-1 16,-29-4 0-16,33-3 1 0,-15-1 0 15,-18 4-2-15,33-14 2 0,-16 5-3 0,-17 9 2 32,27-16 0-32,-27 16 0 0,0 0-1 0,23-12 2 15,-23 12-1-15,0 0 0 0,0 0 0 0,0 0-2 16,0 0 1-16,0 0-1 0,0 0 2 0,0 0-3 16,0 0-2-16,5 23-1 0,-5-23-11 15,-5 25-4-15,5-25 4 0,-10 29-1 0,10-29 16 16,-8 26 0-16,8-26 2 0,-5 19-3 0,5-19 2 15,0 0-1-15,0 0 1 0,0 0-1 0,0 0 1 0,0 0 9 0,0 0 5 0,0 0 10 0,22-16 1 32,-22 16 2-32,12-29-5 0,-6 10 0 0,1-1-3 0,1 1-13 0,-1-3-5 0,0 4 0 15,0 0 0-15,2 1 0 0,-9 17 0 16,16-30 0-16,-16 30 0 0,13-23 0 0,-13 23 0 16,14-17 0-16,-14 17 0 0,17-15 0 0,-17 15 0 31,17-9-44-31,-17 9-18 0,23-7-22 0,-23 7-51 15,43 0-125-15,-43 0-318 0,42-8-2 0,-17 8 277 0</inkml:trace>
  <inkml:trace contextRef="#ctx0" brushRef="#br5" timeOffset="294128.7163">17196 12163 986 0,'0'0'236'0,"0"0"-118"0,0 0-36 15,0 0-13-15,0 0-12 0,0 0-4 16,0 0 0-16,0 0 0 0,0 0-7 0,0 0-7 15,0 0-15-15,0 21-6 0,0-21-6 0,-12 25 0 16,12-25-2-16,-15 32 2 0,8-14-5 0,1 2 2 16,0-1-6-16,-1 0 2 0,4-2-4 15,3-17 2-15,-4 25-4 0,4-25 0 0,0 0-1 16,0 0 1-16,0 0 1 0,17 10-1 0,-17-10 3 16,18-13-2-16,-18 13 2 0,24-33-3 15,-10 13 3-15,-2-2-4 0,3-1 4 0,-3 0-4 16,0 0 6-16,-1 0-7 0,-1 3 6 0,0 0-3 15,-2 3 2-15,-8 17-2 0,13-27 3 0,-13 27-3 16,10-20 1-16,-10 20-1 0,0 0 2 0,0 0 4 16,0 0 1-16,0 0 3 0,0 0 0 0,0 0-3 15,0 0-4-15,-1 27 3 0,-3-10-1 0,3 3 7 16,-3 1-3-16,2 1 2 0,1-2-7 16,1 0 1-16,0-20-5 0,5 29 1 0,-5-29-1 15,13 19 2-15,-13-19-2 0,24 8 2 16,-24-8 0-16,34-3 1 0,-12-3 1 0,5-5-1 15,0-2 2-15,4-4-5 0,1-5 3 0,1 0-6 16,0-1 4-16,-3 0-3 0,-2 3 3 0,-4 3-3 16,-3 1-8-16,-4 4 9 0,-17 12-12 15,21-16 15-15,-21 16 1 0,0 0 5 0,0 0 4 16,0 0 0-16,0 0-10 0,0 0-2 0,-14 19 0 16,14-19 0-16,-24 34 0 0,10-12 0 0,0 2 0 15,1 0 0-15,1 2 0 0,2-2 0 0,3-1-19 16,1-2-9-16,6-1-13 0,0-20-7 0,9 34-18 15,-9-34-13-15,27 27-18 0,-27-27-23 16,40 19-50-16,-40-19-51 0,50 1-118 16,-14 3-136-16,-11-18 132 0,17 17 343 0</inkml:trace>
  <inkml:trace contextRef="#ctx0" brushRef="#br5" timeOffset="294925.5938">18030 12103 1185 0,'-24'5'179'0,"-2"-11"-80"15,26 6-19-15,-39 6-9 0,22 4-6 16,-5-4-12-16,22-6-3 0,-34 24-11 0,21-7-4 16,-3 0-8-16,4 5 0 0,0-2-10 0,3 3 2 15,3 0-10-15,3-1 0 0,3 0-8 16,2-3 2-16,4 1-6 0,-6-20 3 0,22 30-1 16,-22-30-1-16,33 18 1 0,-14-14-1 0,4-4-6 15,0-5-5-15,4-1-4 0,-1-6-5 16,-1-3 1-16,0-3-3 0,-2-3 1 0,-5-2-9 15,3 3 1-15,-7-7-6 0,3 5 7 0,-5-4-1 16,-1 3 14-16,-3-3 0 0,-2 5 10 0,-5-2-3 16,-1 2 5-16,-3 3 10 0,0 1-36 0,3 17 34 15,-11-29-33-15,11 29 20 0,-13-25 7 0,13 25 7 16,0 0 13-16,-20-12 7 0,20 12 8 0,0 0-4 16,-18 7-11-16,18-7-6 15,0 0-8-15,-9 25 3 0,9-25-1 0,3 21 4 16,-3-21 21-16,0 0-31 0,24 20 36 0,-24-20-30 15,30 10 14-15,-13-6 5 0,1-3-2 0,3-1-1 16,-1 0-4-16,1 0-2 0,-3-1-6 0,-1 2-2 16,-17-1 0-16,23 5-2 0,-23-5 1 0,0 0 4 15,17 15 0-15,-17-15 2 0,5 19-4 0,-5-19-1 16,-3 24-7-16,3-24 3 0,-8 29-5 16,8-29 4-16,-15 32-2 0,6-15 2 0,-1 3-4 15,-1 0 4-15,-1 1-5 0,0 1 5 0,-3-2-3 16,3-1 2-16,1-2-1 0,11-17 3 0,-12 27-2 15,12-27 1-15,0 0-3 0,0 0-1 16,0 0 0-16,0 0 0 0,24 5 2 0,-7-20-1 16,4-4 3-16,2-5-5 0,1-4 4 15,2 0-6-15,0-1 6 0,-1 0-4 0,-2 0 8 16,0 1-3-16,-2 0 11 0,-2 3-2 0,2 3-13 16,-7 3 23-16,0 2-28 0,-14 17 21 0,17-22-10 15,-17 22-2-15,0 0 3 0,0 0 1 0,0 0 0 16,0 0-9-16,0 0 5 0,-10 30-12 0,3-11 20 15,-2 4-9-15,-1-3-1 0,3 3 0 0,0 0 0 16,2-2 0-16,1-1 0 0,4-20 0 16,0 29 0-16,0-29 0 0,11 18 0 0,-11-18 0 15,25 9 0-15,-6-10 0 0,4-5 0 16,4-5-1-16,5-4 2 0,-1-3-2 0,3-2 2 16,3-3-2-16,-2 0 2 0,0 0-2 0,-4 1-9 15,-3 0 7-15,-6 4-11 0,-4 2 21 0,-18 16-9 16,20-22 11-16,-20 22-9 0,0 0-1 0,0 0 4 15,0 0-3-15,0 0-2 0,0 0 3 16,-26 15-4-16,26-15-10 0,-27 35 26 0,12-11-24 16,1 2 22-16,-1 5-10 0,1 2-11 0,1-3 1 15,2 3-14-15,1-4-6 0,5 2-15 0,-3-4-2 16,11 0-6-16,0-4 1 0,13 4-38 0,-16-27-73 16,43 31-259-16,-20-18-146 0,5-9 53 0,12 11 500 15</inkml:trace>
  <inkml:trace contextRef="#ctx0" brushRef="#br5" timeOffset="295753.7273">19090 12216 1381 0,'-30'7'227'16,"30"-7"-140"-16,0 0-43 0,-6 21-16 0,6-21-18 15,0 0-5-15,18 3 2 0,-18-3 0 0,31-8 5 16,-8-1 4-16,0-4 2 0,5-1-5 0,0-3 0 15,2-2-9-15,-2 1 0 0,-2-3-7 0,-3 1 5 16,-5 1-4-16,-3 2-11 0,-15 17 32 0,19-28-25 16,-19 28 34-16,5-25-10 0,-5 25-3 15,-10-20-1-15,10 20-7 0,-20-11-1 16,20 11-3-16,-34 0 2 0,13 7 0 0,-2 2 2 16,-3 3 2-16,1 4 0 0,-1 2-10 0,1 3 23 15,0 2-20-15,1 2 20 0,1 4-19 0,-1 1-3 16,4 2 0-16,2-3 0 0,6-3 0 0,4-1 0 15,7-5 0-15,7-2 0 0,-6-18 0 0,27 27 0 16,-8-19 0-16,7-3 0 0,2-4 0 16,7-4 0-16,-1-4 0 0,6-3 0 0,2-3-10 15,0-2-10-15,1-3-9 0,1 2-10 0,-4-3-13 16,2 4-12-16,-6-5-11 0,3 4 15 0,-10-7-2 16,4 7 10-16,-13-5 1 0,3 7 3 0,-9-4 4 15,-14 18 19-15,22-25 26 0,-22 25 4 16,9-18 37-16,-9 18 6 0,0 0 1 0,0 0 22 15,-17-10-20-15,17 10 3 0,-17 10-9 16,17-10-10-16,-22 19-6 0,22-19-9 0,-23 27 1 16,23-27-9-16,-25 35 3 0,11-15-6 0,2 2 6 15,0 0-6-15,-1 0 6 0,0-1-5 0,4-1 1 16,-2-2-5-16,5-1 2 0,6-17-4 0,-10 28 1 16,10-28-1-16,-2 18-1 0,2-18-1 0,0 0 1 15,0 0-1-15,0 0 2 0,25 1 2 16,-25-1-2-16,29-22 0 0,-12 5-2 0,3-1 0 15,-1-5 0-15,1-1 1 0,-1-2-3 16,-2 2 0-16,-1 0 0 0,-3 0 0 0,1 2 0 16,-5 2 0-16,2 1 0 0,-11 19 0 0,19-31 0 15,-19 31 0-15,14-21 0 0,-14 21 0 0,0 0 0 16,0 0 0-16,0 0 0 0,0 0 0 0,20 8 0 16,-20-8 0-16,2 36 0 0,-3-11 0 15,-3 6 0-15,1 1 0 0,-1 2 0 0,-1 1 0 16,3 3 0-16,-1-3-9 0,1-3-1 0,5 0-8 15,1-9-3-15,7-1-17 0,-11-22-10 0,38 25-31 16,-21-31-106-16,27 16-42 0,-23-29-135 0,22 7-188 16,6 0 106-16,-10-20 389 0</inkml:trace>
  <inkml:trace contextRef="#ctx0" brushRef="#br5" timeOffset="295954.1418">20397 11730 1235 0,'-20'46'405'0,"-10"-21"-309"0,10 11-35 0,-3-1-22 16,6 4-5-16,-2 0-9 0,3 3-5 0,-1-3 19 15,3 4-23-15,2-3 13 0,4 1-14 0,3 1-12 16,0-5 1-16,4-2-11 0,-2-2-5 0,5-3-20 16,-4-6-13-16,7 4-39 0,-5-28-57 0,12 39-325 15,-12-39-128-15,2 23 38 0,-2-23 473 0</inkml:trace>
  <inkml:trace contextRef="#ctx0" brushRef="#br5" timeOffset="296457.2786">20061 12022 1445 0,'-12'17'396'0,"-8"-17"-312"0,20 0-41 0,-18 9-14 15,18-9-26-15,0 0 5 0,0 0-15 0,15 18 14 16,-15-18 2-16,33 8 3 0,-8-5-2 15,4-3-4-15,5-4-4 0,4 1-2 0,-2-4 0 16,6 0 0-16,-4 0 0 0,-2-2 0 0,-3 3 0 31,-3 0 0-31,-3 0 0 0,-3 2 0 0,-3-3 0 16,-21 7 0-16,27-7 0 0,-27 7 0 0,0 0 0 16,0 0 0-16,0 0 0 0,0 0 0 0,0 0 0 15,0 0 0-15,0 0 0 0,0 0 0 16,0 0 0-16,0 0 0 0,-15 24 0 0,15-24 0 15,-23 32 0-15,11-14 0 0,-3 5 0 0,2 2 0 16,-3 4 0-16,-2 2 0 0,1-1 0 0,0-1 0 16,2-4 0-16,5-2 0 0,6-3 0 0,2-3 0 15,2-17 0-15,10 23 0 0,-10-23 0 16,18 8 0-16,-18-8 0 0,32-5 0 0,-11-5 0 16,3-3 0-16,3-6 0 0,6-3 0 15,1-2 0-15,5-5 0 0,3-1 0 0,1-4 0 16,-1 0 0-16,-2 4 0 0,-3-1 0 0,-4 2 0 15,-3 4 0-15,-3 0 0 0,-4 2 0 0,-5 4 0 16,-18 19 0-16,18-19 0 0,-18 19 0 0,0 0 0 16,0 0 0-16,0 0 0 0,-24 27 0 0,8-6 0 15,-2 4 0-15,1 1 0 0,-1 5 0 16,0 4 0-16,-2 1 0 0,2 1 0 0,3-4 0 16,6-3 0-16,2-6-27 0,10-1-29 0,-3-23-18 15,21 35-24-15,-21-35-20 0,42 27-65 0,-42-27-110 16,40-4-249-16,-4 8 35 0,-10-16 359 15</inkml:trace>
  <inkml:trace contextRef="#ctx0" brushRef="#br5" timeOffset="296981.5728">21040 12074 1245 0,'0'0'178'0,"0"0"-86"15,-5 18-25-15,5-18 9 0,0 0 1 16,0 0-11-16,-10 27-3 0,10-27-15 16,-7 18-7-16,7-18-10 0,-11 24-2 0,11-24-10 15,-17 32-4-15,6-15-15 0,0 0 0 0,11-17 0 16,-22 30 0-16,22-30 0 0,-14 23 0 0,14-23 0 16,0 0 0-16,0 0 0 0,0 0 0 0,0 0 0 15,0 0 0-15,22 6 0 0,-22-6 0 0,24-23 0 16,-24 23 0-16,33-35 0 0,-17 13-7 15,2-1 3-15,0-1 0 0,0 0 3 0,-1 1-3 16,-1 1-9-16,-4 2 24 0,0 0-23 0,-2 3 23 16,-10 17-8-16,14-30 1 0,-14 30 6 0,6-18-4 15,-6 18-6-15,0 0 0 0,0 0 0 0,0 0 0 16,0 0 0-16,0 0 0 0,-10 20 0 0,10-20 0 16,-10 31 0-16,10-31 0 0,-11 27 0 0,11-27 0 15,-7 27 0-15,7-27 0 0,0 23 0 16,0-23 0-16,0 0 0 0,7 18 0 0,-7-18 0 15,0 0 0-15,17 4 0 0,-17-4 0 0,17-6 0 16,-17 6 0-16,23-15 0 0,-23 15 0 0,26-19 0 16,-26 19 0-16,29-22 0 0,-11 10 0 0,-18 12 0 15,25-18 0-15,-25 18 0 0,0 0 0 0,20-17 0 16,-20 17 0-16,0 0 0 0,0 0 0 16,0 0 0-16,0 0 0 0,0 0 0 0,0 30 0 15,-3-10 0-15,-7 3 0 0,3 1 0 0,-3 0 0 16,0 3-15-16,-2-4-40 0,5 4-37 0,7-27-47 15,-10 51-146-15,10-51-311 0,-13 30 23 0,13-30 282 16</inkml:trace>
  <inkml:trace contextRef="#ctx0" brushRef="#br5" timeOffset="297364.1521">21976 12008 1149 0,'-14'-20'385'0,"14"20"-256"0,0 0-44 15,-22-3-25-15,22 3-19 0,-20 3-15 0,20-3-8 16,-20 14-4-16,20-14-4 0,-25 25-3 0,25-25-5 16,-24 33-12-16,11-11 25 0,2 1-26 15,-1 2 26-15,-1-1-13 0,4 2-5 0,-1-3 3 16,5 0-11-16,0-4-3 0,4-1-13 15,1-18-14-15,4 25-32 0,-4-25-39 0,17 20-95 16,-17-20-217-16,0 0-121 0,24-10 66 0,-19-10 479 16</inkml:trace>
  <inkml:trace contextRef="#ctx0" brushRef="#br5" timeOffset="297504.8319">21935 11676 1254 0,'-38'-32'377'0,"38"32"-287"0,-23-3-49 0,23 3-27 16,0 0-15-16,0 0-20 0,0 0-33 16,0 0-36-16,6 33-40 0,-6-33-91 0,0 0-307 15,22 31 39-15,-22-31 248 0</inkml:trace>
  <inkml:trace contextRef="#ctx0" brushRef="#br5" timeOffset="297817.2486">22161 11900 1033 0,'-23'15'372'0,"-11"-16"-253"0,16 13-45 0,-8-8-16 0,8 9-6 15,-4-5-5-15,4 7-7 16,0-5-10-16,18-10-7 0,-25 29-12 0,25-29-5 16,-6 25-6-16,6-25 2 0,8 18-2 0,-8-18-14 15,21 13 16-15,-21-13-14 0,34 6 17 0,-13-2 3 16,0-4 0-16,1 1 1 0,0-1-1 0,-1 1-1 15,0-1-1-15,-4 1 1 0,-17-1 16 0,25 4-14 16,-25-4 17-16,0 0-12 0,0 0-4 0,12 27 1 16,-12-27-6-16,-9 25-2 0,1-8-3 15,8-17 2-15,-27 34-5 0,10-15 1 0,-3 0-6 16,0 0-3-16,3 0-9 0,-2-3-5 0,4 1-14 16,-2-5-21-16,9 7-47 0,-11-19-83 0,29 17-257 15,-10-17-114-15,0 0 43 0,0 0 506 16</inkml:trace>
  <inkml:trace contextRef="#ctx0" brushRef="#br5" timeOffset="298598.89">22736 11909 1275 0,'-20'-9'117'0,"20"9"-33"0,-28 1-17 16,28-1-16-16,-32 9-13 0,32-9-5 0,-36 20-10 15,16-6-5-15,-2 1-10 0,0 4-1 0,-1 0-5 16,3 4 5-16,-1-3 16 0,4 2-31 0,5-1 28 16,1-1-33-16,6 2 10 0,1-1 4 0,7-2-17 15,-3-19-12-15,17 36-28 0,-17-36-27 0,31 32-50 16,-31-32-56-16,39 18-168 0,-16-7-115 15,-4-15 57-15,16 15 415 0</inkml:trace>
  <inkml:trace contextRef="#ctx0" brushRef="#br5" timeOffset="299192.6623">22853 11935 953 0,'-24'0'104'0,"24"0"-20"0,0 0-7 0,-21 20-1 15,21-20-11-15,-18 23-4 0,18-23-14 0,-23 35 1 16,6-17 13-16,7 7-34 0,-6-3 32 0,7 6-36 16,-2-4 4-16,2 4-1 0,1-5-13 0,5-1-1 15,2-4-8-15,1-18-2 0,4 29-5 0,-4-29 3 16,0 0-5-16,26 18 0 0,-26-18-6 16,32-3-7-16,-11-3-3 0,-4-6-6 0,5 1 2 15,-4-8-4-15,2 2 1 0,-4-7-6 0,4 3 0 16,-7-5-8-16,4 3 12 0,-2-1 19 15,-3 2-20-15,-1 1 43 0,-4 2-25 0,-2 2 23 16,-4-1 12-16,-1 18 3 0,-2-28 5 0,2 28-2 16,-9-21 0-16,9 21-1 0,0 0 3 0,-8-16-2 15,8 16 3-15,0 0-3 0,0 0-6 16,0 0-7-16,0 0-8 0,0 0-5 0,0 0-3 16,0 0 3-16,0 0 0 0,0 20 2 0,0-20 1 15,0 0 5-15,7 17 5 0,-7-17 3 0,0 0 3 16,18 11 4-16,-18-11 4 0,20 1 1 0,-20-1 4 15,24-5-5-15,-24 5-3 0,30-9-8 0,-13 4-6 16,-17 5-8-16,31-9-1 0,-31 9-3 16,23-2 0-16,-23 2 0 0,0 0 1 15,0 0 1-15,16 20-2 0,-16-20 1 0,-4 29-4 16,0-9 3-16,-4 3-5 0,-3-1-6 0,-1 1 21 16,-3 0-21-16,1 0 23 0,-1-1-11 0,1 0-3 15,0-4 4-15,2-1-3 0,12-17 1 0,-18 26-1 16,18-26 1-16,0 0-2 0,0 0 0 0,0 0-1 15,0 0-1-15,0 0 2 0,0 0 0 16,23 0 1-16,-23 0 0 0,23-22 0 0,-23 22-3 16,27-27 0-16,-27 27-2 0,26-26 3 0,-26 26-5 15,22-26 4-15,-22 26-3 0,12-19 4 0,-12 19-1 16,0 0 3-16,3-21-2 0,-3 21-2 16,0 0-9-16,0 0-7 0,0 0-15 0,0 0-30 15,0 0-48-15,0 0-213 0,0 0-239 0,-21 17-4 16,21-17 327-16</inkml:trace>
  <inkml:trace contextRef="#ctx0" brushRef="#br5" timeOffset="299770.7809">23009 12255 346 0,'0'0'136'15,"-18"2"15"-15,18-2 14 0,0 0 6 16,0 0-11-16,0 0-13 0,0 0-29 0,-19-4-14 16,19 4-21-16,0 0-16 0,0 0-9 0,0 0-11 15,0 0-8-15,-2-24-8 0,2 24-7 0,11-24-3 16,-11 24-6-16,21-33 1 0,-9 13-4 0,5-3 2 15,2-1-3-15,4-3-14 0,2 3 26 0,-2-4-26 16,1 4 24-16,-3 0-9 0,-1 2-7 0,-1 6 1 16,-19 16-4-16,24-22 3 15,-24 22 0-15,0 0 2 0,0 0-2 0,0 0 2 0,0 0-1 16,0 0-1-16,0 0-1 0,0 0-2 16,0 0-1-16,-2 21-1 0,2-21 0 0,-9 28-1 15,9-28 2-15,-7 32-4 0,4-12 5 0,1-1-5 16,1 0-6-16,1 1 22 0,0 0-23 0,0 1 21 15,0-1-12-15,-2 2-10 0,1-2-1 16,0 0-10-16,-1-2-4 0,2 0-10 0,0-18-7 16,0 32-21-16,0-32-22 0,3 25-37 0,-3-25-53 15,10 18-107-15,-10-18-229 0,0 0 31 0,17 9 311 16</inkml:trace>
  <inkml:trace contextRef="#ctx0" brushRef="#br5" timeOffset="300255.1603">23546 11889 1174 0,'0'0'215'0,"-19"-12"-103"0,19 12-23 0,-20-11-12 16,20 11-13-16,-24-3-12 0,24 3-14 15,-25 1-9-15,25-1-8 0,-25 10-5 0,25-10-2 16,-24 19-5-16,24-19 0 0,-23 29-6 16,23-29 3-16,-21 33-4 0,14-16 5 0,1 1-5 15,6-18 3-15,-6 31-4 0,6-31 0 0,1 27 0 16,-1-27-13-16,0 0 11 0,17 22-11 0,-17-22 27 15,19 6-12-15,-19-6 15 0,26 0-15 0,-26 0-13 16,29-4 13-16,-29 4-17 0,32-7 28 0,-32 7-14 16,28-5-1-16,-28 5 1 0,20-1-14 0,-20 1 14 15,0 0 0-15,19 4-1 0,-19-4 0 16,0 0 15-16,6 20-13 0,-6-20 10 16,-5 26-15-16,-1-6-6 0,-3 0 2 0,-2 3-2 15,-2 2 7-15,-3 0-4 0,0 0 7 0,-1-1-4 16,1-1 5-16,2-1-7 0,-2-2-1 0,6-3-13 15,10-17-11-15,-11 22-22 0,11-22-24 0,0 0-30 16,0 0-40-16,21 8-71 0,-21-8-219 0,15-26-49 16,10 18 158-16</inkml:trace>
  <inkml:trace contextRef="#ctx0" brushRef="#br5" timeOffset="300928.0681">23701 12043 1115 0,'0'0'279'0,"0"0"-150"0,-17 13-40 0,17-13-30 15,0 0 23-15,7 20-46 0,-7-20 19 0,0 0-28 16,0 0-8-16,20 8-3 0,-20-8-6 0,18-7-3 16,-18 7-19-16,18-11 28 0,-18 11-30 0,23-19 27 15,-23 19-10-15,28-28-4 0,-28 28 3 0,23-32-5 16,-23 32 2-16,18-29-1 0,-18 29 4 15,10-24-1-15,-10 24 1 0,3-22 0 0,-3 22 1 16,-9-18-2-16,9 18 4 0,0 0-3 0,-25-20 2 16,25 20 0-16,-27-6-4 0,27 6 0 15,-33-2 3-15,16 4 2 0,0 1 3 0,17-3 0 16,-32 15-4-16,32-15 2 0,-29 31-2 0,15-12 4 16,0 4-2-16,1 2 3 0,-1 2-6 0,1 0-9 15,3 0 19-15,2-2-23 0,2-1 22 16,4 0-12-16,2-2-3 0,7-5 3 0,-7-17-3 15,23 28-1-15,-5-21-4 0,3-2-5 0,3-5-7 16,1-5-7-16,6 2-15 0,-6-11-29 0,12 9-20 16,-12-13-27-16,12 13-19 0,-16-16-12 0,10 15-30 15,-20-17-24-15,11 13-47 0,-22 10 11 0,19-30 51 16,-19 30 89-16,13-26 99 16,-13 26 77-16,3-21 42 0,-3 21 26 0,0 0 2 15,0 0 12-15,-14-21-35 0,14 21-18 0,0 0-38 16,0 0-22-16,0 0 5 0,-20 23-16 0,20-23 30 15,-10 25-8-15,10-25 1 0,-14 33-22 0,2-15 1 16,7 6-19-16,-5-3 13 0,6 6-1 0,-4-3-7 16,3 4 19-16,-5-7-8 0,6 4 16 0,4-25-5 15,-13 32-15-15,13-32-7 0,-3 21-5 16,3-21-2-16,0 0-2 0,0 0-6 0,0 0 0 16,0 0-1-16,0 0 2 0,0 0 1 0,24-27-5 15,-15 10 2-15,0-2-7 0,2-3 6 0,0 0-1 16,-1-1 10-16,0 3 1 0,-4-2 6 0,1 1-4 15,-1 0 1-15,0 1-10 0,-1 2-9 0,2 0 0 16,-1 1 0-16,-6 17 0 0,15-31 0 16,-15 31 0-16,13-25 0 0,-13 25 0 15,19-14 0-15,-19 14 0 0,18-7 0 0,-18 7-22 16,19-1-20-16,-19 1-15 0,25 6-47 0,-25-6-67 16,26 12-135-16,-26-12-289 0,21 6 74 0,-21-6 293 15</inkml:trace>
  <inkml:trace contextRef="#ctx0" brushRef="#br5" timeOffset="301224.9582">24128 11964 1378 0,'0'0'241'0,"0"0"-125"16,0 0-40-16,-16 17-29 0,16-17-17 16,0 0-6-16,-12 27 1 0,12-27 2 0,-10 29-11 15,5-12 25-15,0 3-27 0,-1 1-2 0,0 3-12 16,1 0 0-16,0 2 0 0,2-1 0 15,-1 0 0-15,2-2 0 0,0-2 0 0,2-4 0 16,0-17 0-16,9 24 0 0,-9-24 0 0,0 0 0 16,22 13 0-16,-22-13 0 0,24-7 0 0,-24 7 0 15,32-22 0-15,-14 7 0 0,1-5 0 0,2-4 0 16,-1-2 0-16,0-2 0 0,1 0 0 0,-2 3 0 16,0-1 0-16,-4 4 0 0,-1 1 0 15,0 0-16-15,-5 0-12 0,2 2-24 0,-6-3-19 16,-5 22-35-16,7-34-46 0,-7 34-88 15,0 0-199-15,5-18-73 0,-5 18 82 0,0 0 430 16</inkml:trace>
  <inkml:trace contextRef="#ctx0" brushRef="#br5" timeOffset="301626.5325">24376 12088 1500 0,'-32'11'177'0,"32"-11"-74"0,0 0-38 0,-11 18-21 16,11-18-19-16,0 0-3 0,0 0-9 0,0 0 0 16,0 0-2-16,0 0-1 0,21 15-1 0,-21-15-2 15,23-6-1-15,-23 6-3 0,29-15-1 16,-11 5-2-16,-1-1-14 0,2 0 14 0,1 2-15 16,-1-2 26-16,-19 11-10 0,29-21 10 0,-29 21-9 15,25-23-2-15,-25 23 2 0,17-22-3 0,-17 22 2 16,9-21-1-16,-9 21 1 0,5-21-1 0,-5 21 0 15,1-21 0-15,-1 21 0 0,-3-21-4 16,3 21 4-16,-7-20-6 0,7 20 2 16,0 0 1-16,-25-18 1 0,25 18 3 0,-25 3 0 0,25-3 1 0,-35 21 2 15,12-2 5-15,-3 0 6 0,1 5 8 0,-2 0-21 16,3 3-2-16,2-2 0 0,2 3 0 0,2-1 0 16,4-2 0-16,4-1 0 0,5-2 0 0,5-3 0 15,5-2 0-15,-5-17 0 0,21 28 0 0,-21-28 0 16,34 17 0-16,-12-12 0 0,-1-4 0 15,7 2-35-15,-2-8-31 0,8 6-45 0,-15-19-75 16,23 24-144-16,-14-16-253 0,-5 0 37 0,5 12 357 16</inkml:trace>
  <inkml:trace contextRef="#ctx0" brushRef="#br5" timeOffset="302089.0242">24773 12061 1027 0,'0'0'215'16,"0"0"-77"-16,0 0-5 0,0 0-42 0,0 0 3 15,0 0-12-15,0 0-20 0,0 0-10 16,0 0-11-16,0 0-4 0,-18-11-8 0,18 11 0 16,-18 3-18-16,18-3-5 0,-22 7-6 15,22-7 0-15,-32 12 0 0,14-2 0 0,-2 3 0 16,0 0 0-16,2 5 0 0,0 0 0 0,2 2 0 15,0 0 0-15,1 0 0 0,7-1 0 0,2-2 0 16,6-17 0-16,-3 28 0 0,3-28 0 0,11 18 0 16,-11-18 0-16,27 7 0 0,-10-9 0 0,3-4 0 0,0-5 0 15,3-4 0-15,2-6 0 0,0-4 0 16,1-2 0-16,-1-4 0 0,-2 0 0 16,-1-3 0-16,1 0 0 0,-2 0 0 0,1-2 0 15,-1 1 0-15,-1-2 0 0,0 1 0 0,0-1 0 16,0-1 0-16,-2 2 0 0,-3-3 0 0,-3 7 0 15,-4 0 0-15,0 5 0 0,-5 6 0 0,-3 21 0 16,0 0 0-16,0 0 0 0,0 0 0 0,0 0 0 16,-23 31 0-16,10-2 0 0,-3 5 0 15,-1 4 0-15,-2 4 0 0,-1 4 0 0,-2 5 0 16,-2 2 0-16,2 2 0 0,-1-3 0 0,2-2 0 16,4-3 0-16,3-2 0 0,3-5 0 0,2-6 0 15,7-1 0-15,0-8 0 0,11 3-54 16,-4-11-32-16,13 8-80 0,-18-25-145 0,0 0-293 15,26 15 25-15,-26-15 333 0</inkml:trace>
  <inkml:trace contextRef="#ctx0" brushRef="#br5" timeOffset="302682.7712">25110 11075 1004 0,'0'0'330'16,"0"0"-235"-16,-23-2-34 0,23 2-3 0,-27 17-2 15,14 0-3-15,-9-1-15 0,6 3-8 0,-3-3-15 16,3 1-1-16,16-17-11 0,-27 31-1 0,27-31-4 16,-13 24-4-16,13-24-16 0,-1 17-13 15,1-17-26-15,0 0-17 0,31 23-26 0,-31-23-27 16,36 1-37-16,-36-1-60 0,39-20-130 0,-8 19-59 16,-15-21 269-16</inkml:trace>
  <inkml:trace contextRef="#ctx0" brushRef="#br5" timeOffset="302807.8218">25255 11114 939 0,'0'0'250'0,"0"0"-85"0,-33-4-56 0,33 4-27 16,-23 23-19-16,13-1-2 16,10-22-12-16,-25 39-7 0,14-19-14 0,5 3-5 15,1 0-14-15,1-1-1 0,4 1-15 0,0-3-11 16,6 1-37-16,-6-21-32 0,17 37-66 0,-17-37-62 16,22 17-231-16,-22-17-79 0,22 16 204 0</inkml:trace>
  <inkml:trace contextRef="#ctx0" brushRef="#br2" timeOffset="324435.2598">427 13546 613 0,'0'0'70'0,"0"0"8"0,0 0 0 15,0 0 3-15,0 0 3 0,0 0-4 0,0 0-5 0,0 0-3 16,0 0-7-16,0 0-13 0,0 0-10 0,0 0-10 16,0 0-9-16,0 0-6 0,0 0-1 0,0 0 1 15,0 0 5-15,0 0-2 0,3 27 1 16,-3-5-10-16,0 4-1 0,-2 6-9 15,-1 1 7-15,-1 4-8 0,-1 1 8 0,-1 4-8 16,-1 0 7-16,1 0-11 0,-2-2-9 0,-1 0 26 16,1-2-26-16,2-5 24 0,2 0-8 0,2-8-8 15,0-6-3-15,2-19-12 0,5 23-19 0,-5-23-21 16,0 0-21-16,25 9-48 0,-25-9-49 0,18-20-59 16,-18 20-198-16,18-44 30 0,5 26 403 15</inkml:trace>
  <inkml:trace contextRef="#ctx0" brushRef="#br2" timeOffset="324967.5778">90 13511 1458 0,'0'0'53'0,"0"0"-9"0,0 0-30 0,0 0-17 15,0 0 11-15,0 0 13 0,0 0 14 0,25-2 8 16,-25 2-4-16,33-2-8 0,-13-1-9 0,4 2-5 15,4-4-7-15,3 2-3 0,5 0-5 0,3-3 1 16,2 1 0-16,2-2-1 0,2-2 2 0,-2 1-6 16,-1-1 2-16,-2 1-1 0,-4 0 1 15,-2 2-1-15,-2 2 1 0,-2 1 0 0,-3 1-2 16,-3 1 2-16,-5 1 3 0,-19 0 0 0,22 4 1 16,-22-4-1-16,0 0-3 0,12 28 2 15,-12-28-2-15,0 35 4 0,-5-13-2 0,-1 3 1 16,-3 3-5-16,-2 5 5 0,0 1-9 0,-2 2 10 15,0 2-7-15,-3-3 8 0,-1 1-7 0,1-2 9 16,1-2-7-16,2 0 9 0,2-6-7 16,4-3 3-16,2-4-4 0,5-19-15 0,0 24 32 15,0-24-31-15,0 0 27 0,19 19-12 0,-19-19-4 16,25 9 2-16,-25-9 1 0,31-3-1 0,-12-3 2 16,-2-2-2-16,0-3-14 0,2-4 27 0,1-2-28 15,-1-1 28-15,2-5-10 0,-2 1-5 0,-1-1 8 16,-1 0-7-16,-1 2 4 0,-1-1-4 15,-2 3 1-15,-13 19-2 0,23-31 4 16,-23 31-3-16,14-19 3 0,-14 19-2 0,0 0 0 16,0 0 1-16,0 0-1 0,0 0 2 0,0 0-3 15,5 35 3-15,-8-8-5 0,-2 4 6 0,-2 3-6 16,0 2 0-16,-2-1 6 0,1-1-29 0,2-2 11 16,-2-6-33-16,8 2-11 0,-2-11-14 0,12 6-17 15,-10-23-21-15,21 28-27 0,-21-28-35 16,31 14-47-16,-31-14-70 0,25-6-125 0,6 12 205 15,-18-23 210-15</inkml:trace>
  <inkml:trace contextRef="#ctx0" brushRef="#br2" timeOffset="325330.8685">1224 13834 1250 0,'-2'17'128'0,"2"-17"-112"0,-2 17-14 0,2-17-2 15,0 0 7-15,29 13 10 0,-9-8 8 0,1-6 7 16,7 1 2-16,0-9 0 0,6 3-1 0,-1-5 1 16,3 2-10-16,1-3-6 0,2 1-8 0,-2-4-6 15,-2 2-2-15,-4-3 5 0,-3 0-6 16,-7 3 5-16,-3 0-2 0,-18 13 1 0,18-22 0 16,-18 22 0-16,-1-22-2 0,1 22 3 15,-17-24-7-15,17 24 6 0,-34-23-7 0,12 15 2 16,-2 2 4-16,-4 3 3 0,0 4 10 15,-1 4 2-15,1 5 3 16,-3 3-3-16,3 5 4 0,0 4-5 0,2 2 2 16,2 4-8-16,5 1 2 0,2 1-10 15,5 1 6-15,5-4-11 0,3 1 4 16,8-4-7-16,3-2-12 0,6-2 28 0,4-7-36 16,9-1 19-16,-1-6-33 0,14 1-28 0,-6-12-31 15,19 13-55-15,-15-24-57 0,28 21-82 0,-11-9-202 16,2-10 26-16,17 16 413 0</inkml:trace>
  <inkml:trace contextRef="#ctx0" brushRef="#br2" timeOffset="325957.3449">2678 13680 700 0,'0'0'178'0,"-9"-17"-88"16,9 17-5-16,-22-13-2 0,5 5-5 15,17 8-8-15,-30-3-16 0,13 8-8 0,-8-5-5 16,5 7-1-16,-7-2 0 0,6 6 2 0,-8-2 4 16,6 6 2-16,-6-3-6 0,5 7 0 15,-4-4-10-15,3 5 1 0,-1-1-8 0,2 1-3 16,5 0-7-16,2-2-1 0,17-18-8 0,-18 27-2 15,18-27-4-15,-5 20 0 0,5-20-2 0,0 0 1 16,18 21 1-16,-18-21 0 0,23 11 0 0,-6-8 4 16,1-2-4-16,3-2 0 0,2-1 2 15,0-3-4-15,2-2 3 0,0-3-2 0,2-3 1 0,-2-2-2 16,2-2 3-16,-1-2-2 16,-1 0 3-16,0-2-4 0,-2 0 3 0,-3 2-3 15,0 0 4-15,-3 1-3 0,-3 1 3 0,0 0-3 16,-14 17 2-16,17-23-2 0,-17 23 3 0,0 0-1 15,0 0 2-15,0 0-1 0,0 0-3 0,0 0 0 16,0 0-2-16,-15 20 2 0,4-2-4 0,0 3 4 16,-2 2-4-16,0 2 3 0,-2 2-8 15,2 0 7-15,2 3-9 0,0-2 4 0,3-2-11 16,2-4-6-16,6 1-6 0,0-23-46 0,9 29 16 16,-9-29-46-16,23 18-6 0,-23-18-14 0,34 4-48 15,-34-4-18-15,43-20-95 0,-14 19-120 0,-10-24 201 16,20 19 207-16</inkml:trace>
  <inkml:trace contextRef="#ctx0" brushRef="#br2" timeOffset="326301.0943">2993 13717 905 0,'0'0'181'0,"0"0"-71"0,0 0-27 0,-22-15-20 16,22 15-8-16,-19 6-11 0,19-6-3 0,-25 15-6 16,25-15 0-16,-27 23-4 0,27-23-2 0,-23 28-3 15,13-12-1-15,10-16-6 0,-20 33-1 0,20-33-4 16,-17 30 4-16,17-30-5 0,-13 25 0 0,13-25-5 15,-6 21-1-15,6-21-1 0,0 0 2 16,-2 18-2-16,2-18 0 0,0 0-4 0,0 0 0 16,0 0-1-16,0 0-2 0,23-2 4 15,-23 2-1-15,20-17 3 0,-20 17-2 0,25-31 1 16,-10 10-6-16,0-1 4 0,1-1-4 0,0-1 3 16,1 1-3-16,-2 0 5 0,-1 3-5 0,0-1 7 15,-3 2-6-15,-11 19 3 0,19-31-5 16,-19 31 2-16,0 0 1 0,15-19 0 0,-15 19 1 15,0 0 0-15,0 0-2 0,0 0-1 0,3 22 0 16,-3-22-2-16,-1 34 2 0,-1-12-8 0,-2-3 1 16,3 5-12-16,-3-3 2 0,5 2-13 0,-1-6-7 15,6 4-18-15,-6-21-9 0,19 27-12 0,-19-27-8 16,33 16-10-16,-33-16-16 0,43 3-16 0,-23-10-35 16,11 5-30-16,0-2-123 15,-12-15-28-15,21 19 303 0</inkml:trace>
  <inkml:trace contextRef="#ctx0" brushRef="#br2" timeOffset="326816.7622">3432 13684 918 0,'-34'-24'184'0,"34"24"-92"0,-26-16-28 0,26 16-9 15,-29-18 2-15,29 18 1 0,-31-15 0 0,31 15-1 16,-32-7-4-16,32 7-7 0,-32 1-7 16,32-1-8-16,-32 11-6 0,32-11-1 0,-30 22-4 15,18-5 2-15,-3 0-3 0,4 6 1 0,0 1-6 16,3 4 2-16,1 0-8 0,3 0 5 15,4-3-9-15,4-2 4 0,2-4-7 0,-6-19 1 16,24 29-2-16,-7-19 2 0,1-4-2 0,5-1 5 16,-1-6-5-16,1-4-1 0,2-4 3 15,-2-4-4-15,1-3 3 0,-1-4-2 0,1-2 3 16,0-2-1-16,-3-2 4 0,-1 1-7 0,-3 1 4 16,-1 0-8-16,-4 1 7 0,-2 2-2 0,-4 1 0 15,-1 1-1-15,-5 19-1 0,2-25-1 0,-2 25 3 16,0 0-2-16,0 0 2 0,0 0-4 0,-21-4-3 15,21 4 2-15,-18 34-5 0,5-8 10 0,-1 7-5 16,-1 5 8-16,-2 6-6 0,-2 4 6 16,-1 5 7-16,-1 3-18 0,0 3 16 15,-1 3-16-15,2-2 4 0,0-1 14 0,1-1-11 16,2-6 12-16,0-3-11 0,2-6 7 0,3-5-6 16,2-5 6-16,3-6-5 0,1-5 7 0,6-22-6 15,-7 28 0-15,7-28-4 0,0 0 4 0,0 0 2 16,0 0 1-16,0 0 3 0,0 0-4 0,3-25 3 15,0 4-6-15,-1-7 5 0,1-5-6 16,-1-2 6-16,0-3-9 0,2 1 7 0,1 0-9 16,0-3 5-16,1 1-4 0,0-2 7 0,1-1-10 15,2-2 7-15,0 1-13 0,4 4-11 0,-1 0 18 16,4 8-27-16,-3 3 18 0,5 5-19 0,-3 0-18 16,5 10-20-16,-7-9-25 0,15 17-40 15,-17-16-62-15,23 19-76 0,-12-3-228 16,-3-11 65-16,14 17 410 0</inkml:trace>
  <inkml:trace contextRef="#ctx0" brushRef="#br2" timeOffset="327207.4025">3703 13603 1256 0,'0'0'143'0,"0"0"-37"0,0 0-13 16,0 0-18-16,0 0-14 0,-17-2-22 15,17 2-10-15,0 0-8 0,0 0-4 0,-21 21 2 16,21-21 1-16,-13 29-5 0,4-10 5 15,1 1-6-15,-1 1 6 0,-2 0-4 0,3 2 5 16,-2 0-7-16,2-1 0 0,0-1-6 0,3-3-1 16,5-18-8-16,-2 29 2 0,2-29-2 0,8 19 2 15,-8-19-2-15,17 7 1 0,-17-7-2 0,28-3-1 16,-8-4 4-16,2-6-2 0,2-2 1 16,2-5-5-16,2 0 2 0,0-3-6 0,1 1 3 15,-2 0-3-15,-1 3 1 0,-4 1-2 0,-1 1 5 16,-3 2-3-16,-18 15 6 0,24-21-2 0,-24 21 3 15,0 0 2-15,0 0 1 0,0 0 1 0,0 0 0 16,0 0-1-16,0 0 0 0,0 0-2 0,0 0-1 16,0 0 3-16,-18 18-2 15,18-18 1-15,-16 29-3 0,16-29 0 0,-14 34-3 16,8-15 5-16,1 0-2 0,1 1 2 0,2-1-13 16,2-19-5-16,1 28-17 0,-1-28-3 0,11 20-12 15,-11-20-6-15,22 11-20 0,-22-11-16 0,31-5-26 16,-18-15-48-16,19 11-61 0,-12-15-167 0,8-11-59 15,16 12 234-15</inkml:trace>
  <inkml:trace contextRef="#ctx0" brushRef="#br2" timeOffset="327426.1164">4366 13208 1532 0,'-27'15'105'0,"11"14"-36"0,-8-1-5 16,4 8-37-16,-4 1 19 0,2 4-27 0,0-1 2 15,2 1 6-15,1-2-11 0,5 0 1 16,0-1-9-16,5-2 2 0,1-3-10 0,2-4 4 16,5-4-13-16,2-5-4 0,4-2-17 0,-5-18-9 15,17 26-19-15,-17-26-14 0,29 18-25 0,-29-18-29 16,39 9-47-16,-39-9-41 0,46-2-73 0,-15 5-191 16,-12-14 110-16,17 19 368 0</inkml:trace>
  <inkml:trace contextRef="#ctx0" brushRef="#br2" timeOffset="328066.763">4529 13634 1054 0,'-31'-26'188'0,"31"26"-98"15,0 0-34-15,-18-12-13 0,18 12-4 0,0 0 2 16,-23-9 1-16,23 9-1 0,0 0-5 0,-18 14-5 16,18-14-4-16,-17 19 3 0,17-19-1 15,-22 30 5-15,7-12-6 0,2 4 1 0,-4-1-3 16,1 0 2-16,-4 1-3 0,3 2 3 0,0-2-5 15,4 0-4-15,13-22-8 0,-17 29-4 0,17-29-6 16,0 0-1-16,1 22 1 0,-1-22-3 0,0 0 1 16,26 3 1-16,-26-3-2 0,31-8 4 15,-9-3-1-15,3-1 0 0,3-6-2 0,-1-4-7 16,4-1 0-16,-2-5-11 0,1 3 9 16,0-2-6-16,-2-1 2 0,-2-1-9 0,-1 3 0 15,-3-1-4-15,-3 5 7 0,-4 2 1 0,-15 20 10 16,15-24 1-16,-15 24 7 0,0 0 4 0,0 0-2 15,0 0 2-15,-18 0-1 0,18 0 3 0,-20 23 1 16,6-5 4-16,1 1-4 0,-1 4 4 0,2 2-4 16,0 2 5-16,1-2-7 0,3-2 7 15,0-2-10-15,5-3 1 0,3-18-3 0,0 27 3 16,0-27-5-16,0 0 4 0,17 20-2 0,-17-20 0 16,19 3 2-16,-19-3-2 0,29-8 2 15,-10 0-2-15,-1-2 3 0,1-1-2 0,0-1 3 16,-2-1-4-16,1 0 5 0,-18 13-5 0,30-26 3 15,-30 26-2-15,23-19-2 0,-23 19 4 0,0 0-1 16,17-12-2-16,-17 12 1 0,0 0 1 16,0 0-2-16,0 0 6 0,0 0-5 0,-2 25 0 15,2-25-13-15,-7 32-2 0,2-14 1 0,-3 1 3 16,2 1 8-16,-1-1 4 0,1 1-9 0,-1-3-14 16,4 3-3-16,3-20 3 0,-5 26 3 0,5-26 20 15,3 19-3-15,-3-19 2 0,0 0-4 0,0 0 4 16,0 0 5-16,19 1 5 0,-19-1 9 15,0 0 2-15,17-28 3 0,-17 28-4 16,11-27 7-16,-11 27-7 0,14-32 2 0,-5 13-4 16,-1 0-3-16,1 0-8 0,1-1 3 0,0 4-7 15,0-3 3-15,1 1-4 0,-2-1 2 0,2 0-4 16,3-1 3-16,-1 2-8 0,-13 18-2 0,29-30-11 16,-29 30-12-16,26-22-24 0,-9 22-51 0,-17 0-74 15,29-4-139-15,-29 4-253 0,25-3 42 16,2 10 374-16</inkml:trace>
  <inkml:trace contextRef="#ctx0" brushRef="#br2" timeOffset="330098.3026">5516 13552 1006 0,'0'0'67'0,"0"0"-22"0,1-18-4 16,-1 18-10-16,0 0 12 0,0 0 6 0,0 0 2 16,0 0 2-16,0 0-9 0,0 0-14 0,0 0-13 15,0 0-3-15,0 0-5 0,2 17 3 0,-2-17-1 16,-5 34 4-16,2-15-2 0,1 3 3 0,-1-1-8 16,2 0 1-16,0 0-9 0,0 2 7 0,-1-1-5 15,2-1 6-15,0 2-6 0,0 0 5 16,0-1-3-16,2-1 7 0,-2-4-2 15,0-17 0-15,5 29-7 0,-5-29 2 0,7 19-4 16,-7-19 4-16,0 0 1 0,19 6 5 0,-19-6 7 16,19-13 3-16,-19 13 5 0,25-33-7 0,-10 9 1 15,1-4-11-15,-1-3 4 0,1-3-10 0,0 0 4 16,-1-1-8-16,-2 0 5 0,-1 2-6 0,-1 2 6 16,-2 3-6-16,-1 4 5 0,-2 3-5 15,-1 3 3-15,-5 18-7 0,6-25-9 0,-6 25-17 16,0 0-15-16,0 0-19 0,0 0-28 0,0 0-38 15,0 0-67-15,0 0-71 0,0 0-209 0,11 19 66 16,-11-19 387-16</inkml:trace>
  <inkml:trace contextRef="#ctx0" brushRef="#br2" timeOffset="331098.4115">5882 13622 1105 0,'0'0'57'0,"0"0"-35"0,0 0-19 0,0 0 6 16,0 0 16-16,17 18 14 0,-17-18 8 15,28 3-1-15,-28-3-13 0,35-5-12 0,-14-2-8 16,1 1-7-16,1-3 6 0,0 1-3 0,-1-2 2 16,-1 2 1-16,-4-2 0 0,-17 10-1 0,25-17 1 15,-25 17 0-15,14-17 11 0,-14 17 5 16,0 0 9-16,3-18-2 0,-3 18-7 0,0 0-10 15,-18-19-7-15,18 19-5 0,-22-11-2 0,22 11 0 16,-30-7-5-16,12 5-3 0,-2 4 1 16,-1 2 0-16,1 4 7 0,-2 3 2 0,-1 1 1 15,1 3 7-15,0 2-2 0,0 5 8 0,1 0-3 16,4 3 5-16,2-1-3 0,5 1 0 0,3-5-8 16,4-1-2-16,3-19-9 0,7 31 4 0,-7-31-5 15,24 18 4-15,-6-13 0 0,5-3 3 0,4-3 3 16,4-4 0-16,5-5 5 15,5-3-5-15,3-5 4 0,4-1-4 0,-2-3-2 16,-1 1-9-16,-2 1 5 0,-5-1-6 0,-7 4 5 16,0 1-2-16,-8 3 1 0,-5 2-1 0,-18 11 2 15,23-14-2-15,-23 14 2 0,0 0-1 0,0 0 3 16,0 0-1-16,0 0 1 0,0 0-1 0,0 0-3 16,0 0 2-16,-23 28-6 0,11-11 6 0,-1 3-6 15,-2 3 6-15,2 2-4 0,-1 0 2 16,2 0-2-16,1-3 0 0,1-2-2 0,3 1 6 15,1-4-8-15,6-17 6 0,-4 28-4 0,4-28-3 16,0 0 2-16,6 19 1 0,-6-19 0 0,0 0 3 16,19-1 1-16,-19 1 2 0,18-13 0 0,-18 13-1 15,22-27 3-15,-10 8-3 0,0-2 3 16,2-1-5-16,-2-1 5 0,-1 0-5 0,0-3 4 16,-2-1-3-16,0 0 2 0,-2 2-5 15,2 1 8-15,-1 1-5 0,-1 1 5 0,0 0-5 16,-1 2 4-16,0 2-5 0,-6 18 3 0,12-27-2 15,-12 27 0-15,0 0-1 0,21-17 0 0,-21 17 0 16,0 0-1-16,25 0 0 0,-25 0-1 0,24 5 4 16,-24-5-3-16,27 7 2 0,-27-7-2 0,32 10-2 15,-15-8 3-15,0 1 1 0,-17-3 0 16,30 2 1-16,-30-2-2 0,29 5 1 0,-29-5 0 16,21 2-5-16,-21-2 0 0,0 0-4 15,0 0 1-15,0 0 5 0,0 0 1 0,0 0 3 16,0 0-2-16,0 0 0 0,0 0-1 0,0 0 0 15,-18 3-2-15,18-3 2 0,-24 1 0 0,24-1-1 16,-24 6 2-16,24-6 2 0,-28 13-3 0,28-13 4 16,-32 25-4-16,15-12 5 0,17-13 1 15,-31 31 5-15,31-31 0 0,-24 31 2 0,24-31-8 16,-11 26-1-16,11-26-5 0,4 21 0 0,-4-21 1 16,0 0 3-16,29 20-1 0,-12-19 2 0,3-1-1 15,4-2 0-15,2-5 3 0,3-2-5 0,2 0 3 16,2-1-3-16,-3 0 2 0,-1 3 2 0,-3 1-3 15,-4 1 1-15,-4 4-3 0,-18 1 2 16,21 1 0-16,-21-1 0 0,0 0 3 16,0 0 0-16,5 27-2 0,-5-27 3 0,-16 30-9 15,2-9 6-15,-3 2-6 0,-2 2 5 0,-3-1-3 16,0 0 3-16,0-1-2 0,0-1 4 0,3-1-4 16,2-3 2-16,17-18-9 0,-25 26-5 0,25-26-11 15,0 0-15-15,-4 21-30 0,4-21-19 0,0 0-33 16,0 0-51-16,42-15-75 0,-42 15-251 15,31-32 32-15,1 20 293 0</inkml:trace>
  <inkml:trace contextRef="#ctx0" brushRef="#br2" timeOffset="331301.4914">7134 13424 1527 0,'0'0'151'0,"0"0"-50"0,0 0-36 15,-19 2-24-15,19-2-19 0,-12 20-1 16,12-20-3-16,-18 34 4 0,7-15-6 0,1 3 3 15,-3 2-10-15,2 3 1 0,-2 2-6 0,0 0 0 16,0-3-5-16,1 0 3 0,2-2-8 0,0-5 1 16,4-1-19-16,6-18-11 0,-9 28-9 0,9-28-17 15,1 19-34-15,-1-19-35 0,0 0-91 0,0 0-122 16,17-10-179-16,0 7 32 0,-11-21 436 16</inkml:trace>
  <inkml:trace contextRef="#ctx0" brushRef="#br2" timeOffset="331442.1104">7165 13326 1214 0,'-1'-17'183'16,"-17"4"-97"-16,18 13-12 0,-17-3-35 0,17 3 1 15,0 0-22-15,0 0-12 0,0 0 5 16,-15 20-27-16,15-20-6 0,0 0-41 0,17 31-53 16,-17-31-61-16,21 20-78 0,-21-20-65 0,22 15-26 15,6 8-9-15,-28-23 355 0</inkml:trace>
  <inkml:trace contextRef="#ctx0" brushRef="#br2" timeOffset="332051.5246">7475 13517 733 0,'0'0'343'15,"0"0"-143"-15,-17-7-54 0,17 7-42 0,-17 0-33 16,17 0-15-16,-23-3-9 0,23 3-9 0,-24 0-9 16,24 0-6-16,-31 7-4 0,31-7-1 0,-31 12-2 15,31-12 3-15,-31 20-4 0,31-20 0 0,-31 33 1 16,15-10 3-16,-1 0-2 0,2 3 8 0,1 1-8 15,2-4 1-15,1-1-7 0,3-3-3 16,8-19-6-16,-3 29 0 0,3-29-5 0,7 21 2 16,-7-21-9-16,19 12 1 0,-19-12 0 0,33-1-2 15,-12-6 2-15,1-5-6 0,3-1-8 16,1-5-10-16,2 0 0 0,-1-4-4 0,1 0 9 16,-7-1 6-16,4-1 13 0,-5 0-4 0,0 1 8 15,-4 0-5-15,-5 5 5 0,-4-2-1 0,-2 2 7 16,-5 18-2-16,1-30 6 0,-1 30 4 15,-5-23 9-15,5 23 6 0,0 0 2 0,0 0-3 16,-18-13-6-16,18 13-7 0,0 0-5 0,0 0 0 16,0 0-5-16,0 0 2 0,0 0-1 0,2 22-1 15,-2-22 4-15,0 0 4 0,27 10 1 0,-27-10 4 16,29 3 0-16,-12-2 2 0,2-2 3 0,-2 0 2 16,-17 1-4-16,31 0-3 0,-31 0-3 15,21 3 0-15,-21-3-2 0,0 0-2 16,0 0-3-16,12 27-3 0,-12-27 0 0,-6 25 0 15,6-25 0-15,-17 33 0 0,5-14 0 0,-2 1 0 16,0 1 0-16,-2 0 0 0,0 0 0 0,2-1 0 16,0-2 0-16,14-18 0 0,-16 26 0 0,16-26 0 15,0 0-5-15,0 0-7 0,0 0-1 0,0 0 4 16,27 4 2-16,-27-4 1 0,37-26 4 16,-15 8-4-16,1-3 5 0,1 1-1 0,-1-1 4 15,-2 2 3-15,-2 2 7 0,1 1-4 0,-20 16 5 16,33-24-5-16,-33 24-1 0,28-15-3 0,-28 15-1 15,18-3-2-15,-18 3-1 0,0 0 0 16,5 17 0-16,-5-17 0 0,-9 32 0 0,2-11 0 16,-2 3 0-16,1 1 0 0,0 1-12 0,2-6-9 15,6 2-23-15,0-22-7 0,13 34-22 16,-13-34-30-16,36 27-60 0,-36-27-117 0,41 0-277 16,-7 7 17-16,-1-13 338 0</inkml:trace>
  <inkml:trace contextRef="#ctx0" brushRef="#br2" timeOffset="332410.9601">8375 13511 1498 0,'0'0'153'0,"0"0"-73"16,0 0-25-16,0 0-10 0,0 0-10 0,0 0-8 15,0 0-8-15,-18-6-6 0,18 6-6 16,0 0-4-16,0 0-2 0,-18 17 4 15,18-17-3-15,-12 24 3 0,12-24-1 0,-14 34-1 16,8-15-2-16,1 2 3 0,0 1-5 0,2-2 2 16,-1 3-5-16,2-3 0 0,0-2-11 0,2-18-6 15,3 26-19-15,-3-26-20 0,10 20-42 0,-10-20-45 16,17 11-85-16,-17-11-181 0,4-17-97 0,-4 17 99 16,20-25 411-16</inkml:trace>
  <inkml:trace contextRef="#ctx0" brushRef="#br2" timeOffset="332598.4636">8462 13210 1800 0,'0'0'68'16,"-33"18"-46"-16,33-18-12 0,-20 16-9 16,20-16-1-16,0 0-7 0,-5 19-3 0,5-19-15 15,0 0-5-15,19 22-12 0,-19-22-6 0,31 10-12 16,-31-10-19-16,43 13-31 0,-43-13-77 0,50 13-111 15,-22-3-201-15,-6-9 34 0,10 17 425 0</inkml:trace>
  <inkml:trace contextRef="#ctx0" brushRef="#br2" timeOffset="332913.6918">8728 13436 1363 0,'0'0'170'0,"-26"11"-65"0,26-11-22 0,-33 7-26 0,33-7-21 15,-35 4-9-15,18-3-5 0,17-1-3 0,-29 3 0 16,29-3-4-16,-21 6 1 0,21-6-4 0,0 0-1 15,-18 12-7-15,18-12-1 0,0 0-4 0,3 20 3 16,-3-20-2-16,9 17 3 0,-9-17-1 16,14 18 3-16,-14-18-1 0,20 18 2 15,-20-18 5-15,27 15 0 0,-27-15-1 0,29 16 4 16,-29-16-9-16,26 14 5 0,-26-14-7 0,17 16-3 16,-17-16 0-16,0 0 0 0,13 24 0 0,-13-24 0 15,0 0 0-15,1 24 0 0,-1-24 0 0,-7 21 0 16,7-21 0-16,-14 20 0 0,14-20 0 0,-21 20 0 15,21-20 0-15,-26 20 0 0,26-20 0 16,-28 22 0-16,28-22 0 0,-24 18 0 0,24-18-25 16,-17 12-12-16,17-12-16 0,0 0-15 0,0 0-35 15,0 0-47-15,0 0-77 0,0 0-151 0,0 0-143 16,0 0 37-16,7-32 484 0</inkml:trace>
  <inkml:trace contextRef="#ctx0" brushRef="#br2" timeOffset="333145.3553">9029 13361 1797 0,'-29'5'226'16,"29"-5"-202"-16,-17 0-24 15,17 0 0-15,0 0 0 0,0 0 0 0,0 0 0 16,0 0 0-16,0 0 0 0,0 0-2 0,0 0-54 16,0 0-35-16,22-7-53 0,-22 7-99 0,21-10-377 15,-21 10 54-15,17 7 242 0</inkml:trace>
  <inkml:trace contextRef="#ctx0" brushRef="#br2" timeOffset="333291.0801">8972 13676 1789 0,'0'0'171'0,"-8"20"-100"0,8-20-55 16,-17 6-16-16,17-6 0 0,0 0 0 0,0 0 0 16,0 0 0-16,0 0 0 0,0 0 0 0,-3-17 0 15,3 17 0-15,0 0-7 0,0 0-59 16,6-22-42-16,-6 22-126 0,0 0-397 0,0 0 21 16,0 0 220-16</inkml:trace>
  <inkml:trace contextRef="#ctx0" brushRef="#br2" timeOffset="334660.9719">187 14522 1104 0,'0'0'173'0,"0"0"-68"15,0 0-32-15,0 0-18 0,0 0-8 0,0 0-7 16,0 0-9-16,0 0-11 0,0 0-8 0,0 0-9 15,0 0-5-15,-17 11-1 0,17-11 1 16,-4 25 11-16,4-25-39 0,-3 33 20 0,3-33-44 16,-5 33 2-16,5-33-13 0,0 26-28 0,0-26-20 15,2 20-21-15,-2-20-15 0,0 0-23 16,0 0-25-16,22 0-142 0,-4 6 83 0,-16-24 256 16</inkml:trace>
  <inkml:trace contextRef="#ctx0" brushRef="#br2" timeOffset="334848.4779">446 14407 842 0,'-13'17'258'0,"13"-17"-143"0,-22 28-23 15,22-28-28-15,-23 39-8 0,9-18-17 0,6 5-1 16,-3-3 7-16,5 3-32 0,-4-3 25 0,5 2-37 16,-1-5 6-16,2-2-2 0,4-18-6 15,2 29-4-15,-2-29-17 0,8 21-14 16,-8-21-26-16,0 0-28 0,37 25-45 0,-37-25-66 15,29-12-237-15,-6 15-5 0,-23-3 264 0</inkml:trace>
  <inkml:trace contextRef="#ctx0" brushRef="#br2" timeOffset="435238.1628">639 14517 960 0,'0'0'113'0,"3"-19"-32"0,-2 2-27 0,-1 17-25 15,15-23-14-15,-15 23-6 0,8-17 9 0,-8 17 9 0,0 0 16 0,0 0 11 0,0 0-5 16,0 0-5-16,0 0-14 0,-8 17-12 0,8-17-7 31,-9 24 0-31,2-3 0 0,2 3 9 0,-2 4 9 16,1 6-28-16,-2-1 27 0,2 6-29 0,-2 1 10 16,3 1 4-16,0 2-15 0,0 1 8 0,0 0-11 15,2-1 8-15,0 0-8 0,1-2 8 0,-1 0-15 16,0-1 7-16,-1 1-16 0,0-6 0 0,4 1-3 15,-3-10-37-15,6 2 7 0,-3-28-70 0,13 31-43 16,-13-31-74-16,18-8-249 0,6 8 68 0,-9-23 389 16</inkml:trace>
  <inkml:trace contextRef="#ctx0" brushRef="#br2" timeOffset="435610.2369">1367 14460 795 0,'0'0'45'0,"-3"-33"1"15,3 33 5-15,-11-33 20 0,11 33 12 0,-16-33-6 16,16 33-9-16,-23-26-7 0,23 26-3 0,-29-17-9 15,29 17-9-15,-33-5-8 0,33 5-5 16,-31 5 3-16,31-5 3 0,-31 15-5 0,31-15 0 16,-33 29-8-16,16-9-2 0,-1 0-6 0,2 3 2 15,-1 2-3-15,3 0 7 0,-1 2-8 0,3 2-12 16,-3 1 21-16,2 4-30 0,2 0 24 0,-1 3-7 0,2 1-6 0,3 1 9 16,-3 0-9-16,4 1 6 0,-1-1-9 0,1-2 6 15,2 0-8-15,0-4 7 0,4-2-12 0,-1-6-5 16,5 0-25-16,-4-25-20 0,5 37-37 0,-5-37-43 15,11 20-56-15,-11-20-66 0,0 0-131 0,18 8-49 16,-18-8 336-16</inkml:trace>
  <inkml:trace contextRef="#ctx0" brushRef="#br2" timeOffset="435782.4341">869 14834 1208 0,'-18'-18'280'0,"18"18"-193"0,0 0-29 16,0 0-16-16,0 0-14 0,0 0-6 0,0 0 0 15,0 0-2-15,0 0-4 0,13 19 0 0,-13-19-9 16,21 10-4-16,-21-10 0 0,28 2-6 0,-11-2-4 16,3-3-10-16,4 0-17 0,0-7-22 0,10 6-32 15,-9-14-48-15,18 17-100 0,-17-14-207 0,8-2-72 16,12 11 239-16</inkml:trace>
  <inkml:trace contextRef="#ctx0" brushRef="#br2" timeOffset="436080.8425">1866 14310 1428 0,'-23'-9'194'0,"23"9"-135"16,0 0-26-16,0 0-10 0,0 0-3 0,-17 13-3 15,17-13-8-15,-17 26 1 0,4-6-5 0,-2 7 4 16,-2 5-7-16,2 6 6 0,-1 3-6 0,1 2-6 16,1 2 21-16,0 2-21 0,2-1 18 0,1-1-8 15,0 0-15-15,5-3 14 0,-1-4-14 16,2-2 3-16,5-6-8 0,0-6-6 0,6 3-18 16,-6-27-28-16,17 37-47 0,-17-37-39 0,19 23-84 15,-19-23-191-15,0 0-52 0,28 4 196 16</inkml:trace>
  <inkml:trace contextRef="#ctx0" brushRef="#br2" timeOffset="436260.1445">1544 14737 1582 0,'-23'-1'91'0,"23"1"-39"0,-18 15-14 0,18-15-11 16,0 0-6-16,0 0-9 0,0 19-3 0,0-19-7 0,0 0 3 0,27 9-4 15,-10-11-1-15,5-3-1 0,3-4-11 0,8-5-12 16,1-7-32-16,11 5-43 16,-9-20-63-16,20 20-116 0,-19-11-234 0,7-8 6 15,8 10 317-15</inkml:trace>
  <inkml:trace contextRef="#ctx0" brushRef="#br2" timeOffset="436635.0727">2138 14279 1323 0,'-40'15'160'0,"26"11"-87"0,-5-4-17 0,4 11 2 16,-3-4-9-16,6 8 2 0,-7-1-14 0,5 5-14 15,-3-2 19-15,1 5-25 0,0-4 17 16,3 2-7-16,-1-5-12 0,5 1 7 0,-1-4-14 16,3 0 3-16,2-4-4 0,1-2 0 0,2-4-4 15,1-6 3-15,1-18-6 0,3 25-1 0,-3-25 0 16,0 0 1-16,0 0-4 0,23 11 3 15,-23-11 0-15,20-12-1 0,-20 12 4 0,31-30-4 16,-11 5 3-16,-1-3-2 0,2-4 2 0,-2 1-3 16,1 1 3-16,-2 1-4 0,-1 2 3 0,-1 2-2 15,-3 5 4-15,-13 20-3 0,22-26 7 0,-22 26-8 16,0 0 3-16,0 0-3 0,0 0-4 0,17 0 9 16,-17 0-5-16,1 26 6 15,1-4-1-15,-2 3 1 0,-2 3-5 0,0 3-2 16,1-1-4-16,1-4 2 0,1 2-8 0,0-4 1 15,5 2-11-15,0-4-7 0,5-3-13 0,-11-19-7 16,26 30-34-16,-26-30-36 0,36 19-81 0,-36-19-137 16,26-13-208-16,-1 12 34 0,-11-17 477 0</inkml:trace>
  <inkml:trace contextRef="#ctx0" brushRef="#br2" timeOffset="437010.0735">2421 14735 1267 0,'-28'11'134'0,"28"-11"-71"16,-4 17-9-16,4-17 3 0,0 0-2 0,21 17-1 15,-21-17-6-15,26 0-8 0,-26 0-13 16,37-10-4-16,-14-1-8 0,4 0-5 0,-2-3-2 16,-1-1-6-16,-1 1-1 0,-2-1-2 0,-3 1 3 15,-1-1-1-15,-17 15 0 0,25-26 0 0,-25 26 2 16,11-22-4-16,-11 22 4 0,0 0-3 0,-9-22 2 15,9 22 1-15,-20-8-2 0,20 8 2 0,-30-3-2 16,10 4 0-16,-2 3 0 0,-1 2 2 16,0 1-1-16,0 3 2 0,0 2 1 0,2 3 2 15,-1 0 1-15,4 5 3 0,0 0-5 16,2 2 5-16,3 3-5 0,3-2 5 0,2 2-7 16,4-4 2-16,4 1-3 0,5-1-3 0,2-2-2 15,5-2 1-15,-12-17-9 0,33 22 6 0,-11-15-12 16,2-5-11-16,5 0-14 0,-1-11-34 0,11 5-26 15,-11-15-23-15,16 18-61 0,-20-27-62 16,17 17-95-16,-6-1-147 0,-13-18 188 0,17 24 301 16</inkml:trace>
  <inkml:trace contextRef="#ctx0" brushRef="#br2" timeOffset="437275.7027">2859 14679 932 0,'-24'8'247'0,"17"13"-129"15,-10-5-47-15,9 8-17 0,-5-2-20 16,4 7 1-16,-4-2-14 0,4 3 1 15,1-2-7-15,2 0 1 0,1-7-4 0,3-1 2 16,2-20-12-16,4 26 1 0,-4-26-3 0,0 0 5 16,0 0 1-16,22 15 11 0,-22-15 8 0,0 0 2 15,22-21-1-15,-22 21-2 0,19-34 4 0,-5 13-8 16,-3-7 12-16,1 0-10 0,-1-2 4 0,0 2-5 16,-3-1 3-16,2 2-11 0,-3-1 4 15,2 1-10-15,-3 0 4 0,2 0-4 0,2 1-16 16,-1 0 23-16,2 2-25 0,-2 2 21 0,2 6-10 15,-11 16-2-15,21-27-1 0,-21 27-7 16,24-16-8-16,-24 16-13 0,28-8-10 0,-28 8-15 16,35-4-20-16,-35 4-27 0,52 5-77 0,-52-5-143 15,45-13-217-15,-10 16 13 0,-12-14 480 0</inkml:trace>
  <inkml:trace contextRef="#ctx0" brushRef="#br2" timeOffset="437713.2149">3252 14649 826 0,'0'0'279'0,"0"0"-165"0,8 21-22 0,-8-21-6 15,0 0-9-15,0 0-11 0,23 18-4 0,-23-18-6 16,21 6-7-16,-21-6-12 0,27-3-8 16,-27 3-7-16,33-7-6 0,-16 2-4 0,1-1-2 15,-18 6-2-15,31-19-1 0,-31 19 2 0,27-22-4 16,-27 22 2-16,18-25-5 0,-18 25-10 0,10-27 28 16,-10 27-28-16,0-24 28 0,0 24-17 15,-11-23-1-15,11 23 2 0,-19-19-2 0,19 19 4 16,-29-15-7-16,29 15 3 0,-34-6 0 0,13 6-1 15,0 5 2-15,-1 5 0 0,-1 2 3 16,-4 7 4-16,1 4-4 0,-2 4 29 0,3 3-23 16,2 4 21-16,5 1-13 0,1-1-17 0,5 0-3 15,3-7 0-15,7 0 0 0,6-5 0 0,4-2 0 16,-8-20 0-16,34 28 0 0,-11-19 0 0,6-5 0 16,7-1-17-16,1-8-14 0,11 0-19 0,0-8-17 15,14 3-38-15,-4-19-71 0,26 22-174 16,-12-16-242-16,3-5 36 0,6 12 454 0</inkml:trace>
  <inkml:trace contextRef="#ctx0" brushRef="#br2" timeOffset="438056.962">4429 14528 1080 0,'-7'-20'171'16,"7"20"-70"-16,-2-25-16 0,2 25-11 0,-7-17-4 15,7 17-13-15,0 0-10 0,-23 0-12 0,23 0-9 16,-23 11-6-16,23-11-1 0,-23 22 2 0,9-5-2 15,2 4-10-15,0 3 19 0,1 2-28 0,0 2 22 16,3 1-14-16,0 0-10 0,2-1 7 0,3-2-8 16,0-2 3-16,3-4-7 0,1-3-8 15,-1-17-12-15,11 23-10 0,-11-23-29 0,0 0-35 16,37 17-69-16,-36-34-126 0,-1 17-260 0,33-20 51 16,-21-8 394-16</inkml:trace>
  <inkml:trace contextRef="#ctx0" brushRef="#br2" timeOffset="438213.211">4307 14245 1757 0,'-25'12'54'0,"25"-12"-29"16,-27 23-17-16,27-23-5 0,-9 21-12 0,9-21-8 16,7 17-16-16,-7-17-22 0,23 14-30 0,-23-14-23 15,43 9-49-15,-24-18-58 0,22 14-137 0,-3 2-139 16,-9-13 167-16,17 20 324 0</inkml:trace>
  <inkml:trace contextRef="#ctx0" brushRef="#br2" timeOffset="438510.0916">4692 14429 1218 0,'-27'0'118'0,"27"0"-58"0,-34 11-18 0,34-11-5 15,-33 12-7-15,33-12 4 0,-30 14-1 16,30-14 0-16,-25 17-2 0,25-17-2 0,-16 22-2 15,16-22 0-15,-8 26-7 0,8-26-5 0,0 25-6 16,0-25-19-16,10 23 31 0,-10-23-31 0,18 18 30 16,-18-18-12-16,23 12-3 0,-23-12 5 15,27 6-2-15,-27-6 2 0,28 5-2 0,-28-5-2 16,24 4 0-16,-24-4-2 0,17 3-3 0,-17-3 1 16,0 0-2-16,0 0 2 0,0 0-1 15,16 23 2-15,-16-23-3 0,-3 18 4 0,3-18-4 16,-8 23-1-16,8-23-5 0,-17 31 0 0,17-31-2 15,-22 30 1-15,22-30-3 0,-23 24-3 0,23-24-8 16,-18 18-6-16,18-18-20 0,0 0-17 0,0 0-28 16,0 0-38-16,-4 18-86 0,4-18-157 0,0 0-130 15,0 0 166-15,-5-33 337 0</inkml:trace>
  <inkml:trace contextRef="#ctx0" brushRef="#br2" timeOffset="445903.766">5224 14502 712 0,'0'0'267'0,"0"0"-213"0,0 0-28 15,0 0-10-15,0 0 5 0,0 0 13 16,0 0 16-16,0 0 5 0,0 0 0 0,0 0-10 15,0 0-14-15,0 0-14 0,0 0-4 0,0 0-6 16,0 0-1-16,0 0 0 0,0 0 6 0,-11 23 4 16,11-23 7-16,-8 21 19 0,8-21-18 0,-10 29 14 15,8-11-37-15,-3 1 11 0,1 2-13 0,-1 0 11 16,0 2 5-16,-1-1-6 0,4-1 3 16,-2-1-8-16,4-20 2 0,-2 28-6 15,2-28 0-15,0 0-1 0,0 0 0 0,0 0 2 16,19 6 6-16,-19-6 10 0,17-17 3 0,-9 0 8 15,4-3-9-15,-1-4-1 0,3-1-10 0,0-4 1 16,0 1-9-16,2 0-12 0,-4 0 28 0,2 3-29 16,0 1 29-16,-3 1-13 0,1 3-3 0,-1 4 2 15,-11 16-3-15,20-23 3 0,-20 23-3 0,0 0 0 16,19-10-1-16,-19 10 2 0,0 0 0 16,0 0-1-16,21 24 7 0,-21-24-4 0,16 32 1 15,-9-13-1-15,1 1 0 0,0 3-6 0,-1-2-12 16,2 1 22-16,-3-3-37 0,2 3 18 0,-2-4-24 15,6 4-18-15,-12-22-12 0,21 37-12 16,-21-37 4-16,21 35-13 0,-21-35-2 0,20 26-14 16,-20-26-11-16,22 17-30 0,-22-17 4 15,23 5-11-15,-23-5-33 0,23-11-19 0,-1 14 14 16,-19-22 190-16</inkml:trace>
  <inkml:trace contextRef="#ctx0" brushRef="#br2" timeOffset="446200.6419">5803 14451 569 0,'-7'-17'196'0,"7"17"-37"16,0 0-42-16,-17 13-27 0,17-13-27 16,-20 17-7-16,20-17-9 0,-19 28 6 0,19-28-5 15,-18 36 1-15,7-18 9 0,6 8-37 16,-3-7 29-16,7 5-37 0,-1-3 3 0,4-1 4 16,3-3-14-16,-5-17 2 0,17 26-3 0,-17-26-2 15,26 14-2-15,-26-14-1 0,34 4 1 0,-15-8-2 16,1-2 1-16,0-5 1 0,-1-2 3 0,-1-5-2 15,0-2 2-15,-2-1-5 0,-3-1 7 16,-1 3 9-16,-3-3-26 0,-2 1 31 0,-4-1-34 16,-2 3 15-16,-4 1 3 0,0-1-4 0,3 19 2 15,-15-33-11-15,15 33-9 0,-27-31-15 0,27 31-7 16,-31-26-5-16,31 26 4 0,-34-18 2 0,34 18 6 16,-31-10-10-16,31 10-19 0,-20-2-40 15,20 2-32-15,0 0-69 0,-19 4-224 16,19-4 28-16,0 0 347 0</inkml:trace>
  <inkml:trace contextRef="#ctx0" brushRef="#br2" timeOffset="446981.9004">6397 14525 1298 0,'-4'20'65'0,"4"-20"-24"0,0 0-32 15,0 0-4-15,0 0 3 0,6 17 9 16,-6-17 6-16,17 5 1 0,-17-5 2 0,28 1-3 16,-9-1-2-16,1-2-1 0,5-2-1 0,0-3-22 15,2 1 13-15,0-4-20 0,1 0 12 0,0 1 1 16,-1-3-3-16,0 1 3 0,-2-1-2 0,-3 1 2 16,-3 1-3-16,-19 10 5 0,21-17-2 0,-21 17 8 15,0 0 3-15,4-20 2 0,-4 20-4 16,0 0-4-16,-21-22-7 0,21 22-1 0,-25-13 0 15,8 6 1-15,0 4 2 0,-3-2 5 16,2 4 5-16,0-2 5 0,1 5 2 0,-1-1-1 16,18-1-2-16,-32 7-3 0,32-7-2 0,-25 16-3 15,25-16-1-15,-20 28-6 0,12-10 4 0,1 2-7 16,3 3 3-16,1 4-4 0,2-2-15 0,1 1 28 16,2-2-28-16,6-4 23 0,-1-3-17 15,-7-17-17-15,30 21-13 0,-4-15-16 0,-2-12-14 16,16 2-17-16,-7-15-17 0,18 8-66 0,-13-20-46 15,18 6-120-15,1 4-105 0,-13-22 201 0,18 22 241 16</inkml:trace>
  <inkml:trace contextRef="#ctx0" brushRef="#br2" timeOffset="447169.419">7244 14284 889 0,'-27'23'253'0,"2"17"-113"0,-12-9-44 0,9 12-10 16,-8-6-28-16,7 5-9 0,-8-3 0 0,8 1-31 15,-3-6 22-15,8-3-31 0,1-7 1 0,6-3-5 16,17-21-7-16,-22 27-4 0,22-27-14 0,0 0-19 16,0 0-14-16,0 0-7 0,0 0-11 15,0 0-14-15,16-25-45 0,-12-4-60 0,16 5-135 16,-1 0-114-16,-11-18 158 0,19 19 281 0</inkml:trace>
  <inkml:trace contextRef="#ctx0" brushRef="#br2" timeOffset="447310.0671">7003 14332 944 0,'-29'-6'182'0,"29"6"-32"15,-17 10-36-15,17-10-21 0,-13 20-23 0,12-3-10 16,1-17-15-16,-5 34-7 0,4-16-17 16,7 2-5-16,1-2-12 0,5-1 0 0,-12-17-5 15,35 25 2-15,-10-16-3 0,4-6-1 0,6 0-14 16,-1-11-24-16,12 4-38 0,-10-21-114 0,24 18-81 16,-18-15-194-16,8-5-20 0,9 11 313 0</inkml:trace>
  <inkml:trace contextRef="#ctx0" brushRef="#br2" timeOffset="447497.5312">7687 13901 1199 0,'-26'-4'145'0,"26"4"-29"0,-31 23-34 16,19-3-36-16,-7-1 14 0,6 10-49 0,-4 3 21 16,4 8-15-16,-1 4-12 0,3 4 11 0,-1 3-14 15,1 3 13-15,0-1-14 0,1 1 8 16,3-5-13-16,2 0 9 0,3-3 2 15,-1-5-45-15,7-1 19 0,-2-11-44 0,12 3-39 0,-14-32-22 16,22 41-52-16,-22-41-69 0,0 0-241 16,28 17 63-16,-28-17 336 0</inkml:trace>
  <inkml:trace contextRef="#ctx0" brushRef="#br2" timeOffset="447700.6585">7436 14296 1353 0,'-18'5'324'0,"18"-5"-270"0,0 0-34 0,-2 17-8 16,2-17 0-16,17 6 2 0,-17-6 3 0,31 5-1 15,-12-3-3-15,1-1-4 0,2 0-8 16,1-2-3-16,2 2-4 0,-1-2-8 0,5 1-21 16,-5-3-29-16,10 7-38 0,-13-13-58 15,18 20-116-15,-12-10-261 0,-4-5 42 0,7 14 342 16</inkml:trace>
  <inkml:trace contextRef="#ctx0" brushRef="#br2" timeOffset="448060.0427">7798 14398 1189 0,'1'27'173'0,"-1"-27"-113"0,0 0-16 0,12 19 0 16,-12-19 3-16,23 9-3 0,-6-4 0 0,-17-5-5 15,34-2-8-15,-14-3-13 0,1 1 0 16,-1-4 2-16,2 2-11 0,-4-6 4 16,0 1-11-16,-18 11-3 0,28-27 4 0,-28 27 1 15,16-23 0-15,-16 23 6 0,4-24 0 0,-4 24 4 16,-9-24-4-16,9 24-2 0,-19-21-5 0,19 21 3 16,-29-14 0-16,12 8-2 0,-1 2-1 0,0 3-4 15,-1 1-2-15,1 3 3 0,-2 6 1 0,3 1-1 16,0 4 3-16,0 4-4 0,1 2 4 15,0 0-2-15,2 2 3 0,3 2-1 0,1 1 4 16,4 0-7-16,4-2 6 0,3-3-7 0,4-3 1 16,-5-17-2-16,22 28-2 0,-4-17-6 15,3-6-6-15,5-1-15 0,0-7-14 0,9 4-32 16,-6-15-31-16,19 12-69 0,-18-22-70 0,22 18-39 16,-9-4-215-16,-8-15 105 0,16 19 396 0</inkml:trace>
  <inkml:trace contextRef="#ctx0" brushRef="#br2" timeOffset="448372.5723">8306 14395 1152 0,'-24'4'182'0,"17"14"-62"0,-11-8-34 0,12 10-18 15,6-20-28-15,-19 38-13 0,11-18-14 0,4 3 0 16,-1 0 8-16,3-1-33 0,1-3 29 0,2-1-33 16,-1-18 16-16,5 29 0 0,-5-29-4 15,11 21 5-15,-11-21-3 0,0 0 2 16,0 0 3-16,21 8 7 0,-21-8 6 0,0 0 6 15,15-29 4-15,-11 12-7 0,2-4-16 0,-1-1 26 16,0-5-31-16,1 2 28 0,-1-3-10 0,1-1-10 16,0 0 6-16,0-1-12 0,2 1 6 0,-1 1-8 15,0-1 5-15,2 2-4 0,-2 3 8 16,-1 4-1-16,1 3 7 0,-7 17-2 0,13-18 1 16,-13 18-5-16,0 0-4 0,0 0 1 0,0 0-5 15,18 4 2-15,-18-4-2 0,0 0-5 0,22 17-13 16,-22-17-13-16,22 11-19 0,-22-11-25 0,30 10-37 15,-30-10-42-15,38 6-65 0,-38-6-68 16,27-13-212-16,2 19 51 0,-29-6 399 0</inkml:trace>
  <inkml:trace contextRef="#ctx0" brushRef="#br2" timeOffset="448669.419">8699 14284 1096 0,'-2'33'216'0,"2"-33"-112"0,-18 23-23 0,18-23-20 16,-16 29-12-16,16-29-12 0,-18 35 0 0,10-17-14 15,2 5 1-15,-2-4-6 0,2 3-1 0,0-5-3 16,2 0-3-16,4-17-8 0,-1 21 0 16,1-21-4-16,0 0-15 0,10 19 14 0,-10-19 5 15,0 0 4-15,19-8 20 0,-19 8-15 16,17-20-4-16,-4 0 1 0,1-3-5 0,2-3 4 16,1-3-2-16,0 0 11 0,3 2 0 0,-5-2 10 15,2 3-6-15,-1-1 5 0,0 4-9 0,-3-1 0 16,1 4-9-16,-14 20-3 0,22-27-4 15,-22 27-2-15,0 0 2 0,0 0 3 0,0 0-2 16,0 0 0-16,15 23 2 0,-17 2-7 0,-3 4 4 16,-1 4-3-16,-2 1 4 0,0-2-11 0,1-3-5 15,5-1-21-15,-1-7-15 0,9 2-35 0,-6-23-30 16,23 30-54-16,-23-30-111 0,25-1-267 0,3 3 10 16,-4-13 354-16</inkml:trace>
  <inkml:trace contextRef="#ctx0" brushRef="#br2" timeOffset="449190.7927">9324 14227 1229 0,'-20'-5'179'0,"20"5"-56"15,-19 0-27-15,19 0-18 0,-26 4-23 0,26-4-20 16,-31 1-10-16,31-1-8 0,-32 5-10 0,32-5 5 16,-33 16-4-16,33-16 3 0,-31 25 1 0,17-7 2 15,0 1-2-15,-1 4 3 0,2 0-2 0,1 2 2 16,1 0-3-16,1 0 1 0,1 0-5 0,6-2 2 15,0-6-7-15,3-17 0 0,8 26-1 0,-8-26-1 16,18 16-3-16,-18-16 3 0,28 3 0 16,-10-7-1-16,1-6 4 0,3-3-4 15,4-4 0-15,-1-4-4 0,3-5 4 0,-1-2-4 16,-1-2 2-16,-1 0-1 0,-5 4 1 0,-3-1-2 16,-3 3 5-16,0 2-4 0,-7 3 5 0,-7 19-3 15,10-25 3-15,-10 25-1 0,0 0 2 0,0 0-3 16,0 0-3-16,0 0 0 0,-21 12-3 0,15 5 5 15,-1 1-1-15,-1 6 3 0,2 1-4 16,1 0 5-16,1 0-10 0,0-3 6 0,1-2-8 16,3-20-6-16,5 28-11 0,-5-28-9 0,0 0-7 15,22 12-2-15,-22-12-12 0,23-13-17 0,-1 8-39 16,-13-22-69-16,21 19-99 0,-15-11-230 0,2-13 38 16,12 13 369-16</inkml:trace>
  <inkml:trace contextRef="#ctx0" brushRef="#br2" timeOffset="449347.1294">9732 13772 1059 0,'0'0'328'0,"0"0"-126"0,0 0-63 16,0 0-44-16,-23 29-32 0,9-6-17 0,0 10-5 15,-2 4-13-15,1 5-12 0,-1 5 12 16,0 5-26-16,-2 2-2 0,1 4 0 0,-1-1 0 16,1-4 0-16,3-2 0 0,3-6 0 0,5-4 0 15,4-10-8-15,4-3-36 0,1-7-15 16,6 1-40-16,-9-22-54 0,28 19-453 0,-28-19-14 15,21 10 163-15</inkml:trace>
  <inkml:trace contextRef="#ctx0" brushRef="#br6" timeOffset="452948.4573">10291 13758 852 0,'0'0'137'0,"0"0"-18"0,0 0-21 0,0 0-13 15,1-17-16-15,-1 17-11 0,0 0-11 0,0 0-11 16,0 0-5-16,0 0-1 0,0 25-1 0,3-7 4 15,-3 4-8-15,4 6-1 0,-1 3-13 16,0 8-8-16,-2 1 23 0,2 7-26 0,-4 0 24 16,-2 2-10-16,-2 0-13 0,0 0 10 0,-1-3-14 15,0-2 8-15,0-4-10 0,1-6 8 0,2-5-9 16,0-7-1-16,6-4-24 0,-3-18-18 16,8 22-33-16,-8-22-23 0,20 4-44 0,-20-4-56 15,23-27-159-15,-6 14-115 0,-10-21 194 0</inkml:trace>
  <inkml:trace contextRef="#ctx0" brushRef="#br6" timeOffset="453182.8494">10007 13787 1443 0,'-22'-3'168'0,"22"3"-86"0,-22 8-23 15,22-8-23-15,0 0-18 0,0 0-4 16,0 0 6-16,0 0 5 0,17 0 8 0,1-3 0 15,5-4-7-15,6-3-8 0,6-2-5 16,4-4-10-16,5 0-1 0,1-3-4 0,1 0 3 16,0 1-6-16,0 1-1 0,-2 2-8 0,0 3-10 15,-1 0-2-15,-1 5-3 0,-2 0-5 0,0 4-3 16,-7 0-20-16,4 10-26 0,-13-11-33 16,14 23-75-16,-38-19-98 0,33 7-233 0,-8 12 34 15,-25-19 418-15</inkml:trace>
  <inkml:trace contextRef="#ctx0" brushRef="#br6" timeOffset="453966.6659">10850 14088 659 0,'0'0'188'0,"-2"-25"-96"0,2 25 1 0,0 0 21 16,0 0-2-16,-20-22-12 0,20 22-28 0,-24 2-17 15,24-2-5-15,-40 11-1 0,19 2 4 16,-8-4-7-16,4 9-3 0,-5-2-12 16,2 3-1-16,-1 0-7 0,2 4 3 0,2-1-5 15,2 4 4-15,3-2-9 0,5 1 1 0,6-1-9 16,5 1 0-16,4-4-5 0,4-3 1 0,3 1-5 16,-7-19 4-16,33 29-4 0,-10-17 3 0,4-4 1 15,3-3-2-15,4-6-1 0,3-4 0 0,3-6 0 16,2-5-2-16,2-2 6 0,0-6-6 15,-2-1 3-15,-4-3-5 0,-4-2 6 0,-5-1-5 16,-5 2 7-16,-5 1-5 0,-6 2 3 0,-4 3-4 16,-4 2 3-16,-4 3-2 0,-1 18 3 0,-11-28-3 15,11 28 2-15,-24-19-3 0,24 19 2 0,-34-12-1 16,14 10 0-16,0 0 1 0,0 5 0 16,2-1-1-16,18-2 0 0,-26 7 2 0,26-7-5 15,0 0 3-15,0 0 2 0,0 0-1 16,0 0 0-16,6 22 1 0,-6-22-4 0,36 9 5 15,-12-8 2-15,5-1-1 0,3 0 3 0,2-1-1 16,0 1 2-16,2 0 3 0,-2 0-3 0,0 3 0 16,-3 2-3-16,-4 4-1 0,-6 0-3 0,-3 3 2 15,-18-12-5-15,25 31 5 0,-16-12-2 0,-6 0 1 16,-3 3 0-16,-2 1 1 0,-4 2-4 16,-3 2 4-16,-2-3-1 0,-1 2 2 0,0-2-5 15,-1-1 5-15,2-3-5 0,11-20 3 16,-17 27 0-16,17-27 1 0,0 0-4 0,0 0 1 15,0 0-3-15,0 0 1 0,0 0 2 0,0 0 2 16,17-22 8-16,-2 4-3 0,0-6 3 0,4-3-2 16,1-2 3-16,1-3-4 0,0-1-1 0,1 0-5 15,-2 1 0-15,-1 1 0 0,-3 4 0 16,-1-1 0-16,-2 2 0 0,-1 2 0 0,-1 4 0 16,-2 1-8-16,-9 19-14 0,17-26-18 0,-17 26-24 15,0 0-5-15,24-11-29 0,-24 11-27 0,21 7-89 16,-21-7-146-16,0 0-196 0,28 10 66 0,-28-10 490 15</inkml:trace>
  <inkml:trace contextRef="#ctx0" brushRef="#br6" timeOffset="454478.946">11915 14142 965 0,'0'0'294'0,"-11"-24"-228"16,11 24-23-16,-12-24 6 0,12 24-4 0,-14-24-4 15,14 24-8-15,-23-20 3 0,23 20 0 16,-32-12 3-16,32 12 1 0,-37-1-3 0,20 6 1 16,-6 0-4-16,3 5-1 0,-3-1 0 0,1 8 3 15,-4 1-4-15,5 4 2 0,-2 1-10 0,4 4 1 16,-1-2-9-16,5 3 2 0,2-2-18 0,5-1 0 16,4-5 0-16,3-2 0 0,1-18 0 0,11 27 0 15,-11-27 0-15,26 16 0 0,-7-13 0 0,4-4 0 16,4-1 0-16,1-4 0 15,3-8 0-15,2 0 0 0,0-8 0 0,0 0 0 16,0-2 0-16,-3-1 0 0,-2-1 0 0,-2 0 0 16,-3 0 0-16,-4 3 0 0,-3 0 0 0,-3 5 0 15,-13 18 0-15,19-28 0 0,-19 28 0 0,0 0 0 16,0 0 0-16,0 0 0 0,0 0 0 0,0 0 0 16,0 0 0-16,-11 35 0 0,0-4 0 15,-4 7 0-15,-3 11 0 0,-2 4 0 0,-4 10 0 16,-3 5 0-16,-1 8 0 0,-1 1 0 0,-1-1 0 15,2-3 0-15,1-9 0 0,4-2 0 0,2-9 0 16,4-6 0-16,3-7 0 0,4-9 0 0,4-8 0 16,5-6 0-16,1-17 0 0,0 0 0 15,16 9 0-15,-16-9 0 0,29-24 0 16,-9 1 0-16,6-11 0 0,3-9 0 16,3-5 0-16,5-4 0 0,2-1 0 0,-1 2 0 15,-1 3 0-15,-7-2 0 0,0 7-51 0,-4-3 4 16,3 8-43-16,-9-9-42 0,16 22-128 0,-21-13-354 15,6 7 38-15,1 8 300 0</inkml:trace>
  <inkml:trace contextRef="#ctx0" brushRef="#br6" timeOffset="454966.9715">12256 14017 1393 0,'3'-21'142'0,"-3"21"-56"15,0 0-23-15,0 0-8 0,0 0-16 0,0 0-5 16,0 0-10-16,0 0-5 0,-9 18-8 15,9-18 1-15,-10 28-4 0,5-9 8 16,-2 3-5-16,1 2 3 0,0 3-3 0,0 0 2 16,2-2-5-16,0 0 5 0,3-2-9 0,2-2 5 15,-1-21-7-15,8 28 1 0,-8-28-3 0,15 17 0 16,-15-17 1-16,24 6 0 0,-24-6 2 0,30-12-2 16,-12-1 3-16,0-1-1 0,2-7 3 0,-1 0-1 15,0-2 1-15,0-3-2 0,-2 1 5 0,3-2-6 16,-2-1 5-16,-2 2-8 0,-2-1 3 15,-2 2-3-15,-1 2-11 0,-1 3 9 0,-10 20-12 16,13-26 25-16,-13 26-9 0,0 0-3 0,0 0 3 16,0 0-15-16,0 0 9 0,0 0 1 15,2 20 9-15,-6 3-9 0,-1 4 5 0,-2 4-9 16,0 3-8-16,-2-1 5 0,2 2-6 0,1-4-1 16,2 1-11-16,2-7-9 0,6 1-18 15,-4-26-29-15,15 35-49 0,-15-35-72 0,29 13-151 16,-11-9-191-16,-18-4 57 0,44-8 472 0</inkml:trace>
  <inkml:trace contextRef="#ctx0" brushRef="#br6" timeOffset="455310.7524">12705 14065 1159 0,'0'0'361'0,"-21"18"-264"0,21-18-42 16,-10 21-8-16,10-21-15 0,0 0-9 0,18 19-2 15,1-14 2-15,-1-8-1 0,6 2-1 0,3-6-1 16,2 0-3-16,0-3-4 0,-1-2-5 0,0 0-2 16,-2-1-3-16,-2-1 4 0,-1 0-1 0,-6-1 3 15,-17 15-4-15,22-26 5 0,-22 26 0 16,5-23-10-16,-5 23 11 0,-8-23-15 0,8 23 20 16,-19-25-13-16,19 25 8 0,-29-20-9 0,10 11-3 15,-1 6 0-15,0 2 4 0,-1 4-3 16,1 5 3-16,1 2 1 0,1 7-14 0,-1 5 27 15,1 7-22-15,-1 5 20 0,-1 6-7 0,1 1-8 16,2 3 0-16,0-2 0 0,7-3 0 16,6-3 0-16,4-6 0 0,5-6 0 0,5-3 0 15,-10-21 0-15,32 26 0 0,-10-17-12 0,1-7-15 16,7-2-14-16,4-7-11 0,12 2-32 0,-4-18-72 16,31 6-460-16,-14-8 4 0,4-3 166 0</inkml:trace>
  <inkml:trace contextRef="#ctx0" brushRef="#br2" timeOffset="465618.376">13169 14410 1148 0,'-18'-25'159'15,"18"25"-62"-15,0 0-23 0,0 0-9 16,0 0 1-16,0 0-5 0,1-18-7 0,-1 18-11 16,0 0-17-16,0 0-10 0,0 0-12 0,0 0-3 15,-16 28-5-15,16-28 0 0,-19 36-9 0,5-15-4 16,2 3-17-16,-2-3-7 0,5 4-25 0,9-25-11 15,-13 41-21-15,13-41-44 0,0 29-25 16,0-29-161-16,0 0-135 0,23 28 104 0,-23-28 359 16</inkml:trace>
  <inkml:trace contextRef="#ctx0" brushRef="#br2" timeOffset="466321.5183">13857 14098 836 0,'15'-19'152'15,"-15"19"-47"-15,-11-18-28 16,11 18 1-16,-14-18-12 0,14 18-7 0,-19-16-12 16,19 16-10-16,-22-10-3 0,22 10-9 0,-25-8-3 15,25 8-3-15,-26 0-4 0,9 3 3 0,17-3 1 16,-35 14 3-16,16 0 3 0,-3-2-1 0,3 6 6 15,-1 0-8-15,3 3 6 0,-1-2-10 0,3 1 0 16,0 0-10-16,4-2 0 0,2 0-5 16,4-1 2-16,5-17-2 0,-3 27 0 0,3-27-3 15,10 19 0-15,-10-19 2 0,20 13-2 16,-20-13 0-16,29 8 3 0,-11-10-3 0,3 0 2 0,1-4 2 16,2-4-2-16,1-3 1 0,3-2-2 15,-1-3 3-15,-1-1-5 0,0 1 4 0,-1-2-3 16,-2 2 2-16,-4 0-3 0,-2 2 4 0,-17 16-5 15,27-27 5-15,-27 27-3 0,0 0 2 16,20-20 1-16,-20 20-2 0,0 0 2 0,0 0 2 16,0 0-3-16,0 0 1 0,0 0-3 0,0 0-1 15,0 0 1-15,-5 20-2 0,5-20-1 0,-8 29-7 16,4-13-1-16,0 3-11 0,4-19-6 0,-4 32-21 16,4-32-21-16,3 34-39 0,-3-34-49 0,6 27-69 15,-6-27-126-15,0 0-119 0,13 24 115 0,-13-24 357 16</inkml:trace>
  <inkml:trace contextRef="#ctx0" brushRef="#br2" timeOffset="466727.7965">14236 14018 1078 0,'-19'12'72'0,"19"-12"-21"15,0 0 5-15,-20 24 5 0,20-24-1 0,-17 21-3 16,17-21-12-16,-20 29-2 0,20-29-7 0,-20 34 2 16,20-34-5-16,-20 36 4 0,20-36-10 0,-16 35-6 15,10-18-11-15,6-17-3 0,-6 28-7 16,6-28 7-16,0 0-5 0,4 20 1 16,-4-20-2-16,0 0-3 0,17 6 2 0,-17-6 2 15,19-6 3-15,-19 6 1 0,23-17 4 0,-23 17 0 16,28-32 5-16,-11 11-2 0,2-2 2 0,-1 1-5 15,0-3 0-15,0 1-6 0,2 0 1 0,-1 2-6 16,0 2 4-16,-19 20-7 0,29-30 7 0,-29 30-4 16,17-17 3-16,-17 17-1 0,0 0-2 0,0 0 0 15,0 0-1-15,0 0 1 0,0 0-1 16,0 0 0-16,8 29-7 0,-9-11 2 16,-1 5-10-16,-4 3 4 0,1 2-7 0,-1-1 3 0,2 4-14 15,-2-6-4-15,8 4-19 0,-4-11-8 16,12 8-22-16,-10-26-13 0,21 32-26 0,-21-32-26 15,35 21-73-15,-18-18-36 0,11-1-50 0,8 9-27 16,-17-25 335-16</inkml:trace>
  <inkml:trace contextRef="#ctx0" brushRef="#br2" timeOffset="467227.8036">14762 14105 1002 0,'-23'-7'133'0,"-1"-5"-34"16,24 12-9-16,-38-11-2 0,38 11-11 0,-38 0-14 15,38 0-6-15,-37 8-5 16,20 3-4-16,-5-1-10 0,22-10-5 0,-31 29-12 16,19-12-1-16,1 2-8 0,3 2 0 0,3-2-7 15,3 1 4-15,3-3-7 0,2 0 4 0,-3-17-2 16,17 26 1-16,-17-26 0 0,28 15 1 0,-9-10-2 16,4-2 1-16,-3-2 1 0,4-2-1 0,-4-5 2 15,0 0-2-15,-1-5-3 0,-2 0-2 0,-17 11 2 16,31-26-2-16,-31 26 0 0,25-26 1 15,-25 26 0-15,21-28-2 0,-21 28 5 0,14-25-5 16,-14 25 2-16,11-22-3 0,-11 22 3 0,9-18-2 16,-9 18 2-16,3-20-3 0,-3 20 2 15,0 0-3-15,4-19 2 0,-4 19-2 0,0 0 0 16,0 0 0-16,0 0-3 0,0 0 2 0,-10 30-2 16,4-8 6-16,-2 7-6 0,-2 5 7 15,0 6-6-15,-1 1 7 0,-1 5-7 0,1 3 9 16,2 5-16-16,-4 5-2 0,5 4 18 0,-3 0-17 15,-1-3 23-15,0-4-6 0,-2-7-9 0,1-5 10 16,1-7-8-16,0-4 8 0,1-6-6 0,2-6 6 16,9-21-2-16,-18 25 5 0,18-25-4 0,-18 6 1 15,18-6-2-15,-17-11-4 0,17 11 1 0,-19-33-6 16,11 9-2-16,-1-9-11 16,2 1-2-16,0-5-17 0,4 4-1 0,-2-6-14 15,7 6-2-15,-6-8-14 0,9 8 14 0,-9-9 0 16,11 8-38-16,-9-9 11 0,15 11-70 0,-11-10-51 15,12 0-201-15,7 15-14 0,-10-12 295 0</inkml:trace>
  <inkml:trace contextRef="#ctx0" brushRef="#br2" timeOffset="467661.1275">15099 14024 1401 0,'0'0'187'0,"-3"-22"-111"0,3 22-17 0,0 0-6 15,0 0-9-15,0 0-14 0,-18-10-13 0,18 10-9 16,0 0-4-16,-14 27-6 0,8-10 4 0,-1 5-1 16,-2 3 8-16,2 3 1 0,-2 0 9 0,2 0-3 15,1-1 5-15,0-2-9 0,5-1 4 0,-2-4-9 16,4-2 0-16,-1-18-5 0,6 28 1 0,-6-28-3 15,0 0 1-15,22 20 1 0,-22-20-3 16,23-3 1-16,-23 3-1 0,33-16 1 0,-13 3 0 16,2-5 1-16,1-1-2 0,1-4 2 0,0 0-4 15,1 0 4-15,-2-1-3 0,-1 1 1 0,-4 0-4 16,0 1 3-16,-3 1-3 0,-3 3 4 0,-12 18-4 16,17-28 5-16,-17 28-1 0,0 0 2 15,10-18 1-15,-10 18 0 0,0 0 0 0,0 0 0 16,0 0-1-16,-15 26-4 0,9-9 3 15,-3 4-3-15,0 3 5 0,-2 3-4 16,-1 2-2-16,1 0-6 0,1 0 6 0,1 0-7 16,2-6 6-16,5-2-11 0,2-21-8 0,2 25-13 15,-2-25-15-15,18 11-25 0,-18-11-25 0,34-4-57 16,-24-21-88-16,24 4-249 0,-3 1-3 0,-2-15 259 16</inkml:trace>
  <inkml:trace contextRef="#ctx0" brushRef="#br2" timeOffset="467854.2974">15881 13587 1428 0,'-11'31'290'15,"-13"-16"-212"-15,7 12-25 0,-5 1-17 0,1 2-4 16,-1 5-12-16,2 4 1 0,-3 2-11 16,1 2 4-16,2 3 2 0,2-1-21 0,3-3 17 15,2-2-20-15,3-1 5 0,2-5 0 0,3-2-11 16,1-3-11-16,5-1-19 0,3-4-3 0,8 4-39 15,-12-28-32-15,31 41-91 0,-31-41-361 0,28 25 30 16,-3-11 203-16</inkml:trace>
  <inkml:trace contextRef="#ctx0" brushRef="#br2" timeOffset="468391.5664">16145 14060 797 0,'-8'-19'294'0,"8"19"-125"0,0 0-37 15,0 0-22-15,-28-10-20 0,28 10-14 0,-26-2-14 16,26 2-11-16,-30 0-13 0,30 0-9 15,-34 0-11-15,15 2-5 0,0 1-5 16,1 1 1-16,-1 4 0 0,1 0 2 0,-3 3-3 16,2 3 5-16,2 3-4 0,-1 4 3 0,1 2-5 15,1 0 5-15,-1-1-6 0,5 1 2 0,2-3-5 16,5 0 0-16,4-3-5 0,1-17 2 0,7 29-2 16,-7-29 2-16,21 21-1 0,-21-21 0 0,34 10 0 15,-15-9 0-15,4-4 1 0,2-6-1 16,3-2 3-16,0-4-2 0,1-5 0 0,-1 0-4 15,0-2 0-15,-3-2-2 0,0 2 2 0,-3-1-1 16,-3 1 5-16,-2 2-5 0,-5 0 6 0,-2 2-2 16,-10 18 2-16,11-28 1 0,-11 28-1 0,0 0 1 15,1-19 0-15,-1 19-1 0,0 0 1 0,0 0-2 16,0 0-1-16,-13 17-2 0,13-17-2 0,-16 39 6 16,5-13-7-16,-1 4 6 0,-2 4-10 15,0 0 5-15,3 1-8 0,0-5 2 0,5-2-11 16,1-6-1-16,9-3-16 0,-4-19-12 15,16 25-23-15,-16-25-16 0,29 9-29 0,-29-9-38 16,37-6-39-16,-23-11-19 0,17 11 46 0,-8-11 16 16,7-2-41-16,9 10-93 0,-20-21 157 0</inkml:trace>
  <inkml:trace contextRef="#ctx0" brushRef="#br2" timeOffset="468688.4439">16494 14122 532 0,'0'0'179'0,"4"-21"12"0,-4 21 3 0,0 0-12 15,0 0-51-15,-20-2-45 0,20 2-26 0,-18 14-15 16,18-14-6-16,-19 26-8 0,9-9-4 0,-2 2-13 15,1 3-1-15,0 2-12 0,0 3 4 0,1-1-8 16,-1 3 4-16,1-1-3 0,-1-3 8 0,3-2-5 16,2-4 6-16,6-19-10 15,-5 25 0-15,5-25-2 0,0 0 1 0,5 18 2 16,-5-18 2-16,0 0 0 0,0 0 1 0,0 0 2 16,12-17 3-16,-12 17 2 0,16-28-4 0,-8 9 4 15,2-3-8-15,1-2 6 0,1-1-4 0,0-1 9 16,1 1 0-16,-3-2 9 0,3 4 0 0,-4-1 6 15,4 4-3-15,-4-2 4 0,3 4-3 0,-1-1 1 16,-11 19-3-16,22-27-5 0,-22 27-5 16,20-17-1-16,-20 17-5 0,0 0-1 0,20-4-3 15,-20 4-1-15,20 4 0 0,-20-4-8 0,30 2-8 16,-7-2-12-16,2-1-13 0,7 1-15 16,-2-7-38-16,17 13-76 0,-20-23-185 0,19 14-244 15,-2 2 65-15,-9-7 400 0</inkml:trace>
  <inkml:trace contextRef="#ctx0" brushRef="#br2" timeOffset="469475.8338">17398 14069 1110 0,'0'0'127'0,"0"0"-31"0,0 0-14 16,0 0-10-16,0 0-5 0,0 0-3 0,0 0-7 15,0 0-7-15,0 0-12 0,0 0-10 0,0 0-10 16,0 0-4-16,-17-4-7 0,17 4-1 0,-11 22-5 15,3-5 4-15,-3 4-5 0,0 5 6 16,-2 2-5-16,0 1 5 0,1 0-6 0,-2-1 5 16,2-4-6-16,4-5 4 0,0-2-3 0,8-17 2 15,-6 19-3-15,6-19 0 0,0 0 0 16,0 0 0-16,0 0 0 0,0 0 1 0,23-4 2 16,-23 4-1-16,21-30 3 0,-8 11-5 0,1-6 4 15,3-3-6-15,0 0 4 0,1-1-2 0,0 1 5 16,-2 3-7-16,-1-1 8 0,-3 3-6 0,-4 2 8 15,2 3-1-15,-10 18 6 0,12-27-4 0,-12 27 3 16,0 0-2-16,0 0 1 0,0 0 4 16,0 0-8-16,0 0 0 0,0 0-2 0,-5 21-2 15,0-5-1-15,-2 4 1 0,2-1-5 16,-1 2 2-16,3-2 0 0,3-19 2 0,0 30-2 16,0-30 3-16,9 22-3 0,-9-22 2 0,25 13 0 15,-7-10 1-15,3-4 0 0,2-3-1 0,1-1-1 16,3-3 0-16,-1-1 2 0,2-2-3 0,-1-1 3 15,-1 0-4-15,-2 0 4 0,-3 1-3 16,-3 1 3-16,-18 10-1 0,23-15-1 0,-23 15 0 16,0 0 1-16,0 0 0 0,0 0 1 0,0 0 0 15,0 0 1-15,0 0-2 0,0 0-2 0,0 0-1 16,0 0-2-16,0 0 0 0,0 0-3 0,0 23 0 16,0-23-9-16,-7 26-2 0,7-26-10 15,-8 29-8-15,8-11-15 0,0-18-17 0,-1 36-22 16,1-36-18-16,5 31-59 0,-5-31-57 15,7 19-144-15,-7-19-110 0,15 17 170 0,8 0 308 16</inkml:trace>
  <inkml:trace contextRef="#ctx0" brushRef="#br2" timeOffset="469835.1872">18159 14057 1177 0,'-20'-11'171'16,"20"11"-77"-16,-30-4-29 0,30 4-8 0,-35 4-7 15,35-4-2-15,-35 13-5 0,16-1-3 16,-1 0-9-16,3 5-1 0,-2 1-8 0,2 3 1 16,2 1-7-16,2-1 2 0,1 2-6 0,5 0 1 15,3 0-7-15,4-2 1 0,5-4-7 0,1 0 3 16,-6-17-4-16,20 24 2 0,-20-24-2 16,31 14 1-16,-12-11 1 0,1-3 0 0,4-4 2 15,2-3 1-15,2-5 1 0,4-2-2 0,-2-4 1 16,2-2-5-16,-4-3 4 0,0 0-5 0,-4-1 4 15,-3 1-4-15,-6 1 5 0,-2 3-1 0,-6 0 2 16,-5 2-1-16,-2 17 1 0,-5-30-3 0,5 30 2 16,-15-25-3-16,15 25 0 0,-23-20-4 15,5 14 2-15,18 6-3 0,-32-4-1 16,15 6-1-16,17-2-2 0,-25 12-4 0,25-12-6 16,-18 21-7-16,18-21-18 0,-7 21-23 0,7-21-30 15,6 17-28-15,12 0-50 0,-18-17-27 0,28 6-46 16,-28-6-126-16,32-3-35 0,2 11 276 0</inkml:trace>
  <inkml:trace contextRef="#ctx0" brushRef="#br2" timeOffset="470366.4409">18451 14065 1320 0,'0'0'200'16,"0"0"-88"-16,-17 6-30 0,17-6-21 0,-18-2-16 16,18 2-12-16,-19 0-6 0,19 0-7 15,-17 6-4-15,17-6-7 0,-17 14-1 0,17-14-2 16,-16 26 1-16,5-10-3 0,3 1 4 0,-1 3-5 15,1-2 3-15,1-1-4 0,2 0 2 16,5-17-6-16,-6 30 4 0,6-30-3 0,0 22 1 16,0-22-1-16,0 0 0 0,0 0-1 0,13 17 1 15,-13-17 1-15,0 0 0 0,22-5 0 0,-22 5 1 16,24-18 1-16,-24 18-3 0,31-29 5 0,-16 12-6 16,3 0 5-16,-3 0-2 0,0 0 3 0,-15 17-1 15,23-33 6-15,-23 33-1 0,19-34 2 16,-10 18-2-16,-9 16 1 0,15-28-3 0,-15 28 4 15,7-18-5-15,-7 18-5 0,0 0 0 16,0 0 0-16,0 0 0 0,0 0 0 0,0 0 0 16,0 0 0-16,0 0 0 0,0 0 0 0,6 17 0 15,-6-17 0-15,0 0 0 0,5 20 0 0,-5-20 0 16,0 0 0-16,10 23 0 0,-10-23 0 0,0 0 0 16,15 22 0-16,-15-22 0 0,0 0 0 15,20 20 0-15,-20-20 0 0,21 14 0 0,-21-14 0 16,23 11 0-16,-23-11 0 0,25 6 0 0,-25-6 0 15,29-2 0-15,-29 2 0 0,31-9 0 0,-31 9 0 16,31-17 0-16,-31 17 0 0,31-26 0 0,-14 11 0 16,-1-3 0-16,2-1 0 0,-1 2 0 0,1 1 0 15,-18 16 0-15,31-26 0 0,-31 26 0 16,19-14 0-16,-19 14 0 0,0 0 0 16,0 0 0-16,0 0 0 0,0 0 0 0,0 0 0 15,1 30 0-15,-7-11 0 0,-2 4 0 0,-3 3 0 16,-2-1 0-16,3 0 0 0,-3-2 0 0,6 0 0 15,0-1-14-15,4 1-40 0,3-23-18 0,3 39-50 16,-3-39-63-16,11 30-147 0,-11-30-252 0,11 17 58 16,1 0 369-16</inkml:trace>
  <inkml:trace contextRef="#ctx0" brushRef="#br2" timeOffset="470913.4289">19058 14159 1454 0,'0'0'93'15,"0"0"-58"-15,0 0-18 0,0 0 0 0,0 0 8 16,0 0 11-16,0 0 5 0,0 0-7 0,17 18-5 16,-17-18-9-16,18 5-1 0,-18-5 0 0,28 0-2 15,-28 0-4-15,34-11-5 0,-13 5-3 16,-2-2-5-16,2 1 2 0,-2-3-2 0,-2 0 1 15,0 1 0-15,-17 9 3 0,26-21-2 0,-26 21 4 16,16-18 0-16,-16 18 1 0,7-17-1 0,-7 17 1 16,-1-17-3-16,1 17 1 0,-10-17-2 0,10 17 0 15,-20-13-2-15,20 13 1 0,-29-10-2 16,11 7 0-16,-1 3 1 0,-3 1 0 0,-3 5 3 16,-1 1 3-16,-2 6 7 0,-3 2 0 15,2 3 8-15,0 3-7 0,2 2 1 0,3-1-8 16,2 1-5-16,5-1-3 0,5-2 0 0,7-3 0 15,5-1 0-15,0-16 0 0,16 28 0 0,-16-28-6 16,33 23-5-16,-8-13-10 0,3-6-5 0,5 0-12 16,0-5-7-16,8 2-16 0,-4-10-28 0,10 10-38 15,-13-20-60-15,20 20-76 0,-25-17-142 0,6 0-75 16,6 13 193-16</inkml:trace>
  <inkml:trace contextRef="#ctx0" brushRef="#br2" timeOffset="471257.168">19555 14057 1043 0,'0'0'151'0,"-6"-25"-33"16,6 25-13-16,0 0-18 0,0 0-19 0,0 0-16 16,0 0-8-16,-13 21-13 0,13-21 0 15,-11 28-9-15,5-9-1 0,-4 0-7 0,0 4 5 16,-2-1-4-16,0 4 6 0,-3-1-3 0,2 2 5 16,-2-2-6-16,3-2 2 0,-1-3-10 0,4-3-3 15,9-17-6-15,-10 22 0 0,10-22-2 0,0 0 1 16,0 0-1-16,0 0 1 0,20 4 1 0,-20-4-1 15,25-21 3-15,-6 2-3 0,3-4 2 0,2-2-2 16,0-3 4-16,2 0-4 16,-2 1 7-16,0 2-2 0,-3 1 10 0,0 2-1 15,-4 1 7-15,-1 3-6 0,-16 18 0 0,25-28-5 16,-25 28-3-16,17-13-3 0,-17 13-2 0,0 0-1 16,0 0 1-16,0 0 1 0,-1 27-2 0,-5-8 2 15,-1 5-7-15,-2 0 2 0,1 2-9 0,-1-3-3 16,3-1-9-16,1-3-5 0,5-2-11 0,0-17-4 15,6 24-11-15,-6-24-13 0,18 12-17 16,-18-12-16-16,34-2-31 0,-20-16-50 0,21 10-177 16,-3-6-123-16,-7-13 80 0,15 15 402 0</inkml:trace>
  <inkml:trace contextRef="#ctx0" brushRef="#br2" timeOffset="471444.67">20128 13742 1263 0,'-9'-40'151'0,"17"18"-42"0,-14-4-4 15,6 26-12-15,0 0-19 0,0 0-21 0,0 0-24 16,0 0-11-16,-20 24-6 0,10-1 3 0,-2 5-6 16,-1 3 1-16,-2 4-7 0,1 2 5 0,-5 4-9 15,1-1-6-15,1 1 18 0,0 0-20 0,2-1 19 16,2 0-15-16,1-3-18 0,-1-5-5 0,8 4-63 16,-7-14-18-16,14 11-19 15,-2-33-91-15,-4 31-236 0,4-14-57 0,0-17 127 16</inkml:trace>
  <inkml:trace contextRef="#ctx0" brushRef="#br2" timeOffset="471647.8857">19910 13989 1361 0,'-21'-14'439'0,"21"14"-347"15,0 0-56-15,0 0-11 0,0 0-15 0,0 0-3 16,-10 17-5-16,10-17 1 0,0 0 0 0,17 10-1 15,-17-10-1-15,23 4-4 0,-23-4-7 0,26 0-16 16,-26 0-15-16,30-3-23 0,-12 6-15 16,-18-3 4-16,39 2 5 0,-20-5-8 15,14 13-56-15,-33-10-115 0,37-8-283 0,-11 13 56 16,-26-5 333-16</inkml:trace>
  <inkml:trace contextRef="#ctx0" brushRef="#br2" timeOffset="472069.6984">20221 14030 987 0,'0'0'146'0,"0"0"-59"0,0 0-3 0,0 0-6 16,0 0-4-16,0 0 1 0,0 0-6 0,0 0 2 15,0 0-10-15,0 0-4 0,0 0-11 0,-17 25-10 16,17-25-11-16,-9 21-1 0,9-21-9 0,-12 23 3 15,12-23-5-15,-10 23-2 0,10-23-5 16,-5 19-1-16,5-19-4 0,-1 17 0 0,1-17-2 16,0 0-1-16,0 0-1 0,16 17 1 0,-16-17-1 15,19-1 0-15,-19 1 2 0,28-9-1 0,-11 2 3 16,1-3-1-16,-1 0 2 0,0-4-2 0,-17 14 1 16,32-32-1-16,-17 15 2 0,-15 17 1 15,26-34 4-15,-26 34 2 0,21-33 3 16,-21 33 0-16,13-28-11 0,-13 28 11 0,8-21-12 15,-8 21 12-15,0 0-12 0,4-21 0 0,-4 21 0 16,0 0 0-16,0 0 0 0,0 0 0 0,0 0 0 16,0 0 0-16,-19 23 0 0,11-5 0 0,-2 4 0 15,0 3 0-15,-1 2-4 0,-1-3-17 0,3 3-10 16,1-6-7-16,4 2-11 0,4-23-14 0,-1 35-35 16,1-35-32-16,10 27-51 0,-10-27-38 15,0 0-106-15,31 21-147 0,-31-21 57 0,27 2 415 16</inkml:trace>
  <inkml:trace contextRef="#ctx0" brushRef="#br2" timeOffset="472587.2723">20567 14024 1266 0,'0'0'139'15,"0"0"-44"-15,0 0-14 0,0 0-16 0,-14 23-9 16,14-23-13-16,-10 19-7 0,10-19-11 0,-11 22-4 15,11-22-8-15,-11 23-2 0,11-23-5 0,-9 20 1 16,9-20-5-16,-8 17 0 0,8-17-2 0,0 0 1 16,-9 19-1-16,9-19 2 0,0 0-2 15,0 0 1-15,0 0-1 0,0 0-2 0,0 0 0 16,0 0 1-16,0 0 1 0,0 0-1 0,0 0 2 16,23-11-2-16,-23 11 2 0,15-20-2 0,-15 20 4 15,16-23-2-15,-16 23 3 0,15-24 0 0,-15 24 5 16,14-25 0-16,-14 25 4 0,11-21 0 15,-11 21 2-15,11-20 0 0,-11 20-1 0,11-17-2 16,-11 17-5-16,0 0-1 0,0 0-3 16,0 0 1-16,0 0-2 0,0 0 2 0,0 0-2 15,0 0 1-15,0 0-2 0,0 0 1 0,2 25-3 16,-2-25 1-16,-6 21-2 0,6-21 2 0,0 0 0 16,-5 23-3-16,5-23 3 0,0 0 0 0,0 0 0 15,0 0 3-15,22 11-1 0,-22-11-1 0,23-7 2 16,-5 1 4-16,4-2 6 0,6-2-1 15,4-2-12-15,1-1 0 0,-2 0 0 0,0 1 0 16,-3 1 0-16,-3 1 0 0,-4 1 0 0,-3 2 0 16,-18 7 0-16,23-7 0 0,-23 7 0 15,0 0 0-15,0 0 0 0,0 0 0 0,0 0 0 16,-12 18 0-16,12-18 0 0,-32 30 0 0,17-10-23 16,-5-1-8-16,6 4-13 0,-6-5-14 0,9 6-28 15,-6-12-33-15,20 16-81 0,-20-24-165 16,17-4-187-16,4 22 50 0,-4-22 436 0</inkml:trace>
  <inkml:trace contextRef="#ctx0" brushRef="#br2" timeOffset="473111.8917">21334 13910 1202 0,'-17'-16'243'0,"17"16"-120"0,0 0-42 0,0 0-17 15,0 0-15-15,0 0-15 0,0 0-12 0,0 0-8 16,-10 23-9-16,10-23-15 0,-9 32 26 0,0-13-27 16,-1 4 25-16,0 4-12 0,-3-1-5 0,1 2-1 15,3 1-12-15,-5-5-6 0,7 4-28 16,-5-11-19-16,12 9-39 0,0-26-58 15,1 27-106-15,-1-27-247 0,0 0 33 0,24 23 354 16</inkml:trace>
  <inkml:trace contextRef="#ctx0" brushRef="#br2" timeOffset="473268.1447">21419 13772 1122 0,'-26'-11'402'0,"2"-1"-277"0,24 12-47 0,-23-1-33 15,23 1-22-15,-20 5-15 0,20-5-5 16,0 0-9-16,-21 13-12 0,21-13-27 0,0 0-20 16,10 20-39-16,-10-20-75 0,25 8-122 0,-3-4-226 15,-5-8 53-15,15 13 388 0</inkml:trace>
  <inkml:trace contextRef="#ctx0" brushRef="#br2" timeOffset="473602.7452">21518 13886 1229 0,'-21'-7'115'0,"21"7"-49"0,-23-1-25 16,23 1-12-16,-21 4-9 0,21-4 0 0,-20 14 2 16,20-14 7-16,-19 24 2 0,19-24 1 0,-14 29 10 15,14-29-41-15,-5 29 27 0,5-29-39 0,7 25 11 16,-7-25 1-16,19 22-3 0,-19-22 2 0,26 12 0 15,-26-12 2-15,33 5-2 0,-15-5 1 0,-1-1-1 16,0-2-1-16,-17 3 2 0,31-3-1 0,-31 3-1 16,19-3 1-16,-19 3 1 15,0 0 0-15,0 0 2 0,0 0 1 0,0 0-2 16,-8 25 2-16,8-25-5 0,-27 26 4 0,9-11-4 16,-3 0 3-16,0 1-3 0,2-1 3 0,0-1-4 15,2-3-2-15,17-11-14 0,-25 17-19 0,25-17-39 16,0 0-70-16,0 0-127 0,0 0-247 0,0 0 23 15,23 11 357-15</inkml:trace>
  <inkml:trace contextRef="#ctx0" brushRef="#br2" timeOffset="474821.6028">22114 13897 701 0,'0'0'121'16,"0"0"-18"-16,0 0 10 0,0 0-9 0,0 0-4 15,0 0-15-15,0 0-14 0,-28-9-14 16,28 9-6-16,-17 9-5 0,17-9-3 0,-22 14-3 15,22-14 0-15,-27 19-8 0,27-19-3 0,-25 19 9 16,25-19-38-16,-26 23 26 0,26-23-33 0,-23 30 11 16,12-13 3-16,1 0-6 0,4 0 3 15,1 1-6-15,5-18 4 0,0 33-3 0,0-33 1 16,10 29-8-16,-10-29-7 0,20 23-18 0,-20-23-16 16,27 15-20-16,-27-15-21 0,39 9-46 0,-39-9-53 15,45-11-156-15,-17 6-128 0,-8-14 73 0,16 15 400 16</inkml:trace>
  <inkml:trace contextRef="#ctx0" brushRef="#br2" timeOffset="475462.2352">22352 13896 893 0,'0'0'126'0,"-25"-6"-43"0,25 6-7 16,-17 4-9-16,17-4-3 0,-20 15-13 0,20-15-1 15,-22 21 13-15,22-21-18 0,-25 26 15 0,14-7-31 16,11-19 13-16,-25 39-13 0,11-21 9 15,5 4 0-15,-2-4-12 0,5 0-2 0,6-18-10 16,-7 29-3-16,7-29-5 0,4 20-3 0,-4-20-4 16,0 0 3-16,26 17-2 0,-26-17 1 0,31-2-1 15,-14-2-4-15,5-5-1 0,-3-2-4 16,3-3-1-16,0-2-7 0,1-1-1 0,-4-2-9 16,1 2 5-16,-4-3-1 0,0 4 11 0,-3-4 2 15,-2 3 8-15,-11 17 16 0,13-26-30 16,-13 26 33-16,4-21-31 0,-4 21 18 0,-7-17 3 15,7 17 1-15,0 0 5 0,-23-16-1 0,23 16-1 16,-21-2-1-16,21 2-1 0,-22 4 0 0,22-4 0 16,-22 7-1-16,22-7-1 0,-17 11 0 0,17-11-3 15,0 0-1-15,0 0-2 0,-8 19 0 0,8-19-3 16,0 0 2-16,18 11 0 0,-18-11 0 16,24 2 2-16,-24-2 0 0,33-1 1 0,-14 1 3 15,0-2-2-15,0 1 1 0,-1-1-1 16,3 1 0-16,-4 2-1 0,-17-1-1 0,28 6-1 15,-28-6-17-15,0 0 32 0,19 14-32 0,-19-14 32 16,0 0-13-16,7 25-2 0,-7-25 2 0,-5 23-3 16,5-23 2-16,-11 27-4 0,11-27 4 0,-16 26-3 15,16-26 2-15,-18 23-3 0,18-23 3 16,-17 22-3-16,17-22 2 0,0 0-1 0,0 0-1 16,-11 17-1-16,11-17 1 0,0 0-1 0,18-6 1 15,-18 6 2-15,24-15-5 0,-7 3 1 0,0-2-4 16,3-1 2-16,-1 0 0 0,1-2 7 0,-1 1-3 15,-2-1 5-15,-17 17-4 0,31-27-13 16,-31 27 36-16,23-21-31 0,-23 21 34 0,17-14-15 16,-17 14 0-16,0 0 2 0,0 0 3 15,0 0 1-15,0 0-4 0,0 0-5 0,0 0-21 16,-8 17 28-16,8-17-28 0,-15 26 27 0,7-9-13 16,2 1-9-16,0-1-3 0,3 0-14 0,3-17-9 15,-3 31-26-15,3-31-28 0,7 25-52 0,-7-25-78 16,17 4-251-16,-17-4-33 0,23 1 160 0</inkml:trace>
  <inkml:trace contextRef="#ctx0" brushRef="#br2" timeOffset="475821.6304">22966 13873 1086 0,'0'0'145'0,"-33"-22"-43"15,33 22-18-15,-23 1-19 0,23-1-12 0,-20 9-13 16,20-9-8-16,-22 20-14 0,22-20-2 0,-22 29-3 16,22-29 4-16,-20 30 20 0,13-13-34 0,7-17 27 15,-7 26-37-15,7-26 8 0,2 23 1 0,-2-23-4 16,10 17 2-16,-10-17-2 0,19 11 2 0,-19-11 1 16,26 4-1-16,-26-4 1 0,28 0-1 15,-28 0-1-15,28-4 1 0,-28 4-1 16,25-4 1-16,-25 4 0 0,0 0 1 0,21 6-1 15,-21-6 3-15,0 0 1 0,0 0 2 0,3 24-1 16,-3-24 1-16,-11 19-5 0,11-19 2 0,-20 27-5 16,20-27 4-16,-28 29-4 0,28-29 4 0,-33 26-3 15,33-26 3-15,-29 21-4 0,29-21 1 0,-22 17-8 16,22-17-14-16,0 0-33 0,0 0-36 16,0 0-51-16,0 0-52 0,0 0-104 0,23-1-181 15,-15-18 46-15,18 19 406 0</inkml:trace>
  <inkml:trace contextRef="#ctx0" brushRef="#br2" timeOffset="476212.2691">23081 14001 918 0,'0'0'370'0,"0"0"-231"0,0 0-61 0,0 0-18 15,0 0-13-15,0 0-5 0,0 0-5 0,0 0-2 16,0 0-10-16,19 17-3 0,-19-17-5 0,22 1-5 15,-22-1-1-15,27-4-5 0,-27 4-1 0,30-6-2 16,-30 6 2-16,26-9 0 0,-26 9 2 0,19-14 0 16,-19 14 3-16,16-18-2 15,-16 18-12-15,11-20 30 0,-11 20-32 0,10-26 28 16,-10 26-14-16,6-30-4 0,-6 30 5 0,1-29-4 16,-1 29 5-16,-3-28-5 0,3 28 3 0,-7-22-6 15,7 22 1-15,0 0 0 0,-19-18 0 0,19 18 0 16,-20 1 1-16,20-1-2 0,-27 16 0 0,10-1 5 15,-2 4-1-15,-2 4 6 0,-2 4-2 16,1 0-8-16,2 1 22 0,0 3-22 0,6-5 4 16,0 2-6-16,7-4 0 0,2-5 0 0,3 0 0 15,2-19 0-15,12 26 0 0,-12-26 0 0,29 16 0 16,-12-12-13-16,6-4-5 0,-1-4-9 0,5-1-10 16,-1-5-14-16,6 3-15 0,-5-9-27 0,9 12-18 15,-11-17-38-15,15 19-57 0,-20-20-72 16,6 5-225-16,6 11 68 0,-18-17 376 15</inkml:trace>
  <inkml:trace contextRef="#ctx0" brushRef="#br2" timeOffset="476571.6351">23505 13917 868 0,'11'25'255'0,"-11"-25"-134"16,0 0-30-16,-13 20-27 0,13-20-32 0,-9 24 9 15,9-24-20-15,-13 28 14 0,8-10 4 16,5-18-13-16,-15 33-5 0,15-33-5 0,-16 34-3 15,16-34-3-15,-14 30 5 0,14-30-9 16,-9 22 0-16,9-22-4 0,0 0-1 0,-3 18-2 16,3-18 2-16,0 0-1 0,0 0 2 0,0 0 2 15,0 0 2-15,0 0 2 0,0 0-2 0,0 0 2 16,6-22-5-16,-6 22 2 0,7-20-1 16,-7 20 4-16,7-23 5 0,-7 23 11 0,9-26 2 15,-9 26 7-15,10-26-3 0,-10 26-2 0,9-28-5 16,-3 11-4-16,2-1-5 0,-1-2-12 0,3 2 25 15,1-2-23-15,2 2 21 0,0-1-10 0,-13 19-4 16,27-29 2-16,-27 29-10 0,28-19-3 0,-28 19 0 16,21-7 0-16,-21 7 0 0,0 0 0 0,0 0-15 15,22 3-10-15,-22-3-6 16,0 0-13-16,23 5 2 0,-23-5-7 0,30 9 7 16,-4-3 0-16,-3-6-14 0,13 8-28 0,-6-14-44 15,18 18-82-15,-17-18-156 0,9 0-123 0,10 13 66 16,-15-20 423-16</inkml:trace>
  <inkml:trace contextRef="#ctx0" brushRef="#br2" timeOffset="477143.8616">23751 13864 681 0,'3'-25'261'0,"-3"25"-83"0,0 0-43 0,21-7-12 16,-21 7-21-16,0 0-19 0,0 0-15 0,0 0-15 15,0 0-11-15,0 0-9 0,0 0-4 16,0 0-6-16,0 0-4 0,0 0-3 0,0 0-3 16,-1 19 1-16,1-19-3 0,-8 30 2 15,5-10-6-15,-2 0-14 0,0 1 26 0,0 3-27 16,-2-1 25-16,3 3-10 0,-1-1-7 0,2-1 4 15,2-1-5-15,-2-3 3 0,3-2-4 0,0-18 3 16,6 25-5-16,-6-25 4 0,0 0 0 0,20 20 0 16,-20-20 1-16,0 0 0 0,26-2 0 0,-26 2 0 15,30-17 2-15,-13 2-3 0,-3-3 4 0,2-2-5 16,-1-2 4-16,-2 1-4 0,-1 0 3 16,0-1-4-16,-2 2 7 0,-1 0-7 0,-2 2-9 15,-7 18 24-15,13-33-27 0,-13 33 26 0,11-31-11 16,-11 31-5-16,9-29-2 0,-9 29-6 15,6-25-2-15,-6 25-9 0,6-18-6 0,-6 18-12 16,0 0-26-16,7-18-28 0,-7 18-53 0,0 0-71 16,24 7-167-16,-24-7-132 0,0 0 133 15,25 31 385-15</inkml:trace>
  <inkml:trace contextRef="#ctx0" brushRef="#br2" timeOffset="477522.3899">24062 13937 1021 0,'0'0'399'0,"0"0"-238"15,-18 6-90-15,18-6-9 0,0 0-24 0,0 0-30 16,0 0 25-16,0 0-39 0,16 17 29 0,-16-17-18 16,18 5-3-16,-18-5 1 0,24 0-1 0,-24 0-2 15,28-5-16-15,-28 5 16 0,31-10-17 0,-31 10 33 16,27-12-16-16,-27 12 14 0,22-17-14 0,-22 17-1 15,20-18 2-15,-20 18-2 0,14-23 3 16,-14 23-2-16,9-22 2 0,-9 22-1 0,2-22 4 16,-2 22-4-16,-3-19 3 0,3 19 0 0,0 0-1 15,-21-22 0-15,21 22 0 0,-23-9-3 0,23 9 1 16,-27-2 2-16,27 2 2 0,-31 5 2 16,14 0 1-16,-2 4 2 0,0 1-2 0,2 6 5 15,-3 1 0-15,2 4 3 0,0 3-2 0,2 1-12 16,0 3 21-16,2 0-25 0,1 1 20 15,6-4-13-15,5-2-7 0,2-2 2 0,6-4-9 16,-6-17-4-16,18 29-9 0,-18-29-7 0,35 17-9 16,-15-17-14-16,9 3-38 0,-10-15-36 0,19 15-74 15,-21-25-64-15,21 18-89 0,-2-3-120 0,-15-16 155 16,18 19 318-16</inkml:trace>
  <inkml:trace contextRef="#ctx0" brushRef="#br2" timeOffset="478018.646">24446 13916 871 0,'-1'-24'224'0,"1"24"-55"16,0 0-34-16,0 0-29 0,-17-27-15 0,17 27-14 15,0 0-10-15,-19-9-14 0,19 9-11 0,-17 0-12 16,17 0-8-16,-20 5-8 0,20-5 0 0,-23 14 0 16,23-14-1-16,-26 28 5 0,12-10-8 15,2 0-12-15,-2 2 21 0,3 3-26 0,-1-2 25 16,1 5-11-16,2-3-7 0,1 0 5 0,5-5-6 16,3-18 3-16,2 28-4 0,-2-28 1 0,0 0-1 15,28 17 0-15,-11-20 3 0,-17 3-2 0,37-14 1 16,-16-1-6-16,3-3 2 0,2-4-3 0,1-3 5 15,1-3-1-15,-4-3-10 0,2-1 25 0,-3-2-23 16,1 0 21-16,-1-2-5 0,0 0-8 16,-2 2 7-16,-3-2-5 0,-1 2 8 0,-2 0-7 15,-3 1 5-15,-1 2-4 0,-2 2 2 0,-2 3-3 16,-2 5 3-16,-5 21-3 0,2-21 7 16,-2 21 1-16,0 0-1 0,0 0 3 0,-19 33-7 15,5-4 4-15,-3 8-6 0,-2 7-1 0,-1 5 0 16,-1 2 0-16,-3 2 0 0,3-1 0 0,0-2 0 15,3-6 0-15,3-5 0 0,5-7-35 16,7-2-23-16,-2-11-31 0,15 9-79 0,-10-28-207 16,4 18-234-16,-4-18 47 0,28 11 412 0</inkml:trace>
  <inkml:trace contextRef="#ctx0" brushRef="#br2" timeOffset="478509.9369">25006 13321 1199 0,'0'0'168'0,"0"0"-75"16,0 0-37-16,0 0-25 0,0 0-12 0,0 0-10 16,0 0-29-16,0 0 20 0,-17 12-21 0,17-12 19 15,0 0 1-15,-21 11-4 0,21-11-6 0,0 0-12 16,0 0-9-16,0 0-14 0,0 0-11 0,-7 21-26 15,7-21-18-15,0 0-16 0,0 0-4 0,17 5-12 16,-17-5 13-16,17-5-42 0,-17 5-43 16,19-18-61-16,7 21 218 0</inkml:trace>
  <inkml:trace contextRef="#ctx0" brushRef="#br2" timeOffset="478619.3163">25113 13304 465 0,'0'0'207'0,"0"0"-22"0,0 0-22 16,0 0-48-16,0 0-21 0,-21 16-21 0,11 5-30 15,-7-7 1-15,5 8-26 0,-5-4 8 16,5 3-5-16,-3-3-11 0,4 0-3 0,11-18-12 15,-15 29-13-15,15-29-34 0,-6 20-38 16,15-3-61-16,-9-17-65 0,0 0-251 0,18 21 46 16,-18-21 371-16</inkml:trace>
  <inkml:trace contextRef="#ctx0" brushRef="#br2" timeOffset="478806.8996">25087 14123 1567 0,'-25'-2'78'0,"25"2"-53"0,0 0-26 0,-19-21-25 16,19 21-31-16,-8-21-49 0,8 21-77 0,-6-21-97 16,6 21-241-16,2-17 65 0,-10-4 417 15</inkml:trace>
  <inkml:trace contextRef="#ctx0" brushRef="#br2" timeOffset="480026.0698">24923 13290 295 0,'0'0'87'0,"0"0"-5"0,0 0 9 0,0 0 18 16,12-17 16-16,-12 17-6 0,0 0-17 0,0 0-5 15,0 0-29-15,0 0 9 0,0 0-16 0,0 0-11 16,0 0-13-16,0 0-10 0,0 0-3 15,-10 17 4-15,10-17 16 0,-13 28-33 0,5-11 24 16,0 2-41-16,0-2 8 0,0 1 0 0,8-18-3 16,-14 29-4-16,14-29-12 0,-12 23-14 0,12-23-38 15,0 0-57-15,-6 33-110 0,6-33-223 0,0 0-21 16,-14 27 338-16</inkml:trace>
  <inkml:trace contextRef="#ctx0" brushRef="#br3" timeOffset="619330.5762">13954 15103 717 0,'-20'8'238'16,"20"-8"-203"-16,0 0-8 0,-21-12-4 0,21 12 3 16,0 0 10-16,0 0 9 0,-20-15-4 0,20 15-10 15,0 0-13-15,-22-4-12 0,22 4-4 0,-24-3-1 16,24 3 4-16,-31-1 2 0,13 0 5 0,0 0 3 15,-3-2 1-15,0 3 7 0,-3-3 4 16,1 1 1-16,-5-1-1 0,4 1-8 0,-6-1-6 16,2 0-5-16,-1 0-3 0,-1 0 2 15,-1 0 2-15,2 2 2 0,-1-2 1 0,1 2 1 16,-3-1 1-16,3 2 0 0,-2-2 1 0,3 2-1 16,1 0 1-16,3 2-1 0,1-2-1 0,4 2 3 15,1 0-4-15,18-2-3 0,-28 5 0 0,28-5-5 16,0 0-1-16,-21 9-1 0,21-9-3 15,0 0 0-15,0 0-1 0,-4 18 2 0,4-18-2 16,3 29 2-16,-1-7-3 0,-1 2 5 0,2 5 13 16,-2 3-27-16,1 5 27 0,1 5-28 0,-1 5 8 15,2 6 10-15,0 7-12 0,0 6 14 0,0 6-15 16,-4 3 14-16,-2 4 4 0,-3 5-18 16,-5 2 16-16,-2 3-12 0,-3 2-7 15,-4 0 21-15,1-1-19 0,-3-3 22 0,-1 0 1 16,1 1-18-16,1-3 17 0,1 0-22 0,2-6-3 15,2-7 18-15,1-4-19 0,5-5 16 0,1-2-17 16,6-5-6-16,3-1 32 0,3-9-33 0,5-5 36 16,2-3-14-16,6 0-10 0,0-8 10 0,4 1-8 15,1-3 6-15,5-5-4 0,1 3 6 0,1-11-5 16,3-5 2-16,-2-4 1 0,-1-5-4 16,2 2-14-16,-6-4-18 0,5 2-36 0,-10-12-50 15,14 12-106-15,-16-5-238 0,0-16-23 0,13 15 328 16</inkml:trace>
  <inkml:trace contextRef="#ctx0" brushRef="#br3" timeOffset="619799.3704">13892 15328 1115 0,'-17'1'40'0,"17"-1"-11"0,0 0-8 16,0 0 10-16,0 0 20 0,0 0 10 15,0 0-4-15,0 0-12 0,17-4-13 0,-17 4-6 16,0 0-4-16,17 30 0 0,-14-11-6 15,2 5 0-15,-1 6-13 0,-3 6 5 0,-1 7-13 16,-2 3 10-16,-6 3-12 0,-3 1 10 0,-2 2-12 16,-3-2 12-16,-1 0 8 0,-1-3-31 0,3-1 8 15,-2-7-34-15,6-2-13 0,-2-15-28 0,13 6-60 16,0-28-72-16,0 0-186 0,0 0-27 0,0 0 264 16</inkml:trace>
  <inkml:trace contextRef="#ctx0" brushRef="#br3" timeOffset="620018.1107">13588 15334 1428 0,'-37'-6'80'0,"14"12"2"0,-1-9-15 16,24 3-6-16,-27 4-11 0,27-4-13 16,0 0-15-16,0 0-10 0,0 0-6 0,0 0 1 15,0 0-2-15,31 12 2 0,-9-10-2 0,4-2-3 16,6 0-1-16,2-1 1 0,4-1-1 0,4-3-2 15,2-1-10-15,-2-4-17 0,6 7-29 16,-6-12-33-16,12 15-17 0,-14-17-40 0,16 19-65 16,-22-12-127-16,2 1-159 0,6 15 114 0,-18-14 384 15</inkml:trace>
  <inkml:trace contextRef="#ctx0" brushRef="#br3" timeOffset="620658.7719">14306 15486 1264 0,'0'0'75'0,"0"0"-32"0,-23 11-5 0,23-11-11 15,-27 13 3-15,10-3 0 0,17-10-1 0,-35 33-12 16,17-12-1-16,-3 0-5 0,2 4 8 16,-1 1 1-16,3 5 11 0,1-2-9 0,4 3 2 15,3-2-14-15,4-2 0 0,2-2 14 0,4-2-31 16,3-5 32-16,-4-19-33 0,20 27 9 0,-3-18 2 15,4-4-4-15,5-5 3 0,3-5 0 16,3-7-1-16,-1-6-14 0,5-5 28 0,1-4-29 16,4-3 28-16,-1-5-7 0,-3-2-9 0,-4-1 9 15,-4-1-9-15,-4 2 6 0,-7 1-6 0,-3 5 5 16,-7 2-6-16,-7 5 8 0,-4 3-7 0,-6 3 6 16,9 18-5-16,-28-28 1 0,11 17-1 0,-2 5 3 15,-2 3-2-15,-3 4 4 0,3 4-4 16,0 2 1-16,3 4 5 0,18-11-1 15,-29 29 7-15,17-12-4 0,4 0 2 0,8-17-6 16,-2 29 0-16,2-29-4 0,15 22 2 0,-15-22-3 16,30 15 4-16,-9-9-2 0,2-3 2 0,5-2 0 15,1-1 2-15,1-1 1 0,2 0-1 0,0 1-2 16,0 0-1-16,-2 1-1 0,-5 1 0 0,-3 4-2 16,-4 0 1-16,-18-6-3 0,27 22 5 15,-27-22-2-15,16 30 0 0,-14-12-2 0,-1 3 0 16,-2 2-5-16,-4 1 7 0,1 3-8 0,-5-3 9 15,1-1-6-15,-2-3 5 0,1-3-3 0,9-17-10 16,-16 25 32-16,16-25-32 0,0 0 32 16,0 0-19-16,0 0-21 0,0 0 20 0,0 0-16 15,3-19 37-15,4 1-6 0,4-3 11 0,-1-6-9 16,2-1-10-16,0-1 5 0,0-1-6 16,2 2 6-16,-1 1-7 0,-1 2 5 0,2 3-9 15,-3 1 4-15,1 2-4 0,-12 19 1 0,22-26-2 16,-22 26 0-16,17-15-10 0,-17 15-6 0,0 0-6 15,26-6-8-15,-26 6-5 0,24 3-13 0,-24-3-12 16,31 6-14-16,-31-6-14 0,43 6-12 0,-26-9 0 16,14 13-7-16,-10-14-14 0,16 14-30 15,-12-14-57-15,7-3-183 0,9 17 34 0,-15-21 358 16</inkml:trace>
  <inkml:trace contextRef="#ctx0" brushRef="#br3" timeOffset="621290.9076">15569 15523 703 0,'0'0'156'0,"-24"-8"-53"0,24 8-10 0,-18-13-9 16,18 13-15-16,0 0-16 0,-24-20-12 0,24 20-4 15,0 0 3-15,-22-11 2 0,22 11 1 0,-17-3-3 16,17 3-4-16,-22 2-2 0,22-2-3 0,-29 11 2 15,9-1-3-15,2 4 2 0,-6 1-3 16,2 7 2-16,-4-2-4 0,0 7 3 0,-5 1-7 16,3 2 2-16,-1 2-9 0,4 2 3 0,1-1-7 15,5-2 3-15,2-3-6 0,6-1-12 0,4-5 22 16,6-1-27-16,4-2 24 0,-3-19-12 0,22 26-5 16,-4-16 2-16,5-7-2 0,5-4-1 0,6-6 2 15,3-4-1-15,3-7 2 0,-1-3 0 0,0-3-15 16,-1-5 24-16,1-2-22 0,-3-2 20 15,-1-2-3-15,-2 1-5 0,-5 5 8 16,-1 0-5-16,-5 4 3 0,-5 3-7 0,-4 4 3 16,-13 18-2-16,16-26 1 0,-16 26 0 0,0 0 2 15,0 0-1-15,0 0 1 0,0 0-1 0,0 0-3 16,0 0-1-16,0 0-2 0,-13 20 2 0,4-2-2 16,-2 4 0-16,-1 1-4 0,-3 2 0 0,-2 3-8 15,-1-2 6-15,1 2-6 0,0-1 8 16,4-3 0-16,0-2 8 0,4-4-3 0,9-18-10 15,-15 30 28-15,15-30-28 0,-7 24 29 0,7-24-17 16,-1 20 0-16,1-20 2 0,3 22-2 0,-3-22 3 16,4 29-3-16,-3-11 2 0,-2 5-4 0,0 2 4 15,-4 7-5-15,-2 0 6 0,-2 4-6 16,-3 3 10-16,-3 0-6 0,1 2 9 16,-5-1-2-16,1 1 8 0,-2-2-4 0,0-3 6 15,-1-6-10-15,1-2-19 0,2-6 21 0,2-3-24 16,16-19 25-16,-21 22-7 0,21-22-3 0,0 0-2 15,0 0-2-15,0 0 1 0,0 0-3 0,15-25 25 16,-2 8-29-16,3-6 19 0,6-3-29 0,-2-2-9 16,6 1 0-16,-2-2-8 0,2 6-8 0,-7-4-27 15,6 14-32-15,-16-16-61 0,17 26-89 16,-26 3-215-16,7-26-22 0,-7 26 245 0</inkml:trace>
  <inkml:trace contextRef="#ctx0" brushRef="#br3" timeOffset="621819.6231">15412 16297 1211 0,'-3'20'212'0,"3"-20"-100"0,0 0-34 0,-19-9-17 16,19 9-15-16,0 0-9 0,3-24-7 0,2 5 2 16,4-3-7-16,3-8-3 0,5-3-11 0,5-6 2 15,2-3-13-15,4-1 6 0,3-2-9 0,-1 4 6 16,2 2-15-16,-2 4-18 0,-1 4 12 16,-1 9-48-16,-8-1 6 0,4 16-49 0,-18-13-59 15,18 25-110-15,-24-5-263 0,0 0 68 0,17 12 333 16</inkml:trace>
  <inkml:trace contextRef="#ctx0" brushRef="#br3" timeOffset="622416.5827">15955 15501 570 0,'0'0'156'0,"16"-17"-67"0,-16 17-2 15,0 0 1-15,7-27 9 0,-7 27-6 16,0 0-11-16,0 0-5 0,8-18-5 0,-8 18-3 16,0 0 0-16,0 0-12 0,0 0-16 0,-8 17-14 15,8-17-13-15,-12 23 5 0,12-23 2 16,-16 32 8-16,7-13-5 0,1 1 2 0,0 2-10 16,1-2 0-16,1 1-5 0,2-2 3 0,0-1-3 15,4-1 2-15,0-17-5 0,4 29-2 0,-4-29-3 16,12 21-1-16,-12-21-1 0,21 14 2 15,-21-14-1-15,23 9 1 0,-23-9-1 0,23 4-1 16,-23-4 1-16,23-3-1 0,-23 3 2 0,24-11-1 16,-24 11 3-16,25-20-3 0,-25 20 5 0,25-34-5 15,-11 12 5-15,-1-1-4 0,0-3 8 0,1-1-2 16,-1-2 9-16,0 1-4 0,0 3 3 0,0 2-5 16,-3 1-2-16,1 4-5 0,-11 18 1 15,14-26-5-15,-14 26 2 0,0 0-1 0,0 0 0 16,0 0 2-16,0 0-2 0,4 25 2 15,-7-5-4-15,-1 8 4 0,-5 5-6 0,-1 2 6 16,-2 1-7-16,0 1 5 0,1 2-10 0,1-3 3 16,2-1-10-16,1-5 2 0,4-4-20 0,2-9-11 15,12 0-27-15,-11-17-56 0,27 16-61 0,-27-16-116 16,26-24-215-16,2 15 28 0,-9-16 384 16</inkml:trace>
  <inkml:trace contextRef="#ctx0" brushRef="#br3" timeOffset="622775.9594">16410 15577 1571 0,'-31'13'87'0,"11"5"-33"0,2-8-21 16,18-10-5-16,-22 20-11 0,22-20-6 0,0 0-6 16,-4 19-1-16,4-19-2 0,0 0 0 0,31 6 0 15,-13-8-2-15,4-4 3 0,3-1-2 0,5-4 2 16,2-1-2-16,0-1 2 0,0-3-4 0,-2 0 4 15,-3-1-5-15,-2 0 5 0,-2 1-5 0,-3-1 6 16,-20 17-4-16,25-31 4 0,-25 31-3 16,6-23 8-16,-6 23 2 0,0 0 5 0,-18-19-3 15,18 19-2-15,-33-7-2 0,13 8-1 0,-2 4 3 16,-2 2 0-16,-2 5 3 0,-3 3 0 0,1 5 3 16,0 2-5-16,-1 3 3 0,4 2-7 15,3 0 0-15,3 0-7 0,3 0 6 0,3-3-8 16,6 0 3-16,2-2 0 0,6-5-4 0,-1-17-1 15,16 27 3-15,-16-27-5 0,34 15-1 16,-10-9-4-16,5-2-6 0,8-3-13 0,0-4-7 16,10 0-17-16,-4-10-24 0,16 8-35 0,-12-18-49 15,25 20-90-15,-20-19-210 0,10 1-36 0,8 9 182 16</inkml:trace>
  <inkml:trace contextRef="#ctx0" brushRef="#br3" timeOffset="623072.9063">17452 15439 1271 0,'0'0'223'0,"0"0"-154"15,0 0-14-15,0 0-2 0,0 0-8 0,-17-6-14 16,17 6-13-16,0 0-13 0,-25 29 0 0,13-11-5 16,-2 5 2-16,1 2-4 0,-3 3 5 15,1 1-6-15,1 1 7 0,-1 1-8 0,3-2 6 16,0 0-7-16,2-6-1 0,5 0-22 16,5-23-7-16,-1 31-28 0,1-31-15 0,0 0-35 15,0 0-65-15,38 11-101 0,-16-17-232 0,-10-18 73 16,17 14 396-16</inkml:trace>
  <inkml:trace contextRef="#ctx0" brushRef="#br3" timeOffset="623229.0786">17465 15180 1291 0,'-25'6'86'0,"-10"-4"-22"0,9 9-11 16,-4 0 5-16,4 5-47 0,2-3-1 15,5 3-24-15,19-16 10 0,-23 22-10 0,23-22-17 16,0 0-15-16,18 24-29 0,-18-24-23 0,44 10-44 15,-21-16-35-15,16 7-95 0,4 4-125 0,-10-17 95 16,20 22 302-16</inkml:trace>
  <inkml:trace contextRef="#ctx0" brushRef="#br3" timeOffset="623557.242">17717 15462 1199 0,'-25'0'151'0,"25"0"-45"15,-26 12-29-15,26-12-15 0,-23 8-14 0,23-8-8 16,-23 8-8-16,23-8-1 0,-18 4-8 0,18-4-4 15,0 0-7-15,0 0-7 16,0 0-3-16,0 0-2 0,0 0-1 0,-13 23 2 16,13-23-2-16,2 20 3 0,-2-20-2 0,7 19 2 15,-7-19-1-15,12 19 0 0,-12-19-2 0,20 17 4 16,-20-17-2-16,19 14 3 0,-19-14 0 0,21 8-2 16,-21-8-1-16,24 9 1 0,-24-9-3 0,25 11 2 15,-25-11-1-15,19 12 0 0,-19-12-1 0,0 0 3 16,16 21-3-16,-16-21 3 0,0 0-4 15,1 26 3-15,-1-26-2 0,-7 22 3 0,7-22-5 16,-18 24 1-16,18-24-2 0,-26 25 1 0,26-25 1 16,-32 24 4-16,32-24-3 0,-30 23 3 15,30-23-5-15,-28 14-4 0,28-14-13 0,-23 6-19 16,23-6-15-16,0 0-63 0,0 0-74 0,0 0-159 16,0 0-173-16,-9-18 32 0,7-7 468 15</inkml:trace>
  <inkml:trace contextRef="#ctx0" brushRef="#br3" timeOffset="624135.4016">18783 15537 700 0,'-6'-24'150'15,"6"24"-23"-15,-9-22-11 0,9 22-23 0,-13-20-19 16,13 20-10-16,-27-15 1 0,27 15-13 16,-32-10-10-16,32 10-8 0,-36-5-6 0,18 8 8 15,-4-2 6-15,5 6-3 0,-5-1-8 0,4 4-2 16,-3 1-7-16,4 2-1 0,0 2-6 0,2 1 1 16,0 1-3-16,2 4 5 0,-1 1-4 0,3 2 4 15,0-1-8-15,4 1 3 0,1-3-7 0,4-2 1 16,2-19-6-16,9 29 1 0,-9-29-3 0,22 17 2 15,-5-13 0-15,1-3 1 0,5-4-2 16,0-4 1-16,5-4 1 0,1-4-3 0,4-5 4 16,0 0-4-16,0-5 3 0,1-1-5 15,0-1 6-15,-1 1-5 0,-4-1 5 0,-2 3-4 16,-5 3 4-16,-3 4-4 0,-19 17 4 0,26-18-5 16,-26 18 3-16,0 0 0 0,0 0 0 0,0 0 1 15,0 0-3-15,-4 30 2 0,-3-9-4 0,-3 3 5 16,-3 4-4-16,-2 1 3 0,0 0-5 15,1 0 2-15,3 0-9 0,2-2 0 0,4-2-16 16,3-7-6-16,9 3-31 0,-7-21-24 0,22 25-45 16,-22-25-53-16,43 5-60 0,-21-7-219 0,9-13 14 15,19 15 260-15</inkml:trace>
  <inkml:trace contextRef="#ctx0" brushRef="#br3" timeOffset="624479.1546">19955 15133 569 0,'0'0'175'0,"7"-28"-28"16,-7 28 5-16,0 0-12 0,0 0-20 0,0 0-35 16,0 0-28-16,0 0-31 0,-14 29-7 0,3-8-6 15,2 5-6-15,-4 0 36 0,2 6-26 16,-4-3 32-16,5 5-18 0,-3 0-16 0,4 1 3 16,-1 0-14-16,1 1 5 0,2 0-10 0,1 0 4 15,1-1-10-15,-1-2-1 0,2-1-25 0,-3-9-29 16,11 7-15-16,-10-13-14 0,13 12-49 15,-7-29-39-15,4 32-92 0,-2-14-183 0,-2-18 79 0,0 0 375 16</inkml:trace>
  <inkml:trace contextRef="#ctx0" brushRef="#br3" timeOffset="625057.3095">19711 15461 1373 0,'-39'1'157'0,"39"-1"-80"15,-32 17-31-15,32-17-13 0,0 0-15 16,0 0-10-16,0 0-8 0,0 0-1 0,0 0 3 16,18 7 6-16,2-13 10 0,5 0 3 0,3-5 4 15,5-1-7-15,2-1-6 0,1-1-7 0,0 2 2 16,1 3-3-16,-6 0 4 0,2 3-1 16,-6 2 1-16,-2 3 0 0,-5 2 2 0,-20-1 2 15,27 5-2-15,-27-5 0 0,0 0-2 0,20 18 0 16,-20-18-3-16,3 20 1 0,-3-20-4 15,-6 26 2-15,6-26-4 0,-12 33 3 0,2-15-5 16,0-1 3-16,0 2-3 0,-1-2 3 0,11-17-3 16,-14 31 3-16,14-31-2 0,-10 23 1 0,10-23-1 15,0 0 0-15,-1 21-2 0,1-21 3 0,0 0-1 16,0 0 0-16,25 16 1 0,-25-16 1 0,26-2-1 16,-9-4 1-16,0-3 2 0,1-2-4 15,4-3 3-15,0-3-3 0,0-1 3 0,0 0-3 16,-3-1 3-16,1 2-2 0,-20 17 2 15,28-29-4-15,-28 29 4 0,17-19-2 0,-17 19 1 16,0 0-1-16,0 0 1 0,0 0-1 0,0 0 0 16,0 0-1-16,0 0-1 0,0 0 1 0,0 0-1 15,-2 29 3-15,-1-12-3 0,-2 1 3 0,-1 0-2 16,2-1 2-16,4-17-2 0,-5 30 2 16,5-30-3-16,4 22 3 0,-4-22-3 0,0 0 2 15,16 20-2-15,-16-20 2 0,17 6 0 0,-17-6 1 16,24-3 0-16,-24 3 0 0,29-13 3 0,-29 13-3 15,33-28 5-15,-15 11-5 0,2-3 3 0,-1-1-3 16,-2-1 1-16,-2 3-3 0,-2 2 2 0,-13 17-3 16,16-25 0-16,-16 25-3 0,0 0-8 15,6-23-15-15,-6 23-15 0,0 0-34 16,0 0-36-16,-6-29-49 0,6 29-75 0,0 0-79 16,1-20-189-16,-1 20 71 0,0 0 420 0</inkml:trace>
  <inkml:trace contextRef="#ctx0" brushRef="#br3" timeOffset="625244.8215">20687 15386 1275 0,'-5'24'172'0,"5"-24"-62"15,0 0-24-15,-19 9-21 0,19-9-14 0,0 0-14 16,-9 21-7-16,9-21-10 0,-9 21-4 0,9-21-8 16,-12 26 1-16,4-9-7 0,2 0 2 15,1 1-5-15,-1 2 0 0,3-2-2 0,-1 0 4 16,4-18-9-16,-5 28-2 0,5-28-14 0,-1 17-11 15,1-17-27-15,0 0-30 0,14 19-55 16,-14-19-82-16,0 0-170 0,27-18-116 0,-22-4 156 16,18 16 359-16</inkml:trace>
  <inkml:trace contextRef="#ctx0" brushRef="#br3" timeOffset="625416.7912">20820 15151 1637 0,'-43'0'116'0,"43"0"-52"0,-35-6-24 0,18 7-20 15,17-1-10-15,-32 7-7 0,32-7-4 16,-26 13-4-16,26-13-14 0,0 0-16 0,-14 18-35 16,14-18-22-16,0 0-2 0,21-2-32 0,7 8 23 15,-6-15-17-15,18 10-13 0,-7-11-19 0,13 9-54 16,-4-1-56-16,2-6 4 0,9 11 45 0,-10-10 213 16</inkml:trace>
  <inkml:trace contextRef="#ctx0" brushRef="#br3" timeOffset="625529.303">21318 15151 80 0,'39'1'18'16,"-6"-2"-54"-16,1 11-25 0,-34-10 61 0</inkml:trace>
  <inkml:trace contextRef="#ctx0" brushRef="#br3" timeOffset="625822.336">21345 15254 805 0,'-25'17'166'0,"-12"-12"-31"0,15 9-27 15,-9-12-26-15,11 8-22 0,-5-9-18 0,8 4-8 16,-3-5-6-16,20 0-3 0,-29-1-3 16,29 1 1-16,-21-2 4 0,21 2 5 0,-18 0 2 15,18 0-2-15,-17 3-3 0,17-3-3 16,-18 10-3-16,18-10 1 0,-23 20-4 0,23-20 1 15,-32 32-3-15,15-13 5 0,-4 1-3 0,2 1 4 16,-2-1-7-16,5 1 2 0,1-2-11 16,15-19 0-16,-19 27-8 0,19-27 0 0,0 0-2 15,3 21 1-15,-3-21 1 0,18 7 0 16,-18-7 1-16,32 0 0 0,-13-5 0 0,3 1 0 16,1-2 1-16,1-2-2 0,2 2 1 0,-2 0 0 15,-2 3 0-15,0 1-1 0,-4 2 0 0,-18 0 1 16,28 8-1-16,-28-8 1 0,0 0 0 0,17 23 1 15,-17-23 0-15,0 26 1 0,0-26-3 0,-11 34 2 16,2-16-4-16,-5 2 4 0,0 0-3 16,-3 1 2-16,-2-2-3 0,1 0 3 0,0-1-3 15,-2-1 3-15,3-2-1 0,17-15-1 0,-28 19 0 16,28-19-6-16,0 0-20 0,0 0-10 0,0 0-25 16,0 0-24-16,5-19-29 0,-1-11-59 0,25 16-104 15,-8-15-266-15,4-11 57 0,16 10 356 16</inkml:trace>
  <inkml:trace contextRef="#ctx0" brushRef="#br3" timeOffset="626023.5002">21684 14959 1546 0,'-13'23'136'0,"-6"-17"-60"0,19-6-23 16,-30 29-24-16,15-7-10 0,-5 0-8 0,0 8 4 15,-2 1-8-15,0 4-11 16,-1 0 21-16,0 5-24 0,2 0 19 0,-1 2-7 15,1-1-10-15,3-1 7 0,1 0-9 0,2-4 0 16,6 0-15-16,-1-5-3 0,6 3-48 0,-5-11 7 16,9 6-25-16,0-29-33 15,-5 37-46-15,5-37-116 0,0 0-216 0,2 18 23 0,-2-18 420 16</inkml:trace>
  <inkml:trace contextRef="#ctx0" brushRef="#br3" timeOffset="626340.9075">21334 15315 1549 0,'-20'14'126'0,"20"-14"-62"0,-22 7-21 0,22-7-23 0,0 0-10 15,0 0-7-15,0 0-2 0,2 17-1 0,-2-17 1 16,24 4-1-16,-7-4 1 0,4-3 1 16,5-2 0-16,0-1 0 0,4-1-1 0,1 0 1 15,0 0-1-15,-3 0 2 0,0 4 1 0,-4-1 7 16,-2 4 7-16,-3 1 7 0,1 2 3 15,-20-3-7-15,25 6-8 0,-25-6-7 0,0 0-2 16,0 0-1-16,15 19 3 0,-15-19-1 0,0 18 0 16,0-18-3-16,-7 25 0 0,7-25-2 15,-10 31 2-15,2-12-3 0,0 1 2 0,-2 0-4 16,1 1 5-16,0-1-10 0,1-1 3 0,0-3-10 16,8-16-17-16,-10 29-7 0,10-29 1 0,-2 23-25 15,2-23-15-15,0 0-52 0,0 0-84 0,0 0-122 16,18 7-193-16,-18-7 61 0,23-20 439 0</inkml:trace>
  <inkml:trace contextRef="#ctx0" brushRef="#br3" timeOffset="626799.0119">21812 15122 1553 0,'-24'16'108'0,"24"-16"-45"16,0 0-17-16,-9 21-12 0,9-21-13 15,0 0 0-15,6 21-2 0,-6-21-2 16,0 0-3-16,19 21-20 0,-19-21 27 0,0 0-30 16,19 24 29-16,-19-24-14 0,10 19-1 0,-10-19 3 15,8 21-3-15,-8-21 2 0,8 23-4 0,-8-23 1 16,1 21 0-16,-1-21 5 0,-6 26-2 16,6-26 2-16,-10 29-3 0,10-29 3 0,-15 30-5 15,15-30 5-15,-18 30-5 0,8-13 3 16,10-17-2-16,-19 30-1 0,19-30-1 0,-15 22 1 15,15-22-3-15,0 0 0 0,0 0-3 0,0 0-2 16,0 0 1-16,0 0-1 0,0 0 2 0,0 0-2 16,24-24 1-16,-7 5-4 0,3-3 0 0,1-2-6 15,1 0 6-15,2-1-1 0,-2 1 7 0,1 2-2 16,-2 3 6-16,-3 3-4 0,-18 16 4 0,28-23 0 0,-28 23-2 16,0 0 0-16,0 0 2 0,0 0-1 15,0 0 1-15,0 0 2 0,0 0-5 0,-5 31 2 16,-6-11-4-16,-1 2 2 0,0 1-2 0,0 1 1 15,2 1-7-15,1 0 3 0,5-1-9 0,2-2 2 16,6-2-9-16,2-3-6 0,-6-17-11 0,26 26-7 16,-4-14-19-16,-4-9-13 0,13 8-25 0,-10-18-39 15,19 15-69-15,-17-21-88 0,7 1-199 16,10 12 59-16,-16-21 438 0</inkml:trace>
  <inkml:trace contextRef="#ctx0" brushRef="#br3" timeOffset="627330.3038">22504 15355 1003 0,'0'0'228'0,"-25"-3"-77"0,25 3-35 16,-22-5-33-16,22 5-22 0,-22-5-23 15,22 5-19-15,-22-7-9 0,22 7-8 0,-20-9 5 16,20 9 4-16,-18-4 7 0,18 4 5 0,-19 2 1 16,19-2-3-16,-22 11-3 0,22-11 2 0,-23 24 0 15,23-24 3-15,-22 34-4 0,11-12 3 0,-1-1-8 16,1 5 4-16,-1-1-5 0,3-1 2 15,2-2-7-15,2-2 1 0,3-4-6 0,2-16 0 16,6 22-4-16,-6-22 2 0,18 11-2 16,-18-11 1-16,28-1 2 0,-11-4-1 0,1-5 2 15,4-3-2-15,0-3 1 0,2-4-4 0,1-2 5 16,-1-2-5-16,0-2 5 0,-1 0-4 0,-1-2 3 16,-1 1-4-16,-3 2 3 0,-1 2-3 0,-5 5 3 15,-12 18-5-15,15-27 4 0,-15 27-2 0,0 0 0 16,0 0 0-16,0 0-4 0,0 0-3 15,0 0-2-15,-23 28 3 0,9-5-1 0,-3 6 7 16,-1 6-4-16,-1 5 6 0,-1 6-7 0,-2 4 8 16,2 8-11-16,-3 3 11 0,-1 6-11 0,-2 2-2 15,1-1 16-15,-1-3-17 0,1-3 22 16,2-3-5-16,0-4-6 0,1-4 8 0,3-7-13 16,2-4 9-16,3-9-8 0,3-4 6 0,2-6-2 15,3-4 4-15,6-17-4 0,-10 17 1 16,10-17 0-16,0 0-2 0,0 0 2 0,0 0-2 15,-12-21 2-15,12 21-1 0,-9-34 4 0,7 12-1 16,-1 0 5-16,2-2-2 0,-1-1 5 0,3-4-5 16,3-7 5-16,-2-2-8 0,5-7 6 0,3-5-9 15,2 0 8-15,6 1-8 0,1 7-9 0,0 6 24 16,2 5-24-16,-3 6 24 0,0 6-10 16,-1 2-8-16,2 3-11 0,-19 14-26 15,35-21-43-15,-27-1-66 0,24 23-168 0,-10-14-286 16,-3-2 54-16,7 10 360 0</inkml:trace>
  <inkml:trace contextRef="#ctx0" brushRef="#br3" timeOffset="628299.2081">14175 16772 772 0,'0'0'204'0,"0"0"-90"0,-5-28-15 16,5 28-13-16,5-27-8 0,-5 27-17 0,5-29-12 15,-5 29-10-15,1-25 2 0,-1 25-2 0,-4-18 5 16,4 18-3-16,0 0-1 0,-14-19-7 16,14 19-8-16,-19-9-7 0,19 9-3 0,-25 0-5 15,25 0-3-15,-29 9-2 0,12 2-4 16,-2 4 1-16,-1 1-4 0,-1 4 7 0,-2 3-6 16,0 2 6-16,0 3-3 0,1 3 6 0,0-2 0 15,3-2 10-15,2 0-4 0,3-2 3 0,3 0-9 16,5-4 0-16,4-1-8 0,2-20 2 0,7 30-5 15,-7-30 3-15,23 22-2 0,-3-14 3 0,4-9-1 16,5-5 1-16,5-4 1 0,1-9-2 0,2 0 4 16,2-8-5-16,0 0 7 0,0-2-7 15,-2-1 7-15,-3-1-8 0,-3-1 8 16,-3 2-21-16,-4 2 5 0,-3 4-4 0,-5 3 3 16,-16 21 10-16,17-26 4 0,-17 26 0 0,0 0 0 15,0 0 0-15,0 0 0 0,0 0-3 0,-17-6-1 16,17 6 0-16,-22 21 11 0,7-4 3 0,3 6-2 15,-3 4 4-15,6 2-19 0,-2 0 5 16,1 0-7-16,3 0 4 0,2-1-11 0,2-3-3 16,7 1-18-16,-2-8-4 0,9 2-21 0,-11-20-13 15,32 27-44-15,-32-27-25 0,50 13-33 0,-28-21-59 16,18 8-37-16,-1 2-195 0,-9-26 165 0,22 23 300 16</inkml:trace>
  <inkml:trace contextRef="#ctx0" brushRef="#br3" timeOffset="628533.6131">14884 16709 1125 0,'-21'-12'181'0,"21"12"-59"16,-24-9-32-16,24 9-16 0,-27-6-13 0,27 6-13 15,-30-1-13-15,30 1-6 0,-34 5-8 0,34-5-3 16,-32 13-3-16,32-13 0 0,-30 23-3 0,30-23-1 16,-28 33-6-16,17-14 2 0,0 2-6 0,4 0 3 15,2 2-7-15,2 1 7 0,2 1-8 16,2-2 5-16,4-3-5 0,1-3 3 0,-6-17-3 15,22 28 1-15,-5-20-9 0,0 1-7 16,7-2-24-16,-2-11-14 0,9 6-11 0,-7-18-31 16,16 11-45-16,-17-25-100 0,19 6-211 0,-5 2-58 15,-10-19 308-15</inkml:trace>
  <inkml:trace contextRef="#ctx0" brushRef="#br3" timeOffset="628705.4802">15207 16255 1283 0,'-8'33'110'0,"-12"-2"-78"16,7 9-4-16,-3 2 1 0,6 7-26 15,-3 0 25-15,2 6-32 0,-1 0 9 16,1 2 7-16,1-1-18 0,2-3 10 0,1-2-14 16,0-6 11-16,5-1-43 0,-2-10 2 0,9 7-22 15,-5-19-34-15,11 11-53 0,-11-33-152 0,1 19-164 16,14 4 106-16,-15-23 359 0</inkml:trace>
  <inkml:trace contextRef="#ctx0" brushRef="#br3" timeOffset="629080.5357">15016 16572 1559 0,'-19'1'94'16,"19"-1"-27"-16,0 0-30 0,-18 23-11 0,18-23-13 15,0 0-6-15,0 0-4 0,9 20-1 16,-9-20-1-16,24 8 1 0,-24-8-2 0,34 2 0 16,-11-3 1-16,1-5-11 0,4 1-10 0,-1-7-20 15,6 5-21-15,-8-10-22 0,10 13-10 0,-13-13-18 16,10 17-15-16,-14-13-14 0,8 17-37 0,-26-4 1 16,30 0-11-16,-30 0 33 0,20 9 32 0,-20-9 51 15,0 0 36-15,14 25 40 0,-14-25 46 0,-1 19 29 16,1-19 43-16,-5 23 9 0,5-23 9 15,-10 27-17-15,10-27-5 0,-9 26-19 16,9-26-11-16,-10 32-8 0,10-32-13 0,-10 36-1 16,3-19-13-16,7 8-3 0,-5-3-15 0,3 3-6 15,-2 0-17-15,2 0 0 0,-1-1-10 0,-1-1 2 16,2-2-5-16,2-21-2 0,-1 32-23 0,1-32-19 16,6 23-48-16,-6-23-60 0,0 0-66 0,0 0-120 15,13-20-118-15,-13 20 193 0,16-38 263 16</inkml:trace>
  <inkml:trace contextRef="#ctx0" brushRef="#br3" timeOffset="629221.1666">15514 16268 1249 0,'0'0'72'15,"-18"19"-54"-15,18-19-20 0,-10 20-16 0,10-20-41 16,-5 20-56-16,10-2-128 0,-5-18-225 0,0 0 55 15,19 32 393-15</inkml:trace>
  <inkml:trace contextRef="#ctx0" brushRef="#br3" timeOffset="629939.9309">15971 16486 719 0,'0'0'177'0,"-22"11"-43"0,22-11-37 16,-27 23 16-16,15 1-32 0,-13-8 14 0,10 15-5 15,-13-6-13-15,10 8-5 0,-10-1-23 0,7 4-3 16,-2-1-21-16,3 3 0 0,3-4-15 0,2-4 3 15,5-4-10-15,4-5 4 16,7-4-8-16,-1-17 1 0,15 19-3 0,-15-19 2 16,32 9 0-16,-11-12 1 0,4-2 2 0,2-8-3 15,-1-3 3-15,3-3-3 0,-1-3 4 0,2-2-3 16,-1-2 3-16,-1-5-9 0,-4 0 3 0,-2-2-10 16,-3 3 3-16,-4 1-4 0,-5 4 7 0,-3 3-1 15,-5 2 7-15,-2 2-1 0,0 18 4 0,-7-26-3 16,7 26 4-16,-13-23-2 0,13 23 2 15,-17-15-1-15,17 15-1 0,0 0 1 0,-22-6 0 16,22 6 2-16,0 0-1 0,0 0-1 0,0 0-3 16,0 0-1-16,0 0 0 0,0 0 0 15,0 0 2-15,22 16-1 0,-22-16 2 0,29-3-1 16,-29 3 2-16,34-6 2 0,-15 4 3 0,1 0 2 16,1 0 2-16,-2 2-3 0,-1 2-4 0,1 2-1 15,-19-4-2-15,26 16 3 0,-26-16 1 16,19 25 4-16,-19-25-4 0,6 36 2 0,-9-15-9 15,-2 4 4-15,-2 0-4 0,-4 2 3 0,-1 0-1 16,-3 2 4-16,1 0-6 0,-1-1 7 0,1-2-9 16,0-3 5-16,2-2-2 0,12-21 1 0,-18 28-1 15,18-28-1-15,0 0-3 0,0 0-2 0,0 0-1 16,0 0 1-16,23-8 4 0,-23 8-2 16,35-37 2-16,-12 11-7 0,2-2 4 0,0-5-4 15,1 2 10-15,-2 1-1 0,0 2 8 16,-2 4-1-16,-2 2 10 0,-2 5 2 0,-18 17 4 15,28-23-3-15,-28 23-6 0,0 0-4 0,17-4 0 16,-17 4 2-16,-1 20-3 0,-2-2 1 0,0 6-9 16,-3 4 4-16,-3 2-7 0,-1 3 5 0,2-1-5 15,-1 1 1-15,2-3-12 0,1-3-3 16,3-1-20-16,1-5-7 0,7 2-29 0,-5-23-30 16,16 35-60-16,-16-35-89 0,25 12-182 0,-4-1-101 15,-21-11 262-15</inkml:trace>
  <inkml:trace contextRef="#ctx0" brushRef="#br3" timeOffset="632297.1292">22764 14841 753 0,'-20'-10'123'0,"20"10"-39"16,0 0-11-16,0 0 4 0,0 0 12 0,0 0 7 16,5-23-7-16,-5 23-19 0,0 0-18 0,21-13-15 15,-21 13-4-15,17-13-6 0,-17 13-2 0,26-13-4 16,-26 13-3-16,29-13-6 0,-12 5-1 0,0 5-3 15,0-2-1-15,2 1-2 0,-2 3-3 0,1 1 0 16,0 2 0-16,2 3-1 0,-2 1 0 16,1 2 2-16,1-1-2 0,0 1 3 0,1 1-3 15,0 0 1-15,1 0-3 0,-1 1 2 16,0-2-2-16,0 0 1 0,-2 2-1 0,0-3 2 16,-1-1-1-16,0 2 0 0,-18-8 0 0,30 13 1 15,-30-13-2-15,26 16 4 0,-26-16 1 0,17 18 4 16,-17-18 0-16,12 20 5 0,-12-20-4 0,6 28 4 15,-6-28-6-15,1 35 4 0,-3-13-7 16,-2 2 3-16,-1 4-6 0,-2 2 6 0,0 4-8 16,-2 1-9-16,0 2 27 0,-1 4-26 0,0 0 24 15,2 5-7-15,3 0-10 0,1 3 8 0,3 2-12 16,1 1 11-16,1 1-14 0,3 3 14 0,2 1-12 16,0-2 11-16,1 2 7 0,1 0-21 15,-1-3 21-15,0 3-21 0,0-1 4 0,0 0 11 16,-3-3-11-16,2-1 10 0,-2-3-10 15,-1-1 10-15,-5-2-9 0,1-3 9 0,-4-4-10 16,0 1-14-16,2-4 24 0,-5-2-27 0,0 0 30 16,-3-4-5-16,-1-1-4 0,-2-1 6 0,-1-2-3 15,-1-1 8-15,-6-4-3 0,0 1 5 0,-7-3-8 16,-2 1 6-16,-5-2-4 0,-3-1 6 0,-5-1-2 16,1-4 1-16,-2-3-1 0,0-1 0 15,2-4-5-15,2-1-1 0,-1-2 0 0,5-1 1 16,3-1 1-16,-1 2 3 0,4-2-9 0,4-2 0 15,3 1 0-15,6-3-4 0,18 5 6 16,-26-2-4-16,26 2-4 0,0 0-8 0,0 0-16 16,0 0-4-16,0 0-17 0,0 0-27 0,0 0-32 15,-6-24-44-15,25 25-64 0,-15-23-59 0,12 3-186 16,11 17 21-16,-18-19 423 0</inkml:trace>
  <inkml:trace contextRef="#ctx0" brushRef="#br3" timeOffset="633156.6358">16867 16691 1113 0,'0'0'92'0,"0"0"-25"0,-21-19-9 16,21 19-1-16,0 0 2 0,0 0-2 15,0 0-5-15,0 0-8 0,7-17-7 0,-7 17-7 16,0 0-6-16,24 3-5 0,-24-3-5 0,27 6-7 15,-27-6-4-15,34 14 0 0,-13-6-4 0,2-1 2 16,1-1-10-16,2-6-12 0,3 2-20 16,-2-9-20-16,10 7-15 0,-9-13-18 0,12 10-28 15,-13-18-49-15,16 13-118 0,-2 0-177 0,-14-20 81 16,14 24 385-16</inkml:trace>
  <inkml:trace contextRef="#ctx0" brushRef="#br3" timeOffset="633390.9934">17559 16549 1378 0,'0'0'67'0,"0"0"-19"0,-18 2-5 16,18-2-1-16,0 0-1 0,0 0-9 0,0 0-9 16,0 0-5-16,0 0-9 0,0 17-4 0,0-17-5 15,1 29 3-15,1-9-3 0,-2 3 4 16,-3 2-6-16,-1 3 5 0,1 3-12 0,-3 3 4 15,0 1-10-15,-2-3-5 0,4-2-18 0,-5-11-15 16,10 7-46-16,-1-26-48 0,0 22-98 0,0-22-230 16,0 0-1-16,20-2 345 0</inkml:trace>
  <inkml:trace contextRef="#ctx0" brushRef="#br3" timeOffset="633781.6426">17737 16329 1157 0,'0'0'340'0,"-30"11"-293"0,12 0-23 0,18-11-1 16,-21 23 1-16,21-23 2 0,-9 20-10 0,9-20-3 15,-1 17-6-15,1-17-1 0,0 0 6 0,17 23 8 16,-17-23 4-16,19 11 4 16,-19-11-6-16,22 13 0 0,-22-13-4 0,21 18-29 15,-21-18 33-15,18 26-35 0,-18-26 29 0,12 34-2 16,-10-15-9-16,-2 4 10 0,-3-2-5 0,-1 2 8 15,-2-4-3-15,-2 1-2 0,-2-1-6 0,2-1 3 16,8-18-3-16,-16 26 2 0,16-26 0 0,0 0-4 16,0 0-3-16,0 0 0 0,0 0-4 15,0 0 2-15,0 0 1 0,0 0-2 0,29-33 3 16,-11 10-2-16,4-4 3 0,2-2-4 0,2-3 4 16,1 2-4-16,1 2 2 0,-3 4 23 0,1 5-22 15,-4 2 21-15,-3 8-21 0,-19 9-1 0,24-7-2 16,-24 7 1-16,0 0 0 0,22 22-25 0,-18-5 23 15,0 5-23-15,-4 3 20 0,-3 4 2 16,-2 3-7-16,-2-1-1 0,-1 4-9 16,-2-5 0-16,3 2-12 0,-2-6-6 0,8-1-22 15,1-25-38-15,5 31-80 0,-5-31-131 0,0 0-266 16,18-6 45-16,-6-11 432 0</inkml:trace>
  <inkml:trace contextRef="#ctx0" brushRef="#br3" timeOffset="634875.4523">18919 16218 1090 0,'0'0'91'0,"12"-26"-35"16,-12 26-20-16,0 0-6 0,1-17 10 0,-1 17 7 16,0 0-4-16,0 0-10 0,-17 6-15 0,17-6-11 15,-18 21 2-15,18-21 1 0,-22 34 10 0,9-15 2 16,2 7 6-16,-4 0-4 0,4 7 7 0,-2 1-9 15,2 4 9-15,-2 0 0 0,0 3-31 16,-1-1 24-16,-1 1-31 0,2-5 15 0,1 1 7 16,2-6-8-16,3-3 5 0,-1-5-7 0,5-5 3 15,3-18-7-15,-5 21 1 0,5-21-2 0,0 0-1 16,0 0-1-16,0 0 0 0,0 0 2 0,0 0 1 16,0 0 3-16,13-27-3 0,-8 6 5 15,2-3-5-15,1-5 7 0,3-6-7 16,1-1 9-16,1-4-10 0,2-1-1 0,-1 1 25 15,0-2-27-15,-2 0 26 0,-1 1-16 0,-1 1-10 16,-3 4 8-16,0 2-7 0,-1 3 6 0,-1 3-6 16,0 4 5-16,-1 7-4 0,-4 17 3 0,0 0-2 15,0 0 0-15,0 0 0 0,0 0 0 0,0 0 1 16,0 0-3-16,7 29 3 0,-3-4-4 0,-1 4 5 16,2 5-6-16,1 1 7 0,4 4-6 15,0 1 7-15,3 1-10 0,3 0-16 0,3-3 24 16,4-1-27-16,3-2 27 0,4-3-1 0,2-3-6 15,-2-6 7-15,4-4-5 0,-2-5 4 16,-2-3-3-16,2-3 1 0,-3-6 5 0,0-3 4 16,-4-4 5-16,-2-1 7 0,-23 6 3 0,29-27 0 15,-19 7 3-15,0-2-6 0,-2-7 4 0,-1-4-8 16,-3-2-2-16,0-3 16 0,-4 1-24 16,-2 0-6-16,-2 2 0 0,-2 0 0 0,-3 0 0 15,-2 1 0-15,0 1 0 0,-2 2 0 0,2 2 0 16,-1 3 0-16,3 6-22 0,9 20-12 0,-13-22-11 15,13 22-18-15,0 0-48 0,0 0-91 0,0 0-191 16,2 20-189-16,-2-20 46 0,10 50 478 0</inkml:trace>
  <inkml:trace contextRef="#ctx0" brushRef="#br3" timeOffset="635062.9651">19697 16655 1744 0,'-22'20'81'0,"22"-20"-31"0,-19 6-16 16,19-6-16-16,0 0-7 0,0 0-7 0,0 0-3 15,0 0-3-15,-17-11-8 0,17 11-8 0,0 0-12 16,2-22-8-16,-2 22-16 0,14-19-34 16,-13-3-50-16,22 22-94 0,-23-27-127 0,11 9-190 15,11 13 125-15,-16-16 424 0</inkml:trace>
  <inkml:trace contextRef="#ctx0" brushRef="#br3" timeOffset="635734.9762">20088 16335 1050 0,'0'0'110'0,"-17"17"-66"15,17-17-12-15,-19 19 1 0,19-19 8 0,-19 27 3 16,12-7 8-16,7-20 0 0,-22 38-8 0,7-19-1 15,8 5-38-15,-5-2 25 0,7 5-23 0,-5-5 23 16,4 2 4-16,-1-5-11 0,2-1-2 0,5-18-9 16,-4 22-4-16,4-22-7 0,0 0-2 15,0 0 0-15,0 0 2 0,0 0-2 0,23-1 3 16,-23 1 2-16,15-28-6 0,-9 9 8 16,3-3-9-16,0 0 6 0,1-2-6 0,0 2 5 15,-2-2 27-15,-2 1-32 0,0 1 33 0,-1 0-31 16,0 4 3-16,-1-1 3 0,-2 2-5 0,-2 17 3 15,3-27-4-15,-3 27 3 0,0 0-3 0,2-16 3 16,-2 16 0-16,0 0 0 0,0 0 0 0,0 0-2 16,0 27 2-16,0-10-4 0,1 4 5 15,1-2-7-15,0-1 4 0,0-1-3 0,-2-17-26 16,11 30 31-16,-11-30-27 0,17 21 29 0,-17-21-3 16,26 8 1-16,-8-8-2 0,0-2 1 15,2-4 1-15,2-4-6 0,-2-1 35 0,3-3-33 16,2 1 32-16,-1-3-23 0,-2 4-5 0,-1-1 4 15,-4 0-4-15,-17 13 1 0,28-16-3 0,-28 16 2 16,17-11-2-16,-17 11 4 0,0 0 2 16,0 0 1-16,0 0 2 0,0 0 0 0,0 0-4 15,0 0 1-15,0 0-2 0,0 0-3 0,0 0 2 16,16 24-3-16,-16-24 1 0,3 24-2 0,-3-7 1 16,0 3 2-16,-1 5-28 0,0 0 27 0,-3 3-42 15,2 5 22-15,-4-1 2 0,2 3-22 0,-3-3-4 16,5 5-48-16,-10-19-51 0,18 21-125 15,-13-11-278-15,7-28 26 0,12 33 385 16</inkml:trace>
  <inkml:trace contextRef="#ctx0" brushRef="#br3" timeOffset="635946.8529">20624 16701 1856 0,'0'0'134'0,"-4"17"-89"0,4-17-33 0,0 0-12 15,0 0 0-15,0 0 0 0,0 0 0 0,4-19 0 16,-4 19 0-16,7-21 0 0,-7 21-7 0,11-25-37 16,-8 6-44-16,-3 19-138 0,9-20-419 15,-3 2-10-15,-2 1 274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2:55:19.1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1773 838 415 0,'1'-27'149'0,"-1"27"-70"16,-6-26-6-16,6 26 8 0,-5-22-14 0,5 22-1 16,-6-18-7-16,0 1 5 0,6 17 31 0,0 0-35 15,0 0-7-15,-27 1-9 0,27-1-11 0,-30 10 1 16,12 1-4-16,-8 8-1 0,2 3-26 0,-8 3 31 15,2 6 12-15,-7 2-9 0,3 1 4 0,-5 4-8 16,5 3 8-16,-5 2-15 0,6 6 11 0,1 2-22 16,6 1-11-16,4-2 18 0,8 2-28 0,7 0 19 15,7 2-6-15,9-2-14 0,8 1 12 0,6-5-12 16,6-2 9-16,7-4-7 0,1-5 7 16,8-11-8-16,3-6 6 0,5-11-4 0,6-10 1 15,4-11 5-15,4-12-5 0,2-14 8 0,2-6-8 16,-2-10 10-16,-5-7-14 0,-4-6 17 0,-4-9-17 15,-4-6 1-15,-6-5 18 0,-5 0-18 0,-10 3 14 16,-9 10-1-16,-10 4-21 0,-12 12 18 0,-11 5 7 16,-8 5-13-16,-7 2 15 0,-8 0-17 0,-4 3-1 15,-5 10 1-15,-2 11-11 0,0 9 4 0,-4 14-2 16,0 8 0-16,-2 10 3 0,3 11-12 0,-3 6-15 16,7 3-21-16,-6 3-1 0,15 0-35 0,-5-4-34 15,16 8-38-15,-1-13-95 0,13 2-156 0,13 3-1 16,-6-9 362-16</inkml:trace>
  <inkml:trace contextRef="#ctx0" brushRef="#br0" timeOffset="390.6476">2410 1192 1267 0,'0'0'77'0,"0"0"-45"0,-2 17-7 0,2-17-13 15,0 0-11-15,-14 22 40 0,14-22-18 16,-12 29 16-16,6-8-2 0,-5 2-17 0,3 3 4 16,-3 2-1-16,1 4 9 0,-2-2-12 0,2 1 7 15,-1-4-9-15,4 1-1 0,-1-4-6 0,4-2 4 16,4-22-8-16,-5 29 5 0,5-29-7 0,0 0-1 16,6 17-2-16,-6-17-1 0,0 0 3 0,19-3-3 15,-19 3 1-15,22-19-1 0,-7-1 5 0,2-3-4 16,3-4 4-16,2-5-8 0,1-2 6 0,1-3-7 15,0 1 11-15,-1-2-5 0,1 3 12 0,1 5-4 16,-2 0-9-16,0 4 24 0,-4 4-34 0,-2 5 30 16,-17 17-19-16,23-14-3 0,-23 14 8 0,0 0 3 15,11 19 0-15,-11 3-11 0,-1 6 20 0,-1 7-30 16,-4 2 20-16,0 6-8 0,-3-2-7 0,1 0 3 16,0-2-14-16,2-4 2 0,5-4-17 15,2-5 0-15,5-1-12 0,2-8-5 0,7 5-28 16,-15-22-33-16,36 29-42 0,-36-29-46 0,45 8-153 15,-15-5-141-15,-6-23 109 0,16 20 382 0</inkml:trace>
  <inkml:trace contextRef="#ctx0" brushRef="#br0" timeOffset="718.7983">2903 1353 1150 0,'0'0'361'0,"0"0"-316"0,-16 17-34 15,16-17 0-15,8 18 3 0,-8-18 10 0,25 20-5 16,-5-15 5-16,2-3-3 0,5 0-5 0,3-4 0 16,6 1-5-16,1-7-6 0,5-5 2 0,0-1 2 15,2-4-8-15,-5-2 6 0,-4 2-7 0,-8-1 4 16,-6 2-3-16,-7 0 9 0,-14 17 8 16,16-28 0-16,-16 28 8 0,-4-29-10 0,4 29 18 15,-23-31-27-15,4 15 18 0,-5 4-26 0,-7 3 0 16,-3 3 3-16,-4 5 2 0,2 2 5 0,-3 4 0 15,0 7 4-15,3 5-19 0,-1 5 25 0,3 4-23 16,5 0 21-16,5 3-3 0,4 0-10 16,7 1 4-16,4 0-10 0,6-3 4 0,5-3-8 15,4-1 0-15,7-2-15 0,7-6-9 16,9 1-15-16,5-6-10 0,14 2-33 0,-3-16-58 16,27 18-168-16,-5-16-273 0,5-4 27 0,7 9 421 15</inkml:trace>
  <inkml:trace contextRef="#ctx0" brushRef="#br0" timeOffset="1203.2075">4199 1351 1605 0,'0'0'91'0,"0"0"-96"16,0 0-13-16,0 0 2 0,0 0 3 0,22 6 13 16,-22-6 2-16,25-3-2 0,-8 2 0 15,5-1 2-15,4-2 2 0,3-2 5 0,4 1 0 16,2-3 2-16,3 1-5 0,0-2 2 15,-1-1-3-15,0 0 2 0,-2-2-1 0,-2-1 2 16,-3 1 0-16,-3-1 8 0,-3 1 23 0,-7-3-30 16,-17 15 31-16,23-27-32 0,-23 27 6 0,8-22 0 15,-8 22-4-15,-10-22-1 0,10 22-4 0,-29-19 1 16,9 9-4-16,-4 2 3 0,-5 0-5 0,-3 5 7 16,-2 5 5-16,-3 3 2 0,-2 6 8 15,-3 5-2-15,3 2 4 0,3 2-8 0,3 6-19 16,5-1 18-16,3 4-27 0,4 3 18 0,4-3-1 15,5 0-8-15,7 0 6 0,4-4-6 0,5 2 3 16,7-6-5-16,5-1 3 0,7-3-10 16,5-4-4-16,8-5-11 0,2-3-14 0,12-4-13 15,0-10-21-15,13 4-43 0,-9-20-55 0,21 15-40 16,-19-23-63-16,18 11-136 0,-1 7-10 16,-15-18 240-16</inkml:trace>
  <inkml:trace contextRef="#ctx0" brushRef="#br0" timeOffset="1408.2546">5359 1130 1379 0,'-20'29'100'0,"-13"-3"-30"31,5 7-47-31,-5-1 45 0,4 5-28 0,-7-2 1 16,2 4 11-16,-3-6-31 0,-1 1-1 0,3-5-13 15,6-2 4-15,1-4-4 0,3-4 3 0,7-4-7 16,18-15 0-16,-23 18-10 0,23-18-11 0,0 0-21 15,0 0-28-15,0 0-28 0,-3-21-30 0,3 21-36 16,17-34-44-16,7 16-68 0,-9-3-103 0,-4-15-37 16,17 17 338-16</inkml:trace>
  <inkml:trace contextRef="#ctx0" brushRef="#br0" timeOffset="1548.8941">5056 1174 1009 0,'0'0'262'0,"0"0"-74"0,0 0-33 0,0 0-51 15,-8 20-38-15,8-20-14 0,-9 23-39 0,9-23 28 16,-7 35-33-16,6-14 8 0,2 0-1 0,4 1-13 15,3-2 2-15,6-2-5 0,3 2 0 0,6-2-4 16,6-1-7-16,3-1-15 0,2-5-10 16,7-2-22-16,-4-6-25 0,14 8-35 0,-11-19-58 15,21 18-33-15,-19-19-82 0,7 2-205 0,10 12 85 16,-17-21 411-16</inkml:trace>
  <inkml:trace contextRef="#ctx0" brushRef="#br0" timeOffset="1929.5208">5939 1137 1652 0,'-50'3'125'0,"16"0"-84"0,-2-1-9 16,1 6 12-16,-4 0-1 0,1 4-11 0,-2 5-6 15,1 2-16-15,0 4 18 0,4 0-23 0,0 2 4 16,5-3-9-16,5 4 0 0,2 2 0 0,4-4 0 16,6 4 0-16,3-4 0 0,7 0 0 0,3-3 0 15,3-2 0-15,-3-19 0 0,21 29 0 16,-4-17 0-16,5-2 0 0,3-3 0 15,6-5 0-15,2-2 0 0,0-4 0 0,-1-6 0 16,1-2 0-16,2-5 0 0,1-4 0 0,0-2 0 16,-3-2 0-16,-1-4 0 0,-6-1 0 0,1-1 0 15,-2-2 0-15,-5 2 0 0,-2 2 0 0,-4 5-16 16,-3 1 23-16,-4 6-16 0,-2 0 17 16,-5 17-6-16,4-17 2 0,-4 17-5 0,0 0 6 15,0 0-5-15,0 0-2 0,-14 19 0 0,14-19-13 16,-17 35 25-16,5-10-19 0,-1 2 18 0,0-1-9 15,4 0-10-15,0-2-2 0,6-2-14 0,1-1-11 16,7 0-15-16,-5-21-13 0,20 30-21 0,-20-30-28 16,36 18-42-16,-36-18-72 0,50-8-207 0,-15 8-61 15,-9-17 176-15</inkml:trace>
  <inkml:trace contextRef="#ctx0" brushRef="#br0" timeOffset="2435.6575">6354 1212 1425 0,'-24'-1'114'0,"24"1"-50"15,-26 6 2-15,26-6-14 0,-27 15 7 0,27-15-29 16,-31 27 11-16,17-9-2 0,-3 3-13 16,3 0 3-16,-1 5-15 0,2 2 2 15,2-3-7-15,1 4 3 0,4-7-8 0,1-2 3 16,4-3-9-16,1-17 2 0,2 31-3 0,-2-31 3 16,9 21-2-16,-9-21 2 0,0 0-2 0,18 10 0 15,-18-10 1-15,20-11-1 0,-20 11 3 0,29-28-4 16,-12 8 1-16,0-4-5 0,0 1 3 15,0-3-1-15,-3 1 7 0,-1 2-6 0,-2-1 7 16,-3-1-5-16,-1 5 6 0,1-4-5 0,-3 2-5 16,-1 3 5-16,0 2-9 0,-4 17 27 0,3-21-14 15,-3 21 18-15,0 0-14 0,0 0-2 0,0 0-2 16,0 0 1-16,0 0-5 0,0 0 7 0,0 0-3 16,4 19-16-16,-4-19 27 0,9 27-26 15,-9-27 22-15,12 25-7 0,-12-25-6 0,13 26 5 16,-13-26-5-16,17 22 1 0,-17-22 3 15,21 10-1-15,-21-10 0 0,24 7 3 0,-24-7-3 16,28-2 1-16,-28 2 2 0,36-13 1 0,-14 1 2 16,2-1-2-16,3-7-1 0,-1-2-3 0,2 0-5 15,2-5 10-15,-1 3-5 0,0 0 0 0,-1 2 0 16,-4 1 0-16,-2 2 0 0,-5 3 0 0,-17 16 0 16,22-22 0-16,-22 22 0 0,0 0 0 15,0 0 0-15,0 0 0 0,0 0 0 0,0 0 0 16,-10 32 0-16,-2-7 0 0,-2 4 0 15,-3 5 0-15,-1 0 0 0,3 1 0 0,0-1 0 16,2-3-18-16,4 3-33 0,-1-7-17 0,9 5-21 16,-1-4 2-16,15 4-21 0,-13-32-43 0,35 48-138 15,-8-27-257-15,-1-8 25 0,11 11 403 0</inkml:trace>
  <inkml:trace contextRef="#ctx0" brushRef="#br0" timeOffset="3196.3076">7307 1334 798 0,'0'0'296'0,"0"0"-204"16,-30-15-15-16,30 15-1 0,-22-2 1 16,22 2-10-16,-18 1-10 0,18-1-2 0,0 0-8 15,-21 11 0-15,21-11-6 0,0 0 0 0,-20 23-7 16,15-5 1-16,-3 0-10 0,2 7 5 0,-3-1-10 15,1 4 3-15,0-2-8 0,-2 4 2 16,0-1-8-16,2 0 5 0,-1-1-6 0,2 0 1 16,0-1-6-16,2-4 2 0,0-3-5 0,3-3 3 15,2-17-3-15,-2 19 0 0,2-19-1 0,0 0 0 16,0 0-1-16,0 0 2 0,0 0-1 0,0 0 2 16,0 0 2-16,23-32-3 0,-13 4 4 0,2-6-6 15,0-1 4-15,2-2-1 0,-1 2 3 0,-1-2-6 16,-1 1 8-16,0-2-10 15,0 2 9-15,-1-3-6 0,0-2 4 0,1-2-5 16,0-1-6-16,2 3 19 0,0 6-19 0,-1 7 19 16,1 8-8-16,-13 20-6 0,18-20-1 0,-18 20 4 15,0 0-3-15,25 2 2 0,-25-2 7 0,28 14-7 16,-28-14 0-16,31 24 4 0,-14-9-3 0,1 2 3 16,-2 2-6-16,0 2-7 0,-2-1 17 15,-2 0-19-15,-1 1 24 0,-1 1-11 0,-3 0-6 16,1 0 7-16,-3-4-4 0,-4 2 2 0,-1 1 0 15,-3 1-1-15,-3-2 0 0,-1-3 4 0,7-17-3 16,-24 33 3-16,7-20-4 0,-2 2 3 0,0-4-2 16,-5 1 2-16,1-2-2 0,-3 0 3 15,-1 1-3-15,0-2 1 0,-1-1-3 0,2 3 2 16,-2-3-2-16,2 3 2 0,3 0 0 16,0 1 1-16,2 3-1 0,3 2 1 0,1 3 0 15,1 2 2-15,0 6-1 0,2 1-2 0,-3 2 0 16,0 6 0-16,-3 2 0 0,1 4 0 0,-3 3 0 15,0 5 0-15,1-2 0 0,1-1 0 0,2-4 0 16,2-8 0-16,4-5 0 0,3-6 0 0,5-5-21 16,4-20-34-16,5 28-23 0,-5-28-28 0,23 8-46 15,-17-29-94-15,26 4-334 0,-2-4 34 16,2-17 284-16</inkml:trace>
  <inkml:trace contextRef="#ctx0" brushRef="#br0" timeOffset="3415.0668">7896 804 1512 0,'-24'43'323'0,"-2"-7"-314"0,4 5 17 16,-2-1 9-16,5 6 16 0,-6 0-13 0,3 3 0 15,-1 3-23-15,3-1-15 0,1 0 0 0,3-4 0 16,3-1 0-16,3-1 0 0,3-5 0 15,1 0 0-15,4-8-9 0,0 0-9 16,5-3-21-16,-1-7-20 0,9 3-25 0,-11-25-51 16,27 39-103-16,-27-39-217 0,0 0-111 0,34 20 123 15</inkml:trace>
  <inkml:trace contextRef="#ctx0" brushRef="#br0" timeOffset="3774.4925">7836 1448 1629 0,'-31'7'131'0,"31"-7"-110"15,0 0-10-15,0 22 15 0,0-22 9 0,0 0 4 16,28 11-4-16,-11-11-6 0,7-3-10 0,5-3-4 16,5-2-16-16,5-3-5 0,-1-3-1 15,3-3-4-15,-3 1 13 0,-1-5-4 0,-3 2 6 16,-3-2-7-16,-3 1 6 0,-5-1-4 0,-6 3 4 15,-5 1 0-15,-5 0 5 0,-6-1-3 0,-5 0 4 16,-2 0 20-16,-6-2-31 0,-4 2 26 0,-2 1-24 16,-4 1 0-16,0 6 0 0,-3 5 0 15,-3 6 0-15,-3 9 0 0,-4 4 0 0,-2 9 0 0,1 5 0 16,-1 7 0-16,5 5 0 0,1 3 0 16,4 0 0-16,6 1 0 0,4-1 0 15,6-2 0-15,6-6 0 0,3-2 0 0,10-4 0 16,3-3 0-16,8 1 0 0,5-4-19 0,13-1-27 15,3-9-27-15,15 5-60 0,-7-29-106 0,30 12-322 16,-7-3-47-16,1-8 241 0</inkml:trace>
  <inkml:trace contextRef="#ctx0" brushRef="#br0" timeOffset="38195.9886">8738 1128 1788 0,'0'0'28'0,"0"0"-10"0,0-19-6 0,0 19-10 16,0 0 10-16,0 0 1 0,0 0 0 16,0 0-4-16,0 0-6 0,0 0-3 0,8-17-9 15,-8 17-12-15,7-17-31 0,-4-1-52 0,15 1-87 16,-17-13-188-16,14 3-186 0,6 7 43 0,-14-7 468 16</inkml:trace>
  <inkml:trace contextRef="#ctx0" brushRef="#br0" timeOffset="38367.9389">8835 1432 1721 0,'-17'13'17'0,"17"-13"-5"0,0 0-7 16,0 0-2-16,0 0 5 0,0 0 5 0,0 0 8 16,0 0-3-16,17 3-3 0,-17-3-6 0,0 0-6 15,0 0-12-15,0 0-20 0,11-20-47 0,-16-5-89 16,26 15-197-16,-16-12-211 0,1-3 15 0,-6 25 486 15</inkml:trace>
  <inkml:trace contextRef="#ctx0" brushRef="#br0" timeOffset="39542.7782">1457 2605 526 0,'0'0'72'0,"1"-17"-23"0,-1 17-6 0,0 0 3 15,0 0 2-15,0 0 21 0,0-21-13 0,0 21 10 16,0 0-10-16,0 0 1 0,0 0-1 0,0 0 3 16,0 0-1-16,0 0 2 0,0 0-6 15,0 0-1-15,0 0-3 0,0 0-4 16,0 0-2-16,0 0-7 0,0 0-11 0,0 0-4 16,0 0-8-16,-7 37-16 0,4-9 29 0,2 9-32 15,-3 7 24-15,1 6-11 0,-3 4-13 0,-1 2 11 16,1 3-12-16,-1-4 12 0,0 0-14 0,2-7 13 15,1-2-14-15,1-5 7 0,3-2-18 16,0-8-41-16,8 3 5 0,-7-15-61 0,19 10-34 16,-20-29-83-16,20 16-276 0,1 0 55 0,-21-16 359 15</inkml:trace>
  <inkml:trace contextRef="#ctx0" brushRef="#br0" timeOffset="41040.9082">2066 3084 1158 0,'0'0'55'0,"-20"-19"-20"0,20 19-2 0,-26-14 11 15,26 14 9-15,-37-9 7 0,19 10-6 0,-10-4-7 16,2 8-4-16,-5-1-5 0,5 7-1 0,-4 0-10 16,3 3-1-16,2 1-9 0,2 0-2 0,2 1-8 15,21-16 1-15,-28 29-8 0,28-29 1 16,-9 28-5-16,9-28 2 0,11 30-3 0,-11-30-20 15,31 32 22-15,-11-19-44 0,10 4 13 16,-2-9-35-16,13 7-30 0,-11-19-48 0,19 15-95 16,-13-9-184-16,3-11-54 0,11 11 306 0</inkml:trace>
  <inkml:trace contextRef="#ctx0" brushRef="#br0" timeOffset="41384.6746">2275 3112 1383 0,'-11'21'55'0,"-2"-4"-41"0,5 0-10 15,8-17-4-15,-2 29 5 0,2-29-2 16,0 0 4-16,23 21-2 0,-23-21 0 16,35 2 2-16,-8-4 5 0,2-8 5 0,5-3-2 15,2-5 2-15,4-2-11 0,0-4 1 0,1 0-8 16,-1-3 6-16,-3 3-7 0,-7 0 6 0,-4 1-4 15,-4 1 16-15,-3 1 2 0,-5-2 15 0,-14 23 6 16,13-32 5-16,-13 32-3 0,0 0-6 0,-23-18-11 16,5 16-11-16,-5 4-5 0,-5 5-2 15,-3 9 4-15,-7 5 2 0,2 8 9 0,-4 3-2 16,3 6 4-16,2 0-9 0,5 1 2 0,3 0-12 16,6-3 3-16,8-4-10 0,6-3-8 0,4-4 21 15,7-4-29-15,7-3 17 0,-11-18-23 16,37 26-17-16,-11-23-19 0,14 3-40 0,-5-23-71 15,29 18-217-15,-8-18-162 0,4-6 15 16,12 9 468-16</inkml:trace>
  <inkml:trace contextRef="#ctx0" brushRef="#br0" timeOffset="41900.3093">3938 2877 1368 0,'0'0'32'0,"-32"3"-16"16,12-1-2-16,1 6 4 0,-5 1 2 0,-1 5 2 15,-5 0 2-15,4 6 8 0,-4-3 2 16,4 7 8-16,-3-3-5 0,5 2 0 16,-2-4-8-16,7 3 0 0,2-4-10 0,4-1-3 15,13-17-9-15,-13 23-3 0,13-23-5 0,0 0 0 16,8 18-2-16,-8-18 1 0,24 6 1 0,-6-6 0 15,7-3 1-15,3-3 0 0,4-4 1 0,6 0-2 16,1-1 1-16,1 0-1 0,-2 3 3 0,-4 1-3 16,-4 2 1-16,-5 2-1 0,-7 6 0 0,-18-3 1 15,23 10-2-15,-23-10 3 0,8 20-2 16,-8-20 3-16,-6 34-3 0,-2-11 6 0,-5 1-5 16,-5 0-8-16,-3 2 27 0,-4 0-28 0,0-3 28 15,-2 2-13-15,4-7-6 0,1-4 3 0,5-3-4 16,17-11-6-16,-18 11-24 0,18-11-47 15,0 0-39-15,0 0-54 0,19-13-89 0,-19 13-212 16,27-34-23-16,6 19 305 0</inkml:trace>
  <inkml:trace contextRef="#ctx0" brushRef="#br0" timeOffset="42244.0513">4532 2390 1493 0,'-17'-4'31'0,"17"4"4"0,-29 5 1 0,29-5 6 16,-28 18-1-16,17-1-5 0,-5 1-13 0,3 9 0 16,-2 4-11-16,2 5 6 0,1 6 10 0,1 5-28 15,0 2 24-15,1 7-24 0,-1 1 0 16,1 4 11-16,1 2-16 0,1 1 12 0,1 1-14 16,2-4 11-16,3-1-11 0,1-6-8 0,4-2 13 15,2-6-36-15,6-3-2 0,-2-10-42 16,11 5-50-16,-20-38-56 0,40 42-184 0,-16-26-137 15,-3-16 43-15,15 8 466 0</inkml:trace>
  <inkml:trace contextRef="#ctx0" brushRef="#br0" timeOffset="42525.3169">4619 2882 1506 0,'-19'20'223'0,"-6"-7"-180"0,2 5-8 15,-3-1-3-15,1 3 7 0,-5 1-6 0,2 1-3 16,-1-2-10-16,0 3-1 0,1-1-5 0,3-2 3 16,1 0-7-16,4-2 2 0,3-2-6 0,17-16-2 15,-22 25-2-15,22-25-1 0,-7 19-3 16,7-19 1-16,6 19-2 0,-6-19 0 0,19 20 0 16,-19-20-11-16,37 17 10 0,-13-10-9 0,6-3 3 15,3-4-4-15,6 1-10 0,1-5-10 0,4 2-6 16,-4-5 9-16,4 3-26 0,-8-6-1 0,8 9-34 15,-11-12-17-15,11 17-26 0,-17-19-42 0,15 19-71 16,-14-2-237-16,-6-14 69 0,14 18 344 16</inkml:trace>
  <inkml:trace contextRef="#ctx0" brushRef="#br0" timeOffset="42897.1464">5061 3013 1385 0,'-19'8'138'16,"-4"-9"-63"-16,23 1-4 0,-40 11-6 0,20 0-9 16,-5-2-12-16,0 8-5 0,-4 1-4 0,4 5-1 15,-5 1-6-15,5 4-2 0,0-1-9 16,4 1-11-16,1-3 19 0,6-1-25 0,4-4 3 16,5-2-3-16,5-18 0 0,2 26 0 0,-2-26 0 15,20 19 0-15,-20-19 0 0,31 7 0 0,-9-11 0 16,5-3 0-1,5-8 0-15,4-3 0 0,1-6 0 0,0-3 0 16,-1 0 0-16,-2-2 0 0,-5 1 0 0,-2 1 0 16,-5 3 0-16,-4 3 0 0,-6 3 0 0,-12 18 0 15,13-28 0-15,-13 28 0 0,0 0 0 0,0 0 0 16,-1-16 0-16,1 16 0 0,0 0 0 0,0 0 0 0,-22 19 0 16,22-19 0-16,-19 37 0 0,9-14 0 0,1 5 0 15,3-4 0-15,4-1 0 0,2-2 0 16,5-4-15-16,-5-17-18 0,21 23 16 0,-21-23-32 15,34 11 23-15,-14-16-26 0,12 1-44 16,-4-18 0-16,18 12-119 0,-18-33-136 0,16 3-181 16,2 3 11-16,-8-19 478 0</inkml:trace>
  <inkml:trace contextRef="#ctx0" brushRef="#br0" timeOffset="43084.6529">5656 2529 1596 0,'-50'40'126'0,"23"13"-95"0,-2 0 17 0,5 9-20 16,-3-2-1-16,3 4 8 0,-1-2-17 0,6 0 8 16,2-4-17-16,6-3 5 0,4-5-16 15,3-4-10-15,6-6 7 0,3-4-25 16,5-3 12-16,-1-8-38 0,8 2-15 0,-17-27-30 16,36 36-56-16,-36-36-72 0,34 5-216 0,-16-4-56 15,-18-1 171-15</inkml:trace>
  <inkml:trace contextRef="#ctx0" brushRef="#br0" timeOffset="43256.6064">5300 3013 1739 0,'-20'8'74'16,"20"-8"-42"-16,-17 19-15 0,17-19-3 0,3 18-8 16,-3-18-3-16,19 19-3 0,-2-12 2 0,9-3-2 15,4-4 0-15,9-3 1 0,3-4-12 16,6 1-19-16,-1-8-40 0,8 13-70 0,-18-22-93 15,22 23-162-15,-15-9-157 0,-4-7 96 16,10 17 456-16</inkml:trace>
  <inkml:trace contextRef="#ctx0" brushRef="#br0" timeOffset="44169.5298">5748 3119 1541 0,'-17'30'85'0,"17"-30"-56"0,-8 21 1 0,8-21-4 15,0 0-6-15,12 17-3 0,-12-17-2 0,24 5 0 16,-5-5-3-16,1-7-2 0,5-1-5 16,1-3 0-16,2-3-6 0,0-2 3 0,0-2-4 15,-1 0 4-15,-5-1-3 0,-3 1 4 0,-2 0-4 16,-4 1 4-16,-4-1-4 0,-3 1 5 0,-3 0-3 16,-3 17 4-16,-1-29-2 0,1 29 4 15,-15-23-3-15,15 23 3 0,-26-14-3 0,26 14 0 16,-31-5-3-16,13 6-1 0,-2 4 2 0,-1 3 1 15,1 5 4-15,-3 2-1 0,0 5 7 0,-1 1 2 16,4 4 7-16,-1-1-2 0,4 2 1 0,5-1-11 16,5-1-2-16,4-1-9 0,6-4 3 0,5-1-4 15,-8-18 4-15,28 29-3 0,-7-18 3 16,4-4-1-16,4-3 1 0,6-4-2 16,2-4 1-16,5 0-1 0,0-4 0 0,2-1 4 15,0-2-4-15,-2-1 4 0,0-3-4 0,-5 1 1 16,-1 0-2-16,-6 2 2 0,-4 1-3 0,-6 0 2 15,-3 3-2-15,-17 8 1 0,20-12-1 0,-20 12 0 0,0 0 2 16,0 0 1-16,0 0-1 0,0 0-1 0,0 0-2 16,0 0-2-16,-25 24 3 0,12-6-6 15,-2 3 5-15,0 3-3 0,-1 1 5 16,1 3-1-16,2-1-8 0,2-2 22 0,1-1-21 16,3-3 22-16,3-3-12 0,4-18-4 0,1 24 1 15,-1-24-1-15,0 0 1 0,17 11 2 0,-17-11 0 16,21-12 3-16,-21 12 1 0,30-30 3 0,-12 7-5 15,-1-5-9-15,0-1 22 0,-3-4-20 0,1 1 22 16,-3-2-6-16,-4-1-9 0,1 0 3 16,-2 0-7-16,-1 1 5 0,-1 1-5 0,0 4 4 15,0 4-3-15,-1 5 3 0,-4 20-1 0,2-24 6 16,-2 24-1-16,0 0 0 0,0 0 0 16,0 0-5-16,0 0 0 0,0 0-2 0,0 0 1 15,0 0 1-15,23 21 3 0,-23-21-1 0,33 17-1 16,-11-13-2-16,3 1 0 0,5-4 0 0,1-1 0 15,2-2 0-15,2-2 0 0,1 1 0 16,-2-3 0-16,-3 1 0 0,0-1 0 0,-5 1 0 16,-4-1 0-16,-4 2 0 0,-18 4 0 0,0 0 0 15,19-4 0-15,-19 4 0 0,0 0 0 0,0 0 0 16,0 0 0-16,-29 0 0 0,29 0 0 0,-37 6 0 16,15 1 0-16,0 0 0 0,-1 4 0 0,1-1 0 15,4 2 0-15,18-12 0 0,-29 20 0 16,29-20 0-16,-16 20 0 0,16-20 0 0,0 20 0 15,0-20 0-15,15 21 0 0,-15-21 0 16,29 18 0-16,-8-11 0 0,2-2 0 0,2 0 0 16,1-2 0-16,-1 1 0 0,-2 1 0 0,-1 0 0 15,-4 1 0-15,-1 1 0 0,-17-7 0 0,27 17 0 16,-27-17 0-16,15 24 0 0,-13-7 0 0,-2 1 0 16,-5 3 0-16,-4 2 0 0,-5 1 0 15,-3 1 0-15,-3 3 0 0,-4-1 0 0,-1-2 0 16,1-2 0-16,1-3 0 0,3-2 0 0,2-4 0 15,18-14 0-15,-23 16 0 0,23-16-45 0,0 0-84 16,0 0-133-16,0 0-346 0,35-22-15 0,-8 3 244 16</inkml:trace>
  <inkml:trace contextRef="#ctx0" brushRef="#br0" timeOffset="44773.5762">7379 2895 1922 0,'0'0'40'0,"0"0"-17"15,0 0-13-15,0 0-2 0,0 0-4 0,0 0-1 16,0 0-1-16,0 0-10 0,-8-19-13 0,8 19-26 15,7-19-43-15,-7 19-91 0,10-17-230 0,-10 17-195 16,23-12 46-16,-23 12 473 0</inkml:trace>
  <inkml:trace contextRef="#ctx0" brushRef="#br0" timeOffset="44914.1782">7416 3468 1961 0,'0'0'40'15,"0"0"-14"-15,0 0-12 0,0 0-8 0,0 0-6 16,0 0 0-16,-10-24 0 0,10 24-17 0,5-30-43 16,-8-1-107-16,25 6-494 0,-18-1 27 0,4 2 127 15</inkml:trace>
  <inkml:trace contextRef="#ctx0" brushRef="#br0" timeOffset="46179.9185">8851 2453 1410 0,'0'0'136'0,"-29"0"-99"15,7 3-6-15,-8 2 1 0,0 8 10 0,-8 1-1 16,-2 7-5-16,-6 4-15 0,1 5 0 16,-4 4 10-16,4 3-24 0,0 3 29 0,4 4-25 15,2 2 4-15,5 2 7 0,2 3-17 0,3 2 5 16,5 1-12-16,4-2 7 0,7-2-11 15,8-6 8-15,10-8-9 0,7-4 3 0,11 0-19 16,7-8-16-16,8-1 11 0,3-11-45 0,11 0 9 16,-3-17-30-16,20 9-69 0,-14-26-44 0,25 16-118 15,-8-9-176-15,-6-16 87 0,16 18 414 16</inkml:trace>
  <inkml:trace contextRef="#ctx0" brushRef="#br0" timeOffset="46773.6986">9218 2973 1005 0,'-15'-25'147'0,"15"25"-39"16,-24-20-19-16,24 20-17 0,-40-13-13 0,17 13-11 15,-9-4-4-15,4 10-1 0,-6-2 0 0,4 8 4 16,-7 0-2-16,4 6 0 0,-2 0-9 16,5 5-1-16,-1 1-9 0,6 3 1 15,1-1-7-15,5 2 2 0,2-1-8 0,5-2-1 16,5-2-8-16,3-1 1 0,5-4-4 0,5-1-12 16,-6-17 23-16,22 24-26 0,-5-15 24 0,5-3-10 15,4-4-1-15,5-4-1 0,5-4-11 0,1-6 25 16,5-6-26-16,-3-4 21 0,0-5-15 0,-2-3-7 15,0-2 3-15,-4 0-4 0,-3 2 7 16,-4-1-4-16,-6 5 7 0,-2-1-4 0,-4 3 7 16,-4 2-2-16,-3 4 5 0,-5 1-1 0,-2 17 2 15,-1-24-2-15,1 24 3 0,0 0-1 0,-16-21 2 16,16 21 3-16,0 0 3 0,0 0 0 16,0 0 0-16,0 0-3 0,0 0-6 0,0 0-3 15,0 0 0-15,0 0 0 0,0 0 1 0,0 0 4 16,25 0 0-16,-6 0 0 0,2-1 2 15,3 0 0-15,0-1 1 0,2-1 1 0,-1 3-2 16,0 0 0-16,-2 3-3 0,-1 1-1 0,-3 2-2 16,-2 3 1-16,-17-9 0 0,22 25 1 0,-13-8-1 15,-5 5 3-15,-2 1-3 0,-4 1 4 0,-4 2-5 16,-1-1 4-16,-4 3-4 0,-1-2 4 0,-4 1-3 16,-1-2 3-16,0-2-4 0,0-2 8 15,3-2-1-15,14-19 4 0,-24 23-5 0,24-23-5 16,0 0 0-16,0 0 0 0,0 0 0 15,0 0 0-15,13-19 0 0,1 2 0 0,7-5 0 16,4-4 0-16,3-3 0 0,0-2 0 0,2 1 0 16,-4 1 0-16,1 0 0 0,-3 2 0 0,-1 1 0 15,-2 3 0-15,-3 5 0 0,-18 18 0 0,26-22 0 16,-26 22 0-16,0 0 0 0,0 0 0 16,0 0 0-16,0 0 0 0,0 0 0 0,11 17 0 15,-11-17 0-15,-4 33-4 0,2-12-14 0,-2 0-7 16,3 5-16-16,-3-4-5 0,5 5-19 0,-1-7-9 15,10 9-27-15,-10-29-20 0,32 44-62 0,-32-44-77 16,42 11-220-16,-8 2-10 0,-6-18 352 16</inkml:trace>
  <inkml:trace contextRef="#ctx0" brushRef="#br0" timeOffset="47101.8449">10225 2883 1606 0,'-29'-8'82'0,"6"5"-29"15,-3-2-1-15,7 8-1 0,-4-3-9 0,3 5-9 16,1 2-8-16,0 3-3 0,2-1-6 16,17-9 1-16,-25 24-5 0,25-24-1 0,-16 29-4 15,16-29 1-15,-1 26-4 0,1-26 0 0,14 20-3 16,-14-20 0-16,28 19-1 0,-9-12 0 16,2-2 0-16,4-2 0 0,4-1 0 0,1-2 0 15,3-2 0-15,0 1 0 0,0 0 0 0,-3 0 0 16,-3 1 0-16,-4 1 0 0,-3 1 0 0,-20-2 0 15,26 6 0-15,-26-6 0 0,0 0 0 16,20 15 0-16,-20-15 0 0,0 0 0 0,0 28 0 16,0-28 0-16,-12 30-1 0,1-12 1 0,-3 0-6 15,-3 2 1-15,-2 0-6 0,-1-1 1 0,3 1-10 16,0-3-14-16,17-17 15 0,-24 28-35 0,24-28 14 16,-17 14-50-16,17-14-58 0,0 0-54 0,0 0-90 15,0 0-85-15,21-33-87 0,7 19 191 0,-14-27 273 16</inkml:trace>
  <inkml:trace contextRef="#ctx0" brushRef="#br0" timeOffset="47289.353">10800 2355 1481 0,'-28'-4'167'0,"28"4"-109"0,-21 25-25 16,7 1 6-16,-4 6-7 0,-2 10 2 15,-3 5-14-15,-1 5-10 0,-2 2 19 0,2 7-25 16,2-2 16-16,1 4-7 0,2 0-17 0,1 0 5 15,3-3-15-15,3-2 10 0,5-3-31 0,1-8 4 16,7 0 0-16,-4-10-41 0,13 4-21 0,-10-15-34 16,15 9-41-16,-15-35-68 0,7 19-228 15,-7-19-1-15,0 0 269 0</inkml:trace>
  <inkml:trace contextRef="#ctx0" brushRef="#br0" timeOffset="47476.9068">10382 2928 1641 0,'0'0'170'0,"-23"2"-134"0,23-2-24 0,0 0-3 16,0 0-2-16,0 0 1 0,29 15 0 0,-8-12-2 15,7-3-2-15,4-1-5 0,7 0-16 16,1-4-18-16,7 6-39 0,-8-11-43 16,15 16-39-16,-18-20-67 0,23 19-177 0,-7 0-104 15,-9-12 131-15,13 19 373 0</inkml:trace>
  <inkml:trace contextRef="#ctx0" brushRef="#br0" timeOffset="48211.2873">11263 2953 1211 0,'0'0'197'16,"-20"-17"-128"-16,20 17-6 0,-26-14 5 0,8 3-9 15,18 11-13-15,-40-10-9 0,17 11-3 16,-5-1 2-16,4 8 0 0,-6 0 1 0,2 7 0 15,-3 2-5-15,-1 4 1 0,0 4-9 16,2 0-1-16,1 3-18 0,2 2-5 0,0 0 0 16,3 1 0-16,5-4 0 0,5-2 0 0,7-5 0 15,7-20 0-15,-1 29 0 0,1-29 0 0,18 19 0 16,-18-19 0-16,35 9 0 0,-10-10 0 0,3-4 0 16,1-5 0-16,2-6 0 0,2-4 0 0,2-4 0 15,2-4 0-15,-2-4 0 0,0 1 0 0,-1-2 0 16,-3 0 0-16,-3 2 0 0,-4 2 0 15,-6 4 0-15,-2 3 0 0,-7 4 0 0,-9 18 0 16,11-25 0-16,-11 25 0 0,0 0 0 16,0 0 0-16,0 0 0 0,0 0 0 0,-20-4 0 15,20 4 0-15,-18 25 0 0,7-4 0 0,-1 2 0 16,0 3 0-16,1 3 0 0,-1 1 0 0,2-3 0 16,3-1 0-16,3-2 0 0,3-4-22 15,8 0-17-15,-7-20-2 0,22 28-4 0,-22-28 4 16,35 15 3-16,-14-15 4 0,6 0-7 0,-3-9-9 15,5 1-7-15,-3-8-4 0,7 1 9 0,-7-8 8 16,6 2 19-16,-5-4 5 0,-2 2 20 0,-2 1 12 16,-8-1 22-16,1 5 10 0,-10-4 16 0,-6 22-8 15,8-27-4-15,-8 27-10 0,0-20-6 0,0 20-1 16,0 0 2-16,0 0-3 16,0 0-7-16,-23 3-4 0,23-3-6 0,-19 23 3 15,8-5-1-15,0 4 3 0,0 2-6 0,1 2 3 16,-1 1-6-16,3 1 0 0,-1-2 0 0,3 0 3 15,2-3-5-15,4-4 4 0,0-19-8 0,4 28 1 16,-4-28-3-16,10 18-1 0,-10-18 0 0,0 0 0 16,21 4 0-16,-21-4 0 0,20-17 0 0,-20 17 0 15,31-38 0-15,-13 13 0 0,0-2 0 16,2-2 0-16,-2 1 0 0,0 3 0 0,-2 1 0 16,-2 1 0-16,0 4 0 0,-1-1 0 0,-13 20 0 15,22-26 0-15,-22 26 0 0,0 0 0 16,0 0 0-16,0 0 0 0,0 0 0 0,0 0 0 15,5 30 0-15,-6-7 0 0,-3 1 0 0,2 1 0 16,-1 1 0-16,2-3 0 0,2 0 0 16,3-3 0-16,2-2 0 0,-6-18 0 0,24 27 0 15,-24-27 0-15,38 13-30 0,-15-13-18 0,7-1-10 16,2-11-21-16,12 6-60 0,-16-25-94 0,28 17-189 16,-10-12-151-16,-2-9 109 0,14 13 464 0</inkml:trace>
  <inkml:trace contextRef="#ctx0" brushRef="#br0" timeOffset="48373.6172">12323 2494 1527 0,'-6'18'165'0,"-16"-4"-98"0,5 12-16 0,-5 0-14 15,2 9-20-15,-3 3 18 0,3 7-27 0,0 1 20 16,3 6-5-16,-1 1-12 0,3 1 5 0,-2-1-14 16,5-1-6-16,5-2-13 0,3-8 6 15,7 0-24-15,-2-12-29 0,11 2-20 0,-7-15-28 16,19 14-83-16,-24-31-360 0,15 21 7 15,-15-21 187-15</inkml:trace>
  <inkml:trace contextRef="#ctx0" brushRef="#br0" timeOffset="48523.9486">12008 2847 1923 0,'-32'2'89'0,"32"-2"-54"0,-19 1-35 0,19-1 0 16,0 0 0-16,0 0 0 0,0 0 0 0,0 0 0 15,25 5 0-15,0-5 0 0,12 2-13 0,5-9-65 16,17 10-70-16,-14-22-115 0,26 14-364 0,-4-1 38 16,1-6 261-16</inkml:trace>
  <inkml:trace contextRef="#ctx0" brushRef="#br0" timeOffset="49190.0316">13332 3054 1122 0,'-8'-21'112'0,"8"21"-22"0,-11-34 10 0,11 34 1 16,-19-32-15-16,19 32-19 0,-30-32-12 0,12 19-14 15,-8-3-3-15,3 6-4 16,-5 2-1-16,0 4-4 0,-2 6-4 0,1 2-2 16,-2 5-7-16,2 3 1 0,-1 4-5 0,0 5 4 15,1 2-1-15,1 5 0 0,2-2-15 0,1-1 0 16,6-1 0-16,2-1 0 0,7-2 0 0,3-4 0 16,7-17 0-16,-2 30 0 0,2-30 0 0,13 29 0 15,-13-29 0-15,24 27 0 0,-7-17 0 0,2-1 0 16,5-2 0-16,1-3 0 0,3-3 0 15,1-2 0-15,2-3 0 0,0-2 0 0,-2-2 0 16,1-3 0-16,-5-3 0 0,1 0 0 0,-3-3 0 16,-1-1 0-16,0-4 0 0,-2-1 0 0,0 0 0 15,-1-2 0-15,1-1 0 0,-3 1 0 16,0 0 0-16,-3 2 0 0,0 0 0 0,-2 1 0 16,-1 2 0-16,-11 20 0 0,14-26 0 0,-14 26 0 15,0 0 0-15,0 0 0 0,0 0 0 16,0 0 0-16,0 0 0 0,-7 31 0 0,-1-8 0 15,-2 5 0-15,-4 4 0 0,1-1 0 0,-2 3 0 16,2 0 0-16,2 1 0 0,1-3 0 0,6 0-12 16,1-7-15-16,7 1-2 0,3-8-31 0,10 1 18 15,-17-19-43-15,44 27-6 0,-23-27-31 0,17 13-68 16,-16-24-111-16,10 4-228 0,7 3 68 16,-12-17 364-16</inkml:trace>
  <inkml:trace contextRef="#ctx0" brushRef="#br0" timeOffset="49549.4173">13759 3033 1314 0,'-7'-19'259'0,"7"19"-178"0,0 0-21 16,-12-17 0-16,12 17-2 0,0 0-10 0,0 0-13 15,0 0-10-15,-20-1-10 0,20 1-5 16,-10 17-8-16,10-17 2 0,-14 32 4 0,6-9 6 16,0 0-5-16,2 3 5 0,-1-2-11 0,0 1 4 15,3-2-6-15,-2 1 1 0,3-4-2 0,3-20-13 16,-2 27 27-16,2-27-26 0,0 0 25 0,5 21-9 15,-5-21-3-15,0 0 5 0,0 0-1 16,0 0-5-16,21-13 0 0,-21 13 0 0,24-33 0 16,-9 10 0-16,2-7 0 0,0 0 0 15,2-3 0-15,-1 2 0 0,1-1 0 0,-2 1 0 16,2-1 0-16,-2 2 0 0,-2 2 0 0,2 2 0 16,-1 5 0-16,-2 3 0 0,-14 18 0 0,20-17 0 15,-20 17 0-15,0 0 0 0,0 0 0 0,17 19 0 16,-11-1 0-16,-1 4 0 0,0 7 0 0,0 1 0 15,-1 4 0-15,-1 1 0 0,3 2 0 16,0-3-6-16,5 1-17 0,2-4-3 0,2 0-18 16,2-4-10-16,5 0 11 0,-3-10-57 0,12 8-19 15,-14-23-97-15,26 17-213 0,-12-13-82 16,-3-12 36-16,11 10 475 0</inkml:trace>
  <inkml:trace contextRef="#ctx0" brushRef="#br0" timeOffset="50049.4335">14373 2967 1723 0,'-39'0'83'0,"22"-5"-32"0,-5-1-1 16,4 6-5-16,-4 0-11 0,1 6-9 0,-2 1-3 15,4 4-8-15,-2 3-14 0,3 5 0 0,1 1 0 16,0 4 0-16,2 2 0 0,3 0 0 0,4 1 0 16,2 0 0-16,3-3 0 0,4 0 0 15,3-4 0-15,6 0 0 0,-10-20 0 16,27 26 0-16,-9-17 0 0,1-4 0 0,6-4 0 15,0-4 0-15,2-3 0 0,2-4 0 0,-3-4 0 16,0-1 0-16,0-7 0 0,-5 0 0 0,-1-2 0 16,-3-2 0-16,-2 0 0 0,-1-2 0 0,0 1 0 15,-2 0 0-15,-4 2 0 0,-1 4 0 0,-1 2 0 16,-6 19 0-16,4-19 0 0,-4 19 0 16,0 0 0-16,0 0 0 0,0 0 0 0,-13 28 0 15,3-4 0-15,-1 6 0 0,-2 9 0 0,-2 3 0 16,0 6 0-16,-1 4 0 0,-1 3 0 0,-1 6 0 15,-3 0 0-15,1 3 0 0,1 2 0 16,0-2 0-16,2 0 0 0,-2-2 0 0,1-4 0 16,1-3 0-16,1-5 0 0,2-5 0 0,1-9 0 15,1-5 0-15,3-5 0 0,1-7 0 16,8-19 0-16,-13 22 0 0,13-22 0 0,0 0 0 16,-17-4 0-16,17 4 0 0,-12-23 0 0,6 4 0 15,0-5 0-15,-2-4 0 0,3-2 0 0,3-3 0 16,1-6 0-16,2-1 0 0,1-4 0 0,2-5 0 15,5 1 0-15,3-2 0 0,5 4 0 0,1 3 0 16,3 8 0-16,-2 3 0 0,2 7 0 16,-2 1 0-16,6 7-14 0,-5-5-69 0,13 15-47 15,-15-20-93-15,27 22-275 0,-17-10-70 16,1-1 38-16</inkml:trace>
  <inkml:trace contextRef="#ctx0" brushRef="#br0" timeOffset="50455.715">14687 3138 1682 0,'0'0'220'0,"-22"-9"-172"0,22 9-8 0,0 0 5 16,-18-15-33-16,18 15-12 0,0 0 0 0,-20-8 0 15,20 8 0-15,0 0 0 0,0 0 0 0,-18 6 0 16,18-6 0-16,0 0 0 0,-18 28 0 0,7-12 0 16,2 6 0-16,1 1 0 0,-1 3 0 15,1-2 0-15,3-1 0 0,1-1 0 0,2-3 0 16,3-2 0-16,-1-17 0 0,7 25 0 15,-7-25 0-15,17 14 0 0,-17-14 0 0,25 3 0 16,-25-3 0-16,33-11 0 0,-14 0 0 0,3-6 0 16,1-2 0-16,1-3 0 0,2-2 0 0,-1-2 0 15,1-1 0-15,-3-2 0 0,-1 2 0 0,-3 1 0 16,0 0 0-16,-2 5 0 0,-2-1 0 0,-4 5 0 16,-11 17 0-16,14-26 0 0,-14 26 0 15,0 0 0-15,0 0 0 0,0 0 0 0,0 0 0 16,-12 27 0-16,2-6 0 0,-2 5 0 15,-2 2 0-15,2 1 0 0,1-1 0 0,3-4 0 16,0-2 0-16,5-3 0 0,3-19 0 0,1 28 0 16,-1-28 0-16,10 18 0 0,-10-18 0 0,20 7 0 15,-3-9 0-15,5-4 0 0,1-7-61 0,8 1-43 16,-7-18-16-16,20 17-103 0,-23-29-102 16,16 10-221-16,2 2 24 0,-10-12 377 0</inkml:trace>
  <inkml:trace contextRef="#ctx0" brushRef="#br0" timeOffset="50611.9647">15370 2574 1872 0,'-17'16'68'0,"2"9"-36"0,-4 2 23 15,2 9-35-15,-5 0-20 0,-1 6 0 16,0 2 0-16,4 0 0 0,-1 2 0 0,4 0 0 16,4-1 0-16,3-4 0 0,2-3 0 0,5-3 0 15,3-3 0-15,0-5 0 0,8 3-72 0,-4-9-10 16,14 8-43-16,-19-29-120 0,36 29-344 0,-11-15 15 15,3-4 215-15</inkml:trace>
  <inkml:trace contextRef="#ctx0" brushRef="#br0" timeOffset="51205.7322">15786 2982 1033 0,'-25'-15'171'0,"25"15"-48"0,-42-13-2 15,42 13-3-15,-47 3-16 0,25 8-15 0,-11-4-17 16,5 9-12-16,-3-3-14 0,1 4-4 0,1 0-10 16,4 3-2-16,-2 0-8 0,1 4-18 15,2 0-2-15,1 3 0 0,2-2 0 0,3 1 0 16,3-5 0-16,6-2 0 0,9-19 0 0,-5 26 0 15,5-26 0-15,11 18 0 0,-11-18 0 0,25 12 0 16,-5-9 0-16,3-3 0 0,5-4 0 16,2-4 0-16,4-3 0 0,2-2 0 0,-4-4 0 0,3-3 0 15,-6 0 0-15,0-3 0 0,-2 1 0 16,-3-1 0-16,-1 1 0 0,-6 2 0 16,-1 0 0-16,-6 2 0 0,-10 18 0 0,11-29 0 15,-11 29 0-15,2-23 0 0,-2 23 0 0,0 0 0 16,-6-17 0-16,6 17 0 0,0 0 0 0,0 0 0 15,-21 23 0-15,12-6 0 0,-4 6 0 0,0 5 0 16,-2 2 0-16,3 2 0 0,1 1 0 0,2-1 0 16,2 1 0-16,3-3-29 0,5-1-1 0,1-5-17 15,8-1-11-15,-10-23-9 0,32 36-22 16,-32-36-24-16,51 22-58 0,-33-29-77 0,18 4-270 16,3 3 47-16,-11-17 266 0</inkml:trace>
  <inkml:trace contextRef="#ctx0" brushRef="#br0" timeOffset="51502.6234">16083 3096 1485 0,'0'0'116'0,"-30"-16"-54"0,30 16-6 0,-27 4-1 15,27-4-12-15,-31 24-16 0,14-6-2 0,-1 5-6 16,1 5 4-16,1 1-2 0,3 5-9 0,1-1 26 16,3 2-24-16,2-4 21 0,3 3-19 0,2-5-16 15,2-2 0-15,2-6 0 0,2-1 0 0,-4-20 0 16,15 26 0-16,-15-26 0 0,0 0 0 15,19 14 0-15,-19-14 0 0,0 0 0 16,0 0 0-16,22-23 0 0,-14 6 0 0,5-8 0 16,-1-1 0-16,-1-4 0 0,1-2 0 0,-2 1 0 15,-2 2 0-15,1-1 0 0,-3 2 0 0,0 0 0 16,0 1 0-16,-1 2 0 0,-2 2 0 0,3 1 0 16,1 5 0-16,-7 17 0 0,18-26 0 0,-18 26 0 15,23-14 0-15,-23 14 0 0,33-7 0 0,-9 5 0 16,2-3 0-16,9 2 0 0,-4-9-121 15,22 21-165-15,-24-21-263 0,24 10-48 0,5-1 104 16</inkml:trace>
  <inkml:trace contextRef="#ctx0" brushRef="#br0" timeOffset="52424.5349">16966 3086 1531 0,'0'0'57'16,"0"0"-35"-16,0 0-1 0,0 0 11 0,0 0 3 15,0 0-6-15,0 0-10 0,-17 18-5 0,17-18-2 16,-18 29 8-16,5-10 1 0,1 4 2 0,-2 1-6 15,-1 2-13-15,-1 2 26 0,3 1-22 16,-2-1 28-16,3 0-12 0,4-6-10 0,0-4-3 16,8-18-8-16,-2 20-3 0,2-20-3 15,0 0 2-15,0 0 0 0,19 3 1 0,-19-3 2 16,20-15-1-16,-20 15 3 0,28-31-4 0,-12 8 4 16,1-3-4-16,0-1-13 0,-2-2 24 0,0 0-22 15,0 2 23-15,-4-1-8 0,-2 3-5 0,-1 1 4 16,-3 2-2-16,-2 2 2 0,-3 20-3 15,4-29 3-15,-4 29-4 0,0-18 3 0,0 18 0 16,0 0 1-16,0 0 0 0,0 0 0 0,0 0-1 16,0 0-2-16,0 0 0 0,0 0-1 0,0 0 1 15,3 24 1-15,-3-24 1 0,10 23-2 0,-10-23 2 16,17 25-2-16,-17-25 2 0,23 23-4 0,-23-23 3 16,25 18-1-16,-25-18 0 15,29 11 1-15,-12-7 0 0,-17-4 0 0,33 2 2 16,-14-4-2-16,2-4 2 0,0-2 3 0,3-3-2 15,-1-6 3-15,2-1-7 0,1-4 0 0,-2 2 0 16,-1-2 0-16,-1 0 0 0,-1 2 0 0,-4 3 0 16,-17 17 0-16,24-27 0 0,-24 27 0 0,0 0 0 15,0 0 0-15,0 0 0 0,0 0 0 0,0 0 0 16,0 0 0-16,0 0 0 0,0 0 0 16,0 19 0-16,-7 2 0 0,-4 4 0 0,0 6 0 15,-1 2 0-15,-3 4 0 0,2 3 0 0,0 1 0 16,0-3 0-16,4 0 0 0,-2-2 0 0,5-4 0 15,2-3 0-15,3-4 0 0,2-4 0 16,5-3 0-16,-6-18 0 0,20 25-10 0,-20-25-43 16,29 11-32-16,-29-11-55 0,45 1-158 0,-27-15-293 15,6-1 19-15,1 0 275 0</inkml:trace>
  <inkml:trace contextRef="#ctx0" brushRef="#br0" timeOffset="53791.0524">17762 3084 1303 0,'-21'-4'79'0,"21"4"-14"0,-41 8-2 16,24 4 5-16,-8-4-6 0,3 9-10 16,-7 0-11-16,3 6 2 0,-4 0-4 0,4 6-13 15,0-1 26-15,4 3-33 0,2-3 17 0,6 1-15 16,5-4-13-16,3-2 1 0,7-2-8 0,4-4 2 15,5 0-3-15,-10-17 1 0,34 23 0 0,-9-15 0 16,5-3 1-16,5-2 0 0,1-6-1 16,4-3 2-16,4-4-2 0,0-3-3 0,2-5 3 15,-1-3-3-15,-5-2 3 0,-1-2-4 0,-7 0 4 16,-3-2-6-16,-6 0-12 0,-6 1 24 0,-3-1-24 16,-6 2 23-16,-3 1-9 0,-5-1-3 0,-5 4 4 15,-3-1-4-15,-6 3 5 0,-2 0-3 0,-2 6 5 16,-1 2-3-16,-2 2 2 0,0 2-1 15,2 3 1-15,1 1 2 0,18 3 2 16,-29 4 0-16,29-4 0 0,-18 5 0 0,18-5-2 16,0 0-1-16,0 0-3 0,0 0 2 0,0 0 2 15,22 14 4-15,-22-14 3 0,34 5 0 0,-10-5 1 16,0 0-1-16,4 0 2 0,0 1-1 0,0-1 0 16,0 1-6-16,-3 2-4 0,-2 0 0 0,-2 2 0 15,-3 0 0-15,-18-5 0 0,23 13 0 16,-23-13 0-16,0 0 0 0,9 26 0 0,-9-26 0 15,-3 25 0-15,3-25 0 0,-10 32 0 0,0-15 0 16,-1 1 0-16,-1 0 0 0,0 0 0 16,-2 1 0-16,2-2 0 0,12-17 0 0,-22 29 0 15,22-29 0-15,-13 17 0 0,13-17 0 0,0 0 0 16,0 0 0-16,0 0 0 0,0 0 0 0,0 0 0 16,0 0 0-16,17-23 0 0,-17 23 0 15,24-32 0-15,-7 11 0 0,1-1 0 0,1-1 0 16,0 0 0-16,1 0 0 0,-3-1 0 0,-2 2 0 15,1 1 0-15,-2 0 0 0,-1 3 0 0,-13 18 0 16,21-29 0-16,-21 29 0 0,0 0 0 0,14-18 0 16,-14 18 0-16,0 0 0 0,0 0 0 0,0 0 0 15,-3 23 0-15,3-23 0 0,-7 32 0 16,1-9 0-16,0 0 0 0,0 2 0 0,-1-4 0 16,2 0 0-16,1-4 0 0,4-17 0 0,3 25 0 15,-3-25 0-15,11 17 0 0,-11-17 0 0,0 0 0 16,27 7 0-16,-27-7 0 0,28-7 0 0,-28 7 0 15,36-22 0-15,-15 5 0 0,1-1 0 0,1-3 0 16,-1-1 0-16,-1-1 0 0,-2 1 0 0,1 0 0 16,-3 3 0-16,-1 2 0 0,-16 17 0 15,23-27 0-15,-23 27 0 0,0 0 0 16,19-17 0-16,-19 17 0 0,0 0 0 0,0 0 0 16,0 0 0-16,-3 21 0 0,3-21 0 0,-7 34 0 15,2-10 0-15,-2 3 0 0,-2 2 0 0,1 1 0 16,-1-1 0-16,1 1 0 0,2 0 0 0,-2-2 0 15,2-2 0-15,4-1 0 0,-2-6-29 0,8 4-46 16,-4-23-43-16,17 37-62 0,-17-37-126 16,17 4-278-16,3 1 67 0,-1-14 280 0</inkml:trace>
  <inkml:trace contextRef="#ctx0" brushRef="#br0" timeOffset="54478.5798">18737 3188 1802 0,'0'0'31'0,"0"0"-29"15,0 0 4-15,-7 18 4 0,7-18 8 0,22 5 1 16,-22-5 3-16,37-3 1 0,-14-4-1 0,5 0-7 16,1-4-3-16,-1-1-9 0,1-1 1 0,-3-1-3 15,-1 1 1-15,-2-1 0 0,-3 0 2 16,-3 1-2-16,-17 13 7 0,17-24-1 0,-17 24 4 15,4-22 0-15,-4 22-6 0,-6-22-6 16,6 22 0-16,-21-22 0 0,21 22 0 0,-33-12 0 16,14 9 0-16,-2 4 0 0,0 1 0 0,1 6 0 15,-2 1 0-15,1 6 0 0,-2 2 0 0,0 2 0 16,0 4 0-16,1 2 0 0,-1 2 0 0,4 1 0 16,5-3 0-16,4 1 0 0,5-5 0 15,6 0 0-15,1-3 0 0,-2-18 0 0,19 28 0 16,-19-28 0-16,34 17 0 0,-9-15 0 0,2-2 0 15,5-5 0-15,3-4 0 0,3-5 0 0,1-1 0 16,4-5 0-16,-1 0 0 0,-1-1 0 0,1 0 0 16,-9 0 0-16,-4 3 0 0,-4 2 0 0,-4 2 0 15,-3 2 0-15,-18 12 0 16,25-20 0-16,-25 20 0 0,0 0 0 0,0 0 0 16,0 0 0-16,0 0 0 0,0 0 0 0,0 0 0 15,0 0 0-15,0 0 0 0,-15 23 0 0,15-23 0 16,-24 32 0-16,10-14 0 0,2 1 0 0,0 0 0 15,1-2 0-15,1 1 0 0,10-18 0 0,-12 28 0 16,12-28 0-16,-2 18 0 0,2-18 0 0,0 0 0 16,0 0 0-16,0 0 0 0,0 0 0 15,22 3 0-15,-22-3 0 0,22-18 0 0,-22 18 0 16,30-34 0-16,-14 13 0 0,2-2 0 0,-1 2 0 16,0-1 0-16,0 0 0 0,-4 1 0 0,2 2 0 15,-2 2 0-15,-13 17 0 0,21-26 0 16,-21 26 0-16,0 0 0 0,17-16 0 0,-17 16 0 15,0 0 0-15,0 0 0 0,0 0 0 0,-2 17 0 16,2-17 0-16,-6 29 0 0,2-7 0 16,-1 2 0-16,0 2 0 0,-2 5 0 0,0-2 0 15,-3 1 0-15,4-1 0 0,3-1 0 0,0-3 0 16,6-2 0-16,0-6 0 0,7 0-9 0,-10-17-39 16,25 22-7-16,-25-22-8 0,44 6-32 0,-27-26-89 15,30 6-389-15,-14-9 9 0,8-7 109 0</inkml:trace>
  <inkml:trace contextRef="#ctx0" brushRef="#br0" timeOffset="54681.7372">20149 2463 1847 0,'-52'23'97'0,"24"4"-80"15,3 6-9-15,-1 5 0 0,2 4 26 16,1 3-18-16,-3 3 4 0,6 5-20 0,-1 3 0 15,3 3 0-15,1 2 0 0,1 0 0 0,0-1 0 16,4-5 0-16,2-3 0 0,2-7-34 0,7-1-14 16,-4-7-40-16,12 6-55 0,-14-20-32 0,19 16-34 15,-12-39-29-15,1 22-224 0,9-6 32 0,-10-16 211 16</inkml:trace>
  <inkml:trace contextRef="#ctx0" brushRef="#br0" timeOffset="55197.4287">19751 3044 1898 0,'-22'-1'53'0,"22"1"-34"15,-7 18 0-15,7-18-2 0,0 0 3 16,15 20 0-16,-15-20-19 0,35 11-1 0,-10-7 0 16,5-5 0-16,6 0 0 0,0-4 0 0,1 0 0 15,0-1 0-15,0-3 0 0,-2 2 0 16,-1-1 0-16,-5 0 0 0,-4 2 0 0,-6-1 0 15,-1 1 0-15,-18 6 0 0,20-8 0 0,-20 8 0 16,0 0 0-16,0 0 0 0,0 0 0 0,0 0 0 16,0 0 0-16,0 0 0 0,0 0 0 15,0 0 0-15,0 0 0 0,0 0 0 0,0 0 0 16,-17 9 0-16,17-9 0 0,-20 27 0 0,8-8 0 16,-1 4 0-16,-2 3 0 0,3 0 0 0,0 0 0 15,2 0 0-15,3-2 0 0,3-2 0 0,2-2 0 16,3-4 0-16,-1-16 0 0,11 27 0 0,-11-27 0 15,24 17 0-15,-24-17 0 0,32 5 0 16,-10-8 0-16,2-4 0 0,4-4 0 16,4-4 0-16,-1-4 0 0,2-2 0 0,-1-2 0 15,-1-3 0-15,-1 0 0 0,-2-2 0 0,-2 0 0 16,-1 1 0-16,-6 0 0 0,1 0 0 0,-6 2 0 16,0-1 0-16,-1 4 0 0,-5 3 0 0,-8 19 0 15,10-23 0-15,-10 23 0 0,0 0 0 0,0 0 0 16,0 0 0-16,-10 17 0 0,10-17 0 15,-21 39 0-15,6-14 0 0,-2 2 0 0,2 2 0 16,0-3 0-16,0 2 0 0,3-2 0 0,2-1 0 16,2-4 0-16,5 0-46 0,3-21-16 0,0 33-16 15,0-33-36-15,16 24-7 0,-16-24-42 16,29 11-22-16,-29-11-36 0,35-11-128 0,-5 9-88 16,-15-19 167-16</inkml:trace>
  <inkml:trace contextRef="#ctx0" brushRef="#br0" timeOffset="55666.1534">20772 3014 1436 0,'-9'-18'178'16,"9"18"-80"-16,0 0-12 0,0 0-8 0,0 0-20 16,0 0-16-16,-19 4-14 0,19-4-7 0,-19 27-1 15,8-8-18-15,-2 2-2 0,2 1 0 0,-1 1 0 16,-1 0 0-16,1-2 0 0,2 1 0 16,2-5 0-16,1 0 0 0,7-17 0 0,-8 22 0 15,8-22 0-15,0 0 0 0,-1 17 0 16,1-17 0-16,0 0 0 0,0 0 0 0,0 0 0 15,0 0 0-15,24-18 0 0,-24 18 0 0,33-28 0 16,-16 10 0-16,-1-2 0 0,0 3 0 0,-1 0 0 16,-15 17 0-16,25-31 0 0,-25 31 0 0,21-30 0 15,-21 30 0-15,16-27 0 0,-16 27 0 16,11-20 0-16,-11 20 0 0,0 0 0 0,0 0 0 16,0 0 0-16,0 0 0 0,0 0 0 0,0 0 0 15,0 0 0-15,0 0 0 0,-3 29 0 0,3-29 0 16,-5 29 0-16,5-29 0 0,-1 28 0 0,1-28 0 15,4 21 0-15,-4-21 0 0,0 0 0 16,15 20 0-16,-15-20 0 0,19 3 0 0,-19-3 0 16,33-6 0-16,-10-1 0 0,3-3 0 15,5-4 0-15,0-3 0 0,1-3 0 0,1 1 0 16,-2 0 0-16,0 1 0 0,-2-1 0 0,-3 5 0 16,-6-1 0-16,-1 5 0 0,-19 10 0 0,21-15 0 15,-21 15 0-15,0 0 0 0,0 0 0 0,0 0 0 16,-2 25 0-16,-7-3 0 0,-4 10 0 0,-4 5 0 15,-4 6 0-15,-2-1 0 0,-1 5 0 16,-3-2 0-16,5 1 0 0,-2-5-39 0,9 6-63 16,-6-18-74-16,19 12-455 0,-6-9 36 0,8-2 92 15</inkml:trace>
  <inkml:trace contextRef="#ctx0" brushRef="#br0" timeOffset="56541.1951">8409 4123 1171 0,'0'0'127'16,"0"0"-21"-16,0 0-9 0,0 0-6 0,9 17-12 15,-9-17-26-15,0 0-15 0,2 20-14 16,-2-20-4-16,-1 32-10 0,0-11 2 0,-5 1-6 16,1 4 4-16,-2 0-5 0,-2 3 4 0,-1 1-5 15,1 3 6-15,-4 0-4 0,5-2 8 0,-2-3-5 16,5-5-11-16,3-5 21 0,2-18-28 0,6 28 23 15,-6-28-13-15,18 18-4 0,-18-18 3 16,31 9 1-16,-11-12-1 0,5-2 1 0,1-6-2 16,6-4-11-16,0-5 25 0,-1-4-25 0,2-1 24 15,-3-3-9-15,0 0-4 0,-4 0 6 0,-1 3-6 16,-6 1 4-16,-1 3-4 0,-4 3 3 0,-14 18-1 16,17-25 2-16,-17 25 1 0,0 0 6 0,0 0 3 15,0 0 1-15,0 0-1 0,0 0-7 16,0 0-4-16,0 0-4 0,0 0 0 15,-14 21-1-15,7-4 4 0,0 4-2 0,0 2 3 16,2 0-2-16,3-1 3 0,2-2-3 0,4 0 6 16,-4-20-4-16,16 29 3 0,-16-29-3 0,27 23 2 15,-27-23 0-15,34 15-11 0,-14-11 14 0,2-2 1 16,4-4 0-16,1-3 3 0,-2-6-11 0,3-1 0 16,-4-6 0-16,-3 0 0 0,-3-2 0 15,-3-1 0-15,-4-1 0 0,-1 0 0 0,-3-2 0 16,-2 1 0-16,-2-1 0 0,0-3 0 0,-2 2 0 15,-2-4-35-15,3 5-14 0,-4-4-22 0,7 11-24 16,-10-11-45-16,5 28-83 0,2-31-182 16,-2 31-150-16,16-25 82 0,-16 4 473 0</inkml:trace>
  <inkml:trace contextRef="#ctx0" brushRef="#br0" timeOffset="56963.0786">9450 3779 1550 0,'0'0'88'16,"0"0"-62"-16,0 0 9 0,0 0 14 0,0 0 7 16,0 0-13-16,-19 3-13 0,19-3-14 0,0 0-7 15,-8 20 1-15,8-20 1 16,-4 35 5-16,0-9 15 0,3 8-22 0,-2 2 19 16,1 4-24-16,-2 3 2 0,1 3 4 0,-3 4-10 15,-1 1 7-15,-1 2-9 0,-1-1 11 0,0-1-5 16,-1-5-2-16,0-4-2 0,2-2 0 0,2-7 0 15,1-2 0-15,2-7 0 0,2-3 0 0,1-21 0 16,1 26 0-16,-1-26 0 0,0 0 0 16,0 0 0-16,0 0 0 0,22-1 0 0,-22 1 0 15,28-30 0-15,-11 7 0 0,3-4 0 0,0-2 0 16,0-3 0-16,-2 1 0 0,0 0 0 0,-2 1 0 16,-1 2 0-16,-2 0 0 0,-1 4 0 0,0 3 0 15,-12 21 0-15,16-26 0 0,-16 26 0 16,0 0 0-16,0 0 0 0,0 0 0 0,0 0 0 15,5 23 0-15,-5-3 0 0,-1 7 0 16,1 2 0-16,-1 2 0 0,-1 0 0 0,4-1 0 16,3-1 0-16,-1-3 0 0,5 0 0 0,1-4 0 15,4-1 0-15,-14-21-36 0,35 32-2 0,-15-25-28 16,9 2-33-16,-9-18-59 0,21 16-135 0,-13-19-281 16,5-5 7-16,4 4 352 0</inkml:trace>
  <inkml:trace contextRef="#ctx0" brushRef="#br0" timeOffset="57315.2741">9832 4293 1585 0,'-2'18'68'16,"2"-18"-44"-16,0 29 10 0,0-29 7 0,15 25-1 15,-15-25-10-15,31 15-4 0,-10-12-2 16,4-2-2-16,2-3-3 0,4-4-7 0,0-3 0 15,4-2-2-15,2-2 3 0,2-2-4 0,1 0 0 16,-5-4-8-16,-5 1 2 0,-8 1-3 0,-22 17 4 16,25-30-2-16,-25 30 6 0,4-25-1 0,-4 25 2 15,-7-27-2-15,7 27-2 0,-19-25-6 0,19 25 2 16,-34-20-5-16,13 14 2 0,-3 3-2 16,-1 5 0-16,-1 3 2 0,0 6 1 0,0 3 2 15,2 7-2-15,0 4 2 0,0 6-3 16,-1 1 6-16,2 5-3 0,2 0 9 0,6 2-6 15,2-2 5-15,9-1-7 0,5-4-10 0,7-2 17 16,7-4-20-16,6-5 14 0,3-5-16 0,8-4-11 16,0-7-14-16,8-4-8 0,-1-7-25 0,14 5-44 15,-12-18-11-15,20 14-81 0,-22-25-127 16,8 4-174-16,5 8 12 0,-11-18 446 0</inkml:trace>
  <inkml:trace contextRef="#ctx0" brushRef="#br0" timeOffset="57621.3436">10643 4181 1384 0,'-30'0'191'0,"16"17"-118"0,-6-2-21 0,5 8 2 16,-5 0-16-16,3 5-5 0,-4 0-7 0,5 5 4 15,-1-3-7-15,5 3 4 0,1-4-7 0,5-3 3 16,2-3-9-16,4-3-14 0,0-20 21 0,9 30-25 16,-9-30 24-16,0 0-10 0,23 18-2 0,-23-18-4 15,20-4-4-15,-20 4 0 0,32-20 0 0,-12 3 0 16,1-7 0-16,0-2 0 0,1-3 0 0,-1 0 0 15,-1 1 0-15,-1-1 0 0,-1 4 0 16,-2 1 0-16,-2 1 0 0,2 3 0 0,-4 2 0 16,-12 18 0-16,21-24 0 0,-21 24 0 0,0 0 0 15,0 0 0-15,18-2 0 0,-18 2 0 0,5 21 0 16,-4-2 0-16,-1 6 0 0,-1 4 0 0,-3 4 0 16,-2-1 0-16,1 6-32 0,-3-7-29 0,7 10-42 15,-9-15-79-15,25 18-70 0,-23-23-189 16,22 6-110-16,9 2 127 0,-6-21 424 15</inkml:trace>
  <inkml:trace contextRef="#ctx0" brushRef="#br0" timeOffset="58160.4834">12306 4246 1414 0,'-5'-20'117'0,"5"20"-46"16,0 0-11-16,-11-19-11 0,11 19-18 0,-24-9-17 15,7 9-5-15,-4 3 3 0,-3 2 2 16,-2 5 9-16,-4 1 2 0,0 4 5 16,-5 1 1-16,4 4 1 0,-4-2-5 0,6 3 2 15,1-2-9-15,5 0 0 0,5-5-7 0,18-14-7 16,-19 22-6-16,19-22 0 0,0 0 0 0,0 0 0 15,0 0 0-15,23 18 0 0,-4-18 0 0,4-2 0 16,6-3 0-16,7-1 0 0,1-1 0 0,3 1 0 16,2 0 0-16,-4 2 0 0,-6 3 0 15,-4 2 0-15,-5 2 0 0,-4 3 0 0,-19-6 0 16,20 16 0-16,-20-16 0 0,8 30 0 0,-10-11 0 16,-1 3 0-16,-6 2 0 0,-3 1 0 0,-4 1 0 15,-2 0 0-15,0-2 0 0,-2-1 0 0,3-3 0 16,2-3 0-16,15-17 0 0,-17 19 0 15,17-19-17-15,0 0-27 0,0 0-26 16,0 0-43-16,0 0-39 0,0 0-56 0,41-2-215 16,-19-11-99-16,-2-9 29 0,14 8 489 0</inkml:trace>
  <inkml:trace contextRef="#ctx0" brushRef="#br0" timeOffset="58707.8027">12650 4240 1420 0,'-22'9'174'16,"22"-9"-126"-16,0 0-6 0,-18 20 10 0,18-20 2 16,-19 24-6-16,19-24-12 0,-19 37-2 0,8-17-5 15,3 3 0-15,-2 1-5 0,3 3 0 0,-2-1-5 16,1 2-11-16,-1 0-2 0,1 1-6 0,0-3 0 16,1 0 0-16,0-3 0 0,2-2 0 0,5-21 0 15,-8 30 0-15,8-30 0 0,-2 19 0 16,2-19 0-16,0 0 0 0,0 0 0 0,0 0 0 15,0 0 0-15,0 0 0 0,0 0 0 0,12-17 0 16,-12 17 0-16,15-35 0 0,-5 13 0 0,0-3 0 16,1 0 0-16,0-2 0 0,-2 0 0 0,1 1 0 15,-3-1 0-15,0 1 0 0,-1-2 0 0,2 0 0 16,-1 3 0-16,0-1 0 0,3 3 0 16,0 3 0-16,1 3 0 0,-11 17 0 15,20-23 0-15,-20 23 0 0,23-10 0 0,-23 10 0 16,28-1 0-16,-9 2 0 0,-1 4 0 0,0 0-6 15,1 1-6-15,-1 1 0 0,-1 2-2 0,-17-9 3 16,26 19 2-16,-26-19 3 0,20 20-2 0,-20-20 2 16,8 22-2-16,-8-22 4 0,-6 28-1 0,0-11 5 15,-5 0-2-15,-2 0 5 0,-4-1-4 16,0 1 4-16,-5-3 1 0,1 3 5 0,-3-1 2 16,1 1-9-16,-5 0 9 0,2 1-10 0,-1 1 19 15,1 2-13-15,1 0 8 0,1 2-11 0,1 5-3 16,-1 0 3-16,2 3-4 0,0 3 5 0,0 3-7 15,0 2 5-15,0 3-7 0,2 0 7 16,-2 0-6-16,2-1 6 0,1-2-6 0,2 0 6 16,5-7-6-16,1-1-6 0,6-6 13 15,2-6-34-15,7-2 9 0,-4-17-35 0,19 15-28 16,-19-15-28-16,45-9-88 0,-29-20-228 0,19 4-125 16,3-3 31-16,-6-17 494 0</inkml:trace>
  <inkml:trace contextRef="#ctx0" brushRef="#br0" timeOffset="58895.3629">13010 4319 1814 0,'-17'2'84'0,"17"-2"-57"0,0 0-8 16,-25 33 1-16,12-13-6 0,0 7 5 0,-3 3-2 16,0 3-8-16,0 2 14 0,2 1-22 0,0-1-1 15,2 0 0-15,4-2 0 0,-1-3 0 0,4-1 0 16,0-3-7-16,5-1-23 0,-1-6-10 15,5-1-24-15,-4-18-31 0,13 26-54 0,-13-26-89 16,0 0-336-16,28-15 35 0,-28 15 229 0</inkml:trace>
  <inkml:trace contextRef="#ctx0" brushRef="#br0" timeOffset="59364.0465">13007 4155 1620 0,'0'0'49'0,"0"0"-53"0,0 0-5 0,0 0 1 16,0 0 2-16,0 0 6 0,2 22 0 0,-2-22 1 16,20 23-7-16,-20-23-5 0,26 27-6 0,-26-27 4 15,30 29 2-15,-30-29 11 0,34 28-1 0,-14-16 3 16,-2-3 2-16,3 2 10 0,-2-1 2 16,3 0 3-16,-3-2 2 0,2 2 2 0,-21-10 9 15,28 15 11-15,-28-15 3 0,0 0-2 0,13 22-7 16,-13-22-7-16,2 20-3 0,-2-20-2 0,-3 23-1 15,3-23-1-15,-9 27-7 0,9-27-1 16,-17 33-13-16,8-16-2 0,-3 0 0 0,1 1 0 16,-1 0 0-16,0 0 0 0,12-18 0 0,-20 32 0 15,20-32 0-15,-16 24 0 0,16-24 0 16,0 0 0-16,0 0 0 0,0 0 0 0,0 0 0 16,0 0 0-16,0 0 0 0,0 0 0 0,19-11 0 15,-19 11 0-15,24-29 0 0,-10 10 0 0,2-2 0 16,1-2 0-16,2 0 0 0,0-1 0 0,0 1 0 15,0 0 0-15,-1 1 0 0,-1 2 0 0,-17 20 0 16,30-29 0-16,-30 29 0 0,23-18 0 16,-23 18 0-16,0 0 0 0,0 0 0 15,0 0 0-15,16 20 0 0,-16-20 0 0,-2 36 0 16,-2-13 0-16,2 3-6 0,-2-1-32 0,2 3 13 16,-1-1-28-16,6 0 13 0,-5-6-31 0,12 6-26 15,-10-27-18-15,21 39-47 0,-21-39-28 0,32 27-99 16,-11-16-182-16,-1-13 40 0,16 12 373 0</inkml:trace>
  <inkml:trace contextRef="#ctx0" brushRef="#br0" timeOffset="59754.7127">13917 4311 1763 0,'0'0'86'0,"-19"4"-47"0,19-4-2 0,-22 11-1 16,22-11-7-16,-23 19-5 0,23-19-1 15,-23 31-13-15,13-13-10 0,-1 1 0 0,1 4 0 16,2-1 0-16,0 2 0 0,0-2 0 0,2 1 0 16,1-3 0-16,0 0 0 0,5-2 0 0,0-18 0 15,-1 28 0-15,1-28 0 0,3 18 0 0,-3-18 0 16,0 0 0-16,0 0 0 0,19 5 0 0,-19-5 0 16,19-13 0-16,-19 13 0 0,26-26 0 15,-12 6 0-15,2-3 0 0,2-2 0 16,3-2 0-16,1 1 0 0,2-2 0 0,-1 3 0 15,0 0 0-15,-3 4 0 0,-1 1 0 0,-2 2 0 0,-17 18 0 16,28-25 0-16,-28 25 0 0,0 0 0 16,19-10 0-16,-19 10 0 0,0 0 0 0,-3 19 0 15,3-19 0-15,-6 34 0 0,1-12 0 0,-1 4 0 16,-1 1 0-16,1 1 0 0,0 0 0 16,3 0 0-16,1-3 0 0,1 1 0 0,2-3 0 15,1-4 0-15,5-1 0 0,-7-18-24 0,26 27-14 16,-8-20-10-16,9 0-13 0,-3-9-30 0,16 5-29 15,-13-23-165-15,18 11-297 0,0-3 51 0,-2-8 265 16</inkml:trace>
  <inkml:trace contextRef="#ctx0" brushRef="#br0" timeOffset="59942.1971">14609 4296 1403 0,'-13'-23'328'0,"13"23"-255"0,-20-8-25 15,20 8 1-15,-24 9-5 0,24-9-11 0,-33 28-9 16,16-8-1-16,-1 3-8 0,1 5-8 0,-1 2-7 15,0 3 0-15,1 1 0 0,3 1 0 0,0-1 0 16,2-3 0-16,4-4 0 0,3-3 0 16,5-2 0-16,0-22 0 0,7 30-10 0,-7-30-21 15,16 18-21-15,-16-18 2 0,26 3-17 0,-17-22-67 16,23 17-156-16,-11-22-291 0,1-3-2 16,3 3 335-16</inkml:trace>
  <inkml:trace contextRef="#ctx0" brushRef="#br0" timeOffset="60348.4494">14564 4063 1809 0,'0'0'84'15,"-6"22"-68"-15,6-22-6 0,0 22-3 0,0-22-1 16,11 24-5-16,-11-24 1 0,27 23-2 0,-27-23 3 16,34 22-3-16,-15-10 1 0,2-1-2 0,0 1 2 15,-1-1-2-15,1-1 2 0,-2 0-1 0,1 0 1 16,-2 1-1-16,-18-11 2 0,27 22 2 15,-27-22 9-15,16 23 3 0,-16-23 9 16,4 25 0-16,-5-8-3 0,1-17-22 0,-14 36 0 16,3-15 0-16,-3 2 0 0,-1 0 0 0,-1 1 0 15,-1 0 0-15,0 2 0 0,2-5 0 0,2 0 0 16,2-4 0-16,11-17 0 0,-12 22 0 0,12-22 0 16,0 0 0-16,0 0 0 0,0 0 0 15,0 0 0-15,0 0 0 0,23-9 0 0,-7-8 0 16,4-4 0-16,6-5 0 0,-2 0 0 0,2-3 0 15,-1-1 0-15,1 0 0 0,0-1 0 0,1 1 0 16,2-1 0-16,-1 2 0 0,-1 3 0 0,-4 2 0 16,-5 4 0-16,-18 20 0 0,26-20 0 0,-26 20 0 15,0 0 0-15,0 0 0 0,-6 23 0 16,-5-3 0-16,-2 1 0 0,-1 5-27 16,-2-2-4-16,4 7-18 0,-4-6-12 0,9 8-39 15,-9-14-37-15,21 17-100 0,-19-19-235 0,15 3-64 16,9 4 140-16</inkml:trace>
  <inkml:trace contextRef="#ctx0" brushRef="#br0" timeOffset="60770.3383">15410 4271 1292 0,'-23'-15'295'0,"23"15"-208"0,-41 3-19 16,22 7-3-16,-9-1-10 0,3 6-5 0,-3 1-7 15,3 6 0-15,-2 0-5 0,5 3-27 0,3 2-11 16,4-2 0-16,5-1 0 0,5-2 0 16,4-2 0-16,4-3 0 0,-3-17 0 0,17 26 0 15,-17-26 0-15,28 13 0 0,-10-12 0 0,1-3 0 16,3-7 0-16,3-1 0 0,0-6 0 0,-1-1 0 16,2-5 0-16,-3 2 0 0,1-2 0 0,-2 0 0 15,-2 1 0-15,-3 3 0 0,-3 1 0 0,-1 0 0 16,-13 17 0-16,20-21 0 0,-20 21 0 0,0 0 0 15,0 0 0-15,0 0 0 16,0 0 0-16,3 19 0 0,-12 3 0 0,-3 7 0 16,0 6 0-16,-2 4 0 0,-1 5 0 0,-2 7 0 15,-5 4 0-15,-3 4 0 0,-3 0 0 0,0 0 0 16,0-3 0-16,1-4 0 0,1-2 0 0,0-7 0 16,2-4 0-16,2-5 0 0,3-5 0 0,1-4 0 15,1-7 0-15,2-1 0 0,15-17 0 0,-30 15 0 16,30-15 0-16,-25-10 0 0,25 10 0 15,-13-31-5-15,10 11-41 0,1-6-5 0,7 5-68 16,-14-21-148-16,18 10-346 0,-2-6 1 0,2-7 279 16</inkml:trace>
  <inkml:trace contextRef="#ctx0" brushRef="#br0" timeOffset="60942.2184">15882 4516 2044 0,'-46'19'3'16,"46"-19"-3"-16,-21-3 0 0,21 3 0 0,-26-13 0 16,7 3 0-16,1 0 0 0,-1-5 0 0,19 15 0 15,-34-26-6-15,34 26-173 0,-42-26-298 0,42 26-157 16,-39-18 10-16,9 2 498 0</inkml:trace>
  <inkml:trace contextRef="#ctx0" brushRef="#br0" timeOffset="61986.9564">5015 5416 1559 0,'-23'-26'69'15,"23"26"-25"-15,0 0-12 0,0 0-6 16,0 0 1-16,0 0-5 0,0 0-7 0,0 0-3 16,0 0-5-16,-4 36 3 0,8 0-6 0,1 8 6 15,-3 11-12-15,1 3 11 0,-3 6 3 0,-4 4-20 16,-1 0 19-16,-2 4-18 0,-2-2 1 0,2-1 13 16,-1-3-15-16,-1-5 6 0,4-7-19 0,-1-9 0 15,7-5-23-15,-2-15-16 0,11 2-41 16,-10-27-45-16,22 19-93 0,-22-19-272 0,13-20 24 15,8 8 275-15</inkml:trace>
  <inkml:trace contextRef="#ctx0" brushRef="#br0" timeOffset="62498.5731">4655 5498 1700 0,'-47'0'105'0,"47"0"-62"0,0 0-22 0,0 0-11 16,0 0 2-16,0 0 2 0,23-16 8 0,-3 9 0 15,5-6 1-15,6-2-3 0,5-3 2 0,7-3-7 16,2 0 1-16,6-1-14 0,-1 1-2 0,3 1 0 16,-2 0 0-16,-1 3 0 0,-2 4 0 0,-3 2 0 15,-5 4 0-15,-6 3 0 16,-4 3 0-16,-7 5 0 0,-3 2 0 0,-3 3 0 16,-17-9 0-16,27 32 0 0,-17-9 0 0,-2 6 0 15,-2 6 0-15,-3 8 0 0,-2 7 0 0,-3 6 0 16,-4 2 0-16,-2 1 0 0,-3 1 0 0,0 3 0 15,-2 0 0-15,0 1 0 0,0-3 0 0,-1-2 0 16,2-7 0-16,2-5 0 0,2-7 0 16,1-7 0-16,4-9 0 0,2-6 0 0,1-18 0 15,1 17 0-15,-1-17 0 0,0 0 0 0,0 0 0 16,0 0 0-16,17-23 0 0,-9 5 0 0,2-6 0 16,3-6 0-16,0-7 0 0,1 0 0 0,1-3 0 15,-1 1 0-15,2 0 0 0,-1 2 0 16,-2 1 0-16,2 2 0 0,-1 2 0 0,0 6 0 15,-1 4 0-15,0 5 0 0,-13 17 0 16,19-16 0-16,-19 16 0 0,0 0 0 0,19 11 0 16,-19-11 0-16,16 35 0 0,-5-6 0 0,0 5 0 15,1 4 0-15,-2 2 0 0,-2-2 0 0,3 3 0 16,-2-2 0-16,2 1 0 0,0-4 0 0,2-2 0 16,2-5-39-16,5-1-20 0,-2-10-11 0,12 6-36 15,-10-18-30-15,19 15-77 0,-20-28-138 0,11 3-182 16,5 3 23-16,-13-21 481 0</inkml:trace>
  <inkml:trace contextRef="#ctx0" brushRef="#br0" timeOffset="62844.4318">5941 5908 1746 0,'-26'23'65'0,"26"-23"-57"0,-16 20-1 16,16-20 1-16,-2 17 2 0,2-17 0 0,0 0 3 15,23 16 1-15,-23-16 2 0,36 2-1 0,-10-5-3 16,2-5-2-16,3-1-3 0,2-6 0 0,4 1-2 16,-1-4 6-16,2-2-5 0,-3 1 3 0,-1-2-6 15,-6 3-1-15,-5 0-1 0,-4 2-10 16,-19 16 16-16,23-24-9 0,-23 24 15 16,0 0 1-16,3-19 8 0,-3 19-13 0,0 0-1 15,-25-10-8-15,25 10 0 0,-31 4 0 0,11 3 0 16,-1 3 0-16,-3 4 0 0,-2 4 0 0,2 7 0 15,-3 4 0-15,3 3 0 0,-2 5 0 0,3-1 0 16,4-1 0-16,3-1 0 0,7-4 0 0,3-2 0 16,9-4 0-16,2-5-5 0,7-1-18 0,-12-18-4 15,40 25-16-15,-12-20-7 0,10-3-4 16,0-7-7-16,15 3-50 0,-8-15-3 0,16 11-37 16,-18-25-81-16,18 12-156 0,-5-1-99 0,-11-16 187 15</inkml:trace>
  <inkml:trace contextRef="#ctx0" brushRef="#br0" timeOffset="63298.4507">6677 5760 1439 0,'-34'12'148'0,"17"16"-73"0,-7-4 13 0,7 10-25 16,0-2-26-16,2 4 2 0,3-2-13 0,4 1 6 16,2-2-12-16,6-2 1 0,3-3-10 0,5-4 1 15,4-6-6-15,-12-18 2 0,33 23-3 0,-13-18 1 16,6-6-1-16,2-4 0 0,2-7-4 15,4-5-1-15,2-6 0 0,1-6 0 16,2-1 0-16,-1-4 0 0,0 0 0 0,-3 1 0 16,-4 2 0-16,-3 1 0 0,-3 3 0 0,-6 4 0 15,-1 4 0-15,-5 2 0 0,-13 17 0 0,15-21 0 16,-15 21 0-16,0 0 0 0,0 0 0 0,0 0-3 16,0 0 6-16,-2 29-3 0,-3 0 0 0,-2 12 0 15,-3 10 0-15,-1 7 0 0,-3 9 0 16,-2 4 0-16,-1 9-3 0,0 3-5 0,-2 6 11 15,-1 2-7-15,-2 0 10 0,-2-1 0 0,-1-7-12 16,1-7 12-16,0-9-6 0,3-9 0 0,3-10 0 16,2-9 0-16,4-9 0 0,1-6 0 15,11-24 0-15,-18 26 0 0,18-26 0 0,0 0 0 16,0 0 0-16,-20-26 0 0,15 3 0 0,2-8 0 16,3-7 0-16,0-1 0 0,2-4 0 15,0-2 0-15,2-1 0 0,1-3 0 0,0-3 0 16,1-1 0-16,1-4 0 0,2-4 0 0,0 0 0 15,1-6-21-15,3 3-20 0,2 2 11 0,5 8-9 16,-2 3-16-16,6 16-26 0,-11-6-63 0,19 31-115 16,-32 10-310-16,26-29 15 0,-2 29 301 0</inkml:trace>
  <inkml:trace contextRef="#ctx0" brushRef="#br0" timeOffset="64204.7374">8258 5857 997 0,'-6'-17'131'0,"6"17"-43"15,0 0 4-15,0 0 2 0,0 0-5 16,0 0-12-16,0 0-14 0,0 0-13 0,0 0-15 15,0 0-7-15,0 0-7 0,0 0-1 0,-5 23-1 16,4-4 5-16,-1 7-6 0,-1 6 5 0,0 6-9 16,2 4 5-16,-4 3-9 0,1 2 8 0,-2-1-9 15,0-1 8-15,-1-4-8 0,1-2 7 0,-3-7-7 16,3-4 4-16,1-5-7 0,5-23-10 16,-5 28 7-16,5-28-13 0,0 0 11 15,0 0-1-15,0 0 2 0,0 0 11 0,0 0-12 16,7-30 11-16,-2 6-11 0,1-7-4 0,2-4 6 15,-1 0-5-15,0 0 6 0,2 0-5 0,-3-1 4 16,0-1-4-16,-1 1 5 0,1 0-6 0,0 1 6 16,0 0-5-16,1 0 4 0,1 0-4 0,0 3 4 15,1 2-5-15,0 6-7 0,1 3 19 0,1 4-20 16,-11 17 23-16,23-19-12 0,-23 19 0 16,27-10 0-16,-27 10-2 0,32-1 0 0,-15 6 1 15,0 0-1-15,0 3 2 0,0 3-2 16,0 1-11-16,-1 5 21 0,-2 1-21 0,0 3 21 15,-4 1-7-15,-2 2-4 0,-2 0 4 0,-4 0-4 16,1 0 5-16,-6 0-3 0,1 1 2 0,-5-2-3 16,-2-2 4-16,-2 1-5 0,-2-1 5 15,-2-2-3-15,-1 0 1 0,-2-3-2 0,-1-1 2 16,-2-3-1-16,0-1 1 0,1-3-3 0,-2 1 0 16,0-2-1-16,0 1-1 0,-1 2 3 0,-2 2 0 15,0 4 0-15,1 3 3 0,-2 4-5 0,1 5 5 16,0 6-4-16,1 3-7 0,2 7 20 0,0 2-17 15,3 3 16-15,-2 5-5 0,0 0-9 0,2 4 8 16,-1-2-9-16,2-2 7 16,4-3-13-16,1-10-1 0,9-4-20 0,2-9-12 15,10-1-32-15,-8-27-38 0,34 29-73 0,-34-29-154 16,41-17-217-16,-5 6 18 0,-6-18 416 0</inkml:trace>
  <inkml:trace contextRef="#ctx0" brushRef="#br0" timeOffset="64626.6074">8854 5755 1734 0,'0'0'32'0,"-23"14"-36"0,23-14 40 0,-19 24-25 15,19-24 33-15,-18 36-15 0,9-13-9 16,2 5 6-16,1 1-7 0,1 2 6 0,0 2-8 15,2 2 4-15,0 0-8 0,2 3 5 0,2-2-12 16,0-3-6-16,3-3 0 0,1-5 0 0,2-5 0 16,-7-20 0-16,22 26 0 0,-22-26 0 0,33 6 0 15,-12-9 0-15,1-8 0 0,4-5 0 0,-1-6 0 16,3-6 0-16,2-4 0 0,-2-4 0 0,1-6 0 16,-1 1 0-16,0 1 0 0,-3-2 0 15,0 2 0-15,-4 3 0 0,-1 0 0 0,-4 5 0 16,-4 0 0-16,-2 6 0 0,-3 3 0 15,-2 6 0-15,-5 17 0 0,0 0 0 0,0 0 0 16,0 0 0-16,0 0 0 0,0 0 0 0,-17 36 0 16,5-3 0-16,-2 5 0 0,1 6 0 0,-2 2 0 15,2 0 0-15,2 0 0 0,0-1 0 0,4-3 0 16,-1-5 0-16,8-2 0 0,2-9 0 16,5-3-11-16,-7-23-33 0,29 30-16 0,-11-24-3 15,14-1-18-15,-5-15-24 0,16 5-49 0,-13-25-86 16,23 5-238-16,-7-3-38 0,-4-13 222 0</inkml:trace>
  <inkml:trace contextRef="#ctx0" brushRef="#br0" timeOffset="64845.3958">9934 5152 1572 0,'0'0'143'0,"0"0"-65"15,-18 27-22-15,13-4-9 0,-7 8-15 0,0 12 5 16,-6 6-14-16,-1 8 7 0,-1 3-16 0,-2 4 1 15,0 4-15-15,1 0 0 0,2 1 0 0,1 0 0 16,2-3 0-16,1-2 0 0,2-5 0 16,3-2 0-16,4-3 0 0,2-10 0 0,7-3-20 15,0-9-16-15,7-4-16 0,0-11-6 0,8 1-22 16,-18-18-12-16,39 9-20 0,-39-9-34 16,50-23-54-16,-33-8-111 0,10-4-171 0,8 3 37 15,-16-22 433-15</inkml:trace>
  <inkml:trace contextRef="#ctx0" brushRef="#br0" timeOffset="65017.2641">10231 5281 1725 0,'0'0'131'15,"-23"16"-69"-15,7 9-23 0,0 13 1 0,-7 9-16 16,0 6 2-16,-4 4-26 0,1 2 0 0,0 1 0 16,3-2 0-16,3-1 0 0,5-3 0 0,2-4 0 15,5-6 0-15,6 0-19 16,-2-9-42-16,10 4-39 0,-7-18-58 0,21 22-141 15,-12-20-297-15,4-4 33 0,4 4 313 0</inkml:trace>
  <inkml:trace contextRef="#ctx0" brushRef="#br0" timeOffset="65470.3956">11056 5399 1359 0,'10'-25'93'0,"-11"-7"-13"0,11 11-1 16,-11-4 0-16,1 25-11 0,6-23-12 0,-6 23-11 15,0 0-11-15,0 0-6 0,0 0-12 0,-6 18-7 16,1 4-8-16,-2 10 5 0,-2 11-4 0,1 6 10 15,-2 7-6-15,0 2 9 0,2 2-11 0,-1 2 7 16,2 0 1-16,1-2-18 0,0-3 14 16,1-2-17-16,1-6 4 0,2-4 3 0,0-3-13 15,1-7-1-15,5-3-19 0,-2-9-5 0,6-2-30 16,-8-21-31-16,22 22-56 0,-22-22-78 0,24-17-269 16,-24 17-13-16,24-26 207 0</inkml:trace>
  <inkml:trace contextRef="#ctx0" brushRef="#br0" timeOffset="65642.2867">10888 5812 1740 0,'-36'1'140'15,"36"-1"-70"-15,-23 10-29 0,23-10-8 0,0 0-16 16,0 0-11-16,0 0-6 0,0 0 0 0,28 13 0 16,-8-15 0-16,5-4 0 0,6-5 0 0,5-5-1 15,4-2 2-15,8-4-32 0,-2-3 2 16,7 0-37-16,-1-9-32 0,10 12-39 0,-17-19-62 15,23 24-89-15,-25-8-243 0,2-6 51 0,3 12 293 16</inkml:trace>
  <inkml:trace contextRef="#ctx0" brushRef="#br0" timeOffset="65986.0358">11554 5165 1653 0,'-41'16'115'0,"41"-16"-66"0,-31 23-12 0,31-23 7 16,-23 33-6-16,14-12-1 0,-5 5-9 0,3 4 6 15,0 3-22-15,2 8-12 0,-1 2 0 0,0 6 0 16,0 0 0-16,2 2 0 0,-2 0 0 0,2 1 0 16,-1 1 0-16,-1-1 0 0,1-2 0 0,-1-2 0 15,0-4 0-15,3-3 0 0,0-5 0 16,2-3 0-16,1-7 0 0,0-2 0 16,4-4 0-16,0-20 0 0,2 23 0 0,-2-23 0 15,0 0 0-15,0 0 0 0,18 6 0 0,-18-6 0 16,23-18 0-16,-23 18 0 0,35-37 0 0,-13 14 0 15,1-2 0-15,-1 0 0 0,0 0 0 0,-1 2 0 16,-3 4 0-16,-1 1 0 0,-17 18 0 0,27-24 0 16,-27 24 0-16,0 0 0 0,20-5 0 15,-20 5 0-15,0 0 0 0,13 28 0 0,-11-10 0 16,0 2 0-16,1 6 0 0,-3-2 0 0,2 4-39 16,0-3-18-16,4 4-30 0,-6-29-36 0,20 47-78 15,-20-47-119-15,19 16-233 0,-1-3 39 16,-18-13 362-16</inkml:trace>
  <inkml:trace contextRef="#ctx0" brushRef="#br0" timeOffset="66377.1654">11755 5876 1613 0,'-35'17'174'16,"35"-17"-131"-16,-20 21-20 0,20-21 7 15,-4 18-3-15,4-18 0 0,0 0-5 0,25 22 3 16,-25-22-4-16,40 6 3 0,-13-10-6 16,7-1-18-16,1-4 0 0,3-2 0 0,-2-3 0 15,-1-2 0-15,-1 0 0 0,1-1 0 0,-5-1 0 16,-2 1 0-16,-1-3 0 0,-7 1 0 0,-3 1 0 31,-17 18 0-31,19-31 0 0,-19 31 0 0,0-26 0 0,0 26 0 0,-13-23 0 0,13 23 0 16,-21-23 0-16,21 23 0 0,-28-17 0 0,28 17 0 31,-36-6 0-31,17 7 0 0,-3 7 0 0,0 3 0 16,1 3 0-16,-1 5 0 0,1 7 0 0,-3 3 0 15,4 5 0-15,-1 2 0 0,2 1 0 0,4 3 0 16,2-2 0-16,5-3 0 0,6-2 0 0,3-4 0 0,8-3 0 0,0-4 0 0,8-3 0 0,3-4 0 16,5-3 0-16,2-5-2 15,7-3-38-15,2-8-12 0,7 1-21 0,-5-16-36 31,16 12-50-31,-20-25-68 0,23 21-97 0,-12-14-189 16,-1-6 56-16,9 14 367 0</inkml:trace>
  <inkml:trace contextRef="#ctx0" brushRef="#br0" timeOffset="66564.7382">12559 5738 1389 0,'0'0'194'0,"0"0"-98"0,-20 8-15 0,20-8-6 15,-24 11-31-15,24-11 3 0,-24 27-19 0,11-7 17 0,2 5-16 0,1 3-10 0,1 5-19 0,0 0 0 16,2 5 0-16,0 1 0 0,2-1 0 0,-1 0 0 15,4-4 0-15,2-5 0 0,0-5 0 16,6-3 0-16,-6-21 0 0,14 26-12 0,-14-26-29 31,22 16-20-31,-22-16-17 0,29-1-61 16,-25-24-120-16,-4 25-326 0,33-36 21 0,-17 4 257 16</inkml:trace>
  <inkml:trace contextRef="#ctx0" brushRef="#br0" timeOffset="66924.3126">12705 5580 1855 0,'0'0'176'0,"0"0"-160"0,0 0-16 0,0 0 0 16,0 0 0-16,0 0 0 0,21 15 0 0,-21-15 0 16,0 0 0-16,22 12 0 15,-22-12 0-15,21 19 0 0,-21-19 0 0,18 31 0 16,-12-9 0-16,2 2 0 0,-6 4 0 0,-2 1 0 15,-1 4 0-15,-3-2 0 0,-1 6 0 16,-2-1 0-16,1-1 0 0,-3 0 0 0,0-2 0 16,-1-3 0-16,0 1 0 0,2-3 0 0,0-2 0 15,4-7 0-15,4-19 0 0,-6 20 0 0,6-20 0 16,0 0 0-16,0 0 0 0,0 0 0 0,0 0 0 16,15-18 0-16,-5 1 0 0,2-6 0 0,0-1 0 15,1 0 0-15,-4-1 0 0,1 3 0 0,0-1 0 16,-2-1 0-16,1 0 0 15,2-2 0-15,0 0 0 0,1-1 0 0,2-2 0 16,2 1 0-16,0-1 0 0,2 1 0 0,1 0 0 16,1 3 0-16,0-2 0 0,5 12 0 0,-8-13-176 15,25 17-477-15,-19-2-1 0,2 7 91 0</inkml:trace>
  <inkml:trace contextRef="#ctx0" brushRef="#br0" timeOffset="67438.778">14198 5307 1532 0,'0'0'178'0,"-11"-20"-141"0,11 20-13 16,0 0-1-16,0 0 4 0,0 0-1 0,0 0-5 16,0 0-5-16,0 0-7 0,-17 6-1 0,10 11-1 15,-3 9 8-15,-2 8-2 0,-3 10 10 0,-3 8-10 16,1 4 8-16,0 4-13 0,0 1 8 15,1 1-1-15,0 0-18 0,1-1 13 0,1-3-18 16,3-6 3-16,4-5 3 0,6-4-18 0,3-8-8 16,8-4-24-16,1-10-19 0,13 4-51 0,-24-25-62 15,55 21-124-15,-27-23-248 0,3-7 55 0,7 6 320 16</inkml:trace>
  <inkml:trace contextRef="#ctx0" brushRef="#br0" timeOffset="67814.7352">14160 5830 1794 0,'0'0'91'0,"-23"21"-63"0,23-21-7 31,-8 18-5-31,8-18 0 0,8 17-9 0,-8-17 2 16,25 15-1-16,-6-9 4 0,7-4 0 0,5-2-3 15,6-5-2-15,4-1-3 0,2-5-3 16,3-1 0-16,1-4 1 0,-1 1-3 0,-1-2 3 15,0 0-3-15,-7 0-10 0,-6 1 23 0,-4 0-24 16,-8 2 25-16,-20 14-10 0,28-27-3 0,-28 27 4 16,10-20-4-16,-10 20 0 0,-5-18 0 0,5 18 0 15,-23-17 0-15,5 11 0 0,-4 1 0 16,-6 1 0-16,-1 5 0 0,-4 2 0 16,-2 3 0-16,2 4 0 0,0 2 0 0,0 3 0 15,-1 5 0-15,4 3 0 0,2 0 0 0,3 1 0 16,6 1 0-16,4-1 0 0,4 2 0 0,8-1 0 15,3-2 0-15,6 1 0 0,6-4 0 0,9 1 0 16,1-5-34-16,12 0-17 0,2-4-5 0,12 1-18 16,-2-10-19-16,13 8-26 0,-10-21-47 0,22 17-51 15,-20-21-58-15,17 8-104 0,-3 3-30 16,-14-17 236-16</inkml:trace>
  <inkml:trace contextRef="#ctx0" brushRef="#br0" timeOffset="68299.1337">15228 5867 1252 0,'-39'-32'126'15,"39"32"-49"-15,-40-25 6 0,22 19 4 0,-13-9-22 16,8 9 23-16,-7-3-48 0,3 6 19 0,-2-2-21 16,2 5-5-16,-1 1 0 0,4 7-17 15,-4 0 25-15,2 6-32 0,1 1-9 0,2 5 0 16,-2 1 0-16,6 6 0 0,1-2 0 0,3 3 0 16,4-1 0-16,3-1 0 0,4 0 0 0,4-3 0 15,5-4 0-15,5-2 0 0,-10-17 0 0,31 25 0 16,-8-17 0-16,4-5 0 0,1-5 0 0,1-4 0 15,3-6 0-15,-2-3 0 0,2 0 0 16,-2-5 0-16,-2 1 0 0,-1-1 0 16,-4-1 0-16,-2 0 0 0,-3-1 0 0,-1 2 0 15,-2-1 0-15,-3 2 0 0,-2 0 0 0,-3 2 0 16,-7 17 0-16,11-31 0 0,-11 31 0 0,3-18 0 16,-3 18 0-16,0 0 0 0,0 0 0 0,0 0 0 15,0 0 0-15,-8 22 0 0,2 0 0 0,-5 9 0 16,-1 9 0-16,-3 6 0 0,-3 6 0 15,0 7 0-15,-3 3 0 0,0 5 0 0,-1 3 0 16,1-3 0-16,-1 1 0 0,1-4 0 0,0-7 0 16,4-4 0-16,3-9 0 0,-1-3 0 0,3-10 0 15,2-3 0-15,0-6 0 0,10-22 0 0,-13 22 0 16,13-22 0-16,0 0 0 0,0 0 0 16,0 0 0-16,-12-20 0 0,9 0 0 0,1-6 0 15,4-5 0-15,1-3 0 0,5-2 0 16,3-3 0-16,2-1 0 0,1-1 0 0,1 0 0 15,3 0 0-15,3-1 0 0,1-2 0 0,3 2 0 16,-1-3 0-16,2 5 0 0,-3-1-59 0,5 6-20 16,-6-5-37-16,13 19-55 0,-19-21-121 0,16 18-280 15,-1 3 50-15,-4-7 287 0</inkml:trace>
  <inkml:trace contextRef="#ctx0" brushRef="#br0" timeOffset="71772.2829">16101 6162 944 0,'0'0'166'0,"14"-18"-120"0,-14 18-19 0,22-25 1 16,-22 25 1-16,26-29 11 0,-26 29-2 15,25-26 0-15,-25 26-2 0,13-20 5 0,-13 20 7 16,0 0 11-16,0 0 3 0,2-21-2 0,-2 21-12 16,0 0-11-16,0 0-10 0,-24-11-8 0,24 11-1 15,-22-4-3-15,22 4-1 0,-28-3 0 0,28 3-1 16,-35-5 0-16,15 2-1 0,0-2-2 0,-2-1-1 16,-1-1 0-16,-2-3-2 0,0-2 3 15,1-2-1-15,-2-3 3 0,-1-2-7 0,2-3 3 16,-2-4-6-16,0 0-13 0,3-1 24 15,1-3-23-15,1-1 20 0,1-3-7 0,3-1-6 16,2 0 7-16,3-1-6 0,2 1 6 0,2 1-7 16,3 2 6-16,3 2-6 0,3-1 3 0,0 4-2 15,5 1 4-15,1 1-3 0,0 2 4 0,5 0-5 16,2-1 4-16,4 2-7 0,5-2 7 16,3 1-7-16,5-1-8 0,3 1 26 0,3 3-28 15,-1 6 29-15,-2 5-15 0,-5 6-2 0,-4 5-1 16,-2 3-14-16,-5 8 29 0,-2 5-26 0,-5 6 26 15,-4 9-8-15,-6 2-6 0,-6 6 7 0,-5 4-8 16,-8 3 9 0,-2 4-8-16,-6 2 9 0,-4 0-8 0,1-1 10 0,-3 2-9 15,-1-3-2-15,1-2 20 0,0 0-16 16,2-5 19-16,4-3-5 0,3-6-9 0,5-7 3 16,7-6-7-16,6-4 0 0,6-19-6 15,5 26 4-15,-5-26-3 0,32 16 1 0,-6-14-1 16,9-4-6-16,7-4-10 0,6-6-14 0,10 0-22 15,-2-10-38-15,16 13-54 0,-19-21-89 0,26 16-280 16,-13-6-3-16,-3 0 125 0</inkml:trace>
  <inkml:trace contextRef="#ctx0" brushRef="#br0" timeOffset="72275.5575">17019 5880 836 0,'4'-19'75'0,"-4"19"-11"0,20-39 3 16,-20 39 21-16,20-40-28 0,-20 40 12 0,11-37-10 16,-11 37 26-16,-1-32 11 0,1 32-8 0,-18-24-8 15,18 24-15-15,-34-16-12 0,12 14-12 0,-6-2-7 16,-1 7-8-16,-4 1-2 0,-1 4-6 15,-2 4-3-15,1 3-2 0,-3 4-6 16,2 4-12-16,-3 1 23 0,1 5-21 0,1 1 17 16,-1 6-17-16,3-1 0 0,2 0 0 0,2-2 0 15,6-3 0-15,7-3 0 0,4-2 0 0,9-4 0 16,5-2 0-16,5-1 0 0,-5-18 0 0,26 27 0 16,-3-19 0-16,4-3 0 0,4-5 0 15,6-5 0-15,0-4 0 0,4-7 0 0,-1-2 0 16,1-6 0-16,-1-2 0 0,0-1 0 0,-2-4 0 15,-3 1 0-15,1-1 0 0,-5-2 0 0,-2 3 0 16,-2 1 0-16,-5 1 0 0,-4 4 0 0,-3 3 0 16,-4 2 0-16,-11 19 0 0,12-26 0 15,-12 26 0-15,0 0 0 0,0 0 0 0,0 0 0 16,0 0 0-16,-18 3 0 0,18-3 0 16,-22 31 0-16,8-9 0 0,0 3 0 0,-1 2 0 15,2 1 0-15,1 1 0 0,3 0 0 0,4-4 0 16,5 1 0-16,3-5 0 0,8 0-35 0,-11-21-16 15,33 33-25-15,-15-27-28 0,17 9-50 0,-14-21-59 16,25 21-167-16,-13-14-135 0,-3-6 56 0,9 13 400 16</inkml:trace>
  <inkml:trace contextRef="#ctx0" brushRef="#br0" timeOffset="73122.5488">17350 5937 1647 0,'-24'7'54'0,"24"-7"-27"15,-23 12 6-15,23-12 1 0,-20 13 0 0,20-13-12 16,-19 21-2-16,19-21-3 0,-18 27 2 16,18-27-4-16,-14 29 0 0,14-29-3 0,-8 26 0 15,8-26-4-15,-5 24-3 0,5-24-4 0,1 23 3 16,-1-23-6-16,0 0 5 0,3 17-4 0,-3-17 0 16,0 0 1-16,0 0-1 0,0 0 2 0,0 0 1 15,20-12-1-15,-20 12 0 0,15-23 3 16,-7 6-4-16,2-1 2 0,0-4-4 0,1 1 4 15,0-2-3-15,0-2 3 0,1 1-4 16,-1-1 4-16,0 0-5 0,1-1 6 0,-1 2-7 16,-2 1-6-16,2 0 8 0,0 4-9 0,-11 19 25 15,17-28-13-15,-17 28 13 0,0 0-14 0,15-21 0 16,-15 21 0-16,0 0 0 0,0 0-1 0,0 0-2 16,19 0-4-16,-19 0-7 0,17 4-8 0,-17-4-1 15,26 6-6-15,-26-6 2 0,30 7-1 16,-30-7-3-16,36 9 4 0,-18-6 7 0,5 1 2 15,-1-3 4-15,2 2-3 0,-2-2 2 0,1 1 2 16,-2-1 6-16,-2 1 24 0,-2-1-18 16,-17-1 19-16,27 1-35 0,-27-1 24 0,0 0-7 15,0 0 30-15,18 15 9 0,-18-15-3 0,0 0-2 16,-14 25-11-16,14-25 3 0,-20 33-6 0,8-13 4 16,-2 2-8-16,-2 4 1 0,-2 1-4 15,0 1 4-15,0 0-5 0,1-2 3 0,4-1-9 16,1-1 0-16,3-4-3 0,3-2 5 0,6-18-5 15,-5 27-3-15,5-27 0 0,0 0 0 0,0 0 0 16,0 0 0-16,0 0 0 0,25 7 0 0,-25-7 0 16,31-29 0-16,-10 6 0 0,1-2 0 15,1-3 0-15,0 0 0 0,-1 0 0 0,-1 2 0 0,-4 0 0 16,-3 1 0-16,0 1 0 16,-4 1 0-16,0 1 0 0,-1 2 0 0,-9 20-6 15,11-28 6-15,-11 28-9 0,0 0 12 0,0 0 2 16,0 0-1-16,0 0-1 0,0 0-3 0,0 0 0 15,0 0 0-15,0 0 0 0,-5 24 0 0,5-24 0 16,-5 25 0-16,5-25 0 0,-1 27 0 0,1-27 0 16,1 29 0-16,-1-29 0 0,5 25 0 15,-5-25 0-15,8 22 0 0,-8-22 0 0,0 0 0 16,19 19 0-16,-19-19 0 0,20 3 0 0,-20-3 0 16,27-7 0-16,-10-1 0 0,0-3 0 0,0-3 0 15,2-2 0-15,0-1 0 0,-2-1 0 16,0 2 0-16,-4 0 0 0,-13 16 0 0,26-28 0 15,-26 28 0-15,16-17 0 0,-16 17 0 0,0 0 0 16,0 0 0-16,0 0 0 0,0 0 0 16,0 0 0-16,0 0 0 0,-2 20 0 0,-4-3 0 15,0 6 0-15,-2 1 0 0,-1 3 0 0,1-2 0 16,3 4 0-16,-1-2 0 0,3 1-12 0,2-4-30 16,5 0-11-16,-2-6-13 0,11 7-24 0,-13-25-13 15,28 32-46-15,-28-32-44 0,43 12-189 0,-19-8-122 16,-1-13 60-16,14 11 436 0</inkml:trace>
  <inkml:trace contextRef="#ctx0" brushRef="#br0" timeOffset="73435.0435">18555 5725 1665 0,'0'0'130'15,"-15"22"-92"-15,-4-8-27 0,1 0 30 16,2 4-27-16,-1 0 25 0,3 3-9 0,0-3-12 15,6 0-1-15,2 0-12 0,4-1-1 0,2-17-4 16,7 31 3-16,-7-31-3 0,15 27 2 0,-15-27-2 16,26 21 1-16,-26-21 0 0,30 15 1 15,-13-11 1-15,3 1 1 0,-2-4-2 0,0 1 2 16,2 1 0-16,-20-3 3 0,30 3-5 0,-30-3-2 16,18 5 0-16,-18-5 0 0,0 0 0 15,0 0 0-15,0 0 0 0,0 0 0 0,11 21 0 16,-11-21 0-16,-9 20 0 0,9-20 0 0,-22 32 0 15,7-14 0-15,-4 1 0 0,-2-1 0 0,2 3 0 16,-3-4 0-16,2 1-26 0,1-2-12 0,3 1-11 16,16-17-12-16,-18 28-57 0,1-36-115 0,17 8-348 15,0 0-1-15,0 0 224 0</inkml:trace>
  <inkml:trace contextRef="#ctx0" brushRef="#br0" timeOffset="73825.6868">19370 5846 1655 0,'23'-1'111'0,"-23"1"-51"0,0 0-15 16,0 0-9-16,0 0-2 0,0 0-12 0,0 0-7 15,-20 26-7-15,10-7-1 0,-2 1-4 16,-2 3 5-16,2 1-6 0,-1 1 3 0,-1 0-4 16,2-1 1-16,3-2-4 0,1-3 3 0,8-19-10 15,-3 29-5-15,3-29-17 0,6 20-16 16,-6-20-34-16,0 0-36 0,35 17-84 0,-35-17-256 16,15-22-89-16,-15 22 38 0</inkml:trace>
  <inkml:trace contextRef="#ctx0" brushRef="#br0" timeOffset="74231.977">19461 5618 1823 0,'0'0'42'0,"-4"18"-27"0,4-18 3 16,0 0 8-16,19 12 13 15,-19-12-2-15,19 12 0 0,-19-12-27 0,22 14-10 16,-22-14 0-16,21 20 0 0,-21-20 0 0,17 21 0 15,-17-21 0-15,16 31 0 0,-13-13 0 0,0 2 0 16,-3 3 0-16,-1 0 0 0,-2 3 0 0,-3-1 0 16,-1 3 0-16,-2 0 0 0,0-2 0 0,0-1 0 15,2-4 0-15,1-2 0 0,6-19 0 0,-6 26 0 16,6-26 0-16,0 0 0 0,9 17 0 16,-9-17 0-16,19 0 0 0,-19 0 0 0,30-18 0 15,-9 0 0-15,3-4 0 0,3-3 0 0,0-3 0 16,-1 1 0-16,-1 1 0 0,-2 0 0 0,-3 4 0 15,-3 1 0-15,-1 4 0 0,-16 17 0 16,26-31 0-16,-26 31 0 0,0 0 0 0,17-16 0 16,-17 16 0-16,0 0 0 0,0 0 0 15,0 0 0-15,-1 30 0 0,-2-10 0 0,0 6 0 16,-1 2 0-16,-1-1 0 0,1 4 0 0,-2-2 0 16,4 0 0-16,-1-3 0 0,7 2 0 0,-2-7-72 15,12 9-75-15,-14-30-130 0,14 26-334 0,-14-26 18 16,25 17 247-16</inkml:trace>
  <inkml:trace contextRef="#ctx0" brushRef="#br0" timeOffset="75294.4976">20217 6146 1719 0,'0'0'157'16,"-31"25"-140"-16,12-8-5 0,-1 6-16 0,2 4 4 15,-1 3-9-15,-5 4-4 0,3 7-12 0,-7-3-51 16,3 10-11-16,-8-14-70 0,20 13-70 0,-14-16-229 16,21-11-55-16,15-3 172 0</inkml:trace>
  <inkml:trace contextRef="#ctx0" brushRef="#br0" timeOffset="75704.7701">21025 5420 1538 0,'0'0'110'0,"0"0"-59"0,-18 4-22 0,18-4 0 0,-17 16 6 0,9 1 3 0,-5 2-11 16,1 8 0-16,-4 2-10 0,2 7 1 15,-2 5-9-15,3 4 7 0,2 3-12 0,0 2-4 16,1-2 16-16,2 3-23 0,-1-3 19 0,4 1-9 16,0-3-8-16,2-2 1 0,1-1-19 0,0-3-1 15,4-2-20-15,-3-9-12 0,10 5-42 0,-9-34-61 16,13 50-140-16,-17-33-256 0,4-17 60 0,17 25 286 16</inkml:trace>
  <inkml:trace contextRef="#ctx0" brushRef="#br0" timeOffset="75878.3461">20731 6005 1583 0,'-41'-13'155'0,"22"16"-78"0,1-6-16 16,18 3-10-16,-17 0-15 0,17 0-11 0,0 0-17 16,0 0-6-16,0 0-1 0,31-9-2 15,-6-1 3-15,10-3-3 0,9-5-6 0,6-7-20 16,10 1-22-16,-3-11-54 0,15 12-43 0,-18-20-70 15,25 22-179-15,-15-9-127 0,-7-5 52 16,7 14 407-16</inkml:trace>
  <inkml:trace contextRef="#ctx0" brushRef="#br0" timeOffset="76223.2361">21596 5393 1263 0,'-43'7'427'0,"24"13"-357"0,-7 1-29 0,4 8 4 16,-1 0-2-16,0 6 4 0,0 0-13 0,-1 4 1 15,0 1-11-15,3 1-6 0,0 0-18 0,3-1 0 16,3-4 0-16,3 0 0 0,2-3 0 0,3-1 0 16,2-5 0-16,3-2 0 0,2-4 0 0,2-3 0 15,-2-18 0-15,9 30 0 0,-9-30 0 16,14 16 0-16,-14-16 0 0,21 9 0 0,-21-9 0 16,24 1 0-16,-24-1 0 0,29-10 0 0,-12 1 0 15,-17 9 0-15,33-23 0 0,-16 8 0 0,-17 15 0 16,34-28 0-16,-17 14 0 0,-17 14 0 15,29-25 0-15,-29 25 0 0,25-19 0 0,-25 19 0 16,18-8 0-16,-18 8 0 0,0 0 0 16,0 0 0-16,0 0 0 0,17 19 0 0,-17-19 0 15,6 27 0-15,-3-9 0 0,-3-1 0 0,2 2 0 16,-2-2 0-16,2 3 0 0,-2-20-38 0,9 33-23 16,-9-33-13-16,16 31-22 0,-16-31-16 0,24 21-49 15,-24-21-56-15,28-2-222 0,-28 2-56 0,29-11 142 16</inkml:trace>
  <inkml:trace contextRef="#ctx0" brushRef="#br0" timeOffset="76428.3475">21901 5776 1375 0,'-2'22'408'0,"2"-22"-341"0,0 0-30 16,-25 6-10-16,25-6 3 0,-11 23-5 0,4-5 3 15,-3 2-11-15,-1 7 3 0,0 0-7 16,2 3-13-16,-1 0 0 0,0 2 0 15,2 0 0-15,0 1 0 0,2-2 0 0,1-4 0 16,4-3 0-16,0-6 0 0,3-1-32 0,-2-17-14 16,13 22-15-16,-13-22-20 0,23 12-39 0,-23-12-74 15,31-14-267-15,-31 14-90 0,29-32 56 0</inkml:trace>
  <inkml:trace contextRef="#ctx0" brushRef="#br0" timeOffset="76573.0109">21909 5555 1499 0,'0'0'317'0,"-28"-3"-254"0,28 3-34 0,0 0-17 16,-17-2-8-16,17 2-9 0,0 0-12 0,0 0-9 15,0 0-8-15,21 24-26 0,-21-24-25 0,41 28-63 16,-41-28-81-16,52 16-217 0,-22-3-67 16,-5-7 153-16</inkml:trace>
  <inkml:trace contextRef="#ctx0" brushRef="#br0" timeOffset="76854.2725">22393 5708 1248 0,'0'0'237'16,"-40"11"-176"-16,21-2-11 0,-9-6 12 15,6 11 12-15,-11-6-6 0,4 9-24 0,-6-4 20 16,3 5-38-16,2-2 20 0,3 1-14 16,7-1-12-16,20-16-5 0,-24 28-15 0,24-28 0 15,-5 23 0-15,5-23 0 0,15 20 0 0,-15-20 0 16,36 17 0-16,-6-12 0 0,2-2 0 0,5-1 0 15,1-2 0-15,-1 1 0 0,0 1 0 0,-6 2 0 16,-5 3 0-16,-5 2 0 0,-21-9 0 16,21 25 0-16,-21-25 0 0,3 33 0 0,-10-12 0 15,-4 2 0-15,-5 4 0 0,-6-3 0 0,-4 2 0 16,-4-6 0-16,0 3-62 0,-9-8-37 0,12 14-96 16,-28-22-277-16,18 15-117 0,-8-5 21 0,-7-9 507 15</inkml:trace>
  <inkml:trace contextRef="#ctx0" brushRef="#br0" timeOffset="77763.8042">2211 7413 1373 0,'22'-15'116'16,"-22"15"-50"-16,0 0-18 0,-2-17-6 0,2 17-2 15,0 0-3-15,0 0-7 0,0 0-9 0,0 0-7 16,0 0-6-16,0 0-4 0,0 0-2 15,4 28 2-15,-4-11-3 0,0 3 7 16,-2 2-3-16,-1 2 9 0,-2 1-1 0,0 1 4 16,-1-1-2-16,0 1 1 0,0-5-5 0,1 1-9 15,-1-2 21-15,1-2-23 0,2-1 22 0,3-17-14 16,-6 27-5-16,6-27 0 0,-3 17-2 0,3-17 0 16,0 0-2-16,0 0 1 0,0 0-1 0,0 0-1 15,0 0 1-15,0 0 0 0,9-25 4 16,-3 7-2-16,2-8-11 0,3-4 22 0,0-5-20 15,1-2 22-15,-2-1-4 0,0 2-2 0,-3 2 8 16,-1 3-3-16,-2 3 3 0,-1 2-6 0,-3 3-10 16,2 5 0-16,-2 18 0 0,1-26 0 15,-1 26 0-15,0 0 0 0,0 0 0 0,0 0 0 16,0 0 0-16,0 0 0 0,0 0 0 0,0 0-2 16,22 0-16-16,-22 0-8 0,39 7-3 15,-13-6-8-15,9 0-6 0,0-4-5 0,10 1-20 16,-5-8-26-16,13 11-42 0,-12-19-64 0,22 21-89 15,-18-6-224-15,0-13 34 0,11 15 415 0</inkml:trace>
  <inkml:trace contextRef="#ctx0" brushRef="#br0" timeOffset="78107.5461">2785 7468 1473 0,'-5'22'83'0,"5"-22"-34"0,-15 31 0 0,15-31-10 15,-1 19-2-15,1-19-8 0,0 0-5 0,0 0-3 16,29 13-3-16,-12-16 1 0,5-1-1 0,4-6 1 16,4-3-4-16,3-5 1 0,2-1-10 15,2-4 0-15,0 0-6 0,-1-1 4 0,-4-2-4 16,0 2 4-16,-3 0-2 0,-4 1 5 0,-5 4-2 16,-5 1 7-16,-15 18 2 0,14-23 7 0,-14 23 0 15,0 0-1-15,-6-18-5 0,6 18-14 0,-19-9-1 16,19 9 0-16,-35-1 0 0,13 4 0 15,-5 5 0-15,0 4 0 0,-2 5 0 0,-1 5 0 16,0 2 0-16,1 5 0 0,1 2 0 16,2 2 0-16,2 1 0 0,5 0 0 0,3-3 0 15,6-1 0-15,4-3 0 0,8-3-6 0,4-2-9 16,6-3-15-16,6-6-19 0,9 0 1 0,4-10-17 16,13 2 14-16,0-12-37 0,17 7-33 0,-13-21-59 15,23 20-84-15,-18-17-137 0,8-2-75 0,10 14 224 16</inkml:trace>
  <inkml:trace contextRef="#ctx0" brushRef="#br0" timeOffset="78482.5599">3784 7389 1202 0,'-20'6'221'16,"-11"-12"-137"-16,11 10-5 0,-12-8-2 0,9 7-14 16,-6-5-10-16,2 9-10 0,-1-5-8 0,1 6-4 15,0 2-6-15,3 2-1 0,0 1-3 16,3 4 1-16,2-2-4 0,3 3-1 0,4-1-6 15,2 0-2-15,4 0-4 0,2 0-1 0,4 0-2 16,4 0-1-16,2 0-1 0,-6-17 0 0,24 24 0 16,-5-16-3-16,5-2 2 0,3-3 3 0,4-6-1 15,6-4 0-15,0-6-1 0,5-5 0 0,-2-5 0 16,-4-4 0-16,0-6 0 0,-4-1 0 0,-1-4 0 16,-2-2 0-16,-3-1 0 15,-5 0 0-15,-4 0 0 0,-2 1 0 0,-4 2 0 16,-4 2 0-16,-2 2 0 0,-2 4 0 0,-3 3 0 15,-3 3 0-15,1 7-4 0,2 17 8 0,-9-22-4 16,9 22 0-16,0 0 0 0,0 0 0 0,0 0 0 16,-13 24-3-16,8 3 6 0,-4 12-7 0,-1 9-4 15,-1 7 7-15,-2 0-10 0,2 1 6 0,3-2-17 16,1-4 0-16,7 1-21 0,-2-7-2 16,9 5-29-16,-4-13-6 0,11 6-14 0,-11-16-57 15,22 11-27-15,-25-37-108 0,20 30-236 0,7-10 68 16,-27-20 408-16</inkml:trace>
  <inkml:trace contextRef="#ctx0" brushRef="#br0" timeOffset="78841.9448">4254 7340 1597 0,'-32'7'84'0,"32"-7"-23"15,-29 23 2-15,18-5-6 0,-2 1-15 0,0 6-4 16,1 2-10-16,1 2-3 0,2 2-8 0,1 1 3 15,3 1-8-15,3-2-9 0,1 0-3 0,3-1 0 16,3-5 0-16,1-1 0 16,4-2 0-16,2-5 0 0,-12-17 0 0,34 27 0 15,-13-20 0-15,1-5 0 0,2-4 0 0,3-5 0 16,1-4 0-16,1-6 0 0,1-5 0 0,0-4 0 16,-3-3 0-16,1-2 0 0,-3-1 0 0,-5 0 0 15,0 2 0-15,-7 2 0 0,-2 3 0 0,-2 1 0 16,-2 3 0-16,-3 2 0 0,-4 19 0 0,5-29 0 15,-5 29 0-15,0 0 0 0,0-17 0 16,0 17 0-16,0 0 0 0,0 0 0 0,-7 20 0 16,3-3 0-16,-2 5 0 0,-1 3 0 0,1 3 0 15,0 0 0-15,3 2-15 0,-1-4-11 0,6 1-16 16,-3-4-18-16,9 2 7 0,-8-25-57 0,15 41-33 16,-15-41-104-16,26 18-239 0,-8-8-41 15,2-15 190-15</inkml:trace>
  <inkml:trace contextRef="#ctx0" brushRef="#br0" timeOffset="79076.3589">5065 7283 1401 0,'-29'-7'124'16,"29"7"-39"-16,-44 9-4 0,23 6-13 15,-9-2-18-15,3 9 2 0,-6 0-5 0,4 7 2 16,-1 1-15-16,3 4-2 0,0 1-15 15,6 0-10-15,4 0-7 0,4-4 0 0,7-2 0 16,5-3 0-16,4-3 0 0,6-3 0 0,6-3 0 16,2-2 0-16,3-4 0 0,6-6 0 0,4-3-19 15,3-8-29-15,7 0-18 0,-6-14-40 0,15 14-86 16,-24-27-165-16,18 11-239 0,-2 1 36 16,-7-13 458-16</inkml:trace>
  <inkml:trace contextRef="#ctx0" brushRef="#br0" timeOffset="79404.4642">5207 7476 1599 0,'-12'28'96'0,"-5"-6"-45"0,7 2 0 16,3-5-24-16,6 1-5 0,1-20-3 0,8 29-3 16,-8-29-3-16,32 18 1 0,-10-14-1 0,5-4 2 15,1-8 2-15,2-3-7 0,4-4 2 0,0-5-7 16,-1-1 3-16,1-2-4 0,-5-3 3 0,-1 1-3 15,-4 1 5-15,-5 2-3 0,-5 1 2 0,-3 0-4 16,-4 1 2-16,-4 1-4 0,-3 0 2 16,0 19-4-16,-7-30 2 0,7 30-2 0,-20-18-1 15,20 18-2-15,-33-1-1 0,11 8 1 0,-1 8-1 16,-2 3 5-16,-1 5-3 0,2 4 6 0,0 2-3 16,-1 3 5-16,5 2-4 0,1 0 4 15,6-1-6-15,6-2 0 0,3-1 0 0,5-3 0 16,4-4 0-16,2-4-8 0,7-2 3 0,3-5-25 15,6-1-13-15,2-8-20 0,12 1-38 16,-9-18-59-16,24 16-129 0,-17-19-308 0,9-3 45 16,7 4 354-16</inkml:trace>
  <inkml:trace contextRef="#ctx0" brushRef="#br0" timeOffset="79701.372">5992 7279 1231 0,'-34'0'151'0,"13"16"-73"0,-11-8 3 16,10 12-3-16,-7-7-19 0,6 9 1 0,-2-6-8 16,6 5 2-16,1-3-11 0,8 1-4 0,10-19-12 15,-9 29-8-15,9-29-8 0,6 21-3 0,-6-21-1 16,19 17 1-16,-19-17 0 0,31 11 0 0,-14-11 2 16,3 0-4-16,2-3 1 0,1-2-5 15,2 0-2-15,-1 0 0 0,0 1 0 0,1 3 0 16,-4 1 0-16,1 3 0 0,-22-3 0 0,32 9 0 15,-32-9 0-15,24 16 0 0,-24-16 0 0,15 23 0 16,-15-23 0-16,1 27 0 0,-1-27 0 16,-12 30 0-16,12-30 0 0,-21 31 0 0,21-31 0 15,-30 28 0-15,30-28 0 0,-33 24-19 0,33-24-56 16,-34 18-76-16,31 7-120 0,-23-13-333 16,26-12-5-16,-16 23 292 0</inkml:trace>
  <inkml:trace contextRef="#ctx0" brushRef="#br0" timeOffset="80411.9229">8517 6999 1253 0,'0'0'238'15,"4"-20"-132"-15,-4 20-23 0,0 0-8 0,0 0-11 16,9-19-5-16,-9 19-11 0,0 0-3 0,0 0-7 15,0 0-5-15,0 0-28 0,7-19-5 0,-7 19 0 16,0 0 0-16,0 0 0 0,0 0 0 0,0 0 0 16,0 0 0-16,0 0 0 0,0 0 0 0,-2 26 0 15,0 2 0-15,1 13 0 0,0 14 0 16,-3 7 0-16,-2 6 0 0,-2 4 0 16,-2-1 0-16,0-1 0 0,-1-2 0 0,3-4 0 15,-1-5 0-15,2-3 0 0,2-8 0 0,1-6 0 16,6-4 0-16,0-9 0 0,4-4 0 0,0-5 0 15,-6-20 0-15,22 24 0 0,-22-24-18 0,26 6-53 16,-8-6-27-16,-18 0-41 0,40-19-98 0,-34 0-286 16,12-4-43-16,3 3 172 0</inkml:trace>
  <inkml:trace contextRef="#ctx0" brushRef="#br0" timeOffset="80694.5276">8222 6945 1655 0,'-33'-6'126'16,"9"4"-88"-16,-2-2 5 0,26 4-1 0,-34-2 5 15,34 2-4-15,-22 4-4 0,22-4-25 0,0 0-14 16,0 0 0-16,0 0 0 0,0 0 0 0,0 0 0 16,26 13 0-16,1-10 0 0,9 1 0 0,13-6 0 15,8-2 0-15,9-3 0 0,4-4 0 0,3 0 0 16,2 0 0-16,1 0 0 0,-1 3 0 0,-4 2 0 15,-2 2 0-15,-4 3 0 0,-5 1 0 16,-1 2 0-16,-8 2 0 0,0 2 0 0,-5-1 0 16,-2 3 0-16,-5 0-13 0,-6 6-62 0,-11-5-42 15,6 20-100-15,-28-29-219 0,6 32-161 0,-6-4 51 16,-16-10 501-16</inkml:trace>
  <inkml:trace contextRef="#ctx0" brushRef="#br0" timeOffset="80968.2871">8087 8018 1728 0,'0'0'126'0,"0"0"-90"0,0 0-15 15,0 0-5-15,0 0 3 0,0 0 5 0,18-12 9 16,3-2 5-16,9 0-32 0,6-4-6 0,9 1 0 16,6 1 0-16,3 1 0 0,5 1 0 15,0 4 0-15,1 0 0 0,-1 0 0 0,1 4 0 16,2 1 0-16,-1 3 0 0,5 1 0 0,-2-1 0 15,-1 1 0-15,1 1 0 0,-2 0 0 16,0-1 0-16,0 0 0 0,0-2 0 0,0 0 0 16,-3-2 0-16,2 1 0 0,-4-1 0 0,-6 1 0 15,-1 0 0-15,-7-2 0 0,-3 2 0 16,-11-4-39-16,1 5-50 0,-30 3-60 0,41-4-116 16,-41 4-330-16,0 0 6 0,0 0 269 0</inkml:trace>
  <inkml:trace contextRef="#ctx0" brushRef="#br0" timeOffset="81971.2526">11659 7921 1185 0,'0'0'132'15,"0"0"-38"-15,0 0-14 0,-1-17-13 0,1 17-13 16,0 0-12-16,-16-25-11 0,16 25-9 0,-25-31-9 16,7 11-2-16,0 0-5 0,-4-3 5 0,-2-1-4 15,-4-2 5-15,-4 0 10 0,-4-3-24 16,-2 1 31-16,-2-4-23 0,0 2 14 16,0-4 4-16,-1-1-11 0,1-1 3 0,1-4-10 15,3-2 4-15,3-3-11 0,4-5 9 0,3-2-12 16,3-2 11-16,5-4-11 0,5 2-6 0,3-1 19 15,5 0-19-15,3 2 18 0,5-1-2 0,2 3-10 16,5 2 10-16,0 3-10 0,4 5 9 16,2 8-8-16,1 5 7 0,2 6-2 0,1 5 3 15,-1 4-3-15,0 5 0 0,-2 6-2 0,-17 4 2 16,30 3 2-16,-30-3 3 0,24 23 5 0,-14-3-1 16,-1 6 2-16,-3 7-9 0,-3 7 3 0,-4 4-9 15,-1 5 7-15,-6 5-10 0,-3 1 9 0,-4 5-11 16,-5 4-1-16,-1 2 18 0,-2 2-17 15,-1 1 16-15,0 3-2 0,-2-1-14 16,1-1 12-16,0-2-11 0,1-3 10 0,5-3 6 16,-1-5-12-16,4-8 15 0,5-5-17 0,4-9 3 15,5-8 2-15,5-8-3 0,-3-19 0 0,26 19 1 16,-2-17 0-16,11-10 1 0,12-9-2 0,12-12 2 16,12-12-12-16,9-6-21 0,11-11-3 0,10 5-83 15,-11-20-104-15,22 19-371 0,-16-4-1 0,-1 3 202 16</inkml:trace>
  <inkml:trace contextRef="#ctx0" brushRef="#br0" timeOffset="82424.4472">12422 7393 1274 0,'0'0'186'0,"0"0"-109"0,0 0-21 0,9-27-2 16,-9 27-10-16,0 0-8 0,0 0-6 0,0 0-1 15,0 0-2-15,0 0-4 0,0 0-10 16,0 0-7-16,-1 20-2 0,-5-1-5 0,0 5 5 15,-3 4-8-15,1 1 7 0,-1 1-7 0,2-1 5 16,2-2-5-16,1-2 5 0,4-4-10 16,0-4-7-16,0-17-7 0,10 22-41 0,-10-22-19 15,19 7-92-15,11-4-244 0,-11-10-123 0,1-12 49 16,10 4 463-16</inkml:trace>
  <inkml:trace contextRef="#ctx0" brushRef="#br0" timeOffset="82549.3644">12264 6976 1134 0,'-25'14'-91'0,"25"-14"-252"0,0 0-98 0,0 0 183 16</inkml:trace>
  <inkml:trace contextRef="#ctx0" brushRef="#br0" timeOffset="82924.3837">12834 6823 1238 0,'0'0'77'15,"0"0"-15"-15,0 0 1 0,1-17 3 0,-1 17-2 16,0 0-11-16,0 0-13 0,0 0-14 16,0 0-10-16,-6 23-3 0,4-5 4 0,-2 7 4 15,2 9 13-15,-5 5-6 0,2 6-8 0,-3 1 19 16,0 6-30-16,-3 1 17 0,2 4-9 15,-2 0-16-15,-1-3 8 0,-1-2-13 0,4-3 10 16,-1-6-11-16,3-4 7 0,2-4-15 0,1-6-1 16,4-1-23-16,0-11-16 0,10 5-42 0,-10-22-40 15,18 19-85-15,-18-19-337 0,0 0 62 16,28-13 177-16</inkml:trace>
  <inkml:trace contextRef="#ctx0" brushRef="#br0" timeOffset="83111.8838">12646 7291 1688 0,'0'0'172'0,"-18"12"-121"0,18-12-19 0,0 0-10 15,0 0-5-15,0 0-5 0,0 0-3 0,0 0 1 16,22 19-1-16,-5-17-4 0,6-1-3 0,5-2-3 16,0-4-11-16,6 1-14 0,-1-4-19 0,7 4-26 15,-5-10-34-15,15 16-52 0,-17-20-76 0,24 18-231 16,-9-2-50-16,-7-7 114 0</inkml:trace>
  <inkml:trace contextRef="#ctx0" brushRef="#br0" timeOffset="83643.2033">13629 7207 1369 0,'0'0'142'0,"0"0"-85"16,0 0-8-16,0 0 3 0,2 19-3 15,-2-19-3-15,-5 21 3 0,5-21-7 0,-6 31-1 16,3-13-11-16,0 3 1 0,0-1-8 0,-2 3 4 16,0 0-11-16,-1 1 1 0,0 1-10 0,-2-2-7 15,1-2 0-15,1 0 0 0,1-4 0 0,5-17 0 16,-7 26 0-16,7-26 0 0,0 0 0 0,0 0 0 16,0 0 0-16,0 0 0 0,0 0 0 15,0 0 0-15,0 0 0 0,0 0 0 0,27-20 0 16,-15 1 0-16,1-4 0 0,1-2 0 15,1 1 0-15,0-1 0 0,-4 1 0 0,2-2 0 16,-3 3 0-16,0 1 0 0,-1 2 0 0,-1 2 0 16,-8 18 0-16,9-27 0 0,-9 27 0 0,0 0 0 15,0 0 0-15,0 0 0 0,0 0 0 0,0 0 0 16,0 0 0-16,0 0 0 0,0 0 0 16,10 18 0-16,-10-18 0 0,5 23 0 0,-5-23 0 15,11 22 0-15,-11-22 0 0,17 16 0 0,-17-16 0 16,27 8 0-16,-9-5 0 0,3-2 0 0,1-5 0 15,2 1 0-15,-1-5 0 0,3 1 0 0,-1-1 0 16,1-1 0-16,-3 2 0 0,-5 0 0 16,-18 7 0-16,26-10 0 0,-26 10 0 0,0 0 0 15,0 0 0-15,0 0 0 0,0 0 0 16,0 0 0-16,0 0 0 0,0 0 0 0,0 0 0 16,0 0 0-16,0 0 0 0,0 0 0 0,0 0 0 15,12 23 0-15,-12-23 0 0,6 31-13 0,1-11-42 16,-7-20-15-16,16 38-32 0,-16-38-14 0,29 44-56 15,-29-44-86-15,29 27-264 0,-6-8 12 0,-6-11 282 16</inkml:trace>
  <inkml:trace contextRef="#ctx0" brushRef="#br0" timeOffset="84018.2178">14504 7260 1057 0,'0'0'324'0,"-21"-21"-202"15,21 21-28-15,-19-13-7 0,19 13-14 16,-24-1-19-16,24 1-8 0,-32 12-7 0,14 2-1 16,-4 5-5-16,0 5 4 0,-2 1-5 0,2 4-21 15,-1 0-11-15,6 1 0 0,0 1 0 0,5-2 0 16,2-2 0-16,4-1 0 0,4-4 0 0,4-3 0 16,-2-19 0-16,15 27 0 0,-15-27 0 0,26 17 0 15,-6-14 0-15,3-4 0 0,2-5 0 16,7-5 0-16,0-5 0 0,2-4 0 15,1-4 0-15,-2-4 0 0,0 0 0 0,-4-1 0 16,-2 0 0-16,-1 0 0 0,-5 0 0 0,-3 1 0 16,-3 4 0-16,-5 1 0 0,-4 5 0 0,-4 1 0 15,-2 17 0-15,-5-18 0 0,5 18 0 0,0 0 0 16,-19-5 0-16,19 5 0 0,-20 14 0 0,20-14 0 16,-24 34 0-16,12-10 0 0,1 4 0 15,-1 2 0-15,2 2 0 0,3-2 0 0,3 0 0 16,2-3-18-16,8 1-33 0,-1-7-2 0,10 4-27 15,-15-25-18-15,39 35-52 0,-39-35-70 0,49 3-242 16,-20 0-71-16,-2-13 152 0</inkml:trace>
  <inkml:trace contextRef="#ctx0" brushRef="#br0" timeOffset="84236.9944">15096 6815 1545 0,'-19'35'313'0,"-4"-11"-279"0,2 6-5 0,2 3 3 16,2 4-8-16,0 2 18 0,2 7-22 15,2 0-12-15,2 5-8 0,3-2 0 16,1 0 0-16,4-2 0 0,0-2 0 0,5-2 0 16,-1-5 0-16,5-3 0 0,0-6-16 0,5-1-39 15,0-9-6-15,8 5-64 0,-19-24-51 0,40 27-67 16,-40-27-301-16,32 3 43 0,-5-3 176 0</inkml:trace>
  <inkml:trace contextRef="#ctx0" brushRef="#br0" timeOffset="84471.358">15111 7253 1606 0,'-19'20'237'15,"-7"-5"-184"-15,4 2-11 0,2 0-1 16,3 2-1-16,-2 0-12 0,5 3-28 0,-2-4 0 15,5-1 0-15,11-17 0 0,-13 29 0 16,13-29 0-16,0 24 0 0,0-24 0 0,11 18 0 16,-11-18 0-16,22 15 0 0,-22-15 0 0,30 7 0 15,-11-6 0-15,2-1 0 0,5 0 0 0,-2-3 0 16,4-1 0-16,0-1 0 0,5-1 0 0,0-2 0 16,4 3-36-16,-3-8-36 0,8 9-51 0,-14-20-94 15,22 12-380-15,-16-5 9 0,1-4 175 16</inkml:trace>
  <inkml:trace contextRef="#ctx0" brushRef="#br0" timeOffset="84815.115">15412 7346 1510 0,'-31'-9'396'0,"9"21"-345"0,5-2-21 0,17-10 3 16,-18 17-10-16,18-17-19 0,0 0-4 15,-2 19 0-15,2-19 0 0,18 10 0 0,-1-6 0 16,5-3 0-16,3-1 0 0,3-3 0 0,4 0 0 15,-2-3 0-15,2-2 0 0,-2 1 0 0,-2-2 0 16,0 0 0-16,-3-1 0 0,-3 1 0 0,-22 9 0 16,26-17 0-16,-26 17 0 0,12-17 0 0,-12 17 0 15,4-18 0-15,-4 18 0 0,-4-22 0 16,4 22 0-16,-8-21 0 0,8 21 0 16,-12-17 0-16,12 17 0 0,-17-9 0 0,17 9 0 15,-21 2 0-15,21-2 0 0,-27 16 0 0,10-2 0 16,0 5 0-16,-1 4 0 0,0 3 0 0,0 2 0 15,2 2 0-15,1 0 0 0,4-2 0 0,3 0 0 16,2-3 0-16,6-2 0 0,2-3 0 0,5-3-9 16,-7-17-24-16,30 20-9 0,-12-17-3 15,13-2-29-15,-3-16-40 0,21 13-89 0,-20-29-162 16,17 9-178-16,2-1 28 0,-8-12 412 0</inkml:trace>
  <inkml:trace contextRef="#ctx0" brushRef="#br0" timeOffset="85065.7334">16037 7197 1790 0,'-18'8'118'0,"-12"-2"-56"16,4 7-8-16,-4 0-31 0,1 5-23 16,-1 0 0-16,1 5 0 0,1 0 0 0,5 0 0 15,6-1 0-15,4 0 0 0,9-4 0 0,4-1 0 16,0-17 0-16,14 26 0 0,3-16 0 0,5-3 0 16,7-3 0-16,5-4 0 0,2-3 0 0,2-1 0 15,0-1 0-15,-4-1 0 0,-3 1 0 0,-5 2 0 16,-5 3 0-16,-21 0 0 0,24 7 0 0,-24-7 0 15,0 0 0-15,2 25 0 0,-11-8 0 16,-4 5 0-16,-7 2 0 0,-4 0 0 0,-4 1 0 16,-4 0 0-16,1 0 0 0,-2-2 0 0,4 0 0 15,-1-3 0-15,9 1 0 0,-5-5-9 16,10 4-106-16,-9-18-103 0,25-2-420 0,0 0 37 16,-17 19 136-16</inkml:trace>
  <inkml:trace contextRef="#ctx0" brushRef="#br0" timeOffset="86065.4776">17681 7104 1622 0,'0'0'114'16,"0"0"-78"-16,0 0-3 15,-9-24-4-15,9 24-2 0,0 0-6 0,-20-21-11 16,20 21-20-16,-21-8 15 0,21 8-15 0,-29-2 22 16,11 7 15-16,-2 5-12 0,-2 4 14 0,-1 6-12 15,-2 3-1-15,-1 6 8 0,-1 3-4 0,1 7-10 16,-1 1-10-16,3 2 0 0,0 2 0 0,4-1 0 16,0 0 0-16,3-1 0 0,4-2 0 15,1-2 0-15,7-7 0 0,4-2 0 0,4-5 0 16,8-3 0-16,5-3 0 0,4-2 0 0,4-7 0 15,6 0 0-15,3-6 0 0,6-5 0 0,4-4 0 16,2-5 0-16,1-5 0 0,2-3 0 0,1-4 0 16,0-4 0-16,-2-2 0 0,-2 0 0 15,-2-2 0-15,-4 1 0 0,-4 2 0 0,-6 1 0 16,-2 3 0-16,-8 5 0 0,-5 1 0 16,-14 18 0-16,17-25 0 0,-17 25 0 0,0 0 0 15,0 0 0-15,0 0 0 0,0 0 0 0,0 0 0 16,0 0 0-16,-28 31 0 0,14-8 0 0,-1 6 0 15,-2 4 0-15,1 4 0 0,2 0 0 0,2 1 0 32,6-3 0-32,4-1 0 0,7-3 0 0,4-3 0 15,7-3 0-15,5-4 0 0,6-4 0 0,4-5 0 16,7-4 0-16,6-6 0 0,5-6 0 16,5-6 0-16,3-4 0 0,3-7 0 0,1-3 0 15,-6-7 0-15,-3-2 0 0,-9-3 0 0,-5-2 0 16,-9-2 0-16,-4-1 0 0,-8 2 0 0,-6-1 0 15,-8 2 0-15,-5 2 0 0,-7-1 0 0,-5 2 0 16,-7 4 0-16,-5 2 0 0,-2 4 0 0,-2 3 0 16,0 2 0-16,-1 3 0 15,3 5 0-15,0 0 0 0,6 5 0 0,2-2-31 16,20 9-63-16,-26-13-117 0,26 13-424 0,20 5 39 16,-3-3 117-16</inkml:trace>
  <inkml:trace contextRef="#ctx0" brushRef="#br0" timeOffset="87003.0138">19607 6928 1574 0,'0'0'48'0,"0"0"-31"0,0 0-11 0,0 0 6 15,0 0 12-15,0 0 13 0,0 0 3 0,0 0-8 16,0 0-9-16,0 0-14 0,-7 19-5 0,3 0 9 16,-2 9-1-16,3 6-2 0,-3 4 28 15,2 8-25-15,-1 3 19 0,1 4-5 0,0 1-16 16,0 2 6-16,-1-2-11 0,0 0 7 0,-1-7-6 16,1-5 8-16,0-4-8 0,2-6-7 15,-1-5 0-15,4-5 0 0,0-22 0 0,5 29 0 16,-5-29 0-16,0 0 0 0,13 18 0 0,-13-18 0 15,0 0 0-15,21-5 0 0,-21 5 0 0,21-18 0 16,-21 18 0-16,28-34 0 0,-11 10 0 16,-2 0 0-16,1-3 0 0,-2 0 0 0,-2 2 0 15,0 1 0-15,-2 2 0 0,-1 3 0 0,0 0 0 16,-9 19 0-16,16-29 0 0,-16 29 0 0,16-19 0 16,-16 19 0-16,0 0 0 0,23-8 0 0,-23 8 0 15,0 0 0-15,25 20 0 0,-25-20 0 0,21 30 0 16,-11-9 0-16,1 2 0 0,-2 1 0 15,1 3 0-15,-1-2 0 0,-2 2 0 16,-1-3 0-16,-1-1 0 0,-2-1 0 0,-1-4 0 16,-2-18 0-16,-8 29 0 0,8-29 0 0,-18 24 0 15,18-24 0-15,-36 17 0 0,12-11 0 0,-1-1 0 16,-2-4 0-16,0-1 0 0,-1-4 0 0,1 0 0 16,-1-4 0-16,2 0 0 0,3-3 0 0,6 0 0 15,17 11-6-15,-24-26-46 0,16 7 5 16,8 19-40-16,1-40-40 0,20 30-79 0,-18-23-145 15,18 15-181-15,4 2 20 0,-5-8 386 0</inkml:trace>
  <inkml:trace contextRef="#ctx0" brushRef="#br0" timeOffset="87237.4879">20106 7353 1573 0,'10'21'113'16,"-10"-21"-70"-16,0 0-2 0,0 0 1 0,3 20 7 15,-3-20-10-15,3 19-3 0,-3-19-8 0,-1 28-2 16,-1-11-6-16,2 1-2 0,-2 2-4 0,1-1-9 16,-2 2-5-16,0 0 0 0,0 0 0 0,0-1 0 15,-1 0 0-15,0-3 0 0,4-17 0 16,-5 28 0-16,5-28 0 0,-1 18-1 0,1-18-7 16,0 0-30-16,0 0-11 0,0 0-16 15,0 0-18-15,0 0-19 0,28-12-71 0,-28-17-68 16,22 8-251-16,-9-1-14 0,-4-10 218 0</inkml:trace>
  <inkml:trace contextRef="#ctx0" brushRef="#br0" timeOffset="87393.6674">20127 7081 1477 0,'0'0'292'0,"-28"-3"-228"0,28 3-26 0,0 0-19 16,-17-3-9-16,17 3-7 0,0 0-4 0,0 0-2 15,0 0 1-15,28 9-10 0,-28-9-11 0,35 13-24 16,-17-10-24-16,10 11-24 0,-8-11-30 15,17 18-32-15,-16-19-32 0,19 21-76 0,-13-8-70 16,0-6-67-16,13 17 227 0</inkml:trace>
  <inkml:trace contextRef="#ctx0" brushRef="#br0" timeOffset="87909.3242">20675 7314 1323 0,'-30'-2'124'0,"30"2"-54"0,-32-4-16 15,32 4 1-15,-40-5 2 0,20 8 0 0,-9-6 0 16,3 8-4-16,-7-1-6 0,4 3-3 15,-3 2-7-15,3 4 1 0,-3 0-9 0,4 5-27 16,0 4-2-16,3 2 0 0,1 3 0 0,4 2 0 16,5-1 0-16,5 0 0 0,3-2 0 15,7-3 0-15,4-4 0 0,4-2 0 0,-8-17 0 16,37 25 0-16,-14-19 0 0,4-3 0 0,2-3 0 16,0-3 0-16,1-5 0 0,-2 0 0 0,2-5 0 15,-2-3 0-15,0-2 0 0,-2-2 0 16,1 0 0-16,-5-1 0 0,-3 1 0 0,-2 0 0 15,-4 1 0-15,-2 0 0 0,-4 1 0 0,-1-1 0 16,-2 1 0-16,-2 0 0 0,-2 18 0 0,-1-30 0 16,1 30 0-16,-5-17 0 0,5 17 0 0,0 0 0 15,0 0 0-15,0 0 0 0,-24 34 0 0,10-8 0 16,0 9 0-16,-1 9 0 0,-4 7 0 0,0 4 0 16,-3 7 0-16,1 6 0 15,-1 1 0-15,-1 7 0 0,1 0 0 0,-1-2 0 16,1-1 0-16,1-6 0 0,0-4 0 0,4 0 0 15,2-7 0-15,-1-6 0 0,2-6 0 0,3-9 0 16,3-7 0-16,2-6 0 0,6-22 0 0,-6 23 0 16,6-23 0-16,0 0 0 0,0 0 0 0,0 0 0 15,-4-20 0-15,4 1 0 0,0-9 0 16,0-2 0-16,1-5 0 0,2-2 0 0,-1-2 0 16,4-5 0-16,2-2 0 0,0-3 0 0,2-3 0 15,3-4 0-15,3-3 0 0,0-4 0 0,1 3 0 16,-1 2 0-16,1 10 0 0,-2 3 0 15,2 10 0-15,-2 4 0 0,5 8-27 0,-1 1-15 16,5 9-29-16,-3-5-27 0,13 15-40 0,-16-17-66 16,27 23-123-16,-12-10-213 0,0-3 74 15,9 12 333-15</inkml:trace>
  <inkml:trace contextRef="#ctx0" brushRef="#br0" timeOffset="88456.1872">21210 7422 1303 0,'-13'-22'249'0,"13"22"-142"0,-23-13-28 15,23 13-12-15,-37-12-15 0,15 7-11 0,-4-2-6 16,-2 1-4-16,-3 1-2 16,3 1-2-16,-3 1-1 0,3 4-25 0,-4-2-1 15,2 3 0-15,0 2 0 0,2 2 0 0,3 3 0 16,1 5 0-16,2 0 0 0,1 4 0 0,3 3 0 16,2 1 0-16,4 3 0 0,5 2 0 0,2 0 0 15,3 0 0-15,5 0 0 0,4-2 0 0,4-4 0 16,5-2 0-16,5-5 0 0,2 0 0 15,3-6 0-15,5-1 0 0,-1-4 0 0,2-3 0 16,0-4 0-16,-2 1 0 0,-1-6 0 0,-2-1 0 16,-2-2 0-16,-2-3 0 0,-2-4 0 0,0 1 0 15,-2-3 0-15,-2-1 0 0,-1-1 0 0,-2-1 0 16,-4-1 0-16,0 0 0 0,-1 2 0 0,-4-1 0 16,-1 3 0-16,-1 2 0 0,-3 19 0 15,1-27 0-15,-1 27 0 0,0 0 0 16,0 0 0-16,0 0 0 0,-24 20 0 0,12-1 0 15,-4 11 0-15,0 8 0 0,-2 4 0 0,-2 7 0 16,2 5 0-16,-1 4 0 0,-2 2 0 0,1 3 0 16,-1 1 0-16,0 1 0 0,1-4 0 0,2-2 0 15,2-4 0-15,2-6 0 0,2-6 0 0,1-2 0 16,1-10 0-16,3-2 0 0,2-7 0 0,5-22 0 16,-8 24 0-16,8-24 0 0,0 0 0 15,0 0 0-15,0 0 0 0,0 0 0 0,-4-23 0 16,1 4 0-16,3-6 0 0,0-3 0 0,-1 0 0 15,1-2 0-15,-1 0 0 0,1-4 0 16,1-3 0-16,3-1 0 0,2-7 0 0,2-2 0 16,4-3 0-16,3-2 0 0,2 4 0 0,2-1 0 15,2 8 0-15,1 5 0 0,2 6 0 16,-2 3 0-16,3 7 0 0,-4-2-32 0,9 10-72 16,-10-11-60-16,23 25-181 0,-19-16-266 0,7 4 58 15,-2 3 316-15</inkml:trace>
  <inkml:trace contextRef="#ctx0" brushRef="#br0" timeOffset="89081.2255">21360 7499 1332 0,'0'0'429'15,"0"0"-368"-15,0 0-35 0,0 0-4 0,0 0 4 16,0 0 4-16,22-8-3 0,-4 2-5 0,1-3-7 15,6-2-8-15,3-1-2 0,0-1-4 0,2 0 2 16,-3-1-3-16,0 0 1 0,-4-1-2 16,-4 3 2-16,-19 12-1 0,29-27 3 0,-29 27-4 15,15-23 3-15,-15 23-3 0,4-23 4 0,-4 23-1 16,-9-23 0-16,9 23-2 0,-22-17 1 0,22 17 0 16,-33-8 0-16,14 10 0 0,-3 1 0 15,-2 6 2-15,-2 3-1 0,-1 2 4 0,-1 6 0 16,0 1 2-16,0 4-8 0,3 2 0 15,-1 0 0-15,4 2 0 0,7-5 0 0,2 0 0 16,10-2 0-16,4-4 0 0,6-1 0 0,-7-17 0 16,27 24 0-16,-6-16 0 0,4-5 0 0,6-1 0 15,3-6 0-15,5-3 0 0,0-4 0 0,2-5 0 16,0-1 0-16,2-2 0 0,-1 1 0 0,-1-3 0 16,-3 2 0-16,-3 2 0 0,-4 0 0 0,-4 5 0 15,-4 1 0-15,-2 4 0 0,-21 7 0 16,25-10 0-16,-25 10 0 0,0 0 0 15,0 0 0-15,0 0 0 0,10 17 0 0,-10-17 0 16,-11 36 0-16,1-12 0 0,-2 7 0 0,-1-1 0 16,-2 4 0-16,1 0 0 0,-1-1 0 0,3 0 0 15,-2-1 0-15,2-3 0 0,4-4 0 0,-1-3 0 16,3-5 0-16,6-17 0 0,-1 20 0 0,1-20 0 16,0 0 0-16,0 0 0 0,0 0 0 15,22-2 0-15,-22 2 0 0,18-30 0 0,-5 7 0 16,3-5 0-16,0-4 0 0,4 0 0 0,-3-3 0 15,1-1 0-15,0 1 0 0,-2 2 0 0,0 0 0 16,-3 1 0-16,-2 2 0 0,1 6 0 0,-3 0 0 16,-1 5 0-16,-8 19 0 0,15-23 0 15,-15 23 0-15,0 0 0 0,22-9 0 16,-22 9 0-16,18 6 0 0,-18-6-14 0,31 17-124 16,-31-17-125-16,26 6-368 0,-7 0 23 0,2-1 216 15</inkml:trace>
  <inkml:trace contextRef="#ctx0" brushRef="#br0" timeOffset="89268.7139">22535 7614 1867 0,'-33'27'180'0,"13"-22"-180"16,2-5 0-16,18 0 0 0,-27-8 0 15,27 8 0-15,-22-18 0 0,22 18 0 0,-11-25 0 16,8 8 0-16,3 17 0 0,0-39-129 0,20 33-364 15,-18-13-168-15,-2 19 52 0,17-18 455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3:08:15.44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1325 9166 712 0,'11'-24'203'0,"-11"24"-113"16,0 0-29-16,0 0-23 0,-2-22-5 0,2 22-6 15,0 0-3-15,5-18-10 0,-5 18-6 0,0 0-4 16,0 0-1-16,0 0-2 0,0 0 0 16,0 0 1-16,0 0-1 0,0 0-1 0,0 0 3 15,0 0 0-15,0 0 6 0,8 36 9 0,-8-2-6 16,3 13 10-16,-2 9-18 0,1 9 18 0,-3 8-15 15,-1 3 3-15,-4 4 22 0,-1 3-23 16,-2-2 16-16,-2 4-2 0,-1-7-22 0,-1-4 15 0,1-5-21 16,3-9 14-16,0-9 9 0,4-7-28 15,5-10 28-15,1-8-39 0,7-4-11 16,-8-22-41-16,20 25-42 0,-20-25-49 0,25 8-100 16,-7-7-162-16,-13-23 54 0,18 15 372 15</inkml:trace>
  <inkml:trace contextRef="#ctx0" brushRef="#br0" timeOffset="203.143">1328 9641 1482 0,'0'0'96'0,"0"0"-52"0,0 0-24 0,0 0-20 16,0 0 0-16,0 0 5 0,19 12 5 0,-19-12 3 15,0 0 0-15,23 20-7 0,-23-20-2 0,28 14-5 16,-9-9 1-16,2-3-1 0,4 0-1 0,3-6-5 15,1-5-21-15,9 3-24 0,-7-13-23 16,15 9-36-16,-13-20-32 0,18 11-94 0,-18-15-136 16,2-8-83-16,14 13 250 0</inkml:trace>
  <inkml:trace contextRef="#ctx0" brushRef="#br0" timeOffset="389.8137">2133 8770 1048 0,'-31'31'124'0,"13"18"-15"16,-7 3-29-16,5 16-35 0,-3 0 9 0,6 10-32 16,-2 0-13-16,3 1 11 0,1 4-23 0,1-3 16 15,0-2 0-15,3-2-22 0,2-4 19 0,1-3-20 16,2-5-3-16,0-4 4 0,7-3-30 0,-3-7-2 16,8 4-38-16,-7-15-14 15,13 10-37-15,-10-16-68 0,15 1-125 0,5 3-94 16,-22-37 235-16</inkml:trace>
  <inkml:trace contextRef="#ctx0" brushRef="#br0" timeOffset="795.57">2284 9806 1238 0,'0'0'249'0,"-20"9"-236"0,20-9-7 16,-13 27-4-16,13-27 4 0,-6 25 6 0,6-25-3 15,0 0 0-15,-3 17-6 0,3-17-5 16,0 0 0-16,0 0 1 0,28 6 1 0,-28-6 2 16,33-11 0-16,-10 4 0 0,3-5 2 0,2-3-5 15,3-1 4-15,1-7-5 0,2-2 4 16,-2-1-5-16,-1-1 6 0,-2-1-6 0,-3 2 6 16,-5 0-8-16,-7 3 8 0,-3 2-4 0,-5 0 5 15,-5 4 17-15,-1 17-34 0,-9-29 33 0,9 29-33 16,-28-27 14-16,7 15 4 0,-3 3-4 0,-3 1 1 15,-1 5-1-15,-1 5 0 0,-2 3 1 0,2 7 2 16,1 6 9-16,-2 3 23 0,3 9-23 16,-1 2 33-16,5 9-28 0,0 1 3 15,6 3 5-15,4-2-17 0,5-2 5 0,5-4-14 16,5-7 3-16,7-5-7 0,3-3 3 0,6-5-5 16,5-5-4-16,5-3-15 0,5-7-12 15,7-1-15-15,-1-9-12 0,11 2-11 0,-9-17-67 0,19 15-33 16,-15-19-43-16,17 12-53 0,-9 4-131 0,-8-24 99 15,12 21 303-15</inkml:trace>
  <inkml:trace contextRef="#ctx0" brushRef="#br0" timeOffset="1124.8792">2991 9738 1141 0,'-9'29'92'0,"-8"-5"-32"15,7 9-9-15,-2-2-25 0,4 5 3 0,-2-2-7 16,2 3 4-16,-3-5-2 0,5 1 5 15,-2-5-21-15,4-2 2 0,2-4-13 0,2-1 7 16,0-21-6-16,4 24 2 0,-4-24 0 0,0 0-1 16,0 0 0-16,19 6-1 0,-19-6 1 0,0 0 1 15,23-30 1-15,-10 5-1 0,2-6 4 0,-1-5-6 16,2-4 9-16,-1-4-10 0,-2 2 13 0,1 0-4 16,-6-3 16-16,1 4-6 15,-6-4 11-15,1 1-12 0,-5 2 6 0,-1 3-12 0,0 7-11 16,1 6 27-16,-2 8-31 0,3 18 31 0,-2-18-15 15,2 18-2-15,0 0-1 0,0 0-2 0,0 0-7 16,0 0-6-16,0 0-9 0,0 0-7 16,0 0-9-16,23 17-3 0,-6-8 13 0,-17-9-22 15,41 10 14-15,-19-8-30 0,12 6-20 0,-6-12-23 16,14 12-42-16,-11-16-47 0,14 8-117 16,3 6-118-16,-18-18 254 0</inkml:trace>
  <inkml:trace contextRef="#ctx0" brushRef="#br0" timeOffset="1451.2379">3378 9838 1210 0,'0'0'103'0,"5"18"-78"16,-5-18 0-16,17 15-9 0,-17-15 5 15,33 8 5-15,-11-5 1 0,-2-9 6 0,6 2-4 0,-1-7-4 16,5-2-10-16,3-4 4 0,4-1 3 0,-2-6 5 15,4 1-4-15,-7-5 2 0,-5 1-18 0,-8 3-1 16,-5 2-5-16,-8 5 7 0,-6 17 2 16,0-26 6-16,0 26-3 0,-17-21-2 15,17 21-7-15,-32-16-2 0,11 14-3 0,-3 3 1 16,-5 7 0-16,-3 5-2 0,-2 5 4 0,1 7-5 16,1 3 7-16,-1 2-2 0,4 5 13 0,2-2-2 15,5 2 11-15,2-2-8 0,7-2 2 0,2-3-14 16,6-1 2-16,6-6-9 0,4-2 3 0,-5-19-4 15,27 29 3-15,-3-20-3 0,4-1 1 16,11-4-10-16,4-5-19 0,12 2-49 0,-6-18-80 16,27 19-200-16,-11-14-231 0,4-5 59 0,6 11 475 15</inkml:trace>
  <inkml:trace contextRef="#ctx0" brushRef="#br0" timeOffset="1793.856">4927 9624 1522 0,'0'0'114'16,"0"0"-58"-16,0 0-23 0,0 0-18 0,-21 18-3 15,21-18-9-15,-17 31-1 0,2-5-5 0,-1 6 5 16,-1 5-6-16,-2 3 5 0,2 1-7 16,1 1 8-16,1 0-13 0,4-5 2 0,5 2-20 15,1-10-5-15,10 3-20 0,-1-11-6 0,10 6-20 16,-14-27-51-16,37 35-74 0,-37-35-93 15,34 2-164-15,1 7 87 0,-15-30 375 0</inkml:trace>
  <inkml:trace contextRef="#ctx0" brushRef="#br0" timeOffset="1950.1074">4807 9318 1504 0,'-25'6'9'0,"25"-6"0"0,-25 11-11 15,25-11-19-15,0 0-35 0,0 0-32 0,0 0-41 16,0 0-47-16,26 13-21 0,-26-13-42 16,37-7-72-16,5 16 9 0,-18-23 302 15</inkml:trace>
  <inkml:trace contextRef="#ctx0" brushRef="#br0" timeOffset="2278.9602">5426 9548 818 0,'-19'28'181'0,"19"-28"-47"0,-21 7-53 16,21-7 10-16,-27 5-43 0,9-4-3 0,18-1 1 16,-37 10-1-16,22-2-1 0,-6-3-5 0,4 7 1 15,-1-3-7-15,18-9 5 0,-29 24-16 0,29-24-1 16,-19 26-9-16,19-26-6 0,-5 25 0 16,5-25-4-16,7 21-4 0,-7-21 3 0,18 20-3 15,-18-20 2-15,34 14-1 0,-11-9 2 0,4 0-1 16,2-1 0-16,2-1 1 0,2 1 1 15,-1 1 0-15,-3-1 1 0,-2 4-2 0,-3 0 1 16,-3 3-3-16,-4 1 2 0,-17-12-3 0,23 33-1 16,-16-13-4-16,-3 1 6 0,-5 2-4 0,-5 0 9 15,-4 2-6-15,-3 1 5 0,-4-1-7 0,-3 0 6 16,-2 1-11-16,-1-4 1 0,0 1-13 0,-1-5 1 16,2-1 8-16,0-6-26 15,22-11 4-15,-31 10-57 0,31-10-86 0,-17 0-186 0,17 0-153 16,0 0 61-16,-8-43 455 0</inkml:trace>
  <inkml:trace contextRef="#ctx0" brushRef="#br0" timeOffset="2856.0879">7079 9618 1049 0,'-32'-20'189'0,"32"20"-73"0,-42-19-14 15,25 19-25-15,-11-4-19 0,7 6-13 0,-6 2-18 16,0 4-3-16,-3 2-4 0,0 8 4 0,-3 1-7 16,0 8 3-16,-2 2-8 0,2 4 6 0,-1 2-9 15,3 2 10-15,2 1-10 0,4 0 8 0,3-3-10 16,5-1 4-16,5-6-8 0,7-6 3 0,7-4-7 15,-2-18 2-15,23 27-3 0,-2-18 3 16,6-4-2-16,6-4 2 0,7-4 2 0,5-7-1 16,3-5 2-16,7-4-3 0,0-4 3 0,1-5-6 15,0-2 7-15,-2 0-8 0,-3-4 7 16,-7 1-6-16,-5 1 7 0,-7 0-8 0,-7 6 7 16,-5 1-6-16,-7 5 6 0,-13 20-2 0,12-28 4 15,-12 28 3-15,0 0 1 0,-7-22-1 0,7 22-1 16,0 0-4-16,-19-1-2 0,19 1-3 15,-19 13-1-15,8 4 2 0,-2 4-3 0,0 4 3 16,-1 6-4-16,1 0 6 0,3 2-10 0,2 0-1 16,5 3-18-16,1-6-8 0,9 4-37 0,-5-13-33 15,19 14-92-15,-21-35-149 0,27 26-197 0,2-9 23 16,-6-16 439-16</inkml:trace>
  <inkml:trace contextRef="#ctx0" brushRef="#br0" timeOffset="3292.1838">8562 9159 1512 0,'0'0'40'0,"0"0"-24"0,0 0-5 0,0 0 3 16,0 0 3-16,0 0-1 0,0 0-2 16,-10 25-5-16,5 4 5 0,-3 10-6 0,0 5 9 15,-4 7-8-15,0 2 10 0,-3 3-15 0,3 0-5 16,-3-1 17-16,3 0-25 0,1-4 23 0,1-1-10 16,4-5-9-16,3-5 8 0,1-5-16 15,2-7-15-15,8 2-16 0,-2-12-11 0,11 5-29 16,-17-23-26-16,41 21-72 0,-41-21-10 0,51-3-35 15,-24 1-129-15,-3-21 5 0,21 17 252 16</inkml:trace>
  <inkml:trace contextRef="#ctx0" brushRef="#br0" timeOffset="3464.1481">8943 9535 1157 0,'0'0'196'16,"0"0"-77"-16,0 0-26 0,0 0-38 0,-23 5-21 15,23-5 0-15,-21 29-37 0,6-6 30 16,0 7-28-16,-3 1 12 0,2 7 9 15,0-3-11-15,1 2 5 0,3 1-11 0,1-3 4 16,2 0-11-16,4-4 6 0,1-2-14 0,3-6-6 16,7-1-24-16,-6-22-16 0,16 30-36 0,-16-30-42 15,23 17-20-15,-23-17-69 0,27-15-239 0,-3 15 28 16,-13-23 305-16</inkml:trace>
  <inkml:trace contextRef="#ctx0" brushRef="#br0" timeOffset="3915.7374">9098 9310 1595 0,'-17'3'156'0,"17"-3"-123"0,-22 10-18 0,22-10-8 0,0 0-2 16,0 0 0-16,0 0 0 16,0 0 6-16,0 0 1 0,0 0 1 0,14 18-3 15,-14-18 0-15,18 12-1 0,-18-12 1 0,21 17-2 16,-21-17-1-16,20 28-4 0,-12-9 2 0,-1 6-5 15,0 1 5-15,-5 8-8 0,-2 2-6 0,-4 3 21 16,-2 5-21-16,-4-1 21 0,-3 2-6 0,0 0-8 16,-1-2 7-16,0-3-3 0,3-2 7 15,-1-8-6-15,4-6 5 0,3-5-8 0,5-19 0 16,-1 21-2-16,1-21-2 0,0 0 0 0,0 0 0 16,0 0 1-16,25-5 1 0,-25 5 4 15,26-35-4-15,-7 6 5 0,1-4-5 0,3-3 5 16,0-2-6-16,-1 0 7 0,1-1-5 0,-2 0 7 15,2 2-6-15,-1 4 8 0,-1 3-8 0,-3 6-10 16,-2 6 24-16,-16 18-27 0,22-22 26 16,-22 22-13-16,0 0 0 0,0 0 0 15,0 0 3-15,0 0-2 0,19 23-12 0,-14-5 25 16,-1 5-26-16,1 2 25 0,-2 4-11 0,2 2-10 16,-1 0 3-16,1 1-12 0,-2-1-2 0,3 2-10 15,0-4 0-15,3 1-16 0,-3-7-21 0,12 10-58 16,-18-33-11-16,32 43-76 0,-32-43-103 0,23 7-156 15,4 1 6-15,-27-8 430 0</inkml:trace>
  <inkml:trace contextRef="#ctx0" brushRef="#br0" timeOffset="4134.4015">10056 8867 1701 0,'-44'32'85'0,"23"-7"-69"16,0 5 21-16,0 9-27 0,0 1 9 0,3 6 9 16,-3 1-17-16,3 6 8 0,1 5-15 0,2 1 6 15,3 3-14-15,4 1 9 0,3-1 4 0,1 1-21 16,4-1 3-16,1-2-27 0,4 0-17 0,-2-10-21 16,8 5-31-16,-10-18-32 0,17 15-143 15,-14-10-256-15,3-12 35 0,9 5 295 0</inkml:trace>
  <inkml:trace contextRef="#ctx0" brushRef="#br0" timeOffset="4415.3924">10109 9515 1359 0,'-9'23'180'0,"-21"-12"-74"0,11 12-57 0,-9-3-1 16,4 6-1-16,-5-2-16 0,2 4 4 0,-1-2-6 15,6-1 3-15,2-6-9 0,7-2-1 16,13-17-11-16,-8 23 0 0,8-23-6 0,0 0-2 16,9 23-1-16,-9-23 4 0,21 10 0 0,-21-10 4 15,32 5 0-15,-13-4-1 0,2-1-1 16,1-1-3-16,1 1-5 0,0 0 0 0,-1 1 0 16,-3 1 0-16,-1 2 0 0,1 2 0 0,-2 1 0 15,1-1-2-15,0 5-11 0,3-1-9 0,2 3-21 16,-1-3-13-16,7 4-42 0,-8-12-36 0,19 18-83 15,-18-25-143-15,17 10-180 0,4 5 34 0,-7-16 451 16</inkml:trace>
  <inkml:trace contextRef="#ctx0" brushRef="#br0" timeOffset="4852.4301">11470 9252 1398 0,'17'-10'66'0,"-17"10"-13"0,22-21-14 16,-22 21-5-16,20-10-5 16,-20 10-8-16,0 0-9 0,0 0-4 0,0 0 0 0,7 27-3 15,-10-4 3-15,0 9-10 0,-3 4 8 16,-2 6-6-16,1 7 12 0,-3 4 12 0,2 5-21 15,-1 1 19-15,5 5-23 0,-1-1 0 0,2-1 11 16,1-5-13-16,2-5 8 0,0-5-12 0,2-6 2 16,3-1-27-16,-4-12-47 0,14 11-71 0,-15-39-83 15,16 32-280-15,-3-11 6 0,-13-21 278 16</inkml:trace>
  <inkml:trace contextRef="#ctx0" brushRef="#br0" timeOffset="5288.7502">11316 9722 1742 0,'-25'12'111'0,"8"-3"-79"0,17-9-23 16,0 0-7-16,0 0-4 0,0 0 2 16,20 12 2-16,-20-12 3 15,36 0 0-15,-13-3-1 0,9-4 1 0,6-3-3 16,4-4 2-16,6-1-3 0,0-2 2 0,2 1-3 15,-1 0 3-15,0 1-3 0,-4 3 2 0,-2 1-1 16,-5 3 1-16,-3 2-2 0,-7 2 2 16,-3 3-2-16,-8 0 1 0,-17 1 0 0,19 2-1 15,-19-2 1-15,0 0-1 0,0 0 2 16,0 0 0-16,-4 23 2 0,-4-6-4 0,-5 2 3 16,-4 4-4-16,-4 3 9 0,-2 2 0 0,-2 4 9 15,0 0-2-15,2 2 5 0,2-2-7 0,4 3 2 16,6-2-12-16,3-2-3 0,6-2 0 0,6-2 0 15,3-4 0-15,8-2 0 0,2-4 0 16,9-4 0-16,4-4 0 0,5-6 0 0,4-7 0 16,4-7 0-16,2-6 0 0,-3-3 0 0,0-5 0 15,-5-5 0-15,-8 1 0 0,-5-1 0 0,-9 1 0 16,-4 1 0-16,-7 1 0 0,-5 0 0 0,-7 0 0 16,-4 0 0-16,-3 1-5 0,-7-3-32 0,-3 4-9 0,-9-3-29 0,6 10-22 15,-12-9-37-15,17 22-45 0,-18-14-63 16,41 19-204-16,-39 8-23 0,12-5 153 0</inkml:trace>
  <inkml:trace contextRef="#ctx0" brushRef="#br0" timeOffset="5756.6982">13495 9114 1550 0,'0'0'119'15,"0"0"-55"-15,0 0-24 0,0 0-13 0,0 0-6 16,0 0-6-16,0 0-9 0,-15 17-6 0,5 5 2 15,-5 11-6-15,-1 12 9 0,-2 8-7 0,0 9 15 16,-3 5-11-16,-1 0 0 0,3 5 17 16,0 0-22-16,6-4 16 0,4 1-6 0,5-7-14 15,2-8 11-15,4-4-11 0,2-7 9 0,5-3-21 16,1-6-1-16,4-2-23 0,-2-9-15 0,9 3-38 16,-21-26-92-16,40 23-111 0,-40-23-248 0,39-1 71 0,-11 3 335 0</inkml:trace>
  <inkml:trace contextRef="#ctx0" brushRef="#br0" timeOffset="5944.1781">13228 9683 1624 0,'-36'-1'185'0,"8"10"-107"0,3-3-28 16,25-6-13-16,-26 13-15 0,26-13-8 0,0 0-9 16,0 0-5-16,6 18-3 0,-6-18 4 0,29 13-3 15,-5-11-1-15,5-4-11 0,5-4-13 16,8-3-13-16,3-8-20 0,11 1-7 0,-1-11-17 15,13 8-16-15,-11-17-30 0,20 15-85 0,-20-19-114 16,6 5-150-16,5 8 40 0,-13-17 416 0</inkml:trace>
  <inkml:trace contextRef="#ctx0" brushRef="#br0" timeOffset="6318.1817">14050 9086 1729 0,'-43'29'98'0,"8"4"-56"0,3 2-18 15,5 3 9-15,3 4-7 0,2 1 7 16,0-1-13-16,0 6 5 0,-1-1-11 0,1-1-11 16,3 0-3-16,0 0 0 0,-2-3 0 0,5 2 0 15,-1-2 0-15,1-3 0 0,6-2 0 16,0-4 0-16,6-4 0 0,0-3 0 0,3-3 0 16,3-5 0-16,2-2 0 0,-4-17 0 0,15 19 0 15,-15-19 0-15,28 6 0 0,-10-8 0 0,4-6 0 16,1-6 0-16,1-6 0 0,4-6 0 0,1-3 0 15,1-1 0-15,-1-1 0 0,-1 2 0 0,-3 0 0 16,0 3 0-16,-6 6 0 0,-19 20 0 16,28-25 0-16,-28 25 0 0,0 0 0 15,0 0 0-15,0 0 0 0,0 0 0 0,6 26 0 16,-12-2 0-16,-1 6 0 0,-3 4 0 16,-2 1 0-16,0-1 0 0,3-1 0 0,1-6 0 0,5 1-11 15,4-5-18-15,7-1-9 0,-8-22 2 0,28 33-8 16,-10-25-2-16,7 3-12 0,-3-12-10 0,14 6-33 15,-13-20-53-15,23 18-124 0,-14-17-248 16,2-5 54-16,3 9 287 0</inkml:trace>
  <inkml:trace contextRef="#ctx0" brushRef="#br0" timeOffset="6666.969">14361 9709 1635 0,'-19'3'79'16,"19"-3"-34"-16,-16 17-13 0,16-17-2 15,0 0-7-15,-2 23-4 0,2-23-3 0,0 0 0 16,20 22-4-16,-20-22 3 0,30 11-3 0,-10-6 1 16,0-3-2-16,4-1-3 0,-1-1-2 0,1-1 1 15,0 0 3-15,2-1 0 0,1-2-1 0,-1-1-3 16,-3-2-5-16,-2 0-1 0,-21 7 2 16,28-20-2-16,-28 20 3 15,12-23-3-15,-12 23 4 0,2-27-1 16,-2 27 3-16,-10-33-2 0,2 14 0 15,-2-4-4-15,-3 1-10 0,-1 0 8 0,-2 1-8 16,-1 5 22-16,-3 2-10 0,1 5 12 0,-3 6-14 16,-1 7 0-16,-3 7 0 0,-1 4 0 0,-4 10 0 15,2 5 0-15,-1 5 0 0,3 5 0 0,2 2 0 16,4 2 0-16,5-1 0 0,4-3 0 0,6-2 0 16,6-6 0-16,8-5 0 0,5-4 0 15,8-3 0-15,7-4 0 0,7-3 0 0,8-3-31 16,12-1-34-16,-3-13-50 0,26 14-151 0,-10-26-352 15,10 3 33-15,-3-3 219 0</inkml:trace>
  <inkml:trace contextRef="#ctx0" brushRef="#br0" timeOffset="7801.9146">15588 9682 749 0,'-19'12'195'0,"19"-12"-121"0,-16 22-8 15,16-22 0-15,-11 24-6 0,11-24-2 0,-6 26-14 16,6-26-12-16,0 27-12 0,0-27-4 0,5 30-8 16,-5-30 2-16,11 29-3 0,-11-29 1 0,14 23-5 0,-14-23 1 0,16 20-5 15,-16-20 1-15,21 19-3 0,-21-19 3 0,24 10-2 16,-24-10 0-16,22-5 4 0,-22 5-1 0,23-22 5 15,-23 22 0-15,23-35 5 0,-11 14-4 16,0-4 6-16,3 0-9 0,-2-3 6 0,2 0-10 16,0-1 5-16,-1 2-7 0,1 1 5 15,-2 3-5-15,-2 4 4 0,-11 19-3 0,17-24 3 16,-17 24-3-16,0 0 4 0,0 0 1 0,0 0 2 16,0 0 4-16,11 31-5 0,-12-8 5 0,-5 4-9 15,1 3 6-15,-4 3-8 0,2 2 12 0,-3-1-1 16,3 3 16-16,-4-6 1 0,6 3 12 15,-2-8-11-15,7-2-1 0,1-6-12 0,-1-18-1 16,18 22-7-16,-18-22 4 0,31 3 1 0,-11-7 3 16,0-7 10-16,5-5-3 0,-1-6 4 0,0-6-11 15,-1-3 1-15,-1-4-12 0,-1-3 4 0,-1 3-7 16,-4 0 5-16,-1 3-7 16,-4-1 6-16,-3 3-8 0,-2 2 6 0,-1 1-8 0,-1 4-18 15,-1 2 20-15,2 4-43 0,-2 0 14 16,-3 17-30-16,7-18-18 0,-7 18-22 0,0 0-28 15,19 9-52-15,-19-9-101 0,0 0-152 0,19 16 6 16,-19-16 350-16</inkml:trace>
  <inkml:trace contextRef="#ctx0" brushRef="#br0" timeOffset="8456.4037">16558 9629 1050 0,'0'0'127'0,"-14"-19"-27"0,14 19-19 16,-27-5-6-16,27 5-6 0,-33-1-9 0,33 1-6 16,-40 2-7-16,21 4-2 0,-6-2-8 0,5 5 0 15,-5 1-8-15,4 6 1 0,-3-1-5 16,4 7 0-16,0 2-9 0,4 2 3 16,-1 2-10-16,5 2 0 0,5 1-9 0,3 2 5 0,7-3-7 0,3-3 5 0,4-7-5 15,3-3 2-15,4-5-3 0,4-1 2 0,4-3-1 16,3-4 2-16,4-1-1 0,1-6 1 0,-2-3-3 15,3-3-5-15,-3-6 2 0,-3-3-5 16,-2-3 4-16,-2-4-5 0,-4 0 4 0,-2-3-8 16,-2-1 5-16,-4-1-6 0,-2 1 8 15,-4-3-6-15,0 2 6 0,-3-2-7 0,-2 1 8 16,-2 1 14-16,-4 2-25 0,0 3 31 0,-2 2-27 16,-1 4 13-16,8 19 12 0,-14-21 2 0,14 21 4 15,0 0 1-15,-17 3-7 0,17-3-1 0,-11 22-2 16,11-22 3-16,-7 34 17 0,7-15-30 0,0-2 28 15,3 1-27-15,-3-18 11 0,16 28 2 16,-16-28-2-16,28 20-1 0,-10-13-2 0,3-1 4 16,1-3-3-16,3 0 1 0,3-1-2 0,3-1-3 15,-2 1-2-15,-1-1-1 0,-3 4-2 16,0 0 2-16,-5-1-2 0,-1 4 2 16,-19-8-2-16,24 12 1 0,-24-12-4 0,12 17-3 0,-12-17 0 15,4 26 3-15,-4-26-1 0,-9 31 6 0,9-31-4 16,-16 33-3-16,7-13-2 0,-2-2 3 15,-1-1 0-15,12-17 7 0,-26 29-3 0,26-29 3 16,-22 23-3-16,22-23 4 0,0 0-2 0,0 0 0 16,-11 17-1-16,11-17 1 0,0 0 1 0,0 0 2 15,0 0 6-15,20-21 2 0,-20 21 2 0,23-30-3 16,-11 11 2-16,1-2-4 0,-2-1 5 0,1-2-2 16,-1-2 3-16,2-5-7 0,-4 0 3 15,1-1-8-15,-1-3 3 0,-2 0-7 16,1-1-10-16,2 1 22 0,0 3-22 0,0 6 18 15,-1 8-12-15,-9 18-8 0,15-21-7 0,-15 21-5 16,0 0-7-16,0 0-6 0,0 0-18 0,0 0-7 16,21 15-17-16,-21-15-31 0,14 26-114 0,-14-26-319 15,10 22 45-15,-10-22 195 0</inkml:trace>
  <inkml:trace contextRef="#ctx0" brushRef="#br0" timeOffset="8736.6382">17642 9036 1613 0,'-21'-2'22'16,"1"2"-21"-16,3 2-2 0,17-2 2 0,-23 14 3 15,23-14-1-15,-16 28 8 0,7-7-5 0,3 7 9 16,1 6-11-16,2 7 8 0,0 4-9 0,1 6 10 15,-1 1-10-15,1 3 10 0,-3 3-18 0,0 2-3 16,0-2 21-16,-3 1-25 0,2-1 11 16,-6-5-27-16,6 3-30 0,-5-14-8 0,9 9-38 15,-7-18-1-15,12 6-50 0,-11-18-78 0,8-3-194 16,11 6 3 0,-11-24 315-16</inkml:trace>
  <inkml:trace contextRef="#ctx0" brushRef="#br0" timeOffset="9143.6381">17854 9705 1330 0,'-34'-9'115'0,"34"9"-33"0,-27-5-6 16,27 5-2-16,-28-5-8 0,28 5-11 0,-31-1-9 15,31 1-6-15,-30 4-12 0,30-4-2 0,-32 13-6 16,32-13-1-16,-29 21-6 0,29-21 1 15,-26 32-7-15,12-14 1 0,4 4-6 0,1 1 2 16,3 1-5-16,2 1 4 0,2 1-5 0,0-1 4 16,4-3-4-16,0-3 5 0,-2-19-5 0,15 29 2 15,-15-29-1-15,24 15 0 0,-6-15 1 0,2-3 0 16,4-4 0-16,4-5-2 16,3-6 3-16,4-5-2 0,0-9 4 0,1-4-5 0,4-5 6 0,1-5-7 15,1-2 8-15,-3-6-9 0,-1 4-7 16,-3-1 18-16,-5 1-17 0,-4 6 19 0,-8-2-2 15,-4 3-9-15,-6 2 7 0,-3 1-8 16,-3 4 6-16,-2 7-4 0,-1 8 5 0,1 21 0 16,0 0 0-16,-17-5 1 0,4 24-4 0,-3 7-1 15,-5 11-1-15,-3 7 2 0,0 7-3 0,-1 1 4 16,5 2-2-16,1-2-2 0,7 0-1 16,1-6-31-16,9 0-20 0,-2-11-37 0,18 10-78 15,-16-27-79-15,34 23-171 0,-8-14-118 0,4-9 74 16,16 10 437-16</inkml:trace>
  <inkml:trace contextRef="#ctx0" brushRef="#br0" timeOffset="9678.2552">19188 9634 1258 0,'-9'-17'134'16,"9"17"-46"-16,0 0-10 0,0 0-6 0,-3-19-11 15,3 19-9-15,0 0-20 0,0 0-13 16,0 0-14-16,-21 15-1 0,21-15-5 0,-16 28 5 16,8-9-4-16,-3 3 6 0,-2 2-2 15,3 3 8-15,-4 1-3 0,4 1 6 0,0 1-6 16,0-1 3-16,0-1-9 0,4-1 4 0,1-4-9 16,3-3 4-16,3-2-5 0,-1-18 3 0,7 23-2 0,-7-23 3 15,17 10-2-15,-17-10 2 0,23-1 0 0,-23 1 0 16,27-17 2-16,-27 17-3 0,26-35 4 15,-14 12-4-15,-1-3 4 0,0-2-5 0,-3-1 8 16,1-1-5-16,-3 0 7 0,-3-1-4 0,1-1 6 16,-2 1-6-16,0-2 5 0,-1-1-7 0,0 3-12 15,0 2 24-15,3 3-26 0,0 7 27 0,-4 19-13 16,8-21-2-16,-8 21 0 0,0 0-1 0,0 0 0 16,0 0 0-16,23 12-1 0,-23-12 0 15,27 22-10-15,-10-11-5 0,6 2-7 0,-1-7-48 16,10 7 6-16,-6-13-68 0,17 18-53 0,-20-24-98 15,12 10-249-15,3 4 72 0,-6-13 288 0</inkml:trace>
  <inkml:trace contextRef="#ctx0" brushRef="#br0" timeOffset="10015.9095">19565 9767 1550 0,'0'0'115'15,"-18"28"-70"-15,18-28-10 0,-8 23-10 0,8-23-2 16,10 21-8-16,-10-21 0 0,23 15-6 0,-6-9-1 16,4-4-4-16,2 1-3 0,1-3 0 0,3-3 0 15,-2 0 1-15,2-4-3 0,0-3 3 16,-1-1-1-16,-2-4 3 0,-1 0 1 0,-2-1 7 16,-3-1 1-16,-5 0 8 0,-13 17 2 0,15-31 4 15,-15 31-3-15,-1-32 0 0,1 32-5 0,-11-31-4 16,11 31-7-16,-22-28-7 0,22 28-1 0,-33-22 0 15,13 16 0-15,0 4 0 0,-3 4 0 0,-3 4 0 16,1 6 0-16,-2 3 0 0,0 3 0 16,2 4 0-16,0 2 0 0,3 3 0 15,4 0 0-15,5-1 0 0,5-1 0 0,5-2 0 16,4-1 0-16,6-4 0 0,3-1 0 16,7-3 0-16,4-1-14 0,7-3-26 0,0-5-20 0,9 6-51 15,-10-17-51-15,22 21-76 0,-20-26-115 0,16 12-164 16,5 5 48-16,-11-17 387 0</inkml:trace>
  <inkml:trace contextRef="#ctx0" brushRef="#br0" timeOffset="10343.6831">20597 9689 1149 0,'0'0'143'0,"0"0"-66"0,0 0-19 16,-14-23 2-16,14 23-3 0,0 0 0 0,0 0 3 15,-14-19-2-15,14 19-3 0,0 0-12 0,-25 4-6 16,8-1-7-16,0 7 0 16,-5 1-2-16,-1 6 3 0,-3 1-4 0,1 4 1 0,-2 1-9 15,3 0-19-15,2-1 0 0,5-1 0 16,3 0 0-16,6-1 0 0,5-3 0 0,5 0 0 15,-2-17 0-15,18 28-8 0,0-15-19 0,1-3-4 16,8-1-13-16,2-8-18 0,10 5-33 0,-6-16-35 16,22 17-78-16,-24-24-152 0,17 9-159 0,1 2 33 15,-13-15 410-15</inkml:trace>
  <inkml:trace contextRef="#ctx0" brushRef="#br0" timeOffset="10979.2665">20960 9662 1419 0,'0'0'130'0,"-42"-16"-46"15,23 15-13-15,-12-5-7 0,8 11-8 16,-6-3-14-16,2 6-8 0,-1 3-11 0,0 4 1 16,-1 1-5-16,3 4 3 0,-2 1-5 0,3 3 3 15,2 0-9-15,5 3 0 0,3-1-11 16,6 0 0-16,4-1 0 0,3-1 0 0,7-3 0 16,4-3 0-16,-9-18 0 0,34 29 0 0,-12-19 0 0,5-2 0 15,1-4 0-15,3-6 0 0,2 0-11 0,0-6-6 16,1-1-2-16,-3-4-1 0,1-3 5 0,-3-2-1 15,-2-3 5-15,-6-2-2 0,-2 0 7 0,-3-1-1 16,-4-1 8-16,-2-1-4 0,-2 1 5 16,-2-2-6-16,-2 2 4 0,-1 0-7 0,-2-1 5 15,-2 1-4-15,-1 3 6 0,-1 4-2 0,3 18 10 16,-12-22 1-16,12 22 5 0,-22-6 1 16,22 6-2-16,-30 9 0 0,13-1-1 0,17-8 3 15,-32 27-4-15,32-27 3 0,-25 30-7 0,25-30 1 16,-9 30-4-16,9-30-2 0,2 27-1 0,-2-27-1 15,16 23 0-15,-16-23 2 0,33 15 0 16,-12-8 3-16,5-5-4 0,1-1-1 0,2-3 0 16,0-1 0-16,3 0 0 0,-2-1 0 0,-2 2 0 15,-1 2 0-15,-3 1 0 0,-2 1 0 0,-5 1 0 16,-17-3 0 0,22 6 0-16,-22-6 0 0,0 0 0 0,11 17 0 0,-11-17 0 15,-4 24 0-15,4-24 0 0,-12 31 0 0,4-14 0 16,8-17 0-16,-25 34 0 0,12-15 0 15,0 1-8-15,-2-1 1 0,3-2 5 0,12-17 3 16,-20 25-4-16,20-25 3 0,-7 22-5 0,7-22 3 16,0 0-1-16,0 0 1 0,17 14 1 0,-17-14-1 15,26-14 1-15,-26 14 0 0,31-24 2 0,-14 8-1 16,-1-3 5-16,0-3-2 0,-4-2 6 0,1-1-2 16,-2-3 3-16,-1-1-9 0,0-3-1 15,-2 0 0-15,1-2 0 0,1 0 0 16,1-1 0-16,2 2 0 0,2 7 0 0,-3 4 0 15,-12 22 0-15,20-27 0 0,-20 27-7 0,0 0-18 16,17-7-18-16,-17 7-13 0,0 0-40 0,0 0-12 16,28 23 9-16,-28-23-24 0,33 19 23 0,-33-19-67 15,54 15-205-15,-20-3-82 0,-6-11 58 0</inkml:trace>
  <inkml:trace contextRef="#ctx0" brushRef="#br0" timeOffset="11357.4285">21968 9706 1399 0,'-34'-10'146'0,"14"12"-57"15,-9-11-25-15,6 8-11 0,-6-6-9 16,3 3-6-16,-3-2-2 0,4 6-4 0,-3-1-5 16,6 5 0-16,0-1-5 0,2 5-2 0,3 0-7 15,17-8-3-15,-28 29-6 0,16-10 2 0,1 4-2 16,2 4 6-16,0 1-7 0,2 2-3 0,4-2 0 15,3-3 0-15,6-4 0 0,-6-21 0 0,28 26 0 16,-6-19 0-16,9-6 0 0,1-6 0 16,6-7 0-16,2-5 0 0,3-7 0 0,-3-4 0 15,1-7 0-15,1-3 0 0,-5-4 0 16,4-3 0-16,-4 0 0 0,0-3 0 16,-3 3 0-16,-6-2 0 0,-4 1 0 0,-4 0 0 0,-5-1 0 15,-3 4 0-15,-3 3 0 0,-4 5 0 0,-4 8 0 16,-1 27 0-16,0-24 0 0,0 24 0 0,0 0 0 15,-24 29 0-15,4 2 0 0,-2 12 0 16,-3 7 0-16,-3 4 0 0,0 1 0 0,2 3 0 16,3 3 0-16,1-4 0 0,9 1-35 0,-2-12-60 15,17 13-102-15,-18-24-289 0,22 7-120 16,0-5 38-16,0-16 509 0</inkml:trace>
  <inkml:trace contextRef="#ctx0" brushRef="#br0" timeOffset="14972.3898">1318 10757 788 0,'0'0'219'0,"15"-21"-137"16,-15 21-17-16,0 0-21 0,15-17-8 0,-15 17-6 15,0 0-11-15,0 0-11 0,0 0-4 16,0 0 1-16,0 0 3 0,0 0 2 16,8 24 3-16,-11-1 12 0,0 6-34 0,-3 3 28 15,-3 5-30-15,-2 3 12 0,-1 3 18 0,-4 2-4 16,5 7 15-16,-6 2-10 0,6 7 7 0,-2-1-18 0,3 1 17 0,-1-4-17 16,6-3-3-16,0-6 25 0,5-4-34 0,3-10 28 15,2-6-13-15,3-10-8 0,-8-18 5 0,25 18-6 16,-25-18 3-16,31-2 7 0,-11-6 8 15,-2-7 8-15,3-4 0 0,-3-6 1 0,2-4 7 16,-3-5-30-16,4-3 22 0,-4-2-28 0,1 0 5 16,-2 1 6-16,-1 0-9 0,-2 3 4 0,-1 2-8 15,-1 2 7-15,0 3-8 0,-2 5 5 0,-1 5-5 16,-8 18 3-16,0 0-2 0,0 0 2 0,0 0-1 16,0 0 0-16,0 0 3 0,17 34-5 15,-13-4 6-15,0 6-7 0,-1 1 6 0,1 1-10 16,1 1 7-16,1 1-17 0,1-5 3 0,4 1-7 15,0-8-36-15,10 2 21 0,-3-8-36 0,11 3 10 16,-3-11-7-16,10 6-32 0,-9-16-51 16,19 12-41-16,-14-20-27 0,14 6-53 0,-1 2-57 15,-13-26 117-15,17 20 213 0</inkml:trace>
  <inkml:trace contextRef="#ctx0" brushRef="#br0" timeOffset="15274.6794">2247 11228 833 0,'0'0'170'0,"-36"-26"-22"15,36 26-16-15,-36-7-19 0,36 7-18 0,-37 4-25 16,18 5-16-16,-5 0-15 0,3 7-3 0,-4-1-8 16,3 8-1-16,-1 2-10 0,1 1 0 15,3 2-9-15,2 0 4 0,3-3-10 16,4 2-10-16,4-3 25 0,6-2-29 0,5 1 28 16,5-3-12-16,6 0-6 0,2-3 4 0,4-5-2 15,1-4 0-15,5-2 0 0,4-2 0 0,2-5 0 16,3-5 0-16,2-5 1 0,0-4-4 0,-1-4 5 15,-3-4-6-15,-6-3-10 0,-4 0 28 0,-7-2-26 16,-4 3 32-16,-4-1-7 0,-4 2-5 16,-6 2 6-16,-2 2-7 0,-4 0 1 0,-4 0-7 15,-2 0 2-15,-4 2-4 0,-2 1 0 16,-2 2-8 0,0 1-2-16,-3 1-9 0,2 5 0 0,0-1-5 15,4 4-4-15,0-1-11 0,17 6-16 0,0 0-40 16,0 0-63-16,0 0-75 0,7-18-194 0,12 14-62 15,-2-19 234-15</inkml:trace>
  <inkml:trace contextRef="#ctx0" brushRef="#br0" timeOffset="15483.822">2810 10697 1401 0,'-42'-4'153'0,"42"4"-96"0,-21 9-11 0,21-9-7 16,-24 23-5-16,11-4-4 0,-2 8 6 15,-2 7-31-15,-2 3 20 0,1 7-29 0,-1-1 3 16,-1 4 8-16,2 4-12 0,-1 3 10 0,2 2-10 16,1-1 9-16,4 0-19 0,3-5 8 15,7-3-19-15,0-7-3 0,10 2-15 0,-3-9-56 16,14 5 14-16,-8-13-56 0,21 11-61 0,-14-24-57 16,11-1-234-16,11 7 74 0,-12-24 420 0</inkml:trace>
  <inkml:trace contextRef="#ctx0" brushRef="#br0" timeOffset="15866.8024">3120 11185 1173 0,'0'0'175'0,"-45"-2"-90"0,22 9-6 16,-12-4-9-16,8 9-5 0,-6-3-15 16,3 10-7-16,-3-2-9 0,5 6-1 0,-1 2-6 15,5 4 2-15,1-1-7 0,2 2 5 0,5-1 5 16,4 1-27-16,5-2 21 0,4-1-28 0,8-6 6 15,4-4 3-15,8-5-6 0,6-2 2 0,5-5-3 16,6-6 1-16,3-6 3 0,7-8-7 0,2-7 5 16,2-8-4-16,2-6-11 0,-2-8 22 0,-1-4-18 15,-4-3 18-15,0-2-4 0,-5-2-7 16,-1-4 8-16,-4 1-9 0,-5 0 11 0,-4 2-9 0,-7 6 10 16,-4 1-7-16,-7 2-4 0,-4 2 17 0,-3 4-18 15,-2 9 19-15,-1 7-6 0,4 25-9 0,-17-18-1 16,17 18 0-16,-26 10 0 0,9 7 0 0,-4 11 0 15,-2 10 0-15,-1 11 0 0,-3 6 0 0,3 3 0 16,2-1 0-16,7 0 0 0,4-1 0 16,8-3-18-16,4-5-10 0,7-1-26 0,3-9-3 15,10 1-41-15,-6-15-31 0,22 15-95 0,-37-39-176 16,43 30-162-16,-10-8 86 0,-10-21 476 0</inkml:trace>
  <inkml:trace contextRef="#ctx0" brushRef="#br0" timeOffset="16240.4018">3528 11260 1293 0,'-12'31'204'0,"12"-31"-150"0,-9 19-13 0,9-19-12 0,0 0-1 16,11 19-2-16,-11-19 2 0,23 10-3 0,-5-8-3 15,2-2-6-15,3-2-5 0,1-4-3 16,3 0-4-16,-1-4 0 0,-1-1-1 15,1 1 0-15,-1-3-3 0,-1 0 5 0,0 0-6 16,-6-3 4-16,-18 16 1 0,24-30 8 0,-24 30 3 16,12-30 7-16,-12 30-5 0,4-31-3 0,-5 14-7 15,-4-1-1-15,-2 0-6 0,-3 1 3 0,-2 0-4 16,12 17 3-16,-32-24-4 0,15 19 3 0,-1 3-4 16,-2 6 1-16,-2 4 2 0,1 6-4 15,-3 9 7-15,1 5-5 0,1 5 7 0,3 2-6 16,1-1 5-16,4 1-5 0,3 0 5 0,5-1-7 15,4-3 5-15,7-3-6 0,3-2-10 0,7-6 11 16,4-3-12-16,6-4 22 0,4-4-24 0,4-3 0 16,-3-10-39-16,14 7-36 0,-13-18-19 0,19 15-66 15,-19-24-36-15,19 15-97 16,-5-3-193-16,-14-14 121 0,19 19 382 0</inkml:trace>
  <inkml:trace contextRef="#ctx0" brushRef="#br0" timeOffset="16494.3897">4178 11259 731 0,'0'0'270'16,"0"0"-80"-16,-24 0-68 0,24 0-42 0,-22 30-37 15,9-7-8-15,-4 0-13 0,2 6 6 0,-1 3 3 16,3 3-34-16,1 1 28 0,3 3-28 0,0-6 13 16,5-1 8-16,0-4-12 0,5-1 3 15,4-3-11-15,0-5 6 0,-5-19-5 16,11 26 9-16,-11-26-2 0,0 0 16 0,17 10 12 16,-17-10 2-16,0 0 15 0,15-19-8 0,-12 2-3 15,5-3-5-15,-3-7-7 0,1-1-10 0,0-4 0 16,1-1-6-16,-1-2-11 0,0 0 20 0,-1-1-24 15,1 0 16-15,1 3-7 0,0 1-6 0,0 3 3 16,1 4-1-16,1 5 0 0,-9 20-3 16,18-27 3-16,-18 27-7 0,23-16-1 0,-23 16-13 15,32-13-19-15,-15 5-19 0,11 7-47 16,-6-18-68-16,25 24-68 16,-19-25-186-16,22 9-119 0,10 9 146 0,-12-25 399 15</inkml:trace>
  <inkml:trace contextRef="#ctx0" brushRef="#br0" timeOffset="17005.3482">6163 10858 1023 0,'0'0'129'15,"-10"-26"-21"-15,10 26 18 0,-15-35-38 0,15 35-7 16,-24-36-27-16,24 36 5 0,-32-36-4 16,15 19-12-16,-5-1-5 0,3 4-10 0,-1 3 4 15,2 5-3-15,-2 3-3 0,2 4-6 0,0 6-6 16,-3 4-6-16,-1 6-7 0,0 6 4 0,-2 5-6 15,-1 7-9-15,0 2 22 0,2 6-20 0,-2 3 21 16,5 0-3-16,-1 2-9 0,5 4 9 16,4-1-10-16,4 0 7 0,3-3-9 0,4-3 6 15,2-2-8-15,2 0 7 16,5-2-13-16,-2-4-14 0,5 1 9 0,0-6-39 0,5 1-2 16,-7-14-57-16,18 14-91 0,-27-33-151 0,28 18-226 15,-4-5 69-15,-24-13 435 0</inkml:trace>
  <inkml:trace contextRef="#ctx0" brushRef="#br0" timeOffset="17723.6933">5661 11245 1417 0,'-27'-4'276'0,"10"14"-203"16,17-10-26-16,-23 8-15 0,23-8-16 0,0 0-9 15,0 0-6-15,0 0-2 0,0 0 1 0,25 9 3 31,-5-12 0-31,7 1 3 0,4-3 1 0,6 0-2 0,4-1 0 0,0-2-4 16,6-1 2-16,-2 0-3 0,2 0 1 0,1 3 4 16,-3-1 3-16,-2 2 2 0,-4-1 7 0,-2 3-6 15,-6 0 1-15,-4 2-4 0,-6 1-4 16,-21 0-1-16,24 1-1 0,-24-1 2 0,0 0 7 0,0 0 5 16,0 0 1-16,0 0-1 0,0 0-15 0,0 0-1 15,0 0 0-15,-25 13 0 0,25-13 0 16,-31 17 0-16,13-2 0 0,0 2 0 15,-3 2 0-15,2 5 0 0,-1 1 0 0,2 2 0 16,2 2 0-16,4-1-10 0,3-1 15 0,6-2-14 16,3-2 18-16,5-3-7 0,4-3 1 0,-9-17-3 15,31 23 0-15,-12-17 0 0,4-4 0 0,3-4 0 16,4-5-1-16,1-4-4 0,1-3-1 0,-1-7-6 16,-1-1-15-16,-1-4 22 0,-3-2-22 15,-4-2 23-15,-4 1-7 0,-5-2-2 0,-2 4 8 16,-3-1-3-16,-5 1 8 0,-3-1-7 0,-3 3 4 15,-3-2-4-15,-2 3 4 0,0 2-1 0,-2 6 6 16,10 16 2-16,-21-17 7 0,21 17 3 16,-20-2 1-16,20 2-3 0,-17 9-4 0,17-9-3 15,-10 19-4-15,10-19 1 0,0 27-1 16,0-27 2-16,13 25-3 0,-13-25 5 0,27 18-4 16,-27-18 2-16,35 12 0 0,-14-5-1 0,0-4 1 15,1 2 1-15,-2 1-1 0,0-1-1 0,0 2 0 16,-1 0 1-16,-2 2-3 0,0 1 3 0,-17-10-4 15,23 24 2-15,-23-24-2 0,16 34 3 0,-13-15-3 16,0 0 3-16,-2 3-8 0,-3 1 1 0,-1 2 7 16,-1 1-23-16,0-1 26 0,-4-1-25 15,2-2 11-15,-1-4 1 0,0-1-3 16,7-17 8-16,-11 23 3 0,11-23 8 0,0 0 1 16,0 0 6-16,0 0 1 0,0 0 1 0,0 0 2 15,0 0 0-15,0 0-12 0,2-24-7 0,4 6 0 16,4-4 0-16,2-3 0 0,0-1 0 0,4-4 0 15,0 1 0-15,0-4 0 0,3 1 0 0,-2 0 0 16,1 1 0-16,-2 3 0 0,-2 4 0 16,-1 5 0-16,-2 0 0 0,-11 19 0 0,23-25-50 15,-6 24-78-15,-15-19-103 0,28 14-333 16,-30 6-43-16,25 0 141 0</inkml:trace>
  <inkml:trace contextRef="#ctx0" brushRef="#br0" timeOffset="18284.5626">7971 11149 1265 0,'-6'26'448'0,"6"-26"-365"0,0 0-37 0,0 0-15 16,0 0-10-16,0 0-9 0,0 0 0 15,-13 24-2-15,11-7 2 16,-3 2-5-16,1 5 0 0,-2 4-7 0,-1 2 4 0,-2 2-6 16,-1-1 5-16,2-1 7 0,2 1-23 0,1-4 15 15,4-4-37-15,4 0-2 0,-3-23-25 0,16 29-32 16,-16-29-36-16,29 17-87 0,-29-17-129 0,23-18-197 15,4 13 68-15,-12-20 457 0</inkml:trace>
  <inkml:trace contextRef="#ctx0" brushRef="#br0" timeOffset="18440.8929">8040 10796 1266 0,'-22'38'401'0,"-3"-28"-376"0,25-10-17 0,-22 22-20 15,22-22-23-15,2 20-43 0,-2-20-32 16,19 20-47-16,-19-20-62 0,37 4-204 0,-2 5-24 16,-8-13 229-16</inkml:trace>
  <inkml:trace contextRef="#ctx0" brushRef="#br0" timeOffset="18675.4232">8554 11098 1540 0,'-45'-1'137'0,"18"13"-71"16,-2-7-12-16,1 7-6 0,-1-1-11 0,3 1-2 15,-3 4-6-15,4 1 2 0,-3 1-5 0,5 0-3 16,2 1-5-16,4 2-15 0,5 0-3 0,4-1 0 16,4 1 0-16,4-4 0 0,4 0 0 15,-4-17 0-15,23 26 0 0,-4-13 0 0,5-3 0 16,4-4 0-16,6-1-17 0,1-6-20 0,8-2-25 15,-2-9-42-15,19 14-123 0,-22-13-370 0,16-3 10 16,0 2 172-16</inkml:trace>
  <inkml:trace contextRef="#ctx0" brushRef="#br0" timeOffset="19018.5591">8734 11228 1659 0,'-17'11'80'16,"17"-11"-36"-16,-3 25-4 0,3-25-1 0,16 22-8 16,-16-22-2-16,33 13-3 0,-10-10-6 15,4-5-6-15,3-4-7 0,3-3-3 16,3-5-4-16,-1 1 2 0,-2-1-2 0,-1-3 2 16,-1 1-1-16,-4-3 0 0,-3-1-1 0,-2 0 1 15,-5-2-2-15,-3 1 6 0,-1 2-3 0,-13 19 8 16,9-27 2-16,-9 27 2 0,-7-20-9 0,7 20-5 15,-26-12 0-15,7 10 0 0,-3 7 0 0,-5 4 0 16,-1 5 0-16,-3 7 0 0,-1 5 0 16,1 5 0-16,-2 3 0 0,5-1 0 0,2 0 0 15,6-2 0-15,3-1 0 0,7-5 0 16,6-2 0-16,7-3 0 0,4-1 0 0,-7-19-1 0,28 26-21 16,-6-14-18-16,0-7-23 0,8 2 11 0,2-10-51 15,21 16-139-15,-16-19-363 0,20 0 19 0,1-1 254 16</inkml:trace>
  <inkml:trace contextRef="#ctx0" brushRef="#br0" timeOffset="19595.4168">10375 11067 1193 0,'0'0'98'15,"12"-27"-60"-15,-12 27-14 0,-8-19 8 0,8 19 0 16,-19-12-4-16,19 12-3 0,-35-4 1 16,14 8 3-16,-5-2 7 0,3 8 6 0,-10 0 5 15,6 8 7-15,-10-2-8 0,4 8 2 0,-1-1-8 16,4 3 1-16,1-2-8 0,7-1-5 0,2-3-13 15,20-20-6-15,-16 25-8 0,16-25-1 0,0 0-1 16,15 18 1-16,-15-18-2 0,33 6 2 0,-8-4-1 16,5-5 1-16,4-2 1 0,5-1-1 15,1-1-1-15,-1 1-1 16,-2 2 2-16,-4 2-1 0,-5 2 2 0,-6 2 0 0,-22-2-1 16,26 10 1-16,-26-10 2 0,7 18 3 0,-7-18 0 15,-6 32 1-15,-3-11-5 0,-4 2 3 0,-5 4-7 16,-3 0 5-16,-2 0 5 0,0 0-23 0,1-2 23 15,1-3-29-15,4-4 6 0,17-18-8 0,-19 25-16 16,19-25-21-16,0 0-29 0,0 0-26 16,19-2-41-16,-13-23-80 0,23 1-318 0,4 1 43 15,-5-17 339-15</inkml:trace>
  <inkml:trace contextRef="#ctx0" brushRef="#br0" timeOffset="19813.2946">10753 10545 1792 0,'-31'12'63'0,"8"7"-22"16,-4 4-9-16,4 4-2 0,-1 4-16 0,1 4 2 15,1 3-5-15,1 4-11 0,3 3 16 16,5 1-23-16,1 1 13 0,3 0-2 0,2-1-9 0,3 3 8 16,2 1-8-16,2-3 7 0,1 0-8 0,1-6 1 15,6-3-11-15,0-4-6 0,6-2-20 16,-1-5-7-16,8 0-25 0,-21-27-36 15,42 40-48-15,-42-40-110 0,45 8-208 0,-17-2-40 16,-7-16 246-16</inkml:trace>
  <inkml:trace contextRef="#ctx0" brushRef="#br0" timeOffset="20047.4791">10869 10975 1490 0,'-54'-4'181'16,"27"15"-95"-16,-6-5-31 0,5 6-9 0,-2-2-15 15,2 3-4-15,-1 0-4 0,1 1 1 0,1-1-3 16,5 3 2-16,3-1-4 0,19-15 1 16,-28 29-19-16,28-29-1 0,-13 23 0 0,13-23 0 15,5 18 0-15,-5-18 0 0,21 17 0 16,-21-17 0-16,35 12 0 0,-10-10 0 0,3-2 0 16,2-2 0-16,3-2 0 0,1-1 0 0,2 0 0 15,-2-2 0-15,5 1-18 0,-6-2-26 0,2 3-10 16,-3-2-10-16,4 8-20 0,-8-12-31 0,13 19-53 15,-22-22-77-15,21 9-242 0,-7 11-25 0,-12-13 257 16</inkml:trace>
  <inkml:trace contextRef="#ctx0" brushRef="#br0" timeOffset="20437.7309">11253 11100 1571 0,'-48'-8'129'16,"48"8"-59"-16,-32-6-13 0,32 6-10 0,-34-8-13 15,15 5-4-15,-3 1-2 0,3 2-1 0,-2 1-4 16,3 5-1-16,-2 0-13 0,1 6-9 16,-3 2 0-16,1 4 0 0,1 5 0 0,0 1 0 15,1 5 0-15,3-1 0 0,1-3 0 16,7-1 0-16,3-3 0 0,5-4 0 0,0-17 0 0,17 28 0 16,-17-28 0-16,34 17 0 0,-10-15 0 15,3-2 0-15,3-6 0 0,3-5 0 0,4-3 0 16,0-5 0-16,5-3 0 0,-1-3 0 0,-1-1 0 15,-1-2 0-15,-5 0 0 0,-3 1 0 16,-7-2 0-16,-3 3 0 0,-6 3 0 0,-4 1 0 16,-3 4 0-16,-8 18 0 0,6-29 0 0,-6 29 0 15,0 0 0-15,-14-17 0 0,14 17 0 0,-26 11 0 16,26-11 0-16,-34 34 0 0,17-10 0 0,0 6 0 16,1 3 0-16,2 1 0 0,5-2 0 0,1-3 0 15,6-1 0-15,3-6-9 0,6 1-32 16,2-6 1-16,8-1-5 0,0-4 7 0,6-3-4 15,1-7-13-15,12 5-46 0,-10-24-98 16,28 18-153-16,-8-15-223 0,0-12 72 0,14 12 457 16</inkml:trace>
  <inkml:trace contextRef="#ctx0" brushRef="#br0" timeOffset="20625.1768">11893 10636 1412 0,'-41'23'353'15,"7"21"-277"-15,0 3-25 0,4 9-26 0,-1-3 14 16,6 6-22-16,-1-6 5 0,3 3 8 0,6 1-17 16,4-4-4-16,4-2-9 0,3-4 0 15,5-5-3-15,1-4-13 0,6-2-19 0,0-6-11 16,7 1-35-16,-13-31-65 0,36 41-306 16,-36-41-166-16,35 24 29 0,-16-8 529 0</inkml:trace>
  <inkml:trace contextRef="#ctx0" brushRef="#br0" timeOffset="20963.177">11559 11048 1494 0,'0'0'374'0,"-11"20"-307"16,11-20-23-16,15 20 2 0,-15-20-24 15,29 20-22-15,-12-11 0 0,2-1 0 0,3-4 0 16,3-3 0-16,3-2 0 0,2-3 0 0,2-2 0 15,0-3 0-15,1 2 0 0,2-5 0 0,0 1 0 16,-3-1 0-16,1 1 0 0,-2-2 0 16,-2 2 0-16,-1 0 0 0,-5 3 0 0,-5-1 0 15,-18 9 0-15,26-11 0 0,-26 11 0 0,0 0 0 16,0 0 0-16,0 0 0 0,0 0 0 0,-15 17-1 16,15-17-5-16,-23 31 4 0,10-12-1 0,-1 5 2 15,2 3-9-15,1 1 2 0,1 2-8 0,1-4 5 16,-1 3-2-16,0-1 6 0,3 0-6 0,0-4 4 15,4 0-15-15,1-4 1 16,3-1-17-16,-1-19-11 0,7 29-28 0,-7-29-17 16,18 19-81-16,-18-19-31 0,0 0-44 0,17 3-225 15,-15-21 75-15,18 17 285 0</inkml:trace>
  <inkml:trace contextRef="#ctx0" brushRef="#br0" timeOffset="21109.4947">12207 10598 1789 0,'-20'12'200'0,"-11"-1"-147"0,2 3-48 16,-4 1-5-16,1 0 0 0,2 1 0 0,0-4-11 15,8 4-47-15,-3-10-37 0,21 17-112 0,-20-25-253 16,24 2-133-16,4 21 13 0,-4-21 538 0</inkml:trace>
  <inkml:trace contextRef="#ctx0" brushRef="#br0" timeOffset="21612.2233">12588 10979 1081 0,'0'0'192'15,"0"0"-80"-15,0 0-14 0,-3-25-9 0,3 25-17 16,0 0-12-16,-19 4-10 0,19-4-8 16,-27 15-2-16,9-3-9 0,1 6 2 0,-4 2-5 15,-1 6 0-15,-4 3-11 0,-1 6 3 0,0 1-9 16,3 0 5-16,3 0-4 0,5-5 1 0,2-6-11 15,5-2-2-15,4-5 0 0,5-18 0 0,6 25 0 16,-6-25 0-16,22 9 0 0,-5-9 0 16,5-4 0-16,4-5 0 0,2-5 0 0,3-5 0 15,2-4 0-15,-1-3 0 0,-1-2 0 16,0-1 0-16,-2-5 0 0,0 1 0 0,-3 0 0 0,-1 1 0 0,-2 4 0 16,-3 2 0-16,-3 0 0 0,-4 3 0 0,-1 4 0 15,-12 19 0-15,17-23 0 0,-17 23 0 16,0 0 0-16,0 0 0 0,0 0 0 0,0 0 0 15,4 30 0-15,-4-8 0 0,-1 3 0 16,-2 2 0-16,0 2 0 0,0 4 0 0,2 1 0 16,1-2 0-16,5 1 0 0,0-7-17 0,7 4-35 15,-1-9-7-15,11 5-37 0,-22-26-31 0,47 41-88 16,-47-41-150-16,42 11-167 0,-12 1 17 0,-8-17 447 16</inkml:trace>
  <inkml:trace contextRef="#ctx0" brushRef="#br0" timeOffset="22091.1156">13200 10997 1344 0,'-34'-12'281'0,"6"21"-179"0,-10-4-34 31,5 9-6-31,-5-1-23 0,4 6-6 0,0 2-5 0,3 7 2 16,1-1-2-16,5 5 3 0,3-1-30 15,5-2-1-15,5-2 0 0,6-3 0 0,7-3 0 16,5-1 0-16,7-3 0 0,6-2 0 0,5-6 0 15,3-3 0-15,3-4 0 0,0-5 0 0,5-3 0 16,1-5 0-16,-2-3 0 0,1-3 0 0,-3-4 0 16,-2-1 0-16,-2-1 0 0,-2-1 0 15,-3 0 0-15,-4-1 0 0,-2-2 0 0,-4 0 0 0,-2 3 0 16,-3 3 0-16,-8 21 0 0,7-28 0 16,-7 28 0-16,0 0 0 0,0 0 0 0,0 0 0 15,-25 6 0-15,8 11 0 0,-3 12 0 0,-3 5 0 16,-3 8-1-16,-4 5-1 0,1 5-6 0,0 4 10 15,-1 5 1-15,2 5-11 0,1 1 13 16,0 4-16-16,2-5 8 0,-1 1 7 0,3-6-8 16,2-4 8-16,4-5-10 0,4-6 9 15,2-7-6-15,5-7-5 0,2-6 11 16,3-8-10-16,1-18 9 0,2 17 2 0,-2-17-5 16,0 0 3-16,0 0 5 0,0 0 13 0,10-28-17 15,-5 6-3-15,0-7 0 0,1-3 0 0,-1-2 0 16,-2-1 0-16,1-5 0 0,-3-3 0 0,3-4 0 15,0-5 0-15,3-3 0 0,3-6 0 0,4 1 0 16,2 2 0-16,1 7 0 0,-1 7 0 16,0 13 0-16,-2 5-1 0,-14 26-51 0,28-31-48 15,-5 37-130-15,-23-6-409 0,22-6 36 0,-1 10 182 16</inkml:trace>
  <inkml:trace contextRef="#ctx0" brushRef="#br0" timeOffset="22716.0611">14324 11015 905 0,'0'0'185'0,"-25"-27"-19"15,25 27-25-15,-32-4-21 0,32 4-21 16,-40 0-21-16,20 4-10 0,-10-2-14 16,5 4-7-16,-3-2-10 0,1 4-3 0,0-1-5 15,3 4-2-15,0-1-6 0,3 3-2 0,3-1-7 16,18-12-7-16,-26 29-5 0,26-29 0 0,-13 33 0 15,13-15 0-15,0-18 0 0,17 29 0 0,-17-29 0 16,38 23 0-16,-13-14 0 0,4-3 0 0,4 0 0 16,0-3 0-16,2-2 0 0,0 0 0 15,1-2 0-15,-3 0 0 0,-4-2 0 0,-2 3 0 16,-7 2 0-16,-2 0 0 0,-18-2 0 0,20 13 0 16,-20-13 0-16,5 21 0 0,-5-21 0 15,-6 29 0-15,-2-12 0 0,-3 0 0 0,-4 0 0 16,-4 0 0-16,-1-3 0 0,-1 0 0 0,-1-2 0 15,1-3 0-15,1 0 0 0,3-3 0 0,17-6 0 16,-26 6 0-16,26-6-1 0,0 0-30 16,0 0-27-16,0 0-21 0,0 0-46 0,-8-21-67 15,33 24-165-15,-25-3-221 0,33-26 77 0,-5 24 377 16</inkml:trace>
  <inkml:trace contextRef="#ctx0" brushRef="#br0" timeOffset="23324.8673">14771 11043 1568 0,'0'0'79'0,"0"0"-31"15,-16-20-3-15,16 20 2 0,0 0-6 0,-18 2-11 16,18-2-7-16,-21 9 1 0,21-9-3 0,-25 23 6 16,25-23-3-16,-30 38 4 0,15-15-6 0,1 6-2 15,0 0-20-15,1 0 0 0,0 1 0 16,0 0 0-16,-1 2 0 0,3 0 0 0,0-1 0 15,0-2 0-15,2-3 0 0,1-2 0 0,2-2 0 16,0-4 0-16,6-18 0 0,-5 28 0 0,5-28 0 16,0 0 0-16,0 0 0 0,0 0 0 15,0 0 0-15,0 0 0 0,19 0 0 0,-19 0 0 16,25-32 0-16,-9 7 0 0,1-2 0 0,1-4 0 16,0-3 0-16,0-1 0 0,-4 0 0 15,-1-3 0-15,1-5 0 0,-3-3 0 0,2-3 0 16,-2-1 0-16,1 5 0 0,0 5 0 0,1 9 0 15,1 6 0-15,-2 8 0 0,-12 17 0 0,20-18 0 16,-20 18 0-16,0 0 0 0,23-4 0 0,-23 4 0 16,22 7 0-16,-22-7 0 0,27 16 0 15,-27-16 0-15,26 25 0 0,-26-25 0 0,25 34 0 16,-17-13 0-16,1-2 0 0,-4 3 0 16,-1 1 0-16,0 0 0 0,-4 2 0 0,-4 3 0 15,0-1 0-15,-4-2 0 0,-1-2 0 0,-1 0 0 16,-4-2 0-16,0-1 0 0,-1-1 0 0,-3 0 0 15,-1-3 0-15,-3 0 0 0,-1-1 0 0,-3-2 0 16,-1 0 0-16,-1-2 0 0,-1-1 0 0,-3-2 0 16,2-2 0-16,-3 2 0 0,2-5 0 15,4 3 0-15,3-1 0 0,2 0 0 16,5 1 0-16,17-6 0 0,-31 17 0 0,31-17 0 0,-22 24 0 16,22-24 0-16,-14 35 0 0,9-12 0 0,0 6 0 15,0 3 0-15,-1 2 0 0,0 2 0 0,0 1 0 16,0 1 0-16,-1-1 0 0,0-2 0 15,3-2 0-15,1-3 0 0,2-4-18 0,6-5-37 16,-5-21-21-16,18 33-61 0,-18-33-78 16,34-2-300-16,-16-2-71 0,7-7 142 0</inkml:trace>
  <inkml:trace contextRef="#ctx0" brushRef="#br0" timeOffset="23541.9106">15212 10981 1944 0,'-17'11'60'0,"17"-11"-23"0,-34 35-31 0,15-10-6 15,-4 4 0-15,-3 7 0 0,-1 1 0 0,3 2 0 16,1 1 0-16,3-3 0 0,3 1 0 0,3-1 0 16,3-2 0-16,2-2 0 0,6-3 0 0,1-6 0 15,10 0-25-15,-8-24-52 0,23 36-57 16,-23-36-110-16,38 3-378 0,-18-3 44 0,5-5 212 15</inkml:trace>
  <inkml:trace contextRef="#ctx0" brushRef="#br0" timeOffset="23958.8252">15428 10863 1638 0,'0'0'206'0,"-19"19"-157"0,19-19-13 0,0 0-4 15,-12 23-1-15,12-23-8 0,0 20 3 0,0-20-20 16,6 23-6-16,-6-23 0 0,12 27 0 0,-12-27 0 16,13 27 0-16,-13-27 0 0,9 30 0 15,-6-13 0-15,-1 3 0 0,-2 0 0 0,-2 5 0 16,-4 1 0-16,-2 0 0 0,-4 1 0 16,1-4 0-16,-3 1 0 0,-1 0 0 0,2-1 0 15,-2 0 0-15,3-5 0 0,2-1 0 0,10-17 0 16,-13 21 0-16,13-21 0 0,0 0 0 0,0 0 0 15,0 0 0-15,0 0 0 0,17-11 0 0,-17 11 0 16,29-30 0-16,-8 9 0 0,2-3 0 0,1 0 0 16,2-2 0-16,0 1 0 0,1-1 0 15,0 1 0-15,-2 1 0 0,-1 0 0 0,-1 4 0 16,-4 5 0-16,-1 2 0 0,-18 13 0 16,23-10 0-16,-23 10 0 0,0 0 0 0,0 0 0 15,0 0 0-15,0 26 0 0,-6-5 0 0,-2 3 0 16,-2 3 0-16,-1 0 0 0,0-2 0 0,1-1 0 15,1-1 0-15,3-3 0 0,1 0 0 0,6 0-40 16,-1-20-24-16,11 36-41 0,-11-36-41 16,28 33-117-16,-28-33-310 0,22 18 44 0,1-7 203 15</inkml:trace>
  <inkml:trace contextRef="#ctx0" brushRef="#br0" timeOffset="24337.8249">16175 10987 1448 0,'0'0'214'16,"-17"-2"-111"-16,17 2-22 0,-24 0-21 0,24 0-18 15,-35 8-14-15,14-1-5 0,-3 2-6 16,1 4 1-16,-4 1-5 0,3 5-13 0,-3 0 0 15,4 4 0-15,1-2 0 0,5-1 0 16,2 0 0-16,15-20 0 0,-13 27 0 0,13-27 0 16,2 21 0-16,-2-21 0 0,19 15 0 0,-19-15 0 15,34 7 0-15,-11-7 0 0,3-4 0 0,2 1 0 16,2-1 0-16,-2-1 0 0,-3 3 0 0,-3 0 0 16,-4 1 0-16,-18 1 0 0,22 4 0 15,-22-4 0-15,0 0 0 0,11 20 0 0,-11-20 0 16,-5 29 0-16,-3-10 0 0,-4 1 0 0,-3 1 0 15,-2 0 0-15,-1 2 0 0,-1 2 0 0,1-4 0 16,1 0 0-16,1-4 0 0,16-17 0 0,-20 29 0 16,20-29 0-16,-11 19 0 0,11-19-65 15,0 0-57-15,0 0-92 0,0 0-407 0,17-15 30 16,-17 15 158-16</inkml:trace>
  <inkml:trace contextRef="#ctx0" brushRef="#br0" timeOffset="24588.0372">15370 10803 2047 0,'-25'11'0'0,"25"-11"0"0,0 0 0 16,0 0 0-16,0 0 0 0,0 0 0 16,0 0 0-16,0 0-14 0,0 0-108 0,-9-22-140 15,9 22-390-15,25-2 34 0,-6-2 240 0</inkml:trace>
  <inkml:trace contextRef="#ctx0" brushRef="#br0" timeOffset="24961.5514">16700 11593 1834 0,'0'0'213'0,"-27"-18"-213"15,27 18 0-15,0 0 0 0,-11-29 0 0,10 12 0 16,-4-5 0-16,4 0 0 0,-8-10-22 16,21 10-498-16,-18-8-158 0,7 8 27 15,-3 3 476-15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3:18:01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1578 1271 892 0,'15'-18'58'15,"-15"18"-27"-15,7-23-2 0,-7 23-19 0,16-21-3 16,-16 21 2-16,0 0-6 0,22-14 7 0,-22 14 5 16,0 0 15-16,0 0 17 0,0 0 7 0,11 17-3 15,-11-17-17-15,-1 25-28 0,-2-4 4 0,1 3-16 16,-7 3 17-16,2 3 4 16,-5 6-6-16,-3 4 17 0,-4 5-4 0,-1 6 20 15,-8-4-3-15,5 12 15 0,-10-1-13 0,4 10 13 16,-6-5-19-16,4-1 1 0,-1-6 21 0,1 1-34 15,2-5 21-15,4-1-21 0,1-7-16 0,6-6 8 16,5-7-12-16,5-2 3 0,5-7-8 0,5-4 4 16,-2-18-4-16,21 32 2 0,0-18-3 0,8 0 1 15,7-6-4-15,4-3-1 0,7-4-8 0,1-7-10 16,5-2-10-16,-4-9-20 0,11 3-12 0,-8-10-16 16,9 8-16-16,-12-13-32 0,13 14-29 0,-18-17-47 15,10 14-68-15,-5 4-96 0,-15-19 63 0,18 23 308 16</inkml:trace>
  <inkml:trace contextRef="#ctx0" brushRef="#br0" timeOffset="202.4783">2464 1777 1513 0,'0'0'45'15,"-24"16"-13"-15,24-16-28 0,-23 34 8 0,9-12 1 16,3 5 12-16,-4 1 26 0,2 4-37 0,-2 7 24 15,1 3-37-15,-1 2-3 0,2-2 7 0,1-6-10 16,3-5 9-16,3-4-10 0,1-5-7 16,9 0-26-16,-4-22-41 0,18 39-72 0,-18-39-61 15,28 6-289-15,-6 1-3 0,-22-7 266 0</inkml:trace>
  <inkml:trace contextRef="#ctx0" brushRef="#br0" timeOffset="638.2236">2451 1478 1700 0,'-21'5'31'0,"4"2"-4"0,17-7-15 0,-20 7-7 0,20-7-4 15,0 0 2-15,0 0-4 0,0 0-1 0,0 0 1 16,5 18 0-16,-5-18-1 0,22 20 4 0,-5-9-5 0,2 1 4 0,3 1-3 16,1 0 3-16,2 4-3 0,0 5 8 0,-2 1-2 15,-1 2 7-15,-2 2-5 0,-3 2 5 0,-2-1-2 16,-1 2 4-16,-4 3-4 0,-3 2 3 0,-3 2-8 15,-3 3 2-15,-2 2 27 0,-3 3-25 0,-2-2 24 16,0-1-18-16,-3-7-9 0,1-4 7 16,-1-4-8-16,2 0 1 0,1-7-5 0,2 1 2 15,4-21-4-15,-2 19 3 0,2-19-4 0,0 0 1 16,0 0 0-16,0 0 0 0,23-18 4 0,-7 1-2 16,3-7 4-16,3-8-5 0,2-3 5 0,3-5-7 15,2-7 8-15,-1 4-8 0,0-3-14 0,-2 3 19 16,-4 6-21-16,-1 4 18 0,-1 5-2 0,-2 5-3 15,-18 23 3-15,27-24 2 0,-27 24 2 0,0 0 1 16,0 0-1-16,0 0 2 0,16 21-2 0,-15 1 2 16,0 4-4-16,-2 6 2 0,-1 3 17 0,-2 1-28 15,1 2 19 1,2-2-32-16,2-1-11 0,1-7-6 0,6 2-24 0,-2-10-21 16,13 11-33-16,-19-31-45 0,36 43-85 0,-36-43-143 15,28 23-99-15,1-2 194 0</inkml:trace>
  <inkml:trace contextRef="#ctx0" brushRef="#br0" timeOffset="997.3196">3297 1918 1467 0,'8'25'133'0,"-8"-25"-55"0,-1 22-60 0,1-22 3 16,12 18 6-16,-12-18 0 0,27 17 1 15,-9-14-8-15,4 4-1 0,5-8-4 16,3-5-4-16,4 2-3 0,1-6-4 0,1 3-2 16,0-1 0-16,-2-4-32 0,0-3 32 0,-4 1-32 15,-6-2 31-15,-5 4 3 0,-19 12-4 16,23-23 6-16,-23 23-2 0,0 0 2 0,-2-26-2 0,2 26 0 16,-28-20-5-16,7 9 2 0,-4 2-1 0,-4 5 1 15,-5 1 0-15,1 3 0 0,-1 3-3 16,0 3 5-16,2 6 6 0,2 1 5 0,3 6 8 15,0 1-4-15,4 2-1 0,4-1-9 16,1 2-1-16,8 1 22 0,0 4-26 0,5 1 25 16,4-1-28-16,4-1-3 0,5-7 1 0,6 1-8 15,5-3-5-15,6 0-14 0,4-5-12 0,8 4-20 16,-4-11-31-16,18 9-46 0,-15-21-69 0,27 19-123 16,-7-13-200-16,-6-9 41 0,15 13 427 0</inkml:trace>
  <inkml:trace contextRef="#ctx0" brushRef="#br0" timeOffset="1589.7276">4138 1845 1217 0,'-23'-20'112'16,"0"3"-54"-16,5 12 1 0,-9-6 8 0,8 14-2 16,-11-2-5-16,4 12-6 0,-7 1-9 0,2 8 1 15,-5 1-7-15,3 5-3 0,-3 1 24 0,4 8-32 16,2 1 22-16,4 2-24 0,3-4-14 0,6-3 1 15,6-5-13-15,5-4 0 0,7-2 0 0,6-4 0 16,-7-18 0-16,31 30 0 0,-9-19 0 0,6-2 0 16,3-6 0-16,7-5 0 0,3-4 0 0,2-5 0 15,2-4 0-15,1-2 0 0,0-6 0 16,0-2 0-16,-1-3 0 0,-1-1 0 0,-4-5-4 16,-3 1-9-16,-7 0-20 0,-4 1 22 0,-6 7-21 15,-6 4 26-15,-4 2 3 0,-6 1 1 16,-4 18 4-16,2-24-1 0,-2 24 2 0,0 0-2 15,-21-10 0-15,21 10-2 0,-28 12 0 0,10 3 3 16,-2 5-3-16,0 6 4 0,-1 2 25 0,3 5-22 16,2 0 22-16,5 0-23 0,5-2-7 15,3-5 5-15,6-5-7 0,3-1 5 16,6-3-4-16,-12-17 3 0,35 23-1 0,-13-16 2 0,5-2-2 16,1-3 2-16,4-4-1 0,2-4 1 0,-1-5 2 15,1-1-3-15,-2-3 1 0,0-1-1 0,-3 2 1 16,-3-1-1-16,-6 3 2 0,-20 12-2 0,27-14 0 15,-27 14 0-15,0 0 0 0,0 0 0 16,0 0-1-16,0 0 1 0,0 0-4 0,0 0-4 16,-1 32 0-16,-8-9 3 0,-3 0 1 15,-1 0 8-15,-3 0-6 0,2 0 3 0,1-2-4 16,2-1 3-16,11-20-1 0,-12 27 2 0,12-27-1 16,0 0 1-16,1 18 0 0,-1-18 3 0,0 0-1 15,18 5 7-15,-18-5 5 0,24-12 1 0,-24 12-12 16,33-35-4-16,-13 9 0 0,3-3 0 15,1-1 0-15,-3 0 0 0,-2-2 0 0,-2 1 0 16,-3-5 0-16,-2-3 0 0,2 0 0 0,-3-3-43 16,2 7-54-16,-6-10-21 0,13 20-59 0,-19-20-115 15,17 23-281-15,-18 22 19 16,25-30 362-16</inkml:trace>
  <inkml:trace contextRef="#ctx0" brushRef="#br0" timeOffset="2510.724">1623 3355 888 0,'17'-16'35'0,"-17"16"-26"0,32-28 43 0,-25 11 25 16,-7 17 36-16,15-21 6 0,-15 21-15 0,0 0-22 16,0 0-15-16,-6-17-19 0,6 17-16 0,-21-5-30 15,21 5 11-15,-32 1-1 0,15 3-17 0,-6 0 39 16,3 4-32-16,-3 0 17 0,-1 5 8 0,1 0-4 16,3 5 6-16,-3-1-6 0,2 4 2 0,0 2-9 15,2 4 4-15,-1 0-10 0,3 3 6 16,0-1-8-16,4 1 5 0,2-2-7 0,4-3 1 15,4-5-6-15,3-20 0 0,6 23-4 0,-6-23 2 16,26 12-1-16,-7-11 1 0,4-5 2 16,4-4-1-16,2-7 2 0,3-4-2 0,3-8 4 15,0-3-4-15,2-4 6 0,-2 0-4 16,-2 2 5-16,0 0-5 0,-6 6 4 0,-3 4-7 16,-6 4 4-16,-18 18-3 0,21-18 2 0,-21 18-1 15,0 0-1-15,0 0 1 0,0 0-3 0,-7 35 2 16,-4-3-4-16,-8 13 6 0,-5 13-8 0,-8 9 9 15,-3 4-12-15,-4 4 17 0,2 1-9 0,0-2 4 16,4-5 17-16,6-3-17 0,6-12 14 0,5-8-6 16,6-10-11-16,6-9 3 0,4-6-4 0,6-4 2 15,-6-17-3-15,21 18 1 0,-21-18 0 16,35-4-3-16,-8-7-2 0,4-9-9 16,4-4-11-16,0-10-26 0,8 0-33 0,-11-16-56 15,17 15-60-15,-21-26-78 0,23 14-170 0,-8 5-48 16,-10-13 252-16</inkml:trace>
  <inkml:trace contextRef="#ctx0" brushRef="#br0" timeOffset="2947.247">2264 3311 926 0,'-21'10'307'0,"21"-10"-252"0,0 0-2 0,-25-4 9 16,25 4 7-16,0 0-1 0,-17 24-5 0,17-24-12 15,-20 31-3-15,8-12-12 0,5 6 1 0,-4 1-13 16,4 2 7-16,-3 1-8 0,4 3 5 0,-1-1-6 16,3 0 0-16,0-2-9 0,3-4 1 0,1-3-7 15,4-2-2-15,-4-20-3 0,14 30-1 0,-14-30-2 16,30 20 1-16,-11-15 1 0,2-5 1 15,3-6 0-15,3-4 2 0,2-3 0 16,3-4-2-16,-2-1 3 0,-1-2-4 0,-2-6 2 16,-3 1-4-16,-1-4 5 0,-1-1-5 0,-2 0 4 15,-1 1-4-15,-2 3 4 0,-1 0-5 16,-4 3 4-16,-1 4-3 0,-11 19 2 0,13-26-3 0,-13 26 4 16,0 0 0-16,0 0-1 0,0 0 0 0,0 0-5 15,0 0-1-15,0 0-4 0,-6 32 1 16,3-9-4-16,-2 3 0 0,0 4-7 0,-1-2-2 15,4 2-12-15,-2-2-4 0,9 2-26 0,-5-10-23 16,14 11-38-16,-14-31-27 0,30 40-34 0,-30-40-37 16,38 25-98-16,-5-8-119 0,-14-22 189 15,21 20 250-15</inkml:trace>
  <inkml:trace contextRef="#ctx0" brushRef="#br0" timeOffset="3332.9204">3006 3438 1223 0,'-27'-15'137'0,"27"15"-39"16,-40-13-13-16,23 15-10 0,-7-7-14 0,6 10-8 16,-7-3-12-16,8 7-2 0,-4 0-4 0,4 6 0 15,0-1-8 1,0 7 1-16,3-1-9 0,2 7 2 16,1 0-7-16,2-2 1 0,4 0-5 0,3-2 0 15,3-2-7-15,4-4 1 0,4 0-4 16,-9-17 2-16,24 24-2 0,-24-24 2 0,33 16-2 15,-14-14 1-15,3-3 0 0,1-3-1 0,1-4 1 16,1-3-1-16,0-4 3 0,2-2-3 0,-4-2 4 16,0-1-6-16,-3-3 4 0,-2-4-4 15,-2 2 4-15,-3-2-4 0,-1 2 4 0,-4 0-4 16,-2 4 2-16,-1-1-4 0,-3 2 2 0,-1 4-3 16,-1 16 3-16,-1-25-3 0,1 25 2 0,0 0-2 15,0 0-3-15,0 0-2 0,0 0-6 0,0 0-2 16,-19 25-2-16,10-2 3 0,1 6-1 0,-3 2 6 15,2 4-8-15,-1-2-2 0,7 1-19 0,-3-8-15 16,12 6-26-16,-8-15-6 0,16 8-10 16,-14-25 8-16,25 29-5 0,-25-29-13 15,42 12-36-15,-24-18-64 0,12-11-174 0,9 15-22 16,-16-25 343-16</inkml:trace>
  <inkml:trace contextRef="#ctx0" brushRef="#br0" timeOffset="3680.484">3491 3383 1441 0,'-17'-5'115'0,"17"5"-52"0,-17 9-18 16,17-9-7-16,-17 22-9 0,9-5 3 0,-2 1-6 16,3 3 3-16,-2 1-12 0,4 3 0 0,-1 0-3 15,4 3 6-15,-2-2-3 0,3-2 5 0,0-4-12 16,1 0 1-16,0-3-4 0,0-17 2 0,3 24-2 16,-3-24 1-16,0 0-4 0,10 19 1 0,-10-19-3 15,0 0-1-15,17 0 1 0,-17 0-1 16,20-13 4-16,-20 13-1 0,26-34 3 0,-10 9-4 15,1-6 6-15,1 0-4 0,-1-2 5 0,0 2-4 16,-1 1 0-16,-2 1-6 0,-2 1 0 0,-1 4 0 16,-2 3 0-16,-1 4 0 0,-8 17 0 15,9-19 0-15,-9 19 0 0,0 0 0 16,0 0 0-16,0 0 0 0,0 0 0 0,0 0 0 16,-4 24 0-16,2-7 0 0,-1 3 0 0,1 1 0 15,2 0 0-15,2-3 0 0,1-1-10 0,-3-17-9 16,17 29-7-16,-17-29-1 0,32 19-8 0,-13-19-10 15,9 1-17-15,-3-13-34 0,15 8-54 0,-16-26-102 16,27 8-247-16,-8-3-26 0,-4-14 225 0</inkml:trace>
  <inkml:trace contextRef="#ctx0" brushRef="#br0" timeOffset="3867.9362">4255 2782 1325 0,'-12'47'273'0,"-10"-28"-198"0,6 14-18 15,-6 2-16-15,5 7 2 0,-3 0-17 0,1 7 5 16,1 0-16-16,2 2 4 0,4 1 3 0,2 0-25 16,4-2 17-16,1 1-23 0,3-4 3 15,0-4-16-15,3 3-14 0,0-2 9 16,3-2-20-16,-2-8 9 0,7 0-52 0,-9-34-56 0,12 46-110 16,-12-46-312-16,6 23 60 0,-6-23 324 0</inkml:trace>
  <inkml:trace contextRef="#ctx0" brushRef="#br0" timeOffset="4211.5088">4041 3239 1459 0,'-24'7'310'0,"24"-7"-255"16,-19 25 4-16,16-8-37 0,3-17 23 16,0 31-16-16,0-31-10 0,8 30 3 0,-8-30-10 15,22 24 2-15,-5-14-13 0,3-2-1 0,3-2 0 16,1-2 0-16,3-4 0 0,1-3 0 15,2-2 0-15,2-1 0 0,-3-2 0 0,0-2 0 16,-2-1 0-16,-2 1 0 0,-1-1 0 0,-4-1 0 16,-2 1 0-16,-1 1 0 0,-17 10 0 0,26-18 0 15,-26 18 0-15,17-16 0 16,-17 16 0-16,0 0 0 0,0 0 0 0,0 0 0 0,0 0 0 16,0 0 0-16,0 0 0 0,0 0 0 0,-5 26 0 15,-2-7 0-15,0 4 0 0,-2 2 0 16,-1 1 0-16,2-1 0 0,1 0 0 0,2 0 0 15,2-2 0-15,2-2 0 0,1 0 0 0,0-3 0 16,0-18 0-16,6 22-4 0,-6-22-25 0,0 0-12 16,23 11-10-16,-23-11-20 0,28-17-54 0,-23-16-111 15,23 7-368-15,-9-2 27 0,-3-10 269 16</inkml:trace>
  <inkml:trace contextRef="#ctx0" brushRef="#br0" timeOffset="4367.2383">4564 2832 1951 0,'0'0'55'16,"0"0"-33"-16,-18 5-14 0,18-5-3 0,0 0-4 15,0 0-1-15,0 0-3 0,0 0-4 0,0 0-11 16,23 1-11-16,-5-1-18 0,1-7-23 0,13 6-34 0,-6-17-52 0,25 20-123 16,-20-11-270-16,13-7 4 0,3 10 311 15</inkml:trace>
  <inkml:trace contextRef="#ctx0" brushRef="#br0" timeOffset="4539.1379">5025 2792 1664 0,'-21'14'113'0,"9"11"-44"0,-5-2-23 0,2 6-3 16,-3 3-13-16,2 4 3 0,-1 3-13 15,4 3 1-15,1 3-13 0,1 2-8 0,1 2 0 16,0 2-1-16,-1-1 2 0,2-2-1 0,-1-4 0 16,-1-2-4-16,2-1-13 0,0-5 4 0,4-1-8 15,-2-5 6-15,5-6-19 0,2-24-11 0,2 31-17 16,-2-31-15-16,0 0-23 0,0 0-21 15,0 0-69-15,0 0-128 0,6-29-199 16,3 12 32-16,-12-19 458 0</inkml:trace>
  <inkml:trace contextRef="#ctx0" brushRef="#br0" timeOffset="5085.3719">4743 3165 1383 0,'-10'45'408'0,"10"-45"-349"0,-5 29-36 0,5-29 8 16,7 24-17-16,-7-24 21 0,16 19-16 15,-16-19 12-15,33 14-13 0,-10-13-4 16,5 0-4-16,1-3-8 0,2-3-2 0,0-3-8 16,1 1 9-16,-2-2-12 0,1-1 22 0,-2 1-11 15,0 0 7-15,-2-1-7 0,-3 3 0 0,-4 0 0 16,-20 7 0-16,26-11 0 0,-26 11 0 0,0 0 0 16,0 0 0-16,0 0 0 0,0 0 0 0,0 0 0 15,0 0 0-15,0 0 0 0,0 0 0 16,0 0 0-16,0 0 0 0,-18 4 0 0,18-4 0 15,-22 17 0-15,22-17 0 0,-19 23 0 0,19-23 0 16,-14 26 0-16,14-26 0 0,-7 28 0 0,7-28 0 16,0 23 0-16,0-23 0 0,7 18 0 0,-7-18 0 15,0 0 0-15,19 19 0 16,-19-19 0-16,0 0 0 0,20 6 0 0,-20-6 0 16,17-4 0-16,-17 4 0 0,22-10 0 0,-22 10 0 15,26-16 0-15,-26 16 0 0,28-18 0 0,-28 18 0 16,28-16 0-16,-28 16 0 0,22-8 0 0,-22 8 0 15,0 0 0-15,17 3 0 0,-17-3 0 0,4 18 0 16,-5-1 0-16,-2 6 0 0,-5 7 0 0,-4 6 0 16,-4 6 0-16,-4 7 0 0,-1 7 0 0,-2 3 0 15,1 3 0-15,-2-3 0 0,1-1 0 16,-1-3 0-16,3-7 0 0,1-6 0 0,4-4 0 16,2-5 0-16,0-6 0 0,3-6 0 0,11-21 0 15,-15 19 0-15,15-19 0 0,0 0 0 16,0 0 0-16,0 0 0 0,0 0 0 0,-13-31 0 15,16 9 0-15,0-3 0 0,4-3 0 0,0-4 0 16,1-4-2-16,2-6 4 0,2-4-6 0,-1-9-2 16,5 0-24-16,-3-10-33 0,8 5-37 15,-9-12-80-15,20 28-110 0,-22-7-305 16,7 8 27-16,5 16 358 0</inkml:trace>
  <inkml:trace contextRef="#ctx0" brushRef="#br0" timeOffset="5444.1694">6463 2247 1937 0,'0'0'31'15,"0"0"-25"-15,0 0-8 0,0 0 6 16,21 4 4-16,-21-4 1 0,34-3 0 0,-12 1-4 15,6-3-4-15,6-1-1 0,6-1-13 0,3-5-30 16,8 7-51-16,-12-18-100 0,20 20-264 0,-16-10-145 16,-3 0 36-16,0 16 532 0</inkml:trace>
  <inkml:trace contextRef="#ctx0" brushRef="#br0" timeOffset="5599.5074">6541 2486 1799 0,'-29'32'160'0,"-12"-12"-100"0,10 0-32 16,12-8-28-16,19-12 0 0,0 0 0 0,0 0 0 16,0 0 0-16,0 0 0 0,36 8 0 0,0-16 0 15,13-5-1-15,10-13-54 16,17 8-82-16,-10-30-256 0,23 15-247 0,-2-2 9 0,-1-7 442 16</inkml:trace>
  <inkml:trace contextRef="#ctx0" brushRef="#br0" timeOffset="6754.0842">8312 1969 1424 0,'-1'-34'28'16,"1"34"8"-16,6-34-49 0,0 17 32 0,-6 17 5 15,8-26-1-15,-8 26 6 0,0 0 6 0,0 0 6 16,0 0-2-16,0 0-9 0,0 0-13 15,0 0-9-15,-12 26-2 0,5-4-1 0,0 8 11 16,-2 10 33-16,1 5-23 0,-2 2 26 16,3 5-28-16,-3-6-14 0,4 2 11 0,1-2-12 15,1-1 6-15,3-5-7 0,1-6 0 16,2-8-5-16,2-5 3 0,-4-21-5 0,12 24 1 0,-12-24-2 16,0 0 3-16,22 6 4 0,-22-6 2 0,0 0 7 15,26-28-5-15,-15 7-11 0,1-7 0 16,-1-8 0-16,-1-3 0 0,-2-1 0 0,-2 0 0 15,-2 4 0-15,-2-1 0 0,-2 1 0 0,-1 1 0 16,-3-2 0-16,2-2 0 0,-3 0 0 0,1 2 0 16,3 7-7-16,1 4-3 0,3 6 8 0,-3 20-6 15,11-27-4-15,-11 27-6 0,19-12-9 16,-19 12-2-16,38-1-11 0,-14 3-1 16,10 7-9-16,-1-2-12 0,12 8-33 0,-7-12-25 15,18 19-46-15,-18-22-44 0,23 19-27 0,-12-8-152 16,-2-10-10-16,18 18 275 0</inkml:trace>
  <inkml:trace contextRef="#ctx0" brushRef="#br0" timeOffset="7128.1328">9181 1912 1314 0,'-18'11'185'0,"-19"-14"-110"0,5 12-3 0,-6-8-2 16,5 10-10-16,-6-5 24 0,3 7-45 0,-4-1 28 15,3 8-31-15,1 2-12 0,3 4-3 0,3 1-21 16,3-3 0-16,4 0 0 0,2 2 0 15,5-3 0-15,7-3 0 0,1-3 0 0,8-17 0 16,1 28 0-16,-1-28 0 0,15 25 0 0,-15-25 0 16,34 20 0-16,-10-16 0 0,4-2 0 15,3-5 0-15,3-2 0 0,2-3 0 0,3-3 0 16,1-2 0-16,-1-4 0 0,-2-1 0 0,-1-3 0 16,-2-3 0-16,2 0 0 0,-5-3 0 0,0-2 0 15,-3 3 0-15,-5-4 0 0,-3 4 0 0,-4 7 0 16,-6 0 0-16,-10 19 0 0,7-20 0 0,-7 20 0 15,0 0 0-15,0 0 0 0,-20 2-7 16,20-2 14-16,-28 28-12 0,9 1 10 0,-3 5-5 16,1 3 0-16,0 2 0 0,1-3-14 15,6-3-3-15,5 0-20 0,2-7-8 16,12 5-23-16,-1-11-19 0,16 10-28 0,-20-30-11 0,51 38-23 16,-24-35-9-16,23 12-16 0,-8-20-30 0,16 3-94 15,11 5-90-15,-18-24 222 0</inkml:trace>
  <inkml:trace contextRef="#ctx0" brushRef="#br0" timeOffset="7471.7362">9898 1958 1184 0,'-28'-1'418'0,"-14"-16"-349"0,10 11 16 0,-10-4-48 16,6 9 19-16,-3 0-7 0,4 7-14 0,-3 3 3 16,4 6-9-16,-1 2 18 0,5 9-47 0,2 3 0 15,5 5 0-15,5 3 0 0,3-2 0 16,7-1 0-16,4-2 0 0,7 0 0 0,6-3 0 15,9-5 0-15,5-1 0 0,7-6 0 0,5-5 0 16,8-7 0-16,1-9 0 0,2-8 0 0,1-7 0 16,-1-4 0-16,3-9 0 0,-3 0 0 0,-1-6 0 15,-3-3 0-15,-1-7 0 16,-3-3 0-16,-4-1 0 0,-4-3 0 0,-3 5 0 16,-4 0 0-16,-3 4 0 0,-3-6 0 0,-4 4 0 15,-5 3 0-15,-4 4 0 0,-3 13 0 0,-3 9 0 16,2 19 0-16,0 0 0 0,0 0 0 0,0 0 0 15,-20 2 0-15,12 15 0 0,-3 10 0 0,-1 10 0 16,-4 11 0-16,-1 6 0 0,0 5 0 0,1-5 0 16,6 3 0-16,1-5-25 0,11 4-49 0,-7-17-111 15,30 20-221-15,-13-19-212 0,10-3 27 16,9 7 444-16</inkml:trace>
  <inkml:trace contextRef="#ctx0" brushRef="#br0" timeOffset="7970.7824">12170 1947 1476 0,'0'0'96'0,"-19"5"-47"15,19-5-15-15,-22 12 19 0,22-12-13 16,-31 27-7-16,10-2-5 0,-6 3-20 0,-1 6 3 15,-2 1-8-15,0-3 5 0,-3 2-8 0,1 0 5 16,2-2-8-16,2-1 4 0,5-1-13 0,-2-4-3 16,9-3-20-16,-1-9-12 0,13 3-34 15,4-17-43-15,0 0-91 0,0 0-105 0,0 0-180 16,0 0 38-16,6-40 432 0</inkml:trace>
  <inkml:trace contextRef="#ctx0" brushRef="#br0" timeOffset="8111.1677">11850 2143 994 0,'-3'-28'404'0,"3"28"-235"0,0 0-44 0,0 0-14 15,-8-18-20-15,8 18-16 0,0 0-23 0,0 0-26 16,0 0-26-16,7 22 0 0,-7-22 0 0,23 37 0 16,-5-15 0-16,5-1 0 0,4-2 0 0,4-1 0 15,5-1 0-15,3-1 0 0,5-2 0 16,1-5 0-16,6 4-28 0,-10-15-138 16,26 4-478-16,-18 0-6 0,1 1 92 0</inkml:trace>
  <inkml:trace contextRef="#ctx0" brushRef="#br0" timeOffset="9187.8044">10303 2130 1126 0,'0'0'130'0,"0"0"-70"0,0 0-26 0,0 0-10 15,0 0 4-15,0 0 9 0,0 0 4 16,3 19-5-16,-3-19-2 0,2 33-17 0,-4-12-3 15,-1 4-11-15,-2 0 4 0,-1 3-8 0,0-3 3 16,0 1-12-16,1-7-15 0,4 3-42 0,1-22-68 16,3 25-110-16,-3-25-271 0,0 0 43 0,18 16 353 15</inkml:trace>
  <inkml:trace contextRef="#ctx0" brushRef="#br0" timeOffset="9343.7905">10430 1883 1565 0,'-26'4'36'0,"3"-2"-41"0,2 4-3 0,3-2 0 16,18-4 4-16,-30 13 5 0,30-13-25 0,-18 11-33 15,18-11-46-15,0 0-117 0,9 22-134 16,-9-22-123-16,19 11 136 0,6 8 341 0</inkml:trace>
  <inkml:trace contextRef="#ctx0" brushRef="#br0" timeOffset="9655.9166">10664 2056 1146 0,'-22'33'67'16,"22"-33"-18"-16,-22 27 12 0,22-27 17 15,-22 34 6-15,22-34-20 0,-24 38 0 0,8-20-16 16,8 5-2-16,-3-4-9 0,6 3-2 0,5-22-12 16,-5 33-6-16,5-33-10 0,7 24-1 0,-7-24-5 15,18 16 0-15,-18-16 0 0,28 7 0 0,-28-7-1 16,35-4 3-16,-17-3 0 0,2-4-1 15,0-2 1-15,2-5-3 0,0-2 3 16,-2-2-4-16,2 3 3 0,-1-1-4 0,-3 1 4 16,-2 1-3-16,0 1 4 0,-16 17-4 0,18-29 4 15,-18 29-4-15,13-21 3 0,-13 21-1 0,0 0 0 16,0 0 2-16,0 0 1 0,0 0-2 0,0 0-1 16,0 0-5-16,0 0-1 0,0 0-1 0,0 24-4 15,-2-5 1-15,0 4-14 0,-5-1-6 0,7 4-31 16,-4-7-22-16,11 13-47 0,-7-32-58 15,10 43-92-15,-3-20-213 0,-7-23 33 0,33 26 366 16</inkml:trace>
  <inkml:trace contextRef="#ctx0" brushRef="#br0" timeOffset="9931.5735">11110 2024 1461 0,'-9'17'133'0,"-11"-11"-111"0,20-6 0 0,-29 25 6 16,29-25 10-16,-18 20-6 0,18-20-4 0,-10 24-13 16,10-24-2-16,1 22-6 0,-1-22 0 0,12 18-2 15,-12-18 1-15,21 16-3 0,-21-16-1 0,28 12-1 0,-28-12 1 16,30 12-3-16,-30-12 5 0,28 12-3 16,-28-12 3-16,23 15-3 0,-23-15 2 0,15 20-2 15,-15-20 2-15,6 26-2 0,-6-9 2 0,-4 0-4 16,-3 2 3-16,-1 0-8 0,-6-2-2 0,0 1-11 15,14-18-6-15,-28 32-23 0,11-24-25 0,11 14-65 16,-18-23-119-16,24 1-286 0,-19 20 9 0,19-20 340 16</inkml:trace>
  <inkml:trace contextRef="#ctx0" brushRef="#br0" timeOffset="11075.8282">13681 1687 721 0,'0'0'83'0,"0"0"-14"15,0 0-6-15,-11 18 4 0,9 0 8 16,2-18-2-16,-18 40 4 0,2-18-15 15,6 12 9-15,-9-6-11 0,6 10 7 0,-6-7 19 16,7 6-43-16,-5 2 27 0,5 2-39 0,-3-4-9 16,4 5 9-16,-2-12-15 0,3 0 3 0,-1-3-11 31,1-1 3-31,3-4-8 0,2 0 5 0,1-5-5 0,4-17 2 16,-1 23-5-16,1-23 1 0,0 0-2 0,0 0 0 15,0 0-1-15,0 0 3 0,0 0 4 0,20-11 3 16,-11-6 10-16,4-5-2 0,-1-7 7 15,2-5-7-15,0-4 3 0,3-4-8 0,0-6 8 16,2 0-9-16,-2-2-17 0,1 2 19 0,-2 2-24 16,0 1 21-16,0 1 2 0,-2 3-9 0,2 1 6 15,-1 7-9-15,-2 6 2 0,-2 9-1 0,-11 18 0 16,0 0 0-16,0 0 1 0,17-10-1 0,-17 10 0 16,6 17 2-16,-2 1-1 15,6 10 3-15,1 8-5 0,1 1 5 0,0 6-8 16,-2-2 8-16,-2 6-8 0,0-1 3 0,-1 8 21 15,0-1-20-15,0-2 11 0,1-1-11 0,1-6-12 16,1-2-4-16,4-2-13 0,-4-2-6 0,6-2-16 16,-5-7-9-16,9 2-44 0,-20-31-28 0,26 44-98 15,-26-44-295-15,5 17 17 0,-5-17 164 0</inkml:trace>
  <inkml:trace contextRef="#ctx0" brushRef="#br0" timeOffset="11543.7676">13687 2056 1833 0,'0'0'27'16,"0"0"-30"-16,0 0-5 0,0 0 0 15,0 0 10-15,34 2 4 0,-9-4 4 0,0-7 3 16,8 0 1-16,3-3 0 0,5 1-2 0,1 4-2 16,-2-1-2-16,-1 3 0 0,-4 1-3 0,-4-1 2 15,-3 2 1-15,-5 3 1 0,-4-1 0 16,-19 1 0-16,26 5-2 0,-26-5-1 0,0 0 3 15,0 0-2-15,18 12 1 0,-18-12-2 0,5 21 0 16,-5-21-5-16,-1 34 4 0,0-16-5 16,-4-1 3-16,5-17-2 0,-9 33 1 15,4-16-3-15,1 0 3 0,4-17-2 0,-10 28 0 0,10-28 0 16,0 0 0-16,-10 21 0 0,10-21 0 0,0 0 0 16,0 0 0-16,0 0 0 0,0 0-2 0,0 0 0 15,0 0 0-15,0 0 3 0,24-18 0 0,-24 18 3 16,27-29-4-16,-11 8 0 15,2-1 0-15,-1-4 0 0,1 4 0 0,-2-4 0 16,0 2 0-16,-1 7 0 0,-2-3 0 0,-13 20 0 16,22-22 0-16,-22 22 0 0,0 0 0 0,0 0 0 15,0 0 0-15,0 0 0 0,0 0 0 0,0 0 0 16,17 7 0-16,-17-7 0 0,10 30 0 0,-10-30 0 16,12 40 0-16,-6-15 0 0,1-4 0 0,2 6-8 15,-1-7-24-15,7 2-12 0,-1-4-4 16,8 3-17-16,-5-11-23 0,14 10-34 0,-13-19-47 15,22 22-67-15,-18-23-71 0,6 2-172 0,10 10 64 16,-18-22 382-16</inkml:trace>
  <inkml:trace contextRef="#ctx0" brushRef="#br0" timeOffset="12048.5923">14957 1999 1202 0,'-20'-24'143'0,"20"24"-31"0,-34-21-45 0,34 21 31 16,-35-8-41-16,35 8 6 0,-39 4 21 0,20 2-51 15,-6 0 29-15,3 3-28 0,-1 2-10 0,3 9 4 16,-1-1-9-16,4 5 0 0,1 0-17 0,3-4-2 16,2-3 0-16,4-1 0 0,7-16 0 0,-3 29 0 15,3-29 0-15,11 21 0 16,-11-21 0-16,23 13 0 0,-6-9 0 0,1-3 0 16,3-3 0-16,2-3 0 0,2-2 0 0,-2-4 0 15,0-1 0-15,0-2 0 0,-1 0 0 0,-3-1 0 16,-2 0 0-16,0-1 0 0,-2-5 0 0,-15 21 0 15,23-31 0-15,-23 31 0 0,13-25 0 0,-13 25 0 16,10-21 0-16,-10 21 0 0,0 0 0 0,0 0 0 16,0 0 0-16,0 0 0 0,0 0 0 15,-6 23 0 1,2 0 0-16,-2 8 0 0,-3 8 0 0,0 1 0 16,-2 6 0-16,-1 5 0 0,1 7 0 0,0 6 0 15,-1 4 0-15,0 1 0 0,-3-3 0 0,-1-3 0 16,-1-4 0-16,0-3 0 0,1-5 0 0,2-4 0 15,-3-6 0-15,2-4 0 0,2-4 0 0,0-5 0 16,4-9 0-16,9-19 0 16,-16 21 0-16,16-21 0 0,0 0 0 0,0 0 0 15,0 0 0-15,-8-29 0 0,6 3 0 0,2-5 0 16,3-5 0-16,1-4 0 0,3 0 0 0,1-4 0 16,1-2 0-16,2-5 0 0,0-3 0 0,1-4 0 15,2-1 0-15,1-2 0 0,2 8-21 0,0 5-11 16,0 9 4-16,-2 5-8 0,1 12-3 0,-5-1-18 15,7 11-23-15,-10-8-36 0,20 19-66 16,-20-21-89-16,15 12-258 0,2 9 49 0,-25 1 305 16</inkml:trace>
  <inkml:trace contextRef="#ctx0" brushRef="#br0" timeOffset="12433.5813">15342 2057 1339 0,'-8'-29'188'0,"8"29"-86"16,0 0-22-16,0 0-6 0,0 0-16 0,0 0-4 15,0 0-16-15,-21 3-3 0,21-3-10 0,0 0-3 16,-23 18-7-16,23-18 2 0,-19 30-17 16,19-30 0-16,-21 33 0 0,11-12 0 0,-2 1 0 15,2 0 0-15,2 0 0 0,1-3 0 0,7-19 0 16,-7 31 0-16,7-31 0 0,7 23 0 0,-7-23 0 16,14 19 0-16,-14-19 0 0,27 8 0 15,-10-10 0-15,4-4 0 0,4-5 0 0,4-5 0 16,5-5 0-16,2-3 0 0,1-4 0 0,1 1 0 15,-2-2 0-15,-1 0 0 0,-4-2 0 0,-3 7 0 16,-4-3 0-16,-5 2 0 0,-5 7 0 0,0-1 0 16,-14 19 0-16,12-22 0 0,-12 22 0 15,0 0 0-15,0 0 0 0,0 0 0 0,0 0 0 16,-20 22 0-16,9-4 0 0,-3 8 0 16,-1 8 0-16,-1 1 0 0,1 2 0 0,2-5 0 15,1-2 0-15,4-5 0 0,4-1 0 0,3-5 0 16,7-2-25-16,-6-17-21 0,19 26-8 0,-19-26-4 15,38 9-14-15,-17-16-23 0,17 8-53 0,-14-26-104 16,20 2-293-16,-1 0 34 0,-4-16 271 0</inkml:trace>
  <inkml:trace contextRef="#ctx0" brushRef="#br0" timeOffset="12620.4935">16273 1369 1595 0,'-27'35'229'0,"5"11"-177"0,-3 1-22 0,0 6 18 16,-5 3-13-16,3 5 0 0,-1-1-17 16,3 2-13-16,4-4-5 0,5-5 0 15,1 0 0-15,2 3 0 0,5-4 0 0,-1-3 0 0,5-1-6 16,0-12-38-16,6 0-36 0,-6-14-49 0,18 20-118 16,-23-14-350-16,15-5 23 0,-1 1 205 0</inkml:trace>
  <inkml:trace contextRef="#ctx0" brushRef="#br0" timeOffset="13509.7639">16717 2091 963 0,'-21'-29'211'0,"21"29"-102"0,-26-21-12 16,26 21-21-16,-35-10-15 0,17 10-10 16,-9-4-7-16,2 12 1 0,-7-6 0 0,3 12 4 15,-6-7-5-15,2 9-1 0,-4-1-8 0,3 5 2 16,-4 1-7-16,2 5 7 0,-2 0-10 0,5 3 2 15,2-3-15-15,4 2-14 0,6-4 0 0,6-1 0 16,5-3 0-16,4-3 0 0,6-17 0 16,3 25 0-16,-3-25 0 0,20 18 0 0,-20-18 0 15,33 11 0-15,-10-10 0 0,5-4 0 0,3-5 0 0,6-4 0 0,2-3 0 16,0-4 0-16,1-2 0 0,1-2 0 16,-1 0 0-16,-3-2 0 0,-3 2 0 0,-5 3 0 15,-2-2 0-15,-5 2 0 0,-2 0 0 0,-4 1 0 16,-4 2 0-16,-4 0 0 0,-8 17 0 0,6-23 0 15,-6 23 0-15,0 0 0 0,0 0 0 0,0 0 0 16,0 0 0-16,-19-11 0 0,19 11 0 16,0 0 0-16,-24 28 0 0,24-28 0 0,-18 29 0 15,8-12 0-15,5 0 0 0,2 1 0 0,3-18 0 16,0 29 0-16,0-29 0 0,9 27 0 0,-9-27 0 16,19 21 0-16,-19-21 0 0,24 15 0 0,-24-15 0 15,29 7 0-15,-11-6 0 0,1-2 0 0,1-2 0 16,1-2 0-16,1-1 0 15,-1-2 0-15,-3 1 0 0,0 0 0 0,-18 7 0 16,26-10 0-16,-26 10 0 0,0 0 0 0,17-5 0 16,-17 5 0-16,0 0 0 0,0 0 0 15,0 0 0-15,9 22 0 0,-9-22 0 0,-1 30 0 0,-3-9 0 16,-2 3 0-16,-1 2 0 0,-3-1 0 0,1 0 0 16,-2-2 0-16,0-2 0 0,3-2 0 0,8-19 0 15,-11 29 0-15,11-29 0 0,0 0 0 16,-2 17 0-16,2-17 0 0,0 0 0 0,0 0 0 15,0 0 0-15,0 0 0 0,22-25 0 0,-22 25 0 16,24-34 0-16,-9 12 0 0,-1-1 0 16,2-1 0-16,0-4 0 0,0 0 0 0,0 1 0 15,-2-2 0-15,0 4 0 0,-1 0 0 0,-1 1 0 16,0 0 0-16,-1 2 0 0,-1 0 0 0,-10 22-41 16,16-31-35-16,-16 31-40 0,10-25-86 15,9 22-396-15,-19 3 25 0,0 0 133 0</inkml:trace>
  <inkml:trace contextRef="#ctx0" brushRef="#br0" timeOffset="13884.216">18120 1692 1224 0,'0'0'234'15,"0"0"-212"-15,0 0 7 0,0 0 15 0,10 23 12 16,-10-23-9-16,-3 26-10 0,-2-1-27 16,-1 5-4-16,-2 5-8 0,-2 4 10 0,-2 5 25 15,-1 6-26-15,-4 3 29 0,1 3-29 0,-3-1-6 0,2 0 9 0,2-3-14 16,0 1 10-16,2-1-12 0,2-3 9 0,2-5-18 16,3-6-2-16,5-1-34 0,-3-11-18 0,14 6-38 15,-10-32-111-15,12 20-279 0,-12-20-28 0,22 8 217 16</inkml:trace>
  <inkml:trace contextRef="#ctx0" brushRef="#br0" timeOffset="14066.3225">17856 2199 1718 0,'0'0'89'0,"-27"3"-46"0,27-3-15 0,0 0-9 15,0 0-8-15,0 0-10 0,0 0-5 16,0 0 1-16,0 0 0 0,37 1-3 0,-8-7-11 15,10-2-19-15,1-11-41 0,17 9-59 0,-12-26-123 16,17 13-313-16,1-2 52 0,-8-11 245 0</inkml:trace>
  <inkml:trace contextRef="#ctx0" brushRef="#br0" timeOffset="14430.6529">18609 1542 1608 0,'-39'16'91'0,"39"-16"-52"0,-28 31-12 0,16-7 13 16,-4 4 0-16,4 6 0 0,-3 3-13 0,4 6 2 16,-3 0-8-16,2 3 7 0,-1 1-9 15,2 4 1-15,-2 0-2 0,1 0-18 16,-3-3 0-16,2-4 0 0,0-3 0 0,0-4 0 16,2-4 0-16,2 0 0 0,3-7 0 0,3-2 0 15,2-4 0-15,1-20 0 0,7 23 0 0,-7-23 0 16,0 0 0-16,26 8 0 0,-26-8 0 0,28-12 0 15,-9-1 0-15,4-6 0 0,4-6 0 0,1 0 0 16,1-2 0-16,-2 1 0 0,0 3 0 0,-2 1 0 16,-4 3 0-16,-2 4 0 15,-19 15 0-15,30-22 0 0,-30 22 0 0,19-7 0 0,-19 7 0 16,0 0 0-16,0 0 0 0,0 0 0 0,14 22 0 16,-14-22 0-16,4 34 0 0,-4-15 0 0,2 2 0 15,-2-1 0-15,0 2 0 0,0-3-29 0,4 2-17 16,-4-21-4-16,15 34-16 0,-15-34-13 0,26 26-32 15,-26-26-54-15,31 14-101 0,-31-14-266 16,28-4 44-16,-1 9 274 0</inkml:trace>
  <inkml:trace contextRef="#ctx0" brushRef="#br0" timeOffset="14617.1846">19114 2002 1652 0,'0'0'148'0,"-17"27"-106"0,7-7 1 15,-5-1-3-15,3 4 7 0,-4-1-15 0,3 2-1 16,-3 3-19-16,3-1-12 0,1 1 0 0,1 2 0 16,2-1 0-16,1 2 0 15,1-4 0-15,3-1 0 0,0-2 0 0,2-5-23 0,3 1-15 16,-1-19-4-16,6 29-29 0,-6-29-27 0,11 21-77 16,-11-21-117-16,0 0-262 0,0 0 23 0,7-20 309 15</inkml:trace>
  <inkml:trace contextRef="#ctx0" brushRef="#br0" timeOffset="15412.7696">19343 1891 1491 0,'0'0'149'0,"9"22"-85"0,-9-22 14 0,5 18-13 16,-5-18 2-16,2 21-13 0,-2-21 6 0,-1 28-41 15,-1-11-19-15,-1 6 0 0,-2 2 0 0,-2 4 0 16,-3 0 0-16,1-2 0 0,-4-1 0 0,1 1 0 16,-1 0 0-16,-1-2 0 0,2 0 0 0,0 1 0 15,2-3 0-15,2-3 0 0,8-20 0 0,-7 26 0 16,7-26 0-16,0 0 0 0,0 0 0 0,6 17 0 16,-6-17 0-16,0 0 0 0,19-13 0 0,-19 13 0 15,28-27 0-15,-12 7 0 0,1 0 0 0,1-3 0 16,-4 3 0-16,1-1 0 0,2 0 0 15,3 1 0-15,-1-3 0 0,1 1 0 0,-2 0 0 16,0-1 0-16,3 0 0 0,-3 7 0 0,-1 1 0 16,-17 15 0-16,23-11 0 0,-23 11 0 15,0 0 0-15,22 5 0 0,-22-5 0 0,16 23 0 16,-7-7 0-16,-9-16 0 0,19 32 0 0,-11-15 0 16,1 2 0-16,3 1 0 0,-1 0 0 0,2-2 0 15,5 0 0-15,-4 1-14 0,6-4-11 0,-20-15 0 16,35 28-6-16,-18-18-2 0,4-1-5 0,-3-5-4 15,4 1-7-15,-4-9-7 0,4 4-5 16,-22 0 0-16,35-17 10 0,-35 17 10 16,27-27 20-16,-27 27 6 15,20-32 15-15,-11 15 5 0,-5-3 17 0,2 1 6 0,-5-5 22 16,4 5-2-16,-6-8 0 0,3 8-5 0,-7-9-5 16,3 6-5-16,-8 1 5 0,10 21-7 0,-21-26 0 15,21 26-1-15,-25-7-5 0,25 7-1 0,-28 6-5 16,28-6-2-16,-32 33-7 15,16-10 8-15,1 2-13 0,2-3-5 0,0 1 0 16,3 1 0-16,3 1 0 0,1 0 0 0,5-2 0 16,1-3 0-16,2-2 0 0,4-1 0 0,-6-17 0 15,16 28 0-15,-16-28 0 0,22 16 0 0,-22-16 0 16,24 6 0-16,-24-6 0 0,27-4 0 0,-27 4 0 16,27-16 0-16,-27 16 0 0,30-26 0 0,-13 9 0 15,-2-1 0-15,1 0 0 0,-1-2 0 16,0 1 0-16,0 2 0 0,-1 0 0 0,-14 17 0 15,21-24 0-15,-21 24 0 0,0 0 0 0,0 0 0 16,0 0 0-16,0 0 0 0,0 0 0 16,8 20 0-16,-12 2 0 0,-5 7 0 15,-2 7 0-15,-4 7 0 0,-2 8 0 0,-3 4 0 0,-3 6 0 16,-4-1 0-16,-2 1 0 0,-3-2 0 0,0-5 0 16,1-2 0-16,-1-3 0 0,2-8 0 15,3-6 0-15,2-7-27 0,5-5-25 0,-2-12-29 16,14 9-98-16,-20-25-297 0,28 5-130 0,0 0 36 15,-17-40 515-15</inkml:trace>
  <inkml:trace contextRef="#ctx0" brushRef="#br0" timeOffset="15537.8296">19615 1768 2047 0,'-36'0'0'0,"13"0"0"0,3-4-25 15,20 4-60-15,-36-19-109 0,12 17-455 0,-5-7-5 16,0 1 215-16</inkml:trace>
  <inkml:trace contextRef="#ctx0" brushRef="#br0" timeOffset="16489.9574">1198 5512 1112 0,'0'0'232'0,"20"-2"-165"0,6 2-11 15,-1-6-15-15,11 3-11 0,-1-1-9 0,4-2-10 16,2-2-4-16,-1-1-6 0,0-2 4 15,-2-1-1-15,-4-3 6 0,0 2 2 16,-6-4 5-16,0 0-3 0,-6-2 4 0,-1-1-6 16,-7-2 2-16,-3 1-6 0,-6-1 3 15,-4-1-9-15,-7-1 6 0,-3 0-3 0,-8-1 10 0,-3 4 0 16,-7 1-11-16,-2 8 33 0,-7 3-29 0,-1 5 28 16,-4 5-13-16,1 8-18 0,-2 3 26 15,0 7-26-15,-1 4 24 0,3 5-9 0,0 4-9 16,5 6 5-16,-1 4-9 0,6 7 7 0,2 3-9 15,4 1 6-15,7-1-9 0,5-1 4 0,8-4-8 16,5-2 6-16,6-4-8 0,9-5-6 16,6-3 17-16,5-4-19 0,6-8 17 0,4-2-13 15,8-6-11-15,3-7-9 0,8-4-9 0,1-9-16 16,10-1-13-16,-5-15-43 0,18 8-52 16,-14-26-57-16,24 13-195 0,-8-6-115 0,-9-14 163 15,14 15 365-15</inkml:trace>
  <inkml:trace contextRef="#ctx0" brushRef="#br0" timeOffset="16930.8882">2505 5129 1528 0,'-39'2'90'0,"6"6"-57"0,-3-5 30 16,4 7-37-16,-3-3 14 0,2 8-2 0,-3-2-10 16,1 6 3-16,-1 3-10 0,3 4 7 0,-2 3-9 15,2 2 5-15,0 3-7 0,2 5 3 0,1 2-8 16,4 5 1-16,1 0-6 0,7-4 2 0,5-5-9 15,5-6 0-15,6-8 0 0,7-4 0 0,-5-19 0 16,28 25 0-16,-4-17 0 0,4-6 0 16,6-4 0-16,4-7 0 0,4-7 0 0,3-5 0 15,4-6 0-15,1-4 0 0,1-4 0 16,-1-2 0-16,-3-1 0 0,-4 1 0 0,-7 3 0 16,-5 4 0-16,-6 5 0 0,-4 4 0 0,-5 4 0 15,-16 17 0-15,17-19 0 0,-17 19 0 0,0 0 0 16,0 0 0-16,0 0 0 0,0 0 0 0,-4 24-3 15,-1 0 3-15,-3 11-3 0,-1 14 5 16,0 10-6-16,-1 8 7 0,0 9-7 0,2 5 0 16,1 5 12-16,4 3-9 0,-1-1 7 0,3 1-6 15,0-6 0-15,1-5 0 0,-1-6 0 0,-2-5 0 0,-3-8 0 16,-4-2 0-16,-4-7 0 0,-6-1 0 0,-5-7 0 16,-4-2 0-16,-6-6 0 0,-1-4 0 0,-2-4 0 15,-1-7 0-15,-1-6 0 0,1-6 0 16,-1-7 0-16,0-8 0 0,1-6 0 0,-1-8 0 15,5-6-8-15,-1-10-52 0,12 2-34 16,-6-24-111-16,31 4-453 0,-14-6 18 0,9-7 259 16</inkml:trace>
  <inkml:trace contextRef="#ctx0" brushRef="#br0" timeOffset="19879.82">1853 7814 1389 0,'0'0'107'15,"0"0"-75"-15,0 0-23 0,0 0-9 16,0 0-2-16,17-28 5 0,-17 28-5 0,21-29 5 16,-21 29-4-16,28-33 3 0,-11 15-2 0,1-2-13 15,4 1 36-15,-3-1-26 0,5 2 36 0,-4-2-12 16,2 6-6-16,-2-3 3 0,0 5-5 0,0 0 3 16,-1 2-4-16,-19 10-2 0,31-11-3 0,-31 11-4 15,23-2-1-15,-23 2-2 0,20 6 1 0,-20-6 1 16,19 18 1-16,-19-18 0 0,20 39 2 15,-9-9 14-15,1 6-26 0,-1 5 25 0,0 5-25 16,-1 3 3-16,0 1 11 0,-2 5-9 0,1-1 13 16,-1-1-10-16,2 1 13 0,-2-5-12 0,2-3 11 15,0-5-10-15,2-2-9 0,0-5 24 16,3-6-27-16,1-8 26 0,2-5-14 0,4-8-2 16,3-5 5-16,6-8 5 0,3-7 1 15,3-12-6-15,4-8 26 0,1-10-24 0,2-8 23 16,-2-7-11-16,1-8-13 0,-4-4 13 0,-1 1-6 15,-5-2 14-15,-3 7-7 0,-9 3-5 0,-6 7-4 16,-10 4-12-16,-4 6 0 0,-5 2 0 0,-4 6 0 16,0 5 0-16,-1 4 0 0,3 7 0 0,6 20 0 15,-8-28 0-15,8 28 0 0,0 0 0 0,0-21 0 0,0 21 0 16,0 0 0-16,31-23 0 0,-9 9-24 16,15 4-59-16,-3-13-85 0,31 19-312 0,-11-10-158 15,12 1 28-15,5 8 567 0</inkml:trace>
  <inkml:trace contextRef="#ctx0" brushRef="#br0" timeOffset="20763.7352">6837 7753 1317 0,'0'0'274'0,"19"-13"-243"0,-19 13-20 15,28-16-3-15,-3 4 2 0,7-1 10 0,5-5-33 16,4 1 26-16,3-1-35 0,1-2 3 0,4 6-26 16,-8-8-42-16,15 15-63 0,-22-17-103 0,11 9-244 15,2 11 7-15,-17-13 383 0</inkml:trace>
  <inkml:trace contextRef="#ctx0" brushRef="#br0" timeOffset="20935.7508">6992 7984 1851 0,'-37'22'57'15,"37"-22"-49"-15,0 0-11 0,0 0-5 16,36-25 7-16,-5 8 1 0,8-5 3 0,2-3-6 15,6-2 4-15,4-3-13 0,13-1-11 0,1-4-24 16,14 6-37-16,-6-17-94 0,25 11-406 16,-14 3-3-16,-2-3 198 0</inkml:trace>
  <inkml:trace contextRef="#ctx0" brushRef="#br0" timeOffset="21513.6539">10113 7128 1281 0,'-4'-18'72'15,"4"18"-33"-15,0 0-13 0,0 0-7 0,0 0-2 16,-1 17-5-16,1-17-7 0,0 37 9 15,0-6 2-15,1 7 16 0,-3 2-4 16,3 7 15-16,-6 0-10 0,5 5 8 16,-6-2-14-16,5 2 3 0,-4-2-14 0,1-2-5 0,0-4 21 15,0-2-24-15,0-6 21 0,2-1-13 0,-1-6-9 16,3-6 7-16,0-6 0 0,0-17 2 0,0 17-1 16,0-17 2-16,0 0-2 0,0 0-1 0,0 0-1 15,3-19-4-15,-3-1-2 0,1-7-3 0,-2-8 4 16,2-4-7-16,0-1-7 0,3-1 23 15,0-3-18-15,4 1 22 0,-2-4-6 0,5-1-15 16,1-2 0-16,2-2 0 0,4 0 0 16,4 1 0-16,2 4 0 0,4 4 0 0,1 7 0 15,1 8 0-15,-1 5 0 0,-3 6 0 0,1 8 0 16,-1 1 0-16,0 7 0 0,0 2 0 0,2 4 0 16,0 2 0-16,4 6-13 0,-3-4-64 0,10 14-74 15,-19-22-151-15,17 19-330 0,-2-3 49 16,-1-5 295-16</inkml:trace>
  <inkml:trace contextRef="#ctx0" brushRef="#br0" timeOffset="21700.2384">11654 7799 2047 0,'-35'6'0'15,"8"-6"0"-15,6-6 0 0,21 6 0 0,-19-24 0 16,16 7-35-16,0-8-41 0,7 8-65 0,-16-24-187 16,18 18-287-16,0-3 20 0,3-4 339 0</inkml:trace>
  <inkml:trace contextRef="#ctx0" brushRef="#br0" timeOffset="22433.916">13602 6945 1243 0,'-18'-29'342'0,"0"23"-319"0,-3-2-5 0,3 5 2 0,-3 1 8 15,3 8 6-15,-4 3-3 0,1 6-2 0,-3 6-6 16,0 5 1-16,-3 6 13 0,4 4-26 0,-2 2 26 16,6 3-23-16,1 1 2 0,3 3 8 0,4 0-13 15,4 1 9-15,3-3-12 0,4-2 8 16,4-3-8-16,4-7 2 0,7-3-3 0,4-4 2 15,7-5-6-15,6-3-2 0,4-6-1 0,4-5 0 16,5-5 0-16,3-5 0 0,4-5 0 0,3-3 0 16,2-5 0-16,1-4 0 0,-1-1 0 15,-1-4-2-15,-2 2-1 0,-6 0-7 0,-4-1 4 16,-6 3-6-16,-5 4 5 0,-8 1-2 16,-4 6 3-16,-21 12 3 0,27-16 1 0,-27 16-1 15,0 0 3-15,0 0-3 0,0 0 1 0,0 0 2 16,7 27-3-16,-8-11 6 0,-3 6-3 0,3 4 6 15,-3 0-1-15,2 3 6 0,2 0-4 0,2 2 5 16,6-1-11-16,0 0 7 0,5-1-6 16,4-2 3-16,3-3-1 0,3-4-13 0,5-4 8 0,4-4-9 15,2-6 7-15,3-5 5 0,1-5-2 16,1-4 15-16,-1-6-3 0,-3-4-11 0,-3-5-1 16,-4-1 0-16,-5-5 0 0,-4-2 0 15,-4-1 0-15,-3-5 0 0,-5-1 0 0,-2-1 0 16,-4-2 0-16,-4 0 0 0,-1 2 0 0,-5-2 0 15,1 3-21-15,-7-4-46 0,6 7-32 0,-18-17-91 16,23 10-396-16,-23 1-12 0,-2 4 113 0</inkml:trace>
  <inkml:trace contextRef="#ctx0" brushRef="#br0" timeOffset="24196.5696">3024 9738 665 0,'8'-22'71'0,"-8"22"0"0,2-22-19 16,-2 22-1-16,2-21-2 0,-2 21 1 0,-2-20-2 0,2 20 9 15,-7-17 0-15,7 17 10 0,0 0 0 0,-30-25 1 16,30 25-2 0,-24-13-7-16,24 13-6 0,-35-13-7 0,17 10-8 15,-9-6-3-15,3 6-3 0,-7-2-3 0,4 1-1 16,-5 1-18-16,-1 1 14 0,-1 0-18 0,0 4 15 15,-2 0 12-15,1 4-17 0,-1 2 12 16,0 5-13-16,4 3-5 0,-1 4 4 0,3 4-6 0,1 4 3 16,3 2-7-16,1 5 6 0,3 4-6 0,5-1 7 15,3 5-8-15,4-2 5 0,4 1-10 0,3-1 8 16,7-1-7-16,5-2 5 0,3-2-4 16,4-5-6-16,3-2 20 0,4-2-20 0,4-5 20 15,3-3-13-15,4-3-2 0,4-7 2 16,2-4-1-16,4-5 1 0,2-6 1 0,-1-6-2 15,3-6-12-15,-2-6 21 0,2-6-20 0,-1-4 23 16,-1-6-5-16,-2-3-6 0,-3-1 6 0,-3-2-8 16,-5 2 7-16,-4 3-5 0,-4 1 5 0,-4 1-6 0,-4 6 0 15,-5 1 0-15,-5 6 0 0,0 3 0 0,-5 3 0 16,-2 20 0-16,1-20 0 0,-1 20 0 16,0 0 0-16,0 0 0 0,0 0 0 0,-6 19 0 15,2 3 0-15,1 9 0 0,-1 13 0 0,-1 9 0 16,2 5 0-16,-1 1 0 0,2 2 0 0,0-6 0 15,5-1 0-15,2-10 0 0,6-3-6 0,-2-8-62 16,13 0-23-16,-22-33-104 0,57 28-417 0,-27-21-2 16,5-6 154-16</inkml:trace>
  <inkml:trace contextRef="#ctx0" brushRef="#br0" timeOffset="24804.6526">7086 9589 1553 0,'0'0'99'0,"0"0"-40"0,26-8-12 0,-3 2-12 15,5-7-21-15,9-1 23 0,8-4-41 0,5-3 22 16,5-3-14-16,5 1-6 0,2 3-2 15,1 0-14-15,4 3-17 0,-9-2-32 0,9 13-42 16,-20-15-74-16,19 27-167 0,-16-7-202 16,-11-2 57-16,2 18 449 0</inkml:trace>
  <inkml:trace contextRef="#ctx0" brushRef="#br0" timeOffset="24960.9348">7602 9883 1742 0,'-37'12'137'15,"37"-12"-108"-15,-17 10-24 0,17-10-7 0,0 0-4 16,23-10 3-16,-2 2 3 0,6-3-1 0,6-5 2 16,4-3-8-16,10-2-10 0,0-7-36 0,15 9-69 15,-15-23-144-15,15 16-341 0,4 1 41 0,0-4 303 16</inkml:trace>
  <inkml:trace contextRef="#ctx0" brushRef="#br0" timeOffset="25445.6569">10384 9379 1459 0,'-19'-11'67'0,"19"11"-44"16,-17-16-5-16,17 16 0 0,0 0 8 16,0 0 6-16,0 0 4 0,0 0 0 15,0 0-7-15,0 0-12 0,0 0-9 0,-9 27 2 16,8-4 0-16,1 7 9 0,-2 5-3 0,0 4-11 16,-2 1 24-16,-1 7-22 0,-3 2 18 0,1 5-4 15,0-2-6-15,-1-2 8 0,2-4-8 0,2-3 6 16,0-6-15-16,3-7 2 0,3-5-6 0,1-7 1 15,-3-18-3-15,13 19 2 0,-13-19-1 0,19 0 3 16,-19 0 5-16,26-19 0 16,-12-2 4-16,1-8-8 0,0-7-5 0,-2-8 0 0,0-2 0 15,-2 0 0-15,-2 0 0 0,-3 4 0 0,-5 1 0 16,-1 2 0-16,-3 2 0 0,-1 0 0 0,-1 1 0 16,1 2 0-16,2-1 0 0,2 1 0 0,4 4 0 15,2 2 0-15,5 7 0 0,1 0 0 16,5 5 0-16,5 2 0 0,6 0 0 15,3 2 0-15,7 4 0 0,1-3-57 0,6 10-45 16,-5-14-49-16,26 26-158 0,-12-17-297 0,5 3 35 16,2 7 321-16</inkml:trace>
  <inkml:trace contextRef="#ctx0" brushRef="#br0" timeOffset="25615.6522">11841 9741 2047 0,'-40'11'0'0,"11"-9"0"0,6-6 0 15,23 4 0-15,-26-22 0 0,18 5 0 0,2-2 0 16,-2-3-10-16,6 5-51 0,-2-9-48 0,4 26-70 16,8-45-181-16,-8 45-258 0,29-29 54 15,-15 7 419-15</inkml:trace>
  <inkml:trace contextRef="#ctx0" brushRef="#br0" timeOffset="26287.5912">13984 9027 1030 0,'-26'-22'116'0,"26"22"-56"16,0 0-5-16,0 0-5 0,0 0 0 0,0 0-2 15,0 0-7-15,0 0-4 0,0 0-10 0,0 0-4 16,0 0-1-16,0 0 7 0,-19 19 6 16,19-1 8-16,-7-1-7 0,3 9 1 15,-4-1-11-15,-1 7 3 0,-6 0-10 0,0 8 3 16,-7 1-12-16,-4 3 5 0,-3 2-10 0,-8 0 7 16,-4 1-12-16,-6 3-4 0,-6-2 23 0,-3 4-16 15,-3-1 24-15,-1-1-6 0,-4 0-12 0,2-4 6 16,1-7-11-16,5-4 5 0,7-9-9 15,6-7 2-15,6-9-4 0,6-6-3 0,4-9-4 16,4-7-4-16,4-6-1 0,0-9-4 16,3-6 6-16,2-7-4 0,3-5 13 0,3-5-4 0,2-2 11 15,3-1 6-15,-1-4-19 0,3-2 20 0,0-2-16 16,-1 2 8-16,2 2 14 0,2 5-7 0,0 8 12 16,3 7-8-16,1 11 6 0,1 9-7 0,-7 17 1 15,16-18 0-15,-16 18-3 0,18-3 2 16,-18 3-11-16,31 10-2 0,-12 0 0 15,7 4 0-15,3 2 0 0,6 3 0 0,3 2 0 16,3 3 0-16,1 1 0 0,5 4 0 0,0 2 0 16,2 0 0-16,1 3 0 0,-1 1 0 0,0 1 0 15,0 2 0-15,0 2 0 0,-1-2 0 0,1 1 0 16,0 0 0-16,-3-3 0 0,0 2 0 0,-1-3 0 16,-1-5 0-16,0-2 0 0,-3-4 0 15,0-5 0-15,-3-6 0 0,1-2 0 0,-4-9-8 16,5 1-68-16,-8-16-57 0,20 14-113 0,-18-23-362 15,16-1 16-15,1-3 209 0</inkml:trace>
  <inkml:trace contextRef="#ctx0" brushRef="#br0" timeOffset="32557.9662">2980 11343 567 0,'-23'-8'178'0,"6"-4"-83"16,17 12 6-16,-33-20-14 0,33 20 0 0,-34-15-2 15,34 15-8-15,-37-5-12 0,20 9-11 0,-9-4-9 16,5 10-7-16,-6-2-2 0,3 8 1 0,-2 0-5 0,4 7 3 0,-4 0-10 0,3 6-13 16,-1 0 26-16,2 5-28 0,0 1 26 0,6 3-13 15,0 1-12-15,8 1 7 0,3-3-14 16,5-2 6-16,5-2-9 0,7-4 2 0,6-6-5 16,7-4 4-16,6-8-3 0,6-8 0 15,7-9 1-15,3-12-2 0,8-10 4 0,2-10-6 16,1-8 10-16,2-8-11 0,-2-8 12 0,-1-7 3 15,-2-4-19-15,-3-5 18 0,-3 1-17 0,-2-2 2 16,-3 2 16-16,-6 1-16 0,-5 4 17 0,-7 4 1 16,-6 6-20-16,-4 2 22 0,-7 5-21 15,-2 5 3-15,-6 7 12 0,-2 9-4 0,-4 8 13 16,5 26 3-16,-14-18 5 0,14 18-5 0,-18 18-7 16,5 9 1-16,-7 20-3 0,0 18-3 0,-6 20 14 15,-1 15-14-15,-2 9 4 0,0 4 2 0,3-2-20 16,4-3 3-16,5-9 8 0,8-7-13 0,7-10 3 15,7-12-14-15,14-7-37 16,0-16-22-16,19 4-82 0,-11-33-145 0,21 6-302 16,4-10 16-16,7-19 399 0</inkml:trace>
  <inkml:trace contextRef="#ctx0" brushRef="#br0" timeOffset="33339.0565">7219 11192 1560 0,'0'0'75'0,"0"0"-39"0,0 0-16 16,0 0 1-16,19 4 9 0,-2-10 8 0,9 1-10 15,5-4-8-15,7-2-13 0,3-2-4 0,9-3-6 16,-1-2 4-16,3 0-5 0,3 1-4 0,-3 0-16 0,2 5-18 0,-7-5-22 16,5 9-22-16,-13-7-32 0,14 17-66 15,-25-14-146-15,2 7-181 0,0 12 48 0,-30-7 462 16</inkml:trace>
  <inkml:trace contextRef="#ctx0" brushRef="#br0" timeOffset="33495.3229">7410 11528 1667 0,'-38'15'88'0,"21"1"-29"0,17-16-28 0,-17 13-19 16,17-13-10-16,18 5 2 0,2-3-3 0,5-2 5 15,4-4-1-15,11-3-3 0,5-4 2 0,8-5-5 16,7-2 1-16,4-4-16 0,7 0-35 16,-6-10-48-16,22 18-159 0,-20-15-261 15,16 5-47-15,6 5 196 0</inkml:trace>
  <inkml:trace contextRef="#ctx0" brushRef="#br0" timeOffset="34258.9571">10401 11196 795 0,'0'0'155'0,"15"-25"-67"0,-15 25 0 0,5-29-4 15,-5 29-11-15,8-30-9 0,-8 30-16 0,6-22-7 16,-6 22-8 0,0 0-3-16,0 0 1 0,0 0 5 0,0 0 0 0,0 0 4 0,0 0-1 0,10 17-7 0,-8 6 3 15,-2 5-13-15,2 6 1 0,-2-2-10 16,0 6 5-16,-3 0-11 0,2 2 7 0,-4 3 5 15,0-1-27-15,-1 0 25 16,0 1-20-16,-1-6 11 0,0-1 7 0,-1-5-9 0,1-6 1 16,2-3-5-16,5-22 7 0,-5 26-5 0,5-26 0 15,0 0-3-15,0 0-3 0,0 0 4 16,0 0 4-16,0 0 3 0,0 0 6 0,21-31-1 16,-10 7-2-16,1-7 3 0,1-5-9 15,2-4 5-15,1-1-7 0,-2-2-2 0,2-1 19 16,-4 2-17-16,3-2-2 0,-3 3-2 0,0-1 0 15,-1-2 0-15,0 3 0 0,0 2 0 0,0 7 0 16,0 8 0-16,0 4 0 0,-11 20 0 0,21-19 0 16,-21 19 0-16,18-5 0 0,-18 5 0 0,23 4 0 15,-23-4 0-15,29 11 0 0,-9-4 0 16,1 3 0-16,6-1 0 0,2-2-1 0,7 3-35 16,-3-4-14-16,8 5-24 0,-7-10-36 15,17 19-73-15,-19-26-131 0,15 18-264 0,0 1 39 16,-8-12 378-16</inkml:trace>
  <inkml:trace contextRef="#ctx0" brushRef="#br0" timeOffset="34446.084">11476 11533 1713 0,'-23'18'302'0,"-6"-9"-270"15,3-1-32-15,6-6 0 0,20-2 0 0,-26-2 0 16,26 2 0-16,0 0 0 0,-22-16 0 15,22 16 0-15,-8-17-17 0,8 17-49 0,2-29-54 16,18 25-144-16,-12-20-373 0,12 4 29 16,4 0 274-16</inkml:trace>
  <inkml:trace contextRef="#ctx0" brushRef="#br0" timeOffset="35257.5051">13248 10678 1203 0,'6'-33'255'0,"-6"33"-224"0,-1-24-19 0,1 24 2 15,-7-26 12-15,7 26 8 0,-11-21 6 16,11 21-11-16,-16-19-5 0,16 19-13 0,-32-9-1 0,12 9-1 16,-7 3 5-16,0 5 7 0,-4 1 8 0,-1 5 8 15,-5-2 0-15,3 7 3 0,-3-2-7 16,0 6 1-16,0-1-5 0,1 3 1 0,0 0-5 16,2 1-15-16,1 4 0 0,1 2-10 15,4-1 0-15,5 3 0 0,4-3 0 0,4 3 0 16,4 1 0-16,4 4 0 0,3 2 0 0,3 3 0 15,2 2 0-15,3-2 0 0,3 0 0 0,4-7 0 16,3 1 0-16,5-4 0 0,3-3 0 0,6-3 0 16,6-5 0-16,-1-1 0 0,8-5 0 15,2-4 0-15,4-6 0 0,8-6 0 0,4-7 0 16,6-2 0-16,4-8 0 0,4-6 0 0,1-4 0 16,2-6 0-16,-3-3 0 0,-2-1 0 0,-4-2 0 15,-3 0 0-15,-7-5 0 0,-6 1 0 0,-7 1 0 16,-7 1 0-16,-9 6 0 0,-6 3 0 15,-7-1 0-15,-6 3 0 0,-2-3 0 16,-6-1 0-16,-5-1 0 0,-1-1 0 0,-4 0 0 16,-6-1 0-16,-2 1 0 0,-6-3 0 0,-2 2 0 15,-2 2 0-15,-4-1 0 0,-4 4 0 0,-2 0 0 16,-3 2 0-16,-2 6 0 0,-3 3 0 0,-5 6 0 16,-2 5 0-16,-7 4 0 0,-2 4 0 0,-3 2 0 15,-3 4 0-15,0 4 0 0,1 5 0 0,3 6 0 16,4 4 0-16,4 7 0 0,5 1 0 15,5 6 0-15,6 2 0 0,6 2 0 0,8 0 0 16,4 0 0-16,9-1 0 0,8-5 0 0,9-2 0 16,10-3 0-16,10-4 0 0,9-4 0 15,9-5 0-15,10-6 0 0,8-6 0 0,10-6 0 16,7-6 0-16,8-4 0 0,8-8 0 0,5 3 0 16,-3-8-54-16,11 6-57 0,-15-15-35 0,16 26-109 15,-30-18-253-15,12 8-33 0,-2 8 110 16</inkml:trace>
  <inkml:trace contextRef="#ctx0" brushRef="#br1" timeOffset="65523.3231">6831 14492 1854 0,'0'0'61'0,"0"0"-40"15,0 0-19-15,0 0-5 0,0 0 1 0,33-16 1 16,-12 8 4-16,4-3-5 0,5-2-12 0,3-6-13 16,6 4-17-16,-3-7-21 0,11 7-14 15,-12-8-33-15,14 17-59 0,-19-18-56 0,21 19-133 0,-10 0-126 16,-9-10 139-16,11 26 347 15</inkml:trace>
  <inkml:trace contextRef="#ctx0" brushRef="#br1" timeOffset="65680.6482">7073 14702 1583 0,'-32'8'207'0,"14"4"-135"0,18-12-34 0,-23 3-20 15,23-3-8-15,0 0-8 0,0 0-7 16,17-18 6-16,1 5 0 0,6-4-3 0,7-2 4 15,4-6-13-15,5 4-13 0,1-7-25 0,14 11-98 16,-18-21-74-16,27 13-314 0,-12 3-37 0,1-3 205 16</inkml:trace>
  <inkml:trace contextRef="#ctx0" brushRef="#br1" timeOffset="70034.5831">14717 13160 1254 0,'-28'4'52'0,"4"9"-1"16,-8-2 2-16,4 15 15 0,-11-3 3 0,9 18-12 15,-11-1 23-15,5 14-34 0,-5 3 10 0,7 12-8 16,-2 6-24-16,5 5 10 0,4 1-21 0,8-2 10 16,7-5-7-16,7-4-19 15,9-7 11-15,4-5-20 0,13-7-1 16,4-6 2-16,9-5-22 0,4-9-13 0,9-1-25 15,2-14-18-15,16 7-45 0,-12-24-55 0,26 8-245 16,-11-9-98-16,-1-9 98 0</inkml:trace>
  <inkml:trace contextRef="#ctx0" brushRef="#br1" timeOffset="70921.4669">15618 13235 1051 0,'-31'-2'364'0,"5"-14"-284"0,26 16-12 0,-42-22 2 16,21 16-12-16,-6-1-6 0,5 6-15 0,-2 2-11 15,1 8-5-15,-3 3-6 0,2 6-3 16,0 7-4-16,-1 9-10 0,1 5 24 16,1 6-22-16,2 5 20 0,4 4-1 0,3 2-13 15,4 5 8-15,3 1-15 0,2-1 7 0,5 0-10 16,1-4 7-16,3-2 1 0,1-3-24 0,3-3 9 15,-1-7-33-15,7-1-19 0,-8-12-30 0,13 10-68 16,-19-39-76-16,22 43-178 0,-13-22-91 0,-9-21 108 16,13 31 398-16</inkml:trace>
  <inkml:trace contextRef="#ctx0" brushRef="#br1" timeOffset="72091.6998">15126 13975 752 0,'-21'-19'242'16,"1"-12"-120"-16,20 31-10 0,-28-43-21 0,28 43 10 15,-16-25-8-15,16 25-19 0,0 0-17 16,0 0-13-16,0 0-10 0,0 0-6 0,0 0 2 16,29-18-3-16,-11 14-7 0,7 1-5 0,2-1-6 15,6-1-6-15,4 0-1 0,2 0-3 0,0 1 2 16,-3-1-1-16,3 0 1 0,-6 0-1 16,1 3 1-16,-4-1 0 0,-2 1-1 0,-3 1 1 15,-6-1-1-15,-2 1 0 0,-17 1 1 0,22 0 0 16,-22 0 1-16,0 0 1 0,0 0 6 15,0 0 2-15,0 0 3 0,0 0-2 0,-2 17-8 16,2-17 0-16,-24 22-5 0,9-5 2 0,-4 2-1 16,-1 5 6-16,-1 3-1 0,0 2-5 0,1 1 24 15,1 2-21-15,1-5 21 0,6 1-11 0,4-5-10 16,3-2 1-16,6-3-5 0,-1-18 1 0,15 25-1 16,-15-25 1-16,32 15-3 0,-11-11 2 15,5-6-3-15,0-3 1 0,5-4 1 16,2-5-5-16,1-2 4 0,1-5-3 0,-1-2 5 15,-4-1-4-15,-3 0 3 0,-4-2-4 0,-5 2-10 16,-3 1 26-16,-5 0-22 0,-3 3 24 0,-3-2-8 16,-4 2-4-16,-2 1 2 0,-2 1-2 0,-2 0 3 15,-3 1-3-15,9 17 3 0,-19-30-3 16,19 30 4-16,-20-17 1 0,20 17 5 16,0 0 0-16,-17-4 0 0,17 4-6 0,0 0-3 15,0 0-1-15,0 0-1 0,0 0 1 0,18 16 1 16,-18-16 2-16,33 5 2 0,-10-4 3 0,5-2 0 15,4-2 0-15,-2 0-1 0,3 0-7 0,-4 1 0 16,-1 2 0-16,-3 1 0 0,-4 3 0 0,-4 0 0 16,-17-4 0-16,21 16 0 0,-21-16 0 0,6 28 0 15,-7-11 0-15,-5 5 0 0,-3 2 0 16,-3 1-2-16,-4 1-11 0,-1 0 20 0,0 1-18 16,-1-2 19-16,1-1-6 0,0-3-4 15,4-3 3-15,13-18-1 0,-20 24 1 0,20-24-4 16,0 0-6-16,0 0 1 0,0 0-2 0,0 0 4 15,0 0 4-15,28-18 1 0,-11 2-2 0,2-2 4 16,0-5-3-16,3 0-7 0,0-1 21 0,0-1-22 16,-2 2 23-16,-1 0-3 0,-1 1-3 15,-5 3 6-15,1 1-2 0,-3 1-6 0,-11 17-5 16,18-27 0-16,-18 27 0 0,11-17 0 0,-11 17 0 16,0 0 0-16,0 0 0 0,0 0 0 0,0 0 0 15,0 0 0-15,0 0 0 0,17-8 0 0,-17 8 0 16,0 0 0-16,22 4 0 0,-22-4 0 15,23 3 0-15,-23-3 0 0,28 4 0 16,-28-4 0-16,29 2 0 0,-29-2 0 0,31 2 0 16,-13-2 0-16,-1 2 0 0,-17-2 0 0,28 2 0 15,-28-2 0-15,20 5 0 0,-20-5 0 0,0 0 0 16,0 0 0-16,18 18 0 0,-18-18 0 0,2 17 0 16,-2-17 0-16,-8 27 0 0,8-27 0 0,-15 32 0 0,5-15 0 0,10-17 0 0,-23 32 0 0,23-32 0 15,-19 21 0-15,19-21 0 0,0 0 0 16,0 0 0-16,0 0 0 0,0 0 0 15,0 0 0-15,0 0 0 0,0 0 0 0,0 0 0 16,25-30 0-16,-11 12 0 0,3-4 0 0,2 0 0 16,-1-1 0-16,1 3 0 0,0 3 0 0,-19 17 0 15,29-24 0-15,-29 24 0 0,18-11 0 0,-18 11 0 16,0 0 0-16,0 0 0 0,0 0 0 0,0 0 0 16,0 0 0-16,6 19 0 0,-6-19 0 15,-7 22 0-15,7-22 0 0,-11 25 0 0,11-25 0 16,-14 27 0-16,14-27 0 0,-12 21 0 0,12-21 0 15,0 0 0-15,0 0 0 0,-5 16 0 0,5-16 0 16,0 0 0-16,19 2 0 0,-19-2 0 0,26-14 0 16,-7 2 0-16,1-3 0 0,5-4 0 0,4 1 0 15,0-1 0-15,5 2 0 16,-1-1 0-16,-3 5 0 0,-3 0 0 16,-3 5 0-16,-2 4 0 0,-5 2 0 0,-17 2 0 0,22 5 0 15,-22-5 0-15,4 18 0 0,-7 0 0 0,-5 5 0 16,-4 5 0-16,-3 0 0 0,-1-1 0 0,2-1 0 15,-2-4 0-15,6-3 0 0,10-19 0 0,-8 29-23 16,8-29-27-16,0 0-11 0,7 17-13 0,-7-17-11 16,26-2-17-16,4 4-29 0,-13-20-62 15,28 5-258-15,-6 2-58 0,-5-12 142 0</inkml:trace>
  <inkml:trace contextRef="#ctx0" brushRef="#br1" timeOffset="72606.2435">17364 13725 1294 0,'0'0'148'0,"0"0"-52"15,0 0-17-15,0 0-13 0,0 0-10 0,-20 9-10 16,20-9-9-16,0 0-6 0,0 0-3 0,-17 19-6 16,17-19 0-16,-11 22-2 0,11-22 2 0,-12 34-5 15,6-15 1-15,-1 2-4 0,2 0-3 0,-1 0-2 16,2-2-14-16,3-1 7 0,1-18-10 15,6 25 19-15,-6-25-10 0,0 0 9 0,19 18-10 16,-19-18-1-16,21 1 0 0,-21-1 0 0,27-9 0 16,-27 9-10-16,30-21 22 0,-12 4-20 0,-2-3 21 15,2 0-11-15,2-2-1 0,-2 0 0 0,2 2 0 16,-3 0 0-16,-3 1 0 0,-14 19 0 0,25-29 0 16,-25 29 0-16,17-19 0 0,-17 19 0 0,0 0 0 0,0 0 0 15,0 0 0-15,0 0 0 0,0 0 0 0,0 0-2 16,0 0-1-16,11 19-1 0,-11-19-2 0,-3 33-3 15,-1-12 2-15,2 4-6 0,-3-1 0 0,2 2-11 16,-2 0-13-16,3-2 18 0,-1-5-30 16,3 2 18-16,0-21-31 0,6 34-21 0,-6-34-10 15,19 18-21-15,-19-18-31 0,33 0-75 16,-33 0-225-16,38-28-36 0,-3 15 295 0</inkml:trace>
  <inkml:trace contextRef="#ctx0" brushRef="#br1" timeOffset="72779.0502">18150 13301 1401 0,'-26'17'280'0,"6"20"-197"15,-9-2-22-15,2 11-21 0,0 0-26 0,2 4 5 16,1 3-13-16,-1 1 5 16,2 1-12-16,1-2 9 0,3-2-14 0,5-7 6 0,6-2-23 0,3-10-28 15,11 3-22-15,-7-18-82 0,23 21-145 16,-14-18-262-16,11 0 12 0,3 3 349 0</inkml:trace>
  <inkml:trace contextRef="#ctx0" brushRef="#br1" timeOffset="73215.2155">18476 13772 680 0,'0'0'180'16,"0"0"-61"-16,0 0-16 0,-17-21-9 0,17 21-4 15,0 0-2-15,0 0 1 0,0 0-1 0,0 0-6 16,-17-22-6-16,17 22-16 0,-18-1-10 16,18 1-9-16,-28 3-6 0,28-3 0 0,-34 15-2 0,13-1-2 15,-1 2-4-15,2 4 0 0,-3 2-8 16,2 1-19-16,0 3 0 0,6-2 0 0,1-1 0 15,3-3 0-15,6-1 0 0,3-1 0 0,2-18 0 16,8 26 0-16,-8-26 0 0,21 20 0 16,-21-20 0-16,33 6 0 0,-11-8 0 0,2-5 0 15,2-2 0-15,4-5 0 0,0 0 0 0,2-4 0 16,-3-3 0-16,-2-1 0 0,-3-2 0 0,-3 1 0 16,-2-1 0-16,-3 2 0 0,-4 3 0 15,-2 1 0-15,-10 18 0 0,10-28 0 0,-10 28 0 16,0 0 0-16,1-20 0 0,-1 20 0 0,0 0 0 15,0 0 0-15,0 0 0 0,-22 26 0 0,13-4 0 16,-4 3 0-16,1 6 0 0,-1 1-1 0,3 2-18 16,-1-4-37-16,7 1-3 0,-4-11-77 0,18 14-112 15,-19-15-310-15,23-2-34 16,-14-17 215-16</inkml:trace>
  <inkml:trace contextRef="#ctx0" brushRef="#br1" timeOffset="73948.6239">19611 13697 1072 0,'0'0'171'0,"-19"-2"-64"0,19 2-19 16,0 0-10-16,0 0-12 0,-24-9-7 15,24 9-7-15,-21 3-7 0,21-3-6 0,-31 11-7 16,14 1-3-16,-5 0 1 0,0 4 0 0,-1-1-2 16,0 6 0-16,-1-1-8 0,2 5 0 0,2-2-11 0,5 1 2 0,2-2-9 15,6-1-10-15,4-2 9 0,3-19-13 0,6 27 24 16,-6-27-12-16,20 18 13 0,-20-18-14 15,34 10-3-15,-11-9 1 0,2-3-4 0,-1-4 0 16,2 0-14-16,-1-5 10 0,-1-1-13 0,1-1 25 16,-6-4-14-16,-2 0 12 0,-2-3-8 0,-4 1-1 15,-3 0 6-15,-2-1 2 0,-1 1 2 0,-4 0-1 16,-2 0 4-16,-1 3-3 0,-4-1 3 0,6 17 0 16,-14-31 4-16,14 31-3 0,-14-29 5 0,14 29-5 15,-8-20 3-15,8 20-2 0,0 0-1 16,0 0 0-16,0 0 0 0,0 0 0 0,0 0 3 15,27-16-1-15,-10 12 2 0,4 3 2 0,3-1 1 16,1 1 1-16,1-1 2 0,0 2-1 16,-3 3-13-16,1-1 0 0,-5 4 0 0,-19-6 0 15,29 17 0-15,-29-17 0 0,13 23 0 0,-13-23 0 16,-1 33 0-16,-4-15 0 0,-5 1 0 16,-1 3 0-16,-3 0 0 0,-3 0 0 0,1 1 0 15,-2 0 0-15,-1 0 0 0,1-2 0 0,-1 0 0 16,3-4 0-16,16-17 0 0,-18 20 0 0,18-20 0 15,0 0 0-15,0 0 0 0,0 0 0 0,18 5 0 16,-18-5 0-16,33-17 0 0,-14 3 0 0,6-7 0 16,-1-1 0-16,1-2 0 0,1 0 0 0,-2 1 0 15,-2 1 0-15,-1 4 0 16,-2 1 0-16,-19 17 0 0,28-23 0 0,-28 23 0 16,0 0 0-16,0 0 0 0,0 0 0 0,0 0 0 15,0 0 0-15,0 0 0 0,-6 31 0 0,-5-11 0 16,-1 1 0-16,1-1 0 0,0-2 0 0,11-18 0 15,-13 28 0-15,13-28-67 0,-1 23-20 0,7-5-28 16,-6-18-71-16,9 28-136 0,-9-28-240 0,5 22 29 16,1-5 359-16</inkml:trace>
  <inkml:trace contextRef="#ctx0" brushRef="#br1" timeOffset="74650.4564">15244 14800 1402 0,'0'0'76'15,"0"0"-43"-15,0 0-3 0,0 0 4 16,0 0 0-16,0 0 3 0,0 0-2 0,0 0-7 15,19 17-3-15,-19-17-8 0,8 30 2 16,-6-8-2-16,0 7 5 0,-2 4-10 0,2 6 2 16,-4 2-13-16,1 5 8 0,-1 3-11 0,-3 4-4 15,0 2 23-15,0 2-21 0,-2-3 21 0,1 1-6 16,-1-3-10-16,0-3 13 0,0-5-10 0,1-4 8 16,0-8-8-16,2-6 2 0,2-9-6 15,2-17 3-15,1 17-3 0,-1-17-2 0,0 0 3 16,0 0 0-16,10-17 1 0,-5-2-1 0,1-8 3 15,-1-5-5-15,1-8 6 0,1-2-7 0,0-3 8 16,2-3-5-16,-2-1 13 0,2-1-8 0,-3-5-5 16,2-3 17-16,1-3-22 0,1-1 18 0,-1 0-4 15,5 4-12-15,0 6 8 16,3 7-8-16,2 11 4 0,-1 8-6 16,1 5 6-16,-19 21-5 0,33-26 5 0,-16 18-2 0,-17 8 0 15,34-7-1-15,-16 6 0 0,2 1 0 0,-2 2 1 16,2 1 0-16,-1 2-1 0,-2-2 2 0,-17-3-1 15,29 14 0-15,-29-14-1 0,0 0 3 0,18 19 0 16,-18-19 2-16,0 0 1 0,-7 21-2 0,7-21-3 16,-25 18 3-16,3-7-5 0,-5 1 4 15,-5 1-2-15,-3 1 1 0,0 0-3 0,-3 1 2 16,0 1-1-16,2 0 2 0,1 1-4 0,3-3 0 16,3 0-9-16,6-3-4 0,6-1-13 15,17-10-12-15,-17 19-33 0,17-19-37 0,8 16-77 16,-8-16-113-16,0 0-246 0,39-2 28 0,-15-6 352 15</inkml:trace>
  <inkml:trace contextRef="#ctx0" brushRef="#br1" timeOffset="75310.5037">16101 14668 720 0,'0'0'225'0,"-16"-19"-94"0,16 19-34 0,-18-10-6 15,18 10-13-15,-19-4-13 0,19 4-9 0,-26 1-8 16,26-1-2-16,-30 12-4 0,30-12 2 0,-32 22-5 16,18-5 2-16,-3-2-9 0,2 6-1 15,-2-1-10-15,2 3 1 0,3 0-10 16,1 0 4-16,1 0-9 0,3 3 4 0,1-3-5 16,2-2 5-16,4-2-6 0,0-19 0 0,9 27-5 15,-9-27 1-15,21 16-1 0,-21-16 1 0,32 5 0 16,-11-7-1-16,3-6 1 0,2-1-1 0,2-7 2 15,2-2-4-15,4-5 4 0,-1-3-5 0,1-1 6 16,2-2-3-16,-4 0 4 0,1 0-4 0,-5 2 4 16,-3 4-9-16,-5 4 7 0,-20 19-4 15,27-25 2-15,-27 25 3 0,0 0 0 0,0 0 2 16,0 0-2-16,0 0-1 0,0 0-6 16,-26 27 0-16,11-9-3 0,-4 4 3 0,1 2-3 0,-3 2 3 0,2 0-5 15,2 1 0-15,2 2-6 0,4-3 3 0,7 1-14 16,0-5-3-16,10 2-29 0,-6-24-19 15,27 31-37-15,-27-31-41 0,52 20-60 16,-29-23-131-16,10-2-116 0,13 9 93 0,-14-22 369 16</inkml:trace>
  <inkml:trace contextRef="#ctx0" brushRef="#br1" timeOffset="75774.16">16709 14705 1409 0,'0'0'161'0,"-45"-15"-73"16,22 8-27-16,-5-4-17 0,4 5-11 15,0-1-4-15,2 6-1 0,-1-2-1 0,2 6-3 16,3 1-5-16,1 2-3 0,17-6-5 0,-28 16 0 16,28-16-6-16,-16 22 2 0,16-22-5 15,-5 25 1-15,5-25-2 0,10 27 2 0,-10-27-3 16,20 23 4-16,-20-23-3 16,31 16 1-16,-13-10-1 0,0-4-1 0,2-1 0 0,-1-2 0 15,1-1 0-15,-2-2 0 0,-1-1 0 16,-17 5-1-16,30-13 2 0,-30 13-1 0,30-18 1 15,-30 18-2-15,25-26 4 0,-25 26-3 0,21-27 2 16,-21 27-3-16,16-26 3 0,-16 26-4 0,12-24 4 16,-12 24-4-16,8-18 3 0,-8 18-1 15,0 0 1-15,0 0 0 0,0 0 0 0,0 0 1 16,0 0-2-16,-1 24 2 0,-5-1-4 0,-1 6 4 16,-3 6-5-16,-2 7 7 0,0 8-7 15,-3 4 8-15,-1 8-10 0,-1 1 11 0,0 2-13 16,1-1 4-16,-1 1 18 0,1-4-13 0,1-5 17 15,0-3-7-15,-1-5-9 0,2-5-3 0,-2-8 0 16,2-5 0-16,2-6 0 0,-1-6 0 0,13-18 0 16,-23 22 0-16,23-22 0 0,-18 3 0 0,18-3 0 15,-17-15 0-15,7-2 0 0,0-5 0 16,2-3 0-16,-1-4-9 16,3-1 0-16,2-3-11 0,2-1-2 0,1-5-14 0,3 3-1 15,-2-9-22-15,9 7-33 0,-9-14-23 0,20 17-121 16,-21-19-194-16,18 12-100 0,5 9 79 0,-9-6 451 15</inkml:trace>
  <inkml:trace contextRef="#ctx0" brushRef="#br1" timeOffset="76231.0414">17033 14766 1221 0,'0'0'237'0,"0"0"-133"0,-21-9-37 0,21 9-11 16,0 0-17-16,0 0-15 0,0 0-3 16,0 0 0-16,0 0 0 0,17 6-2 0,-17-6-8 0,24 2-1 15,-24-2-6-15,33-1-1 0,-14-1-2 16,0-1-1-16,0 0 0 0,2 0 0 15,-1-2 0-15,-1 2 0 0,-2-3 0 0,-17 6-1 16,29-14 2-16,-29 14-2 0,21-14 3 0,-21 14-1 16,0 0 4-16,15-22 3 0,-15 22 5 0,-3-18-1 15,3 18 0-15,-13-24-8 0,13 24-1 0,-21-26-1 16,21 26 3-16,-29-23 5 0,9 14-8 0,1 1 17 16,-4 0-8-16,0 4 10 0,-3 2 2 0,1 3-3 15,-1 4-4-15,3 3-16 0,-1 6 0 16,1 4 0-16,1 2 0 0,1 5 0 0,4 0 0 15,4 3 0-15,3 0 0 0,5-1 0 0,6-1 0 16,4-3 0-16,6-1 0 0,4-2 0 16,3-2 0-16,4-3 0 0,3-2 0 0,0-6 0 15,4 2-44-15,-4-8-33 0,9 9-48 0,-12-20-52 16,23 23-104-16,-18-16-304 0,11-6 53 0,8 9 307 16</inkml:trace>
  <inkml:trace contextRef="#ctx0" brushRef="#br1" timeOffset="76772.2557">18566 14597 1198 0,'-23'-12'272'0,"0"-9"-165"0,23 21 0 0,-34-23-56 16,34 23-4-16,-39-14-8 0,20 12-7 0,-6 0-3 15,2 6-4-15,-2 0-4 0,-1 5-3 0,1 2-2 16,-1 4-14-16,1 0 25 0,1 6-25 16,0-2 24-16,3 4-7 0,1-1-10 0,3 1-9 15,1-2 0-15,5-2 0 0,11-19 0 0,-10 28 0 16,10-28 0-16,10 17 0 0,-10-17 0 0,28 9 0 16,-7-7 0-16,3-5 0 0,5-3 0 15,2-5 0-15,1-3 0 0,5-4 0 0,2-4 0 0,0-2 0 16,-2-3 0-16,-1 2 0 0,-5-1 0 15,-3 3 0-15,-3 4 0 0,-6 2 0 16,-19 17 0-16,23-19 0 0,-23 19 0 0,0 0 0 16,0 0 0-16,0 0 0 0,0 0 0 0,1 21 0 15,-7 1 0-15,-3 8 0 0,-6 7 0 0,-4 3 0 16,-2 3 0-16,-1 1 0 0,1 0 0 0,1 1 0 16,0-3 0-16,2-2 0 0,3-1 0 0,2-8 0 0,6 1-43 0,-1-8-18 15,11 4-45-15,-3-28-47 0,11 40-131 16,-11-40-323-16,0 0 68 0,30 25 286 0</inkml:trace>
  <inkml:trace contextRef="#ctx0" brushRef="#br1" timeOffset="77131.0264">18909 14573 1630 0,'0'0'91'0,"-22"12"-46"0,22-12-14 0,0 0-10 16,0 0-3-16,0 0-2 0,0 0 7 0,21-16-10 16,-3 9 29-16,4-5-33 0,6 1 25 0,0-2-14 15,0 2-6-15,0 0-1 0,-2 4-6 16,-6 3-3-16,-20 4-2 16,29-1-1-16,-29 1 1 0,0 0 4 0,14 22-1 0,-14-22-5 15,-3 31 0-15,-4-10 0 0,-5 4 0 0,-6 0 0 16,-4 4 0-16,-6 3 0 0,-3-1 0 0,-1 3 0 15,-4 1 0-15,4-1 0 0,0 0 0 0,1-3 0 16,5-2 0-16,3-3 0 0,2-4 0 0,5-4 0 16,16-18 0-16,-14 25 0 0,14-25 0 15,0 0 0-15,14 22 0 0,-14-22 0 0,33 5 0 16,-9-8 0-16,5-1 0 0,7-5 0 0,4-3 0 16,6-1 0-16,0-3-13 0,7 0-34 0,-1-4-16 15,9 5-29-15,-11-15-74 0,26 14-308 16,-19-7-125-16,3 0 34 0</inkml:trace>
  <inkml:trace contextRef="#ctx0" brushRef="#br1" timeOffset="77583.8023">19964 14653 1256 0,'0'0'230'0,"0"0"-121"16,-23 13-33-16,4-12-23 0,19-1-14 0,-28 14-15 15,28-14 0-15,-29 19-7 0,29-19 2 16,-30 30-7-16,16-12 6 0,1 0-5 0,2 4 4 15,1 0-6-15,4 2 0 0,1 0-8 0,4-2 3 16,4-1-7-16,0-3 3 0,-3-18-3 0,20 25 2 16,-20-25-3-16,28 12 2 0,-10-11-2 0,-1-3 2 15,2-3 1-15,0-2-2 0,0-4 3 0,1-2-3 16,-3-5 5 0,1-4-4-16,-2-2 5 0,-1-2-5 0,0 0 4 15,-2-1-4-15,-2 2 3 0,-2-2-4 0,-3 3 4 16,-2 1-3-16,-3 1 4 0,-1 3-5 0,0 19 4 15,-7-29-4-15,7 29 1 0,-11-17-2 0,11 17-2 16,-19-3-6-16,19 3-7 0,-23 11-5 0,23-11-6 16,-24 22-7-16,17-5-14 0,7-17-30 0,-11 30-50 15,11-30-86-15,0 0-313 0,9 17 12 16,-9-17 192-16</inkml:trace>
  <inkml:trace contextRef="#ctx0" brushRef="#br1" timeOffset="77911.5096">20868 14146 826 0,'-18'6'230'0,"-7"-11"-91"0,25 5-35 0,-31 5-14 15,31-5-9-15,-26 7-8 0,26-7-2 0,-25 12-8 16,25-12-3-16,-29 19-9 0,29-19-2 16,-33 23-8-16,33-23-1 0,-38 27-6 0,19-7-2 15,-2 0-7-15,1 4 2 0,-1 4-16 0,2 4-11 16,-2 3 0-16,3 2 0 0,-1 4 0 0,2 2 0 16,3 1 0-16,-1 5 0 0,5-1 0 0,2 2 0 15,4-1 0-15,3-1 0 0,2-5 0 0,3-4-17 16,6-3-36-16,-1-9-7 0,8 0-39 15,-17-27-35-15,36 39-100 0,-36-39-240 0,20 5-68 16,-1-3 109-16</inkml:trace>
  <inkml:trace contextRef="#ctx0" brushRef="#br1" timeOffset="78084.1158">20468 14589 1530 0,'-51'-17'210'16,"51"17"-88"-16,-19 1-64 0,19-1-5 0,0 0-21 15,0 0-15-15,0 0-1 0,0 0-15 0,0 0 7 16,25 14-8-16,-4-11 0 0,3-3-10 0,8 0-7 16,0-3-17-16,6 2-15 0,-1-6-29 0,9 11-43 15,-14-18-73-15,24 25-239 0,-19-11-113 0,-1-1 14 16,5 13 500-16</inkml:trace>
  <inkml:trace contextRef="#ctx0" brushRef="#br1" timeOffset="79336.1211">16154 15872 1414 0,'0'0'129'0,"0"0"-44"16,0 0-20-16,-4-22-16 0,4 22-10 15,0 0-11-15,0 0-3 0,0 0-9 0,0 0-6 16,0 0-9-16,-4 23 0 0,2-5-2 16,-1 4 2-16,0 3-3 0,0 3 5 0,1 1-7 0,-1-1 7 15,0 1-7-15,2 0 7 0,-2-1-5 16,3-3 6-16,3-2-5 0,-1-5 5 0,-2-18-3 15,13 25 0-15,-13-25-2 0,22 13 2 0,-22-13-2 16,32 3 1-16,-13-4 1 0,4-5-1 16,1-2 1-16,0-2-1 0,0-4 1 0,1-2-2 15,-1-2 3-15,-1-2-4 0,-1 0 5 0,-1-1-4 16,-3-1 2-16,-1 3-2 0,1 0 3 0,-3 1-4 16,-4 1 5-16,-11 17-4 0,18-29 3 0,-18 29-2 15,8-17 2-15,-8 17-1 0,0 0 2 0,0 0 0 16,0 0 2-16,0 0-1 0,0 0-3 15,0 0 0-15,-3 20-4 0,3-20 3 16,-2 33-2-16,2-13 4 0,3 3-5 0,-1 0 5 16,3 2-5-16,1-1 4 0,0-1-4 0,2-1 5 15,1-4-6-15,2-1 6 0,-11-17-5 0,26 24 3 16,-26-24-2-16,30 9 2 0,-13-9 0 0,0-3 2 16,-17 3 3-16,32-22 1 0,-17 4 5 0,0-4-4 0,-1-3 3 15,-2-5-9-15,-1-2 5 0,0-1-7 16,1 0 5-16,-2-1-7 0,-3 1 6 0,1 2-7 15,0 2-13-15,-1 1 18 0,-2 5-35 0,1 2 17 16,-6 21-25-16,7-31-19 0,-7 31-21 0,0 0-26 16,0 0-37-16,0 0-46 0,23-1-118 0,-23 1-185 15,0 0 79-15,34 36 402 0</inkml:trace>
  <inkml:trace contextRef="#ctx0" brushRef="#br1" timeOffset="79985.4737">17302 15739 1349 0,'0'0'157'0,"-30"1"-74"0,30-1-19 15,-35 0-9-15,18 2-13 0,-4 0-7 16,3 5-6-16,-4 1-7 16,4 3-2-16,-3 2-6 0,3 2-12 0,1 3 29 15,2 4-27-15,3 3 23 0,3 6-12 0,1-1-10 16,3 4 5-16,3-2-7 0,3 0 4 0,3-2-7 15,4-3 3-15,3-3-5 0,4-5 3 0,2-2-4 16,4-5 3-16,1-3-2 0,3-5 2 0,2-5-1 16,0-4 0-16,2-4 1 0,0-5-1 15,0-3 1-15,-1-4-3 0,-1-3 1 0,-5-5-10 16,0-3 5-16,-3-3-9 0,-2-1 8 0,-1-1-6 16,-4 5-8-16,-2-1 27 0,-5 4-21 0,-4 2 27 15,-4 1-10-15,0 0-2 0,-3 4 2 0,-2 0-3 16,2 4 6-16,6 18-5 0,-12-25 7 0,12 25 1 15,0 0 3-15,0 0 0 0,-19 2-4 16,19-2 0-16,-10 25-4 0,5-8 6 16,1 2-4-16,1-1 3 0,3-1-4 0,0-17-1 15,6 31-3-15,-6-31 1 0,13 23-2 0,-13-23 4 16,22 15-1-16,-22-15-10 0,28 8 15 0,-11-7-14 16,1-2 19-16,2 1 12 0,-1-2-13 0,0 0 13 0,-19 2-20 15,31-2-1-15,-31 2-3 0,20 1-12 0,-20-1 14 16,0 0-13-16,0 0 13 0,15 20 2 15,-15-20 9-15,3 22-12 0,-3-22 10 16,-5 30-13-16,1-13-7 0,0 3 3 0,-1 1-3 16,-4 1 4-16,1 2 1 0,-2-1-1 0,1 3-5 15,1-5 4-15,1 1-3 0,1-4 8 0,6-18 0 16,-4 26-1-16,4-26-2 0,0 0 0 0,0 0 1 16,0 0 5-16,18 9 8 0,-18-9 2 0,17-18 9 15,-17 18-1-15,26-34 2 0,-13 14 1 16,-1-2-2-16,-1 2-19 0,-1-3-1 0,2 1 0 15,-3-4 0-15,1 2 0 0,0-1 0 0,0-1 0 16,1 2 0-16,1-2 0 0,-1-1 0 0,0 0 0 16,2 2 0-16,-3 2 0 0,-10 23-3 0,23-31-30 15,-23 31-10-15,27-19-8 0,-10 19-20 16,-17 0-23-16,30 5-33 0,-30-5-65 16,36 15-124-16,-17-4-228 0,-19-11 63 15,35 29 390-15</inkml:trace>
  <inkml:trace contextRef="#ctx0" brushRef="#br1" timeOffset="80443.4541">18262 15446 664 0,'10'-24'120'0,"3"7"-4"0,-9-7 11 16,-4 24-15-16,10-35 2 0,-10 35-15 0,1-23-9 15,-1 23-12-15,0 0-7 0,0 0-9 0,0 0-12 16,0 0-12-16,0 0-16 0,-17 1-7 0,17-1-9 16,-11 33 3-16,6-7-1 0,0 9 9 0,-1 5-6 15,3 6 7-15,-5 3-12 0,1 0 5 0,0 4-14 16,-3-1 9-16,0-1-13 0,0-3-6 15,3-4 18-15,-1-4-29 0,3-3 15 0,-1-6-23 16,7-2-31-16,-1-29-28 0,7 40-61 0,-7-40-72 16,0 0-157-16,28 15-114 0,-28-15 115 0,31-9 380 15</inkml:trace>
  <inkml:trace contextRef="#ctx0" brushRef="#br1" timeOffset="80703.6049">18440 15550 1045 0,'-23'33'232'0,"-8"-27"-96"0,14 14-43 16,-11-9-34-16,9 7-10 0,-4-4-16 0,5 1-3 15,-2-1-6-15,20-14 2 0,-33 21-2 0,33-21 3 16,-22 16-3-16,22-16 0 0,0 0-6 0,0 0-1 16,-12 20-4-16,12-20 2 0,0 0 2 15,0 0 3-15,20 21 3 0,-20-21 0 0,31 14-3 16,-10-7-3-16,0-1-3 0,3 1-4 0,1-1-4 15,2 1-3-15,1 0-4 0,-2-3-12 0,0 2 8 16,-1-2-21-16,-1 1 3 0,-1-4-18 0,3 3-3 16,-6-8-38-16,11 13-70 0,-31-9-151 0,33-17-284 15,-10 15 18-15,-23 2 374 0</inkml:trace>
  <inkml:trace contextRef="#ctx0" brushRef="#br1" timeOffset="81333.9144">18846 15324 1341 0,'-17'-10'78'0,"17"10"-36"16,0 0-12-16,0 0-3 0,0 0-7 0,0 0 0 16,-5 22 0-16,6-5 8 0,-3 1-1 0,3 5 7 15,-3 0-5-15,2 5 4 0,-3 0-5 0,3 4 3 16,-3 1-10-16,1 3 7 15,-4-2-9-15,1 1 5 0,-3 0-9 0,1 2 3 16,-2-2-7-16,-1-2-9 0,1-1 22 0,-1-4-27 16,0-4 23-16,5-4-15 0,5-20-6 0,-7 27 2 15,7-27-4-15,0 0 0 0,0 0 0 0,20 10-1 16,-20-10 3-16,21-12-1 0,-21 12 2 0,26-29-2 16,-11 9-11-16,2-4 27 0,1 0-25 0,0 0 24 15,0-2-10-15,-4 5-4 0,0-1 4 16,-3 1-4-16,-1 3 5 0,1 1-5 0,-11 17 3 15,18-25-1-15,-18 25 2 0,0 0-1 0,23-15 1 16,-23 15 1-16,0 0-1 0,22 11 1 0,-22-11-3 16,18 23 2-16,-7-6-4 0,0 1 2 15,0 4-3-15,-1 1 4 0,1 0-6 0,-3 0 3 16,1-1 10-16,-3 1-25 0,-1-3 26 0,-3 1-23 16,-1-3 11-16,-2-1 5 0,1-17-2 0,-12 28 3 0,12-28-1 15,-28 24 2-15,7-14-2 0,-4-1 3 0,-3-3 1 16,-1-1-1-16,-2-2-1 0,1-3-2 15,0-3-2-15,2-1 0 0,1-2-2 0,4-3-6 16,6 0-8-16,17 9-14 0,-22-24-13 0,17 6-25 16,5 18-38-16,11-39-63 0,22 34-179 0,-10-13-232 15,8 0 49-15,12 13 400 0</inkml:trace>
  <inkml:trace contextRef="#ctx0" brushRef="#br1" timeOffset="81858.0381">19578 15634 876 0,'-39'15'318'0,"9"-23"-154"0,30 8-38 16,-45 5-32-16,24 1-18 0,-6-8-17 0,6 7-11 16,-7-3-7-16,3 5-3 0,-3-2-5 0,5 3-4 15,0-1-6-15,4 3-5 0,0-2-7 0,19-8-2 16,-29 22-4-16,29-22 0 0,-22 28-3 15,22-28 2-15,-12 33-3 0,11-14-13 0,2 2 25 16,2 2-23-16,5 1 25 0,2-1-8 16,4 0-4-16,3-5 4 0,3-4-6 0,3-2 1 15,2-4-1-15,3-5 0 0,5-4 1 0,3-5 0 16,1-7 0-16,5-5-3 0,-2-5 2 0,-1-6-3 16,-2-3-10-16,-4 1 22 0,-6-3-20 0,-5 1 20 15,-8 2-7-15,-6 1-4 0,-6 2 5 16,-4 2-5-16,-7 3 6 0,-3 2-4 0,-6 2 3 15,-3 4-3-15,-4 1 0 0,-5 5-1 0,0 3-2 16,-2 5-2-16,2 5 0 0,1 5 0 0,3 5-4 16,2 3 2-16,4 4-10 0,3 1 0 15,7 1-15-15,2-4-4 0,11 4-25 0,-3-23-25 16,25 36-53-16,-25-36-79 0,54 12-231 0,-19-6-104 16,-1-9 152-16</inkml:trace>
  <inkml:trace contextRef="#ctx0" brushRef="#br1" timeOffset="82201.5988">19922 15713 1459 0,'-23'-15'160'0,"23"15"-81"16,-23-17-26-16,23 17-17 0,-21-20-5 16,21 20-2-16,-19-9 3 0,19 9-4 0,-22 1-4 15,22-1-7-15,-22 12-3 0,22-12-2 0,-19 27-3 16,8-9 5-16,0 5-2 0,0 2 4 0,-2 3-3 15,3 2-9-15,1-2 1 0,3 2-5 0,3-1 0 16,3-2 0-16,3-3 0 0,6-2 0 0,-9-22 0 16,26 29 0-16,-7-20 0 0,1-5 0 15,5-3 0-15,1-4 0 0,4-6 0 0,1-2 0 16,2-6 0-16,0-3 0 0,0-3 0 0,0-3 0 16,-5-1-1-16,-3-2 2 0,-7 0-13 0,-5 1 18 15,-7 0-5-15,-2 3-2 0,-4-1 4 0,-2 1-3 16,-2 1 3-16,-5 2-3 0,-5 1 0 15,-2 3 0-15,-2 2-4 0,-4 4-8 0,2 5-4 16,-5 3-4-16,3 6-8 0,-1 1-7 16,5 11-15-16,0-5-15 0,7 14-36 0,-7-12-24 15,21 22-70-15,-3-33-85 0,-16 30-232 0,27-3 15 16,-11-27 391-16</inkml:trace>
  <inkml:trace contextRef="#ctx0" brushRef="#br1" timeOffset="82606.9304">20350 15274 1136 0,'0'0'143'16,"0"0"-18"-16,20 0-18 0,-20 0-21 0,0 0-9 0,0 0-17 16,0 0-9-16,0 0-10 0,0 0-2 0,0 0-7 15,0 0-1-15,17 17-10 0,-15 1-2 0,-2 4-10 16,2 4 3-16,-1 4-10 0,0 4 5 0,-1 4-8 15,-4 5 6-15,-1 3-9 0,-1 1 7 0,-2 1-8 16,-3-1 3-16,1 2-13 0,-1-6-11 0,1 0 12 16,1-5-29-16,3-1 14 0,0-7-29 15,7 2-40-15,-1-32-51 0,7 42-130 16,-7-42-274-16,0 0 19 0,22 19 339 0</inkml:trace>
  <inkml:trace contextRef="#ctx0" brushRef="#br1" timeOffset="82856.448">20536 15539 1480 0,'-30'4'123'0,"11"13"-42"0,-9-5-29 16,7 5-11-16,-1-3-11 0,5 4-1 0,-1-2-2 0,6 2 5 16,12-18-1-16,-19 33 3 0,19-33-1 15,-6 30-1-15,6-30-10 0,5 27-22 0,-5-27 0 16,20 24 0-16,-20-24 0 0,31 18 0 0,-10-12 0 15,4-1 0-15,2-4 0 0,4-1 0 16,-3-2 0-16,0-1 0 0,-3 0 0 0,1 0 0 16,-1 1 0-16,-1-1 0 0,1 5 0 0,-7-5 0 15,2 8-69-15,-20-5-66 0,32 16-116 0,-32-16-327 16,8 19-21-16,1-2 185 0</inkml:trace>
  <inkml:trace contextRef="#ctx0" brushRef="#br1" timeOffset="83559.6747">21284 14430 1080 0,'0'0'258'0,"0"0"-111"0,0 0-41 0,27 29-18 0,-27-29-13 0,29 35-7 0,-8-11-18 15,7 8-23-15,5 3 10 0,6 7-29 16,1 4 13-16,4 4-9 0,-2 3-11 0,-2 3 5 16,-2 2-12-16,-6 3 9 0,-6 4-12 0,-6-3 9 15,-8 5-2-15,-7-1-19 0,-10 5 16 16,-7-1-14-16,-10 1 7 0,-5 2 16 0,-6-2-12 0,-4-1 19 16,-7-2-9-16,-2-3 1 0,-4-3 18 0,-4 0-22 15,3-8 15-15,0-4-11 0,2-7-15 16,5-9-3-16,7-7-22 0,4-13-21 0,33-14-60 15,-38 2-117-15,38-2-368 0,4-27 26 0,-1-4 271 16</inkml:trace>
  <inkml:trace contextRef="#ctx0" brushRef="#br1" timeOffset="126898.0396">598 12470 405 0,'20'-4'97'0,"1"2"-19"15,3 2-14-15,0 0-14 0,4 1-8 16,-3 0-6-16,7 3-3 0,-3-3-3 0,5 3 3 16,0-3-2-16,5 1-5 0,4-2-2 15,2 0-3-15,3-2 0 0,5 1 4 0,1-5-2 16,5 1 0-16,2-2-4 0,4 0-3 0,-2 0-1 15,7 1-3-15,-5 1 5 0,2 0-3 0,1 2-3 16,3 2-5-16,-2-1-6 0,2 4-2 0,1-1-1 16,-2 1 1-16,3 2-2 0,-1-2 0 15,6 2-1-15,-2-2 2 0,5 1-1 0,2-2 1 16,1-2-1-16,5 0 1 0,2-3 2 0,4 0 3 16,3-1 6-16,4 1 4 0,0-5 6 0,2 3 0 15,5-2-1-15,0 0 0 0,-1 0 2 0,5 2-2 16,-1-1 2-16,0 1-8 15,3 0 1-15,-2 1-4 0,0 0-1 0,3 1-2 0,-2 3-1 16,0-1-1-16,1 0 1 0,0 1 2 16,0 1-3-16,1 0 0 0,2 0-3 0,-5 0-2 15,4-2 5-15,-1-1-1 0,4 0 1 0,2-2-2 16,0-1 2-16,1 0-1 0,3 0 1 0,4-3-2 16,3 0-3-16,1-1-2 0,6-1 5 0,1-1-4 15,5 1 6-15,2-1-3 0,2 1-2 0,-1 1 1 16,0 0 5-16,1 1-1 0,-3-1 5 15,3 4-5-15,-2 0 2 0,2 1-3 0,2 3-1 16,1 0 0-16,2-1 0 0,2 2-2 16,1-1 1-16,-1 0-1 0,1 1-2 0,-1 0-2 15,1-1 2-15,1-2-3 0,1 1 2 0,1 0-2 16,3 2 4-16,2-3-1 0,1 0 1 0,5 0 1 16,1 0 0-16,2-1 2 0,2-1 4 0,2 1 20 15,-1-1-11-15,5 3 15 0,2-5-12 16,4 5-5-16,-2-3 1 0,-1 2 0 15,2-1-27-15,0 2 22 0,-1-2-24 0,0 0 20 0,4-1-1 16,1 0-2-16,2 0 1 0,1-2-4 0,1 0 5 16,4 0-4-16,2-2 3 0,2-1-2 15,-3 0 2-15,-3 1-3 0,2 0 3 0,2 0-3 0,5 0 4 16,6 0-5-16,-3 2 2 0,1-2-8 16,0 4 0-16,-2-1-2 0,4 2 1 15,0 0 2-15,-4 2 3 0,-3 0 2 0,-3 2 2 16,2 1 1-16,7 0-1 0,1 1 0 0,0-1 0 15,2 0 2-15,-1 0 1 0,4 0 1 0,5-1 1 16,2 0 0-16,2 0-2 0,1-1 0 0,1-1 0 16,1 0-2-16,2 1 0 0,4-2-3 0,5 3 1 15,-2 0 0-15,-2 1 0 0,-8 1 2 16,-3 0 8-16,-1 3 7 0,0-2 4 0,0 4 2 16,-7 1-9-16,-2 0-4 0,-6 0-9 0,-6 2 0 15,-3 0-8-15,-11-2-15 0,1 7-40 16,-19-13-66-16,5 4-253 0,-14 2-117 15,-22-14 69-15</inkml:trace>
  <inkml:trace contextRef="#ctx0" brushRef="#br1" timeOffset="127850.2234">2143 12854 805 0,'0'0'100'0,"0"0"-27"0,2-23 7 0,-2 23-7 16,0 0 1-16,0 0-2 0,0 0-5 0,0 0-12 16,0 0-6-16,0 0-3 0,0 0-3 0,1 23 2 15,-1-23-6-15,-2 31 2 0,-3-11-18 16,5 8 4-16,-4 6-9 0,3 7 6 0,-3 6-5 15,1 6 9-15,-5 5-14 0,0 3-10 0,-5 5 16 16,-1-2-22-16,1-5 16 0,2-6-4 16,2-13-13-16,4-6 7 0,5-10-20 0,0-24-8 15,13 26-23-15,-13-26-38 0,31 8-43 0,-19-28-86 16,25 2-329-16,-7-1 16 0,-3-18 250 16</inkml:trace>
  <inkml:trace contextRef="#ctx0" brushRef="#br1" timeOffset="128754.884">3220 13246 1185 0,'0'0'66'0,"0"0"-40"0,0 0-20 0,0 0-7 15,0 0 9-15,0 0 9 0,21-2 3 0,-21 2 1 16,0 0 1-16,22 0 1 0,-22 0 4 0,21-1 6 15,-21 1-2-15,28-6 0 0,-11 2-8 0,1-5-4 16,1 0-8-16,3-2-2 0,1-2-6 0,1 1-2 16,-1-2 0-16,1 0 2 0,-3-1-3 0,-2 1 2 15,-19 14-4-15,28-28 4 0,-28 28-4 16,17-24 6-16,-17 24-1 0,0 0 1 16,8-22 1-16,-8 22 2 0,0 0 0 0,-17-18 5 15,17 18 1-15,-23-11 1 0,23 11 0 0,-35-3 2 16,13 7-2-16,-4 1 2 0,1 5 2 15,-4 2-2-15,-1 5 5 0,1 1-3 0,1 5 5 0,0 0-9 16,5 2 3-16,2 3-10 0,4 0 2 0,4 1-6 16,2 2-15-16,5 2 25 0,4 0-27 15,5-3 24-15,5-5-9 0,5-4-9 0,5-6-1 16,8-4-11-16,2-7-12 0,12-2-11 0,-1-14-24 16,12 5-28-16,-9-23-60 0,23 18-45 0,-18-23-33 15,20 12-110-15,-5 4-79 0,-14-20 192 16,19 22 230-16</inkml:trace>
  <inkml:trace contextRef="#ctx0" brushRef="#br1" timeOffset="129099.1497">4141 13002 1027 0,'-8'17'141'16,"-14"-10"-56"-16,8 12-17 0,-8-5-23 0,3 8-10 16,-5-2-19-16,3 4-4 0,-4 2-11 0,0 0 6 15,-1 1-9-15,1 1 7 16,-1 0 9-16,-1-2-12 0,1 1 14 15,1-3-35-15,3-4 16 0,4-4-14 0,18-16 14 16,-28 18 6-16,28-18-2 0,0 0-3 0,-18 4-8 16,18-4-19-16,0 0-30 0,4-36-17 0,-4 36-39 15,15-46-3-15,2 23-33 0,-8-9 3 16,7 6 12-16,-7-2 32 0,2 3 55 0,-2 0 53 0,-4 5 50 16,-5 20 42-16,2-32 35 0,-2 32 24 15,0 0 11-15,0 0-13 0,0 0-27 16,0 0-31-16,0 0-31 0,0 0-9 0,-23 31-8 15,23-10 1-15,-5-1-12 0,6 1-5 0,1-2-10 16,2 0-5-16,-4-19-8 0,22 29-1 0,-3-17-8 16,4-3 2-16,5-5-1 0,3-1-4 0,8-3-17 15,-1-10-26-15,11 8-60 0,-12-20-58 0,23 21-67 16,-21-14-228-16,6-3-2 0,9 13 211 0</inkml:trace>
  <inkml:trace contextRef="#ctx0" brushRef="#br1" timeOffset="129395.349">4645 13058 1224 0,'-23'-17'99'0,"23"17"-72"15,0 0 4-15,-22-14 9 0,22 14 9 0,-20-6 1 16,20 6-10-16,-31-2-5 0,11 2-3 0,0 6 1 15,-7 0-2-15,3 6 4 0,-6 1-1 0,2 7 1 16,-3-2-5-16,3 6 0 0,-1-1-8 0,2 4 3 16,2-1-8-16,3 2-4 15,5-4-7-15,2-1 2 0,7-5-12 0,2-1-7 16,6-17 22-16,3 26-30 0,-3-26 26 0,25 20-22 16,-6-10-4-16,5-5-5 0,7-3-4 0,-1-4-11 15,8 1-16-15,-3-12-28 0,10 11-37 0,-11-20-47 16,20 20-111-16,-19-13-163 0,6-5-28 0,9 15 278 15</inkml:trace>
  <inkml:trace contextRef="#ctx0" brushRef="#br1" timeOffset="130251.7543">4760 13149 1240 0,'-26'32'120'0,"8"-25"-65"0,18-7-6 0,-18 17-9 0,18-17-8 16,0 0-17-16,-2 17-7 0,2-17-3 15,0 0 1-15,28 7 3 0,-8-7 3 0,2-5 4 16,4-1-3-16,4-2-1 0,3-3-9 0,-2-1 1 16,1-1-4-16,-4 1 2 0,-2-2-3 0,-1 3 6 15,-2 2 8-15,-5-3 4 0,-1 3 0 0,-17 9 1 16,17-19-9-16,-17 19 12 0,0 0 2 0,0 0 2 16,-11-21-5-16,11 21-11 0,-20-7-5 15,20 7-2-15,-31-2-3 16,13 3 2-16,-3 4 0 0,-1 3-2 0,-2 1 3 15,0 3-3-15,-1 2 3 0,2 2-2 0,0 3 4 0,1 3-2 16,4 1 5-16,0-1-5 0,4 0 6 16,5-2-7-16,1-1 2 0,5-2-2 0,3-17-18 15,5 26 29-15,-5-26-28 0,15 22 27 0,-15-22-11 16,31 13-1-16,-9-12-5 0,4-5-10 16,4-4-18-16,3 1-16 0,-2-9 12 0,7 5-41 15,-7-11 23-15,13 11-90 0,-16-13 19 0,15 15-20 16,-19-16-37-16,6 11 40 0,-9-5-71 0,-1 3 17 15,-20 16 19-15,24-23 55 0,-24 23 66 0,0 0 113 16,0 0 70-16,0 0 36 0,0 0 34 0,0 0-41 16,0 0-13-16,0 0-16 0,-17 26-12 0,17-26-23 15,-18 32-9-15,18-32-23 16,-19 39-6-16,10-19-25 0,3 4-4 0,-3 2 12 16,4 0-36-16,-2-2 34 0,3-1-32 0,1-4 3 15,1-1 2-15,1-1-2 0,1-17 5 0,3 25-4 16,-3-25 3-16,0 0-7 0,6 19 0 0,-6-19-2 15,0 0-1-15,0 0 1 0,0 0 2 0,17-4 2 16,-17 4-2-16,12-23 3 0,-4 6-7 0,0-3 6 16,-1-1-6-16,-1-1 17 0,1-1 22 15,-4-3-24-15,2 5 41 0,-5-5-37 16,1 4 7-16,-2-3 3 0,2 1-12 0,-2-4 3 16,1 1-7-16,0 0 4 0,2 0-7 0,1 4 8 15,1 4-6-15,-4 19 3 0,10-26-5 0,-10 26 0 16,17-12 0-16,-17 12 1 0,22-3-1 0,-22 3-1 15,24 4-2-15,-24-4-1 0,32 10-2 16,-13-4 0-16,1 0 2 0,-1 1-4 0,1 1 5 16,-1-1-2-16,0 1 1 0,-2-1-1 0,-17-7-1 15,30 12-2-15,-30-12 0 0,19 10-4 0,-19-10 2 16,0 0-2-16,5 20 5 0,-5-20-1 0,-14 19 3 16,14-19-2-16,-29 29 2 0,8-12-6 15,-1 0 4-15,-4 0-4 0,2 0 6 0,-4 1 1 16,1 3 7-16,-2-2 1 0,1 4-13 15,0-1 31-15,1 3-27 0,2-2 22 0,2 2-11 16,2-3-10-16,3 0 2 0,2 1-6 0,2-2 4 16,3 2-4-16,2 0 4 0,3-2-4 0,1 3 3 15,4-1-3-15,1-2 1 0,2-2-3 0,-2-19 3 16,10 33-12-16,-10-33-5 0,11 28-18 0,-11-28-13 16,11 25-32-16,-11-25-39 0,13 26-104 0,-13-26-337 15,-14 21 19-15,14-21 203 0</inkml:trace>
  <inkml:trace contextRef="#ctx0" brushRef="#br1" timeOffset="130641.5064">6011 12521 1208 0,'0'0'268'0,"0"0"-148"16,0 0-34-16,0 0-20 0,-5 21-19 0,5-21-17 16,-10 37-2-16,3-12-12 0,0 7-14 15,-2 5 24-15,0 5-27 0,-1 7 19 0,-2 3-8 16,1 2-14-16,-3 7 9 0,1-1-13 0,0-1 8 16,0-1-19-16,3-7 5 0,1-2-20 0,-2-11-21 15,10 5-4-15,-6-17-47 0,13 10-13 16,-6-36-75-16,3 27-349 0,-3-27 48 0,0 0 217 15</inkml:trace>
  <inkml:trace contextRef="#ctx0" brushRef="#br1" timeOffset="130969.8342">5802 12996 1551 0,'0'0'151'0,"0"0"-77"16,0 0-22-16,-18 13-18 0,18-13-14 15,0 0-11-15,0 0-6 0,0 0-3 0,0 0 1 16,0 0 2-16,26 9 0 0,-26-9 2 0,34-4 0 16,-10 0-4-16,2-2 1 0,3 0-1 0,4-2-1 15,0 1 0-15,1 1 5 0,0 1 0 0,-2 0-1 16,-3 4-1-16,-5-2-5 0,-3 2 1 0,-3 2 0 16,-18-1 4-16,26 6-2 0,-26-6-2 0,0 0 2 15,19 17-1-15,-19-17 0 16,4 18 1-16,-4-18 5 0,-1 27-1 0,1-27 4 0,-9 28-4 15,9-28 0-15,-12 30-4 0,5-12 3 0,-1 2-6 16,0 0 4-16,1 1-5 0,-2 0 3 16,2 1-8-16,1-2-1 0,1-2-10 0,5-18-5 15,-6 29-18-15,6-29-18 0,3 18-28 0,-3-18-58 16,0 0-121-16,0 0-299 0,20 0 56 16,-20 0 285-16</inkml:trace>
  <inkml:trace contextRef="#ctx0" brushRef="#br1" timeOffset="131124.7237">6246 12758 1548 0,'-18'0'154'0,"-1"-4"-86"15,19 4-30-15,-20 4-23 16,20-4-6-16,0 0-16 0,0 0-15 0,0 0-34 16,0 0-45-16,1 27-60 0,-1-27-73 0,0 0-311 15,29 5 62-15,-29-5 261 0</inkml:trace>
  <inkml:trace contextRef="#ctx0" brushRef="#br1" timeOffset="131843.3223">6764 12945 692 0,'-20'10'263'16,"3"-15"-158"-16,17 5-6 0,-30 2 4 0,30-2-1 15,-27 10-16-15,27-10-8 0,-31 16-5 0,31-16-1 16,-37 24-10-16,20-7-5 0,-5-1-16 0,1 5-3 16,-2 0-7-16,1 4 1 0,-2 1-6 0,3 2 4 15,0-2-11-15,2 2 0 0,2-4-9 16,6-1-1-16,3-2-9 0,8-21-10 15,4 27 19-15,-4-27-23 0,21 22 22 0,-4-11-9 16,3-4 0-16,3-3 1 0,5-5-1 0,1-3-2 16,4-4-14-16,2-4 1 0,2 0-15 0,0-5 24 15,2-2-12-15,-3 0 15 0,-5-1-13 0,-5-2-5 16,-4 1 6-16,-8 2 4 0,-3 1 10 0,-3 1 0 16,-8 17 4-16,4-30-2 0,-4 30 2 0,-6-28-2 15,6 28 2-15,-11-26-2 0,11 26 3 16,-12-21-3-16,12 21 3 0,-10-22-2 15,10 22 3-15,-3-18-2 0,3 18 1 0,0 0-2 16,8-18 1-16,-8 18-1 0,0 0 2 0,27-13 0 16,-27 13 2-16,28-3 0 0,-28 3-1 0,30-3 1 15,-30 3 3-15,33 2 2 0,-33-2 3 0,33 4-1 16,-33-4-2-16,31 8-3 0,-31-8-2 16,23 11 2-16,-23-11 0 0,13 17 5 0,-13-17-5 15,6 24-1-15,-6-24-4 0,-1 34 1 0,-3-17-3 16,-1-1 2-16,-3 1-2 0,-1 3 1 0,-2 0-4 15,-2 1 3-15,1 1-3 0,-3-2 3 0,2 1-3 16,0-1 5-16,0 0-4 0,2-2-12 16,11-18 23-16,-13 28-25 0,13-28 23 0,0 0-12 15,0 0-2-15,0 0-1 0,0 0-11 16,22 0 16-16,-22 0-9 0,32-38 26 0,-11 11-10 16,4-3 8-16,2-1-8 0,-1-1-2 0,0 2 11 15,-3 4-3-15,-2 0 9 0,-1 6-5 0,-3 0-14 16,0 7 0-16,-17 13 0 0,22-15 0 0,-22 15 0 15,0 0 0-15,0 0 0 0,15 26 0 0,-13-7 0 16,-1 1 0-16,-1 7 0 0,-1 2 0 0,-2 4 0 16,-1-2 0-16,0 2 0 0,1-5 0 15,3 0 0-15,-2-5-59 0,10 5-24 0,-8-28-106 16,22 35-292-16,-22-35-114 0,23 23 9 0,-4-5 533 16</inkml:trace>
  <inkml:trace contextRef="#ctx0" brushRef="#br1" timeOffset="136211.2767">4216 14012 569 0,'0'0'91'0,"0"0"-11"0,0 0-9 0,0 0-16 0,0 0 21 0,17-10-14 15,-17 10 15-15,0 0-2 0,0 0 0 0,0 0-2 16,0 0-6-16,0 0-5 0,0 0-8 0,0 0-9 16,0 0-7-16,0 0-3 0,0 0 0 0,0 0 2 15,0 0 0-15,0 0-5 0,12-17-7 16,-12 17-8-16,0 0-6 0,0 0-4 0,0 0-1 16,17-10-3-16,-17 10 0 0,0 0 1 0,0 0-4 15,0 0 3-15,0 0-1 0,0 0 1 0,6 23 1 16,-6-23 2-16,0 34-4 0,-2-11 7 15,-3 5-10-15,-2 2 8 0,-3 4-6 0,-2 2 5 16,-4 4-7-16,-2 3 7 0,-2 1-8 16,0 2 9-16,-3 2-8 0,1-2 9 0,-3 0-6 15,0 1-8-15,-4-3 22 0,-1 2-20 0,-1 2 16 16,-2-2-5-16,1 2-6 0,0-2 10 0,-1-1-5 16,2-2 7-16,2-3-11 0,1-2 6 15,4-5-5-15,2-2 6 0,0-6-2 0,4-1 0 0,2-6-5 16,1-1 0-16,15-17 2 0,-15 18 0 0,15-18-2 15,0 0 1-15,0 0-7 0,0 0 4 16,0 0 0-16,0 0-2 0,0 0 7 0,0 0-4 16,19-14 2-16,-19 14 0 0,22-16-2 15,-22 16 2-15,27-17 1 0,-27 17-1 0,26-11-1 16,-26 11-1-16,22-7 0 0,-22 7 0 0,25-4-3 16,-25 4 2-16,31 3 0 0,-9-2 0 0,6 4 1 15,4-1 0-15,5-1 2 0,2 1 1 0,5-5 1 16,4-1-2-16,6-2-1 0,5-5 2 15,4-2 2-15,5-2 0 0,3-3-6 0,4 0 0 16,0 1 0-16,0 0 0 0,-1 2 0 0,-4 0 0 16,-2 1 0-16,-1-1 0 0,-5 4 0 0,-2 2 0 15,-8 0 0-15,-4 5 0 0,-6 1 0 0,-8 1 0 16,-5 0 0-16,-7 3 0 0,-22-3 0 16,27 7 0-16,-27-7 0 0,0 0 0 15,0 0 0-15,0 0 0 0,0 0 0 0,0 0 0 16,0 0 0-16,0 0 0 0,0 0 0 0,0 0 0 15,-21 9 0-15,21-9 0 0,-20 1-18 0,20-1-9 16,-21 2-10-16,21-2-12 0,0 0-22 0,-24-4-34 16,24 4-78-16,0 0-218 0,0 0-159 0,0 0 29 15,-6-18 467-15</inkml:trace>
  <inkml:trace contextRef="#ctx0" brushRef="#br1" timeOffset="138458.6089">8286 14291 940 0,'15'-18'147'0,"-15"18"-93"0,-2-18-11 16,2 18 4-16,0 0 7 0,-2-24 7 0,2 24-8 16,0 0-8-16,0 0-9 0,0 0-12 0,0 0-4 15,0 0-4-15,10 17-2 0,-10-17-2 0,7 31 2 16,-4-10-9-16,0 3 4 0,0 1-9 15,-2 4 7-15,0 3-6 0,-1 0 13 0,-1 2 1 16,1 2 17-16,-5-5 14 0,3 1-32 0,-4-4 20 16,2 2-30-16,-3-5 10 0,2 0 8 0,-1-7-3 15,6-18-6-15,-10 26-7 0,10-26-2 16,0 0-3-16,0 0 1 0,0 0 0 0,0 0-1 16,0 0-1-16,0 0 1 0,-4-23-1 15,7 2 0-15,-2-6 2 0,3-4-6 0,-2-7-3 16,3 1 21-16,-1-5-22 0,1 2 25 0,-1-1-16 15,-1-2-4-15,-1 2 10 0,0 0-12 0,0 2 12 16,3 2-10-16,0 4 6 0,4 3-5 0,2 6 4 16,2 4-4-16,-13 20 3 0,25-24-1 0,-25 24 0 15,24-11-1-15,-24 11 1 0,28 0-3 0,-28 0 5 16,31 11-2-16,-31-11-1 0,31 20 3 0,-14-7-5 16,0 0 5-16,0 2-3 0,-17-15 4 15,32 31-8-15,-19-13 6 0,-2 0-4 16,2 2 3-16,-6-1 1 0,0 2-2 0,-4-1-3 15,-5 1 0-15,-1 1-3 0,-6-1 7 0,-2 2-5 16,-3-1 7-16,-2-1-7 0,-2-2 6 0,-3-1-4 16,-1-1 6-16,-1-4-4 0,1 1 1 0,0-2-3 15,0-3 2-15,2-1-4 0,0-1 4 16,2 0-2-16,1 0-14 0,0-1 31 0,17-6-30 16,-29 13 31-16,29-13-16 0,-25 17 1 15,25-17 1-15,-23 33-2 0,13-7 6 0,0 8-5 0,0 6 10 16,-2 7-6-16,1 7 12 0,-1 4-16 0,-1 4 13 15,2 1-13-15,2 0 10 0,-2-4 4 0,2-2-24 16,0-6 18-16,1-8-22 0,6-3-3 16,-1-9-3-16,7 0-41 0,-4-31-51 15,18 40-147-15,-18-40-316 0,0 0 15 0,37 3 291 16</inkml:trace>
  <inkml:trace contextRef="#ctx0" brushRef="#br1" timeOffset="138651.0209">8891 14486 1710 0,'-35'7'337'16,"1"8"-337"-16,3-3 0 0,7-4 0 16,6-2 0-16,18-6 0 0,-24 6 0 0,24-6-17 15,0 0-41-15,-21-6-44 0,21 6-59 0,0 0-44 0,0 0-88 0,0 0-265 16,18-32 79-16,2 24 306 15</inkml:trace>
  <inkml:trace contextRef="#ctx0" brushRef="#br1" timeOffset="139206.7543">9145 14159 1184 0,'0'0'315'0,"0"0"-243"0,0 0-44 0,0 0-8 15,0 0-5-15,0 0-2 0,0 0 10 16,0 0-2-16,0 0 6 0,0 0-7 0,13 33-3 16,-9-9-5-16,0 4 5 0,-4 2-5 0,2 3 2 15,-2 0-9-15,0 3 12 0,-1-2-4 0,0 0 7 16,-2-2-5-16,2-2 1 0,0-2-7 0,0-2-12 15,-1-6 26-15,1-2-32 0,1-18 25 0,1 28-14 16,-1-28-2-16,0 0 0 0,0 0-1 16,0 0-2-16,0 0 4 0,0 0 1 15,0 0 8-15,17-26 5 0,-9 5-12 0,-1-4 24 16,0-7-27-16,2-1 20 0,-3-4-9 0,2-2-5 16,-2 1 6-16,3-1-8 0,-5-1 2 15,1 1-6-15,-3 2 0 0,2 2 0 0,-2 3 0 0,4 6 0 16,1 4 0-16,2 4 0 0,-9 18 0 0,21-20 0 15,-21 20 0-15,21-4 0 0,-21 4 0 0,30 3 0 16,-11 3 0-16,5-1 0 0,4 1 0 16,3-2-10-16,8 1-46 0,-3-8-31 15,12 10-41-15,-14-21-131 0,23 14-348 0,-7-6 43 16,3-4 229-16</inkml:trace>
  <inkml:trace contextRef="#ctx0" brushRef="#br1" timeOffset="141172.3267">9746 14736 1015 0,'0'0'119'0,"0"0"-70"0,0 0-10 0,0 0-4 16,0 0 5-16,-17-3-1 0,17 3-8 0,0 0-9 16,0 0-8-16,-15 20-10 0,15-20-1 15,-10 24-3-15,4-7 9 0,0 0-1 0,3 3 10 16,-2-1-3-16,5 1 2 0,-1 0-6 0,3-1 1 15,-2-19-7-15,8 29 3 0,-8-29-5 0,17 18 2 16,-17-18-1-16,25 9 2 0,-25-9 1 0,30-5 3 16,-10-5 0-16,-1 1-3 0,-1-5 1 0,2-3-5 15,-1-2 1-15,0-4-7 0,-1 0 3 0,-1 0-7 16,-3 0 9-16,0 0-4 16,-4 4 7-16,-4-3-6 0,-3 3 5 15,-3 2-7-15,0 17 6 0,-6-28-6 0,6 28 6 16,-13-24-2-16,13 24 0 0,-18-18 1 0,18 18 0 15,-19-10 1-15,19 10 5 0,-18 0 8 0,18 0 2 16,-17 5 1-16,17-5-4 0,0 0-5 16,0 0-6-16,0 0-2 0,0 0-2 0,-6 20-3 15,6-20 3-15,22 11 1 0,-22-11 4 16,29 5 5-16,-29-5-2 0,34 0 3 0,-14-1-6 16,0 1 0-16,0 0-3 0,0 1-1 0,0 3 0 15,-2 0 1-15,0 5-2 0,-1 1 2 0,-17-10-1 16,28 26 3-16,-17-8-5 0,-2 0 4 0,-2 2-4 15,-2 2 3-15,-3-3-3 0,-3 3 3 0,-1-2-4 16,-2 2 5-16,-1-3-3 0,-1-2 4 16,6-17-3-16,-12 22 9 0,12-22 0 0,0 0 5 15,0 0 2-15,0 0-10 0,0 0 1 16,0 0-4-16,0 0 0 0,-4-17 5 0,4 17 3 16,12-36-3-16,-3 13 2 0,3-4-9 0,0 1 3 15,3-1-8-15,2-1 8 0,0 0-7 0,0-1 4 16,0 2-4-16,1 1-6 0,-1 3-10 0,3 5-16 15,-4-4-27-15,5 19-77 0,-16-20-134 16,-5 23-297-16,21-3 12 0,-21 3 348 0</inkml:trace>
  <inkml:trace contextRef="#ctx0" brushRef="#br1" timeOffset="141692.4459">9220 15371 1282 0,'0'0'143'0,"10"-20"-76"0,-10 20-18 15,6-21-3-15,-6 21 0 0,15-17-1 0,-15 17-7 16,19-14-6-16,-19 14-7 0,19-10-8 16,-19 10-11-16,0 0-2 0,21-5-1 0,-21 5 1 15,0 0 3-15,0 0 3 0,0 0 5 0,17 21 0 16,-17-21 3-16,3 24-4 0,-4-6 2 0,-4 2-3 15,-1 2 4-15,-4 2-2 0,-1 4 5 0,-5 1-7 16,0 6 7-16,-2 3-8 0,0 1 6 16,0 2-2-16,-1-3-15 0,4 1-1 0,1-3 0 15,3-3 0-15,4-3 0 0,3-7 0 16,2-5 0-16,2-18 0 0,7 26 0 0,-7-26 0 16,20 15 0-16,-2-12 0 0,5-4 0 0,3-5 0 15,4-4 0-15,2-3 0 0,3-4 0 0,3-4 0 0,-2-2 0 16,3-2 0-16,2-2 0 0,1 1 0 0,-2-1 0 15,1 3 0-15,-3-2-31 0,1 7-18 0,-6-3-17 16,5 14-38-16,-10-13-57 0,16 28-117 16,-24-11-303-16,8 2 49 0,2 11 288 0</inkml:trace>
  <inkml:trace contextRef="#ctx0" brushRef="#br1" timeOffset="141999.2231">10249 15450 1619 0,'0'0'118'0,"0"0"-87"0,-3-26-22 0,3 26-1 16,21-26 4-16,-2 11-3 0,3-1-3 0,3 1-6 15,2-1 2-15,0 3-9 0,1-1-5 0,-3 2-15 16,6 5-19-16,-7-5-24 0,5 14-26 0,-29-2-39 16,45 2-47-16,-45-2-58 0,26-3-244 15,-11 21 62-15,-15-18 330 0</inkml:trace>
  <inkml:trace contextRef="#ctx0" brushRef="#br1" timeOffset="142155.4611">10282 15710 1584 0,'0'0'93'16,"-22"-5"-51"-16,22 5-19 0,0 0-10 16,0 0-4-16,18-17 8 0,-18 17 0 0,34-25 0 15,-9 9-7-15,3-4-5 0,2-1-8 0,3 1-12 16,-4-5-38-16,10 13-47 0,-15-17-67 0,19 25-65 15,-21-20-106-15,7 7-161 0,10 13 77 0,-18-17 422 16</inkml:trace>
  <inkml:trace contextRef="#ctx0" brushRef="#br1" timeOffset="142738.1644">11104 15302 1264 0,'0'0'85'0,"-41"12"-33"16,41-12-1-16,-37 16-1 0,37-16 1 0,-30 22-14 15,19-5-5-15,11-17-10 0,-26 34-3 0,13-16-7 16,3 1 6-16,1-2-4 0,1 2 6 0,2-2-6 15,6-17 0-15,-5 23-6 0,5-23-2 16,0 0-5-16,0 0 0 0,0 0 0 0,0 0 2 16,20 10 3-16,-20-10 1 0,19-15 3 0,-19 15-5 15,25-27 2-15,-12 8-4 0,-1-1 2 0,3-3-7 16,-1-1 6-16,1-2-7 0,0 0 4 0,-2-2-3 16,-1 1 5-16,-1 2-6 0,-1 1-10 0,-1 2 27 15,-1 1-28-15,-1 4 29 0,-7 17-14 16,10-21-2-16,-10 21 3 0,0 0-1 15,0 0 7-15,0 0-3 0,0 0 2 0,0 0 2 16,0 0-7-16,10 23-11 0,-10-23 13 0,6 25-15 16,-6-25 30-16,8 25-12 0,-8-25 14 0,15 25-11 15,-15-25-1-15,22 19 4 0,-22-19-2 0,28 13 2 16,-28-13-2-16,34 5-2 0,-12-6-1 0,-1-2-2 16,4-3-4-16,0-3 1 0,1-2-1 15,1-1-2-15,-2-2-13 0,1 1 12 0,-4 0-12 0,-3 0 28 16,-1 2-14-16,-18 11 10 0,27-20-10 0,-27 20-2 15,0 0 4-15,19-8-3 0,-19 8 2 0,0 0 0 16,0 0 1-16,0 0 0 0,3 18-2 0,-3-18-12 16,-4 31 21-16,1-10-21 0,-2 2 23 0,0 1-12 15,0 0-8-15,0 1-2 0,1 1-16 16,2-5-10-16,3 3-16 0,-1-7-20 16,9 6-33-16,-9-23-41 0,22 34-100 0,-22-34-234 15,17 17-39-15,6-5 226 0</inkml:trace>
  <inkml:trace contextRef="#ctx0" brushRef="#br1" timeOffset="142904.4734">11816 15349 1543 0,'-33'9'270'0,"33"-9"-238"0,-31 8-26 0,31-8-5 0,0 0-4 15,-20-1-10-15,20 1-16 0,0 0-37 0,0 0-61 16,0 0-105-16,8-18-304 0,-8 18 1 0,14-24 225 15</inkml:trace>
  <inkml:trace contextRef="#ctx0" brushRef="#br1" timeOffset="143418.7692">11938 15218 1442 0,'0'0'73'0,"0"0"-61"0,2-19-12 16,-2 19-17-16,7-21 24 16,-7 21-4-16,18-25 22 0,-18 25 9 0,22-23-10 0,-22 23 2 15,27-21-1-15,-27 21 2 0,29-22-3 16,-29 22-8-16,29-16-9 0,-29 16-4 0,26-11-1 15,-26 11 2-15,24-5 4 0,-24 5 2 0,18 2 3 16,-18-2 2-16,0 0-3 0,21 12-1 0,-21-12 1 16,10 19-7-16,-10-19 2 0,7 30-5 0,-6-9-1 15,-1 2-1-15,-2 3-12 0,-1 2 27 0,0 1-27 16,-1 0 27-16,0 0-12 0,0-1-4 16,1-2 4-16,2-3-6 0,1-2 5 0,2-1-6 15,3-3 6-15,-5-17-3 0,12 25 1 16,-12-25-1-16,0 0-3 0,27 16 2 0,-27-16 0 15,27-3 1-15,-27 3 3 0,29-17 1 0,-29 17 3 16,30-31 4-16,-13 10-4 0,-1-3 6 0,-1-1-3 16,-3-3 4-16,-2-1-1 0,-4 0 8 0,-2 1-4 15,-1-2-11-15,-3 3 24 0,-1-2-30 16,-1 4 18-16,-5-2-8 0,1 4-10 16,0 1 4-16,-1 2-5 0,7 20 2 0,-10-28 0 0,10 28 1 15,0 0-3-15,0 0-7 0,0 0-12 0,0 0-22 16,0 0-25-16,0 0-56 0,0 0-72 15,12 22-155-15,-12-22-228 0,20 18 68 0,-2 0 417 16</inkml:trace>
  <inkml:trace contextRef="#ctx0" brushRef="#br1" timeOffset="143605.9166">12666 15399 1499 0,'-27'-4'317'0,"9"10"-254"16,-2-4-28-16,20-2-7 0,-22 0-10 0,22 0-9 16,0 0-9-16,0 0-2 0,-18-15-10 0,18 15-17 15,1-19-9-15,-1 19-22 0,14-23-33 16,-14 1-56-16,20 24-129 0,-20-2-283 16,11-27 13-16,-11 27 350 0</inkml:trace>
  <inkml:trace contextRef="#ctx0" brushRef="#br1" timeOffset="144043.2228">12649 15150 1338 0,'0'0'115'16,"0"0"-73"-16,0 0-10 0,0 0 0 15,0 0 6-15,0 0 5 0,0 0 0 0,0 0-4 16,20 5-9-16,-20-5-9 0,0 0-2 0,9 25 0 16,-9-25-17-16,3 31 29 0,-1-11-34 15,-2 0 27-15,0 3-14 0,-2 0-7 0,1 2 4 16,0 0-7-16,1-2 3 0,0-1-5 0,1-3 4 16,-1-19-5-16,4 29 6 0,-4-29-5 0,6 17 1 0,-6-17 0 0,0 0-2 0,0 0 0 15,21 11 4-15,-21-11 1 0,0 0 1 16,14-21 7-16,-14 21-2 0,14-34 6 0,-6 14-4 15,-3-4 7-15,2-1-2 0,-4 1 6 0,0 1-2 16,-1-1 1-16,-2 2-4 0,0-3-14 0,-3 2 9 16,1-4-11-16,1 0 0 0,-2-2 0 0,3 1 0 15,3 0 0-15,1 4 0 0,4 6 0 16,-8 18 0-16,14-26 0 0,-14 26 0 0,19-16 0 16,-19 16 0-16,28-13 0 0,-9 8 0 0,0 0 0 15,3-1 0-15,0 3 0 0,0-2 0 0,2 3 0 16,0-1-9-16,5 6-54 0,-5-9-49 0,14 21-175 15,-14-17-351-15,0 4 28 0,-2 2 283 16</inkml:trace>
  <inkml:trace contextRef="#ctx0" brushRef="#br1" timeOffset="144246.343">13153 15305 1792 0,'0'0'251'16,"0"0"-247"-16,0 0-4 0,0 0 0 15,0 0 0-15,0 0 0 0,0 0 0 0,0 0 0 16,-7-26 0-16,7 26-26 0,11-29-47 0,-11 29-53 16,11-39-204-16,-11 39-298 0,19-25 16 0,-15 5 361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3:20:56.4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1392 883 767 0,'0'0'61'0,"0"0"-13"0,0 0 2 0,0-20-2 15,0 20 7-15,0 0 1 0,0 0 0 0,0 0-7 16,5-20-5-16,-5 20-2 0,0 0-5 0,0 0-3 16,6-17-3-16,-6 17-3 0,0 0-4 0,0 0-4 15,0 0-4-15,0 0-2 0,0 0-4 0,0 0-4 16,0 0-1-16,0 0-5 0,0 0 5 0,0 0 4 15,9 35-2-15,-8-10 10 0,-1 4-11 16,1 7 10-16,-2 5-9 0,0 6 14 0,-5 5-7 16,2 6-11-16,-2 1 24 0,0 2-25 0,-3 3 17 15,1-1-1-15,-3-5-20 0,0 1 11 16,1-8-11-16,2-3 10 0,0-3-9 0,3-6 8 16,2-8-9-16,2-8 6 0,1-23-7 0,3 24 5 15,-3-24-2-15,0 0 0 0,0 0 4 0,0 0-3 16,18-16 4-16,-13-5-4 0,3-12 3 15,-2-9-6-15,2-5 8 0,0-4-12 0,0 0 14 16,1 0-13-16,-3-3 14 16,0-1-12-16,-3-4 2 0,1-1 21 0,-3-6-18 0,2-1 18 15,-2 1-4-15,1 1-15 0,1 7 15 0,0 5-12 16,3 3 7-16,3 11 8 0,6 6-13 0,3 1 7 16,2 7-10-16,1 2-6 0,0 11 0 0,-2 6 1 15,2 7 3-15,-2 5 2 0,0 5-1 16,-1 3 0-16,0 4-5 0,0 2 18 0,-2 1-18 15,-1 5-9-15,-3 4 11 0,-2 6-25 0,-4 3 25 16,-5 2 4-16,-5 0-6 0,-4-2 6 0,-8 3-6 16,-5 4 12-16,-4-1-13 0,-3 2-9 15,-4-4 21-15,-1-5-24 0,1 0 25 0,0-8-5 16,3-1-11-16,2-6 3 0,5-5-17 0,0-3-15 16,22-15-37-16,-24 9-45 0,24-9-122 15,0 0-190-15,0 0-111 0,0 0 202 0</inkml:trace>
  <inkml:trace contextRef="#ctx0" brushRef="#br0" timeOffset="374.0968">2112 1156 1218 0,'0'0'149'0,"-25"28"-116"15,14-11-20-15,-3 3 15 0,3 5-30 0,-3 1 20 16,-1 3-16-16,-2 4 4 0,-2 0 4 0,0 2-12 15,1-1 11-15,0 1-7 0,3-2 13 0,1 0-2 16,2 1 12-16,-1-5-4 0,4 4 7 0,-1-7-4 16,4 3 8-16,-1-11-5 0,4 2 4 15,3-20-9-15,-3 18-5 0,3-18-8 0,0 0-4 16,0 0-3-16,0 0 3 0,0 0 2 0,0 0 1 16,18-36 3-16,-9 8-7 0,4-8 3 0,0-6-9 15,2 0 8-15,0 0-7 0,-1-2 14 0,-1 1-3 16,-3-1 15-16,-2 2-9 0,-3-1 6 15,0 6-10-15,-2 3-9 0,0 6 18 0,1 9-24 16,-4 19 20-16,5-18-17 16,-5 18 2-16,0 0-5 0,0 0-1 0,0 0 0 0,0 0-2 15,25 23-7-15,-25-23-23 0,32 20 13 0,-13-11-41 16,9-1 16-16,-2-4-29 0,12 4-17 0,-9-8-15 16,16 8-26-16,-14-12 6 0,18 9-49 0,-12-9-28 15,8 2-145-15,8 8-26 0,-19-13 297 0</inkml:trace>
  <inkml:trace contextRef="#ctx0" brushRef="#br0" timeOffset="748.972">2409 1414 1423 0,'-17'14'64'0,"12"7"-14"0,-1-4-10 0,8 6 10 15,-2-23-9-15,11 35-5 0,-11-35-13 16,26 25-10-16,-8-15-4 0,5-4 2 0,3-6 0 15,5-1-2-15,5-5-3 0,1-4-4 0,3-3 4 16,2-7-3-16,0-3 4 16,0 0-2-16,-2-1 6 0,-4 0-4 0,-8-1 4 0,-3-1-10 15,-7 2 6-15,-4 3-2 0,-5 3 6 0,-4 0-3 16,-4 0 0-16,-5-1-3 0,-4 2-9 16,-4 0 26-16,-5 1-30 0,-6 0 21 0,-4 6-20 15,-5 2-1-15,-4 11 1 0,-3 6 4 0,0 7 16 16,0 7-22-16,-2 6 31 0,-1 5-16 0,3 2 8 15,4 7 8-15,3-4-10 0,8 3 1 0,3-3-10 16,8-2 5-16,6-6-10 0,8-3 5 0,8-6-7 16,6-2 4-16,10-5-2 0,7-3-1 0,11-7-6 15,6-10-9-15,8-2-17 0,1-13-17 16,12 0-7-16,-4-12-40 0,15 9-54 16,-16-19-15-16,18 13-17 0,-18-19-23 0,10 4-27 15,-8 2-69-15,-14-13-99 0,13 19 355 0</inkml:trace>
  <inkml:trace contextRef="#ctx0" brushRef="#br0" timeOffset="920.0355">3511 734 1196 0,'0'0'227'0,"-37"16"-84"0,21 2-39 15,-9 5-33-15,4 5-12 0,-6 10-23 0,2 8 0 16,-2 3-21-16,2 8 0 0,-2-2-15 0,5 3-13 16,0 0 16-16,6-1-18 0,4-4 15 15,5-2 5-15,4-6-12 0,5-5 2 0,6-4-15 16,2-4 1-16,6-3-19 0,-2-6-7 0,6-2-12 15,-20-21-27-15,42 31-37 0,-42-31-99 0,46 13-77 16,-24-8-217-16,1-17 60 0,15 13 454 16</inkml:trace>
  <inkml:trace contextRef="#ctx0" brushRef="#br0" timeOffset="1093.0499">3713 1205 1417 0,'0'0'139'0,"-19"7"-33"0,12 11-65 16,-8 2 11-16,3 8-10 15,-5 1-16-15,3 6 5 0,-3 0-18 0,1 4 3 16,1 0-11-16,2-3 4 0,1-2-10 16,3-4 5-16,4-4-13 0,3-6-12 0,7 0-10 0,-5-20-14 15,14 31-37-15,-14-31-28 0,27 17-83 0,-27-17-160 16,20-24-192-16,3 18 35 0,-9-27 510 0</inkml:trace>
  <inkml:trace contextRef="#ctx0" brushRef="#br0" timeOffset="1622.104">4003 1145 1576 0,'-37'28'133'0,"23"-4"-109"0,1-4 29 16,5-1-25-16,8-19 23 0,-10 29-14 16,10-29-21-16,-5 27-6 0,5-27-10 15,1 20 0-15,-1-20-2 0,6 17 3 0,-6-17-3 16,8 22 5-16,-8-22-5 0,7 23 3 0,-7-23-4 15,2 31 1-15,-4-13 0 0,-1 1 3 0,-2-2-3 16,-1-1 2-16,6-16-1 0,-11 27 1 16,11-27 0-16,0 0 2 0,-12 18-1 0,12-18-1 0,0 0-2 15,0 0-1-15,0 0 2 0,0 0 0 16,5-25 1-16,1 8-1 0,3-5 4 16,3-3-6-16,2-3 7 0,3-2-6 0,2 1 5 15,1 0-5-15,1 2 4 0,-2 4-3 0,0 1 1 16,-1 4 25-16,-18 18-22 0,29-24 21 0,-29 24-19 15,18-9-5-15,-18 9 3 0,0 0-23 0,0 0 21 16,8 28-19-16,-11-11 20 0,-1 3 1 0,-2 1-2 16,0 3 1-16,-2 1-5 0,-1-2 2 15,3-2-4-15,1 1 5 0,4-5-5 0,2 0 4 16,-1-17-2-16,9 21-2 0,-9-21 2 0,0 0-1 16,28 9 0-16,-28-9 2 0,31-9 6 0,-9-2 2 15,3-5 5-15,3-2 2 0,-2-3 2 0,2 2 0 16,-1-5 6-16,-3 2-6 0,-2 1 3 15,-1 0-5-15,-4 4-9 0,0-4-4 0,-2 3 0 16,-15 18 0-16,25-27 0 16,-25 27 0-16,0 0 0 0,0 0 0 0,0 0 0 0,0 0 0 15,0 0 0-15,0 0 0 0,15 20 0 0,-19-2-17 16,-1 5 6-16,-3 4-10 0,-1 3-9 0,0 1-3 16,1 5-14-16,0-2-10 0,9 6-45 0,-11-18-73 15,26 18-248-15,-10-12-166 0,3-4 48 0,12 9 541 16</inkml:trace>
  <inkml:trace contextRef="#ctx0" brushRef="#br0" timeOffset="2215.3995">5959 863 1048 0,'-18'-3'63'0,"18"3"-3"16,-42-3 17-16,23 7 8 0,-12-3-13 0,3 8-8 16,-9 0-12-16,1 5 3 0,-6 0 4 0,4 3 0 15,-6 0-13-15,4 5-3 0,-1 0-8 0,3 3-2 16,2 3-6-16,3 3-4 0,2 2-8 15,6 2 2-15,2 3 2 0,3 0-20 0,7 0 14 0,4 2-19 16,7-2 5-16,7 2 7 16,7-4-7-16,9 0 6 0,9-6-5 0,8-6 4 15,9-5-4-15,9-5 3 0,6-10-2 0,8-6 0 16,0-8 0-16,-1-7-1 0,-1-6 7 16,-6-3 3-16,-8-7 8 0,-5-1-2 0,-12-1 3 0,-6-3-19 15,-9-2 0-15,-5-4 0 0,-9-2 0 16,-5 0 0-16,-8 0 0 0,-7 2 0 0,-7 2 0 15,-5 0-26-15,-5 6-6 0,-6 0-7 16,-2 3 18-16,-5 1-3 0,-1 2 8 0,0 7-12 16,3 10 0-16,0 3 1 0,5 16-5 0,0 2-9 15,8 11-19-15,-4 4-23 0,18 7-87 0,-14-5-52 16,25 8-141-16,4 7-142 0,-5-7 176 0,23 10 329 16</inkml:trace>
  <inkml:trace contextRef="#ctx0" brushRef="#br0" timeOffset="2417.6062">5932 1388 1688 0,'-23'-1'70'0,"23"1"-23"0,-33 1-8 0,33-1-2 16,-23 0-9-16,23 0-4 0,0 0-7 0,-18 6-7 16,18-6-7-16,0 0-1 0,0 0-2 0,2 20 0 15,-2-20-2-15,11 26 2 0,-11-26-6 16,20 25-4-16,-20-25-17 0,31 20-7 0,-9-8-7 15,-1-6-5-15,7 5-22 0,-6-12-32 16,12 11-21-16,-15-20-71 0,22 18-136 0,-5-6-173 16,-11-13 15-16,17 16 484 0</inkml:trace>
  <inkml:trace contextRef="#ctx0" brushRef="#br0" timeOffset="2776.7748">6484 1225 1363 0,'-17'-11'408'15,"17"11"-338"-15,-33 21-6 0,33-21-20 0,-34 25-2 16,34-25-14-16,-33 32-11 0,19-15-6 16,2-1-11-16,1 3 0 0,3-2 0 0,4-1 0 15,4-16 0-15,0 29 0 0,0-29 0 16,9 27 0-16,-9-27 0 0,18 22 0 0,-18-22 0 16,31 14 0-16,-12-9 0 0,2-1 0 0,3-3 0 15,-1-2 0-15,1-3 0 0,-3-1 0 0,0-2 0 16,-1-4 0-16,-3 0 0 0,-17 11 0 0,29-27 0 15,-17 8 0-15,0 1 0 0,0-2 0 0,0-2 0 16,-1-1 0-16,3-1 0 0,-1 0 0 0,1-2 0 16,0 1 0-16,-1 4 0 0,1 3 0 15,-14 18 0-15,21-20 0 0,-21 20 0 0,0 0 0 16,0 0 0-16,0 0 0 0,18 32 0 0,-17-8 0 16,-3 5 0-16,-2 5 0 0,-3 1 0 0,-6 2 0 15,3 1-10-15,-3-3-36 0,7 3-26 16,-2-10-38-16,17 12-88 0,-9-40-173 0,2 37-227 15,14-13 45-15,-16-24 465 0</inkml:trace>
  <inkml:trace contextRef="#ctx0" brushRef="#br0" timeOffset="3447.6291">8083 980 1067 0,'0'0'204'0,"0"0"-91"15,-24-8-22-15,24 8-4 0,-17 8-11 0,17-8-19 16,-22 15-18-16,22-15-8 0,-28 23-9 0,16-6 4 16,-1 3-2-16,2 3-1 0,-2 6-2 15,4 2 3-15,-2 3 4 0,2 6-23 0,0 0 12 16,1 3-22-16,0 2 7 0,2 1 8 0,0-4-8 15,-1 2 7-15,4-9-11 0,2-1 6 0,1-6-6 16,1-4 3-16,1-5-3 0,-2-19 3 0,9 24-3 16,-9-24 4-16,0 0-3 0,0 0 1 0,0 0 3 15,19-5-1-15,-19 5 4 16,16-39-5-16,-5 6 4 0,1-5-6 0,2-3 6 16,-1-5-18-16,0 3 8 0,-1-3-8 0,1-4 8 15,-4-2 26-15,0-6-16 0,-2-3 15 0,-1-2-16 16,-1 0-10-16,1 2 10 0,0 3-8 0,0 9 7 15,3 3-9-15,-2 15-16 0,2 7 35 0,-9 24-7 16,18-18 17-16,-18 18 5 0,24-12-27 16,-24 12-1-16,34 0 0 0,-12 6 0 0,1 3 0 15,3-5 0-15,-1 7 0 0,0-1 0 0,-2 6-10 16,-1 1 2-16,-3 2 10 0,-2 0 0 0,-3 1 0 16,-4 0-6-16,-2 0 7 0,-5 0-6 0,-4-1 7 15,-5 1-5-15,-5-1 4 0,-7-1-3 16,-5 0 1-16,-9 2-1 0,-4-2-1 0,-6 2 4 15,0 2 1-15,-2-2-6 0,0-1 6 16,3-6-12-16,3 2-4 0,7-2-14 0,4-3-19 16,10 3-40-16,-4-12-66 0,21-1-185 0,4 21-288 15,-4-21 57-15,23 13 376 0</inkml:trace>
  <inkml:trace contextRef="#ctx0" brushRef="#br0" timeOffset="3931.6445">9134 1016 1499 0,'-25'-28'92'16,"15"11"-27"-16,-7-1 4 0,17 18-9 0,-36-39-5 15,16 20-22-15,-6 1 0 0,2 1-8 0,-6 8 0 16,-1 5 1-16,-2 4-1 0,0 4-5 0,1 7-7 16,-1 6-6-16,-2 5-7 0,-2 7 0 15,-2 4 0-15,1 3 0 0,3 0 0 0,2 2 0 16,7-3 0-16,6-1 0 0,7-5 0 16,8-2 0-16,6-5 0 0,8-1 0 0,4-3 0 15,4-2 0-15,6-2 0 0,5-4 0 0,5-7 0 16,5-3 0-16,4-4 0 0,1-6 0 0,1-1 0 15,1-5 0-15,-3-2 0 0,1-2 0 0,-3-6 0 16,-5 1 0-16,-2-4 0 0,-4 1 0 16,-3 1 0-16,-6 1 0 0,-3 4 0 0,-2 5 0 0,-15 17 0 15,16-18 0-15,-16 18 0 0,0 0 0 16,0 0 0-16,0 0 0 0,0 0 0 16,0 0 0-16,-19 0 0 0,7 18 0 0,-3 4 0 15,-3 7 0-15,-2 5 0 0,0 1 0 0,3 4 0 16,0-3 0-16,4 1 0 0,0 1-22 0,5 1-13 15,-1-2-10-15,6 0-24 0,-7-6-56 0,15 9-26 16,-13-20-45-16,22 21-150 0,-2-12-181 0,-9-11 28 16,15 12 468-16</inkml:trace>
  <inkml:trace contextRef="#ctx0" brushRef="#br0" timeOffset="4431.3003">9464 1003 1502 0,'-17'-6'43'0,"17"6"-38"15,0 0 7-15,25-11 13 0,-7 5 12 0,9 1 3 16,0-1-1-16,9-2-6 0,0 0-2 0,4 3-4 16,-1-2-2-16,2 3 4 0,-3-1-1 0,-2 3-2 15,-4 1 0-15,-4 1-12 0,-9 1-3 0,-2 1-9 16,-17-2-3-16,19 9 6 0,-19-9 0 0,0 0 6 16,0 0 4-16,-4 20-3 0,4-20-4 0,-23 25 3 15,5-13-9-15,-3 2 6 0,-5-2-5 16,0 2 2-16,-5 1 0 0,2 4-2 0,2-3-3 15,3 5 0-15,3-4 0 0,21-17 0 0,-24 23 0 16,24-23 0-16,-6 17 0 16,6-17 0-16,0 0 0 0,20 20 0 0,-2-15 0 0,2-2 0 0,8-2 0 15,3-1-20-15,1-1 20 0,1 3 3 16,-4 0 1-16,-1 3-2 0,-4 1 1 16,-6 0-2-16,-18-6 0 0,18 17 5 0,-18-17-6 15,-1 27 0-15,-8-10 0 0,-4 2 0 0,-5 5 0 16,-5 1 0-16,-5 0 0 0,-4 2 0 0,-3-1 0 15,-5 1 0-15,-1-2 0 0,-1-1-10 0,1 1-26 16,-3-6-18-16,5 9-48 0,-11-19-95 0,21 8-404 16,-17 4-20-16,-1-3 196 0</inkml:trace>
  <inkml:trace contextRef="#ctx0" brushRef="#br1" timeOffset="9157.6662">1375 2742 737 0,'0'0'122'0,"0"0"-22"0,-2-20-7 0,2 20-10 16,0 0 0-16,5-18-15 0,-5 18-11 16,-3-22-19-16,3 22-8 0,-6-25 10 0,1 8-21 15,5 17 15-15,-12-30-33 0,12 30 19 16,-15-28-12-16,15 28 17 0,-19-23 2 0,19 23-6 15,-24-18 2-15,24 18-4 0,-27-9 2 0,27 9-3 16,-29 5-3-16,29-5 0 0,-33 16 0 0,33-16 3 16,-34 28 0-16,18-11-15 0,-2 1 27 0,2 4-32 15,0-1 27-15,4 5-12 0,0-1-6 0,1 1 4 16,4-3-7-16,2-2 2 0,5-3-6 16,0-18 3-16,8 28-4 0,-8-28 2 0,23 17-1 15,-6-12 1-15,5-4 0 0,4-3 1 16,3-5 0-16,4-4-1 0,1-5 3 0,2-3-4 15,0-3 5-15,-2-1-5 0,-1-2 5 16,-3 0-6-16,-3 1 5 0,-3 1-5 0,-3 3-12 0,-4 1 28 16,-17 19-28-16,23-21 29 0,-23 21-14 0,0 0 0 15,0 0 1-15,0 0 0 0,0 0-2 16,0 0-16-16,-3 25 27 0,-3-3-27 0,-3 7 26 16,-1 4-8-16,-1 2-8 0,-1-2 5 0,2 0-11 15,2-5-1-15,5-1-13 0,1-7-10 0,8 3-33 16,-6-23-34-16,22 32-50 0,-22-32-73 0,35-3-244 15,-11 3-37-15,-4-19 214 0</inkml:trace>
  <inkml:trace contextRef="#ctx0" brushRef="#br1" timeOffset="9531.5364">1562 2138 1394 0,'-40'-3'83'15,"10"11"-18"-15,-5-2-22 16,4 9-4-16,-3-3-5 0,5 8 2 0,-5 3-10 16,2 7 0-16,-3 7-12 0,0 4 8 0,-2 4-10 15,2 2 7-15,-1 1-11 0,0 5 10 0,3 3 3 16,3 3-19-16,2 2 21 0,4 2-19 0,7-2 4 16,6 2 9-16,8 0-14 0,11-4 7 0,7-1-12 15,12-7 8-15,11-4-9 0,8-6-10 0,11-8 22 16,8-10-22-16,8-11 23 0,2-9-10 15,10-14-14-15,0-9 26 0,4-12-21 0,1-8 23 16,-5-10-7-16,-2-5-9 0,-10-5 9 0,-11 0-11 16,-12-2 12-16,-12 2-3 0,-15 0 16 0,-8 1-4 15,-10-3-5-15,-8 4 10 0,-8 2-22 0,-9 1 11 16,-5 2-6-16,-7 1-10 0,-7 2 3 16,-6 2-12-16,-8 8 2 0,-6 5-13 0,0 12 2 15,-5 6-7-15,4 12 0 0,1 8-3 16,7 14-11-16,0 2-27 0,15 24-85 0,-18-16-228 15,25 19-196-15,3 4 27 0,3-20 483 16</inkml:trace>
  <inkml:trace contextRef="#ctx0" brushRef="#br1" timeOffset="124548.6389">3445 2395 670 0,'0'0'261'0,"13"-25"-161"0,-13 25-17 0,11-26-12 15,-11 26-9-15,13-27-2 0,-13 27-3 0,10-22-5 16,-10 22-9-16,0 0-4 0,13-17-3 16,-13 17-6-16,0 0-5 0,0 0-6 0,0 0-8 15,0 0-4-15,0 0-4 0,0 0 0 0,0 0-1 16,0 0 1-16,0 0 1 0,0 0 1 0,0 0 5 16,0 0 3-16,-8 29 7 0,2-7-2 0,0 6 1 15,-5 4-7-15,-1 5 8 0,-4 3-8 0,-2 5 11 0,-6 1-13 16,-3 3-5-16,-3 1 26 0,-3 2-22 0,-5-3 24 15,0 2-13-15,-2-1-13 0,1-2 12 0,2-4-8 16,1-4 8-16,5-7-8 0,3-4 1 0,6-6-9 16,5-3 2-16,17-20-5 0,-20 22 1 0,20-22-1 15,0 0-1-15,0 0 0 0,12 19 1 0,-12-19-2 16,31 14 2-16,-6-8 0 0,5-1 0 0,6-3 1 16,4-7-2-16,5-3 2 0,5-2-3 0,6-5 3 15,-1 1-4-15,2-3 3 0,0 0-8 0,-3 1-1 16,-2-1-8-16,-2 2-4 0,-3 1-9 0,-2 3-7 15,-5-1-14-15,4 7-26 0,-11-9-32 16,14 17-67-16,-21-23-107 0,5 10-256 0,7 8 33 16,-12-15 388-16</inkml:trace>
  <inkml:trace contextRef="#ctx0" brushRef="#br1" timeOffset="124777.9457">4609 2690 1586 0,'18'-3'47'0,"-1"0"-12"16,7-8-5-16,10 0 3 0,4-6-19 0,7 4 24 15,-1-2-44-15,0 2 21 0,-4 2-22 0,-5 0-9 16,-2 5-13-16,-5-3-22 0,5 11-29 0,-15-13-51 15,16 23-122-15,-16-8-305 0,-18-4 63 0,22 15 324 16</inkml:trace>
  <inkml:trace contextRef="#ctx0" brushRef="#br1" timeOffset="124948.9176">4606 2913 1759 0,'0'0'142'0,"0"0"-127"0,0 0-16 0,0 0-1 15,34-13 9-15,-4 3 5 0,4-3-3 0,5-3 2 16,4-2-17-16,7 1-28 0,0-11-64 0,17 22-129 16,-21-27-186-16,25 14-196 0,3 6 72 15,-5-18 510-15</inkml:trace>
  <inkml:trace contextRef="#ctx0" brushRef="#br1" timeOffset="125635.5037">6844 2662 1407 0,'0'0'52'16,"3"-23"0"-16,-3 23-47 0,4-17 49 0,-4 17-23 16,0 0 22-16,0 0-6 0,0 0-17 0,0 0-13 15,0 0-9-15,0 0-8 0,-23-6 1 16,23 6 20-16,-22 17-33 0,22-17 37 0,-31 40-27 15,11-12 12-15,0 7 12 0,-5 2-9 0,2 7 5 16,-2 3-13-16,2 2 12 0,-2 0-8 0,5-6 10 16,1-8-6-16,6-7 0 0,4-8-10 0,9-20 0 15,-2 20-3-15,2-20-1 0,0 0 1 0,0 0 1 16,21 0 1-16,-21 0 2 0,24-23 5 0,-8 3-4 16,2-11 4-16,0-4-7 0,3-5 3 15,0-1-6-15,-2 0 7 0,1 1-8 0,-5 3 8 0,0 0-9 0,-4 2 7 16,-1 3-6-16,-2-1-10 0,-2 4 22 0,0 4-23 15,-2 4 25-15,-4 21-11 0,4-21 0 0,-4 21 4 16,0 0-1-16,0 0 1 0,0 0-3 0,0 0-2 16,0 0 0-16,0 23 0 0,0-23-9 0,9 29 24 15,-9-29-24-15,20 30 25 16,-20-30-12-16,33 25 1 0,-10-14 3 0,6-5 0 16,6-3 4-16,7-5-8 0,3-3-4 0,8-4 0 15,-1-6 0-15,4-2 0 0,-2-1 0 0,-6-1 0 16,0 0 0-16,-9 0 0 0,-4 1 0 0,-3 2 0 15,-8 3 0-15,-5 1 0 0,-19 12 0 0,24-17 0 16,-24 17 0-16,0 0 0 0,0 0 0 0,0 0 0 16,0 0 0-16,0 0 0 0,0 0 0 15,-2 19 0-15,-3 2 0 0,-2 8 0 0,-3 6 0 16,-1 4 0-16,-1 2 0 0,3-1 0 0,1 0 0 16,3-3 0-1,4-3 0-15,5-3-22 0,1-4-17 0,9 0-16 0,0-9-16 16,10 7-52-16,-24-25-73 0,54 26-177 0,-25-19-209 15,1-10 60-15,11 12 459 0</inkml:trace>
  <inkml:trace contextRef="#ctx0" brushRef="#br1" timeOffset="125807.4704">7939 2881 1957 0,'-20'11'46'0,"20"-11"-22"0,0 0-14 0,0 0-8 15,0 0-2-15,0 0-5 0,0 0-15 16,0 0-18-16,0 0-34 0,-4-17-66 0,28 22-159 16,-5-19-318-16,2 1 18 0,3 7 341 0</inkml:trace>
  <inkml:trace contextRef="#ctx0" brushRef="#br1" timeOffset="126353.5662">8372 2740 1634 0,'-4'-16'47'0,"5"-3"-38"0,9-2-8 0,4-4 13 16,10-1-27-16,4 0 32 0,4 1-31 0,4 0 13 15,1 0 3-15,1 2-5 0,-2 2 4 16,2 3-3-16,-3 2 2 0,-2 5-3 16,-4 2 3-16,-4 6-2 0,-6 0 5 15,-19 3 5-15,28 6 4 0,-28-6 5 0,0 0 0 0,20 27 0 16,-20-10-4-16,0 4 2 0,-4 4-4 0,-1 4 4 15,-3 2 11-15,-1 4-26 0,-3 2 26 0,1 4-23 16,-1-1 4-16,1 3 9 0,1-3-11 0,4 0 6 16,2-4-8-16,4-2 4 0,5-2-8 15,3-4 4-15,1-5-5 0,5-5 3 16,-14-18-3-16,34 26 3 0,-14-18 0 0,5-5 4 16,3-4 1-16,5-4 2 0,3-8 5 0,2-4-5 15,1-10-9-15,0-4-1 0,0-5 0 0,-3-6 0 16,-2 1 0-16,-4 0 0 0,-3-1 0 0,-2 2 0 15,-8 0 0-15,-3 3 0 0,-5-1 0 0,-4 2 0 16,-2 2 0-16,-2-1 0 0,-2 3 0 16,0 6 0-16,-1 4 0 0,-1 5 0 0,3 17 0 15,0 0 0-15,0 0 0 0,-8-17-31 0,8 17-46 16,0 0-34-16,0 0-66 0,0 0-122 0,12 27-282 16,1-5 20-16,-13-22 352 0</inkml:trace>
  <inkml:trace contextRef="#ctx0" brushRef="#br1" timeOffset="126519.1536">9655 2963 2004 0,'0'0'43'0,"-25"5"-43"0,7-5 0 0,18 0 0 15,-23-5 0-15,23 5 0 0,-18-11 0 0,18 11 0 16,0 0 0-16,-20-20-33 0,20 20-56 15,0 0-103-15,-6-34-268 0,6 34-171 0,32-23 41 16,-12-2 539-16</inkml:trace>
  <inkml:trace contextRef="#ctx0" brushRef="#br1" timeOffset="127118.7581">10421 2599 1009 0,'0'0'105'0,"0"0"-34"0,-25-13-28 15,25 13 16-15,0 0-2 0,0 0-2 0,-19 9-9 0,19-9-2 16,-11 20 17-16,9-3-36 0,2-17 35 0,-10 39-32 15,3-17 11-15,4 7 4 0,-3-2-18 0,4 3-1 16,-2-2-8-16,2 1 5 0,-2-2-6 16,1-1 6-16,1-2-13 0,0 2 2 0,-1-2-5 15,1-2 4-15,-1-4-4 0,3-18 2 0,-1 26-4 16,1-26 0-16,0 0-4 0,1 20 1 0,-1-20 0 16,0 0 2-16,0 0 3 0,0 0 1 0,0 0 6 15,0 0 0-15,12-18 4 0,-12 18-4 16,11-38-1-16,-5 13-5 0,1-5 2 0,0-1-4 15,-1 0 5-15,-1-1-4 0,0 0 5 16,1-2-5-16,-1-1 3 0,3-1-8 0,1 4 0 16,2 3 0-16,1 6 0 0,0 5 0 0,-12 18 0 15,28-25 0-15,-28 25 0 0,35-14 0 0,-13 11 0 16,6 1 0-16,4 2 0 0,4-1 0 0,5 0 0 16,8-3 0-16,5 0 0 0,2-6-46 15,8 6-59-15,-11-18-96 0,25 9-353 0,-16 0-76 16,-1-4 120-16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hyperlink" Target="https://www.youtube.com/watch?v=AQLtcEAG9v0" TargetMode="Externa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9962287"/>
              </p:ext>
            </p:extLst>
          </p:nvPr>
        </p:nvGraphicFramePr>
        <p:xfrm>
          <a:off x="214283" y="664342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Angular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is, how it is linked to linear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a sentence about the conservation of ANGULAR momentum (similar in shape to linear momentum equation)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links between linear and rotational quantities to reduce the amount of memory work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 limitation of linear momentum conservation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linear momentum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don’t tend to have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&gt;v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angular momentum can be conserved with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&gt;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i</a:t>
                      </a:r>
                      <a:endParaRPr kumimoji="0" lang="en-US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question on page 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these new concepts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12240" y="588960"/>
              <a:ext cx="6404040" cy="254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98200" y="586440"/>
                <a:ext cx="6432840" cy="256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945800" y="2624400"/>
              <a:ext cx="6226560" cy="2176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33200" y="2621880"/>
                <a:ext cx="6255000" cy="219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053508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400" y="108000"/>
              <a:ext cx="9059760" cy="619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20" y="93600"/>
                <a:ext cx="9085320" cy="621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08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48920" y="182160"/>
              <a:ext cx="7664040" cy="2884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160" y="167400"/>
                <a:ext cx="7694280" cy="2916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228600" y="4992469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5"/>
              </a:rPr>
              <a:t>https://</a:t>
            </a:r>
            <a:r>
              <a:rPr lang="en-NZ" sz="3200" dirty="0" smtClean="0">
                <a:hlinkClick r:id="rId5"/>
              </a:rPr>
              <a:t>www.youtube.com/watch?v=AQLtcEAG9v0</a:t>
            </a:r>
            <a:r>
              <a:rPr lang="en-NZ" sz="3200" dirty="0" smtClean="0"/>
              <a:t> </a:t>
            </a:r>
            <a:endParaRPr lang="en-NZ" sz="32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36680" y="3157200"/>
              <a:ext cx="7565760" cy="1186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3360" y="3147480"/>
                <a:ext cx="7595640" cy="12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59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5280" y="430200"/>
              <a:ext cx="8910000" cy="5410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240" y="419400"/>
                <a:ext cx="8917560" cy="543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62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7320" y="230040"/>
              <a:ext cx="3670560" cy="948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214560"/>
                <a:ext cx="3688920" cy="97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44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5086</TotalTime>
  <Words>289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224</cp:revision>
  <dcterms:created xsi:type="dcterms:W3CDTF">2006-08-16T00:00:00Z</dcterms:created>
  <dcterms:modified xsi:type="dcterms:W3CDTF">2015-05-25T03:51:45Z</dcterms:modified>
</cp:coreProperties>
</file>