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422" r:id="rId2"/>
    <p:sldId id="257" r:id="rId3"/>
    <p:sldId id="258" r:id="rId4"/>
    <p:sldId id="300" r:id="rId5"/>
    <p:sldId id="528" r:id="rId6"/>
    <p:sldId id="529" r:id="rId7"/>
    <p:sldId id="530" r:id="rId8"/>
    <p:sldId id="531" r:id="rId9"/>
    <p:sldId id="532" r:id="rId10"/>
    <p:sldId id="53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22:01:04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9T22:01:29.498"/>
    </inkml:context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2218 784 981 0,'0'0'10'0,"28"-37"-6"0,-28 37-3 0,14-27 8 15,-14 27 9-15,0 0 14 0,0 0 16 16,0 0 12-16,0 0 5 0,0 0-9 0,16 39-6 15,-19-11-21-15,4 15-7 0,-4 2-14 0,1 10 9 16,-2 5-9-16,3 3 13 0,-5 2 11 16,3 4-29-16,-3-2 23 0,5 2-29 0,-5-4 5 15,6-4 7-15,-1 1-12 0,1-4 7 0,1-5-10 16,1-2 8-16,5-7-19 0,-3-10-10 0,8 3-42 16,-12-37-36-16,23 47-61 0,-23-47-96 0,0 0-192 15,29 11 50-15,-31-41 404 0</inkml:trace>
  <inkml:trace contextRef="#ctx0" brushRef="#br0" timeOffset="218.8576">1929 962 1481 0,'0'0'84'0,"-41"5"-20"0,41-5-24 0,0 0-19 15,0 0-13-15,0 0-4 0,0 0 1 0,0 0 5 16,23-25 1-16,6 8 2 0,8-5-6 15,11-2 1-15,6-4-8 0,8-1 4 0,8 0-6 16,4 0 3-16,2-1-11 0,4 8-12 0,-6-5-29 16,9 20-32-16,-15-16-40 0,15 41-66 0,-32-27-82 15,13 18-232-15,3 21 37 0,-26-23 426 0</inkml:trace>
  <inkml:trace contextRef="#ctx0" brushRef="#br0" timeOffset="890.7706">3300 1212 1259 0,'-39'-7'76'0,"39"7"-57"16,-41-9 0-16,41 9 15 0,-41-7 15 16,41 7 7-16,-40 5-10 0,40-5-9 0,-45 21-10 15,45-21 3-15,-51 42-11 0,26-12 6 0,-1 0-3 16,3 6 4-16,-2-3-3 0,7 4-2 15,4 0-15-15,5-4 3 0,4 1-10 0,5-4 5 16,3 0-5-16,4-2 3 0,-7-28-4 0,32 42 3 16,-7-26-3-16,3-4 2 0,6-4-1 0,3-7 0 15,6-2 1-15,3-10-2 0,3-5 3 16,3-5-3-16,-1-9 4 0,-1-3-4 0,-3-8 5 16,-1-3-5-16,-5 2 3 0,-4-8-9 0,-3 6 4 15,-7-1-11-15,-3 1 7 0,-6 0-7 0,-2 5-9 16,-7 4 32-16,-6 3-25 0,-4 2 32 0,-6 5-12 15,-2 1-3-15,9 24 4 0,-23-36-3 0,23 36 3 16,-25-12 0-16,25 12 2 16,-27 5 0-16,27-5-1 0,-28 23 3 0,28-23-2 15,-28 44 5-15,14-19-4 0,1 0-16 0,13-25 28 16,-12 40-32-16,12-40 28 0,10 30-14 0,-10-30-1 16,34 23 1-16,-9-16-1 0,5-2 1 0,7-5 1 15,4 0 1-15,5-3 2 0,2 1 0 0,1 0-2 16,3 2 1-16,-5 2-2 0,0 2-2 0,-7 3 1 15,-4 1 1-15,-3 3-3 0,-4 3 4 16,-29-14-5-16,44 37 4 0,-28-12-4 0,-4 3 4 16,-6 2-2-16,-6 3 3 0,-7 2-4 0,-4 1 3 15,-5 2-4-15,0-1 5 0,-2 0-5 0,-1-8 6 16,3 1-5-16,16-30 4 0,-32 38-2 16,32-38 6-16,0 0 0 0,0 0 2 0,0 0-1 15,0 0-5-15,0 0 2 0,0 0 1 0,0 0 8 16,2-46 0-16,14 6 3 0,5-11-7 15,4 2 1-15,1-8-6 0,4 1 4 0,-1 0-7 16,-3-1 6-16,1 3-8 0,-2 4-8 0,-2 4 19 16,-2 2-21-16,-2 7 21 0,-1 2-10 0,-5 11-8 15,-13 24-4-15,14-29-10 0,-14 29-13 0,0 0-10 16,0 0-30-16,0 0-35 0,0 0-39 0,0 0-55 16,33 41-52-16,-33-41-107 0,0 0-86 15,64 54 173-15,-64-54 275 0</inkml:trace>
  <inkml:trace contextRef="#ctx0" brushRef="#br0" timeOffset="1361.7891">5172 1120 1107 0,'-53'11'53'0,"8"-17"1"0,8 12 15 0,-12-12 14 15,10 17 1-15,-18-11-11 0,11 14-23 0,-13-9 18 16,12 15-17-16,-7-3 5 0,10 12-2 0,-4-7-18 15,9 14-1-15,0-3-12 0,8 4 1 0,6 2-10 16,5-2-1-16,10 0-9 0,4-4 2 0,8-5-7 16,9-1 3-16,-11-27-3 0,42 40 3 15,-10-27-1-15,9-6 1 0,5-9 0 16,7-9-1-16,5-8 2 0,3-9-3 0,-1-4 4 16,-3-8-3-16,-3-1 6 0,-2-5-4 0,-6-1 6 31,-5 1-5-31,-6-2 3 0,-7 11-4 0,-5-1-9 15,-5 6 22-15,-7 6-22 0,-11 26 22 0,7-37-10 0,-7 37-3 16,0 0 1-16,0 0-2 0,0 0 0 0,-34-11-1 16,34 11-2-16,-42 44-9 0,13-2 18 15,-6 15-18-15,-6 13 18 0,-3 11-4 0,-4 9-8 16,-1 3 9-16,-3 8-10 0,4-3 11 0,4-1-10 16,5-3-4-16,9-6 13 0,5-7-14 0,9-11 18 0,4-7-3 15,7-10-5-15,5-10 1 0,3-10-2 0,8-7 0 16,-11-26 0-16,32 29 0 0,-32-29 0 0,44 0 0 15,-16-13 0-15,6-13-2 0,7-8 3 16,-1-15-5-16,3-5 0 0,-4-10-9 0,2-1-8 16,-4-4 14-16,0 2-24 0,-2 0 11 0,3 2-17 15,-8-3-16-15,9 9-4 0,-9-13-29 0,16 18-15 16,-18-19-44-16,27 35-54 0,-30-26-95 0,8 17-210 0,13 22 59 31,-26-19 421-31</inkml:trace>
  <inkml:trace contextRef="#ctx0" brushRef="#br0" timeOffset="1777.821">5694 1243 1233 0,'0'0'144'0,"6"-33"-100"0,-6 33-3 0,7-48 18 16,-7 48 24-16,16-37-30 0,-16 37 29 0,0 0-41 15,0 0 9-15,0 0-7 16,0 0-11-16,0 0-9 0,0 0-21 0,0 0 8 15,0 0-15-15,-9 37 25 0,-4-7-8 0,-1 4 12 16,0 3-9-16,-6 2-5 0,3 1 3 0,-3-1-5 16,3 1 2-16,1-1-10 0,1-6 0 0,7-1 0 15,2-7 0-15,6-25 0 0,0 44 0 0,0-44 0 16,14 25 0-16,-14-25 0 0,27 14 0 0,-27-14 0 16,44 0 0-16,-14-14 0 0,4-2 0 15,5-7 0-15,0-7 0 0,3 0 0 0,-3-5 0 16,0 1 0-16,-1-1 0 0,-5 0 0 0,-1 1-3 15,-2 1 2-15,-3 1-4 0,-2-3 6 0,-4 5-5 16,-2-2-10-16,-3 4 22 0,-5 3-22 0,-11 25 24 16,5-33-9-16,-5 33 0 0,0 0 1 0,0 0-1 15,0 0 0-15,-26 0-1 0,26 0-1 16,-27 30-10-16,11-5 22 0,-2 3-22 0,-1 9 21 16,1-2-14-16,2 5-10 0,-3-4-6 0,6 8-12 0,1-13-8 15,8 10-10-15,-1-13-7 0,16 11-27 0,-11-39-22 16,35 63-62-16,-35-63-78 0,46 21-219 15,-9-3-38-15,-10-27 264 0</inkml:trace>
  <inkml:trace contextRef="#ctx0" brushRef="#br0" timeOffset="2141.887">6481 1215 1363 0,'-16'42'194'0,"16"-42"-143"15,-23 30-5-15,23-30-3 0,-8 29-2 16,8-29-10-16,9 24-5 0,-9-24-5 0,25 14 0 16,-25-14-4-16,48 2-2 0,-18-7-5 15,7-4-6-15,4-7-1 0,2 0-2 0,4-7 1 16,-2-1-3-16,1-4 3 0,-6-2-5 0,-4 0-11 16,-8 3 25-1,-7 1-27-15,-8-1 29 0,-6 5-10 0,-7 22-4 16,-2-43 4-16,2 43-5 0,-25-38 2 15,1 23-3-15,-7 7 1 0,-6 4 1 0,-9 11 1 16,-7 9 9-16,-7 9 7 0,-2 8 13 0,-4 6 5 16,3 8-7-16,2 3 16 0,8 10-32 0,5-2-11 0,11-2 0 0,7-3 0 0,9-7 0 15,10-4 0-15,11-1 0 0,13-8 0 0,6-3 0 16,11-5 0-16,9-6 0 0,11-7 0 0,6-10 0 16,17-2-18-16,5-14-48 0,19 9-61 15,-13-36-133-15,24 22-373 0,0-8 22 0,5-4 280 16</inkml:trace>
  <inkml:trace contextRef="#ctx0" brushRef="#br1" timeOffset="5868.5442">2605 2128 646 0,'0'0'8'15,"-28"5"-32"-15,28-5 1 0,0 0-6 0,0 0 15 16,-25 7 11-16,25-7 13 16,0 0 5-16,0 0 7 0,0 0 1 0,0 0 1 15,0 0 12-15,0 0 30 0,0 0 9 0,0 0 18 16,0 0-14-16,27-9-16 0,-27 9-13 0,25-3-4 15,-25 3-9-15,30-4-4 0,-30 4-5 0,33 0-7 16,-33 0-5-16,41 2-6 0,-41-2-5 0,43 0-2 16,-19 2-1-16,1-1 0 0,2 1-1 0,3 2-1 15,-2-1-1-15,6 1 1 0,0-1 0 16,1 1 1-16,4-4 0 0,0 3-1 0,2 1 0 16,1-4 0-16,2 3 1 0,3-6 9 0,2 6 6 15,-1-6 5-15,7 3 3 0,-4-4-6 0,6 1-3 16,0-1-2-16,5 1-3 0,0-3-2 0,3 1-2 15,-1-2-2-15,1 2-2 0,-1-1 0 16,0 3-2-16,0-1 2 0,-4 4-1 0,4-1 0 16,-2 1-1-16,1 1 1 0,1-1 0 15,0 2 0-15,1-2 1 0,-1 0-1 0,2 0 0 16,1-2-1-16,0 1 0 0,1-3 1 0,-3-1-1 16,1 0 2-16,1-2 19 0,-2-1-20 0,3 1 20 0,1 2-17 0,0 0-3 15,-2-4-15-15,4 4 17 0,-5-2-20 0,-3 0 17 16,3 3 2-16,-4-1 0 0,-4 0 1 0,1-1 0 15,-6 3 0-15,0-1-2 0,-2 1 2 16,1 3-3-16,-4 0 2 0,-2 0-2 0,0 0 0 16,0 3 1-16,-4 1 0 0,1-1 0 0,-4-1-1 15,-2 2 1 1,-2-3-2-16,1 3 2 0,-6-2-1 0,-2-1-1 16,0 1 2-16,-3 0-1 0,-25-2 0 0,43 0 1 15,-43 0-1-15,35 0 1 0,-35 0 1 0,0 0-1 16,27-2 0-16,-27 2 1 0,0 0 1 15,0 0-1-15,0 0 1 0,0 0-1 0,0 0 0 16,0 0-1-16,0 0-1 0,0 0-1 0,0 0 2 16,0 0-1-16,0 0 1 0,0 0-2 0,0 0-1 15,0 0 0-15,25-23 0 0,-25 23 0 0,0 0-1 0,24-7-6 16,-24 7-10-16,0 0-12 0,34 7-26 0,-34-7-34 16,0 0-61-16,0 0-167 0,0 0-126 15,0 0 30-15,0 0 415 0</inkml:trace>
  <inkml:trace contextRef="#ctx0" brushRef="#br2" timeOffset="9324.3747">1144 2698 950 0,'0'0'85'0,"0"0"-39"0,11-26-12 0,-11 26 6 16,0 0 8-16,0 0 7 0,0 0-4 0,-2-23-10 16,2 23-9-16,0 0-9 0,0 0-7 15,0 0-9-15,0 0-4 0,0 0-1 0,-2 33 5 16,1-8 2-16,1 10 10 0,-6 6-4 0,6 3 6 16,-5 5 4-16,3 4-34 0,0 0 26 15,2 5-30-15,-1 0 10 0,-1 0 9 0,-2-2-10 16,-1-1 8-16,2-2-15 0,-1-6 6 0,2 1-11 15,-1-8-4-15,4 3-15 0,-6-10-9 0,12 9-52 16,-7-42-12-16,-2 55-33 0,2-55-61 16,0 0-124-16,0 0-80 0,0 0 290 0</inkml:trace>
  <inkml:trace contextRef="#ctx0" brushRef="#br2" timeOffset="9543.0436">891 2614 1446 0,'0'0'87'16,"-42"15"-32"-16,42-15-17 0,-29 13-10 0,29-13-4 15,0 0-5-15,0 0-8 0,0 0-10 0,0 0-2 16,0 0 0-16,0 0 2 0,30 26-2 0,-30-26 2 16,50 11-3-16,-20-4 1 0,9-7-1 0,4 0-6 15,8 0-15-15,0-11-15 0,13 11-21 16,-9-16-19-16,18 15-28 0,-19-20-39 0,24 22-46 15,-25-18-68-15,13-1-152 0,7 25 27 16,-29-21 384-16</inkml:trace>
  <inkml:trace contextRef="#ctx0" brushRef="#br2" timeOffset="10199.5642">1918 3047 1136 0,'-32'28'113'0,"6"-19"-84"0,1 7-10 0,0-4 6 15,25-12 13-15,-48 39 4 0,29-11 0 16,-9-2-19-16,6 8 6 0,-2-4-1 16,6 9 4-16,-3-8-4 0,8 6-5 0,3-3-16 15,6-4 2-15,6-6-6 0,-2-24 3 0,18 41-6 16,-18-41 1-16,42 26-3 0,-12-17 2 0,4-7 0 15,5-6 0-15,3-8 2 0,1-6-3 0,5-5 2 16,-2-5-3-16,1-7 3 0,0-4-4 0,-5-3 5 16,-5 0-6-16,-5-2 6 0,-7 1-9 15,-4 3 6-15,-8-2-5 0,-6 8 5 0,-7-1-2 16,-4 9 8-16,-5 1 11 0,9 25-30 0,-33-41 33 16,33 41-36-16,-50-26 16 0,22 21 1 0,-2 1 0 15,1 6 3-15,1 3 3 0,1 2 2 0,27-7 5 16,-42 18 21-16,42-18-35 0,0 0 30 0,-25 26-40 15,25-26 12-15,0 0-2 0,0 0-1 16,28 32 3-16,-28-32-2 0,46 11 3 16,-16-10-1-16,6 1 1 0,1-4 1 0,0 1 0 15,0-3 2-15,2 4-1 0,-3 0 1 0,-2 2 0 16,-3 3-2-16,-2 4 0 0,-4 1-2 0,-25-10 3 16,40 41-4-16,-24-16 5 0,-3 6-5 0,-5 6 5 15,-4 4-6-15,-6 1 7 0,-7 6-7 0,-1 1 5 16,-6-1-6-16,-2-3 6 0,-1-4-5 15,1-2 7-15,0-10 1 0,2 0 8 0,16-29 1 16,-19 37 1-16,19-37-6 0,0 0-3 0,0 0-4 16,0 0 0-16,0 0 6 0,0 0 5 15,10-34 7-15,3 6-3 0,3-11 1 0,5-3-11 16,-2-6 4-16,3 1-7 0,-3-4 5 0,-1 3-6 16,-2 1 3-16,-2-3-7 0,0 8 2 0,-1 0-4 15,-3 7 4-15,-1 3-4 0,-2 6 2 16,-7 26-2-16,14-37-11 0,-14 37 7 0,0 0-20 15,13-27 14-15,-13 27-29 0,0 0 4 0,33-7-35 16,-33 7-21-16,43 0-15 0,-43 0-58 0,62 7-44 16,-62-7-55-16,74-2-154 0,-17 18-14 0,-18-23 331 15</inkml:trace>
  <inkml:trace contextRef="#ctx0" brushRef="#br2" timeOffset="10730.3964">3461 3205 859 0,'-34'-7'117'0,"34"7"-14"16,-56-12 6-16,56 12-3 0,-54-12-8 0,54 12-16 16,-54-6-9-16,54 6-3 0,-57 7-10 0,30 4-7 15,-5-2-13-15,6 5-8 0,-4 5-10 16,5 2-2-16,-2 2-5 0,6 4 1 0,-2 3-7 15,4 1 3-15,1 6-7 0,4-1 3 0,3-1-4 16,8-5 2-16,3-4-5 0,0-26 2 0,17 37-5 0,-17-37 2 16,37 20 0-16,-37-20 1 0,52 7 1 15,-24-11 0-15,4-7 0 0,2-1 0 0,-1-11 2 16,5-7-2-16,1-3 7 0,-2-9-4 0,2-2 5 16,-2-4-7-16,-2 0 5 0,-1 1-6 0,-6 3 5 15,1 3-6-15,-5 3 4 0,-6 4-6 0,-4 6 4 16,-14 28-5-16,20-35 4 0,-20 35-1 0,0 0 2 15,0 0-1-15,0 0-1 0,0 0-1 0,0 0-2 16,-7 28 1-16,-4 9-3 0,-7 18 4 16,-3 11-5-16,-7 10 7 0,-2 10-7 0,-4 6 9 15,-1 5-10-15,-3-4 11 0,5 6 0 16,3-2-15-16,1-6 16 0,4-6-14 0,4-9 6 16,4-13 7-16,4-12-4 0,8-7 6 0,1-10-4 0,6-8 4 15,-2-26-4-15,7 26 1 0,-7-26-1 0,0 0 2 16,25-3 3-16,-25 3-1 0,30-42 1 15,-9 1-6-15,4-3 1 0,3-10-7 0,8-10 7 16,-1 2-7-16,4-4-12 0,2-3 10 0,0 2-30 16,-6-2 3-16,6 8-17 0,-6-6-18 0,11 12-18 15,-16-14-35-15,27 31-58 0,-32-33-106 0,26 22-260 16,-3 14 38-16,-14-13 405 0</inkml:trace>
  <inkml:trace contextRef="#ctx0" brushRef="#br2" timeOffset="11175.9893">4153 3227 1384 0,'-12'-30'102'16,"12"30"-55"-16,0 0-5 0,0 0 0 15,-25-27-4-15,25 27-7 0,0 0-12 0,-28-2-2 16,28 2-2-1,-27 13 2-15,27-13 0 0,-32 28 5 0,32-28-3 16,-39 47 4-16,22-18-3 0,1 4 1 0,2-1-6 16,5 3 1-16,0-1-7 0,4-3 1 0,3-1-6 0,5-5 0 15,-3-25-4-15,16 44 2 0,-16-44-4 0,30 28 3 16,-30-28-1-16,41 16-1 0,-14-14 2 16,-1-4-1-16,4-7 1 0,0-2 1 0,2-6-1 0,0-6-1 15,0-5 3-15,0-2-4 0,-2-4 5 0,0-1-1 16,-3-4 6-16,3 1-1 0,-4-3 5 0,1-1-7 15,-2-2 3-15,-7 7-7 0,-4-2 5 0,-4 6-5 16,-4 5 3-16,-1 3-2 0,-5 25 1 0,2-28-1 0,-2 28 3 16,0 0 0-16,0 0 0 15,0 0-2-15,0 0-4 0,-11 24-1 0,4 1-1 16,-4 14 3 0,-1 7-4-16,-2-1 2 0,1 3-10 0,-1-6 0 15,7 4-12-15,2-6-1 0,7 1-11 0,-1-8-5 16,10 3-13-16,-11-36-11 0,32 52-32 0,-32-52-21 15,50 37-55-15,-50-37-62 0,54 2-146 0,-15 3-116 16,-39-5 218-16</inkml:trace>
  <inkml:trace contextRef="#ctx0" brushRef="#br2" timeOffset="11510.5961">4849 3322 1225 0,'-26'7'230'0,"26"-7"-194"15,0 0-19-15,0 0 7 0,-11 24 6 16,11-24 5-16,0 0-1 0,0 0 0 0,29 16-5 16,-29-16-1-16,33-3-4 0,-33 3-6 0,46-20-3 15,-17 6-3-15,6-3-1 0,2-5-4 0,6-2 1 0,-1-3-9 16,-1-1 4-16,-6 0-3 0,-5 2 3 0,-5 3 0 16,-25 23 6-16,32-41 4 0,-32 41 6 0,13-39 0 15,-13 39-1-15,-4-37-6 0,4 37-15 16,-21-31 8-16,21 31-12 0,-41-21 10 0,13 19 1 15,-6 7 0-15,-3 6 15 16,0 8-9-16,-4 4 14 0,4 7-8 0,0 3-6 16,3 6 2-16,6 0-7 0,5 1 3 0,1 1-7 15,8-2 3-15,3-4-7 0,8-2 4 0,8-3-8 16,2-3-3-16,-7-27-7 0,38 42-3 0,-7-26-13 16,7-9-8-16,18 2-20 0,-1-22-41 15,32 19-75-15,-22-42-154 0,31 17-255 0,7 1 43 16,-8-20 444-16</inkml:trace>
  <inkml:trace contextRef="#ctx0" brushRef="#br2" timeOffset="11980.9885">6728 2291 1048 0,'-37'-1'111'16,"37"1"-38"-16,-55 14 1 0,29 7 0 0,-15-9-3 15,11 18-2-15,-16-5-13 0,11 15 0 0,-12 1-14 16,9 10-2-16,-5 5-17 0,4 2-1 15,0 0-16-15,4 4 5 0,6 0-10 16,8 1-12-16,5 1 24 0,7 1-26 0,6-5 21 16,4-2-8-16,10-2-18 0,2-8-3 0,13-1-25 15,2-10-14-15,17 9-27 0,-6-27-29 0,24 20-60 16,-18-35-85-16,17-1-230 0,16 11 39 0,-16-35 407 16</inkml:trace>
  <inkml:trace contextRef="#ctx0" brushRef="#br2" timeOffset="12340.6111">7208 2846 1252 0,'-51'4'114'16,"19"10"-86"-16,-5-4-4 0,9 11 11 15,-8-3 3-15,10 7-1 0,-8-2 11 0,6 7-32 16,-4-6 36-16,7 6-30 0,-2-5 8 0,8 1-1 15,19-26-14-15,-25 41-2 0,25-41-9 0,-9 28 0 16,9-28-5-16,0 0 2 0,18 32 1 0,-18-32 3 16,32 12 0-16,-32-12 2 0,48 9-2 0,-20-9-3 15,2-2 0-15,2-2-2 0,0-3 0 16,0 4 0-16,0-1 0 0,-4-1 2 0,-3 2-1 16,-25 3 0-16,39-6 0 0,-39 6 0 0,25-3 0 15,-25 3-1-15,0 0 2 0,0 0-1 0,0 0 1 16,0 0 1-16,0 0-3 0,0 0 0 15,-4 24-2-15,4-24-1 0,-16 34-2 0,16-34 0 16,-26 39-5-16,26-39 0 0,-34 47-11 0,34-47-4 16,-32 49-16-16,32-49-7 0,-27 48-18 15,27-48-22-15,-12 41-56 0,12-41-76 0,0 0-194 16,0 0-67-16,0 0 261 0</inkml:trace>
  <inkml:trace contextRef="#ctx0" brushRef="#br2" timeOffset="12887.6544">7729 2874 910 0,'-41'43'302'0,"41"-43"-234"0,-35 17-1 0,8-10 24 16,27-7-21-16,-39 30 4 0,39-30-45 0,-42 42 13 15,24-13-15-15,18-29 8 0,-35 51 2 0,17-25-14 16,7 2-2-16,3-1-9 0,2-3 1 15,6-24-10-15,4 43 1 0,-4-43-5 0,19 30 2 16,-19-30-2-16,32 19 3 0,-32-19-2 0,46 9 1 16,-17-9 0-16,2-6-1 0,7-6 1 0,-3-2-1 15,4-9 2-15,0-2-4 0,-2-3 4 0,0-2-4 16,-1-1 5-16,-6 2-5 0,-2 1 4 16,-3 2-4-16,-5-1 4 0,-20 27-3 0,28-45-13 15,-28 45 30-15,11-32-30 0,-11 32 30 16,1-25-13-16,-1 25-2 0,0 0 3 0,0 0-2 15,0 0-1-15,0 0-1 0,-25-1-2 0,25 1 2 16,-24 38 13-16,8-4-29 0,-4 12 28 0,-1 8-24 16,-2 10 6-16,-4 6 12 0,1 8-12 0,-2 4 11 15,1 8-12-15,-1 0 19 0,1 0-12 0,0 1 14 16,-1-1 2-16,3-2-23 0,-3-9 22 16,1-3-20-16,1-14 9 0,1-6 5 0,0-5-9 15,1-5 8-15,-1-11-3 0,0 1 6 0,25-36-1 16,-41 37 1-16,41-37-4 0,-28 3-2 15,28-3-2-15,-18-23-5 0,13-2 2 0,5-10-4 16,5-11 4-16,6-8-4 0,6-6 3 0,5-9-12 16,10-3 7-16,1-4 2 0,6-1-17 0,2-1 19 15,1 3-21-15,1-1 2 0,1 2 6 16,-3 2-14-16,3 7-2 0,-7-1-24 0,6 24-14 16,-16-11-28-16,13 29-20 0,-22-19-39 0,21 35-46 15,-28-21-76-15,-11 29-185 0,40-19 123 0,-40 19 340 16</inkml:trace>
  <inkml:trace contextRef="#ctx0" brushRef="#br2" timeOffset="13466.0319">8464 3006 1325 0,'0'0'106'0,"0"0"-21"0,0 0-27 0,0 0 7 16,-26-7-11-16,26 7-14 0,0 0-3 0,-41 21-8 15,41-21 1-15,-30 30-7 0,30-30 2 16,-36 50-10-16,20-24 2 0,-3 1-4 0,3 3 2 16,-2-1-4-16,2 0 3 0,2-3-6 0,14-26 1 15,-23 42-5-15,23-42-1 0,-14 36-2 0,14-36-1 16,0 0 0-16,-4 28-1 0,4-28 0 16,0 0 0-16,0 0 0 0,0 0 1 0,27 0-1 15,-27 0 1-15,34-25-1 0,-34 25-1 0,51-49 4 16,-23 19-4-16,2-4 4 0,2-3-4 15,-3 4 4-15,-1-2-4 0,-3 1 4 0,-4 3-3 16,0 1-10-16,-5 1 10 0,-2 5-8 0,-14 24 22 16,18-34-10-16,-18 34 11 0,0 0-8 0,0 0 1 15,0 0 3-15,0 0 0 0,0 0-3 0,0 0-3 16,0 0-3-16,0 0-15 0,-25 20 12 0,25-20-12 16,-16 33 24-16,16-33-10 0,-12 37 9 0,12-37-9 15,-2 34-3-15,2-34 3 0,4 28-3 16,-4-28 2-16,0 0-1 0,17 30 1 0,-17-30 0 15,25 16 1-15,-25-16 0 0,36 5 1 16,-36-5 0-16,42-7-1 0,-42 7 2 0,46-18-2 16,-46 18 2-16,46-26-1 0,-46 26 2 0,45-34-2 15,-45 34 2-15,40-35-2 0,-40 35-11 0,36-32 9 16,-36 32-8-16,26-24 9 0,-26 24 2 16,0 0-1-16,0 0 0 0,0 0 0 0,0 0-1 15,0 0 0-15,0 0 1 0,0 0 0 0,13 37 9 16,-17-9-8-16,-3 5 8 0,2 1-10 0,-2-1-1 15,1 1 1-15,3-3-6 0,1-2 1 0,4-1-8 16,-2-28-5-16,12 46-11 0,-12-46-9 0,23 35-15 16,-23-35-16-16,43 23-35 0,-43-23-43 15,65-2-104-15,-65 2-212 0,60-46-66 16,-6 30 220-16</inkml:trace>
  <inkml:trace contextRef="#ctx0" brushRef="#br2" timeOffset="13919.246">9571 2254 1649 0,'-41'20'47'0,"41"-20"-29"15,-40 33 6-15,27-3 13 0,-6-2 2 0,3 11 4 16,-7 2-11-16,3 8 4 0,1 0-9 16,5 4-1-16,-1 2-11 0,5-1 3 0,-3 4-12 15,3 2 5-15,-1 0-7 0,1-2-9 0,2-3 17 16,1-4-20-16,4-2 19 0,1-1-8 0,0-4-6 15,2-4 5-15,-2-6-4 0,2-6 3 16,0-28-2-16,0 39 2 0,0-39-2 0,0 0 1 16,2 24-2-16,-2-24 2 0,0 0 0 0,0 0 0 15,0 0 1-15,0 0-3 0,4-26 1 0,-4 26-1 16,2-46 3-16,1 18-2 0,2-2 1 0,4-2-5 16,2 1 3-16,1-3-4 0,4 4 4 0,2 2-5 15,3 0 4-15,-21 28-3 0,46-42-11 0,-46 42 11 16,41-23-10-16,-41 23 10 0,35-6 2 15,-35 6 0-15,32 9 15 0,-32-9-12 16,27 25 12-16,-27-25-12 0,25 35-1 0,-25-35 3 16,26 39-3-16,-26-39 4 0,21 37-4 0,-21-37 3 15,15 32-2-15,-15-32 1 0,1 29-2 0,-1-29 0 16,-16 34-2-16,16-34 0 0,-38 33-3 0,13-13 2 16,-7-4-1-16,-4 5 1 0,1-2-5 0,0-1-1 15,-1-1-12-15,6-4-7 0,30-13-17 16,-48 19-18-16,48-19-36 0,-25 2-66 0,25-2-104 15,0 0-176-15,0 0-69 0,38-13 271 0</inkml:trace>
  <inkml:trace contextRef="#ctx0" brushRef="#br2" timeOffset="14216.2317">10028 2975 1484 0,'0'0'70'0,"0"0"-24"0,-32-23-17 16,32 23 18-16,-32 9-6 0,32-9-21 0,-49 17 33 15,24 3-33-15,-4-6 26 0,29-14-18 0,-46 45-8 16,27-18 4-16,-4 1-3 0,5 6 4 0,2-3-7 16,4 1 1-16,3 1-9 0,2-1 3 0,3-4-4 15,4-1-5-15,2-3-4 0,-2-24 0 16,13 39 0-16,-13-39 0 0,24 25 0 0,-24-25 0 16,39 12 0-16,-39-12 0 0,50-3 0 15,-22-8 0-15,2-5 0 0,0-3 0 0,-3-4 0 16,-2 0 0-16,-6-3 0 0,-1-4 0 0,-4 1 0 15,-1-2 0-15,-3-1 0 0,-4 0 0 0,-5 4 0 16,-4-2 0-16,1 4-24 0,-5-2-16 0,7 28-7 16,-9-44-17-16,9 44-22 0,-12-27-21 15,12 27-86-15,0 0-110 0,-29-12-266 0,29 12 58 16,0 0 409-16</inkml:trace>
  <inkml:trace contextRef="#ctx0" brushRef="#br2" timeOffset="15100.1848">10499 2270 547 0,'0'0'110'0,"0"0"-4"0,0 0 0 0,0 0 15 15,0 0-4-15,0 0-7 0,0 0-9 0,0 0-10 16,0 0-13-16,0 0-12 0,0 0-7 0,0 0-11 16,0 0-9-16,0 0-9 0,4 30-1 0,-4-30-7 15,-11 60 4-15,2-16-8 0,-1 14 5 0,-5 4-9 31,3 8 7-31,-6-1-10 0,1 0 5 16,-1-2-15-16,2-2 6 0,-2-4 4 0,6-4-23 16,3-10 23-16,5-3-25 0,6-5 4 0,0-7-5 0,5-1-14 15,-7-31-15-15,27 50-30 0,-27-50-35 0,42 37-89 16,-42-37-181-16,25-2-176 0,1 9 56 0,-26-7 499 16</inkml:trace>
  <inkml:trace contextRef="#ctx1" brushRef="#br2">19475 9475 0,'0'0'0,"0"0"16</inkml:trace>
  <inkml:trace contextRef="#ctx0" brushRef="#br2" timeOffset="25360.9277">11215 2538 806 0,'0'0'99'0,"-27"21"-41"16,27-21 0-16,0 0 8 0,0 0 4 0,-28 14 1 16,28-14-2-16,0 0-5 0,0 0-9 0,0 0-16 15,0 0-13-15,0 0-11 0,0 0 0 0,0 0 10 16,0 0 4-16,24-46 8 0,1 25-10 0,2-11-6 15,5 3-12-15,1 0-2 0,3 3-8 16,-3 3 3 0,-1 4-3-16,0 1 2 0,-2 2-1 0,-1 6 0 0,-1-1 0 0,-28 11 0 0,42-9-1 0,-42 9 1 15,34 0 1-15,-34 0-2 0,28 13 0 0,-28-13 0 16,0 0 2-16,31 30-2 0,-31-30 2 0,12 31-2 16,-12-31 3-16,12 41-3 0,-12-41 3 15,11 44-3-15,-11-44 4 0,12 40-3 0,-12-40 3 16,30 30-1-16,-30-30 2 0,50 18-1 15,-18-18 1 1,5-4-2-16,6 1-1 0,4-6 0 16,3-5-1-16,5 0 2 0,0-2-2 0,2 0 1 15,-3 0-2-15,0 2 1 0,-5 2-11 0,1 3-17 16,-11-7-29-16,12 16-48 0,-23-26-73 0,29 26-135 16,-14-13-189-16,-6-16 31 0,18 16 446 0</inkml:trace>
  <inkml:trace contextRef="#ctx0" brushRef="#br2" timeOffset="25889.7119">11960 2652 534 0,'0'0'48'0,"0"0"10"16,9-33 25-16,-9 33 18 0,0 0 1 0,0 0-10 15,0 0-14-15,0 0-5 0,0 0-10 0,0 0-12 16,-32-9-11-16,32 9-8 0,0 0-6 0,-28 21 0 16,28-21-1-16,-30 27 2 0,30-27 1 0,-34 35 13 15,34-35 1-15,-41 53 8 0,17-23-4 0,2 12-3 16,-3-2-8-16,4 8-15 0,-4 5 16 0,4 7-24 15,-4-6 23-15,4 6-11 0,-2-9-8 16,4-1 2-16,1-6-15 0,6-6 2 0,4-6-5 16,5-2 3-16,5-5-4 0,-2-25 2 0,19 37-2 15,-19-37 2-15,44 21-2 0,-12-14 1 0,7-5-1 16,7-4 1-16,7-9 0 0,8-10-2 16,6-4-12-16,0-10-21 0,11 2-9 0,-7-13-35 15,16 14-43-15,-27-35-114 0,18 18-349 0,-14-4 44 16,-11-7 286-16</inkml:trace>
  <inkml:trace contextRef="#ctx0" brushRef="#br2" timeOffset="26577.4088">12899 1849 1338 0,'0'0'64'0,"0"0"-44"0,0 0-17 0,0 0 5 16,41 16 8-16,-41-16 9 0,53 9 2 0,-14 0-8 15,8 5-6-15,5 7-11 0,3 2 1 0,-2 7-6 16,2 0 7-16,-6 10 13 0,1 3-30 0,-6 4 30 16,-3 6-29-16,-9 3 16 0,-6 4 15 0,-11 9-5 15,-7 7 13-15,-13 3-17 0,-5 12 7 16,-15 5-19-16,-11 2 13 0,-10 11-1 15,-7 1-18-15,-7-1 20 0,-4 0-20 0,-5-7 3 16,0-5 14-16,2-9-22 0,1-14 1 0,13-5-40 16,-5-27-42-16,27 14-103 0,-23-33-204 0,22-5-97 15,32-18 108-15,-46 9 390 0</inkml:trace>
  <inkml:trace contextRef="#ctx0" brushRef="#br2" timeOffset="27561.7978">10937 3492 1229 0,'0'0'227'0,"-32"32"-195"0,32-32-16 0,-29 32-13 16,29-32 1-16,-26 47-5 0,10-15 2 15,-4 3-6-15,1 4-1 0,-1 7-25 0,-4-7-23 16,13 17-58-16,-16-30-105 0,24 3-274 16,8 8 21-16,-5-37 346 0</inkml:trace>
  <inkml:trace contextRef="#ctx0" brushRef="#br2" timeOffset="28155.544">14558 2841 1378 0,'0'0'49'0,"-24"-7"-39"16,24 7 2-16,0 0 6 0,0 0 7 0,0 0 2 16,0 0-10-16,0 0-7 0,-23 28-5 15,23-28 0-15,-18 48-1 0,9-17 9 0,-2 3 17 16,4 4-30-16,-2-1 28 0,1 0-35 0,0-1 7 16,3 1 3-16,0-4-7 0,3-5-1 0,4-1-20 15,-2-27-17-15,12 37-37 0,-12-37-41 0,29 16-76 16,-29-16-144-16,21-27-142 0,12 24 149 0,-22-41 333 15</inkml:trace>
  <inkml:trace contextRef="#ctx0" brushRef="#br2" timeOffset="28311.8791">14578 2356 1511 0,'-43'9'16'16,"8"2"-13"-16,5-1-5 0,30-10 0 0,-30 20-20 15,30-20-35-15,0 0-50 0,0 0-49 16,0 0-82-16,33 35-220 0,-33-35 31 0,68 4 367 16</inkml:trace>
  <inkml:trace contextRef="#ctx0" brushRef="#br2" timeOffset="28655.5993">15350 2654 1433 0,'-32'7'38'0,"7"7"-16"16,-5-3-6-16,30-11 17 0,-53 35 7 0,53-35-3 15,-55 37 4-15,30-14-10 0,-3 0-8 0,5 3-4 16,0 1-6-16,5 3 7 0,1-7-6 0,6 3 2 16,11-26-6-16,-11 33-23 0,11-33 28 15,9 30-32-15,-9-30 32 0,29 23-17 0,-29-23 0 16,44 11 2-16,-14-9-1 0,2-6 3 15,5 1-2-15,4-1 1 0,3 0-1 0,-5 1 0 16,-2 3 0-16,-9 0 1 0,-28 0-1 0,38 7 0 16,-38-7 0-16,0 0 1 0,19 23 1 0,-19-23 2 15,-5 33-4-15,5-33 4 0,-29 53-6 0,5-19 4 16,-6 1-5-16,-4 2 6 0,-5-2-6 16,0 2 5-16,-2-3-4 0,6-3 3 0,3-3-6 15,5-6-2-15,27-22-15 0,-31 22-24 0,31-22-51 16,0 0-55-16,0 0-111 0,24 6-260 0,1-38 19 15,19 16 310-15</inkml:trace>
  <inkml:trace contextRef="#ctx0" brushRef="#br2" timeOffset="29165.4722">16556 1862 1355 0,'0'0'72'0,"0"0"-56"0,0 0-12 0,0 0-2 16,-5 31 6-16,-4-6 4 0,2 14 17 0,-11 1 26 15,7 22-24-15,-8-8 29 0,8 13-33 0,-5-1-8 16,8 4 5-16,-5 4-15 0,4 3 8 0,2 3-14 16,-2 1 13-16,1-4-16 0,-1 1 8 0,-2-4-13 15,2 0-7-15,-1-6 25 0,-1-1-25 0,-1-7 25 16,3-5-15-16,2-6-21 0,-2-14-43 0,16 8-16 15,-7-43-22-15,16 56-81 0,-16-56-54 0,0 0-265 16,0 0 33-16,0 0 384 0</inkml:trace>
  <inkml:trace contextRef="#ctx0" brushRef="#br2" timeOffset="29371.8451">16182 2876 1469 0,'-40'-5'150'0,"40"5"-59"0,-34 10-22 0,34-10-17 15,0 0-13-15,0 0-17 0,0 0-11 0,0 0-5 16,0 0-3-16,0 0 4 0,35 9 2 16,-6-11-3-16,4-5 1 0,8-3-6 0,5-4 1 15,6-4-4-15,2 2-7 0,3-5-13 0,2 3-15 16,-6-8-24-16,12 15-36 0,-19-20-44 0,27 31-87 16,-36-30-181-16,14 14-106 0,6 14 93 0,-29-19 422 15</inkml:trace>
  <inkml:trace contextRef="#ctx0" brushRef="#br2" timeOffset="30017.1207">17015 1846 1324 0,'-36'21'79'0,"36"-21"-46"0,-17 37-7 16,13-12 12-16,4-25 8 0,-7 58 8 16,0-28-13-16,9 10-19 0,-8 1 21 15,5 6-35-15,-5 6 21 0,3 7-15 0,-3 2-7 16,1 6 8-16,-2-1-11 0,-2 5 14 0,-3-3-18 31,-1 3 11-31,-3-1-8 0,2-1 14 0,-3-5-8 16,1-1-7-16,-2-10 20 0,2-4-29 0,5-10 28 15,3-5-10-15,8-35-6 0,-6 39 3 0,6-39-7 0,0 0-1 16,0 0 0-16,0 0 1 16,34 4 0-16,-34-4 2 0,32-30 2 0,-32 30-4 15,44-53 4-15,-21 19-5 0,4-3-9 0,-1 0 23 16,-1 2-25-16,0 0 24 0,-2 3-10 0,-4 2-4 15,1 4 4-15,-20 26-4 0,30-42 2 0,-30 42-2 16,21-27 1-16,-21 27 0 0,0 0 0 0,0 0-2 16,0 0 1-16,0 0 0 0,0 0 1 0,18 25 3 15,-20 0-4-15,0 4 2 0,-5 10-5 16,-3 3-1-16,-3 6 3 0,-1 0-30 0,3-1 15 16,-3-5-34-16,9 4-10 0,-6-12-22 0,17 11-32 0,-6-45-39 0,14 57-62 0,-14-57-51 31,0 0-211-31,49 30 63 0,-49-30 386 0</inkml:trace>
  <inkml:trace contextRef="#ctx0" brushRef="#br2" timeOffset="30380.0979">17396 2978 1222 0,'0'0'63'0,"0"0"-49"16,10 32 10-16,-10-32 9 0,25 9-7 0,-25-9 17 16,41-6-2-16,-41 6-3 0,51-17 13 0,-23 3-40 15,6 3 14-15,0-5-23 0,-1 2 13 0,-3-2-5 16,1-3-8-16,-5 5 3 0,-26 14-4 0,41-34 2 16,-41 34 0-16,21-24 13 0,-21 24 11 0,0 0 6 15,0 0-1-15,-9-28-9 0,9 28-14 0,-28-13-4 16,28 13-3-16,-53-10 0 0,23 10 5 15,-7 3 5-15,-1 8 7 0,-1 3 4 0,0 9 4 16,-1 3-4-16,1 8 0 0,-2-1-7 0,7 4-12 16,4 0 21-16,4 4-26 0,4-1 17 0,8-1-12 15,5-6-8-15,9-3 4 0,7-5-1 0,-7-25-1 16,41 37 1-16,-9-27-1 0,11-1-7 0,6-10-11 16,17-3-23-16,1-19-52 0,29 21-121 15,-22-35-383-15,23 7-6 0,1 2 224 0</inkml:trace>
  <inkml:trace contextRef="#ctx0" brushRef="#br3" timeOffset="33657.9252">1966 4540 934 0,'0'0'89'0,"2"-26"-19"15,-2 26-6-15,12-32 2 0,-8 8 4 0,-4 24-6 0,19-39-10 0,-19 39-13 16,18-39-1-16,-18 39-5 0,16-28-1 15,-16 28-6-15,0 0-5 0,0 0-5 0,0 0-3 16,0 0-2-16,0 0 0 0,0 0 2 16,0 0 0-16,32 51 3 0,-27-10-8 0,0 10 2 15,-3 8-12-15,-2 10 9 0,-2 9 2 0,-3 3-23 16,3 5 22-16,-3 2-22 0,-2-2 6 0,0 1 13 16,-2-1-15-16,0-3 12 15,4 0-12-15,1-8 6 0,1-3-25 0,-4-15-11 16,12 3-23-16,-14-25-33 0,25 12-25 15,-16-47-59-15,20 43-74 0,-20-43-203 16,0 0 4-16,51 3 393 0</inkml:trace>
  <inkml:trace contextRef="#ctx0" brushRef="#br3" timeOffset="33876.6856">1778 5092 1505 0,'0'0'92'0,"-58"16"-26"15,58-16-14-15,-39 10-9 0,39-10 0 0,0 0-12 16,0 0-13-16,0 0-10 0,0 0-4 0,0 0 1 16,0 0 2-16,42-5 1 0,-10-4-1 15,6-3-3-15,6-2-3 0,5-8 0 0,8 0-4 16,3-3 0-16,1 0-10 0,2 4-7 0,-6-2-17 16,7 9-17-16,-11-9-35 0,14 21-35 15,-23-26-65-15,29 37-143 0,-16-11-179 0,-15-6 14 16,13 27 475-16</inkml:trace>
  <inkml:trace contextRef="#ctx0" brushRef="#br3" timeOffset="34260.5495">2760 4970 1192 0,'0'0'130'0,"0"0"-77"15,-29 18-5-15,29-18 11 0,0 0 5 0,-30 14-11 16,30-14-9-16,-16 35-16 0,7-9 2 0,-3 3-9 15,5 13 5-15,-6-3-1 0,6 8 5 0,-3 1-6 0,1-1 6 0,-4-3-15 0,8-5 2 16,0-4-8-16,7-5 0 0,5-3-5 0,-7-27 0 16,23 33-1-16,-23-33 1 0,32 12-1 15,-32-12-1-15,51-3 0 0,-19-9 0 0,5-9 1 16,4-6-3-16,3-8 2 0,2-4-4 0,4-1 4 0,-6-6-5 16,0 4 5-16,-7-2-4 0,-1 5 3 15,-6 2-2 1,-3 5 2-16,-3 6-2 0,-24 26 2 15,30-36-3-15,-30 36 4 0,0 0 0 0,0 0 1 16,0 0 1-16,0 0-2 0,0 0-1 0,0 0-5 16,0 0 0-16,-19 25 0 0,5 2 1 0,-2 6-2 15,2 7 5-15,-1 8-6 0,3 0 4 0,3 3-9 0,0-6 0 16,6 1-10-16,-1-5 2 0,8-4-13 16,-1-6-2-16,10 1-20 0,-13-32-15 0,39 37-29 15,-39-37-34-15,65 7-70 0,-65-7-123 0,62-47-166 0,-10 29 73 16,-19-30 418-16</inkml:trace>
  <inkml:trace contextRef="#ctx0" brushRef="#br3" timeOffset="34627.2817">3831 5078 1452 0,'0'0'39'0,"-37"19"-25"15,37-19-3-15,-30 23 7 0,30-23-1 16,-23 26 1-16,23-26-5 0,-22 43 5 0,22-43 1 15,-15 54 5-15,7-26-9 0,7 6 4 0,-5-3-7 16,6 5 5-16,-3-5-2 0,3 5-1 0,0-3-4 16,2 1 8-16,-2-5-7 0,1-2 6 0,-1-27-6 15,-1 33-5 1,1-33-3-16,0 0 0 0,0 0-1 0,0 0 0 16,0 0-1-16,0 0 1 0,0 0 2 15,0 0 3-15,24-23 3 0,-13-3-4 0,1-9 2 16,6-9-9-16,0-2 5 0,1-3-7 0,3-2 7 15,-5 3-7-15,-1 1 7 0,0 4-7 0,-5 5 7 16,-1 2-5-16,-1 5 7 0,0 2-3 0,0 5 3 16,-9 24-3-16,12-34-1 0,-12 34-2 0,0 0 0 0,0 0-2 0,0 0-3 15,15-26-9-15,-15 26-10 0,0 0-14 16,0 0-17-16,26-9-28 0,-1 16-37 0,-25-7-58 16,49-7-94-16,-49 7-237 0,43-16 12 0,-2 23 414 15</inkml:trace>
  <inkml:trace contextRef="#ctx0" brushRef="#br3" timeOffset="35007.3757">4444 5044 1052 0,'0'0'275'0,"0"0"-201"15,-30 23-22-15,23 2 8 0,7-25-3 0,-23 47-2 16,5-19-17-16,7 11-2 0,-6-2-12 0,6 5 1 15,-5-1-9-15,5-2 2 0,-1-2-7 0,3-4 5 16,0-5-6-16,4-1 0 0,5-27-5 0,-4 35-2 0,4-35-3 16,0 0 0-16,0 0 0 0,0 0-1 0,0 0 0 15,0 0 1-15,31 3 3 0,-31-3-2 0,28-38 4 16,-9 8-4-16,3-5 5 0,1-6-4 0,1 2 10 16,-1-3-4-16,-3 0 6 0,-1 3-3 0,-1 2 1 0,0 4-6 15,-2 4 2-15,0 5-5 0,-16 24 2 0,26-41-5 31,-26 41 1-31,0 0-3 0,29-28 1 16,-29 28 0-16,0 0-1 0,0 0 3 0,0 0-2 16,0 0 0-16,19 30-1 0,-19-30 0 0,9 39-7 15,-7-13-1-15,1 2-9 0,-1 6-1 0,3-1-6 16,-1-1 3-16,5 1-10 0,-4-6-4 0,9 6-18 0,-14-33-16 16,29 51-27-16,-29-51-39 0,37 39-68 0,-37-39-69 15,35-3-202-15,4 15 48 0,-39-12 428 16</inkml:trace>
  <inkml:trace contextRef="#ctx0" brushRef="#br3" timeOffset="35226.2546">5193 4923 1547 0,'0'0'85'0,"0"0"-54"15,-19 24-4-15,19-24-7 0,-15 41 4 0,8-13-5 16,0 7 3-16,0 2-8 0,0 9 5 0,0 1-13 15,2 5 3-15,-1 2-5 0,1-1 5 0,0-5-5 16,-1-6 5-16,3-5-11 0,-1-4 5 0,4-5-6 16,2-1 1-16,-2-27-9 0,4 37-7 0,-4-37-18 15,0 0-19-15,21 28-47 0,-21-28-62 16,26-16-152-16,-26 16-254 0,36-65 68 16,-4 35 432-16</inkml:trace>
  <inkml:trace contextRef="#ctx0" brushRef="#br3" timeOffset="35632.5557">5554 4732 1392 0,'-49'34'129'0,"49"-34"-98"16,-20 33 36-16,20-33-25 0,-7 34 29 0,7-34-22 16,0 37-15-16,0-37 2 0,5 39-9 0,-5-39 2 15,11 38-10-15,-6-13 0 0,-5-25-5 16,6 53 1-16,-6-23-5 0,-2 0 3 0,-3 7-6 15,-1 1 1-15,-3 8-4 0,-1 2 6 0,-3-3-6 16,-3 1 6-16,1-7-7 0,-1-2 1 16,1-5-5-16,15-32 1 0,-21 24 0 0,21-24-75 15,0 0-7-15,4 32 3 0,-4-32-4 0,0 0 79 16,0 0 3-16,32-32-2 0,-11 1 5 0,7-10-5 16,4-8 6-16,2-6-8 0,1 1 8 0,-5 1-7 15,0 5 8-15,-1 2-7 0,-5 4 6 0,1 0-5 16,-2 3 4-16,0 2-4 0,-3 11 5 15,-20 26-5-15,30-37 3 0,-30 37-3 16,0 0 0-16,0 0-1 0,0 0-1 0,0 0 2 16,19 24-2-16,-19-24 1 0,4 50-6 0,-1-19 1 15,1 3-12-15,0 1-2 0,6-1-13 0,-3-6-5 16,9 5-12-16,-16-33-3 0,37 57-18 0,-37-57-12 16,48 49-26-16,-48-49-21 0,62 35-46 0,-62-35-36 15,64 12-60-15,-18 4-116 0,-46-16 390 16</inkml:trace>
  <inkml:trace contextRef="#ctx0" brushRef="#br3" timeOffset="37875.5022">7444 5088 1337 0,'-28'7'84'16,"28"-7"-29"-16,-25 16-13 0,25-16-10 0,0 0-10 15,0 0-7-15,0 0-12 0,0 0-3 0,0 0 0 16,0 0 4-16,0 0 4 0,32 18 7 0,-32-18 4 15,49-9-2-15,-15-2 1 0,5-1-5 0,5-4-2 16,2 0-5-16,0-3 2 0,0 0-4 16,0-3 3-16,-1 7-1 0,-5-3 1 0,-2 0-1 15,-10 1 0-15,-3 4-2 0,-25 13 3 0,30-17 1 16,-30 17 5-16,0 0 0 0,0 0-1 0,0 0-3 16,-7-30-6-16,7 30-6 0,-32-20 1 15,32 20-3-15,-51-7 3 0,20 11 3 0,-2-1-1 16,-1 4 3-16,-1 4 0 0,3 3 5 0,-2 0 1 15,4 6 5-15,-2 1-3 0,6 2 4 16,-1 1-7-16,8 1 2 0,1 3-5 0,4 0 2 16,5-1-7-16,4 1 2 0,5-2-4 0,7 2 2 15,3 1-3-15,8-6 2 0,7 1-10 0,3-4-6 16,9-3-13-16,-1-10-15 0,13 4-30 0,-8-24-39 16,28 22-87-16,-26-42-132 0,22 8-212 0,11 8 46 15,-16-26 478-15</inkml:trace>
  <inkml:trace contextRef="#ctx0" brushRef="#br3" timeOffset="38156.7978">9077 4183 1157 0,'-39'-34'81'0,"12"10"-23"0,-12-4 9 15,15 17-10-15,-14-5-4 0,10 18-11 0,-7-2-12 16,3 12-3-16,-7 4-3 0,7 11 3 0,-3 2-4 16,4 14 5-16,1 1-9 0,6 16 7 15,-1 5-15-15,2 7 8 0,1 6-16 0,5 3 9 16,1 0-14-16,3 0-7 0,5-6 20 16,0-2-23-16,7-5 24 0,2-4-13 0,5-3-18 15,-1-10-4-15,9 7-39 0,-10-21-40 0,22 18-45 16,-26-55-33-16,32 70-84 0,-3-34-224 0,-29-36 52 15,30 42 395-15</inkml:trace>
  <inkml:trace contextRef="#ctx0" brushRef="#br3" timeOffset="38350.2519">8386 4975 1204 0,'0'0'361'0,"-25"15"-302"0,25-15-21 0,0 0-23 15,0 0-7-15,0 0 0 0,0 0-2 0,0 0 1 16,43-9-3-16,-17 3-2 0,8-2-4 31,9-3-1-31,1-5-16 0,13 6-22 0,-10-13-41 16,24 19-74-16,-26-31-150 0,17 12-253 0,5 13 67 16,-19-19 441-16</inkml:trace>
  <inkml:trace contextRef="#ctx0" brushRef="#br3" timeOffset="39167.682">6516 5005 1111 0,'0'0'22'0,"-25"-15"-7"0,25 15 5 15,-25-15 4-15,25 15 3 0,-28-1-1 0,28 1-5 16,-35 16 1 0,35-16 4-16,-45 31 3 0,26-4 7 0,-8-8-1 15,8 9 8-15,-6-7 2 0,9 8 6 16,16-29-6-16,-37 49-4 0,37-49-13 0,-30 46-5 16,30-46-11-16,-14 42-1 0,14-42-6 0,0 30-2 15,0-30-2-15,0 0 2 0,0 0 1 0,37 28 2 0,-37-28 1 16,37 7-2-16,-37-7-2 0,42-2 0 0,-42 2-3 15,48-9-1-15,-48 9 3 0,48-17-3 0,-48 17 4 0,44-23-3 0,-44 23 1 16,34-28 1-16,-34 28-1 0,23-32-1 16,-23 32 2-16,18-26-4 0,-18 26 3 0,16-29-3 15,-16 29 3-15,14-31-3 0,-14 31 1 0,11-27-2 16,-11 27 1-16,0 0 1 0,0 0-1 0,0 0 1 16,0 0-1-16,0 0-2 0,0 0-1 0,0 0 1 31,0 0 0-31,5 37 3 0,-3 7-2 0,-1 7 8 15,-1 13-9-15,2 5 10 0,-2 13-12 0,0 5 12 16,0 6 5-16,2 2-20 0,0 2 21 0,-1-2-21 16,-2-5 3-16,-1 1 13 0,-2-10-11 0,-3-3 17 15,-5-8-4-15,0-6 11 0,-8-8-5 0,1-3 12 16,-8-7-5-16,0-4-8 0,-4-10 24 0,-1-4-33 16,0-9 20-16,2-5-15 0,1-7-9 0,3-8-5 0,1-8-9 15,25 9-14-15,-43-51-22 0,20 7 8 16,13-2-52-16,-11-17-7 0,28 17-69 0,-25-37-125 15,21 20-247-15,12 5 28 0,-14-22 425 0</inkml:trace>
  <inkml:trace contextRef="#ctx0" brushRef="#br3" timeOffset="39885.9459">9720 4324 927 0,'-7'-25'220'0,"-15"-5"-140"0,22 30-1 0,-33-49 3 16,33 49-10-16,-48-41 4 0,48 41-21 0,-53-26-15 16,25 21-10-16,-8 1-18 0,2 9 0 0,-1 2 1 15,0 9 3-15,-3 5-3 0,8 8 7 16,-3 8-6-16,4 14 5 0,-1 7-6 0,2 7 5 15,1 5-7-15,3 3 8 0,2 1-11 0,5 5-5 16,1-2 17-16,3 3-23 0,4-5 17 0,2 1-8 16,4-4-10-16,3-3 8 0,2-4-10 0,1-5 9 15,4-5-13-15,2-10 2 0,3-4-12 0,1-8-5 16,5-3-15-16,-18-30-9 0,42 43-33 0,-42-43-23 16,46 24-64-16,-46-24-91 15,34-26-217-15,-10 21-25 0,-16-22 364 0</inkml:trace>
  <inkml:trace contextRef="#ctx0" brushRef="#br3" timeOffset="40073.6121">8884 5074 1424 0,'0'0'140'16,"-37"18"-56"-16,37-18-15 0,0 0-24 16,0 0-15-16,-25 10-15 0,25-10-11 0,0 0-2 15,0 0 0-15,0 0 3 0,41-3 2 0,-15-1-1 16,8-3-3-16,3-3 0 0,6-1-3 15,4-3 1-15,3-2-6 0,1 2-8 0,-3-4-15 16,7 8-11-16,-9-8-23 0,11 13-15 0,-15-13-22 16,20 24-48-16,-26-26-63 0,22 20-192 15,-10 7-74-15,-20-21 195 0</inkml:trace>
  <inkml:trace contextRef="#ctx0" brushRef="#br3" timeOffset="40432.9599">9557 5095 1281 0,'5'27'116'16,"-5"-27"-94"-16,0 0-12 0,0 0 2 15,0 0 6-15,0 0 8 0,36 8 4 0,-36-8 1 16,53-12 2-16,-21-2-3 0,8-2-9 0,3-1-5 16,3-5-9-16,-2 0 4 0,-1 0-1 0,-6 1 0 15,-2 2-3-15,-10-1-2 0,-25 20-1 0,32-31 6 16,-32 31 7-16,11-25 8 0,-11 25 1 0,0 0-4 15,-18-32-8-15,18 32-6 0,-39-14-6 16,12 9 1-16,-5 5-3 0,-3 2 2 0,-2 5 1 16,-4 0 0-16,2 11 6 0,-2 3-1 0,2 5 4 15,2 2-4-15,2 6 5 0,1 1-7 0,6 2 4 16,5-2-7-16,3 0 3 0,6-1-5 0,5-2 3 16,8-6-7-16,4-1 3 0,-3-25-3 0,28 44 2 15,-28-44-1-15,54 24 2 16,-15-17-5-16,3-10-7 0,13-1-11 0,2-13-16 15,15 1-17-15,-3-19-38 0,22 19-44 0,-21-30-75 16,33 28-115-16,-16-5-189 0,-14-12 44 0,15 25 466 16</inkml:trace>
  <inkml:trace contextRef="#ctx0" brushRef="#br3" timeOffset="40651.6928">10593 4831 1262 0,'-32'-18'264'0,"5"22"-198"15,-8-9 2-15,10 12-25 0,-1-4 6 0,26-3-7 16,-43 25-15-16,43-25-2 0,-41 37-9 0,26-11 2 16,-1 1-10-16,3 8 2 0,4 2-8 0,4 2 2 15,3 1-5-15,4 1 4 0,7-3-6 0,0-1 5 16,5-5-5-16,4-4 3 0,3-3-8 16,4-9-3-16,5-2-12 0,2-11-9 0,12-4-17 15,-3-19-22-15,17 6-31 0,-14-37-64 0,34 26-105 16,-26-33-166-16,10-7-69 0,12 21 281 0</inkml:trace>
  <inkml:trace contextRef="#ctx0" brushRef="#br3" timeOffset="40839.2121">11273 4082 1563 0,'-19'59'99'0,"-19"-3"-57"0,12 16 1 0,-6 4-13 16,7 5 5-16,0 2-18 0,4 3 9 0,0-1-13 15,7 1-7-15,1-3 13 0,6-6-25 0,2-1 15 16,5-9-5-16,2-7-20 0,1-9-8 16,6 2-14-16,-5-15-10 0,8 6-32 0,-12-44-41 15,19 57-85-15,-19-57-76 0,0 0-247 0,8 33 48 16,-8-33 407-16</inkml:trace>
  <inkml:trace contextRef="#ctx0" brushRef="#br3" timeOffset="41026.7678">10807 4854 1742 0,'-30'7'103'0,"30"-7"-39"0,0 0-25 0,0 0-12 15,0 0-16-15,0 0-5 0,0 0-3 0,0 0-1 16,41-11 1-16,-9 6-2 0,10-4-12 0,6-3 5 16,5 1-24-16,-1-3 5 0,4 4-48 0,-8-10-28 15,16 20-44-15,-16-19 1 0,30 30-59 16,-25-22-201-16,10 2-72 0,15 20 94 0</inkml:trace>
  <inkml:trace contextRef="#ctx0" brushRef="#br3" timeOffset="41495.773">12465 4873 1060 0,'0'0'230'0,"0"0"-139"16,0 0-13-16,-4-35 4 0,4 35-9 0,0 0-18 15,0 0-15-15,-24-16-16 0,24 16-2 0,-34 9-6 16,34-9-1-16,-46 26-2 0,46-26 3 0,-48 50-1 15,25-20 7-15,-2 1-5 0,2 6 5 0,2 2-7 16,5 2 6-16,2-3-9 0,7-1 1 0,3-3-8 16,6-2 1-16,7-6-5 0,-9-26 3 15,34 42-4-15,-34-42 1 0,51 21-1 0,-19-14 1 16,1-7 1-16,3-7 0 0,3-5 1 0,0-6-3 16,2-6 1-16,-3-4-2 0,1-6 2 0,-1-1-2 15,-6-2 4-15,-2-2-6 0,-7 4 5 0,-4-6-7 16,-5 6 5-16,-7-2-3 0,-7 6 4 15,-3-1-4-15,-8 4-12 0,-3-2 23 0,-5 5-30 16,-8 2 22-16,2 6-16 0,-3 2-3 16,1 8 1-16,-1 4 0 0,3 6-1 0,0 4 0 15,25-7-3-15,-40 30-5 0,40-30 1 0,-22 36-51 16,29-12 5-16,-7-24-52 0,25 35-35 0,-25-35-51 16,48 0-248-16,-4 16-1 0,-12-26 263 0</inkml:trace>
  <inkml:trace contextRef="#ctx0" brushRef="#br3" timeOffset="41745.773">13855 4068 1238 0,'-44'-40'114'0,"17"13"-67"0,-10-1 14 0,11 21 2 15,-19 0-9-15,8 20-16 0,-11 1-14 16,2 12 2-16,-5 8-5 0,1 11 0 0,-1 6-10 15,1 13 9-15,3 8-3 0,6 9 20 0,2 4-6 16,11 8 9-16,3-3-21 0,9 1-14 0,7-1 10 16,5-4-22-16,8-5 17 0,3-3-11 0,7-2-25 15,0-11 5-15,4-4-19 0,-4-11-11 0,13 4-70 16,-22-29-35-16,31 24-77 0,-36-49-173 16,0 0-78-16,31 50 119 0,-31-50 365 15</inkml:trace>
  <inkml:trace contextRef="#ctx0" brushRef="#br3" timeOffset="41917.6315">12901 4898 1761 0,'-54'-21'120'0,"54"21"-47"16,-31-7-26-16,31 7-12 0,0 0-24 0,0 0-11 16,0 0 0-16,0 0 0 0,49-16 0 15,-10 5 0-15,13-1-19 0,6-4 12 0,9 2-38 16,4-2 18-16,11 2-30 0,-6-9-30 0,25 20-52 15,-22-33-88-15,38 33-185 0,-14-6-159 0,-9-10 116 16,21 24 455-16</inkml:trace>
  <inkml:trace contextRef="#ctx0" brushRef="#br3" timeOffset="42433.301">14861 4759 1357 0,'0'0'109'0,"-42"-39"-51"0,42 39-2 0,-50-18 1 16,50 18-12-16,-53 7-18 0,25 4-10 0,-10 5-2 16,3 5 8-16,-4 4 18 0,0 12-27 0,-2-2 30 15,6 7-26-15,-4 2 11 0,9 4 8 0,0-4-11 16,8 2 1-16,7-8-10 0,6-2-1 16,9-7-7-16,9-2-4 0,-9-27-5 0,39 37 0 15,-8-27 0-15,10-4 0 0,7-12 0 16,9-9 0-16,5-5 0 0,5-6 0 0,-2-8 0 15,1 1 0-15,-6-6 0 0,-5 2 0 0,-7-2 0 16,-6 4 0-16,-11-2 0 0,-7 7 0 0,-6 2 0 16,-7 3 0-16,-11 25 0 0,7-35 0 0,-7 35 0 15,0 0 0-15,-13-26 0 0,13 26 0 0,0 0 0 16,-37 7 0-16,37-7 0 0,-41 35 0 0,18-5 0 16,0 3 0-16,0 6 0 0,2 3 0 15,5 1 0-15,4-1 0 0,6-3 0 16,8-6 0-16,9 1 0 0,5-8-42 0,14 2-21 15,-2-15-23-15,25 15-55 0,-19-33-65 0,44 31-125 16,-13-21-238-16,5-8 60 0,18 17 410 0</inkml:trace>
  <inkml:trace contextRef="#ctx0" brushRef="#br3" timeOffset="42895.4651">16885 4407 1089 0,'11'-39'135'0,"-27"-2"-60"15,11 17-12-15,-15-17-2 0,10 9-22 0,-13-5-6 16,3 4-11-16,-6-4 12 0,3 7 14 16,-13-5 3-16,6 8-13 0,-5-3-4 0,3 8-16 15,-4-1 10-15,5 12 3 0,-3 4 0 0,2 12-5 16,0 8-9-16,4 10 7 0,-8 7-6 15,3 12 7-15,-3 7-9 0,3 15 9 0,1 4-9 16,3 8 5-16,1 3-13 0,7 4 4 0,1 1-13 16,4-1 8-16,4 4-4 0,3-3-4 0,4 1 2 15,1-4-1 1,6-6-8-16,2-4 3 0,6-2-15 0,1-11-5 0,8-4-16 16,1-10-4-16,12-1-21 0,-32-43-19 0,65 58-38 15,-65-58-49-15,73 31-88 0,-73-31-156 16,51-3-65-16,-6 12 182 0</inkml:trace>
  <inkml:trace contextRef="#ctx0" brushRef="#br3" timeOffset="43662.9931">15972 4965 1580 0,'0'0'102'0,"0"0"-62"15,-29 2-17-15,29-2-8 0,0 0-8 0,0 0-4 16,0 0 0-16,37-16 2 0,-6 5 1 0,6 1 1 0,9 1-2 15,11-7 0-15,4 2-3 0,9-4 3 16,4 2-4-16,0-1-14 0,6-1 30 0,-2 2-32 16,2-1 31-16,-2 4-13 0,-6 3-4 0,-6 1 3 15,-10 2-1-15,-6 3 1 0,-9 1 3 0,-9 3 3 16,-32 0 1-16,39 2 1 0,-39-2 2 0,0 0 7 16,0 0 5-16,0 0 1 0,0 0-7 15,0 0-8-15,0 0-5 0,-46 31-1 0,19-18-9 16,-5-1 16-1,-2 6-11-15,-3 1 27 0,2 4-13 0,-4 7 8 16,3 0-14-16,3 3-8 0,-1 4 0 0,4 0 0 0,3 2 0 16,8-2 0-16,3-4 0 0,7-3 0 0,7-1 0 15,2-29 0-15,20 44 0 0,-20-44 0 0,44 37 0 16,-12-29 0-16,5-1 0 0,6-8 0 0,3-8 0 16,3-3 0-16,3-10 0 0,-1-2 0 0,0-8 0 15,-1 0 0-15,-4-3 0 0,0-2 0 0,-5 2-6 16,-4-2 6-16,-3 2-4 0,-9-1 5 0,-6 3-3 15,-7 1 5-15,-5 2-4 0,-5 2-10 0,-4 0 23 16,-5 0-24-16,-3 1 24 0,-4 1-10 16,14 26-1-16,-34-39 4 0,34 39-5 0,-37-23 0 15,37 23 0-15,-36-1 0 0,36 1 0 0,-30 12 0 16,30-12 0-16,0 0 0 0,-23 32 0 0,23-32 0 16,4 26 0-1,-4-26 0-15,23 28 0 0,-23-28 0 0,46 25 0 16,-16-16 0-16,7-2 0 0,2 0 0 0,2-2 0 15,1-1 0-15,-1 1 0 0,2-2 0 16,-4 4 0-16,-1-1 0 0,0 3 0 0,-6-1 0 16,-8 3 0-16,-24-11 0 0,38 33 0 0,-38-33 0 15,15 43 0-15,-9-17 0 0,-8 2 0 0,-2 4 0 16,-3 3 0-16,-7-1 0 0,0 1 0 0,-4-2 0 0,1 1 0 0,1-4 0 16,2 0 0-16,1-4 0 0,13-26 0 0,-21 39 0 15,21-39 0-15,0 0 0 0,-18 28 0 16,18-28 0-16,0 0 0 0,0 0 0 0,0 0 0 15,0 0 0-15,0 0 0 0,11-44 0 0,-2 19 0 16,0-6 0-16,5-6 0 0,0-2 0 0,4-2 0 16,-1-1 0-16,1 0 0 0,3-2 0 0,-5 3 0 15,-2 3 0-15,2 1 0 0,-3 3 0 0,-1 4 0 16,-1 4 0 0,-11 26 0-16,17-37 0 0,-17 37 0 15,0 0 0-15,22-34 0 0,-22 34 0 0,0 0-30 16,40-12-38-16,-40 12-18 0,46 3-48 0,-46-3-47 15,66 11-119-15,-36-9-275 0,7-6 82 0,11 20 314 16</inkml:trace>
  <inkml:trace contextRef="#ctx0" brushRef="#br3" timeOffset="43922.9378">18653 4768 1482 0,'-39'-20'83'0,"5"11"-19"15,34 9 5-15,-55-1 2 0,29 8-14 0,-8-6-8 16,6 10-3-16,-7 0-1 0,3 3-22 0,-4 5 20 16,3 6-28-16,-1-1-15 0,2 12 0 15,-2-3 0-15,6 2 0 0,0 2 0 0,6-1 0 16,7-5 0-16,4-1 0 0,6-3 0 0,5-27 0 16,5 42 0-16,-5-42 0 0,30 35 0 0,-30-35 0 15,55 16 0-15,-16-18 0 0,9 0-20 0,1-8-45 16,10 5-23-16,-11-17-42 0,26 24-66 0,-37-39-130 15,22 20-246-15,-1 2 58 0,-19-16 379 16</inkml:trace>
  <inkml:trace contextRef="#ctx0" brushRef="#br3" timeOffset="44279.599">18743 4921 1521 0,'-46'26'121'0,"46"-26"-78"0,-14 28-16 15,14-28 5-15,0 0-3 0,13 34-3 16,-13-34 1-16,33 12 4 0,-8-14 0 0,9 2-4 16,6-7-5-16,5-3-3 0,4-1-1 0,3-1-2 15,1-4-3-15,2 0-3 0,0-5-4 0,-2 2-4 16,-6-2 3-16,-6-1-7 0,-5 1-9 0,-12 2 11 16,-24 19-11-16,36-35 28 15,-36 35-7-15,14-30 8 0,-14 30-18 0,-4-35 0 16,4 35 0-16,-23-36 0 0,23 36 0 0,-51-28 0 15,17 19 0-15,-1 4 0 0,-4 7 0 0,-3 7 0 16,-3 3 0-16,-1 7 0 0,-5 2 0 0,3 9 0 0,2 2 0 16,3 3 0-16,6 1 0 0,4 1 0 15,10-2 0-15,7 2 0 0,9-4 0 0,5-1 0 16,7 3 0-16,6-5 0 0,5-2 0 0,7-1 0 16,5-6 0-16,4-2 0 0,7-1 0 0,-2-9 0 15,11 1 0-15,-2-10-41 0,16 11-80 0,-14-29-64 16,37 32-178-16,-23-26-249 0,2-4 58 0,6 14 384 15</inkml:trace>
  <inkml:trace contextRef="#ctx0" brushRef="#br3" timeOffset="44451.5649">19748 5254 2047 0,'0'0'0'0,"-41"10"0"0,41-10 0 15,0 0 0-15,0 0 0 0,0 0 0 0,-9-35 0 16,5 12 0-16,4 23-127 0,-10-58-271 16,10 58-269-16,9-42 41 0,-9 42 398 0</inkml:trace>
  <inkml:trace contextRef="#ctx0" brushRef="#br4" timeOffset="57357.217">1295 6701 499 0,'0'0'122'0,"0"0"-9"0,0 0-2 16,0 0-7-16,0 0-30 0,0 0 11 0,0 0-27 15,0 0 10-15,0 0-8 0,0 0-7 0,0 0-6 16,0 0-5-16,0 0-2 0,0 0-2 16,0 0 0-16,0 0-5 0,0 0-2 0,0 0-9 15,0 0-7-15,0 0-3 0,0 0 1 0,0 0 1 16,16 51 5-16,-11-14-6 0,0 13 1 0,-3 6-12 15,0 6 6-15,-2 12-12 0,-2 3 10 0,-3 3-11 0,0-5 13 0,-6 1-10 16,0 0 9-16,1-1 8 0,1-6-24 0,2-4 18 16,1-10-28-16,3-6-6 0,-2-12-14 15,10 2-28-15,-5-39-19 0,16 53-40 0,-16-53-25 16,32 31-51-16,-32-31-122 0,25-5-126 0,8 16 167 16,-20-39 283-16</inkml:trace>
  <inkml:trace contextRef="#ctx0" brushRef="#br4" timeOffset="57656.2459">2041 6682 1347 0,'0'0'53'0,"0"0"-45"16,0 0 0-16,0 0 13 0,0 0 10 0,0 0 9 15,0 0-1-15,0 0-9 0,0 0-8 16,0 0-9-16,0 0-5 0,0 0-4 0,0 0-3 16,-20 34-1-16,18-10 6 0,-3 8-2 0,1 12 8 0,-3 5-7 0,4 9 7 15,-4 6-12-15,0 3 8 0,0 5-13 0,-1 2 10 16,3 2-16-16,-4 5 12 0,4 1 6 0,-2-4-24 16,2-6 15-16,-4-12-42 0,12 2-48 0,-13-20-8 0,18 14-12 15,-13-26-9-15,18 11-3 0,-13-41-50 16,0 0-217-16,28 38-15 0,-28-38 321 0</inkml:trace>
  <inkml:trace contextRef="#ctx0" brushRef="#br4" timeOffset="57835.6048">1915 7411 985 0,'0'0'145'0,"-55"-30"-25"16,55 30-9-16,-50-16-7 0,50 16-14 15,-37 0-17-15,37 0-18 0,-25 0-19 0,25 0-12 16,0 0-10-16,0 0-9 0,0 0-7 0,0 0-3 15,0 0 2 1,0 0 0-16,32-22-7 0,-4 4-11 0,13 2-20 16,0-12-25-16,19 7-22 0,-10-14-41 0,28 22-71 15,-25-24-176-15,11 7-114 0,8 20 163 0</inkml:trace>
  <inkml:trace contextRef="#ctx0" brushRef="#br4" timeOffset="58139.8208">3062 7362 1057 0,'0'0'91'16,"0"-30"-40"-16,0 30-8 0,-7-30 17 0,7 30 9 15,0 0 4-15,0 0-7 0,0 0-13 0,0 0-13 16,0 0-16-16,0 0-12 0,0 0-9 16,0 0-1-16,0 0 1 0,7 41 5 0,-3-8-3 15,-1 2 4-15,-3 9-8 0,0 2-11 0,0 2 24 16,0 1-27-16,2-2 25 0,-2 3-19 0,0-3-20 16,-3-13-15-16,10 8-29 0,-7-42-28 0,10 55-64 15,-10-55-28-15,20 31-158 0,-20-31-109 0,26 6 193 16,5 1 265-16</inkml:trace>
  <inkml:trace contextRef="#ctx0" brushRef="#br4" timeOffset="58311.7164">3202 6980 1434 0,'0'0'116'0,"-55"-2"-70"15,55 2-20-15,-37 3-8 0,37-3-4 16,0 0-3-16,0 0-8 0,0 0-25 0,0 0-23 15,0 0-24-15,0 0-22 0,0 0-21 0,25 13-27 16,18-1-62-16,-17-21-118 0,10-7-122 0,22 24 213 16,-23-30 228-16</inkml:trace>
  <inkml:trace contextRef="#ctx0" brushRef="#br4" timeOffset="58639.9392">3964 7219 1074 0,'0'0'197'0,"-30"6"-136"0,5-6-19 0,25 0 4 16,-48 8 1-16,48-8-1 0,-53 11-7 0,26-2-2 16,-4-6-3-16,6 11 1 0,-5-3-4 0,30-11-7 15,-48 30-7-15,48-30-4 0,-36 28-7 16,36-28-1-16,-17 26-4 0,17-26 0 0,0 0-3 16,7 32 1-16,-7-32-2 0,35 18 2 0,-10-11-1 15,5-4 2-15,7-3-1 0,2-3 2 0,6-1-1 16,-3 1 0-16,1-1 0 0,-4 1 0 0,-8 3 0 15,-2 0 0-15,-29 0 0 0,40 10 2 16,-40-10-1-16,0 0 3 0,22 35 1 0,-22-35 1 16,-6 48-2-16,-2-15-9 0,-10 3 24 15,-3 4-24-15,-8-1 26 0,-4-2-16 0,-3-2-5 16,1 0 6-16,1-5-5 0,2-3 5 0,4-6-6 16,28-21-2-16,-37 25-10 0,37-25-17 0,0 0-41 15,0 0-48-15,0 0-74 0,0 0-101 0,5-32-248 16,22 18 56-16,-11-27 411 0</inkml:trace>
  <inkml:trace contextRef="#ctx0" brushRef="#br4" timeOffset="59358.9831">5832 7517 1218 0,'0'0'79'0,"-24"-27"-44"0,24 27 11 16,-23-26 1-16,23 26-5 0,-29-26-5 0,29 26-9 16,-33-23 0-16,33 23-1 0,-36-13 2 0,36 13-3 15,-34-1-5-15,34 1-3 0,-31 10-4 16,31-10 1-16,-34 30-3 0,34-30 3 0,-28 46-4 16,15-14-13-16,1-2 29 0,5 1-31 0,-2-3 28 15,5-1-14-15,4-27-8 0,6 39 4 0,-6-39-6 16,0 0 2-16,33 21 1 0,-33-21 0 0,39-6 6 15,-14-2 2-15,3-12 5 0,6-6 1 0,1-13-16 16,4-7 21-16,4-10-28 0,-1-6 21 0,3-5-8 16,-1-5-9-16,0 0 9 0,2 3-8 15,-7 1 8-15,-3 2-9 0,-8 5 8 16,-3 4-9-16,-6 5 8 0,-5 4-6 0,-5 6 5 16,0 7-3-16,-5 10 2 0,-4 25 2 0,0 0 4 15,0 0-2-15,0 0 1 0,0 0-4 0,0 0-5 16,-22 25 2-16,8 15-6 0,0 16 8 0,-4 13-9 15,1 7 10-15,-3 3-11 0,3 2 5 0,2 2-14 16,3-6 2-16,7-3-20 0,1-10 6 16,9-3 0-16,1-8-32 0,13-2 10 0,-3-15-49 15,18 8-12-15,-34-44-34 0,65 59-58 0,-65-59-81 16,52 18-204-16,-5 1 94 0,-47-19 394 0</inkml:trace>
  <inkml:trace contextRef="#ctx0" brushRef="#br4" timeOffset="59718.5379">6388 7490 1293 0,'0'0'124'0,"-14"30"-95"0,14-30-28 16,0 0 25-16,20 30-15 0,-20-30 3 0,37 13 5 15,-37-13 5-15,50 0 7 0,-22-7-17 16,9 1 17-16,-3-6-26 0,5 1 10 0,-2-4-4 15,2 0-3-15,-6-2 1 0,-2-1-2 16,-5-1 8-16,-26 19 0 0,34-35 6 0,-34 35-2 16,16-30 2-16,-16 30-3 0,0-28 1 0,0 28-6 15,-13-32-1-15,13 32-6 0,-26-30 2 0,26 30-3 16,-43-28-1-16,43 28 1 0,-51-14 1 0,23 8 3 16,-4 5 3-16,3 2 1 0,3 5-2 15,1 4-1-15,25-10-2 0,-42 34-3 0,24-10-3 16,4 5 1-16,1 7-6 0,3 3 6 0,3 2-7 15,1-3-7-15,4 3 22 0,4-2-25 0,5-8 13 16,4-4-23-16,8 3-19 0,-19-30-18 0,54 42-34 16,-30-40-41-16,35 24-97 0,-29-40-76 0,25 11-224 15,16 6 69-15,-18-31 450 16</inkml:trace>
  <inkml:trace contextRef="#ctx0" brushRef="#br4" timeOffset="60124.8666">8167 6478 967 0,'0'0'97'0,"-55"-48"16"0,55 48-5 16,-52-12-21-16,52 12-14 0,-53 5-23 0,28 6-11 15,-8-1-5-15,3 11-1 0,-6 1-5 0,6 7-1 16,-5 7-8-16,3 8-15 0,-4 5 28 15,5 13-24-15,-5 1 26 0,4 11-8 16,-1 2-13-16,1 1 8 0,0 3-15 0,3-1 8 16,5-3-15-16,4-2 8 0,4-2-12 0,6-5 9 15,6-6 8-15,2-1-28 0,8-5 17 0,1-6-45 16,7 2-9-16,-3-14-13 0,17 11-54 0,-28-48-74 16,42 60-116-16,-42-60-214 0,34 31 37 0,3-6 451 15</inkml:trace>
  <inkml:trace contextRef="#ctx0" brushRef="#br4" timeOffset="60453.0736">7318 7429 1547 0,'-26'0'70'0,"26"0"-22"0,0 0-22 15,0 0-13-15,0 0-6 0,0 0-2 0,0 0 6 16,28 10 6-16,-28-10 7 0,51-8-2 0,-19-5 0 15,9 3-4-15,5-4 0 0,4-4-4 0,1 0 3 16,2-1-7-16,-5 1 1 0,2 3-6 0,-6 0 1 16,-5 5-4-16,-6 3 1 0,-4 0-1 0,-29 7-1 15,40 3 2-15,-40-3 1 0,0 0 0 16,29 14 1-16,-29-14 1 0,9 27-3 0,-9-27 1 16,0 46-4-16,-4-15 2 0,-5 6-6 15,-1 4 6-15,-3 1-5 0,-3 4-6 0,2-2 22 0,-2-4-25 16,4 3 17-16,-1-6-17 0,6-6-12 15,0-4-3-15,9-3-12 0,-2-24-12 0,11 30-27 16,-11-30-33-16,26 16-83 0,-26-16-136 0,14-30-212 16,13 18 53-16,-13-27 445 0</inkml:trace>
  <inkml:trace contextRef="#ctx0" brushRef="#br4" timeOffset="60906.1733">7947 7061 1080 0,'0'0'350'16,"0"0"-282"-16,-28 0-31 0,28 0-8 16,0 0 2-16,0 0 8 0,0 0 4 0,19 35 5 15,-19-35-6-15,0 0-3 0,36 23-5 0,-36-23-4 16,33 23-6-16,-33-23 1 0,37 24-7 0,-37-24-2 16,39 25-5-16,-39-25-1 0,34 26-5 0,-34-26 0 15,30 29-2-15,-30-29-2 0,25 35 0 0,-25-35 2 16,16 44-3-16,-16-44 3 0,9 47 0 15,-8-18 3-15,-1 2-3 0,0 1 2 0,-3 1-6 16,-2 3-5-16,-1-3 19 0,-1-1-18 0,0-2 22 16,-2-2-13-16,9-28-4 0,-10 42 1 0,10-42-3 15,0 0 1-15,-6 27 0 0,6-27-1 0,0 0 2 16,0 0-2-16,0 0 2 0,23-27 1 16,-23 27-2-16,39-56-1 0,-12 17-12 0,1-5 20 15,2-7-17-15,0 4 20 0,-1-3-4 16,-3 8-7-16,-3 1 3 0,-1 3-2 0,-1 4 3 15,-2 3-3-15,-1 6 4 0,-18 25-3 0,28-32 0 16,-28 32 1-16,0 0 0 0,0 0 1 0,0 0 1 16,0 0 0-16,13 32-1 0,-15-4 0 0,-3 7-5 15,-2 2 4-15,-4 6-3 0,0 2 1 0,3 1-6 16,-3-2-2-16,6-3-13 0,-1-3-13 16,10-2 11-16,-1-6-31 0,13 1 7 0,-16-31-41 15,43 51-37-15,-43-51-57 0,60 32-124 0,-25-23-220 16,-3-14 23-16,14 15 410 0</inkml:trace>
  <inkml:trace contextRef="#ctx0" brushRef="#br4" timeOffset="61265.6103">8753 7385 1489 0,'-29'37'62'16,"29"-37"-32"-16,-17 31 7 0,17-31 0 0,0 0-2 15,0 30-9-15,0-30-4 0,0 0 0 0,37 23 1 16,-37-23-3-16,42 0-5 0,-13-5-5 16,1-6-5-16,4-1-1 0,-1-4-4 15,3-3 5-15,-3-2-5 0,1 1 5 0,0-1-4 16,-4-2 5-16,-2 0-3 0,-5-1 5 0,-23 24-1 16,32-41 6-16,-32 41 3 0,14-30 4 0,-14 30-1 15,0 0-1-15,-9-33-7 0,9 33-4 0,0 0-4 16,-37-25-2-16,37 25-1 0,-39-3 0 0,39 3 0 15,-51 16-2-15,19-2 0 0,0 3-1 16,0 4 3-16,2 6-3 0,2 1 6 0,-1 2-4 16,6 3 1-16,6-1-2 0,2-2 1 0,10-2-4 15,0-1 0-15,8-1-9 0,-3-26-12 16,20 46 19-16,-20-46-31 0,39 35 23 0,-39-35-25 16,56 28-12-16,-24-26-24 0,16 14-29 0,-14-27-34 15,31 25-61-15,-29-26-157 0,13 1-150 0,15 17 125 16,-21-27 382-16</inkml:trace>
  <inkml:trace contextRef="#ctx0" brushRef="#br4" timeOffset="61625.3648">9681 7170 953 0,'-48'-23'259'0,"7"-5"-133"0,41 28-24 0,-60-23-13 16,60 23-16-16,-58-2-18 0,58 2-15 0,-55 14-8 15,28 4-3-15,-3 1-2 16,7 9 1-1,-2 2-7-15,6 7 2 0,-1 4-5 0,4-1 4 16,6 3-6-16,1-3 3 0,5-5-6 0,6-1-1 0,-2-34-7 16,18 44-1-16,-18-44-3 0,44 23 2 0,-14-20-1 15,6-4 4-15,3-8 1 0,3-4-2 0,-1-10 9 0,1 2-2 0,-5-10 4 16,-1-8-5-16,-2-7-7 0,1-3-4 16,-1-8 0-16,-1-2 0 0,-1 2 0 0,-2-3 0 15,-1 0 0-15,-5 2 0 0,-2-3 0 0,-5 3 0 16,-2-1 0-16,-3 5 0 0,-3 5 0 0,-6 4 0 15,-3 12 0-15,0 33 0 0,-9-33 0 0,9 33 0 16,0 0 0-16,-38 17 0 0,14 15 0 0,-4 15 0 16,-4 13 0-16,-1 14 0 0,-1 6 0 15,0-1 0-15,6 7 0 0,0-3 0 16,6 0-15-16,3-8-17 0,12 1-32 0,-2-18-13 16,20 14-60-16,-22-35-134 0,34 15-328 0,-11-5 23 15,-5-12 301-15</inkml:trace>
  <inkml:trace contextRef="#ctx0" brushRef="#br4" timeOffset="62151.5341">7180 8197 566 0,'0'0'82'0,"0"0"-2"0,0 0 4 0,-5 28 19 16,5-28-4-16,0 0 5 0,0 0-10 0,33-2-12 15,-33 2-13-15,32-3-12 0,-32 3-7 16,50-4 0-16,-18-5-3 0,12 9-5 15,4-9-4-15,14 6-9 0,3-6-4 0,12 0-4 16,4-3 0-16,4 0-7 0,9-4-1 0,2-2-5 0,4-5 1 16,7 0-5-16,1-3 3 0,3-4-5 0,1 2 1 15,0 0-3-15,-3 0 4 0,-2 3-2 0,-5 2 4 16,1 4-5-16,-9 3 1 0,-4 3-1 0,-8 5-1 16,-6 2 0-16,-7 6-5 0,-11-1-12 15,-5 8-16-15,-14-7-28 0,2 15-36 0,-41-15-38 16,55 18-69-16,-55-18-80 0,0 0-220 0,0 0 55 15,0 0 420-15</inkml:trace>
  <inkml:trace contextRef="#ctx0" brushRef="#br4" timeOffset="62939.9653">11395 7297 1162 0,'0'0'78'0,"-28"-30"-28"16,28 30 5-16,0 0 3 0,-37-35-1 0,37 35-14 15,-30-20-8-15,30 20-1 0,-43-21 4 0,43 21-1 16,-51-9-5-16,22 11-8 0,-4 2-6 0,3 3 1 16,-6 7 2-16,4 5 3 0,-3 4-3 0,1 9 2 15,-1 1-5-15,1 6 4 0,-1 0-8 0,5-1 0 16,1 1-8-16,5-5 1 0,6-6-4 0,4-4-5 16,14-24 23-16,-13 36-28 15,13-36 25-15,0 0-17 0,20 31-1 0,-20-31 2 0,40 9-1 16,-11-11 2-16,8-6-1 0,7-8-1 0,6-4-14 15,5-8 23-15,3 0-23 0,1-6 24 0,-1 3-9 16,-3-4-4-16,-5 3 6 0,-8 0-5 0,-6 4 4 16,-6 3-4-16,-6 4 3 0,-24 21-2 0,32-26 3 15,-32 26-2-15,0 0 0 0,0 0 2 16,0 0 5 0,0 0 2-16,0 0 2 0,0 0-4 0,0 0-6 15,-7 24 1-15,-5 3-5 0,-4 1 3 0,-2 9-2 16,2-2 1-16,0 2-5 0,2-2-1 0,3-1-13 15,4-6-19-15,9 0 11 0,-2-28-41 0,20 48-1 16,-20-48-50-16,49 35-69 0,-49-35-102 0,46-14-268 16,-1 16 69-16,-12-23 362 0</inkml:trace>
  <inkml:trace contextRef="#ctx0" brushRef="#br4" timeOffset="63299.3945">12155 7158 1123 0,'0'0'309'0,"-51"7"-252"0,51-7-5 16,-48 1 9-16,48-1 0 0,-48 14-14 0,23-3-9 16,-7 1-9-16,4 4 1 0,-4-2-5 0,7 6-2 15,-1-3-6-15,26-17 0 0,-39 44-6 0,39-44-2 16,-23 39-4-16,23-39-1 0,-6 32-5 0,6-32 2 15,13 30-3-15,-13-30 2 0,30 28-2 16,-30-28 4-16,41 19-3 0,-15-12 1 16,3-1 0-16,1-1 0 0,2-2 0 0,-1 1 1 15,-2 3-1-15,-1 2 1 0,-28-9-1 0,41 16 1 16,-41-16 0-16,0 0-8 0,25 37 10 0,-25-37-9 16,-7 37 29-16,-4-13-18 0,-7 1 12 0,-5 1-13 15,-3 3-6-15,-6-5 4 0,-4 4-4 16,-1-3 2-16,0-2-8 0,3-2-2 0,6-2-12 15,0-8-9-15,28-11-19 0,-32 7-44 0,32-7-84 16,0 0-148-16,0 0-257 0,14-32 57 0,-3-5 399 16</inkml:trace>
  <inkml:trace contextRef="#ctx0" brushRef="#br4" timeOffset="68993.2923">13033 7223 631 0,'0'0'175'15,"0"0"-96"-15,0 0-19 0,0 0-7 0,0 0-5 16,0 0-5-16,0 0-8 0,0 0 5 0,0 0 15 16,0 0 5-16,0 0 3 0,34-25-11 0,-34 25-11 15,34-39-10-15,-13 15 1 0,7 1-9 0,-1 0-3 16,5 0-9-16,-4 0-5 0,0 4-4 15,1-1 2-15,-1 5-4 0,-1 0 2 16,-3 5-2-16,-24 10 2 0,45-16-2 0,-45 16 2 16,39-7-2-16,-39 7 1 0,33-4-1 0,-33 4 0 15,32 0 1-15,-32 0-1 0,27 2-1 0,-27-2 2 16,28 7 0-16,-28-7-1 0,32 7 2 0,-32-7-1 16,34 14 1-16,-34-14-2 0,39 27 3 15,-39-27-4-15,40 39 4 0,-40-39-3 0,39 51 3 16,-21-27-3-16,0 3 3 0,-2-1-4 0,0-3 4 15,-16-23-5-15,35 37 3 0,-35-37-1 0,50 9 2 16,-15-18 1-16,6-9-1 0,8-10 3 16,5-9-6-16,4-10 6 0,2-8-10 0,4 2 10 15,-2-3-10-15,-2 1 8 0,-1-1-17 0,-6 12-4 16,-9-4-7-16,0 18-41 0,-17-8-25 16,8 27-73-16,-29-15-103 0,-6 26-199 0,0 0 23 15,0 0 394-15</inkml:trace>
  <inkml:trace contextRef="#ctx1" brushRef="#br4" timeOffset="48070.9189">23244 15037 0,'0'0'0,"0"0"16,0 0-16,0 0 0,0 0 15,0 0-15,0 0 16,0 0-16,0 0 0</inkml:trace>
  <inkml:trace contextRef="#ctx0" brushRef="#br4" timeOffset="73481.4385">13848 7276 666 0,'0'0'78'15,"0"0"-50"-15,25-9-14 0,-25 9-7 0,0 0 4 16,0 0 4-16,0 0 5 0,0 0 9 15,0 0 5-15,0 0 3 0,0 0 3 0,0 0-2 16,0 0 7-16,0 0 8 0,0 0 5 0,0 0 2 16,0 0-3-16,0 0-9 0,0 0-7 0,0 0-6 15,0 0-6-15,0 0-4 0,0 0-4 0,0 0-5 16,0 0-3-16,0 0-6 0,0 0 6 0,0 0 2 16,0 0 2-16,9 31 0 0,-9-31-4 0,-2 34-8 15,2-34 3-15,-9 42-4 16,0-15 4-16,-3-1 0 0,1 6 7 0,-5-4-3 15,2 5 5-15,-2-1 15 0,2 2-32 0,0-6 32 16,2 3-31-16,-1-4 10 0,2 1 6 0,3 0-9 16,1 2 4-16,-2-5-5 0,3 5 3 0,1-4-5 15,0 1 4-15,1-1-6 0,1 2 3 0,1 0-7 16,0 4 4-16,-1-2-2 0,3 0 1 16,-4-4-1-16,2 1 3 0,0-3-4 0,1 3 6 15,1-27-2-15,-7 46 7 0,7-46-2 0,-11 40 4 16,11-40-3-16,-5 27-1 0,5-27-3 0,0 0-1 15,0 0-3-15,0 0 2 0,0 0-1 0,35 8 2 16,-35-8-1-16,43-14-1 0,-13 0-1 0,5-5-3 16,4 1-5-16,0-5-13 0,5 4-17 15,-6-7-50-15,13 15-34 0,-25-26-86 16,29 21-286-16,-21 2-50 0,-9-5 115 0</inkml:trace>
  <inkml:trace contextRef="#ctx0" brushRef="#br4" timeOffset="74419.0502">14705 7645 1130 0,'0'0'339'0,"0"0"-277"0,0 0-36 15,0 0-5-15,-3-22-3 0,3 22 1 0,0 0 3 16,35-25-5-16,-35 25-23 0,43-23 31 0,-43 23-39 16,51-25 32-16,-19 13-18 0,0 3-1 0,3 0 1 15,-1 1-7-15,0 2-3 0,-4-3-10 0,0 9-10 16,-30 0-15-16,53 6-25 0,-53-6-44 15,46 9-71-15,-46-9-209 0,0 0-64 0,27 24 116 16</inkml:trace>
  <inkml:trace contextRef="#ctx0" brushRef="#br4" timeOffset="74622.2557">14796 7846 1329 0,'-23'27'282'15,"23"-27"-249"-15,-38 15-14 0,38-15-7 0,0 0 0 16,0 0-3-16,0 0-3 0,0 0 4 0,31-3 1 16,-31 3 1-16,49-23-5 0,-10 7-4 0,5-1-4 15,10-6-11-15,-1-7-29 0,7 10-36 0,-14-18-71 16,25 31-91-16,-31-25-111 0,14 7-157 16,6 16 138-16,-23-21 369 0</inkml:trace>
  <inkml:trace contextRef="#ctx0" brushRef="#br4" timeOffset="76142.1925">16266 7027 716 0,'0'0'106'0,"0"0"-22"0,1-38 2 0,-1 38-5 15,13-25 0-15,-13 25-8 0,0 0-6 16,21-27-10-16,-21 27-7 0,0 0-11 0,0 0-10 16,0 0-7-16,0 0-1 0,0 0 2 0,0 0 0 15,0 0-3-15,0 0-5 0,0 0-2 0,0 0 4 0,0 0 4 16,0 0 3-16,0 0 3 0,12 37-6 0,-12-37-1 15,0 50-3-15,2-19 2 0,-2 5-6 0,0 9 3 16,0 3-12-16,0 8 8 0,-2 2-9 0,2 6 8 0,-5 1-9 16,0-2-6-16,-4 6 22 0,-2-5-24 0,1-5 24 15,-1 0-13-15,0-10-10 0,4-5 7 16,6-5-9-16,-1-9 0 0,9-4-17 0,-7-26-18 16,16 32-30-16,-16-32-19 0,26 12-29 0,-26-12-44 15,32-9-87-15,-32 9-234 0,23-40 22 0,9 27 329 31</inkml:trace>
  <inkml:trace contextRef="#ctx0" brushRef="#br4" timeOffset="76445.3964">16264 7071 1020 0,'0'0'312'0,"-32"16"-245"16,32-16-26-16,0 0-9 0,0 0 8 0,0 0 14 16,0 0 8-16,0 0 4 0,39-26-11 0,-39 26-13 15,48-28-13-15,-15 12-9 0,10 0-7 0,5-4-4 16,3 3-6-16,2-1 0 0,4 1-4 0,-2-1 3 15,0 2-4-15,0 2 3 0,-2 5-2 0,-4 2-5 16,-8-2-10-16,-2 9-13 0,-11-7-23 0,6 16-28 16,-34-9-45-16,46 23-109 0,-46-23-290 0,2 39-2 15,1-7 252-15</inkml:trace>
  <inkml:trace contextRef="#ctx0" brushRef="#br4" timeOffset="76664.6258">16432 7566 1656 0,'0'0'29'0,"0"0"-17"16,0 0-2-16,0 0 6 0,44-21 5 0,-10 14 2 16,0-7-5-16,6 0-7 0,1-6 0 0,0 3-10 15,5-1-6-15,0-1-11 0,7 5-25 0,-7-4-10 16,11 11-28-16,-22-18-45 0,24 27-61 0,-29-30-124 15,16 14-183-15,11 17 25 0,-22-22 429 0</inkml:trace>
  <inkml:trace contextRef="#ctx0" brushRef="#br4" timeOffset="76961.6335">18008 7184 1171 0,'-32'-26'224'16,"32"26"-191"-16,0 0-28 0,0 0 7 0,-23 26 2 16,23-26 7-16,-26 42 1 0,10-12 1 0,-5 4-8 15,-1 3 2-15,-2 1-13 0,-1 3 4 0,-2 1-8 16,-3 0 10-16,0-1 14 0,-4-2-33 15,3 1 29-15,2 1-32 0,3-8 9 0,1-3 4 16,4 0-15-16,21-30-13 0,-31 35-24 16,31-35-26-16,0 0-35 0,-30 4-50 0,30-4-74 15,0 0-122-15,0 0-61 0,20-27 276 0</inkml:trace>
  <inkml:trace contextRef="#ctx0" brushRef="#br4" timeOffset="77133.5078">17656 7300 1213 0,'0'0'165'0,"0"0"-38"0,-27-9-30 0,27 9-22 16,0 0-18-16,0 0-10 0,6 34-9 0,-6-34-5 16,7 35-9-16,-7-35-6 0,14 34-10 0,-14-34-2 15,26 31-5-15,-26-31 0 0,41 30-2 16,-14-17 2-16,-1-3-5 0,4-5-6 16,4 6-16-16,0-11-22 0,12 14-44 0,-16-25-47 15,30 34-122-15,-32-19-313 0,11-2 69 0,6 12 255 16</inkml:trace>
  <inkml:trace contextRef="#ctx0" brushRef="#br4" timeOffset="78118.0491">19473 7362 921 0,'0'0'140'0,"-30"-12"-40"16,30 12-17-16,-34-11-3 0,9 2-11 0,25 9-12 15,-40-3-12-15,40 3-5 0,-50-2-5 0,50 2 0 16,-48 5-6-16,48-5-2 0,-53 9-1 0,28 3 0 16,-5-5 0-16,30-7-1 0,-51 25-1 0,26-7 2 15,-1-1-5-15,1 10 1 0,0-3-6 16,4 4-1-16,1 2-5 0,4 2-12 0,6 3 26 16,1 1-28-16,7-3 23 0,2-1-12 0,7-6-6 15,4 1 3-15,-11-27-3 0,37 38 3 0,-5-24-3 16,3-8 4-16,10-8-1 0,8-9 0 0,2-8 1 15,8-7-2-15,1-11 1 0,3 0-7 0,4-9-10 16,0-3 21-16,2-8-20 0,-4-1 22 16,-5-7-3-16,-8-2-11 0,-4-2 9 15,-6 1-8-15,-6 4 6 0,-4 1-6 0,-10 5 6 16,-8 0-7-16,-7 1 7 0,-8 6-7 0,-6 2 7 16,-3-2-6-16,-6 8-11 0,-4-1 24 0,-2 7-24 15,-1 6 25-15,-2 4-8 0,21 27-2 0,-41-30 7 16,41 30-2-16,-32 4 0 0,32-4 0 0,-30 39-7 15,16-4-8-15,-1 12 25 0,3 12-22 16,1 6 19-16,4 7-6 0,4 4-11 0,1-1 9 16,2 1-10-16,4 0 7 0,3 0-14 0,0-4 2 15,3 2-20-15,-3-9 5 0,6 5-16 0,-8-13-40 16,13 8 21-16,-13-18-48 0,20 15-33 16,-25-32-94-16,11 11-305 0,8 1 42 0,-19-42 268 15</inkml:trace>
  <inkml:trace contextRef="#ctx0" brushRef="#br4" timeOffset="78837.0157">20318 7591 843 0,'0'0'125'15,"0"0"-53"-15,0 0-13 0,0 0-1 0,0 0-8 16,0 0-7-16,-4-32-3 0,4 32-1 0,0 0 8 15,0 0-2-15,0 0-22 0,0 0 21 16,16-23-26-16,-16 23 19 0,0 0-3 0,0 0-4 16,0 0-3-16,0 0 3 0,0 0 3 0,0 0 1 15,0 0 19-15,14 39-38 0,-14-39 26 0,2 44-34 16,-5-18 7-16,-1 6 4 0,-1 2-4 0,-1 4 3 16,-1-1-11-16,0 6 8 0,0 1-10 0,0 1 3 15,-2 5-5-15,4-1 5 0,-2 2-5 0,2-5 6 16,-3-7-6-16,3-2 1 15,2-4-4-15,3-3 2 0,3-4-4 0,-3-26-2 16,9 37-12-16,-9-37-5 0,0 0-15 0,18 25-12 16,-18-25-25-16,0 0-19 0,28 18-43 0,-28-18-65 15,0 0-102-15,0 0-208 0,0 0 79 0,35-13 351 16</inkml:trace>
  <inkml:trace contextRef="#ctx0" brushRef="#br4" timeOffset="79524.7584">20003 8331 859 0,'0'0'163'0,"0"0"-113"0,0 0-23 15,-29 10 4-15,29-10 14 0,0 0 3 0,0 0 10 16,0 0-2-16,0 0-2 0,0 0-8 0,0 0-4 16,0 0-5-16,0 0-2 0,0 0-1 0,0 0-6 15,0 0-1-15,0 0-5 0,0 0-3 0,0 0-1 16,0 0 9-16,0 0 5 0,0 0 4 15,0 0 1-15,0 0-9 0,27-14-8 16,-27 14-2-16,32-3-3 0,-32 3-2 0,39-8-1 16,-39 8-2-16,44-3-4 0,-19 3 3 0,1 0-3 15,1 0 1-15,3 0 0 0,0-4-2 0,-2 4-1 16,4 0-1-16,-2 0-1 0,-1-1-1 0,3-1 1 16,-4-2 0-16,0 1-2 0,1-2 0 0,-29 5 0 15,44-11-2-15,-44 11 2 0,35-7 1 0,-35 7-2 16,27-9 2-16,-27 9-1 0,0 0-2 15,0 0 4-15,0 0-2 0,0 0 1 0,0 0 0 16,0 0-2-16,0 0 0 0,0 0 1 0,0 0 0 16,0 0-1-16,0 0 1 0,0 0-2 15,0 0-1-15,0 0-1 0,0 0-5 0,0 0-1 16,0 0-2-16,0 0 0 0,0 0-1 0,0 0-1 16,9 25-3-16,-9-25-2 0,0 0-8 15,0 0-7-15,0 0-13 0,0 0-14 0,0 0-21 16,0 0-30-16,-13 28-51 0,13-28-88 0,0 0-227 15,0 0 11-15,-26-21 306 0</inkml:trace>
  <inkml:trace contextRef="#ctx0" brushRef="#br4" timeOffset="80856.103">2087 9622 1073 0,'0'0'98'0,"0"0"-50"0,21-29-7 0,-21 29 9 16,0 0 4-16,10-33-3 0,-10 33-16 0,0 0-9 16,0 0-8-16,0 0-2 0,0 0 1 0,0 0 0 15,0 0 1-15,0 0 0 0,0 0-1 16,0 0-2-16,25 30 0 0,-25-30-7 0,2 47 1 15,-2-22-6-15,0 7 6 0,0-4-3 0,0 2 7 0,-2 3-6 16,2-1 3-16,0-2-7 0,4 0 3 0,1-4-6 16,-5-26 3-16,12 41-4 0,-12-41 2 0,20 24-2 15,-20-24 2-15,28 13 0 0,-28-13 0 16,37-9 0-16,-37 9 0 0,48-23 1 0,-48 23-2 16,46-42 3-16,-21 17-5 0,-2-3 4 0,2-2-3 15,-4 0 3-15,-1-2-5 0,-3 4 5 0,1 0-4 16,-5 3 3-16,-13 25-2 0,21-40 4 0,-21 40-5 0,12-28 5 15,-12 28-3-15,0 0 2 0,0 0 0 0,0 0-1 16,0 0 1-16,0 0 0 0,0 0-1 0,0 0-1 16,0 0 1-16,-12 31-2 0,12-31 3 0,-11 48-3 15,8-20 4-15,1-3-4 0,2 3 5 0,0-28-4 16,5 44 5-16,-5-44-3 0,16 37 3 0,-16-37 0 16,27 26 1-16,-27-26-1 0,30 16 3 15,-30-16-4-15,37 7 3 0,-37-7 6 0,39-3 1 16,-39 3 4-16,35-20-2 0,-35 20-5 15,32-28-6-15,-32 28 1 0,30-40-5 0,-16 15 2 16,-3-1-4-16,0-1 3 0,-1-1-4 0,-1-2 3 31,0 2-8-31,-2 0-2 0,-2-6-13 0,4 6-8 16,-5-5-26-16,8 8-22 0,-13-19-24 0,1 44-81 0,12-67-85 0,7 32-256 16,-1 10 20-16,-13-22 422 0</inkml:trace>
  <inkml:trace contextRef="#ctx0" brushRef="#br4" timeOffset="81289.7955">3240 8877 1324 0,'0'0'52'0,"0"0"-19"16,0 0-1-16,0 0 4 0,0 0 2 15,-22 26-2-15,22-26-6 0,-2 30 0 0,2-30-5 16,2 39 2-16,-2-39-8 0,4 47 2 0,-4-19-6 15,2 4 3 1,-2 2-2-16,-2 3 4 0,-2 0-5 0,2 7 5 16,-5 1-9-16,2 1-13 0,-4 2 22 0,0 5-24 0,1-4 22 15,-3 4-8-15,4-1-8 0,-2 0 6 0,2-8-6 16,2-4 6-16,-1-12-5 0,6-28 0 0,-5 36-3 16,5-36 0-16,0 0-1 0,0 0 0 0,0 0-1 15,0 0 2-15,0 0 0 0,0 0 2 0,32 0 0 16,-32 0-1-16,28-36 0 0,-10 13-1 0,0-3 2 15,-1-4-3-15,-1 5 3 0,2-1-5 16,-4 1 5-16,-14 25-3 0,27-37 2 0,-27 37-2 0,0 0 2 31,28-28-2-31,-28 28 2 0,0 0 0 0,0 0-1 16,0 0 2-16,21 27-2 0,-21-27 1 0,9 42-3 16,-5-14 1-16,-3 4-8 0,3-1-2 0,0 1-10 15,-3-7-6-15,6 5-11 0,-7-30-8 0,16 45-20 0,-16-45-10 16,30 39-17-16,-30-39-16 0,48 21-32 15,-48-21-50-15,53-1-89 0,-14 4-177 16,-39-3 132-16,66-17 325 0</inkml:trace>
  <inkml:trace contextRef="#ctx0" brushRef="#br4" timeOffset="81935.9846">3735 9600 948 0,'0'0'282'0,"0"0"-229"0,0 0-26 0,0 0-1 15,-24 13 0-15,24-13 2 0,0 0 2 0,0 0-2 16,0 0-1-16,24 17 0 0,-24-17-3 0,25 0 3 16,-25 0 0-16,37-10-1 0,-37 10-1 0,45-20-1 15,-45 20-3-15,51-26-5 0,-24 10-4 0,-3 2-9 32,-24 14 0-32,39-30-4 0,-39 30 3 0,23-23 0 0,-23 23 5 0,0 0 6 0,7-24 2 15,-7 24 0-15,0 0-4 0,-14-25-4 0,14 25-3 16,0 0-4-16,-35-18 2 0,35 18-3 0,-34-3 3 15,34 3-1-15,-39 9-1 0,39-9 2 0,-44 22-2 16,44-22 5-16,-44 39-1 0,21-16 4 0,3 7-4 16,1 0 4-16,5 0-5 0,3-4 2 15,11-26-4-15,-9 43 1 0,9-43-3 0,9 31 1 16,-9-31-1-16,25 25 2 0,-25-25-2 0,44 12 1 16,-17-8-1-16,4-8 0 0,5 1 2 0,-1-4-1 15,8-2-1-15,1 0 1 0,2-3 1 0,-2-1-2 16,-1-2 2-16,-6 1-2 0,-1-4 2 0,-6 2-2 15,-4 2 3-15,-26 14-2 0,43-25 2 16,-43 25-3-16,0 0 1 0,30-23-1 16,-30 23 1-16,0 0 1 0,0 0 1 0,0 0 1 15,0 0-1-15,0 0-1 0,0 0-2 0,0 0-3 16,0 0-2-16,-27 18 3 0,27-18-2 0,-21 41 5 16,10-13-3-16,1 3 3 0,-1 3-2 0,2-1 4 15,2-3-4-15,2-2 4 0,1-3-4 0,4-25 4 16,0 34-3-16,0-34 2 0,0 0-3 15,2 24 1-15,-2-24-1 0,0 0 1 0,0 0 1 16,0 0 0-16,0 0 4 0,25-23 0 0,-25 23 4 16,19-38-3-16,-8 9 1 0,0 1-4 15,-3-2 4-15,1 0-3 0,-2 2 5 0,-1 0-6 16,1 2 3-16,-4-3-3 0,-3 29 1 0,9-44-3 16,-9 44 2-16,9-35-2 0,-9 35 0 0,11-25 0 15,-11 25 1-15,0 0-4 0,0 0 2 16,0 0-1-16,30-10-4 0,-30 10-6 0,0 0-8 15,30 7-14-15,-30-7-21 0,28 9-19 0,-3 7-29 16,-25-16-49-16,51 10-112 0,-51-10-247 0,39 5-3 16,-3 8 395-16</inkml:trace>
  <inkml:trace contextRef="#ctx0" brushRef="#br4" timeOffset="82311.0343">4782 9574 989 0,'0'0'178'0,"0"0"-126"0,0 0-17 15,0 0 0-15,0 0 4 0,0 0 3 16,28-12-1-16,-28 12-4 0,36-18-1 0,-10 6-5 16,-26 12-5-16,48-36-7 0,-48 36-2 0,46-37-6 15,-46 37 0-15,43-33-3 0,-43 33-9 0,39-32 35 16,-39 32-32-16,28-28 35 0,-28 28-18 0,0 0 2 15,7-25 4-15,-7 25-2 0,0 0-3 16,0 0-8-16,-32-28-4 0,32 28-4 0,-33-7-2 16,33 7 0-16,-45 6 0 0,21 2 2 15,-3 8 1-15,0 4-11 0,-1 1 29 0,3 9-23 16,-1-2 26-16,6 5-9 0,1 1-9 0,3-1 1 16,3-3-8-16,5 2 2 0,2-2-5 0,5-4 2 15,1-26-4-15,7 44 3 0,-7-44-7 0,21 30-6 16,-21-30-15-16,33 18-9 0,-4-8-4 0,1-13-9 15,18 10-46-15,-11-30-96 0,36 12-289 0,-15-4-84 16,6-10 187-16</inkml:trace>
  <inkml:trace contextRef="#ctx0" brushRef="#br4" timeOffset="82717.4073">6560 9026 1111 0,'0'0'309'0,"0"0"-256"0,0 0-23 0,0 0-1 16,0 0 1-16,0 0-4 0,0 0-2 15,0 0-9-15,30 37 5 0,-30-37 2 0,11 44 3 16,-7-14-6-16,1 7 0 0,-3 4-9 0,1 4 3 15,-3 0-6-15,2 4-16 0,0-3 24 16,-2-1-28-16,3 1 24 0,1-5-9 0,-1-1-16 16,1-6-24-16,8 3-5 0,-12-37-20 0,27 52-36 15,-27-52-26-15,35 30-115 0,-35-30-137 16,0 0-118-16,50-5 222 0</inkml:trace>
  <inkml:trace contextRef="#ctx0" brushRef="#br4" timeOffset="82936.1598">6677 8922 1435 0,'0'0'273'16,"0"0"-229"-16,0 0-27 0,0 0-12 0,0 0-4 16,0 0-1-16,0 0 1 0,0 0 3 0,25 14 0 15,-25-14 1-15,42-21-2 0,-13 12 0 0,-3-3-4 16,4 2-3-16,1-3-12 0,2 4-15 0,-3-3-21 15,9 9-21-15,-10-12-19 0,15 19-27 0,-44-4-47 16,65-4-91-16,-38 12-227 0,-27-8 31 16,48 14 407-16</inkml:trace>
  <inkml:trace contextRef="#ctx0" brushRef="#br4" timeOffset="83123.5876">6833 9139 1435 0,'0'0'98'0,"-44"30"-36"0,44-30-6 0,-30 23-13 16,30-23-13-16,0 0-14 0,0 0-11 0,0 0-5 16,-2 26-2-16,2-26 0 0,26 7 1 0,-26-7 0 15,50 0 1-15,-16-3-4 0,3-8-13 0,9 8-28 16,-5-17-35-16,19 19-62 0,-25-29-97 0,31 15-207 16,-11 10-72-16,-16-18 271 0</inkml:trace>
  <inkml:trace contextRef="#ctx0" brushRef="#br4" timeOffset="83358.0499">7525 9252 1536 0,'0'0'53'16,"0"0"-37"-16,0 0 2 0,0 0 6 0,0 0 3 15,32-2-1-15,-32 2-10 0,38-14-7 0,-14 3-5 16,6-3-2-16,1-2-3 0,0 0-6 0,0-3-8 16,2 5-11-16,-4-2-20 0,2 9-17 0,-31 7-27 15,48-7-42-15,-48 7-47 16,29 4-78-16,-29-4-225 0,0 0 64 0,7 45 404 16</inkml:trace>
  <inkml:trace contextRef="#ctx0" brushRef="#br4" timeOffset="83514.3084">7545 9555 1454 0,'-37'14'102'0,"37"-14"-44"16,0 0-18-16,0 0-10 0,0 0-9 15,0 0 0-15,26 0-2 0,-26 0-6 0,45-18-2 16,-15 2-7-16,3-1 0 0,5-6-5 0,4 2-9 16,-3-8-32-16,11 17-67 0,-24-28-138 15,20 20-334-15,-9 10 19 0,-3-12 338 0</inkml:trace>
  <inkml:trace contextRef="#ctx0" brushRef="#br4" timeOffset="84264.449">8824 8855 1078 0,'16'-24'77'0,"-16"24"-20"16,0 0-5-16,0-30 0 0,0 30-2 0,0 0-11 15,0 0-16-15,0 0-9 0,0 0-6 16,0 31-5-16,0-6 1 0,0 14-5 16,0 5 6-16,-2 7-5 0,0 5 12 0,-1 1-8 15,3-1 8-15,-2 2-12 0,2 0 8 0,-2 0 3 16,2 1-43-16,5 0 29 0,-3-2-29 0,5-3-8 16,-5-13-13-16,10 8-73 0,-12-49-64 0,13 58-109 15,4-24-147-15,-17-34 160 0,27 35 286 0</inkml:trace>
  <inkml:trace contextRef="#ctx0" brushRef="#br4" timeOffset="84483.3499">8638 9366 1357 0,'0'0'152'0,"-27"-3"-81"0,27 3 7 0,-25-2-9 15,25 2-15-15,0 0-19 0,0 0-16 16,0 0-10-16,0 0-6 0,0 0-1 0,0 0 0 15,39-7 1-15,-14 0-1 0,9-7 1 0,3-4-4 16,7-3 2-16,4-2-8 0,3-2-6 0,-1-3-13 16,5 5-18-16,-7-10-23 0,8 13-17 0,-13-17-27 15,17 23-39-15,-26-26-61 0,26 26-86 0,-16-7-179 16,-14-18 104-16,23 25 372 0</inkml:trace>
  <inkml:trace contextRef="#ctx0" brushRef="#br4" timeOffset="84814.0218">9488 8649 1192 0,'0'0'117'0,"-41"23"-42"0,41-23-2 16,-27 20-10-16,27-20-4 0,-26 35-12 0,14-9-3 15,-6-1-8-15,5 8 2 0,-1 3-9 16,4 8 2-16,-5 0-11 0,7 5 8 0,-3-1-5 16,4 1 4-16,0-3-5 0,3-2 1 0,-1-4-8 15,1 2 2-15,3-5-7 0,1-3 2 0,1-6-5 31,1-3-12-31,-2-25 20 0,11 35-25 0,-11-35 23 16,0 0-11-16,30 26 0 0,-30-26 1 0,28-1 1 16,-28 1-2-16,37-16-10 0,-37 16 10 0,45-35-11 15,-45 35 21-15,46-50-10 0,-23 24 10 0,2 1-11 0,-6 0-1 0,-19 25 1 16,34-42-1-16,-34 42 0 0,0 0 0 0,28-26 0 16,-28 26 0-16,0 0-1 0,0 0 0 0,0 0 0 15,0 0 0-15,7 37-1 0,-7-37 1 0,0 49-5 16,-3-22-1-16,3 4-11 0,-4-4-18 0,6 4 12 15,-2-4-34-15,9-3 15 0,-9-24-32 32,28 41-32-32,-28-41-44 0,48 23-113 0,-48-23-207 15,44-5-57-15,-3 5 277 0</inkml:trace>
  <inkml:trace contextRef="#ctx0" brushRef="#br4" timeOffset="85165.1879">9915 9312 1417 0,'-43'-2'100'0,"43"2"-76"0,0 0-9 15,0 0 4-15,0 0-1 0,0 0 1 0,0 0 6 16,37 21 2-16,-37-21-2 0,46 2-2 16,-17-4-8-16,3-2-4 0,1-1 2 0,6 0 4 15,-3-4 3-15,3-2-3 0,-6 1-5 0,-1 1-8 16,-7 0-1-16,-25 9-2 0,37-17 6 15,-37 17 4-15,0 0 8 0,0 0 1 0,16-34 2 16,-16 34-4-16,0 0-2 0,-23-30-6 0,23 30-1 16,-30-23-4-16,30 23-3 0,-39-19-1 0,39 19-1 15,-44-9 0-15,44 9 1 0,-48 2-1 0,21 5 0 16,1 11 1-16,-1 3-1 0,2 5 2 0,1 8-2 16,2 1 4-16,3 5-5 0,3 3-6 15,3-1 19-15,6-2-23 0,4-3 23 0,8-7-15 0,8-5-11 16,-13-25-8-16,46 33-18 0,-18-31-18 0,20 5-51 15,-11-30-65-15,39 27-102 0,-25-25-200 0,27-9-59 16,18 9 265-16</inkml:trace>
  <inkml:trace contextRef="#ctx0" brushRef="#br4" timeOffset="85666.3793">11765 8806 1123 0,'-8'-39'212'0,"-8"6"-165"15,7 6-11-15,-11-8 10 0,10 11-2 0,-10-8-5 16,20 32-8-16,-34-39 1 0,34 39-1 15,-35-21 4-15,35 21-6 0,-39 0-7 0,39 0-2 16,-44 18-1-16,44-18 5 0,-48 37-3 0,25-9 3 16,-2 9-7-16,2 9 5 0,-2 6-6 0,2 14 7 15,-1-1-9-15,4 7 7 0,-1 0-16 0,5-1 6 16,0-4-12-16,5-2 6 0,4-5-10 0,4-6-7 16,6-3 15-16,3-5-29 0,4-5 10 0,3-8-20 15,6 2-23-15,-19-35-25 16,43 50-32-16,-43-50-54 0,47 33-88 0,-47-33-120 15,29 0-119 1,1 11 184-16,-30-11 313 0</inkml:trace>
  <inkml:trace contextRef="#ctx0" brushRef="#br4" timeOffset="86420.109">11146 9301 1321 0,'-25'-18'282'0,"25"18"-187"16,-25 0-32-16,25 0-21 0,0 0-18 0,0 0-16 15,0 0-7-15,32-7-1 0,-32 7 0 0,53-5 1 16,-18 2-2-16,4 1 0 0,4 0 1 0,-1 0-7 0,1 0-4 16,-2-1-8-16,1 5-9 0,-3-4-1 0,7 7-4 15,-7-5 2-15,5 6 4 0,-8-5 5 16,3 3 6-16,-6-1 6 0,-1 3 3 0,-5-1 4 16,-27-5 1-16,37 10 1 0,-37-10-1 0,0 0 2 15,0 0 1-15,0 0 2 0,0 0 6 0,0 0 3 31,7 25 3-31,-7-25 4 0,0 0 2 0,-37 18 3 16,37-18-1-16,-39 12 0 0,39-12-2 0,-41 18-1 16,41-18-2-16,-39 23-19 0,39-23 30 15,-35 30-33-15,35-30 31 0,-29 33-13 0,29-33-2 16,-19 32 0-16,19-32-4 0,-9 26 0 16,9-26-4-16,0 0 3 0,5 35-4 0,-5-35 3 0,0 0-4 0,32 27 3 0,-32-27-2 15,39 3-1-15,-12-6 0 0,3-4 0 0,2-6 1 16,3-1-2-16,1-7 2 0,-3 2-5 0,-1-8 3 15,0-3-5-15,-4 2-14 0,-1-3 26 16,-4-3-28-16,-2 1 25 0,-3-1-6 0,-4 2-5 16,-3 1 6-16,-4 4-2 0,-4-1 4 0,-4 3-4 15,-3 1 3-15,4 24-3 0,-18-39 3 0,18 39-1 16,-24-25 0-16,24 25 0 0,-25-10 2 0,25 10-1 16,-27 5 1-16,27-5 0 0,-30 14 0 0,30-14 2 15,-26 23 0-15,26-23 2 0,0 0-5 16,-15 35 3-16,15-35-4 0,0 0 1 15,16 36-2-15,-16-36 0 0,27 21 0 0,-27-21 2 16,41 16 0-16,-17-13 2 0,5 1-1 0,3-4 2 16,0 0 3-16,1 1 0 0,1-1 2 0,-2 4-4 15,-4 1-1-15,-28-5-1 0,46 11-1 0,-46-11 0 16,30 23-1-16,-30-23 2 0,18 26-2 0,-18-26 2 16,11 35-4-16,-11-35 3 0,1 41-3 0,-1-41-10 15,-5 42 25-15,5-42-26 0,-12 42 24 16,12-42-11-16,-15 44-3 0,15-44 3 0,-14 37 0 15,14-37 2-15,0 0-3 0,0 0 2 0,0 0-2 16,0 0 2-16,0 0 0 0,0 0 1 16,0 0 1-16,0 0 2 0,0 0 4 0,0 0-1 15,7-33-1-15,4 6-3 0,1 3-15 0,3-4 20 16,-1-2-20-16,2 3 20 0,0-1-10 16,-1 0 0-16,1 1 0 0,-1 1-3 0,-1 0-2 15,0 1-6-15,-14 25-7 0,34-44-9 0,-34 44-11 16,37-34-11-16,-12 26-18 0,-25 8-23 0,46-18-22 15,-46 18-44-15,51-9-83 0,-51 9-195 0,27-10-56 16,3 20 183-16</inkml:trace>
  <inkml:trace contextRef="#ctx0" brushRef="#br4" timeOffset="86685.7422">12943 9128 1023 0,'-5'-35'139'0,"5"35"-37"0,0-26 6 15,0 26-6-15,0 0-7 0,0 0-8 0,2-34-7 16,-2 34-12-16,0 0-15 0,0 0-18 0,0 0-12 16,0 0-6-16,-29 7-5 0,29-7-1 15,-26 30-1-15,26-30 6 0,-38 48-1 0,15-16 5 16,-1-1-3-16,-1 6-3 0,0 4-14 0,0-3 0 16,-1 5 0-16,6-6 0 0,4 0 0 0,6-6 0 15,6-6 0-15,4-25 0 0,9 39 0 0,-9-39 0 16,32 24 0-16,-7-22 0 0,12 0-4 0,2-14-35 15,14 1-17-15,-5-12-39 16,17 14-52-16,-24-35-102 0,37 14-293 0,-21 6-19 16,-6-13 208-16</inkml:trace>
  <inkml:trace contextRef="#ctx0" brushRef="#br4" timeOffset="87060.848">13299 9248 1356 0,'0'0'138'0,"-41"11"-63"0,41-11-5 0,0 0-12 16,0 0-22-16,0 0-18 0,0 0-8 15,0 0 3-15,0 0 5 0,0 0 6 0,0 0 1 16,34 14-3-16,-34-14-4 0,43 3-2 0,-17-1-2 16,1-4-1-16,3-1-5 0,2-1-4 0,1-1 3 15,1 0 1-15,3-2-1 0,-5-4 3 16,2 1-7-16,-4-6-1 0,-5 5-1 0,-25 11 1 15,33-28-1-15,-33 28 4 0,16-30-1 0,-16 30 6 16,4-28-3-16,-4 28 0 0,-7-30-4 0,7 30 0 16,0 0-5-16,-43-34 0 0,43 34-3 0,-48-8-1 15,18 11 3-15,-3 8 1 0,-1 3 3 0,-2 12-2 16,-2 6 3-16,-1 5 0 0,0 5 9 16,-2 6 1-16,5 1-4 0,6 0 8 15,4 1-16-15,6-5 0 0,10-2 0 0,4-13 0 16,6-30 0-16,18 44 0 0,-18-44 0 0,48 21-16 15,-13-18-15-15,15-6-17 0,3-15-37 0,28 13-82 16,-24-44-177-16,33 20-276 0,3-8 58 0,-3-12 389 16</inkml:trace>
  <inkml:trace contextRef="#ctx0" brushRef="#br4" timeOffset="87685.9056">15208 9142 878 0,'-7'-26'322'16,"7"26"-179"-16,-32-18-31 0,32 18-12 0,-39-7-14 16,39 7-15-16,-47 6-18 0,20 4-10 0,-7-3-8 15,1 11-1-15,-6 3-5 0,5 5-1 0,0 4-8 16,3 0-5-16,4 2-7 0,6-2 0 16,3 5-8-16,6-5-13 0,5-2 23 0,3-1-27 15,4-27 23-15,7 42-14 0,-7-42-9 0,30 32-7 16,-3-18-4-16,5-9-6 0,8 2-5 15,1-10-14-15,16 6-21 0,-13-13-26 0,22 13-38 16,-20-22-39-16,28 22-54 0,-24-24-48 0,12 5-102 16,8 20 18-16,-27-32 339 0</inkml:trace>
  <inkml:trace contextRef="#ctx0" brushRef="#br4" timeOffset="88076.6706">15734 9238 441 0,'0'0'198'0,"-10"-30"-58"0,10 30-20 0,-32-29 10 16,5 8-4-16,27 21-13 0,-42-19-19 0,42 19-14 15,-48-7-14-15,48 7-6 0,-51 5-9 0,51-5-5 16,-55 20-5-16,30-1-4 0,-5-3-7 16,3 7-1-16,2 0-9 0,4 5-1 15,-2-4-5-15,4 8 4 0,-1-4-1 0,6 4-13 16,0-6 26-16,5 3-30 0,2-5 23 0,7-24-14 16,0 41-5-16,0-41-2 0,16 31-2 0,-16-31 2 15,30 16-2-15,-30-16 2 0,46 4-2 0,-18-6 0 16,1-7 1-16,6-1-1 0,0-8 2 0,4 2-4 15,-1-5 3-15,-3-4-2 0,-1-3-10 16,-4 0 26-16,-2-2-23 0,-5 4 22 0,-2-2-11 16,-3 1-6-16,-4 2 5 0,-14 25-2 0,22-45 2 15,-22 45-1-15,7-30 0 0,-7 30 1 0,0 0-1 16,0 0 2-16,0 0 1 0,0 0-3 0,0 0 0 16,-30-9-2-16,30 9-2 0,-20 35 3 0,9-10-3 15,-1 3 5-15,1 2-6 0,1 2 6 16,-1-1-12-16,4-1-18 0,5 0 13 15,2-5-35-15,9 5 19 0,-9-30-22 0,21 42-16 16,-21-42-20-16,38 35-27 0,-38-35-39 0,53 16-77 16,-53-16-164-16,49-16-87 0,-1 18 223 0</inkml:trace>
  <inkml:trace contextRef="#ctx0" brushRef="#br4" timeOffset="88436.2609">16186 9121 1385 0,'0'0'202'0,"-32"6"-135"16,32-6-15-16,-25 1-5 0,25-1-13 0,0 0-14 16,-26 25-4-16,26-25 0 0,-18 30 4 0,18-30-3 15,-12 39 1-15,12-39-4 0,-11 53 2 0,6-27-3 16,3 6-15-16,0-2 22 0,2 0-28 16,2-2 21-16,1-4-9 0,-3-24-6 0,15 37 3 15,-15-37-2-15,23 25 1 0,-23-25-1 0,30 11 1 16,-30-11-1-16,32 0 1 0,-32 0 1 0,33-13 0 15,-33 13 2-15,36-24-5 0,-36 24 4 0,32-36-3 16,-32 36-10-16,28-40 27 0,-28 40-28 0,23-48 28 16,-12 20-14-16,1 0-3 0,0 2 4 0,1-4-5 15,1 3 0-15,-3 1-4 16,-11 26 1-16,19-42-2 0,-19 42 7 0,0 0-1 16,0 0 3-16,0 0-3 0,0 0-3 0,0 0 2 15,0 0-2-15,0 0 2 0,11 45-7 0,-17-18-1 16,-1 4-11-16,-3-1-2 0,3 6-19 0,-4-12-18 15,13 13-27-15,-2-37-69 0,9 57-42 0,-9-57-112 16,0 0-209-16,30 42 73 0,-30-42 385 16</inkml:trace>
  <inkml:trace contextRef="#ctx0" brushRef="#br4" timeOffset="88795.7138">16854 9139 1351 0,'-38'-9'123'16,"38"9"-59"-16,-49-2-1 0,49 2 4 0,-46 7-17 16,46-7-16-16,-43 7-6 0,43-7-2 0,-39 20-3 15,39-20-3-15,-33 26-5 0,33-26 2 0,-29 30-1 16,29-30 2-16,-19 39-5 0,19-39-2 0,-7 37-7 16,7-37-3-16,7 37-2 0,-7-37 1 0,21 30-1 15,-21-30-15-15,27 23 16 0,-27-23-17 0,30 14 28 16,-30-14-12-16,35 10 12 0,-35-10-12 15,41 4 2-15,-41-4-2 0,44-7-13 0,-44 7 10 16,39-12-16-16,-39 12 12 0,32-6 1 16,-32 6 2-16,0 0 1 0,28 0 1 0,-28 0 15 15,0 0-13-15,0 0 15 0,9 28-13 0,-9-28-1 16,-9 30 2-16,9-30-2 0,-21 37 3 0,21-37-4 16,-28 32 2-16,28-32-3 0,-29 25 2 15,29-25-3-15,0 0-5 0,-28 23-9 0,28-23-10 16,0 0-17-16,0 0-34 0,0 0-41 0,0 0-70 15,0 0-126-15,25-6-201 0,-25 6 22 0,39-24 412 16</inkml:trace>
  <inkml:trace contextRef="#ctx0" brushRef="#br4" timeOffset="88998.8181">17234 9088 1645 0,'-28'-2'81'0,"28"2"-40"0,-30 16-4 15,30-16-10-15,-32 25-12 0,32-25-10 0,-32 42-1 16,20-17-5-16,-1-1 4 0,5 4-6 0,0 1 4 16,3 2-5-16,2-1-16 0,3 7-3 0,-4-3-26 15,6 1 27-15,-4-7-17 0,7 2-2 16,-5-30-28-16,11 46-61 0,-11-46-74 0,0 0-153 16,28 35-130-16,-28-35 78 0,30 9 409 0</inkml:trace>
  <inkml:trace contextRef="#ctx0" brushRef="#br4" timeOffset="89826.6801">17380 9164 1171 0,'0'0'373'16,"0"0"-263"-16,0 0-45 0,0 0-14 0,0 0-13 16,0 0-10-16,0 0-2 0,0 0 2 0,-16 24-2 15,16-24-4-15,-7 30-5 0,7-30-3 0,-9 34-4 16,9-34 2-16,-13 38-6 0,13-38 0 0,-19 41 0 15,19-41-17-15,-21 39 16 16,21-39-15-16,-20 35 23 0,20-35-8 0,-10 28 6 16,10-28-9-16,0 0-3 0,0 0-1 0,0 0 2 15,0 0-1-15,0 0 0 0,0 0 1 0,0 0-1 16,28 0-1-16,-28 0-9 0,28-37 25 0,-28 37-23 16,34-46 22-16,-15 22-12 0,-1-1-4 0,-18 25 3 15,34-44-3-15,-34 44 4 0,30-39-3 0,-30 39 3 31,26-24-3-31,-26 24 2 0,0 0-1 0,0 0 0 16,0 0 0-16,0 0 0 0,0 0 0 0,0 0 0 0,0 0 1 0,22 42-3 16,-24-18 0-16,2 1-5 0,2 0 2 0,3-1-7 15,-5-24-16-15,14 43 21 0,-14-43-26 0,23 37 29 16,-23-37-8-16,34 28 6 0,-34-28 3 0,42 17 2 16,-15-13-1-16,3-4-1 0,4-4-2 15,3-3 0-15,-2 0-4 0,1-5 0 0,-3-2-7 16,4 0-16-16,-6-4 29 0,6 1-32 0,-9-3 32 15,0 1-13 1,-28 19 2-16,41-41 7 0,-41 41 3 0,21-31 9 16,-21 31 8-16,4-28 14 0,-4 28 6 0,0 0 5 15,-12-30-9-15,12 30-3 0,-27-18-10 0,27 18-3 16,-41-5-5-16,16 8 0 0,1 3 1 0,-1 1-1 16,25-7 5-16,-43 24-3 0,43-24-1 0,-37 32-1 15,37-32 3-15,-35 40-2 0,21-15 2 0,-1 0-1 16,5-2-18-16,10-23 21 0,-11 44-24 0,11-44 22 15,5 35-9-15,-5-35-2 0,18 26 2 0,-18-26-2 16,30 14 1-16,-30-14 2 0,36 0-1 0,-36 0 1 16,40-10-2-16,-40 10 1 0,43-20-3 0,-43 20 4 15,39-28-2-15,-39 28-11 0,32-30 9 16,-32 30-9-16,25-24 21 0,-25 24-14 0,0 0 13 16,23-23-18-16,-23 23 4 0,0 0-2 0,0 0 3 15,0 0-1-15,0 0-1 0,0 0-5 0,-15 23-18 16,5 3 25-16,-6 4-28 0,-2 9 25 15,-3 5-9-15,1 16-75 0,-13-9 14 0,8 14 23 16,-5-2 13-16,-2 2 64 0,2 2-50 0,7 9-27 16,-7-11 26-16,9-3-9 0,-4-6 64 15,3-13-15-15,1-12-60 0,9-3 55 0,12-28-10 16,-11 34 16-16,11-34 38 0,0 0-26 0,0 0 8 16,0 0-18-16,0 0 13 0,0 0-34 0,-3-37 6 15,4 12 3-15,1-1-1 0,-2-4 20 0,4 5 9 16,-8-8 14-16,6 6-2 0,-6-8-10 0,6 2-20 15,-2-8-3-15,6-5-15 0,1-3 1 16,3-7-15-16,8 5-10 0,-4-7-23 0,14 15-10 16,-10-6-23-16,16 24-21 0,-22-19-92 0,17 16-334 15,1 14 39-15,-9-16 256 0</inkml:trace>
  <inkml:trace contextRef="#ctx0" brushRef="#br4" timeOffset="90292.6575">19096 8792 1538 0,'-2'-28'32'16,"2"28"-21"-16,0 0 8 0,0 0 2 0,0 0 2 16,0 0-8-16,0 0-9 0,-28-14 0 0,28 14 2 0,-25 24 11 15,25-24 8-15,-28 58 13 0,12-22 0 16,5 15 5-16,-3 0-17 0,3 7 0 0,2 2-17 16,2-6 1-16,0 5-11 0,2-3 5 15,1-3-9-15,-1-2-13 0,0-4 23 0,1-3-32 16,2-3 17-16,1-9-21 0,4 5-29 0,-3-37-22 15,9 52-30-15,-9-52-34 0,18 30-51 0,-18-30-51 0,0 0-164 16,44-3-23-16,-44 3 248 0</inkml:trace>
  <inkml:trace contextRef="#ctx0" brushRef="#br4" timeOffset="90458.2647">18896 9287 1156 0,'-38'-23'202'15,"38"23"-43"-15,-35-4-32 0,35 4-30 0,0 0-31 16,0 0-30-16,-27 9-19 0,27-9-11 15,0 0-5-15,0 0 0 0,0 0-1 16,36 4 0-16,-36-4-6 16,51-14-9-16,-15 3-16 0,-3-12-26 0,19 7-31 15,-15-21-40-15,30 22-54 0,-28-33-78 0,30 18-150 16,-5 0-55-16,-20-21 240 0</inkml:trace>
  <inkml:trace contextRef="#ctx0" brushRef="#br4" timeOffset="90798.3484">19661 8494 1185 0,'-36'50'265'16,"4"-38"-183"-16,18 18-18 0,-11-7-5 0,10 16-4 15,-8-2-22-15,5 5 0 0,-5 2-12 0,3 7 10 16,-1-2-9-16,3 9 6 0,-1-3-8 0,5 1 7 16,0-3-6-16,1 0 4 0,-1-4-7 0,3 1 1 15,1-5-8-15,1-2-13 0,4-6 18 16,-1-2-23-16,6-7 20 0,2-3-7 0,-2-25-5 15,12 37 0-15,-12-37-1 0,0 0 0 16,32 19 0-16,-32-19 0 0,29 0 0 0,-29 0 0 16,31-16 0-16,-31 16 0 0,39-33 0 0,-39 33 0 15,39-39-1-15,-39 39 0 0,32-37-8 16,-32 37 20-16,27-32-11 0,-27 32 0 0,0 0 0 16,28-24 0-16,-28 24 0 0,0 0 0 15,0 0 0-15,0 0 0 0,0 0-8 0,16 26-17 16,-16-26 17-16,5 35-31 0,-5-35 15 0,11 43-20 15,0-19-18-15,-11-24-28 0,17 44-41 0,-17-44-68 16,29 28-146-16,-29-28-170 0,35 6 24 16,-3 6 426-16</inkml:trace>
  <inkml:trace contextRef="#ctx0" brushRef="#br4" timeOffset="91142.3188">19776 9322 1443 0,'0'0'66'0,"0"0"-26"0,0 0 6 0,0 0-2 16,0 0-1-16,0 0-3 0,26 18-1 15,-26-18-2-15,39-2-4 0,-14-2-9 0,2-3-5 16,3 0-4-16,2-3 0 0,0-3-6 16,-2 1-1-16,-2 0-5 0,-28 12-3 0,46-25 0 15,-46 25 2-15,25-19-2 0,-25 19 5 0,0 0-1 16,5-25 3-16,-5 25-1 0,0 0-1 0,-21-26-2 15,21 26 0-15,-32-13-2 0,32 13 3 0,-42-3-1 16,17 6 3-16,0 4 2 0,-2 2 2 16,3 5 2-16,-1 2 0 0,25-16 1 0,-41 41-5 15,41-41 0-15,-30 49-6 0,18-23-14 0,1 3 10 16,4-1-13-16,7-28 22 0,0 46-8 0,0-46 1 16,18 35-18-16,-18-35-11 0,37 24-16 0,-7-9-19 15,-5-17-29-15,21 18-30 0,-18-29-50 0,41 29-110 16,-7-19-237-16,0-15 11 15,20 14 344-15</inkml:trace>
  <inkml:trace contextRef="#ctx0" brushRef="#br4" timeOffset="91564.3384">21200 8699 1252 0,'0'0'88'0,"-25"-11"-33"0,25 11-7 0,0 0-4 15,-27 23-13-15,27-23 2 0,-19 40 0 16,12-6 12-16,-9-2-1 0,9 10 2 16,-4 4-14-16,4 7 2 0,-3 1-12 0,1 4 6 15,0 0-16-15,0 1 4 0,0 0-14 0,0 0-15 16,0-5 24-16,1 1-26 0,0-8 24 0,5-1-12 15,3-5-16-15,0-10-9 0,9 6-30 0,-9-37-22 16,19 50-41-16,-19-50-47 0,21 37-84 0,-21-37-175 16,0 0-44-16,0 0 242 0</inkml:trace>
  <inkml:trace contextRef="#ctx0" brushRef="#br4" timeOffset="91767.4317">20890 9218 1681 0,'-25'14'93'0,"25"-14"-44"16,0 0-21-16,0 0-15 0,0 0-10 16,0 0-3-16,0 0-1 0,27 6 2 0,-27-6-1 15,33 1-3-15,-33-1-4 0,50-5-5 0,-18 3-9 16,0-8-19-16,7 6-21 0,-6-12-22 0,17 15-18 16,-17-21-11-16,24 21-4 0,-21-19-13 0,18 19-13 15,-22-17-26-15,13 16-15 0,-12-3-38 0,-8-6 9 16,5 15 26-16,-30-4 117 0</inkml:trace>
  <inkml:trace contextRef="#ctx0" brushRef="#br4" timeOffset="92095.7295">21533 9121 348 0,'0'0'145'0,"0"0"6"0,-34 25-1 0,34-25 6 16,-30 4-25-16,30-4-15 0,-28 8-25 15,28-8-12-15,-25 9-13 0,25-9-5 0,0 0-3 16,0 0-2-16,-37 27-1 0,37-27-3 0,0 0-8 16,-13 37-4-16,13-37-8 0,-7 33-4 0,7-33-5 15,0 44-1-15,0-44-5 0,2 49-16 16,0-22 24-16,1-1-29 0,-1-1 25 0,3-1-13 15,-5-24-7-15,11 37 2 0,-11-37-4 0,21 25 1 16,-21-25 0-16,27 9 1 0,-27-9 0 0,33-9 0 16,-33 9 0-16,39-25-2 0,-39 25 4 0,46-51-4 15,-21 21-9-15,4-5 24 0,-1-4-25 0,2-1 25 16,0 5-10-16,-3 0-5 0,-4 3 3 16,-2 5-5-16,-21 27 3 0,34-38-1 15,-34 38 3-15,0 0-2 0,23-25 1 0,-23 25-3 16,0 0 2-16,0 0 2 0,0 0-1 0,0 0 1 15,-7 33-2-15,-1-6 1 0,-2 1-3 0,-1 0 4 16,-1 6-5-16,1-6 3 0,2 2-9 0,2-6-21 16,6 1 2-16,1-25-23 0,5 39 9 0,-5-39-37 15,21 25-24-15,-21-25-57 0,41 15-130 16,-41-15-224-16,35-3 9 0,-1 10 325 0</inkml:trace>
  <inkml:trace contextRef="#ctx0" brushRef="#br4" timeOffset="92767.7507">22124 9169 1360 0,'-33'-23'165'15,"33"23"-85"-15,0 0-21 0,0 0-9 0,0 0-23 16,0 0-16-16,0 0-7 0,-30 33 5 0,30-33 0 16,-13 39 6-16,4-14 0 0,2 3 2 0,-2 2-2 15,0 5-15-15,2-5 25 0,-3 7-25 0,-1-7 28 16,6 2-7-16,-6-8-6 0,11-24 0 0,-9 39-9 15,9-39-1-15,0 0-5 0,-3 25 0 16,3-25 1-16,0 0-1 0,0 0 1 0,0 0-1 16,0 0 1-16,23-28 1 0,-23 28 0 15,30-48-2-15,-14 16-9 0,3 2 25 0,3-5-25 16,-1 4 24-16,-2-3-13 0,-3 4-4 0,-2 2 4 16,-3 3-2-16,-4 1 5 0,-7 24-2 0,11-44 3 15,-11 44-1-15,3-41-1 0,-3 41 1 0,2-26 0 16,-2 26-4-16,0 0 1 0,0 0-3 15,0 0 0-15,0 0-2 0,0 0 0 0,0 0-3 16,30-7-8-16,-30 7-5 0,32 1-10 0,-32-1-7 16,46 6-7-16,-46-6-1 0,53 3-3 0,-28-5-4 15,10 9-12-15,-35-7-16 0,57 4-22 0,-57-4-16 16,41 4-12-16,-41-4-9 0,28 7 22 0,-28-7 26 16,0 0 41-16,0 0 43 0,9 22 40 15,-9-22 29-15,0 0 15 0,0 0 15 16,-25 25-7-16,25-25-1 0,0 0-3 0,-21 39-3 15,21-39-13-15,0 0-4 0,-34 33-11 0,34-33-5 16,-16 34-4-16,16-34 0 0,-17 40-5 0,10-15 0 16,7-25-7-16,-22 48-22 0,22-48 27 0,-19 47-30 15,19-47 27-15,-14 41-13 0,14-41-7 0,-9 24 0 16,9-24-8-16,0 0-1 0,0 0-3 16,0 0-1-16,0 0 3 0,0 0-1 0,0 0 1 15,35-19-2-15,-35 19 2 0,38-51-4 0,-14 19-6 16,1-1 24-16,3-3-25 0,3-1 24 0,-1 6-13 15,0-3-4-15,-4 8 5 0,-4-1-5 16,-22 27 4-16,35-37-3 0,-35 37 1 0,0 0 0 16,0 0-1-16,27-21 0 0,-27 21 1 0,0 0 1 15,0 0 0-15,-9 39 3 0,9-39-4 16,-18 49 3-16,7-22-5 0,1-1 3 0,3-1-4 16,0 0-1-16,7-25-10 0,-8 42-2 0,8-42-11 15,6 35-19-15,-6-35 12 0,0 0-47 0,35 39 1 16,-35-39-32-16,48 14-96 0,-48-14-142 0,43-23-176 15,-4 21 39-15,-15-26 483 0</inkml:trace>
  <inkml:trace contextRef="#ctx0" brushRef="#br4" timeOffset="92970.8606">23070 9187 1443 0,'-50'-4'167'0,"50"4"-93"0,-44 21-18 16,44-21-7-16,-35 32-22 0,35-32-10 0,-32 39-6 15,19-17 2-15,1 5-3 0,1-1-19 16,3 4 26-16,2 4-27 0,-1-3 25 0,2 8-9 16,0-9-6-16,-1 4 0 0,4-5-10 0,2-29-10 15,-1 50-27-15,1-50-23 0,7 35-39 0,-7-35-54 16,0 0-86-16,0 0-192 0,0 0-55 16,41 11 216-16</inkml:trace>
  <inkml:trace contextRef="#ctx0" brushRef="#br4" timeOffset="93377.2249">23267 9070 1438 0,'-16'35'213'16,"16"-35"-145"-16,0 0-21 0,0 0-3 0,-18 37-9 16,18-37-14-16,-7 29 0 0,7-29-4 0,-7 28 3 15,7-28-3-15,-7 32 3 0,7-32-1 16,-14 37 2-16,14-37-4 0,-16 33-5 0,16-33-7 15,-20 39 0-15,20-39-1 0,-19 37-13 16,19-37 21-16,-18 33-15 0,18-33 6 0,0 0-3 16,-14 32 0-16,14-32 0 0,0 0 0 0,0 0 0 15,0 0 0-15,0 0 0 0,0 0 0 0,26-12 0 16,-26 12 0-16,43-46 0 0,-18 18 0 16,5-4 0-16,-4 2 0 0,3-2 0 0,-3 4 0 15,-3 3 0-15,0 1 0 0,-23 24 0 0,36-39 0 16,-36 39 0-16,28-25 0 0,-28 25 0 0,0 0 0 15,0 0 0-15,0 0 0 0,0 0 0 0,0 0 0 16,2 34 0-16,-11-8 0 0,0 1 0 0,0 3 0 16,-1-2 0-16,4 0-18 0,1 2-3 15,7-2-9-15,1-3-14 0,6-1 25 16,-9-24-30-16,28 37 19 0,-28-37-25 0,47 23-11 16,-47-23-15-16,60 6-16 0,-34-24-7 0,24 21-71 15,-24-27-41-15,26 11-150 0,-6 6-80 0,-20-24 217 16</inkml:trace>
  <inkml:trace contextRef="#ctx0" brushRef="#br4" timeOffset="93799.1489">23950 9197 1051 0,'-33'-42'235'0,"33"42"-74"15,-25-13-30-15,25 13-25 0,-32-7-26 0,32 7-23 16,-39-5-9-16,39 5-5 0,-44 4-3 0,44-4-7 16,-48 12-7-16,48-12-7 0,-46 30-4 15,46-30-13-15,-39 35-2 0,39-35 0 0,-30 42 0 16,17-17 0-16,3-2 0 0,3 3 0 0,3-1 0 15,4 0 0-15,0-25 0 0,12 46 0 16,-12-46 0-16,27 35 0 0,-27-35 0 0,41 24 0 16,-16-18 0-16,1-3 0 0,1-3 0 0,3-5 0 15,-2-2 0-15,2-2 0 0,-1-9 0 0,-1 3 0 16,0-7 0-16,-1 0 0 0,-2-1 0 0,-2-6 0 16,-2 3 0-16,-2-2 0 0,-19 28 0 0,32-42 0 15,-32 42 0-15,20-27-2 0,-20 27-4 0,0 0-1 16,0 0-3-16,0 0-4 0,0 0-5 15,-30 21-2-15,30-21-6 0,-45 51 5 16,15-12-12-16,-10 2-6 0,-1 10 30 0,-9-4-43 16,9 20-19-16,-12-5 47 0,4 7-5 0,-3 6 36 15,-3-6 46-15,11 1-33 0,3-1-38 0,3-11 26 16,6-14-5-16,7-5-1 0,4-13 21 0,21-26-5 16,-22 32 1-16,22-32 6 0,0 0 1 0,0 0-10 15,0 0-6-15,2-42-12 0,9 7-5 16,1-8-13-16,8-1-4 0,-3-7-10 0,6 4 7 15,-5-4-9-15,7 3-7 0,-11-10-35 0,18 19-71 16,-29-31-167-16,17 10-217 0,3 4 51 0,-16-20 395 16</inkml:trace>
  <inkml:trace contextRef="#ctx0" brushRef="#br4" timeOffset="94751.4835">8930 10974 643 0,'0'0'165'0,"0"0"-94"15,-30-25-8-15,30 25 18 0,-25-17 7 0,25 17 2 16,-27-18-16-16,27 18-12 0,-30-21-8 0,30 21-7 0,-37-28-1 16,37 28-11-16,-41-37-7 0,17 14-13 0,-3-2-5 0,0-1-7 15,-3-6 6-15,0 1-2 0,-2-10 7 16,2 4-6-16,-2-9 4 0,4 1-11 0,-2-5 5 16,3-6-10-16,4 3-10 0,2 0 27 0,2-1-28 15,4 1 28-15,3 2-9 0,5-2-8 0,2 2 8 16,3 3-8-16,2 4 7 0,5 2-7 15,1 3 7-15,2 4-6 0,7 1 5 0,0 3-4 16,5 1 4-16,3 5-3 0,4 4 3 0,4-2-1 16,1 7 4-16,2 0-2 0,0 2 4 15,-1 6-4-15,-3 6 0 0,-3 7-2 0,0 9-1 16,-27-14 2-16,44 51-3 0,-30-12 6 0,-5 10-8 16,-7 9 8-16,-11 9-13 0,-7 6 9 0,-7 9-15 31,-7 1 15-31,-6 2 7 0,-1-1-20 0,-2-1 29 15,-3 1-18-15,-1-1 11 0,2-3 18 0,-1-5-5 16,6-1 15-16,-1-14-8 0,12-4 12 0,4-15-13 16,14-2 0-16,5-13-15 0,2-26-6 15,23 30-7-15,-23-30-1 0,48 4-1 0,-11-13 0 0,11-9-5 16,7-14-14-16,14-5-11 0,0-15-34 0,20 6-44 16,-20-30-87-16,37 30-213 0,-19-12-154 15,-7-3 63-15,10 18 500 0</inkml:trace>
  <inkml:trace contextRef="#ctx0" brushRef="#br4" timeOffset="95526.6162">5652 11631 991 0,'-25'-32'135'0,"25"32"-25"15,-43-44 6-15,43 44-13 0,-47-30-11 0,47 30-18 0,-61-19-18 16,29 16-16-16,-6-3-9 0,2 10-7 0,1-1-4 16,1 8-3-16,4 3-4 0,3 5 0 0,3 4-3 15,2 7 2-15,1 7-5 0,5 2 2 0,2 8-6 16,3 1 6-16,4 0-5 0,5 4 8 0,6-4-3 15,5 3 5-15,3-9-8 0,6-7 4 0,5-8-8 32,5-1-11-32,10-8 12 0,6-9-9 15,4-13 16-15,7-10 13 0,1-14-8 0,3-9 8 0,1-9-10 16,0-8-8-16,-1-10 5 0,-3-6-10 0,-3-11 9 16,-3-2-7-16,-4-9 5 0,-5 4-7 0,-6 2 0 15,1 1 0-15,-12 6 0 0,-2 5 0 0,-6 2 0 16,-8 3 0-16,-2 2 0 0,-6 2 0 0,-4 5 0 15,-3 4 0-15,-2 5 0 0,0 9 0 0,-1 10 0 16,10 32 0-16,-18-28 0 0,18 28 0 0,0 0 0 16,0 0 0-16,-18 49 0 0,11 4 0 0,-3 21 0 15,3 14 0-15,-2 14 0 0,2 6 0 0,1 2 0 16,1 1 0-16,5-3 0 0,0 5 0 0,7-9 0 16,2-11 0-16,7-3-38 0,-2-18-18 0,13 4-37 15,-12-25-41-15,30 24-107 0,-35-29-222 16,26-2-117-16,-1 0 139 0</inkml:trace>
  <inkml:trace contextRef="#ctx0" brushRef="#br4" timeOffset="95979.7371">6732 11830 1341 0,'0'0'74'0,"0"0"-32"0,0 0-6 16,0 0-2-16,0 0-8 0,0 0-10 15,0 0-5-15,0 0-2 0,0 0 5 0,-2 25 9 16,2-25 6-16,7 46 4 0,-7-24-8 0,4 10-1 15,-4-2-11-15,2 5 0 0,-2 1-7 0,0 2-14 16,0 1 23-16,0 2-27 0,-2 1 25 16,0-2-11-16,0-1-9 0,-1 5 0 0,3-2-16 15,-6-5-10-15,10 9-29 0,-11-12-18 0,18 20-50 16,-26-29-67-16,31 26-140 0,-10-9-171 0,-6-42 114 16,12 67 394-16</inkml:trace>
  <inkml:trace contextRef="#ctx0" brushRef="#br4" timeOffset="96276.6999">6332 12700 1309 0,'0'0'130'15,"0"0"-63"-15,0 0-19 0,0 0 1 0,0 0 2 16,0 0 2-16,25 7 4 0,-25-7-13 0,54-5-11 16,-20-2-7-16,7 3-7 0,1-3-5 15,4 0-6-15,-1 4-3 0,1-3-4 0,2 3-1 16,-6 3-1-16,1 0 0 0,-3 0 1 0,-3 3-3 16,1-1-6-16,-1-2-9 0,-3 4-13 15,3-1-12-15,-9-10-20 0,13 14-36 0,-41-7-41 16,67-7-108-16,-67 7-251 0,36-19-18 0,-5 17 276 15</inkml:trace>
  <inkml:trace contextRef="#ctx0" brushRef="#br4" timeOffset="96776.902">7920 11721 1291 0,'-10'-28'158'0,"10"28"-71"16,0 0-24-16,0 0-13 0,0 0-11 0,0 0-12 16,-2 26-12-16,2-26-2 0,-9 44-4 0,4-10 3 15,-2 8-6-15,0 5 5 0,-2 6-12 16,2 2 8-16,-2-2-10 0,0-2-12 0,2-5 25 16,2-1-30-16,3-8 21 0,0-8-23 0,11-5-25 15,-9-24-22-15,23 27-32 0,-23-27-41 16,34 7-80-16,-34-7-96 0,23-44-179 0,9 30 156 15,-22-36 341-15</inkml:trace>
  <inkml:trace contextRef="#ctx0" brushRef="#br4" timeOffset="96948.7747">7874 11374 1442 0,'-46'-16'101'15,"18"16"-45"-15,0-5-15 0,28 5-9 16,-30-2-10-16,30 2-10 0,0 0-15 0,0 0-20 15,0 0-12-15,0 0-14 0,0 0-13 0,24 16-5 16,8 2-34-16,-32-18-40 0,62 15-61 0,-35-18-44 16,17 10-109-16,9 16-19 0,-23-29 327 0</inkml:trace>
  <inkml:trace contextRef="#ctx0" brushRef="#br4" timeOffset="97261.2656">8457 11617 694 0,'0'0'175'0,"0"26"-13"0,0-26-10 16,0 0-35-16,0 0-34 0,0 0-22 0,-34-3-15 15,34 3-3-15,-28 0 1 0,28 0 0 16,-34 5-4-16,34-5-1 0,-33 14-7 0,33-14-3 16,-36 27-5-16,36-27-2 0,-37 37-6 15,37-37 2-15,-32 42-6 0,32-42 1 0,-17 40-4 16,17-40-1-16,-4 37-4 0,4-37-1 0,7 32-3 16,-7-32 2-16,20 28-3 0,-20-28 2 0,26 18-1 15,-26-18 1-15,37 7 0 0,-37-7 0 0,43 0 3 16,-43 0-1-16,42-4 1 0,-42 4 2 0,39-5-1 15,-39 5 3-15,29-3-1 0,-29 3 0 0,0 0-1 16,0 0 0-16,0 0 0 0,0 0-1 16,0 0-1-16,0 0-2 0,7 26-1 0,-7-26 0 15,-14 28-1-15,14-28-1 0,-25 37-8 16,25-37-2-16,-32 42-9 0,32-42-1 0,-28 39-10 16,28-39-20-16,-20 37 8 0,20-37-49 0,0 0-45 15,0 0-72-15,0 0-150 0,32 20-179 0,-32-20 91 16,35-16 447-16</inkml:trace>
  <inkml:trace contextRef="#ctx0" brushRef="#br4" timeOffset="97667.566">9711 11136 1095 0,'0'0'325'16,"0"0"-249"-16,0 0-32 0,0 0-5 0,11 30-4 15,-11-30-8-15,5 44-23 0,-2-12 20 16,-1 8-31-16,-2 3 28 0,-2 4-15 0,-1 6-6 16,-2 2 8-16,-1 8-10 0,1 2 10 0,0 0-11 15,-4-1 8-15,2-4-10 0,0-6 8 0,1-3-10 16,3-5 1-16,5 0-41 0,-6-13-9 0,13 11-8 15,-9-44-50-15,16 55-32 0,-16-55-99 0,0 0-197 16,28 25-1-16,-28-25 311 0</inkml:trace>
  <inkml:trace contextRef="#ctx0" brushRef="#br4" timeOffset="97870.6703">9603 11717 1356 0,'-43'-21'219'0,"43"21"-116"0,0 0-38 15,0 0-23-15,0 0-18 0,0 0-7 0,0 0-5 16,0 0 2-16,39 11-1 0,-39-11-5 16,50 0-3-16,-22 0-2 0,1-4-2 0,3-3-3 15,3 0-6-15,-1-7-11 0,6 4-11 0,-2-13-29 16,11 12-32-16,-13-28-56 0,26 31-108 0,-32-15-245 16,12-11-17-16,8 17 264 0</inkml:trace>
  <inkml:trace contextRef="#ctx0" brushRef="#br4" timeOffset="98245.7967">10375 10953 1227 0,'-37'-4'239'0,"37"4"-174"0,-37 22-12 0,24 2 5 16,13-24-9-16,-37 51-6 0,14-17-11 0,5 8 2 15,-5 2 15-15,6 11-25 0,-3-1 21 16,4 6-24-16,-3-2-1 0,5 4 7 0,-1-2-9 15,5 1 5-15,-1-2-11 0,4-3-4 16,0-3-8-16,3-7 0 0,3-8 0 0,1-2 0 16,1-8 0-16,-1-28 0 0,13 42 0 0,-13-42 0 15,0 0 0-15,37 28 0 0,-37-28 0 0,32 0 0 16,-32 0 0-16,41-12 0 0,-41 12 0 0,46-30 0 16,-25 5 0-16,2-3 0 0,0-2 0 15,-2 2 0-15,-1-2 0 0,-3 7 0 0,-17 23 0 16,29-42 0-16,-29 42 0 0,19-27 0 0,-19 27 0 15,0 0 0-15,0 0 0 0,0 0 0 0,0 0 0 16,0 0 0-16,0 0 0 0,25 41 0 0,-21-13 0 16,-3-1 0-16,-2 8 0 0,1-2 0 0,0 4 0 15,0-5 0-15,5 3-11 0,0-7-21 16,8-1-17-16,-13-27-7 0,28 42-37 16,-28-42-29-16,44 30-62 0,-44-30-111 0,45-19-209 15,-15 20-12-15,-30-1 332 0</inkml:trace>
  <inkml:trace contextRef="#ctx0" brushRef="#br4" timeOffset="98613.2655">10692 11765 1074 0,'-30'-23'380'0,"30"23"-311"0,0 0-25 0,0 0 1 16,-27 12-8-16,27-12-11 0,0 0-9 0,0 0-1 15,9 25 3-15,-9-25 3 0,0 0 0 16,39 21 0-16,-39-21-2 0,43 0-2 0,-43 0-2 15,51-7 1-15,-24-3-2 0,3 2-4 0,-2-2 2 16,0-2-5-16,-1-1-1 0,-2-1-2 16,-25 14-3-16,37-30-2 0,-37 30 1 0,20-31 0 15,-20 31 2-15,7-34 0 0,-7 34 1 0,-6-30-1 16,6 30 3-16,-16-30-4 0,16 30 2 0,-32-26-3 16,32 26 0-16,-46-16 0 0,22 14 0 0,-3 4 0 15,-1 5 0-15,1 5 6 0,-1 8 2 0,1 6 4 16,1 4 0-16,3 9 3 0,0 1-4 15,3 4 4-15,4-1-13 0,4-1-3 0,5-3 0 16,5-6 0-16,4-7 0 0,-2-26 0 16,23 43 0-16,-23-43 0 0,49 21-15 0,-17-21-14 15,12-2-11-15,6-10-5 0,12-1-4 0,5-13-37 0,22 12-77 16,-24-34-179-16,28 13-240 0,-1 7 27 0,-11-20 415 16</inkml:trace>
  <inkml:trace contextRef="#ctx0" brushRef="#br4" timeOffset="99393.8394">12072 11696 1383 0,'0'0'90'0,"9"-35"-51"0,-9 35 3 0,14-40 11 16,-14 40-4-16,23-29-15 0,-23 29-11 0,0 0-2 0,26-19 1 16,-26 19 3-16,0 0-3 0,0 0-3 15,0 0 2-15,0 0 1 0,13 28 1 0,-13-28-5 16,0 49 0-16,-4-15-9 0,1 1 5 0,-6 2-5 16,2 0 4-16,-2-2-6 0,-2 1 3 0,2-3-7 15,2-3 2-15,0-2-3 0,7-28 1 0,-10 41-4 16,10-41 3-16,-6 28-2 0,6-28 2 0,0 0-1 15,0 0 0-15,0 0 0 0,0 0 1 0,0 0 0 16,0 0 0-16,0 0 0 0,0 0-1 0,0 0 1 16,4-28-3-16,-4 28 3 0,14-50-3 0,-3 19 3 15,1-1-4-15,0-3 4 0,3 3-3 0,-3-1 4 16,2 4-4-16,-1-4 3 0,1-1-3 0,-2 1 3 16,1 0-3-16,-1 3 3 0,-1 1-4 0,-11 29 2 15,28-42-2-15,-28 42 3 0,28-25-3 0,-28 25 3 31,27-8-2-31,-27 8 1 0,0 0-1 16,35 1 1-16,-35-1 0 0,32 13-1 0,-32-13 1 0,36 17-3 16,-36-17 1-16,33 20-3 0,-33-20 0 0,30 23-3 15,-30-23 2-15,25 24 1 0,-25-24 2 0,0 0 0 16,21 30 2-16,-21-30 0 0,0 25 1 0,0-25 0 16,-12 28 1-16,12-28-1 0,-28 32 3 0,28-32-3 15,-46 37 2-15,19-20-2 0,-1 1 0 16,-2 5-1-16,-1-4 3 0,3-1-3 0,0 1 3 0,-1 1-3 15,1-1 2-15,2 2-2 0,26-21 2 0,-47 37-2 16,47-37 2-16,-35 42-3 0,35-42 3 0,-23 50-2 16,14-19-13-16,2 3 26 0,0 3-24 0,0 2 23 15,2-4-9-15,-1-2-5 0,1 1 6 0,1-1-5 16,1 1 4 0,1-3-16-16,-3 1-13 0,5 2-21 0,0-34-35 0,-4 59-41 0,4-59-63 0,6 53-160 31,-6-53-197-31,1 35 42 0,14-6 400 0</inkml:trace>
  <inkml:trace contextRef="#ctx0" brushRef="#br4" timeOffset="100247.802">12855 11631 1200 0,'0'0'69'0,"0"0"-35"0,5 39 8 0,-5-39 6 15,0 0-3-15,14 30-13 0,-14-30 0 0,0 0-3 16,35 28 2-16,-35-28-2 0,29 7-1 0,-29-7-1 16,37-2-1-16,-37 2-3 0,46-12-6 0,-21-2-2 15,1 0-4-15,1-7-1 0,0 1-2 0,-27 20 1 16,42-42-3-16,-42 42 5 0,27-34 1 15,-27 34 7-15,10-28-1 0,-10 28 2 16,-5-24-6-16,5 24-4 0,-16-25-6 0,16 25-2 16,-30-19-2-16,30 19 1 0,-44-11 0 0,19 9 1 15,-4 4-1-15,3 5 2 0,-1 2 4 0,1 3 1 0,1 6 7 16,-2 1-1-16,4 6 5 0,-1 1-4 0,2 4 2 16,5 2-8-16,2-2 0 0,7-4-6 0,2 1 1 15,6-27-4-15,6 38 1 0,-6-38-3 16,28 32 1-16,-3-18-1 0,3-5 1 0,6-2-3 15,5-7-4-15,5 0-7 0,2-3-11 0,5-3-7 16,-1-4-11-16,3 4-18 16,-12-16-20-16,12 18-22 0,-19-21-19 0,17 20-14 0,-23-25-10 15,15 23-15-15,-24-19-12 0,11 13-8 0,-30 13-11 16,31-42 10-16,-31 42 28 0,17-32 55 16,-17 32 65-16,11-24 74 0,-11 24 50 15,-7-27 40-15,7 27 27 0,0 0 19 0,-21-23 2 0,21 23 1 16,0 0-21-16,-36-15-19 0,36 15-26 0,0 0-26 15,0 0-18-15,-28 28-19 0,28-28-9 0,-14 35-16 0,8-9-6 16,-1-1-13-16,0 10 1 0,0-1-5 0,2 1 8 16,-2-2 0-16,3 3 9 0,-1-5 2 0,3 5 7 15,-3-8-5-15,5 0-2 0,0-28-15 16,1 44 4-16,-1-44-7 0,9 26 1 0,-9-26 4 16,0 0-5-16,0 0 3 0,0 0 5 0,0 0 5 15,0 0 1-15,27-33 1 0,-27 33-7 16,16-51 1-16,-9 21-6 0,0-2 5 0,2 0-1 15,-4 3 8-15,2 0-2 0,-3-1 3 0,1 2-3 16,-1-2 1-16,-1 2-6 0,2 0-2 16,3-2-5-16,0 2-1 0,0 5-2 0,-8 23 0 15,26-44 0-15,-26 44 0 0,34-35 0 0,-34 35-4 16,37-30-11-16,-37 30-14 0,41-20-15 0,-15 20-16 16,-26 0-41-16,57 4-56 0,-57-4-108 0,57-14-327 15,-24 17 62-15,-8-6 281 0</inkml:trace>
  <inkml:trace contextRef="#ctx0" brushRef="#br4" timeOffset="100951.0075">14075 11555 1103 0,'9'-40'220'0,"-9"40"-103"0,0 0-26 16,0 0-8-16,0 0-11 0,0 0-13 0,0 0-14 16,0 0-12-16,0 0-15 0,0 0-6 15,0 0-6-15,-16 28 1 0,16-28-1 0,-23 42 5 16,10-15-2-16,1 3 2 0,-2 3-2 0,3 2 3 15,1-1-4-15,1-6 4 0,3 2-5 0,1-4 2 16,1-3-5-16,4-23 0 0,-1 41-5 0,1-41 2 16,1 26-2-16,-1-26 1 0,0 0 0 0,0 0-1 15,0 0 0-15,0 0 2 0,0 0 0 0,0 0 2 16,0 0 4-16,0 0-1 0,20-26 1 16,-20 26-4-16,14-48 0 0,-9 22-5 0,3-2 5 15,-3-1-3-15,2 1 3 0,-2-2-2 16,2 0 4-16,0 0-4 0,-1-1 3 0,3-1-4 15,-1 0 3-15,3 1-5 0,5 2 5 0,0 1-6 16,3 4 4-16,-19 24-2 0,41-43 1 0,-41 43-1 16,43-21 1-16,-43 21-1 0,46-9 0 0,-46 9 1 15,42 4 0-15,-42-4-1 0,37 16-1 16,-37-16 0-16,32 24-4 0,-32-24 2 0,25 32-4 16,-25-32 2-16,14 34-1 0,-14-34 4 0,4 44-1 15,-4-44 3-15,-7 42-3 0,7-42 2 0,-22 46-1 16,22-46 3-16,-30 47-2 0,14-22 4 0,16-25-5 15,-39 44 5-15,39-44-4 0,-44 37 2 0,44-37-3 16,-48 33 1-16,48-33-2 16,-46 27 4-16,46-27-1 0,-42 19 1 0,42-19-1 15,-36 7 2-15,36-7-2 0,-32 4 3 0,32-4 1 16,0 0 4-16,-31 7 3 0,31-7 0 0,0 0-2 16,-25 23-2-16,25-23-2 0,-21 37 3 0,10-11 0 15,-1 9 3-15,-3 8-6 0,1 6-12 0,0 7 16 16,-2 6-19-16,2 0 18 0,-4-1-3 0,1 1-6 15,-1-2 4-15,0-6-10 0,2-6-5 16,7-2-23-16,4-16-17 0,14 3-55 0,-9-33-74 16,32 23-199-16,-32-23-210 0,35-14 53 0,-3 9 429 15</inkml:trace>
  <inkml:trace contextRef="#ctx0" brushRef="#br4" timeOffset="101498.2978">14604 11608 1361 0,'-24'20'78'16,"24"-20"-28"-16,0 0 5 0,-15 31 2 0,15-31-17 15,0 0-13-15,0 0-12 0,0 0-4 0,0 0 1 16,0 0 1-16,29 16 0 0,-29-16-2 0,42-25 0 15,-13 6-7-15,1 0 1 0,0-6-5 0,0 0 2 16,0 1-4-16,-5 1 5 0,-25 23-3 0,41-42 10 16,-41 42 2-16,23-39 5 0,-23 39 3 15,5-30 2-15,-5 30-4 0,0 0 0 16,-16-30-6-16,16 30-4 0,-28-14-3 0,28 14-2 16,-39-4 0-16,39 4-2 0,-46 4 2 0,21-1-1 15,0 4 5-15,0 2 1 0,25-9 5 0,-46 28 0 16,46-28 3-16,-42 41-3 0,42-41 0 0,-32 46-3 15,21-20-2-15,2-1-5 0,6 5 0 0,3-4-5 16,3 1 3-16,6 1-5 0,-9-28 3 16,28 44-5-16,-28-44-1 0,43 33-8 0,-43-33-4 15,53 18-9-15,-25-16-4 0,8-1-9 0,-6-9-10 16,11 2-25-16,-13-17-24 0,22 16-34 0,-26-30-53 16,28 30-52-16,-29-28-64 0,10 5-133 15,8 21 90-15,-30-28 346 0</inkml:trace>
  <inkml:trace contextRef="#ctx0" brushRef="#br4" timeOffset="101826.7551">15137 11450 1010 0,'0'0'153'0,"0"0"-43"0,-40 12-16 0,40-12-19 15,-16 25-21-15,16-25-8 0,-21 35-4 0,13-9 2 16,8-26-8-16,-19 50 0 0,8-27-8 0,6 6 1 16,5-29-4-16,-11 43-1 0,11-43-6 0,-5 31-2 15,5-31-6-15,0 0-2 0,0 0-3 16,0 0-2-16,0 0-1 0,0 0 0 0,32 11 1 15,-32-11-3-15,25-25 3 0,-25 25-2 16,33-42 3-16,-15 17 0 0,0-1 3 0,1 1-1 16,-3-1 5-16,-16 26-3 0,29-46 2 0,-29 46-1 15,23-40 1-15,-23 40-2 0,14-27 1 0,-14 27-1 16,0 0 1-16,0 0-1 0,0 0 0 0,0 0-2 16,0 0-3-16,0 0-2 0,0 0-2 15,0 0 1-15,0 0-2 0,0 0 1 0,9 27-2 16,-9-27-3-16,0 42-10 0,0-42-6 0,-2 51-10 15,0-23-4-15,4 6-12 0,-4-8-12 0,9 9-27 16,-7-35-31-16,20 60-90 0,-20-60-151 0,12 23-156 16,15 3 33-16,-27-26 473 0</inkml:trace>
  <inkml:trace contextRef="#ctx0" brushRef="#br4" timeOffset="102358.2149">16019 11497 830 0,'0'0'271'0,"0"0"-116"0,0 0-40 0,-33-24-17 16,33 24-21-16,-34-7-15 0,34 7-7 16,-49-2-9-16,22 5-2 0,-5-4-5 0,4 4-8 15,-4-3-6-15,4 4-2 0,-1-1-3 0,4 6 0 16,-1 1 0-16,26-10-1 0,-44 32-3 0,44-32 2 16,-41 44-6-16,23-16 2 0,2 1-7 0,4 2 1 15,3-1-4-15,5 0 1 0,4-5-3 0,0-25 1 16,15 35-3-16,-15-35 1 0,31 26-1 0,-31-26 1 15,52 7-1-15,-20-12 1 16,1-5 1-16,3-4-1 0,1-8 1 0,2 0-2 16,0-10 0-16,-2-2 0 0,0-3 0 0,-1-1 0 15,-4 1 0-15,-4 0 0 0,-3-2 0 0,0 0 0 16,-4 0 0-16,-2 2 0 0,-1-1 0 0,-4 4 0 16,-1 1-9-16,-5 3 7 0,-1 2-7 0,-7 28 21 15,4-44-11-15,-4 44 6 0,-5-27-7 16,5 27 0-16,0 0 0 0,0 0 0 0,0 0 0 15,-23 25-5-15,12 1 10 0,0 8-13 0,-3 6 15 16,0 6-8-16,0 3-9 0,-2 2 4 0,5 2-8 16,2-2 1-16,6-1-10 0,-1-5-7 0,6 3-16 15,0-13-16-15,12 7-37 0,-14-42-35 0,36 60-91 16,-36-60-152-16,24 16-145 0,6 0 39 16,-30-16 483-16</inkml:trace>
  <inkml:trace contextRef="#ctx0" brushRef="#br4" timeOffset="102686.4472">16446 11351 1103 0,'-1'46'131'16,"1"-46"-73"-16,-16 54-18 0,7-25-22 0,3 4-8 15,-1 2-9-15,2 2 12 0,-2-1 2 16,5 4 10-16,-1-8-6 0,3 1-2 0,-2-8-14 15,2-25 0-15,5 35-11 0,-5-35-12 0,0 0-18 16,0 0-15-16,25 19-7 0,-25-19 3 0,0 0 5 16,19-30 1-16,-19 30 0 0,18-38-12 15,-18 38 3-15,23-57-1 0,-7 27 18 0,-4-3 23 16,-1-2 55-16,3 5 35 0,-10-7 43 0,-4 37 15 16,5-62-7-16,-5 62-24 0,-2-56-19 0,2 29-22 15,-10-11-8-15,4 8-14 0,-6-5-5 0,3 6 2 16,-3 3-41-16,12 26 30 0,-20-35-38 0,20 35 13 15,0 0-11-15,0 0-15 0,0 0-18 0,-33-7-65 16,33 7-84-16,-2 30-198 16,2-30-110-16,16 28 171 0</inkml:trace>
  <inkml:trace contextRef="#ctx0" brushRef="#br4" timeOffset="103030.6735">16861 11480 1334 0,'0'0'79'0,"-9"-27"-39"15,9 27 1-15,0-30-7 0,0 30-12 16,2-26-12-16,-2 26 2 0,0 0 6 0,0 0 12 15,0 0 8-15,-11-25 0 0,11 25-2 0,0 0-6 16,-27 20 1-16,27-20-3 0,-33 38 4 0,13-13-4 16,3 5 1-16,-6 0-7 0,5 3 1 0,-2-1-9 15,3 3 1-15,4 0-9 0,4-3 1 0,2-2-8 16,6-5 1-16,1-25-3 0,7 42-1 0,-7-42-7 16,24 26-4-16,-24-26-9 0,46 9-4 15,-14-9-13-15,-2-12-24 0,18 8-55 0,-21-36-110 16,33 15-352-16,-19-1 18 0,-4-11 256 0</inkml:trace>
  <inkml:trace contextRef="#ctx0" brushRef="#br4" timeOffset="103354.0139">17213 11400 1351 0,'-16'34'247'0,"-9"-22"-174"0,25-12-21 15,-31 37-14-15,31-37-13 0,-23 37-13 0,23-37 2 16,-18 42-3-16,18-42 5 0,-7 41-5 0,7-41-1 15,0 35-7-15,0-35 1 0,9 28-2 0,-9-28 1 16,0 0 0-16,26 23 3 0,-26-23 0 0,0 0 2 16,36 2-2-16,-36-2-2 0,31-14-2 15,-31 14-2-15,34-30 1 0,-34 30-2 16,39-39 1-16,-39 39-1 0,41-42 1 0,-41 42-3 16,32-35 3-1,-32 35-2-15,21-28 3 0,-21 28-2 0,0 0 2 16,0 0-2-16,21-27 1 0,-21 27-1 0,0 0-2 15,0 0 1-15,0 0-2 0,-2 27 1 0,2-27 0 16,-5 38 2-16,0-10-4 0,-1 2 4 0,3-1-8 16,-2 0-2-16,6 0-17 0,-1-29-10 15,9 42-29-15,-9-42-20 0,20 28-40 0,-20-28-40 0,28 12-49 16,-28-12-99-16,0 0-143 0,55-8 104 0,-46-21 354 16</inkml:trace>
  <inkml:trace contextRef="#ctx0" brushRef="#br4" timeOffset="103622.2344">17881 10780 1490 0,'0'0'91'16,"23"25"-23"-16,-23-25-5 0,5 46-7 0,-8-16-29 15,-1 7-10-15,-3 5-7 0,-4 7 9 0,-3 2-7 16,0 6 4-16,-2-1 2 0,0 1-27 0,-2-1 20 16,3-3-25-1,0-2 0-15,1-4-2 0,2-1-16 0,-1-5-8 16,10 1-17-16,-10-9-3 0,22 10-32 0,-9-43-39 16,14 61-88-16,-14-61-141 0,9 30-131 0,20 0 129 15,-29-30 362-15</inkml:trace>
  <inkml:trace contextRef="#ctx0" brushRef="#br4" timeOffset="104320.2503">18510 11524 841 0,'-36'-37'277'0,"36"37"-121"0,-26-27-39 0,26 27-22 15,-29-30-24-15,29 30-13 0,-32-33-7 0,32 33-5 16,-30-25-5-16,30 25-8 0,-25-14-10 15,25 14-7-15,-26-7-3 0,26 7-1 0,-27 7-3 16,27-7 2-16,-30 27-2 0,30-27 6 0,-35 47-2 16,17-15 8-16,-3 1-3 0,1 6 5 15,1-2-7 1,3 5 5-16,0-7-11 0,5-1 1 0,8-8-8 0,3-26-1 0,3 37-3 0,-3-37 0 0,0 0 0 31,27 28 0-31,-27-28 0 0,28 0 1 0,-28 0-1 16,41-15 1-16,-16-3 1 0,5-5-4 0,2-7 3 15,1-2-7-15,1-4 5 0,-2 0-3 0,-2 3 5 16,-5 1-2-16,-4 4 4 0,-21 28-3 0,27-46 3 16,-27 46-1-16,14-35 0 0,-14 35 0 0,3-25 2 0,-3 25 1 0,0 0 1 15,0 0 2-15,0 0-1 0,0 0-2 0,-26-7-1 32,26 7-2-32,0 0-1 0,-20 39 0 0,20-39 0 15,-9 40 0-15,9-40 0 0,-3 46 0 0,1-21 0 0,2-25 0 16,4 44 0-16,-4-44 0 0,10 37-1 0,-10-37 0 15,18 26 0-15,-18-26-2 0,0 0-18 16,39 25 9-16,-39-25 0 0,39 9 2 0,-39-9 19 16,48-7-8-16,-48 7 1 0,48-21-1 0,-24 7 0 15,-24 14-1-15,48-36 1 0,-48 36-2 0,45-44 2 16,-45 44-2-16,38-33 3 0,-38 33-3 0,27-23 1 0,-27 23 0 16,0 0 1-16,0 0 1 0,0 0 0 0,0 0-1 15,0 0-1-15,0 0-1 0,-4 37-1 16,-4-14 1-16,-5 5-2 0,1 2 4 0,-1 0-4 15,-1 2 3-15,2-1-2 0,3-3 3 0,9-28-3 16,-16 41 2-16,16-41-1 0,0 0-1 0,0 0 0 16,0 0 0-16,0 0 1 0,0 0 2 0,0 0 1 0,27-16-1 15,-27 16 2-15,23-44-3 0,-13 16 4 0,1 1-2 16,-11 27 2-16,19-47-2 0,-19 47 8 0,15-35-2 16,-15 35 5-16,10-30-3 0,-10 30-10 31,13-30 0-31,-13 30 0 0,21-30 0 0,-21 30 0 15,35-41 0-15,-35 41 0 0,50-47 0 0,-16 29 0 16,3-1 0-16,9 7-21 0,-6-4-35 0,8 12-37 16,-16-15-78-16,27 35-210 0,-29-23-212 0,2 5 16 0,-1 11 423 15</inkml:trace>
  <inkml:trace contextRef="#ctx0" brushRef="#br4" timeOffset="104951.9462">12863 12154 912 0,'0'0'245'0,"0"0"-210"0,0 0-13 0,0 0 11 16,46 21 1-16,-46-21-6 0,54-1-28 0,-24-1 19 15,7 7-14-15,0-7 26 0,9 9 6 0,-3-7 4 16,10 7 3-16,-5-7 1 0,12 7-2 0,0-8-7 16,9 4-2-16,2-8-7 0,10 3-2 0,1-5 0 15,10 2-3-15,4-4-3 0,6 2-5 16,1-2-5-16,3 2-3 0,2-2-15 0,-1 2 10 15,4 0-13-15,1 9 11 0,-4 0 12 0,5 7-10 16,-7-2 12-16,1 3-14 0,-1 2-2 0,-7-1 0 16,4 1-2-16,-2-1 2 0,0 1 0 0,1-1 3 15,-1-1 0-15,2-1 2 0,2-2 3 16,-1-1 3-16,4-5 3 0,6-1 4 0,-3-3-1 16,8-1 0-16,-4-3-2 0,5-2-2 15,1-5-1-15,-1 2-4 0,6-6 2 0,-2-1-6 16,-2-4-10-16,0 4 28 0,-5-2-30 0,-7-1 25 15,-4 5-23-15,-10-3-10 0,-6 6-10 0,-14-3-14 16,-1 11-26-16,-20-11-26 0,3 22-59 0,-58-5-103 16,55-23-265-16,-55 23 2 0,0 0 335 0</inkml:trace>
  <inkml:trace contextRef="#ctx0" brushRef="#br4" timeOffset="105842.5352">20275 11473 881 0,'0'0'108'16,"0"0"-17"-16,-30-22-9 0,30 22 6 0,-32-7-8 15,6 2-13-15,26 5-9 0,-41 4-6 0,41-4-1 16,-46 7-2-16,46-7-5 0,-53 17-6 0,53-17-2 16,-53 25-6-16,53-25 4 0,-45 32-4 0,45-32-1 15,-44 38-8-15,25-13 0 0,19-25-9 16,-27 49 0-16,18-22-6 0,4-1 0 0,3-1-4 16,4 0 0-16,-2-25-4 0,16 40 3 0,-16-40-3 15,30 28 2-15,-30-28 0 0,48 11 0 0,-20-13 0 16,6-3 2-16,5-11 2 0,0-7-3 0,3-3 3 15,2-10-5-15,3-6 3 0,-5-5-4 0,2-5 5 16,-3-2-6-16,-2-3 7 0,-2 3-7 16,-5-2 8-16,0 1-7 0,-11 4-10 15,-3 5 22-15,-6 2-22 0,-6 2 24 0,-1 3-8 16,-5 2-3-16,-4 4 5 0,1 6-2 0,3 27 7 16,-14-33 2-16,14 33 2 0,0 0-3 0,0 0-5 15,-32 12-4-15,32-12-4 0,-23 55 2 0,7-11-3 16,2 1 5-16,1 12 7 0,-1-1-18 0,4 6 18 15,1 1-20-15,3-1 1 0,5-1-2 0,2-1-19 16,3-12-8-16,10 3-27 0,-3-14-19 16,19 9-36-16,-30-46-41 0,58 60-77 0,-58-60-156 15,39 19-92-15,-2 0 105 0,-37-19 381 16</inkml:trace>
  <inkml:trace contextRef="#ctx0" brushRef="#br4" timeOffset="106045.7848">20872 11335 1145 0,'-26'-23'343'0,"26"23"-263"0,0 0-38 0,-31 37-4 15,31-37-12-15,-23 44-8 0,13-14-14 0,1 4 5 16,-2-1-2-16,2 4 7 0,2-2-7 0,0 2 3 16,4-1-10-16,-1-3 4 0,4-5-6 0,0-1-3 15,0-27-15-15,7 38-12 16,-7-38-29-16,0 0-26 0,32 39-55 0,-32-39-71 15,0 0-146-15,30-5-117 0,-30 5 127 0,0 0 349 16</inkml:trace>
  <inkml:trace contextRef="#ctx0" brushRef="#br4" timeOffset="106186.4164">20984 11159 1263 0,'0'0'47'0,"0"0"-42"0,0 0-56 0,0 0-43 16,0 0-83-16,25 25-81 0,-25-25-130 16,0 0 42-16,44 24 346 0</inkml:trace>
  <inkml:trace contextRef="#ctx0" brushRef="#br4" timeOffset="106514.5761">21205 11351 1112 0,'-7'25'194'0,"7"-25"-73"0,-30 5-28 0,30-5-20 16,-34 9-12-16,34-9-10 0,-35 14-3 0,35-14-10 16,-36 26-5-16,36-26-13 0,-35 34-1 15,35-34-6-15,-32 39 1 0,32-39-6 0,-21 40 0 16,21-40-7-16,-9 39 1 0,9-39-3 16,7 31 1-16,-7-31-1 0,25 23 2 0,-25-23-1 15,37 16 2-15,-37-16-1 0,44 4 0 0,-44-4 1 16,48-2-1-16,-48 2 0 0,43-5-1 0,-43 5 0 15,32-4 1-15,-32 4 0 0,0 0 0 0,0 0 0 16,0 0-1-16,0 0 2 0,0 0 0 16,7 27-2-16,-7-27 2 0,-16 28-3 0,16-28 2 15,-23 30-3-15,23-30 0 0,-30 37-3 0,30-37 0 16,-31 37-7-16,31-37-6 0,-21 26-18 0,21-26-31 16,0 0-48-16,0 0-71 0,0 0-129 0,0 0-229 15,32-23 57-15,0 11 356 0</inkml:trace>
  <inkml:trace contextRef="#ctx0" brushRef="#br4" timeOffset="106733.4163">21984 10736 1588 0,'0'0'83'15,"-39"39"-53"-15,15-12-5 0,-6 1-3 16,3 5 3-16,-3 4-14 0,5 5 9 0,-2 1-1 15,4 6 8-15,2 2-11 0,2 0-15 0,3 4 21 16,2-1-26-16,1 1 20 0,1 3-9 0,-1-2-12 16,3-3 6-16,1 0-16 0,0-9-3 15,6 4-32-15,-8-17-23 0,16 13-47 0,-5-44-67 16,0 53-123-16,0-53-221 0,-2 28 49 0,2-28 365 16</inkml:trace>
  <inkml:trace contextRef="#ctx0" brushRef="#br4" timeOffset="106921.1448">21607 11369 1569 0,'-46'-27'163'16,"46"27"-87"-16,0 0-39 0,0 0-12 0,0 0-16 16,0 0-7-16,0 0-2 0,0 0 0 0,30 0 1 15,-30 0-2-15,44-2-4 0,-19-1-9 0,7 3-18 16,-7-9-30-16,10 16-31 0,-35-7-36 0,61 5-51 15,-61-5-38-15,51 8-54 0,-51-8-51 0,44 10 15 16,0 17 64-16</inkml:trace>
  <inkml:trace contextRef="#ctx0" brushRef="#br4" timeOffset="107749.6455">22443 11460 995 0,'-25'-12'138'0,"25"12"-35"16,-28-14-6-16,28 14-15 0,-28-16-19 0,28 16-12 15,-31-18-4-15,31 18-3 0,-31-15-2 0,31 15-2 16,-34-11-5-16,34 11-3 0,-39-5-2 0,39 5-3 16,-42 5-5-16,42-5-1 0,-50 19-2 0,23-3 3 15,-3 2-4-15,-2 6 5 0,0 1-4 0,2 7 2 16,-3-2-7-16,6 1 2 0,2-2-9 15,6-3 0-15,19-26-6 0,-20 46 0 0,20-46-1 16,9 30 1-16,-9-30-2 0,30 21 1 16,-30-21 1-16,52 5-2 0,-20-8 3 0,3-4-2 0,4-9 1 15,0-2-2-15,3-5 2 0,3-1-3 16,-1-3-1-16,-1-3-6 0,-3 0 1 0,-3 2-5 16,-5-2 5-16,-3 0-1 0,-6 0 7 0,-6 0-2 15,-2 7 5-15,-15 23-1 0,15-42 2 16,-15 42-2-16,4-35 4 0,-4 35 2 0,0 0 1 15,-9-28 2-15,9 28-2 0,0 0-2 0,0 0-3 16,-26 5-1-16,26-5-3 0,-20 26 3 0,20-26-2 16,-19 46 3-16,8-18-3 0,0 4 3 0,-1 5-4 15,3 0 5-15,-1 4-5 0,2-3 5 0,7-2-6 16,1-3 4-16,5-1-5 0,4-6-3 16,-9-26-7-16,28 35-6 0,-28-35-3 15,44 20 3-15,-17-15 6 0,7-7 4 0,3-5-1 16,2-5-4-16,3-4-6 0,-3-9-10 0,6 1 4 15,-3-11-2-15,4 5 14 0,-2-6 1 0,-1 3 13 16,-1-1-2-16,-4 3 6 0,-5 3-2 0,-4-1 7 16,-29 29 0-16,35-45 12 0,-35 45 4 0,12-27 6 15,-12 27 2-15,0 0-4 0,0 0-5 16,0 0-7-16,-31-19-3 0,31 19-3 0,-29 12-1 16,29-12-2-16,-32 27 2 0,32-27-4 0,-32 38 3 15,32-38-6-15,-33 51 3 0,15-22-5 0,2-1 3 16,0-2-2-16,2-1 3 0,14-25-3 0,-25 44 2 15,25-44-3-15,-12 25 1 0,12-25-2 16,0 0 2-16,0 0-2 0,0 0 1 0,0 0 1 16,25 7 0-16,-25-7 3 0,0 0-3 15,37-39 1-15,-37 39-4 0,37-46 3 0,-16 20-3 16,1 1 4-16,1-1-2 0,-4 1 3 0,0 0-2 16,1 1 4-16,-20 24-2 0,30-43 3 0,-30 43-6 15,28-35 0-15,-28 35 0 0,22-28 0 0,-22 28 0 16,0 0 0-16,0 0 0 0,0 0 0 0,0 0 0 15,0 0 0-15,0 0 0 0,19 25 0 16,-19-25 0-16,-3 42 0 0,-1-16 0 0,-1-1 0 16,-1 3 0-16,3 0 0 0,3-28-4 15,-9 46-34-15,9-46-7 0,0 33-7 0,0-33-4 16,20 25-3-16,-20-25 4 0,42 18-12 0,-42-18-21 16,66 3-50-16,-66-3-73 0,72-21-129 0,-24 12-138 15,-9-17 63-15,26 22 415 0</inkml:trace>
  <inkml:trace contextRef="#ctx0" brushRef="#br4" timeOffset="108030.4303">23784 11252 850 0,'0'0'263'0,"0"0"-127"15,0 0-39-15,0 0-16 0,-30-28-23 16,30 28-12-16,0 0-1 0,0 0 3 0,0 0-2 15,0 0-19 1,0 0 11-16,0 0-14 0,-30 25 14 0,30-25 3 16,-29 32-8-16,29-32 0 0,-39 44-6 0,18-16 3 15,-7-2-5-15,3 4 4 0,-2-2-9 0,4 1-8 16,2-5-12-16,21-24 0 0,-34 42 0 0,34-42 0 16,-12 30 0-16,12-30 0 0,0 0 0 15,14 32-9-15,-14-32-17 0,30 16-8 0,-30-16-10 16,50 3-19-16,-11 5-36 0,-9-24-48 0,34 28-114 0,-32-17-296 0,14-8 29 15,7 10 250-15</inkml:trace>
  <inkml:trace contextRef="#ctx0" brushRef="#br4" timeOffset="108414.9416">23975 11307 1367 0,'-34'33'231'0,"34"-33"-186"0,-26 16-17 15,26-16 0-15,0 0-6 0,-4 27-12 0,4-27 8 16,0 0 4-16,25 31 7 0,-25-31-2 0,28 16-5 31,-28-16-5-31,36 7 1 0,-36-7-1 0,44 0-2 16,-19-5-2-16,3 0-1 0,1-2-1 0,2-4-3 16,0-1 0-16,0-4-5 0,-2-2-2 0,-29 18-1 15,44-35 1-15,-44 35-2 0,27-35 3 0,-27 35-2 16,19-37-12-16,-19 37 19 0,11-34-13 0,-11 34 28 0,-2-29-8 0,2 29 5 15,-14-29-8-15,14 29-6 0,-29-15 1 16,29 15-2-16,-40 0-1 0,13 7-3 0,-5 7 0 31,-1 5 0-31,-3 6 0 0,1 6 0 0,1 5 0 16,0 4 0-16,3 1 0 0,2 1 0 0,6 0 0 16,7-1 0-16,4-4 0 0,5-6 0 0,7 1 0 15,7-6 0-15,5-1-12 0,-12-25-20 0,37 37-8 0,-37-37-2 16,52 21-20-16,-27-26-34 0,19 21-61 0,-44-16-134 15,53-25-274-15,-19 22 36 0,-34 3 309 16</inkml:trace>
  <inkml:trace contextRef="#ctx0" brushRef="#br4" timeOffset="109195.1895">8246 12630 1272 0,'0'0'103'16,"4"24"-40"-16,-4-24-12 0,19 48 2 0,-13-23-9 15,8 12-6 1,-7 0-21-16,0 7-3 0,-5 3-11 0,0 6 9 0,-6 2 11 16,-1 4-24-16,-8 1 25 0,3 4-28 15,-5-4 10-15,3-1 7 0,0 1-9 16,1-3 7-16,2-8-13 0,6-7 8 0,1-3-10 15,5-13-2-15,6 3-17 0,-9-29-17 0,27 30-25 16,-27-30-21-16,37 10-35 0,-37-10-53 0,43-14-105 16,-43 14-216-16,37-44 49 0,-4 37 436 0</inkml:trace>
  <inkml:trace contextRef="#ctx0" brushRef="#br4" timeOffset="109649.8074">8090 13081 1207 0,'-37'0'195'0,"37"0"-104"0,-49 31-10 0,49-31-10 16,-30 30-21-16,30-30-9 0,0 0-19 0,-11 32-8 16,11-32-9-16,0 0-1 0,25 23 4 0,-25-23 6 15,40 7 3-15,-8-7 5 0,0-7-3 16,9 2-3-16,5-6-3 0,4-3-5 0,3-2-2 16,3-7-6-16,3 5 1 0,-1-3-3 0,-1 2-10 15,-4 1 28-15,-3 6-29 0,-6 3 27 0,-3 2-13 16,-8 4-1-16,-4 3 1 0,-29 0-1 0,37 3 0 15,-37-3 2-15,0 0-1 0,0 0-12 0,0 0 14 16,14 25-16-16,-14-25 27 0,-14 30-12 0,14-30 11 16,-27 40-10-16,27-40-4 15,-33 48 3-15,13-22-3 0,1 4 4 0,3 2-2 16,0 0 4-16,5 3-3 0,1 2 5 0,1-5-2 16,5 1 4-16,4-1-3 0,2-8 4 0,-2-24-9 15,18 43 2-15,-18-43-2 0,32 26-2 0,-32-26 2 16,42 14 1-16,-17-14-1 0,0-2 3 0,-1-8 2 15,3-3-3-15,3-4 3 0,-2-4-5 0,1-7 0 16,1-4 1-16,-7-3 2 0,0-8-3 16,-5 3 4-16,-4-2-8 0,-5 5 4 0,-8 1-3 15,-4 10 4-15,-6 1-4 0,9 25-3 0,-34-37-3 16,34 37-7-16,-40-24-9 0,40 24-6 0,-46-11-12 16,46 11-7-16,-45 5-23 0,45-5-23 15,-35 16-41-15,40 14-71 0,-5-30-78 0,-26 11-245 16,26-11 74-16,0 0 402 0</inkml:trace>
  <inkml:trace contextRef="#ctx0" brushRef="#br4" timeOffset="110009.3937">10366 12489 1098 0,'4'-27'333'0,"-4"27"-240"0,0 0-27 15,0 0-10-15,0 0-17 0,0 0-12 0,7 36-15 16,-7-8 1-16,-4 14-5 0,-1 7 8 0,-4 4-7 16,-1 4 3-16,-1 2-12 0,0 5 6 0,-1 1-11 15,1 4-7-15,2-1 23 16,-1 1-23-16,3-4 22 0,-2-3-13 0,5-2-18 16,-3-9-7-16,9 0-27 0,-7-16-15 0,15 11-42 15,-10-46-46-15,14 49-84 0,-14-49-140 0,0 0-78 16,27 23 212-16</inkml:trace>
  <inkml:trace contextRef="#ctx0" brushRef="#br4" timeOffset="110196.8799">10186 13128 1237 0,'-48'-12'220'0,"48"12"-110"16,-53 9-27-16,53-9-11 0,-38 14-18 15,38-14-16-15,0 0-22 0,0 0-9 0,0 0-7 16,0 0 0-16,0 0-1 0,38 16 2 0,-8-24 0 15,9-7-3-15,9-8-7 0,5-7 3 0,10-4-53 16,-2-8 4-16,13 10-57 0,-17-22-27 16,22 24-47-16,-29-28-91 0,14 14-200 0,5 15 26 15,-27-23 387-15</inkml:trace>
  <inkml:trace contextRef="#ctx0" brushRef="#br4" timeOffset="110556.4567">10908 12496 1262 0,'0'0'210'0,"-39"30"-142"0,13-9-17 16,8 9-3-16,-5-5-7 0,9 13-5 16,-6-8-11-16,8 11 7 0,-4-6-7 0,5 11 4 15,-3-6-9-15,5 10 4 0,-1-3-7 0,3 1-9 16,-4 1 21-16,2 4-23 0,0-4 20 0,0 7-9 16,4-10-9-16,0 0 4 0,-1-9-8 0,6-7 2 15,0-4-5-15,0-26 1 0,11 32-3 16,-11-32 3-16,0 0-3 0,25 23 1 0,-25-23-1 15,0 0 1-15,37-14 2 0,-37 14-2 0,37-32 2 16,-14 6 2-16,0-2 2 0,4-4-2 0,-2-2 3 16,1 1-9-16,-3 3 5 0,-2 2-4 0,-3 3 2 15,-18 25-1-15,32-40 2 0,-32 40-3 0,0 0 1 16,30-28 1-16,-30 28-2 0,0 0 1 16,0 0 0-16,0 0 0 0,18 40-2 15,-16-15 5-15,-2 8-5 0,-2 2 6 0,-3 6-8 16,-2 1-1-16,-1 2-11 0,0-5-5 0,4 1-16 15,0-8-4-15,12 2-21 0,-8-34-25 0,23 47-42 16,-23-47-66-16,40 25-127 0,-11-22-213 0,-29-3 49 16,62-10 391-16</inkml:trace>
  <inkml:trace contextRef="#ctx0" brushRef="#br4" timeOffset="110915.8464">11264 13158 1510 0,'-46'25'103'0,"46"-25"-56"0,-12 24-14 16,12-24-1-16,7 25-12 0,-7-25-9 15,28 19-8-15,-28-19-1 0,44 7 3 0,-17-8 2 16,1-6 1-16,4 0 1 0,0-6 2 0,2 3 1 16,-1-6 3-16,3 2-4 0,-3-6-4 0,-1 1-6 15,-7 0 0-15,-25 19-1 0,34-36 4 0,-34 36-1 16,7-30-8-16,-7 30 31 0,-7-24-26 0,7 24 26 15,-21-27-17-15,21 27-6 0,-36-21 0 16,36 21-3-16,-42-17 1 0,42 17 0 16,-50-7 0-16,50 7 2 0,-48 7-1 0,48-7 4 15,-44 24 2-15,44-24-10 0,-43 44 28 0,26-14-26 16,-1 4 23-16,6-1-12 0,3 1-7 0,3-3 1 16,6-1-7-16,4-3 2 0,-4-27-5 0,21 44-2 15,-21-44-10-15,39 28-11 0,-9-19-13 0,-1-11-23 16,15 7-52-16,-16-28-74 0,40 30-100 15,-31-33-90-15,26 3-135 0,22 16 165 0,-24-30 350 16</inkml:trace>
  <inkml:trace contextRef="#ctx0" brushRef="#br4" timeOffset="111775.5266">12835 13095 1155 0,'32'0'145'15,"-32"0"-58"-15,0 0-38 0,0 0 8 0,0 0-6 16,4-30-9-16,-4 30-5 0,0 0-2 16,0 0-1-16,0 0 0 0,0 0-3 15,0 0-7-15,0 0 0 0,-2 26-6 0,2-26 4 16,-11 41-5-16,4-13 4 0,0 0-7 0,-2 5 1 16,2 1-8-16,0 1 2 0,0 0-7 0,-2-1 2 15,4 1-5-15,-2-5 2 0,1-4-2 0,6-26 3 16,-5 36-2-16,5-36 3 0,0 0-3 0,0 0 1 15,0 0 1-15,0 0-3 0,0 0 3 16,0 0-1-16,0 0 2 0,0 0-2 0,7-32 1 16,-2 2-1-16,2 0 1 0,2-9-5 0,-2 2 5 15,2-5-6-15,0 2 7 0,-2-3-4 0,0-1 4 16,2 2-5-16,-2-2-10 0,2 0 25 0,2-2-23 16,-1 6 22-16,1-1-9 0,0 2-6 15,1 8 4-15,0 1-1 0,-12 30 2 0,29-36-3 16,-29 36 0-16,30-15-1 0,-30 15 0 15,30-4 1-15,-30 4 0 0,32 7-1 0,-32-7-1 16,37 20 0-16,-37-20-4 0,37 28 2 0,-37-28-2 16,32 37 2-16,-18-11-4 0,-14-26 5 0,21 46-3 15,-12-18 4-15,-2 0-2 0,-3-1 6 0,-2 3-5 16,-1 0-11-16,-6-2 27 0,-4 0-26 0,-1 0 28 16,-8 0-11-16,-3-3-3 0,-2 1 2 0,-4 1-4 15,-3-3 5-15,-2 1-5 0,-1-6 1 16,2 1-1-16,1-4 1 0,0-2-1 15,0 5 4-15,2-5-2 0,1 2 2 0,27-16-3 16,-46 27 3-16,46-27-2 0,-32 31 1 0,32-31-2 16,-26 37 2-16,26-37-2 0,-22 50 2 0,14-21-1 15,2 12 5-15,1 1-6 0,0 6 5 0,-4 5-5 16,0 1 4-16,-3 6 10 0,-1 0-23 16,3 0 7-16,-6-2-32 0,3 0-16 0,-5-12-20 15,18 5-33-15,0-51-44 0,6 55-111 0,-6-55-267 16,0 0 18-16,37 21 315 0</inkml:trace>
  <inkml:trace contextRef="#ctx0" brushRef="#br4" timeOffset="112025.5108">13593 12818 1793 0,'-35'0'63'0,"35"0"-23"16,0 0-3-16,0 0-11 0,0 0-10 0,-32 39-10 16,21-14-9-16,1 10 6 0,-3 4-5 15,1 6-8-15,-2 3 21 0,-1 5-22 0,1 1 20 16,-2-3-7-16,6 4-7 0,-1-7 4 0,2-3-11 16,0-8-5-16,8-1-20 0,-1-12-9 15,11 3-37-15,-9-27-36 0,21 31-78 0,-21-31-106 16,0 0-237-16,34-26 44 0,-26-8 373 0</inkml:trace>
  <inkml:trace contextRef="#ctx0" brushRef="#br4" timeOffset="112416.3627">13547 12584 1536 0,'0'0'106'0,"-51"2"-55"15,51-2-18-15,-45 19-16 0,45-19-8 0,-26 25-15 16,26-25-9-16,-7 24-19 15,7-24-13-15,0 0-23 0,0 0-12 0,46 43-24 16,-46-43-19-16,46 14-17 0,-46-14-8 0,55 14 16 16,-30-9 20-16,8 6 25 0,-3-3 25 0,-1 8 27 15,-1 0 13-15,-28-16 36 0,44 37 35 0,-44-37 43 16,32 46 44-16,-32-46 1 0,18 51 6 0,-18-51-33 16,5 51-8-16,-5-51-15 0,-2 51 2 0,2-51 6 15,-7 49-38-15,7-49 25 0,-12 50-44 16,12-50 3-16,-16 47-3 0,16-47-11 0,-5 44-1 15,5-44-7-15,1 37 0 0,-1-37-7 0,9 29-1 16,-9-29-4-16,0 0-2 0,27 21 0 0,-27-21 1 16,25 1 0-16,-25-1 3 0,28-12 0 15,-28 12 0-15,32-26 2 0,-32 26-5 0,39-50 5 16,-18 20-11-16,-1-7 6 0,1-1-4 16,-2-1-11-16,1 0 26 0,-1 4-25 0,-5 2 23 15,-3 3-13-15,-2 1-6 0,-4 6-4 0,-1-1-11 16,-4 24-14-16,5-51-23 0,-5 51-38 0,2-50-55 15,-2 50-114-15,0 0-273 0,5-29 15 0,-5 29 263 16</inkml:trace>
  <inkml:trace contextRef="#ctx0" brushRef="#br4" timeOffset="112841.5341">14831 12945 774 0,'-28'19'113'16,"28"-19"-67"-16,-39-8-8 0,39 8-5 15,-39-16 1-15,39 16 9 0,-39-18 15 0,12 0 17 16,27 18 12-16,-40-19-1 0,40 19-6 0,-39-14-4 16,39 14-3-16,-45-5-4 0,45 5-11 0,-42 1-9 15,42-1-13-15,-36 16-9 0,36-16-3 0,-33 30-5 16,33-30-1-16,-32 46-6 0,18-16 2 0,1 2 4 15,3 3-27-15,1 2 25 0,2 2-21 16,1 3 12-16,6-5 6 0,2-2-6 0,5-5 0 16,4-4-4-16,-11-26 2 0,35 36-3 0,-35-36 3 15,48 14 0 1,-23-14 0-16,3-4-1 0,2-6-3 0,0-8 0 16,6-5-3-16,-4-7 2 0,3-5-1 0,-5-4 3 15,0-5-4-15,-3-2-5 0,-4-1 17 0,-4 1-18 16,-4 2 20-16,-6 5-8 0,-4 2-5 15,-5 4 5-15,-4 1-4 0,-1 6 2 0,-6-1-2 16,11 27-3-16,-24-37-5 0,24 37-6 0,-36-23-7 0,36 23-6 0,-37-1-1 16,37 1-7-16,-37 21-5 0,37-21-20 0,-32 35-17 15,28-1-33-15,4-34-36 0,-7 47-92 16,7-47-229-16,-5 30-20 0,5-30 209 0</inkml:trace>
  <inkml:trace contextRef="#ctx0" brushRef="#br4" timeOffset="113082.1973">15350 12395 1604 0,'-32'-24'62'0,"32"24"-31"16,-26-7 0-16,26 7 1 0,-29 17-13 16,29-17-2-16,-39 48-3 0,18-11 9 0,-4 5-3 15,4 16 2-15,0 6-13 0,1 4 3 0,3 5-12 16,-1-1 9-1,0 2-14-15,2 1-7 0,2 5-16 0,-2-10-19 16,7 2 22-16,-3-13-12 0,5-7-2 0,-7-13-24 0,17 5-42 16,-3-44-39-16,0 58-74 0,0-58-108 15,0 0-155-15,-5 28 107 0,5-28 374 16</inkml:trace>
  <inkml:trace contextRef="#ctx0" brushRef="#br4" timeOffset="113271.2546">14879 12832 1575 0,'0'0'229'0,"0"0"-117"0,0 0-37 0,-32-7-20 16,32 7-54-16,0 0-1 0,0 0 0 15,0 0 0-15,0 0 0 0,32-3 0 0,-32 3 0 16,51-9 0-16,-17-2 0 0,3 1 0 16,0-3 0-16,4 3 0 0,-6-6-22 0,8 7-43 0,-8-7-19 15,15 13-42-15,-18-24-64 0,35 34-172 0,-21-15-215 16,4-1 56-16,8 18 422 0</inkml:trace>
  <inkml:trace contextRef="#ctx0" brushRef="#br4" timeOffset="114021.1188">16158 12984 1296 0,'-25'-39'212'0,"25"39"-116"0,0 0-27 0,0 0-11 15,0 0-8-15,0 0-14 0,0 0-9 0,0 0-5 16,0 0-7-16,0 0-4 0,0 0-4 0,-14 32-1 16,14-32 0-16,-11 38-11 0,11-38 27 15,-12 44-27-15,5-15 25 0,1 1-12 0,-3 1-4 0,1 1 2 16,-3-2-6-16,0 7 3 0,1-5-5 16,-5 3 5-16,1-3-5 0,2-1 4 0,-2-4-3 15,14-27 2-15,-18 42-1 0,18-42 1 0,0 0-3 0,0 0 1 16,0 0 0-16,0 0-1 0,0 0 2 0,0 0 1 15,0 0 1-15,0 0 1 0,14-42 1 0,-3 12-4 32,3-4 3-32,-3-1-5 0,1-4 5 0,-3 2-5 15,0 0 6-15,1-1-5 0,-1-1-6 16,0 0 22-16,2-1-21 0,-1 1 20 0,3 2-11 16,-3 2-4-16,3 5 4 0,-1 3-5 0,-12 27 2 15,27-40-1-15,-27 40 1 0,26-25-1 0,-26 25 2 16,32-11-2-16,-32 11 1 0,39-1 0 0,-39 1-1 15,43 9 0-15,-43-9 0 0,42 15 0 0,-42-15 0 16,39 25 0-16,-39-25-4 0,32 35 3 0,-32-35-4 16,21 41 2-16,-21-41-1 15,13 44 0-15,-12-21-2 0,-1-23-11 0,-8 49 24 0,-1-23-25 0,-6 1 26 0,-4-1-6 16,-4 2-3-16,-4 1 4 0,1-1-3 0,-1-2 1 16,-1 1-2-16,0-4 3 0,-1-1-2 15,-3-4 1-15,6 0-2 0,-1-6 1 0,1-3-2 16,26-9-1-16,-45 12 1 0,45-12 1 0,-35 4 1 15,35-4 1-15,-28-4 3 0,28 4 1 16,0 0 5-16,-30-9 6 0,30 9 0 0,0 0 2 0,0 0-3 0,0 0-4 31,0 0-2-31,-23 28-3 0,17-3-3 16,-3 9 4-16,-3 4-6 0,0 8 5 0,-3 3-6 16,-1 8 4-16,2 4-6 0,-2 5 0 0,-3 4-14 15,-1-8-13-15,3-2 3 0,-5-8-33 0,15-2-14 0,-12-20-68 16,33 23-145-16,-14-53-292 0,2 35 13 15,-2-35 330-15</inkml:trace>
  <inkml:trace contextRef="#ctx0" brushRef="#br4" timeOffset="114536.8262">16932 12941 1054 0,'-11'-37'127'0,"11"37"-48"16,0 0-16-16,0 0-4 0,21-26-12 0,-21 26-2 15,0 0 10-15,0 0 8 0,0 0 8 16,0 0-13-16,0 0-17 0,0 0-14 0,0 0-8 16,-32 26 1-16,32-26 2 0,-28 32 4 0,28-32-2 15,-30 41 1-15,30-41-7 0,-25 51-16 16,13-27 22-16,5 10-26 0,-1-6 20 0,5 2-11 16,5-4-6-16,1-1 1 0,-3-25-4 0,22 39 2 15,-22-39-1-15,33 26 1 0,-33-26-1 0,39 13 3 16,-39-13-3-16,44 3 1 0,-44-3 1 0,46-18 1 15,-21 1 0-15,0-4-1 0,2-6 1 0,-4-4-3 16,-2-6 3-16,-2 1-4 0,-4-4-6 0,-3-2 18 16,-5-1-18-16,-2 1 21 0,-1-2-11 15,-4 2-4-15,-2 5 5 0,-3-2-8 0,-2 7 0 16,-4 2-8-16,-1 2-3 0,-2 4-7 16,14 24-4-16,-31-37-4 0,31 37-2 0,-30-11-5 15,30 11-16-15,-33 25-12 0,22 3-12 0,11-28 3 16,-28 53-3-16,28-53-3 0,-16 61-27 0,16-61-38 15,2 60-69-15,-2-32-170 0,0-28-19 16,33 43 277-16</inkml:trace>
  <inkml:trace contextRef="#ctx0" brushRef="#br4" timeOffset="114755.563">17640 12691 1357 0,'0'0'291'0,"-35"20"-220"0,35-20-28 0,-36 10-10 16,36-10-7-16,-34 23-9 0,34-23-1 0,-37 37 0 16,20-10 4-16,-1 1-5 0,2 5-1 0,2 2-8 15,1 2 1-15,3-1-5 0,1 1-16 0,0-6 23 16,4 5-25-16,5-8 16 0,-2-2-18 0,7-1-14 16,-5-25-12-16,16 35-22 0,-16-35-26 0,25 23-55 15,-25-23-97-15,27-23-320 0,-27 23 53 16,35-35 317-16</inkml:trace>
  <inkml:trace contextRef="#ctx0" brushRef="#br4" timeOffset="115177.4546">17743 12570 1640 0,'0'0'165'15,"-23"32"-134"-15,23-32-17 0,0 0-2 0,0 0-4 16,-9 29-5-16,9-29 2 0,0 0 2 0,19 29 7 15,-19-29 5-15,16 24 6 0,-16-24-3 0,18 32-1 16,-18-32-4-16,14 37-2 0,-14-37-2 0,9 44-1 16,-9-19-8-16,0 3-4 0,-4 2 0 0,-3-2 0 15,0 7 0-15,-2-1 0 16,-1-3 0-16,-1 5 0 0,-3-5 0 0,2 1 0 16,-1-7 0-16,13-25 0 0,-16 42 0 0,16-42 0 15,0 0 0-15,0 0 0 0,0 0 0 0,0 0 0 16,0 0 0-16,25-7 0 0,-25 7 0 0,43-51 0 15,-20 17 0-15,0-3 0 0,3 0 0 0,1-1 0 16,-1 1 0-16,1-2 0 0,1 4 0 0,-3 1 0 16,-2 8 0-16,-23 26 0 0,37-43 0 15,-37 43 0-15,25-19 0 0,-25 19 0 0,0 0 0 16,0 0 0-16,0 0 0 0,25 23 0 0,-25-23 0 16,0 44 0-16,-4-16 0 0,1 6 0 0,-1-3 0 15,-1 3 0-15,1-1 0 0,3-3-22 16,4 2 7-16,-1-6-29 0,8 1 10 0,-10-27-22 15,29 39-25-15,-29-39-36 0,46 22-55 16,-46-22-91-16,57-15-225 0,-20 11-9 0,-11-17 240 16</inkml:trace>
  <inkml:trace contextRef="#ctx0" brushRef="#br4" timeOffset="115396.208">18765 12390 1406 0,'0'0'156'15,"-2"-39"-59"-15,2 39-18 0,0 0-24 16,0 0-22-16,-36 30-20 0,36-30 1 0,-35 53-2 0,15-18 5 16,-1 2-8-16,0 13 0 0,-2-1-8 15,2 9 7-15,-1 4-8 0,3-4 9 0,-2 4-10 16,3-3 6-16,0 5 3 0,2-4-23 0,8-2 17 16,-5-12-83-16,15 10 7 0,-7-12 7 0,10 4-14 15,-9-18 9-15,19 8-101 0,-15-38-154 16,0 0-223-16,0 0 63 0,0 0 483 0</inkml:trace>
  <inkml:trace contextRef="#ctx0" brushRef="#br4" timeOffset="115599.3124">18472 12804 1706 0,'-37'-14'148'0,"37"14"-57"15,0 0-24-15,-25 2-32 0,25-2-35 0,0 0 0 16,0 0 0-16,0 0 0 0,0 0 0 0,0 0 0 15,38 10 0-15,-38-10 0 0,39 2 0 0,-39-2 0 16,53-3 0-16,-23-5 0 0,3 7-12 0,1-6-30 16,5 7-11-16,-2-6-2 0,8 10-11 0,-10-8-18 15,16 18-33-15,-22-19-34 0,26 30-45 16,-55-25-44-16,65 12-129 0,-30 15-84 16,-35-27 245-16</inkml:trace>
  <inkml:trace contextRef="#ctx0" brushRef="#br4" timeOffset="115708.68">19085 13049 981 0,'-9'49'401'0,"-26"-44"-194"0,35 27-50 15,0-32-52-15,-30 25-24 0,30-25-32 0,0 0-16 16,-27 16-20-16,27-16-11 0,0 0-9 0,0 0-9 16,-3-29-16-16,3 29-25 0,14-44-20 15,-11 0-46-15,33 30-157 0,-27-19-317 0,17 1 25 16,6 9 305-16</inkml:trace>
  <inkml:trace contextRef="#ctx0" brushRef="#br4" timeOffset="128683.206">14998 14748 149 0,'0'0'52'0,"35"6"-11"0,-35-6 7 0,34 1-10 16,-34-1-3-16,47-1-10 0,-16 1-11 0,0 0-2 15,7-2 2-15,2 2-2 0,5 0 2 16,4 2-6-16,1-1 2 0,5 3-1 0,1 1 9 16,5-1 12-16,6 1 14 0,2-1 8 0,5 3 11 15,1-4-5-15,10 6 1 0,0-5-15 0,7 4-4 16,5-2 3-16,2 2-19 0,6-1 10 0,1 4-18 16,4-4-1-16,9 2 1 0,-1-2-1 0,8 2 3 15,7-2-3-15,3 0 1 0,8-5-4 0,5 3 1 16,1-2-7-16,8 3 0 0,6-3-3 15,1 1-2-15,5-3-1 0,2 3 3 0,-2-2-2 16,2 1 1-16,1 1 4 0,-1-1 1 16,2-1 0-16,-1 5-12 0,-3-3 13 0,0 4-13 15,-2-1 13-15,-1 2 2 0,-4 0-4 0,0 2 1 16,-6-3-1-16,-2 1 1 0,-8 2-4 0,-2 1 3 16,-9 1-3-16,-1 1 2 0,-6-2-2 15,-1 0 0-15,-4-3-5 0,-4 2 2 0,-5-3-4 16,-3-4-10-16,-3 1-11 0,-6-5-13 0,2 4-12 15,-11-10-7-15,1 10-15 0,-17-9-12 0,5 6-25 16,-15-4-27-16,-10-2-88 0,11 15-79 0,-41-31 189 16</inkml:trace>
  <inkml:trace contextRef="#ctx0" brushRef="#br4" timeOffset="129198.8344">22776 15044 612 0,'0'0'117'16,"0"0"-69"-16,27-30-16 0,-27 30-6 16,0 0 6-16,0 0 1 0,26-26-1 0,-26 26-5 15,0 0-3-15,0 0-5 0,29-11-3 0,-29 11-5 16,0 0-2-16,0 0 0 0,24 9 6 0,-24-9 11 16,0 0 12-16,9 39 7 0,-9-39 0 0,-2 49-3 15,-3-17-16-15,3 12 0 0,-5 0-9 0,4 7 1 16,-6 4-11-16,0 5 5 0,2 5-19 15,-2 0 14-15,4 4-12 0,-1-1 13 0,1 4 6 16,0 4-28-16,-1-2 26 0,1 5-27 16,0-1 8-16,1 3 14 0,-1 3-14 0,0 3 15 15,-1 1-13-15,3 2 15 0,-3 1-12 0,5 1 18 16,-6 3 8-16,5 2-21 0,-3 3 19 0,1 1-24 16,0-3-2-16,1 1 13 0,-1-2-18 0,3-6 16 15,1-3 3-15,0-1-22 0,0-6 24 0,0-4-24 16,1-5 6-16,1-6 10 0,0 2-9 15,1-3 8-15,1-5-8 0,1 0 8 0,4-5-15 16,-5-8 0-16,6 3-24 0,-8-15-13 0,11 9-44 16,-17-19-37-16,22 12-67 0,-17-13-148 0,-1-24-43 15,18 35 225-15</inkml:trace>
  <inkml:trace contextRef="#ctx0" brushRef="#br4" timeOffset="129777.1901">22996 18227 242 0,'0'0'68'0,"0"0"-38"15,0 0-8-15,0 0 8 0,-27-14 15 16,27 14 10-16,0 0 6 0,0 0-5 0,-28-18-2 16,28 18-5-16,0 0 0 0,0 0-4 0,-25-28-4 15,25 28-7-15,0 0-6 0,-25-19-3 0,25 19-1 16,0 0-1-16,-32-20-6 0,32 20-2 0,-32-12-4 15,32 12-7-15,-42-11-2 0,12 4-2 0,-2 4-2 16,-7-1-3-16,-5 1-2 16,-8 3-1-16,-6-4-1 0,-4 4 1 0,-9 0 4 15,-5 0 1-15,-7 0 1 0,-6 0 0 0,-7 0 0 16,-3 0 0-16,-2 0 2 0,-8 0 6 0,-3 4 7 16,-5-4 11-16,-7 3 10 0,-5-6 4 0,-2 6 2 15,-9-3-3-15,5 4-2 0,-8-8-3 0,3 8-1 16,-5-4-1-16,-2 0-6 0,-6 0-6 0,6 0-4 15,-3 0-5-15,5 3 0 0,-8-3-2 16,1 4-2-16,0-2-1 0,-1 1-1 0,1-1-1 16,-2 1 1-16,-5-1 0 0,-1 3 3 0,-1-1 2 15,3 3 2-15,-3-2 1 0,5 4 1 0,-3-2-1 16,3 2-2-16,6-2-4 0,4-4-3 16,10 3-3-16,7-3-1 0,5 3-9 0,1-6-12 15,14 5-23-15,-5-10-24 0,19 12-40 0,-10-20-40 16,22 15-60-16,0-2-178 0,-4-23-2 15,32 28 321-15</inkml:trace>
  <inkml:trace contextRef="#ctx0" brushRef="#br4" timeOffset="130308.4611">15672 15148 452 0,'25'-3'76'0,"-25"3"-32"0,0 0-15 15,0 0-2-15,0 0-1 0,0 0-1 0,0 0-2 16,0 0-5-16,0 0 9 0,0 0 13 0,0 0 12 15,-2 30 15-15,8-6-2 0,-8 8-7 0,7 12-4 16,-5 5-18-16,7 13-5 0,-3 7-23 16,3 6 3-16,2 8 1 0,-4 3-5 0,2 8 3 15,0 6-19-15,-1 6 1 0,1 8 0 16,-2 3-1-16,-1 6 18 0,-3 2-15 0,1 2 12 16,-7 0 31-16,3 10-1 0,-9-10 25 0,6 10-2 15,-9-15-25-15,5 1 11 0,-5-12-9 0,5-5-28 16,0-13 14-16,6-9-27 0,1-10-1 0,4-10 12 15,1-8-18-15,2-10-6 0,8 0-28 16,-8-16-25-16,18 8-67 0,-23-38-95 0,0 0-244 16,25 34 24-16,-25-34 396 0</inkml:trace>
  <inkml:trace contextRef="#ctx0" brushRef="#br4" timeOffset="132012.1831">19287 16526 317 0,'0'0'91'0,"0"0"-22"0,0 0-19 0,0 0 7 16,0 0 7-16,0 0 9 0,0 0-4 0,0 0-2 15,9-27-13-15,-9 27-1 0,0 0-5 0,0 0-5 32,0 0-6-32,0 0-8 0,0 0-10 0,0 0-2 15,0 0-5-15,-30-10-4 0,30 10 0 16,0 0 1-16,-29 15 2 0,29-15 5 0,0 0 1 15,-31 34 1-15,31-34-3 0,0 0 0 0,-34 33-5 0,34-33 1 16,0 0-6-16,-23 36 0 0,23-36-3 0,0 0 0 16,-5 28-2-16,5-28 1 0,0 0-3 0,0 0 3 15,14 24-2-15,-14-24 2 0,0 0-1 0,0 0 1 16,30 14-1-16,-30-14-1 0,0 0 3 16,37-3-2-16,-37 3 2 0,28-11-2 0,-28 11 2 15,31-19-2-15,-31 19 3 0,28-21-2 0,-28 21 2 16,21-28-2-16,-21 28 2 0,16-27 4 0,-16 27 6 0,5-24 4 15,-5 24 7-15,-1-25-4 0,1 25 4 0,0 0-4 16,-15-30-2-16,15 30-2 0,0 0-2 0,0 0-5 16,-31-26-2-16,31 26-4 0,0 0-2 0,-31-4-1 15,31 4-1-15,-26 11-1 0,26-11 1 16,-36 23 1-16,36-23-1 0,-37 29 3 0,37-29-2 16,-32 39 1-16,32-39-2 0,-28 37 1 15,28-37-3 1,-18 35 4-16,18-35-3 0,-7 34 3 0,7-34-4 15,2 26 4-15,-2-26 16 0,0 0-16 0,19 34 19 16,-19-34-19-16,0 0-1 0,38 19-16 0,-38-19 16 16,32 7-16-16,-32-7 17 0,37-3 17 15,-37 3-15-15,40-11 15 0,-40 11-16 0,43-16-1 16,-43 16-19-16,41-19 19 0,-41 19-19 0,26-23 19 16,-26 23 4-16,0 0 4 0,18-28 7 0,-18 28 3 0,0 0 4 15,0 0-6-15,-7-32-1 0,7 32-5 0,0 0-1 16,0 0-3-16,0 0 1 0,-30-26-1 0,30 26-1 15,0 0-4-15,-32-4-1 0,32 4-1 0,-25 7-2 0,25-7 2 16,0 0 0-16,-34 16 0 0,34-16 2 0,0 0 0 16,-24 14-4-16,24-14 2 0,0 0-2 15,0 0 1-15,0 0-1 0,0 0 1 0,-7 27-1 16,7-27 1 0,0 0 1-16,0 0 0 0,0 0-1 0,33 12 1 15,-33-12 0-15,29 0-1 0,-29 0 3 0,33-12 1 16,-33 12-1-16,41-18-2 0,-41 18 0 15,41-18-1-15,-41 18 2 0,33-21 1 0,-33 21 6 16,0 0 4-16,0 0 11 0,0 0 3 0,16-24-2 0,-16 24-5 16,0 0-7-16,-26-18-8 0,26 18 0 15,-29-9-3-15,29 9 1 0,-39-9-2 0,15 9 0 16,-1-1 0-16,-3 2-1 0,1 1 3 0,27-2-3 16,-44 7 2-16,44-7-3 0,-27 7-8 0,27-7-18 0,0 0-30 15,0 0-36-15,0 0-49 0,0 0-103 0,0 0-308 16,34 7 52-16,-4-5 310 0</inkml:trace>
  <inkml:trace contextRef="#ctx0" brushRef="#br4" timeOffset="132494.7997">15010 17175 255 0,'0'0'27'0,"0"0"-37"0,0 0-46 0,0 0-34 15,0 0-25-15,0 0 105 0</inkml:trace>
  <inkml:trace contextRef="#ctx0" brushRef="#br4" timeOffset="133526.2727">14757 17163 676 0,'0'0'76'0,"0"0"-27"16,0 0-15-16,0 0 8 0,0 0 12 0,28-11 3 16,-28 11-1-16,44-12-1 0,-19 0-3 0,9 5-1 15,-1-7 0-15,12 8-9 0,-1-8-4 16,11 4-9-16,-4-4-6 0,9 3-8 16,1 1-7-16,1-1-3 0,3 4-3 0,2 2-1 15,3-1 1-15,0 1-2 0,-1 0 1 0,4 3-1 16,1-1 1-16,1 1-2 0,1-2 2 0,4 1-1 15,1-1 1-15,1 2-1 0,3-1 2 0,-2-1-2 16,-2 1 4-16,4-1 0 0,-3 1 2 16,5-1 3-16,-2-3 0 0,5 4 0 0,-2-6 0 15,3 2-4-15,-1-4-1 0,2 1-3 0,-1-1 0 16,-1 1-2-16,-3-1 3 0,-2 0-3 0,-4 3 1 16,-1 1-2-16,-9 1 3 0,-8-1-2 0,-6 4 1 15,-7 1 0-15,-6 0 0 0,-9 4-1 0,-6-2 0 16,-29 0-1-16,33 5 0 0,-33-5 2 15,0 0-1-15,0 0 3 0,0 0 0 16,0 0-1-16,0 0 2 0,0 0-2 0,0 0 2 16,0 0 1-16,0 0-1 0,0 0 1 0,0 0-2 15,0 0 2-15,0 0 3 0,29 6 1 0,-29-6 3 16,33-7-3-16,-33 7-3 0,48-11-3 0,-19 4-2 16,-1 0 0-16,4 0-1 0,-2 0 0 0,0 1 2 15,-3 1-3-15,-27 5 2 0,42-5-3 0,-42 5-3 16,0 0 0-16,30-4 0 0,-30 4 1 15,0 0 3-15,0 0 0 0,0 0 1 0,0 0 2 16,0 0 1-16,0 0 0 0,0 0 0 16,0 0 2-16,-34 20-2 0,34-20 2 0,-30 3 1 15,30-3 1-15,-39 4 1 0,39-4 1 0,-35 0 1 16,35 0 1-16,-32 0-1 0,32 0-1 0,-34-4-1 16,34 4-2-16,-33-9 0 0,33 9-5 15,-41-12 1-15,41 12-1 0,-48-16 0 0,48 16 2 16,-49-14 3-16,24 7 1 0,-5-3-17 0,3-1 39 15,-3 0-35-15,2 3 36 0,-1 1-16 0,5 0-2 16,-1 0-2-16,25 7-3 0,-39-15 1 0,39 15-3 16,-28-7 0-16,28 7-1 0,0 0-3 0,0 0-2 15,0 0-2-15,0 0-1 0,0 0 3 0,0 0 1 16,0 0 0-16,31 20-1 16,-31-20 0-16,50 12 3 0,-15-8-2 0,6-1 3 15,5 1-2-15,2-1-2 0,3 1 3 0,3-1-1 16,-1 1 20-16,0 1-34 0,-4-1 32 0,-3 3-34 15,-7 0 15-15,-5-2 1 0,-6 0-1 0,-28-5 1 16,36 11-1-16,-36-11-1 0,0 0 0 0,0 0 1 16,0 0 1-16,-7 31 4 0,7-31-5 0,-45 30 6 15,10-10-7-15,-9 1 4 0,-9 0-3 16,-8 7 2-16,-6 2-3 0,-2-2 6 0,-2 1-6 16,4-5 6-16,3-1-3 0,7-4 1 0,10-3-3 15,9-5-4-15,14-2-26 0,24-9-37 0,0 0-80 16,-38-21-146-16,38 21-256 0,34-36 39 15,-16-8 406-15</inkml:trace>
  <inkml:trace contextRef="#ctx0" brushRef="#br4" timeOffset="134729.5195">13382 16429 962 0,'0'0'64'0,"0"0"-42"0,0 0-20 0,0 0 10 15,0 0 13-15,23 35 4 0,-23-35 5 0,7 40-14 16,-3-11-4-16,-4 2-7 0,0 6 7 15,-4 0 12-15,3 5-14 0,-5-1 10 0,-1 3-30 16,0-5 18-16,0 0 1 0,-5-8 14 0,3 1 5 16,9-32-13-16,-18 46-7 0,18-46 0 0,-7 24 3 15,7-24-1-15,0 0 3 0,0 0-2 0,0 0 6 16,0 0 7-16,0 0 1 0,9-31-2 0,-4 6-16 16,1-8-2-16,-1-6-14 0,2-5 3 15,-2-2 5-15,4-2-33 0,-2 1 32 0,0 1-26 16,-1-1 18-16,-3 1 8 0,1 0-6 15,-4 0 9-15,0 4-9 0,0 0 9 0,0-1-7 16,5 5 6-16,2 1-5 0,4 3 6 0,3 4-4 16,4 4 4-16,-18 26-4 0,37-34 4 0,-37 34-4 15,39-17 2-15,-39 17-1 0,37-4-4 0,-37 4 1 16,37 13-3-16,-37-13 1 0,34 22 2 16,-34-22 3-16,28 30-3 0,-28-30 4 0,25 39-6 15,-25-39 3-15,18 46-1 0,-11-21 1 0,-4-1-1 16,-1 6 4-16,-6-2-7 0,-4-3 5 0,-5 5-6 15,-4-2 4-15,-7 2-2 0,-4-2 8 0,-5 0-2 16,-1 1 3-16,-3-5-5 0,5-4 1 0,-2 3-7 16,2-8 5-16,6 1-4 0,1-5-4 15,25-11-15-15,-36 10-12 0,36-10-34 16,0 0-55-16,0 0-54 0,0 0-103 0,-12-24-151 16,37 27 46-16,-22-29 386 0</inkml:trace>
  <inkml:trace contextRef="#ctx0" brushRef="#br4" timeOffset="134932.7481">13954 16555 1329 0,'-33'13'72'0,"33"-13"-51"0,0 0-18 0,-27 16 4 16,27-16-1-16,0 0 1 0,-26 30-2 15,26-30 0-15,-22 37-4 0,22-37 3 0,-26 42 15 16,26-42-35-16,-25 42 34 0,25-42-34 0,-16 41 9 15,16-41-12-15,0 30-59 0,0-30-11 16,0 0-45-16,0 0-47 0,0 0-114 0,41 21-108 16,-41-21 145-16,28-20 258 0</inkml:trace>
  <inkml:trace contextRef="#ctx0" brushRef="#br4" timeOffset="135292.1577">14133 16297 1391 0,'0'0'103'0,"0"0"-58"0,0 0-24 0,0 0-5 16,0 0 2-16,0 0 1 0,0 0-4 0,0 0-2 15,0 0-1-15,0 0 5 0,0 0 1 0,-17 33 2 16,17-33-4-16,1 30-1 0,-1-30-5 0,2 40 4 16,-2-40-3-16,-2 48 5 0,1-23-6 15,-1 5 0-15,0-2-5 0,2 2 8 0,-2-4-6 16,2-26 5-16,2 44-2 0,-2-44-10 0,9 28-1 15,-9-28 2-15,14 25-2 0,-14-25 2 0,0 0-1 16,28 16 2-16,-28-16-3 0,0 0 1 0,25-7 0 16,-25 7-2-16,0 0 0 0,37-30-6 15,-37 30-2-15,32-42-6 0,-32 42 4 0,36-51-5 16,-17 24 3-16,-3-1-7 0,0 2-3 16,-5-4-12-16,-11 30-7 0,19-48-10 0,-19 48-14 15,9-44-18-15,-9 44-23 0,7-37-34 0,-7 37-42 16,7-25-99-16,-7 25-136 0,0 0 108 0,2-33 311 15</inkml:trace>
  <inkml:trace contextRef="#ctx0" brushRef="#br4" timeOffset="135604.8014">14741 16372 970 0,'0'0'118'0,"0"0"-53"16,0 0-5-16,0 0 12 0,-18 28 10 0,18-28-11 15,-28 8-17-15,28-8-11 0,-36 14-3 0,36-14-1 16,-40 17 1-16,40-17-4 0,-41 27-3 16,41-27-5-16,-43 35-2 0,43-35-5 0,-33 39 0 15,33-39-11-15,-18 35-1 0,18-35-6 0,-5 30 1 16,5-30-6-16,7 24 5 0,-7-24-3 0,0 0 2 16,30 27-2-16,-30-27-1 0,33 10 1 0,-33-10-2 15,41 4 2-15,-41-4 1 0,44-7 1 16,-44 7-1-16,48-16 1 0,-48 16-1 0,39-25 2 0,-39 25-4 15,29-38 5-15,-29 38-6 16,16-36 4-16,-16 36-3 0,5-40-3 0,-5 40-5 16,-7-39-11-16,7 39-15 0,-16-37-22 0,0 13-29 15,16 24-31-15,-23-34-48 0,23 34-56 0,0 0-109 16,-21-39-133-16,21 39 114 0,0 0 349 0</inkml:trace>
  <inkml:trace contextRef="#ctx0" brushRef="#br4" timeOffset="135856.3512">15407 15828 1106 0,'0'0'315'16,"-30"2"-265"-16,30-2-26 0,-31 0-9 15,31 0 3-15,-30 17 0 0,30-17-3 0,-28 39-8 16,16-12 4-16,-4 4-4 0,3 6 8 0,-1 7-2 15,0 7 6-15,-2 2-12 0,2 7 5 0,-2 2-13 16,3 1 8-16,1 1-15 0,0-6 7 0,5 2-9 16,-2-8 8-16,2-1-11 0,0-10-9 0,7 5-57 15,0-46-28-15,-4 61-26 0,4-61-75 0,-2 29-91 16,2-29-141-16,0 0 105 0,22 24 335 16</inkml:trace>
  <inkml:trace contextRef="#ctx0" brushRef="#br4" timeOffset="136013.4929">15068 16275 1588 0,'-24'-5'116'0,"24"5"-41"0,0 0-33 15,0 0-14-15,0 0-12 0,0 0-7 0,1 27-3 16,-1-27-2-16,45 12-2 0,-10-10-1 16,11-8-4-16,7-4-13 0,15-1-25 0,-5-19-59 15,29 29-115-15,-30-21-329 0,23-1-37 0,2 9 195 16</inkml:trace>
  <inkml:trace contextRef="#ctx0" brushRef="#br5" timeOffset="141362.0696">23571 12366 543 0,'0'0'41'16,"0"0"-28"-16,0 0-11 0,0 0-2 0,0 0-2 16,0 0-9-16,0 0 0 0,0 0-1 15,0 0 2-15,0 0 7 0,-32 5 3 0,32-5 2 16,-24 14 6-16,24-14 13 0,-27 16 10 16,27-16 12-16,-28 16 1 0,28-16-1 0,-32 19-3 15,32-19 2-15,-34 21-1 0,34-21 2 0,-39 23 0 16,39-23-3-16,-42 25 0 0,17-15-5 0,25-10-1 15,-50 28-6-15,24-14-1 0,-8 1-4 0,7 0-2 16,-8-4-6-16,1 10-2 0,-3-3-4 0,-5 5 1 16,-1-6-4-16,-1 10 6 0,-4-6-5 15,2 3 5-15,-5 3-4 0,6-1 1 0,-4 1-6 16,3 3 1-16,0 0-5 0,0-2 3 0,3 3-6 0,-1-2 5 16,3 1 14-16,-1 0-13 0,1-1 14 0,-2 0-33 15,3 1 15-15,1-2-15 0,-2-2 15 0,2 2 5 16,-2-3-5-16,1-2 4 0,1-2-3 0,-6 4 5 15,-1-2-4-15,2 1 4 0,-6-1-5 16,3 2 3-16,-3-1-4 0,-3 1 4 0,-2 0-4 16,-3 1 6-16,-1-3-1 0,-3 2 7 0,0 1-2 15,-2 1 5-15,-1-3-6 0,3 3 5 0,0-1-5 16,-2 1 0-16,2-1-6 0,4 0 1 0,-1 1-6 0,6-4 5 16,-2 3-4-16,0-3 4 0,4 0-5 0,-2 2 4 15,3-4 16-15,-3 0-16 0,0-2 19 0,2 4-36 16,-1-2 15-16,1-3-15 0,1 5 13 31,1-6 3-31,-1 4-2 0,-3-3 0 0,0 3-4 16,1 0 4-16,-2 0-3 0,0 2 6 0,-2 0-3 15,1 4 3-15,-4-4 1 0,-1 7 9 0,-4-4 0 16,-1 6 7-16,-2-2-5 0,3 0 1 0,-3 1-8 16,3-1 3-16,0 0-8 0,0 0 1 0,1-4-6 15,1 6 2-15,0-4-3 0,3 2 6 0,-1-2-4 0,-2 2 7 0,0-1-7 16,-2-3 6-16,0 2-5 0,1 0 5 15,1 1 17-15,0-1-17 0,0 0 19 0,0-2-36 16,0 2 13-16,1 1-12 0,0-5 14 0,4 3 6 0,0-3-1 31,6-2 4-31,1-1-5 0,2-4 1 0,8-3-7 16,1-1 2-16,9-3-9 0,1-6-15 0,29-4-41 16,-30-4-61-16,30 4-82 0,0 0-131 15,0 0-106-15,59-14 222 0</inkml:trace>
  <inkml:trace contextRef="#ctx0" brushRef="#br5" timeOffset="142814.7748">18286 14754 767 0,'0'0'30'0,"34"-32"-18"0,-34 32-10 0,32-25-3 15,-32 25 2-15,0 0 0 0,25-19 4 0,-25 19 9 16,0 0 12-16,0 0 3 0,0 0-3 0,0 0-6 16,0 0-9-16,0 0 5 0,0 0 11 0,-25 7 16 15,25-7 8-15,0 0 8 16,0 0-3-16,0 0-3 0,-25 2-9 0,25-2-7 15,0 0-11-15,0 0-7 0,0 0-8 0,0 0-3 16,0 0-4-16,0 0 0 0,0 0 0 0,0 0-1 16,0 0 0-16,0 0-1 0,0 0-1 0,0 0 0 15,0 0 0-15,0 0 1 0,0 0-2 0,0 0 2 16,-19 24-1-16,19-24-1 0,-29 25 0 0,29-25 3 16,-37 25-2-16,37-25 4 0,-48 30-1 15,24-16 3-15,-7 0-2 0,3 2 6 0,-6 0 19 16,1 3-15-16,-6 0 21 0,0 6-34 0,-7-4 16 15,3 13-7-15,-6-6 15 0,3 5 8 0,-4-3-9 16,6 4 4-16,0-6-11 0,10 0 0 16,6-9-7-16,28-19-1 0,-34 29-7 0,34-29 1 15,0 0-4-15,0 0-1 0,0 0-1 16,0 0 1-16,9 26 1 0,-9-26 3 0,26 2 2 16,-26-2 3-16,48-9 3 0,-12 2 0 0,2-2-1 15,9-2-4-15,0-1-3 0,3 0-3 0,0 1 1 16,1 2-2-16,0 1 1 0,2 1-2 0,-3-2 2 15,1 2 0-15,2 1-4 0,-3-2-12 0,5 6-16 16,-9-10-27-16,11 15-29 0,-22-19-47 0,25 29-97 16,-35-10-271-16,7-10-10 0,5 19 298 15</inkml:trace>
  <inkml:trace contextRef="#ctx0" brushRef="#br5" timeOffset="165468.5177">22765 13005 1261 0,'0'0'71'0,"0"0"-49"0,0 0-34 0,0 0-3 16,0 0 0-16,0 0 24 0,11 26-8 0,-11-26 30 16,-2 28-32-16,2-28 21 0,-3 50-15 0,-3-27 13 15,8 10 3-15,-2-1-8 0,4 7 9 16,-4-2-6-16,1 10 7 0,-4-3-9 0,1 4 3 15,-3-3-15-15,0-2 5 0,-1 1-9 0,-1-5 4 16,5 1-25-16,-3-8-2 0,7 5-29 0,-2-37-35 16,3 53-64-16,-3-53-176 0,0 0-117 0,0 40 36 15,0-40 410-15</inkml:trace>
  <inkml:trace contextRef="#ctx0" brushRef="#br5" timeOffset="165671.6137">22840 13045 1552 0,'0'0'74'0,"-37"4"-46"15,37-4 1-15,0 0-11 0,0 0-10 0,0 0-5 16,0 0-5-16,0 0 3 0,31-5 0 0,-31 5-1 16,54-23 0-16,-19 5 2 0,6-5-5 0,7 0-5 15,-4-5-13-15,9 3-15 0,-12-5-19 0,14 13-18 16,-20-15-30-16,13 29-36 0,-48 3-71 0,55-29-199 15,-30 37-29-15,-25-8 220 0</inkml:trace>
  <inkml:trace contextRef="#ctx0" brushRef="#br5" timeOffset="165843.5295">22649 13614 1606 0,'0'0'49'16,"-34"23"-24"-16,34-23-13 0,0 0-7 0,0 0-1 15,0 0-1-15,0 0 4 0,0 0 3 0,46-16-1 16,-20 6-2-16,6-6-5 0,9-4-8 0,3-2-16 16,8 0-18-16,-3-11-35 0,17 17-43 0,-20-26-46 15,28 30-82-15,-26-8-203 0,5-10 10 0,15 23 260 16</inkml:trace>
  <inkml:trace contextRef="#ctx0" brushRef="#br5" timeOffset="166468.6669">23469 13302 1099 0,'0'0'86'0,"-34"-7"-51"0,34 7 4 16,-25 0 14-16,25 0 11 0,-26 6-2 0,26-6-14 16,-31 14-3-16,31-14-4 0,-31 26-5 0,31-26-10 15,-34 44 9-15,14-16-2 0,4 11 9 0,-5-5-11 16,5 4-7-16,-1-2-9 0,4-1 2 0,4-3-4 15,4-8-1-15,5-24-10 0,0 41 0 0,0-41-4 16,19 24 2-16,-19-24-2 0,41 14 1 0,-14-14 0 16,1-7-1-16,6-1 2 0,-2-12-4 15,3-3-3-15,0-7-6 0,1 0 0 0,-2-7-5 16,1 4 4-16,-5-6-7 0,-2 6 4 0,-5-2-4 16,-3 3 7-16,-6 0-1 0,-3 8 8 0,-8-1 1 15,-3 25 6-15,-3-42-3 0,3 42 5 0,-14-30-3 16,14 30 4-16,0 0-4 0,-34-30 3 0,34 30 1 15,0 0 5-15,0 0 2 0,-27-13 0 0,27 13-3 16,0 0-5-16,0 0-3 0,0 0 0 0,0 0 5 16,0 0-1-16,32 20 3 0,-32-20-2 0,29 16-1 15,-29-16 0-15,28 15 6 0,-28-15 2 0,28 15 3 16,-28-15-5-16,25 19-2 0,-25-19-5 16,0 0 0-16,30 30 1 0,-30-30 0 0,0 0-1 15,13 33 2-15,-13-33-5 0,-2 25 4 0,2-25-3 16,-6 26 1-16,6-26-1 0,-8 25 1 0,8-25-1 15,0 0 2-15,-13 28-2 0,13-28 1 0,0 0-2 16,0 0-1-16,0 0 1 0,0 0-2 0,0 0 2 16,0 0 0-16,0 0 2 0,0 0 1 15,27-28 3-15,-27 28-3 0,21-46 3 0,-9 13-3 16,3 3 9-16,-1-5-3 0,0 1 5 0,-2-1-6 16,-1 1 1-16,0 1-6 0,-1 1 3 0,-1 2-7 15,0 6-10-15,-9 24 28 0,12-32-29 0,-12 32 30 16,0 0-18-16,0 0-1 0,0 0-8 15,0 0-7-15,0 0-8 0,0 0-9 0,0 0 5 16,0 0-40-16,36 35 15 0,-36-35-52 16,30 27-18-16,-30-27-15 0,42 19-73 0,-42-19-86 15,34-5-133-15,7 17 97 0,-41-12 334 0</inkml:trace>
  <inkml:trace contextRef="#ctx0" brushRef="#br5" timeOffset="166687.3778">24400 13098 1322 0,'-34'27'143'0,"3"-27"-64"0,31 0-14 15,-46 21-6-15,46-21-1 0,-47 26-14 0,47-26-6 16,-47 28-10-16,47-28-1 0,-45 36-10 0,45-36-1 16,-33 40-5-16,22-14 0 0,0-1-3 0,4 3-3 15,4-1-5-15,1-1 5 0,2-26-9 16,7 44 7-16,-7-44-5 0,21 30-3 0,-21-30-7 15,38 18-8-15,-12-11-19 0,1-11-29 0,15 4-43 16,-19-30-86-16,36 23-246 0,-20-17-97 0,1-6 43 16</inkml:trace>
  <inkml:trace contextRef="#ctx0" brushRef="#br5" timeOffset="167109.7192">24487 13308 1052 0,'0'0'114'0,"0"0"-42"0,0 0-4 0,3 30 5 15,-3-30-3-15,0 0-9 0,0 0-12 0,0 0-3 16,29 21-9-16,-29-21-9 0,0 0 0 15,37 10-2-15,-37-10 2 0,35-10-5 0,-35 10-9 16,46-28-8-16,-19 5-3 0,5-5-4 0,-2-2 4 16,0-2-6-16,-3-2 7 0,-3 5-6 15,-4-1 5-15,-6 1-3 0,-14 29-10 0,16-40 37 16,-16 40-28-16,-2-25 35 0,2 25-16 0,0 0-9 16,-39-24-1-16,39 24-6 0,-48 0-1 0,17 7 2 15,-5 5-2-15,-1 4-9 0,0 5 34 0,1 7-20 16,-1 2 31-16,7 9-8 0,0-2-11 0,5 9 1 15,6-6-10-15,6 2 0 0,8-8-9 0,7-1 1 16,8-6-4-16,-10-27 2 0,48 37-4 16,-12-27-3-16,10-6-3 0,9-9-9 0,15-6-6 15,12-15-13-15,14 4-25 0,-3-20-55 16,26 26-116-16,-34-21-347 0,21 6 5 0,-10 4 228 16</inkml:trace>
  <inkml:trace contextRef="#ctx0" brushRef="#br0" timeOffset="172470.3233">18495 14960 138 0,'0'0'45'0,"0"0"4"0,0 0-14 16,0 0 9-16,-7-25-6 0,7 25 15 0,0 0 6 15,0 0-1-15,0 0-2 0,0 0-7 0,0 0-10 16,0 0-6-16,0 0-2 0,0 0-1 0,0 0 3 16,0 0 0-16,0 0-3 0,0 0-7 0,0 0-7 15,0 0-6-15,0 0-4 0,0 0-1 0,0 0-3 16,0 0 0-16,0 0-3 0,0 0 0 16,0 0 0-16,0 0-1 0,0 0 1 0,0 0 0 15,0 0 2-15,0 0 0 0,2-26 1 16,-2 26-1-16,0 0 1 0,0 0 1 0,0 0 3 15,0 0 7-15,0 0 4 0,0 0 1 0,0 0-3 16,0 0-6-16,0 0-1 0,0 0-1 0,0 0-12 16,0 0 14-16,0 0-15 0,20 26 12 0,-20-26-1 15,14 25-5-15,-14-25 2 0,21 33-3 16,-21-33 1-16,27 46 1 0,-12-21 2 0,3 1-4 16,0 4 6-16,0 0-7 0,1 0 5 0,1 3-5 15,-3-1 8-15,-1 2 0 0,2-3 4 0,-4 1-5 16,4 0 4-16,-2-1-9 0,0 1 4 0,-2 0-4 15,0-1 4-15,0-1 0 0,0 2 10 0,-1-4-1 16,1 2 5-16,-2 0-10 0,4-2 8 0,0 4 16 16,-3 0-11-16,3-4 12 15,1 4-39-15,-1-6 10 0,2 2-13 0,-18-28 15 16,34 48 2-16,-34-48-4 0,33 44-1 0,-33-44-2 16,32 44 2-16,-18-18-5 0,-3-1 4 0,1 0-6 15,-1 1-4-15,0 6-5 0,-1-2 6 0,-1 7-3 16,-2-2 15-16,-2 4-6 0,1-2 7 0,-3-2-3 15,4 2 10-15,-3-7-5 0,3-4 3 16,-3 1-6-16,-4-27 0 0,10 30-5 0,-10-30-2 16,0 0-4-16,0 0 0 0,0 0-6 0,0 0-12 15,32-11-15-15,-32 11-25 0,11-32-30 0,-13 6-39 16,2 26-70-16,16-30-185 0,-29-11 100 0,13 41 288 16</inkml:trace>
  <inkml:trace contextRef="#ctx0" brushRef="#br0" timeOffset="173439.2276">18901 15303 391 0,'0'0'163'0,"0"0"-64"16,0 0-15-16,-28 25-12 0,28-25-8 0,0 0-8 15,0 0-14-15,-25 2-5 0,25-2-2 0,0 0 2 16,0 0 4-16,0 0-1 0,0 0-5 0,0 0-9 16,0 0-12-16,0 0-9 0,0 0-2 0,0 0 0 15,0 0 7-15,0 0 5 0,0 0 1 0,0 0-3 16,3-27-3-16,-3 27-5 0,0 0-3 0,0 0 2 31,32-9 5-31,-32 9 3 0,0 0 5 0,34-8 0 0,-34 8 0 0,30-9 0 0,-30 9 2 0,39-18-3 16,-39 18 0-16,46-24-7 0,-21 8 1 0,0 0-8 15,-1-2 4-15,3 2-4 0,-2-1 0 0,1 4 0 32,-26 13-1-32,45-22-1 0,-45 22 1 0,37-18-1 15,-37 18 1-15,30-12-3 0,-30 12 3 16,0 0 0-16,32-7-1 0,-32 7 0 15,0 0 1-15,0 0-1 0,0 0 1 0,0 0-1 16,0 0 1-16,0 0 0 0,0 0 0 0,0 0 3 16,0 0 0-16,0 0 0 0,0 0 0 0,0 0-1 0,0 0-1 15,0 0-2-15,0 0 1 0,0 0 0 0,0 0-1 16,-18-25-1-16,18 25 2 0,0 0 0 0,0 0-1 16,0 0 0-16,0 0 1 0,-25-23 0 15,25 23 2-15,0 0 0 0,-19-28 0 0,19 28-3 16,-16-28 4-16,16 28-5 0,-14-41 2 0,14 41-2 15,-16-46 2-15,9 20 15 0,0-1-33 0,-1-1 34 16,0 0-35-16,1 5 16 0,7 23 4 0,-15-42-4 16,15 42 5-16,-16-32-4 0,16 32 1 0,-19-28-3 0,19 28 2 0,0 0-4 15,-34-30-1-15,34 30 2 0,0 0-3 16,-32-16 2-16,32 16 0 0,0 0-1 16,0 0-2-16,-28-7-4 0,28 7-3 0,0 0-6 15,0 0-10 1,0 0-9-16,0 0-7 0,0 0 5 0,0 0 11 15,0 0 5-15,0 0 0 0,0 0-15 0,0 0-22 16,0 0-40-16,34-5-38 0,-34 5-103 0,0 0-129 16,0 0 140-16,0 0 233 0</inkml:trace>
  <inkml:trace contextRef="#ctx0" brushRef="#br0" timeOffset="175214.3246">19795 15552 220 0,'0'0'83'0,"0"0"-35"15,0 0 13-15,0 0 18 0,0 0 14 0,-9-27-7 16,9 27 0-16,0 0-7 0,0 0 2 16,-5-32-5-16,5 32-3 0,0 0-8 0,0 0-6 15,-19-31-10-15,19 31-12 0,0 0-5 0,-29-14-3 16,29 14 1-16,-30-9 0 0,30 9-2 0,-33-4-3 15,33 4-1-15,-38 6 1 0,38-6-1 16,-42 14-2-16,17-7-1 0,25-7-1 0,-41 31-3 16,41-31 1-16,-35 37-6 0,19-10 1 0,0-1-6 15,2 4 1-15,2 2-6 0,3 1 3 0,2 6 9 16,1-2-29-16,4 4 33 0,4-6-28 0,2-3 19 16,5-6 6-16,-9-26-7 0,28 32 5 0,-28-32-3 15,46 8 0-15,-16-15 5 0,6-5-2 16,1-11 4-16,5-9-4 0,-1-10-11 0,3-9 26 15,1-3-29-15,-1-5 22 0,0-6-14 16,-1 0-10-16,-1-5 8 0,-3-3-9 0,0 1 13 16,-2 0-11-16,-5 7 10 0,-4 0-10 0,-6 5 6 15,-6 3-6-15,-8 8-11 0,-2 5 27 0,-6 5-25 16,-4 11 27-16,-3 4-12 0,7 24-3 0,-18-30 2 16,18 30 0-16,-24-6 0 0,24 6-2 15,-29 16 0-15,29-16 0 0,-33 58 9 0,13-12-25 16,4 12 26-16,0 11-23 0,2 7 8 0,2 8 12 15,1 4-14-15,2 0 11 0,2-3-11 0,4-4 9 16,1-9-10-16,4-7 4 0,5-3-12 16,-2-9-50-16,13 1-8 0,-13-20-70 0,27 17-57 15,-32-51-100-15,28 40-234 0,4-8 66 0,-32-32 393 16</inkml:trace>
  <inkml:trace contextRef="#ctx0" brushRef="#br0" timeOffset="175777.8675">20500 15721 619 0,'0'0'124'0,"18"-39"-25"15,-18 39-7-15,0 0-13 0,16-32-14 0,-16 32-20 16,0 0-11-16,5-33 1 0,-5 33 5 0,0 0 13 16,0 0 9-16,0 0 1 0,0 0-1 0,0 0-8 15,0 0-8-15,0 0-10 0,0 0-11 16,0 0-10-16,0 0-5 0,0 0-3 15,0 0 4-15,-10 31 1 0,10-31 1 0,-2 30-3 16,2-30 1-16,0 46-5 0,2-16-19 0,1 4 31 16,2 8-29-16,1 5 28 0,1 4-6 0,-2 6-10 15,0-1 8-15,-1 2-11 0,-4 2 7 0,0-3-9 16,-2-1 8-16,-1-3-9 0,-3-6 4 0,3 1-15 16,-4-9-2-16,5 5-19 0,-5-13-5 15,7 6-20-15,0-37-14 0,-4 57-17 0,4-57-45 16,0 31-47-16,0-31-137 0,0 0-129 0,0 0 135 15,0 0 316-15</inkml:trace>
  <inkml:trace contextRef="#ctx0" brushRef="#br0" timeOffset="176295.8226">20236 16570 1078 0,'-28'7'75'0,"28"-7"-12"15,0 0-5-15,0 0 3 0,0 0-1 0,0 0-11 16,0 0-12-16,0 0-1 0,0 0 0 0,0 0 0 15,0 0 0-15,0 0-1 0,0 0-2 0,0 0-5 16,0 0-2-16,0 0-7 0,0 0-2 16,0 0-2-16,0 0-2 0,0 0 3 0,0 0-3 15,23 28-4-15,-23-28-6 0,30 9 0 0,-30-9-1 16,37 3 1-16,-37-3 2 0,52-2 0 0,-22-3 1 16,3 0-2-16,5-2 0 0,1-4-5 0,0 2 3 15,0-3 0-15,-1 0-1 0,0-2 1 0,-1 3 0 0,-3 0-3 0,1 4 2 0,-5 0 0 16,-2 4 0-16,-1 1-1 0,-27 2 0 15,42 0-2-15,-42 0 1 0,31 4-2 0,-31-4 1 16,0 0 1-16,28 1 0 0,-28-1-1 0,0 0 0 16,0 0 0-16,0 0 1 0,0 0 1 15,0 0-1-15,0 0 1 0,0 0-1 0,0 0 0 16,0 0-2-16,0 0 0 0,0 0 2 0,0 0-2 16,0 0 0-16,0 0-7 0,0 0-3 0,0 0-4 15,0 0-11-15,0 0-11 0,0 0-20 16,0 0-18-16,0 0-26 0,0 0-32 0,0 0-50 15,-28 4-76-15,28-4-188 0,0 0 22 0,0 0 370 16</inkml:trace>
  <inkml:trace contextRef="#ctx0" brushRef="#br0" timeOffset="213238.4891">1235 14571 549 0,'1'-32'137'0,"-1"32"-83"0,0 0-2 0,-19-30-1 15,19 30 0-15,-11-25 1 0,11 25 5 0,-14-24-5 16,14 24 4-16,0 0-4 0,-35-32-5 16,35 32-7-16,-29-9-6 0,29 9-3 0,-37-7-3 15,37 7-2-15,-44 4-2 0,44-4-1 0,-51 14-5 16,24-2 3-16,-5 2-5 0,4 7 1 16,-4 0-4-16,0 8 4 0,-3-3-4 0,3 6 2 15,-5 1-2-15,6 2 3 0,1 2-9 0,6 0 7 16,2-1-9-16,6-3 4 0,4 2 13 0,7 0-31 15,6 1 29-15,6 1-31 0,6-2 10 0,3 2 4 16,7-2-5-16,3-1 5 0,8-3-4 0,5-6 5 16,0-6-6-16,7-3 3 0,4-5-2 0,1-8-2 15,7-5 4-15,3-6-2 0,2-8 2 16,1-7-2-16,-2-5 4 0,2-6-5 16,-6-6 7-16,-1-4-8 0,-6-7-15 0,-5 1 30 15,-7-4-29-15,-5-1 30 0,-9 4-5 0,-6-2-8 16,-6 2 7-16,-6 2-9 0,-9 1 8 0,-5 4-8 15,-5 0 7-15,-10 4-7 0,-2-1 5 0,-7 6-6 16,-6 2 4-16,-2 6-5 0,-3 6 5 0,-3 5-4 16,1 11 2-16,-2 3-3 0,-2 11-4 15,4 5 2-15,0 7-4 0,1 9-3 0,10 5-15 16,-3 0-15-16,18 10-48 0,-10-23-56 0,35 21-124 16,0-8-232-16,-7-35 43 0,34 47 405 0</inkml:trace>
  <inkml:trace contextRef="#ctx0" brushRef="#br0" timeOffset="213847.8387">1878 14229 934 0,'0'0'97'0,"-23"35"-78"0,17-5-8 0,8 5 16 16,-4-1 3-16,8 8 11 0,-5-3-7 16,6 5-6-16,-3 3-12 0,5 1 4 0,-4-2-12 15,2 3 5-15,-3-1-12 0,1-1 5 0,-1 1 15 16,-1-1-29-16,-3-3 37 0,-2 0-26 0,-1-9 10 16,1-1 10-16,-3-9-8 0,5-25 5 0,-7 33 1 15,7-33 1-15,0 0 3 0,0 0 4 16,0 0-7-16,0 0-6 0,0 0-8 0,0 0-12 15,-23-30 4-15,19 0-5 0,2-7 4 0,2-7 10 16,6-3-32-16,1-6 31 0,3-2-28 0,3 1 16 16,-3-5 10-16,3 0-9 0,-3-3 10 0,1 0-9 15,0 1 9-15,-1-3-10 0,3 4 12 0,3 4-7 16,1 8 13-16,3 8-4 16,1 3 8-16,2 9-5 0,-2 3 5 0,4 11-7 15,-25 14 5-15,41-16-3 0,-41 16-1 0,39-5-1 16,-39 5-5-16,39 12-2 0,-39-12-3 0,44 21-1 15,-44-21-2-15,41 29 3 0,-41-29-4 0,28 37 4 16,-28-37-3-16,14 42 0 0,-12-14-5 0,-2-2 2 16,-7 6-9-16,-5 0 5 0,-4 5-4 0,-6 3 6 15,-6-1-3-15,-2 7 9 0,-4-4-3 16,-1-1 6-16,1-3-4 0,1-2 9 0,1-6 2 16,5-4 7-16,27-26 1 0,-34 30 0 0,34-30-7 15,0 0-1-15,-14 26-5 0,14-26 2 0,0 0 2 16,36 27 5-16,-36-27 2 0,53 16 2 15,-19-11 0-15,3 0-2 0,5 2-3 0,1-2-3 16,3 1-5-16,3-1-1 0,-1-1-4 0,-2-1 1 16,2-1 0-16,-4 1-2 0,-3 3-11 15,2-5-17-15,-1 12-49 0,-15-22-64 0,29 34-221 16,-24-24-236-16,2-1 72 0,3 11 422 0</inkml:trace>
  <inkml:trace contextRef="#ctx0" brushRef="#br0" timeOffset="214504.0938">3597 14380 811 0,'0'0'166'0,"0"0"-19"0,-40 11-21 0,40-11-13 16,0 0-25-16,0 0-21 0,0 0-23 15,0 0-5-15,0 0 4 0,0 0-2 0,19-28 6 16,8 8-11-16,3-10-11 0,9-5-11 0,7-11-1 16,7-5-12-16,7 0 3 0,4-3-8 0,1 4-9 15,-1 6 23-15,-2 0-23 0,-5 7 24 0,-6 6-10 16,-5 4-3-16,-5 11 2 0,-7 6-1 0,-8 8 0 15,-1 6 3-15,-25-4 0 0,41 22 2 0,-41-22-2 16,30 44 1-16,-18-14-4 0,-1-1-12 16,-1-1 28-16,-1 0-28 0,4-2 27 15,-1 1-12-15,-12-27-4 0,37 40 2 0,-8-27-3 16,2-6 1-16,8-2-1 0,7-7-3 0,8-8-10 16,0-8-17-16,10 0-27 0,-11-19-27 0,20 18-68 15,-30-34-88-15,24 14-261 0,-9 11-11 16,-19-18 315-16</inkml:trace>
  <inkml:trace contextRef="#ctx0" brushRef="#br0" timeOffset="214879.0977">4612 14181 947 0,'-2'-30'120'0,"2"30"-21"0,0 0 7 15,0 0 1-15,0 0 2 0,0 0-14 0,0 0-27 16,0 0-22-16,0 0-19 0,-35 34 1 15,12-10-6-15,0 10 4 0,-5 3-3 0,1 9 3 16,-5 7-9-16,-2 6 2 0,1 1-5 0,-1 6 5 16,0-1-5-16,3 3 8 0,-1 1-13 0,3-4-3 15,6-8 15-15,7-10-22 0,9-12 16 0,9-10-16 16,-2-25-4-16,32 25 1 0,3-24 0 16,13-8 1-16,20-10-7 0,13-18-18 0,20-9-30 15,9-23-33-15,31 14-87 0,-18-37-114 0,29 21-301 16,-5 2 32-16,-18-10 386 0</inkml:trace>
  <inkml:trace contextRef="#ctx0" brushRef="#br0" timeOffset="218072.6067">5694 14379 1371 0,'-26'-15'101'0,"26"15"-53"16,0 0-20-16,0 0-12 0,-6-35 3 0,6 35 7 16,18-23 6-16,-18 23-6 0,28-23-6 0,-28 23-8 15,41-19-7-15,-41 19-3 0,50-19 0 16,-24 10-4-16,3 0 1 0,-1 2-1 15,2-2 1-15,0 2-5 0,2 4-9 0,-4-10-11 16,8 17-20-16,-11-18-19 0,10 17-21 0,-35-3-32 16,58-3-50-16,-58 3-68 0,38-25-245 0,-6 34 55 15,-32-9 398-15</inkml:trace>
  <inkml:trace contextRef="#ctx0" brushRef="#br0" timeOffset="218260.0641">5595 14740 1515 0,'-41'21'62'0,"41"-21"-36"0,0 0-18 0,0 0-9 15,0 0 8-15,30 5 10 0,-30-5 4 0,52-12-2 16,-20-2-3-16,10-2-12 0,6-7-3 16,7 2-11-16,7-2-16 0,-4-9-35 0,15 16-44 15,-18-24-75-15,24 31-111 0,-15-10-229 0,-9-6 53 16,16 27 433-16</inkml:trace>
  <inkml:trace contextRef="#ctx0" brushRef="#br0" timeOffset="218572.5428">7067 13993 1078 0,'28'-39'88'0,"-28"39"-41"16,9-32 25-16,-9 32-12 0,0 0 27 16,-4-30-3-16,4 30-14 0,0 0-18 0,0 0-19 15,0 0-14-15,-7 30-6 0,7-30 20 0,-9 55-33 16,4-16 30-16,3 12-26 0,1 3 1 0,-1 3 9 16,0 6-11-16,0 2 4 0,1 4-12 0,-3 2 11 15,0 1-11-15,-3 0 11 0,-3 4-12 16,-3-2 11-16,-1 1 10 0,-4 1-22 0,1-5 18 15,-3-3-28-15,4-8-6 0,-3-11-19 16,14 1-9-16,-6-22-13 0,22 2-37 0,-11-30-25 16,0 0-100-16,28 3-153 0,-10-27-108 0,17 8 185 15</inkml:trace>
  <inkml:trace contextRef="#ctx0" brushRef="#br0" timeOffset="218806.9855">7033 14037 1267 0,'-25'-11'273'0,"25"11"-209"15,-28 11-24-15,28-11-11 0,0 0-6 0,0 0 6 16,0 0 0-16,0 0 5 0,32-7 2 0,-7 0-4 16,5-4-7-16,10-3-7 0,7 0-22 15,7-2 25-15,5-1-32 0,5 1 25 0,-1-4-11 16,1 3-8-16,2 1 0 0,-3 2-7 0,-1 3-12 15,-7 1-7-15,-2 8-23 0,-15-7-32 0,8 25-52 16,-46-16-99-16,49 3-313 0,-49-3 0 0,13 30 321 16</inkml:trace>
  <inkml:trace contextRef="#ctx0" brushRef="#br0" timeOffset="219011.9447">7139 14567 1342 0,'0'0'338'16,"0"0"-288"-16,0 0-19 0,0 0 1 0,0 0 15 16,38-23-2-16,-12 9-4 0,10 0-11 15,1-2-8-15,7-3-5 0,6-2-6 0,3-2-9 16,7 2-1-16,0-1-5 0,4 5-9 0,-4-1-11 16,0 6-17-16,-7-6-18 0,9 18-26 0,-12-16-46 15,26 32-106-15,-35-23-257 0,23 5-65 0,-1 11 198 16</inkml:trace>
  <inkml:trace contextRef="#ctx0" brushRef="#br0" timeOffset="219277.6038">8471 14882 1857 0,'0'0'95'0,"-44"16"-61"0,44-16-12 0,-28 7-8 16,28-7 1-16,0 0-7 0,0 0-6 0,0 0-3 16,0 0-9-16,0 0-9 0,21-32-7 0,4 15-38 15,-1-17-36-15,31 24-139 16,-28-18-396-16,24 3 44 0,-1-1 230 0</inkml:trace>
  <inkml:trace contextRef="#ctx0" brushRef="#br0" timeOffset="219843.2169">9176 14541 1199 0,'0'-29'83'0,"0"29"-23"15,25-51-2-15,-25 51-6 0,26-49 1 0,-26 49-13 16,23-40-7-16,-23 40-8 0,15-27 0 0,-15 27-3 16,0 0-1-16,0 0-2 0,0 0-3 15,0 0-3-15,0 0-2 0,0 0-2 16,0 0 1-16,0 0 4 0,16 30 1 0,-13-4 3 16,-1 4-5-1,1 4 3-15,-1 3-8 0,2 2 2 0,-4 5-7 16,2 0 2-16,-1 5-6 0,-2-1 7 0,-1-1-9 15,0-1-4-15,-2 1 25 0,1-3-27 0,-1-3 27 16,1-6-11-16,1-10-2 0,2-25 3 0,0 39 2 16,0-39-3-16,0 0-3 0,0 0 4 0,0 0 1 15,0 0 6-15,0 0 1 0,0 0 3 0,28-46-3 16,-17 12-9-16,-2-11-13 0,1-3 13 0,1-7-18 16,-2 4 24-16,0 0 1 0,-2 2-5 0,-2 0 5 0,-3-2-11 15,2 1-3-15,-1-1 0 0,6 2 0 0,3 3 0 16,4 4 0-16,4 8 0 0,1 4 0 15,4 7 0-15,3 8 0 0,-1 1 0 0,1 5 0 16,4 3 0-16,0 3 0 0,3 3 0 0,1 3 0 16,1-1 0-16,9 3-19 0,-2-8-48 0,18 17-89 0,-23-39-221 15,30 25-255-15,-2-7 34 0,3-14 401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22:10:13.01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1406 808 1304 0,'0'0'54'15,"-19"-37"-21"-15,19 37 0 0,0 0 6 0,-25-24 10 16,25 24-3-16,0 0-15 0,0 0-15 15,-26 46-14-15,13-8 5 0,1 20-9 0,-2 15 15 16,-2 13 11-16,0 7-22 0,-4-1 21 0,3 1-26 16,-3-5-1-16,6-7 11 0,3-5-12 0,4-7 5 15,7-4-34-15,-7-14-24 0,21 16-70 0,-24-34-65 16,34 29-117-16,-8-18-207 0,-16-44 89 0,38 62 428 16</inkml:trace>
  <inkml:trace contextRef="#ctx0" brushRef="#br0" timeOffset="347.3206">1947 1398 1338 0,'0'0'102'0,"0"0"-49"16,0 0-35-16,0 0-11 0,-36 43 2 0,26-13 10 16,-6 1 3-16,0 10 8 0,-7 3-7 15,1 2 6-15,-4-4-11 0,3 2 2 0,0-2-11 16,3 0 12-16,1-5-5 0,5-1 6 0,-2-10-4 15,16-26-5-15,-14 34-7 16,14-34-4-16,0 0-2 0,0 0 0 0,24-7 2 16,1-9-1-16,12-18 7 0,9-10-5 0,8-14 8 15,6-5-8-15,4-8 5 0,3-1-12 0,0 5 9 16,-5 7-9-16,-7 9 8 0,-5 7-6 0,-8 11 5 16,-6 6-5-16,-8 10 4 0,-28 17-4 0,35-11 2 15,-35 11-2-15,0 0 0 0,13 28 2 0,-15-1-3 16,-5 10 1-16,-7 8-10 0,-6 10 3 0,-1 7-15 15,-7-4 3-15,5 5-18 0,-6-12-5 0,17 2-37 16,-9-25-30-16,33 16-87 0,-12-44-91 0,0 0-211 16,48 41 19-16,-22-54 469 0</inkml:trace>
  <inkml:trace contextRef="#ctx0" brushRef="#br0" timeOffset="808.5335">4818 1421 1251 0,'-48'-16'72'0,"14"-3"-19"16,9 5-4-16,-8-11 14 15,33 25 0-15,-57-31-5 0,27 24-13 0,-7-4-8 16,1 13-7-16,-5 0-4 0,6 10 0 0,-7 4-10 16,3 10 3-16,-2 4-4 0,4 7 2 0,-4 7-2 15,6 5 5-15,-1 4-7 0,4 4 8 0,4-5-8 16,3 0 4-16,6-8-8 0,4-7 0 0,10-6-7 16,5-6 1-16,0-25-3 0,21 33 0 0,-21-33 0 15,50 18 1-15,-15-18-1 0,6-5 0 16,7-8 2-16,5-8 1 0,6-9 3 0,4-7-5 15,1-7 5 1,0-5-9-16,-4-4 7 0,-3-1-6 0,-6-1 6 16,-7 6-6-16,-5 6 6 0,-9 8-5 0,-7 7 4 15,-23 28-2-15,23-32 2 0,-23 32-1 0,0 0 1 16,0 0 0-16,0 0-2 0,0 0-1 0,0 0-1 16,-14 39 0-16,4 1-4 0,-6 15 3 15,-4 12-12-15,-1 7 4 0,-2 5-18 0,0-5 0 16,11 5-21-16,-3-8-4 0,21 8-34 0,-6-26-70 15,39 23-86-15,-25-30-222 0,30-11-75 0,20 3 223 16</inkml:trace>
  <inkml:trace contextRef="#ctx0" brushRef="#br0" timeOffset="1226.8729">7283 1645 1430 0,'-60'-19'69'16,"60"19"-48"-16,-32-25-1 0,32 25 7 0,-29-30 11 16,29 30 1-16,-33-25-3 0,33 25 0 0,-46-12 1 15,46 12-2-15,-57 2-3 0,25 8-5 0,-7 1-4 16,2 10 2-16,0 2-2 0,0 5 0 0,1 0-6 15,4 0 0-15,4-1-9 0,28-27-1 0,-34 39-6 16,34-39-1-16,0 0-4 0,-3 26 1 16,3-26-1-16,0 0 2 0,41 23 0 0,-41-23 1 15,47 9 1-15,-17-7-1 0,4-2 1 0,0-2 0 16,3 2-1-16,-2-2 1 0,-1 4 0 0,-2 0 0 0,-7 1-1 16,-25-3 0-16,35 18 0 0,-35-18 0 0,14 35-8 15,-12-9 3-15,-6 10-5 0,-6 6 8 0,-10 7 12 16,-3 0-22-16,-9 1 23 0,-1 1-24 15,1-9 8-15,0-5 2 0,7-7-13 0,25-30-9 16,-30 37-22-16,30-37-35 0,0 0-44 0,-5-25-86 16,42 8-228-16,-7-26-93 0,7-23 102 15</inkml:trace>
  <inkml:trace contextRef="#ctx0" brushRef="#br0" timeOffset="1427.9817">8262 576 1772 0,'-55'56'36'0,"4"6"-19"0,0 8-13 15,6 6 16-15,-1 7-8 0,2 3-4 0,1 8 14 16,1 4-23-16,3 3 17 0,5-1-5 0,4 0-14 16,7-5 10-16,9-5-16 0,3-7 5 15,6 0-23-15,3-11 4 0,6 0-12 0,-4-10-35 0,12 1-1 0,-10-22-56 0,23 15-41 16,-25-56-91-16,9 41-274 0,10-15 53 0,-19-26 366 15</inkml:trace>
  <inkml:trace contextRef="#ctx0" brushRef="#br0" timeOffset="2196.026">7524 1601 1799 0,'0'0'50'15,"0"0"-40"-15,0 0-7 0,0 0 9 16,33 21 11-16,-8-21 8 0,7 0 2 0,2-3-3 16,3-3-8-16,5-3-2 0,6-1-9 15,2-2-8-15,3-1-3 0,0 1 0 0,-3 5 0 16,-3 3 0-16,-2 4 0 0,-8 4 0 0,-5 3 0 16,-32-7 0-16,42 28 0 0,-42-28 0 0,27 48 0 15,-20-18 0-15,-4 1 0 0,-4 8 0 0,-8 2 0 16,-4 3 0-16,-2 1 0 0,-5 1 0 0,1-5 0 15,-3-1 0-15,3-6 0 0,1-4 0 0,7-4 0 16,11-26 0-16,-15 28 0 0,15-28 0 16,0 0 0-16,0 0 0 0,0 0 0 0,0 0 0 15,0 0 0-15,0 0-4 0,23-32 3 0,-6 3-7 16,5-10 17-16,2-5-6 0,3-7-2 16,1-6-1-16,2 6 0 0,0-2 0 0,-1 6 0 15,-1 1 0-15,-3 6-2 0,-2 8 4 0,0 5-4 16,-23 27 4-16,42-33-3 0,-42 33 0 0,32-12 2 15,-32 12-3-15,25 1 2 0,-25-1 0 16,25 7-1-16,-25-7 1 0,32 13 0 0,-32-13-1 16,41 10 2-16,-41-10-2 0,46 11 1 0,-20-8-1 15,3-3 0-15,1 0-1 0,0-3-3 0,2 3-3 16,-1-4-3-16,0 1-1 0,-7-1 3 0,-24 4 2 16,32-3 4-16,-32 3 1 0,0 0 4 0,0 0 2 15,0 0 1-15,0 0 0 16,0 0-2-16,0 0-2 0,-35 7-1 0,10-4 0 15,-3 8 4-15,-4 0-1 0,-2 4 3 0,-1 3-2 16,-1 3 1-16,-1 4 0 0,2 1 3 0,-2 2-3 16,-1 6 1-16,3-2-6 0,1 6 0 0,4-1 0 15,5-2 0-15,4 1 0 0,7-3 0 0,5-3 0 16,6-2 0-16,4-3 0 0,-1-25-11 0,23 33 21 16,-23-33-11-16,45 20 3 0,-14-18-2 15,7-9-4-15,2-8 2 0,5-6-8 0,-1-7 20 16,2-5-7-16,-2-8 0 0,-3-1-3 0,0-6 0 15,-6 4 0-15,-1-2 0 0,-6 2 0 0,-5 4 0 16,-3 1 0-16,-6 4 0 0,-7 5 0 0,0 2 0 16,-7 28 0-16,2-34 0 0,-2 34 0 15,0 0 0-15,0 0 0 0,-25-8 0 0,25 8 0 16,-25 31 0-16,7 1 0 0,-1 10 0 16,-2 8 0-16,1-5 0 0,4 6 0 0,2-5-4 15,7-2-19-15,2-5-1 0,10-2-12 0,2-5 3 16,9-1-9-16,-16-31 8 0,48 43-13 0,-22-35-7 15,19 5-16-15,-12-29-56 0,31 21-70 0,-28-42-127 16,19 6-193-16,6 6 29 0,-16-30 456 0</inkml:trace>
  <inkml:trace contextRef="#ctx0" brushRef="#br0" timeOffset="2383.5252">9490 1465 1489 0,'-46'36'149'0,"24"23"-64"0,-10 3-36 0,9 10 6 15,-3 4-14-15,5 3 2 0,-4 1-8 0,3 2-11 16,7-13 6-16,6-7-24 0,3-13 13 16,8-9-13-16,5-10-7 0,0-5 1 0,-7-25-6 15,25 32-2-15,-25-32-6 0,34 3-6 0,-34-3-6 16,48-38-19-16,-11 2-25 0,-7-32-68 0,30 20-166 16,-30-26-298-16,13-3 30 0,1 8 348 0</inkml:trace>
  <inkml:trace contextRef="#ctx0" brushRef="#br0" timeOffset="2492.9837">9465 948 1804 0,'-34'22'45'15,"34"-22"-38"-15,-39 46-21 0,39-46-15 0,-3 53-60 16,3-53-101-16,23 34-385 0,-9-6-6 0,-14-28 204 16</inkml:trace>
  <inkml:trace contextRef="#ctx0" brushRef="#br0" timeOffset="3039.9374">10147 1553 1250 0,'-54'25'199'0,"-22"-23"-76"0,21 19-23 15,-8-12-28-15,15 10-26 0,-2-3-22 0,11 5-2 16,2 4-4-16,7 3 6 0,5 0-3 0,4 6 3 15,3 1-5-15,8-2 1 0,3-1-7 0,8-4-1 16,8-5-7-16,5 3 0 0,-14-26-3 0,43 36 4 16,-13-22-3-16,2-4 2 0,3-4 2 0,2-6 1 15,4-4 0-15,2-8-2 0,-1-2-2 16,-1-2-3-16,-2-5-1 0,-2-4 0 0,-3 2 0 16,-4-3 0-16,-4-1 0 0,-4 3 0 15,-5-3 0-15,-1-1 0 0,-5 3 0 0,0 1 0 16,-4-3 0-16,-7 27 0 0,8-37-1 0,-8 37-5 15,0 0 1-15,-5-24-1 0,5 24-1 0,0 0 2 16,-19 24 0-16,3 3 2 0,-5 15-2 0,-3 13 6 16,-4 13-6-16,-2 15-5 0,-5 10 17 15,-3 10-13-15,-1 2 14 0,1 8 0 0,-1-2-11 16,1-4 12-16,1-3-11 0,2-7 11 0,1-7 4 16,2-5-13-16,6-15 14 0,4-8-14 0,10-11 0 15,0-9 0-15,5-16 0 0,7-26 0 0,0 0 0 16,0 0 0-16,0 0 0 0,0 0 0 15,0 0 0-15,24-47 0 0,-6-8 0 0,5-10 0 16,4-12 0-16,1-1 0 0,-1-1 0 16,-1 1 0-16,-5-3 0 0,2-7 0 0,-3-3 0 15,3-4 0-15,-2 1 0 0,4 8 0 0,-2 10 0 16,-2 16 0-16,-5 16 0 0,-3 16 0 0,-13 28 0 16,0 0 0-16,19-25 0 0,-19 25-13 0,0 0-24 15,28 4-13-15,-28-4-20 0,39 9-21 0,-2 5-37 16,-37-14-38-16,77-5-82 0,-49-15-184 15,20-8-58-15,16 16 169 0</inkml:trace>
  <inkml:trace contextRef="#ctx0" brushRef="#br0" timeOffset="3399.2546">11034 886 1581 0,'0'0'173'0,"-34"14"-112"15,8-2-12-15,-8 4-6 0,2 11-5 16,-5 3-6-16,0 12-3 0,-2 5-7 0,2 10-8 15,-1 4-9-15,7 8-5 0,-3 3 0 0,4 6 0 16,1-1 0-16,3 1 0 0,1-1 0 0,2-5 0 16,5-3 0-16,6-7 0 0,1-4 0 0,6-7 0 15,3-9 0-15,2-3 0 0,6-9 0 0,-6-30 0 16,17 40 0-16,-17-40 0 0,25 18 0 0,-25-18 0 16,39-2 0-16,-14-8 0 15,3-8 0-15,4-7 0 0,3-10 0 0,1-5 0 16,1 1 0-16,-1-3 0 0,-5 3 0 0,3 0 0 15,-6 6 0-15,-1 1 0 0,-4 6 0 0,-23 26 0 16,32-39 0-16,-32 39 0 0,0 0 0 0,0 0 0 16,0 0 0-16,0 0 0 0,0 0 0 0,0 0 0 15,5 53 0-15,-15-13 0 0,-1 8 0 16,-5 1 0-16,4 2 0 0,-6-7-34 0,11 2-25 16,-6-16-41-16,22 9-21 0,-9-39-74 0,32 40-136 15,-32-40-229-15,50 4 25 0,-4-1 424 0</inkml:trace>
  <inkml:trace contextRef="#ctx0" brushRef="#br0" timeOffset="3602.3703">11716 895 1748 0,'-39'42'86'15,"10"16"-43"-15,-4 9 4 0,3 10-23 0,-7 5 16 16,3 7-18-16,-3-1-3 0,3 7-1 0,6-5-18 15,6-5 0-15,5-8 0 0,3-8 0 0,6-4-8 16,1-8-14-16,6 1-15 0,-5-14-29 16,12 2-5-16,-6-46-125 0,10 65-51 15,-10-65-127-15,0 0-210 0,13 45 143 0,-13-45 441 16</inkml:trace>
  <inkml:trace contextRef="#ctx0" brushRef="#br0" timeOffset="3742.9868">11266 1610 1726 0,'0'0'176'0,"0"0"-96"0,0 0-34 0,0 0-27 16,0 0-19-16,0 0 0 0,0 0 0 0,0 0 0 15,50-18-1-15,-22 11-39 0,13 7-27 0,-2-16-52 16,31 32-168-16,-6-28-342 0,9 1 19 0,6 6 317 16</inkml:trace>
  <inkml:trace contextRef="#ctx0" brushRef="#br0" timeOffset="4149.4756">13111 1048 1645 0,'0'0'75'0,"0"0"-48"0,0 0-4 0,0 0 0 15,-5 35 3-15,-6-7 13 0,-3 15-28 0,-7 8 22 16,-2 7-28-16,-5 5-1 0,1 6 4 0,2 0-10 16,2 1 7-16,4 0-9 15,3-3 8-15,0-1-9 0,5-5 9 0,2-3-9 16,6-5 7-16,3-5-12 0,3-8-13 0,8 2 9 16,0-12-27-16,6 2 16 0,-17-32-32 0,46 39-28 15,-46-39-78-15,68 5-87 0,-68-5-181 0,60-42-102 16,-5 28 248-16</inkml:trace>
  <inkml:trace contextRef="#ctx0" brushRef="#br0" timeOffset="4337.0427">13476 1525 1565 0,'-32'5'141'0,"32"-5"-72"0,-26 43-23 0,13-10-1 16,-3 2-14-16,0 8-1 0,-3 1-12 15,1 2 2-15,-3 3-8 0,3 0 0 0,4-1-9 16,0-4 2-16,5-7-9 0,4 0-8 15,3-6 16-15,4-6-31 0,-2-25 12 0,12 37-27 16,-12-37-10-16,25 21-18 0,0-8-34 0,-25-13-54 16,53-16-280-16,-26 0-110 0,-1-14 18 0,13 7 530 15</inkml:trace>
  <inkml:trace contextRef="#ctx0" brushRef="#br0" timeOffset="4743.4668">13738 1478 1730 0,'0'0'55'0,"-17"33"-18"0,17-33 9 0,-2 27 13 15,2-27-4-15,0 0-9 0,2 31-27 0,-2-31-19 16,0 0 0-16,8 30 0 0,-8-30 0 0,0 0 0 16,9 34 0-16,-9-34 0 0,-1 38 0 15,-5-15 0-15,-3 11 0 0,-1 1 0 0,-6 4 0 16,-2 3 0-16,-5 0 0 0,2 1 0 0,-2-3 0 15,5-5 0-15,4-8 0 0,14-27 0 0,-18 35 0 16,18-35 0-16,0 0 0 0,0 0 0 0,0 0 0 16,0 0 0-16,34 0 0 0,-9-19 0 0,7-11 0 15,5-9 0-15,7-10 0 16,2-1 0-16,0-1 0 0,0 0 0 0,-3 4 0 16,-3 2 0-16,-4 5 0 0,-6 3 0 0,-7 5 0 15,-4 2 0-15,-19 30 0 0,23-35 0 0,-23 35 0 16,0 0 0-16,0 0 0 0,0 0 0 0,0 0 0 15,-10 39 0-15,-4 3 0 0,-2 4 0 0,-7 7 0 16,1-4 0-16,1-3 0 0,2-4 0 0,8 2 0 16,2-3-22-16,9-1-21 0,0-6 0 15,7-3-20-15,-7-31-24 0,32 51-4 0,-32-51-68 16,57 39-79-16,-57-39-262 0,48 14-42 0,-4-5 284 16</inkml:trace>
  <inkml:trace contextRef="#ctx0" brushRef="#br0" timeOffset="5074.4714">14217 1701 1777 0,'0'0'62'0,"-27"30"-29"0,27-30-3 0,-7 43 1 16,7-43-5-16,10 44-4 0,-10-44-6 0,32 38-1 16,-3-22-5-16,6-5 0 0,6-6-3 0,5-5 0 15,4-4-6-15,3-3-1 0,0-5 0 0,3-4 0 16,-4-5 0-16,-3-4 0 0,-6-1 0 15,-8 1 0-15,-8-1 0 0,-8 1 0 0,-8-1 0 16,-9-1 0-16,-6 1 0 0,-6 0 0 16,-8 1 0-16,-5 0 0 0,-7 4 0 0,-6 4 0 0,-3 4 0 15,-1 10-5-15,-5 6 2 0,1 10 4 0,-2 9 1 16,-2 10 3-16,2 10-5 0,2 4 0 0,3 5 0 16,6 4 0-1,5 0 0-15,3-3 0 0,11-1 0 16,7-7 0-16,9-5 0 0,6-2 0 0,10-5 0 15,3-6-20-15,11-1-10 0,2-11-35 16,16 4-34-16,-11-25-71 0,39 30-123 0,-14-29-295 16,7-4 10-16,11 13 375 0</inkml:trace>
  <inkml:trace contextRef="#ctx0" brushRef="#br0" timeOffset="5570.3525">4178 3142 1494 0,'37'7'141'0,"-37"-7"-87"16,0 0-29-16,0 0-5 0,0 0 4 0,-1 42 3 16,4-5 5-16,-5 13-11 0,-1 17 5 0,-6 7-13 15,-3 8 6-15,-3 5-13 0,3 4 10 0,-4 8 0 16,4-1-17-16,1 6 12 0,0-2-18 0,4-8 2 16,2-1 10-16,1-7-9 0,3-8 8 0,6-9-16 15,2-17-2-15,11-2-17 0,0-17-7 31,13-5-20-31,-6-21-22 0,21 9-65 0,-25-44-120 16,22 5-298-16,0-7 7 0,-10-26 382 0</inkml:trace>
  <inkml:trace contextRef="#ctx0" brushRef="#br0" timeOffset="5773.3609">4240 3272 1790 0,'0'0'91'0,"0"0"-69"0,27-3-15 0,-27 3 5 16,40-2 14-16,-11-3 6 0,8-2 0 0,4-7-7 16,7 0-15-16,6-8-10 0,5 0 0 15,3-5 0-15,3 1 0 0,1 3 0 0,-4-2 0 16,0 4-22-16,-9 2-18 0,0 8-13 0,-10-1-22 0,4 17-38 0,-22-17-61 0,21 43-163 16,-17-17-232-16,-29-14 18 0,30 60 439 0</inkml:trace>
  <inkml:trace contextRef="#ctx0" brushRef="#br0" timeOffset="5932.0429">4136 3876 1783 0,'32'4'123'16,"-32"-4"-100"-16,0 0-23 0,0 0 0 15,28-11 16-15,2 4-7 0,9-5 11 0,11-7-10 16,12-8-8-16,12-4 0 0,14-10-16 0,12 4-31 15,-3-12-51-15,22 24-96 0,-31-33-169 0,26 28-241 16,-3 2 34-16,-1-7 459 0</inkml:trace>
  <inkml:trace contextRef="#ctx0" brushRef="#br0" timeOffset="6253.012">7538 3600 1855 0,'0'0'51'0,"0"0"-39"0,25-12-9 15,5-3 2-15,9 0 3 0,7-3-3 0,3-1-1 16,3-1-5-16,3 6 0 0,1-3-9 16,3 4-12-16,-3-4-14 0,6 6-10 0,-7-3-6 0,7 10-12 15,-10-8-13-15,8 17-10 0,-18-17-27 0,22 28-67 16,-30-27-118-16,1 11-202 0,6 16 50 0,-41-16 451 16</inkml:trace>
  <inkml:trace contextRef="#ctx0" brushRef="#br0" timeOffset="6412.1583">7483 4135 1477 0,'-7'29'346'15,"7"-29"-323"-15,0 0-21 0,30-2-5 0,7-7 4 16,15-9 2-16,10-10-3 0,15-5 2 16,14-13-5-16,17 0-10 0,5-10-35 0,24 17-130 15,-26-30-143-15,24 25-278 0,5-2 26 0,-9-8 458 16</inkml:trace>
  <inkml:trace contextRef="#ctx0" brushRef="#br0" timeOffset="7099.7981">11973 3406 1632 0,'0'0'106'0,"0"0"-81"15,0 0-17-15,0 0-1 0,0 0 2 16,-18 37-2-16,2-5 2 0,-5 5 0 0,-2 7 10 16,-6 2-6-16,3 1 6 0,-3-1-10 0,3-5 5 15,3-6-5-15,7-9 2 0,16-26-3 0,-18 35-3 16,18-35-2-16,0 0-2 0,0 0 0 0,0 0 0 16,0 0 1-16,0 0 0 0,41-8 2 0,-16-12-2 15,3-10 2-15,4-8-4 0,5-5 3 16,-1-3-4-16,1 1 5 0,-2-3-7 0,-3-1 9 15,0 5-6-15,0-2 6 0,-2 2-3 16,-4 3 3-16,-1 4-6 0,-3 6 4 0,-5 3-4 16,-17 28 5-16,30-39-4 0,-30 39 2 0,0 0-2 15,0 0 0-15,27-14 2 0,-27 14 2 0,0 0 3 16,18 33 0-16,-10-8 1 0,5 7-5 0,-3 3 3 16,1 5-6-16,0 3 4 0,-1-3-4 15,1 1 4-15,3-6-4 0,2-2 4 0,5-3-4 16,-21-30 4-16,55 39-4 0,-19-28-1 0,6-8 0 15,6-10 0-15,7-9 0 0,7-9 0 0,3-10 0 16,8-7 0-16,-6-9 0 0,2-5 0 0,-5-1 0 16,-2 3 0-16,-9 3 0 0,-7 3 0 15,-10 2 0-15,-8 13 0 0,-8 5 0 0,-20 28 0 16,23-34 0-16,-23 34 0 0,0 0 0 16,0 0 0-16,0 0 0 0,0 0 0 0,0 0 0 15,-27 46 0-15,8-4 0 0,-4 13 0 0,-1 6 0 16,0 5 0-16,1 4 0 0,1-3 0 0,8 0 0 15,5-9 0-15,15 0-10 0,3-10-43 0,17 1-28 16,2-14-25-16,34 16-103 0,-19-26-322 0,35-6-48 16,9-1 102-16</inkml:trace>
  <inkml:trace contextRef="#ctx0" brushRef="#br0" timeOffset="7662.3549">16225 3332 933 0,'14'-40'164'0,"-14"40"-93"0,2-30 2 0,-2 30 12 15,-5-25 4-15,5 25-16 0,0 0-4 0,-31-32-7 16,7 17-7-16,24 15-9 0,-57-23-9 0,23 14-5 16,-8 0 1-16,-1 4-1 0,-8 1-2 0,1 8 2 15,-6 1-4-15,3 9 2 0,-4 4-3 16,0 6 0-16,2 8-8 0,2 5-19 0,0 9 0 15,3 5 0-15,3 4 0 0,4 3 0 0,8 0 0 16,5-4 0-16,8-3 0 0,10-6 0 0,10-9 0 16,7-2 0-16,13-8 0 0,9-6 0 0,12-3 0 15,12-10 0-15,11-10 0 0,14-11 0 16,7-11 0-16,10-8 0 0,2-13 0 0,1-5 0 16,-1-6 0-16,-10-1 0 0,-5 0 0 15,-7 0 0-15,-11 3 0 0,-7 4 0 0,-8 2 0 16,-9 7 0-16,-10 3 0 0,-5 7 0 0,-23 32 0 15,20-35 0-15,-20 35 0 0,0 0 0 0,0 0 0 16,0 0 0-16,0 0 0 0,-32 39 0 0,12-2 0 16,-3 17 0-16,-3 15 0 0,1 7 0 0,0 3 0 15,2-1 0-15,3-1 0 0,5-8 0 16,7-6 0-16,7-6 0 0,8-8 0 0,3-9 0 16,13-4 0-16,-23-36-39 0,69 49-143 15,-69-49-424-15,70 19-48 0,-23-27 89 0</inkml:trace>
  <inkml:trace contextRef="#ctx0" brushRef="#br0" timeOffset="7787.3676">17056 3845 1782 0,'-54'-23'265'0,"12"32"-265"0,10-8 0 0,5-2 0 16,27 1 0-16,-42-14 0 0,42 14 0 0,-41-27 0 15,41 27-45-15,-33-58-274 0,33 58-348 0,-8-56-2 16,3 20 323-16</inkml:trace>
  <inkml:trace contextRef="#ctx0" brushRef="#br1" timeOffset="19117.645">1042 5972 393 0,'0'0'13'0,"0"0"-10"0,0 0 0 16,-27-19 2-16,27 19-3 0,0 0-13 15,-27-5-16 1,27 5-24-16,0 0-14 0,-30-2-23 0,30 2-24 16,0 0 48-16,0 0 64 0</inkml:trace>
  <inkml:trace contextRef="#ctx0" brushRef="#br1" timeOffset="19831.7728">3781 5173 878 0,'0'0'222'15,"0"0"-150"-15,16-39-16 0,-16 39-4 16,9-28 3-16,-9 28-4 15,9-28-7-15,-9 28-11 0,5-29-4 0,-5 29-3 16,0-26-1-16,0 26-3 0,0 0 2 0,0 0 3 16,-10-30 3-16,10 30-3 0,0 0-7 15,0 0-9-15,-29 12-8 0,29-12-1 0,-39 44-4 0,11-8 6 16,-9 15-7-16,-9 5 8 0,-11 13-9 0,-7 3 9 16,-10 9-11-16,-4 5 16 0,-7 2-9 0,0 7 4 15,-3 4 22-15,-1 1-21 0,0-3 13 0,4 4-7 0,8-10-17 16,9-10 10-16,12-12-13 0,11-18 2 0,21-10-27 15,24-41-29-15,-8 40-49 0,8-40-71 16,55-19-191-16,-14-6-174 0,5-22 82 0,21 4 465 16</inkml:trace>
  <inkml:trace contextRef="#ctx0" brushRef="#br1" timeOffset="20351.4513">3783 4861 982 0,'-33'25'53'0,"1"-18"2"0,32-7 6 15,-52 24 9-15,52-24 2 0,-47 34-10 0,47-34-11 16,-48 40-12-16,48-40 0 0,-52 41-6 16,31-17 2-16,-11-4-8 0,6 6 4 0,-8-5-4 15,0 6 4-15,-3-3-4 0,3 5 3 0,-3-5-6 16,5 3 5-16,-1-8-3 0,33-19 2 0,-41 30-5 15,41-30-7-15,0 0-10 0,0 0-4 0,0 0-3 16,28 2 1-16,4-13 3 0,14-6-3 0,9-10 2 31,11-6-3-31,8-4 5 0,8-4-5 0,1 1 5 16,4-1-7-16,-2 6 4 0,-4 3-5 16,-5 8 4-16,-7 2-1 0,-8 3 1 0,-10 7-1 15,-7 1 1-15,-7 4 0 0,-7 5 0 0,-30 2 0 16,39 2 0-16,-39-2-1 0,0 0 0 0,0 0 2 15,16 30-3-15,-16-30-10 0,-17 46-3 0,-3-16-3 16,-5 7-12-16,-8 2 10 0,-4 12-18 0,-8-4-8 16,5 17-29-16,-14-12-28 0,23 26-88 15,-30-32-146-15,22 8-182 0,13 8 46 0,-10-29 473 16</inkml:trace>
  <inkml:trace contextRef="#ctx0" brushRef="#br1" timeOffset="21054.7297">866 7073 906 0,'0'0'288'15,"-30"-21"-226"-15,30 21-20 0,-37-9 5 0,37 9 7 16,-46 0 0-16,46 0-10 0,-55 12-11 0,30-3-4 15,-5-3-1-15,5 4 3 0,-3-3-4 0,3 7 0 16,-3-3-7-16,3 8 2 0,0-1-4 0,25-18 3 16,-40 46-4-16,24-18 0 0,0 2-6 0,5 1 1 15,2 1-8-15,6-2 4 0,4 2-7 0,5-6 4 16,4-1-5-16,-10-25 2 0,32 37-2 16,-32-37 1-16,52 21-2 0,-21-14 3 15,3-4-2-15,3-6 3 0,-1-8 5 0,-1-4-2 16,1-7 4-16,-1-6-6 0,0 2 2 0,-1-4-1 15,-2-4 6-15,-4 3-3 0,-3-6 4 0,-4 2-10 16,-1-2 4-16,-6 3-6 0,0-1 5 0,-3 5-3 16,-2 5 1-16,-9 25-4 0,12-39 3 15,-12 39-3-15,0 0 4 0,0 0-1 0,0 0 2 16,0 0-4-16,0 0 0 0,0 0-2 0,-11 43-9 16,1-12 2-16,-3 15-12 0,-3 0 2 0,1 9-14 15,-3-6 0-15,7 2-25 0,-3-9-13 0,23 8-40 16,-9-50-37-16,23 67-64 0,-23-67-102 0,25 17-160 15,19 4 59-15,-16-35 415 0</inkml:trace>
  <inkml:trace contextRef="#ctx0" brushRef="#br1" timeOffset="21289.204">1759 7033 1594 0,'-36'-6'77'0,"36"6"-24"0,-54-3-6 15,29 6-1-15,-4-5-8 0,3 8-10 16,-4-4-9-16,0 8-3 0,1 1-4 0,3 1 2 16,-1 2-4-16,2 4-1 0,1 3-5 0,4 5 1 15,-1 2-5-15,5 1 3 0,4-1-4 16,3-2 3-16,5 2-5 0,6 1 3 0,3-3-7 16,-5-26-5-16,30 48-13 0,-30-48-11 0,50 31-23 15,-20-27-22-15,21 10-44 0,-17-35-65 16,40 31-150-16,-15-24-224 0,-1-9 70 0,15 20 455 15</inkml:trace>
  <inkml:trace contextRef="#ctx0" brushRef="#br1" timeOffset="21554.8805">2285 7031 1180 0,'-50'-14'133'0,"50"14"-59"15,0 0-6-15,-26 1 5 0,26-1 0 0,0 0-13 16,-39-10-15-16,39 10-9 0,-29-2-8 0,29 2 1 16,-35 5-1-16,35-5-1 0,-42 20-4 0,42-20-2 15,-50 33-7-15,25-10 1 0,0 2-3 0,2 3 0 16,2 4-3-16,3 1-1 0,2 2-5 16,4-1 2-16,3 1-6 0,4-5 3 0,3 0-4 15,6-4 1-15,-4-26-12 0,17 41-4 0,-17-41-18 16,34 30-8-16,-9-16-17 0,-25-14-32 0,62 7-67 15,-50-32-135-15,18 15-271 0,7-4 11 0,-8-18 413 16</inkml:trace>
  <inkml:trace contextRef="#ctx0" brushRef="#br1" timeOffset="21945.6028">2310 7256 1392 0,'0'0'91'0,"0"0"-34"0,-27 11-16 16,27-11-10-16,0 0-9 0,0 0-2 16,0 0-1-16,25 14 0 0,-25-14-3 0,26 2-3 15,-26-2-5-15,43-7-2 0,-16 1-3 0,1-4-2 16,6 3 1-16,3 1 3 0,2-2 2 16,3-1-1-16,-5-2 1 0,-6 1-7 0,-31 10 2 15,35-18 1-15,-35 18 10 0,0 0 4 0,0 0 8 16,0 0-2-16,-2-25-8 0,2 25-6 0,0 0-5 15,0 0-3-15,-35-28 0 0,35 28-5 16,-34-9 1-16,34 9-1 0,-35-3 1 0,35 3 1 16,-36 10 0-16,36-10 0 0,-39 29 0 0,39-29 3 15,-40 45-3-15,18-15 8 0,1 4-4 0,0 5 7 16,1-1-2-16,4 5 1 0,4-3-5 0,3-3 2 16,4-2-7-16,3-5-9 0,2-30 24 0,14 44-27 15,-14-44 29-15,30 23-19 16,-30-23-4-16,48 4-2 0,-14-15-24 0,5-10 21 15,10-7-40-15,4-18-2 0,25 9-82 0,-23-42-140 16,32 12-294-16,-5-5 6 0,-10-9 396 0</inkml:trace>
  <inkml:trace contextRef="#ctx0" brushRef="#br1" timeOffset="22117.4799">3248 6495 1546 0,'-26'62'127'0,"-22"-4"-37"0,11 14-45 0,-6 1 7 15,10 4-12-15,-3 1-22 0,6-3 4 0,2-3-13 16,7-3 4-16,3-9-11 0,7 0 3 16,6-7-9-16,3-7 1 0,6-4-15 0,3-12-13 15,9 5-31-15,-16-35-22 0,44 49-50 0,-44-49-149 16,30 2-289-16,-2 3-6 0,-3-15 379 16</inkml:trace>
  <inkml:trace contextRef="#ctx0" brushRef="#br1" timeOffset="22476.8382">3179 7293 1537 0,'-30'32'100'0,"30"-32"-59"0,4 25-12 16,-4-25 0-16,0 0-2 0,26 19-2 0,-26-19 0 15,32-4 3-15,-32 4-1 0,46-26-8 0,-17 8-3 16,2-3-9-16,7-9 0 0,1 2-5 0,0-5 3 15,0 1-5-15,-8 2 4 0,-2-2-6 0,-8 8 5 16,-3-1-3-16,-18 25 5 0,17-41 3 16,-17 41 3-16,4-24 2 0,-4 24 1 0,0 0-4 15,0 0-3-15,-34-20-2 0,34 20-3 0,-44 16-1 16,17 0-1-16,-4 4 1 0,-5 6-1 0,1 6 4 16,-4 1-2-16,0 2 5 0,0 1-2 0,5 2 6 15,6-8-6-15,5 4 2 0,7-8-7 0,7-3 0 16,9-23 0-16,4 42 0 0,-4-42-2 15,26 30 1-15,-26-30-4 0,48 20-1 16,-13-17-8-16,3-8-8 0,6-2-11 0,4-11-8 16,8 8-8-16,-3-12-7 0,6 10-18 0,-8-20-25 15,13 22-40-15,-25-31-63 0,25 17-345 0,-15 6 22 16,-6-8 294-16</inkml:trace>
  <inkml:trace contextRef="#ctx0" brushRef="#br1" timeOffset="23117.6544">3998 7115 916 0,'0'0'278'0,"-50"4"-107"16,50-4-41-16,-41 26-34 0,23 1-16 0,-13-8-22 15,8 11-11-15,-6 2-19 0,4 5-4 0,2-2-10 16,4 5-4-16,1 1-8 0,4-2 4 16,2-2-4-16,1-9 6 0,11-28-1 0,-7 37-11 15,7-37 7-15,0 0-12 0,9 23 26 0,-9-23-15 16,0 0 1-16,0 0 2 0,26-7-12 0,-26 7 26 16,23-32-9-16,-8 7 7 0,1-5-11 15,1-1-4-15,1-3 2 0,1 2-2 0,-3-1 6 16,0 5-4-16,-2-2 4 0,-1 2-5 0,-1 3 0 15,2 0-4-15,-1-1 3 0,1 1-4 0,-14 25 4 16,27-40-3-16,-27 40 2 0,0 0-2 0,33-25 1 16,-33 25-1-16,25-10 1 0,-25 10-2 0,28-7 1 15,-28 7-1-15,29-4-3 0,-29 4-4 16,32 2-5-16,-32-2-3 0,40 3 3 16,-40-3 3-16,48 4 1 0,-23-2 1 0,1-1 2 15,3-1 1-15,-3-1 3 0,-1 1 2 0,-25 0-1 16,27-2 2-16,-27 2 0 0,0 0 1 0,0 0-1 15,0 0 2-15,0 0-1 0,0 0 1 0,0 0 5 16,0 0 2-16,0 0 4 0,0 0 2 0,0 0-3 16,0 0-4-16,0 0-2 0,0 0 0 15,0 0 2-15,-25-18 2 0,25 18-1 0,0 0-2 16,-41 13-1-16,41-13 2 0,-46 30 2 0,16-4 5 16,-4 0 0-16,-1 6 3 0,0 3-18 0,-1 2 0 15,4 0 0-15,4-2 0 0,5 1 0 0,5-5 0 16,6-2 0-16,6-5 0 0,6-24 0 15,6 35 0-15,-6-35 0 0,25 25 0 0,-25-25 0 16,44 5 0-16,-14-12 0 0,5-5 0 16,6-7 0-16,3-8 0 0,2-6 0 0,-1-4 0 15,-3-5 0-15,-1-4 0 0,-4 2 0 0,-1 0 0 16,-6 5 0-16,-4-3 0 0,-3 5 0 0,-5 1 0 16,-6 6 0-16,-12 30 0 0,7-38 0 0,-7 38 0 15,0 0 0-15,-12-27 0 0,12 27 0 0,0 0 0 16,0 0 0-16,-35 34 0 0,20-6 0 15,0 7 0-15,-1 7 0 0,0 2 0 0,3 1 0 16,3-7 0-16,4 3-13 0,5-10-15 16,6 3-13-16,-5-34-3 0,23 46-12 0,-23-46-3 15,46 24-21-15,-46-24-25 0,67 0-53 0,-46-31-97 16,36 3-219-16,-5 3-49 0,-12-26 313 0</inkml:trace>
  <inkml:trace contextRef="#ctx0" brushRef="#br1" timeOffset="23289.5269">5175 6400 1479 0,'-7'67'169'0,"-32"0"-97"15,7 16-32-15,-5 0 22 0,5 10-21 0,-3-5-8 16,5 2 6-16,1-6-26 0,8-4-1 16,2-10-16-16,5-5-4 0,8-7-21 15,-1-12-9-15,14 2-65 0,-12-24-17 0,23 20-59 16,-18-44-181-16,0 0-172 0,0 0-1 0,0 0 480 15</inkml:trace>
  <inkml:trace contextRef="#ctx0" brushRef="#br1" timeOffset="23624.3187">4787 6992 1754 0,'0'0'62'16,"-31"48"-35"-16,31-48-1 0,8 45 7 0,-8-45-2 15,27 30-3-15,-27-30-6 0,42 21 0 0,-11-15-6 16,6-6-3-16,2-6-5 0,7-4-4 0,0-4-3 16,3-2-1-16,1-3 0 0,-2-4 0 15,-2-2 0-15,0 0 0 0,-7 4 0 0,0 2 0 16,-9 3 0-16,-5 4 0 0,-25 12 0 0,30-13 0 16,-30 13 0-16,0 0 0 0,0 0 0 0,0 0 0 0,0 0 0 15,0 34 0-15,0-34 0 0,-21 53 0 0,5-27 0 16,0 8 0-16,-4-1 0 0,3 0 0 0,-3 6 0 15,-1 0 0-15,3 0 0 0,0-4 0 16,4-9 0-16,5-1 0 0,9-25-4 0,-9 35-7 16,9-35-8-16,0 0-7 0,8 27-12 0,-8-27-15 15,0 0-23-15,24-23-26 0,5 17-78 0,-26-38-162 16,26 13-227-16,4-3 18 0,-10-19 476 0</inkml:trace>
  <inkml:trace contextRef="#ctx0" brushRef="#br1" timeOffset="24006.9848">5599 6763 1665 0,'0'46'153'16,"0"-46"-109"-16,-13 51 1 0,13-51-7 0,-5 40-5 15,5-40-11-15,3 32-3 0,-3-32-4 0,0 0-2 16,25 32-13-16,-25-32 0 0,27 17 0 0,-27-17 0 16,0 0 0-16,35 16 0 0,-35-16 0 0,0 0 0 15,0 0 0-15,0 0 0 0,14 34 0 0,-14-34 0 16,-12 37 0-16,12-37 0 0,-27 44 0 0,11-16 0 15,16-28 0-15,-28 44 0 0,28-44 0 0,-18 33 0 16,18-33 0-16,0 0 0 0,-1 27 0 0,1-27 0 16,0 0 0-16,0 0 0 0,28-4 0 0,-28 4 0 15,39-26 0-15,-13 3 0 0,5-2 0 0,2-3 0 16,-1 2 0 0,-2-2 0-16,-1 1 0 0,-5 1 0 15,1-1 0-15,-2 1 0 0,-23 26 0 0,36-37 0 16,-36 37 0-16,0 0 0 0,0 0 0 0,0 0 0 15,0 0 0-15,0 0 0 0,-4 37 0 0,-14-7 0 0,2 2 0 0,0 1 0 0,6-3 0 16,3-2 0-16,9 0 0 0,-1-3-18 0,12 0-12 16,-13-25-1-16,33 31-6 0,-33-31-3 15,53 16-8-15,-22-16-14 0,16 4-40 0,-13-20-44 16,30 23-85-16,-32-37-101 0,19 11-182 0,6 8 59 16,-25-21 455-16</inkml:trace>
  <inkml:trace contextRef="#ctx0" brushRef="#br1" timeOffset="24418.7965">6399 6994 1435 0,'-60'-30'222'16,"60"30"-107"-16,-27-7-36 0,27 7-20 15,-28 3-19-15,28-3-11 0,-27 7-8 0,27-7-3 16,0 0-4-16,-31 36 0 0,31-36-13 0,-25 37-1 16,9-9 0-16,0 0 0 0,-2 2 0 0,0 0 0 15,2-6 0-15,16-24 0 0,-23 43 0 0,23-43 0 16,-7 24 0-16,7-24 0 0,0 0 0 0,0 0 0 0,0 0 0 0,0 0 0 15,29 20 0-15,-29-20 0 0,33-14 0 16,-33 14 0-16,52-36 0 0,-20 14 0 16,-1-1 0-16,3-4 0 0,-4 1 0 0,0 3 0 0,0 2 0 0,-3 0 0 15,-2 0 0-15,-25 21 0 0,39-29 0 0,-39 29 0 16,25-8 0-16,-25 8 0 0,0 0 0 0,7 29 0 16,-16-2 0-16,-5 6 0 0,-6 10 0 0,-5 4 0 15,-1 8-16-15,-8 8 4 0,0 8-4 16,-4 1 5-16,-5 5 16 0,-3 3-17 0,-7-6 20 15,0 1 0-15,1-4-4 0,6-11 7 0,6-9-7 32,9-9 6-32,8-12-9 0,6-5 3 0,17-25-3 15,-23 28 2-15,23-28 3 0,0 0-4 0,0 0-2 16,-18-35 0-16,23 10 0 0,1-9 0 0,2 3 0 16,5-6 0-16,-1 1 0 0,4-4 0 0,4-4 0 0,1-5-5 15,6-2-18-15,-3-9-23 0,10 10-70 16,-20-27-94-16,29 19-435 0,-20 0 12 0,-4-2 265 15</inkml:trace>
  <inkml:trace contextRef="#ctx0" brushRef="#br1" timeOffset="25047.5214">1720 8392 796 0,'-7'-35'183'0,"7"35"13"0,0 0-25 0,0 0-27 16,-30-16-38-16,30 16-27 0,-46 11-18 0,17 3-10 15,-8-2-5-15,2 6-4 0,-6 3-6 0,4 7-19 0,-2-2 17 16,2 6-26-16,1-4 18 0,3 1-10 0,4-7-7 16,29-22 2-16,-37 34-4 0,37-34-3 0,0 0-3 15,0 0 0-15,0 0-2 0,0 0 0 0,12 26 2 16,-12-26-1-16,36 2 2 0,-10-4-1 0,6-5-1 16,6-5 0-16,4 0 0 0,-1-6 0 0,-2-1 0 15,-6-1 0-15,-4-3 0 0,-4 6 0 0,-25 17 0 16,33-34 0-16,-33 34 0 15,21-30 0-15,-21 30 0 0,0 0 0 0,18-26 0 16,-18 26 0-16,0 0 0 0,0 0 0 0,0 0 0 16,0 0 0-16,0 0 0 0,-16 26 0 0,16-26 0 15,-21 53 0-15,9-16 0 0,-4 7 0 0,1 2 0 16,3 0 0-16,0 1 0 0,3-3 0 0,3 0 0 16,3-8 0-16,8-1-12 0,2-5-19 15,13-4-17-15,-20-26-5 0,64 32-15 0,-22-39-30 16,29 10-62-16,-22-47-136 0,21 18-289 0,11-6 39 15,-5-17 397-15</inkml:trace>
  <inkml:trace contextRef="#ctx0" brushRef="#br1" timeOffset="25281.9673">2643 8471 1281 0,'-34'-33'412'0,"34"33"-342"15,-34-9-30-15,34 9-6 0,-30-12-4 0,30 12-10 16,-33-14-2-16,33 14-6 0,-34-18 6 0,34 18-1 15,-30-12 3-15,30 12-3 0,-30-2-2 0,30 2-4 16,-34 9-2-16,34-9 0 0,-35 25-4 0,35-25-8 16,-36 44 15-16,22-15-13 0,2 7 2 0,3-3-1 15,4 6 0-15,3-6 0 0,5-3 0 16,6-1 0-16,7-3 0 0,-16-26 0 16,44 42-15-16,-14-31-12 0,9-4-17 0,0-11-19 15,16 4-31-15,-10-28-77 0,36 32-131 0,-28-29-286 16,13-3 14-16,3 10 406 0</inkml:trace>
  <inkml:trace contextRef="#ctx0" brushRef="#br1" timeOffset="25485.0862">3255 7896 1420 0,'0'0'214'0,"0"0"-136"0,0 0-26 0,-26 15-16 15,26-15-4-15,-16 48-8 0,9-9 2 0,-4 3-9 16,2 4 0-16,-1 7-10 0,1-1 2 15,0 5-10-15,0 3 5 0,2-2-9 16,-2 3-16-16,2 3 20 0,0-3-24 0,4-1 6 16,-5-7-4-16,7-7-17 0,-5-13-29 0,15 8-18 15,-9-41-41-15,14 58-111 0,-14-58-227 0,-5 25-64 16,5-25 249-16</inkml:trace>
  <inkml:trace contextRef="#ctx0" brushRef="#br1" timeOffset="25781.9752">2979 8380 1828 0,'0'0'45'0,"-16"28"-22"0,16-28 1 16,32 4 4-16,-32-4 6 0,48-6-11 0,-18-4-1 16,4 3-8-16,5-6-8 0,3-1-6 15,2-2 0-15,2 2 0 0,-1-2 0 0,-3 8 0 16,-3 1 0-16,0 1 0 0,-5 6 0 0,-4 4 0 15,-3 1 0-15,-27-5 0 0,38 25 0 0,-38-25 0 16,23 37 0-16,-23-37 0 0,11 47 0 0,-9-15 0 16,-6 1 0-16,-1-1 0 0,0 2 0 0,-4-4 0 15,-2-2 0-15,2 0 0 0,-3-2 0 0,12-26 0 16,-23 46 0-16,23-46-7 16,-18 37-13-16,18-37-11 0,-9 25-22 0,9-25-25 15,0 0-59-15,0 0-70 0,0 0-154 0,32 3-216 16,-32-3 49-16,43-30 481 0</inkml:trace>
  <inkml:trace contextRef="#ctx0" brushRef="#br1" timeOffset="25938.2785">3794 7925 1700 0,'-52'23'46'0,"52"-23"-38"0,-28 20-7 15,28-20-2-15,0 0-6 0,-12 30-13 0,12-30-30 16,5 23-24-16,-5-23-43 0,0 0-61 15,50 51-114-15,-50-51-225 0,35 21 46 0,2 7 444 16</inkml:trace>
  <inkml:trace contextRef="#ctx0" brushRef="#br1" timeOffset="26516.4084">4160 8329 987 0,'0'0'274'0,"-39"30"-150"0,6-20-20 16,17 17-7-16,-14-10-21 0,10 13-35 0,-4-9 16 15,4 11-38-15,-1-5 28 0,7 1-9 16,-2-2-9-16,5 2 3 0,2-3-9 0,4 0 1 16,5-25-9-16,0 47-4 0,0-47-6 15,11 42 0-15,-11-42-4 0,19 27 1 0,-19-27-3 16,28 17 0-16,-28-17-3 0,38 6-2 0,-38-6-6 16,46-13-6-16,-18 3-9 0,-3-4-4 0,5-4 4 15,-4-5-7-15,1-1 8 0,-2-6-5 0,0 1 7 16,-2 0 4-16,0-3 12 0,-6 0 0 15,1-1-8-15,-6-3 31 0,1 1-27 0,-3-2 27 16,-2 7-10-16,0 0-3 0,-1 4 10 0,1 1-2 16,-8 25 9-16,10-33-2 0,-10 33 7 0,0 0 3 15,0 0 1-15,0 0-1 0,0 0-3 0,0 0-1 16,0 0-1-16,0 0-1 0,28 28-2 0,-28-28-3 16,15 30-4-16,-15-30-8 15,17 33-4-15,-17-33 0 0,29 32 0 0,-29-32 0 16,32 21 0-16,-32-21 0 0,35 21 0 0,-35-21 0 15,39 11 0-15,-39-11 0 0,34 7 0 0,-34-7 0 16,0 0 0-16,28 7 0 0,-28-7 0 0,0 0 0 16,0 0 0-16,3 30 0 0,-3-30 0 0,-15 33 0 15,15-33 0-15,-32 44 0 0,32-44 0 0,-45 44 0 16,45-44 0-16,-37 34 0 0,37-34 0 16,0 0 0-16,0 0 0 0,0 0 0 0,0 0 0 15,0 0 0-15,0 0 0 0,41-18 0 0,-7-8 0 16,5-8 0-16,5-4 0 0,2-1 0 15,2 0 0-15,1 2 0 0,-1 4 0 0,-4 5 0 16,-1 3 0-16,-4 7 0 0,-9 8 0 0,-3 4 0 16,-27 6 0-16,35 9 0 0,-35-9 0 0,12 41 0 15,-15-6 0-15,-8 11 0 0,-7 3 0 16,-1 0 0-16,0 1 0 0,1-10-11 0,9 4-44 16,-3-17-44-16,27 24-167 0,-15-51-381 0,15 40 11 15,-15-40 304-15</inkml:trace>
  <inkml:trace contextRef="#ctx0" brushRef="#br1" timeOffset="27500.9064">16544 4838 1019 0,'0'0'130'0,"28"23"-29"0,6 2-27 15,-8-10-1-15,22 17-15 0,2 2-28 16,12 11-6-16,1 5-20 0,3 6 8 0,-2 4-11 16,-2 2 6-16,0 6-12 0,-6-3 9 0,-1 4-17 15,-7-4 0-15,0 11-30 0,-14-11-15 0,6 14-18 16,-20-15-39-16,10 13-12 0,-23-20-79 0,-5-4-220 16,15 15 38-16,-25-33 322 0</inkml:trace>
  <inkml:trace contextRef="#ctx0" brushRef="#br1" timeOffset="28001.2419">16700 4977 862 0,'0'0'155'16,"-22"25"-49"-16,22-25-16 0,-21 40-2 15,21-40-9-15,-28 53-11 0,6-25-19 0,7 13-4 16,-9-2-14-16,5 10 6 0,-8-5-8 0,6 5 6 15,-5-6-5-15,6 2 7 0,-5-11-8 0,9-2 2 16,16-32-6-16,-24 29-5 0,24-29-7 0,0 0-6 16,0 0-5-16,0 0 3 0,12-40 8 15,2 8-3-15,6-8 8 0,3-11-10 0,1-9 5 16,5-9-11-16,3 2 8 0,-2-2-11 0,0 3 8 16,-2 2-10-16,-5 4-7 0,-1 7 22 0,-7 9-24 15,-2 9 25-15,-13 35-10 0,19-33-2 0,-19 33 4 16,0 0-1-16,0 0 2 0,0 0 1 0,11 30-4 15,-7-2-11-15,3 7 25 0,1 6-21 16,3 3 23-16,1-2-10 0,4-2-7 16,6-1 2-16,2-7-4 0,8-6 1 0,6-6-3 15,4-6-5-15,11-7-14 0,4-11-22 0,15 4-61 16,-13-35-133-16,15 19-384 0,4-9 25 0,-7-4 206 16</inkml:trace>
  <inkml:trace contextRef="#ctx0" brushRef="#br1" timeOffset="29070.3462">17966 6675 902 0,'0'0'157'0,"-4"-32"-49"0,4 32-19 0,0 0-6 16,0 0-10-16,-28-35-36 0,28 35 8 0,0 0-25 15,-28-33 14-15,28 33-2 0,-29-30-5 0,29 30 2 0,-35-32 0 16,10 21 6-16,25 11 0 0,-50-12 0 0,26 12-7 15,-10 2-3-15,4 7-3 0,-2 3-4 0,4 7 3 16,-1 4-2-16,3 4 1 0,1 4 14 0,6 5-30 16,-3 2 21-16,6 3-28 0,2-1 6 15,5-3 3-15,4 2-5 0,5-5 3 0,4-5-3 16,4-4 1-16,-8-25-3 0,32 32 3 16,-32-32-3-16,48 21 2 0,-20-19 0 0,6-4 2 15,-2-5 1-15,3-7-1 0,1 0 0 0,1-7-1 31,0-9 1-31,-5-4-5 0,2-5 6 0,-1-6-7 16,-1-5-8-16,2 1 21 0,-2-2-20 0,-6 2 19 16,1 1-5-16,-2 6-5 0,-8 5 4 0,-2 7-5 0,-15 30 4 15,10-34-1-15,-10 34 5 0,0 0 1 0,0 0 0 16,0 0-4-16,0 0-3 0,0 0 0 16,-12 46-1-16,3-14-4 0,0 8-6 0,-3 4 4 0,3 8 2 0,-2 0-22 15,6 3 18-15,0 3-25 0,6 0 3 0,-1-5-2 16,11 3-28-16,-4-17-11 0,18 9-29 0,-25-48-29 15,57 63-49-15,-57-63-68 0,70 12-223 0,-20 1 21 32,-13-22 275-32</inkml:trace>
  <inkml:trace contextRef="#ctx0" brushRef="#br1" timeOffset="29330.4211">18858 6437 1543 0,'-33'-10'88'16,"33"10"-27"-16,-53 3-3 0,28 4-4 16,-7 0-12-16,2 9-9 0,-7-2-5 0,0 7 2 15,-4 0-4-15,0 9 0 0,0 0-5 16,2 6-10-16,-1 1 15 0,2 7-26 0,1-4 0 16,4 9 0-16,2-1 0 0,10-6 0 0,4-1 0 15,9-6 0-15,10-5 0 0,9-4 0 0,-11-26 0 0,48 43 0 16,-9-29 0-16,7-7 0 0,10-5 0 0,8-13-45 15,14-1-20-15,-5-20-40 0,22 16-53 16,-26-33-94-16,32 17-327 0,-19-1 51 16,-4-6 214-16</inkml:trace>
  <inkml:trace contextRef="#ctx0" brushRef="#br1" timeOffset="29618.1842">19448 6546 1192 0,'-35'-19'90'0,"35"19"-32"16,0 0-1-16,0 0-1 0,5-33-5 0,-5 33-6 15,0 0 4-15,0 0 8 0,-3-30 9 0,3 30-3 16,0 0-7-16,-29-6-13 0,29 6-10 0,-41 6-7 16,15 1-3-16,-1 7-1 0,-3 3 0 15,0 8 0-15,-5 3-7 0,1 6-14 0,0 3-1 16,3 1 0-16,2 3 0 0,1-2 0 0,7-1 0 15,3-1 0-15,6-5 0 0,6-4 0 0,8-3 0 16,-2-25 0-16,25 37 0 0,-25-37 0 0,46 23 0 16,-16-20-28-16,9 4-11 0,0-10-13 0,9 8-35 15,-13-21-51-15,27 30-117 0,-37-17-292 16,21-4-4-16,2 7 202 0</inkml:trace>
  <inkml:trace contextRef="#ctx0" brushRef="#br1" timeOffset="29993.361">19632 6689 1168 0,'-33'44'299'0,"8"-33"-214"0,25-11-17 16,-21 26-3-16,21-26-2 0,0 0-24 0,5 30-11 15,-5-30-9-15,0 0-1 0,39 5-3 16,-39-5 2-16,53-10-2 0,-23-3-3 0,7-4-3 15,2-1-5-15,0-5 1 0,4-1-7 0,-4 1-13 16,-2-2 25-16,-2 2-27 0,-3 2 31 16,-3-2-10-16,-29 23-1 0,39-35 3 0,-39 35-6 15,16-26 3-15,-16 26 0 0,0 0 0 0,-16-25-1 16,16 25-3-16,-34-9-2 0,34 9 0 0,-50 0 2 16,18 4 2-16,1 3 2 0,-3 1 1 0,2 8 4 15,-3 0 1-15,1 7 4 0,0 2-2 0,1 8-8 16,1 2 22-16,0 9-20 0,-2-5 20 0,10 7-20 15,2-4-5-15,10-5 0 0,8-2 0 16,10-3 0-16,8-7 0 0,-14-25 0 16,42 35 0-16,-10-26 0 0,7-6-21 0,2-8-16 15,10-2-15-15,-1-14-30 0,21 10-21 0,-13-17 6 16,31 18-47-16,-22-38-151 0,22 15-235 0,6-3 20 16,-12-15 335-16</inkml:trace>
  <inkml:trace contextRef="#ctx0" brushRef="#br1" timeOffset="30290.2374">20628 5932 1425 0,'-9'-30'134'16,"9"30"-44"-16,0 0-11 0,0 0-13 0,0 0-27 16,-14 26-17-16,14-26-9 0,-29 55 8 0,6-13-2 15,2 13 12-15,-9 3-9 0,2 14 4 0,-6 0-12 16,2 4 6-16,4 3-17 0,-1 0-8 16,5 1 15-16,2-8-20 0,8-7 19 0,5-5-8 15,9-12-19-15,6-8-16 0,13 1-38 16,-19-41-49-16,60 58-89 0,-60-58-151 0,68 3-210 15,-13 3 58-15,-13-28 385 0</inkml:trace>
  <inkml:trace contextRef="#ctx0" brushRef="#br1" timeOffset="31290.3085">20727 6624 1565 0,'0'0'118'16,"-20"28"-61"-16,20-28-49 0,0 0 19 0,0 0-2 15,29 28-9-15,-29-28 0 0,39 4-2 16,-11-4 0-16,2-7-2 0,4-2-5 16,1-2-19-16,1-1 29 0,-3 0-32 0,-1-1 28 15,-5-1-10-15,-27 14-4 0,37-24 4 0,-37 24-2 16,0 0 9-16,19-27 3 0,-19 27 3 0,0 0 1 16,-10-30-5-16,10 30-3 0,0 0-2 0,-30-28-4 15,30 28 1-15,-29-19-3 0,29 19 1 0,-32-11 0 16,32 11-1-16,-37-5-2 0,37 5 2 0,-35 3 0 15,35-3 1-15,-37 18-1 0,37-18-2 16,-45 33 2-16,22-4 1 0,-1 2-5 0,-3 5 27 16,4 4-19-16,-2-1 23 0,8 1-26 0,4-3-2 15,8-5 0-15,7-4 0 0,3-3 0 0,-5-25 0 16,28 35 0-16,-28-35 0 0,46 25 0 16,-14-18 0-16,2-5 0 0,5-6 0 0,3-5 0 15,4-5 0-15,4 0 0 0,-2-4 0 16,-2 1 0-16,-4-1 0 0,-5-1 0 0,-6 7 0 15,-5 1 0-15,-26 11 0 0,32-14 0 0,-32 14 0 16,0 0 0-16,0 0 0 0,0 0 0 0,0 0 0 16,0 0 0-16,0 0 0 0,0 0 0 0,0 0 0 15,0 0-6-15,-25 32-2 0,25-32 2 0,-21 35-9 16,21-35 3-16,-20 46-1 0,20-46 5 0,-17 42 6 16,17-42 3-16,-14 30-3 0,14-30 3 15,0 0-4-15,-4 30 3 0,4-30-3 16,0 0 0-16,0 0 1 0,0 0-2 0,27-16 5 15,-27 16 0-15,24-35 3 0,-24 35 2 0,27-51 1 16,-13 24-3-16,0-1 3 0,2-2-7 0,-2 2 2 16,1 0-3-16,-3 5 1 0,-12 23-2 0,25-44-12 15,-25 44 13-15,19-28-11 0,-19 28 23 0,0 0-10 16,29-27 12-16,-29 27-13 0,24-12 1 16,-24 12-1-16,36-11 0 0,-36 11 1 0,44-14-2 15,-19 11 2-15,3-4-2 0,2 3 2 0,2-1-1 16,2 1 1-16,-2 1-1 0,-2-1 1 0,-2 4-1 15,-1 0 0-15,-2 2 0 0,-25-2 0 0,37 4 2 16,-37-4 0-16,0 0 1 0,0 0 4 16,0 0-2-16,0 0 2 0,0 0 0 15,0 0-2-15,0 0 3 0,-34 24 0 0,34-24-8 16,-41 16 0-16,41-16 0 0,-49 14 0 0,22-5 0 16,-3 1 0-16,-2 5 0 0,-3 0 0 0,1 10 0 15,-1 0 0-15,1 5 0 0,-3 1 0 0,5 3 0 16,0 5 0-16,6-2 0 0,4 1 0 0,6-4 0 15,8 3 0-15,4-6 0 0,6-1 0 0,5-1 0 16,-7-29 0-16,26 40 0 0,-26-40 0 16,45 21 0-16,-19-19 0 0,4-6 0 0,4-6 0 15,1-8 0-15,3-5 0 0,-3-8 0 0,6-6 0 16,-4-6 0-16,0-2 0 0,-1-6 0 16,-3 3 0-16,-4-1 0 0,-3 1 0 0,-5 6 0 15,-3 0 0-15,-4 3 0 0,-5 2 0 0,-2 5 0 16,-3 4 0-16,-4 28 0 0,2-33 0 0,-2 33 0 15,0 0 0-15,0 0 0 0,0 0 0 16,0 0 0-16,-25 22 0 0,16 7 0 0,-2 8 0 16,2 5 0-16,2 5 0 0,2 5 0 0,3-1 0 15,0-2 0-15,4-3 0 0,2-6 0 0,5-3 0 16,1-9 0-16,-10-28 0 0,37 39 0 0,-10-28 0 16,3-10 0-16,9 3-53 0,-5-18-25 0,17 3-28 15,-16-26-51-15,31 20-54 16,-32-45-132-16,26 13-202 0,7-1 78 0,-17-25 381 15</inkml:trace>
  <inkml:trace contextRef="#ctx0" brushRef="#br1" timeOffset="31462.1864">22751 5856 1467 0,'-9'51'209'0,"-33"-14"-132"16,8 21-18-16,-5-1-23 0,4 15-7 15,-4 4-22-15,2 6 11 0,-4 8-4 0,4 2 13 16,0-2 3-16,3 1-23 0,4-6 8 15,5-3-22-15,6-9-11 0,3-10-8 0,12 0-54 16,-5-20-24-16,18 8-24 0,-9-51-61 0,14 61-147 16,-14-61-188-16,16 25 30 0,-16-25 406 0</inkml:trace>
  <inkml:trace contextRef="#ctx0" brushRef="#br1" timeOffset="31759.0486">22154 6582 1703 0,'0'0'219'0,"0"0"-181"0,0 0-22 0,-3 24 0 16,3-24 6-16,32 13-12 0,-32-13 13 15,53 5-23-15,-18-7 0 0,8-1 0 0,5-8 0 16,1 2 0-16,1-5 0 0,-2 2 0 16,-2-2 0-16,-4 0 0 0,-5 1 0 0,-5 5 0 15,-5 0 0-15,-27 8 0 0,37-3 0 0,-37 3 0 16,0 0 0-16,0 0 0 0,0 0 0 0,0 0 0 15,23 33 0-15,-23-33 0 0,-5 34 0 0,5-34 0 16,-14 49 0-16,3-21 0 0,-1 2 0 16,-1 2 0-16,4 1 0 0,-3-1 0 0,1 0 0 15,2-4 0-15,2 0 0 0,0-5 0 0,7 4 0 16,0-27-34-16,0 33-30 0,0-33-28 0,0 0-40 16,0 0-65-16,36 19-209 0,-36-19-148 0,24-30 39 15,7 18 463-15</inkml:trace>
  <inkml:trace contextRef="#ctx0" brushRef="#br1" timeOffset="31915.3764">22868 6080 2035 0,'-34'30'12'0,"34"-30"-12"0,-24 16 0 16,24-16 0-16,0 0 0 0,-2 26 0 0,2-26-33 15,0 0-19-15,41 40-46 0,-41-40-60 16,63 22-150-16,-31-19-289 0,7 2 43 0,6 11 308 15</inkml:trace>
  <inkml:trace contextRef="#ctx0" brushRef="#br1" timeOffset="32509.1347">23307 6487 1492 0,'-49'10'135'0,"24"18"-60"0,-12-8-10 0,12 8-6 16,-7-3-14-16,7 6-20 0,-3-3 24 0,5 8-28 15,2-5 18-15,1 5-14 0,1-5-9 0,8 3-15 16,2-1-1-16,7-3 0 0,2-2 0 0,0-28 0 16,13 37 0-16,-13-37 0 0,34 25 0 0,-34-25 0 15,44 9 0-15,-18-15-2 0,3-4-11 16,3-6-9-16,3-5-1 0,-1-7-11 16,3-4 6-16,-5-3-3 0,0 0 15 0,-4-2 0 15,-3 0 13-15,-6 0-3 0,-1 1-9 0,-4 3 31 16,-5 1-29-16,-2 2 29 0,-2 2-12 0,-1 3-3 15,-2 1 8-15,-2 24-1 0,1-37 5 0,-1 37 1 16,4-25 3-16,-4 25-1 0,0 0 2 0,18-25-2 16,-18 25 0-16,24-14-1 0,-24 14 2 15,36-10 0-15,-36 10-8 0,44-9-9 0,-44 9 0 16,48-7 0-16,-20 7 0 0,4 0 0 0,0 0 0 16,4 4 0-16,-8-1 0 0,-2 8 0 0,-26-11 0 15,39 22 0-15,-39-22 0 0,23 36 0 16,-23-36 0-16,9 46 0 0,-14-20 0 0,-4 4 0 15,-5 3 0-15,-9-1 0 0,-4 3 0 0,-5-3 0 16,-3 7 0-16,-4-6 0 0,0 4 0 16,0-5 0-16,4-4 0 0,5-5 0 0,30-23 0 15,-36 25 0-15,36-25 0 0,0 0 0 0,0 0 0 16,0 0 0-16,25-36 0 0,3 6 0 0,13-10 0 16,5-6 0-16,7-3 0 0,4-2 0 0,0-2 0 15,5 2 0-15,-2 0 0 0,2 3 0 0,2 9 0 16,-6 2 0-16,-5 13 0 0,-10 8 0 15,-12 7 0-15,-31 9 0 0,36 12 0 0,-36-12 0 16,12 41 0-16,-12-8 0 0,-5 10 0 16,-4 4 0-16,-10 6 0 0,-1-2 0 0,-5-2 0 15,4-4 0-15,2-5 0 0,3-7 0 0,9-1 0 16,7-32 0-16,-7 51-10 0,7-51-129 0,23 53-205 16,-23-53-292-16,26 21 14 0,-26-21 327 0</inkml:trace>
  <inkml:trace contextRef="#ctx0" brushRef="#br1" timeOffset="32649.6746">24563 6802 2047 0,'-42'-2'0'16,"15"-5"0"-16,27 7 0 0,-35-18 0 0,35 18 0 16,-27-28 0-16,27 28-44 0,-12-46-140 15,12 46-482-15,24-37 16 0,-24 37 148 0</inkml:trace>
  <inkml:trace contextRef="#ctx0" brushRef="#br1" timeOffset="35116.3588">12348 4278 714 0,'0'0'121'15,"0"0"-39"-15,2 44-7 0,-2-44-13 16,-2 51-5-16,-3-24-14 0,3 18 5 0,-7-8-2 16,7 14 5-16,-10 0-9 0,8 11 3 15,-6 1-3-15,4 13-32 0,-1 0 20 0,0 14-27 16,0 0 0-16,-2 6 15 0,-1 3-21 0,-4 7 11 15,1 5-18-15,-6 3 13 0,-3 6-10 0,-9-2-28 16,-1 3 6-16,-9-1-18 0,0 0 10 0,-10-7 29 16,-1 5-8-16,-2-18 11 0,4-5-15 15,2-26-55-15,25-11-57 0,-3-33-144 0,26-25-184 16,0 0 118-16,26-53 342 0</inkml:trace>
  <inkml:trace contextRef="#ctx0" brushRef="#br1" timeOffset="35632.2343">12226 4468 366 0,'0'0'86'0,"18"-37"-10"16,-18 37 12-16,23-42 19 0,-18 17 10 0,-5 25 1 16,14-37 1-16,-14 37-2 0,0 0-3 0,0 0-14 15,0 0-17-15,0 0-24 0,0 0-23 16,-28 7-3-16,28-7-5 0,-34 44 2 0,11-15-6 16,0 6-1-16,-5 2-10 0,-4 9 4 0,-4 3-8 15,1 4 9-15,-6 3-8 0,-1 0-9 16,-1 1 24-16,1 1-26 0,-1-2 26 0,8-5-8 15,5-14-8-15,8-8 6 0,22-29-10 0,0 0 0 16,0 0-2-16,0 0-2 0,25-11 10 0,7-12-1 16,5-16 6-16,13-14-4 0,8-10-14 0,6-7 17 15,7-6-19-15,0 2 21 0,0-4 0 0,-4 3-7 16,-9-1 9-16,-3 4-11 0,-7 1 5 16,-2 4-10-16,-3 9 3 0,-4 5-6 15,-6 9 0-15,-3 9 0 0,-8 9 0 0,-22 26 0 16,24-14 0-16,-24 14 0 0,0 0 0 0,6 35 0 15,-8 2 0-15,0 16 0 0,-5 12 0 0,-4 14 0 16,-3 9 0-16,-2 6 0 0,0 8 0 0,2-4 0 16,0 1 0-16,3-4 0 0,8-9 0 0,5-5 0 15,10-7 0-15,4-12-19 0,11 1-55 16,-3-19-54-16,33 29-186 0,-18-35-318 0,18-2 29 16,1 1 327-16</inkml:trace>
  <inkml:trace contextRef="#ctx0" brushRef="#br2" timeOffset="40283.0821">9553 7017 880 0,'0'0'157'0,"0"0"-73"0,11-25 0 0,-11 25-2 15,0 0-6-15,14-28-7 0,-14 28-19 0,0 0-16 16,0 0-5-16,0 0-2 0,0 0 1 0,0 0-5 15,25 42 0-15,-22-15-10 0,3 6 5 0,-3 4-6 16,-1 12 6-16,0 6-9 0,-4 8 5 0,-1 13-11 16,-3 5 10-16,-4 4 7 0,-1 3-21 15,-3 1 17-15,-2 5-22 0,-4-4-2 0,1 1 14 16,-2-8-21-16,3-11 2 0,7-3-31 0,-3-23-21 16,23 14-67-16,-18-34-22 0,34 23-59 0,-25-49-96 15,0 0-128-15,57 23 47 0,-38-53 390 0</inkml:trace>
  <inkml:trace contextRef="#ctx0" brushRef="#br2" timeOffset="40689.3664">10295 7482 1413 0,'0'0'66'15,"-28"12"-17"-15,28-12-1 0,-25 16 3 0,25-16-4 16,0 0-12-16,-21 24-9 0,21-24-8 15,-11 25-14-15,11-25 29 0,-8 48-33 0,4-20 28 16,0 11-16-16,1 1-6 0,-1 6 7 0,-1 3-6 16,-2 1 6-16,0 2-6 0,0 1 7 0,-2-3-5 15,2-5 5-15,0-4-8 0,3-9 1 16,4-32-6-16,0 40 3 0,0-40-4 0,0 0 2 16,0 0-1-16,27 14 1 0,-27-14 2 0,28-21 1 15,-28 21 7-15,46-53-6 0,-14 9 7 16,5-10-9-16,2-3 6 0,2-3-5 0,-2 2 5 15,-2 2-3-15,-1 1 5 0,-5 4-7 0,0 4-11 16,-3 3 17-16,-2 8-22 0,-3 8 20 0,-23 28-8 16,34-35-2-16,-34 35 0 0,0 0 0 0,0 0 1 15,0 0 0-15,23 28 0 0,-19 0-8 0,-3 11 20 16,-1 10-20-16,-3 8 18 0,-4 6-10 16,0 2-13-16,-2 2 3 0,4 2-14 15,-1-7 0-15,6 1-16 0,2-12 1 0,12-2-24 16,-3-17-23-16,22 10-50 0,-33-42-74 0,75 43-112 15,-27-29-220-15,-8-18 72 0,21 20 414 0</inkml:trace>
  <inkml:trace contextRef="#ctx0" brushRef="#br2" timeOffset="41330.0801">11192 7778 1307 0,'0'0'263'15,"-27"-4"-220"-15,27 4-15 0,0 0 3 0,0 0 0 16,-14 28-2-16,14-28-5 0,0 0 2 0,30 21-4 16,-30-21-1-16,41 13-6 0,-13-10-1 15,4-3-3-15,3-2-1 0,-1-3-2 0,0 2-4 16,-3-3-1-16,1 1-1 0,-3-2 2 0,3 2 0 16,-6-4 2-16,-1-2-4 0,-25 11-1 0,35-19 0 15,-35 19 1-15,0 0 0 0,22-34 1 0,-22 34-1 16,-6-24 2-16,6 24-4 0,-14-30 3 0,14 30-3 15,-26-34 2-15,26 34 0 0,-39-26 1 16,39 26 1-16,-48-18 2 0,21 15 1 0,-1 6 1 16,-2 8 1-16,0 3-4 0,-4 9 2 0,-1 3-5 15,-3 8 5-15,5 5-2 0,1-1 5 16,4 6-2-16,6-1 6 0,6 1-8 0,9 0 2 16,7-6-6-16,7-2 1 0,9-6-3 0,-16-30 3 15,57 40-3-15,-16-26 0 0,10-7 0 0,6-5 0 16,5-7 0-16,3-6 0 0,1-8 0 15,1-1 0-15,2-4 0 0,0-1 0 0,-5-3 0 16,0 2 0-16,-11 4 0 0,-7 1 0 0,-7 5 0 16,-9 4 0-16,-30 12 0 0,34-11 0 0,-34 11 0 15,0 0 0-15,0 0 0 0,0 0 0 0,0 0 0 16,-13 37 0-16,13-37 0 0,-28 53 0 0,8-17 0 16,1-1 0-16,-2 5 0 0,-1-1-5 15,1-2-2-15,2 0 9 0,5-5-3 16,1-4 4-16,13-28-3 0,-9 35 1 0,9-35-3 15,0 0 1-15,0 0-1 0,0 0 2 0,27 7 8 16,-27-7-4-16,25-28-4 0,-25 28 0 0,30-55 0 16,-14 18 0-16,0-5 0 0,0-4 0 0,-1 1 0 15,0-5 0-15,-1 1 0 0,-2 1 0 0,2 3 0 16,1 6 0-16,-1 2 0 0,0 7 0 16,-14 30 0-16,16-35 0 0,-16 35 0 0,0 0 0 15,0 0 0-15,0 0 0 0,0 0 0 0,0 0 0 16,0 0 0-16,32 23 0 0,-32-23 0 15,42 8-5-15,-8-4-43 0,-8-9-18 0,17 1-18 16,-8-22-53-16,33 22-78 0,-26-42-167 0,29 9-199 16,9 0 68-16,-13-24 498 0</inkml:trace>
  <inkml:trace contextRef="#ctx0" brushRef="#br2" timeOffset="41548.8305">13088 6936 1610 0,'-53'53'91'0,"21"13"-38"16,-5 3-8-16,7 14 17 0,-5 0-21 16,5 5 3-16,-2-2-1 0,3 4-24 0,3-9 10 15,6 2-24-15,6-11-4 0,2-3 3 16,3 1-6-16,0-5 4 0,4-3-7 0,1-11 1 16,1-9-14-16,1-8-8 0,4-3-20 0,-2-31-8 15,8 43-32-15,-8-43-38 0,0 0-78 0,0 0-91 16,0 0-184-16,31-9-35 0,-39-23 313 0</inkml:trace>
  <inkml:trace contextRef="#ctx0" brushRef="#br2" timeOffset="41877.198">12553 7612 1549 0,'0'0'207'0,"-24"16"-159"0,24-16-17 15,0 0-2-15,39 17 4 0,-15-11-3 0,12-3-1 16,1-6-3-16,11 1 1 0,-2-2-4 15,5-3-8-15,-1 4-15 0,-2 1 0 0,-4-3 0 16,-2 1 0-16,-4 1 0 0,-1 1 0 0,-7 0 0 16,-3 2 0-16,-27 0 0 0,35 4 0 0,-35-4 0 15,0 0 0-15,0 0 0 0,23 28 0 0,-23-28 0 16,2 28 0-16,-2-28 0 0,-4 37 0 0,-3-10 0 16,-2 1 0-16,-1 3 0 0,-3 3 0 15,-1 1 0-15,2 4 0 0,-1-2 0 0,-1 5 0 16,2 0 0-16,-1-3 0 0,1 2 0 0,0-11 0 15,6-4 0-15,6-26 0 0,-7 39 0 0,7-39 0 16,0 0-23-16,0 0-1 0,0 0-16 16,0 0-1-16,32-20 8 0,-16-11-13 0,9-6-5 15,-8-20-37-15,15 12-31 0,-21-24-33 0,23 23-35 16,-33-24-71-16,1 1-234 0,16 11 55 16,-25-25 382-16</inkml:trace>
  <inkml:trace contextRef="#ctx0" brushRef="#br2" timeOffset="42007.7009">13184 7188 1683 0,'-7'26'84'16,"7"-26"-76"-16,0 0-8 0,7 30-1 0,-7-30 1 16,27 19-7-16,-27-19 0 0,47 18-12 0,-13-16-20 31,16 12-46-31,-8-21-51 0,33 28-88 0,-28-28-114 16,14 9-152-16,9 17 62 0,-27-21 428 0</inkml:trace>
  <inkml:trace contextRef="#ctx0" brushRef="#br2" timeOffset="42417.1465">14093 7689 1332 0,'0'0'193'16,"0"0"-109"-16,0 0-3 0,-29-7-4 0,29 7-11 15,-25-14-13-15,25 14-9 0,-35-16-8 0,35 16-7 16,-43-14-9-16,19 9-3 0,-5 0-3 0,1 5-13 15,-4 2-1-15,-2 6 0 0,-3 6 0 0,-2 8 0 16,-3 4 0-16,1 7 0 0,-1 4 0 16,3 4 0-16,5-2 0 0,6-1 0 0,5-1 0 15,8-1 0-15,8-3 0 0,6-6 0 0,6-1 0 16,-5-26 0-16,30 39 0 0,-30-39 0 0,55 19 0 0,-14-19 0 16,5-9 0-16,7-3 0 0,4-11 0 0,1-5 0 15,0-7 0-15,-1-2 0 0,-2-2 0 0,-4-2 0 16,-3 3 0-16,-9 1 0 0,-3 1 0 15,-8 1 0-15,-7 7 0 0,-3 3 0 0,-18 25 0 16,14-26 0-16,-14 26 0 0,0 0 0 0,0 0 0 16,0 0 0-16,-34 9 0 0,34-9 0 0,-30 49 0 15,14-8 0-15,0 1 0 0,4 9 0 0,1 2 0 16,6 1 0-16,5 1 0 0,4-6 0 0,8 1 0 16,0-15 0-16,11 2-23 0,-23-37-65 15,50 53-74-15,-50-53-72 0,67 28-150 16,-28-21-207-16,2-18 86 15,17 17 446-15</inkml:trace>
  <inkml:trace contextRef="#ctx0" brushRef="#br2" timeOffset="42548.4167">14785 8089 1512 0,'-30'62'497'16,"30"-62"-459"-16,-37 10-38 0,37-10 0 16,-36 4 0-16,36-4 0 0,-35-4 0 15,35 4 0-15,-30-10 0 0,30 10 0 0,0 0 0 0,-29-28-60 0,29 28-76 16,0 0-176-16,-1-30-328 0,1 30 33 0,0 0 316 15</inkml:trace>
  <inkml:trace contextRef="#ctx0" brushRef="#br2" timeOffset="49027.4395">1130 13958 814 0,'0'0'55'0,"5"-34"-9"0,-5 34-16 0,0 0 12 16,8-24-7-16,-8 24 22 0,0 0-2 0,0 0 3 16,0 0-12-16,0 0-14 0,0 0-13 15,-6 28-3-15,6-28 20 0,-9 30-11 0,9-30 22 16,-7 35-29-16,7-35 20 0,0 44-9 15,-1-16 19-15,9 16 8 0,-8 0-7 0,11 16 5 16,-4 3-20-16,4 15 0 0,-6 3-19 0,0 9 3 16,-5 3-16-16,-3 4 14 0,-6 2 1 0,-3 3-17 15,-6 0 16-15,-2-3-19 0,-1-3-2 0,-2-8 11 16,2-10-10-16,1-9 3 0,10-17-17 0,1-15-4 16,16-3-44-16,-7-34-24 0,32 23-56 15,-32-23-72-15,55-25-177 0,-22 8-120 0,-2-20 136 16,18 15 379-16</inkml:trace>
  <inkml:trace contextRef="#ctx0" brushRef="#br2" timeOffset="50105.5686">1314 13981 1087 0,'-46'-20'82'0,"46"20"-22"0,-24-10 6 16,24 10-4-16,0 0-17 0,0 0 12 15,0 0-44-15,0 0 5 0,0 0-7 0,0 0 1 16,0 0 11-16,37-16 3 0,-37 16 3 16,60-27-7-16,-23 10-4 0,9-3-7 0,4-1-1 15,1 0-5-15,4 2 1 0,0-1-4 0,-4 4 2 16,1 4-2-16,-5 3 0 0,-6 2-1 0,-4 6-1 15,-6 2 1-15,-31-1-3 0,40 14 2 0,-40-14-2 16,25 25 3-16,-25-25-2 0,5 48-1 0,-8-13-7 16,-10 2 6-16,-3 3 10 0,-7 10-25 0,-5-1 32 15,-4 6-26-15,-7 4 12 0,-1-4 9 16,-5 0-5-16,3-3 9 0,-3-4-1 0,3 0 13 16,-1-8-10-16,6-1 8 0,-2-7-8 0,7-6 1 15,1-3-7-15,4-6 2 0,27-17-2 16,-41 23 2-16,41-23 0 0,-25 6 2 0,25-6-7 15,0 0-3-15,0 0-1 0,0 0-6 0,0 0 5 16,-5-27 0-16,5 27 0 0,0 0 1 16,14-35-2-16,-14 35 0 0,27-23 4 0,-27 23 2 15,37-25 1-15,-12 18-4 0,1 2 2 0,5 7-3 16,4 1 2-16,-1 6 0 0,-1 4 0 0,3 2 2 16,-6 3-1-16,3 5 0 0,-1 3-4 0,0 4 2 15,-3 4-4-15,-1 1 5 0,-2 4-7 0,-3 1 7 16,-1 6 7-16,-5 2-18 0,1-1 19 0,-2 4-28 15,0-2 0-15,-2-5-1 0,2-3-17 16,-2-9-2-16,8-2-17 0,-22-30-28 16,54 30-11-16,-29-37-28 0,25 14-63 0,-25-37-74 15,12 0-245-15,11 3 48 0,-15-26 381 0</inkml:trace>
  <inkml:trace contextRef="#ctx0" brushRef="#br2" timeOffset="50418.1689">2471 14620 1423 0,'-27'16'106'0,"-15"-7"-43"16,6 10-3-16,-4-7-3 0,8 8-5 0,-5-1-12 16,8 6-10-16,1-1-9 0,5 4-2 0,0 2-5 15,7 0-6-15,2 4 21 0,3-1-25 16,4-1 20-16,5 0-13 0,6-1-6 0,3-2 8 16,5-5-6-16,-12-24 2 0,37 41-2 15,-37-41-2-15,52 26 0 0,-22-17-2 0,5-4 1 16,3-1 0-16,1-6 0 0,-2-3-1 0,2-4-1 15,0-7 1-15,-4-3 2 0,2-6-2 0,-7-3 1 16,-1-6-5-16,-3 1-2 0,-4-4-3 0,-5-2-14 16,-3 0 17-16,-5 2-21 0,-7 4 19 0,-4 3-5 15,-7 4-3-15,9 26 5 0,-24-41-4 0,24 41-3 16,-41-25 0-16,41 25-3 0,-50-10-3 16,25 10-6-16,1 0-7 0,24 0-15 0,-38 7-20 15,38-7-27-15,0 0-51 0,0 0-84 16,0 0-168-16,0 0-89 0,0 0 156 0</inkml:trace>
  <inkml:trace contextRef="#ctx0" brushRef="#br2" timeOffset="50636.973">3243 13774 1350 0,'-30'-29'126'0,"30"29"-55"15,0 0-23-15,-34 8-12 0,34-8-13 0,-35 36-7 16,15-3-8-16,3 11 7 0,-6 11 15 0,5 8-22 15,-3 8 26-15,5 10-24 0,-4 7 0 0,4 7 5 16,2 5-17-16,2 0 11 16,1 1-16-16,2-6 14 0,-1 2 6 0,1-6-16 15,2-8 18-15,1-4-23 0,3-10-5 0,-2-9-3 16,6-2-23-16,-8-16-22 0,16 9-46 0,-9-51-76 16,11 55-122-16,-11-55-224 0,0 0 42 0,21 25 404 15</inkml:trace>
  <inkml:trace contextRef="#ctx0" brushRef="#br2" timeOffset="51168.2083">2774 14560 1634 0,'-2'28'49'0,"2"-28"-31"16,21 32-5-16,4-13 3 0,3-5 0 0,10 0-3 15,4-3-4-15,2-4-1 0,8-2-3 0,-5 2-1 16,7-5-3-16,-1 0-2 0,2-2 0 15,3-2 0-15,-3 0 1 0,3 1 3 0,-1 1-1 16,-4-2 1-16,-5 2-1 0,-2 2-2 0,-7-1 0 16,-5 1 0-16,-8 0 0 0,-26-2 0 0,27 7 0 15,-27-7 3-15,0 0 1 0,0 0 9 0,0 0 5 16,0 0 0-16,-28 26 2 0,28-26-8 0,-47 7 0 16,19-3 1-16,-4-4 2 0,-1 2 2 15,-1-1 1-15,2 1 2 0,-3-4-6 0,1 6-3 16,0-2-1-16,4 3-5 0,2 0 5 15,3 6 1-15,25-11-3 0,-41 23-6 0,41-23-2 16,-24 30 0-16,24-30 0 0,-13 35 0 0,11-9 0 16,2 1 0-16,4 1 0 0,1 0 0 0,6-3 0 15,-11-25 0-15,28 40 0 0,-28-40 0 0,39 23 0 16,-14-16 0-16,2-5 0 0,1-4 0 16,2-3 0-16,2-7 0 0,-2-6 0 0,2-3 0 15,-2-4 0-15,2-3 0 0,2-7 0 0,-3-4 0 16,1-1 0-16,-3-1 0 0,-3 4 0 0,1 0 0 15,-6 5 0-15,0 1 0 0,-1 4 0 0,-20 27 0 16,32-39 0-16,-32 39 0 0,0 0 0 16,0 0 0-16,0 0 0 0,0 0 0 0,0 0 0 15,10 45 0-15,-17-5 0 0,-2 2 0 16,-1 6 0-16,-5 1 0 0,3 0 0 0,1-1 0 16,3-7 0-16,4-10 0 0,4-6 0 0,0-25 0 15,12 28-8-15,-12-28-26 0,34 7-7 0,-9-17-12 16,12-3-19-16,-5-29-59 0,30 14-99 0,-30-37-291 15,30-4-53-15,2 0 192 0</inkml:trace>
  <inkml:trace contextRef="#ctx0" brushRef="#br2" timeOffset="51362.0923">4663 13794 1669 0,'-51'51'120'0,"19"16"-80"0,-5 3 10 0,2 11-24 16,-1 2 12-16,-1 12-11 0,-2-3-20 0,4-2 9 15,3-2-18-15,5-9 7 0,4-3-8 16,5-6 3-16,6-3-8 0,5-7-8 0,2-5 10 16,1-11-40-16,6-2 4 0,-4-16-29 0,16 11-63 15,-14-37-95-15,0 0-360 0,0 0 28 0,0 0 271 0</inkml:trace>
  <inkml:trace contextRef="#ctx0" brushRef="#br2" timeOffset="51666.4493">4166 14449 1695 0,'0'0'79'16,"0"0"-39"-16,0 0-9 0,0 0 5 0,25 25 2 15,-25-25-3-15,39 23-5 0,-15-15-6 0,3-1-3 16,3 0-3-16,0-5-18 0,4 0 0 0,1-2 0 16,2-2 0-16,1-1 0 0,1-3 0 15,-2-1 0-15,-4 2 0 0,1-2 0 0,-4-2 0 16,-2 6 0-16,-1-4 0 0,-27 7 0 0,39-4 0 15,-39 4 0-15,25 2 0 0,-25-2 0 0,0 0 0 16,0 0 0-16,23 26 0 0,-23-26 0 0,2 37 0 16,-6-8 0-16,-3 2 0 0,-4 10 0 15,-3 5 0-15,0 1 0 0,-2 1 0 16,2 1 0-16,-2-2 0 0,4-2 0 0,-1-9 0 16,6-2 0-16,7-34 0 0,-5 44-47 0,5-44-23 15,9 26-38 1,-9-26-69-16,0 0-142 0,31-7-264 0,-15-17 22 0,9 4 380 15</inkml:trace>
  <inkml:trace contextRef="#ctx0" brushRef="#br2" timeOffset="51807.155">4961 14021 1564 0,'0'0'281'0,"-35"16"-221"0,35-16-26 15,-45 12-16-15,45-12-6 0,-35 18-11 0,35-18-15 16,0 0-25-16,-28 14-24 0,28-14-68 0,0 0-129 15,0 0-350-15,31 9 39 0,-31-9 290 0</inkml:trace>
  <inkml:trace contextRef="#ctx0" brushRef="#br2" timeOffset="52561.4555">5538 14537 1395 0,'0'0'108'0,"0"0"-45"16,0 0-10-16,13-35-5 0,-13 35-9 15,0 0-4-15,0 0-2 0,-25-28-6 0,25 28-4 16,-32-4-5-16,32 4 1 0,-46 7 0 0,21 7 1 0,-5-1 1 15,2 8-1-15,-4 0-5 0,0 5 5 0,2 2-7 16,2 4 1-16,5 3-4 0,3-1-1 0,4 1-6 0,4-3 2 16,6-2-7-16,6 0 4 0,0-30-5 0,16 44-3 15,-16-44 21-15,34 31-22 0,-7-20 23 0,3-7-15 32,7-8-16-32,5-3 15 0,3-9-14 15,2-7 19-15,0-1-6 0,-3-6 1 0,-2 0-5 16,-6-2-6-16,-4-2 5 0,-2 1 0 0,-7-2 4 15,-6 1-1-15,-2 1 4 0,-7-1-4 0,-2 8 6 16,-4-2-4-16,-6 1 5 0,-5 3-3 0,9 24 3 0,-25-44-3 16,25 44 4-16,-28-32 2 0,28 32 1 0,-27-11-1 15,27 11 0-15,0 0 0 0,-26-3-2 0,26 3-2 16,0 0-3-16,0 0 0 0,-13 39-3 16,13-39 3-16,11 37 1 0,-11-37 1 0,23 31-2 15,-23-31 0-15,36 27 0 0,-36-27 0 0,42 19 0 16,-17-10 0-16,0-4 0 0,-25-5 0 0,47 13 0 15,-47-13 0-15,43 10 0 0,-43-10 0 0,34 12 0 0,-34-12 0 16,24 16 0-16,-24-16 0 0,0 0 0 0,22 43 0 16,-22-43 0-16,3 45 0 0,-6-16 0 15,-3-3 0-15,-2 6 0 0,-5-2 0 0,2 0 0 16,-1-1 0-16,0-2 0 0,-1 3 0 0,13-30 0 16,-23 39 0-16,23-39 0 0,0 0 0 0,-17 28 0 15,17-28 0-15,0 0 0 0,0 0 0 0,0 0 0 31,17-34 0-31,-3 10 0 0,4-6 0 0,3-7 0 16,4-4 0-16,4 1 0 0,-1-3 0 16,4 6 0-16,-4-1 0 0,0 4 0 0,1 4 0 15,-3 2 0-15,-26 28 0 0,43-39 0 0,-43 39 0 16,26-17 0-16,-26 17 0 0,0 0 0 0,0 0 0 16,13 28 0-16,-13-28 0 0,-2 48 0 0,-2-12 0 15,-1 3 0-15,-4 4 0 0,-1 1 0 0,-1-2 0 16,4-2 0-16,0 1 0 0,3-2 0 0,-3-9-43 15,9 8-34-15,-2-38-86 0,7 58-158 0,-7-58-292 16,20 34 11-16,-20-34 375 0</inkml:trace>
  <inkml:trace contextRef="#ctx0" brushRef="#br2" timeOffset="53439.9444">7028 14611 1009 0,'16'-26'65'16,"-16"26"-16"-16,0 0 6 0,3-25 5 0,-3 25 8 16,-9-25-8-16,9 25-9 0,0 0-4 0,-44-38 3 15,44 38-5-15,-41-20 2 0,41 20-7 16,-54-12-4-16,25 14-3 0,-4-4-3 15,2 11 0-15,-2-6-5 0,3 13 2 0,-2 0 0 16,3 7 1-16,3-2-7 0,1 11 1 0,4-1-8 16,3 5 0-16,2 2-2 0,6 1 0 0,4 0-7 15,4 0 4-15,4-4-7 0,5-2-4 0,4-6 22 16,-11-27-25-16,30 37 23 0,-30-37-16 0,48 19-1 16,-20-17 0-16,2-2-1 0,0-7 0 0,4-7 2 15,0 0-1-15,-1-15-10 0,1-4 15 16,3-8-20-16,2-4 19 0,-2 1-4 0,1-4-1 15,-5 2 3-15,-1 4-6 0,-9 1 6 0,-2 6-4 16,-5 5 5-16,-16 30-1 0,20-42 1 16,-20 42-2-16,0 0 3 0,0 0-2 0,0 0 0 15,0 0-2-15,0 0-1 0,0 0 0 0,0 0-1 16,-11 35 0-16,2 2-4 0,0 2 4 0,-1 7-9 16,1 0 7-16,4 3-8 0,-2 0 3 15,7 2-9-15,0-7-12 0,3-3 11 0,6-13-38 16,9-3 6-16,-18-25-45 0,58 19-45 0,-37-45-80 15,40 12-316-15,-14-11-10 0,-4-21 247 0</inkml:trace>
  <inkml:trace contextRef="#ctx0" brushRef="#br2" timeOffset="53643.0632">7825 13530 1630 0,'0'0'97'0,"-36"40"-49"0,19-1-11 15,-5 3-19-15,1 18-1 0,-4 9-12 0,1 3-9 16,-5 9 27-16,3 7-18 0,-1 4 18 0,4 12-1 16,-2-1-19-16,2 0 10 0,4-3-16 15,1-7 3-15,6-5-15 0,3-8-5 0,9-12 5 16,2-11-46-16,14-8 5 0,-16-49-53 0,47 56-71 16,-47-56-197-16,45 4-193 0,-3-8 68 0,-14-24 474 15</inkml:trace>
  <inkml:trace contextRef="#ctx0" brushRef="#br2" timeOffset="53830.564">8360 13487 1262 0,'-11'27'254'0,"-21"-10"-140"0,14 24-32 0,-12 12-37 16,2 14-4-16,-4 12-25 0,0 7-14 0,-1 8 15 15,1 8-22-15,2-4 13 0,1 5-1 0,3-7-15 16,4-4 12-16,6-6-18 0,4-8 5 15,12-6-29-15,-2-17-16 0,18 12-38 0,-14-38-103 16,37 33-137-16,-12-25-213 0,-27-37 32 16,62 62 467-16</inkml:trace>
  <inkml:trace contextRef="#ctx0" brushRef="#br2" timeOffset="54330.6011">8585 14419 1564 0,'-38'18'111'0,"38"-18"-55"16,-28 35-23-16,16-10-12 0,-3-1-13 0,5 3-2 16,-1 1-2-16,2-2 6 0,4 1-2 0,1-1 7 15,1-1-3-15,3-25 4 0,5 35-3 0,-5-35-1 16,0 0-5-16,29 30 0 0,-29-30-2 16,30 3 2-16,-30-3 3 0,40-15-3 15,-40 15 4-15,46-32-3 0,-21 14 0 0,0 1-3 16,-25 17 3-16,44-43-6 0,-44 43 3 0,41-33-3 15,-41 33-1-15,32-30-1 0,-32 30 0 0,27-23-2 16,-27 23 2-16,0 0-4 0,0 0 2 0,24-21-3 16,-24 21-2-16,0 0 3 0,0 0-3 0,-5 40 7 15,0-11-3-15,-4 6 3 0,-2 7-6 16,-3 11 2-16,-5 9-8 0,-3 8-7 0,-2 11 19 16,-5 5-19-16,3 15-1 0,-6 4 1 0,0 10-13 15,-2 1 17-15,-3-1 5 0,3-10-2 0,2-15 22 16,6-7-6-16,3-21 23 0,7-10-4 15,5-22-9-15,11-30-18 0,-9 27 4 0,9-27 2 16,0 0 4-16,0-37 9 0,0 3-3 0,2-11-5 16,4-8-14-16,-1-7 20 0,0-2-21 15,2-1 21-15,-5-1 0 0,0 1-4 0,-2 0 10 16,-2-4-9-16,4-7 7 0,3-2-13 0,4 0 11 16,7 6-5-16,3 3 10 0,6 9-3 0,2 3-11 15,3 13-6-15,2 7 0 0,0 5 0 0,1 7 0 16,1 2 0-16,1 8 0 0,-1-1 0 0,1 7-46 15,-6-7-29-15,13 18-61 0,-19-33-101 16,34 26-369-16,-15-8 0 0,1-5 266 0</inkml:trace>
  <inkml:trace contextRef="#ctx0" brushRef="#br2" timeOffset="54471.2998">9523 14674 1758 0,'-25'27'286'15,"-6"-17"-283"-15,6-1-3 0,25-9 0 0,-37-5 0 16,37 5 0-16,0 0 0 0,-16-33-74 0,9-1-77 16,35 25-260-16,-26-19-238 0,12 3 47 0,-14 25 443 15</inkml:trace>
  <inkml:trace contextRef="#ctx0" brushRef="#br2" timeOffset="56499.2137">2574 11450 788 0,'-2'-25'111'0,"2"25"-64"0,-4-28-9 0,4 28 9 15,11-32 7-15,-11 32 10 0,18-40-5 16,-11 11-2-16,-7 29 8 0,32-59-35 0,-8 27 32 15,-1-12-32-15,15 3 10 0,-7-10 4 0,16 7-13 16,-3-7 4-16,5 7-12 0,1-2 3 0,3 9-9 16,-3-1 3-16,-1 8-9 0,-1 3 0 0,-4 4-7 15,1 9-1-15,-3 2-3 0,-1 3 0 0,-2 6-1 16,0 4 2-16,0 6 0 0,0 9-1 0,0 5 3 16,-4 8-5-16,2 4 4 0,2 6-2 15,0 5 9-15,-2 5-1 0,4 2 10 16,-5 2-7-16,1 0 8 0,2-4-9 0,1-5-9 15,5-7 24-15,3-9-32 0,12-8 27 0,4-13-18 16,13-14-20-16,14-18 30 0,10-17-27 0,14-16 23 16,7-16-10-16,6-13-21 0,6-1-5 0,-10-9-36 15,7 18-12-15,-19-12-22 0,10 25-1 0,-26-13-43 16,10 35-92-16,-25 2-253 0,-22-4-8 0,1 39 420 16</inkml:trace>
  <inkml:trace contextRef="#ctx0" brushRef="#br2" timeOffset="57002.4041">4518 11284 1060 0,'0'0'152'0,"13"-35"-70"0,-13 35-17 16,12-25 2-16,-12 25-12 0,0 0 21 0,-5-30-31 15,5 30 7-15,0 0-9 0,0 0-14 0,-39 9-5 16,39-9-15-16,-46 39 31 0,19 0-24 0,-7 8 30 16,1 22-7-16,-6 7-11 0,2 17 11 0,-2 9-14 15,5 2 8-15,0 7-15 0,4 0-14 16,5-4-4-16,6-1 0 0,7-11 0 0,5-10 0 15,7-15 0-15,8-5 0 0,8-10 0 0,7-9 0 16,15-13 0-16,8-12 0 0,17-14 0 0,14-10 0 16,18-22 0-16,13-15 0 0,20-15 0 0,10-14-18 15,18-3-28-15,0-19-47 0,21 18-81 0,-30-22-473 16,19 5 16-16,-10 9 194 16</inkml:trace>
  <inkml:trace contextRef="#ctx0" brushRef="#br2" timeOffset="59192.4763">18341 10319 1463 0,'0'0'19'0,"0"0"-15"0,-35-5 1 0,35 5 9 16,0 0-13-16,-41 12 25 0,41-12-15 0,-39 32 18 15,18-2 8-15,-7 1-7 0,3 15 4 0,-9 5-15 16,-1 11 4-16,-6 3-13 0,-3 7 9 0,-6 4-12 16,-5 7 10-16,-9 7-14 0,-5 5 16 0,-9 0 5 15,-1 3-18-15,-4-2 24 0,-1-1-17 0,1-7 2 16,2-4 13-16,1-8-15 0,7-7 3 16,2-9-12-16,8-6 6 0,1-10-9 0,7-5 6 15,2-11-3-15,7-7 2 0,3-10-1 0,8-8-1 16,3-8-2-16,2-11-4 0,1-3 0 0,3-11-3 15,-3-5 4-15,5-8-3 0,4-2 6 0,2-7-5 16,6-2 5-16,3-4-5 0,4-4 6 16,3-1-7-16,4-2 9 0,3-4-9 0,4 2 8 15,3-2 5-15,8-1-18 0,5 3 18 16,5 0-18-16,2 4 5 0,3 8 7 0,1 4-5 16,1 9 4-16,2 5-4 0,0 5 3 0,0 7-3 15,0 6 3-15,-4 1-2 0,0 8 1 0,-1 3-1 16,2 5 2-16,-3 5-1 0,-1 4 0 0,0 6 1 15,-2 6-2-15,-2 6 5 0,-1 7-3 0,-2 6 5 16,1 6-3-16,1 7 3 0,-1 8-5 16,3 6 8-16,-1 2-6 0,4 3-1 0,-2-1 18 15,9-2-16-15,4-2 18 0,8 0-18 16,7-9-4-16,10-6 0 0,15-8 0 0,4-3 0 16,14-9 0-16,5-9 0 0,13-5 0 0,10-9 0 15,9-6 0-15,5-6 0 0,8-4-5 0,-6-5-36 16,6 4-25-16,-13-15-54 0,18 32-134 0,-23-25-358 15,-11 10 19-15,-11 9 238 0</inkml:trace>
  <inkml:trace contextRef="#ctx0" brushRef="#br2" timeOffset="111973.1685">3650 9185 492 0,'0'0'29'0,"0"0"-34"0,0 0 2 15,0 0 20-15,0 0 40 0,0 0 29 0,0 0 5 16,0 0-6-16,0 0-37 0,0 0-11 0,0 0-3 15,0 0 10-15,-30 14 7 16,30-14 9-16,0 0 0 0,-7 23 3 0,7-23-9 16,0 0-7-16,0 0-12 0,0 0-11 0,0 0-6 15,0 0-3-15,0 0-2 0,0 0-3 0,0 0-4 16,0 0-4-16,0 0 0 0,0 0 0 0,0 0 7 16,0 0 3-16,36 33-1 0,-12-5 3 0,3 11 10 0,5 12-29 0,-2 9 29 15,2 11-26-15,-2 4 7 0,0 8 15 0,-3 10-11 16,-1 4 15-16,-6 0-16 0,1 2 10 0,-5-9-18 0,-4-9-6 15,1-13 20-15,-3-11-25 0,1-13 25 16,0-9-16-16,3-9-24 0,-14-26-22 0,26 34-47 16,-26-34-43-16,27 12-53 0,-27-12-51 0,16-35-217 15,-16 35 42-15,9-27 380 0</inkml:trace>
  <inkml:trace contextRef="#ctx0" brushRef="#br2" timeOffset="112401.0918">3801 10101 973 0,'-27'-9'51'0,"27"9"-19"0,0 0-15 16,-33-32-6-16,33 32 16 0,-16-30 11 15,16 30 15-15,-9-26-2 0,9 26-2 0,0 0-7 16,0 0-3-16,0 0-3 0,0 0-7 0,0 0-5 16,0 0-8-16,0 0-4 0,0 0-3 0,0 0-1 15,0 0 0-15,0 0 4 0,0 0 3 0,11 24 6 16,-11-24-1-16,26 51 2 0,-8-17-8 0,3 6 2 15,-1 3-2-15,4 1-13 0,-2 0 29 0,4 3-25 16,-1-4 21-16,-2-1-10 0,0-2-7 0,-2-6 4 16,-3-10-4-16,-18-24 0 0,35 27-5 0,-35-27 0 15,29-2-1-15,-29 2 1 0,39-33 11 0,-18-1 0 16,2-15 3-16,-2-13 8 0,-1-12-31 0,-1-10 13 16,1-6-30-16,-6-7-15 0,7 5-17 0,-14-15-65 15,18 35-73-15,-32-30-172 0,16 24-206 0,1 17 67 16,-18-8 496-16</inkml:trace>
  <inkml:trace contextRef="#ctx0" brushRef="#br2" timeOffset="114153.8322">18593 7924 811 0,'0'0'101'0,"0"0"-40"0,0 0-10 0,-13-28 1 16,13 28 5-16,0 0 0 0,4-30-2 0,-4 30-9 15,0 0-7-15,11-25-8 0,-11 25-7 16,0 0-5-16,0 0-5 0,0 0-4 0,0 0 1 16,0 0-2-16,0 0-2 0,0 0 2 0,0 0 0 15,0 0 4-15,1 32 0 0,-4 5 6 16,-6 15-7-16,-2 19 8 0,-8 12-13 0,-2 14 13 15,-10 10-1-15,-4 18-13 0,-11 2 23 0,-2 14-11 16,-10 1 1-16,-1 8 23 0,-10 3-14 0,4 1-13 16,-11-8 10-16,5 0-14 0,-2-9-4 0,0-5 17 15,3-12-25-15,4-11 13 0,8-15-4 0,10-15-20 16,11-19 18-16,7-18-33 0,17-14-15 16,13-28-38-16,0 0-51 0,-7-26-80 15,44-13-286-15,-8-3-15 0,-6-29 180 0</inkml:trace>
  <inkml:trace contextRef="#ctx0" brushRef="#br2" timeOffset="114575.6793">17812 9403 957 0,'0'0'50'0,"-34"-21"-31"0,34 21 6 16,-14-32 11-16,14 32 1 0,-7-35 16 0,7 35-16 15,0-39 3-15,0 39-5 0,2-38-9 0,-2 38-2 16,8-34-6-16,-8 34 5 0,0 0 1 0,11-26-1 15,-11 26-1-15,0 0 6 0,0 0 3 16,0 0 3-16,14 40 1 0,-12-10-16 0,2 12-4 16,-4 11 4-16,-4 9-30 0,-5 8 30 15,-1 13-20-15,-10 5 14 0,-1 14 23 0,-11 4-12 16,2 5 16-16,-6-2-17 0,5-3 0 0,-3-15 19 16,7-4-18-16,3-26 19 0,11-10-17 0,10-22-14 15,3-29-4-15,24 17-2 0,5-31 3 0,13-16 3 16,17-23-4-16,13-22-9 0,12-24 11 15,9-23-17-15,8-17-6 0,13-7-22 0,-3-16-76 16,19 37-111-16,-35-21-391 0,13 17 20 0,-16 13 193 16</inkml:trace>
  <inkml:trace contextRef="#ctx0" brushRef="#br2" timeOffset="119440.5965">12136 9623 787 0,'0'0'256'0,"0"0"-207"16,0 0-14-16,21-38 6 0,-21 38 1 16,10-30 6-16,-10 30-6 0,16-27-6 15,-16 27-8-15,15-24-1 0,-15 24-4 0,0 0 1 16,0 0-3-16,14-29 1 0,-14 29 0 0,0 0 1 16,0 0-3-16,0 0-2 0,0 0-2 0,0 0-4 15,0 0 8-15,0 0 5 0,10 29 1 0,-10-29-1 16,23 52 1-16,-7-15-12 0,0 11 7 0,0 3-13 15,0 5 3-15,-2 13-14 0,0 7 8 0,-1 15-11 16,-4 10 16-16,-2 10 7 0,-5 10-13 16,-10 8 18-16,0 8-13 0,-10 2-6 0,-3 4 20 15,-6 0-22-15,-1-1 7 0,-8-1 12 0,3-2-14 16,-3-8 13-16,3-6-4 0,1-11-18 16,2-8 13-16,5-9-14 0,4-7-5 0,3-11 19 15,4-7-23-15,3-14 12 0,0-9-15 0,8-6-24 16,-6-12-15-16,16 1-40 0,-7-32-42 0,7 44-105 15,-7-44-146-15,0 0-131 0,0 0 101 16,2-35 418-16</inkml:trace>
  <inkml:trace contextRef="#ctx0" brushRef="#br2" timeOffset="119893.7588">11611 9893 1137 0,'-30'-30'32'0,"30"30"-1"0,0 0 10 0,0 0 4 16,-10-32 7-16,10 32 3 0,0 0-3 16,0 0-7-16,19-26-2 0,-19 26-4 0,0 0-1 15,35-23-3-15,-35 23 0 0,36-18-4 0,-36 18 2 16,49-19 0-16,-17 6-2 0,11 5-4 0,3-5-7 15,12 3-5-15,4-3 0 0,11 1-1 0,7-2 0 16,3 2-4-16,11-4-4 0,0-2-5 16,7 2 1-16,1-1-3 0,3 3 2 0,-1 0-3 15,-3 1 2-15,-2 3-2 0,-10 3-7 0,-11 3-10 16,-9 11-13-16,-16-5-24 0,-2 17-29 0,-22-12-29 16,12 30-58-16,-41-37-69 0,30 32-252 15,-20 5 9-15,-10-37 262 0</inkml:trace>
  <inkml:trace contextRef="#ctx0" brushRef="#br2" timeOffset="120393.7406">11248 12418 1131 0,'0'0'161'0,"0"0"-122"0,0 0-23 0,0 0 12 16,0 0 26-16,30 0 20 0,-30 0 7 15,50-7-14-15,-22 0-7 0,17 5-10 0,4-10-6 16,13 3-2-16,7-8-9 0,13-1-4 0,6-7-1 15,11-1-7-15,2-2-2 0,11 0-4 0,1 0-2 16,2 1-5-16,0 1-15 0,-5 1 19 0,-2 0-24 16,-1 4 23-16,-8 5-8 0,0 1-3 0,-9 2-1 15,-6 4 1-15,-7 2-8 0,-7 2-6 16,-7 2-10-16,-8-3-14 0,2 6-19 16,-15-10-27-16,13 17-57 0,-55-7-94 0,73-27-249 15,-47 24-76-15,-26 3 187 0</inkml:trace>
  <inkml:trace contextRef="#ctx0" brushRef="#br2" timeOffset="121411.8046">7660 10997 1300 0,'0'0'198'0,"0"0"-162"0,0 0-14 15,0 0 7-15,43 5 10 0,-17-21 11 0,15 4-7 16,1-9-9-16,10 5-10 0,3-5-4 0,5 3-2 15,5-3 1-15,6 2-4 0,4 0-1 0,4 1-9 16,5 2 0-16,1 0-5 0,0 4 2 0,-2 1-2 16,-5 8 0-16,0 1-1 0,-2 2 0 0,-4 5 2 15,-4-1 0-15,-8 5-1 0,-7 3-7 0,-7-1-7 16,-3 8-8-16,-13-3-7 0,-2 5-11 0,-28-21-13 16,37 40-26-16,-37-40-14 0,22 41-38 0,-22-41-45 15,5 33-70-15,-10-8-221 0,5-25 30 0,-6 28 359 0</inkml:trace>
  <inkml:trace contextRef="#ctx0" brushRef="#br2" timeOffset="121710.1534">7864 11587 1689 0,'-39'23'49'0,"39"-23"-15"0,0 0-19 15,0 0-9-15,32-11 9 0,5 4 11 0,11-9 11 16,14 4-1-16,5-7-1 0,11-1-8 0,5 1-6 16,7 1-7-16,4-3-3 0,-3 4-7 15,1-1 0-15,-5 2-2 0,-4 0-2 0,-2 8 2 16,-1-1 1-16,0 2-2 0,-2 3 2 0,1 2-3 16,-4 2 0-16,-6 0 0 0,-6 0-1 0,-1 0-3 15,-8 2-4-15,-5-2-3 0,-6 4-5 0,-8-4-3 16,-1 1-7-16,-8-1-8 0,-3 0-7 0,-23 0-17 15,41 0-39-15,-41 0-65 0,32-7-175 0,-32 7-227 32,9-24 18-32,-9 24 437 15</inkml:trace>
  <inkml:trace contextRef="#ctx0" brushRef="#br0" timeOffset="698097.0379">9879 12734 762 0,'0'-32'51'0,"0"32"-29"16,0 0-12-16,0 0-7 0,0 0 11 15,0 0 20-15,0 0 14 0,23 33 12 16,-23-1-17-16,6 17-13 0,-3 15-20 0,-1 15 9 16,-2 14 13-16,3 22-6 0,-8 5 20 0,3 24-13 15,-8 0-8-15,1 22 17 0,-9 5-7 0,0 5-14 16,-6 0-2-16,-3 4-5 0,-5-4-3 0,4-2-8 15,-2-14 8-15,1-5-13 0,8-15-9 0,2-14 22 16,8-11-36-16,4-22-5 0,19-3-49 16,-5-32-76-16,29 0-175 0,5-10-131 0,-8-34 120 15,33 11 341-15</inkml:trace>
  <inkml:trace contextRef="#ctx0" brushRef="#br0" timeOffset="699128.4756">10217 12681 48 0,'-28'-11'14'15,"28"11"2"-15,-26-12 20 0,26 12 22 0,0 0 19 16,0 0 3-16,-29-9-13 0,29 9-27 0,0 0-17 15,0 0-16-15,0 0 6 0,0 0 22 0,0 0 17 16,30 2 13-16,-30-2 3 0,34 0-9 0,-34 0-11 16,51-4-10-16,-19 3-9 0,4-5-12 15,4 4-7-15,-1-1-5 0,6 1-4 0,-1 2-1 16,2 0-1-16,4 0 0 0,-1 2 0 0,10 0 3 16,-1-2-3-16,6 3 3 0,1 1 0 0,3-1-3 15,2 4 2-15,3-3-3 0,1 1 0 16,6-1 0-16,0-1 1 0,1 1 0 0,4-1 0 15,4 1 3-15,-4-4-1 0,9 3 1 0,1-3 2 16,5 0-2-16,2 0 0 0,3-3-2 16,5-1 0-16,1 1 1 0,4-3 0 0,6 1-2 15,-1-2-3-15,2 4 2 0,4-3 0 0,-4 5 3 16,4-1 1-16,-2 0-4 0,0 0 1 0,0 4 0 16,2-2 0-16,-2 2 4 0,3 0-1 0,1-2 0 15,-1 1 1-15,4 1-3 0,0-4 0 0,2 1 0 16,4-5 4-16,-3 1 17 0,8 1 7 0,-2-4 2 15,3 2 0-15,-3-2-9 0,2 1-4 16,-1-1-1-16,-1 3-3 0,2-2-6 16,-2 0-1-16,2 0-4 0,-1 0-2 0,-1-2 1 15,0 2-4-15,-2-5 3 0,-1 8-1 0,-1-3 1 16,0 4 0-16,1-1 1 0,-1 1 0 0,-1-1 2 16,1 1-2-16,-1-1 2 0,-1 1-1 0,-1 1 1 15,0-2 1-15,2-1 0 0,-1 2 1 16,1-5 0-16,-2 3 1 0,-2-2 2 0,2 0-1 15,-2-3 1-15,1 4-2 0,-2-3-1 0,1 2-2 16,-4-1 4-16,-1 2 0 0,-2 1 0 0,-2 1-1 16,-1-1-2-16,-1 3-2 0,1 1 1 0,-6 1-1 15,-2 0-1-15,-1 3 1 0,-3 1-1 0,-1 1 2 16,0 0-1-16,-3 1 1 0,-1-3-2 16,-1 2-1-16,-2-1 2 0,-2-1 0 15,4-1-1-15,0 0 0 0,-1-2 1 0,5-2-1 16,-1-1 1-16,6-3-1 0,-1 1 2 0,4-4-2 15,2 0 2-15,2-3-3 0,1 0 1 0,6 0-2 16,-4-1 3-16,6-1-2 0,-3 0 1 0,-2-2-1 16,2 2 1-16,-2 3-2 0,-3 1 1 0,0 1-12 15,-3 6-32-15,-9-6-38 0,9 14-55 0,-21-10-47 16,5-2-187-16,0 21 38 0,-29-23 244 16</inkml:trace>
  <inkml:trace contextRef="#ctx0" brushRef="#br0" timeOffset="699944.2312">11385 13021 1087 0,'0'0'30'0,"0"0"-5"0,0-25 2 16,0 25 8-16,0 0 5 0,0 0 1 15,0 0-18-15,0 0-9 0,-9 30 7 16,9-30-20-16,-9 40 17 0,5-15-34 0,3 2 15 16,-1 6-13-16,2 4 10 0,0 5 6 0,0 8-7 15,0 1 6-15,-2 5-21 0,-3-1 0 0,1 3-22 0,-5-9-7 16,8 4-20-16,-8-16-24 0,12 5-42 0,-6-15-68 15,3-27-172-15,21 37 57 0,-21-37 318 0</inkml:trace>
  <inkml:trace contextRef="#ctx0" brushRef="#br0" timeOffset="700178.6675">11039 13022 1292 0,'-25'-3'211'0,"25"3"-159"0,-30 9-25 16,30-9-21-16,0 0 1 0,0 0 8 0,0 0 11 15,46-16 6-15,-21 5-3 0,12 1-8 0,6-8-5 16,10-1-10-16,9-4-1 0,5 0-6 16,2 7 2-16,-3-2-7 0,1 6-9 0,-8-4-17 15,1 11-21-15,-16-7-25 0,13 22-47 16,-29-17-37-16,20 28-77 0,-25 6-254 0,-23-27 70 15,30 44 305-15</inkml:trace>
  <inkml:trace contextRef="#ctx0" brushRef="#br0" timeOffset="700383.3256">11131 13572 1578 0,'-28'7'47'0,"28"-7"-22"0,0 0-16 15,-25 19-4-15,25-19 3 0,0 0 3 0,0 0 1 16,41 13-2-16,-41-13-4 0,55 0-3 0,-13-6-5 16,6-2 0-16,9-3-4 0,-2-3-17 0,10 3-22 15,-6-12-26-15,22 16-40 0,-17-21-51 16,33 25-44-16,-22-20-100 0,1-4-142 0,25 27 117 31,-34-28 331-31</inkml:trace>
  <inkml:trace contextRef="#ctx0" brushRef="#br0" timeOffset="700746.0968">12807 13139 875 0,'0'0'290'0,"0"0"-203"15,0 0-22-15,0 0-12 0,0 0-5 0,0 0 1 16,0 0-7-16,0 0-10 0,0 0-8 0,0 0-12 15,0 0-4-15,0 0-9 0,-23 45 2 16,14-11-4-16,-2 5 7 0,-3 3-8 0,0 2 5 16,2 5-9-16,-1-3 5 0,2 2-6 15,1-6 6-15,5-2-23 0,-4-10-8 0,14 2-39 16,-5-32-34-16,18 39-87 0,-18-39-47 0,0 0-130 16,53 10-53-16,-48-34 335 0</inkml:trace>
  <inkml:trace contextRef="#ctx0" brushRef="#br0" timeOffset="700906.9147">12945 12864 872 0,'0'0'269'0,"-37"-12"-245"0,12 15-13 16,25-3-6-16,-37 16-2 0,37-16 0 0,-29 23-2 16,29-23-16-16,-12 26-28 0,12-26-38 15,9 28-46-15,-9-28-76 0,0 0-163 0,51 36 14 16,-51-36 352-16</inkml:trace>
  <inkml:trace contextRef="#ctx0" brushRef="#br0" timeOffset="701236.2594">13354 13128 1048 0,'0'0'96'15,"-30"7"-20"-15,3-7-17 0,27 0-4 0,-37 14-9 16,37-14-4-16,-37 21-7 0,37-21-1 0,-37 30-1 15,37-30-5-15,-27 37-17 0,27-37-4 0,-12 28-5 16,12-28 2-16,2 27-3 0,-2-27-1 0,0 0-3 16,30 30 1-16,-30-30-2 15,39 10 3-15,-39-10-1 0,47 0 0 0,-22-1 3 16,2-1 0-16,-1 0-1 0,-1 0 1 0,-25 2 0 16,39 0-1-16,-39 0 1 0,0 0 0 0,0 0 1 15,0 0 3-15,18 27 0 0,-18-27 0 0,-13 26-4 16,13-26 1-16,-26 34-3 0,26-34 5 0,-37 40-6 15,37-40 4-15,-41 44-4 0,41-44 1 0,-39 41 1 16,39-41 0-16,-27 33-15 0,27-33-16 16,0 0-46-16,0 0-56 0,-1 35-93 0,1-35-212 15,0 0-23-15,30 11 254 0</inkml:trace>
  <inkml:trace contextRef="#ctx0" brushRef="#br0" timeOffset="701626.9629">14162 12864 856 0,'0'0'69'16,"0"0"-8"-16,14-25 5 0,-14 25-2 15,0 0-6-15,0 0-11 0,0 0-4 0,0 0-7 16,0 0-2-16,0 0-8 0,7 28-4 0,-7-28-8 15,-2 53 1-15,2-19-9 0,0 6 4 0,0 4 11 16,0 0-31-16,-2 2 28 0,1 0-30 0,-3-2 9 16,2-2 8-16,0-3-7 0,2-2 4 0,0-4-12 15,-1-4-15-15,4 1-37 0,-3-30-41 16,6 51-78-16,-6-51-87 0,0 0-174 16,1 37 88-16,-1-37 354 0</inkml:trace>
  <inkml:trace contextRef="#ctx0" brushRef="#br0" timeOffset="701814.5762">14029 13276 1122 0,'0'0'320'0,"0"0"-241"16,-27-16-27-16,27 16-11 0,0 0-15 0,0 0-10 16,0 0-9-16,0 0-5 0,30-16 1 15,-30 16 0-15,43-15-2 0,-13 2-2 0,4-3 2 16,-1 0-15-16,6 4-10 0,-7-7-27 0,12 13-41 15,-17-22-46-15,23 28-118 0,-24-14-160 0,4-14-44 16,16 23 240-16</inkml:trace>
  <inkml:trace contextRef="#ctx0" brushRef="#br0" timeOffset="702221.0036">14748 12741 1177 0,'-29'-2'151'0,"29"2"-82"16,-33 17-12-16,33-17-5 0,-28 30-9 0,28-30-5 16,-24 43-17-16,16-17 1 0,-5 1 0 0,4 4 7 15,-5 1-8-15,7 3 0 0,-2 0 9 0,4 2-35 16,0 2 29-16,-1 2-29 0,3-4 8 0,-3-2 7 16,3 4-6-16,1-6 4 0,-1-1-3 0,3-6 1 15,0-26-8-15,5 41 5 0,-5-41-6 16,9 26 2-16,-9-26-1 0,0 0 1 0,0 0 0 15,26 18 0-15,-26-18 2 0,0 0-1 0,27-14 2 16,-27 14-2-16,25-23 3 0,-25 23-4 0,30-41 4 16,-12 15-5-16,1-2 4 0,0-1-3 0,3 3 2 15,-3 1-2-15,-19 25 5 0,32-35-5 0,-32 35 2 16,0 0-2-16,30-23 0 0,-30 23-2 16,0 0 2-16,0 0 1 0,0 0 0 15,16 30 2-15,-16-30-3 0,2 44 3 0,-4-16-7 16,-1 4 8-16,-1 2-10 0,-3-3 2 0,3 4-10 15,-1-6-6-15,7 2-15 0,-2-31-7 0,7 48-22 16,-7-48-13-16,19 35-42 0,-19-35-48 0,29 20-77 16,-29-20-172-16,0 0-18 0,58 12 290 0</inkml:trace>
  <inkml:trace contextRef="#ctx0" brushRef="#br0" timeOffset="702596.0557">15148 13236 895 0,'-41'-11'244'0,"41"11"-168"0,0 0-15 16,-30 21-4-16,30-21-7 0,0 0-11 15,0 0-16-15,-17 34-8 0,17-34-5 0,5 26 1 16,-5-26-4-16,0 0 6 0,26 30 2 0,-26-30 4 16,31 16-1-16,-31-16-1 0,38 7-3 0,-38-7-3 15,45 0-2-15,-45 0-3 0,44-4-3 0,-44 4 0 16,43-7-2-16,-43 7 1 0,37-12 0 0,-37 12-1 15,25-19 2-15,-25 19-2 0,0 0 3 16,14-37-4-16,-14 37 2 0,3-23-1 16,-3 23 1-16,-3-25-1 0,3 25 2 0,0 0-3 15,-14-32 1-15,14 32-4 0,0 0 0 0,-23-30-3 16,23 30 2-16,0 0 2 0,-38-7 2 0,38 7 4 16,-32 18 3-16,32-18 4 0,-37 35 0 0,37-35 5 15,-37 46-6-15,21-16 5 0,-2-2-8 0,4 0 0 16,2 2-7-16,5-5 2 0,3 0-6 15,4-25 2-15,2 47-9 0,-2-47-14 0,21 35-21 16,-21-35-19-16,45 27-23 0,-45-27-2 0,74 19-35 16,-35-28-71-16,28-7-272 0,9 18 7 0,-14-28 331 15</inkml:trace>
  <inkml:trace contextRef="#ctx0" brushRef="#br0" timeOffset="703111.6858">16230 13190 746 0,'0'0'156'16,"0"0"-77"-16,0 0-21 0,0 0 1 0,0 0 0 16,0 0-2-16,0 0-9 0,0 0-6 0,0 0-6 15,0 0-4-15,0 0-6 0,0 0-4 0,0 26 1 16,0-26-2-16,-9 46 6 0,-1-21-1 0,1 6 6 15,-5-4-6-15,5 4 4 0,-5-4-10 16,5 1 2-16,9-28-12 0,-20 46 1 0,20-46-4 16,-10 30 1-16,10-30-2 0,0 0-2 15,0 0-4-15,0 0-1 0,0 0-1 0,0 0 4 16,0 0 8-16,0 0 3 0,0 0 6 0,23-30-5 16,-23 30-5-16,21-49-7 0,-9 19 1 0,1 0-5 15,3-2 5-15,-2 2-6 0,0 0 7 0,-2 0-7 16,1 2 4-16,-1 2-3 0,1 1 3 0,-13 25-3 15,24-42-1-15,-24 42-5 0,23-27-4 0,-23 27-11 16,25-9-5-16,-25 9-10 0,27 6-12 16,-27-6-10-16,26 15-21 0,-26-15-26 0,32 22-42 15,-32-22-39-15,36 19-111 0,-4 0-119 0,-32-19 124 16,53 18 294-16</inkml:trace>
  <inkml:trace contextRef="#ctx0" brushRef="#br0" timeOffset="703424.3204">16774 13121 1074 0,'0'0'179'0,"-39"7"-88"16,39-7-23-16,-43 14-8 0,43-14-4 0,-44 16-11 15,44-16-1-15,-44 28-7 0,44-28 0 0,-41 39-7 16,25-13-3-16,16-26-10 0,-26 48 0 0,15-22-9 16,11-26 2-16,-7 46-6 0,9-21 2 15,-2-25-5-15,12 44 3 0,-12-44-3 16,25 33 2-16,-25-33-3 0,34 23 0 0,-34-23 0 15,42 11 1-15,-42-11-2 0,50-7 1 0,-26 0-2 16,-24 7 0-16,48-30 2 0,-48 30-1 0,46-43 3 16,-46 43-3-16,38-45 2 0,-24 18-6 0,-14 27 1 15,23-46-5-15,-14 20 4 0,-4 1-6 0,-5 25 3 16,3-44-8-16,-3 44-9 0,-1-38-19 0,1 38-8 16,-7-37-11-16,7 37 6 0,0 0 5 15,0 0-7-15,-31-20-11 0,31 20-36 0,0 0-30 16,-15 32-61-16,15-32-47 0,-31 9-169 0,47 19 174 15,-16-28 239-15</inkml:trace>
  <inkml:trace contextRef="#ctx0" brushRef="#br0" timeOffset="703674.408">17399 12554 1086 0,'0'0'84'16,"-39"35"-25"-16,21-1-1 0,-5-6-9 0,6 18-4 16,-6-6-20-16,7 8 1 0,-6-1-10 15,8 4 3-15,-3 2-15 0,4 2 5 16,-1-1 6-16,3-1-30 0,3-2 30 0,0-3-31 16,3-4 8-16,0-5-5 0,7-1-20 0,-4-9-11 15,9 2-29-15,-7-31-17 0,12 42-41 0,-12-42-68 16,0 0-240-16,0 0 28 0,0 0 374 0</inkml:trace>
  <inkml:trace contextRef="#ctx0" brushRef="#br0" timeOffset="704205.7865">17096 12980 1046 0,'-30'41'366'0,"30"-41"-302"15,-30 10-28-15,30-10 7 0,0 0-21 16,0 0 10-16,0 0-28 0,0 0-3 15,32 28-19-15,-7-28 19 0,5 0 1 0,9 0-1 16,2-7 17-16,8 4-26 0,1-6-16 0,3 7-19 16,-7-10-20-16,5 14-10 0,-10-9 13 0,9 8 20 15,-6-2 16-15,2 4-14 0,-7-8-32 0,5 15-32 16,-16-15-19-16,3 14 17 0,-31-9 31 0,30 7 34 16,-30-7 41-16,0 0 57 0,0 0 24 0,0 0 24 15,-4 35 16-15,4-35-23 0,0 0-24 16,-44 4 9-16,44-4-42 0,-39 5 13 0,39-5-6 15,-44 4-9-15,44-4-9 0,-50 1-10 0,25 1-4 16,-1-4-4-16,1 6 4 0,-2-4-1 16,27 0 5-16,-49 9-2 0,49-9 1 0,-43 16-2 15,43-16-1-15,-33 22-4 0,33-22 0 0,-20 30-8 16,20-30 1-16,-12 34-5 0,12-34 2 0,-2 42-3 16,2-42 2-16,7 37-4 0,-7-37 3 15,19 32-5-15,-19-32 1 0,32 19 1 0,-32-19 0 16,46 4 1-16,-21-8 1 0,2-6 0 0,-1-3-2 15,-1-1 2-15,2-7-2 0,1 3 2 0,-3-4-2 16,0-3 3-16,-1 2-3 0,-2-3 3 0,-3-1-4 16,-1 2 3-16,-6 1-2 0,-12 24-10 0,20-37 30 15,-20 37-30-15,0 0 28 0,7-25-15 16,-7 25-2-16,0 0 3 0,0 0-2 0,0 0-2 16,0 0-17-16,0 0 30 0,-30 41-29 15,30-41 30-15,-22 49-11 0,14-24-5 0,1-1 5 16,7-24-12-16,-13 37-5 0,13-37-15 0,5 29-16 15,-5-29-19-15,0 0-15 0,45 21-25 0,-45-21-52 16,48-11-111-16,-18-1-231 0,-6-15 8 0,24 19 419 16</inkml:trace>
  <inkml:trace contextRef="#ctx0" brushRef="#br0" timeOffset="704408.8877">18433 12529 1318 0,'-42'0'226'0,"42"0"-141"16,-39 46-30-16,25-12-6 0,-7-1-21 16,5 6-9-16,-2 0-16 0,0 1 3 0,2 4-7 15,-1 0 6-15,2 4-9 0,1-4 6 0,2 0-6 16,1-4-17-16,2 2 20 0,2-5-42 0,13 7-19 16,-14-14-24-16,19 11-9 0,-11-41-38 0,9 53-110 15,-9-53-176-15,-4 30-79 0,17-6 313 0</inkml:trace>
  <inkml:trace contextRef="#ctx0" brushRef="#br0" timeOffset="704772.2092">18086 12883 970 0,'0'0'319'0,"0"0"-175"0,0 0-49 0,0 0-30 15,0 0-24-15,0 0-19 0,0 0-6 16,0 0 0-16,0 0 7 0,4 25-2 0,-4-25-2 15,32 12-6 1,-32-12-2-16,48 6-1 0,-18-6-4 0,2-2-2 16,3 0-3-16,-1 0-4 0,-3-1-4 0,0 3-6 15,-5-6-6-15,1 6-6 0,-27 0-4 0,42-3-3 16,-42 3-3-16,30 0-7 0,-30 0-7 0,0 0-10 16,27-4-2-16,-27 4-5 0,0 0 6 0,0 0 3 15,0 0 4-15,26 4 12 0,-26-4 4 0,0 0 14 16,0 0 9-16,0 0 11 0,0 0 8 0,0 0 6 15,-5 28 10-15,5-28 5 0,-12 30 12 0,12-30 21 16,-20 42-17-16,4-17 17 0,7 12-26 0,-12-7 12 16,9 10-7-16,-9-8-1 0,6 3 0 0,-2-3-10 15,4-2-3-15,1-5-6 0,12-25-10 16,-9 38-13-16,9-38-7 0,7 23-39 0,-7-23 0 16,0 0-20-16,0 0-33 0,41 4-42 0,-41-4-130 0,10-41-206 0,19 31 85 15,-24-31 397-15</inkml:trace>
  <inkml:trace contextRef="#ctx0" brushRef="#br0" timeOffset="704931.3273">18632 12769 799 0,'0'0'239'0,"-14"30"-193"0,14-30-44 0,0 0-3 15,0 0 0-15,0 0-2 0,0 0-16 0,16 23-36 16,-16-23-67-16,0 0-145 0,0 0-119 0,33 30 155 31,-33-30 231-31</inkml:trace>
  <inkml:trace contextRef="#ctx0" brushRef="#br0" timeOffset="705580.9847">18878 12961 940 0,'0'0'193'16,"0"0"-94"-16,-34-9-34 0,34 9-8 0,0 0-18 15,-32 9-15-15,32-9-9 0,-26 9 0 16,26-9 3-16,-27 19 5 0,27-19 2 16,-33 30 7-16,33-30 16 0,-41 44-35 0,14-21 37 0,6 10-30 15,-4-6 14-15,8 4 5 0,-3-4-15 0,9-1-4 16,11-26-12-16,-8 43 0 0,8-43-6 0,10 28-1 16,-10-28-3-16,30 14-2 0,-30-14 0 0,48-2 1 15,-18-5-3-15,0-7-8 16,6 2-14-16,-6-11-5 0,7 5 3 0,-9-7-7 15,3 3 11-15,-7-5-8 0,-24 27 13 0,39-51 7 16,-25 25 14-16,-14 26 24 0,22-50-27 0,-22 50 37 16,12-38-28-16,-12 38 15 0,-2-36 4 0,2 36-3 0,-14-26-2 0,14 26-8 15,0 0-3-15,-19-30-5 0,19 30 5 0,0 0 0 16,0 0 1-16,0 0-2 0,0 0-5 16,0 0 0-16,0 0-2 0,0 0 3 0,1 35-2 15,-1-35 3-15,0 0 1 0,27 21 1 0,-27-21 3 16,0 0 2-16,37 9 1 0,-37-9-1 0,27 4 3 15,-27-4 0 1,25 0 5-16,-25 0 5 0,28 7-3 0,-28-7-4 16,0 0-8-16,30 14-7 0,-30-14 1 0,0 0-1 15,0 0 1-15,18 26-17 0,-18-26 15 0,0 0-16 16,-6 28 22-16,6-28-6 0,-12 27 3 16,12-27-10-16,-12 31 1 0,12-31 0 0,-20 30 1 15,20-30 0-15,-19 29 0 0,19-29-1 0,0 0 0 16,-23 31 0-16,23-31-1 0,0 0-1 0,0 0 0 0,0 0-2 15,0 0 1-15,0 0 0 0,0 0 1 0,37-24 3 16,-37 24 3-16,42-41-4 0,-17 15 4 0,0-1-5 16,0-3-7-16,1 6 28 0,1-4-25 15,1 1 28-15,-3 2-13 0,0 4-3 0,-25 21 4 16,35-31-3-16,-35 31 0 0,0 0-2 16,30-20-1-16,-30 20-1 0,0 0 1 0,0 0 1 15,0 0-2-15,0 32 1 0,0-32-7 0,-12 39 0 16,12-39-11-16,-18 44-2 0,11-20-19 0,7-24-16 15,-7 41-16-15,7-41-47 0,5 39 14 0,-5-39-52 16,25 24-89-16,-25-24-102 0,0 0-135 0,57 16 211 16,-57-16 270-16</inkml:trace>
  <inkml:trace contextRef="#ctx0" brushRef="#br0" timeOffset="705977.4935">19753 12989 1126 0,'0'0'165'16,"-21"-28"-80"-16,21 28-3 0,-22-28-18 0,22 28-20 16,0 0-6-16,-28-29-5 0,28 29 2 0,0 0-6 15,-34-7-7-15,34 7-2 0,0 0-6 0,-32 27 3 16,32-27 0-16,-28 37 4 0,28-37-1 0,-32 49-13 16,15-22 30-16,1 4-29 0,0-1 25 0,3 4-9 0,3-6-11 15,3-4 0-15,7-24-9 0,-2 32 0 16,2-32-4-16,0 0 1 0,33 16-1 0,-33-16-1 0,39-11 1 0,-39 11-10 15,48-24 2-15,-19 6-2 0,2-5 3 0,-4-5 1 16,3-4-14-16,2-5 24 0,0 4-25 16,-2-1 28-1,2 1-10-15,-4 0-4 0,1 1 8 0,-1 2-3 16,-5 2 4-16,-4 5-2 0,-19 23 1 0,22-34-2 16,-22 34 5-16,0 0 3 15,0 0 1-15,0 0 0 0,0 0-3 0,-34 43 3 16,14-12-4-16,1 3 6 0,-2 3-6 0,-2 2 1 15,1 1 6-15,1 2-24 0,2 1 23 0,1-6-25 16,6-2 11-16,12-35-7 0,-7 40-17 0,7-40-16 16,17 27-33-16,-17-27-33 0,46 14-158 0,-46-14-22 15,53-18-46-15,-7 6-161 0,-19-23 212 0,33 24 285 16</inkml:trace>
  <inkml:trace contextRef="#ctx0" brushRef="#br0" timeOffset="706149.4459">20336 12640 1567 0,'-45'27'311'0,"15"18"-235"0,-5 7-33 15,3 4-3-15,0 2-30 0,2 2-10 0,5 0 0 16,6-2 0-16,6-7 0 0,10-3 0 0,6-6 0 16,4-2 0-16,11-1-60 0,-18-39-53 0,60 72-188 15,-33-56-328-15,13 5 16 0,-2-3 283 0</inkml:trace>
  <inkml:trace contextRef="#ctx0" brushRef="#br0" timeOffset="706774.6196">21069 13015 1116 0,'0'0'333'0,"0"0"-256"0,17-31-36 0,-17 31-4 16,0 0-5-16,-3-25 2 0,3 25 0 0,0 0 6 16,0 0-3-16,0 0-7 0,0 0-13 15,-14 25-15-15,14-25 0 0,-20 42 13 16,8-12-28-16,3 2 28 0,-2-2-29 0,4 3 8 16,0-3-3-16,4 0-18 0,-4-5-13 0,10 4-30 15,-3-29-33-15,13 43-66 0,-13-43-91 0,0 0-262 16,28 14 52-16,-28-14 312 0</inkml:trace>
  <inkml:trace contextRef="#ctx0" brushRef="#br0" timeOffset="707212.1792">21278 12774 1187 0,'-34'-28'338'0,"34"28"-253"15,0 0-34-15,0 0-14 0,0 0-8 0,0 0-2 16,0 0-3-16,-3 33 2 0,3-33 1 15,0 0 2-15,23 30-5 0,-23-30 2 16,26 27-2-16,-26-27-1 0,25 33-3 0,-25-33-3 16,21 39-6-16,-10-14-2 0,-11-25-4 0,12 47 0 15,-10-17-3-15,-4-2-12 0,2-1 22 0,-3 1-24 16,-1-2 22-16,1-1-9 0,-5 1-2 0,8-26 2 16,-10 41 0-16,10-41 0 0,-13 35-2 0,13-35 3 15,0 0-3-15,-8 27 4 0,8-27-4 16,0 0-1-16,0 0-3 0,0 0 3 0,0 0 1 15,0 0 1-15,35-29 1 0,-35 29-3 0,44-47 3 16,-17 20-5-16,5-8 5 0,-2 0-6 16,3-2-9-16,1 0 24 0,-2 3-22 0,0 6 24 15,-2 2-10-15,-5 3-3 0,-25 23 3 0,41-28-3 16,-41 28 1-16,24-11-2 0,-24 11-1 0,0 0 3 16,0 0 0-16,0 0 0 0,11 32-2 15,-11-32 4-15,-7 51-5 0,0-21 4 0,-4 3-5 16,-1 1-11-16,-1 3 17 0,1 2-26 0,1-2 18 15,2-6-17-15,4 1-8 0,5-32-4 0,0 48-18 16,0-48-20-16,18 37-32 0,-18-37-55 0,34 21-101 16,-34-21-259-16,30 0 18 0,2 5 309 0</inkml:trace>
  <inkml:trace contextRef="#ctx0" brushRef="#br0" timeOffset="707852.8045">21967 13019 1453 0,'-32'23'116'0,"3"-21"-55"16,29-2-21-16,-30 12-3 0,30-12-12 15,0 0 13-15,0 0-29 0,0 0 14 0,0 0-15 16,38 12-13-16,-38-12 17 0,49-12-20 0,-17 5 30 16,2-5-19-16,3-3 13 0,2 0-15 0,0-1-6 15,-2-2 2-15,-3 6-3 0,-6-2 1 16,-3 0 1-16,-25 14 2 0,28-25 1 0,-28 25 4 15,0 0 1-15,0 0 3 0,0-25 1 0,0 25 0 16,0 0-3-16,-37-17-2 0,37 17-2 16,-39-4 0-16,39 4-1 0,-46 0 0 0,21 2 0 15,-1 3 0-15,-1 2 1 0,-1 4-1 0,1-1 3 16,0 8 0-16,4 0 3 0,23-18 1 0,-44 40 4 16,44-40-2-16,-35 48-13 0,21-24 28 0,5 8-30 15,2-7 25-15,8 1-17 0,-1-26-5 0,18 41 4 16,-18-41-4-16,36 31 4 0,-36-31-1 15,49 11-2-15,-19-11 0 0,4-4 0 0,3-6 2 16,2 1-1-16,0-5 3 0,2-2-2 0,-1-2 1 16,1-1 0-16,-4 1-16 0,-3-1 13 15,-2 1-13-15,-7-3 25 0,-25 21-14 0,40-28 12 16,-40 28-13-16,25-23-1 0,-25 23 4 0,0 0 0 16,0 0 2-16,0 0 1 0,0 0-4 0,0 0-1 15,0 0-1-15,0 0 1 0,0 0 0 16,-37 25 5-16,37-25 11 0,-30 40-29 0,30-40 29 15,-32 48-29-15,20-23 16 0,12-25 3 0,-23 45-3 16,23-45 4-16,-13 34-4 0,13-34 1 0,0 0 0 16,-5 32-1-16,5-32 1 0,0 0 4 0,0 0 1 15,0 0 4-15,32-7 1 0,-32 7 0 0,28-32 0 16,-28 32-5-16,39-48-1 0,-19 20-5 16,-1 2-11-16,-3-2 28 0,0-1-25 15,-2 3 26-15,-14 26-7 0,23-46-5 0,-23 46 4 16,13-37-3-16,-13 37-3 0,0 0-1 0,7-28 0 15,-7 28-3-15,0 0 1 0,0 0-5 0,0 0-10 16,0 0-5-16,0 0-11 0,0 0-6 0,0 0-18 16,24 21-14-16,-24-21-30 0,29-3-45 0,8 17-80 15,-37-14-183-15,35-25-77 0,3 27 98 16,-17-29 386-16</inkml:trace>
  <inkml:trace contextRef="#ctx0" brushRef="#br0" timeOffset="708055.9681">23215 12594 1294 0,'-60'11'208'16,"49"17"-88"-16,-17-14-45 0,12 13-17 15,-7-3-24-15,4 6-8 0,-4 2-9 0,5 3 2 16,-5 2-9-16,5 2 4 0,0-2-9 0,3 5 4 16,0-3-7-16,3 0-13 0,0-2 24 0,-1 0-28 15,3-4 16-15,-3-1-12 0,4-2-14 0,9-30-17 16,-14 49-20-16,14-49-27 0,-3 37-41 0,3-37-67 15,0 0-223-15,0 0-81 0,0 0 100 0</inkml:trace>
  <inkml:trace contextRef="#ctx0" brushRef="#br0" timeOffset="708415.3539">22884 12848 1563 0,'0'0'140'0,"0"0"-75"15,0 0-21-15,0 0-11 0,0 0-12 0,0 0-7 16,2 26-3-16,-2-26-4 0,0 0 0 0,30 15-4 16,-30-15 0-16,37 3-2 0,-37-3 0 0,50-3 1 15,-24-3-3-15,3 1 0 0,-5 1-1 16,-24 4 2-16,48-10 0 0,-48 10-1 0,37-9-1 16,-37 9-1-16,0 0-1 0,31-7 2 0,-31 7 2 15,0 0-1-15,0 0 2 0,0 0-1 16,0 0 0-16,0 0 0 0,0 0-1 0,0 0 0 15,26-2-1-15,-26 2-1 0,0 0-1 0,0 0 0 16,0 0 2-16,9 34-1 0,-9-34 4 0,-5 28-3 16,5-28 4-16,-13 46-4 0,1-23 3 0,1 8-2 15,-3-4-14-15,0 4 28 0,-4-1-26 0,-1-1 30 16,1 1-11-16,18-30-4 0,-28 42 0 0,28-42-5 16,-15 24-1-16,15-24-4 0,0 0-3 15,0 0-9-15,0 0-9 0,0 0-20 16,0 0-29-16,31 2-65 0,-35-42-132 0,4 40-292 15,41-48 54-15,-24 4 324 0</inkml:trace>
  <inkml:trace contextRef="#ctx0" brushRef="#br0" timeOffset="708540.436">23442 12487 1326 0,'-16'-33'170'0,"16"33"-139"15,0 0-31-15,0 0-15 0,0 0-30 0,0 0-41 16,12 40-80-16,-12-40-156 0,0 0-153 0,-5 32 58 15,5-32 417-15</inkml:trace>
  <inkml:trace contextRef="#ctx0" brushRef="#br0" timeOffset="708978.0516">23681 12781 1169 0,'-25'9'394'0,"25"-9"-303"0,0 0-25 0,-30-26-8 16,30 26-13-16,0 0-16 0,-25-18-8 0,25 18-2 15,-24-2-3-15,24 2-1 0,-31 2-4 0,31-2 0 16,-37 14 3-16,37-14 2 0,-44 30 3 16,17-9-1-16,1 7 2 0,-4 2-5 0,0 2-15 15,-2 5 0-15,3-2 0 0,5 0 0 0,4-3 0 16,6-7 0-16,14-25 0 0,-5 38 0 15,5-38 0-15,0 0 0 0,35 29 0 0,-10-29 0 16,5-7 0-16,5-6 0 0,8-6 0 0,1-6 0 16,4-3 0-16,2-2 0 0,-6-3 0 0,2-3 0 15,-5-1 0-15,-6 2 0 0,-3 2 0 0,-7 1 0 16,-2 4 0-16,-4 1 0 0,-19 27 0 0,21-33 0 16,-21 33 0-16,0 0 0 0,0 0 0 0,0 0 0 15,0 0 0-15,0 0 0 0,-35 14 0 16,35-14 0-16,-41 51 0 0,20-19 0 15,-2 3 0-15,4 2 0 0,3 0 0 0,5-3 0 16,6-1 0-16,6-1-24 0,-1-32-44 0,11 47-1 16,-11-47-55-16,27 37-24 0,-27-37-88 0,39 14-204 15,-15-8-74-15,-24-6 91 0,66 7 423 0</inkml:trace>
  <inkml:trace contextRef="#ctx0" brushRef="#br0" timeOffset="709118.7504">23998 13012 1727 0,'0'0'184'15,"0"0"-98"-15,0 0-36 0,-27 9-50 0,27-9 0 16,0 0 0-16,-35 0 0 0,35 0 0 16,-28-6 0-16,28 6 0 0,-32-3 0 0,32 3-21 15,-39-4-73-15,39 4-103 0,-59 6-294 16,31 2-108-16,-11-2 3 0,-12-12 548 0</inkml:trace>
  <inkml:trace contextRef="#ctx0" brushRef="#br0" timeOffset="709855.7163">10400 13961 1044 0,'-11'-30'161'15,"11"30"-57"-15,0 0-44 0,0 0 10 16,0 0-27-16,0 0 2 0,0 0-16 0,27-17-10 16,-27 17-3-16,0 0 3 0,0 0 3 0,0 0 4 15,0 0 0-15,5 26-2 0,-5-26 12 0,0 46-38 16,0-13 26-16,0 6-32 0,-2 5 7 0,1 5 6 15,-1 2-9-15,-2 1 5 0,4-1-7 0,-1-2 6 0,2-3-13 16,-1-8-7-16,9 1-25 0,-7-11-4 16,14 4-29-16,-16-32-44 0,26 42-38 0,-26-42-61 15,27-3-239-15,-2 19 17 0,-25-16 302 16</inkml:trace>
  <inkml:trace contextRef="#ctx0" brushRef="#br0" timeOffset="710096.6037">11020 13695 1073 0,'0'0'90'0,"0"0"-28"0,-11 42 2 16,11-42-4-16,-18 55 2 0,4-21-20 0,7 8-7 15,-3-2 5-15,2 6-37 0,0 0 26 0,1 5-35 16,-1 0 7-16,3 4 6 0,0-4-11 15,1-2 9-15,2 0-17 0,1-3 2 0,2 0-14 16,-1-13-16-16,13 10-54 0,-13-43-25 0,14 56-74 0,-14-56-193 16,-7 26-39-16,7-26 166 0</inkml:trace>
  <inkml:trace contextRef="#ctx0" brushRef="#br0" timeOffset="710269.7523">10887 14197 1500 0,'0'0'168'16,"0"0"-73"-16,0 0-26 0,0 0-24 0,0 0-15 16,0 0-14-16,-11 25-8 0,11-25-7 0,0 0 1 15,37 16-2-15,-37-16 0 0,50-6-7 0,-16-2-13 16,6-3-17-16,1-14-43 0,23 18-68 16,-27-37-171-16,25 20-278 0,0 6 54 0,-16-17 361 15</inkml:trace>
  <inkml:trace contextRef="#ctx0" brushRef="#br0" timeOffset="711607.3024">12144 14155 430 0,'0'0'102'16,"0"0"-1"-16,0 0 12 0,0 0-6 0,-30-30 0 16,30 30-13-16,0 0-7 0,-26 9-16 0,26-9-3 15,-27 10-9-15,27-10-9 0,-28 18-2 0,28-18-8 16,-30 26-3-16,30-26-4 0,-30 41 0 0,30-41-6 16,-27 42 1-16,27-42-8 0,-18 46 0 15,18-46-9-15,-5 46-1 0,5-46-6 0,7 35-1 16,-7-35-2-16,21 28 0 0,-21-28-3 0,34 20 2 15,-34-20 0-15,48 3 0 0,-20-12 2 16,6-7 0-16,3-7 3 0,2-5-4 0,2-5 4 16,-1-4-7-16,-2-5 6 0,-7-2-8 0,1-4 8 15,-3-1-8-15,-5-1 7 0,1 1 12 0,-5 3-29 16,-4 2 30-16,-2 5-29 0,-5 6 14 16,-6 1 12-16,-3 32 0 0,-5-38 8 0,5 38-4 15,0 0-1-15,0 0-6 0,-28-25 0 0,28 25-4 16,0 0-3-16,-30 32 2 0,17-8-7 0,1 6 4 15,-1 5-5-15,1 4-11 0,1-2 27 0,2 7-28 16,2-3 26-16,4 3-12 0,5 0-16 0,-2-7-8 16,7 5-30-16,-6-14-23 0,19 14-44 0,-20-42-45 15,37 53-90-15,-37-53-176 16,28 32-33-16,8-6 258 0</inkml:trace>
  <inkml:trace contextRef="#ctx0" brushRef="#br0" timeOffset="711982.3087">12704 14132 926 0,'-19'26'302'0,"19"-26"-207"16,0 0-38-16,-27 16-13 0,27-16-7 0,0 0-10 16,0 0-3-16,0 0-4 0,34 23 1 15,-34-23 5-15,37-3-6 0,-37 3 0 0,49-20-9 16,-20 4-6-16,6-1-6 0,-1-3 2 0,-1-2-4 15,-1 0 5-15,0 0-2 0,-5-3 3 16,-27 25-4-16,42-35 2 0,-42 35-2 0,0 0 7 16,18-25 24-16,-18 25-29 0,0 0 35 0,0 0-39 15,-28-16 11-15,28 16-4 0,-34 4-20 0,34-4 36 16,-42 10-33-16,15-1 36 0,2 3-13 0,-7 6 0 16,2 1 3-16,2 4-4 0,-2 2 1 0,5 0-5 15,2 4 4-15,2 0-3 0,3-1 4 0,2-2-3 16,9-1-1-16,7-25-1 15,-5 37-1-15,5-37-9 0,23 30 5 0,-23-30-6 16,44 17 3-16,-16-13-7 0,1-8-8 0,11 4-18 16,-6-15-29-16,12 11-29 0,-16-21-41 0,25 24-59 15,-28-29-68-15,22 10-165 0,1 12-13 0,-27-28 300 16</inkml:trace>
  <inkml:trace contextRef="#ctx0" brushRef="#br0" timeOffset="712497.979">13262 14060 1079 0,'-39'16'157'0,"39"-16"-58"0,0 0-24 0,-25 30-14 16,25-30-21-16,-19 28-7 0,19-28-12 15,-16 37-3-15,16-37-11 0,-13 47-2 0,8-22 0 16,1 1 8-16,-1-1-2 0,0 1 9 16,5-26-10-16,-11 48 3 0,11-48 1 0,-7 37 1 15,7-37-3-15,-2 30 0 0,2-30-8 0,0 0-3 16,0 0-3-16,0 0-1 0,0 0 0 0,0 0-1 15,32-7 4-15,-32 7-4 0,22-37 2 0,-22 37-5 16,23-49 1-16,-11 24-3 0,0-3 4 0,-1 0-2 16,0-1 7-16,-3 1-2 0,0-2 3 0,-3 2-3 15,0-2 6-15,-1 2-8 0,1-2 7 16,0 2-6-16,1 0 4 0,-6 28 18 0,16-44-34 16,-16 44 38-16,21-25-37 0,-21 25 15 15,25-16-1-15,-25 16-2 0,24-5 0 0,-24 5 0 16,0 0-3-16,36 14-6 0,-36-14 9 0,0 0-20 15,32 32 16-15,-32-32-34 0,17 26 20 0,-17-26-15 16,11 32 21-16,-11-32 6 0,4 33 6 16,-4-33 6-16,-2 32-6 0,2-32 5 0,-7 28-6 15,7-28 4-15,0 0 1 0,-20 34 5 0,20-34 4 16,0 0 7-16,-35 28 2 0,35-28 3 0,-27 17-1 16,27-17-2-16,-33 20-3 0,33-20 1 0,-34 17-4 15,34-17 0-15,-32 21-2 0,32-21-2 0,-32 27-4 16,32-27-2-16,-33 37-5 0,33-37 4 15,-34 47-5-15,16-18 3 0,0 2-3 16,1 6 3-16,-3 2-4 0,1 5 7 0,1 4-8 16,0-1 10-16,4 1-13 0,2-1 11 0,3-8-9 15,4-4-3-15,6 0-7 0,-1-35-49 0,16 53-58 16,-16-53-140-16,0 0-295 0,38 9 46 0,-38-9 321 16</inkml:trace>
  <inkml:trace contextRef="#ctx0" brushRef="#br0" timeOffset="713232.4745">13499 14185 870 0,'7'30'252'0,"-7"-30"-162"0,0 0-30 16,0 0-11-16,0 0-6 0,0 0-10 0,34 10-7 16,-34-10-3-16,34-3 3 0,-34 3 1 0,44-13-1 15,-44 13 2-15,49-24-10 0,-24 8-2 0,2 2-9 16,-1-5-1-16,3 1-4 0,-3-1 2 16,-26 19-4-16,43-37 3 0,-43 37-3 15,26-32 3-15,-26 32-1 0,0 0 1 0,11-30 3 16,-11 30 4-16,0 0 1 0,-11-27 4 0,11 27 14 15,0 0-34-15,-26-15 34 0,26 15-35 0,-32 0 5 16,32 0 34-16,-41 7-33 0,41-7 31 0,-44 19-17 16,44-19-5-16,-46 39 4 0,21-13-4 0,2 6 11 15,0-4-3-15,2 9 5 0,1-5-3 16,6-1-2-16,4 1-11 0,4-9 2 0,6-23-9 16,2 44 1-16,-2-44-2 0,16 32-1 0,-16-32-2 15,34 17-7-15,-10-15-4 0,6-7-6 0,6-2-10 16,-2-11-8-16,12 2-8 0,-7-10-16 0,10 8-8 15,-10-13-11-15,12 13-5 0,-15-14-4 16,10 18 13-16,-14-9 12 0,1 11 27 16,-8-2 17-16,-25 14 14 0,32-16 10 0,-32 16 30 15,0 0 26-15,0 0 18 0,0 0 8 0,0 0-14 16,0 0-13-16,-25 19-2 0,25-19 5 0,-24 22-4 16,24-22-5-16,-27 28-16 0,27-28-9 0,-30 31-12 15,30-31-2-15,-27 36-6 0,27-36 1 0,-21 35-4 16,21-35 3-16,-18 35-5 0,18-35 3 0,-10 30-4 15,10-30 0-15,0 0 1 0,-2 25 2 16,2-25 0-16,0 0 2 0,0 0 1 0,25-6-3 16,-25 6 2-16,35-31-6 0,-12 6 3 0,2-3-2 15,3-4 3-15,-1-1-2 0,-1-1 3 16,-1 1-5-16,-4 1 6 0,-1 2-6 0,-4 4 4 16,-16 26-3-16,23-39 3 0,-23 39-2 0,0 0 3 15,12-26 0-15,-12 26 1 0,0 0 1 0,0 0-2 16,0 0-3-16,0 0-7 0,-16 35-5 15,8-9-4-15,-3-1-3 0,6 3-10 0,5-28-9 16,-11 55-23-16,11-55-23 0,0 51-46 0,0-51-4 16,16 42-7-16,-16-42-16 0,42 26-51 0,-10-6-171 15,-5-32-19-15,28 22 352 0</inkml:trace>
  <inkml:trace contextRef="#ctx0" brushRef="#br0" timeOffset="713591.9763">14764 14010 1206 0,'-25'23'407'0,"-19"-33"-290"0,19 13-41 16,-9-3-26-16,6 4-13 0,-2-1-7 0,5 8-4 15,0-2-8-15,25-9 0 0,-41 30-8 0,41-30-1 16,-30 35-5-16,30-35 3 0,-17 46-8 16,13-22 1-16,4-24-1 0,0 48 2 0,0-48-5 15,11 42 5-15,-11-42-4 0,23 28-1 0,-23-28 3 16,37 7-5-16,-37-7 2 0,46-10-1 0,-21-4 5 15,1-6-1-15,1-3 3 0,-2-3-5 16,-2-6 5-16,3-1-5 0,1-4 6 0,-2-2-2 16,-1 0 3-16,1-1-6 0,-3 1-8 0,2 0 23 15,-2-1-25-15,-3 1 23 0,-1 2-9 16,-4 5-7-16,-3 4 4 0,-11 28 2 0,12-35-1 16,-12 35 3-16,0 0 0 0,0 0-2 0,0 0-1 15,-21 34 0-15,5-1-2 0,-4 9 4 0,-1 8-5 16,0 1-8-16,3 3 19 0,2-3-25 0,4 2 11 15,1-7-20-15,9-2-20 0,-1-14-11 0,15 3-30 16,-12-33-22-16,30 44-104 0,-30-44-194 16,27 4-135-16,-1 1 62 0,-26-5 480 0</inkml:trace>
  <inkml:trace contextRef="#ctx0" brushRef="#br0" timeOffset="713904.6994">15215 13789 1243 0,'0'0'198'16,"0"0"-90"-16,0 0-33 0,0 0-23 0,-31 38-14 16,31-38-10-16,-31 37-1 0,31-37-5 0,-30 43-3 15,30-43-2-15,-28 40-17 0,28-40 26 0,-23 39-26 16,23-39 27-16,-18 35-11 0,18-35-6 0,-7 25-2 16,7-25-6-16,0 0-3 0,0 0-1 15,0 0 1-15,27 24-1 0,-27-24 2 0,25 0 0 16,-25 0-3-16,26-1 3 0,-26 1-1 0,28-2 1 15,-28 2 0-15,29 5 0 0,-29-5 1 0,0 0-2 16,30 23 2-16,-30-23-4 16,7 28-4-16,-7-28 5 0,-2 35 4 0,2-35 0 15,-12 41 10-15,12-41-6 0,-21 40 2 0,21-40-3 16,-31 34-1-16,31-34-3 0,-28 26-3 0,28-26-11 16,-26 18-10-16,26-18-20 0,0 0-41 15,0 0-74-15,-39-4-133 0,39 4-299 0,0 0 45 0,-8-31 360 16</inkml:trace>
  <inkml:trace contextRef="#ctx0" brushRef="#br0" timeOffset="714874.4341">16129 14053 663 0,'0'0'262'15,"16"-39"-168"-15,-16 39-9 0,7-25-20 16,-7 25-5-16,2-28 1 0,-2 28-7 0,0 0-17 16,0 0 23-16,-16-28-22 0,16 28 13 0,0 0-1 15,0 0-6-15,-37-5-5 0,37 5-6 0,-30 12-5 16,30-12-4-16,-32 18 13 0,32-18-39 0,-32 28 32 16,32-28-33-1,-34 44 10-15,15-14 6 0,1 1-7 0,1 5 7 0,-1-1-6 0,5 2 4 0,1-4-6 16,3-1 1-16,6-4-8 0,3-28 5 15,1 37-4-15,-1-37 2 0,22 28-2 0,-22-28 0 0,35 11 0 16,-35-11 0-16,43-5 2 0,-43 5-2 16,47-27 2-16,-22 11-3 0,4-6 0 0,-1-5-2 15,0-1 3-15,-1-4-4 0,-1-1 6 0,-3 5-5 16,0-2 4-16,-7 3-3 0,-3 3 3 0,-13 24-1 16,12-39 3-16,-12 39-4 0,2-25 4 15,-2 25-3-15,0 0 2 0,0 0 0 0,0 0 1 16,0 0-1-16,0 0 2 0,0 0 0 0,0 0-2 31,0 0 1-31,0 0-4 0,0 0 1 0,0 0 0 16,0 0 1-16,0 0 3 0,0 0 2 0,35 2-1 15,-35-2 1-15,37 3 2 0,-37-3 1 0,45 4-1 0,-20 0 1 16,-25-4-4-16,44 12-2 0,-44-12 1 16,33 26-2-16,-33-26 0 0,22 35 4 0,-22-35-6 15,10 43 4-15,-10-43-4 0,-5 47 3 0,0-20-1 16,-4-3 3-16,9-24-4 0,-23 44 2 0,23-44-2 15,-27 37 0-15,27-37 0 0,-23 30-1 0,23-30 0 16,0 0 5-16,0 0-5 0,0 0-1 0,0 0 0 16,0 0-4-16,0 0 3 0,0 0 2 0,0 0 2 15,30-44-3-15,-30 44 3 0,43-49-6 0,-20 23 5 16,3-3-3-16,-1-1 5 0,2 2 0 0,-4 0 1 16,0 5-1-16,-23 23 5 0,41-40-3 0,-41 40 4 15,28-23-4 1,-28 23 2-16,0 0-1 0,0 0 1 0,0 0 2 15,0 0-3-15,0 0 0 0,16 32 0 0,-16-32-1 16,2 40-4-16,-4-15 4 0,0 1-7 16,-1 2-1-16,-1 2-6 0,2-3-5 0,2-1-11 15,0-26-4-15,6 48-10 0,-6-48-13 0,19 40-31 16,-19-40-41-16,34 28-104 0,-34-28-161 0,0 0-150 16,46 4 92-16,-46-4 448 0</inkml:trace>
  <inkml:trace contextRef="#ctx0" brushRef="#br0" timeOffset="715813.3832">17543 13734 1157 0,'0'0'69'15,"-2"-30"-44"-15,2 30-6 0,0 0 10 0,0 0 5 16,0 0 5-16,0 0-1 0,0 0-3 0,0 0-7 15,0 0-12-15,0 0-7 0,-18 33-5 0,18-33 10 16,-7 46 5-16,7-14 15 0,-4-4 1 16,6 7 4-16,-5-1 11 0,3 3-39 0,-2-4 25 15,2 4-28-15,-4-5 8 0,4 1 4 0,-1-4-9 16,-1-3-1-16,2-26-5 0,-2 46 5 0,2-46-5 16,-5 35 0-16,5-35-5 0,0 0 1 0,0 0-2 15,0 0 0-15,0 0 0 0,0 0 0 0,0 0 1 16,0 0 1-16,0 0 1 0,0 0-1 15,23-25 1-15,-23 25-3 0,17-35 3 16,-17 35-5-16,22-39 5 0,-22 39-3 0,21-38 1 16,-21 38 0-16,25-36 1 0,-25 36-2 0,30-33 2 15,-30 33-5-15,30-30 5 0,-30 30-4 0,30-19-14 16,-30 19 16-16,25-7-20 0,-25 7 16 0,0 0 1 16,34 0-2-16,-34 0 22 0,0 0-19 0,21 28 18 15,-21-28-12-15,12 37-9 0,-12-37 4 16,9 47-6-16,-7-20 2 0,-2 1-3 0,-4-2 5 15,-1 4-4-15,0-5 6 0,-2 0-2 0,7-25 4 16,-20 42-1-16,20-42 2 0,-25 32 0 0,25-32 3 16,-26 21 1-16,26-21 3 0,-27 7-1 15,27-7 0-15,-26 0 0 0,26 0 0 0,-25-7-1 16,25 7-3-16,0 0 0 0,-34-20-4 0,34 20 0 16,0 0-4-16,-21-35-5 0,21 35-9 15,-5-28-10-15,5 28-17 0,7-28-9 0,-7 28-21 16,23-30-14-16,-16 3-27 0,23 24-39 0,-19-24-41 15,22 19-124-15,6 4-102 0,-21-24 157 0,26 33 266 16</inkml:trace>
  <inkml:trace contextRef="#ctx0" brushRef="#br0" timeOffset="716203.9975">18175 14051 1133 0,'-39'-18'184'0,"39"18"-96"0,0 0-17 0,0 0-4 16,0 0-8-16,0 0-14 0,0 0-12 0,-25-10-4 16,25 10-6-16,0 0-4 0,0 0-4 15,0 0-1-15,-32 14-4 0,32-14 1 0,0 0 0 16,-26 35 3-16,26-35 0 0,-22 34 2 0,22-34-4 16,-19 44 6-16,19-44-6 0,-11 44 1 0,8-20-8 15,3-24-1-15,3 43-4 0,-3-43 2 0,13 40-3 16,-13-40 2-16,21 28-2 0,-21-28 0 0,35 25 1 15,-35-25-2-15,46 10 0 0,-21-11 3 16,2-5-6-16,3-2 0 0,2-5 0 16,-2-4-4-16,-2-6 5 0,-3-2-4 0,-2-3 5 15,-4 0-2-15,-3-2 6 0,-5 2-5 0,-4 1 4 16,-3 3-5-16,-6-1 5 0,2 25-2 0,-16-41 3 16,16 41-3-16,-28-33-2 0,28 33-4 0,-41-23-2 15,16 16-6-15,25 7 0 0,-46-9-4 0,46 9-2 16,-37-3 17-16,37 3-20 0,0 0-6 15,0 0-14-15,0 0-18 0,0 0-26 0,0 0-21 16,21 28-62-16,-21-28-56 0,39-11-158 0,0 18-42 16,-39-7 245-16</inkml:trace>
  <inkml:trace contextRef="#ctx0" brushRef="#br0" timeOffset="716438.4575">18846 13672 1225 0,'-30'-17'232'0,"30"17"-143"16,-32 0-23-16,32 0-7 0,-32 3-11 0,32-3-12 16,-28 18-13-16,28-18-3 0,-30 30-5 0,30-30-2 15,-27 51-7-15,17-18 0 0,-1 8-8 0,2 1 5 16,2 4 10-16,2 1-24 0,3 1 24 0,-3 1-26 16,5 1-4-16,-4-1 4 15,1-3-6-15,1-8-3 0,2-1-7 0,-6-12-22 16,15 9-37-16,-9-34 1 0,7 40-26 0,-7-40-34 15,0 0-64-15,0 0-107 0,0 0-136 0,0 0 183 16,4-33 271-16</inkml:trace>
  <inkml:trace contextRef="#ctx0" brushRef="#br0" timeOffset="716625.9563">18635 13979 1191 0,'-35'-18'203'15,"35"18"-85"-15,-37 11-23 0,37-11-30 0,-32 16-5 16,32-16-12-16,0 0-18 0,-27 26-9 0,27-26-9 15,0 0-7-15,0 0-5 0,0 0 1 16,32 23 0-16,-32-23 0 0,51-4-1 0,-17-6-2 16,7-4-6-16,1-4-9 0,4 0-35 15,-3-8-3-15,10 12-68 0,-19-25-29 0,26 30-87 16,-34-22-142-16,8 3-97 0,10 19 135 0,-24-30 343 16</inkml:trace>
  <inkml:trace contextRef="#ctx0" brushRef="#br0" timeOffset="716938.3753">19230 13586 1105 0,'-33'11'369'0,"33"-11"-243"16,0 0-48-16,-34 42-15 0,34-42-17 0,-37 40-11 15,17-13-13-15,3 4 1 0,-3 6-3 16,3 2 1-16,-1 3-8 0,-2 3-12 0,3-5 22 16,1 6-20-16,-2-6 22 0,4 1-10 0,3-2-7 15,2-6 2-15,6-5-7 0,3-28 2 0,0 41-5 16,0-41 0-16,0 0-1 0,28 21-1 15,-28-21 1-15,28-2 1 0,-28 2 1 0,36-19-2 16,-36 19 4-16,41-35-1 0,-41 35 0 0,46-43 2 16,-46 43 0-16,40-44-4 0,-40 44 4 0,36-37-4 15,-36 37 1-15,28-26-1 0,-28 26 2 0,0 0-3 16,30-28 1-16,-30 28 0 0,0 0-1 16,0 0 0-16,25-4 1 0,-25 4-3 0,0 0-3 15,0 0-9-15,23 28-8 0,-23-28-12 16,12 28-15-16,-12-28-18 0,11 36-37 0,-11-36-55 15,14 38-138-15,-14-38-256 0,0 0 16 0,20 46 365 16</inkml:trace>
  <inkml:trace contextRef="#ctx0" brushRef="#br0" timeOffset="717797.8858">20015 13961 855 0,'0'0'290'15,"0"0"-213"-15,0 0-10 0,-18-24-14 0,18 24 37 16,0 0-28-16,0 0 4 0,0 0-20 0,0 0-14 16,0 0 4-16,-14 29-40 0,14-29 38 15,0 0-30-15,-23 34 19 0,23-34 6 0,-12 30-4 16,12-30-2-16,-15 32-7 0,15-32 0 15,-12 31-7-15,12-31 3 0,-11 34-5 0,11-34 1 16,-8 40-2-16,4-15 1 0,4-25-5 0,-11 46 4 16,11-46-6-16,-7 38 3 0,7-38-4 0,-1 25-1 15,1-25-1-15,0 0 1 0,0 0 1 0,0 0 1 16,30-10 1-16,-30 10-1 0,26-34 2 0,-13 9-3 16,3-5 5-16,-4-3-6 0,2 0 5 0,2-4-1 15,-4 3 1-15,4-1 0 0,-1 7-12 16,-5-2 24-16,1 3-23 0,-4 1 21 0,-2 1-9 15,-5 25-3-15,7-40 1 0,-7 40-1 16,0 0 0-16,6-25-2 0,-6 25 2 0,0 0 1 16,0 0-2-16,0 0 0 0,-2 28-1 0,2-28 2 15,-5 43-2-15,3-19-12 0,0 1 27 0,0-1-26 16,2-24 25-16,0 45-11 0,0-45-1 0,7 35 2 16,-7-35 0-16,18 24 2 0,-18-24 0 15,27 11 3-15,-27-11 2 0,37-7-2 0,-37 7 0 16,49-23-4-16,-20 5 0 0,1-4-2 0,2-1-14 15,-2 0 26-15,0 0-26 0,-2 2 23 0,-1 1-9 16,-27 20-3-16,42-33 2 0,-42 33-2 0,0 0 2 16,25-14-2-16,-25 14 6 0,0 0-2 0,0 0-1 15,0 0 2-15,-12 35-4 16,12-35-11-16,-22 46 22 0,10-20-22 0,0 2 19 16,-1-1-8-16,4 3-3 0,1-6-1 0,2 1-7 15,6-25-5-15,-1 46-12 0,1-46-8 0,10 40-22 16,-10-40-29-16,28 37-51 0,-28-37-81 0,43 7-274 15,-43-7-30-15,46 2 135 0</inkml:trace>
  <inkml:trace contextRef="#ctx0" brushRef="#br0" timeOffset="718188.6398">20897 13831 1510 0,'-67'-16'151'0,"67"16"-82"0,-50-2-22 15,50 2-7-15,-44 6-14 0,44-6-7 0,-39 17-6 16,39-17 0-16,-36 30-2 0,36-30 1 16,-28 44-5-16,14-19-13 0,1-2 27 0,3 5-25 15,-3 0 28-15,6 2-11 0,-1-2-5 0,4-1 4 16,2-1-6-16,2-26 1 0,6 42-3 0,-6-42 0 16,15 30-4-16,-15-30 3 0,27 18-3 0,-27-18 1 15,37 3 0-15,-12-8-2 0,2-7 1 0,1-8-2 16,4 1 2-16,1-6-4 0,-1-6 0 15,0 2-3-15,-3-1 2 0,-5 1-1 0,-2 4-9 16,-3 0 24-16,-19 25-23 0,28-39 24 16,-28 39-9-16,15-29-1 0,-15 29 1 0,0 0 2 15,0 0-3-15,0 0 1 0,-25-15-2 0,25 15-1 16,-27 22-1-16,27-22-12 0,-32 37 28 0,32-37-25 16,-30 45 24-16,18-16-14 0,1-5-11 0,4 1-4 15,4-1-10-15,3-24-13 0,1 39-23 16,-1-39-26-16,20 30-21 0,-20-30-35 0,39 18-46 15,-39-18-94-15,35-14-209 0,4 21 65 0,-39-7 364 16</inkml:trace>
  <inkml:trace contextRef="#ctx0" brushRef="#br0" timeOffset="718544.7673">21506 13706 1141 0,'-33'-37'193'0,"33"37"-74"0,0 0-26 15,-29 5-15-15,29-5-24 0,-37 19-14 0,12-1-10 16,6 5 0-16,-6 5-5 0,2 6-2 0,-2-3-5 16,4 5 2-16,0-1-1 0,3-4-11 0,4-2 22 15,5-1-30-15,9-28 22 0,-9 40-17 16,9-40-6-16,5 32-1 0,-5-32 0 0,0 0 2 16,38 21 0-1,-38-21 0-15,44-7-3 0,-19-5-4 0,3-1 1 0,2-1-4 0,-2 0 4 0,-3 2-1 0,-25 12 3 31,37-19-2-31,-37 19 4 0,0 0 1 0,0 0-1 16,0 0 1-16,0 0 3 0,0 0 3 0,0 0 1 0,9 35 3 16,-9-35-3-16,-26 44 7 0,6-18-8 15,-3-1 5-15,-2 1-2 0,2 3 2 0,23-29-5 16,-40 44 4-16,40-44-9 0,-29 31 0 0,29-31 0 16,0 0-7-16,0 0-12 0,0 0-11 0,0 0-20 15,0 0-30-15,25 13-45 0,-20-47-110 0,34 16-345 16,-9-6 43-16,1-10 225 0</inkml:trace>
  <inkml:trace contextRef="#ctx0" brushRef="#br0" timeOffset="718867.2416">21876 13618 1500 0,'0'0'164'15,"-40"0"-90"-15,40 0-28 0,-31 10-12 0,31-10-8 16,-33 20-6-16,33-20-1 0,-36 30 0 15,36-30 4-15,-39 44-6 0,22-18 1 0,-5 0-3 16,7 3 0-16,-3-5 0 0,4 3 1 0,14-27-5 16,-16 40-3-16,16-40-4 0,2 30-14 0,-2-30 10 15,0 0-11-15,19 27 9 0,-19-27 0 0,25 7 1 16,-25-7 1-16,26 7-2 0,-26-7 3 0,27 0-2 16,-27 0 0-16,26 0 2 0,-26 0-1 0,0 0 0 15,32 7 0-15,-32-7 12 16,0 0-13-16,0 0 14 0,25 26-13 0,-25-26 0 15,0 0-3-15,0 35-1 0,0-35 3 0,-12 34-3 16,12-34 4-16,-21 32-6 0,21-32-6 0,-29 33-11 16,29-33-15-16,-28 30-24 0,28-30-41 0,-25 35-77 15,-10-44-148-15,35 9-254 0,-27 29 58 0,27-29 355 0</inkml:trace>
  <inkml:trace contextRef="#ctx0" brushRef="#br0" timeOffset="719201.1592">20399 14456 1521 0,'0'0'101'0,"0"0"-48"15,0 0-10-15,0 0 2 0,0 0 4 16,52-28-4-16,-19 16-1 0,12 1-4 0,2-1 0 16,10 1-6-16,9-3-6 0,6 2-24 0,6-1-4 15,5 3 0-15,1 3 0 0,-1 1 0 0,-3 5 0 0,-8 1 0 16,-5 5 0-16,-5 0 0 0,-3 8 0 0,-10-3 0 16,-4 1 0-16,-5-2 0 0,-2-1 0 0,-6-2 0 15,-2-3-12-15,-6-3-8 0,3 0-17 16,-27 0-4-16,41-10 3 0,-41 10-6 0,26-18 3 15,-26 18-18-15,16-28-29 0,-19 1-47 0,3 27-88 16,3-24-215 0,-3 24-78-16,7-32 162 0</inkml:trace>
  <inkml:trace contextRef="#ctx0" brushRef="#br0" timeOffset="720156.1829">23008 14340 774 0,'0'0'229'0,"0"0"-80"0,-18-28-42 16,18 28-16-16,0 0-7 0,0 0-16 16,-30-16-11-16,30 16-10 0,-25-9-8 0,25 9-6 15,-28-14-9-15,28 14-5 0,-32-19-5 0,32 19-8 16,-35-25 1-16,35 25-6 0,-39-44 1 0,19 16-3 16,1-2 1-16,1-6-7 0,-3 0 5 0,-2-3 11 15,2-4-29-15,-4-1 31 0,-2-3-26 0,4-2 12 16,-2-2 7-16,1-1-8 0,1 7 9 15,3-1-6-15,2 7 7 0,4 6-8 0,2 6 7 16,12 27-3-16,-16-37 4 0,16 37-1 0,0 0-1 16,-9-30-4-16,9 30 0 0,0 0-2 0,12-28 1 15,-12 28 1-15,0 0 0 0,43-32-1 0,-43 32 3 16,51-24-3-16,-19 11 2 0,2 3-2 0,0-1 2 16,-1 4-3-16,1 2 2 0,-6 5-1 15,-3 5 1-15,-25-5 1 0,41 25-1 16,-41-25 4-16,24 49-5 0,-18-15 2 0,-10 8-5 15,-5 4 5-15,-8 7-8 0,-6 5 10 0,-7 3-9 16,-4 3 9-16,-3 1-4 0,-2-3-2 0,-4-4 31 16,4 0-18-16,0-5 27 0,7-1-7 0,4-9-6 15,9-6 1-15,6-13-11 0,13-24-5 0,-2 29-9 16,2-29-1-16,29 10 0 0,-1-17 0 16,13-3 2-16,10-15-3 0,17-9-8 0,6-11-23 15,16 1-49-15,-12-25-107 0,37 27-401 0,-26-9 2 16,-8-1 169-16</inkml:trace>
  <inkml:trace contextRef="#ctx0" brushRef="#br0" timeOffset="721234.6022">10552 14768 991 0,'0'0'117'0,"0"0"-31"0,0 0-20 15,0 0-21-15,0 0-16 0,-10 28-21 0,10-28-1 16,-15 39 14-16,7-15-15 0,-3 5 22 0,2 1-29 16,-5-2 18-16,7 3-8 0,-4-4 12 15,4 6 8-15,-2-5-3 0,6 6 5 0,-4-4-6 16,3 3 3-16,-1-3-9 0,5 4 6 0,-2-1-13 16,4 6 1-16,0-2-10 0,-1 0 2 0,5-5-7 15,-1-4 6-15,-5-28-6 0,14 39 2 16,-14-39-2-16,0 0 0 0,34 15 1 0,-34-15 4 15,26-12 6-15,-26 12-1 0,30-35 9 16,-10 10-3-16,-2-14 2 0,1 1-5 0,-1-6 2 16,0 0-8-16,-1 3 4 0,-1 2-6 0,-2 4 4 15,-3 5-9-15,-2 2 7 0,-9 28-5 0,14-39 3 16,-14 39-4-16,0 0 1 0,0 0-1 0,0 0 0 16,0 0 1-16,0 0-1 0,0 0 0 0,0 0 0 15,12 43 5-15,-12-12-4 0,-1 4 4 0,-1 4-6 16,2 2 4-16,0-1-8 0,0 1 3 15,5-3-12-15,0-4-1 0,8-1-14 16,-13-33-9-16,30 46-11 0,-30-46-12 0,48 28-24 16,-48-28-30-16,58 6-38 0,-58-6-51 0,62-21-89 15,-14 15-122-15,-25-24 125 0,30 25 291 0</inkml:trace>
  <inkml:trace contextRef="#ctx0" brushRef="#br0" timeOffset="722000.4565">11273 15069 1046 0,'-27'3'231'0,"-6"-17"-109"0,33 14-27 16,-43-3-18-16,43 3-14 0,-39 5-12 16,39-5-11-16,-30 11-11 0,30-11-5 0,-25 16-9 0,25-16-4 15,-16 30-7-15,16-30 1 0,-10 35-5 16,10-35 7-16,-2 42-1 0,2-17 6 16,4-2-1-16,-1 3 0 0,4-1-7 0,4 1 0 15,-11-26-2-15,26 44 2 0,-26-44-1 0,34 27 2 16,-34-27-5-16,43 10 1 0,-19-10-1 0,7-5-3 15,-1-4 4-15,-2-7-3 0,2-5 1 0,-5-4-4 16,-2-1-1-16,-4-6-6 0,-1 4 5 0,-4-2-3 16,0 0 6-16,-5 2-4 0,0 2 5 0,-4-3-3 15,-3 3 4-15,-2 26-1 0,-5-41 5 16,5 41-1-16,-16-28 2 0,16 28-4 0,-21-24 3 16,21 24-2-16,0 0 4 0,-34-16 1 0,34 16 0 15,0 0 0-15,-34 7-1 0,34-7 1 0,0 0-2 16,-28 26 2-16,28-26-4 0,-9 27 2 15,9-27-4-15,0 0 3 0,6 31 0 0,-6-31-3 16,0 0 3-16,37 16-2 0,-37-16 1 0,39 7 1 16,-15-9 0-16,3 1 2 0,1-3-1 15,2-3 1-15,2 2-2 0,0-2-2 0,-2 0 0 16,-3 2 0-16,-2 1-1 0,-25 4 0 0,33-2-1 16,-33 2 1-16,0 0 2 0,0 0 1 0,0 0 1 15,0 0 2-15,9 35-4 0,-9-35 1 0,-14 41-4 16,3-13 2-16,-1 0 0 0,-4 2 3 0,0 4-4 15,0-1 3-15,0 4-4 0,2 0 11 16,2-3-3-16,5-4 7 0,7-30-7 16,-9 37-3-16,9-37-3 0,0 0-1 0,12 24-1 15,-12-24 0-15,25 0-1 0,-25 0 2 0,41-19 2 16,-13-2-1-16,2-7 2 0,6-9-4 0,-1-6 5 16,2 3-6-16,0-3 8 0,-3 8-7 0,-4-2 5 15,-3 6-4-15,-3 2 3 0,-4 5-4 0,-20 24 3 16,25-34-2-16,-25 34 2 0,0 0 2 15,0 0 1-15,0 0 4 0,0 0-1 0,0 0 1 16,0 0-5-16,0 0-5 0,-16 25-1 0,16-25 2 16,-20 44-1-16,11-18 4 0,4 1-4 0,-2 1 4 15,5 0-4-15,1-1 5 0,1 1-5 0,5-2 1 16,2-1-2-16,-7-25 2 0,21 37-3 16,-21-37 6-16,29 21-4 0,-29-21 1 0,33 14 2 15,-33-14-2-15,39-7 1 0,-39 7-1 16,43-32 2-16,-43 32-4 0,44-51 12 0,-19 25 0 15,-2-4 5-15,-2-4-3 0,-3 3-3 0,-1 1-8 16,-6 2 4-16,0-1-4 0,-4 3 3 0,-2 1-5 16,-5 25 4-16,2-44-2 0,-2 44-4 0,0-37-13 15,0 37-13-15,2-31-22 0,-2 31-31 0,5-27-29 16,-5 27-109-16,0 0-207 0,28-12-136 16,-28 12 80-16,32-11 484 0</inkml:trace>
  <inkml:trace contextRef="#ctx0" brushRef="#br0" timeOffset="722594.4128">13625 14780 1181 0,'-7'-35'91'0,"7"35"-21"16,-4-41-10-16,4 41-3 0,-8-38-1 0,8 38-13 16,-20-34-1-16,20 34-17 0,-27-19 6 0,27 19-7 15,-28-5-3-15,28 5-3 0,-41 15-8 0,41-15-4 16,-47 34-3-16,20-9 4 0,0 1 2 0,1 7 7 16,-4 1-2-16,5 3 3 0,-2 2 12 15,6 1-31-15,-2 1 24 0,4 4-28 0,1-4 5 16,2 5 4-16,5 1-7 0,3 1 6 15,2 3-6-15,3 0 8 0,1 2-15 0,2-6-2 16,5 3-31-16,-3-19-20 0,14 10-40 0,-16-41-45 16,28 47-67-16,-28-47-64 0,25 11-118 0,2 1-38 15,-27-12 308-15</inkml:trace>
  <inkml:trace contextRef="#ctx0" brushRef="#br0" timeOffset="722797.5092">13219 15189 877 0,'-30'-18'169'15,"30"18"-36"-15,-48-12-13 0,48 12-12 0,-40-4-12 16,40 4-16-16,-25 4-16 0,25-4-16 0,0 0-18 16,0 0-16-16,0 0-11 0,0 0-5 15,0 0 2-15,0 0 2 0,44 0 3 16,-19-4 2-16,5 1-3 0,4-4 0 0,3-6-3 16,4 1-4-16,5 0-9 0,-4-6-17 0,11 11-16 15,-8-12-24-15,11 19-21 0,-18-18-33 0,20 29-47 16,-24-24-48-16,17 17-158 0,0 10-43 0,-26-23 211 15</inkml:trace>
  <inkml:trace contextRef="#ctx0" brushRef="#br0" timeOffset="723694.3741">13977 15080 1104 0,'0'0'198'0,"-28"-4"-98"0,28 4-27 0,-25-4-10 16,25 4-7-16,-26-3-11 0,26 3-8 0,-34 2-4 15,34-2-2-15,-37 9-5 0,37-9 0 16,-43 21-9-16,43-21-1 0,-47 31-5 0,47-31 6 16,-45 39-2-16,45-39 3 0,-39 42-3 0,39-42 1 15,-32 44-2-15,32-44-3 0,-17 39-2 0,17-39-5 16,-4 39-2-16,4-39-1 0,6 30-3 0,-6-30 3 16,0 0-7-16,35 28 7 15,-35-28-6-15,41 5 4 0,-41-5 1 0,44-1-3 16,-17-3 3-16,-1-3-1 0,2-4-1 15,-1-3-3-15,-2-3 0 0,-25 17-3 0,40-44 5 16,-40 44-1-16,39-44 3 0,-39 44-2 0,31-44 3 0,-31 44-4 16,23-41 6-16,-23 41-4 0,21-35 4 0,-21 35-2 15,12-32 1-15,-12 32-2 0,0 0 3 0,7-24-1 16,-7 24 6-16,0 0 3 0,0 0-3 0,0 0 0 16,0 0-4-16,0 0 0 0,0 0-2 15,-17 33 2-15,17-33-5 0,-16 42 1 0,16-42-3 0,-16 46 3 16,16-46 0-16,-9 41 2 0,9-41-2 0,2 40 3 15,-2-40-4-15,12 32 2 0,-12-32-3 0,0 0 2 16,39 33-2-16,-39-33 2 0,43 6 0 0,-43-6 0 16,49-13 1-16,-22 4-1 0,1-3 2 0,-1-4 0 31,1 0-1-31,-2 2-1 0,1-3 2 0,-27 17-8 16,44-34 7-16,-44 34-2 0,36-35 1 15,-36 35 2-15,25-28-2 0,-25 28-1 0,0 0 3 0,0 0-2 16,15-23 4-16,-15 23-2 0,0 0 0 0,0 0 3 15,0 0-5-15,0 0-1 0,0 0-1 0,-24 30 0 16,24-30-2-16,-22 44 5 0,14-19-6 0,-3 3 8 16,2-2-4-16,2-1 1 0,7-25 1 0,-9 40-2 0,9-40 1 15,0 25 3-15,0-25-4 16,0 0 0-16,0 0 0 0,0 0 3 0,0 0 3 16,0 0 2-16,25-19-1 0,-25 19-3 0,23-39 2 15,-9 14-5-15,-14 25 3 0,32-49-4 0,-14 24 4 0,-1-1-4 16,1 1 4-16,-18 25-3 0,32-46 3 0,-32 46-4 15,28-45 3-15,-28 45-5 0,25-32 2 16,-25 32-3-16,25-25 3 0,-25 25 2 0,0 0 1 0,30-33-1 16,-30 33 0-16,0 0-1 0,0 0 3 0,28-13-1 15,-28 13 0-15,0 0 0 0,0 0-2 16,0 0 3-16,31 4-2 0,-31-4 1 0,0 0 2 16,24 10-3-1,-24-10 1-15,0 0 3 0,27 13 0 16,-27-13 2-16,0 0-2 0,30 16-3 0,-30-16-1 15,0 0 2-15,27 16-3 0,-27-16 2 0,0 0-3 16,33 8 1-16,-33-8 1 0,30-1 1 0,-30 1 1 0,34-7-1 16,-34 7-1-16,39-18-1 0,-39 18 2 0,39-25-3 15,-39 25 3-15,34-24 0 0,-34 24 0 0,28-18 0 16,-28 18 0-16,0 0 1 0,0 0-1 0,0 0 5 16,0 0 2-16,0 0 1 0,0 0 0 0,0 0-2 15,0 0-4-15,0 0-3 0,0 0 1 0,0 0-8 16,0 0-3-16,0 0-7 0,0 0-18 15,0 0-14-15,0 0-36 0,14-35-41 0,11 47-139 0,-25-12-289 16,0 0-7-16,25-18 275 0</inkml:trace>
  <inkml:trace contextRef="#ctx0" brushRef="#br0" timeOffset="724631.2792">16177 14715 1309 0,'-5'-37'86'0,"-11"11"-56"0,16 26-3 15,-21-50 10-15,21 50 3 0,-18-24-1 0,18 24-13 16,0 0-6-16,-28-6-4 0,28 6-6 16,-27 14-3-16,27-14-5 0,-28 34 1 0,28-34 3 15,-32 49 8-15,12-19 1 0,3 7 9 0,-5 4-3 16,3 8-9-16,-6 0 26 0,6 8-29 0,-6 1 21 15,5 3-11-15,-1 3-13 0,2-1 8 0,3 1-14 16,3-3 6-16,6-3-10 0,2-5 6 0,3-5-17 16,4-8-3-16,5-1-31 0,-4-14-22 15,17 12-82-15,-20-37-96 0,25 38-77 0,-25-38-214 16,0 0 105-16,44 20 428 0</inkml:trace>
  <inkml:trace contextRef="#ctx0" brushRef="#br0" timeOffset="725834.5612">15616 15162 1512 0,'0'0'103'0,"-32"9"-40"0,32-9-14 16,0 0-16-16,0 0-13 0,0 0-13 0,0 0 0 16,0 0 8-16,41-16 4 0,-13 2 6 0,9 0-4 15,4-4-1-15,7-1-3 0,-1 5-4 16,1 0-2-16,2 2-2 0,-4 3-5 0,-4 4-1 15,-1 1-2-15,-7 4-1 0,-6 2 1 16,-3 3 1-16,-25-5 0 0,30 18 0 0,-30-18 1 16,0 0-2-16,14 33 3 0,-14-33-3 0,-5 35 2 15,5-35-5-15,-14 37 6 0,14-37-5 0,-25 41 5 16,25-41-3-16,-30 39 1 0,30-39-4 0,-32 45 1 16,18-22 0-16,0 4 0 0,3-3 0 0,11-24 2 15,-18 37-4-15,18-37 4 0,-10 25-2 16,10-25 0-16,0 0 1 0,0 0-4 0,0 0 0 15,0 0-2-15,0 0 1 0,0 0 4 0,0 0 1 16,30-33 2-16,-16 10 0 0,2-7-3 16,3-4 3-16,3-1-5 0,-1 2 5 0,-2-4-4 15,3 1 3-15,-5 5-2 0,-1 1 2 0,2 3-2 16,-7 3 2-16,-11 24-2 0,17-36 1 0,-17 36-1 16,0 0 2-16,0 0 1 0,13-24 1 15,-13 24-3-15,0 0-2 0,0 0-2 0,0 0 2 16,0 0 0-16,37-7 2 0,-37 7 2 0,32-6-2 15,-32 6 0-15,40-8-1 0,-15 4 1 0,0-1-1 16,0-1 1-16,0 3 0 0,-25 3-2 0,42-9 3 16,-42 9-1-16,34-3-1 0,-34 3 3 0,0 0-5 15,0 0 0-15,0 0 2 0,0 0 2 16,0 0 0-16,0 0 2 0,0 0-2 16,0 0-1-16,5 24 2 0,-5-24 0 0,-30 25-3 15,30-25 2-15,-39 33-2 0,39-33 3 0,-41 41-2 16,18-16 3-16,-2 3-3 0,2 0 6 0,2 0-2 15,0 2 8-15,5-4-7 0,2 4 4 0,3-5-4 16,6 0-2-16,5-25-1 0,0 37 1 0,0-37-4 16,0 0 3-16,28 30-4 0,-28-30 1 15,36 3 1-15,-36-3-2 0,47-14 4 0,-18 2-4 16,1-6 3-16,0-5-7 0,0 0 0 0,0-3-6 16,-1 0 2-16,-5-3-1 0,-1 1 2 0,-3 2-1 15,-2 1 4-15,-4-1-1 0,-14 26 6 16,19-43-2-16,-19 43 4 0,9-33-3 0,-9 33 4 15,-2-28-2-15,2 28 1 0,0 0 0 0,-9-30 3 16,9 30-2-16,0 0 3 0,0 0 3 16,0 0-4-16,0 0 1 0,0 0-3 0,0 0 0 15,0 0-1-15,0 0 1 0,0 0-3 0,0 0-1 16,0 0 2-16,0 0 1 0,38 16 1 0,-38-16 1 16,33-2-1-16,-33 2 1 0,39-7 1 0,-39 7 2 15,43-9 2-15,-43 9 2 0,46-9-2 0,-46 9-1 16,46-7-4-16,-46 7-3 0,32-2 1 15,-32 2 1-15,0 0 0 0,0 0 0 0,25 16-1 16,-25-16-1-16,0 0 1 0,0 37 2 16,0-37-3-16,-13 39 2 0,3-14-3 0,-5 1 1 15,-1 4-2-15,0 0 1 0,-1 3-6 0,-5-1 5 16,5 2-5-16,-3-4 6 0,4-6 0 0,16-24 2 16,-21 39-3-16,21-39 1 0,0 0-2 0,-3 25 1 15,3-25-1-15,0 0 2 0,0 0-1 16,39-18 1-16,-39 18 1 0,47-49-3 0,-17 15 7 15,6-5-7-15,1-1 5 0,2-1-6 0,2-1 4 16,0 3-3-16,1 1 7 0,-3 1-4 0,-2 5 4 16,-3 2-3-16,-6 7-15 0,0 4 13 0,-28 19-14 15,32-20 15-15,-32 20 2 0,0 0 2 16,0 0 5-16,0 0-1 0,0 0 11 0,-8 30-15 16,-3-5 11-16,-7 5-13 0,-1 0-2 15,-1 3 3-15,1-3-2 0,3 2 2 0,2-4-2 16,14-28 4-16,-16 42-7 0,16-42 1 0,0 0-2 15,9 27-1-15,-9-27 2 0,28-4 0 0,-28 4 3 16,51-24-2-16,-19 4 5 0,4-4-1 0,4-6 2 16,3-2-1-16,-1 0 4 0,3-1-8 0,-6-2 0 15,-1 8 0-15,-4-1 0 0,-2 7 0 16,-5 3 0-16,-27 18 0 0,37-21 0 0,-37 21 0 16,0 0 0-16,0 0 0 0,0 0 0 0,0 0 0 15,0 32 0-15,-9-6 0 0,-3 4 0 0,-8 5 0 16,2 6 0-16,-3-1 0 0,2 3-2 15,-1-6-20-15,6 1-21 0,0-11-18 0,14 10-46 16,0-37-57-16,16 54-162 0,-16-54-269 0,0 0 40 16,51 37 384-16</inkml:trace>
  <inkml:trace contextRef="#ctx0" brushRef="#br0" timeOffset="726365.92">18830 14519 1203 0,'2'34'385'0,"-2"-34"-328"0,0 0-38 0,0 0-7 16,-9 33 6-16,9-33-3 0,4 46 1 15,-4-16-9-15,0 5 2 0,-2 4-6 16,0 2 5-16,0 6 12 0,0 2-30 0,1 1 26 15,-1 6-27-15,0 1 6 0,-3 1 10 0,0 0-11 16,-3-2 0-16,1-1-16 0,-3-8 0 0,4 3-21 16,-4-15-8-16,13 4-39 0,-3-39-17 0,4 51-46 15,-4-51-58-15,0 0-114 0,14 30-134 16,-14-30 188-16,0 0 271 0</inkml:trace>
  <inkml:trace contextRef="#ctx0" brushRef="#br0" timeOffset="726553.4401">18710 15108 993 0,'0'0'373'0,"-46"-18"-213"0,46 18-44 0,-27-3-25 0,27 3-19 16,0 0-23-16,0 0-15 15,0 0-15-15,0 0-10 0,0 0-8 0,0 0-3 16,0 0 0-16,0 0 2 0,0 0-1 0,48 12-1 16,-18-21-8-16,4-1-12 0,6-1-11 0,-1-10-24 15,16 10-28-15,-14-19-42 0,25 27-61 0,-31-34-88 16,25 9-256-16,-1 14 71 0,-20-23 343 0</inkml:trace>
  <inkml:trace contextRef="#ctx0" brushRef="#br0" timeOffset="726959.7025">19455 14477 1384 0,'0'0'116'15,"0"0"-48"-15,-24 4-6 0,24-4-3 0,0 0-11 16,-32 17-18-16,32-17-9 0,-22 30-5 15,22-30 2-15,-24 44-1 0,11-17 5 0,-3 3-5 16,2 5 7-16,-2 0-5 0,2 6 2 0,0-4-4 16,3 5-12-16,1-2 19 0,1 4-24 0,0-1 20 15,2-1-12-15,0-3-6 0,3 1 4 0,2-5-6 16,2-1 4-16,2-4-5 0,-2-30 0 0,9 44-1 16,-9-44 1-16,16 28-2 0,-16-28 4 0,0 0-2 15,37 21 1-15,-37-21 0 0,27 4 1 16,-27-4-1-16,24-7 1 0,-24 7 2 15,0 0-1-15,29-25 1 0,-29 25-5 0,14-25 2 16,-14 25-1-16,14-28 2 0,-14 28 0 0,14-28 0 16,-14 28-1-16,13-25 1 0,-13 25-2 0,0 0 4 15,23-28-5-15,-23 28 0 0,0 0-4 0,0 0-3 16,30-10-5-16,-30 10-6 0,0 0-5 0,26 28-3 16,-26-28 2-16,15 35-1 0,-15-35 2 15,8 46-11-15,-8-46-6 0,6 51-10 0,-6-51-3 16,5 51-10-16,-5-51 8 0,2 49 5 0,-2-49 15 15,3 39 8-15,-3-39 1 0,13 32-22 0,-13-32-33 16,0 0-44-16,0 0-63 0,39-2-204 16,-13 7-26-16,-17-31 289 0</inkml:trace>
  <inkml:trace contextRef="#ctx0" brushRef="#br0" timeOffset="727350.4265">19769 15101 1496 0,'-25'1'100'0,"25"-1"-40"0,0 0-15 15,-12 25-6-15,12-25-11 0,0 0-8 0,0 0-1 16,33 25 1-16,-33-25-1 0,37 7-1 16,-37-7-3-16,48 3-2 0,-18-3-2 0,2-3-3 15,0-1-3-15,2-1-3 0,-4-2 0 0,0-2 2 16,-3-1 0-16,-27 10-3 0,42-22 2 0,-42 22-3 15,25-26 1-15,-25 26 0 0,14-30 0 0,-14 30-4 16,7-35 2-16,-7 35-5 0,0-35 1 16,0 35-4-16,-5-30 3 0,5 30 0 0,0 0 3 15,-29-27 1-15,29 27 2 0,-33 0 0 0,33 0-1 16,-44 20 1-16,19-5 1 0,-2 8 4 0,1 0 2 16,-3 11 7-16,1-1-2 0,1 4 8 0,-1 0-5 15,3 4 5-15,2-3-9 0,7 1 2 0,2-4-9 16,7-6 0-16,7-5-3 15,0-24-2-15,19 32-9 0,-19-32-2 0,45 16-11 16,-15-16-11-16,11 0-14 0,-2-13-32 0,26 13-26 16,-8-26-43-16,40 28-144 0,-5-23-261 0,4-13 30 15,15 17 339-15</inkml:trace>
  <inkml:trace contextRef="#ctx0" brushRef="#br0" timeOffset="727970.1202">21398 15007 1004 0,'0'0'238'0,"0"0"-130"16,0 0-31 0,-42-17-12-16,42 17-4 0,-27-11-11 0,27 11-5 15,-28-7-9-15,28 7-1 0,-36-7-2 0,36 7-3 16,-33 2-3-16,33-2-4 0,-30 10-5 0,30-10 0 16,-32 23-6-16,32-23-1 0,-30 34-5 0,30-34 0 15,-23 46-3-15,12-18 3 0,4 0-5 0,2-2 3 16,1 1-6-16,4-3 4 0,0-24-6 0,5 44 2 15,-5-44-7-15,18 36-4 0,-18-36-7 16,32 24-2-16,-7-15-8 0,-25-9-11 0,56 0-18 0,-29-16-22 16,21 13-41-16,-20-27-55 0,34 25-96 0,-16-13-216 15,-2-14 37-15,17 22 330 0</inkml:trace>
  <inkml:trace contextRef="#ctx0" brushRef="#br0" timeOffset="728686.6881">21621 15090 1171 0,'-26'-7'348'0,"26"7"-273"16,-32 21-38-16,32-21-2 0,0 0-5 0,0 0-9 15,0 0-14-15,0 0-1 0,-7 25 5 0,7-25 7 16,26 10 4-16,-26-10 1 0,45 2-8 0,-19-2-3 16,4-2-6-16,0 1-5 0,4-3-1 15,-2 2 0-15,0-1 0 0,0-2 0 0,-2-4-2 16,-4 0 0-16,-1 0 2 0,-25 9-2 0,36-21 4 15,-36 21-2-15,0 0 3 0,21-30-1 0,-21 30 1 0,0 0-2 16,-5-32 0-16,5 32-2 0,0 0 2 0,-29-31-2 31,29 31 0-31,-28-20-1 0,28 20 1 0,-39-12 0 16,39 12 2-16,-43 0 0 0,43 0 0 16,-37 12 3-16,37-12-4 0,-41 27 3 0,41-27-1 0,-42 40 4 0,42-40-1 0,-37 50 7 15,19-22-5-15,7 0 5 0,3-2-7 0,2 2 2 16,6-3-6-16,0-25 3 0,14 42-4 0,-14-42 3 15,34 32-5-15,-34-32 2 0,50 18 0 0,-20-15 2 16,2-3-3-16,3-3-1 0,2-4 1 0,4-7-6 16,0-2 3-16,-1-5-2 15,-1-1 0-15,-1 0 0 0,-1-1 3 0,-4-4-5 16,1 3 6-16,-7 1-2 0,-3 2 4 0,-24 21-2 16,38-36 3-1,-38 36-2-15,0 0 2 0,23-30 0 0,-23 30 3 0,0 0 2 0,0 0 0 0,0 0-2 0,0 0-1 16,-25-14 0-16,25 14-3 0,0 0 4 0,-34 27-2 15,34-27-1-15,-28 30 0 0,28-30 4 16,-27 37-3-16,27-37 3 0,-23 38-3 0,23-38 4 16,-16 34-6-16,16-34 4 0,-8 25-3 15,8-25 0-15,0 0 0 0,5 28-1 0,-5-28-1 0,0 0 0 16,0 0 0-16,26 16 0 0,-26-16 1 0,27-4 0 16,-27 4 1-16,34-12 0 0,-34 12 0 15,39-27-1-15,-39 27 3 0,39-30-6 0,-39 30 4 16,35-33 1-16,-35 33-1 0,28-39 4 15,-28 39 0-15,22-39-2 0,-22 39 2 0,21-35-6 16,-21 35 3-16,18-33-2 0,-18 33 2 0,17-27-2 31,-17 27 2-31,0 0-4 0,0 0 2 0,0 0 1 16,0 0 0-16,0 0 1 0,0 0-2 0,0 0 2 16,0 0-3-16,13 30 3 0,-13-30-5 0,1 43-2 15,-1-19-7-15,0-24-4 0,4 46-9 16,-4-46-3-16,9 42-19 0,-9-42-11 0,12 35-21 15,-12-35-34-15,23 27-55 0,-23-27-75 0,25-14-269 16,-25 14 45-16,35-20 290 0</inkml:trace>
  <inkml:trace contextRef="#ctx0" brushRef="#br0" timeOffset="728903.504">22980 14491 1148 0,'-22'25'354'0,"22"-25"-266"0,-31 30-34 16,31-30-20-16,-29 53-7 0,15-20-18 0,-2 8-3 16,2 1-9-16,0 6 6 0,0 1 13 0,-1 2-27 15,0 0 28-15,0 0-28 0,3-5 5 16,1 0 2-16,4-4-15 0,-3-9-11 0,11 8-56 16,-1-41 1-16,-3 54-50 0,3-54-67 0,0 0-189 15,7 29-74-15,-7-29 158 0</inkml:trace>
  <inkml:trace contextRef="#ctx0" brushRef="#br0" timeOffset="729322.6198">22707 14800 1260 0,'14'28'318'0,"-14"-28"-232"0,0 0-39 0,-28 10-18 15,28-10-9-15,0 0-8 0,0 0 1 0,25 18 3 16,-25-18-1-16,33 3 3 0,-8-3-4 0,3-3-2 15,6-2-1-15,1-2-1 0,1 1-1 0,-2 3 1 16,-3-3-1-16,-2 5 2 0,-3 2 1 0,-26-1 7 16,41 6-3-16,-41-6-2 0,27 9-4 15,-27-9-7-15,0 0-10 16,0 0 9-16,10 28-10 0,-10-28 24 0,-7 28-14 16,7-28 13-16,-12 39-12 0,12-39-4 0,-23 44 2 15,23-44-2-15,-25 47 2 0,11-22-5 0,14-25 4 16,-23 46-6-16,23-46 3 0,-16 35 0 0,16-35 1 15,0 0 1-15,-7 26 1 0,7-26-2 16,0 0 0-16,0 0-1 0,0 0-2 0,0 0 3 16,0 0 2-16,28-16 0 0,-28 16 0 0,30-37 2 15,-30 37-5-15,34-49 4 0,-16 25-4 0,-3-5 4 16,1 6-3-16,-16 23 4 0,25-45-3 0,-25 45-14 16,16-44 13-16,-16 44-12 0,5-36 25 0,-5 36-9 15,0 0 9-15,4-30-13 0,-4 30-4 16,0 0-7-16,0 0-4 0,0 0-11 15,0 0-12-15,0 0-26 0,0 0-23 0,0 0-37 16,0 0-40-16,30 9-32 0,-30-9-87 0,0 0-166 16,32-3 17-16,-32 3 382 0</inkml:trace>
  <inkml:trace contextRef="#ctx0" brushRef="#br0" timeOffset="729728.8309">23369 14886 1421 0,'-30'16'111'0,"30"-16"-69"16,0 0-4-16,0 0-6 0,0 0-5 15,0 0 2-15,27 3 1 0,-27-3-1 0,32-7-4 16,-32 7-5-16,44-9-22 0,-17 8 18 16,-27 1-13-16,51-6 26 0,-26 5 4 0,7 1-3 15,-2-2-8-15,-4 0-12 0,-26 2-6 0,37-7-3 16,-37 7 0-16,0 0 12 0,25-11-11 0,-25 11 10 15,0 0-11-15,14-26-3 0,-14 26 1 0,4-25-2 16,-4 25 3-16,-9-28-5 0,9 28 1 0,-16-28-1 16,16 28 3-16,-23-28 2 0,23 28 0 15,-34-23 1-15,34 23-1 0,-37-11 0 0,37 11 1 16,-42 4 0-16,42-4 2 0,-46 21 3 16,19-3 2-16,1 6 5 0,-1 3 2 0,0 6-6 15,1 2 22-15,1 4-29 0,2-2-2 0,2 4 0 16,3-6 0-16,9 0 0 0,6-7 0 0,8-5 0 15,-5-23 0-15,30 39 0 0,-5-23 0 0,1-6 0 16,10 1 0-16,5-4 0 0,8-2-15 16,3-7-28-16,8 6-31 0,-11-22-63 0,35 32-165 15,-21-28-301-15,8 4 12 0,2-1 310 0</inkml:trace>
  <inkml:trace contextRef="#ctx0" brushRef="#br0" timeOffset="730604.0725">13294 15862 1104 0,'0'0'113'0,"3"-37"-37"16,-3 37-16-16,0 0 4 0,0 0-22 0,0 0 11 16,0 0-7-16,0 0-15 0,0 0-11 0,0 0-12 15,-10 29 0-15,8-2-9 0,4 5 7 16,-1 5-7-16,3 1 5 0,1 5-7 0,1 1 6 15,1-2-7-15,-2 0 2 0,4 4-22 0,-6-7 4 16,6 5-14-16,-5-9-5 0,6 2-26 0,-8-9-2 16,11 6-17-16,-13-34-17 0,12 45-27 0,-12-45-70 15,0 0-218-15,0 0 8 0,0 0 366 0</inkml:trace>
  <inkml:trace contextRef="#ctx0" brushRef="#br0" timeOffset="730791.5768">13179 16175 1206 0,'-11'30'287'0,"11"-30"-206"0,-27 3-23 15,27-3-20-15,0 0-13 0,0 0-12 16,0 0-10-16,0 0-3 0,0 0 2 0,43 8 0 16,-18-12-2-16,3-7-1 0,4-4-12 0,9 0-15 15,-6-9-20-15,17 10-27 0,-15-20-37 0,21 24-69 16,-24-31-95-16,3 8-221 0,14 15 55 15,-24-24 401-15</inkml:trace>
  <inkml:trace contextRef="#ctx0" brushRef="#br0" timeOffset="731150.9531">13823 15719 1098 0,'0'0'151'15,"0"0"-46"-15,-32 14-34 0,32-14-16 0,-12 32 5 16,12-32-40-16,-11 45 32 0,8-15-34 0,-8 2 13 15,6 5 6-15,-4-3-8 0,2 4 2 0,-4-1-7 16,4-2 3-16,-3 4-12 0,1-2 7 16,-4 0-7-16,5 2 3 0,-1-4-7 15,3-1 3-15,1-4-5 0,2-4-2 0,3-26-2 16,1 37-1-16,-1-37-5 0,0 0 2 0,18 28-2 16,-18-28 1-16,0 0 0 0,37 2 0 0,-37-2 0 15,34-12 0-15,-34 12 2 0,39-32-1 0,-39 32 2 16,39-44-6-16,-23 19 5 0,-16 25-3 15,26-46 2-15,-26 46 0 0,18-37 1 0,-18 37-3 16,0 0 2-16,12-28-2 0,-12 28 2 0,0 0 1 16,0 0 0-16,0 0 1 0,0 0-4 0,0 0 0 15,0 0 0-15,7 27 0 0,-7-27-3 0,6 35-2 16,-6-35-9-16,7 40-4 0,0-15-13 16,-7-25-6-16,16 48-23 0,-16-48-17 0,26 44-32 15,-26-44-44-15,38 35-81 0,-38-35-204 16,0 0-38-16,53 25 207 0</inkml:trace>
  <inkml:trace contextRef="#ctx0" brushRef="#br0" timeOffset="731525.9902">14217 16170 1182 0,'-43'-4'161'15,"43"4"-65"-15,0 0-30 0,-16 27-11 0,16-27-18 16,0 0-14-16,0 0-11 0,-2 33-4 15,2-33-2-15,0 0 2 0,27 28 1 0,-27-28 1 16,30 14-3-16,-30-14 2 0,35 7 1 0,-35-7 3 16,41 2 0-16,-41-2-1 0,43-14-5 0,-43 14-4 15,40-19 2-15,-40 19-3 0,38-25 1 16,-38 25-1-16,26-25-1 0,-26 25 0 0,13-24 3 16,-13 24-3-16,0-27 3 0,0 27-2 0,-4-23 0 15,4 23-2-15,-11-24 1 0,11 24-4 0,0 0 0 16,-33-32-4-16,33 32 2 0,-30-18 1 0,30 18 3 15,-39-7 5-15,39 7 3 0,-43 13 6 0,18-4 4 16,25-9 4-16,-44 38-2 0,23-13 2 0,0 1-8 16,3 4 2-16,0 2-7 15,8 0 3-15,-1 1-5 0,6-1 4 0,3 0-9 16,4-2 2-16,5-2-5 0,3-4 1 0,-10-24-2 16,32 39 2-16,-32-39-14 0,48 28-8 0,-13-14-31 15,-4-14-41-15,23 20-75 0,-27-40-127 0,24 20-257 16,8-1 16-16,-3-21 371 0</inkml:trace>
  <inkml:trace contextRef="#ctx0" brushRef="#br0" timeOffset="732339.3109">15408 16039 905 0,'0'0'333'0,"-7"-31"-216"0,7 31-27 0,0 0-15 16,0 0-10-16,0 0-3 0,0 0-9 0,0 0-12 15,0 0-11-15,0 0-16 0,0 0-5 0,-26 17-7 16,26-17 2-16,-21 39-3 0,10-14 2 16,0-1 0-16,1 3 4 0,-3-1-2 0,4-1 5 15,-1 0-8-15,10-25 5 0,-14 42-2 16,14-42 3-16,-11 26-1 0,11-26 0 0,0 0-6 16,0 0 0-16,0 0-1 0,0 0-1 0,0 0 1 15,0 0-1-15,0 0 2 0,0 0 1 0,0 0 1 16,19-24-1-16,-19 24 0 0,22-41-4 0,-22 41 4 15,26-46-5-15,-13 22 4 0,-1-3-3 0,4-1 4 16,-2-2-6-16,-1 4 6 0,3-3-4 0,-16 29 3 16,24-45 0-16,-24 45 0 0,23-32-2 15,-23 32 1-15,0 0 0 0,0 0 0 0,0 0 1 16,0 0 1-16,0 0 0 0,0 0 2 0,0 0 1 16,18 26-2-16,-18-26 1 0,-2 41-3 15,2-41 5-15,-7 46-3 0,7-46 5 0,-3 38-3 16,3-38 2-16,3 30-1 0,-3-30 0 0,0 0-4 15,23 23 2-15,-23-23-4 0,30 4 2 0,-30-4 6 16,45-11 0-16,-17-1 5 0,4-4-5 16,3-5-2-16,1-2-8 0,-1 0 3 0,-1 0-2 15,-2 0 2-15,-4 9-1 0,-28 14 0 0,37-21-1 16,-37 21 2-16,0 0 1 0,0 0 1 0,0 0 1 16,0 0-1-16,0 0 1 0,4 28-5 0,-4-28 3 15,-18 44-3-15,7-19 0 0,11-25 0 0,-26 46 2 16,26-46-5-16,-23 40 2 15,23-40-7-15,-13 37-8 0,13-37-11 0,-1 28-7 0,1-28-15 16,8 27-23-16,-8-27-30 0,0 0-34 16,50 47-58-16,-50-47-73 0,0 0-237 0,50 9 37 15,-50-9 364-15</inkml:trace>
  <inkml:trace contextRef="#ctx0" brushRef="#br0" timeOffset="732727.0063">16202 16011 1069 0,'0'0'249'0,"0"0"-153"0,-27-19-37 0,27 19-9 16,0 0-8-16,-32-21-8 0,32 21-8 0,0 0-6 15,0 0-3-15,-31 7-5 0,31-7 1 0,0 0-1 16,-29 40 4-16,29-40 3 0,-21 39 6 16,21-39 1-16,-25 49 4 0,25-49-4 15,-19 48 1-15,19-48-2 0,-18 47-1 0,18-47-6 16,-12 46 1-16,12-46-9 0,-6 34 2 0,6-34-7 15,6 26 0-15,-6-26-3 0,0 0-1 0,30 19-1 0,-30-19-1 16,33-3 0-16,-33 3 2 0,48-23-1 0,-23 4-1 16,0-6-1-16,-2-3-3 0,2 1-2 0,-2-3 0 15,-4 2 3-15,-3 4-2 0,-16 24 3 0,27-48-1 16,-27 48 5-16,17-39-6 0,-17 39 9 0,0 0-5 16,4-28 2-16,-4 28 1 0,0 0-1 0,0 0-2 15,0 0-1-15,0 0-3 0,-29 25-4 0,29-25 2 16,-17 35-2-16,17-35 2 0,-16 49-5 0,9-26-2 15,3 7-9-15,4-30-3 0,-2 50-18 0,2-50-22 16,11 45-39-16,-11-45-45 0,27 36-99 31,-27-36-275-31,0 0 28 0,46 31 294 0</inkml:trace>
  <inkml:trace contextRef="#ctx0" brushRef="#br0" timeOffset="733063.3769">16593 15941 909 0,'0'0'134'0,"-25"2"-31"0,25-2-15 15,-24 8-10-15,24-8-14 0,-25 13-10 0,25-13-3 16,0 0 3-16,-28 28 4 0,28-28-3 0,0 0 0 16,-31 30-13-16,31-30-6 0,0 0-12 0,-8 31-7 15,8-31-5-15,0 0-4 0,3 27-4 0,-3-27 1 0,0 0-4 16,25 19 2-16,-25-19-1 0,32 4-1 15,-32-4-1-15,46 0 0 0,-46 0 0 0,44 2 0 16,-44-2 0-16,36 5 0 0,-36-5-1 0,26 12 1 16,-26-12-1-16,0 0 2 15,14 34 0-15,-14-34 3 0,-9 33-2 0,9-33 1 16,-23 42-3-16,7-17 0 0,-3 0-4 0,-2 1 8 16,21-26-3-16,-46 46 5 0,19-25-3 0,27-21 1 15,-44 32-3-15,44-32 1 0,-30 16-5 16,30-16-7-16,0 0-14 0,0 0-15 0,0 0-28 0,0 0-29 15,0 0-61-15,12-55-126 0,-12 55-258 0,51-41 21 16,-31 3 377-16</inkml:trace>
  <inkml:trace contextRef="#ctx0" brushRef="#br0" timeOffset="733429.4278">16933 15902 1166 0,'-44'7'206'15,"44"-7"-85"-15,-30 28-38 0,30-28-8 0,-32 32-20 16,32-32-5-16,-35 42-14 0,35-42-6 16,-34 42-11-16,34-42-2 0,-23 39-9 0,23-39-1 15,-9 32-6-15,9-32-3 0,0 0 0 0,16 32-2 16,-16-32-1-16,30 7-1 0,-30-7-2 0,39-6-1 15,-39 6 0-15,48-10 0 0,-48 10 1 0,46-14 1 16,-46 14 4-16,37-9 1 0,-37 9 2 16,25 0 0-16,-25 0 0 0,0 0 4 0,0 0-2 15,11 28 3-15,-11-28-2 0,-11 30 1 0,11-30-7 16,-20 34 6-16,20-34-3 0,-26 40 2 0,26-40 1 16,-34 35 0-16,34-35-4 0,-32 28 0 0,32-28-11 15,0 0-20-15,-23 29-47 0,23-29-74 0,0 0-172 16,0 0-249-16,0 0 49 0,29 3 402 15</inkml:trace>
  <inkml:trace contextRef="#ctx0" brushRef="#br0" timeOffset="733886.5279">17741 15948 824 0,'0'0'318'0,"0"0"-210"0,0 0-48 0,0 0-8 16,0 0 3-16,7 33 3 0,-7-33-6 0,-9 36-2 15,9-36-13-15,-14 40-1 0,14-40-13 0,-12 46-4 16,12-46-10-16,-9 44-2 0,9-44-7 0,-6 40 2 16,6-40-5-16,-1 41-2 0,1-41-10 15,1 39-6-15,-1-39-16 0,0 30-12 16,0-30-34-16,0 0-45 0,22 42-62 0,-22-42-100 16,0 0-182-16,0 0 56 0,14-28 416 0</inkml:trace>
  <inkml:trace contextRef="#ctx0" brushRef="#br0" timeOffset="734058.4385">17729 15613 1055 0,'0'0'350'16,"0"0"-288"-16,-39-7-43 0,39 7-11 0,0 0-4 16,0 0 1-16,-23 28-5 0,23-28-2 15,5 25-15-15,-5-25-12 0,19 26-20 0,-19-26-18 16,39 23-26-16,-39-23-30 0,48 20-38 0,-48-20-89 15,50-6-142-15,-1 28 73 0,-24-38 319 16</inkml:trace>
  <inkml:trace contextRef="#ctx0" brushRef="#br0" timeOffset="734371.0289">18309 15849 1249 0,'-31'25'152'0,"-7"-27"-80"0,12 9-13 0,-10-10-4 16,36 3-3-16,-55 0-10 0,55 0-5 15,-46 3-7-15,46-3-3 0,-39 9-5 16,39-9-2-16,0 0-5 0,-28 18-5 0,28-18-5 16,0 0-3-16,0 31-3 0,0-31 4 0,18 35-4 15,-18-35 3-15,30 41-4 0,-30-41 2 0,35 35-2 16,-35-35 3-16,38 28-2 0,-38-28 2 0,39 22-2 16,-39-22 2-16,33 17-2 0,-33-17 1 0,25 7-2 15,-25-7 1-15,0 0 0 0,0 0 3 16,0 0 1-16,0 0 0 0,0 0 0 0,0 0-4 15,0 0-1-15,0 0-2 0,-25 7-2 0,25-7 1 16,0 0-7-16,-33 14-2 0,33-14-7 0,0 0-9 16,-32 32-7-16,32-32-3 0,-22 30-9 0,22-30 4 15,-23 37-11-15,23-37-11 0,-14 33-41 16,14-33-70-16,0 0-151 0,0 29-156 16,0-29 120-16,0 0 365 0</inkml:trace>
  <inkml:trace contextRef="#ctx0" brushRef="#br0" timeOffset="735308.8214">19197 16034 853 0,'0'0'112'0,"0"0"-40"16,-27-39-6-16,27 39-10 0,0 0 0 16,-28-21-6-16,28 21 1 0,-32-10 4 0,32 10-6 15,-35-4-6-15,35 4-11 0,-38 9-6 16,38-9-1-16,-33 16 5 0,33-16-3 0,-36 23 2 15,36-23-4-15,-32 30-2 0,32-30-9 0,-24 26 0 16,24-26-6-16,-18 30 2 0,18-30-5 0,-13 28 5 16,13-28-3-16,-1 34 3 0,1-34-3 0,5 35 0 15,-5-35-3-15,12 32-1 0,-12-32-2 16,18 26 3-16,-18-26-3 0,23 19 4 0,-23-19-2 16,37 0 1-16,-37 0 4 0,48-31-2 0,-21 2 5 15,1-4-4-15,6-9 2 0,1-2-6 0,2-7 3 16,1-9-9-16,0-2 8 0,-2 2 9 0,1-1-24 15,-5 6 26-15,-4 4-24 0,-6 7 6 0,-5 5 7 16,-4 6-7-16,-4 5 5 0,-2 3-4 16,-7 25 4-16,1-32-5 0,-1 32 5 15,0 0-2-15,0 0-2 0,0 0 2 0,-28 4-3 16,28-4 3-16,-28 45-2 0,12-9 4 0,-2 8-7 16,-1 2 6-16,-1 5 7 0,4 3-25 0,0 3 20 15,0 1-29-15,7 0 3 0,-1-7-7 0,13 2-29 16,-4-18-22-16,18 14-49 0,-17-49-51 0,32 67-111 15,-14-35-218-15,-18-32 41 0,57 39 395 16</inkml:trace>
  <inkml:trace contextRef="#ctx0" brushRef="#br0" timeOffset="735543.1772">19716 15930 1151 0,'-29'-10'139'0,"29"10"-60"0,0 0-34 0,0 0-13 16,-30 26-11-16,30-26 0 0,-16 35-2 0,9-5 11 16,-5-3-1-16,6 3 4 0,-4 3-12 0,8 2-2 15,-3 0-10-15,5 2 3 0,2 0-6 0,-1-1 4 16,3-3-8-16,3-5 1 0,-7-28-6 0,14 41-5 16,-14-41-12-16,20 25-8 0,-20-25-14 15,0 0-6-15,40 5-5 0,-40-5-9 0,29-20-33 16,-24-10-44-16,23 16-69 0,-17-21-135 15,0-11-80-15,22 22 215 0</inkml:trace>
  <inkml:trace contextRef="#ctx0" brushRef="#br0" timeOffset="735683.8159">19887 15941 538 0,'-7'-35'152'0,"-1"-2"-73"15,-8-2-34-15,1 7 1 0,-2-5-14 0,17 37 6 16,-39-44 8-16,39 44 25 0,-37-18-2 16,37 18 13-16,-32 6-21 0,32-6-19 0,0 0-22 15,-20 26-13-15,20-26-6 0,0 0-34 0,20 30-14 16,-20-30-46-16,40 18-48 0,-40-18-60 0,50-18-170 15,-2 34-28-15,-23-35 356 0</inkml:trace>
  <inkml:trace contextRef="#ctx0" brushRef="#br0" timeOffset="735980.7747">20222 15913 1219 0,'-23'28'197'0,"-11"-32"-93"0,34 4-29 0,-44 9-20 16,44-9-10-16,-48 5-11 0,48-5-6 0,-47 9-3 15,47-9 1-15,-38 14-4 0,38-14-2 0,-24 18-7 16,24-18-5-16,0 0-8 0,-9 28 2 16,9-28-4-16,0 0 2 0,26 30-1 0,-26-30 1 15,43 14-2-15,-15-10 0 0,2-1-2 16,2-3-2-16,0 2 3 0,0 0 0 0,-2 1-3 16,-3 1 1-16,-27-4 0 0,37 14 1 0,-37-14 3 15,0 0 2-15,21 33-1 0,-21-33 3 0,-7 37 2 16,7-37-1-16,-27 39-1 0,27-39 0 0,-44 42-4 15,18-21 2-15,-3-1-2 0,-1-1 5 16,4-3-5-16,-1-2 2 0,27-14-5 0,-41 18-3 16,41-18-11-16,0 0-20 0,0 0-33 0,0 0-36 15,0 0-60-15,7-48-83 0,22 22-278 0,3 3 28 16,-15-23 340-16</inkml:trace>
  <inkml:trace contextRef="#ctx0" brushRef="#br0" timeOffset="736215.1446">20720 15402 1508 0,'0'0'86'0,"0"0"-37"0,-30 16-15 0,30-16-4 16,0 0-15-16,-16 37-7 0,9-11 0 0,1 4 7 16,-2 4-2-16,2 6 6 0,-3 4-12 15,2 4 4-15,-3 3 2 0,-1 5-26 0,-1 0 25 16,-3 4-28-16,1-2 13 0,-2-1 6 0,2-4-8 15,-2-6-2-15,6-1-12 0,-3-7 0 0,8-1-24 16,-6-13-11-16,15 9-39 0,-4-34-61 16,7 26-112-16,-7-26-265 0,0 0 42 0,30 3 371 15</inkml:trace>
  <inkml:trace contextRef="#ctx0" brushRef="#br0" timeOffset="736402.7153">20433 15853 1593 0,'-20'24'151'0,"20"-24"-99"0,0 0-25 0,0 0-13 16,0 0-4-16,0 0-3 0,9 27 0 0,-9-27 0 15,46 0-2-15,-17-5-2 16,3-3-1-16,5 0-5 0,-2-3-9 0,4 2-13 16,-5-7-35-16,8 15-43 0,-19-28-67 0,29 37-233 15,-22-19-134-15,-4-1 11 0,10 17 488 0</inkml:trace>
  <inkml:trace contextRef="#ctx0" brushRef="#br0" timeOffset="736939.3141">20971 15891 1046 0,'0'0'150'0,"0"0"-58"15,0 0-22-15,0 0-10 0,25-15-8 0,-25 15-7 16,0 0-5-16,0 0-5 0,-9 33-3 16,9-33-10-16,-17 42 5 0,2-15-6 0,5 6 4 15,-6-3-3-15,7 4 4 0,-2-4-7 0,2 1 2 16,-1-3-6-16,1 4 3 0,0-5-5 0,9-27 1 16,-10 40-6-16,10-40-1 0,0 0-5 15,0 28-1-15,0-28-2 0,0 0 3 0,0 0 3 16,0 0 4-16,0 0 5 0,21-23 0 0,-21 23 2 15,14-37-3-15,-14 37 2 0,18-51-3 0,-8 25 1 16,3-2 1-16,-4 1 0 0,3 3-5 0,-7-1 3 16,2 0-9-16,-7 25-3 0,11-44 0 0,-11 44 0 15,7-33 0-15,-7 33 0 0,7-25 0 0,-7 25 0 16,0 0 0-16,0 0-5 16,32-28-11-16,-32 28-10 0,34-9-14 0,-10 9-9 15,-24 0-21-15,59-3-25 0,-59 3-24 0,64-2-21 16,-64 2 11-16,63-5 12 0,-36-8-4 0,17 19 12 15,-10-17 0-15,8 15-78 0,-1 13-137 0,-41-17-33 16,69 0 324-16</inkml:trace>
  <inkml:trace contextRef="#ctx0" brushRef="#br0" timeOffset="737223.6422">21453 15893 705 0,'0'0'224'0,"0"0"-54"0,0 0-22 0,16-24-9 15,-16 24-17-15,0 0-22 0,0 0-10 0,0 0-17 16,0 0-12-16,0 0-21 0,0 0-10 0,4 31-10 16,-4-31-3-16,-11 39-8 0,4-13 0 0,0 1-6 15,0 6 3-15,0-1-5 0,-1 7 4 0,1-2-7 16,0-2 3-16,0 0-5 0,2-1 2 0,1-6-9 15,4-28-4-15,0 44-15 0,0-44-9 16,0 0-29-16,0 0-26 0,30 28-45 16,-35-54-72-16,35 22-167 0,-30 4-145 0,29-56 67 15,4 36 456-15</inkml:trace>
  <inkml:trace contextRef="#ctx0" brushRef="#br0" timeOffset="737366.6195">21609 15423 1549 0,'0'0'240'0,"0"0"-150"0,-39-21-39 0,39 21-17 16,-27-9-14-16,27 9-16 0,0 0-10 0,0 0-16 16,0 0-12-16,0 0-30 0,0 0-40 0,0 0-76 15,0 0-159-15,0 0-224 0,0 0 35 0,25-16 381 16</inkml:trace>
  <inkml:trace contextRef="#ctx0" brushRef="#br0" timeOffset="737984.1246">21983 15617 1089 0,'8'-30'308'0,"-8"30"-226"16,0 0-38-16,0 0-2 0,-5-28 9 0,5 28-1 16,0 0-6-16,0 0-8 0,0 0-6 0,0 0-6 15,0 0-8-15,-28 19-4 0,28-19-3 0,-21 42 6 16,8-14 1-16,3 6 7 0,-5 1-4 0,5 6-19 15,-4-1 23-15,5 2-26 0,2 1 20 0,0-3-2 0,3 1-9 16,0-1 3-16,4-5-4 0,0 1 2 16,0-8-5-16,0-2 2 0,0-26-4 0,4 41 2 15,-4-41-3-15,9 26 2 0,-9-26-2 0,0 0 0 16,0 0 0-16,0 0 0 0,0 0 1 0,0 0 0 16,0 0-1-16,0 0 1 0,19-33 2 0,-19 33-2 15,11-43 2-15,-11 43-2 0,11-47-1 16,-8 22 1-16,2 1 1 15,-1-1-1-15,-4 25 3 0,9-46-4 16,-4 21 3-16,-5 25-5 0,18-45 3 0,-18 45-2 16,28-36 2-16,-28 36-4 0,30-21 1 0,-30 21-4 15,25 0 2-15,-25 0-1 0,25 18 1 0,-25-18 3 16,26 30-3-16,-26-30 1 0,25 39-4 0,-25-39 0 16,18 45-1-16,-18-45 3 0,14 44-3 0,-14-44 7 15,5 39-1-15,-5-39 3 0,-7 34 0 0,7-34 2 16,-21 26-2-16,21-26 4 0,-28 26 0 0,28-26-2 15,-39 16 0-15,39-16 0 0,-43 13-3 0,43-13 2 16,-42 5-5-16,42-5-6 0,-39 0-7 0,39 0-10 16,-39 0-10-16,39 0-18 0,0 0-24 0,-36-18-38 15,36 18-71-15,0 0-103 0,0 0-232 0,0 0 50 16,-5-23 370-16</inkml:trace>
  <inkml:trace contextRef="#ctx0" brushRef="#br0" timeOffset="738402.6087">22358 15909 1117 0,'-41'4'181'16,"41"-4"-58"-16,-24 21-24 0,24-21-17 0,0 0-21 15,-27 38-9-15,27-38-11 0,-20 37-1 0,20-37-8 16,-15 44-3-16,15-44-10 0,-13 45 0 0,13-45-7 15,-5 38 3-15,5-38-5 0,3 32-2 0,-3-32-4 16,0 0 1-16,23 26-3 0,-23-26 0 0,27 4 3 16,-27-4-2-16,37-12 2 15,-37 12-3-15,50-29 0 0,-22 8-2 0,0 0 1 0,-1-2-2 16,-2-1 3-16,-25 24-3 0,37-46 3 0,-37 46-4 16,23-41 3-16,-23 41 0 0,18-31 0 0,-18 31 5 15,0 0 3-15,9-27 1 0,-9 27 2 0,0 0-3 16,0 0-2-16,0 0-1 0,0 0-2 0,0 0 1 15,0 0-5-15,0 0 1 0,0 0-4 0,-23 35 0 16,23-35-4-16,-13 44 1 0,13-44-8 16,-9 46 1-1,8-19-7-15,-3-3-3 0,4 1-3 0,0-25-3 16,5 44-8-16,-5-44-6 0,16 33-18 0,-16-33-6 16,27 11-10-16,-27-11-10 0,41 0-33 0,-29-25-49 15,29 20-112-15,-11-14-195 0,-7-22 38 0,21 24 396 16</inkml:trace>
  <inkml:trace contextRef="#ctx0" brushRef="#br0" timeOffset="738590.1328">23006 15471 1085 0,'0'0'232'0,"6"-48"-91"0,-6 48-28 0,0 0-16 16,0 0-18-16,0 0-28 0,0 0-23 0,0 0-20 16,-27 42-2-16,16-8-3 0,1 4 7 0,-4 5-6 15,1 6 4-15,-1 7-10 0,-2 4-13 16,0 2 24-16,-2 3-23 0,1-2 23 15,3-1-5-15,-2-6-10 0,1-1 0 0,7-7-14 16,-3-13-30-16,16 9-33 0,-12-18 10 0,14 10-13 16,-7-36 2-16,9 37-47 0,-9-37-103 0,0 0-261 15,0 0 26-15,16-43 351 0</inkml:trace>
  <inkml:trace contextRef="#ctx0" brushRef="#br0" timeOffset="738777.7737">22836 15717 1718 0,'-44'12'127'0,"44"-12"-63"0,-27 18-22 0,27-18-30 16,0 0 6-16,0 0-29 0,-12 28 10 15,12-28-1-15,0 0-1 0,25 21 1 0,-25-21-4 16,39 4-6-16,-14-1-1 0,1-8-21 16,8 7-5-16,-2-11-4 0,15 9-7 0,3-9 8 15,19 13-56-15,-12-29-98 0,35 11-315 0,-19 3-48 16,-3-6 201-16</inkml:trace>
  <inkml:trace contextRef="#ctx0" brushRef="#br0" timeOffset="739262.2519">23081 15971 1576 0,'0'0'107'0,"0"0"-74"15,0 0-15-15,0 0-5 0,0 0-3 16,0 0 7-16,39 14 4 0,-39-14 2 0,56-7 3 15,-20-4-2-15,6 1-5 0,1-4 0 16,3-1-3-16,3 0 0 0,-3-1-4 0,0-2-3 16,-1 2-4-16,-8-1-3 0,-7 1-2 0,-3 2-7 15,-27 14 12-15,30-21-8 0,-30 21 12 0,0 0 2 16,0 0 15-16,0-30-18 0,0 30 10 0,-30-11-18 16,30 11-5-16,-54 0 3 0,21 7-16 0,-4 2 16 15,-4 3-13-15,0 2 22 0,2 4-5 16,-2 1 10-16,4 6-3 0,0-2-2 0,5 2 3 15,0-3-3-15,6 3-5 0,26-25-2 0,-37 39 0 16,37-39 0-16,-11 30 0 0,11-30 0 16,12 24 0-16,-12-24 0 0,36 22 0 0,-8-15 0 15,11-2 0-15,5 0-2 0,4-7-22 0,11 4-23 16,-8-9-28-16,16 12-57 0,-22-27-91 0,34 25-242 16,-24-14-105-16,-4-1 62 0,10 14 508 15</inkml:trace>
  <inkml:trace contextRef="#ctx0" brushRef="#br0" timeOffset="739605.9918">23987 15786 1081 0,'-23'-37'400'0,"23"37"-281"0,-49-18-52 0,49 18-16 15,-53-14-5-15,53 14-14 0,-48 2-11 0,48-2-4 16,-46 16-2-16,21 0-17 0,25-16 31 16,-46 44-28-16,23-16 28 0,5 5-4 15,-1 2-4-15,5 1 6 0,-1-1-9 0,8-2 1 16,2-3-6-16,3-2 0 0,2-28-8 0,9 39-5 15,-9-39 0-15,0 0 0 0,37 27 0 0,-37-27 0 16,41-7 0-16,-13-4 0 0,4-10 0 0,5-6 0 16,1-6 0-16,1-9 0 0,1-4 0 15,1-5 0-15,-2-2 0 0,0 0 0 0,-5 0 0 16,-1 1 0-16,-6 2 0 0,-2 3 0 0,-4 1 0 16,-3 4 0-16,-4 1 0 0,-2 6 0 0,-5 3 0 15,-7 32 0-15,13-35 0 0,-13 35 0 0,0 0 0 16,0 0 0-16,0 0 0 0,-27 44 0 15,9-3 0-15,-5 8 0 0,-1 9 0 0,-3 7 0 16,-1 4 0-16,-2 1 0 0,3 2 0 16,0-1 0-16,6-4-16 0,3-14-48 0,18 7-77 15,0-60-142-15,-23 66-348 0,27-36 30 0,-4-30 291 16</inkml:trace>
  <inkml:trace contextRef="#ctx0" brushRef="#br0" timeOffset="740246.6913">13397 17114 1062 0,'-4'-32'231'16,"4"32"-117"-16,5-30-23 0,-5 30-14 0,0 0-9 16,9-25-6-16,-9 25-8 0,0 0-9 0,0 0-9 15,0 0-15-15,0 0-14 0,0 0 1 0,-18 48-9 16,15-18 3-16,-1 9-2 0,1 6 2 0,-1 7-6 15,4 0 8-15,-2 7-9 0,2-5 10 0,0 6-10 16,0-4-11-16,0-1 20 0,0-6-28 16,0-5 20-16,2-5-13 0,5 2-21 15,-5-15-15-15,11 6-29 0,-13-32-35 0,21 35-61 16,-21-35-84-16,0 0-255 0,0 0 58 0,0-41 349 16</inkml:trace>
  <inkml:trace contextRef="#ctx0" brushRef="#br0" timeOffset="740762.4911">13094 16959 1548 0,'-13'24'251'16,"13"-24"-204"-16,-28 11-25 0,28-11-13 0,0 0 1 16,0 0 1-16,34 4 4 0,-10-8 6 15,8 0 0-15,4-8 1 0,4-4-1 16,5-1-3-16,3-3-6 0,3 1-3 0,4-4-4 15,1 2-2-15,-1 0-8 0,2 1 3 0,0 6-4 16,-4 2 3-16,0 3 4 0,-7 6-1 0,-3 3-1 16,-6 1 1-16,-7 5 1 0,-4 4 0 0,-26-10 2 15,36 32-2-15,-36-32 4 0,18 48-4 0,-15-17 3 16,-5 4-3-16,-5 2 0 0,-3 2-1 0,-5 2 0 16,-1 1 0-16,-1 4 0 0,-1 1 0 15,2-1 0-15,0 3 0 0,0-1 0 0,2 3 0 16,2 4 0-16,-1-6 0 0,3 2 0 15,1-5 0-15,2-2 0 0,3-2 0 0,1-5 0 16,4-5 0-16,3-8 0 0,-4-24 0 0,14 29 0 16,-14-29 0-16,0 0 0 0,37 1 0 0,-37-1 0 15,37-26 0-15,-12 1 0 0,0-10 0 0,5-4 0 16,2-5 0-16,2-1 0 0,-2-5 0 16,-2 4 0-16,-4 4 0 0,-1 2 0 0,-2 4 0 15,-5 6 0-15,-4 6 0 0,-14 24 0 0,19-30 0 16,-19 30 0-16,0 0 0 0,0 0 0 0,0 0 0 15,0 0 0-15,0 0 0 0,4 44 0 0,-6-11 0 16,-5 6 0-16,0 5 0 0,-2-2 0 0,0 8 0 16,2-4 0-16,5-4 0 15,1 0-11-15,6-1-12 0,0-6-23 0,8 0-8 16,-13-35-21-16,33 49-37 0,-33-49-45 0,57 36-116 16,-57-36-278-16,50-7 23 0,-6 7 312 0</inkml:trace>
  <inkml:trace contextRef="#ctx0" brushRef="#br0" timeOffset="741106.3952">14604 17464 1397 0,'-47'4'168'0,"47"-4"-90"0,0 0-31 0,0 0-12 16,0 0-14-16,0 0-8 0,0 0-1 0,31 24-3 15,-31-24 1-15,45-10-4 0,-19-1 1 16,4 2-2-16,0-3 3 0,1-2-2 0,-3-2 3 15,-1 2 0-15,-27 14 1 0,47-33 0 16,-47 33-1-16,36-32-6 0,-36 32 2 0,23-26-4 16,-23 26 3-16,9-30 0 0,-9 30 7 0,-4-32-3 15,4 32 4-15,-16-28-4 0,16 28-3 0,-25-25-1 16,25 25-2-16,-37-21-1 0,37 21-1 0,-42-12-1 16,17 12 5-16,0 8 1 0,-3 3 6 15,-1 12 3-15,1 7 0 0,0 3 5 0,-2 6-6 16,3 5 3-16,-1 2-5 0,3 1-7 0,5 1-4 15,4-4 0-15,9-7 0 0,4-5-7 16,6-8 14-16,-3-24-12 0,25 37 2 0,-25-37-19 16,44 20-9-16,-17-19-9 0,10 1-14 0,-1-14-30 15,17 12-29-15,-11-23-27 0,36 28-123 0,-16-24-289 16,13-6 39-16,13 11 287 0</inkml:trace>
  <inkml:trace contextRef="#ctx0" brushRef="#br0" timeOffset="741713.1172">15970 17373 1214 0,'0'0'304'15,"25"-2"-254"-15,-25 2-41 0,0 0-10 0,0 0 3 16,0 0 4-16,-7-27 12 0,7 27 12 16,0 0 11-16,0 0 2 0,0 0-4 0,0 0-7 15,0 0-12-15,-4 25-3 0,4-25-3 0,-5 35 4 16,-2-8 6-16,3 6 5 0,-1-1-3 0,1 7-4 16,1-6-8-16,3 2-16 0,3-8 17 0,-3-27-21 15,11 40 20-15,-11-40-13 0,19 25 0 0,-19-25-1 16,29 11-1-16,-29-11 0 0,40-8 0 15,-15-4-1-15,2-5 2 0,3-8-1 16,2-3-13-16,0-4 25 0,3-5-22 0,-3 0 25 16,-2-2-9-16,-2 1-9 0,-3 2 5 0,-4 5-6 15,-6 6 7-15,-15 25-3 0,19-32 2 0,-19 32 0 0,0 0 2 16,0 0-1-16,0 0 0 0,0 0 0 0,0 0-6 16,0 0-3-16,-14 25-2 0,14-25 0 0,-21 49 1 15,8-19 6-15,3 2-6 0,1 0 3 16,5-1-11-16,1-1 2 0,4 4-14 0,-1-8-17 15,11 6 11-15,-11-32-50 16,23 47 6-16,-23-47-47 0,36 36-57 0,-36-36-85 16,0 0-252-16,51 15 64 0,-51-15 358 0</inkml:trace>
  <inkml:trace contextRef="#ctx0" brushRef="#br0" timeOffset="742080.8876">16854 17262 954 0,'0'0'372'15,"0"0"-223"-15,-16-34-64 0,16 34-23 0,0 0-14 16,0 0-14-16,-36 7-13 0,36-7-3 0,0 0-6 16,-26 39-1-16,26-39-4 0,-18 41 1 0,11-19-2 15,2 10 5-15,-1 0-2 0,3 1 7 16,-3 3-6-16,3-1 4 0,-2-2-4 0,1-3-10 16,-1 0 31-16,5-30-27 0,-6 39 25 0,6-39-17 15,0 26-5-15,0-26-2 0,0 0-3 0,0 0 1 16,0 0-2-16,0 0 3 0,0 0 3 0,27-19 1 15,-27 19-15-15,32-42 25 16,-14 12-27-16,1 1 23 0,2-4-9 0,-1 1-7 16,1 2 5-16,-2-1-8 0,-3 4 4 15,-16 27 1-15,27-42 1 0,-27 42-1 0,19-25 0 16,-19 25 0-16,0 0 0 0,0 0-1 0,0 0 3 16,25-23-2-16,-25 23-1 0,0 0 3 0,0 0-2 0,9 25 1 15,-9-25-1-15,11 32 0 0,-11-32-1 0,9 42-3 16,-9-42-5-16,12 42-3 0,-12-42-12 0,19 39-4 0,-19-39-16 15,31 35-11-15,-31-35-34 0,31 18-30 16,3 3-66-16,-34-21-98 0,25-18-230 0,1 20 8 16,-26-2 387-16</inkml:trace>
  <inkml:trace contextRef="#ctx0" brushRef="#br0" timeOffset="742291.0707">17481 17093 1377 0,'-31'0'157'0,"26"24"-60"0,5-24-27 0,-32 50-12 16,18-20-22-16,3 8-10 0,1 3-14 0,1 1 0 16,2 2-10-16,0 0 8 0,0 0-7 0,1-2 6 15,1-5-6-15,2-5-1 0,1-7-3 0,2-25-13 16,3 33 27-16,-3-33-34 0,0 0 21 0,0 0-23 16,38 14-13-16,-38-14-4 0,26-24-71 0,-22-17-45 31,33 20-237-31,-19-18-173 0,1-10 66 0,15 14 475 15</inkml:trace>
  <inkml:trace contextRef="#ctx0" brushRef="#br0" timeOffset="742433.8017">17615 16570 1499 0,'-69'8'159'0,"69"-8"-123"0,-37 21-27 15,37-21-7-15,0 0-9 0,-30 22-18 0,30-22-36 16,0 0-32-16,28 24-49 0,-28-24-47 0,46-5-88 15,-7 9-215-15,-14-26 79 0,28 29 408 0</inkml:trace>
  <inkml:trace contextRef="#ctx0" brushRef="#br0" timeOffset="742636.9203">18100 16543 1502 0,'-21'28'160'0,"-5"-12"-71"15,11 14-26-15,0-3-26 0,0 6-25 0,1 0 21 16,4 8-31-16,-5 1 24 0,3 2-9 0,1 2-13 15,1 5 3-15,3 2-9 0,-2 2 5 0,3 3-6 16,-1-2 6-16,0 4-16 0,-3-7 7 0,-1 5-7 16,-1-5 6-16,-1-4-8 0,3-5-2 15,-1-3-9-15,-1-8-5 0,8-1-9 0,4-32-39 16,-5 37-53-16,5-37-129 0,0-25-284 0,0 25 2 16,9-30 319-16</inkml:trace>
  <inkml:trace contextRef="#ctx0" brushRef="#br0" timeOffset="742810.1225">17838 17075 1348 0,'-79'-48'354'0,"79"48"-221"0,-46-5-49 0,46 5-18 15,-29 2-19-15,29-2-32 0,0 0-15 0,0 0 0 16,0 0 0-16,0 0 0 0,0 0 0 0,46-9 0 16,-14 2 0-16,7-5 0 0,4-2 0 0,1-2 0 15,6-2 0-15,-6 1-9 0,5 4-45 0,-8-4-29 16,12 17-29-16,-16-20-49 0,29 38-70 15,-32-23-211-15,19 1-114 0,7 15 158 0</inkml:trace>
  <inkml:trace contextRef="#ctx0" brushRef="#br0" timeOffset="743328.388">19009 17152 1167 0,'11'-42'180'15,"-11"42"-105"-15,0 0-29 0,0 0-9 0,0 0-3 16,0 0-6-16,0 0-14 0,3 35-5 0,-6-8-3 16,-1 6 7-16,-5 4-3 0,0 6 9 0,-1-3-10 15,1 1 4-15,-2-1-8 0,4-3 0 0,4-5-6 16,1 0 3-16,5-8-12 0,-3-24-6 0,15 37-17 15,-15-37-21-15,24 25-22 0,-24-25-65 16,32 5-67-16,-32-5-215 0,14-30-43 0,17 27 223 16</inkml:trace>
  <inkml:trace contextRef="#ctx0" brushRef="#br0" timeOffset="743484.6401">19103 16767 793 0,'-30'21'256'16,"5"-9"-218"-16,25-12-29 0,-20 28-24 0,20-28-18 16,8 25-48-16,-8-25-34 0,31 12-67 0,-31-12-27 15,46 0-53-15,2 16 64 0,-48-16 198 0</inkml:trace>
  <inkml:trace contextRef="#ctx0" brushRef="#br0" timeOffset="743781.4845">19723 17019 915 0,'-14'31'289'0,"-20"-24"-176"0,34-7-31 16,-48 29-18-16,48-29-7 0,-51 21-15 0,51-21-7 15,-50 17-5-15,50-17-1 0,-41 7-5 0,41-7 0 16,0 0-5-16,-24 4-6 0,24-4-4 16,0 0-6-16,0 0-2 0,0 0 1 0,26 23-1 15,-26-23 3-15,44 21-2 0,-17-7 3 0,3 0 0 16,0-2 0-16,2 4-4 0,-5 0 2 0,-3 2-5 15,-24-18 3-15,39 35-2 0,-39-35 3 16,29 30-1-16,-29-30 3 0,16 30-1 0,-16-30 4 16,0 30-1-16,0-30 2 0,-16 23-2 0,16-23 0 15,-25 26-2-15,25-26-2 0,-34 19-2 16,34-19-1-16,-33 20-6 0,33-20-1 0,-32 17-7 16,32-17-9-16,-29 16-22 0,29-16-23 0,0 0-39 15,-40 7-63-15,40-7-125 0,10 29-241 0,-10-29 66 16,0 0 401-16</inkml:trace>
  <inkml:trace contextRef="#ctx0" brushRef="#br0" timeOffset="744219.0709">20814 16769 1031 0,'0'0'193'15,"9"-39"-129"-15,-9 39-2 0,0 0 1 0,0 0-4 16,0 0-14-16,0 0-18 0,0 0-16 0,-25 9-23 16,25-9 13-16,-13 52-10 0,6-16 21 0,4 11 13 15,-3 1-3-15,8 5 7 0,-2 1-13 16,4 1 1-16,1 1-15 0,2 2 5 0,0-1-14 15,0-3 9-15,0-1-14 0,-1-9-6 16,3 4-26-16,-8-17-6 0,13 15-17 0,-14-46-54 16,25 60-57-16,-25-60-139 0,0 0-170 0,34 30 122 15,-34-30 365-15</inkml:trace>
  <inkml:trace contextRef="#ctx0" brushRef="#br0" timeOffset="744515.8663">21363 16818 957 0,'-43'19'201'0,"8"-21"-105"16,35 2-19-16,-59 23-7 0,33-3-8 0,-10-8-12 15,8 9-2-15,-9-7-3 0,10 11 6 16,-8-9-3-16,10 10 1 0,-7-8-7 16,32-18-4-16,-44 35-6 0,44-35-2 0,-25 28-8 15,25-28-3-15,0 0-9 0,-5 25-3 0,5-25-5 16,0 0 0-16,0 0 1 0,32 30 2 0,-32-30 0 15,44 9 0-15,-16-6-2 0,1-1-2 0,1-2-1 16,0 0 1-16,0 2-2 0,-2-2-1 0,1 3-6 16,-29-3-2-16,46 13-6 0,-46-13-4 15,39 21-10-15,-39-21-10 0,37 30-21 0,-37-30-19 16,37 37-43-16,-37-37-68 0,35 31-139 0,-35-31-205 16,31 25 57-16,-3 1 423 0</inkml:trace>
  <inkml:trace contextRef="#ctx0" brushRef="#br0" timeOffset="744984.7167">21740 17086 1427 0,'0'0'125'0,"-35"-44"-78"0,35 44-13 16,-36-36 4-16,36 36-1 0,-34-31-1 0,34 31-6 15,-33-22-1-15,33 22-2 0,-30-5-6 0,30 5-1 16,-25 14-7-16,25-14-4 0,-27 27-2 15,27-27 1-15,-26 40-2 0,15-15 5 16,-1 1-3-16,3 4 3 0,4-3-3 0,1 1 3 16,2 0-5-16,2-3 0 0,0-25-2 0,9 40-2 15,-9-40-1-15,20 32-1 0,-20-32-2 0,30 17 1 16,-30-17 0-16,39 4 2 0,-39-4-3 0,48-11 0 16,-20 1 0-16,-2-4-3 0,5-6 1 0,-5-4-4 15,2 3 3-15,1-8-4 0,-29 29 4 16,44-38 4-16,-44 38 2 0,34-34-1 0,-34 34 2 15,0 0-3-15,28-24 1 0,-28 24 0 0,0 0 1 16,0 0-1-16,0 0 0 0,0 0 1 0,2 24-3 16,-2-24 2-16,-11 51 0 0,1-15 0 0,1 4-3 15,-4 2 7-15,1 8-8 0,-2-3 10 0,0 2-11 16,-1 3 6-16,-1-5-3 16,2 1-7-16,-2-4 27 0,-1-4-27 0,1-5 23 15,-2-1-10-15,0-2-7 0,-1-4 7 0,-2 0-4 16,-1-3 4-16,22-25 0 0,-39 33 2 0,39-33-4 15,-33 18-3-15,33-18-2 0,-29-4-8 0,29 4-4 16,0 0-10-16,-32-35-3 0,32 35-10 0,-14-41-9 16,2 11-26-16,12 30-29 0,-9-56-64 0,9 56-127 15,34-44-247-15,-29 2 37 0,18 17 379 16</inkml:trace>
  <inkml:trace contextRef="#ctx0" brushRef="#br0" timeOffset="745203.4456">22161 17396 2007 0,'0'0'40'0,"-30"14"-40"16,30-14 0-16,0 0 0 0,-30 7 0 0,30-7 0 15,0 0 0-15,0 0 0 0,0 0 0 0,0 0 0 16,-14-25 0-16,14 25 0 0,14-25-46 0,-14 25-32 15,32-26-69-15,-34-11-154 0,2 37-309 16,34-25 13-16,-34 25 330 0</inkml:trace>
  <inkml:trace contextRef="#ctx0" brushRef="#br0" timeOffset="746047.4453">22691 17027 948 0,'11'-24'318'16,"-11"24"-233"-16,0 0-46 0,0 0-2 0,0 0 13 16,0 0 3-16,0 0-2 0,0 0-8 0,0 0-15 15,0 0-6-15,0 0-11 0,-22 35-1 16,22-35 2-16,-19 51 8 0,7-23-2 0,1 4 5 16,-2 0-6-16,3-1 0 0,-1-2-9 0,2-5 4 15,1 3-5-15,8-27 4 0,-15 33-3 0,15-33 0 16,0 0-6-16,0 0 0 0,0 0-3 0,0 0-2 15,0 0 3-15,0 0-1 0,0 0 2 0,0 0 0 16,0 0 2-16,0 0 0 0,29-40-1 16,-29 40-3-16,21-48 3 0,-7 22-5 15,-1-3 5-15,1 1-4 0,0 2 5 0,-2 1-4 16,-12 25 2-16,20-40-3 0,-20 40 4 0,10-34-3 16,-10 34 2-16,0 0-1 0,0 0 1 0,0 0-1 15,0 0 1-15,0 0-1 0,0 0-1 0,0 0 2 16,0 0-2-16,0 0 2 0,0 0 0 0,0 0 0 15,13 41-2-15,-13-41 2 0,5 31-1 16,-5-31 5-16,12 29-2 0,-12-29 0 0,22 24-2 16,-22-24 1-16,39 18 0 0,-15-9 2 0,1-4-1 15,-25-5-1-15,48 3-1 0,-48-3 0 16,46-7 0-16,-46 7 1 0,41-10 1 0,-41 10 1 16,35-18 3-16,-35 18-3 0,30-28 0 0,-30 28 0 15,23-39 1-15,-23 39 0 0,27-42-1 0,-27 42-4 16,32-40 2-16,-32 40-6 0,28-39 7 15,-28 39-3-15,29-27 0 0,-29 27 1 0,28-14-1 16,-28 14 0-16,25-5 0 0,-25 5 1 0,0 0-2 16,28 19 3-16,-28-19-2 0,16 41 2 0,-9-13-2 15,-2 6 3-15,-5 8-4 0,-1 4 5 0,-5 1-7 16,-3 2 7-16,-1 1-8 0,-3-3 7 0,3-3-6 16,-1-7 2-16,4-3-9 0,7-34-8 15,-2 42-19-15,2-42-24 0,18 25-55 0,-18-25-66 16,28 9-141-16,-28-9-245 0,34-29 70 15,-6 24 364-15</inkml:trace>
  <inkml:trace contextRef="#ctx0" brushRef="#br0" timeOffset="746567.9751">23509 16476 1283 0,'-5'25'378'0,"5"-25"-327"15,0 0-36-15,-16-25-7 0,16 25-4 0,0 0 2 16,28-37-3-16,-28 37 3 0,43-17 1 16,-17 6 5-16,5 2 1 0,-1 0 0 0,0 6 1 15,-2-2-1-15,2 3-1 0,-3 0-1 0,-2 2-3 16,-25 0-3-16,38 5 1 0,-38-5 0 0,0 0 6 0,25 18 3 15,-25-18 2-15,0 0-1 0,-3 28-3 16,3-28-4-16,-20 32-1 0,20-32-2 0,-32 33 1 16,32-33-2-16,-39 36 3 0,39-36-2 0,-46 42 3 15,46-42-3-15,-40 40 2 0,40-40-4 0,-32 36 1 16,32-36-3-16,-14 31-12 0,14-31 9 0,3 27-12 16,-3-27 21-16,25 23-7 0,-25-23 5 0,41 19-18 15,-13-14-8-15,2 1-19 0,7-1-13 16,-5-14-43-16,18 25-66 0,-50-16-151 0,58-16-292 15,-24 20 73-15,-34-4 337 0</inkml:trace>
  <inkml:trace contextRef="#ctx0" brushRef="#br0" timeOffset="746739.8652">24064 17427 2044 0,'0'0'3'0,"-27"9"-3"16,27-9 0-16,0 0 0 0,0 0 0 0,-7-30 0 16,7 30-17-16,-2-28-52 0,-7 0-79 0,36 5-456 15,-27-2-41-15,0 25 82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9T22:26:04.54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9T22:26:05.229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9285 8696 0,'0'0'0,"0"0"0,0 0 0</inkml:trace>
  <inkml:trace contextRef="#ctx1" brushRef="#br0">1476 905 759 0,'0'0'216'0,"0"0"-143"16,0 0-35-16,0 0-20 0,0 0-14 0,0 0-5 16,0 0 2-16,0 0-1 0,0 0 1 0,0 0-1 15,0 0 0-15,0 0 8 0,0 0 17 0,14 27 15 16,-14-27 15-16,10 26 0 0,1-1-2 0,-11-25-13 15,12 56-6-15,-6-21 12 0,1 9-33 0,-5-1 28 16,-1 4-32-16,-6-1 3 0,0 3 2 16,-6-3-11-16,0 0 8 0,-1-2-9 0,1-9 6 15,3-1-7-15,0-10 2 0,8-24-5 0,0 0 0 16,-1 25-2-16,1-25-1 0,0 0 2 0,0 0 2 16,0 0 3-16,19-46-2 0,-6 6 6 0,1-11-11 15,2-13 10-15,0-8-11 0,0-2-8 0,-2-4 27 16,-4-3-24-16,-1-1 25 0,-2-5-3 0,-3 1-13 15,-1 3 18-15,6 4-9 0,-3 5 20 0,8 11-9 16,0 8 4-16,5 13-12 0,3 8-5 0,-22 34-8 16,42-35 3-16,-42 35 0 0,32-5 0 0,-32 5 3 15,27 19-2-15,-27-19 2 0,24 49-3 16,-13-15 2-16,-2 5-6 0,-2 1 7 0,-2 4-7 16,-3 2 8-16,0 2-7 0,-4-1 6 0,-2 1-8 15,-1-3 8-15,-4-2-6 0,-1-3 7 0,-1 1-6 16,-1-6 7-16,-4 2-7 0,2-7 5 0,-4-5-4 15,18-25 3-15,-36 38-1 0,36-38 1 0,-33 21-5 16,33-21-7-16,-36 11-15 0,36-11-17 0,-33 0-28 16,6-16-34-16,27 16-47 0,-37-21-83 0,37 21-142 15,0 0-99-15,-20-56 271 0</inkml:trace>
  <inkml:trace contextRef="#ctx1" brushRef="#br0" timeOffset="484.3914">2234 1023 673 0,'-29'28'71'0,"29"-28"-13"0,0 0-3 15,-26 18 17-15,26-18-4 0,0 0-26 16,0 0 5-16,0 0-29 0,0 0 11 0,0 0-3 16,0 0 3-16,0 0 15 0,0 0 13 0,0 0 9 15,0 0 2-15,0 0-12 0,24 0-11 0,-24 0-14 16,0 0-11-16,0 0-9 0,0 0-4 0,25 11-2 16,-25-11 1-16,0 0-3 0,11 35 2 0,-11-35 14 15,2 46-34-15,-6-16 33 0,-1 5-32 0,-4 0 13 16,0 4 5-16,-2-2-6 0,1-2 5 0,-1-5-4 15,1-2 7-15,10-28-4 0,-11 32 5 0,11-32-4 16,0 0 1-16,0 0 0 0,0 0-1 0,0 0 1 16,0 0 3-16,0 0 7 0,0 0 1 0,18-32 2 15,-9 7-7-15,3-12-2 0,2-1-9 16,0-6 6-16,0 0-8 0,1 1-10 0,-5 3 29 16,3 1-29-16,-5 2 29 0,1 2-12 0,2 3-7 15,-2 9 5-15,-9 23-4 0,21-33 3 0,-21 33-1 16,0 0 0-16,34-21 0 0,-34 21 0 0,28-2-2 15,-28 2-4-15,37 7-13 0,-10 4-28 0,-27-11-31 16,53 28-65-16,-53-28-88 0,48-2-263 0,-18 23-26 16,-30-21 325-16</inkml:trace>
  <inkml:trace contextRef="#ctx1" brushRef="#br0" timeOffset="875.39">2775 1023 1267 0,'0'0'252'16,"-24"11"-228"-16,24-11-26 0,0 0-1 0,0 0-1 15,0 0 5-15,-18 28-4 0,18-28 2 0,0 0-3 16,12 26-1-16,-12-26-1 0,27 15 2 16,-27-15 19-16,44 12-16 0,-15-10 0 0,2-1 2 15,5-4-18-15,1-1 19 0,0-4 0 0,0 0-2 16,-1-2 3-16,-2-4-2 0,-3-2 1 0,-1-2-2 15,-1-3 3-15,-29 21-5 0,41-33 5 0,-41 33-2 16,19-28 4-16,-19 28-2 0,0 0-3 16,-7-32-8-16,7 32-8 0,-34-11-7 15,34 11 3-15,-55 2 6 0,20 7 12 0,-4 5 14 16,-9 0 10-16,0 11 14 0,-10-4 5 0,7 12 7 16,-8-3-2-16,10 9-15 0,-5-6 26 0,12 10-34 15,-1-8 19-15,10 2-17 0,6-4-15 0,11-4-2 16,11-5-11-16,5-24 1 0,19 42-5 0,8-24 2 15,12-6-9-15,11-6-7 0,13-6-21 0,6-20-34 16,25 6-37-16,-12-30-73 0,38 14-277 16,-12-7-60-16,-3-14 129 0</inkml:trace>
  <inkml:trace contextRef="#ctx1" brushRef="#br0" timeOffset="1078.5207">3813 507 1354 0,'-42'9'232'16,"10"21"-185"-16,-5 0-24 0,10 14 11 0,-5-4 2 16,9 12 7-16,-3-3-14 0,4 4 2 0,-2 0-14 15,4 3 2-15,2 2-12 0,4-3 1 0,5-4 3 16,2-4-23-16,7-3 22 0,7-3-26 0,4-6 6 16,5 0-5-16,4-1-14 0,-20-34-15 0,61 49-43 15,-32-44-24-15,29 16-69 0,-26-35-91 16,27 2-257-16,1 5 41 0,-12-28 377 0</inkml:trace>
  <inkml:trace contextRef="#ctx1" brushRef="#br0" timeOffset="1234.7727">4226 898 1611 0,'-69'11'98'0,"39"3"-54"0,-2 2-24 16,4 5 1-16,-1 2-8 0,3 7 0 15,-1 7-11-15,-3 1-14 0,3 5 26 0,1 1-28 16,3 2 26-16,7-2-9 0,4-4-9 0,3-3-1 15,9-2-19-15,0-35-41 0,16 53-29 0,-16-53-24 16,49 34-67-16,-49-34-50 0,57-27-277 16,-8 17 40-16,-13-36 384 0</inkml:trace>
  <inkml:trace contextRef="#ctx1" brushRef="#br0" timeOffset="1797.5214">4276 659 1628 0,'-32'5'64'0,"32"-5"-41"0,-39 19-17 0,39-19 1 16,0 0-1-16,0 0-3 0,0 0-7 0,-7 29-2 16,7-29-5-16,26 15-3 0,-1-6-6 15,2-7-7-15,8 3-5 0,-1-7-9 0,10 11-12 16,-10-10-2-16,6 13 5 0,-8-3 15 16,2 6 18-16,-8 3 16 0,-26-18 5 0,45 51 11 15,-38-26 12-15,3 12 19 0,-15-9 6 0,5 14 8 16,-14-8-22-16,3 6 2 0,-8-5 11 0,1 4-33 15,-3-9 36-15,3 4-39 0,-3-8 6 0,5-3 0 16,16-23-7-16,-27 37 6 0,27-37-7 16,0 0 2-16,0 0-3 0,0 0-10 0,0 0-1 15,0 0-2-15,0 0 1 0,7-30-1 0,11 4 4 16,9-11 9-16,5-9-23 0,1-4 22 0,3 1-23 16,-1 0 9-16,1 0 5 0,-3 3-5 0,-4 5 6 15,-5 10-5-15,-6 4 4 0,-18 27-2 0,19-25 3 16,-19 25 0-16,0 0 2 0,0 0-1 15,0 0 0-15,0 0-1 0,-14 39-3 16,2-9 2-16,-4 7-2 0,-5 4 6 0,-2 3-7 16,1-4 6-16,3-1-6 0,5-7 2 0,8-6-3 15,6-26-12-15,4 39 25 0,-4-39-26 0,0 0 28 16,37 30-12-16,-37-30 4 0,43 0 2 0,-15-7-10 16,7-11 26-16,3-10-24 0,4-6 22 0,2-6-7 15,3-2-5-15,-1-1 7 0,-4 5-4 16,-5 2-6-16,-5 6-6 0,-9 6 0 0,-23 24 0 15,32-28 0-15,-32 28 0 0,0 0 0 0,0 0 0 16,0 0 0-16,0 0 0 0,0 0 0 0,7 28 0 16,-14 2 0-16,0 8 0 0,-5 7 0 15,-1 0 0-15,-1 1 0 0,0-4 0 0,5 2-3 16,2-7-59-16,12 6-16 0,-5-43-84 0,32 72-221 16,-32-72-227-16,43 32 13 0,-10-18 446 15</inkml:trace>
  <inkml:trace contextRef="#ctx1" brushRef="#br0" timeOffset="2360.1059">7022 618 1360 0,'0'0'48'0,"-37"-32"-19"0,37 32 4 15,-35-24 3-15,35 24-1 0,-43-13-12 0,15 15-11 16,0 7-1-16,-8 3 6 0,4 13 11 0,-8 1 4 16,2 13 10-16,-6 0-6 0,5 9 4 0,-3-4-9 15,5 12 3-15,-1-2-9 0,8 5 5 0,2-5-8 16,7 3-9-16,5-8 17 0,7-3-27 15,11-4 18-15,8-2-13 0,8-3-6 0,7-5 4 16,7 2-4-16,7-6 2 0,8-7-3 16,7-3 1-16,6-10-4 0,4-8 2 0,5-10 1 0,-2-10-2 15,4-8 3-15,-2-9-4 0,-4-5 4 16,-1-9-5-16,-11-2-9 0,-7-5 20 0,-9-4-19 16,-10 1 19-16,-7-3-5 0,-12 1-10 0,-6 1 2 15,-11 1-12-15,-5 2 2 0,-9 1-11 16,-3 7 3-16,-8 2-7 0,-2 10 7 0,-3 4-6 15,2 12 5-15,-2 2-8 0,9 21-11 0,-5-4-23 16,35 4-37-16,-64 30-61 0,55 16-117 0,-21-7-234 16,5-9 27-16,20 24 371 0</inkml:trace>
  <inkml:trace contextRef="#ctx1" brushRef="#br0" timeOffset="2578.8508">7139 1118 1730 0,'0'0'75'0,"0"0"-29"16,0 0-4-16,0 0-6 0,0 0-5 0,0 0-12 15,-24-1-8-15,24 1-7 0,0 0-4 16,0 0-13-16,-2 30 25 0,2-30-25 0,9 28 24 16,-9-28-18-16,19 33-7 0,-19-33-9 0,36 32-14 15,-36-32-14-15,53 32-30 0,-53-32-40 0,69 28-91 16,-69-28-173-16,53-2-175 0,-11 7 69 0,-42-5 483 15</inkml:trace>
  <inkml:trace contextRef="#ctx1" brushRef="#br0" timeOffset="2894.4425">7816 867 1817 0,'0'0'48'0,"-43"5"-24"0,43-5-1 16,-28 16 4-16,28-16 2 0,-19 28-3 0,19-28-6 15,-22 46-5-15,13-16-9 0,2-2 0 0,4 3-6 16,1-2 2-16,4-3-3 0,1-1-7 16,-3-25 20-16,20 44-20 0,-20-44 17 0,34 38-9 15,-34-38 0-15,47 16 0 0,-18-14 0 16,1-7 0-16,2-4 0 0,1-7 0 0,1-3-9 16,-2-4 18-16,-2-5-18 0,-2 3 18 0,-5-3-9 15,2 3 0-15,-7-1 0 0,-18 26 0 0,28-42 0 16,-28 42 0-16,14-34 0 0,-14 34 0 15,0 0 0-15,9-23 0 0,-9 23 0 0,0 0 0 16,0 0 0-16,0 0 0 0,0 0 0 0,0 0 0 16,4 34 0-16,-4-34 0 0,2 52 0 0,-4-20-33 15,5 7-41-15,-8-13-57 0,23 31-117 0,-32-19-368 16,26-1 20-16,4-1 248 0</inkml:trace>
  <inkml:trace contextRef="#ctx1" brushRef="#br0" timeOffset="3726.4844">9459 1095 1138 0,'0'0'229'0,"0"0"-150"0,0 0-29 0,0 0 0 15,2-24 2-15,-2 24-9 0,0 0-12 0,0 0-9 16,-26 2-6-16,26-2-3 0,-41 12 0 0,16 2 5 15,-3 2 3-15,-1 8-7 0,-2 3 35 0,2 6-28 16,-3-1 25-16,4 7-14 0,1-4-13 0,6 0 1 16,4-3-11-16,6-6-1 0,11-26-7 15,-2 43-1-15,2-43-3 0,25 33 2 0,-25-33-1 16,46 25 2-16,-12-22-2 0,3-3 0 0,5-9-1 16,3-6-3-16,2-1 0 0,1-7-5 0,0-5 4 15,-4-4-4-15,-5-3 5 0,-2-2-7 0,-5-2 3 16,-2-1-6-16,-7 3-10 0,-3-2 26 0,-6 5-22 15,-7 3 27-15,-5-1-7 0,-4 0-3 16,-7 4 5-16,-1 2-3 0,-3 1 4 0,13 25-2 16,-30-32 8-16,30 32 3 0,-32-12 6 0,32 12 2 15,-26 3-1 1,26-3-5-16,0 0-3 0,-30 27-3 0,30-27-3 16,0 0 0-16,-4 32-4 0,4-32 2 0,0 0 0 15,37 30 1-15,-37-30 5 0,52 14 1 0,-22-9 4 0,5-2-1 0,1-1-3 16,-1 2-2-16,-3-1-3 0,-2-3-1 15,-5 7 0-15,-25-7 0 0,41 7 0 0,-41-7-1 16,24 11 1-16,-24-11 0 0,0 0 0 16,0 0 1-16,0 0-1 0,0 0 1 0,15 26-1 15,-15-26 1-15,0 0-2 0,-15 32-10 0,15-32 9 0,-23 39-9 16,7-16 20-16,-3 8-10 0,1 3 10 0,0-2-9 16,6-3-2-16,1 0 2 0,11-29-3 0,-5 40 2 15,5-40-2-15,0 0 1 0,23 30-1 0,-23-30 4 16,39 0 1-16,-5-10-1 0,5-13-3 15,7-11 0-15,7-6 0 0,4-11 0 0,3-2 0 16,-2 2 0 0,-6 0 0-16,-6 10 0 0,-13 2 0 0,-6 8 0 15,-8 4 0-15,-19 27 0 0,23-35 0 0,-23 35 0 16,0 0 0-16,0 0 0 0,0 0 0 0,0 0 0 16,-16 33 0-16,-3-1 0 0,-8 16 0 0,-3 6 0 15,-3 6 0-15,-1-3-13 0,11-1-25 0,2-5-36 16,21 4-46-16,-4-22-21 0,41 20-23 0,-10-35-25 15,47 3-242-15,8 2-64 0,1-31 114 0</inkml:trace>
  <inkml:trace contextRef="#ctx1" brushRef="#br0" timeOffset="4363.3089">11967 720 1206 0,'0'0'105'0,"0"0"-26"16,0 0-1-16,0 0 1 0,0 0-13 0,0 0-25 16,0 0-12-16,-26 32-6 0,15 0 4 0,-5 3-1 15,2 13 7-15,-4-1-12 0,4 6 1 0,-2 0-10 0,4 0-12 31,1-1 22-31,4 1-28 0,2-3 25 0,5 1-10 16,2-7-7-16,1-2 5 0,2-5-7 0,2-7 3 16,4-5-5-16,-11-25 4 0,23 31-2 0,-23-31 0 15,0 0 1-15,27 13 1 0,-27-13 3 16,0 0 0-16,21-37 2 0,-10 5-4 0,-3-10 2 16,3-11-7-16,-4-5 7 0,-2-2-9 0,-1 0-7 15,-4 0 22-15,-2-2-21 0,-3-3 21 0,0-5-5 0,-1-4-11 16,4-5 8-16,4-1-11 0,5 8 10 0,8 5-10 15,2 14 10-15,4 11-5 0,4 12 3 0,2 9-2 16,3 7 2-16,0 9 1 0,4 3 2 16,1 7 1-16,1 4 1 0,2 5-1 0,-2 5-2 15,-4 6 1-15,-2 3-4 0,-2 2 5 0,-3-2-6 16,-5 2 5-16,-5-2-4 0,-6 6 4 16,-5-2-3-16,-6 5 5 0,-5-4-5 0,-9 2 5 15,-7-1-5-15,-5-4 3 0,-8 0-5 0,-4-6 5 16,-3 1-5-16,-5-4 1 0,4-2-8 0,0-8-8 15,8 0-16-15,3-11-13 0,33 0-40 0,-45-7-50 16,45 7-163-16,0 0-294 0,0 0 59 0,25 0 331 16</inkml:trace>
  <inkml:trace contextRef="#ctx1" brushRef="#br0" timeOffset="4832.4407">13026 1106 1159 0,'-32'-28'112'0,"32"28"-32"0,-37-39-1 16,37 39 1-16,-39-30-10 0,39 30-16 0,-49-19-7 15,22 19-2-15,-10-2-3 0,5 9-4 16,-7 0-5-16,0 11-4 0,-9 1-1 0,2 11 3 15,-3 0-4-15,6 7-12 0,1-2 20 16,3 4-29-16,3-2 19 0,6 3-13 0,7-4-12 16,7-1 0-16,7-5 0 0,6-6 0 0,3-24 0 15,12 45 0-15,-12-45 0 0,37 35 0 0,-6-23 0 16,6-3 0-16,7-7 0 0,4-4 0 0,7-9 0 16,5-3 0-16,0-7 0 0,4 0 0 0,-4-7 0 15,-3 0 0-15,-6-4 0 0,-5-3 0 0,-3 3 0 16,-6-2 0-16,-5 3 0 0,-6-1 0 15,-6 0 0-15,-4 2 0 0,-7 4 0 0,-4 1 0 16,-5 25 0-16,-4-35 0 0,4 35 0 16,0 0 0-16,-28-16 0 0,28 16 0 0,-39 18 0 15,14 0 0-15,-3 8 0 0,0 6-14 0,1 3 16 16,2-2-25-16,8 6 15 0,1-5-19 0,9 3-15 16,1-6-12-16,15 6-23 0,-5-12-24 0,26 12-31 15,-30-37-41-15,65 46-70 0,-38-39-107 16,17-6-131-16,20 17 158 0,-23-34 323 0</inkml:trace>
  <inkml:trace contextRef="#ctx1" brushRef="#br0" timeOffset="5269.9928">13772 1111 1508 0,'0'0'99'16,"-35"-31"-30"-16,35 31-12 0,-45-29-5 0,45 29-16 15,-51-15-8-15,21 13-4 0,-4 2 0 0,2 9-2 16,-1 5 0-16,1 5-2 0,-4 4-1 0,4 10-12 15,-1 1 22-15,4 3-23 0,3 2 19 0,3-1-25 16,9-2 0-16,3-5 0 0,9-3 0 0,6-5 0 16,-4-23 0-16,26 46 0 0,-26-46 0 0,46 27 0 15,-15-20 0-15,2-7 0 0,4-7 0 16,1-2 0-16,4-9 0 0,1-3 0 0,1-7 0 16,2-2 0-16,-4-5 0 0,-1-1 0 0,-4-1 0 15,-3 1 0-15,-6-3 0 0,-3 0 0 0,-5 2 0 16,-4 4 0-16,-2 1 0 0,-4 5 0 15,-10 27 0-15,11-33 0 0,-11 33 0 0,0 0 0 16,0 0 0-16,0 0 0 0,0 0 0 0,-12 28 0 16,-3 4 0-16,-2 12 0 0,-5 9 0 15,-1 8 0-15,0 5 0 0,-3 6 0 0,-1 2 0 16,1 5 0-16,1 4 0 0,-2 1 0 0,-1 3 0 16,1-5 0-16,-3-4 0 0,4-4 0 0,1-11 0 15,4-3 0-15,3-12 0 0,2-8 0 0,4-8 0 16,-1-4 0-16,13-28 0 0,-19 34 0 0,19-34 0 15,0 0 0-15,-29 8 0 0,29-8 0 16,-26-30 0-16,10 0 0 0,5-5 0 16,-1-16-36-16,12 2-47 0,-5-20-15 0,22 16-80 15,-22-35-105-15,17 16-303 0,10-4 20 0,-3-19 350 16</inkml:trace>
  <inkml:trace contextRef="#ctx1" brushRef="#br0" timeOffset="5613.8837">14195 1203 1366 0,'-19'47'356'0,"19"-47"-287"0,-27 23-14 15,27-23-5-15,-25 18-2 0,25-18-13 0,0 0-8 16,-30 18-9-16,30-18-4 0,0 0-9 16,0 0-4-16,0 0-2 0,0 0 0 0,39-9 2 15,-10 0-2-15,8-7 2 0,7-2-2 16,7-3 2-16,4 0-2 0,2-2-10 0,3-1 8 15,-5 1-9-15,0 0 23 0,-9-4-9 0,-7 8 10 16,-12-2-9-16,-27 21 0 0,28-32-3 0,-28 32 0 16,-2-28 0-16,2 28 0 0,-25-32 0 0,1 17 0 15,-5 0 0-15,-8 7 0 0,-4 2 0 0,-3 8 0 16,-6 5 0-16,-1 9 0 0,-2 9 0 16,3 6 0-16,3 8 0 0,2 7 0 0,10 1 0 15,5 3 0-15,9-3 0 0,8 1 0 0,8-6 0 16,10-1 0-16,8-6 0 0,8-7 0 15,9-5 0-15,9-7 0 0,12-7 0 0,11-13 0 16,20-5 0-16,4-15-31 0,26 10-149 0,-25-13-412 16,31-12-74-16,-4-10 89 0</inkml:trace>
  <inkml:trace contextRef="#ctx1" brushRef="#br0" timeOffset="11267.775">16411 828 750 0,'0'0'31'0,"0"0"-7"0,10-28 15 16,-10 28 16-16,0 0 10 0,13-39 0 0,-13 39-3 15,5-30-3-15,-5 30 0 0,6-34 0 0,-6 34-9 16,5-42-3-16,-5 42-10 0,9-49 0 0,-9 49-4 16,3-55 2-16,-1 31-6 0,-9-3 4 15,7 27-4-15,-16-47 4 0,16 47-6 0,-32-36-2 16,32 36-5-16,-50-15-1 0,22 16 0 0,-7 1 0 15,-2 10 1-15,-4 2-5 0,-2 8-1 16,3 2-8-16,1 3 1 0,3 3-5 0,6 0 1 16,2 1-5-16,5 3 4 0,3-3-5 0,4-1 4 15,6-3-5-15,10-27 4 0,-6 40-5 16,6-40 3-16,18 32 0 0,-18-32 1 0,44 25 0 16,-12-17 1-16,7-2-1 0,9-3 2 0,5 3-2 15,6-1 0-15,-3 2-1 0,1 2 2 0,-6 1-2 16,-3 8 2-16,-7 3-2 0,-8 2 3 0,-4 5-11 15,-6 2 4-15,-7 2-4 0,-7 5 5 0,-8-2 2 16,-8 0-14-16,-5 6 25 0,-9-1-27 0,-6 2 28 16,-7-1-9-16,-4-2-2 0,-5-4 10 15,-1-5-6-15,3-2 13 0,-2-10 1 0,6-2 4 16,0-11 5-16,9 0-2 0,3-10-3 16,25 5-4-16,-37-20-3 0,37 20-6 0,-21-40-2 15,19 8-4-15,7-8 0 0,6-11-4 0,10-6-8 16,6-4 20-16,10-8-20 0,9 0 20 0,9 1-9 15,5-3-12-15,4 9 4 0,3 3-13 0,-5 6 4 16,-4 3-11-16,-3 10 3 0,-10 3-10 16,-5 12-8-16,-13-1-14 0,-1 19-22 0,-26 7-48 15,0 0-110-15,0 0-284 0,0 0 4 0,0 0 332 16</inkml:trace>
  <inkml:trace contextRef="#ctx1" brushRef="#br0" timeOffset="11658.4239">16907 740 1706 0,'0'0'124'0,"0"0"-105"15,0 0-16-15,0 0-4 0,0 0 2 0,35-13 10 16,-8 10 5-16,10-9 4 0,11-3-4 16,8-6-5-16,8-3-6 0,7-3-2 0,7-1-4 15,2 0 3-15,3-2-2 0,2 2 5 0,-2 0-4 16,-3 3 5-16,-11 4-3 0,-9 8 3 0,-10 6 1 16,-13 7-3-16,-7 4 2 0,-30-4-3 15,32 18 0-15,-32-18 1 0,11 33 0 0,-11-5-2 16,-9 6 3-16,-7 8-5 0,-4 13 4 0,-12 3-6 15,-3 3 7-15,-6 8-9 0,-3 1 9 0,-2 8-9 16,-4-1-3-16,2-3 18 0,2-1-19 0,9-10 19 16,4 2-8-16,8-9-7 0,5-6 1 0,8-4-17 15,3-8-14-15,13 3-35 0,-4-41-60 16,24 65-129-16,-25-37-336 0,27-12 11 16,11-2 270-16</inkml:trace>
  <inkml:trace contextRef="#ctx1" brushRef="#br0" timeOffset="11814.6751">18309 1562 1988 0,'-31'-2'59'15,"31"2"-59"-15,0 0 0 0,0 0 0 0,0 0 0 16,0 0 0-16,-25-17 0 0,25 17 0 0,0 0 0 16,-13-30-50-16,3 2-86 0,10 28-224 0,0 0-282 15,25-44 19-15,-25 44 388 0</inkml:trace>
  <inkml:trace contextRef="#ctx1" brushRef="#br1" timeOffset="17671.848">6845 3422 1049 0,'-62'-7'127'0,"-23"-12"-87"16,6-1-40-16,4 1-10 0,-3 3-4 0,6 0 5 16,-6 4 2-1,0 1 6-15,2 6-1 0,-6 1 1 0,4 3 1 16,0 2-3-16,-3 3-6 0,1 7-10 16,-5-3-8-16,6 8-10 0,-8 0 6 0,5 7 1 15,-4-2 7-15,-1 7 4 0,2 4 9 0,-2 1 0 16,2 6 10-16,0 2-3 0,-2 3 4 0,2 7-5 15,-3 0 6-15,-1 9 9 0,-1 3-4 0,-4 4 14 0,7 7-12 16,-5-5 12-16,7 10 1 0,-2 0 6 0,0 6 8 16,2 1-17-16,2 7 8 0,-2 3-22 15,2 4 10-15,1 7-1 0,3 4-22 0,-1-1 18 16,6 4-19-16,-4-1 2 0,9 3 17 0,0 4-19 16,1 5 17-16,5 3 0 0,-1 1-15 0,5 1 15 15,3 4-14-15,4-5-5 0,4-3 20 0,4 5-4 16,3-4-15-16,8-2 16 0,3 3-16 0,1 1 0 15,10-4 19-15,-1 7-21 0,4-5 21 0,4 5-1 16,1 0-15-16,4-4 16 0,2 5-14 16,1-5-4-16,4-1 19 0,2 7-4 0,4-2-14 15,1 2 20-15,5 3-6 0,0-3 4 0,8 0 24 16,1-2-23-16,6-2 15 0,6-5-9 0,8-1-20 16,10-8 14-16,6 5-17 0,5-8 0 0,9 0 17 15,5 1-19 1,7-3 17-16,4-2 0 0,3-5-19 0,6-9 21 15,2-1-22-15,6-8 4 0,2-1 14 16,6-3-14-16,3-2 12 0,5-3-17 0,4-1 9 16,9-2 11-16,4-4-25 0,4-8 30 0,5 0-25 15,1-10 6-15,3-2 9 0,6-6-7 0,3-5 7 0,4-4-5 16,4-4 8-16,-3-2-1 0,5-6 7 0,4-2 0 16,1-6 2-16,-1-4-2 0,3-2 0 0,-6-6 0 15,2-1 0-15,-1-5 1 0,1-3-1 16,-2-6-1-16,2 0-1 0,-9-9-1 0,3-1-3 15,-1-6 1-15,2-2-5 0,-3-3 4 0,-1-9-9 16,0-2 12-16,-2-9-10 0,-1-5 9 0,1-4 5 0,-7-5-30 0,2-3 26 16,-6-4-23-16,-6-4 10 0,-3-3 12 0,-1-3-13 15,-9-3 12-15,-7-3-15 0,-1-3 15 0,-7-4 3 16,-6-1-19-16,-2-1 22 16,-9-3-22-16,-5-2 4 0,-7-5 15 0,-5-1-17 15,-6 0 18 1,-5-7 2-16,-9-1-21 0,-4 0 18 0,-7-1-15 15,-5-1 0-15,-3-5 24 0,-4-2-20 0,-9-2 20 16,-2-5-8-16,-6 2-15 0,-6-1 12 0,-6-3-13 0,-5 2-4 16,-6-2 21-16,-6-6-5 0,-9 4-18 0,-4-6 17 15,-8 1-15-15,-4 1-1 0,-5-3 24 16,-6-1-25-16,-5 3 4 0,-1-3 15 0,-6 0-10 16,-3-2 18-16,-6-3 10 0,-4 1-23 0,-6-1 2 15,0 6 13-15,-8-1-16 0,-5 3 12 0,-5-1 3 0,-1 5-25 16,-8 1 20-16,-4 3-3 0,-8 6-15 15,-11 9 17-15,-11 6-17 0,-12 12-2 0,-10 5 17 16,-8 14-15-16,-19 7 12 0,-9 15-6 0,-9 8 7 16,-16 9-7-16,-9 9 5 0,-8 5-6 15,-8 7 3-15,4 2 17 16,0 0-35-16,7-2 26 0,9-2-50 16,1-10-16-16,27 10-61 0,-12-33-141 0,23 7-273 15,26 3 0-15,1-27 425 0</inkml:trace>
  <inkml:trace contextRef="#ctx0" brushRef="#br1" timeOffset="22484.4916">21619 12808 0</inkml:trace>
  <inkml:trace contextRef="#ctx1" brushRef="#br2" timeOffset="31550.0723">11068 5453 250 0,'0'0'36'0,"0"0"-21"0,0 0-12 0,0 0-1 15,0 0 1-15,21 26 2 0,-21-26 1 0,0 0 2 16,0 0-1-16,32 7-1 0,-32-7-2 0,0 0-2 16,30 4 0-16,-30-4 1 0,0 0 0 0,32 5 1 15,-32-5-1-15,24 7-1 0,-24-7 0 0,0 0 0 16,29 21 2-16,-29-21 1 16,0 0 7-16,16 34 8 0,-16-34 5 0,7 30 6 15,-7-30-7-15,3 28-1 0,-3-28-3 0,4 28-6 16,-4-28-1-16,3 25-5 0,-3-25-4 0,2 22-3 15,-2-22-1-15,0 0 1 0,11 36-1 0,-11-36 4 16,0 0 0-16,14 33 1 0,-14-33 0 0,0 0-2 16,14 37-1-16,-14-37-4 0,11 25 2 0,-11-25-2 15,7 28 3-15,-7-28 6 0,5 28 10 16,-5-28 9-16,7 30 8 0,-7-30-4 0,6 30-4 16,-6-30-9-16,5 28-4 0,-5-28-2 15,5 28-1-15,-5-28 2 0,4 30 1 0,-4-30 4 16,5 27-1-16,-5-27 1 0,4 28-3 0,-4-28-2 0,7 25-4 15,-7-25-1-15,0 0-4 0,12 31-1 0,-12-31-2 16,0 0 2-16,16 28 0 0,-16-28 2 16,0 0-1-16,18 29 1 0,-18-29-2 15,0 0 0-15,19 33-1 0,-19-33 1 0,0 0 0 16,20 35 3 0,-20-35-1-16,0 0 1 0,17 34-2 0,-17-34 2 15,11 26-2-15,-11-26 4 0,7 32 1 0,-7-32 6 16,5 33-1-16,-5-33 4 0,6 34-4 0,-6-34 0 15,2 35-6-15,-2-35 2 0,5 37-5 0,-5-37-1 16,7 39-2-16,-7-39 1 0,11 35 11 16,-11-35-10-16,12 35 12 0,-12-35-15 0,16 37 0 15,-16-37 0-15,18 37-2 0,-18-37-13 0,17 34 14 16,-17-34-13-16,18 33 13 0,-18-33 3 0,20 37-3 16,-20-37 3-16,17 35-4 0,-17-35 4 0,20 41-1 15,-20-41 1-15,17 42 0 0,-11-17 1 0,-6-25-3 16,12 47 3-16,-7-22-4 0,-5-25 5 15,13 44-2-15,-10-19 5 0,-3-25-3 0,11 44 4 16,-7-20-2-16,3 1 5 0,-7-25-2 0,9 46 5 16,-9-46-8-16,14 42 3 0,-14-42-8 0,12 41 2 15,-12-41-4-15,12 38 2 0,-12-38-3 0,13 37 3 16,-13-37-3-16,14 41 2 0,-14-41-1 16,11 39 3-16,-11-39-4 0,9 40 3 0,-9-40 17 15,5 39-16-15,-5-39 16 0,5 40-14 16,-5-40-6-16,2 46-9 0,-2-46 11 0,-4 48-11 15,3-24 11-15,-1 5 2 0,0-3-3 0,-1 2 5 16,1-3-5-16,-2 3 4 0,4-3-5 0,0-25 5 16,-2 47-5-16,2-47 4 0,0 46-3 0,0-46 3 15,4 41-4-15,-4-41 3 0,4 38-4 0,-4-38 4 16,7 39-1-16,-7-39 1 0,8 39-1 0,-8-39 3 16,11 37-5-16,-11-37 5 0,11 37-5 15,-11-37 3-15,12 38-3 0,-12-38 3 16,11 39-2-16,-11-39 3 0,10 37-4 0,-10-37 3 15,7 39-3-15,-7-39 3 0,8 39-2 0,-8-39 3 16,1 40 13-16,-1-40-12 0,0 42 15 0,0-42-9 16,-1 41 0-16,-1-15-12 0,2-26 12 0,-4 46-18 15,4-46 13-15,-7 46 0 0,7-46-4 16,-5 46 4-16,5-46-4 0,-5 47 2 0,5-47-2 16,-8 44 1-16,8-44-2 0,-5 44 3 0,5-44-4 15,-3 41 3-15,3-41-3 0,-6 42 3 0,6-42-2 16,-7 41 2-16,7-41-2 0,-3 38 4 0,3-38-4 15,-6 39 3-15,6-39-2 0,-5 41 0 0,5-41-2 16,-9 38 4-16,9-38-3 0,-10 43 5 16,2-19-4-16,8-24 3 0,-14 48-4 15,5-23 3-15,-1-1-3 0,-3 4 1 0,3 1-2 16,-3-3 3-16,1 0 13 0,0 1-12 0,-3 1 13 16,1-2-30-16,-2 1 12 0,4-3-13 0,0 1 12 15,12-25 6-15,-22 46-3 0,12-21 4 0,10-25-4 16,-23 42 4-16,23-42-4 0,-22 44 5 0,22-44-1 15,-19 44 5-15,19-44-1 0,-21 40 3 0,21-40-7 16,-22 43 2-16,22-43-4 0,-21 40 3 16,21-40-4-16,-21 42 2 0,21-42-3 0,-25 43 2 15,25-43-2-15,-26 38 3 0,26-38-3 16,-31 37 2-16,31-37-2 0,-30 36 3 0,30-36-4 16,-30 33 4-16,30-33-3 0,-32 34 3 0,32-34-2 15,-33 35 3-15,33-35-2 0,-34 35 6 0,34-35-1 16,-34 35 4-16,34-35-4 0,-33 39 1 15,33-39-6-15,-32 39 3 0,32-39 15 0,-32 35-16 16,32-35 15-16,-34 35-34 0,34-35 15 0,-30 37-16 16,30-37 16-16,-32 39 3 0,32-39-4 0,-32 39 4 15,32-39-4-15,-35 37 3 0,35-37-4 0,-35 37 3 16,35-37-3-16,-38 31 3 0,38-31-2 0,-37 30 0 16,37-30 1-16,-41 36 0 0,41-36-4 0,-42 37 8 15,42-37-8-15,-41 38 7 16,41-38-4-16,-41 41 3 0,41-41-3 0,-38 46 4 15,18-24-5-15,20-22 5 0,-37 52-4 0,16-28 3 16,1 1-3-16,1 0 4 0,-1-3-4 0,20-22 4 16,-41 48-6-16,20-23 5 0,21-25-4 0,-41 45 4 15,41-45-4-15,-42 44 5 0,42-44-4 0,-43 41 3 16,43-41 20-16,-42 40-19 0,42-40 18 0,-44 34-21 16,44-34-6-16,-43 33-13 0,43-33 12 15,-46 36-10-15,46-36 13 0,-46 37 4 0,46-37-2 16,-46 33 2-16,46-33 0 0,-48 34 3 0,48-34-3 15,-46 31 3-15,46-31-2 0,-48 30-2 0,24-16 1 16,-3 2-1-16,2-2-3 0,0 2 7 16,-1-2-6-16,1-2 5 0,-2 1-3 0,1 1 3 15,1-4-3-15,-1 3 2 0,-1-3-1 16,0 3 1-16,-1-1-1 0,0-5 2 0,-1 7-2 16,-3-5 1-16,2 2-1 0,-2-4 1 0,-3 3-1 15,1 1 2-15,-1-4-2 0,0 5 1 0,-1-3-1 16,1 0 2-16,-4 0-1 0,2-1 0 0,-4 1 0 15,0 0-2-15,0-2 1 0,1 0 0 0,-5 4-2 16,6-4 4-16,-5 0-5 0,2 1 4 0,-3 1-1 16,-1-2 2-16,2 2-1 0,-2-2-1 15,0 0 1-15,-4 0 0 0,1 4-1 16,-3-4 2-16,1 2-2 0,-2-1 1 0,0 3-1 16,0-2 0-16,0 1 0 0,-1 1-1 0,-1 0-2 15,2-1 3-15,0 1-1 0,2-2 3 0,-2-1 0 16,1 1 0-16,3-2 0 0,-4 4 1 0,0-1-2 15,-2-1 2-15,0 0-3 0,0 0 1 0,-2 1 0 16,2 1 1-16,0-1 18 0,-3 3-14 16,1-4 17-16,-1-1-13 0,1-1-3 0,6 0 0 15,-2-3 0-15,3-1-1 0,-1 1 0 0,1-2 1 16,-1-2-1-16,3 2-1 0,0-4-1 0,0 0-2 16,2 2 0-16,-2-4-1 0,2 3 0 0,0-3 0 15,-2 2 1-15,2-1-1 0,-1 1 2 0,1-1-4 16,-1-1 3-16,3 2-1 15,-4-1 1-15,4 1 0 0,0 0 0 0,-2 1 0 16,2-1 0-16,-3 0 0 0,3 0-18 0,-2 2 19 16,2-1-20-16,0-1 19 0,-1-7 3 0,3 5 0 15,-1-3 1-15,1 4 0 0,-2-4-2 0,1 2-2 16,-1-4 0-16,-1 2-3 0,3-2 3 0,-1-2-2 16,1 2 2-16,3-3-2 0,-2 2 0 0,2-3 0 15,0-1 1-15,0 2-2 0,0-2 3 16,0-2-2-16,0 2 2 0,-1-2-1 0,3 0 2 15,-4 0-3-15,2-1 3 0,0 1-4 0,-2-2 4 16,2 1-3-16,0-1 3 0,-2 0-3 0,1-1 3 16,-1 1-3-16,-1 1 2 0,-1-4-4 15,-1 1 4-15,3-1-4 0,-2 0 5 0,3 2-3 16,-1-3 4-16,-1 1-3 0,-1 4 1 0,2-3-3 16,-1 1 4-16,1 0-4 0,0-1 4 15,-1-3-4-15,1 4 2 0,0-2-2 0,1-2 4 16,1 4-5-16,0-4 6 0,0 2-6 0,0-2 5 15,0-2 11-15,2 0-10 0,-1 2 9 0,1-1-31 16,0-1 17-16,0 0-19 0,1 1 20 0,-3-1 3 16,2-1-5-16,2 1 5 0,-2-1-4 0,1 1 4 15,1 0-3-15,-1 1 3 16,1 1-3-16,1-2 3 0,-1-1-4 0,-1 1 4 16,3-1-3-16,1-1 3 0,0 3-4 0,2-3 4 15,0-1-5-15,1 0 5 0,1-4-4 0,2 0 4 16,1-3-5-16,-2 2 5 0,2-4-5 0,1 3 4 15,-3-3-4-15,4 2 5 0,0 0 12 0,-4-2-12 16,6 2 12-16,-2-1-30 0,0 1 13 0,2 2-12 16,-2-1 13-16,0-1 5 0,2 3-6 15,-2-1 6-15,1-2-5 0,1 1 5 0,-2-1-5 16,4 0 6-16,-1-1-7 0,1-1 6 0,1 0-4 16,2 1 4-16,-2 0-6 0,1-2 7 0,1-3-8 15,0 2 6-15,1-3-5 0,1 2 6 0,-2-3-6 16,2 3 6-16,2-4 14 0,-2 0-30 15,1 3 31-15,-1-3-30 0,3 4 9 0,-1-4 6 16,0 1-6-16,3 1 5 0,-2 0-5 16,2-2 8-16,2-2-9 0,-2 0 9 0,4 0-8 15,-2 1 8-15,2 2-7 0,-1-1 8 0,1 2-7 16,2-4 7-16,-1 0-8 0,0-1 8 0,3-4 11 16,-1-2-29-16,2 4 28 0,0-2-28 0,0 5 9 15,0-2 7-15,0 1-7 0,0 3 8 0,2-2-8 16,-2-2 6-16,1 3-6 0,1-3 7 15,2 2-8-15,-2-1 9 0,-1 3-10 0,3-2 9 16,-1 0-8-16,1 2 8 0,-1-4-7 16,1 4 7-16,0-1 8 0,1-3-29 0,-2 4 30 15,1-4-30-15,-1 1 14 0,3 1 6 0,-1-1-6 16,0-3 6-16,1 4-8 0,-1 1 9 0,0-3-8 16,1-1 9-16,-1 1-8 0,2-1 7 0,0-2-8 15,2 2 9-15,-2-3-11 0,2 3 11 16,0 0 10-16,0 1-30 0,1 1 30 0,1-1-29 15,3 1 11-15,-3-1 8 0,1 2-7 0,0 2 6 16,1-2-7-16,-1 4 8 0,1-2-8 0,-3 0 7 16,3 0-7-16,-3-2 6 0,5 2-6 0,-1 0 6 15,0-3-6-15,4 1 7 0,-4-3-8 16,3-1 8-16,1-1 9 0,0-3-28 0,1-1 28 16,3 0-28-16,-1-1 11 0,2-2 9 15,0 3-9-15,0-1 9 0,2 3-9 0,-1 0 9 16,1 2-9-16,2 0 8 0,-1 2-7 0,-1 5 6 15,4 0-7-15,-5 0 7 0,3 1-6 0,-1 1 6 16,1 0-7-16,1-2 7 0,1 5 12 0,-3-1-30 16,3 1 31-16,-1-2-31 0,2 3 11 0,0 1 7 15,2-2-6-15,0 2 6 0,-2-2-6 16,2 0 5-16,0 1-5 0,-2 1 5 0,4-4-5 16,-3 4 6-16,0-2-6 0,2 2 5 0,1 2-6 15,1 0 6-15,1 0-5 0,-1 1 7 0,2-3-7 16,2 0 7-16,0 4-7 0,-2-2 5 15,6-1 13-15,-1 3-31 0,1 0 31 0,-1-1-32 16,-1 6 14-16,2 1 5 0,-3 1-4 0,1 3 4 16,0-1-4-16,0 1 4 0,-2 1-3 15,0 0 3-15,1 2-2 0,-1-1 2 0,0 2-4 16,0 1 5-16,2-3-4 0,-2 0 2 0,2 3-1 16,-1-1 3-16,3-1-2 0,-1 1 3 0,1 1-4 15,-1 1 2-15,1-3-3 0,-1 3 3 0,3-3-3 16,-1 1 3-16,2 2-4 0,2-3 4 0,0 1-3 15,-1 1 2-15,1-1-1 0,0-1 2 16,2 5-2-16,-1-1 1 0,1 0-2 0,-1 2 5 16,1 0-5-16,0 1 5 0,-1 3-3 15,-3-1-1-15,4 2 2 0,-4 1-1 0,2-1-1 16,1 0 1-16,-1-2-2 0,2 6 2 0,-1-5-1 16,-1 1 1-16,2 0-1 0,-4 0 1 0,0 2 19 15,0-2-19-15,0-1 18 0,3 3-18 0,-2-2-1 16,0 2 3-16,1-2-3 0,0 2 2 15,-2 2-1-15,0-1-18 0,-2 1 17 0,1 2-17 16,-1 1 17-16,0 0 0 0,0 0 0 0,1 2 0 16,-3 0 0-16,4 0 1 0,-3 0-1 0,-1 0 0 15,-1 2 0-15,0-2-1 0,-2 2 1 0,1-2 1 16,1 0-1-16,0 0 1 0,-2 2 4 16,0-4 2-16,2 5 1 0,-4-3 0 0,2 4-2 15,-4-1 14-15,2 1-19 0,1 1 18 16,-1-1-17-16,-2 1-3 0,2 0 1 0,-1 4-1 15,1-2 2-15,2 0-2 0,0 0-17 0,0 4 17 16,-2-2-17-16,-2-1 17 0,1 1 2 0,-1 2-2 16,1-1 2-16,1 1-1 0,-3 1 2 0,1 1-1 15,0 1 4-15,-1-4 0 0,1 6 4 0,3-5-4 16,1 6 3-16,0-3-5 0,1 0 1 16,1-1-2-16,2 1 0 0,-3 0-2 0,5 0 2 15,-3-2-4-15,2 2 4 0,2-1-4 0,0-1 3 16,2 2-2-16,-2 0 3 0,0 2-4 15,-1 0 3-15,-1 0-2 0,0 3 3 0,0 2-3 16,1 1 3-16,-1 0-3 0,0 3 4 0,1-2-5 16,-1 3 5-16,-2-1-5 0,1 1 5 0,1-1-5 15,0 0 4-15,1-1-4 0,-1 3 4 16,0-2-1-16,4 1 5 0,0-1-3 0,1-1 5 16,-2-1-6-16,0-2 2 0,-1 6 12 0,0-3-34 15,-1 1 35-15,3 1-35 0,-1-1 18 0,1 0 4 16,-2 1-4-16,0 1 5 0,0-5-7 0,-1 7 4 15,-1-1-4-15,-2 2 4 0,1-4-3 0,-1 2 4 16,-1 2-6-16,0-2 6 0,0 2-6 0,-2 0 7 16,1 4-6-16,-1-2 6 0,2 1-5 15,-4-1 3-15,2-4-4 0,-2-2 4 16,2 6-5-16,-2-4 6 0,1 2-6 0,1 0 6 16,-4-2-5-16,2 6 4 0,0-3-4 0,-3 1 4 15,0 0 14-15,-2-2-32 0,0 3 32 0,-1-1-31 16,-1 0 14-16,-1 3 5 0,-1-2-6 0,-1 3 6 15,-1-1-5-15,1 0 5 0,-1 2-6 16,1-2 6-16,-2 2-6 0,0-2 5 0,-2 1-5 16,1 1 6-16,-2-2-6 0,2 2 5 0,-2-2-4 15,1-3 4-15,2 1-6 0,-2 1 7 0,0-3-7 16,0 1 5-16,0-2-4 0,1 2 4 0,1-2-4 16,-2 1 5-16,2-1 13 0,0 2-31 0,-2 0 32 15,0-1-31-15,-2-1 14 0,-1 2 4 0,-1 2-6 16,-1-3 7-16,-2 3-8 0,-2 1 7 0,-2-3-7 15,1 1 7-15,-3 4-5 0,1 2 5 0,0 0-5 0,-4 1 5 16,2 1-7-16,-4-3 8 0,0 3-7 16,-1-2 6-16,1 3-6 0,-1-2 6 0,1 3-7 15,0-3 6-15,0-1 14 0,3 1-32 0,-1-3 30 16,2 2-29-16,-2-4 10 0,0 2 6 0,2 0-5 16,-1 2 7-1,-1-2-6-15,2-2 5 16,-2 4-5-16,0-4 6 0,1 4-6 0,-1 0 7 0,2-1-8 15,-4 5 7-15,2-3-8 0,0 3 7 0,-2-1-6 16,1 0 5-16,-3 2-6 0,2 0 7 0,-1 2-6 16,1-2 7-16,-1 0 12 0,-2 2-28 0,1-2 29 15,-1 2-28-15,3-2 8 0,-1 3 8 0,-1-5-7 16,1 1 5-16,1-1-6 0,-1-2 6 16,1 5-7-16,-1-1 7 0,-1-2-6 0,-1-2 5 15,1 1-5-15,-3-2 6 0,2 1-7 0,-2 1 7 16,-2 3-6-16,1-2 7 0,-3 4 10 0,1 1-29 15,-1 1 29-15,1 1-28 0,-1-3 10 0,-1 1 8 16,1 1-7-16,1 0 7 0,-3 1-6 0,3 0 7 16,-3 2-8-16,1 0 8 0,2 2-10 0,-3 0 8 15,1-2-6-15,-2-2 5 0,0 2-6 16,1-1 8-16,-1-1-10 0,0 0 11 0,2 1 9 16,0 1-28-16,-1-4 30 0,1 3-30 0,1-1 10 0,-1 0 8 15,2 1-8-15,1-3 8 0,0 2-8 0,-1-1 8 16,1 1-8-16,0 1 9 0,0-1-8 0,0-1 7 15,1 1-8-15,-3-2 7 0,1 4-8 0,-1 1 7 16,1-1 13-16,-3 0-28 0,1-2 28 16,-2 2-26-16,-2 0 8 0,2 0 8 15,0 0-8-15,0 2 7 0,1-5-8 0,1-1 8 16,0 4-8-16,-1-3 8 0,3 1-8 0,-1-3 8 16,3 2-8-16,-1-3 8 0,2 5-8 0,0-5 7 15,0 3 15-15,0-2-29 0,0 0 30 0,0-2-29 16,0 0 7-1,2 3 7-15,-2-1-8 0,0-2 7 0,0 2-5 16,0-2 5-16,0 3-6 0,0 1 7 16,0 1-8-16,-2-1 8 0,0-2-8 0,2-1 8 15,-3 1-7-15,1-4 7 0,-4 10-8 0,3-7 7 16,-2 6 12-16,1 2-30 0,-1-2 29 0,-1 0-28 16,3-3 11-16,-1-1 8 0,-1-1-8 0,3-2 10 15,0-1-5-15,2 2 6 0,-1 1-4 0,2-2 2 0,-1 0-9 16,0 0 6-16,0-3-6 0,0-3 6 15,2 3-6-15,-2-2 7 0,2 5-8 0,-2-2 8 16,0 2 8-16,-2 0-29 0,2 2 31 0,0 3-31 16,0-3 15-16,-2 3 6 0,1-1-6 0,-1 1 6 0,-2 2-8 15,3 0 9-15,-3 0-10 0,1-1 10 0,-3 4-8 16,3-3 8-16,-3 2-7 0,1-2 7 16,0-1-5-16,1 1 7 0,1 0-8 15,1-4-11-15,-2-1 26 0,-1 3-30 0,1-5 28 16,1 6-7-16,-2-3-11 0,1 4 10 0,-1 4-10 15,1 1 6 1,1 4-8-16,-3 4 10 0,3 1-10 0,-1 0 6 0,-1 4-14 16,-4-1 11-16,4 5 9 0,-6-5-22 0,2-4 32 15,6-6-26-15,-4-7-1 0,1-11-3 16,10-4-31-16,-4-36-33 0,12 31-69 0,-12-31-97 16,-7-38-267-16,34 22 49 0,-20-37 360 15</inkml:trace>
  <inkml:trace contextRef="#ctx1" brushRef="#br2" timeOffset="32361.4481">11572 14495 785 0,'-7'-25'107'0,"7"25"-36"0,0 0-27 0,0 0-10 15,0 0 1-15,0 0 2 0,0 0 1 0,0 0 1 16,4-30 0-16,-4 30 0 0,0 0-1 0,0 0-1 16,0 0-2-16,0 0-5 0,0 0 0 0,0 0 1 15,0 0-1-15,0 0-1 0,0 0-2 0,0 0-6 16,0 0-5-16,0 0-4 0,0 0-5 15,0 0-4-15,0 0-2 0,0 0-2 0,0 0 0 0,0 0 0 16,0 0 0-16,-13-24 0 0,13 24 1 0,0 0-1 31,0 0-1-31,4-27 0 0,-4 27 1 0,0 0-1 16,5-30 0-16,-5 30-6 0,0 0 0 0,4-33-4 16,-4 33 1-16,0 0 3 0,0 0 4 0,0-25 0 0,0 25 3 15,0 0 1-15,0 0 1 0,0 0 0 16,0 0 0-16,0 0-1 0,0 0 1 0,0 0-2 15,0 0 4-15,0 0 0 0,0 0 0 0,0 0 2 16,0 0-2-16,0 0 1 0,0 0-2 0,0 0 0 16,0 0 0-16,0 0 0 0,0 0 1 0,0 0-1 15,0 0 3-15,0 0 2 0,0 0 2 16,0 0 1-16,0 0 3 0,0 0 0 16,0 0 0-16,0 0-1 0,0 0 0 0,0 0-3 15,0 0-2-15,0 0 2 0,0 0-4 0,10 35 1 16,-1-10-6-16,2 8 4 0,0 4-7 0,-3 6 6 15,1 1-5-15,0 5 7 0,-2 6-8 0,0-1 9 16,-3 4-6-16,1 0-3 0,-3-6 30 0,3-5-28 16,-1-10 28-16,1-3-17 0,-5-34-9 0,14 38 4 15,-14-38-4-15,0 0 1 0,34-1 3 16,-34 1 1-16,42-46 10 0,-15 7 15 0,1-16-26 16,6-3 26-16,3-14-30 0,4 2 3 0,1-6 5 15,3-2-15-15,1 3 10 0,-2 1-12 16,2 7 2-16,-7 3-17 0,-4 13-7 0,-10 2-29 15,-2 17-23-15,-21-8-41 0,-2 40-68 0,4-41-91 16,-4 41-253-16,0 0 70 0,-11-40 374 0</inkml:trace>
  <inkml:trace contextRef="#ctx1" brushRef="#br2" timeOffset="36817.6634">10485 13954 660 0,'0'0'227'0,"-36"-10"-129"31,36 10-11-31,-30-6-10 0,30 6-30 0,0 0 10 15,0 0-32-15,0 0 11 0,0 0-3 0,0 0 5 16,0 0 5-16,32-12 2 0,-32 12-2 0,55-7-5 16,-18 0 0-16,15 7-3 0,6-9 1 15,13 4-2-15,5-8-3 0,13 3-9 0,5-4-6 16,12 0-12-16,5-2-1 0,5-2-5 0,2-1 4 16,-4-2-4-16,2-2 5 0,0-4-2 0,-7 8 2 15,3-2-4-15,-9 3 3 0,-4 1-5 0,-2 8 1 0,-12 0-6 16,-7 6-8-16,-12-1-10 0,-3 8-11 0,-11-3-3 15,-6 10-1-15,-12-4 4 0,-4 5 5 16,-30-12 5-16,35 25-2 0,-35-25 4 0,0 0 6 16,14 30 6-16,-14-30 8 0,0 0 8 0,0 0-2 15,-10 24 2-15,10-24 1 0,0 0-2 0,0 0 0 16,0 0 0-16,0 0-2 0,-29-3 0 0,29 3-5 16,0 0-7-16,0 0-12 0,0 0-10 0,0 0-3 15,0 0-1-15,0 0 10 0,-9-26 9 0,9 26 8 16,0 0 8-16,0 0 3 0,0 0-1 15,0 0-1 1,0 0 2-16,0 0 1 0,0 0 9 0,0 0 10 0,0 0 7 16,0 0 8-16,0 0 2 0,0 0-4 0,0 0-3 15,0 0-7-15,0 0 3 0,0 0 8 0,25 19 8 16,-25-19 6-16,7 58 0 0,-8-16-16 0,4 13-2 16,1 5-3-16,-1 8-31 0,-3 5 18 0,0 6-21 15,-5 0 4-15,-2 6 12 0,-4-2-15 16,-1 6 12-16,-2-1-11 0,-2-1 14 0,0-3 13 15,1 1-19-15,-2-11 30 0,3-7-26 0,3-13 3 0,6-8 5 16,5-7-14-16,7-9 2 0,3-4-7 0,-10-26 4 16,30 39-4-16,-30-39 2 0,32 28 0 0,-32-28-1 15,32 9-4-15,-32-9 0 0,23-7-3 0,-23 7 0 16,0 0 3-16,32-25 1 0,-32 25-4 16,0 0 0-16,20-32-2 0,-20 32-2 15,0 0 8-15,0-35-2 0,0 35 7 0,0 0-1 16,0 0 0-16,-27-28 2 15,27 28-1-15,0 0 0 0,-34-18 1 0,34 18-2 16,-24-5 2-16,24 5-1 0,-29 0 0 0,29 0 2 16,-33 0 1-16,33 0-1 0,-39 2 1 0,39-2 1 15,-45 7-4-15,21-5 3 0,-5 0-1 16,-1-1-2-16,0-1 3 0,-4 0 0 0,-1 0 6 16,-4-1 1-16,-3-1 1 0,-3 0 2 0,-11-2-5 0,-3 1 0 15,-6 1 0-15,-6 2-3 0,-2 2 2 0,-3 3 0 16,-7 2-3-16,-2 2 0 0,-6 0-2 0,1 1 1 15,-2 3-1-15,-4-1 2 0,1 2-3 0,1 0 4 16,0-1-1-16,5-1 2 0,6-1-5 16,2-4-2-16,8 3-3 0,6-5 1 0,8-3 3 15,10 0-2-15,6-4 2 0,8 0-6 0,35 2-6 16,-43-15-8-16,43 15-24 0,-19-27-24 0,19 27-27 16,5-42-44-16,24 28-65 0,-21-23-118 15,17-2-166-15,19 11 100 0,-19-28 389 0</inkml:trace>
  <inkml:trace contextRef="#ctx1" brushRef="#br2" timeOffset="37067.781">10765 13903 1388 0,'-14'28'109'0,"-15"-17"-65"16,29-11-27-16,-37 35 5 15,23-9-29-15,1 4 22 0,6 11-6 0,-1 5 15 16,6 12 10-16,-2 9-12 0,4 10 8 0,0 10-19 16,4 8 6-16,-2 7-18 0,-1 0 16 0,-1 7 9 15,-1-3-19-15,-5-4 15 0,-1-2-21 0,0-3-5 16,-2-9 14-16,4-3-18 0,0-15 6 0,6-5-26 16,-1-15-11-16,13-1-43 0,-13-49-41 15,37 60-97-15,-37-60-247 0,41 9-24 0,8-9 173 16</inkml:trace>
  <inkml:trace contextRef="#ctx1" brushRef="#br2" timeOffset="38114.7853">8069 14320 656 0,'-3'-26'41'0,"3"26"-4"15,0 0 5-15,0 0 12 0,1-26 21 0,-1 26 3 16,0 0-6-16,0 0-15 0,0 0-10 0,0 0-11 16,0 0-4-16,-24-11-5 0,24 11-2 0,0 0 1 15,-36 4 2-15,36-4 8 0,-28 17-1 16,28-17 0-16,-37 28-4 0,37-28 1 0,-43 39-3 16,25-11 5-16,-5-3-5 0,9 7 0 0,-2 1-12 15,6 2-3-15,1 4-9 0,5 0 0 0,4 0-7 16,2-1 6-16,5-4-8 0,2-3 7 0,5-6-5 15,-14-25 4-15,43 37 0 0,-15-26-1 16,6-10-1-16,-1-2-1 0,8-10 4 16,0-1 0-16,0-9 2 0,-1-8-3 0,-1-2 2 15,-2-6-6-15,-1-4 7 0,-4 1-5 0,-4-2 4 16,-5-1-5-16,-7 1 7 0,-2 1-8 0,-7 4 6 16,-5 2-4-16,-6 9 4 0,4 26-3 0,-23-42 3 15,23 42-4-15,-40-30 1 0,13 19-2 0,-3 8-4 16,-2 1-5-16,0 9-8 0,-3 0-9 0,7 10-16 15,-8-6-20-15,17 21-27 0,-13-22-40 16,28 27-69-16,4-37-117 0,-30 27-157 0,46 4 141 16,-16-31 332-16</inkml:trace>
  <inkml:trace contextRef="#ctx1" brushRef="#br2" timeOffset="38302.2845">8914 14400 1631 0,'0'0'55'0,"0"0"-36"0,-28-4-14 0,28 4-5 16,0 0 0-16,-27-12-1 0,27 12-9 0,0 0-19 15,-25-18-23-15,25 18-26 0,0 0-25 0,-21-42-33 16,21 42-51-16,7-25-76 0,-7 25-198 16,21-26 72-16,-19-4 389 0</inkml:trace>
  <inkml:trace contextRef="#ctx1" brushRef="#br2" timeOffset="38521.0547">9332 14097 1097 0,'0'0'256'0,"-32"21"-164"0,4-18-29 0,28-3-5 16,-53 27-2-16,28-4 0 0,-12-6-14 16,5 8-5-16,-5-2-9 0,6 5-2 0,1-1-10 15,7 2-2-15,4 0-10 0,8 1 4 0,4-8-7 16,9 7 6-16,-2-29-3 0,26 42-2 0,-26-42-2 15,54 35 0-15,-21-21-4 0,4-5-2 16,4-4-9-16,0-6-8 0,7-1-13 0,-4-11-16 16,11 6-20-16,-13-17-27 0,20 13-53 0,-28-28-78 15,28 18-163-15,-11-5-95 0,-17-18 192 16</inkml:trace>
  <inkml:trace contextRef="#ctx1" brushRef="#br2" timeOffset="38677.3722">9695 14060 894 0,'-28'3'146'0,"28"-3"-34"0,-53 34-12 16,33-1-7-16,-14-10-15 0,13 19-13 16,-9-5-22-16,3 13-1 0,-1-3-17 0,5 8 4 15,-2-2-15-15,6-2 0 0,3-5-14 16,4-8 3-16,6-1-21 0,1-10-16 0,16 8-49 16,-11-35-74-16,24 40-114 0,-24-40-256 0,0 0 59 15,53 46 369-15</inkml:trace>
  <inkml:trace contextRef="#ctx1" brushRef="#br2" timeOffset="39177.5656">7896 15067 819 0,'0'0'94'0,"0"0"-10"0,28 7 1 0,-28-7 6 16,0 0-3-16,0 0-16 0,16 43-14 0,-16-43-13 15,0 45 2-15,-7-17-6 0,3 9 2 0,-5-1-10 16,2 8-2-16,-5-2-12 0,3 2 0 0,-3-5-12 16,3-2 3-16,0-7-10 0,2-4 1 15,7-26-5-15,-4 41-5 0,4-41-15 16,7 24-16-16,-7-24-26 0,0 0-22 0,43 20-54 16,-43-20-77-16,32-37-233 0,-4 30-30 0,-14-25 322 15</inkml:trace>
  <inkml:trace contextRef="#ctx1" brushRef="#br2" timeOffset="39474.4696">8498 15032 924 0,'-20'30'199'16,"20"-30"-138"-16,-39 14-11 0,13-7 5 0,26-7 5 16,-50 25-3-16,50-25-11 0,-53 24-5 15,28-4 4-15,-8-13-1 0,4 12 2 0,-6-8-4 16,7 5-7-16,-6-4-6 0,7 2 0 0,-1-3-6 15,28-11 4-15,-43 21-5 0,43-21 0 16,-28 17-3-16,28-17-3 0,0 0-7 0,0 0-1 16,-12 30-7-16,12-30-1 0,0 0 0 0,23 34 0 15,-23-34-2-15,28 21 3 0,-28-21-2 0,44 17 3 16,-19-6-3-16,0-4 1 0,2 2 0 0,-3 0 0 16,3-2-5-16,-2-2-3 0,1 2-8 0,-1-5-9 15,3 1-5-15,-28-3-9 0,52 4-11 16,-52-4-18-16,55 2-23 0,-55-2-26 0,53-4-43 15,-53 4-39-15,44-3-69 0,-44 3-189 0,28 5 82 16,4 18 375-16</inkml:trace>
  <inkml:trace contextRef="#ctx1" brushRef="#br2" timeOffset="39912.4117">8767 15286 989 0,'-12'-30'180'0,"12"30"-58"0,-8-36-25 16,8 36-14-16,-14-24-8 0,14 24-14 0,-24-9-15 15,24 9-14-15,-34 3-8 0,34-3-3 0,-43 15-4 16,43-15 1-16,-46 30-2 0,22-11 2 0,-1 0-1 16,25-19 2-16,-48 50-3 0,28-22 4 0,1-4-5 15,19-24 3-15,-23 41-9 0,23-41-1 16,-4 25-6-16,4-25-3 0,0 0 0 16,27 24-1-16,-27-24 3 0,39 6 0 0,-13-6-1 15,1 0 4-15,5-6-4 0,0-1-1 0,1-2 2 16,1-3-2-16,-2 2 2 0,0-3-2 0,0 3-1 15,-6-4 0-15,-1 3 1 0,-25 11 0 0,43-25 1 16,-43 25 0-16,33-23 1 0,-33 23-4 0,0 0 0 16,32-28-2-16,-32 28 0 0,0 0 0 15,0 0-1-15,0 0-2 0,0 0 2 0,0 0 1 16,0 0 2-16,9 44 3 0,-16-16-2 0,-4 2-3 16,1 7-6-16,-6 6 7 0,0 6-8 0,-4 6 15 15,-3 8-7-15,-5 7-5 0,-4 3 26 16,-2 2-16-16,-5-4 27 0,4-3-4 0,-4-6-9 15,2-6 10-15,-2-12-10 0,7-7 0 0,2-10-5 16,30-27-4-16,-44 30-2 0,44-30 2 16,-36 9-8-16,36-9 0 0,-37-11-8 0,37 11-11 15,-37-32-15-15,14 4-30 0,23 28-65 0,-43-76-162 16,33 39-324-16,-6-7 36 0,-4-10 349 0</inkml:trace>
  <inkml:trace contextRef="#ctx1" brushRef="#br2" timeOffset="71762.5603">11672 12612 587 0,'0'0'148'0,"0"0"-114"15,0 0-17-15,-8-26 2 0,8 26 1 0,0 0 11 16,13-29-4-16,-13 29-1 0,0 0-1 0,0 0 4 16,0 0 8-16,9-28 11 0,-9 28 5 0,0 0 2 15,0 0 3-15,0 0-7 0,0 0-3 0,0 0-8 16,0 0-7-16,0 0-5 0,0 0-5 0,0 0-4 15,0 0-3-15,0 0-6 0,0 0-2 0,1 28 2 16,-1-28 6-16,11 48 2 0,-2-13 5 16,2-1-7-16,-1 4-1 0,3 6-9 0,-1 4 7 15,-1 3-7-15,3 5 13 0,-7-3 10 0,3 4-25 16,-4-8 30-16,3-1-24 0,-4-10 9 0,6-6 3 16,-11-32-7-16,23 28-2 0,-23-28 1 0,35-9 2 15,-10-12 3-15,7-7-5 0,3-16-7 0,6-11 21 16,1-10-29-16,4-5 22 0,0-6-14 0,2-1-14 15,-2-1 4-15,-3 1-19 0,-4 8-6 0,-11 0-36 16,6 22-20-16,-20-15-41 0,18 32-33 0,-30-25-54 16,24 29-162-16,-26 26-87 0,18-44 97 15,-18 44 364-15</inkml:trace>
  <inkml:trace contextRef="#ctx1" brushRef="#br2" timeOffset="72720.7921">11997 9854 842 0,'0'0'62'0,"0"0"-24"0,0 0-5 16,0 0 1-16,0 0 2 0,0 0-9 0,-26-14-12 15,26 14-9-15,0 0-5 0,-25 16 2 31,25-16-2-31,-23 28 7 0,23-28 10 0,-30 42 13 16,30-42 8-16,-32 50 8 0,14-22-9 0,6 5 4 0,-4-3-12 16,5 7 3-16,-5-5-10 0,8 5 4 15,-5-7-9-15,4 5 3 0,9-35 17 0,-17 48-18 16,17-48 14-16,-6 28-38 0,6-28 10 0,0 0-21 16,0 0 13-16,0 0 0 0,0 0 2 0,0 0 22 15,0 0-8-15,0 0 26 0,0 0-32 0,39-39 15 16,-26 9-20-16,4-9 9 0,3-7 1 15,3-3-7-15,2-4 7 0,1 0-9 0,3-1 10 0,1 3-9 0,-2 1 10 16,2 1-9-16,0 5 8 0,0 5-8 0,2 6 3 16,0 5-6-16,-2 7 0 0,-1 5-3 0,-3 5 2 15,1 8-2-15,-27 3 1 0,42 12 1 16,-42-12-4 0,34 42 4-16,-18-10-3 0,-4 3 3 0,-1 11-11 15,-6-2-2-15,2 12-19 0,-9-8-6 0,8 7-20 16,-10-10-6-16,13 10-30 0,-11-22-32 15,25 20-81-15,-21-26-125 0,-2-27-129 0,48 60 87 0,-48-60 372 16</inkml:trace>
  <inkml:trace contextRef="#ctx1" brushRef="#br2" timeOffset="73578.8444">12647 10430 721 0,'0'0'93'16,"0"0"-52"-16,20 25-14 0,-20-25 10 0,0 0 9 15,0 30 7-15,0-30-1 0,3 37-8 0,1-9 1 32,-6-4-1-32,6 10 1 0,-8 1-12 0,8 6-4 15,-6 1-18-15,2 5 9 0,-4-3-10 0,3 4 7 16,-5-1-8-16,1-2-3 0,-4-1-11 16,0-6 3-16,2-1-21 0,-3-9-11 0,11 6-33 15,-1-34-39-15,-9 42 4 0,9-42-57 0,0 0-86 16,13 37-142-16,-13-37 135 0,0 0 252 0</inkml:trace>
  <inkml:trace contextRef="#ctx1" brushRef="#br2" timeOffset="73783.8818">12454 10499 1154 0,'0'0'330'0,"-24"3"-257"16,24-3-28-16,0 0-19 0,0 0-7 0,0 0 5 15,0 0 2-15,0 0 2 0,26-3 0 0,-1-1-8 16,3 1-7-16,4-4-5 0,5-2-4 16,4 0-5-16,3-2-1 0,2 1-8 0,0 3-9 15,-3-2-19-15,6 9-27 0,-15-11-28 0,18 22-59 16,-52-11-79-16,60-11-300 0,-27 31 51 0,-33-20 305 16</inkml:trace>
  <inkml:trace contextRef="#ctx1" brushRef="#br2" timeOffset="74443.1016">13090 10761 1443 0,'0'0'39'0,"0"0"-36"0,0 0-9 15,0 0 2-15,0 0 0 0,0 0 4 16,0 0 1-16,0 0-1 0,0 0 0 0,32-11 0 15,-32 11-1-15,39-7 1 0,-39 7-1 16,46-17 3-16,-21 6-2 0,0-1 2 0,-1-4-3 16,-24 16 3-16,45-30-2 0,-45 30 3 0,35-26-2 15,-35 26 1-15,0 0-2 0,28-25 5 0,-28 25 11 16,0 0 11-16,0 0 0 0,0 0-5 0,0 0-12 16,0 0-10-16,-39-16 0 0,39 16-1 15,-40 9 3-15,13 3-2 0,1 2 4 0,-5 4 3 16,3 7 10-16,-4-1 4 0,4 6 9 0,-2-3-6 15,5 6 2-15,2-1-10 0,5 3 0 0,6-7-8 16,5 4 1-16,5-7-5 0,2-25 1 0,12 38-4 16,-12-38 2-16,38 25-5 0,-10-18 2 0,6-5-1 15,1-4 0-15,2-5 4 0,0-5-3 16,2-2 1-16,-1-4 0 0,1-1 1 16,0-3-2-16,-1 1 3 0,1-3-5 0,-3-1 4 15,-2 0-4-15,-4-1 4 0,-4 7-3 0,-26 19 3 16,39-27-2-16,-39 27 1 0,0 0 0 0,0 0 1 15,0 0 1-15,0 0 1 0,0 0 0 0,0 0-2 16,0 0 0-16,0 0-3 0,-19 35 2 0,19-35-3 16,-36 51 4-16,19-21-4 0,-1-1 5 15,4-3-5-15,1 0 4 0,13-26-2 0,-14 43 5 16,14-43-3-16,-3 24 1 0,3-24-2 0,0 0-1 16,0 0 2-16,24 0 0 0,-24 0 2 0,34-23-2 15,-34 23 4-15,50-47-4 0,-19 19 3 16,1-2-5-16,0 0 3 0,2 2-5 0,-2-1 3 15,-4 8-2-15,-1 6 2 0,-27 15-2 0,35-16 3 16,-35 16-2-16,0 0 1 0,0 0 0 16,0 0 0-16,0 0 2 0,0 0-2 0,11 30 2 15,-11-30-5-15,-16 44 3 0,7-16-6 0,-2-2 0 16,1-1-8-16,10-25-1 0,-13 46-13 0,13-46-13 16,0 37-27-16,0-37-31 0,23 26-67 0,-23-26-87 15,39-23-231-15,-7 23-16 0,-32 0 315 0</inkml:trace>
  <inkml:trace contextRef="#ctx1" brushRef="#br2" timeOffset="74818.1442">14277 10659 1316 0,'-39'0'111'0,"3"-12"-35"0,36 12-1 15,-49-7-1-15,49 7-9 0,-45 7-21 16,45-7-17-16,-40 12-12 0,40-12-3 0,-32 17-4 15,32-17-2-15,-20 25-3 0,20-25 0 0,-12 32-3 16,12-32 2-16,-4 35-3 0,4-35 2 0,4 37-1 16,-4-37 1-16,12 39-3 0,-12-39 4 0,23 30-4 15,-23-30 2-15,29 24 0 0,-29-24-1 0,35 16 1 16,-35-16 0-16,41 4-1 0,-41-4 1 16,44-6-1-16,-19-1 1 0,0 0 0 15,1 0 0-15,-26 7 1 0,46-14-1 0,-46 14 0 16,38-7-1-16,-38 7 1 0,26 0-1 0,-26 0 1 15,0 0 0-15,0 0 1 0,0 0 1 0,13 25-1 16,-13-25 2-16,-13 30-3 0,13-30 2 0,-30 46-2 16,12-18 3-16,-3-5-5 0,0 5 3 0,21-28-5 15,-41 44 6-15,41-44-4 0,-34 37 1 0,34-37-6 16,0 0-11-16,0 0-30 0,0 0-23 16,0 0-35-16,0 0-41 0,0 0-61 0,23-42-190 15,-1 5-81-15,17 10 124 0</inkml:trace>
  <inkml:trace contextRef="#ctx1" brushRef="#br2" timeOffset="75005.7271">14652 10650 1367 0,'0'0'159'16,"0"0"-90"-16,-19 37-15 0,19-37-7 0,0 0-4 16,-30 35-10-16,30-35-6 0,-20 43-12 0,9-19-2 15,3 1-9-15,-1 5 1 0,2 0-7 0,0 1 5 16,-2 1-5-16,0 2 4 0,2-3-11 0,0-1 4 15,5-2-10-15,2-28-9 0,2 48-29 16,-2-48-21-16,9 35-47 0,-9-35-44 16,0 0-82-16,16 34-275 0,-16-34 65 0,0 0 313 15</inkml:trace>
  <inkml:trace contextRef="#ctx1" brushRef="#br2" timeOffset="75787.0083">14771 10416 1102 0,'3'46'144'0,"-3"-46"-92"16,-24 37-20-16,24-37-9 0,-15 44-2 0,15-44-16 15,-7 40-1-15,7-40-7 0,4 32 2 0,-4-32-3 16,14 25 0-16,-14-25-6 0,0 0-6 16,41 26-4-16,-41-26 1 0,37 10 3 0,-37-10 6 15,53 6-13-15,-26-13-17 0,10 7-17 16,-9-9-10-16,11 7 0 0,-9-8 8 0,6 10 0 15,-6-7-7-15,2 3-2 0,-8-1 1 0,-24 5 14 16,41-4 21-16,-41 4 19 0,0 0 43 0,25 6 40 16,-25-6 40-16,0 0 37 0,-11 28-6 0,11-28-14 15,-28 19-27-15,28-19-26 0,-37 23-12 0,10-14-12 16,27-9 0-16,-44 31-6 0,44-31 1 0,-46 41-4 16,25-11-2-16,-6-4-8 0,8 4 1 15,-3-2-7-15,6 4 0 0,1-4-7 0,4 2-2 16,4-3-9-16,7-3 0 0,0-24-5 15,7 39 1-15,-7-39-4 0,0 0-1 0,34 28-2 16,-34-28 2-16,40 4 0 0,-40-4-9 0,50-16 0 16,-25 4 0-16,3-6-5 0,0-5 3 0,1-3-3 15,-5-4-8-15,3 0 6 0,-4 0 0 0,0 0 10 16,-5-2-1-16,-2 6 9 0,-4-4-4 16,1 0 5-16,-3 2-4 0,-1-2 2 0,0 2-8 15,-2 1 2-15,-7 27-2 0,7-39 5 0,-7 39 7 16,0 0 12-16,0 0 3 0,0 0 3 0,0 0-3 15,0 0-9-15,0 0-3 0,0 0-6 16,0 0 1-16,0 30-1 0,0-30-1 0,0 0 1 16,0 0 2-16,21 30 1 0,-21-30 6 15,0 0 0-15,34 18 5 0,-34-18-1 0,30 5 4 16,-30-5 2-16,46 4 0 0,-21-4-2 0,0 3-6 16,-25-3-5-16,40 11-3 0,-40-11 1 0,29 9 2 15,-29-9 1-15,0 0 3 0,17 24-2 0,-17-24 0 16,2 28-5-16,-2-28 1 0,-14 45-4 0,0-19 3 15,-4 2-5-15,-3 2 4 0,-2 0-4 0,0 0 4 16,2-5-6-16,21-25 6 0,-30 37-5 16,30-37 2-16,0 0-2 0,0 0-1 0,0 0 2 15,0 0 0-15,24 0 3 0,-24 0-1 0,46-41 2 16,-16 13-3-16,1-6 4 0,4 1-5 16,-1-2 4-16,-1 5-1 0,1 0 7 0,-4 2 1 15,-3 7 6-15,-1 5-1 0,-26 16 0 0,37-14-4 16,-37 14-10-16,0 0 0 0,23 7 0 0,-23-7 0 15,9 28 0-15,-9-4 0 0,-5 15 0 16,-2 5 0-16,-4 7 0 0,1 4 0 0,-1 1 0 16,0-1 0-16,6-2 0 0,2-11 0 0,6-5-3 15,4-11-53-15,11 6-7 0,-18-32-73 0,44 48-176 16,-44-48-299-16,43 17 5 0,-17-11 347 0</inkml:trace>
  <inkml:trace contextRef="#ctx1" brushRef="#br3" timeOffset="88396.0152">13352 14123 575 0,'0'0'106'0,"0"0"-42"0,0 0-15 16,0 0 12-16,-12-24 9 0,12 24 14 0,0 0-1 15,0 0-6-15,-5-27-10 16,5 27-5-16,0 0-10 0,-2-30-4 0,2 30-9 16,0 0 0-16,12-26-7 0,-12 26-2 0,0 0-6 15,13-25-7-15,-13 25-6 0,0 0-4 0,0 0-4 16,0 0 1-16,0 0 3 0,0 0 8 0,0 0 7 16,12 32 0-16,-10-4 2 0,-6-2-10 0,2 10 3 15,-3 4-8-15,0 4 6 0,-2 4-8 0,1 6 8 16,-1 1-5-16,4 7 4 0,-1-1-11 15,4 6 9-15,4 0-12 0,1 2 8 0,2-2-10 16,2-2-5-16,2-5 23 0,-1 0-23 0,3-9 23 16,-3-6-11-16,3-6-9 0,-3-5 6 0,1-6-5 31,-11-28 4-31,19 44-2 0,-19-44 0 0,15 30-1 0,-15-30 2 0,0 0-1 16,1 24 2-16,-1-24 2 0,0 0-1 0,0 0-2 15,-28 15 1-15,28-15-2 0,-28 3 2 16,28-3 4-16,-36-7-5 0,36 7 4 0,-35-12-3 15,35 12 1-15,-32-21 1 0,32 21 1 0,-28-30-2 16,28 30 1-16,-25-39-3 0,12 14 2 0,3-3-3 16,-3 2 3-16,5-4-3 0,-3 2 3 0,2-2-4 15,2 0 6-15,0 1-6 0,-5 3-12 0,12 26 26 16,-22-44-31-16,22 44 32 16,-19-28-10-16,19 28 3 0,0 0 5 0,0 0 0 15,-27-14 0-15,27 14-5 0,0 0-3 0,0 0-1 16,0 0-3-16,0 0 2 0,14 31-3 0,-14-31-12 15,25 39 30-15,-25-39-28 0,34 37 29 0,-34-37-16 16,39 30 0-16,-39-30 0 0,46 34 0 0,-21-22 2 16,1 0-2-16,1-1 1 0,-2-4-1 0,-25-7 2 15,46 14-1-15,-46-14-1 0,40 7-1 16,-40-7 1-16,34 4-1 0,-34-4 3 0,0 0 2 16,34-6-1-16,-34 6 4 0,0 0-1 0,32-33 2 15,-32 33-3-15,30-50-1 0,-13 17-8 16,5-4-15-16,1-2 24 0,0-1-23 0,1-1 27 15,-1 4-6-15,-1-3-8 0,1 5 1 0,-4 1-7 16,1 2-5-16,-6 2-9 0,-14 30-14 0,21-49-28 16,-21 49-45-16,9-46-80 0,-9 46-72 15,0 0-294-15,0 0 47 0,0 0 341 0</inkml:trace>
  <inkml:trace contextRef="#ctx1" brushRef="#br3" timeOffset="92481.7694">13781 15786 616 0,'0'0'223'16,"0"0"-114"-16,0 0-57 0,0 0-22 0,0 0 2 15,0 0 3-15,12-28 10 0,-12 28-5 0,0 0-23 16,-10-23 7-1,10 23-24-15,0 0 12 0,-29-34 0 0,29 34 3 0,-28-23 5 0,28 23 9 0,-35-19 9 32,35 19 3-32,-39-12 3 0,39 12 0 0,-46-6-4 15,46 6-2-15,-48 7-5 0,48-7-8 0,-45 22-1 16,45-22 1-16,-49 33-1 0,49-33 3 0,-48 44-8 16,27-19-20-16,1 3 28 0,4 2-32 0,-1 0 32 15,6 1-11-15,11-31-8 0,-9 46 2 0,9-46-9 0,16 32 2 16,-16-32-3-16,41 16 2 0,-13-13 1 15,8-3-3-15,4-7 0 0,5-3 0 0,4-3-4 16,4-2 1-16,-1-5 2 0,1-3-3 0,-7-3 8 16,-4-1-5-16,-4 5-11 0,-7 2 11 0,-31 20-12 15,41-21 31-15,-41 21-18 0,0 0 18 0,0 0-16 16,0 0-1-16,0 0-1 0,0 0 0 0,0 0 0 16,0 0-15-16,4 33 30 0,-15-6-31 0,-3 6 28 15,-2 3-13 1,2 4 0-16,-2 2 3 0,3-3-3 0,3-5-8 15,6-3-24-15,4-31-34 0,7 44-59 16,-7-44-78-16,32 4-283 0,-7-1-39 0,0-20 156 16</inkml:trace>
  <inkml:trace contextRef="#ctx1" brushRef="#br3" timeOffset="92622.3101">14532 16015 1540 0,'0'0'107'0,"-43"19"-100"0,43-19-25 16,-28 5-28-16,28-5-54 0,0 0-148 0,-25-12-280 16,25 12-1-16,0 0 345 0</inkml:trace>
  <inkml:trace contextRef="#ctx1" brushRef="#br3" timeOffset="95075.8293">707 11902 603 0,'14'-37'196'0,"-14"37"-85"16,0 0-28-16,-18-28-20 0,18 28-7 0,-21-26-6 15,21 26-6-15,-26-25-6 0,26 25-2 16,-34-21-3-16,34 21-3 0,-39-11-3 0,14 10-4 15,25 1-1-15,-42 7-1 0,42-7 0 0,-43 23-2 16,43-23 4-16,-42 35-2 0,42-35 3 0,-36 47-6 16,24-17 2-16,-1-2-8 0,6 6 2 0,4-6-6 15,3 2 2-15,3-5-5 0,4-1 3 16,-7-24-5-16,25 32 1 0,-25-32-1 0,37 14 2 16,-12-16 2-16,4-1 2 0,1-9 6 0,2-3-2 15,-1-9 4-15,5-4-7 0,-1-11 4 0,2-3-10 16,2-8 6-16,2-4-9 0,-2-8 6 0,2 2-8 15,-4-5 9-15,-2 2-6 0,-4 1 11 0,-7 6-9 16,-4 3 8-16,-4 9-7 0,-6 5 5 16,-1 11-3-16,-9 28 3 0,6-32 0 15,-6 32 4-15,0 0-3 0,0 0-3 0,0 0-3 16,-15 30-6-16,7 0 3 0,-5 21-7 0,-5 11 4 16,1 10-14-16,-5 4 4 0,1 1-20 0,-2-6 0 15,7 4-39-15,-1-22-21 0,24 16-67 0,-22-36-79 16,44 22-159-16,-8-11-124 0,-5-12 207 0</inkml:trace>
  <inkml:trace contextRef="#ctx1" brushRef="#br3" timeOffset="95626.9564">533 12665 902 0,'0'0'244'0,"0"0"-182"15,0 0-40-15,0 0-8 0,0 0 14 0,0 0 16 16,0 0 8-16,29-27 0 0,-5 13-14 0,-24 14-4 16,52-35-5-16,-22 14-4 0,2 9-5 0,-2-1-8 15,0 6-6-15,-5 4-1 0,-25 3-2 0,41 0 1 16,-41 0 2-16,28 16 0 0,-28-16 1 16,14 30-2-16,-14-30 3 0,5 47-8 0,-6-19 3 15,-3-1-5-15,-3 4 4 0,0 1-3 0,-2 2 6 16,-3-1-2-16,1 2 11 0,0-1-2 0,4 1 6 15,0-5-4-15,5 2-1 0,4-4-9 0,5-4-15 16,-7-24 29-16,29 43-32 0,-29-43 31 16,40 26-12-16,-15-21-4 0,2-3 1 0,1-5 5 15,4-6 1-15,0-5-8 0,0-6 33 16,-4-2-30-16,0 0 29 0,-5-6-15 0,0 2-5 16,-5-2 1-16,-4-1-8 0,-5 3 0 0,0-2-6 15,-4-2 4-15,1 2-5 0,-5 0 2 0,-1 1-8 16,0 2-3-16,-3-3-11 0,3 28-5 0,-5-40-10 15,5 40-11-15,-8-35-16 0,8 35-19 0,0 0-31 16,0 0-53-16,-1-25-56 0,1 25-100 0,28 28-135 16,-28-28 178-16,25 26 280 0</inkml:trace>
  <inkml:trace contextRef="#ctx1" brushRef="#br3" timeOffset="95835.2237">1491 12908 1272 0,'0'0'97'0,"0"0"-47"0,0 0-15 0,0 0 0 16,0 0 5-16,0 0-8 0,0 0-11 0,0 0-9 15,-14 32-13-15,14-32 2 0,-14 30-3 0,14-30 2 16,-12 40-2-16,12-40 3 0,-9 42 3 0,9-42-33 16,-2 44 33-16,2-44-36 0,7 36 11 0,-7-36-25 15,14 24-58-15,-14-24-78 0,0 0-177 0,39 4-116 16,-39-4 125-16,38-16 350 0</inkml:trace>
  <inkml:trace contextRef="#ctx1" brushRef="#br3" timeOffset="95975.9389">1771 12480 1642 0,'-55'-9'168'16,"22"9"-129"-16,1 0-23 0,0 5-9 15,5-3-5-15,3 4-2 0,24-6-9 0,-43 8-11 16,43-8-18-16,-41 13-27 0,41-13-42 0,-26 5-65 15,38 25-158-15,-12-30-219 0,0 0 39 0,13 53 437 16</inkml:trace>
  <inkml:trace contextRef="#ctx1" brushRef="#br3" timeOffset="96542.1291">776 13646 1126 0,'0'0'70'0,"12"-27"-27"0,-12 27-3 0,29-36 11 16,-5 23 0-1,-24 13 0-15,39-32-17 0,-39 32-13 0,39-24-9 0,-39 24-7 16,31-14-1-16,-31 14-2 0,0 0 1 0,28 3-2 15,-28-3 1-15,0 0-1 0,0 0 1 16,19 30-1-16,-19-30 0 0,7 28-1 16,-7-28 1-16,4 43-2 0,-4-19 4 0,-2 3-3 15,2-1 4-15,-3 4-1 0,3 2 7 0,0-4-2 16,1 4 8-16,3-4-7 0,1 0 2 0,2-2-6 0,-7-26 1 0,18 44-4 16,-18-44 4-16,27 29 14 0,-27-29-31 0,33 10 33 15,-33-10-28-15,41 0 8 0,-41 0 41 16,35-10-24-16,-35 10 31 0,31-21-19 15,-31 21-10-15,28-43-3 0,-17 17-9 0,-4-2 1 16,0-6-7-16,-4 4 2 0,1-3-6 0,-2 1 3 16,-1 0-4-16,-1 1 1 0,0 4-7 0,0 3-4 15,-3-3-9-15,3 27-7 0,0-40-17 0,0 40-19 0,7-32-31 0,-7 32-67 16,0 0-100-16,0 0-266 0,35-4 31 16,-35 4 382-16</inkml:trace>
  <inkml:trace contextRef="#ctx1" brushRef="#br3" timeOffset="96849.7041">1924 13813 942 0,'-2'-31'195'0,"2"31"-154"0,-20-48-20 0,20 48 5 31,-26-49 13-31,26 49 0 0,-32-44-3 0,32 44-12 16,-39-43 4-16,39 43 7 0,-41-31 19 0,41 31 8 16,-32-14-1-16,32 14-11 0,-32 1-16 0,32-1-10 15,-35 18-8-15,35-18 0 0,-34 46-8 16,24-16 3-16,-3 5-9 0,3 2 0 0,4 2-3 16,-1 1 2-16,7 1-5 0,0-3 6 0,0 3 14 15,6-6-29-15,-3-1 21 0,4-4-37 0,7 3-15 0,-14-33-45 16,27 51-4-16,-27-51-36 0,35 42-76 0,-35-42-66 15,0 0-229-15,39 16 86 0,-39-16 414 0</inkml:trace>
  <inkml:trace contextRef="#ctx1" brushRef="#br3" timeOffset="97011.7937">1638 13940 1426 0,'-28'-5'122'15,"28"5"-25"-15,0 0-26 0,0 0-24 0,0 0-20 16,0 0-12-16,0 0-10 0,0 0-2 15,0 0-1-15,0 0-1 0,46 0 1 16,-14-7-2-16,3-2-13 16,4-5-19-16,9 9-46 0,-14-22-67 0,26 36-125 0,-30-18-312 0,9 4 65 0,4 15 337 0</inkml:trace>
  <inkml:trace contextRef="#ctx1" brushRef="#br3" timeOffset="97581.3867">1369 14470 824 0,'0'0'289'15,"-26"-28"-199"-15,26 28-25 0,0 0-8 0,-25-23 0 16,25 23 1-16,-25-14-15 0,25 14-2 0,-32-9-6 15,32 9-5-15,-33 4 1 0,33-4-4 0,-34 9-2 16,34-9-6-16,-35 24-1 0,35-24-4 0,-34 34 2 16,34-34-1-16,-32 42 2 0,14-17-6 15,6 1 5-15,-1-1-7 0,5 3 3 16,8-28-5-16,-9 44 0 0,9-44-4 0,9 30 0 16,-9-30-1-16,26 17 1 0,-26-17-1 0,39 14 3 15,-39-14-3-15,48 2 2 0,-21-11 1 0,3 2-2 16,0-5 3-16,2-4-3 0,0-5 1 0,-4-2-5 15,0 2 6-15,-3-2-7 0,-25 23 5 0,35-35-2 16,-35 35 2-16,0 0-1 0,23-26 2 16,-23 26-1-16,0 0-2 0,0 0 4 0,0 0-2 15,0 0-3-15,0 0 0 0,-14 29-2 0,14-29-3 16,-17 57 1-16,6-20-10 0,-1 0 0 0,1 2-9 16,2-8 1-16,4 6-11 0,-1-9-7 0,14 6-8 15,-8-34-57-15,15 56-35 0,-15-56-129 16,13 30-275-16,3-2 59 0,-16-28 329 0</inkml:trace>
  <inkml:trace contextRef="#ctx1" brushRef="#br3" timeOffset="97909.5237">1447 15011 988 0,'0'0'114'15,"-16"-28"-36"-15,16 28 7 0,0 0 4 0,-33-23-7 16,33 23-20-16,0 0-19 0,-36 19-15 0,36-19-8 16,-33 28 4-16,33-28 0 0,-36 55 8 15,13-22-6-15,5 6 6 0,-3 3-11 0,2 2 4 16,-1 2-9-16,4 5 4 0,0-3-11 0,4 1 3 15,1-5-10-15,6-2 3 0,3-5-7 0,4 0 4 16,3-5-4-16,2 0 2 0,6-4-2 0,-1-5-1 16,-12-23-9-16,36 39-4 0,-36-39-23 0,40 21-13 15,-13-5-43-15,-27-16-46 0,46 5 1 16,-46-5-60-16,39-19-52 0,-39 19-199 16,18-32 41-16,-18 32 389 0</inkml:trace>
  <inkml:trace contextRef="#ctx1" brushRef="#br3" timeOffset="98081.4885">1095 15291 1377 0,'-48'-14'178'0,"48"14"-65"16,-41 5-35-16,41-5-20 0,0 0-19 15,0 0-13-15,0 0-13 0,0 0-8 0,0 0-5 16,0 0-1-16,0 0 0 0,44 21 1 0,-10-23 0 16,5-1 0-16,7-2 0 0,4-4-10 0,3 4-11 15,2-8-19-15,5 11-42 0,-12-20-45 16,28 30-112-16,-37-13-283 0,21-5-17 0,2 13 235 15</inkml:trace>
  <inkml:trace contextRef="#ctx1" brushRef="#br3" timeOffset="98597.1563">2172 15469 1429 0,'0'0'58'15,"0"0"-47"-15,0 0-12 0,0 0 0 0,0 0 6 16,0 0 7-16,12 24 3 0,-12-24-1 16,27 7-1-16,-27-7-3 0,42 4 2 0,-15-4-5 15,1 0-4-15,2-2-2 0,2-1-5 16,2-1-9-16,-4-3-13 0,7 2-18 0,-11-13-30 15,17 18-31-15,-43 0-48 0,69-24-81 0,-41 20-206 16,-6-21 21-16,17 25 344 0</inkml:trace>
  <inkml:trace contextRef="#ctx1" brushRef="#br3" timeOffset="98815.9817">2388 15155 1558 0,'-36'-3'90'0,"36"3"-60"0,0 0-23 15,0 0-6-15,0 0 5 0,0 0 3 0,36-27 2 16,-36 27-3-16,35-12-5 0,-35 12-1 0,43-12-3 16,-19 5-8-16,6 7-22 0,-30 0-37 0,62-4-50 15,-62 4-64-15,68-10-101 0,-42 6-209 0,4-8 24 16,13 22 396-16</inkml:trace>
  <inkml:trace contextRef="#ctx1" brushRef="#br3" timeOffset="99159.8064">2310 14620 1263 0,'0'0'73'15,"0"0"-44"-15,0 0-19 0,0 0-2 0,0 0 7 16,0 0 4-16,0 0-1 0,0 0-4 0,28 12-8 16,-28-12-3-16,43-17-3 0,-15 2 0 0,0-2-12 15,8 3-13-15,-8-9-32 0,14 14-35 16,-18-23-61-16,22 24-128 0,-7-5-176 0,-20-15 77 16,22 26 380-16</inkml:trace>
  <inkml:trace contextRef="#ctx1" brushRef="#br3" timeOffset="99347.2258">2420 14357 1437 0,'-29'-3'85'0,"29"3"-52"0,0 0-23 16,0 0-9-16,0 0 4 0,0 0 9 0,0 0 8 15,0 0 5-15,32 3-2 0,-32-3-10 0,39-5-7 16,-39 5-6-16,53-10-22 0,-26-6-35 0,15 14-62 15,-21-28-110-15,33 9-276 0,-15 5-8 0,-9-9 261 16</inkml:trace>
  <inkml:trace contextRef="#ctx1" brushRef="#br3" timeOffset="99691.2257">2294 13799 1205 0,'0'30'146'16,"0"-30"-107"-16,0 0-31 0,0 0 2 0,0 0 8 16,32-30 8-16,-32 30 1 0,39-16-8 0,-39 16-9 15,46-23-4-15,-22 13-7 0,3-3 3 0,-2 3-4 16,1 1-6-16,-26 9-15 0,54-16-26 0,-54 16-35 16,54-16-53-16,-54 16-74 0,48-31-170 15,-16 27-65-15,-32 4 273 0</inkml:trace>
  <inkml:trace contextRef="#ctx1" brushRef="#br3" timeOffset="99878.7644">2519 13544 1226 0,'-34'-9'294'15,"34"9"-243"-15,0 0-33 0,0 0-13 0,0 0-2 16,0 0-2-16,0 0-3 0,0 0 1 0,0 0-1 15,0 0-1-15,0 0-4 0,0 0-24 0,48-9-33 16,-48 9-60-16,58-16-86 0,-58 16-130 0,52-38-140 16,-5 34 147-16,-20-24 333 0</inkml:trace>
  <inkml:trace contextRef="#ctx1" brushRef="#br3" timeOffset="100269.4401">2122 12822 1121 0,'0'0'119'0,"0"0"-28"0,0 0-16 0,0 0-13 15,0 0-12-15,0 0-12 0,0 0-17 16,25 10-7-16,-25-10-8 0,0 0-2 0,0 0-3 15,37-3-1-15,-37 3 0 0,30-9-1 0,-30 9-3 16,39-14-8-16,-39 14-15 0,43-20-20 16,-15 17-32-16,-28 3-39 0,44-14-69 0,-44 14-132 15,23-35-139-15,4 36 109 0,-27-25 349 0</inkml:trace>
  <inkml:trace contextRef="#ctx1" brushRef="#br3" timeOffset="100443.9464">2186 12711 1399 0,'0'0'58'0,"0"0"-45"0,0 0-15 0,0 0 0 15,0 0 6-15,0 0 5 0,40-6 1 16,-40 6 0-16,45-24-7 0,-13 11 0 16,3-6-9-16,6 5-28 0,-8-19-64 0,21 29-123 0,-23-14-291 15,5-8 19-15,6 22 353 0</inkml:trace>
  <inkml:trace contextRef="#ctx1" brushRef="#br3" timeOffset="100876.6919">1709 11871 1015 0,'0'0'158'16,"0"0"-132"-16,0 0-24 0,0 0 11 31,25 8 12-31,-25-8 11 0,46-17-2 0,-46 17-10 15,53-21-12-15,-23 8-9 0,2 3-4 0,2-1 2 16,-2 1-6-16,1 4-22 0,-33 6-35 0,57-8-54 0,-57 8-75 16,36-16-157-16,-36 16-80 0,0 0 258 0</inkml:trace>
  <inkml:trace contextRef="#ctx1" brushRef="#br3" timeOffset="101039.8766">1761 12036 999 0,'-29'39'346'0,"29"-39"-273"0,0 0-44 0,0 0-13 16,0 0 1-16,0 0 10 0,0 0 7 16,0 0-2-16,41 3-8 0,-41-3-11 0,51-15-8 0,-15 0-1 15,6-2-6-15,10-1-21 0,-6-13-53 16,26 20-142-16,-15-17-344 0,3 0 38 0,4 10 311 0</inkml:trace>
  <inkml:trace contextRef="#ctx1" brushRef="#br3" timeOffset="106721.4458">2632 11696 1103 0,'0'0'176'0,"0"0"-117"15,0 0-36-15,0 0-3 0,32-7 7 0,-32 7 13 16,42-23 0-16,-15 6-7 0,7 3-13 0,3-4-7 16,4 0-7-16,3 3 0 15,0-1-4-15,2 3 0 0,-3 3-1 0,-3 3-1 16,-6 3 0-16,-7 2 0 0,-27 2-1 0,31 6 1 15,-31-6 1-15,8 24-2 0,-8-24 4 0,-22 50-3 16,1-17 3-16,-7 1-3 0,-8 4 4 0,-6 1-5 16,-4 0 8-16,-6 3 1 0,3 2 18 0,-4-5 3 15,5 8 13-15,0-11-7 0,11 1 0 16,3-9-12-16,34-28-3 0,-32 37-11 0,32-37-5 16,0 0-4-16,6 32-18 0,-6-32 32 0,30 17-32 15,-30-17 31-15,44 12-18 0,-10-10-8 0,-1-7-16 16,13 5-26-16,-5-19-21 0,19 22-96 15,-22-33-114-15,15 14-257 0,2 9 16 0,-13-19 426 16</inkml:trace>
  <inkml:trace contextRef="#ctx1" brushRef="#br3" timeOffset="106908.9355">3342 12094 1504 0,'0'0'83'15,"0"0"-47"-15,0 0-21 0,0 0-7 0,0 0 0 16,0 0 1-16,0 0-5 0,0 0-14 16,0 0-17-16,0 0-21 0,-3-33-21 15,3 33-24-15,0 0-35 0,51-13-50 0,-51 13-84 16,32-33-179-16,3 38 31 0,-35-5 410 0</inkml:trace>
  <inkml:trace contextRef="#ctx1" brushRef="#br3" timeOffset="107315.2143">3909 11818 778 0,'0'0'199'15,"0"0"-101"-15,-27-32-20 0,27 32-2 0,-28-11-3 16,28 11-7-16,-30-7-13 0,30 7-10 0,-35-3-3 16,35 3-3-16,-34 3-3 0,34-3-2 15,-30 11-5-15,30-11-3 0,0 0-7 16,-32 26-3-16,32-26-9 0,0 0-1 0,-23 32-3 15,23-32-1-15,-4 28 0 0,4-28 1 0,11 28-3 16,-11-28 3-16,21 27-3 0,-21-27 1 0,30 26-1 16,-30-26 1-16,43 21-2 0,-17-10 3 0,3 0-3 15,-1-4-3-15,0 7-3 0,-28-14 1 0,45 21-2 16,-45-21 2-16,30 21-2 0,-30-21 3 0,0 0-4 16,12 30 8-16,-12-30 3 0,0 0 1 15,-18 35 17-15,18-35-32 0,-30 30 34 0,30-30-34 16,-46 28 19-16,22-17 2 0,-3-4 4 15,27-7 5-15,-44 9 1 0,44-9 2 0,-30 1-2 16,30-1-4-16,0 0-4 0,0 0-3 0,0 0-4 16,-9-31-3-16,9 31-17 0,14-39 32 0,-14 39-31 15,28-48 30-15,-10 24-13 0,5-1-4 16,4-1 2-16,-3-2-13 0,6 5-8 0,-5-6-15 16,7 14-12-16,-12-10-13 0,8 18-15 0,-28 7-30 15,39-16-44-15,-39 16-73 0,19-30-219 0,-19 30-6 16,0 0 364-16</inkml:trace>
  <inkml:trace contextRef="#ctx1" brushRef="#br3" timeOffset="107846.4545">4192 12056 1055 0,'0'0'121'15,"0"0"-45"-15,0 0-6 0,0 0-5 0,0 0-2 16,0 0-12-16,0 0-14 0,0 0-13 16,0 0-8-16,-30 8-6 0,30-8 1 0,0 0 0 15,-30 37 5-15,30-37 20 0,-23 41-33 0,23-41 33 16,-19 40-36-16,19-40 9 0,0 0-2 0,-16 32-6 16,16-32 0-16,0 0-1 0,0 0 0 15,0 0-1-15,0 0 2 0,33 9 0 0,-33-9 2 16,0 0 2-16,38-23-2 0,-38 23 1 15,30-28-2-15,-30 28-17 0,30-39 31 0,-30 39-30 16,26-39 33-16,-26 39-10 0,22-28-1 0,-22 28 5 16,0 0-4-16,12-28 1 0,-12 28-4 0,0 0 0 15,0 0-2-15,0 0-1 0,0 0-2 0,0 0-2 16,0 0-1-16,0 0 0 0,0 0 1 0,0 0 0 16,3 25 2-16,-3-25-1 0,0 0 1 0,15 31-1 15,-15-31 1-15,0 0-2 0,24 35-14 16,-24-35 14-16,0 0-13 0,36 25 30 15,-36-25-12-15,32 12 16 0,-32-12-17 0,35 2 0 16,-35-2 0-16,32-3-16 0,-32 3 22 0,30-14-17 16,-30 14 18-16,30-13 0 0,-30 13 14 0,27-14-10 15,-27 14 12-15,0 0-11 0,28-30-7 0,-28 30 1 16,0 0-6-16,0 0 2 0,0 0-3 0,0 0-2 16,0 0 1-16,0 0-3 0,0 0 0 15,0 0-1-15,0 0 0 0,27 2-5 0,-27-2-3 16,3 32-11-16,-3-32-24 0,2 44 17 0,-2-44-59 15,0 47-27-15,0-47-125 0,-7 29-299 0,3-3 2 16,4-26 242-16</inkml:trace>
  <inkml:trace contextRef="#ctx1" brushRef="#br3" timeOffset="108799.627">3440 12631 739 0,'0'0'106'0,"0"0"-51"0,17-29-14 16,-17 29-4-16,0 0-1 0,22-25-5 0,-22 25-2 15,0 0-9-15,24-18 3 0,-24 18 1 0,0 0 6 16,0 0 10-16,0 0 11 0,0 0 8 0,0 0 2 16,9-26 2-16,-9 26-5 0,0 0-8 0,0 0-7 15,0 0-6-15,0 0-5 0,0 0-2 16,0 0-1-16,-26-23-6 0,26 23-4 0,0 0-4 16,-25-21-4-16,25 21-4 0,0 0-3 15,-36-20 0-15,36 20-2 0,-24-8 4 0,24 8-1 16,-25-4-1-16,25 4-2 0,-28 0-2 0,28 0 0 15,-34 14 0-15,34-14 1 0,-41 28-1 0,41-28 4 16,-44 41 0-16,23-13 5 0,-1 2-1 0,3 0-1 16,5 2-5-16,1-2 2 0,4 1-5 15,4 1 5-15,3 0-5 0,4-2 5 0,3 1-4 16,6-1 4-16,5-2-4 0,4 1 4 0,4-5-2 16,5-1 2-16,6-3-3 0,2-5 3 0,6-4-3 15,5-6 4-15,-1-3 0 0,5-4 0 0,-4-5 0 16,-1-3-4-16,-1-6 1 0,-7-5-2 15,-3-2 4-15,-4-4-4 0,-4-4 5 0,-3-5-6 16,-2-2 4-16,-4-3-5 0,-3-1 3 16,-5-2-11-16,-6-4-1 0,-8-1-9 0,-6 5 3 15,-9 0-4-15,-3 7 9 0,-7 2-5 0,-1 7 4 16,-6-1-11-16,5 14-5 0,-6-3-14 0,11 18-22 16,-10-7-24-16,35 7-54 0,-51 21-98 0,51-21-285 15,-25 60 38-15,2-32 334 0</inkml:trace>
  <inkml:trace contextRef="#ctx1" brushRef="#br3" timeOffset="112652.7118">3627 13295 716 0,'25'6'37'0,"-25"-6"0"0,0 0 6 0,0 0 27 16,0 0 14-16,0 0 0 0,-7 35-18 15,7-35-29 1,-28 46-13-16,5-18-13 0,0 5 4 0,-7 1-7 0,-1-1 6 0,-4 6-1 0,-2 2 4 0,-4-4-5 15,4 1 4-15,-2-4-12 0,5-3 5 16,2-1-9-16,4-5 3 0,28-25-10 0,-39 35-14 16,39-35-29-16,0 0-40 0,-14 25-68 0,14-25-67 15,0 0-105-15,25-16-71 0,-25-14 364 16</inkml:trace>
  <inkml:trace contextRef="#ctx1" brushRef="#br3" timeOffset="112808.9646">3406 13391 1187 0,'-32'-13'161'0,"32"13"-74"0,0 0-19 0,-34 5-22 16,34-5-4-16,0 0-3 0,-7 39 0 0,7-39-10 16,2 41-5-16,-2-41-11 0,20 44-3 15,-20-44-7-15,47 44 4 0,-11-28-6 16,10-4 2-16,7 0-2 0,9-8-12 0,9 3-29 16,-4-18-36-16,23 20-75 0,-28-34-121 0,13 18-276 15,3 7 26-15,-23-15 383 0</inkml:trace>
  <inkml:trace contextRef="#ctx1" brushRef="#br3" timeOffset="113449.6703">3216 14169 1236 0,'0'0'67'0,"0"0"-21"0,0 0-20 0,-8-32-5 15,8 32 5-15,0 0 8 0,0 0 0 0,26-31-4 16,-26 31-7-16,25-15-4 0,-25 15-6 0,37-17-2 15,-37 17-4-15,48-16-1 0,-21 11-1 0,-3-2 0 16,1 3 4-16,0-1 0 0,-25 5-2 0,44 0-1 16,-44 0-4-16,30 7-1 0,-30-7 0 15,0 0-1-15,0 0 1 0,27 23-2 0,-27-23 2 16,0 0-1-16,5 32 1 0,-5-32-3 0,-2 26-5 16,2-26-18-16,-10 32-23 0,13-4-48 15,-3-28-51-15,-10 42-119 0,10-42-230 0,-23 37 23 16,24 2 388-16</inkml:trace>
  <inkml:trace contextRef="#ctx1" brushRef="#br3" timeOffset="113621.5254">3526 14660 1681 0,'0'0'92'0,"0"0"-55"15,0 0-23-15,0 0 0 0,0 0 4 0,0 0-2 16,0 0-1-16,0 0-6 0,0 0-7 15,-1-24-7-15,1 24-14 0,0 0-15 0,39-27-36 16,-39 27-48-16,47-7-102 0,-47 7-248 16,38-17-82-16,-5 22 137 0</inkml:trace>
  <inkml:trace contextRef="#ctx1" brushRef="#br3" timeOffset="114928.6409">3466 15018 1057 0,'0'0'141'0,"0"0"-68"15,0 0-31-15,0 0-14 0,-3-25 1 0,3 25 4 0,0 0-5 16,0 0-3-16,0 0-2 0,0 0 2 15,7 28-1-15,-7-28 1 0,3 39-11 0,-1-12-2 16,-4-1-8-16,1 2 4 0,-3 0-5 0,0 1 3 16,1-1-6-16,-1 2 0 0,1 1-4 15,-1 1 3-15,4 3-3 0,-2-3-5 0,6 3-30 16,-4-7-5-16,9 11-46 0,-9-39-64 0,14 58-115 16,-7-28-226-16,-7-30 49 0,27 50 402 0</inkml:trace>
  <inkml:trace contextRef="#ctx1" brushRef="#br3" timeOffset="115100.5315">3946 15287 1442 0,'0'0'75'16,"-28"-26"-49"-16,28 26-21 0,0 0-3 16,0 0-2-16,-27 0 0 0,27 0 1 15,0 0-3-15,-25 11-10 0,25-11-16 0,0 0-25 16,0 0-34-16,0 0-32 0,13 29-51 0,-13-29-52 15,0 0-155-15,48-10-23 0,-48 10 320 0</inkml:trace>
  <inkml:trace contextRef="#ctx1" brushRef="#br3" timeOffset="115334.9821">4465 14939 1242 0,'-21'-30'97'0,"21"30"-39"16,0 0-18-16,0 0-20 0,0 0 11 0,0 0-20 16,0 0 4-16,-23 42-1 0,16-17 1 15,1 6 8-15,-4 6-2 0,3 6 9 0,-7 1-14 16,5 3 2-16,-4 2-16 0,4 3 4 0,2-3-10 16,0-2 6-16,2-3-13 0,0-8-5 0,6-1-26 15,-1-35-17-15,13 51-42 0,-13-51-63 0,30 33-117 16,-30-33-139-16,28 11-20 0,15 10 318 0</inkml:trace>
  <inkml:trace contextRef="#ctx1" brushRef="#br3" timeOffset="115728.5601">5179 15069 1241 0,'-44'-25'114'0,"44"25"-36"16,0 0-11-16,-31 0-2 0,31 0 3 0,0 0-9 16,-33 4-21-16,33-4-10 0,0 0-12 0,-30 24-5 15,30-24-4-15,-16 30 1 0,16-30-4 0,-16 37 4 16,16-37-5-16,-13 37 0 0,13-37-2 16,-7 39 1-16,7-39-3 0,2 32 3 0,-2-32-4 0,11 25 2 15,-11-25 0-15,0 0-1 16,32 28 0-16,-32-28 1 0,26 10-1 0,-26-10 2 15,30 4-1-15,-30-4 0 0,34 0-1 0,-34 0 1 16,32 0 0-16,-32 0-1 0,28 9 1 0,-28-9 0 16,0 0-1-16,28 19 2 0,-28-19-3 0,0 0 3 15,9 26-1-15,-9-26 1 0,0 0 0 0,-10 34 3 16,10-34-5-16,-22 30 2 0,22-30-3 0,-35 30-3 16,35-30-1-16,-44 35 0 0,44-35-4 15,-48 33 1-15,48-33-8 0,-43 30-7 0,43-30-19 16,0 0-21-16,-17 27-34 0,17-27-41 0,0 0-64 15,0 0-116-15,16-25-155 0,12 29 73 0,-17-33 401 16</inkml:trace>
  <inkml:trace contextRef="#ctx1" brushRef="#br3" timeOffset="116119.3408">5404 15314 867 0,'0'0'206'0,"0"0"-130"0,0 0-25 15,0 0-4-15,0 0 9 0,35-14 5 0,-35 14-11 16,43-16-11-16,-15 11-9 0,-28 5-4 0,53-18-5 16,-28 7-5-16,3 3-6 0,-1 1-3 0,-27 7-4 15,46-16 0-15,-46 16 2 0,37-16 3 0,-37 16 3 16,0 0 6-16,28-14 4 0,-28 14 7 0,0 0 0 15,0 0-1-15,0 0-5 0,0 0-5 16,-14-30-5-16,14 30-3 0,0 0-2 0,-30-13 0 16,30 13 5-16,0 0-3 0,-35-8 1 15,35 8-1-15,-27 3-3 0,27-3 2 0,-28 14-1 16,28-14-3-16,-30 23 3 0,30-23-3 0,-27 34 3 16,27-34-3-16,-25 45 1 0,13-18-4 0,0 3 3 15,1 1-5-15,4-2 4 0,2-3-5 0,5-26 2 16,1 44-12-16,-1-44-7 0,20 32-18 15,-20-32-25-15,35 21-30 0,-35-21-36 0,53 12-76 16,-53-12-120-16,48-26-186 0,0 26 28 0,-21-25 468 16</inkml:trace>
  <inkml:trace contextRef="#ctx1" brushRef="#br3" timeOffset="116369.295">6174 15175 1055 0,'0'0'125'0,"-42"-20"-23"16,42 20-8-16,-32-3 0 0,32 3-8 0,-29 3-13 16,29-3-13-16,-28 7-14 0,28-7-7 0,-25 13-11 15,25-13 0-15,-26 15-5 0,26-15 0 0,-23 25-6 16,23-25 0-16,-20 32-8 0,20-32-1 16,-12 35-3-16,12-35-2 0,-5 39-4 0,5-39 2 15,3 42-4-15,-3-42 3 0,16 32-3 0,-16-32-3 16,18 24-10-16,-18-24-10 0,0 0-12 0,32 16-11 15,-32-16-26-15,30-1-26 0,2 11-56 16,-25-35-92-16,32 13-211 0,-6 3-48 0,-11-17 265 16</inkml:trace>
  <inkml:trace contextRef="#ctx1" brushRef="#br3" timeOffset="141875.4682">17213 10860 487 0,'0'0'113'0,"0"0"-29"0,0 0-13 0,0 0 2 16,-10-34 0-16,10 34-8 0,0 0-9 0,-6-28-5 16,6 28-1-16,0 0-4 0,-25-39 2 0,25 39-6 15,0 0 2-15,-31-24-6 0,31 24-4 0,-34-16-5 16,34 16-3-16,-37-4-2 0,37 4-4 0,-46 11 1 15,19-1 0-15,27-10 6 0,-51 36 1 0,28-10 3 16,-4 2-9-16,4 7 0 0,-3 2-9 16,4 6 1-16,3-1-9 0,1 0 5 0,6 0-9 15,3-1 5-15,7-4-8 0,6-5-13 0,6-6 31 0,-10-26-33 0,32 35 34 16,-7-24-16-16,3-4-2 0,8-7 2 16,3-4 1-16,5-6 0 0,4-6-15 0,3-7 31 15,2-7-31-15,-1-3 30 0,1-10-13 0,-2-2-7 16,-1-6 8-16,-1-4-10 0,-4 0 11 0,-3-1-9 15,-5-4 9-15,-3 0-11 0,-8 2 9 0,-4 0-10 16,-5 5 9-16,-6 2-7 0,-7 7 9 0,-4 4-7 16,-6 6 6-1,-3 4-5-15,9 30 6 0,-23-30-4 0,23 30 8 16,0 0-1-16,-35-3-1 0,35 3 2 16,-28 33-6-16,12 2 5 0,-4 13-5 0,2 12 8 15,1 5-11-15,1 5 10 0,5-1-14 0,2 0 9 16,6-1-10-16,5-4 4 0,3-2-15 0,4-8-4 15,10 1-31-15,-5-17-12 0,20 10-15 0,-34-48-63 16,64 62-16-16,-64-62-43 0,72 35-104 0,-20-12-112 16,-24-28 78-16,32 22 338 0</inkml:trace>
  <inkml:trace contextRef="#ctx1" brushRef="#br3" timeOffset="142063.0961">17999 10974 1410 0,'0'0'38'0,"-31"25"-32"0,31-25-13 0,0 0-3 15,0 0 1-15,0 0 2 0,0 0 3 0,37-27 5 16,-37 27-1-16,49-33-3 0,-17 10-22 0,11 5-25 16,-10-13-34-16,19 18-19 0,-19-13-18 0,17 15-22 15,-16-8-60-15,-4-6-158 0,14 31 37 0,-44-6 324 16</inkml:trace>
  <inkml:trace contextRef="#ctx1" brushRef="#br3" timeOffset="142227.9198">18077 11210 1480 0,'-26'2'92'0,"26"-2"-44"0,0 0-26 16,0 0-30-16,0 0 13 0,0 0-2 0,0 0-14 15,37-12 36-15,-12-1-37 0,5-4 14 0,9-6 2 0,3-4-5 16,8-1-6-16,0-7-26 0,12 14-51 0,-20-27-111 15,25 17-330-15,-8 4-6 0,-11-8 258 0</inkml:trace>
  <inkml:trace contextRef="#ctx1" brushRef="#br3" timeOffset="143553.3733">20043 10286 1378 0,'-26'33'48'0,"26"-33"-33"0,-39 39-30 15,26-11 14-15,1 2 5 0,3 5-4 0,2 4 8 16,0 0-6-16,0-1 6 0,2 5-7 0,1-3 6 16,4 2-9-16,0-1 5 0,5-2-7 0,1-2 6 15,1 0-10-15,0-6-7 0,3 6-18 0,-4-10-12 16,8 10-39-16,-14-37-22 16,16 47-32-16,-16-47-47 0,9 30-111 0,7-3-81 15,-16-27 211-15</inkml:trace>
  <inkml:trace contextRef="#ctx1" brushRef="#br3" timeOffset="143709.5463">19852 10888 1102 0,'-32'-25'205'0,"32"25"-125"0,0 0-25 16,0 0-15-16,-25-3-11 0,25 3-10 0,0 0-16 16,0 0-4-16,0 0 0 0,0 0 0 0,39-18 2 15,-39 18-3-15,53-25-14 0,-21 6-25 0,13 12-48 16,-15-21-67-16,26 15-176 0,-8-1-137 15,-12-12 44-15,19 22 425 0</inkml:trace>
  <inkml:trace contextRef="#ctx1" brushRef="#br3" timeOffset="143944.0166">20548 10680 1220 0,'0'0'125'0,"-28"0"-85"0,28 0-8 15,0 0 10-15,-25 0 3 0,25 0-8 16,0 0-19-16,0 0-11 0,-11 32-6 0,11-32 2 16,-3 44-5-16,1-16 5 0,0 2-6 15,0 2 6-15,-1 3-5 0,1 0 4 0,0-2-7 16,-1 4 0-16,1-1-16 0,-3-8-7 0,6 7-39 16,-1-35-17-16,2 48-4 0,-2-48-53 0,11 26-33 15,-11-26-145-15,0 0-77 0,0 0 154 0</inkml:trace>
  <inkml:trace contextRef="#ctx1" brushRef="#br3" timeOffset="144115.983">20459 10900 1372 0,'-35'4'84'0,"35"-4"-45"16,-41 23-17-16,41-23 0 0,0 0-2 15,-26 15-6-15,26-15-13 0,0 0-2 16,0 0-3-16,0 0 1 0,26 4-1 0,-26-4-11 15,46-12-16-15,-19-11-33 0,19 10-54 0,-16-25-78 16,23 8-215-16,-3 5-49 0,-15-19 194 0</inkml:trace>
  <inkml:trace contextRef="#ctx1" brushRef="#br3" timeOffset="144303.588">21044 10324 1340 0,'0'0'52'0,"-39"27"-42"16,39-27 10-16,-35 42 5 0,13-19-5 0,10 10-6 16,-6-1-13-16,2 3 4 0,0-3-6 0,2-2 4 15,5-2-9-15,9-28-8 0,-5 41-23 16,5-41-21-16,18 26-36 0,-18-26-25 0,42 2-44 16,-42-2-67-16,50-41-165 0,-1 36 35 0,-22-36 348 15</inkml:trace>
  <inkml:trace contextRef="#ctx1" brushRef="#br3" timeOffset="144475.4628">21460 10227 1129 0,'-26'32'206'0,"-8"-20"-111"0,9 22-60 0,-7-9 29 16,7 13-39-16,-5-2 0 0,4 8 0 0,-4 0-14 16,3 1 5-16,1 1-12 0,1-2 4 0,2 2-9 15,3-4 4-15,4 2-17 0,0-5 5 0,6 3-13 16,-4-5-12-16,10 6-30 0,-12-17-34 0,25 22-79 15,-9-48-39-15,-5 52-84 0,17-20-135 16,-12-32 160-16,18 37 275 0</inkml:trace>
  <inkml:trace contextRef="#ctx1" brushRef="#br3" timeOffset="144834.8234">21283 10752 1120 0,'-14'27'324'16,"14"-27"-300"-16,0 0-18 0,-25 5-4 0,25-5-2 16,0 0 1-16,0 0-3 0,0 0 7 0,0 0 7 15,32-11 6-15,-32 11 1 0,41-12-4 0,-15 1-6 16,1-1 4-16,1 0 0 0,-3-1 5 0,3 5-3 16,-28 8-1-16,46-14-3 0,-46 14 2 15,34-6 3-15,-34 6 0 0,0 0-3 0,0 0-4 16,0 0-2-16,0 0 2 0,0 0 2 15,0 0-3-15,14 30 0 0,-14-30-6 0,-18 34 0 16,18-34-2-16,-33 38 2 0,33-38-3 0,-39 43 2 16,39-43-2-16,-44 44 3 0,44-44-3 0,-39 40 2 15,39-40-3-15,-27 28 1 0,27-28 0 0,0 0-1 16,-5 36-4-16,5-36-4 0,0 0-8 16,23 28-4-16,-23-28-10 0,35 9-3 0,-7-6-9 15,-3-10-3-15,12 7-23 0,-8-19-47 0,22 17-70 16,-22-23-161-16,9-3-100 0,14 16 85 0,-24-29 363 15</inkml:trace>
  <inkml:trace contextRef="#ctx1" brushRef="#br3" timeOffset="145194.2266">21931 10625 1262 0,'-37'25'103'0,"3"-21"-35"15,34-4-6-15,-47 26-8 0,47-26-7 0,-46 35-11 16,46-35 3-16,-47 43-2 0,32-17 3 0,15-26-11 15,-34 47-4-15,34-47-11 0,-21 46 0 0,21-46-6 16,-6 34-3-16,6-34-3 0,0 0-1 16,22 30-1-16,-22-30 0 0,28 8 0 0,-28-8 0 15,37 0 0-15,-12-7-1 0,0-1 2 0,-1-5-1 16,3-3 1-16,-27 16 0 0,48-31 2 0,-48 31-3 16,39-35 3-16,-39 35-4 0,28-34 2 15,-28 34-1-15,20-28 2 0,-20 28-2 0,7-27 3 16,-7 27-3-16,0 0 2 0,0 0 1 0,-4-24-1 15,4 24 0-15,0 0-1 0,0 0-1 16,0 0-1-16,-25 21 0 0,25-21-1 0,-19 35 0 16,19-35-2-16,-25 49 3 0,15-22-5 0,10-27 0 15,-15 47-9-15,15-47-6 0,0 44-17 0,0-44-5 16,15 39-11-16,-15-39 2 0,31 25-6 0,-31-25-19 16,52 3-42-16,-52-3-64 0,64-31-123 0,-20 13-158 15,-12-22 65-15,24 20 383 0</inkml:trace>
  <inkml:trace contextRef="#ctx1" brushRef="#br3" timeOffset="145381.7835">22498 10259 1164 0,'-25'2'87'0,"25"-2"-25"0,-37 35 9 0,19-3-36 16,-7 1 5-16,6 11-19 0,-8 2 7 15,4 9 8-15,-3-3-14 0,6 5 4 0,1-3-16 16,8-4 5-16,1-1-14 0,6-5 5 0,4-2-12 15,4-3 6-15,1-5-9 0,0-8-6 0,6 2-19 16,-11-28-17-16,23 35-32 0,-23-35-28 0,26 22-109 16,-26-22-81-16,0 0-125 0,32-6 59 15,-32 6 367-15</inkml:trace>
  <inkml:trace contextRef="#ctx1" brushRef="#br3" timeOffset="145553.6496">22137 10606 1534 0,'0'0'47'0,"0"0"-42"16,0 0-7-16,0 0-2 0,0 0 1 15,30 12 0-15,-5-15 1 0,6-6-3 0,5-5-18 16,12 3-31-16,-11-20-62 0,25 24-117 0,-16-16-250 16,-4-12 5-16,12 17 299 0</inkml:trace>
  <inkml:trace contextRef="#ctx1" brushRef="#br3" timeOffset="145897.5271">22741 9968 929 0,'0'0'90'0,"0"0"-42"0,44 0 29 15,-44 0 20-15,49-7 12 16,-49 7-17-16,57-15-17 0,-57 15-11 0,52-13-12 16,-52 13-13-16,49-12-15 0,-49 12-9 0,41-9-5 15,-41 9-1-15,0 0-1 0,25-9 5 0,-25 9 4 16,0 0 2-16,0 0-1 0,0 0-5 0,0 0-6 16,-29 30-7-16,29-30 1 0,-48 35-2 0,18-8 6 15,-2-4-2-15,4 3 7 0,-2-1-3 16,9 1 0-16,1-1-6 0,20-25 1 0,-16 37-6 15,16-37 4-15,11 28-3 0,-11-28 1 0,41 18-1 16,-13-18-5-16,9 0-12 0,2-7-15 0,14 0-23 16,-7-13-26-16,18 17-45 0,-23-29-61 0,33 25-181 15,-19-7-138-15,-11-11 73 0,10 22 429 16</inkml:trace>
  <inkml:trace contextRef="#ctx1" brushRef="#br3" timeOffset="147005.3418">15991 11953 1499 0,'0'0'42'0,"0"0"-30"16,0 0-3-16,0 0-2 0,0 0-3 0,0 0-6 15,0 0-1-15,0 0-5 0,0 0-12 0,0 0-23 16,0 0-35-16,37-10-44 0,-37 10-41 16,41-23-62-16,-41 23-177 0,32-25 8 0,5 31 282 15</inkml:trace>
  <inkml:trace contextRef="#ctx1" brushRef="#br3" timeOffset="147192.7676">15952 12117 1260 0,'-3'30'99'0,"3"-30"-86"0,0 0-16 0,0 0-1 15,0 0 0-15,0 0-2 0,0 0 3 0,0 0-5 16,42-18-21-16,-10 11-33 0,-5-15-41 16,17 11-70-16,-12-14-72 0,8-5-99 15,15 27-38-15,-28-29 377 0</inkml:trace>
  <inkml:trace contextRef="#ctx1" brushRef="#br3" timeOffset="147469.5146">16498 11908 1029 0,'-45'42'220'0,"10"-35"-128"0,12 18-14 16,-13-13-5-16,19 16-3 0,-12-10-18 0,17 6-12 15,12-24-1-15,-25 48-37 0,25-48 28 16,-10 46-37-16,10-46 17 0,10 38 0 0,-10-38-3 15,32 30 5-15,-32-30-5 0,53 14 2 0,-23-14-3 0,8-3-1 0,-3-8-1 16,4 1-3-16,0-6 2 0,-4-3-5 0,-1-4-8 31,-6-2 30-31,-6-1-28 0,-3 1 29 0,-19 25-17 0,23-46-3 0,-23 46 2 0,2-42-2 32,-2 42 3-32,-18-39-3 0,18 39 2 0,-35-32-7 15,35 32-7-15,-52-22-15 0,26 18-17 0,-11-5-23 0,10 16-22 16,-14-14-25-16,41 7-42 0,-56 11-53 0,56-11-138 15,-23 37-124-15,-2-32 171 0,32 27 299 16</inkml:trace>
  <inkml:trace contextRef="#ctx1" brushRef="#br3" timeOffset="147970.4676">17573 11837 880 0,'0'0'136'0,"0"0"-52"0,0 0-7 16,0 0-5-16,0 0-8 0,-43 14-18 0,43-14-9 15,-35 28-6-15,35-28 1 0,-43 36-5 0,43-36 2 16,-40 37-5-16,40-37 1 0,-32 33-5 0,32-33-1 16,0 0-8-16,-23 34-4 0,23-34-5 15,0 0-2-15,0 0-1 0,17 24 1 0,-17-24 0 16,27 7 1-16,-27-7 0 0,39 0 1 15,-14-2-1-15,1-1-1 0,1-1 0 0,-1 1 0 16,-26 3 1-16,46-2 0 0,-46 2-1 0,34 4 0 16,-34-4 0-16,0 0 3 0,0 0 1 0,23 28 1 15,-23-28 12-15,-12 32-34 0,-3-8 31 0,0 3-33 16,-8 1 19-16,-2 4 2 0,-2-4-3 16,-3-2 3-16,2 1-4 0,1-5 3 0,27-22-6 15,-41 34-4-15,41-34-25 0,0 0-39 0,0 0-45 16,0 0-38-16,0 0-51 0,0 0-52 0,41-60-180 15,7 42 102-15,-25-33 337 0</inkml:trace>
  <inkml:trace contextRef="#ctx1" brushRef="#br3" timeOffset="148236.2475">17962 11957 1192 0,'-49'12'108'15,"49"-12"-30"-15,-34 27-15 0,34-27-1 0,-28 26-11 16,28-26-10-16,-25 28-11 0,25-28-3 0,-21 25-5 15,21-25-4-15,-13 30 6 0,13-30-38 0,-7 35 32 16,7-35-30-16,2 42 22 0,-2-42 7 16,11 41-3-16,-11-41 3 0,14 39-6 0,-14-39 2 15,19 30-6-15,-19-30 1 0,0 0-3 0,34 22-1 16,-34-22-2-16,26 0 0 0,-26 0 0 0,31-12-2 16,-31 12 2-16,33-28-3 0,-33 28 1 0,36-51-1 15,-19 24 3-15,1-8-7 0,-2 2-11 16,-2 1 23-16,-1 2-35 0,-8 4 24 0,-5 26-22 15,5-44-12-15,-5 44-13 0,-5-29-24 16,5 29-44-16,0 0-64 0,0 0-146 0,0 0-181 16,-27-21 73-16,27 21 430 0</inkml:trace>
  <inkml:trace contextRef="#ctx1" brushRef="#br3" timeOffset="148939.5511">19032 12057 999 0,'0'0'114'0,"-28"-12"-51"16,28 12 2-16,-27-7 6 0,27 7-3 0,-32-9-10 16,32 9-15-16,-32-5-4 0,32 5-3 0,-39 3-2 15,39-3-5-15,-40 13-4 0,40-13-2 16,-43 24 2-16,43-24-3 0,-46 43-21 0,23-19 28 15,5 6-34-15,-1-2 29 0,6-1-9 0,13-27-6 16,-19 44 3-16,19-44-5 0,-5 26-1 16,5-26-5-16,0 0 1 0,24 16 0 0,-24-16 3 15,36-3 1-15,-11-4 0 0,0-8 2 0,5-6-3 16,3-5 1-16,3-4-5 0,3-12-8 0,0 1 26 16,3-8-26-16,1 0 25 0,-4 1-13 0,0 0-5 15,-4 6 5-15,-1 2-5 0,-10 3 5 0,-2 5-5 16,-10 6 7-16,-12 26 1 0,11-39 5 0,-11 39 1 15,0 0 0-15,0 0-4 16,0 0-3-16,-30-7-4 0,30 7-4 0,-32 31 1 16,10-1-4-16,-4 6 4 0,1 8-5 0,-1 1 6 15,3 5-5-15,3 1 6 0,2-2-8 0,4-3-17 16,9 1 14-16,1-8-35 0,11 2 14 0,2-17-19 16,14 10-20-16,-23-34-19 0,57 42-42 0,-57-42-63 15,74 23-186-15,-31-12-114 0,-8-18 50 16,22 19 443-16</inkml:trace>
  <inkml:trace contextRef="#ctx1" brushRef="#br3" timeOffset="149142.7608">19514 12019 1585 0,'-30'10'37'16,"30"-10"-35"-16,0 0-5 0,0 0-1 0,0 0 2 15,26-2 3-15,-26 2 1 0,43-10-2 0,-18-1 1 16,3 1-2-16,4-3-10 0,-4-3-19 0,6 9-24 16,-34 7-35-16,56-21-31 0,-56 21-27 0,43-16-31 15,-43 16-61-15,0 0-120 0,37 0-11 0,-37 0 350 16</inkml:trace>
  <inkml:trace contextRef="#ctx1" brushRef="#br3" timeOffset="149283.3892">19473 12286 999 0,'0'0'369'16,"0"0"-294"-16,0 0-51 0,0 0-8 0,0 0-2 16,27-5-2-16,-3-6-1 0,10-3-10 15,5-5-8-15,3-7-23 0,6 6-39 0,-10-24-74 16,20 5-312-16,-8 9-32 0,-13-12 158 0</inkml:trace>
  <inkml:trace contextRef="#ctx1" brushRef="#br3" timeOffset="150033.51">20661 11665 914 0,'0'0'146'0,"0"0"-101"16,-24-18-33-16,24 18-4 0,0 0-1 0,0 0-2 15,-29 37-4-15,29-37 1 0,-23 37-4 0,23-37 4 16,-23 39-3-16,23-39 1 0,-17 31-3 16,17-31-2-16,0 0-13 0,1 25-16 0,-1-25-26 15,0 0-28-15,45 2-29 0,-45-2-84 16,33-35-134-16,4 35 58 0,-22-34 277 0</inkml:trace>
  <inkml:trace contextRef="#ctx1" brushRef="#br3" timeOffset="150205.3808">20922 11628 1047 0,'-34'19'103'0,"15"13"-53"0,-6-4-10 0,5 9 11 0,-4-6-5 15,8 6-10-15,-6-5-21 0,5 5-4 0,-1-5-9 16,2-2 3-16,2-4-7 0,14-26 1 0,-16 42-21 16,16-42-23-16,2 25-37 0,-2-25-47 0,0 0-51 15,0 0-150-15,28 2-48 16,0 7 142-16</inkml:trace>
  <inkml:trace contextRef="#ctx1" brushRef="#br3" timeOffset="150549.2836">20998 11938 1243 0,'0'0'106'0,"0"0"-65"0,0 0-26 15,0 0-5-15,0 0 0 0,0 0 2 0,0 0 4 16,14-27 3-16,-14 27-2 0,39-30-1 16,-14 14-6-16,1-1-2 0,1 3-5 0,1 1 0 15,-3 4-2-15,-25 9 0 0,43-5 1 0,-43 5 6 16,28 9 4-16,-28-9 5 0,0 0 3 16,21 35-5-16,-21-35-2 0,-3 44-9 0,-4-19 1 15,-6 3-2-15,-1 2 11 0,-5-2 3 0,-3 4 12 16,-4-4 0-16,1 7-15 0,-2-8 31 0,6 3-34 15,-4-7 28-15,25-23-16 0,-32 37-11 0,32-37-2 16,0 0-8-16,0 0-2 0,0 0-1 0,0 0 0 16,-7 24-1-16,7-24 0 0,0 0 1 15,39-5-5-15,-39 5-5 0,43-18-13 0,-13 8-22 16,-30 10-25-16,62-30-19 0,-39-2-29 0,26 29-82 16,-31-33-87-16,16 17-194 0,10 15 28 15,-23-22 379-15</inkml:trace>
  <inkml:trace contextRef="#ctx1" brushRef="#br3" timeOffset="150998.7652">21660 11992 810 0,'0'0'74'15,"-2"-28"-21"-15,2 28-3 0,2-28 8 0,-2 28 7 16,0 0 1-16,-7-35 10 0,7 35 9 15,0 0-2-15,0 0-10 0,-26-16-16 16,26 16-10-16,0 0-4 0,-36 12-4 0,36-12-2 16,-32 18-2-16,32-18-6 0,-37 30-2 0,37-30-4 15,-42 40-1-15,17-19-5 0,5 4 1 0,20-25-6 16,-39 40 0-16,39-40-3 0,-28 44-16 0,28-44 25 16,-11 39-30-16,11-39 25 0,6 28-13 0,-6-28-1 15,0 0 0-15,35 34 0 16,-35-34 1-16,41 10 0 0,-16-10-2 0,3-3 1 0,0-4 1 15,1-7 0-15,1-2 0 0,2-7-14 0,-4-2 26 16,0-1-27-16,-3 1 28 0,-4 1-13 16,-21 24-2-16,34-46 3 0,-34 46-3 0,25-41 4 15,-25 41-2-15,12-31 2 0,-12 31-2 0,0 0 2 16,4-25 0-16,-4 25 1 0,0 0-1 0,0 0-2 16,0 0-2-16,0 0-1 0,-11 28 1 15,11-28-1-15,-12 46 4 0,3-14-4 0,-2-1 3 0,1 5 5 0,-1-1-30 0,4 0 18 31,0-3-37-31,7-4-2 0,0-28-22 16,9 39-29-16,-9-39-28 0,30 15-31 0,-30-15-35 16,53-19-241-16,-14 12-5 0,-9-25 141 0</inkml:trace>
  <inkml:trace contextRef="#ctx1" brushRef="#br3" timeOffset="151477.4524">22252 11525 1142 0,'5'27'143'0,"-5"-27"-70"0,-23 24-12 0,23-24 3 15,-16 36 0-15,16-36-20 0,-16 45-9 0,6-18-13 16,3 5 0-16,-1-1-10 0,3 1 2 0,2 3-7 16,-1-1 2-16,-1 1-7 0,3-2 5 0,-2 3-8 15,1-5 4-15,3 1-7 0,0-2 5 16,2-4-11-16,-2-26-7 0,8 51-7 0,-8-51-56 15,16 32 0-15,-16-32-52 0,0 0-61 0,0 0-81 16,0 0-190-16,41 0 57 0,-44-23 369 0</inkml:trace>
  <inkml:trace contextRef="#ctx1" brushRef="#br3" timeOffset="151649.4582">22032 11886 1594 0,'0'0'86'0,"-33"25"-36"0,33-25-12 15,0 0-9-15,0 0-10 0,0 0-14 0,0 0-7 16,0 0 1-16,0 0 1 0,44 9 0 0,-11-21-1 16,6-4-8-16,2-7-25 0,14 5-39 0,-18-21-83 15,32 29-186-15,-21-20-210 16,-2 2 45-16,2 14 364 0</inkml:trace>
  <inkml:trace contextRef="#ctx1" brushRef="#br3" timeOffset="152092.214">22503 11429 1563 0,'-30'0'66'0,"30"0"-30"0,0 0-14 0,0 0-2 16,0 0-4-16,0 0-8 0,0 0 7 0,0 0 5 16,36-39 3-16,-12 26-3 0,3-1-5 0,3 0-8 0,0 2 0 0,-1 0-4 0,-5 5 1 15,-24 7-1-15,39-9 0 0,-39 9 1 0,0 0 2 16,0 0 3-16,25 7 3 15,-25-7 1-15,0 0-3 0,-9 32 2 0,9-32-1 16,-21 40 1-16,21-40-4 0,-37 51 3 0,10-23-6 16,1 2 7-16,-4 0 0 0,1-2 4 0,3 1-4 15,3-1 0-15,23-28-7 0,-27 38 0 0,27-38-5 16,-5 27-1 0,5-27-1-16,0 0 0 0,21 26 0 0,-21-26 1 15,37 7-1-15,-10-7-8 0,8-7-1 16,2 0-8-16,9-2-13 0,-1-8-14 0,10 10-44 15,-13-25-59-15,24 37-102 0,-36-28-234 0,16 9-49 16,2 11 134-16</inkml:trace>
  <inkml:trace contextRef="#ctx1" brushRef="#br3" timeOffset="152250.2511">23205 11666 1724 0,'0'0'116'0,"0"0"-49"0,-32-1-20 16,32 1-7-16,0 0-15 0,0 0-13 0,0 0-5 15,0 0-7-15,0 0-5 0,-18-27-11 0,18 27-17 0,0 0-24 16,5-28-47-16,-17-2-81 0,12 30-288 0,0 0-106 16,18-35 39-16,-18 35 495 0</inkml:trace>
  <inkml:trace contextRef="#ctx1" brushRef="#br3" timeOffset="156507.0432">14534 13211 1029 0,'0'0'119'0,"0"0"-62"16,0 0-31-16,0 0-12 0,0 0 10 0,0 0 12 16,0 0 11-16,0 0 0 0,37 0-11 15,-37 0-2-15,44-21-13 0,-14 5-1 0,7 0-9 16,6-2-4-16,1-1-6 0,6-2 1 0,-1 3 15 15,3 1-34-15,-3 4 36 0,1 3-43 16,-8 1 8-16,1 9-19 0,-11-7-27 0,7 19-19 0,-39-12-55 16,53 14-32-16,-53-14-74 0,0 0-135 0,44 32 8 15,-44-32 330-15</inkml:trace>
  <inkml:trace contextRef="#ctx1" brushRef="#br3" timeOffset="156772.67">14572 13523 1116 0,'0'0'99'16,"0"0"-55"-16,0 0-26 0,0 0-13 15,0 0 2-15,0 0 16 0,34 3-1 0,-34-3 3 16,53-23-4-16,-23 6-3 0,11-3-6 0,2-1 0 15,6-4-8-15,4-1 1 0,2 1-7 0,5-1 4 16,-3 1-6-16,0 2-10 0,-6-3-20 16,4 10-24-16,-14-12-31 0,12 17-35 0,-23-15-43 15,14 12-127-15,1 10-100 0,-28-22 142 0,22 31 252 16</inkml:trace>
  <inkml:trace contextRef="#ctx1" brushRef="#br3" timeOffset="157113.9548">15323 12839 836 0,'-53'21'266'0,"20"-19"-203"0,33-2-6 0,-52 12 2 16,52-12 4-16,-35 11-1 0,35-11-7 0,0 0-12 15,0 0-8-15,-25 5-11 0,25-5-11 0,0 0-8 16,0 0 3-16,0 0 8 15,30-3 9-15,-30 3 6 0,46-5 0 0,-17 1-6 0,6 0-5 16,2 1-3-16,4 3-5 0,1 0-1 16,1 3-5-16,-2 3-3 0,-2 3-1 0,-4 3-4 15,0 4 4-15,-4 5-1 0,-5 2 1 0,-5 3-1 16,-3 1 3-16,-7 1 9 0,-2 4-27 0,-4 3 26 16,-7 3-26-16,-5-1 12 0,-7 2 6 0,-6-2-5 15,-1-2 6-15,-5 2-7 0,-1-3 4 0,-1-4-5 16,1-2 4-16,2-3-5 0,1-6-1 0,24-19-9 15,-38 30-15-15,38-30-26 0,0 0-40 16,0 0-70-16,0 0-79 0,0 0-285 0,27-21 36 16,-13-9 330-16</inkml:trace>
  <inkml:trace contextRef="#ctx1" brushRef="#br3" timeOffset="179604.9662">18837 10763 693 0,'6'-37'190'0,"-6"37"-153"0,0 0-15 16,12-23 0-16,-12 23 3 0,0 0-4 15,21-30-10-15,-21 30-1 0,0 0 7 16,30-19 2-16,-30 19 3 0,0 0-7 0,25-14-5 16,-25 14-3-16,0 0-1 0,25-4 2 0,-25 4 3 0,0 0 6 15,0 0 9-15,0 0 5 0,14 33-1 16,-14-33-1-16,-4 36-9 0,4-36 1 16,-7 44-1-16,6-18 7 0,-8 1-6 0,7 6 4 15,-5-5-9-15,5 6 3 0,-1-6-6 0,4 0 1 0,1-2-3 16,5-1 4-16,-7-25-3 0,20 32 7 15,-20-32-3-15,30 16 2 0,-30-16 5 0,44 0 2 16,-44 0 3-16,53-23 0 0,-26 3 0 0,5-3-8 16,0-6 0-16,-2-1-11 0,0-6-1 0,-4 3-7 15,1-4 4-15,-4 2-6 0,-4 1 5 0,-4 1-4 16,-5 5 3-16,-3-2-4 0,-3 5 3 0,-4 0-3 16,0 25 4-16,-7-44-4 0,7 44-5 15,-14-35-7-15,14 35-6 0,-15-26-6 0,15 26-11 16,0 0-15-16,0 0-18 0,0 0-42 0,0 0-27 15,-24-11-75-15,24 11-222 0,23 27 8 0,-23-27 202 0</inkml:trace>
  <inkml:trace contextRef="#ctx1" brushRef="#br3" timeOffset="179954.9971">19618 10846 1145 0,'0'0'65'15,"-26"19"-22"-15,26-19-2 0,0 0 0 0,-41 25-11 32,41-25-5-32,-32 33-3 0,32-33 2 15,-34 48-4-15,20-20-2 0,-3-2-13 0,4 6 2 16,3-2-9-16,4-4 4 0,3-1-4 0,3-25 0 16,3 32-10-16,-3-32-24 0,0 0 6 0,29 19-28 0,-29-19-6 15,33 0-36-15,-3 2-55 0,-30-2-93 0,29-44-157 16,8 37 32-16,-23-36 373 0</inkml:trace>
  <inkml:trace contextRef="#ctx1" brushRef="#br3" timeOffset="180096.8153">19732 10650 1361 0,'0'0'150'0,"-50"34"-91"0,50-34-8 0,-44 29-4 15,44-29-7-15,0 0-18 0,-30 22-22 0,30-22-36 16,0 0-38-16,0 0-56 0,0 0-177 15,33-25-227-15,-6 14 32 0,-11-26 356 0</inkml:trace>
  <inkml:trace contextRef="#ctx0" brushRef="#br3" timeOffset="202996.3911">23991 17991 0,'0'0'0,"0"0"0,0 0 0,0 0 0,0 0 0,494 61 0,-470-61 0,-12 0 16,-12 0-16,0 0 0,0 0 16,0 0-16</inkml:trace>
  <inkml:trace contextRef="#ctx1" brushRef="#br3" timeOffset="203036.6633">14417 12029 1165 0,'-7'-26'173'0,"7"26"-145"0,0 0-25 16,23-30-4-16,-23 30 2 0,28-32-1 0,-28 32 1 15,30-32-2-15,-30 32 3 0,0 0 2 0,32-33 5 16,-32 33 2-16,0 0 3 0,0 0-3 0,30-28 5 16,-30 28 0-16,0 0 4 0,0 0-3 0,28-18-3 15,-28 18-6-15,0 0 0 0,25-19-2 0,-25 19 1 16,0 0-2-16,0 0 2 0,30-21-1 0,-30 21 1 16,0 0-1-16,0 0-2 0,0 0-2 0,0 0-1 15,27-7 0-15,-27 7 0 0,0 0 2 0,0 0-2 0,12 37 1 16,-12-37-2-16,0 38 2 0,-2-11-4 15,-1 3 5-15,-4 1-5 0,0 5 4 0,-2-1-5 0,-2 0 5 16,4 2 11-16,-2-4-32 0,2-8 34 16,7-25-33-16,-5 39 19 0,5-39 2 0,0 0-2 15,26 25 2-15,-26-25 1 0,38 1 8 0,-14-8 6 16,8-5 3-16,-2-11 0 0,8-3 10 0,1-6-37 16,3-2 32-16,2 1-29 0,-3-6 13 15,0 4 5-15,-6-2-10 0,-3 4 2 0,-7 3-8 16,-4 3 6-1,-5 3-5-15,-16 24 3 0,23-45-2 16,-23 45 1-16,9-36-4 0,-9 36 2 0,-4-36-10 0,4 36-10 16,-14-31-18-16,14 31-13 0,0 0-10 15,0 0-5-15,-35-34-19 0,35 34-49 0,0 0-60 16,0 0-122-16,-2 28-134 0,2-28 128 0,4 27 322 0</inkml:trace>
  <inkml:trace contextRef="#ctx1" brushRef="#br3" timeOffset="203293.1902">15279 12020 876 0,'0'0'227'0,"0"0"-117"0,0 0-34 16,0 0-8-16,0 0-11 15,0 0-16-15,0 0-18 0,0 0-8 0,0 0-4 0,-10 34 10 0,10-34 18 0,-23 46-34 0,10-17 29 16,1 7-27-16,-1-5 11 0,3-1 3 16,10-30-10-16,-16 41-7 0,16-41-9 0,0 0-9 15,5 32-15-15,-5-32-19 0,0 0-23 16,28-6-34-16,3 8-60 0,-23-28-81 0,8-3-247 16,20 12 65-16,-20-29 369 0</inkml:trace>
  <inkml:trace contextRef="#ctx1" brushRef="#br3" timeOffset="203449.3703">15525 11723 1513 0,'-33'-2'97'0,"33"2"-35"0,-39 10-12 0,39-10-6 15,-27 16-8-15,27-16-12 0,0 0-16 0,-16 28-8 16,16-28-15-16,0 0-22 0,14 36-55 0,-14-36-100 16,30 1-382-16,-30-1 1 0,36-1 223 0</inkml:trace>
  <inkml:trace contextRef="#ctx1" brushRef="#br3" timeOffset="221890.1641">17064 12741 753 0,'0'0'273'0,"0"0"-224"0,0 0-20 16,0 0 2-16,0 0 4 0,-3-25 4 0,3 25-7 0,0 0-13 15,0 0-5-15,0 0-3 0,0 0-5 0,0 0-3 16,0 0-1-16,0 0-2 0,0 0 2 0,5 28-1 15,-5-28 0-15,0 0-2 0,5 27 1 0,-5-27-4 16,0 0-9-16,9 33-20 16,-9-33-20-16,11 25-29 0,-11-25-31 0,0 0-28 15,21 24-57-15,-21-24-81 0,41 14-74 0,-41-14 324 16</inkml:trace>
  <inkml:trace contextRef="#ctx1" brushRef="#br3" timeOffset="222079.3387">17520 12651 512 0,'0'0'114'0,"-29"47"-4"0,8-20-12 15,1 13-11-15,-6-1-21 0,3 12 12 0,-11-5-26 16,8 10 10-16,-10-6 11 0,10 2-54 0,-6-4 20 16,9 1-33-16,2-10-2 0,3-2 0 0,5-7-6 15,6-5 2-15,4-1-24 0,3-24-25 0,9 30-51 16,-9-30-58-16,0 0-142 0,44 18-123 15,-44-18 156-15,41-7 267 0</inkml:trace>
  <inkml:trace contextRef="#ctx1" brushRef="#br3" timeOffset="222438.8303">17475 13165 1161 0,'0'0'155'0,"0"0"-135"0,0 0-21 16,0 0 1-16,0 0 4 0,0 0 9 0,37-5 7 16,-37 5 5-16,32-28 1 0,-32 28-1 0,39-25-7 15,-39 25-6-15,39-21-7 0,-39 21-1 0,36-11 19 16,-36 11-22-16,24 0 2 0,-24 0 1 16,0 0-18-16,0 0 25 0,0 0 4 0,18 30-2 15,-18-30 0-15,-7 30-8 0,7-30-1 0,-19 39-4 16,19-39 4-16,-30 42-1 0,30-42 7 15,-38 42-2-15,38-42 7 0,-37 41-4 0,37-41 6 16,-28 39-4-16,28-39 0 0,-21 33-7 0,21-33 0 16,-9 32-6-16,9-32 2 0,-4 25-2 0,4-25-1 15,0 0-2-15,16 28 2 0,-16-28-7 16,28 10-7-16,-28-10-17 0,43-3-21 0,-8 3-25 16,-10-21-41-16,23 19-47 0,-20-28-53 0,24 16-100 15,-3 3-106-15,-19-26 192 0,29 34 233 0</inkml:trace>
  <inkml:trace contextRef="#ctx1" brushRef="#br3" timeOffset="222876.4361">18272 13156 730 0,'0'0'89'0,"0"0"-32"0,-12-31 2 15,12 31 18-15,0 0-11 0,0 0 14 16,-23-36-18-16,23 36 0 0,-27-8 2 0,27 8-28 16,-32-2 17-16,32 2-24 0,-37 10 17 0,37-10 2 15,-44 29-8-15,23-5 1 0,-8-3-9 0,6 6 2 16,-3-1-13-16,4 6-1 0,1-4-6 16,5 0 0-16,0-3-5 0,16-25 4 0,-14 37-10 15,14-37 0-15,4 26-4 0,-4-26 3 0,28 20-2 16,-28-20 1-16,50 5 1 0,-17-9-2 15,4-6 1-15,1-2-1 0,6-3 2 0,2-2-1 16,-3 1 1-16,1 0-2 0,-5-3 2 0,-7-2-3 16,-2 1 2-16,-4 1-2 0,-26 19 1 0,41-37-4 15,-41 37 1-15,23-28-2 0,-23 28 2 0,7-25-2 16,-7 25 3-16,0 0 0 0,-9-26-2 0,9 26 3 16,0 0-1-16,-28-4-1 0,28 4 0 15,-27 21 0-15,27-21-1 0,-30 39 4 0,16-16-1 16,-2 9 2-16,6-2-5 0,-1 1-5 0,7 4-18 15,-1-8-11-15,12 6-26 0,-7-33-17 16,18 51-42-16,-18-51-43 0,32 30-58 0,-32-30-107 16,32-3-115-16,15 13 191 0,-25-36 255 0</inkml:trace>
  <inkml:trace contextRef="#ctx1" brushRef="#br3" timeOffset="223095.2078">18997 12742 1263 0,'-9'27'72'0,"-11"-1"-34"0,8 11 6 15,-8 2-6-15,10 9 2 0,-10-1-3 16,3 4-34-16,-1 4 28 0,4 1-33 0,0-1 5 16,5-2 4-16,2-9-11 0,1 0 7 0,6-9-8 15,0-2-18-15,7 3-9 0,-5-12-3 0,11 6-38 16,-13-30-12-16,17 37-51 0,-17-37-46 0,0 0-56 15,25 27-154-15,-25-27 21 0,0 0 371 0</inkml:trace>
  <inkml:trace contextRef="#ctx1" brushRef="#br3" timeOffset="223235.9396">18805 13116 1213 0,'0'0'139'0,"0"0"-35"0,-24 9-16 15,24-9-25-15,0 0-21 0,0 0-26 16,0 0-12-16,0 0-6 0,0 0 2 0,0 0-1 15,33 22 1-15,-8-22-6 0,5-8-20 16,11 8-34-16,-13-25-55 0,32 30-168 0,-14-21-250 16,-5-8 37-16,14 15 350 0</inkml:trace>
  <inkml:trace contextRef="#ctx1" brushRef="#br3" timeOffset="223642.2642">19418 12727 1473 0,'0'0'78'16,"0"0"-50"-16,0 0-5 0,0 0 9 15,0 0 9-15,0 0 4 0,0 0-10 0,30-7-8 16,-30 7-11-16,37-20-7 0,-37 20-4 0,45-23-1 15,-45 23-3-15,44-16 3 0,-44 16-2 0,30-7 0 16,-30 7-2-16,0 0 0 0,0 0 0 0,0 0 1 16,0 0 2-16,0 0 0 0,0 0 0 0,12 39-2 15,-12-39 2-15,-30 37-5 0,30-37 4 16,-42 39-4-16,42-39 4 0,-43 40-1 16,43-40 5-16,-35 34 0 0,35-34 0 0,-16 24-1 15,16-24-4-15,0 0 0 0,0 0 3 0,5 27 2 16,-5-27 5-16,0 0 1 0,32 3 2 0,-32-3-2 15,37-3-4-15,-37 3-2 0,48-14-4 0,-23 5-2 16,2-2-2-16,-3 4-8 0,-24 7-13 0,38-10-23 16,-38 10-43-16,31 2-80 0,-31-2-155 15,0 0-242-15,0 0 20 0,32-34 382 0</inkml:trace>
  <inkml:trace contextRef="#ctx1" brushRef="#br3" timeOffset="224908.2005">21731 13031 1220 0,'0'0'99'0,"7"-24"-40"16,-7 24-10-16,27-20 5 0,-1 10-11 0,-1-10-16 16,7 4-17-16,2-1-7 0,1-3-7 15,0 10-8-15,-3-8-18 0,0 11-24 0,-32 7-32 16,55-14-41-16,-55 14-100 0,0 0-222 0,37-14 3 16,-37 14 318-16</inkml:trace>
  <inkml:trace contextRef="#ctx1" brushRef="#br3" timeOffset="225064.3964">21703 13176 1283 0,'-7'28'260'0,"7"-28"-239"0,0 0-24 0,32-9 3 16,-8 2 0-16,10-4 1 0,5-3-7 16,12 0-19-16,-5-14-26 0,23 25-107 0,-24-27-186 15,11 7-146-15,13 10 13 0,-15-18 467 0</inkml:trace>
  <inkml:trace contextRef="#ctx1" brushRef="#br3" timeOffset="225817.3113">24276 12919 925 0,'0'0'103'0,"0"0"-14"0,-39-25-3 0,39 25 0 16,-32-9-13-16,32 9-15 0,-35-2-12 0,35 2-2 15,-41 4-1-15,41-4-4 0,-41 10-5 0,41-10-6 16,-39 18-5-16,39-18 2 0,-31 26-5 0,31-26 1 15,-27 36-4-15,27-36 0 0,-20 40-3 0,20-40 1 0,-5 32-3 16,5-32-16-16,5 28 29 0,-5-28-34 16,0 0 32-16,45 32-15 0,-20-32 1 0,6-4 3 0,3-6-14 15,3-6 15-15,4-7-16 0,2-2 25 0,3-5-15 32,-2-5 9-32,2-5-11 0,-2-3-7 0,-1-1 7 15,-3 0-7-15,-2-2 6 0,-5 4-6 0,-4-5 6 16,-5 1-4-16,-6 2 3 0,-2 0-2 0,-7 10 4 15,-4-1-2-15,-5 7 9 0,-2 3-2 16,2 25 8-16,-12-37-3 0,12 37 1 0,0 0-4 16,-28-14-7-16,28 14-5 0,-27 18 0 0,27-18 0 0,-37 60 0 15,17-18 0-15,-1 11 0 0,0 7 0 0,1 1 0 16,5-1 0-16,2-2 0 0,6-7 0 0,5-1-13 16,6-8-11-16,10 0-26 0,-2-12-13 0,15 12-36 0,-27-42-60 15,58 60-146-15,-29-40-263 16,-3-3 30-16,4 6 311 0</inkml:trace>
  <inkml:trace contextRef="#ctx1" brushRef="#br4" timeOffset="231669.3136">16025 12859 1106 0,'32'7'151'0,"-32"-7"-98"16,0 0-24-16,14-30 3 0,-14 30 4 0,37-30 6 15,-7 19-8-15,-3-6-5 0,6 3-6 0,1-4-3 16,1 6-8-16,1-4-4 0,1 2-6 0,-2 1 0 16,3 3-3-16,-6 3 1 0,-1 3 0 15,-6 1 1-15,-25 3 0 0,39 3 1 0,-39-3-1 16,0 0 0-16,23 30 3 0,-23-30-2 0,-10 41 3 16,-5-13-4-16,-6 5 3 0,-9 8-6 15,-7 5 7-15,-7 3-2 0,-4 4 0 0,-5-2 39 16,3 7-21-16,-3-11 30 0,7 3-13 0,2-10-15 15,12-4 2-15,9-5-10 0,23-31-2 0,-16 37-6 16,16-37 1-16,0 0-6 0,42 28 7 0,-8-26 2 16,7-2-1-16,6-9-1 0,10-5-5 0,5-3-3 15,7-8-5-15,4-1-4 0,-1-6-24 0,5 9-25 16,-15-18-52-16,17 33-89 0,-38-24-256 16,17 6-131-16,-4 8 135 0</inkml:trace>
  <inkml:trace contextRef="#ctx1" brushRef="#br4" timeOffset="233310.1283">23130 12594 1059 0,'-30'-8'150'0,"30"8"-90"16,-25-7-7-16,25 7-8 0,0 0-10 0,0 0-9 15,0 0-9-15,6-27-2 0,-6 27 8 0,0 0 4 16,30-30 2-16,-30 30-4 0,42-16-4 16,-13 8-6-16,2-3-3 0,5 2-4 0,-1-1-1 15,1-1-3-15,1 4 1 0,-3 2-4 0,-3-1 1 16,0 5-1-16,-5-1-1 0,-26 2 1 0,41 3-1 16,-41-3 1-16,0 0-1 0,28 18 2 0,-28-18 0 15,0 28 2-15,0-28-6 0,-21 48 5 16,-2-15-7-16,-7 3 5 0,-6 6-5 0,-6-2 6 15,-2 3-5-15,-4-1 7 0,-4 0 2 16,5 2 14-16,-1-3 1 0,9-1 9 0,5-10-5 16,11 0 1-16,23-30-9 0,-26 39-2 0,26-39-10 15,0 0-21-15,7 28 16 0,-7-28-17 0,28 11 33 16,-3-8-16-16,3-3 1 0,8-5 15 0,6-4-41 16,2-9 16-16,9 8-42 0,-8-15-32 0,19 18-66 15,-29-28-102-15,16 17-257 0,-3 4-8 16,-12-11 297-16</inkml:trace>
  <inkml:trace contextRef="#ctx1" brushRef="#br4" timeOffset="234556.0039">17137 12674 646 0,'0'0'78'0,"0"0"-20"0,0 0-2 0,0 0 9 16,0 0 3-16,30 14-16 0,-30-14-24 0,30 35-12 16,-9-12-11-16,2 9-1 0,6 3-6 0,-3 2 6 15,3 3-9-15,1 4 7 0,-2 2 6 16,4 5-6-16,-4 0 8 0,2-1-30 0,2 1-3 16,-5-7-37-16,10 2-44 0,-9-8-67 0,1-15-225 15,20 25 76-15,-49-48 320 0</inkml:trace>
  <inkml:trace contextRef="#ctx1" brushRef="#br4" timeOffset="235135.6442">16299 12866 791 0,'0'0'79'15,"0"0"-39"-15,0 0-5 0,0 0-4 0,29-23 6 16,-29 23-1-16,0 0-5 0,33-7-9 15,-33 7-6-15,36 12-6 0,-36-12-3 16,48 35-7-16,-20-7 1 0,0 6 11 0,1 1-16 0,-1 11-6 16,-5-6-49-16,7 13-30 0,-12-12-60 0,8 3-134 15,11 16-92-15,-37-60 197 0</inkml:trace>
  <inkml:trace contextRef="#ctx1" brushRef="#br4" timeOffset="235983.0705">16009 13619 322 0,'0'0'16'0,"0"0"-3"0,0 0-2 16,37-1-3-16,-37 1-2 0,32 3-5 0,-32-3 0 0,37 4-1 15,-37-4 0-15,46 7 0 0,-19-4 1 0,3 1 8 16,2-2 9-16,1-1 19 0,3 1 20 0,3-2 2 16,1 2-1-16,5-2-15 0,3-2-16 0,-2 2-9 15,5 0-3-15,0 0-3 0,2 0-1 0,2 0 2 16,0 0 2-16,2 0 4 0,3 0 2 0,-3 0-2 15,5 0-3-15,-2 0-2 0,2 0 1 0,4-2 3 16,1 1 3-16,2-3 2 0,4 1-1 0,-3-4 1 16,5 1 1-16,1-3 2 0,5 2-2 0,-4-3-5 15,0 1-7-15,0-2-7 0,-3 6-3 0,4-2 1 16,-5 4-3-16,-1-1 1 0,-1 1 0 16,-4 1-3-1,-1-2-5-15,-1 4-6 0,-3-3-11 0,-1 6-16 16,-7-4-10-16,0 4-13 0,-8-1-4 0,1 3 2 15,-6-5 3-15,-2 5-5 0,-3-3-18 0,-3-2-53 16,4 16-113-16,-37-16 87 0,55 0 164 0</inkml:trace>
  <inkml:trace contextRef="#ctx1" brushRef="#br4" timeOffset="238764.7883">18568 13746 865 0,'0'0'103'0,"25"-24"-20"16,-25 24-12-16,28-29-4 0,-28 29-4 16,34-24-14-16,-34 24-17 0,25-14-13 0,-25 14-5 15,0 0 2-15,0 0 3 0,0 0 1 0,0 0-3 16,0 0-10-16,-20 42-2 0,6-17-4 0,-6 5 10 16,-3 5 3-16,0 5 13 0,-7 1-1 0,9 5 10 15,-7-9 9-15,8 10-35 0,-1-8 25 0,7 1-37 16,0-1 6-16,5-4 5 0,3-5-9 15,5 0 3-15,4-5-4 0,-3-25 2 0,16 40-4 16,-16-40 4-16,20 32-15 0,-20-32-9 0,21 25-26 16,-21-25-23-16,25 17-23 0,-25-17-36 15,26 4-53-15,-26-4-64 0,13-28-205 0,-13 28 56 16,16-30 397-16</inkml:trace>
  <inkml:trace contextRef="#ctx1" brushRef="#br4" timeOffset="238936.7192">18497 14026 1056 0,'-30'-10'161'16,"30"10"-83"-16,0 0-4 0,0 0-12 0,0 0-17 16,0 0-13-16,0 0-17 0,0 0-7 0,0 0 0 15,0 0 4-15,0 0 0 0,0 0 2 0,0 0-7 16,0 0-6-16,39 10-13 0,-39-10-19 16,44-10-33-16,-44 10-37 0,57-18-99 15,-57 18-100-15,44-40-171 0,-3 43 66 0,-41-3 405 16</inkml:trace>
  <inkml:trace contextRef="#ctx1" brushRef="#br4" timeOffset="239296.9632">19083 13648 1291 0,'0'0'128'0,"0"0"-87"15,0 0-27-15,0 0 9 0,4-27 15 0,-4 27 2 16,37-17-5-16,-37 17-12 0,43-21-10 0,-43 21-9 16,37-16-2-16,-37 16-2 0,30-7 1 0,-30 7-1 15,0 0 1-15,0 0 0 0,25 3 0 0,-25-3 2 16,0 0-1-16,0 0 6 0,-2 32 3 0,2-32 6 15,-14 32 0-15,14-32 5 0,-23 38-4 0,23-38 4 16,-32 43-2-16,32-43 1 0,-28 38-6 16,28-38-3-16,-18 28-7 0,18-28-3 0,0 0-3 15,0 0-1-15,7 25 0 0,-7-25 1 16,26 4-1-16,-26-4-6 0,47-9-14 0,-21-7-23 16,17 7-37-16,-13-23-55 0,32 29-123 0,-20-18-300 15,8-6 46-15,6 13 300 0</inkml:trace>
  <inkml:trace contextRef="#ctx1" brushRef="#br4" timeOffset="240012.5177">23036 13364 975 0,'-24'-9'101'0,"24"9"-38"0,0 0-20 16,0 0 2-16,0 0 6 0,42 32-1 0,-42-32-4 15,55 12 3-15,-20-13-5 0,15 6-5 16,3-9-11-16,9 1-8 0,4-4 0 0,8 0 0 16,6-6 2-16,7 3-4 0,3-4-3 0,7 0-10 15,-1-4-2-15,5-1-4 0,-2-2 2 0,-5 5-3 16,-2 3 2-16,-7 5-2 0,0 2 2 0,-9 3 0 15,-3 1-8-15,-6 0-6 0,-7 6-11 0,-5-4-13 16,-2 9-16-16,-14-11-20 0,11 19-31 0,-25-20-32 31,15 22-55-31,-40-19-67 0,25 0-156 0,-25 0 84 16,0 0 331-16</inkml:trace>
  <inkml:trace contextRef="#ctx1" brushRef="#br4" timeOffset="240496.8112">24294 13465 900 0,'0'0'132'0,"0"0"-11"0,0 0-13 16,0 0-22-16,0 0-26 0,0 0-29 0,0 0-10 16,-29 10-1-16,29-10 4 0,-33 28 0 15,33-28 2-15,-46 48-6 0,23-20 3 0,-6 2-7 0,5 5 6 16,-5 0-8-16,6 6 9 0,-2-4-8 0,6 5 4 16,0-3-9-16,4 1 1 0,5-3-10 0,3-1-13 15,1-6 29-15,3-4-31 0,3-26 28 0,2 46-15 16,-2-46-5-16,12 38 3 0,-12-38-12 0,19 29-6 15,-19-29-14-15,0 0-14 0,41 21-14 16,-41-21-26-16,37-5-40 0,-30-22-45 0,29 24-70 16,-36 3-92-1,32-50-68-15,5 40 242 0</inkml:trace>
  <inkml:trace contextRef="#ctx1" brushRef="#br4" timeOffset="240654.2987">24028 13831 1194 0,'-46'-4'147'0,"46"4"-44"0,-57 20-28 16,57-20-18-16,-33 14-21 0,33-14-18 0,0 0-19 16,0 0-3-16,0 0-1 0,0 0 1 0,30-9 3 15,-5 0-11-15,10-1-18 0,1-13-30 0,17 10-48 16,-16-24-73-16,30 22-161 0,-10-8-140 0,-11-11 83 16,18 24 399-16</inkml:trace>
  <inkml:trace contextRef="#ctx1" brushRef="#br4" timeOffset="241029.2656">24581 13415 1099 0,'0'0'281'0,"0"0"-242"0,0 0-25 16,0 0 9-16,0 0 7 0,0 0 4 0,35-14-8 15,-35 14-7-15,32-5-1 0,-32 5-5 0,32-2-3 16,-32 2-5-16,28-2-3 0,-28 2 0 0,27-1-1 16,-27 1-1-16,0 0 1 0,0 0-1 15,28 7 0-15,-28-7 2 0,0 0 1 16,0 0 0-16,0 0 2 0,-9 30-3 0,9-30 0 16,-24 33-2-16,24-33 2 0,-41 42-3 0,14-21 4 15,-3 2 3-15,4 2 10 0,-6-2 5 0,9 3 8 16,-2-6-6-16,25-20-1 0,-32 31-10 0,32-31-4 15,0 0-7-15,-9 27 0 0,9-27-4 0,0 0 2 16,30 16 0-16,-30-16 0 0,50-4 2 0,-15-5-2 16,6 0-9-16,3-6-15 0,8 6-18 15,-10-14-32-15,15 19-63 0,-31-31-127 0,10 23-256 16,-6 3 13-16,-30 9 323 0</inkml:trace>
  <inkml:trace contextRef="#ctx1" brushRef="#br4" timeOffset="241607.4208">18394 14188 821 0,'-7'-26'283'0,"7"26"-220"0,16-32-20 0,-16 32 4 15,50-56 9-15,-2 28 8 0,-2-15-42 0,16 5 18 16,3-13-36-16,10 1 12 0,6-8 4 0,4 5-14 15,2-1 10-15,0-1-25 0,-1 9-19 0,-11-10-50 16,8 24-74-16,-30-21-100 0,7 11-226 0,2 14 40 16,-26-21 373-16</inkml:trace>
  <inkml:trace contextRef="#ctx1" brushRef="#br4" timeOffset="241951.1633">18804 13280 1187 0,'0'0'80'0,"0"0"-37"0,49-20-1 0,-10-8 4 16,18 0-10-16,10-13-9 0,11-3 2 0,7-7-36 15,7 0 28-15,2-2-32 0,0 0-2 16,0 11-28-16,-13-14-76 0,10 28-142 0,-17-8-241 15,-14-8 40-15,7 20 358 0</inkml:trace>
  <inkml:trace contextRef="#ctx1" brushRef="#br4" timeOffset="242951.3314">18065 14983 300 0,'0'0'48'0,"11"-25"14"0,-11 25 10 15,0 0 12-15,7-32 0 0,-7 32 0 0,0 0 4 16,0-38 7-16,0 38 9 0,0 0 1 16,0 0-9-16,-18-39-32 0,18 39 6 0,0 0-36 15,-28-13 9-15,28 13-10 0,-34 0-6 0,34 0-3 16,-41 8-2-16,15-3-3 0,26-5 3 15,-46 19 16-15,46-19-36 0,-45 27 33 0,45-27-36 16,-44 33 12-16,44-33 5 0,-42 48-4 0,26-24 6 16,-2 1-5-16,7 3 1 0,1-1-6 0,6 1 0 15,1-4-3-15,3-24 2 0,10 44-5 16,-10-44 3-16,29 36-6 0,-29-36 3 0,42 23 2 16,-14-20 0-16,3-3 0 0,4-3-1 0,6-10-1 15,-1-1 3-15,1-4 5 0,0-3-2 0,-6-3 1 16,-1-1-5-16,-4-1 1 0,-3 1-2 0,-27 25 5 15,44-42-3-15,-44 42 3 0,30-37-2 0,-30 37 3 16,16-27 2-16,-16 27 1 0,0 0 3 0,0 0 1 16,0 0-7-16,0 0 1 15,0 0-9-15,0 0-2 0,0 0 3 0,0 0-7 16,0 0 5-16,-9 41-7 0,9-41-3 0,-9 51-5 16,8-26-4-16,2 4-9 0,-1-29-2 0,11 50-17 15,-11-50-15-15,26 47-27 0,-26-47-35 0,43 36-57 16,-43-36-69-16,55-11-221 0,-11 22 8 0,-17-27 319 15</inkml:trace>
  <inkml:trace contextRef="#ctx1" brushRef="#br4" timeOffset="243154.5293">18853 14993 1119 0,'0'0'349'0,"0"0"-280"15,0 0-36-15,0 0-8 0,0 0-8 0,0 0-7 16,0 0-4-16,0 0-5 0,-5-28 6 0,5 28-3 16,32-19 0-16,-32 19-4 0,46-25-15 0,-46 25-7 15,56-26-40-15,-56 26-26 0,64-20-76 0,-50-4-102 16,11 17-221-16,2 14 18 0,-27-7 399 0</inkml:trace>
  <inkml:trace contextRef="#ctx1" brushRef="#br4" timeOffset="243326.3133">18779 15249 1491 0,'0'0'155'0,"0"0"-121"0,0 0-27 0,0 0-8 0,32-7 0 16,-32 7 5-16,49-36-3 0,-13 13 1 16,1-1-11-16,12 1-26 0,-4-12-64 0,27 28-182 15,-11-20-269-15,-3 3 0 0,15 9 383 0</inkml:trace>
  <inkml:trace contextRef="#ctx1" brushRef="#br4" timeOffset="245427.8735">19666 14481 798 0,'0'0'63'0,"0"0"-6"0,37-28 3 16,-37 28 11-16,41-29 5 0,-41 29-11 15,44-28-12-15,-44 28-8 0,46-26-6 0,-46 26-7 16,45-21-9-16,-45 21-9 0,39-20-8 0,-39 20-2 16,31-5-3-16,-31 5 1 0,0 0-2 0,25 2 0 15,-25-2 1-15,0 0-1 0,0 0 1 0,7 24-1 16,-7-24 1-16,-9 30-2 0,9-30 3 0,-26 46-4 16,6-19 4-16,-3 1-5 0,-1 2 10 15,-3 0 6-15,4 3 11 0,-5-3 5 0,5 5 7 16,-4-3-6-16,9 1 3 0,-3-1-7 0,7 0 2 15,0-8-9-15,5 3-1 0,9-27-8 0,-11 37 1 16,11-37 16-16,4 28-36 0,-4-28 35 0,0 0-36 16,25 26 15-16,-25-26 0 0,33 8-4 15,-33-8 0-15,52-4-1 0,-20-5 13 0,5-1-47 16,0-8 17-16,11 7-63 0,-8-13-15 16,24 22-57-16,-27-30-126 0,11 11-210 0,11 11-2 15,-22-19 372-15</inkml:trace>
  <inkml:trace contextRef="#ctx1" brushRef="#br4" timeOffset="245881.0034">20700 14498 879 0,'0'0'150'0,"0"0"-47"0,-33-17-16 15,33 17-2-15,0 0-10 0,0 0-13 0,-27 7-20 16,27-7-11-16,0 0-10 0,-25 23-6 0,25-23-7 16,-26 24-3-16,26-24-5 0,-30 37 2 0,30-37-4 15,-39 48 3-15,19-20-3 0,-5 2 2 16,-1 0-4-16,3-2 5 0,-2 0-6 0,2-1 6 15,0-3-7-15,23-24-2 0,-35 44 8 0,35-44-32 16,-23 30-1-16,23-30-36 0,0 0-29 0,-27 4-37 16,27-4-42-16,0 0-54 0,5-34-94 15,-5 34-42-15,13-40 294 0</inkml:trace>
  <inkml:trace contextRef="#ctx1" brushRef="#br4" timeOffset="246037.2578">20406 14611 801 0,'-3'-37'239'0,"3"37"-52"16,0 0-48-16,0 0-26 0,0 0-32 0,0 0-18 15,0 0-15-15,-21 34-4 0,21-34-9 0,-9 31-4 16,9-31-11-16,1 37-6 0,-1-37-9 0,18 32-1 16,-18-32-5-16,39 26 1 0,-11-17-1 0,8-4-8 15,5 4-21-15,-4-11-24 0,14 10-39 0,-14-23-49 16,31 26-117-16,-20-18-282 16,1-5 56-16,8 13 277 0</inkml:trace>
  <inkml:trace contextRef="#ctx1" brushRef="#br4" timeOffset="246818.8824">21285 14521 1316 0,'-27'-16'77'0,"27"16"-34"15,0 0-17-15,0 0 0 0,0 0-2 0,0 0-3 16,0 0 1-16,0 0 0 0,0 0 3 0,32-17-5 16,-32 17-5-16,43-25-6 0,-15 9-2 0,4 0-2 15,3-3 1-15,2 1-3 0,-1 3 2 0,-2-1-4 16,-3 3 2-16,-2 5-3 0,-29 8 2 16,42-9-2-16,-42 9 0 0,0 0 1 0,29 12 0 15,-29-12 2-15,-2 28-1 0,2-28 2 0,-20 48-5 16,-1-16 4-16,-4-1-6 0,-5 10 11 0,-5-6 3 15,3 9 14-15,-5-9 3 0,1 8 5 16,3-7-9-16,1 1-3 0,5-8-12 0,8 1 0 16,19-30-9-16,-23 38 3 0,23-38-3 15,0 27-15-15,0-27 13 0,0 0-14 0,39 26 33 16,-13-22-18-16,4-6 1 0,6-5-6 0,6 0-33 16,-1-9 13-16,7 9-41 0,-6-18-12 0,15 20-60 15,-22-28-81-15,24 6-247 0,-13 15-40 0,-11-16 216 16</inkml:trace>
  <inkml:trace contextRef="#ctx1" brushRef="#br4" timeOffset="246990.9191">22006 14727 1576 0,'-25'6'111'0,"25"-6"-81"0,-37-4-18 0,37 4-3 16,0 0-4-16,0 0-13 0,0 0-17 0,-6-30-15 15,6 30-14-15,20-25-20 0,-13-1-41 16,27 23-68-16,-22-27-125 0,13 8-158 0,15 12 29 16,-18-24 405-16</inkml:trace>
  <inkml:trace contextRef="#ctx1" brushRef="#br4" timeOffset="247412.8302">22556 14401 1153 0,'-44'-10'94'0,"44"10"-15"0,-30-19 0 0,30 19-8 16,-28-15-13-16,28 15-16 0,-32-10-8 0,32 10-3 15,-36-7-4-15,36 7-3 0,-33 2-2 0,33-2-2 16,-36 10 0-16,36-10 2 0,-35 21-1 0,35-21-1 16,-34 32-4-16,34-32-2 0,-25 44-8 15,25-44 0-15,-14 35-7 0,14-35 2 0,0 30-1 16,0-30 1-16,18 25-3 0,-18-25 3 0,35 17-2 15,-35-17 1-15,50 15 0 0,-18-10-1 16,3 0 0-16,3 0 1 0,-3 1-1 0,0-1 2 16,-5 2-3-16,1 4-3 0,-5 3-1 0,-26-14 1 15,37 33-1-15,-37-33 5 0,16 32-1 0,-16-32 4 16,-2 37-3-16,2-37 4 0,-15 40-5 16,15-40 4-16,-31 41-5 0,31-41 3 0,-40 35-1 15,40-35 2-15,-48 28-2 0,21-17-7 0,1-2 31 16,26-9-28-16,-48 5 19 0,48-5 2 0,-37-7-19 15,37 7 26-15,-27-18-15 0,27 18 6 0,-9-30-12 16,9 30-6-16,11-49-2 0,1 17-8 0,10-5-3 16,4-3-10-16,10 1-5 0,-6-1-16 15,14 11-19-15,-14-11-37 0,20 29-59 0,-31-29-124 16,8 24-225-16,-2 9 27 0,-25 7 339 16</inkml:trace>
  <inkml:trace contextRef="#ctx1" brushRef="#br4" timeOffset="247944.2203">19843 15069 958 0,'0'0'58'16,"25"-23"-37"-16,-25 23-3 0,28 0 0 16,-28 0 0-16,41 2-6 0,-16 0-5 0,3 1 8 15,4-3 21-15,11 5 13 0,-3-8 9 0,19 5-3 16,-3-11-17-16,15 5-12 0,4-6-6 0,10 1-4 16,1-5 2-16,7 7-3 0,-1-2-3 15,1-2-7-15,8 3 1 0,0 1-3 0,2 0 2 16,3 3-1-16,-1-1 3 0,-1 3 3 0,1-3 4 15,1 5 3-15,-3-4-4 0,5 1-1 0,-5 3-4 16,-1-4 0-16,-1 1 2 0,0-1 0 0,-3-3-1 16,-1 0 12-16,-7 0-18 0,-3-2 14 0,-2-3-39 15,-3 3 21-15,-8-2-21 0,-3 1 14 16,-6 5-9-16,-13-4-13 0,-3 9-22 16,-19-9-20-16,9 16-9 0,-39-7-64 0,34 7-33 15,-34-7-162-15,0 0-73 0,-28 25 145 0</inkml:trace>
  <inkml:trace contextRef="#ctx1" brushRef="#br4" timeOffset="248350.5781">20599 15203 1003 0,'0'0'153'0,"0"0"-44"0,0 0-18 16,0 0-5-16,0 0-13 0,0 0-27 0,0 0-18 15,0 0-15-15,-12 35-2 0,12-35-3 0,-27 55 6 16,12-24-8-16,-1 6 5 0,-2 2-8 0,2 2 3 16,-2-3-8-16,0-1 4 0,3 0-6 0,0-1 5 15,5-5-7-15,1-3-4 0,9-1-24 16,0-27-18-16,9 42-53 0,-9-42-63 0,25 25-138 15,-25-25-205-15,33 3 80 0,1 10 397 0</inkml:trace>
  <inkml:trace contextRef="#ctx1" brushRef="#br4" timeOffset="248523.5511">20916 15434 1424 0,'0'0'251'0,"-35"1"-206"0,35-1-22 15,-28 9-3-15,28-9 0 0,0 0-5 0,0 0-14 16,0 0-10-16,0 0-16 0,-25-3-22 0,25 3-28 16,0 0-37-16,0 0-50 0,21-41-61 0,11 34-108 15,-5-7-132-15,-10-18 112 0,26 25 351 16</inkml:trace>
  <inkml:trace contextRef="#ctx1" brushRef="#br4" timeOffset="248714.2644">21357 15145 1202 0,'0'0'225'0,"-39"21"-143"0,39-21-19 16,-28 17-5-16,28-17-5 15,-25 25-17-15,25-25-9 0,-21 37-9 0,14-12 4 16,-4-1-6-16,6 8-1 0,0 2-10 0,1-1-1 16,2 4-7-16,1-9 5 0,-1 2-5 0,0-3 4 15,4-1-31-15,0-1 1 0,7 3-24 0,-9-28-27 16,23 37-46-1,-23-37-101-15,26-2-253 0,-26 2-36 0,32 0 235 0</inkml:trace>
  <inkml:trace contextRef="#ctx1" brushRef="#br4" timeOffset="249476.9929">21683 15124 1309 0,'0'0'74'0,"0"0"-49"0,0 0-5 0,0 0 3 16,0 0 5-16,11-25 4 0,-11 25-4 0,0 0-4 16,26-12-4-16,-26 12-6 0,25-11-7 0,-25 11-2 15,34-7-2-15,-34 7 1 0,35-11 0 0,-35 11-2 16,32-7-1-16,-32 7-2 0,27 0 1 15,-27 0-1 1,0 0 2-16,0 0 2 0,0 0 0 16,18 32 1-16,-18-32 1 0,-18 30-4 0,18-30 3 15,-30 39-1-15,30-39 6 0,-41 44 3 0,41-44 10 0,-48 42 1 0,48-42 7 0,-42 41 0 16,42-41-2-16,-29 28-8 0,29-28-6 0,0 0-11 16,0 0-2-16,0 0-1 0,0 0-1 0,4 24 1 15,-4-24 0-15,26 0-2 0,-26 0 1 0,48-17-7 16,-18 1-21-16,11 7-24 0,-7-14-33 15,15 23-47-15,-26-31-88 0,23 18-309 16,-16 6 28-16,-30 7 232 0</inkml:trace>
  <inkml:trace contextRef="#ctx1" brushRef="#br4" timeOffset="250263.6664">18456 16356 823 0,'0'0'115'0,"0"0"-28"15,-24-24-17-15,24 24-1 0,0 0 2 0,0 0-13 16,-39-20-14-16,39 20-5 16,-29-3-8-16,29 3-3 0,-33 3 1 0,33-3-2 0,-39 11-1 15,39-11 4-15,-45 25 1 0,45-25 4 0,-51 33 0 16,51-33 2-16,-48 41-7 0,31-15-1 16,17-26-9-16,-38 49-2 0,24-24-8 0,4 0 0 15,10-25-6-15,-8 37-1 0,8-37-3 0,13 33 2 16,-13-33-2-16,26 25 2 0,-26-25-2 0,41 12 3 15,-12-14 2-15,2-1-3 0,3-4 2 16,5-6-3-16,-2-1 1 0,2-7-3 0,2 0 3 16,-2-2-2-16,0 0 4 0,-4 0 0 0,-1-3 6 15,-4 0-2-15,-2 1 3 0,-28 25-2 0,41-39 5 16,-41 39-2-16,21-28 4 0,-21 28 0 0,0 0 1 16,13-25-2-16,-13 25 3 0,0 0-3 0,0 0-3 15,0 0-4-15,0 0-4 0,0 0-3 16,0 0-2-16,-25 28 5 0,25-28-8 0,-20 45 4 15,10-17-6-15,1 3-1 0,0 1-3 16,4-4-3-16,3 0-11 0,2-3-1 0,9 5-14 16,-9-30-1-16,23 44-23 0,-23-44-23 0,41 30-33 15,-41-30-105-15,56-4-187 0,-22 4-136 0,-6-17 138 16,20 17 409-16</inkml:trace>
  <inkml:trace contextRef="#ctx1" brushRef="#br4" timeOffset="250466.7616">19098 16406 1570 0,'-27'3'53'0,"27"-3"-42"0,0 0-15 16,0 0 1-16,0 0 1 0,0 0 1 16,0 0 2-16,0 0 0 0,27-28 1 0,-27 28-1 15,37-18 0-15,-37 18-5 0,48-17-18 0,-48 17-22 16,53-9-26-16,-53 9-36 0,48-2-42 0,-48 2-69 15,30-16-188-15,-4 31-44 0,-26-15 285 0</inkml:trace>
  <inkml:trace contextRef="#ctx1" brushRef="#br4" timeOffset="250638.6562">19142 16571 1311 0,'0'0'201'16,"0"0"-171"-16,0 0-28 0,30 4-5 0,-30-4 2 15,30-18 4-15,-30 18-4 0,48-30 3 0,-22 7-14 16,8 6-19-16,-6-11-45 0,17 19-110 16,-45 9-304-16,49-37-9 0,-10 28 250 0</inkml:trace>
  <inkml:trace contextRef="#ctx1" brushRef="#br4" timeOffset="272976.6439">20100 16038 733 0,'0'0'284'0,"0"0"-215"15,0 0-21-15,0 0-12 0,0 0 8 0,0 0 9 16,0 0 7-16,0 0 0 0,0-30-7 0,0 30-7 15,0 0-3-15,0 0-5 0,0 0-3 0,34-23-1 16,-34 23 1-16,0 0-2 0,24-23 0 0,-24 23-8 16,0 0-7-1,34-23-6-15,-34 23-8 0,0 0 0 0,28-14-4 0,-28 14 0 0,0 0 3 0,0 0 2 16,0 0 1-16,0 0 0 0,0 0-2 0,-10 42-1 31,-3-14-4-31,-3 6 4 0,-5 1-6 0,-4 9 7 16,-1-3-2-16,-1 4 6 0,-3 1 0 0,4-2 8 15,1 0-6-15,4-5 8 0,5-7-5 0,5-2 2 0,11-30-8 16,-12 40 1-16,12-40-5 0,5 35-1 0,-5-35 2 0,18 29-1 16,-18-29-6-16,24 21 5 0,-24-21-3 0,41 10 4 15,-11-10 1-15,7-3-1 0,6-10 1 0,5-1-3 16,3-9 1-16,8-5-3 0,4-3 5 0,3-3-5 16,3 1 4-16,-4-3-9 0,-1-1 0 0,-5 0-14 15,-3 4-5-15,-10-4-8 0,2 12-5 0,-12-3-14 16,-1 12-14-16,-14-10-29 0,13 22-38 15,-32-26-70-15,28 32-161 0,-30-2-129 0,0 0 61 16,0 0 432-16</inkml:trace>
  <inkml:trace contextRef="#ctx1" brushRef="#br4" timeOffset="273178.633">20835 15960 1417 0,'-55'4'153'0,"55"-4"-101"16,0 0-23-16,0 0-2 0,-23 24 2 15,23-24 3-15,-7 44-6 0,2-8 1 0,-6 6-8 16,-1 9 5-16,-3 4-13 0,1 8 3 0,0 2-12 16,0-1 5-16,2-5-10 0,1 0 8 0,2-8-7 15,4-6 4-15,5-8-15 0,5-3-14 0,7-6 13 16,-12-28-55-16,39 37 9 0,-39-37-46 0,59 18-52 16,-59-18-64-16,69-41-264 0,-21 25-8 0,-6-26 273 15</inkml:trace>
  <inkml:trace contextRef="#ctx1" brushRef="#br4" timeOffset="273334.821">21315 16260 1731 0,'0'0'106'16,"-46"31"-77"-16,14-15-11 0,4-9-4 0,28-7 0 16,-38 9-5-16,38-9-8 0,-24 0-3 0,24 0-8 15,0 0-13-15,0 0-16 0,0 0-28 0,-6-25-30 16,33 25-49-16,-16-37-90 0,35 13-304 0,-4 3 25 15,-3-11 269-15</inkml:trace>
  <inkml:trace contextRef="#ctx1" brushRef="#br4" timeOffset="273694.2574">21894 15895 1455 0,'-28'-21'181'0,"28"21"-113"0,0 0-17 15,-25-21 1-15,25 21 0 0,0 0-4 0,0 0-11 16,-25-20-5-16,25 20-11 0,0 0-5 0,-32 18-10 16,32-18 1-16,-32 44-1 0,11-9 7 0,-4 11-11 15,-1 10-2-15,-6 10 0 0,-2 6 0 0,1 3 0 16,1-1 0-16,3-7 0 0,6-3 0 0,6-10 0 16,6-6 0-16,7-9 0 0,6-4 0 0,9-5 0 15,-11-30 0-15,33 35 0 0,-33-35 0 0,45 12 0 16,-17-12 0-16,6-8 0 0,1-7 0 15,2-6 0-15,-3-5 0 0,0-6 0 0,-4 1 0 16,-5-3 0-16,-6-1 0 0,-5 1 0 0,-3 3 0 16,-8 3 0-16,-3 3 0 0,0 25 0 0,-19-41 0 15,19 41 0-15,-46-28 0 0,16 18 0 16,-7 3 0-16,-1 7-8 0,-2 0-13 0,4 12-8 16,-1-5-6-16,9 11-19 0,-2-8-32 0,19 22-64 15,-23-32-151-15,34 0-282 0,-9 37 22 0,9-37 343 16</inkml:trace>
  <inkml:trace contextRef="#ctx1" brushRef="#br4" timeOffset="277636.7463">22172 15920 964 0,'0'0'341'16,"-26"10"-254"-16,26-10-34 0,0 0-15 0,0 0 1 16,0 0 8-16,26-14 5 0,-26 14-9 0,30-19-9 15,-30 19-9-15,41-23-7 0,-41 23-4 0,50-23-6 16,-24 12-3-16,2 1-1 0,-1 3 0 0,-2 1-2 15,0 3 0-15,-25 3-2 0,37 0 1 0,-37 0 1 32,0 0-2-32,32 11 2 0,-32-11-2 0,0 0 3 0,0 0-2 0,9 29 2 0,-9-29-2 0,0 0-1 15,-9 30 1-15,9-30 0 0,-20 29-1 0,20-29 2 16,-28 38-3-16,28-38 3 0,-37 41-3 16,15-15 4-16,1-1-5 0,21-25 5 0,-42 47-4 15,22-22 6 1,20-25-2-16,-25 41 3 0,25-41-3 0,-8 26-1 15,8-26-5-15,0 0 2 0,0 0-3 0,31 23 5 16,-31-23 0-16,39-2-2 0,-12-5 3 0,1-3-4 16,4-3 2-16,-2-1 0 0,4-2 2 0,0 2-3 15,-3 4 2-15,0 3-1 0,-5 3 0 0,-26 4 1 16,32 4 1-16,-32-4 2 0,0 0 5 0,11 31 4 16,-11-31-4-16,-16 50 2 0,-2-20-11 0,-2 5 3 15,-6 2-5-15,-4 0 6 0,-2-2-6 16,-2 2 4-16,1-2-2 0,3 0 5 0,-2-5-2 0,7-3 0 15,25-27-5-15,-30 28 0 0,30-28-12 0,0 0-6 16,0 0-18-16,0 0-20 0,33 0-24 0,-33 0-37 16,55-23-72-16,-39-16-141 0,21 8-166 0,9 4 23 31,-10-20 428-31</inkml:trace>
  <inkml:trace contextRef="#ctx1" brushRef="#br4" timeOffset="278200.1377">22971 16127 988 0,'0'0'249'0,"0"0"-184"15,-7-28-11-15,7 28 2 0,0 0 4 0,0 0-5 0,0 0-12 16,0 0-10-16,0 0-7 16,0 0-7-16,0 0-7 0,0 0 0 0,0 0 0 15,-6 30 6-15,6-30-4 0,-7 42 10 0,7-42-4 0,-16 53 2 0,16-53 0 16,-17 51-5-16,17-51-6 0,-16 46 2 0,16-46-6 15,-13 35-1-15,13-35-3 0,0 0-2 0,0 0-1 16,2 25 2-16,-2-25-3 16,0 0 1-16,0 0-1 0,36-14 0 0,-36 14 1 15,37-32-1-15,-37 32 3 0,49-47-3 16,-26 17 4-16,0 2-4 0,-1-1 4 0,-5 5-4 16,-17 24 3-16,30-44-4 0,-30 44 3 0,23-35-2 15,-23 35 3-15,0 0-2 0,13-30 5 0,-13 30 3 16,0 0 4-16,0 0 4 0,0 0-1 0,0 0-5 15,0 0 0-15,0 0-5 0,0 0-4 0,0 0 0 16,0 0-3-16,-20 33 3 0,20-33-3 16,-8 28 4-16,8-28-5 0,0 30 3 0,0-30-1 15,0 0 0-15,12 34 0 0,-12-34 1 16,0 0 0-16,28 26 1 0,-28-26-1 0,25 11 0 16,-25-11-1-16,34 3 2 0,-34-3 1 0,35-2 0 15,-35 2 1-15,36-12 0 0,-36 12-2 0,33-19 2 16,-33 19 0-16,30-21 0 0,-30 21 4 0,25-25-3 15,-25 25-2-15,20-25-1 0,-20 25 0 16,0 0 0-16,0 0 4 0,19-24-3 0,-19 24 1 16,0 0-1-16,0 0 0 0,0 0 1 0,0 0-2 15,0 0 1-15,-7 28-3 0,7-28 2 0,-16 51-4 16,5-23 0-16,-1 11-10 0,-4-6 0 0,0 11-9 16,-2-9 1-16,4 1-7 0,2-8 0 15,8 0-16-15,4-28-16 0,7 39-35 0,-7-39-42 16,36 10-95-16,-36-10-225 0,44-37-41 15,2 16 153-15</inkml:trace>
  <inkml:trace contextRef="#ctx1" brushRef="#br4" timeOffset="278387.6511">24101 15555 1515 0,'-44'14'103'0,"15"16"-55"0,-8 2-19 0,3 10 4 16,-6 2-7-16,1 11-18 0,-4-1 20 0,2 8-28 15,1-2 23-15,1 0-11 0,5-4-14 16,4 0 7-16,3-3-11 0,8 0 7 0,3-2-27 16,2-5 3-16,7-2-24 0,-4-11-18 0,15 10-28 15,-4-43-52-15,10 61-86 0,-12-25-294 0,2-36 54 16,34 44 275-16</inkml:trace>
  <inkml:trace contextRef="#ctx1" brushRef="#br4" timeOffset="278731.4149">24118 16106 1443 0,'-26'9'147'16,"-6"-9"-85"-16,32 0-10 0,-50 14-3 0,50-14-4 16,-49 30-13-16,22-12-5 0,1-1-7 0,26-17-1 15,-39 36-7-15,39-36-4 0,-18 26-6 0,18-26 0 16,0 0-4-16,11 32 3 0,-11-32-3 0,28 19 3 15,-28-19-1-15,41 12 1 0,-16-6 0 0,1-3 0 16,-1 1-1-16,0 1 0 0,-25-5-1 16,42 12 1-16,-42-12-1 0,29 22 2 0,-29-22-2 15,0 0 4-15,15 35 1 0,-15-35 2 0,-5 33-3 16,5-33 2-16,-23 41-5 0,23-41 1 0,-39 46-1 16,39-46 2-16,-42 44-5 0,42-44 4 15,-43 29-3-15,43-29 3 0,-30 20-1 0,30-20-3 16,0 0-9-16,0 0-8 0,0 0-12 0,0 0-10 15,0 0-28-15,-9-28-32 0,34 24-78 16,-29-35-140-16,24 15-209 0,5-1 13 0,-9-19 403 16</inkml:trace>
  <inkml:trace contextRef="#ctx1" brushRef="#br4" timeOffset="279137.8943">24411 15606 1286 0,'0'0'131'0,"0"0"-22"15,0 0-7-15,0 0-18 0,26-3-21 0,-26 3-15 16,27-2-7-16,-27 2-7 0,28-5-4 0,-28 5-6 15,32-6-5-15,-32 6-4 0,28-1-2 0,-28 1-5 16,0 0-2-16,31 1-3 0,-31-1-1 0,0 0 0 16,0 0-1-16,0 0 1 0,0 0-1 15,0 0-1-15,0 0 2 0,-4 34 0 0,4-34-2 16,-20 30 2-16,20-30-4 0,-28 35 4 16,28-35-3-16,-35 44 3 0,35-44-1 0,-36 46-10 15,36-46 25-15,-26 40-23 0,26-40 22 0,-13 32-15 16,13-32 0-16,0 0 0 0,7 26 0 0,-7-26 0 15,0 0 0-15,39 18 0 0,-39-18 0 0,45 0 0 16,-17-4 0-16,0-1 0 0,2 0 0 0,2-4 0 16,4 4-40-16,-4-8-36 0,10 19-73 15,-29-36-270-15,24 30-218 0,-11-9 57 0,3-9 435 16</inkml:trace>
  <inkml:trace contextRef="#ctx1" brushRef="#br1" timeOffset="341565.4678">13979 17098 937 0,'0'0'54'0,"0"0"-33"15,0 0-17-15,0 0 2 0,23-27 4 0,-23 27 3 16,0 0 4-16,0 0 11 0,0 0 11 0,0 0 7 15,11 29 6-15,-11-29-9 0,2 45-10 0,-6-18-12 16,6 10 4-16,-7-2-8 0,5 6 6 16,-4-3-11-16,4 6 1 0,0-1-14 0,0 4 5 15,0-1-7-15,-2-4 6 0,2-3 12 16,0 0-32-16,-2-2 27 0,1-6-35 0,1 5 0 0,-4-12-13 16,11 10-57-16,-7-34-16 0,4 47-28 0,-4-47-23 15,0 0-54-15,25 39-144 0,-25-39 107 0,0 0 253 0</inkml:trace>
  <inkml:trace contextRef="#ctx1" brushRef="#br1" timeOffset="341772.9455">14107 17098 1344 0,'-27'9'66'0,"27"-9"-28"0,0 0-24 16,-25 24-5-16,25-24 6 0,0 0 7 0,0 0 4 15,41 9 1-15,-41-9-7 0,55-19-8 16,-21 5-6-16,8-6-4 0,2 1 1 0,6-7-11 16,7 4-15-16,-8-8-25 0,15 13-37 0,-20-18-55 0,22 28-85 15,-25-4-240-15,-6-12-6 0,13 27 333 16</inkml:trace>
  <inkml:trace contextRef="#ctx1" brushRef="#br1" timeOffset="341973.8759">14009 17621 1600 0,'0'0'40'0,"0"0"-20"0,0 0 1 0,0 0-42 16,0 0 23-16,39-12-15 0,-9-2 16 0,8-6 4 16,4 1-7-1,4-6 3-15,5-1-6 0,8 1-15 16,-2-8-26-16,10 11-34 0,-14-16-59 15,25 25-77-15,-30-17-160 0,7 6-96 0,10 19 147 0,-28-24 323 0</inkml:trace>
  <inkml:trace contextRef="#ctx1" brushRef="#br1" timeOffset="342177.02">14833 17445 1502 0,'0'0'87'0,"-28"5"-65"16,28-5-17-16,0 0-2 0,-27 0 0 0,27 0 0 16,0 0-6-16,0 0-1 0,0 0-4 0,0 0-3 15,0 0 1-15,34-10-7 0,-34 10-15 16,47-11-19-16,-47 11-26 0,62-16-31 0,-35-3-30 16,19 21-37-16,-19-18-70 0,3-4-157 0,12 27 59 15,-42-7 343-15</inkml:trace>
  <inkml:trace contextRef="#ctx1" brushRef="#br1" timeOffset="342352.3955">14888 17621 1358 0,'-45'9'126'0,"45"-9"-78"16,-33 23-4-16,33-23-27 0,0 0 9 0,0 0-8 16,0 0-13-16,0 0-2 0,0 0 1 0,44 12-3 15,-14-21 0-15,7-3 16 0,11-6-46 0,4-8 10 16,13 6-78-16,-10-25-70 0,32 24-124 0,-6-15-240 15,-6-11 63-15,19 22 403 0</inkml:trace>
  <inkml:trace contextRef="#ctx1" brushRef="#br1" timeOffset="343055.5649">16030 17114 1054 0,'0'0'139'0,"0"0"-114"15,-9-35-14-15,9 35 3 0,-2-25 13 0,2 25 4 16,0 0 5-16,16-25-11 0,-16 25-8 0,0 0-8 16,0 0-1-16,0 0 4 0,0 0 4 0,0 0 6 15,0 0 1-15,0 0-2 0,0 0-2 0,-7 41 5 16,7-41-4-16,-17 54 7 0,-1-22-2 16,2 1 5-16,-5-3-6 0,5 2 4 15,16-32-10-15,-30 48-1 0,30-48-9 0,-18 28-1 16,18-28-6-16,0 0-1 0,0 0 0 0,0 0 0 15,0 0 0-15,0 0 1 0,27 3 0 0,-27-3-1 16,31-28 2-16,-11 4 0 0,3-3-1 0,0-5-3 16,2-1 5-16,-2 3-5 0,0 0 6 15,-2 4-6-15,-3 1 4 0,-18 25-5 0,23-33 5 16,-23 33-2-16,0 0 2 0,0 0 1 0,17-25-3 16,-17 25 2-16,0 0-1 0,0 0-1 0,0 0 0 15,0 0 0-15,0 0-1 0,0 0 2 0,-7 28-3 16,7-28 4-16,0 0-3 0,0 34 1 0,0-34 2 15,0 0-1-15,16 24 0 0,-16-24 2 16,0 0 0-16,36 25 1 0,-36-25 0 16,30 16 1-16,-30-16 0 0,33 8-1 0,-33-8 0 15,32 8-2-15,-32-8-3 0,27 8 2 0,-27-8-2 16,0 0 2-16,35 0-2 0,-35 0 1 0,25-5 1 16,-25 5 0-16,27-11 1 0,-27 11-1 0,28-19 1 15,-28 19-1-15,30-28 0 0,-30 28-2 0,32-30 1 16,-32 30 0-16,32-30 2 0,-32 30-3 0,32-18 4 15,-32 18-4-15,0 0-1 0,28-5-1 16,-28 5-2-16,0 0 2 0,0 0 2 0,21 30-3 16,-21-30-5-16,6 32-3 0,-6-32-12 0,1 44 0 15,1-20-9-15,-2-24-4 0,-2 46-16 16,2-46-10-16,2 41-30 0,-2-41-33 0,11 30-52 16,-11-30-58-16,0 0-212 0,35 10 31 0,-35-10 387 15</inkml:trace>
  <inkml:trace contextRef="#ctx1" brushRef="#br1" timeOffset="343493.245">17227 17022 979 0,'-33'-23'138'0,"33"23"-32"0,0 0-18 0,-29 6-10 16,29-6-14-16,-28 5-13 0,28-5-8 0,-32 16-4 15,32-16-6-15,-35 26-2 0,35-26-6 0,-36 30 0 16,36-30-9-16,-32 35 1 0,32-35-6 16,-26 44 2-16,26-44-2 0,-20 39 0 0,20-39-4 15,-9 32-1-15,9-32-6 0,0 0 1 0,9 26 0 16,-9-26-1-16,0 0 2 0,32 16-1 15,-32-16-1-15,37-5 0 0,-37 5 0 0,50-23-1 16,-20 5 3-16,0-5-3 0,4-1 4 0,-2-1-7 16,0-1 6-16,-4 1-4 0,-3 0 3 15,-2 1-2-15,-23 24 4 0,30-36-4 0,-30 36 5 16,0 0-1-16,0 0 0 0,0 0 2 0,0 0-3 16,0 0 2-16,0 0-6 0,0 0 2 0,-32 43-3 15,16-13 3-15,-2 5-3 0,1 2 2 0,1 0-8 16,0 2-2-16,3-2-15 0,-1-8-7 0,9 8-29 15,5-37-17-15,-4 55-60 0,4-55-91 0,0 0-255 16,27 21-31-16,-27-21 297 0</inkml:trace>
  <inkml:trace contextRef="#ctx1" brushRef="#br1" timeOffset="344180.8381">14201 18170 984 0,'0'-24'80'15,"0"24"-23"-15,0 0-3 0,0 0 1 0,0 0-3 16,0 0-16-16,0 0-18 0,0 0-3 0,0 0 3 15,24 9 8-15,-24-9 5 0,0 26 0 0,0-26-11 16,-5 42-5-16,3-19-9 0,-1 7 1 16,-1-2-8-16,-1 2 5 0,0 0-6 0,1 0 3 15,0-3-8-15,-1-3-7 0,5 1-9 0,0-25-41 16,0 40-35-16,0-40-80 0,0 0-131 0,23 25-159 16,-23-25 128-16,0 0 341 0</inkml:trace>
  <inkml:trace contextRef="#ctx1" brushRef="#br1" timeOffset="344368.3318">14261 18183 1531 0,'-25'-20'51'16,"25"20"-32"-16,0 0-16 0,0 0-5 0,0 0 0 15,0 0 2-15,0 0 0 0,28-30 1 16,-28 30-6-16,39-24-12 0,-39 24-22 0,53-32-31 15,-31 4-40-15,20 23-41 0,-21-27-41 16,22 27-51-16,-13 1-155 0,-10-24 23 0,24 33 375 16</inkml:trace>
  <inkml:trace contextRef="#ctx1" brushRef="#br1" timeOffset="344555.8713">14179 18428 1146 0,'0'0'135'0,"27"-16"-107"0,-27 16-11 16,42-25 2-16,-11 4 7 0,7 2-4 0,3-6-4 15,5 4-17-15,4 1-15 0,-6-4-28 16,9 10-39-16,-14-11-51 0,18 20-73 16,-18-1-202-16,-7-16-5 0,21 25 294 0</inkml:trace>
  <inkml:trace contextRef="#ctx1" brushRef="#br1" timeOffset="344790.3653">15086 18114 1395 0,'-39'16'78'15,"39"-16"-56"-15,0 0-24 0,0 0 0 0,0 0 0 16,0 0 3-16,0 0 1 0,28 0-1 16,-28 0-2-16,32-4-2 0,-32 4-8 0,45-7-12 15,-17 7-23-15,-28 0-34 0,53-3-42 0,-53 3-46 16,46-9-87-16,-16 18-175 0,-30-9 77 0,36 3 353 16</inkml:trace>
  <inkml:trace contextRef="#ctx1" brushRef="#br1" timeOffset="344977.8708">15033 18362 1184 0,'-12'32'323'0,"12"-32"-272"0,0 0-25 16,0 0-1-16,0 0 5 0,0 0-1 0,0 0-5 16,33 0-10-16,-33 0-7 0,53-17-3 0,-19 2-6 15,5 0-8-15,0-10-39 0,16 18-64 16,-23-28-110-16,31 14-300 0,-11 8-12 0,-10-10 274 15</inkml:trace>
  <inkml:trace contextRef="#ctx1" brushRef="#br1" timeOffset="346082.8007">16221 17963 868 0,'0'0'54'0,"0"0"-36"0,-10-36-10 16,10 36 0-16,-4-26 8 0,4 26 4 0,0 0 10 15,0 0 5-15,-19-30 10 0,19 30 5 0,0 0-1 16,0 0-10-16,-27 7-12 0,27-7-10 0,0 0-1 16,-23 27 5-16,23-27 6 0,-16 28 4 15,16-28-1-15,-16 38 2 0,16-38-9 0,-14 44 1 16,14-44-12-16,-9 48 0 0,9-48-8 0,2 44 2 16,-2-44-4-1,11 39 2-15,-11-39-3 0,21 35 3 0,-21-35-3 16,26 25 2-16,-26-25-1 0,34 14-1 0,-34-14 1 15,43 2 1-15,-43-2 1 0,42-11 2 16,-42 11 8-16,39-25-2 0,-39 25 2 0,32-40-5 16,-32 40-1-16,28-48-6 0,-17 24 4 0,-2-1-6 0,-7-1 5 15,-1 1-5-15,-4 0 4 0,3 25-1 0,-16-46 1 16,16 46-3-16,-23-37 2 0,23 37-4 0,-23-29 1 16,23 29-2-16,0 0 1 0,-30-27-9 0,30 27-8 15,0 0-19-15,0 0-33 0,0 0-50 16,0 0-71-16,0 0-69 0,0 0-224 0,5 27 70 0,-5-27 383 15</inkml:trace>
  <inkml:trace contextRef="#ctx1" brushRef="#br1" timeOffset="346256.0263">16731 17943 1395 0,'-30'16'24'15,"30"-16"-32"-15,0 0-8 0,0 0-2 0,0 0-12 16,0 0-29-16,-16-28-40 0,16 28-49 0,0 0-28 16,30-23-55-16,-30 23-110 0,20-26 49 0,17 31 292 15</inkml:trace>
  <inkml:trace contextRef="#ctx1" brushRef="#br1" timeOffset="346516.6129">17135 17771 1285 0,'0'0'99'0,"-39"17"-38"15,39-17-1-15,-40 21 3 0,40-21-3 16,-34 27-16-16,34-27-11 0,-28 28-9 16,28-28-2-16,-16 32-4 0,16-32-2 0,1 28-9 15,-1-28-2-15,18 28-5 0,-18-28 3 0,32 30-3 0,-32-30 2 16,46 21-3-1,-18-16 1-15,2-5-3 0,2 0-7 0,4-3-8 16,-6-9-19-16,9 5-15 0,-9-16-19 0,12 12-15 16,-15-19-23-16,16 20-31 0,-28-24-29 15,23 24-40-15,-24-20-22 0,4 3-69 0,13 18-32 16,-32-29 299-16</inkml:trace>
  <inkml:trace contextRef="#ctx1" brushRef="#br1" timeOffset="346657.2665">17497 17667 557 0,'0'0'135'0,"0"0"-13"16,-41 5-2-16,41-5-13 0,-30 26 9 0,23 3-25 15,7-29-5-15,-32 54-14 0,10-24-24 0,8 11-7 16,-2-4-18-16,4 3 0 0,1-3-14 16,6-3 0-16,0-1-10 0,5-3 3 0,3-5-16 15,-3-25-15-15,18 44-41 0,-18-44-56 0,34 17-87 16,-34-17-184-16,33-14-68 0,12 18 220 0</inkml:trace>
  <inkml:trace contextRef="#ctx1" brushRef="#br1" timeOffset="346861.6652">17929 17822 884 0,'-36'30'196'0,"6"-14"-137"15,9 13-23-15,-6-2-12 0,6 3-2 16,-2 0-13-16,0-2-10 0,4 2-24 0,19-30-18 15,-38 53-39-15,38-53-42 0,-28 35-66 0,28-35-156 16,-28 16-25-16,28-16 324 0</inkml:trace>
  <inkml:trace contextRef="#ctx1" brushRef="#br1" timeOffset="346995.6451">17766 17864 1086 0,'0'0'262'15,"-34"-7"-118"-15,34 7-44 0,0 0-30 0,-9 32-17 16,9-32-22-16,-3 33-7 0,3-33-10 0,3 46-3 15,-3-46-8-15,21 44-1 0,-21-44-10 0,36 35-8 16,-8-15-29-16,-28-20-44 0,76 24-125 0,-49-27-360 31,24-3 14-31,11 6 267 0</inkml:trace>
  <inkml:trace contextRef="#ctx1" brushRef="#br1" timeOffset="348730.1967">18517 17552 293 0,'0'0'117'0,"0"0"-20"16,26-28-4-16,-26 28 9 0,0 0-5 0,29-19 4 15,-29 19-23-15,0 0-15 0,0 0-12 0,0 0 2 16,0 0 0-16,0 0 6 0,0 0-6 0,0 0-10 15,0 0-14-15,0 0-3 0,0 0-3 0,-11 40 3 16,11-40 5-16,-21 35 5 0,21-35 19 0,-27 37-33 16,27-37 30-16,-23 39-37 15,23-39 8-15,-12 37-1 0,12-37-10 0,0 34 0 16,0-34-7-16,9 33 0 0,-9-33-3 0,21 32 1 16,-21-32-3-16,28 24 1 0,-28-24-3 0,37 16 2 15,-37-16-5-15,48 4-5 0,-21-4-9 0,-1-11-13 16,8 6-16-16,-9-16-15 0,12 10-18 0,-14-19-27 15,19 18-35-15,-20-27-45 0,24 18-102 0,-11 0-152 16,-12-25 121-16,23 32 321 0</inkml:trace>
  <inkml:trace contextRef="#ctx1" brushRef="#br1" timeOffset="348902.1489">18867 17603 1458 0,'-37'18'70'0,"12"5"-60"15,1-9 14-15,24-14-12 0,-31 26 20 16,31-26-5-16,0 0-16 0,-14 25-5 0,14-25-7 16,0 0 0-16,4 28-2 0,-4-28-2 0,0 0-14 15,21 27-10-15,-21-27-20 0,27 15-15 0,-1 1-35 16,-26-16-56-16,46 18-108 0,-17-6-212 0,-29-12 17 16,54 14 430-16</inkml:trace>
  <inkml:trace contextRef="#ctx1" brushRef="#br1" timeOffset="349089.6505">19198 17744 1359 0,'-31'21'61'0,"31"-21"-51"16,-41 11-8-16,41-11-3 0,-28 12-5 15,28-12-12-15,0 0-18 0,0 0-45 0,-25 7-40 16,25-7-45-16,0 0-28 0,0 0-144 0,40-3-27 15,-36-22 260-15</inkml:trace>
  <inkml:trace contextRef="#ctx1" brushRef="#br1" timeOffset="349480.2512">19668 17404 1019 0,'0'0'114'0,"0"0"-56"0,0 0-7 15,0 0 10-15,0 0 2 0,0 0-7 0,-29-16-24 16,29 16-13-16,0 0-8 0,-26 29 1 0,26-29 9 16,-30 42 9-16,7-16 5 0,5 10 6 0,-10-5-6 15,8 10-14-15,-6-2 25 0,8 3-32 16,-5-7 23-16,7 4-14 0,2-9-13 0,7-4 4 15,3-1-11-15,4-25 0 0,7 35-5 0,-7-35 3 16,0 0-2-16,30 32 2 0,-30-32 0 16,34 7-1-16,-34-7-1 0,37-2 0 0,-37 2 1 15,43-12-1-15,-43 12 2 0,41-28-3 0,-41 28 4 16,33-34-4-16,-33 34 2 0,25-35-4 0,-25 35-2 16,14-34-8-16,-14 34-4 0,2-28-4 0,-2 28-2 15,-13-28-6-15,13 28-4 0,0 0-11 0,-31-28-7 16,31 28 12-16,0 0-17 0,-41-27 19 15,41 27-28-15,0 0-31 0,0 0-52 0,-25-3-86 16,25 3-230-16,0 0 53 0,0 0 396 16</inkml:trace>
  <inkml:trace contextRef="#ctx1" brushRef="#br1" timeOffset="349949.0261">19964 17441 1409 0,'-31'0'182'0,"5"9"-140"0,26-9-15 16,-37 5 0-16,37-5 0 0,0 0-5 0,0 0-14 16,0 0-10-16,0 0 2 0,0 0 0 15,35-17 0-15,-10 10 1 0,3-4 0 0,2 4-2 16,4-2 2-16,0 1-3 0,-2 2-1 0,-2 1 0 15,-30 5 0-15,42 3 1 0,-42-3-1 0,0 0 3 16,29 15-1-16,-29-15 4 0,0 0-1 0,-2 30 0 16,2-30-1-16,-18 29 0 0,18-29-1 0,-28 34 3 15,28-34-2-15,-36 39 5 0,36-39-2 16,-37 37 3-16,37-37-3 0,-32 28 2 0,32-28-2 16,0 0-4-16,0 0-2 0,0 0-17 0,-3 26 31 15,3-26-30-15,24 11 34 0,-24-11-20 16,32 0 2-16,-32 0-1 0,36-4 1 0,-36 4 0 15,37 4 3-15,-37-4 0 0,27 7-2 0,-27-7 3 16,0 0-2-16,21 25 1 0,-21-25 1 0,3 24 4 16,-3-24-6-16,-14 35 6 0,14-35-3 15,-32 44 0-15,9-21-2 0,-3 7 5 0,-4 0-8 16,-4-2 9-16,0 1-6 0,-1-1 3 0,3 0-3 16,4-3 2-16,1-6-3 0,27-19 2 0,-30 28-11 15,30-28-15-15,0 0-33 0,0 0-37 0,0 0-67 16,0 0-108-16,37-42-270 0,-1 23 36 0,-10-27 366 15</inkml:trace>
  <inkml:trace contextRef="#ctx1" brushRef="#br1" timeOffset="351167.5641">18929 17552 70 0,'0'0'32'0,"0"0"13"0,0 0 7 0,-3-28 16 15,3 28 4-15,0 0 11 0,0 0-8 0,0 0 8 16,0 0 0-16,0 0 4 0,0 0-17 0,-25-3 2 16,25 3-21-16,0 0-1 0,0 0-4 0,0 0-1 15,0 0-7-15,0 0-2 0,0 0-1 0,0 0 1 16,0 0 2-16,0 0-2 0,-30-18-4 0,30 18-2 16,0 0-3-16,0 0-2 0,0 0-3 0,0 0-2 15,-28 18-3-15,28-18 3 0,0 0-2 0,-18 37 4 16,18-37-4-16,-16 44-18 0,16-44 31 0,-23 51-38 15,10-23 33-15,-1 0-15 0,-2 2-8 0,0-2 9 16,0 0-9-16,1-1 2 0,-1-1-6 16,16-26 1-1,-25 39-6-15,25-39-8 0,0 0-27 16,0 0-27-16,-7 35-49 0,7-35-65 0,24-14-183 16,1 9-114-16,-9-22 115 0,25 19 364 0</inkml:trace>
  <inkml:trace contextRef="#ctx1" brushRef="#br1" timeOffset="351858.7353">18619 17454 903 0,'0'0'73'0,"0"0"-52"15,0 0-18-15,0 0 3 0,0 0 3 16,0 0 7-16,0 0 9 0,0 0 5 0,0 0 7 16,0 0 3-1,0 0 5-15,0 0-3 0,0 0-2 16,0 0-3-16,0 0-4 0,0 0-1 0,0 0-1 16,0 0-6-16,0 0-6 0,0 0-6 0,0 0 0 15,-26 28-1-15,26-28 4 0,-14 37 1 0,14-37-2 16,-23 42-3-16,10-14 5 0,-3-3 10 0,2 1-28 15,14-26 34-15,-30 48-36 0,30-48 18 0,-23 39 4 16,23-39-7-16,-18 30 8 0,18-30-3 0,0 0-1 16,0 0-3-16,-12 28-3 0,12-28-4 15,0 0-1-15,0 0 0 0,28 10 0 0,-28-10-2 16,36-3 1-16,-36 3-1 0,51-13-1 16,-19 5 1-16,3-5-3 0,1 1 1 0,3 0-2 15,-2-2 1-15,0 0-1 0,2-1-5 0,-2 1-8 16,0 4-4-16,-3-4-20 0,5 5-13 0,-12-5 0 15,15 10-40-15,-42 4-13 0,71-23-91 16,-71 23-177-16,48-42-111 0,-9 39 112 0,-30-26 371 16</inkml:trace>
  <inkml:trace contextRef="#ctx1" brushRef="#br1" timeOffset="352921.2653">18743 17772 401 0,'0'0'102'0,"0"0"-38"16,0 0-6-16,0 0-9 0,0 0-4 0,0 0-11 15,0 0-12-15,0 0-9 0,0 0 10 0,0 0 6 16,0 0 12-16,0 0 7 16,-1-28-2-16,1 28-10 0,0 0-4 0,0 0-5 15,0 0-2-15,0 0 3 0,0 0 7 0,0 0 10 16,0 0 9-16,0 0-2 0,0 0-6 0,19 30-14 15,-19-30-11-15,-12 28-3 0,12-28-8 0,-20 34 1 16,20-34-7-16,-21 39 2 0,21-39-5 0,-23 37 2 16,23-37-3-16,-21 35 3 0,21-35-2 0,-20 37 3 15,20-37-5-15,-16 28 3 0,16-28-3 16,0 0-1-16,-3 28-16 0,3-28-21 0,0 0-34 16,0 0-46-16,32-3-74 0,-32 3-195 0,17-41-55 15,17 32 250-15</inkml:trace>
  <inkml:trace contextRef="#ctx1" brushRef="#br1" timeOffset="354530.9306">19071 18336 835 0,'0'0'60'0,"0"0"-9"16,0 0 2-16,0 0 8 0,0 0 4 0,0 0-4 15,0 0-12-15,25 21-1 0,-25-21-12 0,3 27-4 16,-3-27-10-16,-1 44 0 15,-5-18-7-15,3 4 3 0,-3 0 18 0,5 2-38 16,-5-1 30-16,5 1-36 0,-3-6 7 0,4-1 5 16,0-25-6-16,4 37 2 0,-4-37-11 0,14 28-6 15,-14-28-21-15,0 0-23 0,40 27-39 0,-40-27-41 16,34-6-99-16,-9 6-198 0,-16-26 18 0,24 28 404 16</inkml:trace>
  <inkml:trace contextRef="#ctx1" brushRef="#br1" timeOffset="354749.6337">19241 18318 1006 0,'0'0'298'0,"-30"-7"-248"0,30 7-22 16,-25 4-7-16,25-4-2 0,0 0-3 0,0 0-9 15,0 0-6-15,0 0 1 0,0 0 2 0,27-27 6 16,-27 27-3-16,44-24 3 0,-14 6-5 0,4 4-1 15,3-3-6-15,0 1 2 0,0-2-13 0,4 4-20 16,-11-4-26-16,13 13-32 0,-43 5-33 0,62-21-47 16,-62 21-105-16,30-28-145 0,2 44 124 0,-32-16 297 15</inkml:trace>
  <inkml:trace contextRef="#ctx1" brushRef="#br1" timeOffset="354937.1431">19269 18452 1286 0,'0'0'176'0,"-28"-1"-137"0,28 1-31 0,0 0-6 15,0 0 5-15,0 0 1 0,25-36 5 0,-25 36-6 16,48-28-2-16,-20 14-5 0,6 0-2 0,-3-2-16 16,7 7-25-16,-10-14-46 0,18 23-67 0,-46 0-75 15,59-35-189-15,-19 37-33 0,-40-2 315 0</inkml:trace>
  <inkml:trace contextRef="#ctx1" brushRef="#br1" timeOffset="355188.3669">19847 18435 1369 0,'-25'21'171'0,"25"-21"-128"16,0 0-25-16,0 0-13 0,0 0-2 0,0 0 2 15,0 0-4-15,0 0 1 0,30-16-3 0,-30 16 2 16,48-18-4-16,-16 10 4 0,-2-5-21 0,7 6-22 16,-9-7-25-16,13 16-43 0,-41-2-43 15,62-14-74-15,-62 14-238 0,37-13 39 16,-3 24 322-16</inkml:trace>
  <inkml:trace contextRef="#ctx1" brushRef="#br1" timeOffset="355362.1736">19873 18618 1493 0,'-37'19'116'0,"37"-19"-62"15,0 0-22-15,0 0 7 0,25 21-9 0,-25-21 0 16,49 0-10-16,-17-5-5 0,2-9 0 0,8-7-8 15,5-4-20-15,2-3 20 0,2 2-45 0,-4-8-6 16,9 15-76-16,-26-29-101 0,32 18-271 0,-23 4-75 16,-10-4 205-16</inkml:trace>
  <inkml:trace contextRef="#ctx1" brushRef="#br1" timeOffset="366729.3204">21092 18038 1110 0,'0'0'84'0,"0"0"-34"0,0 0-10 0,0 0 0 15,0 0 0-15,0 0-3 0,0 0-4 16,0 0-4-16,9 25 5 0,-9-25-1 0,-11 53 0 16,0-25-7-16,6 7 3 0,-4-3-14 0,4 3 4 15,-2 0-9-15,1 2 0 0,-1 0-8 0,4-1 3 16,-2 4-8-16,1-5 6 0,0 1 13 0,1 1-32 16,-1-2 21-16,-3 0-39 0,6 2-4 0,-8-7-8 15,9 10-14-15,-15-13-2 0,17 8-11 0,-2-35-3 16,-7 49-23-16,7-49-15 0,0 0-41 0,0 0-47 15,0 0-194-15,57-22 68 0,-43-31 328 0</inkml:trace>
  <inkml:trace contextRef="#ctx1" brushRef="#br1" timeOffset="367259.8334">21853 17845 1038 0,'-37'-6'96'31,"37"6"-32"-31,0 0-5 0,0 0-2 0,-32-7-1 0,32 7-10 0,0 0-9 0,0 0-5 0,0 0-5 16,0 0-2-16,0 0-7 0,0 0-2 16,0 0-2-16,-25 0-1 0,25 0 1 0,0 0-1 15,0 0-3-15,-24 14 0 0,24-14-2 0,-25 18 2 16,25-18-2-16,-28 23 2 0,28-23-4 0,-38 26 4 15,38-26-3-15,-42 37 6 0,42-37-3 0,-43 43 3 16,43-43-4-16,-35 44-2 0,35-44-3 0,-27 44 1 16,27-44-5-16,-16 44 2 0,16-44-3 0,-1 31 1 15,1-31-1-15,16 27 1 0,-16-27-3 0,31 24 3 16,-31-24 0-16,45 20 1 0,-17-13 0 0,4-2 1 16,5 2-4-16,2 0 2 0,-2 0-1 0,0 2 2 15,-1 2 0-15,-1 1 0 0,-3 4-3 16,-3 1 3-16,-5 3-3 0,-24-20 3 0,34 39-2 15,-34-39 3-15,14 49-3 0,-14-23 3 0,-3 6-4 16,-4-4-10-16,-8 2 27 0,-1-2-27 0,-3-1 28 16,-4-1-15-16,23-26-4 0,-46 44 4 0,46-44-1 15,-44 23 1-15,44-23 1 0,-43 0-3 0,43 0 3 16,-35-18-4-16,35 18 2 0,-30-42-2 0,19 11-16 16,0-5 32-16,6-8-29 0,5-2 29 0,4-6-7 15,4-7-10-15,7 1 10 0,4 2-10 0,8 1 9 16,3 4-9-16,2 4 10 0,3 3-7 0,-1 1 5 15,-1 14-6-15,-3 2 2 0,-1 8-5 0,-29 19-3 16,39-18-9-16,-39 18-24 0,26-2-24 16,-26 2-40-16,0 0-71 0,41 23-213 0,-41-23-122 15,0 0 31-15,23 41 479 0</inkml:trace>
  <inkml:trace contextRef="#ctx1" brushRef="#br1" timeOffset="367806.7133">22911 17913 1474 0,'-41'2'77'0,"13"7"-38"0,-6-6-5 0,34-3 6 15,-53 16-1-15,53-16-6 0,-46 28-10 0,46-28-2 16,-46 32-1-16,46-32-3 0,-36 34-4 0,36-34-1 16,-19 35-5-16,19-35 2 0,-6 35-7 15,6-35 1-15,9 34-4 0,-9-34 2 0,29 29 0 16,-29-29-1-16,49 25 0 0,-19-16 1 0,6-2-2 16,3-3 3-16,3-3-1 0,4-1 0 0,-3 0-1 15,1-1 0-15,-1 2 0 0,-8 3 0 0,-3 3 0 16,-7 0 0-16,-25-7 0 0,30 25-2 0,-30-25 1 15,10 31 2-15,-10-31-2 16,-5 44 5-16,-4-14-5 0,-7 0 4 0,-5 5-6 16,-6 2 6-16,-3 0-7 0,-5-1-11 0,1 1 28 15,-3-4-29-15,5 2 29 0,0-7-17 0,2-6-10 16,30-22-5-16,-37 28-11 0,37-28-18 0,0 0-27 16,0 0-32-16,0 0-56 0,-12-44-62 0,31 16-236 15,-3-1-20-15,-11-23 247 0</inkml:trace>
  <inkml:trace contextRef="#ctx1" brushRef="#br1" timeOffset="367994.2853">23033 17750 1401 0,'-20'59'431'0,"-8"-43"-381"16,28-16-15-16,-27 28-10 0,27-28 2 0,0 0-9 15,0 0-8-15,-3 30-7 0,3-30-1 16,0 0-3-16,28 20 0 0,-28-20-8 0,39 7-10 15,-9-5-18-15,0-9-29 0,20 8-51 0,-16-27-83 16,42 33-163-16,-20-26-194 0,12 1 37 0,11 14 409 16</inkml:trace>
  <inkml:trace contextRef="#ctx1" brushRef="#br1" timeOffset="368744.2125">23860 18012 1068 0,'-25'-21'151'0,"25"21"-75"0,0 0-21 16,0 0-2-16,0 0-6 0,0 0-10 0,0 0-13 15,0 0-8-15,0 0-9 0,-11 28-3 16,11-28-1-16,-17 37 7 0,17-37 3 0,-25 53 11 16,7-27-2-16,2 6 5 0,-5-2-4 0,5 3 4 15,-9-1-5-15,6 5 6 0,-4-3-9 16,-2 4 2-16,0-1-8 0,2 0 3 0,-2-3-6 16,6-1-12-16,1-10 29 0,18-23-33 0,-23 37 28 15,23-37-16-15,0 0-4 0,0 0-1 0,0 0 1 16,0 0-2-16,0 0-17 0,21-39 34 15,-1 6-27-15,1-8 26 0,6-4-7 0,3-7-10 16,0 1 4-16,-2 2-4 0,1-2 7 0,-5 3-7 16,-2 1 9-16,-1 5-7 0,-5 3 6 0,-2 7-5 15,-3 6 3-15,-11 26-5 0,12-34 2 0,-12 34 0 16,0 0-1-16,0 0 1 0,0 0-4 0,0 0 2 16,0 0 2-16,0 0-1 0,9 50-2 15,-4-17 3-15,1 8-4 0,-1 1 3 16,2-2-2-16,5 3 5 0,3-5-10 0,2 1 9 15,8 0-4-15,2-4 4 0,4-1-1 0,5-6 4 16,3-5-5-16,3-2 3 0,3-7 0 0,-1-4 2 16,0-3 2-16,0-5 1 0,-3-7 0 0,-2-6 1 15,-2 1 1-15,-5-6-4 0,-3-5 7 0,-29 21-8 16,40-51 7-16,-22 19-7 0,-6-5 0 16,-1-5-4-16,-2 1-1 0,-4-5-1 0,-1-5 0 15,-2-1 0-15,-4-3 0 0,0 6-10 0,-2 1-1 16,1 1-15-16,1 8-1 0,-1-2-11 0,4 11-1 15,-4-1-18-15,3 31-22 0,3-43-32 0,-3 43-133 16,0 0-299-16,27 2-5 0,-27-2 235 16</inkml:trace>
  <inkml:trace contextRef="#ctx1" brushRef="#br1" timeOffset="447500.4369">21444 18352 704 0,'0'0'93'16,"0"0"-3"-16,0 0-9 0,0 0 3 0,0 0 1 16,0 0-6-16,0 0-10 0,0 0-17 0,0 0-19 15,0 0-14-15,-28-18-10 0,28 18 2 0,0 0 5 16,0 0 4-16,-34 7 5 0,34-7 5 0,0 0 0 16,0 0-1-16,-26 4-2 0,26-4-4 15,0 0-4-15,0 0-6 0,0 0-4 0,0 0-5 16,0 0-2-16,0 0-4 0,0 0 1 0,0 0-1 15,0 0 0-15,-13 32 3 0,13-32-2 0,-12 35 3 16,12-35-4-16,-18 40 4 0,18-40-3 0,-19 39 2 16,19-39-3-16,-18 32 4 0,18-32-4 0,0 0 1 15,0 0-2-15,0 0-1 16,0 0 1-16,0 0 0 0,0 0 3 0,0 0 0 16,0 0 2-16,28 1-2 0,-28-1 3 0,32-33-4 15,-32 33 5-15,37-44-4 0,-15 19 4 0,-22 25-5 16,37-44 4-16,-37 44-5 0,26-33 4 0,-26 33-3 15,0 0 6-15,13-30-1 0,-13 30 1 0,0 0-2 16,0 0-1-16,0 0 0 0,0 0 0 0,-34-12 2 16,34 12-2-16,-25 8 1 0,25-8 2 15,-28 11 0-15,28-11 3 0,-27 14 0 0,27-14-1 16,-26 21 6-16,26-21-7 0,-21 25 4 0,21-25-5 16,-16 24-1-16,16-24-2 0,-11 27 1 0,11-27-3 15,0 0 1-15,0 33-2 0,0-33 2 16,0 0-3-16,14 30 3 0,-14-30-4 0,0 0 2 15,27 20 0-15,-27-20 0 0,0 0 1 0,37 1 0 16,-37-1 2-16,25-7-2 0,-25 7 5 16,0 0 0-16,30-21 1 0,-30 21 1 0,12-26 2 15,-12 26-2-15,9-32 1 0,-9 32-4 0,7-37 1 16,-7 37-3-16,2-35 4 0,-2 35-1 0,0 0 9 16,-5-30-3-16,5 30 2 0,0 0-3 0,0 0-3 15,0 0-5-15,-25-7-2 0,25 7-1 0,0 0-2 16,-27 32 5-16,27-32-3 0,-23 33 5 15,23-33-9-15,-25 41 1 0,25-41-12 16,-19 35-12-16,19-35-39 0,-12 26-57 0,31 8-206 16,-19-34-268-16,0 0 68 0,0 0 354 0</inkml:trace>
  <inkml:trace contextRef="#ctx1" brushRef="#br4" timeOffset="830586.4743">6847 7962 1000 0,'0'0'76'0,"-39"11"-12"0,39-11 4 0,0 0 2 16,0 0 7-16,-25-11-9 0,25 11-16 0,0 0-12 16,0 0-8-16,0 0 0 0,0 0 1 0,0 0 3 15,45-28-2-15,-19 12-1 0,15-1-5 0,9-8-2 16,12-5-6-16,15-10 7 0,21-4-8 16,13-14 4-16,22-8 3 0,11-9-27 0,13-5 19 15,19-9-20-15,10-5 8 0,12-6 9 0,11-4-14 16,7-2 12-16,2-3-17 0,0 9-1 0,-6-1 14 15,-8 6-17-15,-20 9 19 0,-17 8-5 0,-15 11-10 16,-23 11 6-16,-15 9-12 0,-24 6 2 0,-17 6-10 16,-19 7 1-16,-13 5-4 0,-11 9-1 0,-30 14-2 15,30-20-1-15,-30 20-4 0,0 0-7 0,0 0-9 16,0 0-4-16,0-31-3 0,0 31 12 0,0 0 11 16,0 0 13-16,-17-30 9 0,17 30 4 0,0 0-6 15,0 0-12-15,-15-29-26 0,15 29-51 16,0 0-77-16,0 0-179 0,0 0-116 0,0 0 155 15,0 0 315-15</inkml:trace>
  <inkml:trace contextRef="#ctx1" brushRef="#br4" timeOffset="831149.1373">9785 6025 1329 0,'0'0'51'0,"0"0"-25"0,0 0-16 16,0 0 11-16,0 0 18 0,43-2 15 0,-8-10 5 15,24 5-7-15,-1-14-7 0,20 3-11 0,2-8-6 16,12-2-8-16,2-1-2 0,3 5-9 0,-1 1 0 16,-8 5-6-16,-6 6 1 0,-6 3-2 0,-12 6 2 15,-11 3 0-15,-14 5 0 0,-11 7 0 16,-28-12-3-16,25 50 5 0,-25-12-6 0,-9 10 7 15,-12 10-9-15,-15 7 7 0,-8 4-11 0,-11 7 10 16,-9-1-11-16,-5-2 11 0,-3-1-13 0,-3-2 11 16,6-5-12-16,6-7-7 0,9-8 20 0,12-11-39 15,17-4-8-15,-1-23-65 0,34 25-125 0,-8-37-270 16,0 0-58-16,11 32 242 0</inkml:trace>
  <inkml:trace contextRef="#ctx1" brushRef="#br4" timeOffset="831868.1394">7630 8084 755 0,'0'0'122'0,"0"0"-52"15,0 0-8-15,0 0 5 0,-9 33 7 0,13-8-8 16,-4-25-23-16,-7 55-3 0,-2-25-11 16,3 7 3-16,-2-2-9 0,0 5 5 0,-2-1-9 15,5 2 10-15,-6-3 15 0,7 5-34 0,-3-8 29 16,5 0-37-16,2-35 15 0,0 41 1 0,0-41-3 15,0 0 2-15,9 24-4 0,-9-24 10 0,0 0 5 16,0 0 0-16,0 0-1 0,0 0-4 16,29-30-6-16,-29 30-4 0,14-45-4 15,-7 9 9-15,0-1-29 0,0-1 27 0,-2-3-28 16,1 6 11-16,-1-2 4 0,-1 2-4 0,-1-1 5 16,-1 1-6-16,0 3 5 0,1-1-5 0,3 3 3 15,2 2-4-15,5 3 3 0,-13 25-5 0,39-40-2 16,-39 40-12-16,55-25-17 0,-25 9-25 0,12 16-29 15,-13-19-47-15,29 31-85 0,-28-24-168 0,14 3-115 16,17 20 163-16,-29-31 342 0</inkml:trace>
  <inkml:trace contextRef="#ctx1" brushRef="#br4" timeOffset="832071.3472">8135 8218 1370 0,'0'0'184'0,"0"0"-164"16,-27-18-17-16,27 18-2 0,0 0 0 0,30-23 1 15,-30 23 1-15,46-24-5 0,-14 11-10 0,0-4-15 16,9 6-18-16,-8-12-26 0,15 18-21 0,-16-16-24 16,16 21-23-16,-21-18-23 0,13 20-33 0,-13 0-104 15,-27-2-57-15,48 7 289 0</inkml:trace>
  <inkml:trace contextRef="#ctx1" brushRef="#br4" timeOffset="832211.9725">8142 8493 983 0,'0'0'68'0,"-25"17"-51"0,25-17-16 0,0 0 1 16,0 0 5-16,28 14 4 0,-28-14 0 15,46-7-5-15,-16-5-3 0,4-2-13 0,9-2-44 16,-6-12-73-16,12 1-127 0,13 12-168 0,-26-28 181 15,29 33 241-15</inkml:trace>
  <inkml:trace contextRef="#ctx1" brushRef="#br4" timeOffset="832513.3139">8894 7982 1051 0,'-35'10'43'0,"9"8"-12"0,-8-2 11 16,6 12 20-16,-8-10 5 0,10 13 2 0,-10-8-9 15,11 12-2-15,-7-5-12 0,11 7-2 0,-4-3-14 16,9 3 0-16,2-7-11 0,9 0 0 0,5-4-11 16,7 1 4-16,-7-27-2 0,28 38 5 15,-28-38 19-15,41 28-36 0,-13-24 13 0,6 3-18 16,9-21 4-16,1 0 31 0,2-5-15 0,4-10 9 16,-3-2-18-16,1-3-4 0,-4-1 3 0,-1 3-3 15,-9-1 4-15,-6-2-6 0,-7 3 6 0,-7-2-5 31,-7 4 5-31,-3-1-7 0,-8 1 0 0,-4-2-10 16,-5 6-6-16,-6-4-14 0,19 30-10 0,-46-44-17 16,46 44-10-16,-55-28-13 0,55 28-11 15,-52-13-17-15,52 13-37 0,-39 7-60 0,39-7-232 16,0 0 17-16,-24 28 347 0</inkml:trace>
  <inkml:trace contextRef="#ctx1" brushRef="#br4" timeOffset="832704.0181">9488 8262 1740 0,'-30'-5'18'16,"1"-1"-32"-16,29 6-8 0,-35-21-21 0,35 21-42 15,-18-35-74-15,18 35-106 0,9-35-97 0,2 5-127 16,28 17 171-16,-23-32 318 0</inkml:trace>
  <inkml:trace contextRef="#ctx1" brushRef="#br4" timeOffset="832909.5202">9906 7866 1465 0,'-30'3'38'16,"30"-3"-14"-16,-39 23 6 0,39-23 8 0,-32 28-10 15,32-28-10-15,-32 44-11 0,18-12 9 0,-2 0-3 16,5 3 4-16,-1-2-7 0,5 4-5 0,1-1-9 16,3 2 6-16,3-4-6 0,2-4 1 0,5 0-34 15,-7-30 1-15,25 45-22 0,-25-45-36 0,44 29-58 16,-44-29-142-16,32-13-206 0,7 19 10 16,-16-33 452-16</inkml:trace>
  <inkml:trace contextRef="#ctx1" brushRef="#br4" timeOffset="833185.3263">10083 7910 1595 0,'0'0'91'16,"-46"35"-55"-16,46-35 0 0,-37 40-5 0,37-40-5 0,-23 39-14 16,23-39-2-16,-11 37-6 0,11-37 0 0,4 32-1 15,-4-32-1-15,26 28-2 0,-26-28 2 0,46 21-3 16,-14-16 3-16,3-1 1 0,6-4-1 0,2 0 1 15,-3-2-2-15,1 2 2 0,-5 2 2 0,-6 3 2 16,-6 0 4-16,-24-5-3 0,34 25 0 16,-34-25 0-1,18 37 2-15,-18-37-5 0,-2 46 3 0,-5-20-8 16,-4-1 0-16,-3 5-8 0,-4-5-2 0,-1 3-19 16,19-28 7-16,-41 49-10 0,41-49-17 0,-28 39 18 15,28-39-54-15,-12 24-39 0,12-24-130 0,0 0-319 16,0 0 49-16,-16-31 331 0</inkml:trace>
  <inkml:trace contextRef="#ctx1" brushRef="#br4" timeOffset="833358.2681">10180 7952 1430 0,'0'0'362'15,"-30"-14"-339"-15,30 14-22 0,0 0 1 0,0 0 0 16,0 0-1-16,0 0 1 0,34 0-2 15,-34 0-5-15,35-4-13 0,-5 4-37 0,-30 0-52 16,75-5-107-16,-75 5-193 0,58-30-146 0,-14 34 90 16,-44-4 463-16</inkml:trace>
  <inkml:trace contextRef="#ctx1" brushRef="#br4" timeOffset="833833.6107">10667 8107 1236 0,'-32'10'132'0,"22"19"-47"16,10-29 0-16,-27 40-2 0,27-40-21 0,-19 39-14 16,19-39-17-16,-14 33-9 0,14-33-9 0,0 0-4 15,1 30-6-15,-1-30-1 0,0 0-1 0,0 0-1 16,25 18 1-16,-25-18-1 0,0 0 0 16,34-9 0-16,-34 9 0 0,26-23-2 0,-26 23 3 15,29-33-2-15,-29 33 4 0,28-41-3 0,-28 41 3 16,20-44-3-16,-20 44 3 0,10-44-1 0,-6 18 6 15,-1 3 0-15,-1-5 7 0,-2 28 0 0,5-44 4 16,-5 44 0-16,2-27 2 0,-2 27-1 16,0 0-3-16,0 0-7 0,0 0-3 15,0 0-7-15,0 0-3 0,0 0 2 0,0 0-2 16,-7 42 4-16,7-42 0 0,0 37 1 0,0-37-4 16,9 32 1-16,-9-32-3 0,0 0 1 0,28 30 0 15,-28-30 3-15,32 5 0 0,-32-5 0 0,44-8 1 16,-44 8-1-16,45-20 3 0,-45 20-1 0,40-26 5 15,-40 26 0-15,38-32 6 0,-38 32 1 0,31-32 0 16,-31 32-2-16,23-24-3 0,-23 24-9 16,0 0 0-16,0 0 0 0,0 0 0 0,0 0 0 15,0 0 0-15,25-4 0 0,-25 4 0 16,7 30 0-16,-7-30 0 0,9 48 0 0,-3-17 0 16,-5 1 0-16,3 2 0 0,-2-4 0 0,1 8-21 15,1-8-2-15,1 7-26 0,-3-12-1 0,5 3-51 16,-7-28-56-16,14 39-143 0,-14-39-305 0,0 0 71 15,23 26 328-15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9T22:34:04.57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9T22:34:05.190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14091 11961 0,'0'0'0,"0"0"0,0 0 0,0 0 0,0 0 0,0 0 0,0 0 0,0 0 16,0 0-16,0 0 0,0 0 15,0 0-15,0 0 16,0 0-16,0 0 0,0 0 15,0 0-15,0 0 0</inkml:trace>
  <inkml:trace contextRef="#ctx1" brushRef="#br0">2168 3117 1334 0,'28'4'77'0,"-28"-4"-42"0,0 0-26 0,0 0-7 15,0 0-2-15,0 0 0 0,0 0 1 16,0 0 1-16,0 0 1 0,-7 33-2 0,9 1 8 16,-4 10-3-16,4 14 9 0,-2 9-9 0,4 16 14 0,-1 5-11 15,1 9 18-15,-4 6 2 0,3 7-26 0,-3 1 15 16,0 3-21-16,0-3-2 0,-2-2 16 0,1-3-18 16,-3-6 15-16,2-5-16 0,1-10 12 0,1-6-9 15,-2-14-35-15,9-1-2 0,-9-24-71 0,22 10-25 16,-20-50-58-16,26 42-117 0,4-30-133 0,-30-12 134 15,46-21 312-15</inkml:trace>
  <inkml:trace contextRef="#ctx1" brushRef="#br0" timeOffset="828.1576">2195 3440 1347 0,'-25'-11'52'0,"25"11"-14"16,-25-3-23-16,25 3-8 0,0 0 1 0,0 0 2 15,0 0 6-15,25-18 2 0,-25 18 0 0,49-18-7 16,-15 11-3-16,9 2-5 0,6 3-2 0,8 0-1 16,7 2-1-16,6-1 0 0,8-1 1 0,4 0-1 15,6-1 0-15,4-3 0 0,6-1 0 0,3-5-1 16,7 0 3-16,3-4-1 0,6-5 10 0,7-2 1 15,-2-5 5-15,10-1-3 0,-5-4-2 0,2 1-8 16,1 1 4-16,-5-1-4 0,1 2 4 0,-5 5-3 16,-6 1 1-16,-4 4 12 0,-8 6-34 0,-6 4 33 15,-6 4-34-15,-10 6 19 0,-3 2 20 0,-7 3-35 16,-7 4 33-16,-4 5-35 0,-11 2 14 16,-2 2 4-1,-8-1-4-15,-4 1 3 0,-5 1-3 0,-2-1 3 0,-3-2-3 16,-25-16 3-16,39 26-2 0,-39-26 3 0,27 25-2 15,-27-25 1-15,0 0-1 0,21 28 2 0,-21-28-2 16,0 0 3-16,9 28-1 0,-9-28 0 0,0 0-1 0,3 30 1 16,-3-30-3-16,0 0 3 0,0 34-3 0,0-34 2 15,0 35-3-15,0-11 4 0,0 6-5 0,2 9 6 16,3 7-7-16,3 7 9 0,-1 5 2 0,3 5 10 16,-3 4-10-16,2 4 11 0,-4 3-2 0,3 3-25 15,-1-3 25-15,2 4-25 0,-1-6 7 0,1-2 10 16,-2 3-12-16,0-3 8 0,0-3-9 0,-1-4 9 15,-1-5-8-15,0-3 7 0,2-2-7 0,2-4 7 0,0-5 10 16,0-3-27-16,-2-3 27 0,0-4-28 0,2-4 12 16,-4-5 5-16,-5-25-3 0,15 36 2 0,-15-36-3 15,0 0 2-15,12 27-1 0,-12-27 0 0,0 0 0 16,0 0 0-16,0 0 1 0,0 0 1 0,0 0 0 16,0 0-1-16,0 0 0 0,-28-23-4 0,28 23 2 15,-45-19-2-15,19 6 2 0,-4 3 0 0,-4 1 3 16,-5 0-2-16,-2 6 2 0,-3-1 0 0,-4 4 0 31,-1 2 1-31,-8 3-1 0,-1 4 0 0,-6 2-1 16,-5 1 2-16,0 0-2 0,-2 2 3 0,-4-1-2 15,3-3 1-15,-6 1-2 0,-2-2 3 16,-5-1-1-16,0-1 3 0,-5-3 1 0,-2-1 1 16,-4-3-2-16,0 0 1 0,-3 0 0 0,2-3-1 0,-2 3-1 0,-2-4-2 0,-2 4-2 15,0 4-1-15,-1 3-1 0,-2 2-1 0,5 5-4 16,0 2 1-16,3 1-5 0,4-1 1 0,4 5-2 15,-2-1 3-15,5 4-10 0,0-1 3 0,6 5-5 16,1 1 5-16,2 4 4 0,7-1 11 16,4-2-5-16,7-4 4 0,7-3-3 0,5-2-5 15,14-3-18-15,2-13-17 0,32-5-62 16,-30 2-67-16,30-2-116 0,41-6-227 0,-23-30 81 16,28 16 436-16</inkml:trace>
  <inkml:trace contextRef="#ctx1" brushRef="#br0" timeOffset="2015.7264">3232 4149 660 0,'0'0'257'0,"0"0"-182"15,8-26-27-15,-8 26-7 0,0 0 0 0,0 0 1 16,0 0-1-16,0 0-3 0,0 0-1 0,0 0-4 16,0 0-4-16,0 0-5 0,0 0-5 0,0 0 2 15,-15 41 1-15,12-15 6 0,-6-1-2 16,2 6 6-16,-4 3-8 0,2 6 5 0,-5-1-9 15,5 2 2-15,-3-5-9 0,3 0 1 16,2-10-9-16,7-26 2 0,-7 41-6 0,7-41-1 16,0 0-1-16,5 26-1 0,-5-26-1 0,0 0 2 15,0 0 0-15,0 0 2 0,29-11 2 0,-29 11-2 16,24-28 2-16,-24 28-3 0,29-51 3 0,-15 16-5 16,-2-5 6-16,2 1-6 0,-1 0 5 15,-1 2-5-15,-3 7 5 0,-2 2-5 0,-7 28 6 16,9-44-4-16,-9 44 3 0,2-34-4 0,-2 34 2 15,0 0-1-15,0 0 2 0,0 0 1 0,0 0-1 16,0 0 0-16,0 0-3 0,0 0 1 0,0 0-2 16,0 0 2-16,0 0 1 0,3 30 1 0,-3-30-1 15,6 30 4-15,-6-30-2 0,9 28 3 16,-9-28-2-16,0 0 1 0,30 25-2 16,-30-25 3-16,30 11-1 0,-30-11 0 0,33 3 0 15,-33-3 0-15,45-5-1 0,-21-4 1 0,3 2 0 16,-2-5-3-16,3-2 1 0,-1-2-3 0,-2 2 3 15,-1-2-3-15,-24 16 3 0,38-25-3 0,-38 25 2 16,0 0-2-16,26-24 1 0,-26 24 0 0,0 0 0 16,0 0 1-16,0 0 1 0,0 0 1 15,0 0-2-15,0 0-1 0,0 0-1 0,-5 24 1 16,5-24-3-16,-11 37 1 0,4-10-7 0,2-3 0 16,-1 4-13-16,1-3-4 0,5 3-15 0,0-28-9 15,5 50-13-15,-5-50-6 0,20 40-18 16,-20-40-21-16,32 32-31 0,-32-32-34 0,39 14-28 15,-39-14-39-15,37-16-127 0,5 28 193 0,-42-12 173 16</inkml:trace>
  <inkml:trace contextRef="#ctx1" brushRef="#br0" timeOffset="2375.2166">4169 4167 952 0,'-21'-39'141'0,"21"39"-40"15,0 0-12-15,-27-21-8 0,27 21-8 0,-28-14-18 16,28 14-15-16,-28-5-12 0,28 5-6 0,-29 3-2 15,29-3-5-15,-30 13-1 16,30-13-2-16,-26 28 1 0,26-28 0 0,-29 33 2 16,29-33-2-16,-26 43 2 0,26-43-2 0,-23 51 5 15,12-27-6-15,4 1 2 0,7-25-6 0,-7 39-2 16,7-39-4-16,5 26 0 0,-5-26-2 0,0 0 1 16,25 25 0-16,-25-25 1 0,0 0-1 0,34 5 0 15,-34-5 0-15,28-7-1 0,-28 7 2 16,36-23-2-16,-36 23 2 0,42-39-3 0,-42 39 2 15,41-44-3-15,-41 44 5 0,39-42-4 0,-39 42 3 16,30-35-2-16,-30 35 0 0,0 0-1 0,28-30 1 16,-28 30 0-16,0 0 0 0,0 0-1 0,0 0-1 15,0 0-2-15,0 0-1 0,0 0 1 16,0 30-2-16,0-30 1 0,-10 42-7 0,1-14 1 16,0 2-7-16,-2-2-6 0,4 2-18 15,7-30-14-15,-5 50-27 0,5-50-22 0,11 33-44 16,-11-33-45-16,28 12-62 0,-28-12-136 0,34-10-10 15,8 15 375-15</inkml:trace>
  <inkml:trace contextRef="#ctx1" brushRef="#br0" timeOffset="2718.9913">4697 3963 1228 0,'-32'-14'101'0,"32"14"-46"0,-42-2-13 16,42 2 3-16,-48 5 2 0,48-5-4 0,-48 14-11 15,48-14-4-15,-44 21-7 0,44-21 1 0,-37 27-6 16,37-27 0-16,-32 24-7 0,32-24 2 0,-18 25-5 16,18-25-1-16,0 0-3 0,-5 34-2 15,5-34-1-15,0 0 1 0,19 31-1 0,-19-31 2 16,30 16-2-16,-30-16 1 0,37 14-1 0,-37-14 2 16,45 7-1-16,-20-5-1 0,-1-2 1 0,1 0 0 15,-25 0 0-15,43 2 0 0,-43-2-1 0,32 5 2 16,-32-5-2-16,0 0 1 0,28 9 1 0,-28-9-2 15,0 0 1-15,0 0 2 0,0 0-4 16,-4 30 4-16,4-30-2 0,-17 33 1 16,17-33-3-16,-29 39 5 0,29-39-5 0,-30 35 3 15,30-35-1-15,-25 28-5 0,25-28-15 0,0 0-30 16,0 0-31-16,0 0-22 0,0 0-23 0,0 0-16 16,36 7-35-16,-24-35-51 0,17-12-199 0,17 24 59 15,-25-35 368-15</inkml:trace>
  <inkml:trace contextRef="#ctx1" brushRef="#br0" timeOffset="3031.5311">5120 3804 1287 0,'0'0'138'0,"-32"4"-57"0,32-4-21 16,-24 12-10-16,24-12-7 0,-34 25-12 0,34-25-20 16,-41 31 26-16,41-31-34 0,-39 41 28 0,39-41-18 15,-28 32-8-15,28-32 0 0,0 0-5 16,-16 30 0-16,16-30-1 0,0 0 1 0,0 0-2 15,21 24 1-15,-21-24 0 0,30 9 0 0,-30-9 1 16,46 0 0-16,-15-2 0 0,2 1-1 0,3-3 1 16,-4 2 0-16,-4 0-1 0,-3 4 0 0,-25-2 1 15,37 7 1-15,-37-7-3 0,0 0 2 0,26 28-2 16,-26-28 3-16,4 37-2 0,-4-37 4 0,-11 50-4 16,2-22 4-16,-5-2-3 0,-3 4 4 15,-1-3-4-15,-2-1 3 0,20-26-4 16,-40 44 2-16,40-44-4 0,-32 32 1 0,32-32-12 15,0 0-14-15,-16 28-39 0,16-28-49 0,0 0-99 16,0 0-169-16,0 0-155 0,0 0 113 0,-2-55 426 16</inkml:trace>
  <inkml:trace contextRef="#ctx1" brushRef="#br0" timeOffset="4692.4611">3751 5632 717 0,'34'-12'115'0,"-34"12"-63"0,0 0-24 16,11-33-14-16,-11 33 9 0,0 0 21 0,0 0 23 15,0 0 7-15,0 0 3 0,0 0-22 0,0 0-14 0,-9 24-16 16,7 4 2-16,-3 1 20 0,5 13-27 0,-4-2 36 16,8 17-29-16,-6 1 6 0,7 12 6 0,-3 6-23 15,5 12 6-15,-3 4-19 0,3 3 13 0,-4 2-15 16,-3-4 12-16,-2-5 0 0,1 0-25 15,-1-7 25-15,0-5-28 0,4-6 0 0,-6-8-1 16,11 0-38 0,-10-22-1-16,14 11-17 0,-13-26-15 0,16 14-15 15,-14-39-35-15,14 33-46 0,-14-33-34 16,0 0-46-16,0 0-104 0,0 0 285 0</inkml:trace>
  <inkml:trace contextRef="#ctx1" brushRef="#br0" timeOffset="5126.4962">4231 5683 617 0,'0'0'45'0,"0"0"-26"0,0 0 1 15,-5-26 16-15,5 26 10 0,0 0 27 0,0 0-10 16,0 0 11-16,-14-28-11 0,14 28-1 16,0 0-11-16,0 0-1 0,0 0-4 0,0 0-1 15,0 0-5-15,0 0-8 0,-25 9-8 0,25-9-6 16,0 0-4-16,-4 31 3 0,4-31 19 0,2 48-31 15,0-16 35-15,5 10-32 0,-3 2 10 0,5 16 9 16,-1 3-14-16,3 9 8 0,0 11-19 0,-1 3 9 16,-1 8-16-16,-2 4 12 0,-3 1 2 0,-4 0-18 15,-4-1 18-15,-1 1-19 0,-4-4 4 0,-2-5 13 16,1-4-13-16,-1-10 12 0,1-7-12 0,1-11 9 16,0-16-7-16,3-12-1 0,6-30-22 0,-5 28-25 0,5-28-33 15,0 0-27-15,0 0-29 0,11-32-46 0,-11 32-83 16,35-40-178-16,-40-13 145 0,23 27 303 0</inkml:trace>
  <inkml:trace contextRef="#ctx1" brushRef="#br0" timeOffset="5527.9841">3705 6798 847 0,'0'0'88'16,"0"0"-32"-16,0 0-11 0,0 0 18 0,0 0 11 16,9-40 8-16,-9 40-15 0,0 0-13 0,25-27-14 15,-25 27-14-15,0 0-7 16,0 0-4-16,0 0 2 0,0 0 7 0,0 0 7 15,0 0 2-15,32 23 1 0,-25 2-12 0,4 5-1 0,-3 10-9 16,3 6 6-16,-4 3-9 0,4 4 7 0,-4 4-4 16,3 1 5-16,-2-4-8 0,0 1 12 0,-2-13-13 15,1-3 4-15,0-13-6 0,-7-26-2 0,25 27-5 32,-25-27 3-32,39-5 1 0,-15-10 1 15,8-11 8-15,4-9-4 0,3-16 6 0,0-11-13 16,3-8 4-16,2-10-10 0,2-1 2 0,-1-3-19 15,3 8-7-15,-9-5-29 0,5 23-63 0,-19-18-33 16,22 37-142-16,-25-5-256 0,-1-3 61 0,9 22 373 0</inkml:trace>
  <inkml:trace contextRef="#ctx1" brushRef="#br0" timeOffset="6114.8958">3592 8214 1296 0,'0'0'81'0,"0"0"-42"0,0 0-28 15,0 0-4-15,0 0 5 0,0 0 2 0,0 0 1 16,0 0-6-16,18 44-2 0,-22-12-8 16,2 7 6-16,-1 10 10 0,-4 7-29 0,1 6 28 15,-2 5-28-15,-1-2 10 0,0 2 10 0,0 2-10 16,2 3 10-16,0 0-12 0,2-1 12 0,-1-6-13 16,3-7-1-16,4-7-20 0,-2-14-19 15,11 5-53-15,-10-42-59 0,18 39-77 0,-18-39-59 16,0 0-116-16,37-18 203 0,-37-26 208 0</inkml:trace>
  <inkml:trace contextRef="#ctx1" brushRef="#br0" timeOffset="6302.452">3603 8232 1276 0,'0'0'228'0,"-32"9"-157"0,32-9-23 0,0 0-14 16,-27 10-9-16,27-10-9 0,0 0-10 0,0 0-3 15,30 6-1-15,-30-6 0 0,52-4 0 0,-17-5-2 16,4-1 0-16,7-8-2 0,5 2-9 0,-1-7-23 16,10 7-24-16,-10-13-37 0,14 18-57 0,-25-26-87 15,19 9-261-15,-8 19 10 0,-20-17 359 16</inkml:trace>
  <inkml:trace contextRef="#ctx1" brushRef="#br0" timeOffset="6505.497">3771 8537 1597 0,'-69'19'111'15,"69"-19"-70"-15,0 0-33 0,0 0-10 0,0 0-1 16,0 0 3-16,0 0 5 0,44-28 0 0,-16 8 3 16,11-2 12-16,6-3-30 0,2-2 27 0,8 1-31 15,-2-4 3-15,8 2-10 0,-6-9-27 0,12 16-33 16,-18-20-52-16,28 31-93 0,-35-18-252 0,11 1-29 15,9 20 230-15</inkml:trace>
  <inkml:trace contextRef="#ctx1" brushRef="#br0" timeOffset="6708.6447">4361 8447 1435 0,'-16'31'155'15,"16"-31"-114"-15,-27 9-18 0,27-9 0 0,0 0-5 16,0 0-10-16,0 0-7 0,0 0-1 0,0 0 0 16,0 0-15-16,41-19 17 0,-41 19-17 0,51-12 33 15,-17 6-19-15,3-2 10 0,2-1-33 0,0-9-21 16,7 11-28-16,-14-16-29 0,17 23-37 16,-24-25-53-16,23 27-70 0,-16-2-217 15,-32 0 94-15,55 0 385 0</inkml:trace>
  <inkml:trace contextRef="#ctx1" brushRef="#br0" timeOffset="6896.1417">4292 8801 1433 0,'0'0'181'16,"-27"30"-123"-16,27-30-22 0,0 0-16 16,0 0-5-16,0 0-11 0,0 0-2 0,0 0 4 15,30-27-1-15,7 6 7 0,9-7-7 0,9-7 2 16,9-6-8-16,3-1-9 0,1-6-29 15,9 11-34-15,-15-17-52 0,23 31-121 0,-33-25-112 16,12 13-165-16,3 23 115 0,-18-29 408 0</inkml:trace>
  <inkml:trace contextRef="#ctx1" brushRef="#br0" timeOffset="7568.2118">5483 8450 935 0,'9'-24'244'0,"-9"-6"-221"0,0 30 0 0,14-50 9 15,-14 50 4-15,18-40 10 0,-18 40-5 16,0 0-2-16,0 0 9 0,16-25 10 0,-16 25 5 16,0 0-10-16,0 0-20 0,0 0-18 0,-14 28-10 15,14-28-7-15,-23 50 7 0,9-20 1 0,-2 10-8 16,-2-1 33-16,4 3-27 0,-4-1 27 0,6-4-13 16,-2-6-8-16,5 3 3 0,0-9-9 15,9-25 3-15,-7 31-5 0,7-31-2 0,0 0 0 16,0 0-2-16,0 0 1 0,0 0 2 15,34-5 0-15,-34 5 0 0,28-32 1 0,-10 8-3 16,1-8 4-16,4-2-4 0,-2-8-10 0,2-2 26 16,-1 0-25-16,-3 2 24 0,-1 5-10 0,-2 3-6 15,-2 4 4-15,-3 4-3 0,-11 26 3 0,12-42-2 16,-12 42 1-16,7-27-1 0,-7 27 1 0,0 0 2 16,0 0 2-16,0 0-1 0,0 0 1 15,0 0-2-15,0 0-2 0,0 0 0 0,0 0-1 16,5 27 2-16,-5-27-1 0,6 33 2 15,-6-33 0-15,8 30 2 0,-8-30-2 0,15 25 2 16,-15-25-4-16,0 0 2 0,35 24-3 0,-35-24 1 16,32 7 0-16,-32-7 1 0,35-3 0 0,-35 3 0 15,45-12 1-15,-45 12-1 0,47-21 1 0,-22 6-2 16,0 1 2-16,0 0-5 0,-25 14 5 16,46-33-3-16,-46 33 3 0,39-28-2 0,-39 28-1 15,28-20 1-15,-28 20-1 0,0 0 0 0,0 0 2 16,25-10-1-16,-25 10-1 0,0 0 0 0,0 0 2 15,0 0-2-15,0 0 1 0,0 0 0 0,5 38-2 16,-5-38 2-16,2 50-6 0,-5-22 0 0,1 7-11 16,-4-1 1-16,1 8 2 0,0-5-30 15,5 3 14-15,-4-8-51 0,17 5-19 16,-13-37-37-16,26 53-69 0,-26-53-60 0,27 10-245 16,1 6 64-16,-28-16 394 0</inkml:trace>
  <inkml:trace contextRef="#ctx1" brushRef="#br0" timeOffset="8271.4206">6790 8320 848 0,'0'0'142'16,"0"0"-32"-16,0 0-9 0,-42-18-12 0,42 18-12 15,-28-5-13-15,28 5-10 0,-32-7-4 0,32 7-7 16,-37-5-6-16,37 5-8 0,-43-2-2 0,43 2-4 16,-42 4 1-16,42-4 0 0,-46 12 0 15,46-12-1-15,-41 21-2 0,41-21 1 0,-37 30-6 16,37-30 0-16,-36 39-5 0,36-39 0 0,-26 45 8 15,15-18-27-15,4 5 26 0,2-2-27 0,3-1 13 16,4-4 2-16,-2-25-7 0,10 42 4 0,-10-42-7 16,25 29 4-16,-25-29-2 0,35 12 0 15,-35-12 2-15,43-2-1 0,-43 2 0 0,48-19 0 16,-22 3 3-16,1-2-4 0,-2-5 5 16,-1 1-5-16,-2-3 3 0,-3-2-3 0,1-3-9 15,-4 2 28-15,-16 28-28 0,24-44 28 0,-24 44-17 16,0 0-1-16,16-28 3 0,-16 28-2 0,0 0 0 15,0 0 0-15,0 0 1 0,0 0-1 0,0 0 0 16,6 37-13-16,-5-7 26 0,1 12-26 0,-4 8 23 16,-1 4-6-16,-2 6-8 0,-1 3 10 15,-1 3-9-15,-2-3 9 0,0 2-6 0,1-5 14 16,-5-5-4-16,3-4 8 0,-3-5-4 0,-1-4 2 16,-2-3-3-16,-2-2 3 0,-1-6 0 0,-6-3-13 15,0-1-3-15,-5-6 0 0,0-3 0 16,-4-4-3-16,1-5 5 0,-3-6-15 0,3-3-9 15,-6-9-18-15,5-1-29 0,-8-11-6 0,15 8-80 16,-23-40-105-16,22 16-331 0,0-8 6 16,-2-17 350-16</inkml:trace>
  <inkml:trace contextRef="#ctx1" brushRef="#br0" timeOffset="9400.9494">3636 2864 469 0,'0'0'143'15,"0"0"-63"-15,0 0 3 0,-25 7-1 16,25-7 12-16,0 0-12 0,0 0-11 0,0 0-14 16,0 0-4-16,0 0-6 0,0 0-1 0,0 0-7 15,0 0-5-15,0 0-3 0,0 0 2 0,0 0 5 16,0-25 0-16,0 25 0 0,8-37-12 0,-5 9-2 16,4-2-10-16,0-7 1 0,0-2-6 15,2-5 5-15,0-3-6 0,-2-10 9 0,2 4-7 16,-4-6 10-16,-1-3-12 0,-2-1 7 0,1-6-11 15,-3 0-8-15,0-3 21 0,-3-7-22 0,1 7 22 16,-3-4-7-16,-1 0-12 0,1 7 10 0,0 1-10 16,-1 4 9-16,3 4-10 0,-1 9 7 0,1 9-6 15,1 5 6-15,0 7-6 16,0 4 5-16,2 26-3 0,-3-34 2 0,3 34-3 16,0 0 2-16,-4-31-2 0,4 31 3 0,0 0-2 15,0 0 5-15,0 0 2 0,0 0 3 0,0 0 1 16,0 0-3-16,0 0 0 0,0 0-2 0,0 0-1 15,0 0-2-15,0 0-2 0,-16 37-3 0,11-6 4 16,-4 10-5-16,0 8 7 0,0 9-8 0,-3 4 8 16,0 5-10-16,-3-2 10 0,0 0-9 15,0-3 9-15,5-8-8 0,-1-6 7 0,2-9-6 0,2-9 5 16,7-30-2-16,-7 28-1 0,7-28 0 0,0 0 0 16,0 0 0-16,0 0 0 0,0 0 2 0,0 0 0 15,5-35 3-15,2 6-1 0,2-11 5 0,4-8-9 16,-1-5 8-16,2-5-10 0,2-2 8 0,2-1-7 15,-2-3 10-15,0 3-5 0,0 1 10 0,1 2-7 16,-1 3 6-16,2 6-9 0,-2 5 5 0,-2 5-7 16,0 9-9-16,-14 30 24 0,20-37-25 0,-20 37 27 15,0 0-15-15,0 0-1 0,0 0 0 0,0 0-14 16,0 0 26-16,28 23-25 0,-28-23 23 0,25 53-10 16,-9-20-4-16,0 3 4 0,0 4-4 0,0 1 5 15,1-1-9-15,-1 1-1 0,4-1-11 31,-2 1-7-31,3 1-15 0,-3-5-5 0,6 9-34 16,-8-20-25-16,21 23-80 0,-37-49-146 0,32 39-209 16,-5-9 22-16,-27-30 455 0</inkml:trace>
  <inkml:trace contextRef="#ctx1" brushRef="#br0" timeOffset="9720.823">4596 1261 1123 0,'0'0'260'0,"-7"-35"-178"15,7 35-23-15,0 0 7 0,-12-25 4 0,12 25-5 0,0 0-12 16,0 0-20-16,0 0-13 0,0 0-11 15,0 0-6-15,-22 30-4 0,22-7 3 0,0 10-1 16,2 6 7-16,0 5-4 0,0 4 7 0,1 1-10 0,3 6 5 16,-1 1-8-16,2 2 5 0,0-1-7 0,0-3 5 15,0-1-7-15,-1-4 6 0,1 1-14 16,-4-6 2-16,4 1-12 0,-10-9-72 0,13 9 14 16,-15-20-60-16,21 21-59 0,-16-46-82 0,-14 30-239 15,14-30 60-15,0 0 434 0</inkml:trace>
  <inkml:trace contextRef="#ctx1" brushRef="#br0" timeOffset="10005.285">4270 1250 1688 0,'-33'18'51'0,"33"-18"-19"16,-39 34-12-16,39-34 4 0,0 0-2 15,0 0-5-15,-4 24-3 0,4-24 4 16,27 13 3-16,-3-8 7 0,7-5-2 0,8-2 3 0,8-7-5 31,8-5-7-31,5-3-4 0,6-5-10 0,0-4-3 16,1 3 0-16,0-3 0 0,-3-1 0 0,-2 6-6 16,-7 0 12-16,-4 5-24 0,-3 2 14 0,-6 3-18 15,-4 1-8-15,-1 8-13 0,-9-5-8 0,2 14-30 0,-30-7-19 16,36 9-16-16,-36-9-61 15,19 26-115-15,-19-26-224 0,-9 34 22 16,8-4 392-16</inkml:trace>
  <inkml:trace contextRef="#ctx1" brushRef="#br0" timeOffset="11668.5125">9479 1162 1179 0,'0'0'101'0,"0"0"-42"0,0 0-17 0,0 0 9 16,0 0 11-16,0 0-1 0,0 0-4 0,0 0-9 15,0 0-27-15,0 0 9 0,0 0-27 0,0 0 7 16,0 0-5-16,0 0-2 0,0 0 0 0,-7 29-3 16,5 1 5-16,2 10-5 0,0 11 9 0,-2 4-8 15,2 5 9-15,-1 6-11 0,-3 1 6 16,0 2-10-16,1-4 9 0,-2-5-9 0,1-5 8 15,2-4-10-15,-1-7-16 0,10 0-17 0,-7-12-12 16,16 6-24-16,-16-38-43 0,26 50-102 0,-26-50-120 16,0 0-160-16,48 5 121 0,-43-30 380 15</inkml:trace>
  <inkml:trace contextRef="#ctx1" brushRef="#br0" timeOffset="11871.6926">9444 1122 1303 0,'-15'-41'369'0,"15"41"-320"0,0 0-34 0,0 0-16 15,0 0 1-15,29-10 5 16,-29 10 10-16,51-23 1 0,-19 9 6 0,7 0-7 16,3-2-2-16,3 2-8 0,2 0-3 0,1 0-2 15,0 0-1-15,-2 1-8 0,0 4-13 0,-5-1-24 16,1 15-34-16,-17-15-40 0,18 34-101 0,-43-24-215 15,0 0-70-15,32 53 120 0</inkml:trace>
  <inkml:trace contextRef="#ctx1" brushRef="#br0" timeOffset="12075.0131">9435 1698 1691 0,'0'0'48'0,"0"0"-36"0,0 0-17 0,0 0 1 16,0 0 9-16,37-4 6 0,-12-1 0 16,7-2-2-16,3-4-5 0,2 1-4 0,7-1-9 15,1-6-17-15,10 3-22 0,-9-11-30 0,16 16-36 16,-22-23-51-16,28 36-82 0,-22-8-239 0,-4-10 22 16,15 25 320-16</inkml:trace>
  <inkml:trace contextRef="#ctx1" brushRef="#br0" timeOffset="12528.0907">10219 1849 726 0,'0'0'186'0,"0"0"-54"0,0 0-22 0,0 0-2 15,0 0 2-15,0 0-20 0,0 0-19 0,0 0-11 16,0 0-10-16,0 0-16 0,0 0-9 0,0 0-5 16,0 0-3-16,-23 37 3 0,23-37-3 0,-12 35 1 15,12-35-5-15,-11 41 3 0,11-41-6 0,-3 35 0 16,3-35-4-16,1 32-2 0,-1-32-1 16,0 0-15-16,9 32 28 0,-9-32-32 15,0 0 32-15,25 23-15 0,-25-23-1 0,25 5 1 16,-25-5 0-16,37-5 0 0,-12-6-15 0,5-1 31 15,2-10-30-15,3-2 28 0,2-6-13 0,-3-2-5 16,2 0 6-16,-5 3-5 0,1 0 5 0,-2 3-4 16,-5 0 4-16,-25 26-4 0,39-41 2 0,-39 41-2 15,25-19 2-15,-25 19-1 0,0 0 1 16,0 0 1-16,0 0 6 0,0 0 4 0,0 0 5 16,0 0-1-16,0 0-4 0,0 0-5 0,0 0-5 15,-11 26-1-15,11-26-3 0,-19 46 3 0,10-23-2 16,2 3 1-16,7-26-3 0,-11 44-3 15,11-44-15-15,-1 42-5 0,4-17-23 0,-3-25-20 16,12 41-34-16,-12-41-96 0,25 26-238 0,-25-26-118 16,25 16 74-16</inkml:trace>
  <inkml:trace contextRef="#ctx1" brushRef="#br0" timeOffset="13849.6302">11250 1529 1519 0,'0'0'39'16,"0"0"-43"-16,0 0-14 0,0 0 2 15,0 0 7-15,0 0 8 0,32-14-2 0,-32 14-14 0,42-18-18 16,-42 18-36-16,55-19-46 0,-55 19-45 0,62-23-37 31,-62 23-36-31,50-43-165 0,-8 51 130 0,-42-8 270 16</inkml:trace>
  <inkml:trace contextRef="#ctx1" brushRef="#br0" timeOffset="14008.931">11323 1825 1264 0,'-25'8'70'0,"25"-8"-33"0,0 0-20 16,0 0-9-16,0 0-5 0,0 0-5 0,0 0-1 15,0 0 1-15,26 16 0 0,3-25-19 0,13 1-50 16,-6-22-95-16,29-6-257 0,4 15-62 15,-10-26 262-15</inkml:trace>
  <inkml:trace contextRef="#ctx1" brushRef="#br0" timeOffset="14576.1196">12345 1520 1210 0,'38'5'174'16,"-38"-5"-139"-16,0 0-29 0,0 0-6 0,0 0 1 15,0 0-1-15,0 0 2 0,0 0-1 16,0 0 3-16,0 0-2 0,-8 28 5 0,8-28 3 16,-7 41 12-16,7-41 7 0,-15 49 11 15,5-24-1-15,4 5 2 0,6-30-11 0,-10 51 0 16,10-51-11-16,-4 37-4 0,4-37-8 0,7 28-2 15,-7-28-4-15,0 0 2 0,34 23 2 0,-34-23 2 0,42-2 5 16,-13-8-1-16,3-6 2 0,5-5-3 0,2-8 2 16,2 0-7-16,1-7 4 0,2-1-8 0,-1-1 6 15,-2-1-7-15,-9 2 5 0,1 3-4 0,-6 6 4 16,-4 2-4 0,-23 26 4-16,30-32-3 0,-30 32 1 0,0 0 2 15,0 0 5-15,0 0 1 0,0 0 2 0,0 0-1 16,0 0-7-16,0 0-1 0,-5 32-4 0,-6-2 2 15,-1 5-3-15,-3 2 3 0,3 5-4 0,0-5 3 16,4-3-5-16,1-6 4 0,7-2-11 16,0-26-3-16,9 35-15 0,-9-35-7 0,25 27-20 0,-25-27-13 15,39 9-20-15,-39-9-17 0,55-11-20 0,-34-14-31 16,29 17-36-16,-24-24-50 0,17 7-44 0,1 9-37 16,-24-24 160-16</inkml:trace>
  <inkml:trace contextRef="#ctx1" brushRef="#br0" timeOffset="14931.288">13299 1497 487 0,'0'0'205'15,"0"0"-25"-15,0 0-23 0,0 0-24 0,-32-12-27 16,32 12-18-16,0 0-13 0,-30 24-12 0,30-24-11 16,-25 20-7-16,25-20-9 0,-23 24-4 0,23-24-5 15,-17 37 1 1,17-37-5-16,-11 39 3 0,11-39-7 0,-5 39-3 0,5-39 2 0,-2 30-1 0,2-30-3 0,0 0 3 16,5 30-10-16,-5-30-3 0,0 0-1 15,0 0 0-15,0 0 0 0,0 0 1 0,0 0 1 16,27-2 2-16,-27 2 2 0,0 0-3 0,37-33 0 15,-37 33-4-15,30-39 0 0,-30 39-2 0,34-42 2 16,-34 42-4-16,35-45 4 0,-35 45-2 0,32-38 2 31,-32 38-3-31,27-28 2 0,-27 28-1 0,0 0 0 16,28-27 1-16,-28 27 1 0,0 0-2 0,0 0 1 16,0 0 0-16,0 0-1 0,0 0 2 15,0 0-1-15,0 0 2 0,11 37-2 0,-11-37 1 16,0 46-3-16,0-18 2 0,-2 4-5 15,-2 3 1-15,2 4-10 0,-3-4-2 0,2 4-11 16,-1-8-3-16,8 3-18 0,-4-34-15 0,14 46-38 16,-14-46-25-16,35 19-52 0,-35-19-55 0,48-25-109 15,-11 11-137-15,-12-30 188 0,32 23 290 0</inkml:trace>
  <inkml:trace contextRef="#ctx1" brushRef="#br0" timeOffset="15364.9197">13963 916 1185 0,'-25'-9'343'0,"25"9"-258"16,0 0-39-16,-30 35-9 0,30-35-10 15,-16 30-4-15,16-30-6 0,-12 48 2 0,5-17 1 16,3 5-13-16,-1 1 27 0,3 7-26 0,-1 0 25 16,-1 5-11-16,1 0-9 0,-1 4 6 0,-1 2-11 0,0 1 4 0,-4 4-6 15,2-5 6-15,-2-6-6 0,0-5 5 0,0-9-11 0,4-3 2 16,1-7-3-16,4-25 1 0,-2 31-2 15,2-31 1-15,0 0 0 0,0 0 0 16,0 0 0-16,0 0-1 0,0 0 0 0,0 0-2 16,0 0 1-16,0 0 0 0,15-42 2 0,-5 16-5 15,3-3 2-15,-1-1-4 0,2 0 4 0,2 4-2 16,-16 26 4-16,32-44-2 0,-32 44 3 0,34-35-1 31,-34 35 1-31,33-16 0 0,-33 16 0 0,34-4 0 16,-34 4 0-16,32 6 0 0,-32-6 0 15,26 14 0-15,-26-14-1 0,0 0 0 0,29 37-5 16,-29-37 1-16,10 26-5 0,-10-26 0 0,0 30-3 16,0-30 0-16,-14 30-1 0,14-30 4 0,-34 28 3 15,10-10 4-15,-6 0 0 0,-4-3 5 0,-3 3-2 16,0 0 2-16,-1 3-5 0,-1-4-2 0,6 1-12 16,-1-6-7-16,34-12-27 0,-46 13-26 0,46-13-51 15,0 0-72-15,0 0-116 0,0 0-206 16,21-41 71-16,18 31 438 0</inkml:trace>
  <inkml:trace contextRef="#ctx1" brushRef="#br0" timeOffset="15755.7143">14404 1539 1266 0,'-32'-10'141'0,"32"10"-84"0,0 0-2 0,0 0 7 15,-37 3-3-15,37-3-10 0,0 0-12 0,-25 9-3 16,25-9-8-16,0 0-4 0,-37 12-5 0,37-12-2 16,-28 20-2-16,28-20 2 0,-36 35-1 15,36-35 6-15,-40 48-1 0,20-22 4 16,-3-3-4-16,5 3-2 0,18-26-5 0,-28 39-4 16,28-39-5-16,0 0-1 0,-14 28-2 0,14-28-1 15,0 0 0-15,0 0-1 0,27 9-1 0,-27-9 1 16,35-16 1-16,-10-1-1 0,3-3 2 0,4-6-7 15,3-4 1-15,-1 2-7 0,0-1 2 0,-4 3 0 16,-5 5 5-16,-25 21 1 0,37-32 2 0,-37 32-1 16,0 0 3-16,0 0-1 0,0 0 2 15,0 0 0-15,0 0 1 0,0 0 0 0,0 0-2 16,-4 50 3-16,-12-19-5 0,0 3 5 0,-1 1-5 16,-1-2 5-16,6-4-4 0,1-1 2 15,11-28-8-15,-9 38-5 0,9-38-13 0,0 0-7 16,23 32-13-16,-23-32-15 0,43-3-23 0,-43 3-25 15,74-32-74-15,-47-16-127 0,20 4-204 0,14 7 19 16,-19-30 455-16</inkml:trace>
  <inkml:trace contextRef="#ctx1" brushRef="#br0" timeOffset="15943.3526">14921 1076 1557 0,'-42'46'85'15,"14"14"-56"-15,-4-2 29 0,7 11-26 0,-2-8-3 16,6 3 1-16,2-3-17 0,3-3 3 0,3-1-15 16,6-6 3-16,5-7-14 0,6-5-3 0,8-6-17 15,-1-5-16-15,14 4-33 0,-25-32-20 0,56 40-54 16,-56-40-77-16,75-10-287 0,-22 12 7 0,-12-27 344 16</inkml:trace>
  <inkml:trace contextRef="#ctx1" brushRef="#br0" timeOffset="16318.4556">15283 1478 1559 0,'0'0'98'0,"-62"0"-43"0,30 3 0 15,-5 1-7-15,7 4-12 0,-2 1-9 16,3 4-3-16,-1 2-5 0,4 5-3 0,-1 5-6 16,4 1 0-16,2 2-5 0,3 7 3 15,6-1-6-15,-1 1 3 0,8-2-5 0,3-1 2 16,6-2-4-16,5-5 3 0,3 1-4 0,-12-26 3 15,41 35-3-15,-41-35 2 0,51 22-1 0,-24-17 1 16,-1-5 0-16,1-4-1 0,1-4-1 0,0-5-3 16,-1-4 2-16,0-3-2 0,-1-6 4 0,-3 1-3 15,-2-3 5-15,-1-2-3 0,-2 4 4 16,-2-4-2-16,-4 1 3 0,-1 1-4 0,-3 4 5 16,-8 24-3-16,9-39 2 0,-9 39-1 0,0 0 2 15,0-25 0-15,0 25 0 0,0 0-1 16,0 0-2-16,0 0 0 0,-23 27-3 0,23-27 3 15,-19 47-3-15,8-17 4 0,-1-2-3 0,5 1 2 16,3-5-9-16,4-24-4 0,5 41-13 0,-5-41-5 16,18 31-7-16,-18-31-4 0,32 20-16 15,-32-20-10-15,48 7-13 0,-48-7-12 0,67-13-30 16,-38-13-48-16,27 19-67 0,-20-19-136 0,1-10-47 16,21 24 262-16</inkml:trace>
  <inkml:trace contextRef="#ctx1" brushRef="#br0" timeOffset="16662.3693">15864 1474 1381 0,'0'0'165'16,"0"0"-83"-16,-31 14-17 0,31-14-17 16,-33 13-14-16,33-13-12 0,-30 24-2 0,30-24-5 15,-27 35-2-15,27-35-6 0,-21 43 0 0,21-43-6 16,-14 47 4-16,8-22-4 0,5-2 2 0,-1 3-3 16,2-26 2-16,0 46-4 0,0-46 3 0,2 32-2 15,-2-32 2-15,0 0-1 0,12 28 0 0,-12-28 0 16,0 0 0-16,0 0 2 0,27 2 0 15,-27-2 4-15,0 0 1 0,33-32 1 0,-33 32-3 16,36-41 1-16,-17 15-5 0,1-6 4 16,3 2-4-16,0-3 2 0,-2-1-4 0,0 1 4 0,-1 3-5 15,-3 2 4-15,1 3-4 0,-18 25 3 16,28-33-2-16,-28 33 2 0,0 0-2 0,0 0 0 16,25-9 0-16,-25 9 0 0,0 0 4 0,0 42-2 15,-3-12 4-15,-6 5-6 0,-4 9 3 16,-1 0-8-16,-2-1 0 0,4-3-13 0,1-3 0 15,10 0-15-15,4-9-5 0,13 2-19 0,-16-30-12 16,50 43-24-16,-22-38 10 0,27 7 11 0,-4-21-32 16,36 15-74-16,-16-17-238 0,12-14-60 0,23 15 235 15</inkml:trace>
  <inkml:trace contextRef="#ctx1" brushRef="#br0" timeOffset="16928.2744">16944 1530 1228 0,'-35'-21'335'0,"10"25"-266"16,-7-8-24-16,32 4 5 0,-50 2-2 0,50-2-13 15,-42 2-9-15,42-2-3 0,-37 9-5 16,37-9-5-16,-27 10-7 0,27-10-4 0,0 0-2 16,-27 25 0-16,27-25-1 0,-12 33 3 0,12-33-2 15,-14 46 4-15,7-18 1 0,1 2 5 0,-1 2 0 16,0 3 5-16,0-1-6 0,0-1 0 0,2 1-7 15,1-4 2-15,4-4-6 0,0-26 3 0,7 42-4 16,-7-42-2-16,16 30-12 0,-16-30-9 0,30 14-16 16,-30-14-14-16,55 4-35 15,-55-4-37-15,76-20-89 0,-53-13-151 0,18 7-152 16,5 13 28-16,-17-27 492 0</inkml:trace>
  <inkml:trace contextRef="#ctx1" brushRef="#br0" timeOffset="17334.6178">17146 1733 1269 0,'-37'2'135'0,"37"-2"-65"16,0 0-9-16,0 0-3 0,-27 24-16 16,27-24-11-16,0 0-11 0,0 0-2 0,0 0-4 15,0 0 3-15,30 15 7 0,-30-15 1 0,46-6 1 16,-17 1-5-16,-1-6-7 0,2 3-5 15,0-5-2-15,2 1-4 0,-4-2-1 0,-3 0 0 16,-25 14 0-16,39-27 0 0,-39 27 0 0,28-28-3 16,-28 28 2-16,27-28-4 0,-27 28 2 0,23-35-5 15,-23 35 0-15,16-35-2 0,-16 35 3 0,4-29 1 16,-4 29 3-16,-11-28 1 0,11 28 2 0,0 0 1 16,-39-14 0-16,39 14 0 0,-48 11 3 0,16 6 4 15,-7 3 6-15,0 6 10 0,-1-1-3 16,2 8 3-16,-1-3-10 0,6 5-4 15,3-1-6-15,5-4 0 0,7-2-6 0,8-3 1 16,10-25-4-16,-2 45 1 0,2-45-3 0,19 37 1 16,-19-37-8-16,45 25-4 0,-12-18-13 0,1-7-7 15,10-2-11-15,-1-8-11 0,10 4-21 0,-11-18-18 16,15 17-27-16,-22-25-45 0,24 23-59 16,-27-22-107-16,-2-1-120 0,18 18 156 0,-29-30 299 15</inkml:trace>
  <inkml:trace contextRef="#ctx1" brushRef="#br0" timeOffset="17647.1647">17844 1497 453 0,'0'0'242'0,"0"0"-13"0,-2-37-9 16,2 37-40-16,0 0-54 0,0 0-38 0,0 0-25 16,0 0-11-16,-30 11-9 0,30-11-2 15,-30 30-4-15,30-30 0 0,-45 42-12 16,19-9 3-16,-4-3 1 0,3 7 2 0,-3 0 2 16,5 0 2-16,0-2-13 0,6-1 1 0,5-8-13 15,14-26-10-15,-13 37 0 0,13-37 0 0,0 0 0 16,13 28 0-16,-13-28 0 0,28-3 0 0,-28 3 0 15,50-28 0-15,-17 1 0 0,6-11 0 0,9-3 0 16,-4-8 0-16,2-4 0 0,-3-2 0 0,-1 1 0 16,-3-4 0-16,-1 5 0 0,-3-5 0 15,-3 0 0-15,0-4 0 0,0 4-1 0,-2 5 2 16,-7 7-6-16,-2 14 10 0,-21 32-5 16,9-35 0-16,-9 35 0 0,0 0 0 0,-27 14 0 15,27-14 0-15,-42 57 0 0,12-6 0 0,-4 9 0 16,0 8 0-16,1 6 0 0,1 2 0 0,2-6 0 15,5-6-15-15,11 3-63 0,-9-27-83 16,39 25-281-16,-23-28-202 0,12-5 49 0,9 2 484 16</inkml:trace>
  <inkml:trace contextRef="#ctx1" brushRef="#br0" timeOffset="18194.2947">19377 1125 1364 0,'0'0'74'0,"-14"-37"-53"15,14 37 21-15,-23-45 16 0,23 45-2 16,-28-46 3-16,28 46-11 0,-30-37-5 16,30 37-10-16,-29-21-7 0,29 21-4 0,-26-6 0 15,26 6-4-15,-32 9-4 0,32-9-3 0,-39 30-2 16,16-3 2-16,-2 4-3 0,-1 13-7 0,-6 4 24 15,3 8-21-15,-2 2 19 0,-1 6-9 0,3-3-10 16,6-1 2-16,2-3-8 0,3-5 5 0,4-2-7 16,5-8 3-16,6 0-12 0,-1-8-5 15,10-2-17-15,-5-8-10 0,12 3-25 0,-13-27-36 16,28 40-73-16,-28-40-106 0,0 0-267 0,39 11 25 16,-39-11 346-16</inkml:trace>
  <inkml:trace contextRef="#ctx1" brushRef="#br0" timeOffset="18920.6342">18572 1562 1697 0,'0'0'103'15,"0"0"-50"-15,0 0-14 0,0 0-12 0,0 0-12 16,0 0-11-16,0 0-5 0,0 0 1 0,0 0 1 16,37 11 0-16,-9-9 1 0,9-2-3 0,2-4 0 15,6 0 1-15,-1-3-4 0,5 0-1 0,3 0-5 16,1 0-2-16,-2 0 0 0,2 0 6 15,-1 4 1-15,-6-1 5 0,-2 2 0 0,-5 2 0 16,-5 0 0-16,-6 0 0 0,-3 2-2 0,-25-2-2 0,30 4 0 16,-30-4-1-16,0 0 1 0,0 0 4 0,0 0 1 15,0 0 1-15,0 0 0 0,0 0-1 0,-36 24 1 16,12-10-1-16,-5 1 5 0,-1 0 2 0,2 5 5 16,-2-4-1-16,3 6 2 0,1 1-3 15,26-23 1-15,-41 46-3 0,41-46 2 0,-27 42-4 16,27-42 0-1,-10 36-6-15,10-36 1 0,5 28-3 0,-5-28 1 0,0 0-1 16,37 26 2-16,-37-26 0 0,50 0 1 0,-17-3-1 16,3-8-2-16,-1-5 1 0,4-3-4 0,-2-4 1 15,1-3-5-15,-3-3 1 0,-5 1-2 0,-1-2 4 16,-6 2-1-16,-4 2 5 0,-3-1-3 16,-5 1 5-16,-1 3-2 0,-10 23 2 0,14-44-3 0,-14 44 4 15,7-33-4-15,-7 33 4 0,0 0-3 16,0-25 5-16,0 25 3 0,0 0 3 0,0 0 0 15,0 0-3-15,0 0-3 0,0 0-4 0,0 0-1 16,0 0 0-16,0 0 0 0,0 0 1 0,0 0 1 0,34 21-1 16,-34-21 2-16,32 14-1 0,-32-14 1 15,28 18-3-15,-28-18 2 0,27 21-1 0,-27-21 0 16,0 0 1-16,28 35 0 0,-28-35-1 0,14 28 2 16,-14-28-1-16,8 32 2 0,-8-32-3 0,1 39 2 15,-1-39-2 1,-3 42 2-16,3-42-1 0,-13 46 1 0,13-46-3 15,-16 42 4-15,16-42-3 0,-16 39 2 0,16-39-1 0,0 0 0 16,-15 28 0-16,15-28 0 0,0 0 1 16,0 0 1-16,0 0-1 0,0 0 1 0,0 0 2 15,0 0 0-15,15-30 3 0,-15 30-2 0,22-33-4 16,-22 33-2-16,32-50 0 0,-15 24 0 0,1-4 0 16,-2 2 0-16,2-2 0 0,-2 0 0 0,0 0 0 15,1 0 0-15,-1 2 0 0,2 0 0 0,-18 28 0 16,34-43 0-16,-34 43 0 0,30-26-11 0,-30 26-11 15,0 0-10-15,39-9-7 0,-39 9-10 16,24 9-19-16,-24-9-32 0,36 17-43 0,-36-17-66 16,37 18-118-16,-37-18-186 0,32 14 40 0,0 9 413 15</inkml:trace>
  <inkml:trace contextRef="#ctx1" brushRef="#br0" timeOffset="19141.6045">20543 1478 998 0,'-39'-36'360'0,"39"36"-276"0,0 0-37 16,-32-1 5-16,32 1 5 0,-39 0 0 0,12-2-7 16,27 2-1-16,-53 14-3 0,27 0-5 0,-8 0-5 15,2 11 3-15,-5-2-8 0,3 8 0 0,1-1-8 16,3 2-5-16,3 0-8 0,6-2-2 0,5 0-8 16,7-6 2-1,4 1-4-15,5-25 1 0,10 44-4 16,-10-44-4-16,30 37-13 0,-30-37-10 0,55 19-21 15,-21-26-28-15,17 18-71 0,-21-41-155 0,27 16-279 0,-2-6 13 0,-4-15 358 16</inkml:trace>
  <inkml:trace contextRef="#ctx1" brushRef="#br0" timeOffset="19457.4949">20716 1564 1696 0,'-63'21'105'0,"63"-21"-88"0,-31 18-12 0,31-18 0 15,0 0 0-15,0 0-4 0,8 26-1 0,-8-26 3 16,30 14 1-16,-2-12 3 0,2-6 0 0,5 1 0 16,3-9-3-16,1 3-2 0,0-2-1 15,-4-1-1-15,-1 0 3 0,-4-1-3 0,-30 13 3 16,42-26-2-16,-42 26 1 0,0 0 0 0,29-34 1 16,-29 34-2-16,3-28 2 0,-3 28-3 15,-10-28 1-15,10 28-4 0,-27-23-1 0,27 23 0 16,-44-12-1-16,17 10 3 0,-1 7 2 0,-2 2 3 15,-6 6 1-15,3 4 6 0,-5 3 1 0,3 10 5 16,1 0-3-16,4 1 0 0,2 4-8 16,5 2 2-16,2 0-6 0,3-1 6 0,6-3-6 15,3-3 2-15,7 0-6 0,4-4-4 0,8-3-20 16,-10-23-15-16,37 39-61 0,-37-39-91 0,70-5-398 16,-30-2-12-16,10-9 213 0</inkml:trace>
  <inkml:trace contextRef="#ctx1" brushRef="#br0" timeOffset="20337.5825">21609 1619 1425 0,'0'0'92'0,"0"0"-46"0,-32-36 2 16,32 36 2-16,-27-3-12 0,27 3-14 0,-39 9-9 15,39-9-2-15,-49 24-2 0,22-8 4 16,1 5 1-16,1 2 4 0,-2 2-1 0,6 5 4 15,-4-2-5-15,8 5 1 0,-1 1-8 0,7-1 1 16,2 1-7-16,6-4 2 0,3-2-6 0,0-28 0 16,14 40-3-16,-14-40 2 0,32 30-2 0,-32-30 2 15,44 16-2-15,-17-16 2 0,1-2-1 16,0-3 1-16,1-7 0 0,-1-6-3 0,0-1-1 16,-1-8-6-16,0-3 1 0,-1-3-7 0,-1 1 6 15,-6 1-2-15,-3 2 7 0,-3 1 0 0,-13 28 6 16,7-46-2-16,-7 46 3 0,-11-44-2 0,11 44 1 15,-16-38-2-15,16 38 3 0,-21-25 2 0,21 25 5 16,0 0 1-16,-28-9 2 0,28 9-1 16,0 0-1-16,0 0-3 0,0 0-3 15,0 0-2-15,0 0-3 0,0 0 2 0,0 0 1 16,10 30 3-16,-10-30 2 0,34 9 4 0,-34-9 3 16,50 2 1-16,-20-4 1 0,3 0-3 0,1 0-4 15,0 2-2-15,-4 0-1 0,-4 2-2 0,-26-2-1 16,38 9-1-16,-38-9-2 0,0 0 2 0,0 0 0 15,26 32 1-15,-26-32-1 0,0 30 1 16,0-30-3-16,-12 37 0 0,12-37 0 0,-25 44 0 16,7-18 0-16,-1-1 0 0,1 5-4 0,-1-4 3 15,3 1 2-15,16-27 1 0,-27 40-3 0,27-40 2 16,-9 25-2-16,9-25-1 0,0 0 0 16,0 0-1-16,25 7 2 0,-25-7 4 0,46-28 2 15,-9 1-2-15,6-12-3 0,8-5 0 0,0-1 0 16,3 1 0-16,-5 3 0 0,-6 2 0 15,-10 11 0-15,-4 5 0 0,-29 23 0 0,33-28 0 16,-33 28 0-16,0 0 0 0,0 0 0 0,0 0 0 16,0 0 0-16,0 0 0 0,-12 30 0 0,-2-4 0 15,-4 8-5-15,-3 1-19 0,3 2-18 0,-5-2-8 16,14 2-37-16,9-37-48 0,-7 65-127 0,7-65-288 16,-9 36 11-16,9-36 187 0</inkml:trace>
  <inkml:trace contextRef="#ctx1" brushRef="#br0" timeOffset="21056.6749">22973 1721 1294 0,'0'-32'143'0,"0"32"-79"0,0 0-24 15,0 0-6-15,0 0-10 0,0 0-11 0,0 0-9 16,-27 16 3-16,27-16 6 0,-27 30 11 16,27-30 9-16,-33 39 7 0,33-39-3 0,-39 44-2 15,18-20-8-15,1 3 1 0,20-27-6 0,-35 45-1 16,35-45-5-16,-23 34-3 0,23-34-5 0,0 0-2 16,0 0-5-16,0 0-2 0,0 0 1 15,0 0-1-15,0 0 1 0,0 0 1 0,0 0 1 16,0 0 0-16,28-5 1 0,-28 5-1 0,37-37 0 15,-37 37-2-15,43-46 2 0,-26 21-3 16,-17 25 4-16,32-44-3 0,-32 44 5 0,23-39 0 16,-23 39 3-16,13-35-4 0,-13 35 2 0,9-28-4 15,-9 28 2-15,0 0-1 0,0 0 3 0,0 0 1 16,0 0 0-16,0 0 0 0,0 0-3 0,0 0-2 16,0 0-1-16,0 0-2 0,0 0-1 0,0 0 2 15,0 0-1-15,0 0 0 0,26 23 1 16,-26-23 0-16,0 0 0 0,37 25 1 0,-37-25 1 15,27 14 1-15,-27-14-1 0,32 7 0 16,-32-7-1-16,33 3 1 0,-33-3 0 0,34 0 0 16,-34 0 0-16,32-5-1 0,-32 5-1 0,28-9 0 15,-28 9 0-15,30-16 0 0,-30 16 0 0,27-23 0 16,-27 23 0-16,28-28 0 0,-28 28 0 0,29-30 0 16,-29 30 0-16,24-24 0 0,-24 24 0 15,0 0 0-15,0 0-1 0,27-13-15 0,-27 13 0 16,0 0 1-16,0 0 0 0,14 32-2 0,-14-32-3 15,7 39-1-15,-7-15-5 0,-1 1 3 0,-1 5-4 16,-5-2 4-16,5 4-9 0,-5-2-1 0,7 3-20 16,0-33-16-16,3 53-41 0,-3-53-54 0,16 37-118 15,-16-37-235-15,0 0 73 0,55 28 322 16</inkml:trace>
  <inkml:trace contextRef="#ctx1" brushRef="#br0" timeOffset="21431.7005">23826 1636 1431 0,'-40'-32'335'0,"40"32"-291"0,-41-19-25 0,41 19 5 16,-34-18 9-16,34 18-2 0,-30-10-7 0,30 10-5 16,-28 0-7-16,28 0-4 0,-27 14-3 15,27-14 1-15,-28 28-5 0,28-28 6 0,-36 51-1 16,19-21 5-16,-3 2 0 0,1 0 3 0,-1 1-8 15,4-1-6-15,2-4 0 0,3-2 0 0,11-26 0 16,-12 39 0-16,12-39 0 0,-2 27 0 16,2-27 0-16,0 0 0 0,0 0 0 0,22 24 0 15,-22-24 0-15,31-5 0 0,-6-6 0 0,2-6 0 16,6-6 0-16,3-5 0 0,-1-2 0 0,3 0 0 16,-7 5 0-16,-2 2 0 0,-29 23 0 0,42-31 0 15,-42 31 0-15,0 0 0 0,30-25 0 0,-30 25 0 16,0 0 0-16,0 0 0 0,0 0 0 0,0 0 0 15,-9 30 0-15,9-30-4 16,-17 39-8-16,17-39 1 0,-21 47-13 0,21-47-4 16,-11 42-15-16,11-42-12 0,7 39-36 0,-7-39-26 15,25 27-58-15,-25-27-74 0,37-11-258 0,-7 13 3 16,-30-2 278-16</inkml:trace>
  <inkml:trace contextRef="#ctx1" brushRef="#br0" timeOffset="21759.8996">24304 1541 1531 0,'-39'-25'190'16,"39"25"-129"-16,-40-14-17 0,40 14 0 0,-45-1-6 15,21 6-8-15,-3 4-9 0,1 3-3 16,-1 4-4-16,2 8 1 0,0 1-2 0,4 5 4 16,0 4-6-16,5-1-11 0,5-3 0 15,6-4 0-15,5-26 0 0,7 44 0 0,-7-44 0 16,25 36 0-16,-25-36 0 0,42 21 0 0,-15-14 0 15,1-7 0-15,2 0 0 0,1 0 0 0,-5-4 0 16,-26 4 0-16,43-5 0 0,-43 5 0 0,24-5 0 16,-24 5 0-16,0 0 0 0,0 0 0 0,0 0 0 15,0 0 0-15,0 0 0 0,0 0 0 0,0 0 0 16,0 31 0-16,0-31 0 16,-16 32 0-16,16-32-6 0,-28 39 0 0,28-39-4 15,-26 40 1-15,26-40-7 0,-23 34-3 0,23-34-36 16,0 0 4-16,-13 33-21 0,13-33-44 0,0 0-21 15,0 0-106-15,32-28-220 0,-7 16-53 0,-7-23 189 16</inkml:trace>
  <inkml:trace contextRef="#ctx1" brushRef="#br0" timeOffset="22025.6033">24802 1356 1889 0,'0'0'67'0,"-32"-7"-28"0,32 7-9 0,-28 2-8 15,28-2-22-15,-36 14 0 0,36-14 0 16,-38 21 0-16,38-21 0 0,-36 32 0 16,36-32 0-16,-25 39 0 0,25-39 0 0,-12 40 0 15,12-40 0-15,-2 42 0 0,2-42 0 0,18 41 0 16,-18-41 0-16,28 37 0 0,-28-37 0 0,36 26 0 16,-36-26 0-16,35 27-6 0,-35-27-7 0,25 23 15 15,-25-23 3-15,0 0-2 0,7 31-3 0,-7-31 1 16,-12 27-2-16,12-27-2 0,-29 30-12 0,1-13-18 15,3 6-38-15,-16-18-68 0,22 32-236 16,-27-24-246-16,-6 1 49 0,-4 5 364 0</inkml:trace>
  <inkml:trace contextRef="#ctx1" brushRef="#br0" timeOffset="22916.5437">957 958 1010 0,'0'0'219'0,"0"0"-130"0,-27-21-35 16,27 21-10-16,0 0-10 0,0 0-8 0,0 0-16 15,-19 44-6-15,8-14-3 0,2 9 11 0,-2 1 21 16,3 11-23-16,-5-3 35 0,10 10-24 15,-8 0 12-15,11 7 11 0,-4-3-14 0,8 5 3 16,0-2-19-16,3 0 3 0,2-3-15 0,1-6 8 16,1-8-7-16,-1-4 7 0,1-9-6 0,1-5 2 15,-12-30-7-15,22 42 3 0,-22-42-3 0,0 0 2 16,26 25 0-16,-26-25-2 0,0 0 0 0,0 0 0 16,0 0 1-16,30-23 0 0,-30 23 2 15,22-39-4-15,-10 9 4 0,0-5-5 16,-1-2 4-16,1 0-4 0,-3-2 5 0,0 2-5 15,0 0 6-15,-2 2-6 0,2 3 5 0,0 2-4 16,1 6 3-16,-10 24-3 0,22-30 2 0,-22 30-2 16,0 0 0-16,35-4 1 0,-35 4 1 0,0 0 0 15,36 41-1-15,-24-13 5 0,0 7-6 0,-3 4 5 16,-4 5-4-16,1-2 4 0,-4 1-4 16,-2-5 4-16,-4-1 1 0,-3-3 8 0,-4-10 5 15,-1 1 8-15,12-25-3 0,-39 39-2 0,39-39-8 16,-50 23-4-16,18-16-5 0,2-4-1 0,-2-6-3 15,2-4-9-15,6-4-15 0,-1-10-16 0,25 21-28 16,-39-60-46-16,39 60-88 0,-21-79-182 16,24 30-173-16,10 8 31 0,-10-24 522 0</inkml:trace>
  <inkml:trace contextRef="#ctx1" brushRef="#br0" timeOffset="23275.902">1240 530 975 0,'-96'4'166'0,"18"27"-29"0,-23-4-22 16,18 22-9-16,-16-1-29 0,14 15-7 0,-9 2-19 15,14 14 6-15,-1 2-17 0,15 13-7 0,3 3 12 16,10 15-23-16,12 3 12 0,14 10-7 0,18-2-24 15,18 0 11-15,20-1-8 0,15-6-14 16,21-10 14-16,15-13-17 0,19-15 6 0,16-18 5 16,20-25-6-16,16-18 4 0,10-24-1 0,9-26-1 15,10-23 3-15,-1-27-6 0,2-23-1 0,-4-15 17 16,-18-13-5-16,-19-4 12 0,-28 3 2 0,-27 6-17 16,-35 11 11-16,-24 11 5 0,-28 8-10 0,-19 6 14 15,-27 7-18-15,-21 3-5 0,-21 7-5 16,-23 4-21-16,-17 10-14 0,-19 8-20 15,-3 15-4-15,-11 4 2 0,7 24-34 0,-19-15-92 16,33 33-257-16,-10 0-120 0,14 5 104 0</inkml:trace>
  <inkml:trace contextRef="#ctx1" brushRef="#br0" timeOffset="25312.8768">9203 3246 1068 0,'0'0'122'0,"-7"-34"-86"15,7 34-1-15,1-26 8 0,-1 26 13 0,0 0 4 16,6-32-9-16,-6 32-12 0,0 0-8 0,0 0-6 16,0 0-11-16,0 0-4 0,0 0-2 0,9 32 9 15,-8-6 4-15,6 15 8 0,-5 5-8 0,0 8 2 16,-4 10-14-16,0 6 7 0,-5 4-14 0,2 2 9 15,0 5-14-15,-4-2-8 0,0-3 21 16,2-2-23-16,2-7 21 0,-1-7-17 0,10-4-32 16,-10-17-28-16,22 8-41 0,-16-47-23 0,23 58-63 15,-23-58-81-15,0 0-204 0,50 15 60 16,-43-42 421-16</inkml:trace>
  <inkml:trace contextRef="#ctx1" brushRef="#br0" timeOffset="25516.0063">9249 3281 1643 0,'-34'0'83'0,"34"0"-46"0,0 0-28 16,0 0-9-16,0 0-2 0,0 0 1 0,32-7 3 16,-7 2 1-16,8-4 1 15,6 0-4-15,9-5 2 0,5 0-4 0,2-4-4 16,2-1-19-16,3 7-21 0,-12-11-31 0,14 21-36 15,-21-21-47-15,24 30-82 0,-31-7-190 0,1-3-52 16,11 20 292-16</inkml:trace>
  <inkml:trace contextRef="#ctx1" brushRef="#br0" timeOffset="25703.5317">9141 3966 1538 0,'0'0'74'0,"0"0"-64"16,0 0-13-16,24 7 2 0,-24-7 10 0,41-7 5 16,-7 0 0-16,3-3-2 0,7-4-8 15,9-6-18-15,8-1 23 0,2 3-64 0,-6-10-4 16,14 21-94-16,-29-30-133 0,10 21-226 0,4 9 1 16,-18-14 422-16</inkml:trace>
  <inkml:trace contextRef="#ctx1" brushRef="#br0" timeOffset="26094.4124">10117 3880 1157 0,'-15'33'355'0,"15"-33"-324"0,0 0-17 15,-26 9 7-15,26-9 7 0,0 0 1 0,-27 41 4 16,27-41-6-16,-25 44-3 0,11-20-4 0,5 10 1 15,1-4-10-15,0 2 9 0,1-3-10 16,4-2 3-16,3-1-7 0,0-26 1 0,9 43-5 16,-9-43 2-16,16 31-3 0,-16-31 1 0,28 16-2 15,-28-16 0-15,39 5 1 0,-13-6-1 0,1-8 1 16,3-2 0-16,2-6 1 0,0-3-3 16,-2-3 3-16,0-3-3 0,-2 0 4 0,-3-1-4 0,-3 2 3 15,-5 1-3-15,-17 24 4 16,25-44-2-16,-25 44 5 0,11-37 2 0,-11 37 6 15,3-28 4-15,-3 28 3 0,0 0-1 0,0 0-2 16,0 0-3-16,0 0-5 0,0 0-1 0,0 0-5 16,0 0-2-16,0 0-4 0,0 0 0 0,-7 28 0 15,7-28 2-15,2 51-3 0,0-21-4 0,3 0-16 16,-1-2-8-16,6 5-16 0,1-6-4 0,8 10-32 16,-19-37-39-16,48 60-111 0,-48-60-257 15,39 28-59-15,-2-11 202 0</inkml:trace>
  <inkml:trace contextRef="#ctx1" brushRef="#br0" timeOffset="30338.9113">9389 5963 825 0,'0'0'229'0,"0"0"-101"0,-11-33-25 0,11 33-11 0,0 0-11 16,0 0-15-16,-35-33-11 0,35 33-12 15,-32-11-6-15,32 11-5 0,-41-2-8 0,41 2-5 16,-48 9-8-16,20 2 0 0,-4-1-2 0,0 13 5 15,-5-2-1-15,3 4 5 0,-3 1-4 0,2 4 5 16,3 0-7-16,3 2 4 0,5-2-7 16,8 3 2-16,3-5-7 0,6-3 1 0,7-25-7 15,4 35 3-15,-4-35-3 0,17 27 1 0,-17-27 0 16,32 26 2-16,-32-26-2 0,46 18 2 0,-19-11-1 16,7-2 0-16,-3 0 0 0,3 1 1 0,-2 1-1 15,-4-2 0-15,-1 2-1 0,-27-7 1 0,42 19-2 16,-42-19 3-16,25 27-4 0,-25-27 3 15,7 30-2-15,-7-30 1 0,-9 44-3 16,9-44 0-16,-30 51-4 0,5-25 4 0,-5 4-5 16,-3-3-9-16,-3 1 29 0,-1 0-27 0,-2-5 27 15,4 0-13-15,5-4-6 0,3-5-4 0,27-14-8 16,-32 16-14-16,32-16-34 0,0 0-38 0,0 0-39 16,0 0-47-16,34-3-77 0,-34 3-177 0,39-30-17 15,12 21 381-15</inkml:trace>
  <inkml:trace contextRef="#ctx1" brushRef="#br0" timeOffset="30651.481">9943 6085 1067 0,'0'0'193'0,"0"0"-88"0,0 0-16 0,-23-33-8 16,23 33-11-16,-30-9-19 0,30 9-16 15,-39-2-10-15,39 2-7 0,-43 11-4 0,43-11 0 16,-47 29-2-16,22-4 5 0,-2 0-2 0,6 12 6 15,-2-2-7-15,3 6 6 0,1-3-4 0,1 6 5 16,6-5-5-16,1 5 4 0,6-5-9 0,1-4 0 16,6-2-7-16,5-3 0 0,6-3-3 0,-13-27 2 15,44 40-1-15,-12-27-14 0,3-10 14 16,8-3 0-16,5-10-1 0,5-4 14 0,5-13-12 16,2-3-4-16,-3-9 6 0,-2 1-5 0,-9-5 3 15,-7 3-5-15,-7 3 3 0,-11 0-8 16,-9 2 1-16,-8 3-11 0,-8-1-12 0,-13-1-19 15,-1 8-28-15,-17-15-43 0,35 41-58 0,-73-51-104 16,39 35-279-16,-3 9 49 0,-16-14 356 0</inkml:trace>
  <inkml:trace contextRef="#ctx1" brushRef="#br0" timeOffset="56143.4756">14518 3787 1218 0,'0'0'165'0,"0"0"-76"0,0 0-27 15,0 0-4-15,0 0 10 0,60-32-11 16,-23 13-7-16,18 1-19 0,2-7-7 16,10 1-10-16,4-3 0 0,1 1-9 0,3-2 0 15,-6 6-6-15,-5 1 2 0,-6 2-7 0,-5 5-5 16,-9 3-12-16,-5 11-22 0,-39 0-42 0,55 7-66 15,-55-7-119-15,0 0-291 0,0 0 31 0,-10 29 365 16</inkml:trace>
  <inkml:trace contextRef="#ctx1" brushRef="#br0" timeOffset="56318.3466">14599 4130 1793 0,'0'0'22'0,"0"0"-19"0,0 0-3 0,32 7 7 16,3-10 5-16,10-3 0 0,10-8 3 0,8-3-5 16,8-3-4-16,7-4-6 0,7-1-24 15,-7-9-48-15,18 17-71 0,-27-34-152 0,19 21-298 16,6 3 32-16,-14-11 370 0</inkml:trace>
  <inkml:trace contextRef="#ctx1" brushRef="#br0" timeOffset="57376.8446">18125 3600 1348 0,'0'0'84'0,"0"0"-41"16,0 0-14-16,0 0-4 0,0 0-1 0,0 0-10 15,0 0-9-15,-14 26-1 0,2 1-6 0,-8 4 7 16,-1 6-6-16,-4 4 7 0,-3 5-3 0,3 7-1 0,-5-6 36 15,5 4-25-15,-1-9 30 0,4 1-15 16,5-12-10-16,6-6 2 0,11-25-9 0,-7 32-4 16,7-32-6-16,0 0 0 0,0 0 0 0,0 0 1 15,32 3 0-15,-32-3 3 0,30-28 2 0,-30 28-3 16,46-47 3-16,-21 15-6 0,1-2 2 0,-1-4 8 16,2-1-27-16,-3-2 28 0,-1 3-28 0,-3 1 16 15,-4 3 5-15,-2 3-4 0,-5 4 5 0,-9 27-1 16,12-40 2-16,-12 40-3 0,0 0 2 15,6-29-1-15,-6 29 4 0,0 0 0 0,0 0 0 16,0 0-3-16,0 0-2 0,0 0-1 0,0 0-3 16,-13 36 4-16,13-36-2 0,-2 37 5 0,2-37-1 15,6 35 2-15,-6-35-3 0,17 30 1 16,-17-30-2-16,34 23 2 0,-9-16 0 0,0 3 2 16,3-6-1-16,2-1 0 0,6-3-2 15,-1-1 0-15,2-3-1 0,0-5 0 0,-1 2 2 16,-1-5-6-16,1-2 5 0,-1 0-5 0,-1-2 2 15,-4-4-1-15,-4 5 2 0,-26 15-2 0,43-32 4 16,-43 32-2-16,26-25 2 0,-26 25-2 0,0 0-1 16,0 0 1-16,0 0-3 0,0 0 1 0,0 0-1 15,0 0-3-15,0 0 0 0,0 0-1 0,2 36-6 16,-5-12 2-16,-3 8-11 0,-1 0 5 16,2 3-10-16,0 0-13 0,5 2 18 0,-4-4-40 15,11 10 8-15,-9-17-36 0,22 13-28 0,-20-39-29 16,34 56-37-16,-34-56-32 0,44 23-204 15,-3 2 9-15,-17-30 220 0</inkml:trace>
  <inkml:trace contextRef="#ctx1" brushRef="#br0" timeOffset="57845.7544">19562 3713 844 0,'-9'-32'146'0,"9"32"-7"0,-14-41-10 0,14 41-9 16,-29-19-16-16,29 19-21 0,-41-5-17 0,41 5-12 15,-49 9-15-15,22 3-9 0,-5 0-9 0,2 9 0 16,-2 1-3-16,1 6 4 16,-1 2 0-16,5 3 5 0,-1-1-2 0,3 7-14 15,2-6 25-15,5 6-24 0,4-9 18 0,9-4-12 16,5-26-10-16,7 39-3 0,-7-39-3 0,32 30 0 16,-32-30 0-16,51 17-1 0,-21-11 0 0,2-6 0 15,4-2 0-15,-3-5-1 0,3 0 0 0,-3-4-2 16,-3-5 4-16,-1 4-2 0,-3-6 2 0,-1 1-3 15,-25 17 2-15,44-41-3 0,-24 15-14 16,-2 0 21-16,-4-1-24 0,0 1 21 0,-14 26-8 16,21-46-1-16,-21 46 4 0,9-32-1 0,-9 32 5 15,0 0-1-15,0 0 0 0,0 0 0 16,0 0-2-16,0 0 1 0,-12 39-2 0,4-6-6 16,0 15 24-16,-1 12-20 0,-2 10 18 0,2 8-7 15,-3 6-11-15,-2 6 11 0,-2 9-12 0,-2-1 12 16,-1-3-12-16,-3-1 12 0,-1-11 6 15,0-8-16-15,0-8 18 0,2-7-18 0,2-11 3 16,3-6 3-16,-2-8-3 0,2-10 4 0,16-25-4 16,-34 37 3-16,34-37-1 0,-30 10-1 0,30-10-4 15,-32-12-7-15,32 12-10 0,-32-42-21 0,24 12-24 16,-12-25-59-16,27 22-83 0,-28-40-204 0,26 17-157 16,6 3 49-16,-13-23 468 0</inkml:trace>
  <inkml:trace contextRef="#ctx1" brushRef="#br0" timeOffset="58377.0396">20640 4017 1572 0,'-35'-5'160'0,"35"5"-98"0,0 0-37 16,0 0-2-16,0 0-2 0,0 0 5 0,0 0 6 15,42-12 0-15,-42 12-6 0,52-18-8 0,-19 8-8 16,4-3-6-16,6-1-20 0,-1-2 15 0,4 4-15 16,6 0 20-16,-4 1-19 0,1-3-6 0,6 10-44 15,-16-11-50-15,28 30-116 0,-40-23-385 16,23 4 55-16,-1 6 204 0</inkml:trace>
  <inkml:trace contextRef="#ctx1" brushRef="#br0" timeOffset="58986.6239">22638 3223 1174 0,'0'0'74'0,"0"0"-20"0,-4-32-2 16,4 32 2-16,0 0 2 0,0 0-7 0,0 0-4 15,0 0-2-15,0 0-4 0,0 0-6 0,0 0-9 16,-14 30-1-16,14-30 0 0,-7 39 6 15,2-14-2-15,-1 13 3 0,-1-1-10 16,4 13 0-16,-2 1-13 0,1 3 5 0,-1 1-8 16,1 0 6-16,1 3-9 0,-3 0 6 0,1 2-11 15,0-2-7-15,-1-2 24 0,1-3-25 0,1-2 21 16,1-5-18-16,3-7-18 0,-2-8-14 0,13 3-30 16,-11-34-24-16,19 39-43 0,-19-39-57 0,25-4-287 15,-25 4-15-15,34-25 148 0</inkml:trace>
  <inkml:trace contextRef="#ctx1" brushRef="#br0" timeOffset="59236.6509">22154 3221 1846 0,'0'0'39'0,"0"0"-22"0,0 0-6 15,0 0 2-15,0 0 10 0,0 0 7 0,0 0 8 16,38 25-8-16,-14-16-30 0,8-2 0 0,7-2 0 16,4-1 0-16,5-1 0 0,3-3 0 0,2-2 0 15,2-1 0-15,3-4 0 0,6 0 0 0,0-4 0 16,7-1 0-16,3-6-10 0,4 6-41 16,-2-11-23-16,9 18-59 0,-32-32-125 15,24 30-353-15,-19-7 44 0,-10-2 225 0</inkml:trace>
  <inkml:trace contextRef="#ctx1" brushRef="#br1" timeOffset="66426.8181">4915 2025 1240 0,'-28'-24'79'0,"28"24"-54"0,0 0-21 15,0 0-3-15,0 0 6 0,0 0 4 0,28-14 2 16,-28 14 3-16,0 0-4 0,26 7-1 16,-26-7-4-16,27 7-3 0,-27-7-2 0,37 0 0 15,-37 0-1-15,43-7 1 0,-43 7 1 0,42-13-2 0,-42 13 3 16,39-19 0-16,-39 19 1 0,36-23 1 0,-36 23 3 15,24-21-1-15,-24 21 1 0,0 0-2 0,18-28-1 16,-18 28-3-16,0 0 1 0,-3-25-4 0,3 25 3 16,0 0-2-16,-23-32 4 0,23 32 3 15,-27-15 6-15,27 15 3 16,-34-9 4-16,34 9 1 0,-39 9-2 16,39-9 1-16,-44 24-3 0,44-24 1 0,-48 39-5 15,27-13 2-15,-2-1-7 0,4 7 3 0,-1-2-8 16,4-2-17-16,2 2 27 0,3-6-31 0,11-24 30 15,-7 46-13-15,7-46-3 0,6 27-3 0,-6-27-10 16,0 0-12-16,40 31-16 0,-40-31-14 16,48 6-13-16,-48-6-21 0,60-11-38 0,-35-19-43 15,23 25-113-15,-7-7-152 0,-9-25 57 0,21 26 381 16</inkml:trace>
  <inkml:trace contextRef="#ctx1" brushRef="#br1" timeOffset="66801.9684">5494 1819 1046 0,'-28'-26'186'0,"28"26"-127"0,0 0-28 0,-29 0-1 16,29 0 2-16,0 0 4 0,-33 5-5 0,33-5 1 15,-27 21-2-15,27-21 2 0,-26 30-1 0,26-30-2 16,-25 43-5-16,12-19 0 0,13-24-6 0,-24 44 0 16,24-44-8-16,-20 41 1 0,20-41-2 0,-10 40-18 15,10-40 31-15,-6 32-35 0,6-32 33 16,0 0-16-16,6 30-3 0,-6-30 2 0,0 0-4 15,0 0 5-15,24 7 1 0,-24-7-1 0,0 0 1 16,34-9-5-16,-34 9 1 0,27-25 18 0,-27 25-32 16,33-37 31-16,-15 13-31 0,3-3 12 15,0-3 4-15,1 1-6 0,-1 0 6 0,0 3-4 16,-21 26 4-16,34-42-3 0,-34 42 3 0,21-27-3 16,-21 27 1-16,0 0-1 0,0 0 0 15,0 0 1-15,0 0-1 0,0 0 1 0,0 0-1 16,5 41 2-16,-6-17-4 0,-3 3 4 0,-1 1-5 15,-2 2 1-15,3 2-11 0,-1-4-1 0,3 2-2 16,2-30-43-16,4 49 14 0,-4-49-50 0,21 35-9 16,-21-35-30-16,39 16-46 0,-39-16-47 0,44-28-220 15,0 30 50-15,-21-37 346 0</inkml:trace>
  <inkml:trace contextRef="#ctx1" brushRef="#br1" timeOffset="67130.0988">5997 1680 964 0,'-25'13'254'0,"-5"-21"-171"0,30 8-19 0,-42 6-9 16,42-6-3-16,-43 14-11 0,43-14-7 15,-44 28-8-15,44-28-2 0,-41 32-6 0,41-32-1 16,-34 38-4-16,34-38 0 0,-21 37-4 0,21-37 1 16,-7 30-7-16,7-30-1 0,0 0-2 0,18 30 1 15,-18-30-1-15,28 16 1 0,-28-16-1 0,37 9 1 16,-37-9-2-16,45 0 1 0,-45 0 0 0,47-5 0 15,-20-1-1-15,0 1-1 0,-3 0-1 16,-24 5-2-16,43-7 0 0,-43 7-1 16,28-2 2-16,-28 2 0 0,0 0-1 0,0 0 2 15,0 0 0-15,0 0 3 0,2 30-1 0,-2-30 4 16,-16 39-3-16,2-15 5 0,-2 3 14 0,-5 3-32 16,-1-2 31-16,-1 4-33 0,2-2 14 0,3-6 3 15,18-24-5-15,-24 43 1 0,24-43-18 0,0 0-21 16,0 26-25-16,0-26-21 0,24-4-23 0,-24 4-27 15,48-31-63-15,-26-3-128 0,6-10-120 16,25 18 231-16</inkml:trace>
  <inkml:trace contextRef="#ctx1" brushRef="#br1" timeOffset="67333.2283">6348 1654 1040 0,'-39'47'376'15,"39"-47"-302"-15,-34 18-26 0,34-18-12 16,-25 23-4-16,25-23-10 0,-28 28-7 0,28-28-9 15,-27 49 3-15,13-22-5 0,7 1 4 0,0 0-7 16,0-1 2-16,2 4-6 0,3-1 4 0,0 0 13 16,2-2-33-16,2-3 33 0,-2-25-34 0,7 39 2 15,-7-39-11-15,18 24-19 0,-18-24-22 0,26 9-22 16,-26-9-30-16,34-14-50 0,-25-12-58 0,14-10-210 16,14 24 31-16,-26-37 379 15</inkml:trace>
  <inkml:trace contextRef="#ctx1" brushRef="#br1" timeOffset="67473.868">6367 1594 966 0,'-28'-12'149'16,"28"12"-58"-16,-32-4-29 0,32 4-19 0,0 0-16 15,-25 5-15-15,25-5-11 0,0 0-3 0,0 0-6 16,0 0-11-16,18 32-21 0,-18-32-25 16,34 14-41-16,-34-14-52 0,44 4-111 0,-3 11-142 15,-41-15 139-15,62 8 272 0</inkml:trace>
  <inkml:trace contextRef="#ctx1" brushRef="#br1" timeOffset="68052.1573">6714 1742 976 0,'-10'35'188'16,"-17"-35"-82"-16,27 0-10 0,-41 25-8 0,41-25-8 16,-40 28-15-16,40-28-9 0,-43 30-16 0,43-30-7 15,-37 32-10-15,37-32-5 0,-28 29-6 0,28-29-4 16,-15 39-6-16,15-39 1 0,-3 34-5 0,3-34 4 15,9 28-1-15,-9-28 0 0,0 0-1 0,37 25 0 16,-37-25-1-16,39 7 2 0,-39-7-2 16,41-2 1-16,-41 2 1 0,39-11-2 0,-39 11 1 15,35-17 0-15,-35 17 1 0,28-23-2 16,-28 23 3-16,16-27-1 0,-16 27 1 0,7-28-1 16,-7 28 3-16,-1-30-4 0,1 30 3 0,-4-28-3 15,4 28 1-15,-7-28-2 0,7 28 3 0,0 0-2 16,-5-30 0-16,5 30 1 0,0 0-1 0,0 0 0 15,0 0 0-15,0 0-2 0,0 0 1 16,0 0-1-16,0 0 0 0,0 0 4 0,26-5-2 16,-26 5 1-16,25 1 1 0,-25-1 0 0,0 0 0 15,35 2 0-15,-35-2-1 0,0 0 1 0,0 0-2 16,31 5 1-16,-31-5 0 0,0 0 0 0,0 0 0 16,0 0 1-16,0 0 1 0,0 0 1 15,17 30 1-15,-17-30 0 0,-1 27-3 16,1-27 2-16,-9 39-5 0,2-13 5 0,-4 0-6 15,0 1 4-15,11-27-2 0,-17 44-14 0,17-44 30 16,-9 24-30-16,9-24 29 0,0 0-14 0,0 0-1 16,0 0 0-16,0 0 1 0,0 0 0 0,0 0-7 15,30-22 30-15,-30 22-27 0,34-50 27 0,-15 17-17 16,4-2-6-16,0-1 5 0,-2 1-6 0,-1 3 7 16,-3 4-5-16,-1 4 3 0,-16 24-4 15,23-32 2-15,-23 32 0 0,0 0 2 0,0 0 0 16,0 0 0-16,0 0-3 0,0 0 0 0,0 0 0 15,0 32-1-15,-3-6 2 0,-2 4-4 16,-1 2 2-16,-1-1-5 0,2-2-4 0,1 2-15 16,3-3-3-16,6 2-31 0,-5-30-25 0,18 51-60 15,-18-51-171-15,0 0-265 0,26 32 31 0,-26-32 373 16</inkml:trace>
  <inkml:trace contextRef="#ctx1" brushRef="#br1" timeOffset="68489.7303">6670 2438 1311 0,'0'0'99'0,"-28"-27"-35"0,28 27-9 15,-23-25-8-15,23 25-5 0,0 0-10 16,-36-24-4-16,36 24-5 0,0 0-4 0,-28-4-3 15,28 4-8-15,0 0-1 0,-32 14-3 16,32-14 2-16,-23 30-1 0,23-30 3 0,-28 53 0 16,15-14 7-16,-3 1-6 0,2 6 6 0,-2 3-10 15,-1 1 3-15,1 1-9 0,1 0 7 0,1-2-10 16,4 1 7-16,1-5 8 0,2 1-26 0,3-7 21 16,2-6-34-16,6 1-3 0,-4-34-16 0,18 53-66 15,-18-53-21-15,28 35-13 0,-28-35-44 16,34 10-54-16,-34-10-198 0,31-17-2 0,1 19 430 15</inkml:trace>
  <inkml:trace contextRef="#ctx1" brushRef="#br1" timeOffset="69177.7424">6369 2804 923 0,'-39'7'331'0,"9"-21"-198"16,30 14-25-16,0 0-22 0,0 0-19 15,-30-2-26-15,30 2-20 0,0 0-16 0,0 0-8 16,0 0-1-16,0 0 1 0,33 9 2 0,-33-9 1 15,46-2 1-15,-14-5-1 0,7-2 2 0,2-3-3 16,3-4 3-16,1-2-4 0,1 1 3 0,-2 1-2 16,-2 2 2-16,-4 0-2 0,-5 7 1 0,-4 0-4 15,-29 7 0-15,37-9-1 0,-37 9 1 16,0 0 1-16,0 0 2 0,0 0 1 16,0 0 2-16,0 0 1 0,0 0-1 0,-11 26 2 15,11-26 0-15,-30 29 6 0,30-29 3 0,-42 36 7 16,42-36-2-16,-43 45 1 0,43-45-6 0,-39 45 1 15,21-20-6-15,2 0 5 0,16-25-5 0,-24 45 3 16,24-45-7-16,-7 37-15 0,7-37 28 0,5 30-31 16,-5-30 30-16,0 0-14 0,30 32-3 15,-30-32 2-15,37 9-3 0,-37-9 1 0,50-4 1 16,-25-3-2-16,1-5 3 0,-26 12-3 0,48-35-17 16,-48 35 29-16,39-43-32 0,-39 43 29 0,34-47-12 15,-34 47-2-15,17-42 7 0,-17 42-2 0,4-36 5 16,-4 36-2-16,-7-30 3 0,7 30-3 15,0 0 1-15,-22-33 0 0,22 33 0 0,0 0 1 16,0 0 2-16,0 0 0 0,0 0 0 16,0 0-1-16,0 0-5 0,0 0-1 0,0 0-2 15,0 0 1-15,0 0 0 0,0 0 3 0,0 0 0 16,0 0-1-16,31 12 1 0,-31-12 0 0,26 0 0 16,-26 0 1-16,27 0 0 0,-27 0-1 0,0 0-1 15,32 4 1-15,-32-4 0 0,0 0 1 0,0 0 0 16,0 0 0-16,0 0-2 0,19 28 2 15,-19-28-1-15,0 0 2 0,0 28-2 0,0-28 3 16,0 0-3-16,-12 35 2 0,12-35-2 16,-14 25 1-16,14-25-1 0,0 0 0 0,-18 27 0 15,18-27 1-15,0 0 0 0,0 0-1 0,0 0 2 16,0 0 1-16,0 0 1 0,0 0 0 0,0 0 0 16,0 0-2-16,0 0 1 0,0 0-1 0,19-37 3 15,-8 12-3-15,5-3 2 0,-2-2-5 16,0-2 4-16,2 2-4 0,-3 4 4 0,-3-1-5 15,-10 27 3-15,18-42-2 0,-18 42 0 0,10-33-3 16,-10 33-7-16,0 0-7 0,0 0-13 0,0 0-17 16,0 0-33-16,0 0-18 0,0 0-29 0,0 0-50 15,36 7-72-15,-36-7-250 0,0 0 42 0,44 19 375 16</inkml:trace>
  <inkml:trace contextRef="#ctx1" brushRef="#br1" timeOffset="69427.7592">7453 2550 952 0,'0'0'179'15,"-34"-7"-56"-15,34 7-21 0,0 0-22 16,-25 5-22-16,25-5-16 0,0 0-6 0,-39 8-6 16,39-8-1-16,-28 21-3 0,28-21 3 0,-30 37-1 15,16-13 4-15,-6 1-3 0,6 7 3 0,-4-1-6 16,4 5 0-16,-2-1-7 0,4-2-2 15,3-3-10-15,4-3 0 0,5-27-8 0,3 42 3 16,-3-42-6-16,23 28-12 0,-23-28 7 0,39 12-20 16,-10-12 4-16,-1-10 2 0,9 3-38 15,-5-16-21-15,19 14-80 0,-29-33-108 0,29 14-265 16,-12 5 6-16,-12-16 365 0</inkml:trace>
  <inkml:trace contextRef="#ctx1" brushRef="#br1" timeOffset="69778.357">7538 2689 1272 0,'-27'-3'129'0,"27"3"-55"0,0 0-8 15,0 0-11-15,0 0-18 0,-16 25-15 0,16-25-10 16,0 0-2-16,0 0 1 0,27 19 3 0,-27-19 0 16,35-2-1-16,-35 2 1 0,50-12-5 0,-22 1 1 15,2-1-5-15,0-2 1 0,1 0-2 0,-5 0 4 16,2-2-2-16,-3 2 2 0,-25 14-2 15,43-28-1-15,-43 28 1 0,0 0 7 0,26-30 2 16,-26 30 2-16,0 0-4 0,-3-29-4 0,3 29-6 16,0 0-2-16,-29-31-2 0,29 31 0 0,-35-14 0 15,35 14 1-15,-44-4-1 0,19 9 2 0,0 4 2 16,0 5 3-16,1 4 5 0,-1 5 1 0,2 3 2 16,3 1-4-16,3 1 2 0,2 2-5 0,3 1 3 15,1 5-4-15,4 1 4 0,4-2-5 16,5-5 3-16,3 1-6 0,4-6 2 0,-9-25-5 0,32 39 1 15,-32-39-4-15,46 18-4 0,-16-18-15 0,-2-9-18 16,13 0-46-16,-16-32-117 0,30 15-408 0,-17-15-13 16,5-3 227-16</inkml:trace>
  <inkml:trace contextRef="#ctx1" brushRef="#br1" timeOffset="73460.5172">23426 3415 1511 0,'0'0'38'0,"0"0"-36"0,0 0-3 15,0-28 0-15,0 28 1 0,0 0 13 16,0 0 6-16,0 0 6 0,0 0 1 0,0 0-10 15,0 0-8-15,0 0-1 0,-7 46 7 0,0-15 2 16,3 6 7-16,-5 4-9 0,2 1 1 0,-5 7-12 16,0 2 5-16,-1 4-11 0,-1-2 6 0,2 1 11 15,-3-4-34-15,5-4 22 0,-3-8-40 16,12-1-12-16,1-37-25 0,3 62-84 0,-3-62-49 16,9 35-115-16,-9-35-149 0,0 0 62 15,39 25 394-15</inkml:trace>
  <inkml:trace contextRef="#ctx1" brushRef="#br1" timeOffset="73632.482">23169 3790 1572 0,'0'0'70'16,"-44"2"-23"-16,44-2-5 0,-25 5-5 0,25-5-11 16,0 0-12-16,0 0-10 0,0 0-3 15,0 0 1-15,37 4 0 0,-8-4-2 0,8-7 1 16,9-2-4-16,7-3-16 0,0-10-25 0,14 10-29 15,-12-20-47-15,27 25-69 0,-31-30-154 0,18 11-152 16,2 12 19-16,-20-21 421 0</inkml:trace>
  <inkml:trace contextRef="#ctx1" brushRef="#br1" timeOffset="74007.5051">24320 3262 1145 0,'0'0'109'16,"0"0"-51"-16,0 0-6 0,0 0 7 0,0 0 5 16,13 40 1-16,-13-40-17 0,0 44-6 0,-4-17-12 15,6 8-1-15,-4 2-13 0,4 7-2 16,0 4-10-16,1-1 2 0,-1 4-9 0,-2 0 8 16,0 2-9-16,-2 3 9 0,1 1 8 0,-3 1-29 15,-1-5 21-15,-4-2-38 0,4-2-1 16,-4-8 0-16,7 1-25 0,2-42-67 0,-4 62-49 15,4-62-30-15,0 0-180 0,11 33-23 0,-11-33 122 16</inkml:trace>
  <inkml:trace contextRef="#ctx1" brushRef="#br1" timeOffset="74182.6501">23922 3422 1721 0,'0'0'148'0,"-32"11"-100"15,32-11-22-15,0 0-9 0,0 0-4 0,0 0 0 16,0 0 5-16,30-7 4 0,13-2-1 0,13-9-21 16,19-7 0-16,11-6 0 0,8-6 0 0,13 2 0 15,-10-9-34-15,15 15-66 0,-24-25-121 0,27 27-409 16,-24-4 37-16,-10 2 125 0</inkml:trace>
  <inkml:trace contextRef="#ctx1" brushRef="#br1" timeOffset="75602.8023">11321 3626 953 0,'0'0'93'15,"3"-30"-32"-15,-3 30-1 0,7-26-3 0,-7 26 6 16,0 0 0-16,0-25-3 0,0 25-3 0,0 0-8 31,0 0-11-31,0 0-18 0,0 0-10 0,0 0-11 16,-10 39 2-16,3-11-4 0,1 7 5 0,1 8-5 15,-2 3 5-15,4 3-7 0,1-2 8 0,2 4 9 16,2-3-32-16,1-2 18 0,-1-4-42 0,5 2 0 16,-7-12-5-16,11 8-13 0,-13-13-13 0,16 6-31 15,-14-33-24-15,12 39-59 0,-12-39-62 0,0 0-146 16,0 0 175-16,0 0 222 0</inkml:trace>
  <inkml:trace contextRef="#ctx1" brushRef="#br1" timeOffset="75774.662">11213 3896 1186 0,'-36'-9'108'0,"36"9"-8"0,-46 7-9 16,46-7-28-16,-28 11 8 0,28-11-36 0,0 0-8 15,0 0-13-15,0 0-11 0,0 0-3 0,0 0 0 16,43 17 0-16,-12-17 0 0,7-3 0 15,6-6-19-15,5-5 24 0,8-2-59 0,-4-7 3 16,18 12-70-16,-18-27-87 0,32 8-229 0,-9 10-85 16,-14-13 232-16</inkml:trace>
  <inkml:trace contextRef="#ctx1" brushRef="#br1" timeOffset="76055.9983">12676 3353 1339 0,'0'0'188'0,"0"0"-163"16,0 0-9-16,0 0 3 0,-22 32 4 0,22-32 0 15,-17 37-1-15,6-11-10 0,2 13 1 0,2 7-4 16,0 5 4-16,-2 4-10 0,4 5 8 15,0 5-15-15,1 2-7 0,1 1 25 0,-1 1-25 16,0-2 24-16,3-5-8 0,-1-4-26 0,0-7 3 16,7-2-21-16,-6-14-19 0,15 9-38 0,-14-44-14 15,21 55-48-15,-21-55-82 0,0 0-224 16,0 0 14-16,0 0 383 0</inkml:trace>
  <inkml:trace contextRef="#ctx1" brushRef="#br1" timeOffset="76290.3486">12212 3440 1699 0,'-27'-4'55'0,"27"4"-21"0,0 0-16 16,0 0-7-16,0 0-3 0,0 0 3 0,0 0 6 15,28 16 8-15,4-20-1 0,9-1-5 0,9-5-7 16,3-1-7-16,7-3-2 0,4-4-4 0,5-1-1 15,2-2-11-15,0 5-11 0,-2-5-17 16,5 9-23-16,-14-11-39 0,20 26-99 0,-36-29-118 16,18 20-250-16,-3 10 49 0,-26-20 442 0</inkml:trace>
  <inkml:trace contextRef="#ctx1" brushRef="#br2" timeOffset="80854.5497">12886 4044 1190 0,'0'0'108'0,"0"0"-33"0,-31-6-11 0,31 6-10 16,0 0-7-16,0 0-14 0,0 0-13 16,0 0-8-16,0 0-7 0,0 0-2 0,0 0-3 15,0 0-1-15,30-10 2 0,-30 10-2 0,35-16 1 16,-35 16-1-16,50-26-2 0,-22 10-13 0,9 2-11 16,-5-9-7-16,9 12-43 0,-13-17-24 0,13 26-78 15,-41 2-105-15,37-37-184 0,-5 44 49 0,-32-7 419 16</inkml:trace>
  <inkml:trace contextRef="#ctx1" brushRef="#br2" timeOffset="81135.8915">13490 3581 1060 0,'0'0'53'0,"0"0"-45"0,0 0 0 16,-31 21 9-16,31-21 10 0,0 0 9 0,-32 45 11 15,32-45-2-15,-29 55 4 0,12-21-11 0,6 8-2 16,-3 0 11-16,5 9-34 0,-2-3 27 16,8 6-36-16,-1-3 2 0,4 4 3 15,0-4-13-15,4-5 8 0,-1-2-9 0,1-9 2 16,6 7-30-16,-4-13-1 0,10 4-22 0,-16-33-22 15,26 44-26-15,-26-44-86 0,32 25-36 0,-32-25-78 16,0 0-93-16,53 0 285 0</inkml:trace>
  <inkml:trace contextRef="#ctx1" brushRef="#br2" timeOffset="81370.2694">13544 3588 1444 0,'-45'0'84'0,"45"0"-42"0,0 0-15 0,0 0-8 16,0 0-7-16,0 0-1 0,0 0 2 15,0 0 6-15,0 0 2 0,29 14-5 0,-29-14-5 16,44-6-8-16,-16-2-1 0,2 1-2 0,2-1-11 16,-3 1-11-16,2 4-14 0,-6-9-17 0,7 13-12 15,-32-1-20-15,55-8-35 0,-55 8-50 0,46-4-75 16,-46 4-182-16,0 0 9 0,50 23 347 0</inkml:trace>
  <inkml:trace contextRef="#ctx1" brushRef="#br2" timeOffset="81557.6914">13398 4019 1394 0,'0'0'105'0,"0"0"-67"16,0 0-15-16,0 0-10 0,0 0-4 15,0 0 5-15,0 0 1 0,0 0 0 0,0 0 0 16,25 16-7-16,-25-16-6 0,37-4-2 0,-37 4-4 16,46-10-9-16,-46 10-21 0,53-12-28 0,-53 12-38 15,55-8-52-15,-55 8-56 0,46-15-163 0,-14 25-70 16,-32-10 176-16</inkml:trace>
  <inkml:trace contextRef="#ctx1" brushRef="#br2" timeOffset="81963.9504">13767 4139 1115 0,'0'0'95'0,"0"0"-32"0,0 0 1 0,0 0 3 15,0 0-13-15,0 0-23 0,0 0-13 16,0 0-10-16,0 0-1 0,0 0 0 0,0 0 6 15,-30 21 5-15,30-21 8 0,-15 33 0 0,15-33 2 16,-8 41-9-16,8-41-2 0,-6 42-3 0,6-42 0 16,2 37-5-16,-2-37 1 0,9 25-8 0,-9-25-1 15,0 0 0-15,35 16 2 0,-35-16 2 16,34-11 2-16,-34 11 3 0,41-25-1 0,-41 25 2 16,44-31-4-16,-44 31 1 0,46-37-6 0,-46 37 3 15,46-37-5-15,-46 37 4 0,37-34-3 0,-37 34 2 16,29-30 1-16,-29 30 1 0,0 0 2 0,24-26-1 15,-24 26-2-15,0 0-1 0,0 0-3 0,0 0 0 16,0 0 0-16,0 0-1 0,0 0 3 16,0 0 0-16,20 25 2 0,-20-25-3 15,7 31 2-15,-7-31-5 0,3 39 3 0,-3-39-5 16,-3 48-1-16,1-20-14 0,-3-2-12 0,5 9-36 16,0-35-38-16,0 59-100 0,0-59-240 0,-11 24-94 15,11-24 119-15</inkml:trace>
  <inkml:trace contextRef="#ctx1" brushRef="#br2" timeOffset="142438.023">23392 4792 1314 0,'0'0'230'0,"0"0"-172"0,0 0-33 0,0 0-17 15,0 0-4-15,0 0 4 0,0 0 4 0,0 0 2 16,25-10-3-16,-25 10-5 0,0 0-4 0,37 7-1 15,-37-7-2-15,39 3 2 0,-14-1-3 0,2-4 2 16,5-1-10-16,1-4-11 0,10 3-17 0,-6-12-15 16,12 9-10-16,-6-14-18 0,14 12-11 0,-17-15-28 15,19 17-34-15,-20-18-58 0,9 0-159 0,7 18-12 16,-25-19 291-16</inkml:trace>
  <inkml:trace contextRef="#ctx1" brushRef="#br2" timeOffset="142750.6614">24473 4463 1313 0,'-27'-5'82'16,"27"5"-24"-16,0 0-18 0,0 0-15 0,0 0-12 16,0 0-9-16,0 0-6 0,-9 31 4 0,9-4-4 15,2 1 5-15,-4 7-6 0,1 4 7 16,-1 3-9-16,0 0 7 0,2 1-7 0,-4 1-10 16,4 2 29-16,-3-2-36 0,1 0 25 0,-1-7-25 15,4 0-15-15,-2-13-8 0,9 8-43 0,-8-32-60 16,0 0-248-16,32 39-45 0,-32-39 110 0</inkml:trace>
  <inkml:trace contextRef="#ctx1" brushRef="#br2" timeOffset="142969.4179">24485 4475 1340 0,'-26'-14'285'0,"26"14"-252"15,-31 5-16-15,31-5-6 0,0 0-5 16,0 0-1-16,0 0 4 0,0 0 3 0,29-19 1 16,-29 19-5-16,42-16-3 0,-12 4-5 0,4-4 0 15,5 2-2-15,3-2-10 0,-1-2-17 0,4 8-17 16,-10-8-22-16,7 18-14 0,-17-16-15 16,16 23-26-16,-41-7-43 0,55-8-146 0,-29 16-115 15,-26-8 48-15,29 9 379 0</inkml:trace>
  <inkml:trace contextRef="#ctx1" brushRef="#br2" timeOffset="143156.8722">24356 4785 1536 0,'-34'9'67'0,"34"-9"-43"0,0 0-19 16,-26 14-6-16,26-14 1 0,0 0 6 15,0 0 5-15,28 5 1 0,-28-5 0 16,39-5-6-16,-9-2-5 0,4-2-9 0,6-1-19 15,-1-8-33-15,16 15-58 0,-23-26-64 0,30 29-76 16,-19-10-230-16,-4-10 85 0,14 24 269 0</inkml:trace>
  <inkml:trace contextRef="#ctx1" brushRef="#br2" timeOffset="143516.9395">24869 4773 977 0,'0'0'341'0,"-31"5"-316"0,31-5 25 0,0 0-6 16,0 0 0-16,-25-5-4 0,25 5-8 0,0 0-6 15,0 0-7-15,-34 12-3 0,34-12 2 16,0 0 6-16,-32 39-14 0,32-39 39 0,-26 46-37 16,11-18 23-16,7 7-9 0,-3-5-11 0,6 0 2 15,-1-7-5-15,6-23-7 0,4 39-5 0,-4-39 1 16,21 23-2-16,-21-23 1 0,37 14-1 0,-37-14 2 15,50 0 0-15,-23-7-1 0,4-6 1 0,0 1-1 16,0-6 2-16,-1 1-1 0,-3-3 1 16,0 5-1-16,-27 15 1 0,42-36-4 0,-42 36 4 15,28-28-2-15,-28 28 3 0,0 0-2 0,0 0 1 16,0 0-2-16,0 0 1 0,0 0 1 16,0 0-5-16,0 0-1 0,0 0-6 0,0 0-5 0,0 0-9 15,-7 37-9-15,6-3-19 0,-8-10-11 16,12 17-36-16,-3-41-53 0,2 61-179 0,0-31-169 15,-2-30 24-15,12 58 383 0</inkml:trace>
  <inkml:trace contextRef="#ctx1" brushRef="#br2" timeOffset="144466.6881">8914 4518 703 0,'0'0'234'16,"27"-32"-116"-16,4 25-10 0,-4-14-20 0,24 5-14 15,-1-12-8-15,17 3-15 0,-1-12 1 0,15 3-13 16,-1-8-2-16,10 3-16 0,1-5-6 0,-1-1-11 16,0-3 4-1,6 2-9-15,-4 1 8 0,0-5 6 0,-5 8-43 16,-9-6 13-16,-2 13-64 0,-19-12-38 0,12 29-100 16,-25-7-311-16,-10-5 48 0,6 23 324 15</inkml:trace>
  <inkml:trace contextRef="#ctx1" brushRef="#br2" timeOffset="145210.8415">12801 4505 625 0,'0'0'25'16,"0"0"-25"-16,0 0-2 0,0 0 0 16,0 0 2-16,0 0 7 0,0 0 19 0,0 0 32 15,0 0 39-15,0 0 28 0,29 21 15 16,-29-21-11-16,30-8-19 0,-30 8-21 0,53-23-18 15,-18-2-11-15,22 2-15 0,2-17-7 0,11-3-14 16,8-11-1-16,6-1-14 0,6-7 4 0,2 4-13 16,4-2 7-16,3 2-10 0,-2 0-14 0,-3 2 20 15,-5 7-39-15,-13-1 15 0,-4 17-27 16,-18-10-24-16,6 28-26 0,-28-21-53 0,15 31-73 16,-47 5-208-16,31-26-14 0,-31 26 275 0</inkml:trace>
  <inkml:trace contextRef="#ctx1" brushRef="#br2" timeOffset="146710.9572">21009 4503 1012 0,'0'0'231'0,"0"0"-177"0,8-38-4 0,10 2 14 16,25 1 1-16,3-25 8 0,26 8-17 15,10-22-2-15,19 0-20 0,7-14-23 0,12-2 14 16,9 0-29-16,6-2 16 0,3 6 0 0,2-2-15 16,-5 3 11-16,-6 6-12 0,-3 3 10 0,-16 8-10 15,-6 6 1-15,-8 4-15 0,-11 9-5 0,-7-1-7 16,-9 15-26-16,-20-7-17 0,11 24-77 0,-35-19-95 16,2 20-242-16,-2 8 8 0,-25 9 292 0</inkml:trace>
  <inkml:trace contextRef="#ctx1" brushRef="#br2" timeOffset="147273.4876">22980 4299 500 0,'0'0'117'0,"-27"4"2"16,27-4 9-16,0 0 1 0,0 0-6 0,0 0-24 16,0 0-23-16,0 0-12 0,0 0-6 0,0 0 0 15,14-36 6-15,16 24-3 0,2-20 1 0,18 6-13 16,8-20-4-16,20-1-18 0,13-11-8 0,8-8 2 16,9-2-30-16,5-3 19 0,6-1-21 0,3 5 5 15,-3 4 5-15,-4 5-9 0,-9 8 6 0,-14 1-16 16,-5 8 1-16,-16-1-11 0,-6 10-4 15,-12-1-10-15,-1 14-12 0,-19-11-41 16,12 26-63-16,-36-19-105 0,-9 23-223 0,0 0 50 16,0 0 302-16</inkml:trace>
  <inkml:trace contextRef="#ctx1" brushRef="#br2" timeOffset="148744.6271">11227 6207 1038 0,'0'0'76'0,"0"0"-10"0,0 0-6 16,0 0-2-16,0 0-2 0,0 0-10 0,0 0-11 15,0 0-8-15,0 0-5 0,0 0-6 0,0 0-8 16,0 0 0-16,0 0-3 0,0 0 3 0,-14 52 2 16,16-18 5-16,-4 12-10 0,2 6 7 0,0 7-15 15,-2 4 8 1,0 6 10-16,-1-2-26 0,-3 0 25 16,1-1-30-16,0 0 0 0,-1-7 4 0,6-2-20 15,-5-11 2-15,10-1-16 0,-6-16-12 0,13 2-17 16,-12-31-31-16,20 30-58 0,-20-30-98 0,0 0-178 15,37-19 107-15,-37-18 333 0</inkml:trace>
  <inkml:trace contextRef="#ctx1" brushRef="#br2" timeOffset="148947.2465">10844 6298 1471 0,'-33'2'183'0,"33"-2"-147"0,-34 10-21 0,34-10-13 15,0 0-2-15,0 0 5 0,34-3 6 0,-2-1 5 16,7-6 2-16,8-1-5 0,8-3-2 16,7-5-8-16,9-4-1 0,7-4-4 0,5-1-7 15,-1-5-18-15,5 13-29 0,-15-13-60 0,20 31-89 16,-37-26-130-16,14 16-206 0,2 15 62 0,-28-19 464 16</inkml:trace>
  <inkml:trace contextRef="#ctx1" brushRef="#br2" timeOffset="149152.293">12001 6388 1441 0,'-27'3'92'16,"27"-3"-76"-16,0 0-13 0,32-29 1 0,-32 29 9 15,52-37-3-15,-19 15 1 0,6 1-8 0,-2 5-1 16,1-1-4-16,-3 4-2 0,0-2-20 15,-1 4-25-15,-34 11-37 0,57-12-56 0,-57 12-82 16,25-20-267-16,-25 20 26 0,0 0 358 0</inkml:trace>
  <inkml:trace contextRef="#ctx1" brushRef="#br2" timeOffset="149308.9458">11957 6693 1671 0,'-27'21'52'15,"27"-21"-46"-15,0 0-7 0,0 0 0 0,39 12 6 16,-5-14-1-16,8-3 2 0,11-7 1 0,9-6 11 16,13-3-44-16,3-11-14 0,24 22-120 0,-20-34-191 15,31 19-212-15,6 4 8 0,-11-21 484 0</inkml:trace>
  <inkml:trace contextRef="#ctx1" brushRef="#br2" timeOffset="151403.1214">13533 6296 990 0,'-30'4'62'0,"30"-4"-47"15,-13 25-17-15,13-25 4 0,-14 40-1 16,7-12 10-16,-5 2 9 0,3 9 18 0,-11-2 5 15,8 9 12-15,-7-9 3 0,4 3-17 0,1-10 6 16,7 0-38-16,7-30 9 0,-9 34-22 0,9-34 8 16,0 0-2-16,0 0 0 0,0 0 4 0,0 0 12 15,34 0 4-15,-34 0 4 0,23-34 11 0,-9 9-42 16,2 1 30-16,0-6-36 0,3-2 14 0,-1-1 5 16,0 1-7-16,-4 0 6 0,0 2-6 15,-1 2 9-15,-5 2-8 0,0 1 6 0,-8 25-5 16,14-40-1-16,-14 40-1 0,12-36 1 15,-12 36-3-15,9-23 3 0,-9 23-3 0,0 0 1 16,0 0 0-16,0 0 0 0,0 0 0 0,0 0-1 16,0 0 1-16,0 0 3 0,0 0 5 0,0 0 2 15,16 37 2-15,-16-37-4 0,12 30 2 0,-12-30-5 16,16 25 3-16,-16-25-6 0,20 28 1 16,-20-28-3-16,28 21-1 0,-28-21 1 0,37 13 0 15,-37-13 1-15,45 1 3 0,-21-4 3 0,3-4 5 16,-1-4 4-16,5 1 1 0,-5-8 3 0,4 0-5 15,-5 1 4-15,3-1-6 0,-28 18 3 0,46-40-6 16,-46 40 2-16,36-37-5 0,-36 37 0 0,25-28-4 16,-25 28 0-16,14-25 0 15,-14 25 0-15,0 0 0 0,0 0 0 0,0 0-3 16,0 0-1-16,0 0-3 0,0 0 0 0,0 0 3 16,12 25-2-16,-12-25 5 0,4 54-6 0,-6-22 0 15,0 3-10-15,-3-1 1 0,3 8-12 0,-3-9 3 16,5 10-18-16,-4-14-9 0,13 10-29 0,-9-39-19 15,20 58-44-15,-20-58-85 0,33 27-168 0,-3-10-75 16,-30-17 218-16</inkml:trace>
  <inkml:trace contextRef="#ctx1" brushRef="#br2" timeOffset="151872.0857">14764 6342 1208 0,'0'0'80'15,"-27"-19"-47"-15,27 19 6 0,-42-20 12 16,42 20 5-16,-43-14-6 0,43 14-3 0,-51 0-1 16,51 0-3-16,-57 20-10 0,31-4-6 0,-5-2-5 15,5 9 3-15,-1-1-2 0,6 7 0 0,-2-1-7 16,5 5 1-16,4-1-9 0,5 3 4 0,2-5-8 16,7-3 1-16,0-27-4 0,13 35-13 0,-13-35 12 15,28 21-13-15,-28-21 30 0,46 10-17 16,-18-13 2-16,4-1-1 0,2-3-15 0,1-5 31 15,-1-4-14-15,0 0 14 0,-4-1-15 16,0-4-3-16,-2 1 4 0,-3-1-5 0,-25 21 4 16,42-44-2-16,-42 44 2 0,31-46-4 0,-31 46 4 15,19-37-3-15,-19 37 1 0,12-31-1 0,-12 31 0 16,0 0-1-16,0 0-1 0,0 0-2 0,0 0 1 16,0 0 0-16,0 0 0 0,-1 42 5 15,-5-9-4-15,1 13 5 0,-4 5-7 0,-1 7-5 16,-1 4 23-16,0 5-21 0,2 5 20 0,2 6-8 15,2 1-9-15,0-3 9 0,-1-4-9 0,-1-9 10 16,0-6-9-16,2-6 7 0,-2-6-3 0,-2-1 10 16,-2-7-2-16,-1-1 3 0,-4-8 7 15,2-4 7-15,14-24 1 0,-43 34 4 0,17-25-10 16,-4-8-12-16,0-2-4 0,-6-3-2 16,4-8-3-16,-3-4-6 0,3-7-8 0,0-5-14 15,2-4-9-15,2-5-12 0,8-1-13 0,-3-14-33 16,23 15-45-16,-21-38-110 0,37 8-315 0,0 9 31 15,0-15 294-15</inkml:trace>
  <inkml:trace contextRef="#ctx1" brushRef="#br2" timeOffset="152278.479">15456 6487 1559 0,'-46'12'161'16,"46"-12"-120"-16,0 0-17 0,0 0 5 15,0 0 6-15,0 0 2 0,29-16 8 16,-29 16-7-16,47-14-1 0,-11 5-11 0,5-3-11 16,5-2-15-16,3 0 0 0,3-2 0 0,1 2 0 15,-4-2 0-15,-1 4 0 0,-2-1 0 0,-3 1 0 16,-4 3 0-16,-4 0 0 0,-3 2 0 0,-4 4 0 16,-3-1 0-16,-25 4 0 0,35-3 0 0,-35 3 0 15,0 0 0-15,27 5 0 0,-27-5-4 16,0 0-23-16,0 0-3 0,0 0-6 0,0 0-7 15,0 0-15-15,0 0-22 0,-16 39-49 0,-11-48-84 16,27 9-248-16,0 0-92 0,0 0 141 0</inkml:trace>
  <inkml:trace contextRef="#ctx1" brushRef="#br2" timeOffset="154320.4025">16917 5706 705 0,'0'0'104'16,"0"0"-12"-16,0 0-5 0,0 0-7 16,0 0-12-16,0 0-15 0,0 0-3 0,0 0 2 15,0 0 1-15,9 41-14 0,-9-41 0 0,2 51-23 16,-6-21 3-16,4 7 4 0,-5 2-9 0,2 5 4 15,-3-2-11-15,1 9 4 0,0-2-11 16,-2 2 5-16,-1 2-9 0,1-3 7 0,-1-5-8 16,0-6 6-16,3-5-8 0,0-5-1 0,5-2-17 15,0-27-20-15,5 39-33 0,-5-39-23 16,0 0-37-16,0 0-52 0,30 3-193 0,-30-3-35 16,27-23 282-16</inkml:trace>
  <inkml:trace contextRef="#ctx1" brushRef="#br2" timeOffset="154539.1709">16818 5851 1349 0,'-25'-9'94'0,"25"9"-29"0,0 0-16 0,0 0-13 15,0 0-12-15,0 0-5 0,0 0 1 0,0 0 7 16,0 0 3-16,43-11-6 0,-17 4-9 0,6-3-10 15,6-6-2-15,2 0-5 0,6-3-27 16,-1 1 18-16,6 2-59 0,-9-10 7 0,13 17-51 16,-19-23-54-16,22 31-64 0,-24-14-189 0,-2-4-13 15,14 24 219-15</inkml:trace>
  <inkml:trace contextRef="#ctx1" brushRef="#br2" timeOffset="154742.3106">16836 6182 1373 0,'0'0'174'15,"-25"-4"-141"-15,25 4-17 0,0 0 2 0,0 0 2 16,28-26 2-16,-28 26 2 0,50-35-10 0,-16 15-1 16,5-1-9-16,5 0-5 0,2-2-15 15,5 7-16-15,-6-10-28 0,11 22-50 0,-24-26-91 16,23 23-248-16,-12 6-49 0,-19-10 155 0</inkml:trace>
  <inkml:trace contextRef="#ctx1" brushRef="#br2" timeOffset="155383.0644">17300 6310 213 0,'0'0'79'0,"0"0"-32"16,0 0-1-16,0 0-3 0,0 0-2 0,0 0-4 15,0 0 4-15,0 0 8 0,0 0 14 0,0 0 3 16,0 0-1-16,0 0-2 0,0 0 0 0,0 0 0 16,0 0 6-16,-9-31 2 0,9 31 2 0,0 0 2 15,0 0-5-15,0 0-9 0,0 0-11 16,0 0-15-16,0 0-8 0,0 0-11 0,0 0-3 15,0 0-5-15,0 0-5 0,-14 33-1 16,14-33 3-16,-18 27 6 0,18-27 12 0,-18 35 2 16,18-35 3-16,-12 35-6 0,12-35-5 0,-9 28-8 15,9-28-3-15,0 0-4 0,9 34 2 0,-9-34-1 16,0 0 2-16,0 0 2 0,39 23 2 0,-39-23-1 16,44-4-1-16,-15-3-2 0,3-4-4 0,1-4 3 15,4-5-3-15,1-3 3 0,-3 0-5 0,0 1 5 16,-3 0-6-16,-2 0 5 0,-3 0-3 15,-27 22 1-15,42-37-1 0,-42 37 2 0,29-31 0 16,-29 31 8-16,0 0 1 0,19-34 7 16,-19 34 1-16,0 0-1 0,0 0-3 0,0 0-5 15,0 0-3-15,-33-5-2 0,33 5-3 0,-27 25-2 16,27-25 3-16,-34 45-5 0,17-18 6 0,1 5-6 16,2-4 4-16,3 2-6 0,2-2 3 15,6-2-11-15,3-26-7 0,0 44-19 0,0-44-21 16,14 39-34-16,-14-39-35 0,33 28-73 0,-33-28-102 15,25-12-184-15,9 19 14 0,-34-7 405 0</inkml:trace>
  <inkml:trace contextRef="#ctx1" brushRef="#br2" timeOffset="155539.4061">17992 6395 1188 0,'0'0'398'15,"-42"16"-332"-15,42-16-15 0,0 0 1 0,-25-2-8 16,25 2-12-16,0 0-21 0,0 0-9 0,0 0-4 15,-21-25-4-15,21 25-8 0,0 0-11 0,2-26-17 16,-2 26-29-16,0 0-37 0,33-11-86 0,-33 11-183 16,4-26-137-16,-4 26 27 0,0 0 484 0</inkml:trace>
  <inkml:trace contextRef="#ctx1" brushRef="#br2" timeOffset="158596.3061">8948 8031 599 0,'0'0'178'0,"0"0"-62"16,0 0-18-16,0 0-16 0,0 0-11 16,0 0-15-16,0 0-20 0,0 0-17 0,0 0-8 15,-18 25-7-15,18-25 3 0,-9 33-2 0,2-5 5 16,-4-1 3-16,1 5 12 0,-6-1-2 0,2 3 7 16,-2-3-9-16,2 3 0 0,-1-8-6 0,8-1 1 15,7-25-6-15,-10 26 0 0,10-26-6 16,0 0-3-16,0 0-1 0,0 0 1 0,0 0 1 15,0 0 2-15,0 0 4 0,30-5 0 0,-30 5 3 16,21-26-3-16,-21 26 1 0,27-39-6 0,-27 39 1 16,30-44-2-16,-14 19 2 0,0 1-3 0,-2-1 9 15,-14 25-4-15,25-44 8 0,-25 44-2 0,19-41 1 16,-19 41-2-16,18-35-2 0,-18 35-4 16,0 0 2-16,14-30-5 0,-14 30 1 15,0 0 1-15,0 0 0 0,0 0 2 0,0 0 2 16,0 0-1-16,0 0-2 0,0 0-2 0,0 0-2 15,0 0 0-15,0 0 0 0,0 0 1 0,5 28-3 16,-5-28 2-16,0 0-1 0,7 34 1 0,-7-34-2 16,0 0 2-1,0 0-2-15,30 28 1 0,-30-28 1 0,30 4 0 16,-30-4 1-16,45-7-1 0,-17-4 2 16,0-3-2-16,4-4 2 0,2-3-4 0,0-4 5 15,-1-1-1-15,-1 1 6 0,0 1 0 0,-2 1 3 0,-3 3-2 16,-27 20 1-16,37-28-2 0,-37 28-1 0,0 0-2 15,0 0-1-15,0 0 0 0,0 0 0 0,0 0-3 16,0 0-1-16,0 0 2 0,9 44-6 0,-16-12 5 16,-4 3-5-16,-3 2 3 0,-2 0-8 15,-2-2 4-15,4 1-11 0,0-8 0 0,9 2-19 16,5-30-12-16,5 47-21 0,-5-47-10 0,23 36-22 16,-23-36-29-16,42 26-59 0,-42-26-122 0,39-11-137 0,4 22 93 15,-43-11 353-15</inkml:trace>
  <inkml:trace contextRef="#ctx1" brushRef="#br2" timeOffset="159077.5428">9950 8103 1136 0,'-32'-14'118'0,"32"14"-95"0,-30-28 3 0,30 28 10 16,-30-30 15-16,30 30 4 0,-28-25-4 0,28 25-6 15,-34-14-3 1,34 14-5-16,-35-3-7 0,35 3-7 0,-34 9-3 15,34-9-1-15,-34 23-3 0,34-23 4 0,-35 45-5 16,17-18 4-16,-1 1-5 0,3 4 4 0,2-1-5 16,3-1 3-16,4 0-7 0,3-3-2 15,4-27-5-15,4 37 1 0,-4-37-4 0,23 24 1 0,-23-24 1 0,41 11 0 16,-15-11 0-16,1-4 0 0,5-4 2 16,-1-7-2-16,3 1 2 0,0-3-3 0,-2-4 2 0,0-2-1 15,-4 2 3-15,0-4-4 0,-3 2 5 16,-25 23-6-16,39-35 3 0,-39 35-2 0,23-27 0 15,-23 27 1-15,0 0 0 0,0 0 1 16,0 0 0-16,0 0-1 0,0 0-1 0,0 0-2 16,0 0-1-16,0 0 2 0,-4 48-2 0,-1-8 4 15,-2 10-5-15,0 4 8 0,-2 6-9 0,2 5-7 16,3 1 22-16,-1-1-21 0,3-7 22 0,-1 0-7 16,-1-7-8-16,1-5 7 0,1-4-6 15,0-8 7-15,-1-3 1 0,-1-3 2 0,4-28 10 16,-12 39 10-16,12-39 0 0,0 0 3 0,-37 20-14 15,37-20-9-15,-45-9-5 0,19-2-3 0,-4-5-1 16,-1-8-5-16,3-1-3 0,0-8-13 0,5 1-7 16,2-9-13-16,5 6-1 0,-2-12-18 0,14 11-12 15,-6-18-30-15,24 20-28 16,-18-31-46-16,36 33-83 0,-16-10-180 0,11-11-16 16,21 32 306-16</inkml:trace>
  <inkml:trace contextRef="#ctx1" brushRef="#br2" timeOffset="159296.2763">10680 8149 1041 0,'0'0'322'0,"17"-28"-265"15,-17 28-13-15,23-35 8 0,-23 35-4 0,34-37-12 16,-34 37-17-16,37-32-7 0,-37 32-8 0,34-19 0 15,-34 19-3-15,28-7-5 0,-28 7-7 0,0 0-15 16,29 7-16-16,-29-7-24 0,0 0-32 16,35 35-68-16,-35-35-110 0,0 0-208 0,12 25 34 15,-12-25 434-15</inkml:trace>
  <inkml:trace contextRef="#ctx1" brushRef="#br2" timeOffset="159499.5124">10788 8220 1407 0,'-36'8'307'0,"12"17"-277"0,24-25-14 0,-34 30 5 15,34-30-2-15,0 0-6 0,0 0-10 0,3 30-2 16,-3-30-2-16,27 11 1 0,-27-11-1 0,46-4-7 16,-11 0-25-16,-1-18-55 0,26 22-121 0,-26-29-281 15,23 1-70-15,5 11 134 0</inkml:trace>
  <inkml:trace contextRef="#ctx1" brushRef="#br2" timeOffset="160046.3796">12376 7848 1251 0,'-17'-35'59'0,"17"35"-39"0,-11-30 8 16,11 30 6-16,-11-23 8 0,11 23-10 15,0 0-7-15,-24-16-3 0,24 16 2 0,-32 5 3 16,7 2-1-16,25-7 3 0,-57 37 0 0,27-10 5 16,-9 1 1-16,6 7 6 0,-6-1-9 0,7 8 1 15,-2-2-13-15,8 1 1 0,1-1-9 0,5-3 1 16,8 0-9-16,5-1 3 0,7-3-6 0,9 1 3 15,5-3-3-15,9-3 4 0,5 1-3 16,6-6 2-16,10-8-2 0,7-2 2 16,6-13-2-16,5-4-1 0,5-12 3 0,-1-5-4 15,-1-5 5-15,-3-6-4 0,0-3 3 0,-8-2-2 16,-7-2 8-16,-6 2-6 0,-11-2 6 0,-5 1-7 16,-9-6 1-16,-7 0-5 0,-6-6 5 0,-4 8-6 15,-5 3 5-15,-8 1-8 0,-5 6 3 0,-8 4-6 16,-5 6 0-16,-3 3-2 0,-4 12 1 15,0 2-4-15,2 5 0 0,1 3-6 0,8 6-5 16,0 5-7-16,28-14-14 0,-39 39-23 0,37-6-41 16,2-33-61-16,2 53-145 0,12-28-215 0,-14-25 29 15,46 46 405-15</inkml:trace>
  <inkml:trace contextRef="#ctx1" brushRef="#br2" timeOffset="160233.8852">13152 8082 1795 0,'-30'4'26'15,"30"-4"-26"-15,-39-4-1 0,39 4 0 0,0 0-10 16,-21-30-11-16,21 30-12 0,0-35-23 16,0 35-23-16,19-44-44 0,18 37-86 15,-22-26-112-15,15 4-186 0,14 19 58 0,-23-25 450 16</inkml:trace>
  <inkml:trace contextRef="#ctx1" brushRef="#br2" timeOffset="160483.9731">13535 7786 1435 0,'0'0'75'0,"-38"11"-11"0,38-11 11 15,-31 14-4-15,31-14-14 0,-31 19-20 0,31-19-4 16,-31 29-4-16,31-29-2 0,-25 38-9 0,18-13 0 15,7-25-5-15,-6 49 2 0,6-49-3 16,6 46-5-16,-6-46-7 0,25 42 2 0,-25-42-4 16,46 27 4-16,-15-24-2 0,8-3-1 15,7-3-6-15,6-10-3 0,3-2 0 0,3-5-9 16,2-4-3-16,-3-5-14 0,1 3-12 0,-11-11-23 16,7 16-25-16,-22-21-45 0,21 29-63 0,-35-33-66 15,16 16-167-15,-4 11-10 0,-23-23 279 0</inkml:trace>
  <inkml:trace contextRef="#ctx1" brushRef="#br2" timeOffset="160624.6025">13924 7746 1413 0,'-44'30'127'15,"23"19"-35"-15,-11-12-24 0,12 18-10 0,-3-4-30 16,6 2-2-16,3-2-11 0,5-4 3 16,2-5-10-16,8-3 1 0,6-2-11 0,2-7-6 15,11 2-42-15,-20-32-19 0,49 51-102 0,-49-51-239 16,36 7-140-16,-6 0-9 0,-30-7 517 15</inkml:trace>
  <inkml:trace contextRef="#ctx1" brushRef="#br2" timeOffset="161109.0438">14828 7827 1422 0,'-29'7'58'0,"29"-7"-18"0,0 0 2 0,0 0-4 15,-37 12-16-15,37-12-11 0,-37 27-6 16,10-3 6-16,-3 3 1 0,0 6 3 0,-2 2-9 16,0 2 1-16,-1 2-11 0,3-2 7 0,-2-2-8 15,3-3 6-15,5 3-6 0,-1-5 1 16,7-2-8-16,18-28-5 0,-28 43-15 0,28-43-10 16,-11 24-22-16,11-24-15 0,0 0-13 0,0 0-11 15,28-5-2-15,-28 5-7 0,27-37 8 0,-15 9 2 16,11 0 36-16,-7 0 20 0,4-6 33 0,-8 2 26 15,-1 1 28-15,-4-1 25 0,-7 0 26 0,0 32 18 16,-4-56 14-16,4 56 2 0,-12-44 4 0,12 44-11 16,0 0-19-16,0 0-19 0,0 0-26 15,-28-11-22-15,28 11-16 0,0 0-9 0,-13 41-7 16,11-15 3-16,2 4-7 0,8 0 5 16,2-2-15-16,-10-28-10 0,44 48-30 0,-17-38-31 15,24 15-51-15,-17-28-77 0,35 17-183 0,-5-7-117 16,-7-18 135-16,24 22 377 0</inkml:trace>
  <inkml:trace contextRef="#ctx1" brushRef="#br2" timeOffset="161484.0323">15584 7822 1510 0,'-43'-25'70'15,"15"11"-18"-15,-11-6 10 0,11 13-2 16,-11-5-18-16,5 9-13 0,-5-1-1 15,4 11 1-15,-3 0-2 0,7 7-1 0,-3 2-6 16,4 0 1-16,3 7-4 0,27-23 1 0,-42 46-7 16,28-22 1-16,14-24-9 0,-16 44 3 0,16-44-6 15,1 44 2-15,-1-44-3 0,22 32 3 0,-22-32-1 16,42 16-1-16,-14-14 0 0,6-4 0 0,0-7 0 16,3 2 0-16,0-7 0 0,-1-4 0 0,-1 2 0 15,0-5 0-15,-3 2 0 0,4-2 0 16,-4 0 0-16,-2-4 0 0,-2 2 0 0,-3 2 0 15,-25 21 0-15,37-37 0 0,-37 37 0 0,0 0 0 16,0 0 0-16,0 0 0 0,0 0 0 0,0 0 0 16,0 0 0-16,0 0 0 0,0 0 0 15,-12 37 0-15,-6-2 0 0,-7 7 0 0,0 8 0 16,-3 3 0-16,3-1 0 0,2-2 0 16,7-4-14-16,2-9-30 0,12 0-24 0,2-37-25 15,16 59-59-15,-16-59-96 0,34 16-321 0,-6-5 4 16,-3-16 272-16</inkml:trace>
  <inkml:trace contextRef="#ctx1" brushRef="#br2" timeOffset="161640.3772">16071 8028 1522 0,'-57'14'258'0,"31"-9"-242"15,26-5-17-15,-41 7 0 0,41-7-11 0,0 0-16 16,0 0-33-16,-30-16-29 0,30 16-58 0,17-30-103 15,14 4-273-15,6 8 23 0,-5-22 323 0</inkml:trace>
  <inkml:trace contextRef="#ctx1" brushRef="#br2" timeOffset="162037.728">16604 7663 1622 0,'-36'9'80'0,"-11"-9"-46"0,4 5 2 15,1-5 1-15,3 4-12 0,0 1-9 16,3 4 4-16,1 0 1 0,7 1 3 0,-1 2-8 16,29-12-4-16,-41 29-3 0,41-29 2 0,-21 35-5 15,21-35 0-15,-2 37-5 0,2-37-1 0,22 32-1 16,-22-32 1-16,49 26-1 0,-19-15 0 0,9-6 1 16,7-3 0-16,4-1-1 0,3 1 2 0,-2-2-2 15,-3 4 1-15,-5 1 1 0,-8 4-2 0,-5 1-1 16,-5 10 3-16,-25-20-2 0,34 44 5 15,-27-14-4-15,-5 0 2 0,-8 5-3 0,-4 0 6 16,-10-2-3-16,-5 8 4 0,-6-6-2 16,-3 0 4-16,-3-1-4 0,1-2 10 0,1-6-6 15,1-1-1-15,2-6 1 0,6-7-2 0,1-3-6 16,25-9 0-16,-30 0 0 0,30 0 0 0,0 0 0 16,-21-33 0-16,21 33 0 0,-2-51 0 0,5 14 0 15,6-4 0 1,7-3 0-16,4-7 0 0,6 2 0 0,3-8 0 15,4-1 0-15,3-2 0 0,1 8 0 16,-4 0-2-16,3 10-34 0,-8-2-28 0,4 18-37 16,-19-18-83-16,31 37-247 0,-44 7-157 0,30-39 21 15,-30 39 494-15</inkml:trace>
  <inkml:trace contextRef="#ctx1" brushRef="#br2" timeOffset="162521.8061">17084 7594 1020 0,'0'0'336'0,"0"0"-198"0,0 0-51 15,0 0-10-15,0 0-23 0,-4 29-31 0,-3-1-4 16,-3 7-7-16,-1 11 8 0,-5 1-8 16,0 6 2-16,-2 2-13 0,1 3 8 0,-1 0-13 15,2-2 7-15,5-3-15 0,3-11-7 0,6 4-25 16,-4-16-23-16,21 11-40 0,-15-41-59 15,30 53-118-15,0-27-248 0,-30-26 63 0,62 32 349 16</inkml:trace>
  <inkml:trace contextRef="#ctx1" brushRef="#br2" timeOffset="163138.3998">18440 8343 1063 0,'0'0'113'15,"0"0"-38"-15,-26 5-2 16,26-5 5-16,0 0-11 0,0 0-17 0,0 0-14 16,0 0 3-16,-30-5 7 0,30 5-6 0,-27-11-7 15,27 11-15-15,-37-23-9 0,12 9-7 0,-3-3 1 16,-6-1-3-16,-1-1 3 0,-1-4-2 0,-3 0 5 15,2-3 0-15,-3-4 5 0,1-2-4 0,-2-10 6 16,5-2-7-16,-1-7 5 0,5-4-9 0,0-3 14 0,6 1-8 16,3-2 7-16,7-1-10 0,4 2-19 15,6 1 22-15,8 3-22 0,5 3 26 0,7 1-8 16,2 8-4-16,5 3 4 0,1 4-7 0,1 3 7 16,0 9-6-16,2 2 3 0,-25 21-2 0,40-24 1 15,-40 24-2-15,0 0 1 0,25-4 2 0,-25 4-1 16,0 0 4-16,-9 41-3 0,0-13 2 0,-7 12-4 15,-7 6 4-15,-5 9-7 0,-6 5 14 0,-5 5 14 16,-3 7-14-16,-6 2 25 0,7 0-18 16,1-4-1-16,8-3 8 0,9-5-10 0,9-2 1 15,8-9-10-15,10-5 1 0,8-9-8 0,9-4 3 16,10-7-4 0,8-4 2-16,10-8-1 0,10-7 0 0,4-4-4 0,5-6-7 15,10-6-11-15,-2-9-11 0,12-1-11 0,-3-11-18 16,11 9-37-16,-13-30-56 0,23 35-89 15,-35-35-168-15,12 5-98 0,3 14 106 0,-30-22 406 0</inkml:trace>
  <inkml:trace contextRef="#ctx1" brushRef="#br2" timeOffset="163392.4976">19083 7483 1445 0,'0'0'85'0,"-1"-26"-35"0,1 26 2 16,0 0 7-16,0 0-12 0,0 0-22 0,0 0-13 15,-25 23-6-15,25-23 0 0,-25 49 19 0,9-12-26 16,0 5 27-16,0 6-24 16,-5 3 7-16,3 5 4 0,2-1-11 0,2 0 7 0,4-1-11 15,-1-1 8-15,2-5-12 0,4-6 4 0,6-2-23 16,-1-11-2-16,9 1-10 0,-9-30-17 0,20 40-16 15,-20-40-30-15,28 23-62 0,-28-23-64 0,32-23-267 16,-2 20 12-16,-16-27 289 0</inkml:trace>
  <inkml:trace contextRef="#ctx1" brushRef="#br2" timeOffset="163580.1738">18990 7471 1333 0,'0'0'260'16,"-54"0"-188"-16,54 0-23 0,-30-5-2 15,30 5-11-15,0 0-14 0,0 0-13 0,0 0-7 16,0 0-1-16,0 0 4 0,30-4 7 16,0-1 3-16,8 1-2 0,4-3-3 0,8-1-8 15,-1 2-14-15,3-4-19 0,6 10-40 0,-14-16-43 16,22 28-83-16,-39-33-125 0,13 21-197 0,1 7 14 16,-41-7 389-16</inkml:trace>
  <inkml:trace contextRef="#ctx1" brushRef="#br2" timeOffset="163752.0573">18936 7941 1652 0,'-33'4'82'0,"33"-4"-55"16,0 0-15-16,0 0 1 0,0 0-6 0,0 0-7 16,0 0 3-16,26-16-1 0,1 2 3 0,7 0-4 15,8-2-8-15,2-7-31 0,15 14-51 0,-20-24-90 16,33 31-173-16,-20-14-185 0,-6-5 30 15,10 21 413-15</inkml:trace>
  <inkml:trace contextRef="#ctx1" brushRef="#br2" timeOffset="164095.7988">19531 7869 1175 0,'-33'41'311'0,"33"-41"-261"16,-30 19-4-16,30-19 10 0,-22 25 11 0,22-25-14 15,-21 35-7-15,21-35-5 0,-16 42-2 0,16-42-9 16,-9 41-2-16,9-41-8 0,6 31-2 0,-6-31-7 16,17 29-3-16,-17-29-2 0,29 21-2 0,-29-21 0 15,40 8-1-15,-15-8 1 0,4 0-3 0,1-7 1 16,2-1 0-16,3-5-3 0,-5-1 1 16,-2-2 1-16,1-1-3 0,-29 17 4 0,44-35-3 15,-44 35 2-15,36-37-2 0,-36 37 3 0,23-37-3 16,-23 37 3-16,10-29-2 0,-10 29 2 15,0 0 0-15,0 0-1 0,0 0 1 0,0 0-1 16,0 0 0-16,0 0-3 0,-28-3 2 0,28 3-1 16,-25 37-2-16,11-11 0 0,0 2 0 0,1 1-6 15,13-29-3-15,-17 47-13 0,17-47-5 16,-2 39-14-16,2-39-11 0,18 25-36 0,-18-25-26 16,37 15-73-16,-37-15-153 0,35-26-176 0,2 21 21 15,-12-27 408-15</inkml:trace>
  <inkml:trace contextRef="#ctx1" brushRef="#br2" timeOffset="164298.9062">20337 7633 1892 0,'0'0'60'0,"0"0"-50"0,0 0-6 15,0 0 2-15,0 0 1 0,0 0 3 0,39-23 2 16,-39 23-16-16,48-19 12 0,-18 8-28 0,2-3 14 15,3 7-24-15,-4-2 2 0,0 9-33 16,-31 0-24-16,54 2-35 0,-54-2-110 0,40-16-265 16,-40 16-56-16,0 0 173 0</inkml:trace>
  <inkml:trace contextRef="#ctx1" brushRef="#br2" timeOffset="164455.1524">20180 7924 1531 0,'-36'17'316'0,"36"-17"-271"0,0 0-19 16,0 0 6-16,27 20 4 0,3-20-3 0,7-7-6 16,11-6-26-16,9-4-1 0,6-3 0 0,5 1 0 15,-5-7-10-15,1 13-62 0,-16-17-71 0,23 34-153 16,-25-24-314-16,3 6 14 0,-1 9 277 0</inkml:trace>
  <inkml:trace contextRef="#ctx1" brushRef="#br2" timeOffset="168060.816">21317 7184 1495 0,'0'0'38'0,"0"0"-25"0,0 0-3 0,-25 25 6 15,25-25 6-15,-18 42 15 0,-1-10 1 0,5 13 10 16,-11 1-9-16,5 7-3 0,-3-4-17 0,6 2-12 15,-1-3 20-15,7-2-29 0,4-4 23 0,4-1-15 16,1-1-9-16,4-1 6 0,1 3-14 16,1-5-1-16,1 5-22 0,-5-12-19 0,12 20-37 15,-17-26-44-15,26 27-95 0,-28-24-236 0,7-27-37 16,29 40 163-16</inkml:trace>
  <inkml:trace contextRef="#ctx1" brushRef="#br2" timeOffset="168248.3169">21545 7714 1736 0,'0'0'44'0,"-41"25"-39"16,41-25-4-16,-26 12-1 0,26-12-1 0,0 0-3 16,0 0-13-16,0 0-16 0,0 0-19 0,0 0-19 15,0 0-17-15,48-25-29 0,-32-3-56 16,30 14-209-16,-6 2-78 0,-11-22 73 0</inkml:trace>
  <inkml:trace contextRef="#ctx1" brushRef="#br2" timeOffset="168670.2234">22092 7468 1310 0,'0'0'95'0,"-19"-25"-54"0,19 25-3 16,-20-28 12-16,20 28 0 0,0 0-3 0,-31-16-7 15,31 16-1-15,-32-4-3 0,32 4-8 0,-36 9-4 16,36-9-2-16,-44 23 0 0,44-23-1 0,-44 39-1 16,44-39-2-16,-45 49 5 0,24-24-1 0,3-2-10 15,18-23 20-15,-24 47-32 0,24-47 20 16,-6 35-18-16,6-35-4 0,16 29 3 0,-16-29-2 16,37 23 0-16,-8-18 2 0,4 0-1 0,6-3-3 15,7-2 1-15,1 2 0 0,-1 1 0 0,-2 4 1 16,-7 0-1-16,-2 7-13 0,-6 0-2 0,-4 6-1 15,-25-20 6-15,35 44 8 0,-24-18 7 16,-8-3-3-16,-6 7 3 0,-4-2-3 0,-4 2 2 16,-5 2-3-16,-5-4 3 0,-2 2-4 15,-4-5 7-15,1-4-5 0,1-5 1 0,-2-4 5 16,2-1 3-16,25-11 3 0,-39 5 4 0,39-5-7 16,-28-13-3-16,28 13 0 0,-30-28-4 0,30 28 2 15,-21-49-4-15,12 12 3 0,4-5-9 0,5-6 0 16,5-6-15-16,7-1 0 0,4-5-12 0,6 2 7 15,-1 0-1-15,9 12-35 0,-5 0 11 0,10 18-47 16,-14-5 0-16,17 26-40 0,-26-20-75 16,25 15-228-16,-10 17-58 0,-27-5 222 15</inkml:trace>
  <inkml:trace contextRef="#ctx1" brushRef="#br2" timeOffset="169029.6244">22574 7385 1301 0,'0'0'116'15,"-7"-27"-37"-15,7 27-2 0,0 0-2 0,0 0-10 16,0 0-15-16,0 0-14 0,-30-19-10 16,30 19-5-16,0 0-3 0,-28 42 3 0,28-42 1 0,-23 48 2 15,12-20-2-15,2 2-3 16,0 0-5-16,4 0-11 0,5-4 18 0,2 1-25 15,-2-27 21-15,16 45-16 0,-16-45-2 0,30 34 1 16,-30-34-1-16,46 23 2 0,-18-16-3 0,0-2 1 16,4-1 0-16,0-1 1 0,0-3-1 0,-2 0 0 15,-1 4-6-15,-1-3-5 0,-3 3-2 0,-25-4-1 16,37 18 2-16,-37-18 5 0,14 28 2 0,-14-28 3 16,-2 40-18-16,2-40 4 0,-21 46 1 15,3-20 3-15,-3-1 15 0,-2 0 3 0,0 3-9 16,0 0 1-16,-2-1-8 0,0-6-2 0,25-21-9 15,-46 35-10-15,46-35-29 0,-42 12-36 16,42-12-83-16,-30-3-117 0,30 3-227 0,0 0 31 16,-22-58 352-16</inkml:trace>
  <inkml:trace contextRef="#ctx1" brushRef="#br2" timeOffset="169201.5559">22702 7379 1788 0,'-38'4'124'15,"38"-4"-85"-15,0 0-20 0,0 0-4 0,-21 25-3 16,21-25-6-16,0 0-4 0,0 0 2 0,0 0-4 16,39 14-2-16,-39-14-13 15,44-7-17-15,-10 3-34 0,-9-12-53 0,26 23-98 16,-29-35-159-16,25 19-181 0,-1 4 29 0,-8-16 432 16</inkml:trace>
  <inkml:trace contextRef="#ctx1" brushRef="#br2" timeOffset="169686.0012">23449 7277 1220 0,'0'0'285'0,"-32"14"-217"0,7 4-7 0,11 12 13 16,-12-2-8-16,8 11-16 0,-9 1-19 15,3 8-12-15,-5 0 26 0,3 8-23 0,-3-3 22 16,6 7-11-16,-3-4-14 0,3 0-9 15,1-6-10-15,7-3 0 0,2-6 0 0,4-6 0 16,2-10 0-16,7-25 0 0,0 30 0 0,0-30 0 16,0 0 0-16,0 0 0 0,0 0 0 0,30-34 0 15,-14 2 0-15,4-12 0 0,3-9 0 0,2-5 0 16,1-2 0-16,1 1 0 0,-4-1 0 0,-4 0 0 16,1 0 0-16,-3-2 0 0,3 1 0 0,-2-1 0 15,-3 13 0-15,0 5 0 0,-1 10 0 16,-14 34 0-16,12-31 0 0,-12 31 0 0,0 0 0 15,0 0 0-15,-3 38 0 0,-1-4 0 0,-1 15 0 16,0 6 0-16,1 3 0 0,0 2 0 16,3 1 0-16,2 3 0 0,7-6 0 0,0-2 0 15,7-7 0-15,4-3 0 0,6-9 0 0,3-2 0 16,2-8 0-16,0-4 0 0,2-9 0 0,2-5 0 16,0-9 0-16,3-7 0 0,-2-9 0 15,2-5 0-15,-7-6 0 0,-1-1 0 0,-8-5 0 16,-5-6 0-16,-4-3 0 0,-3-6 0 0,-5 0 0 15,-4-3 0-15,-4 2 0 0,-5 0 0 0,1-2 0 16,-3-2 0-16,4 0 0 0,-2-5 0 0,7 9-67 16,-12-20-108-16,33 30-319 0,-26-14-132 0,9 11 35 15,3 19 498-15</inkml:trace>
  <inkml:trace contextRef="#ctx1" brushRef="#br2" timeOffset="171217.4648">11002 9204 1622 0,'0'0'67'0,"0"0"-37"16,0 0-18-16,14-39-3 0,-14 39-2 16,50-45 1-16,-20 20-5 0,4 0-1 0,3 1-5 15,2 2 3-15,-4 1-14 0,4 9-16 16,-11-6-25-16,10 22-42 0,-38-4-73 0,47 0-178 16,-47 0-186-16,0 0 43 0,29 62 474 0</inkml:trace>
  <inkml:trace contextRef="#ctx1" brushRef="#br2" timeOffset="171342.3962">11037 9496 1641 0,'0'0'46'0,"0"0"-34"0,0 0-16 0,0 0-2 16,0 0 6-16,47-31-15 0,-12 15-25 0,-3-18-35 16,26 24-140-16,-21-22-336 0,17-3 16 0,8 12 278 15</inkml:trace>
  <inkml:trace contextRef="#ctx1" brushRef="#br2" timeOffset="180289.2915">12217 8936 1210 0,'0'0'32'0,"14"-24"-30"0,-14 24 10 15,39-39 18-15,-7 20 5 0,-4-10 11 0,11 10-10 16,-5-4-4-16,5 4-5 0,-2 1 2 16,4 2-6-16,-4 2-2 0,2 5-8 0,-4-3-4 15,-1 9-3-15,-6 3-3 0,-3 3 0 0,-25-3-4 16,34 14 1-16,-34-14-1 0,12 25 3 0,-12-25-1 16,-2 30 3-16,2-30-3 0,-21 46 3 15,4-20-4-15,-7 4 3 0,-2 0-5 0,1 0 7 16,-3 0-2-16,3 0 8 0,0-7-1 0,25-23 4 15,-35 38-6-15,35-38-2 0,0 0-4 16,-14 34-2-16,14-34-3 0,0 0 2 0,30 30 0 16,-30-30 2-16,40 14-1 0,-13-9 2 0,7-3-2 15,1 0 2-15,4-4 1 0,-2 0-2 0,-3-1 1 16,1 1 0-16,-5 2-2 0,-3 3 2 0,-27-3 4 16,35 14 9-16,-35-14 6 0,13 30 8 0,-13-30-6 15,-11 43-1-15,-5-15-6 0,-1 4-3 16,-10 5-7-16,-1-2-12 0,-8 4 26 15,-1-1-27-15,-2-3 26 0,0 1-15 0,4-10-7 16,6-1 1-16,29-25-11 0,-33 24-22 0,33-24-47 16,0 0-53-16,24 7-114 0,-24-7-218 0,27-33-65 15,16 19 221-15</inkml:trace>
  <inkml:trace contextRef="#ctx1" brushRef="#br2" timeOffset="180445.5953">13306 9167 1273 0,'-32'51'388'0,"0"-35"-371"0,8-2-13 16,24-14-5-16,-36 18-2 0,36-18-13 15,0 0-12-15,0 0-33 0,-26 7-45 0,26-7-47 16,0 0-69-16,32 3-89 0,1 3-154 16,-33-6 150-16,67-20 315 0</inkml:trace>
  <inkml:trace contextRef="#ctx1" brushRef="#br2" timeOffset="180910.0799">13878 8840 1305 0,'0'0'126'15,"-55"-6"-48"-15,55 6 1 0,-56-7-4 0,56 7-14 16,-50-5-23-16,50 5-18 0,-42-2-9 16,42 2-3-16,-32 4 1 0,32-4-3 0,0 0-3 15,0 0 0-15,0 0-1 0,-25 40 3 0,25-40 2 16,0 51 5-16,2-16-2 0,1-1 6 0,3-4-8 16,4-2 5-16,3-3-7 0,-13-25 0 0,37 38-2 15,-37-38 1-15,49 23-1 0,-22-17 0 0,3-6 3 16,2-6 0-16,2-2 4 0,1-8-1 0,0-4 2 15,4-3-5-15,-1-3 1 0,-3-4-3 16,-1-2 2-16,-4 1-3 0,-2-1 4 0,-5 4-6 16,-23 28 1-16,37-42-1 0,-37 42 0 0,0 0 0 15,27-25-1-15,-27 25 1 0,0 0 0 0,0 0 2 16,0 0-2-16,-14 32 0 0,5-6-4 0,-7 13 4 16,-5 14-4-16,-2 1 5 0,-6 8-4 0,-1-1 5 0,2 5-8 15,-2 1 9-15,1 3 1 0,3 2-16 16,1-5 19-16,6-3-22 0,1-12-3 0,7-9-9 15,11-3-25-15,0-40-26 0,23 55-66 0,-23-55-148 16,32 7-318-16,2-11 32 0,1-15 329 0</inkml:trace>
  <inkml:trace contextRef="#ctx1" brushRef="#br2" timeOffset="183274.8614">14590 8963 1158 0,'0'0'202'0,"0"0"-186"16,-7-37-4-16,23 10 16 0,12 10 4 15,-1-15 10-15,10 14-9 0,-3-6-4 0,7 6-8 16,-6-1 0-16,4 5-6 0,-2 1-4 0,0 3-5 16,-1 3-3-16,-4 3-3 0,-4 3 0 0,-3 4 0 15,-25-3-1-15,37 12 2 0,-37-12-3 0,19 27 4 16,-19-27-3-16,4 42 4 0,-9-14-5 0,-8 6 5 15,-6 6-6-15,-6 6 8 0,-7-2-2 16,-5 7 15-16,-6-3 2 0,4 1 15 16,-7-1-4-16,7 1 4 0,-3-5-9 0,6 0-15 15,-1-5 25-15,7-1-29 0,4-4 24 0,6-1-13 16,4-8-11-16,16-25 1 0,-16 37-7 0,16-37-1 16,0 0-1-16,13 26 0 0,-13-26 1 0,30 11 0 15,-30-11-1-15,51-4 0 0,-14-3-4 0,6-7-10 16,10-5-8-16,-2-7-21 0,13 3-17 15,-7-13-10-15,14 19-47 0,-24-24-33 0,28 31-126 16,-27-4-242-16,-1-15 41 0,14 21 324 0</inkml:trace>
  <inkml:trace contextRef="#ctx1" brushRef="#br2" timeOffset="184056.2991">15862 8781 847 0,'0'0'262'0,"0"0"-216"0,0 0-31 15,0-24 1-15,0 24 7 0,0 0 5 0,0 0-6 16,0 0-9-16,0 0-8 0,-32 7-4 16,32-7 3-16,-27 23 2 0,27-23 9 15,-35 38 9-15,21-8 13 0,-7 4-3 0,6 10 4 16,-4-2-13-16,3 6 3 0,0-8-9 0,2 4 8 16,0-9-10-16,3 4 4 0,-1-5-8 0,6-4 2 15,3-6-8-15,3-24 0 0,-2 39-6 0,2-39 1 16,0 0-3-16,16 26 2 0,-16-26-1 0,0 0 1 15,0 0 2-15,32 2-2 0,-32-2 3 0,0 0-2 16,28-26 2-16,-28 26-3 0,25-41 3 16,-11 15-5-16,2-6 6 0,-2 4-6 0,-1-5 4 15,1 1-4-15,-5 0 4 0,0 0-4 16,-1-1 5-16,-1-2-4 0,-1-1 4 0,1 5-5 16,-2-1 5-16,2 7-5 0,-7 25 3 0,11-40-2 15,-11 40 1-15,0 0-1 0,21-26-1 0,-21 26 0 16,0 0 0-16,0 0 5 0,23 26 5 15,-23-26 4-15,18 47-1 0,-7-10 1 0,-4 4-9 16,0-1 3-16,0 6-8 0,2-5 7 0,1-1-8 16,1-1 8-16,3-2-3 0,0-2 8 0,4-7-2 15,1-1 3-15,-19-27-3 0,45 39 0 0,-19-27-1 16,3 0 6-16,-5-8 1 0,6-2 2 0,-3-11 2 16,3-4-4-16,-2-6 4 0,4-4-4 0,-3-7 4 15,1-3-9-15,-4-4 4 16,-3-2-9-16,-3 2 4 0,-6-2-6 0,-5 2 4 15,-4-1-8-15,-5-1 5 0,-3-2-8 0,-3 6 2 16,-2-2-10-16,-1 7-8 0,-6 0-13 0,7 6-15 16,-10-6-25-16,18 30-23 0,-25-41-42 0,25 41-66 15,0 0-109-15,0 0-207 0,0 0 62 0,-39-18 409 16</inkml:trace>
  <inkml:trace contextRef="#ctx1" brushRef="#br2" timeOffset="195315.8067">8760 10284 1490 0,'0'0'74'0,"0"0"-39"0,0 0-12 16,-4-25-3-16,4 25 4 0,0 0 0 0,0 0-3 0,13-26-9 15,-13 26 1-15,0 0-1 0,0 0 0 0,0 0-1 16,0 0-3-16,0 0-1 0,0 0-2 0,0 0-1 16,0 0 1-16,0 31-10 0,-4-1 32 0,4 14-28 15,-3 6 27-15,-1 11-8 0,-3 3-10 16,0 4 9-16,-5-2-11 0,3 0 4 0,0-4-11 15,0-4 7-15,2-7-10 0,0-3 8 0,3-4-8 16,4-5 1-16,0-4-6 0,4-9-6 0,-4-26-16 16,9 37-9-16,-9-37-33 0,0 0-23 0,35 32-42 15,-35-32-54-15,25-16-81 0,-25 16-250 0,18-53 69 16,10 30 395-16</inkml:trace>
  <inkml:trace contextRef="#ctx1" brushRef="#br2" timeOffset="195521.9286">8439 10359 1441 0,'0'0'115'0,"-55"15"-16"0,55-15-26 0,0 0-28 15,0 0-10-15,0 0-5 0,0 0-2 0,0 0 1 16,50-13 1-16,-7-1-24 0,8 0 10 16,7-5-20-16,6-2 21 0,5-4-15 0,2 0 4 15,5 1-15-15,2-6-10 0,0 12-13 0,-2-3-15 16,2 12-25-16,-16-12-39 0,16 33-56 0,-37-29-98 15,24 18-279-15,-12 15 17 0,-17-16 353 0</inkml:trace>
  <inkml:trace contextRef="#ctx1" brushRef="#br2" timeOffset="195735.4933">9279 10595 1653 0,'-39'8'61'0,"39"-8"-41"0,0 0-13 16,0 0-4-16,0 0 6 0,30-32 4 15,-5 12 2-15,10 3-7 0,2-3-1 16,8 1-7-16,-1 7 0 0,-2-4-11 0,3 7-15 0,-8-7-28 0,7 14-22 0,-12-15-20 16,11 24-19-16,-43-7-37 0,67 0-75 0,-67 0-164 15,35 7-78-15,-6 18 291 0</inkml:trace>
  <inkml:trace contextRef="#ctx1" brushRef="#br2" timeOffset="195878.9545">9426 10898 1251 0,'-53'2'351'15,"17"25"-260"-15,-1-17-33 0,37-10-14 0,-34 16-14 16,34-16-5-16,0 0-16 0,0 0-5 0,38 0 5 16,-3-7 0-16,16-9 1 0,15-7-5 0,15-10-10 15,6-8-27-15,14 6-63 0,-16-30-171 16,20 26-353-16,-3-1 19 0,-6-1 322 0</inkml:trace>
  <inkml:trace contextRef="#ctx1" brushRef="#br2" timeOffset="198379.3177">11202 10229 1029 0,'0'0'81'0,"0"0"-20"0,0 0-30 16,0 0-12-16,0 0 7 0,0 0 10 15,4-30 6-15,-4 30-3 0,35-21-5 0,-10 9-7 16,-25 12-2-16,50-30-5 0,-50 30-3 0,47-25-7 16,-47 25-3-16,43-17-4 0,-43 17-1 0,34-8-2 15,-34 8 1-15,0 0 0 0,31 9 0 0,-31-9 2 16,0 0-3-16,18 25 3 0,-18-25-3 16,4 26 2-16,-4-26-2 0,-2 30 2 0,2-30-2 15,-5 27 1-15,5-27-2 0,-8 26 3 16,8-26-2-16,-10 27 2 0,10-27-2 0,-13 28 2 15,13-28 18-15,-15 26-17 0,15-26 18 0,-20 28-35 16,20-28 13-16,-25 32-13 0,25-32 19 0,-26 32 6 16,26-32 2-16,-23 24 4 0,23-24-5 0,0 0-3 15,0 0-6-15,0 0-4 0,0 0 0 0,-15 27 0 16,15-27 2-16,0 0 1 0,29-2-1 16,-29 2 1-16,30-7 2 0,-30 7 1 0,35-11 2 15,-35 11-1-15,39-10 2 0,-39 10-3 0,36-7 2 16,-36 7-1-16,28 0 1 0,-28 0 1 0,0 0 0 15,0 0 1-15,25 28-1 0,-25-28-1 16,-2 28-3-16,2-28 3 0,-7 41-5 0,-2-17 4 16,9-24-4-16,-26 48 2 0,26-48-4 0,-36 46 2 15,36-46-1-15,-39 44 4 0,39-44-2 16,-32 37 4-16,32-37-5 0,-28 24 1 0,28-24-4 16,0 0 1-16,0 0-8 0,-27 14-18 0,27-14-17 15,0 0-16-15,0 0-16 0,0 0-18 0,39-3-54 16,-32-25-80-16,20 7-266 0,7 8 30 0,-15-25 340 15</inkml:trace>
  <inkml:trace contextRef="#ctx1" brushRef="#br2" timeOffset="198582.4623">12019 10481 1424 0,'0'0'157'0,"-43"18"-80"15,43-18-12-15,-26 8-30 0,26-8-7 16,0 0-15-16,0 0-9 0,-25-8-4 0,25 8-2 16,0 0-8-16,0 0-17 0,0 0-27 0,0 0-32 15,0 0-52-15,2-43-67 0,28 43-191 0,-6-7-95 16,-24 7 98-16,62-23 393 0</inkml:trace>
  <inkml:trace contextRef="#ctx1" brushRef="#br2" timeOffset="199019.9501">12713 10171 847 0,'-16'-39'122'16,"16"39"-48"-16,-12-28 4 0,12 28 3 0,0 0-1 15,0 0-8-15,-38-30-22 0,38 30-11 16,-33-2-7-16,33 2-4 0,-41 7-2 0,41-7 4 16,-50 23 3-16,50-23 5 0,-53 32 1 0,30-7 2 15,-5-4-6-15,3 7-3 0,0-2-9 0,8 1-4 16,17-27-10-16,-23 39-15 0,23-39 8 16,0 0-16-16,1 30 31 0,-1-30-16 0,0 0 17 15,41 21-15-15,-16-21 0 0,5-4-1 0,5-3-17 16,4-2 16-16,6-3-18 0,1-2 30 0,-2-4-11 15,2-1 11-15,-3-2-10 0,-5 1-3 0,-6 3 2 16,-3 3-1-16,-29 14 0 0,37-23-1 0,-37 23 4 16,0 0 3-16,0 0 8 0,0 0 1 15,0 0-1-15,0 0-5 0,0 0-7 16,0 0-3-16,-23 30-2 0,2-4 3 0,-4 6-4 16,0 1-9-16,2 6 24 0,0 3-24 0,-2 2 25 15,4 4-14-15,7-2-12 0,-2-8 0 0,9 1-12 16,1-9-6-16,8 4-22 0,-2-34-17 0,16 49-40 15,-16-49-40-15,30 32-75 0,-30-32-168 0,25 0-101 16,12 7 148-16,-21-36 346 0</inkml:trace>
  <inkml:trace contextRef="#ctx1" brushRef="#br2" timeOffset="199407.5137">13154 10236 1358 0,'-34'-2'143'0,"34"2"-97"0,0 0-24 0,0 0-2 16,0 0 6-16,0 0 2 0,0 0 10 0,0 0 3 15,29-15-1-15,-29 15-9 0,39-16-8 0,-39 16-7 16,46-14-3-16,-46 14-2 0,42-9 0 0,-42 9-3 31,37-4-2-31,-37 4 0 0,27 4-2 0,-27-4 1 16,0 0-3-16,0 0 1 0,26 28 0 0,-26-28 1 15,0 28-3-15,0-28 2 0,-12 39-5 16,12-39-9-16,-27 46 25 0,10-23-26 0,17-23 27 16,-45 51-14-16,24-27-2 0,0 1 3 0,21-25-3 15,-39 44 3-15,39-44-2 0,-35 35 1 0,35-35-1 0,-27 28 2 16,27-28-3-16,0 0 4 0,-21 27-3 0,21-27 1 16,0 0-1-16,0 0-1 0,0 0 0 0,16 26 1 15,-16-26-1-15,28 6 1 0,-28-6 0 16,41-4-3-16,-15-1-6 0,1-6-8 0,3 2-7 15,2-6-15-15,7 7-29 0,-11-18-45 0,25 23-33 16,-28-34-67-16,35 22-189 0,-12 0-80 0,-14-17 77 16,19 28 405-16</inkml:trace>
  <inkml:trace contextRef="#ctx1" brushRef="#br2" timeOffset="199599.6383">13698 10439 1711 0,'0'0'78'16,"0"0"-41"-16,0 0-8 0,0 0-1 0,0 0 5 16,0 0-2-16,0 0 0 0,31-25-13 0,-31 25-10 15,43-19-4-15,-13 5-7 0,4 1-8 16,1-4-23-16,9 6-33 0,-10-12-67 0,32 30-181 16,-22-24-298-1,9 3 33-15,7 5 330 0</inkml:trace>
  <inkml:trace contextRef="#ctx1" brushRef="#br2" timeOffset="200801.3341">14592 10011 846 0,'12'-35'157'15,"-12"35"-107"-15,0 0-8 0,0 0 5 16,0 0 17-16,0 0 9 0,0 0-4 0,11 33-11 16,-11-33-19-16,-9 51 1 0,-3-19-7 0,5 7 7 15,-9-2-8-15,7 5-1 0,-5-5-13 0,7 0-20 16,-2-6 24-16,3 1-34 0,3-4 28 15,-1-1-14-15,10-3-12 0,-6-24-15 0,17 34-30 16,-17-34-40-16,29 26-74 0,-29-26-79 16,0 0-262-16,51 0 55 0,-51 0 358 0</inkml:trace>
  <inkml:trace contextRef="#ctx1" brushRef="#br2" timeOffset="200957.6218">15013 10178 1525 0,'-56'11'76'0,"56"-11"-43"0,-39 21-28 16,39-21-2-16,-30 16-4 0,30-16-11 15,0 0-16-15,-27 7-26 0,27-7-69 0,0 0-54 16,0 0-71-16,0 0-215 0,27-13 50 0,10 13 291 16</inkml:trace>
  <inkml:trace contextRef="#ctx1" brushRef="#br2" timeOffset="201332.5942">15547 9887 923 0,'0'0'115'0,"-52"16"-45"0,52-16 3 0,-58 6 3 16,58-6-2-16,-60 10-16 0,31 1-10 0,-6-6-6 16,8 7 2-16,-6-5-1 15,33-7-3-15,-50 25-5 0,50-25-3 0,-39 25-7 16,39-25-6-16,-25 23-8 0,25-23-4 0,0 0-6 15,0 37 1-15,0-37-2 0,21 24 2 0,-21-24-1 16,41 25 2-16,-16-15-3 0,3-1 2 0,4-2-3 16,0 0 2-16,0 0-1 0,0 0 0 0,-2 2 0 15,-3 2-1-15,-27-11 0 0,42 23 1 0,-42-23-2 16,21 26 5-16,-21-26-2 0,2 32 3 16,-2-32-1-16,-12 35-16 0,12-35 33 0,-29 32-32 15,29-32 38-15,-40 23-13 0,40-23 0 0,-46 21 4 16,46-21-4-16,-41 9 4 0,41-9-2 0,-36-4-3 15,36 4-2-15,-26-12-7 0,26 12-2 16,-13-25-3-16,13 25-18 0,9-39 27 0,5 13-33 16,2-4 24-16,9 0-20 0,0-3-11 0,10 6-14 15,-6-8-19-15,13 19-23 0,-15-21-44 16,22 28-57-16,-29-26-95 0,15 10-198 0,6 17 32 16,-25-24 406-16</inkml:trace>
  <inkml:trace contextRef="#ctx1" brushRef="#br2" timeOffset="201707.7797">16011 9947 974 0,'-25'11'244'15,"25"-11"-156"-15,0 0-14 0,-34-16 1 0,34 16-12 16,0 0-19-16,-33-2-11 0,33 2-5 0,-34 4 1 15,34-4 0-15,-36 10-3 0,36-10-5 16,-35 22 1-16,35-22-2 0,-34 29-1 0,34-29-4 16,-23 34-2-16,23-34-7 0,-10 32 1 0,10-32-6 15,9 28 1-15,-9-28-2 0,26 17 1 0,-26-17-2 16,46 11 2-16,-19-11-1 0,3 0 0 0,4-4 1 16,-3 1-1-16,-1-1 0 0,-3 3-1 0,-2-1 2 15,-25 2-1-15,37 3 0 0,-37-3 1 16,0 0 0-16,27 22 0 0,-27-22 0 15,1 26 2-15,-1-26-4 0,-16 39 3 0,2-15-3 16,-3 5 3-16,-3 1 13 0,-1-2-34 0,-2-2 28 16,-2 2-28-16,4-3 9 0,-4-2 0 0,25-23-13 15,-34 28-15-15,34-28-24 0,0 0-39 0,0 0-78 16,0 0-123-16,-12-25-243 0,12 25 68 0,21-61 395 16</inkml:trace>
  <inkml:trace contextRef="#ctx1" brushRef="#br2" timeOffset="201864.0374">16027 9868 1721 0,'-45'28'64'15,"45"-28"-43"-15,-30 20-14 0,30-20-1 0,0 0-2 16,0 0-2-16,0 0-3 0,9 31 1 16,-9-31-5-16,25 7-15 0,-25-7-39 0,35-7-60 15,10 23-145-15,-21-25-316 0,12 1 38 0,4 9 308 16</inkml:trace>
  <inkml:trace contextRef="#ctx1" brushRef="#br2" timeOffset="202020.4104">16581 10439 1536 0,'-25'24'31'0,"7"1"-28"0,6 0 2 0,1-1 6 16,11-24-14-16,-26 41-15 0,17-11-52 0,-16-23-93 15,25-7-371-15,-5 28 18 0,5-28 235 0</inkml:trace>
  <inkml:trace contextRef="#ctx1" brushRef="#br2" timeOffset="202473.5621">17550 9799 1055 0,'0'0'214'0,"0"0"-143"16,3-26-18-16,-3 26 2 0,0 0-1 15,4-28-5-15,-4 28 0 0,0 0 1 0,0 0-5 16,0 0-11-16,0 0-13 0,0 0-14 0,-22 42 1 15,8-12 2-15,0 11 8 0,-5 4-5 0,-1 10 6 16,1 0-14-16,1 3 5 0,0-6-9 0,4 5 5 16,3-8-8-16,4-7-11 0,2-1 24 0,2-6-33 15,6-3 25-15,-1-4-17 0,5-2-19 0,-7-26-13 16,21 37-30-16,-21-37-27 16,34 25-66-16,-34-25-68 0,32-16-207 0,-7 16-28 15,-17-28 243-15</inkml:trace>
  <inkml:trace contextRef="#ctx1" brushRef="#br2" timeOffset="202676.7794">17385 9734 1718 0,'-51'4'100'0,"51"-4"-32"0,-31 3-24 16,31-3-11-16,0 0-14 0,0 0-11 0,0 0-6 15,0 0-1-15,0 0 4 0,34-3-3 16,-34 3 0-16,44-9-1 0,-13 2-2 0,4-4-6 15,7 3-8-15,3-7-14 0,8 3-10 0,0-4-12 16,11 7-8-16,-2-10-21 0,12 19-22 16,-17-19-45-16,22 31-62 0,-29-24-121 0,9 10-171 15,2 18 69-15,-23-21 432 0</inkml:trace>
  <inkml:trace contextRef="#ctx1" brushRef="#br2" timeOffset="202864.2988">17879 10032 1576 0,'0'0'102'0,"0"0"-74"0,0 0-9 0,0 0 1 15,0 0-1-15,37-18 2 0,-37 18-5 0,52-21 0 16,-21 9-5-16,5-4-1 0,3 5-8 0,0 1-3 16,-4-1-12-16,2 6-11 0,-6-4-26 0,2 13-34 15,-33-4-39-15,50 1-86 0,-50-1-224 16,0 0-77-16,0 0 118 0</inkml:trace>
  <inkml:trace contextRef="#ctx1" brushRef="#br2" timeOffset="203036.1612">17748 10479 1790 0,'0'0'170'0,"0"0"-131"15,0 0-23-15,0 0-1 0,48-21 2 0,0-2-17 16,10-7 0-16,8-5 0 0,8-7 0 0,6 0 0 15,5-3 0-15,0-7-25 0,5 22-112 0,-26-35-178 16,21 33-322-16,-16-3 10 0,-4-1 322 0</inkml:trace>
  <inkml:trace contextRef="#ctx1" brushRef="#br2" timeOffset="215848.075">19092 9690 1442 0,'0'0'82'0,"0"0"-18"16,-25-10-14-16,25 10-9 0,0 0-4 16,0 0-4-16,20-37 2 0,-20 37-2 0,41-43-2 15,-8 19-6-15,4-4-6 0,8-2-12 0,4 0 1 16,3 0-7-16,1 2-14 0,0 3 30 0,-2 4-30 15,-1 3 30-15,-8 4-14 0,-3 3-3 0,-7 3 0 16,-7 4-2-16,-25 4 2 0,28 4 0 0,-28-4-1 16,0 0 3-16,6 33-2 0,-12-6-15 0,-8 4 27 15,-5 10-27-15,-11 3 25 0,-6 7-6 16,-10 2-7-16,0 3 9 0,-5 2-3 0,1 2 10 0,-1-2-4 16,3 0 9-16,4-1-9 0,5-4 8 0,2-6-7 15,8-5 3-15,1-6-4 0,10-5-1 0,4-8-7 16,14-23 4-16,-9 34-3 0,9-34 2 15,0 0-1-15,25 31-2 0,-25-31 2 0,39 18-2 16,-14-11 0-16,1-2-1 0,4-3 0 0,4 0 0 16,3-2 0-16,4-2-2 0,3-1-4 0,4-5-8 15,3 5-11-15,-1-8-13 0,10 4-12 0,-8-10-18 16,11 11-43-16,-17-25-70 0,32 31-160 0,-19-21-234 16,1-4 76-16,7 18 363 0</inkml:trace>
  <inkml:trace contextRef="#ctx1" brushRef="#br2" timeOffset="216019.9501">20408 9946 1851 0,'-37'5'27'0,"5"-2"-20"0,32-3-7 16,-35 0-1-16,35 0-2 0,0 0-4 0,0 0-3 15,-30-12-9-15,30 12-19 0,0 0-32 0,0 0-29 16,0 0-30-16,33 0-44 0,-33 0-65 0,41-30-245 15,3 28 24-15,-12-21 304 0</inkml:trace>
  <inkml:trace contextRef="#ctx1" brushRef="#br2" timeOffset="216363.739">21258 9622 1267 0,'-53'-29'84'0,"53"29"-33"15,-49-14-2-15,49 14 7 0,-57-3 4 0,32 10-5 16,-10-5-5-16,6 10 0 0,-6-3-9 0,5 10-4 16,-2-1-11-16,5 5 0 0,-1 3-5 0,5 4 2 15,0 0-5-15,2 10 2 0,3 4-8 0,4 4 2 16,1 1-2-16,6 1 6 0,4-6-7 0,3 0 2 16,7-4-11-16,5-1 0 0,10-6-4 0,4-4 3 15,8-7-3-15,3-6 4 0,4-7-3 16,5-5 1-16,3-8 1 0,8-6-2 0,0-8 2 0,-1-3-1 15,-3-6 3-15,-3-3-4 0,-9-7 4 16,-2 0-4-16,-7-1 4 0,-6-1-3 0,-6 0 3 16,-8-1-4-16,-8 1 3 0,-6-2-8 0,-7 4 0 15,-3 0-10-15,-8 4-3 0,-6 0-11 0,-1 3 1 16,-8 1-11-16,3 12-1 0,-4-6-7 0,10 16-10 16,-8-4-12-16,34 11-17 0,-51 0-36 0,51 0-50 15,-32 18-61-15,32-18-243 0,3 30 50 0,-3-30 284 16</inkml:trace>
  <inkml:trace contextRef="#ctx1" brushRef="#br2" timeOffset="216707.64">21744 9445 1553 0,'0'0'152'0,"-36"7"-101"15,36-7-26-15,0 0-1 0,0 0-4 0,0 0-1 16,0 0 3-16,0 0 8 0,0 0 2 0,46-7-1 16,-16 0-9-16,6 2-5 0,6-5-15 0,8-5 8 15,-1 3-13-15,3 0 23 0,-4 1-18 0,-1 4 14 16,-4 0-14-16,-2 4-2 0,-6 1 0 16,-1 2 0-16,-8 2 0 0,-26-2 0 0,37 7 0 15,-37-7 0-15,0 0 0 0,27 24-8 0,-27-24 12 16,7 25 0-16,-7-25-4 0,-3 33 0 0,3-33 0 15,-20 50 0-15,2-20 0 0,1 7 0 16,-5 1 0-16,-2 8 0 0,-3 2 0 0,-1 3 0 16,1 7 0-16,-3-2 0 0,2 6 0 0,-4-7 0 15,3 6-19-15,1-12-8 0,12 1-26 0,-3-15-26 16,20 13-85-16,-1-48-149 0,-12 31-261 0,12-31-2 16,0 0 335-16</inkml:trace>
  <inkml:trace contextRef="#ctx1" brushRef="#br2" timeOffset="217520.2138">23118 9389 915 0,'23'-28'161'15,"-23"28"-57"-15,0 0-35 0,0 0 14 16,0 0-39-16,0 0-3 0,-27 5 3 0,27-5-19 16,-28 25 25-16,28-25-32 0,-37 42 17 15,19-12-14-15,-10-4 15 0,5 10 6 0,-6-1-6 16,5 5 3-16,-5-1-12 0,4 5 3 0,-1 0-12 15,1 0 2-15,0-2-9 0,6 3 3 0,1-10-8 16,4 2 2-16,5-9-6 0,9-28 0 0,-11 40-3 16,11-40 2-16,0 0-3 0,9 29 1 15,-9-29 0-15,0 0 0 0,27 0 2 0,-27 0 1 16,32-20 2-16,-32 20-3 0,44-44 4 0,-17 11-6 16,-3-8 6-16,3-1-5 0,0-6 7 0,-1 1-3 15,-3-1 8-15,0 3-4 0,-5-1 5 0,-4 0-6 16,-3 0 1-16,-1 4-2 0,-3 0-12 0,0 3 25 15,-1 4-27-15,-1 8 23 16,-5 27-14-16,9-28-3 0,-9 28 3 0,0 0-2 16,0 0 2-16,0 0 3 0,5 33-4 0,-1-4-9 15,3 13 22-15,0 5-22 0,0 3 24 0,2 3-8 16,1-1-5-16,5 0 6 0,1 0-6 0,1-2 5 16,8-1-7-16,0-3 4 0,3-6-6 0,6 3 5 15,5-8-6-15,-2-5 9 0,4-7-5 0,-2-6-1 16,0-3 0-16,3-7 0 0,1-3 0 15,1-8 0-15,-1-4 0 0,-3-8 0 0,-3-4 0 16,-1-3 0-16,-4-3 0 0,-4-2 0 0,-8-6 0 16,-3-1 0-16,-6-4 0 0,-4-3 0 0,-3 0 0 31,-4-4 0-31,-4-1 0 0,-3 4 0 0,-2-3 0 0,-3 2 0 16,-1 0 0-16,-1 0 0 0,0 4 0 15,-2 1 0-15,2 9 0 0,1 2 0 0,13 28 0 0,-19-39 0 0,19 39-1 16,0 0-43-16,0 0-37 0,0 0-53 0,0 0-142 15,0 0-331-15,35 18 58 0,-10 3 195 0</inkml:trace>
  <inkml:trace contextRef="#ctx1" brushRef="#br2" timeOffset="217686.0183">24561 10152 2016 0,'-39'26'31'0,"15"-17"-31"16,24-9 0-16,-31-2 0 0,31 2 0 0,-14-26 0 16,14 26 0-16,-21-43 0 0,21 43 0 0,-21-51-37 15,21 51-71-15,-18-60-88 0,39 31-379 0,-23 0-32 16,11 3 84-16</inkml:trace>
  <inkml:trace contextRef="#ctx1" brushRef="#br2" timeOffset="218621.3191">17238 10946 1187 0,'25'-4'32'0,"3"-4"-21"0,6 1-9 31,3 0 5-31,7 3-1 0,2-1 2 0,7 1-2 16,4 1-3-16,3-1 0 0,6 1-1 0,5-1-1 15,1 2 1-15,4-1-2 0,4 1 2 0,2 0-1 16,8-1 3-16,2-4-1 0,7 0 1 0,9 3 7 16,2-6 17-16,12 1 11 0,-1-9 11 15,11 6-4-15,5-11-9 0,10 9-11 0,3-7 0 16,10 3-5-16,-1-1 1 0,4 1-5 0,0-1-1 0,7 5-8 0,-2 0 0 16,8 0-6-16,-5 8 1 0,1-1 1 0,-2 2 3 15,7 1 2-15,-3-1 2 0,1 3 1 0,1-1-1 0,-1 1 1 16,-5 0 2-16,5 1 3 0,-6-5 2 0,-3 3 1 15,-5-8-1-15,0-1-2 0,-5-1 0 16,-2-1-5-16,-10-3 1 0,-11-1-6 0,-4 1-1 16,-7-1-5-16,-12 2 0 0,-4 2-3 15,-16-4 3 1,-8 6-3-16,-9 0-2 0,-13 1-7 0,-7 2-5 0,-11 1-6 16,-4 4-2-16,-10-1-10 0,-3 7-13 0,-25-2-19 15,28 3-21-15,-28-3-23 0,0 0-49 0,0 0-86 16,0 0-244-16,-25 2 60 0,25-2 303 15</inkml:trace>
  <inkml:trace contextRef="#ctx1" brushRef="#br3" timeOffset="241769.5964">1399 11893 624 0,'-12'-26'123'0,"12"26"-15"0,0 0-10 0,0 0-3 15,-4-30-6-15,4 30-3 0,0 0-13 0,0 0-15 16,-10-28-12-16,10 28-8 0,0 0-6 0,0 0-2 15,-30-21-1-15,30 21-4 0,-25-9-4 0,25 9-4 0,-28 0-3 16,28 0-2-16,-31 0-4 0,31 0-2 16,-30 11-3-16,30-11-2 0,-30 15-1 0,30-15 1 15,-25 23-2-15,25-23 3 0,-24 34-4 0,24-34 4 16,-23 46-5-16,14-20 5 0,2-1-5 0,1 1 5 16,3 0-4-16,3-26 2 0,3 46-7 0,-3-46-4 15,16 44 0-15,-16-44-23 0,30 36 7 0,-30-36-18 16,43 28-5-16,-43-28-11 0,57 19-22 0,-33-29-33 15,19 18-58-15,-17-24-72 0,8-3-195 16,10 19 114-16,-21-30 327 0</inkml:trace>
  <inkml:trace contextRef="#ctx1" brushRef="#br3" timeOffset="242193.09">1654 11548 862 0,'-33'-16'96'15,"8"15"-15"-15,-14-13-3 0,11 14-1 0,-15-9-5 16,11 12-11-16,-10-6-17 0,6 6-13 16,-4-3-11-16,2 4-3 0,-2-1-2 0,4 3 1 15,-3-1-2-15,6 5 4 0,-3-1 2 0,6 5 5 16,-2-1 0 0,7 6 3-16,-1 0-7 0,8 6 0 0,2 2-9 15,6 1-2-15,3 9-7 0,1 1 1 0,3 5-5 16,3 4 6-16,3 8-9 0,4 1 10 0,2 4-11 15,5 4-8-15,4-3 25 0,3 3-24 16,4-6 24-16,5-5-8 0,6-8-8 0,1-2 6 16,4-13-4-16,-2-4 3 0,-1-8-1 0,5-6 1 0,-1-7-2 15,5-3 1-15,-1-7 1 0,1-8-1 0,-2-6 3 0,-1-7-3 0,-3-4 5 16,-1-9-5-16,-2-2 3 0,-5-6-5 16,-3-3 5-16,-7-4 11 0,-3-4-23 0,-6 5 23 15,-9-2-23-15,-6 10 9 0,-10-3 6 0,-5 7-8 16,-5 3 7-16,-6-3-8 0,-3 2 6 0,-2 4-8 15,-1-2-3-15,-1 6-10 0,4 4 3 0,1 4-4 16,29 23 0-16,-37-23-13 0,37 23-19 16,0 0-43-16,0 0-76 0,0 0-93 0,0 0-246 15,0 0 44-15,27 7 430 0</inkml:trace>
  <inkml:trace contextRef="#ctx1" brushRef="#br3" timeOffset="249057.6724">2349 11772 1000 0,'0'0'64'16,"0"0"-30"-16,0 0-6 0,0 0-1 0,0 0 8 15,0 0 4-15,0 0-3 0,0 0-10 16,0 0-5-16,0 0-2 0,0 0 3 15,0 0 2-15,10 30 0 0,-10-30-3 0,0 0 1 16,37 9 4-16,-37-9 4 0,47-9 3 0,-16 2-4 16,5-13-4-16,5 5-8 0,1-10-3 0,8-3-9 15,-3-2-1-15,1 0-6 0,2 0 3 0,-4 2-3 16,-2 3 3-16,-3 6-3 0,-4 3 3 0,-5 4-4 16,-4 5 3-16,-3 1-1 0,-25 6 0 15,39-1 1-15,-39 1-1 0,36 1 0 0,-36-1-2 16,35 2 1-16,-35-2 0 0,44 0-1 0,-44 0-2 15,46-3-3-15,-21 1-5 0,-25 2-5 0,48 0-8 16,-48 0-6-16,51 3-9 0,-51-3-7 0,52 18-11 16,-52-18-11-16,51 23-26 0,-51-23-31 15,44 24-51-15,-44-24-77 0,0 0-152 0,55 32 186 16,-55-32 221-16</inkml:trace>
  <inkml:trace contextRef="#ctx1" brushRef="#br3" timeOffset="249401.4486">3259 11559 669 0,'-27'0'235'16,"27"0"-205"-16,-35 21-15 0,35-21 14 0,-43 44 30 15,13-23 22-15,9 18 22 0,-16-13-14 0,10 20-8 16,-12-11-18-16,13 13-4 0,-10-6-14 0,15 4 0 16,-4-2-17-16,9 2-2 0,6-6-16 0,5 3-18 15,6-8 24-15,8-2-32 0,7-5 28 0,9-5-14 16,9-3-7-16,4-10-9 0,14-1-22 15,-4-18-38-15,24 13-81 0,-19-38-59 16,27 6-273-16,-4 7-4 0,-17-21 335 0</inkml:trace>
  <inkml:trace contextRef="#ctx1" brushRef="#br3" timeOffset="249917.246">3932 11795 1066 0,'7'26'317'15,"-7"-26"-275"-15,0 0-32 0,0 0-11 0,0 0 0 16,0 0 2-16,30-12-1 0,-30 12 0 15,27-9 0-15,-27 9-1 0,33-10 1 0,-33 10-5 16,36-15-13-16,-11 12-19 0,-25 3-27 16,44-12-37-16,-44 12-56 0,42-13-89 0,-42 13-201 15,27-5 90-15,-2 24 357 0</inkml:trace>
  <inkml:trace contextRef="#ctx1" brushRef="#br3" timeOffset="250089.0714">3946 12064 1125 0,'0'0'307'16,"0"0"-263"-16,0 0-31 0,0 0 6 0,0 0 4 16,28-10 5-16,-28 10 3 0,34-7-9 15,-34 7-9-15,48-20-9 0,-16 6-3 0,0-3-21 16,7 6-35-16,-13-15-63 0,26 26-116 0,-28-18-219 16,10 0-43-16,14 18 243 0</inkml:trace>
  <inkml:trace contextRef="#ctx1" brushRef="#br3" timeOffset="250454.6414">4911 11467 749 0,'0'0'253'0,"22"-28"-214"16,-22 28-4-16,14-25 4 0,-14 25 8 0,0 0 3 15,0 0-12-15,25-21-16 0,-25 21-10 0,0 0-1 16,0 0 5-16,3 25 4 0,-3-25-1 0,-2 42 0 15,-1-12-8-15,-1 7 2 0,-1 4-5 0,-2 4 7 16,-2 3-9-16,2 1 5 0,0-5-11 0,2 0 5 16,1-1-8-16,2-3 6 0,4-5-7 15,2-3 3-15,3 0-35 0,-7-32 2 0,23 51-29 16,-23-51-39-16,32 28-24 0,-32-28-138 0,28-11-99 0,4 17-56 16,-25-34 394-16</inkml:trace>
  <inkml:trace contextRef="#ctx1" brushRef="#br3" timeOffset="250662.216">4885 11448 1266 0,'-32'39'297'16,"32"-39"-244"-16,-27 14-27 0,27-14-20 0,0 0 0 16,0 0 2-16,0 0 6 0,0 0 0 0,43 26 1 15,-43-26-3-15,51-5-6 0,-17-2-1 0,5-5-5 16,3-1-3-16,1-4-12 0,6 4-20 15,-6-10-24-15,10 15-22 0,-17-17-28 0,17 21-43 16,-25-20-62-16,18 17-188 0,-5 10-53 0,-41-3 253 31</inkml:trace>
  <inkml:trace contextRef="#ctx1" brushRef="#br3" timeOffset="250850.2651">4959 11879 1387 0,'-41'-5'141'0,"41"5"-94"16,-28 4-23-16,28-4-10 0,0 0-4 0,0 0-3 15,0 0-5-15,0 0-2 0,41-36 2 0,-13 22-3 16,8 0 2-16,6-2-4 0,8 1-7 0,-1-5-24 16,13 8-27-16,-12-16-54 0,21 26-74 15,-29-28-88-15,13 9-218 0,7 19 46 16,-28-24 449-16</inkml:trace>
  <inkml:trace contextRef="#ctx1" brushRef="#br3" timeOffset="251094.1385">5650 11871 1872 0,'-25'7'32'0,"25"-7"-6"0,-37 10-20 16,37-10-2-16,0 0-1 0,0 0-2 15,0 0-5-15,-27-3-7 0,27 3-12 0,0 0-14 16,0 0-22-16,0 0-38 0,0 0-77 16,18-41-167-16,7 25-234 0,5 2 27 0,-7-21 474 15</inkml:trace>
  <inkml:trace contextRef="#ctx1" brushRef="#br3" timeOffset="251559.7614">6080 11584 418 0,'0'0'87'15,"0"0"15"-15,0 0 23 0,0 0 1 16,0 0 1-16,30 10-18 0,-30-10-16 0,0 0-10 16,2 30-18-1,-2-30-7-15,2 37-14 0,0-11-3 16,-2-26-8-16,-6 48 2 0,6-48-6 0,-7 51 0 15,7-51-5-15,-12 51-1 0,5-24-10 0,3 1 9 16,-3-4-7-16,7-24 3 0,-10 36-2 0,10-36-8 16,0 0-6-16,-9 28-1 0,9-28-2 0,0 0 2 15,0 0 0-15,0 0 0 0,0 0 1 0,0 0 1 0,0 0 3 16,16-27 2-16,-16 27 6 0,12-35-3 0,-12 35 4 16,14-44-5-16,-8 18 5 0,1 3-3 15,0-4 4-15,2 1-3 0,-2 1 0 0,-7 25-5 16,23-47 0-16,-23 47-5 0,23-41 0 0,-23 41-2 15,28-35 1-15,-28 35-4 0,34-25-1 0,-34 25-11 16,35-10-9-16,-35 10-10 0,41-4-13 0,-41 4-25 16,55 2-45-16,-55-2-83 0,65-5-192 0,-33 7-157 15,-7-11 84-15,19 21 464 0</inkml:trace>
  <inkml:trace contextRef="#ctx1" brushRef="#br3" timeOffset="252309.9138">2662 13040 1167 0,'0'0'282'0,"-28"26"-246"16,28-26-27-16,0 0-11 0,0 0-1 15,0 0 6-15,0 0 11 0,0 0-12 0,33-24 24 16,-33 24-15-16,41-30 14 0,-14 7-3 0,3 2-9 16,4-4-3-16,3-1-7 0,2-2 5 0,1-1-7 15,3-2 5-15,-1 3-6 0,1 1 3 16,-2-1-3-16,-2 10 2 0,-4 1-1 0,-1 3 2 16,-4 5-1-16,-5 2 3 0,-25 7-4 0,40-4 1 15,-40 4-2-15,32 7 0 0,-32-7 1 0,27 20-3 16,-27-20 2-16,0 0-8 0,33 33-4 0,-33-33-8 15,0 0-8-15,39 39-2 0,-39-39 0 0,36 19-6 16,-36-19-5-16,42 20-21 0,-42-20-22 0,50 14-20 16,-50-14-27-16,55 3-23 15,-55-3-55-15,44-16-164 0,-3 29 45 0,-41-13 328 16</inkml:trace>
  <inkml:trace contextRef="#ctx1" brushRef="#br3" timeOffset="252591.1596">3330 12913 1400 0,'-32'4'65'0,"32"-4"-24"0,0 0-1 16,0 0 3-16,-27-4 5 0,27 4-12 0,0 0-11 15,0 0-14-15,0 0-9 0,0 0-1 0,-8 30-4 16,8-30 3-16,-15 37 0 0,7-10 6 15,-1 3 14-15,0 5-26 0,0 3 28 0,4 3-28 16,1 0 11-16,4-3 1 0,4 1-7 0,1-6 4 16,4 1-8-16,0-6 5 0,3-1-8 0,-12-27-2 15,30 44-19-15,-30-44-10 0,36 35-22 0,-36-35-19 16,47 17-23-16,-47-17-30 0,59-5-33 0,-59 5-47 16,62-39-142-16,-16 27-53 0,-20-25 261 0</inkml:trace>
  <inkml:trace contextRef="#ctx1" brushRef="#br3" timeOffset="252841.237">4054 12908 1460 0,'0'0'76'0,"0"0"-51"0,0 0-17 0,0 0-6 16,0 0 0-16,0 0 5 0,0 0 0 0,36 16-1 16,-36-16 1-16,53-7-3 0,-20-2-4 15,3-2-1-15,1-1-16 0,6 3-19 16,-12-10-23-16,14 12-24 0,-19-18-29 0,17 25-45 16,-43 0-93-16,33-39-201 0,-6 39 17 0,-27 0 431 15</inkml:trace>
  <inkml:trace contextRef="#ctx1" brushRef="#br3" timeOffset="253013.1121">4033 13283 1600 0,'0'0'52'0,"0"0"-33"0,0 0-8 0,46 11 15 16,-16-18 9-16,9-4-2 0,0-10-1 15,4-2-17-15,3-9-10 0,1 4-8 0,3-2-14 16,-6-10-36-16,11 26-116 0,-35-34-243 0,19 22-178 15,-8 1 26-15,-15-14 545 0</inkml:trace>
  <inkml:trace contextRef="#ctx1" brushRef="#br3" timeOffset="392307.216">5367 12614 1236 0,'-34'23'189'0,"34"-23"-148"0,-25 0-9 0,25 0-20 15,0 0 1-15,0 0 17 0,28-18 10 16,-28 18 10-16,48-35-9 0,-19 16-11 0,10-1-10 15,0 1-4-15,3 3-10 0,4 0 0 0,2 4-5 16,-4 1-2-16,2 2 0 0,-5 4 3 0,-6 2-3 16,-5 3 3-16,-30 0-1 0,41 7-3 15,-41-7 2-15,0 0 0 0,27 26 2 0,-27-26-1 16,-4 32 4-16,-3-4-7 0,-3 2 6 0,-10 5-2 16,-1 2 2-16,-6-2 2 0,-1 1 4 15,-4 0-5-15,4 1 13 0,-4-1-2 0,5 2 2 16,4-4-3-16,4-1-3 0,5-6-8 0,3-4 3 15,11-23-4-15,-7 35 0 0,7-35-4 0,0 0-14 16,21 30 12-16,-21-30-14 0,37 16 6 0,-10-16-10 16,12 1-17-16,0-15-4 0,19 14-62 0,-15-30-40 15,33 29-137-15,-21-24-298 0,7-7 74 0,10 16 371 16</inkml:trace>
  <inkml:trace contextRef="#ctx1" brushRef="#br3" timeOffset="392479.1069">6527 12792 1299 0,'-34'44'397'0,"34"-44"-371"0,-27-4-14 0,27 4-23 16,0 0-9-16,0 0-10 0,0 0-10 0,4-24-13 16,-4 24-18-16,0 0-39 0,21-52-70 0,15 45-129 15,-3-3-197-15,-12-20 103 0,26 25 403 0</inkml:trace>
  <inkml:trace contextRef="#ctx1" brushRef="#br3" timeOffset="392776.1754">7161 12443 1212 0,'-39'11'27'0,"7"-4"-1"15,7 5 15-15,-9-3 16 0,10 14 9 0,-15-8 1 16,10 22 1-16,-11-3-16 0,8 12 8 0,-4-9-18 15,10 7-8-15,-1-6-7 0,8 7 1 16,4-10-15-16,8 3 5 0,4-8-10 0,6 2 1 16,10-7-6-16,-13-25 1 0,46 39-4 15,-16-27 3-15,9-7-1 0,5-7 1 0,7-5 0 16,4-7-4-16,2-10 3 0,3-5-3 0,-5-8 3 16,0 4-4-16,-7-6 2 0,-6 2-8 0,-6 2 1 15,-11-4-9-15,-8 8-2 0,-10-6-11 16,-3 7-10-16,-15-6-25 0,11 36-23 0,-35-58-35 15,35 58-39-15,-59-40-33 0,59 40-38 0,-70-25-41 16,31 8-36-16,39 17-4 0,-69-16 313 0</inkml:trace>
  <inkml:trace contextRef="#ctx1" brushRef="#br3" timeOffset="393088.7272">7472 12447 1225 0,'-33'-13'269'0,"33"13"-216"15,0 0-14-15,0 0-4 0,0 0 1 0,-7-35-2 16,7 35 3-16,33-42-8 0,-6 15-4 16,10 3-6-16,6-1-5 0,4 2-9 0,1 4-1 15,-2 3-5-15,-2 4 4 0,-1 3 2 0,-6 5 6 16,0 6 4-16,-5 1-2 0,-2 6 0 0,-5 2-8 15,-25-11 1-15,37 33-3 0,-37-33 3 0,16 43 0 16,-14-13 1-16,-5 1-5 0,-1 3 3 16,-8 4-7-16,-3 1 5 0,-4 2-6 15,-8 3-3-15,3 5-16 0,-5-5-5 0,6 4-25 16,-5-11-11-16,12 12-38 0,-14-23-39 0,30 29-131 16,-14-22-297-16,14-33 56 0,-4 53 354 0</inkml:trace>
  <inkml:trace contextRef="#ctx1" brushRef="#br3" timeOffset="393651.2765">8553 12306 1173 0,'0'0'72'0,"-11"28"-14"15,11-28 0-15,-18 44 7 0,18-44-5 0,-28 60 0 16,3-30-12-16,9 12 3 0,-10-2-11 0,3 8 1 16,-6-2-11-16,6 3-1 0,-3-8-9 0,3 3 2 15,-2-4-8-15,5 1 9 16,1-3-7-16,1-4 2 0,4-8-6 0,14-26-5 15,-16 34-6-15,16-34 0 0,0 0-1 0,0 0-1 16,0 0 1-16,25-4 1 0,-25 4 0 0,44-49-2 16,-10 7 4-16,3-9-6 0,6-6 7 0,-1-1-8 15,2-2 8-15,-5-1-7 0,-5 6 8 0,-4 2-7 16,-9 6 6-16,-1 8-7 0,-6 5 5 0,-3 8-4 16,-11 26 3-16,10-25 1 0,-10 25-1 15,0 0 3-15,0 0-1 0,0 0-1 0,-7 41-4 16,2-4 4-16,-2 9-7 0,-2 10 10 0,0 4-8 15,2 0 7-15,2-6-8 0,6-1 7 0,6-9-7 16,2-3 6-16,7-4-5 0,4-4 4 16,3-5-3-16,2-5 5 0,3-5-3 0,2-6 3 15,-2-5 4-15,2-3 0 0,-1-11 4 0,-3-2 0 16,-1-5-2-16,0-6 1 0,-2-6 4 16,2-4-3-16,-2-7 6 0,-2-5-14 0,-1-4 3 15,-3-2-8-15,-1-4 4 0,-2-3-4 0,1 2 1 16,-5-3-12-16,1 5-3 0,-4-2-20 0,2 4-9 15,-4-6-25-15,9 18-36 0,-17-25-65 0,31 45-200 16,-19-17-213-16,-2 4 51 0,-7 30 439 0</inkml:trace>
  <inkml:trace contextRef="#ctx1" brushRef="#br3" timeOffset="393986.4652">10132 12295 1284 0,'0'25'168'0,"0"-25"-155"0,-31 51-3 16,11-16-2-16,2 6 8 0,-10 10-7 0,-2 1 7 15,-7 3-10-15,-2 7 4 0,-4-8-11 0,4 1 5 16,0-6-13-16,6-3 7 0,6-2-19 0,2-9-5 0,13-1-10 16,12-34-36-16,-12 49-46 0,12-49-89 0,0 0-161 15,0 0-97-15,24-12 247 0</inkml:trace>
  <inkml:trace contextRef="#ctx1" brushRef="#br3" timeOffset="394127.1781">9888 12503 1418 0,'0'0'90'0,"-32"30"-39"0,23 0 5 16,-8-6-14-16,10 12-1 0,-1-6-23 16,8-2-8-16,6 2-12 0,4-6 2 0,-10-24-1 15,52 36-7-15,-12-19-26 0,5-15-27 0,19 14-72 16,-18-32-117-16,23 7-281 0,5 2 9 0,-12-21 339 15</inkml:trace>
  <inkml:trace contextRef="#ctx1" brushRef="#br3" timeOffset="394433.7635">10857 12246 1247 0,'-37'35'330'0,"-8"-21"-271"16,15 16-5-16,-7-4-6 0,14 11 2 0,-4-3-15 15,6 6-2-15,0-1-7 0,5 9-1 0,4-3-5 16,5 5 6-16,3-6-11 0,9-7 7 0,4-9-14 16,4 4-1-16,3-6-4 0,7-1 3 15,-23-25-3-15,51 35 0 0,-23-28-4 0,4-5 3 16,2-9 1-16,5-4 0 0,0-8-2 0,-2-8-7 16,0-1 2-16,-2-7-6 0,-1 0 7 0,-6-2-3 15,-3-7 6-15,-7 0-5 0,-4 1 2 0,-7-1-9 16,-3 6 1-16,-6-1-11 0,-2 0 2 0,-3 2-6 31,4 2-1-31,-6 0-10 0,9 35-10 16,-12-53-26-16,12 53-20 0,-18-25-36 0,18 25-68 0,0 0-109 15,-34 9-213-15,36 16 70 0,-2-25 427 0</inkml:trace>
  <inkml:trace contextRef="#ctx1" brushRef="#br3" timeOffset="394614.1693">11447 12520 1847 0,'-25'13'67'0,"25"-13"-23"16,-29 21-18-16,29-21-10 0,0 0-8 0,0 0-10 16,0 0-11-16,-24 7-15 0,24-7-15 0,0 0-21 15,0 0-48-15,24-39-86 0,17 23-349 0,-14 1-33 16,3-10 160-16</inkml:trace>
  <inkml:trace contextRef="#ctx1" brushRef="#br3" timeOffset="394800.0804">12024 12198 1610 0,'-58'25'103'0,"58"-25"-51"0,-47 39-10 15,28-11 3-15,-6-4-16 0,2 10-6 0,-2-1-15 16,2-1-1-16,2 2-6 0,5-5 3 0,2 0-10 15,5-1 0-15,2 2-16 0,3-4-6 0,10 4-24 16,-6-30-40-16,16 48-71 0,-16-48-129 0,0 0-270 16,28 10 33-16,-28-10 358 0</inkml:trace>
  <inkml:trace contextRef="#ctx1" brushRef="#br3" timeOffset="395083.5274">12256 12184 1621 0,'0'0'93'16,"-48"21"-39"-16,48-21-6 0,-51 32-19 16,24-9-3-16,1 0-7 0,4 3 3 0,22-26-7 15,-31 46 1-15,31-46-11 0,-8 42-1 0,8-42-4 16,13 32 0-16,-13-32 0 0,30 21 1 16,-30-21 0-1,46 16 1-15,-16-14 0 0,0-1 2 0,4-2 3 16,-2-1 3-16,-2 0 2 0,-4 0 1 0,-1 1-4 15,-25 1-1-15,39 3 1 0,-39-3-1 0,28 11 0 16,-28-11-7-16,0 0-1 0,16 30 0 0,-16-30 0 0,-3 38 0 16,-2-13 0-16,-4 1 0 0,-4 8 0 0,-1-6 0 0,2 4-9 15,-2-8-12-15,3 5-17 0,11-29-10 0,-14 51-38 16,14-51-50-16,0 40-139 0,0-40-331 0,0 0 50 16,0 0 285-16</inkml:trace>
  <inkml:trace contextRef="#ctx1" brushRef="#br3" timeOffset="395255.4215">12329 12223 1960 0,'-29'3'87'0,"29"-3"-87"0,0 0 0 16,0 0 0-16,0 0 0 0,0 0 0 0,0 0 0 16,0 0 0-16,41-21 0 0,-6 9 0 15,11-2 0-15,2-7 0 0,11 7-99 0,-15-18-58 16,41 34-257-16,-23-25-221 0,7 3 53 0,13 10 423 15</inkml:trace>
  <inkml:trace contextRef="#ctx1" brushRef="#br3" timeOffset="395927.4158">13023 12402 1252 0,'-29'11'253'15,"29"-11"-167"-15,-31 34-32 0,16-10-6 0,-9-3-11 16,6 7-3-16,-9 2-13 0,4 4-1 0,0-2-4 16,2-2 1-16,2-6-6 0,19-24-2 0,-25 41-7 15,25-41 1-15,-7 30-4 0,7-30 2 0,0 0-1 16,0 0 1-16,0 0-1 0,33 23 2 15,-33-23 1-15,41-11 0 0,-14 0 3 16,-1-6-4-16,4-6 3 0,-1-5-6 0,3-4 3 16,-2-5-4-16,0 4 4 0,-4-3-4 0,-4 8 4 15,-3 0-4-15,-5 2 4 0,-14 26-3 0,20-37 3 16,-20 37-3-16,3-27 2 0,-3 27 0 0,0 0 1 16,0 0 0-16,0 0 0 0,0 0 0 0,0 0-2 15,-32 7 0-15,32-7-2 0,-19 34 3 0,19-34 0 16,-16 38 0-16,16-38-1 0,-9 41 4 15,9-41-4-15,4 37 8 0,-4-37 0 0,16 30 4 16,-16-30 4-16,35 17 1 0,-8-13 0 0,4-4 0 16,5-5-1-16,5-6-5 0,-1-1 0 0,3-6-4 15,-2 4-1-15,-2-2-6 0,-2 2 0 16,-5 2 0-16,-4 0 0 0,-28 12 0 0,39-22 0 16,-39 22 0-16,28-19 0 0,-28 19 0 15,0 0 0-15,29-14 0 0,-29 14 0 0,0 0 0 16,0 0 0-16,0 0 0 0,-9 32 0 0,2-8 0 15,-6 4 0-15,-3 6 0 0,-1 3 0 0,-5 2 0 16,3 1 0-16,-1-5 0 0,8 4-65 0,-7-16-32 16,22 32-127-16,-30-20-418 0,24-2 37 0,-1 1 192 15</inkml:trace>
  <inkml:trace contextRef="#ctx1" brushRef="#br3" timeOffset="401058.9814">2953 14246 1346 0,'19'-38'60'0,"-19"38"-37"0,41-41-15 16,-16 20-9-16,-1-2 3 0,3 2-3 16,0 2 3-16,-27 19-5 0,46-34 3 0,-46 34-3 15,44-26 4-15,-44 26-2 0,46-14 2 0,-46 14-2 16,44-9 1-16,-44 9-1 0,44-2 1 16,-44 2 3-16,45 7-3 0,-45-7 1 0,44 9 2 15,-44-9 0-15,48 9 2 0,-22-6 0 0,-26-3-3 16,48 7-1-16,-21-7-2 0,1 0 0 0,0 0 0 15,4-3-1-15,0-1-8 0,0-4-15 0,7 4-18 16,-9-8-3-16,14 6-32 0,-12-13 6 0,13 12-47 16,-15-19-21-16,12 10-30 0,-10-9-24 15,4 0 6-15,2 8-30 0,-13-20 72 0,21 23 146 16</inkml:trace>
  <inkml:trace contextRef="#ctx1" brushRef="#br3" timeOffset="401356.0799">3560 14146 1442 0,'0'0'60'0,"0"0"-38"16,0 0-14-16,0 0 7 0,0 0 14 0,0 0 8 15,0 0-4-15,-7 28-11 16,7-28-14-16,-18 46-5 0,6-16 3 0,-1 11 11 16,-1 1-6-16,2 5 6 0,0 4-12 0,4-1 6 15,0-1-12-15,4-1 11 0,0-6-11 0,8-3 5 16,7-1-6-16,1-6 0 0,8-2-9 0,-1-5-12 16,6-2-22-16,0-15-15 0,17 12-49 0,-10-34-27 15,32 19-26-15,-20-39-110 0,11-3-180 16,23 13 8-16,-20-31 405 0</inkml:trace>
  <inkml:trace contextRef="#ctx1" brushRef="#br3" timeOffset="401574.7819">4628 14128 1663 0,'0'0'64'0,"0"0"-42"0,0 0-20 16,0 0-3-16,0 0 1 0,0 0 5 0,0 0 0 16,30-8-2-16,-30 8-1 0,44-7-2 0,-15 3-9 15,-1-3-23-15,9 7-31 0,-37 0-50 0,66-3-92 16,-66 3-154-16,33-20-181 0,-4 27 97 16,-29-7 443-16</inkml:trace>
  <inkml:trace contextRef="#ctx1" brushRef="#br3" timeOffset="401746.631">4589 14438 1808 0,'-48'30'26'15,"48"-30"-21"-15,0 0-9 0,0 0 0 16,0 0 0-16,0 0 0 0,0 0 2 0,32-5-4 16,0-4-19-16,2-15-46 0,28 17-93 0,-25-41-182 15,32 18-238-15,5 2 44 0,-5-16 456 0</inkml:trace>
  <inkml:trace contextRef="#ctx1" brushRef="#br3" timeOffset="402293.7414">6417 13745 551 0,'0'0'132'0,"17"-32"-38"0,-17 32 9 16,0 0 14-16,-12-34 1 0,12 34-17 0,0 0-30 15,-28 4-19-15,28-4-15 0,-39 16 1 0,14-6 3 16,25-10 5-16,-53 43 3 0,26-10 4 0,-8-5-6 16,7 11 2-16,-6 0-10 15,9 7-17-15,-3-1 22 0,3 6-32 0,2 0 20 16,5 8-10-16,6-7-12 0,5-2 6 0,7-6-10 15,3-4 1-15,10-5-8 0,3-5 3 0,-16-30-3 16,49 41 3-16,-17-30-1 0,5-8 1 0,8-3-1 16,6-11 1-16,4-8 5 0,7-9 0 0,-4-13 4 15,1-3-4-15,-4-5 0 0,-8-4-10 0,1-1 8 16,-7-3-6-16,-6 6-8 0,-8 0 21 16,-4 2-21-16,-11 5 17 0,-3 0-5 0,-7 5-5 15,-6 4 0-15,-3 1-3 0,-5 4-2 0,-6 2-5 16,18 28 1-16,-40-42-7 0,40 42-3 15,-45-25-4-15,45 25-3 0,-42-3-3 0,42 3-11 16,-36 16-17-16,29 8-28 0,7-24-27 0,-14 53-72 16,14-53-114-16,-23 44-205 0,35-3 14 15,-12-41 476-15</inkml:trace>
  <inkml:trace contextRef="#ctx1" brushRef="#br3" timeOffset="402465.7128">7141 14033 1748 0,'0'0'75'0,"-34"22"-67"15,8-19-7-15,26-3-2 0,-28 0-2 16,28 0-3-16,0 0-14 0,0 0-18 0,0 0-31 16,-9-25-34-16,7-1-46 0,37 24-156 0,-6-17-238 15,-1-13 37-15,22 16 418 0</inkml:trace>
  <inkml:trace contextRef="#ctx1" brushRef="#br3" timeOffset="402950.1262">7552 13693 1471 0,'-46'6'79'15,"46"-6"-44"-15,-30 10-7 0,30-10-5 0,0 0-4 16,0 0-8-16,0 0-3 0,25 0 7 0,-25 0 6 16,51-10 1-16,-16-3 1 0,6 1-7 0,3-4-4 15,3 0-6-15,0 2-1 0,1 2-3 0,-5 0-1 16,-3 5 0-16,-6 3 1 0,-6 4-2 0,-28 0 3 16,38 9 1-16,-38-9 1 0,0 0 2 15,0 0 1-15,16 32 2 0,-16-32-5 0,-8 31 2 16,8-31-7-16,-26 37 2 0,26-37-2 0,-39 39 1 15,39-39-1-15,-43 39 0 0,43-39-2 16,-37 33 3-16,37-33-3 0,-23 27 2 0,23-27-2 16,0 0 1-16,0 0-1 0,0 0-2 0,0 0 1 15,23 26 3-15,-23-26 0 0,43-3 1 0,-17-3-1 16,3 1 1-16,1 1-2 0,0 3 1 16,-5 1 1-16,-1 1-1 0,-24-1-1 0,34 18 2 15,-34-18 3-15,20 30 4 0,-20-30 3 0,5 41-7 16,-12-17 22-16,-4 3-29 0,-7 4 21 0,-3 5-16 15,0 0-4-15,-4 3 2 0,-1 0-2 0,-3-2 5 16,3-4-6-16,-1-1 6 0,8-7-8 0,19-25-8 16,-29 37-13-16,29-37-17 15,0 0-37-15,0 0-37 0,30 16-77 0,-30-48-116 16,22 7-240-16,15-3 53 0,-9-23 425 0</inkml:trace>
  <inkml:trace contextRef="#ctx1" brushRef="#br3" timeOffset="403139.7401">8668 13537 1368 0,'-20'-27'372'16,"20"27"-326"-16,-28 21-32 0,28-21 2 0,-35 41-4 15,13-13 2-15,-2 7-6 0,-3 6 2 0,0 5-7 16,3 1 4-16,2 4-10 0,3 2 7 0,1-2 7 16,4 0-23-16,3-3 18 0,2-6-29 0,6 2-4 15,-4-9-6-15,14 9-43 0,-9-12-1 16,18 9-45-16,-16-41-77 0,27 37-177 0,-27-37-148 15,39 7 106-15,1 7 418 0</inkml:trace>
  <inkml:trace contextRef="#ctx1" brushRef="#br3" timeOffset="403439.4125">9098 13507 1582 0,'0'0'113'0,"-30"14"-74"16,30-14-5-16,-50 39-2 0,27-4 6 15,-8 4-6-15,2 10 5 0,-3 2-7 0,6 9 1 16,3-2-9-16,5 0-12 0,4-2 12 0,9-1-19 16,3-6 14-16,7-6-12 0,6-6-5 0,1-6 0 15,6-4 0-15,-18-27 0 0,44 37 0 0,-19-28 0 16,-25-9 0-16,46 3 0 0,-19-10 0 0,1-9 0 31,4-7 0-31,1-10 0 0,-2-8 0 0,-1-5 0 16,-6 1 0-16,-1 1 0 0,-3-4 0 0,-8 8 0 15,-1-6 0-15,-8 0 0 0,1 4 0 0,-6-4-17 16,-1 4-10-16,-4-2-12 0,3 12-8 0,-7-1-11 0,11 33-11 0,-21-34-17 16,21 34-17-16,-28-3-30 0,28 3-50 15,-28 24-77-15,28-24-236 0,-9 48 31 0,9-48 402 16</inkml:trace>
  <inkml:trace contextRef="#ctx1" brushRef="#br3" timeOffset="403922.0171">9987 13463 1117 0,'25'2'134'0,"-25"-2"-35"15,0 0-3-15,0 0-5 0,0 0-15 16,0 0-12-16,0 0-13 0,0 0-16 0,-37 26-10 16,12-7-4-16,-5 11 1 0,-4-2-8 0,2 6 6 15,-5-1-6-15,4 3 4 0,-1-5 1 0,6 1 2 16,1-4-6-16,8-1 0 0,19-27-8 15,-23 38-2-15,23-38-5 0,3 27 0 0,-3-27-1 0,0 0 2 16,43 19 0-16,-19-17 0 0,6-4 1 0,6-3-2 16,3-4 6-16,5-2-2 0,2 3 2 0,2-1-1 15,-6 5-4-15,-3 1-1 0,-7 5 0 16,-5 3 1-16,-27-5 0 0,32 23 6 0,-32-23 1 31,7 40 6-31,-12-12-3 0,-4 1-12 0,-9 2 2 16,-2 3-1-16,-3-4 0 0,-3 1 0 15,3-2 0-15,23-29 0 0,-41 42 0 0,41-42 0 0,-33 33-5 16,33-33-18-16,-29 23-13 0,29-23-10 0,0 0-26 16,0 0-44-16,0 0-74 0,-14-39-139 0,14 39-255 0,28-42 69 15,-17-2 385-15</inkml:trace>
  <inkml:trace contextRef="#ctx1" brushRef="#br3" timeOffset="404086.4147">10069 13556 1550 0,'-45'-32'356'15,"45"32"-273"-15,0 0-33 0,0 0-42 0,0 0-8 16,0 0 0-16,0 0 0 0,0 0 0 0,0 0 0 16,29 0 0-16,-3-3 0 0,6-8 0 0,7 4 0 15,0-7-3-15,9 5-67 16,-6-12-54-16,22 25-104 0,-34-36-205 0,27 25-171 16,-2 2 57-16,-6-20 510 15</inkml:trace>
  <inkml:trace contextRef="#ctx1" brushRef="#br3" timeOffset="409317.3123">11330 13450 1249 0,'0'0'78'0,"0"0"-34"15,0 0-7-15,0 0 1 0,-11-40 10 0,11 40 0 16,11-27-2-16,-11 27-7 0,10-24-4 0,-10 24-10 16,0 0-6-16,0 0-7 0,0 0 5 0,0 0-1 15,0 0 4-15,0 0 3 0,0 0-5 0,0 0-5 16,0 0-7-16,0 0-1 0,-3 39-4 15,-4-6 7-15,-6 4-5 0,1 5 10 0,-4 1-8 16,0-1 6 0,-3 0-6-16,1 2 2 0,0-2-5 0,0 2 5 15,4-1-8-15,0 1 4 0,0-2-6 0,2-1-12 16,-3-5 28-16,3-2-26 0,3-8 28 16,0 1-12-16,9-27-4 0,-5 30 2 0,5-30-2 0,0 0 0 15,0 0-1-15,0 0 3 0,0 0-2 16,25 0 5-16,-25 0 0 0,26-32 2 0,-12 4 4 0,4 0 11 15,2-13-25-15,4 1 21 0,1-8-25 16,4-5 8-16,-3 0 5 0,-3-3-8 0,0 0 7 0,-3 5-8 16,-3 0 12-16,-1 1-6 0,-3 6 7 15,1 7-4-15,-2 6 2 0,-12 31-4 0,20-39 0 16,-20 39 0-16,0 0-1 0,0 0 0 0,0 0-2 16,0 0-1-16,0 0 1 0,0 0 0 0,28 30-1 15,-28-30 2-15,23 49-3 0,-9-14 4 0,2-1-2 0,0 4 1 16,0-1-3-16,4 4 5 0,-1-6-7 0,4 2 8 15,4-2-7-15,3 1 6 0,3-3-1 16,3-3 3-16,-3-5-4 0,1-1 0 0,-4-4-2 16,2-3 1-16,-4-1 6 0,3-5-12 0,-7-4 12 15,-24-7-12-15,39 7 12 0,-39-7 17 0,25-2-10 16,-25 2-9-16,0 0-4 0,27-26 0 0,-27 26 0 16,10-50 0-16,-3 15 0 0,-1-7 0 0,3-4 0 15,-2-3 0-15,2-4 0 0,1-2 0 0,-3 1 0 16,2 1 0-16,-2 0 0 0,2 7 0 15,-2 6 0-15,2 1 0 0,0 9-4 0,-4 7-25 16,-5 23-9-16,14-26-13 0,-14 26-14 16,0 0-27-16,30 3-24 0,-30-3-40 0,29 21-69 15,-29-21-76-15,0 0-198 0,32 41 66 0,-32-41 396 16</inkml:trace>
  <inkml:trace contextRef="#ctx1" brushRef="#br3" timeOffset="409895.6054">12541 13605 994 0,'0'0'142'0,"0"0"-55"0,0 0-6 16,0 0-4-16,0 0-2 16,0 0-4-16,0 0-6 0,0 0-7 0,0 0-9 15,-30-12-13-15,30 12-10 0,0 0-9 0,-25 30 0 16,25-30-4-16,-19 39 4 0,6-15-3 0,3 8 2 15,-1 2-7-15,0 4 7 0,-1-2-2 0,3-3 6 16,0-7-4-16,9-26-4 0,-12 43-9 0,12-43-16 16,0 0 12-16,-4 23-14 0,4-23 14 0,0 0 2 15,0 0 0-15,0 0 16 0,0 0-11 16,27-18 15-16,-27 18-14 0,25-42-2 0,-8 10 0 16,1-3-7-16,2-4 5 0,1 0-6 0,-2 4 5 15,-1 2-4-15,-2 1 5 0,-2 4-4 16,-1 1 4-16,-13 27-4 0,21-40 1 0,-21 40 0 15,0 0 1-15,18-28-3 0,-18 28 4 0,0 0-2 16,0 0 1-16,0 0 0 0,0 0 0 0,0 0 2 16,0 35-3-16,0-35 5 0,0 40-4 15,0-40 3-15,1 41-1 0,-1-41 4 0,2 39-3 16,-2-39 4-16,11 35-5 0,-11-35-1 0,0 0 2 16,39 32-4-16,-39-32 2 0,40 7 3 0,-13-7-1 15,-4-6 3-15,2-3-6 0,5-1-1 0,-4-1 0 16,5-6 0-16,-3-1 0 0,-1-5 0 0,-1-1 0 15,1-1 0-15,-3-5 0 16,1 2 0-16,0 1 0 0,-25 27 0 0,43-44 0 16,-43 44 0-16,31-28 0 0,-31 28 0 0,0 0 0 15,0 0 0-15,0 0 0 0,0 0 0 0,0 0 0 16,27 14 0-16,-27-14 0 0,2 48 0 0,-2-16 0 16,-2 1 0-16,-2 4 0 0,-3 2 0 0,0 1 0 15,-2-1 0-15,1 1-22 0,0-8-14 0,8 5-23 16,0-37-18-16,11 53-50 0,-11-53-55 15,27 32-127-15,-27-32-270 0,33 7 86 0,4 2 331 16</inkml:trace>
  <inkml:trace contextRef="#ctx1" brushRef="#br3" timeOffset="410051.8505">13673 13903 1882 0,'-27'12'93'0,"27"-12"-48"16,-32 20-18-16,32-20-27 0,0 0 0 0,-30 5 0 15,30-5 0-15,-30-3 0 0,30 3-21 0,-32-9-46 16,32 9-80-16,-30-23-210 0,30 23-258 0,0 0-9 16,-18-46 409-16</inkml:trace>
  <inkml:trace contextRef="#ctx1" brushRef="#br4" timeOffset="426202.9361">14572 11800 485 0,'-28'-32'71'0,"28"32"9"0,-28-15 17 16,28 15 3-16,-32-22-10 0,32 22-13 0,-37-21-18 15,37 21-4-15,-41-17 0 0,16 10 4 0,25 7 2 16,-48-2-5-16,48 2-4 0,-47 12-8 16,47-12-1-16,-50 28-6 0,50-28-1 15,-39 37-7-15,39-37-4 0,-30 41-10 0,30-41 0 16,-25 42-10-16,25-42 2 0,-12 44-5 0,12-44 2 16,0 35-3-16,0-35 4 0,12 27-1 0,-12-27 6 15,27 21 1-15,-27-21 2 0,40 16-2 0,-13-11 0 16,3-1-3-16,4-4-3 0,1-2-1 0,4-3-3 15,0-2-1-15,2-2 1 0,0-4 0 16,-2-1-2-16,-6-5 2 0,3-2-2 0,-10-4 5 16,1-1-3-16,-1-4 3 0,-1-4-5 0,0-6 4 15,1-8-6-15,-3-3 8 0,2-5-9 16,2-2 8-16,-1-4-9 0,3 6 10 0,-4-2-9 16,-1 3-10-16,-4 4 28 0,-1 9-29 0,-1 5 29 15,-6 10-5-15,-12 27-2 0,13-28 8 0,-13 28-1 16,0 0-3-16,0 0-2 0,-9 37-8 15,-2-2-12-15,-12 16 26 0,-3 16-25 0,-10 7 21 16,-4 7-8-16,-1 4-14 0,-3 3 10 0,1 0-14 16,2-5 12-16,8-2-15 0,3-13 3 0,14-1-27 15,0-19-8-15,25 5-23 0,-9-27-63 0,35 13-38 16,-35-39-157-16,48 9-181 0,3 1 70 0,-15-34 440 16</inkml:trace>
  <inkml:trace contextRef="#ctx1" brushRef="#br4" timeOffset="426751.7905">14755 10798 785 0,'-30'-12'69'0,"5"3"-3"16,-7-2-2-16,6 10-11 0,-10-1 2 0,10 12 4 15,-8-1-8-15,7 11-16 0,-8 1-10 0,5 9 6 0,-9 3 0 16,5 9 6-16,-8-1-6 0,3 8 5 0,-6 4-11 15,7 5 8-15,-3 0 12 0,2 7-23 0,-2 1 20 16,4 8-28-16,-2-2 0 0,12 3 6 16,3 3-10-16,8 5 9 0,5 0-16 0,11 3 8 15,9-3-18-15,10 3-7 0,10-2 22 0,8-1-23 16,9-5 25-16,4-10-6 0,8-11-12 0,4-11 4 16,11-9-9-16,3-16 4 0,14-13-6 0,6-15 2 31,6-14 4-31,6-14-1 0,4-11 11 0,0-12-8 15,-3-11 15-15,-4-15 8 0,-4-9-23 0,-7-8 22 16,-8-6-21-16,-6-2-2 0,-13-1 18 16,-12 5-19-16,-14-1 16 0,-14 11-22 0,-17 5-11 15,-17 2 14-15,-10 7-25 0,-17 2 23 0,-10 7-7 16,-15-4-16-16,-3 16 9 0,-14 2-9 0,2 17 19 0,-4 11 4 16,-2 20 6-16,-1 10 3 0,3 12-1 0,-2 9 2 0,6 13-22 15,3-8-36-15,25 16-99 0,-2-5-243 0,18-21-43 16,33 23 219-16</inkml:trace>
  <inkml:trace contextRef="#ctx1" brushRef="#br4" timeOffset="430281.2347">16731 11552 548 0,'0'0'110'16,"0"0"-61"-16,0 0-26 0,0 0-3 0,0 0 6 16,0 0-1-16,0 0-2 0,0 0-6 15,0 0-2-15,0 0 3 0,-28 26-3 0,28-26-3 16,-16 25-4-16,16-25-4 0,-21 32-3 0,21-32 2 16,-28 40-2-16,28-40 5 0,-39 46 8 0,16-18 16 15,-8-5 10-15,5 9 15 0,-11-9-3 0,7 8 1 16,-11-4-16-16,5 3-5 0,-6-4-11 0,5 0 0 15,-4-4-4-15,7-1 10 0,-3-5 1 0,9-1 7 16,-1-9-2-16,29-6-4 0,-38 9-8 16,38-9-6-16,-25-4-7 0,25 4-4 0,0 0-2 15,0 0-2-15,-22-30 1 0,22 30-2 16,-3-26 2-16,3 26-2 0,5-29 4 0,-5 29-4 16,14-44 3-16,-14 44-4 0,23-44 4 0,-5 20-4 15,-18 24 5 1,39-48-5-16,-39 48 5 0,46-44-4 0,-46 44 4 0,48-35-1 0,-48 35 5 15,44-25-1-15,-44 25 3 0,37-12-2 16,-37 12 0-16,39-4-1 0,-39 4-3 0,38 6 0 16,-38-6-1-16,37 14 0 0,-37-14-1 0,35 24 1 15,-35-24-2-15,39 25 1 0,-39-25-3 0,46 30 3 16,-46-30-2-16,50 32 3 0,-22-18-3 0,0-2 4 16,4 2-3-16,2 0 3 0,1-1-3 0,3-1 2 15,-1 2-4-15,-2-2 3 16,-3 1-7-16,-2-1-9 0,-1 4-15 0,-29-16-17 15,47 28-25-15,-47-28-17 0,45 28-27 0,-45-28-32 16,40 20-29-16,-40-20-51 0,36-13-119 0,1 26 53 16,-37-13 294-16</inkml:trace>
  <inkml:trace contextRef="#ctx1" brushRef="#br4" timeOffset="430499.9675">17566 11691 1099 0,'0'0'321'15,"0"0"-270"-15,-25 19-35 0,25-19-14 0,0 0-4 16,0 0 3-16,0 0 2 0,39-19 1 16,-39 19-2-16,42-14-1 0,-15 5-2 0,3 0-9 15,-2-1-15-15,9 4-21 0,-8-9-27 0,12 11-29 16,-17-12-38-16,19 18-59 0,-17-6-151 0,-26 4-54 15,64-1 257-15</inkml:trace>
  <inkml:trace contextRef="#ctx1" brushRef="#br4" timeOffset="430687.4702">17713 11886 1522 0,'-39'9'92'16,"39"-9"-55"-16,-27 20-6 0,27-20-17 0,0 0-7 15,0 0-4-15,0 0-1 0,0 0 1 0,34-6 0 16,-34 6-2-16,53-23-11 0,-23 1-32 16,14 6-49-16,-14-23-89 0,34 25-183 0,-13-13-172 15,-1-8 53-15,14 19 471 0</inkml:trace>
  <inkml:trace contextRef="#ctx1" brushRef="#br4" timeOffset="431410.7988">19324 11270 961 0,'0'0'114'15,"-32"-21"-50"-15,32 21-11 0,-39-16 7 0,39 16-3 16,-39-9-11-16,39 9-10 0,-44 6-6 0,19 2-18 16,-7-1 18-16,6 11-17 0,-8-2 16 15,9 8 9-15,-8-2-2 0,8 9 7 0,-3-6-9 16,10 7 2-16,-3-6-11 0,8 1-3 0,13-27-8 16,-14 44-3-16,14-44-5 0,11 35 1 0,-11-35-3 31,28 30 4-31,-28-30-1 0,48 21 4 0,-16-18-1 15,7-1-1-15,3-5-1 0,8-4-1 0,-1-6-2 16,5-4-2-16,-1-5 1 0,0 0-5 16,0-5 4-16,-3 1-4 0,-4-2 3 0,-4 1-2 15,-5 4 4-15,-5 4-4 0,-32 19 1 0,41-30-1 16,-41 30 1-16,0 0 0 0,0 0 3 0,0 0 2 16,0 0-1-16,0 0-2 0,0 0-2 0,0 0-2 15,-25 21-3-15,2 4 3 0,0 3-4 0,0 4 3 16,2-2-6-16,1 0 0 0,10-2-12 0,10-28-14 15,-9 47-22-15,9-47-19 0,18 39-31 0,-18-39-38 0,40 32-84 0,-40-32-194 16,34 8-54-16,7 12 185 0</inkml:trace>
  <inkml:trace contextRef="#ctx1" brushRef="#br4" timeOffset="431696.6641">18913 11839 1291 0,'-46'33'226'0,"46"-33"-173"0,-28 9-24 0,28-9-1 16,0 0 3-16,0 0 4 0,41 7 8 0,-9-12-5 15,8 1-5-15,12-8-5 0,10 0-11 0,5-4 0 16,9-3-10-16,0 1-3 0,2-1-7 0,0 4-8 16,-5 1-7-16,-1 7-14 0,-8-3-18 0,0 10-17 15,-18-11-28-15,16 22-55 0,-32-29-98 0,9 18-269 16,0 9 19-16,-39-9 308 0</inkml:trace>
  <inkml:trace contextRef="#ctx1" brushRef="#br4" timeOffset="432225.7759">19294 12202 1084 0,'0'0'126'0,"0"0"-69"0,0 0-15 15,0 0 10-15,0 0-1 0,14-27-4 0,-14 27-6 16,0 0-5-16,0 0 0 0,0 0-8 0,0 0-8 15,0 0-10-15,0 0-3 0,-5 37-4 0,5-37 2 16,-9 46-2-16,4-16 4 0,-4 2-7 0,0 3 8 16,0-2 1-16,0 3 8 0,-1-6-5 0,4 3 8 15,-1-8-5-15,7-25 3 0,-5 38-3 0,5-38-3 16,4 25-10-16,-4-25 0 0,0 0-1 0,0 0 0 16,0 0 0-16,0 0 1 0,0 0 2 0,0 0-1 15,0 0 2-15,31-39-3 0,-31 39 1 16,22-51-3-16,-10 20 3 0,-1 1-4 0,1-4 4 15,-1 2-5-15,-1-1 6 0,-1 0-4 0,-2-1 8 16,0 2-1-16,1 1 6 0,0 2-1 0,3 3-9 16,-11 26 27-16,23-39-29 0,-23 39 27 0,27-19-20 15,-27 19-4 1,30-7-2-16,-30 7-1 0,37-4-1 0,-37 4-4 0,48 0-10 0,-22-3-13 0,10 10-40 31,-36-7-44-31,71 14-112 0,-71-14-344 0,56 2 32 16,-12 3 153-16</inkml:trace>
  <inkml:trace contextRef="#ctx1" brushRef="#br4" timeOffset="434947.5997">20817 10976 807 0,'13'-30'96'16,"-13"30"-76"-16,-6-39-8 0,6 39 18 0,-14-33 9 16,14 33 1-16,-30-20-10 0,30 20-22 0,-44-1-14 15,17 11 0-15,-5 4 4 0,-3 13 8 0,-1 4 21 16,-6 5 16-16,3 11 27 0,-11 2 3 0,10 18 12 15,-8-7 1-15,16 16-35 0,-7-4 13 0,16 7-38 16,2-5-9-16,7 6 3 0,7-8-21 0,10 2 6 16,8-4-13-16,8-6 9 0,8 4-20 15,3-9 2-15,11 4-12 0,-4-19-37 0,19 14-37 16,-20-31-95-16,26 2-236 0,-5 8-36 0,-11-31 174 16</inkml:trace>
  <inkml:trace contextRef="#ctx1" brushRef="#br4" timeOffset="435706.8615">21207 11328 859 0,'0'0'61'0,"-43"9"9"0,43-9 7 0,-39 11 12 16,39-11-3-16,-42 26-14 0,42-26-11 0,-43 42-13 15,24-14-2-15,-8-3-9 0,10 9 0 0,-8-6-8 16,11 3 3-16,-2-2-7 0,9 1 1 0,7-30-10 15,-11 44-1-15,11-44-9 0,4 28-2 16,-4-28-4-16,0 0 3 0,30 30-2 0,-30-30 2 16,40 5-2-16,-11-5 0 0,1-5 2 15,2-2-3-15,0-6 2 0,3 3-2 0,0-3 1 16,1 1-3-16,-2-2 3 0,-4 0-2 0,-2 2 1 16,-3-3 1-16,-25 15 0 0,42-26-3 0,-42 26 4 15,29-23-4-15,-29 23 2 0,0 0-1 0,21-28 0 16,-21 28 0-16,0 0 2 0,0 0-1 0,0 0 1 15,0 0 0-15,0 0-2 0,0 0 1 16,0 0-2-16,0 0 0 0,0 0 0 0,-20 25 2 16,20-25-4-16,-5 42-3 0,5-17-12 0,0-25-7 15,5 52-20-15,-5-52-12 0,13 53-34 0,-13-53-32 0,21 39-62 16,-21-39-86-16,0 0-163 0,46 33 32 0,-46-33 374 16</inkml:trace>
  <inkml:trace contextRef="#ctx1" brushRef="#br4" timeOffset="435923.1374">21820 11589 1370 0,'0'0'35'15,"0"0"-27"-15,0 0 1 0,0 0 4 0,0 0 2 16,40-2-4-16,-15-10-5 0,2-4-4 0,3 0 0 15,2-2-14-15,1 6-21 0,-8-7-31 0,14 15-45 32,-39 4-52-32,52-21-96 0,-28 25-160 0,-24-4 26 15,25 15 365-15</inkml:trace>
  <inkml:trace contextRef="#ctx1" brushRef="#br4" timeOffset="436079.3927">21758 11883 1160 0,'0'0'258'0,"0"0"-204"15,0 0-23-15,0 0 5 0,0 0-5 0,0 0 0 16,39-28-7-16,-39 28-11 0,49-25-2 0,-17 7-6 16,5-6-1-16,4-4-19 0,9 1-23 15,-11-15-44-15,23 24-48 0,-27-27-101 0,23 13-266 16,-1 12 35-16,-13-17 260 0</inkml:trace>
  <inkml:trace contextRef="#ctx1" brushRef="#br4" timeOffset="437441.0791">23971 10985 1384 0,'0'0'80'16,"0"0"-49"-16,0 0-6 0,0 0 13 15,38 33 3-15,-14-6 4 0,0-3-9 0,6 4 2 16,-6 6-10-16,7 5 6 0,-3-4 10 0,0 5-34 16,-1-1 30-16,-1 5-34 0,-1-2 2 0,-2 1 4 15,-3-3-9-15,-3 1 2 0,-4-3-6 0,-1 1 4 16,-5-2-4-16,-5 2 4 0,-4-2-5 15,-5 0 5-15,-3 0-6 0,-5-5 4 0,-4-1-11 16,-2-1-2-16,-4 2-13 0,-5-6-11 16,3 4-23-16,-8-10-14 0,12 11-37 0,-22-22-34 15,29 25-84-15,-30-22-183 0,11-1-44 0,35-11 108 16</inkml:trace>
  <inkml:trace contextRef="#ctx1" brushRef="#br4" timeOffset="438206.8378">21377 11631 494 0,'0'0'29'0,"0"0"-1"15,0 0 15-15,12-30 14 0,-12 30 8 0,0 0-4 16,0 0-3-16,20-25-2 0,-20 25 2 0,0 0-6 15,0 0-7-15,0 0-6 0,10-24 3 0,-10 24 3 16,0 0 5-16,0 0-2 0,0 0-6 16,0 0-9-16,0 0-1 0,0 0-3 0,0 0-1 15,0 0 0-15,0 0-4 0,0 0 0 16,-10-28 1-16,10 28-1 0,0 0 1 0,0 0-4 16,-13-29 1-16,13 29-4 0,0 0 1 0,-7-35-6 15,7 35 1-15,-9-33-6 0,9 33 0 0,-15-37-2 16,15 37-1-16,-22-35-2 0,22 35 0 15,-28-34-2-15,28 34 2 0,-39-23-4 0,39 23 1 16,-43-7-2-16,17 11-1 0,-2 4-2 0,-1 7-8 16,-4 4-5-16,6 6-14 0,-7-4-7 0,11 9-9 15,-7-16-40-15,25 19-92 0,-20-31-114 0,25-2-216 16,0 0 59-16,0 0 408 0</inkml:trace>
  <inkml:trace contextRef="#ctx1" brushRef="#br4" timeOffset="442245.0496">22599 11444 1021 0,'0'0'45'0,"0"0"-25"16,7-37 11-16,-7 37 12 0,0 0 22 16,0 0 10-16,0 0-2 0,0 0-7 0,0 0-13 15,0 0-16-15,0 0-15 0,0 0-8 0,0 0-5 16,0 0 0-16,0 0 1 0,0 0 0 0,0 0-3 15,0 0 0-15,0 0 1 0,-12 34 4 16,12-34 3-16,3 35 7 0,-3-35-4 0,4 53 4 16,-4-20-8-16,1 11 2 0,-4 6-9 15,1 4 6-15,-3 3-12 0,-2-1 8 0,0-3-7 16,-2-6 8-16,0-4-4 0,4-13 7 0,5-30-9 16,-4 40 0-16,4-40-3 0,0 0 2 0,0 0 2 15,0 0 4-15,0 0 6 0,0 0-1 0,21-25 2 16,-14 1-7-16,1-10-2 0,0-4-7 0,3-3 4 15,-2 1-5-15,1 1 6 0,-1 2-7 0,-3 0 8 16,1 2-4-16,-2-2 7 0,0 0-5 16,2 0 2-16,1 1-6 0,0 3 1 0,5 3-3 15,1 4 3-15,0 1-4 0,-14 25 5 0,34-37-4 16,-34 37 2-16,39-26-7 0,-39 26-4 16,48-20-8-16,-22 15-7 0,1-7-18 0,5 12-23 15,-32 0-26-15,63-9-45 0,-63 9-48 0,71-20-170 16,-34 12-118-16,-3-10 19 0,17 22 410 0</inkml:trace>
  <inkml:trace contextRef="#ctx1" brushRef="#br4" timeOffset="442666.8986">23748 11245 1300 0,'-19'36'86'15,"19"-36"-31"-15,0 0-7 0,-37 30-2 0,37-30 0 16,-18 38-12-16,9-10-2 0,-3-1-7 0,-1 10 6 16,-3-2-10-16,2 6 3 0,-4-3-8 0,-1 10 7 15,-4-2-9-15,0 1 6 0,-5-1-10 0,1-5 3 16,-3 1-7-16,2-3 3 0,-4-4-7 0,0-4 4 16,0 1-5-16,0-5 3 0,-2-5-5 15,4-2 3-15,-2-10-2 0,6-3 2 0,26-7-2 16,-41-3-1-16,41 3 0 0,-26-25-4 0,26 25 4 15,-11-44-4-15,15 14 5 0,3-3-3 0,3-4 5 16,4-2-6-16,4-3 7 0,2 0-6 16,-1-4 7-16,1 0-7 0,1 2 7 0,-2 5-7 15,3 6 5-15,-3 10-3 0,-19 23 2 0,34-21-1 16,-34 21 6-16,0 0 4 0,28 10 5 16,-28-10 6-16,18 34-2 0,-18-34 1 0,26 46-7 15,-10-20 1-15,0-1-8 0,5 1 3 0,1-1-6 16,-22-25 2-16,47 38-4 0,-22-22-1 0,5-3-5 15,-3-5-6-15,7 3-13 0,-3-11-11 0,8 9-27 16,-8-18-37-16,16 25-94 0,-47-16-281 0,57-16-84 16,-23 12 31-16</inkml:trace>
  <inkml:trace contextRef="#ctx1" brushRef="#br4" timeOffset="443854.4819">16824 12832 675 0,'0'0'138'0,"0"0"-69"15,0 0-10-15,0 0-1 0,0 0 1 16,-27 0-17-16,27 0-13 0,0 0-9 0,0 0 6 16,-28 32 3-16,28-32 7 0,-23 30-3 0,23-30 3 15,-25 37-5-15,14-12 4 0,11-25-4 0,-28 51 4 16,7-23 11-16,6 9-37 0,-8-4 27 0,0 11-32 16,-5-3 10-16,0 6 7 0,-8-1-8 0,3 7 7 15,-6-4-6-15,-2 4 8 0,-2-7-8 16,4 0 5-16,-1-6-10 0,4-3 2 0,1-7-7 15,5-9 1-15,5-3-4 0,25-18 3 0,-39 16-3 16,39-16 2-16,-25-7-1 0,25 7-4 0,-16-27 0 16,16 27-2-16,-5-54 4 0,7 18-5 0,3-6 7 15,4-4-9-15,3 1 10 0,1-5-8 0,1 3 7 16,0-1-6-16,-2 2 7 0,3-1-7 16,-3 6 10-16,2 3-8 0,0 2-9 15,4 6 29-15,-18 30-31 0,30-35 34 0,-30 35-15 16,0 0 1-16,34-17 3 0,-34 17 3 0,0 0 0 15,35 29-18-15,-35-29 34 0,32 48-34 0,-14-16 29 16,3 3-11-16,-3 0-9 0,3 2 6 0,2-2-8 16,4-3 3-16,-1 0-6 0,4-4 3 0,2-3-4 15,2-1 3-15,-1-4-3 0,3-1 3 16,3-5-8-16,2-7-7 0,6 2-17 0,-4-16-29 16,15 10-46-16,-20-32-78 0,36 32-145 0,-16-26-215 15,1-10 36-15,13 13 458 0</inkml:trace>
  <inkml:trace contextRef="#ctx1" brushRef="#br4" timeOffset="444260.7136">17562 13105 1586 0,'0'0'64'16,"0"0"-51"-16,0 0-14 0,0 0-2 0,0 0 3 16,0 0 1-16,39-5-2 0,-39 5 2 0,43-7-2 15,-43 7-4-15,44-7-17 0,-12 9-25 16,-32-2-24-16,62 3-36 0,-62-3-27 0,58 0-110 15,-58 0-226-15,39 0-3 0,-7 19 388 0</inkml:trace>
  <inkml:trace contextRef="#ctx1" brushRef="#br4" timeOffset="444417.0526">17578 13422 1595 0,'-27'25'86'16,"27"-25"-66"-16,0 0-19 0,0 0-4 15,0 0 1-15,0 0 2 0,46-12-1 0,-15 1 2 16,6-5-7-16,9 2-21 0,-2-12-46 0,23 17-104 16,-28-21-244-16,20 3-138 0,5 8 126 0</inkml:trace>
  <inkml:trace contextRef="#ctx1" brushRef="#br4" timeOffset="450027.0305">18655 12774 1167 0,'0'0'145'0,"0"0"-85"0,-4-28-25 16,4 28-3-16,0 0 4 0,0 0 6 0,0 0 5 15,0 0-1-15,0 0-4 0,0 0-10 0,0 0-16 16,0 0-7-16,0 0-6 0,-19 35 3 0,19-35 3 15,-30 44 6 1,12-17 1-16,2 3 2 0,-3-1-4 0,1 3 2 0,0-4-5 0,2 4-13 0,4-6 29 0,1 4-29 16,4-3 28-16,4-3-12 0,3-24-5 0,-2 37-1 15,2-37-4-15,0 0 0 0,28 34-5 0,-28-34 4 32,48 14-3-32,-14-9 1 0,6-8-1 0,8 3 0 15,5-9 0-15,4-3 0 0,3-2 0 0,-1-8-17 16,4-2 2-16,-2-4 9 0,1-1-38 15,-4-2 26-15,-1 8-54 0,-11-14-12 0,7 16-28 16,-28-25-74-16,24 25-183 0,-19-6-155 0,-16-8 64 0,11 21 460 16</inkml:trace>
  <inkml:trace contextRef="#ctx1" brushRef="#br4" timeOffset="450214.5514">19027 12753 1577 0,'-30'19'62'0,"12"10"-12"15,-3-1-11-15,8 9 4 0,1-2-5 0,8 12-1 16,-5-3-10-16,4 9-14 0,0-2 18 0,1 4-29 16,4-6 14-16,0 6-10 0,2-4-9 0,0-5 3 15,3 0-14-15,0-9-6 0,4 0-23 0,-9-37-22 16,25 56-58-16,-25-56-38 0,39 40-89 16,-39-40-171-16,27 4-78 0,5 10 158 15</inkml:trace>
  <inkml:trace contextRef="#ctx1" brushRef="#br4" timeOffset="450356.7376">19384 13273 1445 0,'-39'0'79'16,"39"0"-48"-16,-24 10-26 0,24-10-4 0,0 0-2 16,0 0-8-16,0 0-34 0,-25 0-42 0,25 0-88 15,0 0-170-15,26-16-156 0,6 11 92 0,-14-30 407 16</inkml:trace>
  <inkml:trace contextRef="#ctx1" brushRef="#br4" timeOffset="450717.3021">20096 12704 1430 0,'-37'10'95'16,"4"-6"-42"-16,33-4-2 0,-55 26 1 15,55-26 1-15,-53 42-15 0,24-13-7 0,1 1-9 16,0 5 0-16,-3 2-9 0,5 3 4 0,-1 3 9 16,4 6-24-16,0-3 27 0,4 5-23 0,3-5 5 15,3-2 3-15,6-4-11 0,9-6 1 16,3-3-6-16,-5-31 3 0,25 41-3 0,-25-41 3 16,39 21-1-16,-14-16 0 0,3-5-1 0,4-3-1 0,2-6 2 15,-2-5-8 1,0-6 0-16,-4-3-10 0,-1-3 1 15,-4-4-5-15,-2-2 6 0,-2-3-2 0,-1 5 6 16,-6-1-6-16,-3 1 7 0,-7 3-6 0,-2 27-7 16,-7-46 33-16,7 46-34 0,-27-31 33 0,27 31-20 15,-35-21-4-15,35 21-4 0,-39-2-6 0,39 2-14 16,-44 10-12-16,44-10-8 0,-37 18-47 0,35 8-54 16,2-26-141-16,-30 11-199 0,30-11 54 15,0 0 422-15</inkml:trace>
  <inkml:trace contextRef="#ctx1" brushRef="#br4" timeOffset="451178.1563">20275 12829 1385 0,'0'0'133'0,"0"0"-90"0,0 0-11 0,25-4 7 16,-25 4 9-16,37-17 0 0,-7 4-16 0,1-3-5 16,7 2-10-16,5-5-4 0,-2 5-6 15,1-2-1-15,-5 4-4 0,-3 3 1 0,-6 4-3 16,-28 5 2-16,39-6-2 0,-39 6 1 0,0 0 4 0,0 0 2 16,0 0 3-16,0 0 1 0,4 34-1 0,-4-34-5 15,-27 28 2-15,27-28-2 0,-37 35 2 0,37-35 0 16,-44 41 1-16,44-41-1 0,-44 38 0 0,44-38-4 31,-31 29 2-31,31-29-7 0,0 0 1 16,-15 28-2-16,15-28 0 0,0 0 0 0,24 24 3 15,-24-24-2-15,34 11 1 0,-34-11 1 0,46 5-3 16,-21-3 2-16,1-2-1 0,-1 0 1 0,0 2 2 16,-25-2-1-16,34 5 1 0,-34-5 1 0,0 0-1 15,0 0 2-15,17 30 3 0,-17-30-1 0,-9 26-13 16,9-26 12-16,-31 41-13 0,8-16 21 0,-4 3-8 15,-3 2 9-15,-2 0-12 0,-3-2-1 16,-1 2-1-16,-1-4-8 0,3-6-5 0,6 6-16 16,1-12-20-16,27-14-36 0,-31 18-44 15,45 6-126-15,-14-24-305 0,0 0 20 0,0 0 264 16</inkml:trace>
  <inkml:trace contextRef="#ctx1" brushRef="#br4" timeOffset="451615.7649">18908 13648 1063 0,'0'0'164'16,"0"0"-88"-16,0 0-12 0,0 0 19 16,35-14 13-16,4 12-10 0,-5-16-13 0,16 9-16 15,1-5-5-15,15 2-9 0,3-2-9 0,5 3-6 16,2-1-4-16,4 3-7 0,0 0 0 0,-1 1-10 15,-1-1-4-15,-2 2-3 0,1 3 2 0,-1-1 3 16,2 0 1-16,3 1 0 0,-3 1-1 16,-2-1-5-16,-3 1 0 0,-2-3-1 0,1 1-1 15,-6-4-6-15,-3 2-5 0,-6-7-8 16,0 2-4-16,-8-2-5 0,-1 3-5 0,-9-1-9 16,-2 10-16-16,-37 2-19 0,52-9-12 0,-52 9-18 15,26 0-12-15,-26 0-7 0,0 0-52 0,0 0-130 16,-26 5-123-16,26-5 113 0,-39 13 320 0</inkml:trace>
  <inkml:trace contextRef="#ctx1" brushRef="#br4" timeOffset="453022.3952">19882 13711 754 0,'0'0'91'0,"0"0"-30"0,0 0-4 16,0 0-1-16,0 0-2 0,-28-12-15 15,28 12-10-15,0 0-8 0,-37 24 5 0,37-24 5 16,-39 37 9-16,9-15 3 0,7 13 10 0,-11-5-2 16,7 14 13-16,-10-11 14 0,11 13-31 0,-6-9 21 15,10 7-38-15,1-7-5 0,9-2-4 0,3-3-13 16,7-6-4-16,2-26-4 0,16 43 3 15,-16-43-2-15,43 24 5 0,-13-18-2 0,7-6 0 16,2-4 1-16,3-3-3 0,6-5 0 16,0-10-1-16,3-2 3 0,1-6-4 0,-6-2 6 15,3 2-5-15,-6-3 5 0,-4-1-4 0,-7 1-14 16,-8-2 28-16,-4 1-28 0,-8 1 28 0,-5-3-11 16,-5 3-5-16,-7 1 5 0,-6 2-6 0,-5 4 5 15,-3 1-4-15,-6 6 2 0,-3 3-8 0,-2 4 2 16,-1 5-3-16,5 3-3 0,-1 4-1 0,27 0-11 15,-46 11-13-15,46-11-25 0,-32 21-24 16,36 7-67-16,-4-28-100 0,0 0-263 16,-12 39 6-16,12-39 351 0</inkml:trace>
  <inkml:trace contextRef="#ctx1" brushRef="#br4" timeOffset="453194.2538">20630 13933 1502 0,'0'0'215'0,"-50"21"-175"0,25-17-28 16,25-4-7-16,-44-4-3 0,44 4-12 0,-34-12-18 15,34 12-26-15,0 0-28 0,-18-25-46 0,3-7-73 16,15 32-149-16,39-21-160 0,-32-7 98 16,26 25 412-16</inkml:trace>
  <inkml:trace contextRef="#ctx1" brushRef="#br4" timeOffset="453397.4095">20867 13727 1175 0,'0'0'129'0,"-25"37"-73"16,13-11-19-16,-8 1-13 0,8 4-3 0,-4 3-17 15,0 3-2-15,-2-2 12 0,2 2-32 0,4-2 29 16,-2-6-48-16,12 4-27 0,2-33-39 15,0 42-88-15,0-42-133 0,0 0-123 0,28 28 159 16,-28-28 288-16</inkml:trace>
  <inkml:trace contextRef="#ctx1" brushRef="#br4" timeOffset="453663.0205">21152 13625 1307 0,'-25'23'119'0,"-1"-20"-53"15,26-3-16-15,-29 21-7 0,29-21-8 0,0 0-11 16,-23 34-5-16,23-34-6 0,-3 24 0 16,3-24-6-16,10 27 0 0,-10-27-4 15,0 0 1-15,41 28 0 0,-41-28 0 0,50 11 1 16,-20-8 0-16,0-3-2 0,2 0-1 0,0 4-2 16,-4-4 1-16,-3 3 1 0,-25-3-1 0,39 16-2 15,-39-16 7-15,21 25-2 0,-21-25 5 0,0 31-3 16,0-31-2-16,-16 43-7 0,16-43-14 0,-27 40 30 15,27-40-33-15,-35 41 29 0,35-41-48 16,-37 40-1-16,37-40 1 0,-30 28-24 0,30-28-12 16,0 0-112-16,-32 2-201 0,32-2-132 0,0 0 125 15,7-54 395-15</inkml:trace>
  <inkml:trace contextRef="#ctx1" brushRef="#br4" timeOffset="453833.1745">21375 13528 1874 0,'-35'32'69'0,"35"-32"-30"0,0 0-16 0,0 0-6 16,0 0-10-16,0 0-7 0,0 0 0 0,0 0-1 15,33 3-9-15,-33-3-25 0,53-17-45 0,-35-15-95 16,34 18-349-16,-28-7-88 0,8 3 38 0</inkml:trace>
  <inkml:trace contextRef="#ctx1" brushRef="#br4" timeOffset="454602.1781">16687 14951 946 0,'0'0'98'0,"0"0"-23"0,-7-32 10 16,7 32-14-16,0 0 5 0,0 0-20 0,0 0-22 16,0 0-11-1,-37 20-6-15,37-20-1 0,-34 33-3 0,17-5 10 16,-10 0 0-16,4 13 12 0,-9-4-1 16,7 9 7-16,-7-4-9 0,4 6 2 0,-4-4-13 0,4 1 1 15,-2-1-11-15,1-1 5 0,-1-6-10 16,4 1 5-16,-4-4-6 0,-1-2 2 0,5-6-4 15,-1-5 2-15,1 0-4 0,1-8 1 0,25-13-2 16,-41 15 1-16,41-15-2 0,-25 2 3 0,25-2-2 0,0 0-1 16,-19-31 1-16,19 31-1 0,-4-46 3 0,8 16-5 0,3-4 8 0,2-1-8 15,3-2 8-15,4-2-7 0,0-3 2 0,2 2-2 16,1 1 1-16,1 2-3 16,-1 7 9-16,3 3-7 0,-22 27 6 0,39-38 1 15,-39 38 0 1,37-23 6-16,-37 23 2 0,35-14-3 15,-35 14 3-15,32 5-4 0,-32-5-1 0,37 16 0 0,-37-16-2 16,50 23 1-16,-22-9-5 0,2 3 2 0,-1 1-5 16,2 1 3-16,1 4-5 0,0 0 5 0,2 0-4 15,1 0 3-15,-1 2-1 0,3-4 3 16,0 0-5-16,1-2-3 0,2-1-11 0,-4-2-8 16,4 3-12-16,-6-8-14 0,7 8-42 0,-16-17-39 15,24 24-102-15,-49-26-215 0,43 4-74 16,-10 6 133-16</inkml:trace>
  <inkml:trace contextRef="#ctx1" brushRef="#br4" timeOffset="454807.1986">17275 15215 1603 0,'0'0'63'16,"0"0"-43"-16,0 0-5 0,0 0 0 0,0 0 1 15,0 0-6-15,50 2-5 0,-22-13-3 0,7-5-3 16,6-1-10-16,0-8-21 0,10 8-24 16,-10-15-42-16,19 23-58 0,-30-26-92 0,18 14-285 15,-4 15 51-15,-44 6 351 0</inkml:trace>
  <inkml:trace contextRef="#ctx1" brushRef="#br4" timeOffset="454964.7662">17270 15546 1648 0,'-27'7'87'0,"27"-7"-54"0,0 0-15 16,0 0 1-16,32 6 3 0,-2-15-8 0,6-7-2 15,4-3-5-15,8-10 0 0,5-6-15 0,8 5-24 16,-10-17-75-16,27 31-213 0,-25-23-293 0,0 4 18 16,-2 8 404-16</inkml:trace>
  <inkml:trace contextRef="#ctx1" brushRef="#br4" timeOffset="462932.9645">18270 14812 1344 0,'0'0'90'0,"22"-25"-33"16,4 8-10-16,1-12 1 0,15 6-4 0,-1-5-6 15,10 4-17-15,-1-3-6 0,3 4-11 0,-3 4 0 16,-2 5-4-16,-4 2 3 0,-3 1-3 0,-6 7 0 16,-3 1 0-16,-4 3-1 0,-28 0 1 0,39 3-2 15,-39-3 1-15,0 0-2 0,0 0 3 0,18 37-1 16,-18-37 3-16,-14 32-3 0,14-32 1 16,-34 49-2-16,8-22 2 0,-3 3-4 0,-4 2 7 15,-1-3-5-15,-2 0 5 0,5-3-2 0,2-3-9 16,29-23 33-16,-37 30-33 0,37-30 31 0,0 0-23 15,0 0 1-15,0 0-1 0,0 0 2 0,0 0 1 16,43 14-1-16,-15-16 2 0,2-3-3 0,4-2 3 16,3 2-18-16,-2-2 30 0,2 5-31 0,-1 2 13 15,-4 0 3-15,-6 5-15 0,-26-5 33 0,41 11-17 16,-41-11 17-16,0 0-17 0,21 37 1 0,-21-37 1 16,-9 37-2-16,9-37 2 0,-28 45-4 0,9-20 3 15,-6 1-5-15,-2 3 4 0,-3-1-5 0,-2-2 6 16,0-1-5-16,1-2 0 0,4-2-7 15,2-3-3-15,25-18-12 0,-32 24-11 0,32-24-24 16,0 0-16-16,2 28-13 0,-2-28-10 0,27 2-12 16,-27-2-22-16,51-17-34 0,-24-8-22 0,20 2-55 15,1 4-31-15,-12-31 6 0,33 33 268 0</inkml:trace>
  <inkml:trace contextRef="#ctx1" brushRef="#br4" timeOffset="463229.8648">19602 14600 699 0,'-1'-24'170'0,"1"24"-2"0,-9-27-20 15,9 27-25-15,0 0-35 0,-29 7-27 0,29-7-22 16,-40 20-3-16,9-6 3 0,5 12 7 0,-8-3-2 16,6 14 4-16,-7-5-10 0,6 5-2 0,-4 2-10 15,6 1-13-15,2-1 22 0,6 3-33 16,5-1 22-16,5-1-15 0,7-3-9 0,5-2 6 16,6-3-5-16,7-4 2 0,4-3-4 0,6-6 4 15,4-1-2-15,4-4 3 0,3-7 0 0,4-3 0 16,5-8 3-16,0-3 2 0,-2-7 3 0,-1-4-2 15,-8-3-1-15,-5-3-5 0,-5-6 1 0,-4-4-4 16,-5-5 4-16,0 2-5 0,-7-5-12 0,0-2 21 16,-5-2-23-16,-3 1 17 0,-2 0-11 0,-5-2-11 15,1 10-2-15,-4-2-6 0,0 9 4 0,-1 6-4 16,10 24 4-16,-20-29-6 0,20 29-10 0,0 0-26 16,0 0-37-16,-37 18-42 0,42 17-60 15,-5-35-71-15,-30 37-195 0,39 2 27 0,-9-39 398 16</inkml:trace>
  <inkml:trace contextRef="#ctx1" brushRef="#br4" timeOffset="463402.8532">20227 14932 1661 0,'-35'0'100'16,"35"0"-35"-16,0 0-20 0,-30-7-9 0,30 7-16 15,-25-13-11-15,25 13-24 0,-26-14 14 0,26 14-19 16,0 0 21-16,-25-17-26 0,25 17-4 15,0 0-46-15,0 0-26 0,0 0-26 0,16-43-88 16,21 49-151-16,-9-12-153 0,-1-11 76 0,22 22 443 16</inkml:trace>
  <inkml:trace contextRef="#ctx1" brushRef="#br4" timeOffset="463788.6719">20810 14611 1275 0,'-33'-39'143'0,"33"39"-46"0,-27-19-14 0,27 19-7 16,-35-16-10-16,35 16-12 0,-45-12-9 0,45 12-5 15,-49 0-4-15,22 5-5 0,-5 2-7 0,4 5-5 16,-4 3-6-16,5 2-2 0,-1 2-6 0,5 6 2 16,4 3-4-16,3 1 3 0,3 0-2 15,4-2 2-15,9-27-3 0,2 42-3 0,-2-42 0 0,25 35 0 16,-25-35 0-16,50 20 0 0,-17-17 0 0,3-6 0 15,3-6 0-15,0-5 0 0,1-6 0 0,1-4 0 16,2-6 0-16,1-4 0 0,-3 3 0 0,-4-3 0 16,-5 1 0-16,-4 1 0 0,-5 2 0 0,-4 5 0 15,-4 1 0-15,-15 24 0 0,17-34 0 32,-17 34 0-32,0 0 0 0,0 0 0 0,0 0 0 0,0 0 0 0,0 0 0 0,-23 27 0 0,7 6 0 31,-7 10 0-31,-5 9 0 0,0 6 0 0,-2 4 0 15,-2 2 0-15,3-1 0 0,3-1 0 0,6-6 0 16,4-7 0-16,9-5 0 0,2-14-70 0,17 9-65 16,-12-39-103-16,29 26-381 0,-29-26 31 0,32 14 192 15</inkml:trace>
  <inkml:trace contextRef="#ctx1" brushRef="#br4" timeOffset="464396.3326">21395 14856 1092 0,'5'-34'208'0,"-5"34"-90"16,0 0-29-16,0 0-11 0,0 0-9 15,0 0-13-15,0 0-16 0,0 0-17 0,0 0-9 16,-18 27-8-16,18-27 15 0,-23 37-27 0,7-9 33 16,4 7-24-16,-4 0 12 0,0 2 6 0,2-1-7 15,1-3 4-15,1 1-9 0,5-8 5 0,7-26-6 16,-11 40 1-16,11-40-2 0,-3 25-2 0,3-25-4 16,0 0 2-16,0 0-1 0,0 0-1 15,0 0 4-15,0 0 1 0,0 0 5 0,0 0 0 16,35-35 1-16,-19 7-6 0,-2-2-1 0,4-5-5 15,0-4 2-15,-2-2-3 0,-2 3 7 0,0 1-3 16,-3 3-7-16,-3 4 23 0,-2 0-22 0,-4 6 7 16,-2 24-4-16,0-39 0 0,0 39 0 0,0 0 0 0,0 0 0 15,0 0 0-15,0 0 0 0,0 0 0 16,0 0 0-16,0 0 0 0,0 0 0 16,12 30-5-16,-12-30-15 0,25 31-3 0,-25-31-9 0,40 23 4 15,-9-12-10-15,-3-9 0 0,11 1-16 0,-2-8-12 16,16 5-22-16,-12-19-18 0,24 19-28 0,-22-27-26 15,26 25-24-15,-25-20-61 0,13-5-136 0,1 25-4 16,-24-26 326-16</inkml:trace>
  <inkml:trace contextRef="#ctx1" brushRef="#br4" timeOffset="464777.0589">22227 14722 993 0,'-30'25'323'15,"2"-34"-201"-15,28 9-26 0,-27 0-12 16,27 0-10-16,0 0-14 0,-32 2-15 0,32-2-8 15,-26-4-7-15,26 4-4 0,-25 0-6 0,25 0-4 0,-27 5-2 16,27-5-3-16,-30 14-3 0,30-14 0 16,-35 22 1-16,35-22 1 0,-46 37 0 0,21-15 1 15,-4 1-10-15,5 7 23 0,-3 0-20 0,1 0 7 16,4 2-11-16,1-6 0 0,3 3 0 0,18-29 0 16,-21 38 0-16,21-38 0 0,0 0 0 0,2 34 0 15,-2-34 0-15,0 0 0 0,41 5 0 0,-17-10 0 16,3-8 0-16,5-2 0 0,3-5 0 0,4-4 0 0,5-1 0 15,-3-3 0-15,-4-1 0 0,-1 3 0 0,-4-2 0 16,-6 3 0-16,-26 25 0 0,37-35 0 0,-37 35 0 16,0 0 0-16,0 0 0 0,0 0 0 0,0 0 0 15,0 0 0-15,0 0 0 0,0 0 0 0,0 0 0 32,0 0 0-32,-15 30 0 0,15-30 0 0,-25 49 0 15,12-22 0-15,3-3-9 0,4 1-16 0,6-25-1 16,-7 41-6-16,7-41-2 0,9 29-7 0,-9-29-10 15,25 22-17-15,-25-22-17 0,39 15-19 0,-39-15-36 16,60 0-50-16,-60 0-64 0,64-35-223 0,-16 33 65 16,-20-26 314-16</inkml:trace>
  <inkml:trace contextRef="#ctx1" brushRef="#br4" timeOffset="465138.2661">22627 14856 1277 0,'0'0'163'0,"-37"-35"-87"0,37 35 3 0,-26-16-3 16,26 16-12-16,-32-7-13 0,32 7-13 0,-36-2-6 15,36 2-4-15,-39 9-7 0,39-9-4 0,-39 19-2 16,39-19-3-16,-39 32-1 0,39-32-11 0,-33 42 24 16,18-17-26-16,5-1 23 0,3 1-14 0,7-25-5 15,-4 42 4-15,4-42-4 0,9 39 3 16,-9-39-2-16,28 23 1 0,-28-23 0 16,45 4-3-16,-15-12-1 0,2-6-1 0,3-3 3 15,2-10-3-15,2-3 3 0,2-7-4 0,0-5-11 16,1-7 21-16,-1-2-19 0,0-2 18 0,1-2-4 15,-3 1-5-15,-2 1 6 0,-5 2-5 0,-7 5 5 16,-4 2-5-16,-7 0 7 0,-3 9-6 0,-6 1 6 16,-5 34-6-16,-3-37 0 0,3 37 0 15,0 0 0-15,-30 4 0 0,30-4 0 0,-41 54 0 16,11-10 0-16,-2 15 0 0,-2 4 0 0,-3 6 0 16,5 3 0-16,-1 0 0 0,3 0 0 0,3-1 0 15,8-6 0-15,1-9 0 0,14-6-5 0,6-13-40 16,12-2-22-16,-14-35-44 0,60 47-166 0,-60-47-184 15,59-3-129-15,-17-4 100 0,-12-25 490 16</inkml:trace>
  <inkml:trace contextRef="#ctx1" brushRef="#br4" timeOffset="465341.417">23504 13912 1765 0,'-14'25'55'0,"-9"4"-10"16,-2 14-32-16,-2 8 26 0,-3 14-11 0,-7 5-15 16,-2 8 8-16,-9 5-13 0,0 1 7 15,-1 4-15-15,-1-3 5 0,4 3-14 0,2-5-12 16,1 1 0-16,3-8-38 0,13 1-16 0,-8-22-47 16,29 21-87-16,-27-45-131 0,29 13-209 0,4-3 51 15,0-41 395-15</inkml:trace>
  <inkml:trace contextRef="#ctx1" brushRef="#br4" timeOffset="465841.5718">23554 14808 1031 0,'-15'-37'170'0,"15"37"-33"0,0 0-21 0,0 0-13 16,0 0-24-16,0 0-22 0,-24 6-13 15,24-6-6-15,-25 19-4 0,25-19-3 0,-36 32-4 16,36-32-17-16,-44 38 11 0,23-13-10 0,-6-6 28 16,2 3-13-16,1 0 7 0,24-22-15 15,-39 36-10-15,39-36-2 0,0 0-2 0,0 0-4 16,-18 24-1-16,18-24 1 0,0 0-1 0,41 11 1 16,-41-11 1-16,49-2-1 0,-19-1 1 0,2 1-1 15,0-2-1-15,0 4 2 0,-2 0-2 0,-30 0 0 16,43 11 1-16,-43-11 0 0,24 19-1 0,-24-19 2 15,8 32 0-15,-8-32 0 0,-9 41 0 0,9-41 2 16,-23 45-3-16,3-20 0 0,20-25 0 16,-44 48 0-16,17-24 0 0,3-3 0 0,24-21 0 15,-41 34 0-15,41-34 0 0,-27 14-3 16,27-14-11-16,0 0-12 0,0 0-20 0,0 0-21 16,0 0-34-16,4-49-51 0,33 43-143 0,-10-29-277 15,3-2 32-15,10 7 310 0</inkml:trace>
  <inkml:trace contextRef="#ctx1" brushRef="#br4" timeOffset="466326.0973">24048 14188 1444 0,'-36'7'193'0,"36"-7"-106"0,0 0-31 16,0 0-11-16,0 0-12 0,0 0-8 0,0 0-8 15,0 0-3-15,0 0-5 0,0 0-4 0,0 0-3 16,0 0 3-16,0 0 2 0,0 0 4 0,32 22 0 16,-32-22 0-16,0 0-3 0,36 5 2 15,-36-5-2-15,26 3 0 0,-26-3-2 0,0 0-2 16,32 11-2-16,-32-11 0 0,0 0 0 0,0 0 1 15,25 14-3-15,-25-14 2 0,0 0-1 0,0 0 1 16,9 26 1-16,-9-26 0 0,0 0-1 16,0 0 0-16,-9 27-3 0,9-27 1 0,0 0-1 15,-30 30 3-15,30-30 2 0,-27 23-4 16,27-23 0-16,-34 28 0 0,34-28 0 0,-37 35 0 16,37-35 0-16,-35 39 0 0,35-39 0 0,-34 39 0 15,34-39 0-15,-28 31 0 0,28-31 0 0,0 0 0 16,-16 25 0-16,16-25 0 0,0 0 0 0,0 0 0 15,0 0 0-15,35 21 0 0,-35-21 0 0,38-3 0 16,-38 3 0-16,49-18 0 0,-22 11 0 0,1-5 0 16,0 3 0-16,-28 9-13 0,48-14-28 15,-48 14-10-15,44-2-23 0,-44 2-30 0,43 12-63 16,-43-12-114-16,0 0-280 0,0 0 29 16,0 0 310-16</inkml:trace>
  <inkml:trace contextRef="#ctx1" brushRef="#br4" timeOffset="466576.151">24327 15190 1981 0,'-49'32'66'0,"49"-32"-66"0,0 0 0 16,0 0 0-16,0 0 0 0,0 0 0 0,0 0 0 15,0 0 0-15,0 0 0 0,-21-32-66 0,21 32-73 16,-9-38-178-16,9 38-321 0,14-28 38 0,-12 3 314 16</inkml:trace>
  <inkml:trace contextRef="#ctx1" brushRef="#br5" timeOffset="494583.7473">13761 16511 1397 0,'-30'7'67'0,"30"-7"-31"15,0 0-26-15,0 0-7 0,0 0 13 0,0 0 11 16,0 0 4-16,37 4 0 0,-37-4-9 16,38-7-7-16,-38 7-1 0,51-16-5 0,-23 4-1 15,4-2-4-15,2-2 1 0,1-2-5 0,1-1 2 16,-3 3-3-16,1-2 2 0,-4-1 0 0,-2 5 1 15,-28 14-3-15,39-23 4 0,-39 23-4 0,0 0 5 16,0 0 1-16,22-28-1 0,-22 28 2 0,0 0 1 16,-18-32-2-16,18 32 1 0,-27-28-3 15,27 28 3-15,-35-30-2 0,35 30 4 0,-44-25 1 16,19 15 0-16,0 3-2 0,-3 1 3 16,1 6-3-16,-3 4 0 0,0 3-2 0,-2 5-4 15,-2 6 1-15,-3 8-2 0,-2 10 3 0,-1 6-3 16,-5 4 7-16,-1 7-4 0,2 1 11 0,0 2-8 15,5 3 11-15,3-7-10 0,8 3-7 0,8-11 22 16,10 0-29-16,12-9 23 0,5 1-13 16,14-7-7-16,7-7 6 0,13 2-6 0,7-4-2 15,12-6-9-15,7-7-8 0,11-4-16 0,0-13-26 16,20 13-57-16,-22-31-68 0,35 32-139 0,-17-24-204 16,-7-13 38-16,9 17 412 0</inkml:trace>
  <inkml:trace contextRef="#ctx1" brushRef="#br5" timeOffset="495083.9257">14282 15891 767 0,'-21'-24'71'0,"21"24"-18"16,0 0 9-16,-36-34-2 0,36 34 22 0,-32-8-4 16,32 8-5-16,-47-6-6 0,17 12-39 0,-11-6 20 15,-2 12-19-15,-8-9 18 0,3 17 2 16,-12-10-3-16,5 15 13 0,-14-7-11 0,0 10-1 16,-7-2-10-16,7 6-13 0,3-2-4 15,9 5 2-15,4 0-12 0,7 2 5 0,4 6-13 16,5 1 5-16,6 5-8 0,8 4 5 0,4 7-7 15,5 3 8-15,5 7-10 0,5 6 11 0,8 3 7 16,5 6-19-16,7 0 18 0,5 3-19 0,6-2 1 16,6 2 12-16,10-7-13 0,3-2 11 0,10-14-9 15,6-10 9-15,9-15-12 0,9-15 5 32,9-14-5-32,4-15 3 0,7-17 8 0,4-11-4 15,1-12 7-15,-3-14-9 0,-1-9 9 0,-5-10-10 16,-6-10 9-16,-5-2-12 0,-12-3 11 15,-9 2 3-15,-15 2-19 0,-15 5 21 0,-15 6-20 16,-13 3 7-16,-12 4 11 0,-11 1-13 0,-14 2 6 16,-6 0-14-16,-9 5 8 0,-7 4-11 0,0 9 9 15,-7 5-9-15,3 14-3 0,-1 7-13 16,10 16-11-16,-2 2-9 0,18 17-10 0,-3-8-17 16,28 27-66-16,7-31-81 0,0 0-284 0,2 51 42 15,-2-51 338-15</inkml:trace>
  <inkml:trace contextRef="#ctx1" brushRef="#br5" timeOffset="495677.9516">15759 16580 1326 0,'-39'21'65'16,"14"6"-25"-16,1-11-19 0,24-16 1 0,0 0-3 16,-23 26 3-16,23-26-3 0,0 0 4 0,35-11 13 15,-1 1 1-15,3-15 4 0,14-1-12 16,2-13-2-16,13-5-15 0,5 0 0 15,3-2-11-15,4-1 4 0,-2 1-7 0,0 2 5 16,-3 7-6-16,-8 5 5 0,-4 9-4 0,-12 6 3 16,-8 4-3-16,-7 8 3 0,-34 5 0 0,39 5-1 15,-39-5 1-15,0 0-1 0,23 37 3 0,-23-37-2 16,-6 46 3-16,1-18-4 0,-4 0 4 16,2-1-5-16,2-3 4 0,5-24-1 0,0 41 5 15,0-41-3-15,21 30 5 0,-21-30-4 0,50 25 0 16,-17-18-1-16,8-2-4 0,3-5-1 0,2-2 0 15,4 0 0-15,-1-3-4 0,5 3-10 0,-7-3-11 16,7 5-17-16,-16-9-21 0,10 16-27 0,-21-17-40 16,21 20-55-16,-48-10-88 0,39-24-206 15,-2 25 32-15,-37-1 408 0</inkml:trace>
  <inkml:trace contextRef="#ctx1" brushRef="#br5" timeOffset="495896.7004">16836 16422 1226 0,'-28'10'64'0,"-8"1"-43"0,4 5 2 0,-3-2 9 16,8 10 15-16,-12-3 5 0,11 16 3 0,-13-1-8 16,8 15 4-16,-6 0 7 0,5 14-32 15,-3-2 21-15,8 10-29 0,3-5-1 0,8 1 2 16,8-6-14-16,11-8 1 0,12-4-11 0,10-10 6 15,10-8-14-15,10-12-4 0,15-5-23 16,1-20-29-16,24 10-54 0,-19-38-106 0,19 13-325 16,9-2 18-16,-5-13 308 0</inkml:trace>
  <inkml:trace contextRef="#ctx1" brushRef="#br5" timeOffset="496197.792">17911 16811 1504 0,'0'0'74'15,"0"0"-49"-15,27-13-7 0,-27 13 9 0,40-21 5 16,-8 0-3-16,9 4 4 0,3-6-43 0,7 2 27 16,6 1-40-16,0 1 7 0,5 7-22 0,-11-10-27 15,11 21-27-15,-25-17-35 0,20 29-50 16,-57-11-109-16,46-11-180 0,-12 30 9 16,-34-19 456-16</inkml:trace>
  <inkml:trace contextRef="#ctx1" brushRef="#br5" timeOffset="496385.3804">17877 17237 1804 0,'0'0'32'15,"0"0"-25"-15,0 0-10 0,0 0-1 16,39-19 7-16,0 5-1 0,11-8 3 0,6-2-5 16,14-4-2-16,4-8-18 0,11 8-27 0,-5-16-58 15,22 23-71-15,-24-27-42 0,41 33-24 16,-25-24-67-16,10-2-132 0,26 24 156 0,-28-33 285 15</inkml:trace>
  <inkml:trace contextRef="#ctx1" brushRef="#br5" timeOffset="496696.9709">19935 16415 852 0,'9'-36'292'0,"-9"36"-241"16,0-37-13-16,0 37-2 0,2-24 7 0,-2 24 8 15,0 0-6-15,0 0-9 0,0 0 2 0,0 0-1 16,0 28-4-16,2-2 7 0,-4 2-8 0,4 11 0 0,-2 0-9 15,3 7 0-15,-1 0-11 0,2 6 4 0,1 1 6 16,0 4-29-16,0-5 24 0,1 3-29 0,-4-4 9 16,1 0 7-16,1-2-16 0,-4-8-21 0,8 5-27 31,-9-13-12-31,17 13-59 0,-16-46-70 0,8 37-283 16,-4-12-27-16,-4-25 265 0</inkml:trace>
  <inkml:trace contextRef="#ctx1" brushRef="#br5" timeOffset="496943.5642">19597 16425 1381 0,'-35'-35'411'0,"35"35"-373"16,-43-2-22-16,43 2-11 0,0 0-3 0,0 0 2 15,0 0 1-15,34-33 0 0,-2 20 1 0,8-1-3 16,3 2-2-16,5 0-3 0,5-1 3 0,0 3-2 15,7-1-5-15,-5 6-2 0,5 1-8 0,0 3-7 16,1 8-4-16,-1-4-7 0,-3 11-12 0,-10-3-13 16,5 15-26-16,-24-13-36 0,15 29-62 15,-43-42-85-15,17 49-216 0,-8 0 28 0,-32-20 398 16</inkml:trace>
  <inkml:trace contextRef="#ctx1" brushRef="#br5" timeOffset="497120.9">19392 17330 1739 0,'0'0'69'0,"0"0"-37"0,0 0-28 0,0 0-1 15,46 4 10-15,7-13 3 0,12-12 3 0,15-4-3 16,12-10-1-16,9-4-10 0,11-3 1 0,4-4-25 16,3 8-20-16,-6-12-46 0,8 22-37 0,-24-18-21 15,18 30 13-15,-22-17-4 0,22 24-56 0,-20-1-221 16,1-17-57-16,15 20 273 0</inkml:trace>
  <inkml:trace contextRef="#ctx1" brushRef="#br5" timeOffset="497655.0456">22082 16300 1505 0,'0'0'42'16,"0"0"-42"-16,0 0 0 0,-27 19 0 0,27-19 4 15,-26 32-3-15,26-32 3 0,-41 49-5 0,13-17 10 16,-8 2-1-16,1 4 12 0,-6-1 0 0,4 6 7 16,-6-5-4-16,1 3-13 0,-4-2 25 0,0 1-34 15,-2-1 21-15,-2-2-14 0,1 0-5 0,-1-2 10 16,-1-7-4-16,3 0 4 0,5-8-5 16,6-6-1-16,5-5-5 0,8-6 2 0,24-3-6 15,-32-9 2-15,32 9-1 0,-11-28-2 0,11 28 6 16,7-53-6-16,4 18 4 0,5-4-3 15,5-3-12-15,4-2 29 0,1 2-26 0,6-2 27 0,2 0-8 16,1 0-5-16,1 3 6 0,-3 8-5 16,-1 5 4-16,-5 8 1 0,-27 20 3 15,39-14 3-15,-39 14 1 0,25 7 2 0,-25-7 2 16,21 32-1-16,-12-7-1 0,5 6-1 0,0 6-6 16,2 0 2-16,2 2-9 0,1 1-11 0,4-1 21 15,5 2-23-15,3-4 19 0,0-2-6 0,8-2-12 16,4-4-4-16,7-1-15 0,1-5-14 0,6 1-24 15,-6-15-36-15,18 16-42 0,-19-29-39 0,36 31-67 16,-22-22-264-16,9-9 34 0,15 11 288 16</inkml:trace>
  <inkml:trace contextRef="#ctx1" brushRef="#br5" timeOffset="498327.158">22638 16541 937 0,'0'0'102'0,"0"0"-53"16,0 0-7-16,0 0 4 0,0 0 6 15,0 0 2-15,0 0-2 0,0 0 5 16,0 0 7-16,0 0-5 0,0 0-3 0,0 0-6 16,-2 34-2-16,2-34-3 0,-16 37 1 0,16-37-4 15,-16 44 0-15,16-44-4 0,-14 39-15 0,14-39 9 16,0 0-16-16,11 28 8 0,-11-28-1 0,26 12-5 15,-26-12-1-15,46 4-4 0,-17-8-13 0,3-1 0 16,5-8 0-16,2-4 0 0,5-6 0 16,4-9 0-16,5-5 0 0,7-9 0 0,2-12-23 15,12 0-45-15,-1-28-60 0,28 17-124 0,-21-29-364 16,21 1 15-16,-4-2 243 0</inkml:trace>
  <inkml:trace contextRef="#ctx1" brushRef="#br5" timeOffset="499030.2777">16692 17746 1076 0,'-23'-33'285'16,"23"33"-212"-16,0 0-22 0,0 0-2 16,0 0 4-16,0 0 3 0,0 0-13 0,0 0-12 15,0 0-15-15,-30 35-7 0,20-7-3 0,-1 14 12 16,-5 4 0-16,0 16 15 0,-5-4-6 0,3 2 9 16,1-9-10-16,6-5-1 0,6-17-11 0,5-29-4 15,21 34-7-15,5-32 2 0,15-16 0 0,18-15-1 16,13-15 4-16,13-19-10 0,18-13 0 15,5-15-28-15,14 3-20 0,-3-16-55 0,19 33-141 16,-34-15-369-16,12 12 19 0,-10 12 263 16</inkml:trace>
  <inkml:trace contextRef="#ctx1" brushRef="#br5" timeOffset="499608.4195">19840 17734 1463 0,'0'0'167'0,"0"0"-122"0,0 0-19 16,7-32 2-16,-7 32 6 0,28-28 0 0,-28 28-5 16,46-30-23-16,-18 14 23 0,4-3-34 0,2 1 25 15,5-5-16-15,3 6-5 0,4-3 2 0,1 3-2 16,-1-1 2-16,-6 4-3 0,-1 7 2 0,-5 2-1 15,-9 3-1-15,-25 2 2 0,35 5-1 16,-35-5 2-16,0 0-2 0,11 35 5 16,-11-35-4-16,-16 50 5 0,-4-15 9 0,-4 4-25 15,-7 5 24-15,-4 3-26 0,0 1 11 0,-4 1 4 16,1-1-10-16,1-1 1 0,7 1-15 0,4-8-9 16,11 6-30-16,-6-18-30 0,30 20-64 0,-9-48-78 15,11 38-205-15,5-8-79 0,-16-30 195 0</inkml:trace>
  <inkml:trace contextRef="#ctx1" brushRef="#br5" timeOffset="499749.047">20321 18345 1879 0,'-28'19'68'0,"-4"-5"-35"0,6-5-10 16,26-9-4-16,-32 14-4 0,32-14-7 0,0 0-11 15,0 0-14-15,0 0-15 0,30-10-30 16,-30 10-54-16,72-20-182 0,-36-8-340 0,13-4 37 15,5 9 324-15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9T22:42:44.00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9T22:42:45.017"/>
    </inkml:context>
    <inkml:brush xml:id="br1">
      <inkml:brushProperty name="width" value="0.05292" units="cm"/>
      <inkml:brushProperty name="height" value="0.05292" units="cm"/>
    </inkml:brush>
  </inkml:definitions>
  <inkml:trace contextRef="#ctx0" brushRef="#br0">10598 8777 0,'0'0'0,"0"0"0,0 0 0,0 0 0,0 0 0,0 0 0,0 0 15</inkml:trace>
  <inkml:trace contextRef="#ctx1" brushRef="#br0">1527 1474 731 0,'0'0'135'16,"-32"32"-55"-16,32-32-17 0,0 0-8 0,0 0-1 15,0 0-3-15,0 0-1 0,0 0 2 0,0 0 0 16,0 0 3-16,14-28-13 0,0 5-8 0,11 0-13 0,3-7-4 15,10 0-9-15,1-3 3 0,7-1-5 0,0 1 9 16,7 3-1-16,-4-2 3 0,1 4 13 0,-2 5-38 16,-2 5 30-16,-4 2-38 0,-1 6 15 0,-7 1 3 15,-4 6-1-15,-30 3 0 0,44-4 2 0,-44 4 0 16,34-4 4-16,-34 4 2 0,37-3 2 0,-37 3 1 16,43-5-3-16,-17-1 0 0,4-1-4 0,6-3-1 31,6-1-3-31,6-1 1 0,5 1-3 0,2 4 2 15,3 0-2-15,-1 4 1 0,-6 3-1 0,-1 7-7 0,-7 0-13 16,1 12-6-16,-9-1-4 0,4 6 6 0,-10-1-15 16,1 11-3-16,-30-34-47 0,42 54 7 0,-42-54-23 15,43 39 5-15,-43-39-12 0,47 12-40 0,-47-12-31 16,50-19-130-16,-4 17-13 0,-23-40 327 0</inkml:trace>
  <inkml:trace contextRef="#ctx1" brushRef="#br0" timeOffset="297.9036">2807 1235 857 0,'0'0'77'0,"-46"31"-45"15,46-31-2-15,-46 30 17 0,46-30 15 0,-40 30 9 16,40-30-1-16,-38 35-8 0,22-8-3 0,-14-10-7 16,9 19-2-16,-11-6-9 0,9 10 4 0,-9-1-9 15,9 10 6-15,-5-3-13 0,5 2 2 0,-2-4-14 16,6-4-1-16,6-1-12 0,4-9-1 0,11 1-7 16,3-6 4-16,11-2-6 0,-16-23 2 0,55 37-9 15,-14-32-20-15,19 1-25 0,6-21-25 0,29 12-60 16,-15-38-91-16,33 3-273 0,1 4-4 0,-11-20 375 15</inkml:trace>
  <inkml:trace contextRef="#ctx1" brushRef="#br0" timeOffset="517.8209">3835 1508 1491 0,'0'0'143'0,"-45"8"-123"16,45-8-27-16,0 0-3 0,0 0 1 0,0 0 4 16,0 0 6-16,43-24 1 0,-17 13-2 0,6 1-5 15,0-3-20-15,11 4-18 0,-10-10-24 16,17 17-25-16,-20-21-30 0,21 29-61 0,-26-22-88 16,2 9-192-16,12 21 109 0,-39-14 354 0</inkml:trace>
  <inkml:trace contextRef="#ctx1" brushRef="#br0" timeOffset="661.8781">3884 1853 1464 0,'-25'28'200'0,"1"-19"-171"0,24-9-21 0,0 0-7 16,0 0-6-16,0 0 0 0,0 0 1 0,0 0 1 16,0 0-3-16,40 12-22 0,-15-28-45 0,25 16-105 15,-24-30-257-15,27 9-103 0,9 2 112 0</inkml:trace>
  <inkml:trace contextRef="#ctx1" brushRef="#br0" timeOffset="992.2289">5613 1016 1416 0,'0'0'221'0,"0"0"-195"0,0 0-25 15,0 0-5-15,0 0 1 0,-6 34 1 16,10-6 3-16,-2 11 17 0,-2 5-30 0,-2 5 29 15,-3 6-28-15,-1-1 6 0,-1 6 10 0,0 0-12 16,2 2 10-16,1-3-9 0,1 0 8 0,3-1-16 16,-2-13-4-16,9 3-43 0,-9-15 1 0,18 6-13 15,-16-39-21-15,23 50-33 0,-23-50-92 0,0 0-229 16,46 8-8-16,-46-8 367 0</inkml:trace>
  <inkml:trace contextRef="#ctx1" brushRef="#br0" timeOffset="1195.4733">5283 1136 1323 0,'-24'35'349'0,"-7"-35"-292"0,31 0-21 0,0 0-20 16,0 0-8-16,0 0-6 0,0 0-2 16,0 0 0-16,0 0 7 0,52 11 3 0,-11-15 2 15,10-6-20-15,9-1 27 0,9-5-36 0,4-1 26 16,8 3-27-16,-3-4-18 0,9 9-23 0,-14-10-18 15,8 19-13-15,-19-11-14 0,11 25-32 0,-34-15-64 16,12 18-203-16,-14 13-74 0,-37-30 255 16</inkml:trace>
  <inkml:trace contextRef="#ctx1" brushRef="#br0" timeOffset="1351.8121">5135 2017 1709 0,'0'0'73'0,"-41"17"-56"0,41-17-20 15,0 0-4-15,0 0 0 0,33-3 5 0,-1-4 2 16,11-6 1-16,12-6 0 0,12-7 3 16,15-8-5-16,8 1-1 0,5-13-30 0,10 14-47 15,-22-26-88-15,31 35-143 0,-29-19-253 0,-2 1 53 16,7 17 389-16</inkml:trace>
  <inkml:trace contextRef="#ctx1" brushRef="#br0" timeOffset="1758.3144">6856 1240 1277 0,'0'0'124'0,"0"0"-96"0,-2 25-13 0,2-25 3 16,-25 24 3-16,25-24-3 0,-46 53 7 0,9-21-1 15,2 10 13-15,-13-5-5 0,5 9 5 16,-6-2-14-16,-1 7 2 0,-3 0-9 15,2 2 9-15,-4-4-9 0,4 0 6 0,-1-5-10 16,6-3 2-16,5-4-11 0,6-7 1 0,7-4-6 16,28-26 4-16,-41 30-3 0,41-30 2 0,0 0-2 15,0 0-2-15,0 0-1 0,0 0-1 0,0 0 3 16,-5-38 0-16,19 8 5 0,5-7-5 0,6-6 7 16,0-1-5-16,7 0 12 0,1 4-2 15,-1-1 14-15,2 8-3 0,-8 1 7 0,-3 7-3 16,-23 25 0-16,36-31-5 0,-36 31-3 0,0 0-6 15,32-13-4-15,-32 13-2 0,0 0-3 0,33 22 0 16,-33-22-2-16,36 31 2 0,-36-31-4 0,46 44 2 16,-21-17-2-16,1-3-2 0,4 5-12 0,2-7-8 15,5 3-22-15,1-7-16 0,11 8-45 16,-8-21-34-16,32 25-51 0,-20-33 20 16,44 20-104-16,4-13-213 0,-7-32 80 0,32 22 336 15</inkml:trace>
  <inkml:trace contextRef="#ctx1" brushRef="#br0" timeOffset="2102.1508">8092 1368 1341 0,'-35'13'210'0,"35"-13"-191"15,0 0-20-15,0 0-7 0,0 0 3 0,0 0 9 16,49-2 4-16,-15-2 5 0,9-1 1 15,4-5-1-15,12-1-3 0,3-3-4 16,7-2-5-16,3 2 0 0,-1 2-4 0,-2 1-10 16,-8 1-18-16,-1 10-17 0,-16-7-22 0,7 17-23 15,-22-15-30-15,10 24-62 0,-39-19-90 0,0 0-174 16,21 41 114-16,-46-38 335 0</inkml:trace>
  <inkml:trace contextRef="#ctx1" brushRef="#br0" timeOffset="2258.5078">8301 1693 1345 0,'-69'5'146'0,"30"19"-45"0,-7-16-30 0,46-8-17 16,-41 14-18-16,41-14-18 0,0 0-17 0,0 0-6 16,0 0-2-16,0 0 0 0,34-6 6 15,0-1-2-15,10-7 3 0,11-9-14 0,14 4-22 16,2-23-36-16,21 19-52 0,-20-30-73 0,33 28-105 16,-22-8-200-16,-7-13 43 0,13 27 417 15</inkml:trace>
  <inkml:trace contextRef="#ctx1" brushRef="#br0" timeOffset="2524.1543">8893 1090 1233 0,'-20'35'397'0,"20"-35"-345"16,-30-3-32-16,30 3-18 0,0 0-3 0,0 0-3 16,0 0 9-16,36 0 17 0,-8 3 8 0,6-4 9 15,10 1-3-15,4-2-5 0,8 2-7 16,3 0-6-16,1 7-17 0,-3-2 15 0,-4 9-16 15,-7 2 26-15,-7 9-15 0,-6 3 6 0,-10 5-10 16,-7 4-1-16,-9 2 6 0,-10 5-6 0,-8 6 3 16,-10 1-9-16,-9 3 4 0,-7 1-7 15,-6-2 5-15,-1-1-10 0,-2-6 6 0,3-3-12 16,-1-5 0-16,3-1-13 0,4-7-5 0,9-2-22 16,-2-15-24-16,24 11-63 0,-20-36-128 0,26 12-302 15,0 0 2-15,0 0 331 0</inkml:trace>
  <inkml:trace contextRef="#ctx1" brushRef="#br0" timeOffset="3071.206">10754 1013 437 0,'0'0'85'16,"0"0"-31"-16,0 0 16 0,0 0 33 0,0 0 10 16,0 0 5-16,0 0-19 0,0 0-9 0,0 0-27 15,0 0-18-15,0 0-24 0,0 0-14 0,0 0-12 16,0 0-7-16,0 0-6 0,0 0-12 0,0 0-22 15,0 0-33-15,0 0-48 0,0 0-49 16,0 0-24-16,0 0-69 0,0 0-14 0,0 0 272 16</inkml:trace>
  <inkml:trace contextRef="#ctx1" brushRef="#br0" timeOffset="3665.0511">10781 1000 488 0,'0'0'146'0,"0"0"-30"0,0 0 6 0,0 0-17 15,0 0-1-15,0 0-32 0,0 0-15 0,0 0-18 16,0 0-11-16,0 0-11 0,-27 16-4 0,27-16-3 15,0 0 1-15,0 0 0 0,0 0 0 0,0 0-2 16,0 0-1-16,0 0-1 0,0 0-3 16,0 0 1-16,0 0 1 0,0 0 2 0,0 0 1 15,0 0 5-15,0 0 6 0,0 0 4 16,0 0 5-16,0 0 3 0,0 0 0 0,0 0 0 16,0 0-3-16,0 0-1 0,0 0-4 0,0 0-1 15,0 0-5-15,0 0-3 0,0 0-5 0,0 0-3 16,0 0-3-16,0 0-1 0,0 0 0 15,0 0-1-15,0 0-1 0,0 0-2 0,0 0 1 16,0 0 0-16,0 0 0 0,0 0 0 0,0 0-1 16,0 0 0-16,0 0 0 0,0 0 1 0,0 0 0 15,0 0 0-15,0 0 0 0,0 0 0 0,0 0 0 16,0 0 1-16,0 0 1 0,0 0-1 0,0 0 4 16,0 0 2-16,0 0 3 0,0 0 1 0,0 0-1 15,0 0-1-15,0 0-3 16,0 0 0-16,0 0-2 0,0 0-3 0,0 0 1 15,0 0-1-15,0 0-1 0,0 0 0 0,0 0 0 16,0 0-1-16,0 0 1 0,-2-24 1 0,2 24-2 16,0 0 2-16,0 0-2 0,14-27 1 0,-14 27-1 15,0 0 2-15,0 0 1 0,0 0-1 0,0 0 2 16,0 0 3-16,0 0 2 0,0 0 2 0,0 0 3 16,0 0-2-16,8-25 0 0,-8 25 0 15,0 0-2-15,0 0 0 0,0 0-2 0,0 0-2 16,0 0-2-16,0 0-2 0,0 0-1 0,0 0-1 15,0 0-1-15,0 0 0 0,-4 30 2 16,6-5-3-16,1 7 5 0,3 12-4 0,-1 3-8 16,0 6 24-16,1 2-23 0,-5 1 23 0,1 1-10 15,-4-1-9-15,1 0 8 0,-3 1-7 16,-3-1 9-16,-2-5-8 0,-2-3 5 0,1-6-6 16,1-9 1-16,2-3-9 0,2-5-7 0,5-25-19 15,-6 35-16-15,6-35-34 0,0 0-24 0,30 34-57 16,-30-34-81-16,27-36-257 0,1 26 3 0,-14-25 325 15</inkml:trace>
  <inkml:trace contextRef="#ctx1" brushRef="#br0" timeOffset="3915.2058">10457 1030 1363 0,'0'0'271'16,"-34"-14"-230"-16,34 14-17 0,0 0-10 16,0 0-1-16,0 0 1 0,0 0 5 0,0 0 3 15,28-30 3-15,-3 21-7 0,7-1-5 0,7-2-9 16,9-1-1-16,5-1-5 0,4 0 1 0,4 0-2 16,1 3-3-16,0 1-8 0,2 3-10 0,-5 2-13 15,-1 10-19-15,-12-5-20 0,9 23-39 16,-28-22-90-16,24 36-148 0,-21 0-169 15,-21-5 93-15,9 30 429 0</inkml:trace>
  <inkml:trace contextRef="#ctx1" brushRef="#br0" timeOffset="4094.0639">10350 1971 1745 0,'-26'9'43'0,"26"-9"-20"15,0 0-22-15,0 0-4 0,0 0 0 16,35 10 4-16,2-19 3 0,11-3 0 0,14-11 2 15,13-7-4-15,11-5 2 0,12-7-15 0,6-1-10 16,-1-6-38-16,9 14-48 0,-22-25-77 0,23 34-17 16,-35-31-64-16,18 10-171 0,-4 22 25 0,-30-24 280 0</inkml:trace>
  <inkml:trace contextRef="#ctx1" brushRef="#br0" timeOffset="4271.1921">11838 1351 1439 0,'0'0'187'0,"0"0"-171"16,0 0-21-16,0 0 0 0,16-28 7 0,-16 28 3 15,39-16 1-15,-13 7-5 0,5-2-8 16,-1-3-26-16,12 13-30 0,-15-21-42 0,24 29-58 16,-51-7-69-16,51-17-271 0,-15 31 61 0,-36-14 345 15</inkml:trace>
  <inkml:trace contextRef="#ctx1" brushRef="#br0" timeOffset="4412.4299">11622 1781 1685 0,'0'0'60'0,"0"0"-61"16,0 0-8-16,0 0 2 0,37-15 4 0,-9 1 5 16,10-7-4-16,9-9 3 0,10-5-36 0,18 12-103 15,-24-10-392-15,25-6-54 0,-2 6 146 0</inkml:trace>
  <inkml:trace contextRef="#ctx1" brushRef="#br0" timeOffset="5020.0418">13156 1087 1227 0,'0'0'92'16,"-41"12"-33"-16,41-12-13 0,0 0-12 0,0 0-11 15,0 0-2-15,0 0 9 0,0 0 17 0,0 0 13 16,34-7 2-16,-6 0-11 0,0-12-7 0,11-3-12 15,5-6-4-15,4 0-10 0,4-2-4 16,-1 0-9-16,-3 0 1 0,-2 4-6 0,-4 3 3 16,-3 4-4-16,-3-1 3 0,-6 3-3 0,-5 2 2 0,-25 15-1 15,44-26 1-15,-44 26-2 0,39-25 3 16,-39 25-3-16,35-12 1 0,-35 12 0 0,27-3-1 16,-27 3 2-16,0 0-2 0,26 19 3 0,-26-19-1 0,16 33 2 15,-16-33-3-15,16 48 3 0,-9-22-3 16,2 1 1-16,2-3-2 0,1 1 2 0,-12-25-3 15,39 37 5-15,-10-26 0 0,2-4 3 0,10-7 2 16,2-4 1-16,5-10-2 0,5-2-3 0,3-8-2 16,5-5-4-16,1 1 0 0,-4-4-13 0,-1 3-9 15,-6 0-12-15,-3 6-12 0,-13-5-17 0,4 19-24 16,-23-15-39-16,18 33-70 0,-34-9-92 0,0 0-220 16,0 0 40-16,0 0 395 0</inkml:trace>
  <inkml:trace contextRef="#ctx1" brushRef="#br0" timeOffset="5293.3015">14000 1030 1523 0,'-31'30'106'16,"-14"-10"-44"-16,15 10-21 0,2-6 25 0,8 6-42 16,3-3 14-16,4 4-19 0,1-3-10 15,7 4 1-15,5-4-9 0,5-1 3 0,4 1-5 16,7-3 1-16,3 1-6 0,-19-26-4 0,55 42-19 16,-20-29-10-16,13 4-20 0,-5-17-32 15,17 20-64 1,-26-36-117-16,17 16-286 0,-1 1 42 0,-13-16 350 15</inkml:trace>
  <inkml:trace contextRef="#ctx1" brushRef="#br0" timeOffset="5698.4055">13103 1983 1476 0,'-54'7'99'0,"30"4"-43"0,-1-8-14 15,25-3-8-15,0 0-10 0,0 0-7 0,0 0 3 16,44 0 9-16,2-10 12 0,20-1-7 0,19-15 2 16,17-2-8-16,19-11 1 0,13-2-9 0,5 3-4 15,4 1-14-15,-7 7 0 0,-8 3-9 0,-6 4 0 16,-14 4-11-16,-3 3-4 0,-6 2-8 15,-7 5-16-15,-9-5-28 0,4 21-60 16,-36-26-97-16,27 26-274 0,-26 2-58 0,-22-9 196 16</inkml:trace>
  <inkml:trace contextRef="#ctx1" brushRef="#br0" timeOffset="6307.8056">14302 2135 1100 0,'-25'35'80'0,"-12"-3"-19"0,8 13 7 15,-13-6-3-15,8 12-4 0,-10-5-26 0,-1 9 3 16,-6-3-12-16,2 8 7 0,-6-7-11 0,3 5 7 16,-4-8-10-16,4-3 9 0,-1-5-11 0,5-1 4 15,0-8-9-15,10-5 3 0,2-3-7 16,10-5 2-16,26-20-4 0,-39 14-1 0,39-14-3 16,0 0 0-16,-27-9-2 0,27 9-3 0,-5-27 2 15,5 27-4-15,3-49 6 0,4 16-3 16,7-6 4-16,4-7-5 0,5 0 7 0,4-1-7 15,1-4 8-15,4 1-1 0,0 3 8 0,2 6-5 16,-4 8 6-16,-2 6-7 0,-28 27 3 0,41-24 0 16,-41 24 1-16,25-2 2 0,-25 2 0 15,0 0 3-15,31 28-3 0,-31-28 0 0,32 44-6 16,-14-17 0-16,3 1-5 0,2 0 4 0,2 0-4 16,5-1 3-16,4-3-3 0,1 1 0 0,4-6-2 15,4-1 2-15,3 1-4 0,0-1-4 0,5-1-16 16,-3-6-15-16,9 8-38 0,-13-19-42 0,25 25-107 15,-34-27-282-15,19 1-35 0,6 4 166 16</inkml:trace>
  <inkml:trace contextRef="#ctx1" brushRef="#br0" timeOffset="7026.6136">8593 4031 1404 0,'0'0'67'0,"-26"7"-33"0,26-7-20 16,0 0-10-16,0 0-2 0,0 0-1 0,30 0 2 15,-30 0-1-15,50-7-1 0,-13 0-1 0,9-3-1 16,7-1 1-16,7-3-3 0,7 0 1 16,6-5-17-16,7 8-16 0,-8-14-19 0,12 20-72 15,-21-23-46-15,19 21-153 0,-4 7-150 0,-32-19 156 16,18 31 319-16</inkml:trace>
  <inkml:trace contextRef="#ctx1" brushRef="#br0" timeOffset="7182.9343">8781 4366 1404 0,'-58'9'97'0,"26"7"-43"16,32-16-23-16,-32 3-12 0,32-3-8 15,0 0-11-15,0 0-4 0,42-31 0 16,-6 9 1-16,6-6-12 0,15-2-11 0,3-10-22 15,22 6-39-15,-13-26-68 0,30 25-132 0,-3-12-206 16,-20-13 18-16,16 21 457 0</inkml:trace>
  <inkml:trace contextRef="#ctx1" brushRef="#br0" timeOffset="7448.4987">9366 3602 1524 0,'-64'8'91'0,"64"-8"-54"0,-39 22-19 15,39-22-6-15,0 0-4 0,3 24 2 0,-3-24 3 16,45 23 9-16,-12-16 5 0,13 2 0 16,6-7-3-16,3 3-6 0,5-7-5 0,0 4-2 15,0-2-3-15,-3 4-3 0,-4 3-3 16,-7 0 1-16,-9 5-3 0,-5 4 3 0,-7 0 4 16,-25-16 3-16,27 44 1 0,-26-14-12 0,-6 5 21 15,-6 11-27-15,-10 3 19 0,-9 4-9 0,-7 0-8 16,-7-2 4-16,-2-2-6 0,-1-3 2 0,5-4-13 15,1-3-5-15,11-2-24 0,2-18-32 0,21 15-67 16,-18-43-122-16,25 9-303 0,0 0 23 16,35-16 336-16</inkml:trace>
  <inkml:trace contextRef="#ctx1" brushRef="#br0" timeOffset="7698.5011">10913 3535 1601 0,'0'0'45'16,"0"0"-24"-16,-35-9 5 0,35 9 5 0,-30 11-2 15,30-11-10-15,-39 28-3 0,16-5-4 0,3 10 3 16,1 2-4-16,1 15 2 0,-1 2-10 0,3 7-2 16,-2-3 26-16,2 7-23 0,2-5 21 0,2 4-16 15,1-4-12-15,2-1 7 0,2-6-8 16,2-7 3-16,5 1-16 0,0-8-11 15,7 2-10-15,-2-16-20 0,11 9-47 0,-16-32-51 16,34 28-120-16,-34-28-262 0,0 0 32 0,49 0 325 16</inkml:trace>
  <inkml:trace contextRef="#ctx1" brushRef="#br0" timeOffset="7901.6878">10588 3496 1527 0,'0'0'300'0,"0"0"-271"16,0 0-24-16,0 0-8 0,0 0 2 0,0 0 4 16,30 25 5-16,-5-24 3 0,5 3 0 15,5-2-4-15,6-1-1 0,0-1-4 0,5 2-2 16,-2 2-3-16,-2-2-9 0,3 3-11 16,-8-3-13-16,4 12-34 0,-17-14-36 0,19 30-84 15,-43-30-153-15,19 26-201 0,-6 9 24 0,-13-35 463 16</inkml:trace>
  <inkml:trace contextRef="#ctx1" brushRef="#br0" timeOffset="8073.5477">10265 4445 1816 0,'-30'23'23'0,"30"-23"-26"0,0 0-4 15,0 0 1-15,25-5 5 0,5 1 7 0,7-6 4 16,11-4 2-16,9-7-2 0,7-4-6 0,6-3-10 15,3-6-20-15,10 10-32 0,-8-17-40 0,18 29-31 16,-20-30-69-16,33 27-93 0,-21-6-215 16,-1-16 19-16,15 23 423 0</inkml:trace>
  <inkml:trace contextRef="#ctx1" brushRef="#br0" timeOffset="8261.1345">11611 3998 1592 0,'-26'3'70'0,"26"-3"-46"0,0 0-10 16,0 0-6-16,0 0-8 0,0 0 2 0,32-17 7 15,-2 6 4-15,10 1-1 0,8-4-1 0,7 3-5 16,-2-1-7-16,0-1 6 0,-1 6-40 0,-8-8-24 16,13 20-76-16,-31-28-93 0,29 18-231 0,-18 10-75 15,-37-5 220-15</inkml:trace>
  <inkml:trace contextRef="#ctx1" brushRef="#br0" timeOffset="8432.9248">11402 4458 1822 0,'0'0'28'0,"0"0"-26"0,0 0-3 0,0 0 1 16,0 0 5-16,45-2 2 0,-3-16 4 15,13-3-4-15,11-12 1 0,10-6-12 0,7 0-17 16,0-8-46-16,15 27-93 0,-38-33-215 0,18 25-234 15,-9 5 49-15,-16-14 468 0</inkml:trace>
  <inkml:trace contextRef="#ctx1" brushRef="#br0" timeOffset="13129.8453">13476 3632 670 0,'0'0'45'0,"-19"-34"6"0,19 34 15 0,0 0 4 16,-34-14 0-16,34 14-16 0,-46 7-11 0,16-2-4 16,2 13 7-16,-11-6 5 0,9 11 8 15,-11-9-3-15,7 16 5 0,-5-10-8 0,7 10-1 16,-7-6-9-16,13 10-4 0,-8-1-12 0,11 6-17 15,0-2 26-15,7 2-33 0,6 1 27 0,6-5-15 16,6-3-8-16,5-2 2 0,9-2-5 16,7-1 3-16,9-4-6 0,5-8 3 0,7 1-4 15,9-7 0-15,2-7 1 0,5-4 0 0,2-9 0 16,0-3-1-16,2-3 2 0,-2-6-2 0,-2-5 5 16,-1-4-4-16,-4-3 5 0,-6-2-8 0,-6-4-16 15,-4-1 27-15,-9-6-29 0,-5 6 28 0,-6-2-9 16,-7 4-6-16,-3-1 6 0,-7 2-6 15,-4 6 9-15,-7 1-7 0,-3 4 7 16,12 28-4-16,-39-42 4 0,14 24-2 0,-3 6 1 16,-2 5-1-16,-2 3 0 0,-3 6 0 0,1 7-2 15,0 1 0-15,2 8-14 0,1-2-9 0,8 8-24 16,-6-9-22-16,26 20-58 0,3-35-96 0,0 0-286 16,-6 40 2-16,6-40 350 0</inkml:trace>
  <inkml:trace contextRef="#ctx1" brushRef="#br0" timeOffset="13317.4029">14303 3994 1773 0,'-49'13'50'0,"6"1"-25"15,6-7-2-15,7-4-11 0,30-3-3 0,-36-3-7 16,36 3-15-16,0 0-18 0,-12-25-29 0,7-1-49 15,5 26-63-15,26-55-100 0,17 13-259 0,-1 16 15 16,-6-24 327-16</inkml:trace>
  <inkml:trace contextRef="#ctx1" brushRef="#br0" timeOffset="13811.6047">14673 3602 1516 0,'-28'-7'51'0,"28"7"-18"16,0 0-3-16,0 0-5 0,0 0-7 0,0 0-10 16,0 0 2-16,0 0 5 0,0 0 6 0,48-22-1 15,-18 17-4-15,5 0-6 0,1 1-3 0,1 1-3 0,0-2-1 16,0 3-1-16,1 0 0 0,-5 0-1 0,-1 2-1 15,-5 2 1-15,-2 0-1 0,-25-2 1 0,35 5-1 16,-35-5 0-16,0 0 1 0,0 0 1 16,0 0 0-16,0 0 2 0,0 0-1 0,0 0 2 15,14 27-2-15,-14-27 0 0,0 0-2 0,-26 24 3 16,26-24 1-16,-31 23 3 0,31-23-1 0,-35 25 0 16,35-25-4-16,-28 24 0 0,28-24-3 0,-18 27 0 15,18-27-1-15,-7 24 2 0,7-24-3 0,2 34 3 0,-2-34-3 16,10 33 1-16,-10-33 0 15,22 32 2 1,-22-32-2-16,23 25 3 0,-23-25-4 0,26 24 3 0,-26-24-3 0,23 32-9 0,-23-32 30 0,18 27-30 31,-18-27 31-31,11 31-18 0,-11-31-4 0,3 43 4 16,-6-21-3-16,-3 8 4 0,-4 2-5 0,-3 0 5 0,-6 1-5 16,-1 2 4-16,-1-3-4 0,-4-2 4 0,4 2-6 15,1-8 2-15,20-24-10 0,-24 30-9 16,24-30-19-16,0 0-21 0,0 0-32 0,0 0-42 15,63-23-98-15,-41-8-231 0,17-17-55 0,16 11 233 0</inkml:trace>
  <inkml:trace contextRef="#ctx1" brushRef="#br0" timeOffset="14007.134">15538 3639 1647 0,'-30'1'54'0,"30"-1"-29"0,-39 13-2 0,39-13 2 15,0 0-6-15,-27 28-7 0,27-28-7 0,-14 30 2 16,14-30-3-16,-12 46 1 0,6-18-6 0,1 5 2 16,0 4-4-16,1 4-6 0,0 1 22 0,-1 0-34 15,5 2 13-15,-3-7-34 0,13 13-68 16,-17-19-15-16,27 17-28 0,-20-48-64 0,17 40-159 31,6-11-87-31,-23-29 152 0</inkml:trace>
  <inkml:trace contextRef="#ctx1" brushRef="#br0" timeOffset="14350.796">16108 3549 1538 0,'0'0'107'0,"-46"12"-75"0,46-12 1 0,-51 30 6 16,26-2 9-16,-7 2-7 0,4 9-1 0,-10 1-6 15,5 8 0-15,3-2-9 0,1 5-11 0,3 0 16 16,6 0-22-16,6-7 16 0,7-2-24 16,7-5 0-16,7-5 0 0,7-2 0 0,6-7 0 15,5-2 0-15,5-7 0 0,3-7 0 0,4-5 0 0,6-7 0 16,-1-8 0-16,5-4 0 0,-1-8 0 0,1-7 0 16,-1-3 0-16,-1-5 0 0,-8-3 0 0,-5 1 0 15,-6 0 0-15,-8 1-1 0,-6 1 2 0,-3-1-5 16,-7-3-10-16,-2 2-3 0,-7 0-11 15,-4 5-3-15,-5 1-9 0,2 10 0 0,-5 1-6 16,19 25-13-16,-43-28-27 0,43 28-38 0,-44-3-48 31,40 27-59-31,-26-20-66 0,30-4-170 0,-16 39 77 16,16-39 390-16</inkml:trace>
  <inkml:trace contextRef="#ctx1" brushRef="#br0" timeOffset="14678.8265">16905 3596 1342 0,'0'0'345'0,"-39"4"-294"15,39-4-17-15,-48-12 7 0,23 12 0 16,-6 0-6-16,0 0-4 0,0 3-3 0,-1 6-4 16,2 0-6-16,5 3-3 0,25-12-5 15,-43 28-1-15,43-28-2 0,-26 30-1 0,26-30-6 16,-6 34 2-16,6-34-4 0,18 38 3 0,-18-38-3 15,39 39 2-15,-12-21-1 0,4-2 1 0,7-1-2 16,2 1 2-16,-1-2 0 0,-1 0-7 0,-5 6 23 16,-3-3-21-16,-30-17 15 0,43 43-11 0,-31-15-6 15,-5 0 3-15,-7 4-3 0,-5 1 10 0,-6 1-4 16,-5 1 3-16,-5-2-4 0,-2 1 5 16,-5-6-5-16,1 2 3 0,-1-7-2 0,3-2-1 15,25-21-7-15,-41 28-7 0,41-28-14 0,-24 9-16 16,24-9-31-16,0 0-56 0,0 0-125 15,0 0-307-15,12-44-7 0,13 21 250 0</inkml:trace>
  <inkml:trace contextRef="#ctx1" brushRef="#br0" timeOffset="14833.1181">16866 3676 1882 0,'0'0'56'0,"0"0"-47"0,0 0-8 16,27-4 1-16,-27 4 1 0,40-9-1 0,-15-1-1 15,5 3-7-15,0-4-18 0,9 4-27 0,-7-12-55 16,21 29-109-16,-53-10-279 0,59-14-86 16,-20 18 101-16</inkml:trace>
  <inkml:trace contextRef="#ctx1" brushRef="#br0" timeOffset="15219.8123">13696 4940 1520 0,'0'0'73'0,"32"-19"-48"0,16 1 5 0,15-12 12 15,28 4 17-15,11-9-37 0,22 1 26 0,18-5-25 16,16 2 12-16,13 0 5 0,17-1-11 0,14 2-5 16,7 3-10-16,11 3 0 0,6 4-9 15,-1 3 3-15,0 5-6 0,-5 2 1 0,-11 7-5 16,-13 2 0-16,-10 2-2 0,-16 3-7 0,-17-1-4 15,-21 3-8-15,-15-5-11 0,-17 5-11 16,-23-7 2-16,-6 7-21 0,-30-13-26 0,-4 19-37 16,-37-31-58-16,0 25-66 0,0 0-181 0,-46-25-35 15,21 29 247-15</inkml:trace>
  <inkml:trace contextRef="#ctx1" brushRef="#br0" timeOffset="19904.2174">14149 5208 1281 0,'0'0'60'0,"0"0"-30"0,0 0-7 16,0 0 5-16,9-30 9 0,-9 30 7 15,34-14-5-15,-34 14-8 0,46-11-7 16,-20 10-10-16,1-5-7 0,1 1-5 0,1 1 0 16,-1 1-2-16,0 1 1 0,-1-1-1 0,-1 3 1 15,-1 0 0-15,-25 0 0 0,39 5-1 0,-39-5 0 16,27 9 0-16,-27-9 1 0,0 0 1 0,12 24-1 15,-12-24 4-15,-11 30-4 0,11-30 4 16,-30 46-5-16,11-19 3 0,-6 1-4 0,0-2 6 16,-3-1 2-16,1 1 8 0,-3-5 0 0,30-21 2 15,-44 39-8-15,44-39-2 0,-27 25-5 0,27-25-2 16,0 0-3-16,0 0 0 0,0 0 0 0,0 0 2 16,0 0 0-16,34 28 1 0,-34-28 1 15,43 9-1-15,-17-6-1 0,1-1 2 0,3 0 1 16,0 1 0-16,-5-1-1 0,1 2 1 15,-26-4-3-15,37 8 2 0,-37-8 0 0,0 0 2 16,25 25-3-16,-25-25 3 0,-1 30-1 0,1-30 1 16,-22 46-2-16,3-22 3 0,-6 3-7 0,-2-1 4 15,-1 1 14-15,0-3-33 0,1 1 27 0,1-4-40 16,26-21-2-16,-39 32-14 0,39-32-31 0,0 0-47 16,-7 30-57-16,7-30-43 0,0 0-108 0,51-11-90 15,-35-22 163-15,33 29 260 0</inkml:trace>
  <inkml:trace contextRef="#ctx1" brushRef="#br0" timeOffset="20232.3624">15306 5030 1273 0,'0'0'57'0,"-50"-14"-29"0,25 28 6 0,-8-3 10 15,4 13 11-15,-10-4-1 0,6 13 3 0,-13-1-7 16,8 14 2-16,-9-2-16 0,8 8-1 0,-2 0-16 15,9 0 1-15,2-1-4 0,7 2 9 0,5-3-10 16,8-5 6-16,4-4-16 0,8-8-1 0,9-3-6 16,5-3-11-16,-16-27 28 0,51 40-28 0,-16-29 30 15,4-6-13-15,4-7 0 16,3-6 0-16,-2-8-16 0,4-7 28 0,3-9-28 16,1-3 26-16,1-6-9 0,-4-1-7 0,-6-2 5 15,-2 2-4-15,-11 1 7 0,-5 4-5 0,-9 2 5 16,-8 7-5-16,-6-2 2 0,-7 2-3 0,-6 1 0 15,-5 3-6-15,16 24-5 0,-46-44-11 0,20 30-3 16,-6 1-7-16,3 10 0 0,-2-3-3 0,31 6-13 16,-52 6-19-16,52-6-39 0,-37 8-92 15,37-8-212-15,14 29-119 0,-14-29 107 0,34 17 422 16</inkml:trace>
  <inkml:trace contextRef="#ctx1" brushRef="#br0" timeOffset="20404.2506">15947 5391 1646 0,'0'0'134'15,"-27"7"-116"-15,-3-9-13 0,5 1-2 0,25 1-1 16,-37-7-5-16,37 7-8 0,0 0-16 0,-30-20-29 16,30 20-37-16,0 0-53 0,35-14-47 0,-22-14-28 15,38 17-71-15,11 4-150 0,-17-28 119 0,29 32 323 16</inkml:trace>
  <inkml:trace contextRef="#ctx1" brushRef="#br0" timeOffset="20779.3667">16742 5002 1295 0,'-46'-21'191'0,"46"21"-115"15,-51-20-9-15,51 20 0 0,-53-10-11 16,28 10-12-16,-4-2-13 0,1 4-2 0,0 1 0 15,1 6 0-15,-1 2-6 0,-1 8 2 0,-1 0-5 16,-2 10 2-16,2-1-4 0,4 3 0 0,1 1-11 16,7 0-7-16,4-6 0 0,3 1 0 0,11-27 0 15,0 40 0-15,0-40 0 0,29 28 0 16,-4-17 0-16,8-8 0 0,8-4 0 16,7-5 0-16,5-8 0 0,5-1 0 0,-1-5 0 15,0-1 0-15,-6 0 0 0,-5 1 0 0,-5-1 0 16,-6 6 0-16,-8-1 0 0,-27 16 0 0,34-23 0 15,-34 23 0-15,0 0 0 0,0 0 0 0,0 0 0 16,0 0 0-16,0 0 0 0,0 0 0 0,-25 26 0 16,0-1 0-16,-5 12 0 0,-6 9 0 0,-3 8 0 15,0 1 0-15,1 5 0 0,-3-2 0 16,5 2 0-16,1 0 0 0,8-2 0 0,3-7-13 16,11-7-13-16,3-11-41 0,15 1-2 0,-5-34-58 15,30 44-88-15,-30-44-194 0,32 2-178 16,3-1 75-16,-13-29 491 0</inkml:trace>
  <inkml:trace contextRef="#ctx1" brushRef="#br0" timeOffset="21717.0482">9238 7040 1332 0,'-55'-7'165'0,"55"7"-128"0,0 0-23 0,0 0-6 15,0 0 8-15,39-16 5 0,-39 16 6 0,53-27-8 16,-19 11-7-16,5 2-5 0,3 2-2 15,3 0-6-15,-3 3 2 0,1 0-4 0,-3 4-7 16,-2-4-14-16,4 7-15 0,-8-8-26 0,10 18-39 16,-44-8-49-16,67 4-87 0,-67-4-158 0,27 3-64 15,-1 20 298-15</inkml:trace>
  <inkml:trace contextRef="#ctx1" brushRef="#br0" timeOffset="21889.0865">9479 7184 831 0,'-46'11'282'0,"-2"22"-179"0,-9-19-19 15,22 11-6-15,-9-13-8 0,44-12-9 0,-50 30-20 16,50-30-16-16,-26 18-14 0,26-18-11 0,0 0-4 16,0 0-2-16,26 8 1 0,1-11 2 0,8-1 1 15,8-10-11-15,12 0-20 0,-1-16-42 0,23 13-37 16,-17-27-65-16,25 19-132 0,-6-1-164 16,-20-24 100-16,19 31 373 0</inkml:trace>
  <inkml:trace contextRef="#ctx1" brushRef="#br0" timeOffset="22170.3558">9828 6642 1578 0,'-32'15'15'16,"32"-15"-9"-16,0 0-8 0,0 0 8 0,0 0 11 15,28 0 14-15,4 4 8 0,4-13-18 0,10 4 30 16,3-8-40-16,11 5 7 0,-1-3-7 0,3 2-6 15,-2 2-1-15,-3 4-4 0,-6 5 2 0,-7 5 0 16,-8 3-1-16,-8 8-14 0,-28-18 32 16,39 49-25-16,-30-15 26 0,-7 8-11 0,-9 5-8 15,-9 6 2-15,-11 5-5 0,-10 4 6 16,-9-4-11-16,-5 7 10 0,-6-5-10 0,-2-4 9 16,1-3-7-16,0-2 4 0,6-8-10 0,8-10 2 15,12-8-13-15,7-11-14 0,25-14-52 0,0 0-41 16,0 0-57-16,0 0-71 0,50-41-151 0,-2 18-75 15,-13-29 277-15</inkml:trace>
  <inkml:trace contextRef="#ctx1" brushRef="#br0" timeOffset="22398.7359">11131 6495 1532 0,'-33'-30'65'0,"33"30"-20"0,-34-1 0 16,34 1-1-16,-32 8-5 0,32-8-14 15,-35 23-12-15,35-23 1 0,-34 46-4 0,20-14 4 16,2 7 8-16,3 5-30 0,2 7 23 0,1 3-27 16,1 4 9-16,-2 4 8 0,0 0-9 0,0-1 9 15,-2 3-9-15,-2-3 7 0,1-2-13 0,1-5-4 16,3-1-14-16,-1-13 0 0,11 4-25 0,-8-17-13 16,20 10-57-1,-16-37-123-15,25 26-99 0,-25-26-195 16,27-3 129-16,6 10 411 0</inkml:trace>
  <inkml:trace contextRef="#ctx1" brushRef="#br0" timeOffset="22601.8705">10706 6555 1672 0,'-44'4'74'15,"44"-4"-31"-15,0 0-22 0,0 0-8 0,0 0-1 16,0 0 1-16,27 7 9 0,6-4 0 15,8-6-2-15,9-1-6 0,8-3-6 0,6-2-5 16,1 1-3-16,1-1-7 0,1 0-12 0,-7-2-10 16,4 11-17-16,-9-5-16 0,5 14-31 0,-21-16-46 15,20 37-114-15,-59-30-314 0,47 40 55 16,-24-3 303-16</inkml:trace>
  <inkml:trace contextRef="#ctx1" brushRef="#br0" timeOffset="22792.7591">10581 7452 1761 0,'0'0'46'0,"0"0"-38"0,0 0-2 15,0 0 7-15,0 0 5 0,51-21 10 0,-5 1-3 16,9-6-1-16,16-6-11 0,7-5-2 16,10-5-12-16,6-2-8 0,2-6-22 0,1 8-20 15,-14-11-49-15,15 23-33 0,-29-22-67 0,32 32-163 16,-18-6-173-16,-10-9 36 0,13 20 472 0</inkml:trace>
  <inkml:trace contextRef="#ctx1" brushRef="#br0" timeOffset="22982.2479">12171 6916 1554 0,'-48'13'161'0,"48"-13"-142"0,0 0-13 15,34-27 2-15,-34 27 4 0,53-33-2 0,-21 13-4 0,3 3-5 16,2-3 0-16,2 3-5 0,2 1-10 16,-5-3-44-16,2 13-5 0,-38 6-27 0,54-5-46 15,-54 5-46-15,28-5-241 0,-28 5-68 0,0 0 175 16</inkml:trace>
  <inkml:trace contextRef="#ctx1" brushRef="#br0" timeOffset="23131.7796">11776 7387 1810 0,'0'0'49'0,"0"0"-37"0,25 10-1 16,12-20 9-16,14-8 1 0,6-12-1 15,9-5-10-15,8-6 0 0,6-5-10 0,6-1-14 16,-2-8-40-16,13 20-94 0,-31-32-249 0,24 21-237 16,-7 8 37-1,-14-15 479-15</inkml:trace>
  <inkml:trace contextRef="#ctx1" brushRef="#br0" timeOffset="34791.0869">13699 6562 850 0,'7'-33'50'0,"-7"33"-13"16,6-27 10-16,-6 27 7 0,0-24 10 0,0 24 4 16,0 0-10-16,0 0-5 0,-25-18-9 0,25 18-5 15,-32 7-9-15,32-7 3 0,-49 25 2 0,20-1 7 16,-12-1 3-16,6 13 4 0,-13-6 17 0,7 14-33 15,-10-4 24-15,7 8-34 0,-4-1 0 0,5 4 2 16,5-1-14-16,6-1 2 0,3-2-11 0,10-1 5 16,6-3-8-16,6-1 4 0,11-2-6 15,7-1 4-15,6-2-4 0,8 2 4 0,9-4-5 0,5-5 5 16,5 0-4-16,7-9 3 0,4-9-2 16,5-3 2-16,6-9 0 0,5-7 0 0,0-7 2 15,1-7-2-15,-3-6 4 0,-3-4-4 0,-8-6 4 16,-6-2-3-16,-6-5 3 0,-7 0-6 0,-6-7 8 15,-4-2-8-15,-6-2 9 0,-6-4-10 0,-6 4 8 16,-6-3-8-16,-5 5 7 0,-5 4 9 0,-6 3-27 16,-5 11 27-16,-7 1-27 0,-1 8 13 0,-8 1 3 15,-2 8-5-15,-5 6 2 0,-2 4-5 0,2 10-1 16,-1 8-1-16,-1 5 0 0,0 5 4 0,2 4-3 16,4 1 4-16,6 0 11 0,5-3-38 0,13 4 1 15,11-27-73-15,-3 37-10 0,3-37-69 0,35 16-199 16,-1-6-121-16,1-20 2 0,27 17 499 15</inkml:trace>
  <inkml:trace contextRef="#ctx1" brushRef="#br0" timeOffset="34963.021">14881 6844 1842 0,'-57'32'50'0,"30"-27"-28"16,3-1-5-16,24-4-9 0,-29-6-2 0,29 6-5 15,0 0-7-15,-26-26-6 0,26 26-8 0,-9-25-14 16,9 25-18-16,9-26-32 0,-9 26-43 16,28-30-73-16,18 33-150 0,-7-13-175 0,0-15 21 15,23 25 473-15</inkml:trace>
  <inkml:trace contextRef="#ctx1" brushRef="#br0" timeOffset="35353.6193">15772 6455 1290 0,'-31'-21'258'15,"7"17"-190"-15,-14-6-12 0,10 11 0 0,-9-6-5 16,5 12-8-16,-9-2-10 0,2 8-3 16,-5 8-4-16,0 4 2 0,-2 4-2 0,1 8 0 15,1 2-2-15,5 5-11 0,2 2 6 0,5 5-19 16,6 7 0-16,4 0 0 0,8 0 0 0,7-5 0 15,9 0 0-15,7-4 0 0,10-4 0 0,8-7 0 16,10-6 0-16,4-6 0 0,10-8 0 16,7-6 0-16,6-6 0 0,7-8 0 0,0-9 0 15,-2-5 0-15,-2-10 0 0,-1 1 0 0,-8-5 0 16,-5-5 0-16,-7-5 0 0,-10-4 0 0,-8-6 0 16,-7-3 0-16,-8-1 0 0,-8-1 0 0,-7 1 0 15,-8 1 0-15,-8 4 0 0,-9 3 0 0,-6 2 0 16,-6 1 0-16,-4 6 0 0,-3 2 0 15,2 11-21-15,0 1-6 0,5 14-3 16,0 2-7-16,5 16-5 0,-3-1-7 0,10 15-17 16,-8-7-20-16,21 26-39 0,-16-22-30 0,35 27-194 15,-5-10-188-15,0-37 70 0,20 60 412 0</inkml:trace>
  <inkml:trace contextRef="#ctx1" brushRef="#br0" timeOffset="37077.826">16777 6330 799 0,'0'0'153'0,"0"0"-13"15,-30-25-10-15,30 25-11 0,0 0-15 0,0 0-19 16,0 0-17 0,0 0-12-16,-24 7-14 0,24-7-11 0,0 0-7 0,0 0-1 0,-6 34 0 15,8-11 5-15,-2 8-4 0,2 10 4 0,-2 5-7 16,2 5 3-16,-2 3 6 0,0 10-26 0,-4 1 17 16,0 5-23-16,-1 1 0 0,-2-1 7 0,-2-3-10 31,2-7 7-31,-2-7-6 0,2-2-3 0,5-7-9 15,-1-7-3-15,6-2-19 0,-3-35-9 16,16 51-55-16,-16-51-52 0,29 27-118 0,-29-27-309 16,28-14 65-16,13 6 298 0</inkml:trace>
  <inkml:trace contextRef="#ctx1" brushRef="#br0" timeOffset="43352.0853">17456 6603 800 0,'0'0'92'0,"0"0"-21"16,-30-14-20-16,30 14 18 0,0 0-16 0,0 0 19 15,-38-14-3-15,38 14-5 0,0 0-8 16,-26-14-10-16,26 14-8 0,0 0-7 0,-32-27-2 16,32 27-3-16,0 0 1 0,-27-21-2 0,27 21-1 15,0 0-3-15,-31-7-3 0,31 7-5 0,-27 10-3 16,27-10 0-16,-30 34-1 0,14-9 3 0,-5 5 18 15,-1 10-26-15,-1 4 30 0,0 7-26 16,-1 2 7-16,1 3 8 0,0 1-9 0,5 1 5 0,4-5-9 16,8-6 0-16,8-4-8 0,9-7 1 15,6-6-5-15,8-5 4 0,11-7-3 16,4-6 2-16,10-7 0 0,5-5 0 0,3-10 0 16,10-8 1-16,1-8 1 0,2-8-3 0,-4-6 3 15,-2-4-4-15,-4-2 5 0,-8-2-7 0,-11 6 8 16,-10-4-7-16,-11 2 6 0,-8 0-5 0,-10 0 7 15,-6 4-10-15,-10 4-16 0,-6 1 20 0,-9 7-40 16,-11 2 21-16,-4 6-23 0,-10 1-13 16,5 17-18-16,-14-14-21 0,18 27-12 0,-18-20-48 15,30 27-110-15,0-4-235 0,-3-14 46 0,35 0 346 16</inkml:trace>
  <inkml:trace contextRef="#ctx1" brushRef="#br0" timeOffset="47023.1429">18997 6397 960 0,'0'0'100'0,"7"-28"-16"0,-7 28-5 0,0 0-8 15,3-25-10-15,-3 25-10 0,0 0-7 0,0 0 2 16,0 0 2-16,0 0-1 0,0 0-8 0,0 0-15 15,0 0-8-15,0 0-10 0,0 0 0 0,-7 51-3 16,5-16 7-16,-1 13-3 0,3 5 3 0,-4 5 11 16,3 7-29-16,1 4 22 0,-2 6-23 0,-2-1 4 15,1 2 9-15,-3-2-18 0,-1-5-1 16,7-2-25-16,-7-15-9 0,14 5-24 0,-9-26-23 16,24 14-41-16,-22-45-28 0,35 36-123 0,-1-18-166 15,-34-18 67-15,62-12 377 0</inkml:trace>
  <inkml:trace contextRef="#ctx1" brushRef="#br0" timeOffset="47304.4218">19539 6516 1096 0,'-29'18'243'0,"-1"-11"-213"0,30-7-2 15,-55 27 3-15,30-10 11 0,-6-1 7 0,6 9 4 16,-11-9 14-16,8 6-38 0,-6-2 25 0,8 3-41 15,-3-4 8-15,29-19 4 0,-46 39-5 16,46-39 2-16,-28 33-9 0,28-33 0 16,-11 32-7-16,11-32 0 0,4 35-2 0,-4-35 3 15,21 34-4-15,-21-34 1 0,36 30-2 0,-36-30-2 16,47 24-1-16,-20-17 1 0,3 0-2 0,0-3 3 16,4 1-4-16,-2-3-3 0,3 1-7 0,-3-6-11 15,2 5-11-15,-4-11-18 0,9 12-24 0,-39-3-25 16,69-7-52-16,-69 7-55 0,65-24-161 15,-29 22-98-15,-36 2 104 0,67-11 364 0</inkml:trace>
  <inkml:trace contextRef="#ctx1" brushRef="#br0" timeOffset="47804.9342">20047 6888 1208 0,'-25'-9'74'16,"25"9"-44"-16,-34-17 11 0,34 17 14 0,-35-14 13 15,35 14 2-15,-43-4-6 0,43 4-4 0,-47 7-7 16,47-7-8-16,-52 20-12 0,26-6-2 0,-3 1-7 16,5 5-1-16,-1 1-5 0,25-21-3 0,-39 44-3 15,39-44 0-15,-29 40-7 0,29-40 4 0,-10 36-7 16,10-36 0-16,5 24-2 0,-5-24-1 16,0 0 0-16,37 22 0 0,-37-22 0 0,45-2 0 15,-17-2 1-15,4-5 0 0,3-3 2 0,1-4-3 16,1-5 2-16,-3 3-3 0,-1-3 4 0,-3 0-4 15,-3 2 4-15,-1-2-1 0,-26 21 2 16,46-39-4-16,-46 39 6 0,34-39-5 0,-34 39 3 16,21-33-1-16,-21 33-1 0,0 0-1 0,0 0 1 15,0 0 0-15,0 0-2 0,0 0 1 16,0 0-1-16,0 0 0 0,-10 37 0 0,-1 0 3 16,-3 12-5-16,0 7 7 0,0 10-9 0,-2 2 10 15,2 4-12-15,1 4 7 0,4 2-9 0,0-1-5 16,4 1 21-16,0-4-15 0,-2-6 19 0,1-4-6 15,1-6-9-15,0-7 8 0,-1-5-6 0,3-6 7 16,-2-3-2-16,-1-3 7 0,-1-8 1 16,7-26 4-16,-18 34 0 0,18-34 0 15,-28 10-7-15,28-10-1 0,-35-10-5 0,35 10-2 16,-46-37 2-16,21 7-4 0,0-2 3 0,0-3-7 16,4-2-1-16,2-4-8 0,3-1-2 0,3-7-11 15,6-2 1-15,0-8-15 0,11 8-18 0,-1-7 10 16,13 12-47-16,-7-10 10 0,23 26-44 0,-20-19-43 15,32 33-57-15,-17-3-217 0,3-10 16 16,22 26 244-16</inkml:trace>
  <inkml:trace contextRef="#ctx1" brushRef="#br0" timeOffset="48445.6462">20955 6740 1610 0,'-23'-23'68'0,"23"23"-32"0,-16-24 6 16,16 24 9-16,0 0-12 0,-16-29 12 0,16 29-25 16,0 0 11-16,0 0-11 0,-28-3-11 15,28 3 4-15,0 0-15 0,-19 32 9 0,19-32-11 16,-18 47 0-16,7-15 3 0,1 1-4 15,-1 6-1-15,2-4 0 0,0-1 0 0,2-3 0 16,2-4 0-16,3-1 0 0,2-26 0 0,0 39 0 16,0-39 0-16,7 30 0 0,-7-30 0 0,0 0 0 15,0 0 0-15,30 18 0 0,-30-18 0 0,25-11 0 16,-25 11 0-16,34-30 0 0,-34 30 0 16,39-46 0-16,-20 20 0 0,-1-2 0 0,0 0 0 15,-4-2 0-15,-4 1 0 0,-1 1 0 0,0 2 0 16,-5 1 0-16,-1 0 0 0,-3 1 0 0,0 24 0 15,-1-42 0-15,1 42 0 0,-6-25-6 0,6 25 8 16,0 0 1-16,0 0-2 0,0 0-1 0,0 0 0 16,0 0 0-16,0 0 0 0,-16 33 0 0,16-33 0 15,-3 43 0-15,3-43 0 16,0 38 0-16,0-38 0 0,12 30 0 0,-12-30 0 16,0 0 0-16,36 32 0 0,-36-32 0 0,35 7 0 15,-35-7 0-15,46-3 0 0,-46 3 0 0,50-18 0 16,-24 7 0-16,3-4 0 0,-1-3 0 0,4 0 0 15,-6-6 0-15,1 4 0 0,-2-1 0 0,-25 21 0 16,40-42 0-16,-40 42 0 0,30-35 0 16,-30 35 0-16,20-34 0 0,-20 34 0 0,14-28 0 15,-14 28 0-15,0 0 0 0,0 0 0 0,0 0 0 16,0 0 0-16,0 0 0 0,0 0 0 0,4 44 0 16,-6-12 0-16,-3 10 0 0,-2 7 0 15,-2 4 0-15,0 4 0 0,-2-3 0 0,2 2 0 16,0-3 0-16,4-7 0 0,5-2 0 0,4-12 0 15,6 0-26-15,-10-32-21 0,30 40-19 16,-30-40-29-16,52 21-62 0,-42-49-138 0,28 14-280 16,-1-9 30-16,-2-19 305 0</inkml:trace>
  <inkml:trace contextRef="#ctx1" brushRef="#br0" timeOffset="48961.5217">21908 5914 1858 0,'-28'12'35'0,"28"-12"-29"0,0 0-8 16,0 0 1-16,0 0 6 0,0 0 9 16,25-24 8-16,-25 24 0 0,46-20-2 0,-16 6-8 15,2 0-5-15,7-2-2 0,0 4 0 0,0 2 0 16,-2 2-2-16,-7 3-2 0,-4 3 0 0,-26 2-1 15,38 7 2-15,-38-7 1 0,0 0 0 0,23 30 1 16,-23-30-2-16,-7 41 4 0,-4-16-4 0,-7 5 4 16,-7 1-5-16,-3 3-1 0,-6 1 0 0,-1 0 0 15,0 2 0-15,1-2 0 0,4 4 0 16,3-5 0-16,6-6 0 0,21-28 0 0,-23 37 0 16,23-37 0-16,0 26 0 0,0-26 0 15,0 0 0-15,41 25 0 0,-16-22 0 0,6-4 0 16,10-5 0-16,5-3 0 0,6-5 0 0,4-3 0 15,4-1 0-15,-6 1-15 0,1 4-38 0,-17-3-20 16,7 16-40-16,-45 0-54 0,55 0-122 16,-55 0-286-16,0 0 48 0,21 36 293 0</inkml:trace>
  <inkml:trace contextRef="#ctx1" brushRef="#br0" timeOffset="49262.9559">20454 7411 1934 0,'-46'11'113'0,"12"-8"-113"0,8-3 0 0,26 0 0 15,-32-3 0-15,32 3 0 0,0 0 0 16,-28-14 0-16,28 14 0 0,0 0 0 0,0 0 0 16,0 0-69-16,0 0-98 0,21-55-187 0,16 41-258 15,2 0 6-15,4-11 368 0</inkml:trace>
  <inkml:trace contextRef="#ctx0" brushRef="#br0" timeOffset="69921.9656">7852 10227 0,'0'0'0,"0"0"0,0 0 0,0 0 0,0 0 0,133-176 0,-133 176 16</inkml:trace>
  <inkml:trace contextRef="#ctx1" brushRef="#br0" timeOffset="69506.4543">702 1730 704 0,'-43'-4'111'0,"43"4"-54"0,-28 0 1 16,28 0 15-16,0 0 11 0,-29 0-3 0,29 0-14 16,0 0-14-16,-33 0-15 0,33 0-4 0,-25 14-6 15,25-14-1-15,-23 25-5 0,23-25 0 0,-23 40-3 16,14-10 1-16,-3 2-3 0,3 5 3 0,-2 2-9 15,2 1 4-15,2-1 12 0,2 0-32 0,5-8 28 16,3-3-29-16,-3-28 12 0,18 32 6 0,-18-32-2 16,29 14 0-16,-29-14 4 0,40-3 5 15,-13-11 2-15,5-4-2 0,0-12-20 0,7-7 20 16,5-12-32-16,5-4 25 0,6-9-9 0,4-1-7 16,-4 0 8-16,0-3-9 0,-6 3 10 0,-3-2-9 15,-3 1 10-15,-8 1-9 0,-3 1 8 0,-4 4-9 0,-5 0 8 0,-1 4-8 16,-6 4-9-16,-4 8 29 0,-5 5-28 0,0 14 31 15,-7 23-11-15,0 0-2 0,0 0-1 0,-34-9-1 0,34 9-5 16,-37 43-13-16,11-7 28 0,-1 16-27 0,-3 4 25 16,0 11-13-16,2 3-16 0,1-3 1 0,9 9-26 15,1-13-9-15,17 10-36 0,-9-22-33 16,32 19-82-16,-23-29-72 0,21 1-209 0,14 9 21 16,-35-51 456-16</inkml:trace>
  <inkml:trace contextRef="#ctx1" brushRef="#br0" timeOffset="69903.9135">1174 576 1009 0,'-49'-7'83'0,"8"14"-1"0,-10-7-26 15,8 16 5-15,-10-4-7 0,4 16-11 0,-10 2-8 32,2 14 1-32,-6 6-11 0,4 13 8 0,-6 7-11 15,6 11 12-15,-5 6 6 0,4 8-26 0,-2 0 17 16,6 11-24-16,-1-1-3 0,9 6 16 0,9 0-22 0,11 0 16 0,10-3-5 0,13-3-19 0,14-8 19 31,12-9-21-31,14-14 7 0,15-12 10 0,14-18-5 16,14-12 7-16,10-17-4 0,13-15 1 0,16-15-1 15,5-14-5-15,6-13 5 0,6-7-1 0,-8-15 15 16,-7-4 13-16,-9-8-21 0,-18 0 17 16,-16-3-29-16,-11 3 2 0,-17-3 13 0,-11-4-11 15,-15 0 12-15,-12-3-14 0,-10 0 9 0,-9-6-17 16,-8 2-7-16,-12-1 13 0,-6 5-32 0,-13-1 8 16,0 15-29-16,-16-7-36 0,13 26-33 0,-27-18-76 0,29 34-144 0,-13 8-158 15,-7 2 88-15,26 47 415 0</inkml:trace>
  <inkml:trace contextRef="#ctx1" brushRef="#br1" timeOffset="73635.405">896 8919 879 0,'0'0'55'16,"0"0"-7"-16,0 0-4 0,0 0 4 0,-24 16 4 15,24-16 2-15,0 0-8 0,3 31-5 0,-3-31-10 16,5 25-7-16,-5-25-8 0,13 26 1 0,-13-26 1 16,26 22 5-16,-26-22 1 0,36 14 2 0,-36-14-5 15,46 3 1-15,-20-6-1 0,5 1-3 16,-1-5-2-16,3-2-4 0,-1-2-2 0,0-1-1 15,-5-2 0-15,-3 2-3 0,-24 12 1 0,39-30-1 16,-39 30 5-16,25-34 1 0,-25 34 5 0,11-30-3 16,-11 30 1-16,-2-35-5 0,2 35 0 0,-9-37-6 15,9 37 1-15,-19-37-3 0,19 37 2 0,-29-33-3 0,29 33 3 16,-39-28-2-16,39 28 2 0,-44-18 4 0,18 13 2 16,1 5 1-16,-2 0-2 15,1 5-5-15,-3 4-1 0,3 3-2 0,-3 6 1 16,1 3 5-1,-2 3-5-15,-2 6 7 0,0 6-5 0,0 4 5 16,2-1-6-16,5 1 2 0,2-3-6 0,9-7 2 16,7-3-4-16,7-27 1 0,5 42-2 0,-5-42 2 15,36 37-2-15,-11-21-1 0,10-2-9 0,4-5-8 0,7 1-19 16,2-11-24-16,14 11-38 0,-16-26-55 16,30 27-101-16,-23-13-262 0,6-16 38 0,15 15 365 15</inkml:trace>
  <inkml:trace contextRef="#ctx1" brushRef="#br1" timeOffset="74085.7945">1670 8283 884 0,'-63'-12'61'0,"9"3"3"0,-11-5-2 0,12 7 0 16,-7-6-6-16,10 12 2 0,-8-12-2 0,8 12-9 15,-5-10 11-15,7 11 1 0,-7-7-6 0,11 10-8 16,0-1-21-16,10 5-8 0,2 4-2 16,7 5 5-16,-5 7-4 0,4 7 2 0,-3 3-4 15,3 15 8-15,-2 6 7 0,1 10-27 0,0 1 22 16,6 7-27-16,5 0 6 0,6 0 10 0,4 8-14 0,10-1 8 16,5 5-13-16,8 1 11 0,10-4-11 0,7-5 13 15,5-1 2 1,5-8-23-16,7-9 24 0,1-5-26 0,6-12 12 0,2-11 5 0,4-9-3 15,5-9 4-15,0-10-2 0,4-13-1 16,-2-4 3-16,-1-12-4 0,1-10 6 0,-3-9-6 16,-6-8-6-16,-6-6 23 0,-4-7-23 0,-6-5 22 15,-7-4-8-15,-9 0-10 0,-7-7 11 0,-9 2-11 16,-12 2 11-16,-8 3-9 0,-11 6 10 0,-10 0-10 16,-8-1-6-16,-4 2 22 0,-9 6-21 0,-2 7 22 15,-5 12-9-15,-1 8-7 0,1 12 2 0,-2 6 0 31,0 13-1-31,3 8 0 0,0 13-5 0,5 5-3 0,8 15-22 0,-1-6-22 0,19 22-42 0,-13-25-112 16,41 15-358-16,-3 0 22 0,-2-42 286 0</inkml:trace>
  <inkml:trace contextRef="#ctx1" brushRef="#br1" timeOffset="77020.7626">2737 8459 613 0,'0'0'180'0,"0"0"-88"0,0 0-13 16,-4-40-25-16,4 40 15 0,0 0-16 0,0 0 12 15,0 0-14-15,0 0-9 0,0 0-13 16,0 0-13-16,0 0-8 0,0 0-4 0,0 26 15 15,-4 0-29-15,-1 8 34 0,2 5-28 16,-6 3 16-16,5 4 4 0,-5 0-9 0,4 3 7 16,-2-2-11-16,3 6 7 0,-3-2-11 0,4 0 5 15,-3-1-9-15,1-1 3 0,0-7-11 0,-2 2-4 16,5 2-35-16,-10-12-23 0,13 10-26 0,-15-20-28 16,19 11-32-16,-5-35-61 0,0 0-155 0,9 46 83 15,-9-46 294-15</inkml:trace>
  <inkml:trace contextRef="#ctx1" brushRef="#br1" timeOffset="77567.6374">2281 8461 1381 0,'0'0'55'16,"-24"0"-18"-16,24 0-27 0,0 0-7 0,0 0-5 15,0 0 32-15,39-18-5 0,-9 17 22 0,2-10-5 16,8 4-16-16,5-7-5 0,11 0-9 0,3-4-2 16,6 2-4-16,2-1 2 0,3 1-6 0,-1 0 1 15,-2 0-4-15,0 2 2 0,-5 2-2 0,-5 1 2 16,-4-1-2-16,-9 8 1 0,-5-3-2 16,-7 7 1-16,-7 0 1 0,-25 0 0 15,28 11 2-15,-28-11-1 0,0 0 3 0,14 28 1 16,-14-28 0-16,0 40 3 0,-3-8 5 0,-6 2-8 15,-2 8-11-15,-3 2 22 0,0 7-26 0,0 0 26 16,-2-5-5-16,0 5-6 0,4-5 5 0,-3-4-6 16,3-1 0-16,3-5-4 0,2 0 3 0,5-1-4 15,1-5 5-15,2-2-7 0,-1-28 6 16,7 41-5-16,-7-41 2 0,0 0-2 0,23 30 2 16,-23-30 0-16,0 0 0 0,29 7 2 0,-29-7 0 15,0 0 0-15,28-13 0 0,-28 13 1 0,25-21-2 16,-25 21 2-16,26-37-2 0,-11 11 3 15,-1-1-1-15,-4-1 5 0,3 2-3 0,-3 1 4 16,-10 25-4-16,18-40 1 0,-18 40 0 0,13-25-1 16,-13 25-2-16,0 0 0 0,0 0-2 15,0 0-1-15,0 0 1 0,0 0 0 0,0 0 0 16,14 37-2-16,-12-11 3 0,1 6-4 0,-3 7 4 16,4 1-7-16,-4 1-2 0,3-3-12 0,1-6-3 15,3 0-17-15,-7-32-5 0,28 54-26 0,-28-54-17 16,44 41-31-16,-44-41-37 0,54 19-54 0,-54-19-87 15,40-21-165-15,6 25 109 0,-26-36 352 16</inkml:trace>
  <inkml:trace contextRef="#ctx1" brushRef="#br1" timeOffset="77895.9323">3824 8813 1053 0,'0'0'258'0,"-27"12"-195"16,27-12-33-16,-24 22-5 0,24-22 0 15,-13 24 3-15,13-24-4 0,0 0-2 0,4 32-4 16,-4-32 1-16,0 0-1 0,37 32-1 0,-37-32-6 16,39 10-4-16,-14-12-1 0,3-3-3 0,4-7 1 15,0 1-3-15,1-5 1 0,-2 1-3 0,-3-1 3 16,-3-2-2-16,-25 18 2 0,40-33-1 0,-40 33 4 16,23-30 8-16,-23 30 8 0,0 0 4 15,2-37 3-15,-2 37-6 0,-16-25-3 16,16 25-4-16,-32-26 0 0,32 26-4 0,-39-13 1 15,39 13-1-15,-47 0 2 0,22 9 2 0,-2 3-3 16,1 6 2-16,-1 5-7 0,2 0 2 0,1 9-5 16,2-3 2-16,6 3-5 0,2 3 1 0,7-5-5 15,7-1 2-15,5-1-4 0,-5-28-3 0,30 44-11 16,-5-30-11-16,11 3-29 0,-3-20-42 16,26 19-97-16,-26-30-225 0,31 5-151 0,4 4 78 15,-14-22 496-15</inkml:trace>
  <inkml:trace contextRef="#ctx1" brushRef="#br1" timeOffset="78281.3215">5274 8405 1341 0,'6'-25'53'0,"-6"25"-30"15,0 0-14-15,0 0-1 0,0 0 3 0,0 0 3 0,0 0 1 16,0 0 6-16,14 32 2 0,-14-32 7 16,7 52 8-16,-3-15-35 0,-6 6 23 0,-4 4-34 15,-1 1 10-15,-3 5 7 0,-1-1-11 0,-1 5 8 16,-4 1-11-16,0-2 9 0,-2 6-13 0,0-9 1 16,6-4-8-16,-4-10-6 0,11 3-22 0,-6-17-21 15,20 12-57-15,-9-37-37 0,12 37-72 0,-12-37-178 0,0 0-9 16,39 10 301-16</inkml:trace>
  <inkml:trace contextRef="#ctx1" brushRef="#br1" timeOffset="78454.7066">5182 8810 1410 0,'-32'-6'88'16,"32"6"-16"-16,-33 2-16 0,33-2-3 0,0 0-16 15,0 0-13-15,0 0-14 0,0 0-7 0,0 0-4 16,0 0-2-16,-7 30-3 0,7-30-6 0,35 11-8 15,-10-15-14-15,14 4-21 0,-4-19-25 16,26 13-51-16,-21-32-90 0,35 2-276 0,-6 12-1 16,-11-18 304-16</inkml:trace>
  <inkml:trace contextRef="#ctx1" brushRef="#br1" timeOffset="78830.4803">5928 8237 1303 0,'-53'14'131'0,"53"-14"-78"0,-53 39-10 16,33-13 3-16,-6-1 1 0,8 7-4 0,-5 0-13 16,5 10-19-16,-1-2 25 0,3 6-30 0,0-2 21 15,3-2-12-15,1 1-10 0,3-1 5 16,-1-2-5-16,2-1 8 0,1-2-7 0,2 0 7 16,0-3-5-16,1-3 1 0,2-4-7 0,2-27 3 15,6 38-5-15,-6-38 2 0,0 0-2 0,28 27 0 16,-28-27-2-16,25 3 2 0,-25-3 0 0,28-5 0 15,-28 5 1-15,32-17-1 0,-32 17 1 0,37-32-1 16,-37 32 2-16,38-44-2 0,-38 44 1 16,31-37-1-16,-31 37 2 0,22-27-3 0,-22 27 2 31,0 0-1-31,0 0 0 0,0 0 0 0,0 0 0 16,0 0-2-16,0 0 0 0,0 0 3 0,0 0-3 15,17 37 4-15,-15-14-3 0,0 7 2 0,0 0-8 16,-2-3-2-16,3-1-13 0,-3-26-7 0,9 42-15 0,-9-42-10 0,23 35-22 15,-23-35-14-15,37 22-32 0,-37-22-50 16,55 0-72-16,-28-2-218 0,-1-23 11 0,22 20 363 16</inkml:trace>
  <inkml:trace contextRef="#ctx1" brushRef="#br1" timeOffset="79026.7652">6328 8688 1149 0,'0'0'287'0,"-32"18"-214"0,32-18-22 15,-35 40 0-15,35-40-5 0,-34 55-4 0,15-24-15 16,5 8 0-16,-1 0-10 0,7 1 2 0,-1-3-10 16,2 0 0-16,3-3-9 0,4-6 3 0,2-3-5 15,-2-25 1-15,11 35-10 0,-11-35-2 0,17 26-13 16,-17-26-5-16,29 13-19 0,-29-13-22 0,39-7-36 31,-32-21-64-31,32 17-89 0,-39 11-222 16,40-69 15-16,1 41 357 0</inkml:trace>
  <inkml:trace contextRef="#ctx1" brushRef="#br1" timeOffset="79156.2702">6367 8396 1189 0,'-26'9'81'16,"26"-9"-24"-16,0 0-15 0,-22 31-33 0,22-31-9 16,6 25-42-16,11 1-38 0,-17-26-42 15,43 27-68-15,-43-27-129 0,44 10-110 0,9 13 234 0</inkml:trace>
  <inkml:trace contextRef="#ctx1" brushRef="#br1" timeOffset="79361.9107">7003 8646 1295 0,'-27'14'112'0,"-15"-14"-22"0,14 18 1 0,-13-15-12 15,9 15-15-15,-7-4-21 0,5 5-5 0,-3 2-5 16,5 4 1-16,0 0-9 0,6 3-2 0,5 0-9 15,5 4-3-15,7-4-7 0,3-2 1 0,8-1-6 16,-2-25 1-16,18 40-4 0,-18-40 0 0,42 30-8 16,-15-19-3-16,8-2-14 0,1-11-12 15,13 5-31-15,-10-24-65 0,31 28-165 0,-9-30-301 16,-2-10 35-16,5 10 396 0</inkml:trace>
  <inkml:trace contextRef="#ctx1" brushRef="#br1" timeOffset="79612.0221">7393 7948 1459 0,'-18'25'227'0,"18"-25"-199"0,-34 28-6 16,34-28 2-16,-17 39 9 0,6-14-3 0,6 6 4 15,-6 6-5-15,4 6 4 0,-2 2-10 0,4 6 0 16,1 8-14-16,1 2-14 0,-1 8 15 15,1 3-20-15,-1-1 16 0,4-1-3 0,-4-1-7 16,3-2 5-16,-1-2-13 0,0-7-6 0,6-5-12 16,-1-11-5-16,10-3-31 0,-13-39-15 0,32 54-55 15,-32-54-79-15,40 11-207 0,-13-9-132 0,-27-2 149 16</inkml:trace>
  <inkml:trace contextRef="#ctx1" brushRef="#br1" timeOffset="79862.1089">7634 8547 1687 0,'-31'27'84'0,"-6"-10"-35"15,7 4-4-15,-2 0-10 0,7 2-1 0,1-1-16 16,24-22 0-16,-41 45-7 0,41-45 2 16,-27 37-4-16,27-37-1 0,-9 30-4 0,9-30-1 15,0 0-3-15,13 34 1 0,-13-34-1 0,0 0 0 16,41 23-1-16,-41-23-1 0,46 3-4 0,-18-3-4 15,2-3-7-15,2-1-11 0,3 1-5 16,-3-6-10-16,5 5-5 0,-6-8-13 0,8 12-28 16,-39 0-37-16,65-9-76 0,-65 9-95 0,35-39-235 15,-3 39 51-15,-32 0 439 0</inkml:trace>
  <inkml:trace contextRef="#ctx1" brushRef="#br1" timeOffset="80205.9351">7963 8686 1519 0,'-32'34'118'0,"32"-34"-48"0,-37 31-12 16,37-31-13-16,-32 36-7 0,32-36-7 16,-32 42-1-16,18-17-8 0,2 5 0 0,-1-2-10 15,2 2 0-15,3 0-8 0,-1-7 0 16,9-23-4-16,-9 44 2 0,9-44-2 0,-2 28 1 16,2-28-1-16,0 0-1 0,0 0 1 0,0 0 0 15,0 0 1-15,0 0 0 0,25 19 1 0,-25-19-1 16,0 0 0-16,27-28 1 0,-27 28 0 0,31-41-2 15,-9 10 3-15,1-3-5 0,1-3 4 16,5 0 0-16,-1 2 5 0,-1 2 1 0,-1 1 3 16,3 4 0-16,-5 3-3 0,1 6-8 0,-25 19 0 15,36-25 0-15,-36 25 0 0,0 0 0 0,0 0 0 16,0 0 0-16,0 0 0 0,12 25 0 0,-12-25 0 16,-7 45 0-16,0-18 0 0,-2 1 0 0,0 0 0 15,-1-1 0-15,4 1 0 0,1-5-24 0,7 7-14 16,-2-30-7-16,9 49-2 15,-9-49-2-15,26 46-21 0,-26-46-36 0,41 37-71 16,-41-37-84-16,42 9-194 0,-15 3-63 0,-27-12 262 16</inkml:trace>
  <inkml:trace contextRef="#ctx1" brushRef="#br1" timeOffset="80581.3014">8337 8771 1364 0,'3'28'135'0,"-3"-28"-50"16,-10 33-4-16,10-33-22 0,-2 30-16 0,2-30-22 15,10 27-6-15,-10-27-4 0,25 26 3 0,-25-26-1 16,41 14 2-16,-41-14-2 0,48 2-4 16,-23-4-1-16,3-5-3 0,0 0-1 0,1-5-1 15,-1 0-1-15,-28 12-2 0,44-25 1 0,-44 25 0 16,30-30 1-16,-30 30-1 0,23-35 2 0,-23 35-2 15,13-37 8-15,-13 37-2 0,0-32 5 0,0 32-2 16,-13-33-2-16,13 33-1 0,0 0 1 0,-35-25-2 16,35 25-1-16,-36 4-2 0,36-4-2 0,-49 21 0 15,21 3-2-15,-3 1 5 16,-2 7-2-16,1 1 4 0,0 1-3 0,4 10 4 16,5-6-7-16,3 3 4 0,8-6-5 0,3-5 1 15,5-4-2-15,4-26 2 0,7 41-9 0,-7-41-3 16,29 25-15-16,-29-25-12 0,58 8-18 0,-21-18-24 15,22 13-54-15,-18-33-87 0,38 25-168 0,-17-18-178 16,-3-7 101-16,17 18 467 0</inkml:trace>
  <inkml:trace contextRef="#ctx1" brushRef="#br1" timeOffset="80893.9325">9371 8602 1493 0,'-74'-2'136'0,"35"11"-88"0,-6-6-5 16,5 13 2-16,-6-2-10 0,5 6-2 15,-4-1-7-15,8 6 0 0,2-2-6 16,5 1 1-16,3 1-8 0,4 0 0 0,23-25-5 16,-32 44 0-16,32-44-4 0,-9 40 0 0,9-40-3 15,15 35 1-15,-15-35-3 0,33 28 2 0,-33-28 0 16,46 15 0-16,-17-12 1 0,1-3 0 0,2-3-1 16,1-1-2-16,-1-1 2 0,0-2-1 0,-5 1 1 15,-3 3-1-15,-24 3 1 0,34-5-1 0,-34 5 0 16,0 0 0-16,0 0-1 0,0 0 3 15,16 30 0-15,-16-30 3 0,-18 30 0 0,18-30 0 16,-40 49-1-16,11-26 2 0,-3 5-5 0,0-3 3 16,2-3-6-16,6 3 3 0,24-25-9 0,-36 34-2 15,36-34-11-15,0 0-10 0,-3 33-14 16,3-33-11-16,30 5-25 0,-30-5-35 0,71-14-70 16,-43-23-124-16,25 11-236 0,11 3 26 15,-18-19 431-15</inkml:trace>
  <inkml:trace contextRef="#ctx1" brushRef="#br1" timeOffset="81206.4988">9748 8600 1610 0,'0'0'132'15,"-41"5"-75"-15,41-5-12 0,-46 7-10 0,22 4-4 16,-5 1-7-16,3 4 0 0,-1-2-5 16,27-14 1-16,-41 37-6 0,41-37-1 15,-24 34-8-15,24-34-1 0,-2 31-4 0,2-31 2 16,12 34-4-16,-12-34 4 0,29 28-2 0,-29-28 1 15,37 25-1-15,-37-25 0 0,42 21-1 0,-17-11 2 16,-25-10 1-16,44 16-2 0,-44-16 1 0,41 11 0 16,-41-11-1-16,34 14 0 0,-34-14 0 0,0 0 1 15,32 24 0-15,-32-24 1 0,0 0 0 16,7 25-1-16,-7-25-1 0,0 0 0 0,-15 34 0 16,15-34 0-16,-28 26 0 0,28-26 0 0,-37 32 0 15,37-32 0-15,-43 28 0 0,43-28 0 0,-46 30 0 16,46-30-5-16,-42 32-16 0,42-32-8 0,-41 26-23 15,41-26-21-15,-26 26-75 0,-8-41-144 16,34 15-311-16,0 0 3 0,-34 0 377 16</inkml:trace>
  <inkml:trace contextRef="#ctx1" brushRef="#br1" timeOffset="81987.8037">10837 8672 1363 0,'0'0'137'16,"0"0"-59"-16,0 0-18 0,0 0-16 0,0 0-9 16,0 0-11-16,0 0-4 0,0 0-6 0,0 0-2 15,-19 30-5-15,19-30 2 0,-25 44-1 0,13-16 9 16,-4 9-3-16,2 2 8 0,-4 7-8 16,0 1 6-16,0-3-8 0,2 1 4 0,4-14-6 15,5-1 0-15,7-30-6 0,2 41 1 0,-2-41-6 16,17 28 5-16,-17-28-3 0,31 12 4 15,-31-12 2-15,44-5 0 0,-19-6 3 0,5-5-2 16,2-5 0-16,7-3-5 0,-2-6 0 0,4 0-6 16,-4-4 6-16,0-1-6 0,-2 0 5 0,-5 1-3 15,-1 3 4-15,-4 3-2 0,-25 28 1 16,37-43-3-16,-37 43 2 0,23-26-3 0,-23 26 3 16,0 0 1-16,0 0 0 0,0 0-1 0,0 0-1 15,0 0 0-15,-2 26-1 0,2-26 2 0,-11 46-1 16,3-11 4-16,0 2-2 0,3 0 7 0,0-2-3 15,5-5 2-15,0-1-8 0,5-5 0 0,-5-24 0 16,18 44 0-16,-18-44 0 0,32 32 0 16,-32-32 0-16,44 18 0 0,-19-15 0 15,1-5 0-15,3-5 0 0,-1-5 0 0,2-7 0 16,2-4 0-16,0-4 0 0,-2-4 0 0,0-3 0 16,-5 2 0-16,-6-3 0 0,-3 2 0 0,-5-1 0 15,-6 3 0-15,-5 4 0 0,-3 3 0 0,3 24 0 16,-14-43 0-16,14 43 0 0,-20-30 0 0,20 30-3 15,0 0-31-15,0 0-9 0,-21-28-16 16,21 28-20-16,0 0-23 0,0 0-21 0,0 0-25 16,55 25-40-16,-55-25-35 0,49 7-81 0,-13 10-128 15,-36-17 124-15,74 20 308 0</inkml:trace>
  <inkml:trace contextRef="#ctx1" brushRef="#br1" timeOffset="82673.6181">12102 8834 709 0,'0'0'280'16,"0"0"-88"-16,0 0-17 0,0 0-21 15,5-33-47-15,-5 33-33 0,0 0-21 0,-18-27-14 16,18 27-5-16,-28-19-5 0,28 19-3 0,-32-12-3 16,32 12-2-16,-37-6-1 0,37 6-2 0,-41 6-1 15,41-6-2-15,-46 17 2 0,20-3-3 0,26-14 3 16,-50 43-6-16,29-17-9 0,-4 2-2 0,6 2 0 16,3-2 0-16,3 1 0 0,13-29 0 15,-7 45 0-15,7-45 0 0,7 39 0 0,-7-39 0 16,20 32 0-16,-20-32 0 0,40 23 0 0,-15-16 0 15,4-4 0-15,2-3 0 0,1-3 0 0,4-6 0 16,-1-3 0-16,1-8 0 0,-3 3 0 16,-1-8 0-16,-3-1 0 0,-3-1 0 0,-3-3 0 15,-5 2-5-15,-4-2-4 0,-5 0 6 0,-4 4-4 16,-3-2 2-16,-4-1-1 0,-3 5 1 16,-2-3-4-16,-2 3 2 0,9 24-1 0,-18-39 4 15,18 39 3-15,0 0 3 0,0 0-2 0,0 0-1 16,0 0-3-16,0 0-1 0,0 0 1 0,0 0 0 15,0 0 4-15,9 25 1 0,-9-25 0 0,35 24 1 16,-10-15 0-16,2-2 0 0,1-3 2 0,0-1 6 16,4 1 4-16,0-1 0 0,4 1 1 15,-4-3-5-15,1 1-3 0,-4-2-4 0,-5 0-3 16,-24 0 0-16,32 2 0 0,-32-2 0 16,0 0 0-16,0 0 0 0,0 0 0 0,0 0 0 15,0 0 0-15,0 0 0 0,0 0 0 0,0 0 0 16,0 0 0-16,0 0 0 0,0 0 0 0,-26 30 0 15,26-30 0-15,-27 44 0 0,15-16 0 0,-2 2 0 16,1 3 0-16,1 3 0 0,1-5 0 16,6-2 0-16,-1-5 0 0,6-24 0 0,0 37 0 15,0-37 0-15,0 0 0 0,22 30 0 0,-22-30 0 16,30 4 0-16,-30-4 0 0,46-13 0 0,-18-1 0 16,4-9 0-16,4-5 0 0,-1-5 0 0,4-3 0 15,-5 1 0-15,-8 2 0 0,-1 1 0 0,0 7 0 16,-25 25 0-16,33-42 0 0,-33 42 0 15,18-24 0-15,-18 24 0 0,0 0 0 16,0 0 0-16,0 0 0 0,0 0 0 0,0 0 0 16,-27 33 0-16,12-7 0 0,-3 6 0 0,-3 10 0 15,3-1 0-15,4-2 0 0,3-4 0 0,2-9 0 16,7-1 0-16,2-25 0 0,13 35 0 0,-13-35 0 16,37 21 0-1,-5-21-23-15,9 0-32 0,-1-17-24 0,28 6-64 16,-24-42-126-16,37 15-334 0,-6-10 19 0,-4-10 294 0</inkml:trace>
  <inkml:trace contextRef="#ctx1" brushRef="#br1" timeOffset="82834.8321">13630 8279 1757 0,'-17'41'126'16,"-22"1"-85"-16,7 9-19 0,-2 0 19 15,9 6-26-15,-1 1 13 0,3 2-11 16,3-4-17-16,6 2 0 0,5-5 0 0,4 0 0 15,7-2-8-15,1-9-24 0,11 1-28 0,-14-43-33 16,43 61-86-16,-43-61-144 0,37 18-272 0,-5-6 26 16,-2-12 382-1</inkml:trace>
  <inkml:trace contextRef="#ctx1" brushRef="#br1" timeOffset="83190.5389">14013 8651 1665 0,'0'0'106'0,"-59"11"-55"0,29-1 2 16,-5 1-8-16,3 8-6 0,-7 4-13 0,4 3 1 15,-4 3-6-15,3 4-7 0,4-3-14 16,4 11 0-16,3-6 0 0,8-2 0 0,6-3 0 16,11-30 0-16,2 41 0 0,-2-41 0 15,32 26 0-15,-32-26 0 0,51 7 0 0,-17-12 0 16,3-7 0-16,3-6 0 0,7-12 0 0,-1-2 0 15,3-5 0-15,4-5 0 0,-1-2 0 0,-3 2 0 16,-3-1 0-16,-5-1 0 0,-6-1 0 0,-1-1 0 16,-4-7 0-16,-1 2 0 0,-5-5 0 0,-1-1 0 15,-1 6 0-15,-6 7 0 0,-6 12 0 0,-10 32 0 16,0-28 0-16,0 28 0 0,-25 11 0 0,25-11 0 16,-51 49 0-16,16-7 0 0,-6 11 0 0,0 7 0 15,0 4 0-15,4 1 0 0,7-2 0 0,4-7 0 16,8 1 0-16,4-13 0 0,12 3-47 0,-7-18-95 0,34 29-183 15,-15-32-318-15,5 1 36 0,2 1 325 16</inkml:trace>
  <inkml:trace contextRef="#ctx1" brushRef="#br1" timeOffset="83622.2896">15160 8788 1446 0,'0'0'109'0,"0"0"-37"0,0 0-9 0,0 0-4 16,0 0-12-16,0 0-8 0,0 0-13 0,0 0-9 15,0 0-6-15,0 0-4 0,-33 32-4 0,33-32 2 16,-28 42-4-16,12-13 2 0,-2-1-4 0,2 3 4 16,2 1-4-16,3-5 1 0,2-3-6 0,9-24-4 15,-5 41-9-15,5-41-7 0,9 33-21 16,-9-33-22-16,26 23-47 0,-26-23-88 0,46-17-272 0,-15 9-72 16,-7-16 161-16</inkml:trace>
  <inkml:trace contextRef="#ctx1" brushRef="#br1" timeOffset="84019.4954">15284 8493 1613 0,'-8'42'201'0,"8"-42"-166"16,0 0-9-16,0 0 4 0,39 16 11 0,-39-16-2 16,44 12-4-16,-44-12-11 0,48 14-21 15,-48-14-3-15,42 19 0 0,-42-19 0 0,29 27 0 16,-29-27 0-16,14 37 0 0,-14-37 0 0,0 49 0 15,-7-19 0-15,0 2 0 0,-8 0 0 16,1 1 0-16,0-1 0 0,-4 3 0 0,2-3 0 16,2-4 0-16,4-4 0 0,10-24 0 0,-13 30 0 15,13-30 0-15,0 0 0 0,0 0 0 0,0 0 0 16,0 0 0-16,28 15 0 0,-28-15 0 0,38-22 0 16,-12 3 0-16,4-9 0 0,2-4 0 0,2-1 0 15,0-3 0-15,-1 6 0 0,-1 2 0 0,-2 4 0 16,-5 1 0-16,-25 23 0 0,39-32 0 15,-39 32 0-15,25-14 0 0,-25 14 0 16,0 0 0-16,0 0 0 0,0 0 0 0,0 0 0 0,5 26 0 16,-5-26 0-16,5 34 0 0,-5-34 0 0,9 40 0 15,-9-40 0-15,20 43 0 0,-20-43 0 0,32 42-17 0,-8-23-20 16,-24-19-11-16,59 37-22 0,-31-35-30 0,22 19-55 16,-24-42-92-16,40 19-243 0,-15-5-48 15,-7-16 194-15</inkml:trace>
  <inkml:trace contextRef="#ctx1" brushRef="#br1" timeOffset="84222.6775">16498 8630 1502 0,'0'0'121'0,"-52"-19"-44"15,52 19-9-15,-58-13-11 0,29 15-13 0,-2-2-13 16,-1 7-1-16,0 2-3 0,2 5 0 16,-2 2-5-16,4 7-3 0,1 0-4 0,2 5-8 15,2 2-7-15,4 1 0 0,5-2 0 0,3-3 0 16,9 2 0-16,4-1 0 0,-2-27 0 0,19 44 0 15,-19-44 0-15,43 35 0 0,-11-23-7 0,3-8-32 16,15-3-23-16,-4-18-48 0,26 22-131 0,-26-26-376 16,25-4 18-16,-2 6 228 15</inkml:trace>
  <inkml:trace contextRef="#ctx1" brushRef="#br1" timeOffset="84566.5155">16974 8604 1690 0,'0'0'114'0,"-28"28"-74"0,28-28-3 16,-39 31 0-16,39-31-6 0,-37 43-13 16,19-17 5-16,-2 1-5 0,4 1 3 0,-1 2-7 15,3 3-10-15,-1-1-4 0,3 1 0 16,1-1 0-16,1 0 0 0,3-4 0 0,7-28 0 16,-11 42 0-16,11-42 0 0,-5 28 0 0,5-28 0 15,0 0 0-15,0 0 0 0,0 0 0 0,0 0 0 16,0 0 0-16,0 0 0 0,28-16 0 0,-28 16 0 15,34-44 0-15,-15 14 0 0,1-3 0 16,-3-2 0-16,3 1 0 0,-4-1 0 0,0 3 0 16,-2 1 0-16,-2-5 0 0,1 3 0 0,-1-4 0 15,-1 4 0-15,-1 1 0 0,3 9 0 0,-13 23 0 16,21-32 0-16,-21 32 0 0,0 0 0 0,27-10 0 16,-27 10 0-16,24 5 0 0,-24-5 0 0,34 12-41 15,-34-12-20-15,39 16-20 0,-39-16-38 16,48 16-36-16,-48-16-41 0,56 16-99 15,-24-9-209-15,-32-7 27 0,62 16 360 0</inkml:trace>
  <inkml:trace contextRef="#ctx1" brushRef="#br1" timeOffset="84894.5894">17314 8692 1189 0,'-32'-11'315'0,"32"11"-228"15,0 0-28-15,0 0 4 0,0 0-10 0,0 0-7 16,2 25-2-16,-2-25-1 0,0 0-2 0,41 21-3 15,-41-21-7-15,46 3-3 0,-16-1-18 0,2-4-10 16,3-1 0-16,6 1 0 0,-2-7 0 0,0 2 0 16,0-3 0-16,-4-3 0 0,-3 3 0 15,-2-3 0-15,-30 13 0 0,44-24 0 0,-44 24 0 16,27-28 0-16,-27 28 0 0,12-30 0 16,-12 30 0-16,-1-29 0 0,1 29 0 0,-18-28 0 15,18 28 0-15,-28-19 0 0,28 19 0 0,-43-4 0 16,43 4 0-16,-51 20 0 0,22-4 0 0,-6 7 0 15,-2-1 0-15,-2 8 0 0,-5 2 0 0,1 5 0 16,-1-2 0-16,1 2 0 0,6-3 0 0,7-3 0 16,5-2 0-16,7-3 0 0,10-1 0 15,8-25 0-15,0 42 0 0,0-42 0 0,28 30 0 16,-1-21 0-16,11-2-20 0,1-11-50 16,22 9-58-16,-19-31-74 0,40 37-162 0,-19-29-230 15,1-3 61-15,9 19 398 0</inkml:trace>
  <inkml:trace contextRef="#ctx1" brushRef="#br1" timeOffset="85238.3934">18210 8607 1765 0,'-35'-3'55'0,"35"3"-19"0,-34-13 3 16,34 13 1-16,-41-2-10 0,17 8 0 0,-3 3-4 16,1 3 0-16,-5 5-26 0,1 6 0 0,-2 0 0 15,1 7 0-15,-7 2 0 0,5 1 0 16,-3 4 0-16,4-5 0 0,8 0 0 0,4-6 0 15,20-26 0-15,-14 41 0 0,14-41 0 16,3 30 0-16,-3-30 0 0,0 0 0 0,39 23 0 16,-39-23 0-16,52-8 0 0,-20 0 0 0,8-12 0 15,3-3 0-15,1-5 0 0,2 0 0 0,-1-2 0 16,-6 2 0-16,-1 2 0 0,-2-3 0 0,-6 5 0 16,-2 3 0-16,-28 21 0 0,36-34 0 0,-36 34 0 15,0 0 0-15,0 0 0 0,0 0 0 16,0 0 0-16,0 0 0 0,0 0 0 0,0 0 0 15,-30 34 0-15,30-34 0 0,-34 45 0 0,34-45 0 16,-27 50 0-16,27-50 0 0,-10 38-30 0,10-38-38 16,9 29-34-16,-9-29-43 0,33 22-98 15,-33-22-211-15,36-15-101 0,6 15 106 0,-12-29 449 16</inkml:trace>
  <inkml:trace contextRef="#ctx1" brushRef="#br1" timeOffset="85550.9692">18812 8547 1711 0,'0'0'116'16,"-31"-3"-56"-16,31 3-3 0,-39 3-11 0,39-3-10 16,-45 16-15-16,45-16-21 0,-44 21 0 0,44-21 0 15,-34 28 0-15,34-28 0 0,-21 29 0 16,21-29 0-16,-12 28 0 0,12-28 0 0,0 30 0 16,0-30 0-16,10 28 0 0,-10-28 0 15,20 24 0-15,-20-24 0 0,26 16 0 0,-26-16 0 16,27 18 0-16,-27-18 0 0,30 11 0 0,-30-11 0 15,34 7 0-15,-34-7 0 0,30 7 0 0,-30-7 0 16,25 7 0-16,-25-7 0 0,0 0 0 0,26 17 0 16,-26-17 0-16,0 0 0 0,14 43 0 15,-14-19 0-15,-3 1 0 0,-4 3 0 0,0 2 0 16,-6-5 0-16,1-1 0 0,-1 1 0 0,13-25 0 16,-35 40 0-16,35-40 0 0,-35 34 0 0,35-34 0 15,-34 25-23-15,34-25-23 0,-30 15-17 0,30-15-68 16,-27-7-104-16,27 7-354 0,0 0-10 15,7-42 239-15</inkml:trace>
  <inkml:trace contextRef="#ctx1" brushRef="#br1" timeOffset="86113.6058">19154 8755 1208 0,'0'0'352'0,"0"0"-296"0,-25-4-34 16,25 4 0-16,0 0 5 0,0 0-2 15,0 0 4-15,0 0 3 0,34 20-4 0,-34-20 1 16,44 3-10-16,-10-3-7 0,3-3-3 0,6-1-5 15,3-3 0-15,0 0-2 0,2-3-1 0,1-1-2 16,-3-3 2-16,-3-2-2 0,-6 2 2 0,-10-2 2 16,-27 16 9-16,33-26 3 0,-33 26 8 0,9-27 3 15,-9 27-3-15,-11-24-4 0,11 24-3 16,-28-21-2-16,28 21-2 0,-46-11-9 0,12 11-3 16,2 7 0-16,-6 2 0 0,-1 8 0 0,-2 3 0 15,-3 8 0-15,1 2 0 0,-1 5 0 0,1 2 0 16,4 0 0-16,9-2 0 0,5-3 0 0,11-5 0 15,7-1 0-15,11-3 0 0,-4-23 0 16,39 46 0-16,-6-34 0 0,13-1 0 0,6-11-22 16,20 3-63-16,-1-24-66 0,44 30-238 15,-16-30-234-15,13-2 33 0,0 10 404 0</inkml:trace>
  <inkml:trace contextRef="#ctx1" brushRef="#br1" timeOffset="86660.6701">21225 8464 1381 0,'12'-24'194'0,"-12"24"-165"16,0 0-8-16,0 0 10 0,0 0 7 15,0 0-3-15,0 0-16 0,-37 14-27 16,37-14 42-16,-39 35-24 0,12-12 37 0,6 9-9 15,-6 3-7-15,6 2 6 0,-4 0-9 0,6 5 3 16,-2 2-14-16,3 4 2 0,2-3-8 0,5 5-7 16,3-3-4-16,6-1 0 0,0-4 0 0,7-5 0 15,1-7 0-15,2-3 0 0,-8-27 0 0,29 39 0 16,-29-39 0-16,32 19 0 0,-32-19 0 0,0 0 0 16,28-2 0-16,-28 2 0 0,0 0 0 15,16-39 0-15,-7 13 0 0,-2-9 0 0,-2-4 0 16,1-3 0-16,-3-4 0 0,1 0 0 0,-3 2 0 15,5 0 0-15,-5-2 0 0,5 0 0 16,1-1 0-16,3-1 0 0,5 3 0 0,4 8 0 16,4 1 0-16,4 6 0 0,5 15 0 0,-1-3 0 15,5 9 0-15,6 4 0 0,4 1 0 16,2 3 0-16,5 4 0 0,-1-3 0 0,8 5 0 16,-3-5 0-16,12 7-42 0,-13-21-126 0,38 28-317 15,-26-21-158-15,2 6 67 0,5 8 444 0</inkml:trace>
  <inkml:trace contextRef="#ctx1" brushRef="#br1" timeOffset="87035.7041">22358 8987 1367 0,'-9'41'409'0,"9"-41"-365"0,-35 4-26 15,35-4-5-15,-34 26 1 0,34-26-7 0,-42 49-2 16,17-14-5-16,-2 4 4 0,-1 2-8 0,1 1 4 16,4-1-17-16,2-8-30 0,14 9-23 0,7-42-99 15,9 58-215-15,-9-58-174 0,35 37 12 16,1-10 461-16</inkml:trace>
  <inkml:trace contextRef="#ctx1" brushRef="#br1" timeOffset="88015.3955">2354 10301 1348 0,'-16'-33'80'0,"16"33"-21"16,-7-27-35-16,7 27 12 0,-7-28 3 0,7 28-6 31,0 0-5-31,0 0-7 0,0 0-4 15,-28-14-6-15,28 14-3 0,0 0-1 0,-25 28-4 16,25-28 3-16,-20 44 19 0,11-12-29 0,-1 3 33 16,3 4-26-16,0 0 8 0,1 5 6 0,3-5-8 0,3-1 4 0,0-4-6 15,3-6 2-15,-3-28-6 0,16 41 1 0,-16-41-3 16,27 26 1-16,-27-26-2 0,39 9 2 16,-14-13-1-16,1-5 0 0,6-6 1 0,0-7-3 15,3-2 3-15,2-10-3 0,1 1 5 16,1-2-6-16,-4-2 6 0,0-2-6 0,-6 7 5 15,-3-5-5-15,-3 11-12 0,-5-1 27 0,-18 27-27 16,28-38 26-16,-28 38-10 0,0 0-1 0,0 0 7 16,0 0 3-16,0 0 0 0,0 0-1 0,0 0-6 15,0 0-3-15,0 0-1 0,-8 24-13 0,1 3 26 16,-2 3-24 0,3 8 23-16,1-1-9 0,3 2-5 0,2-5 5 15,2-1-1-15,3-5 5 0,-5-28-3 0,18 42 3 0,-18-42-3 16,32 22 0-16,-32-22 0 0,41 3 3 15,-41-3 1-15,46-16 1 0,-20-3 2 0,3-4-4 0,3-9 1 16,-1-6-5-16,1-1 1 0,0-7-7 0,-2 0-8 16,-3 0 18-16,-4-1-19 0,-5 3 17 15,-3-2-15-15,-2-1-10 0,1 6-11 16,-7-5-19-16,6 11-14 0,-15-13-39 0,2 48-53 16,0-68-115-16,0 68-305 0,14-32 31 0,-14 32 387 0</inkml:trace>
  <inkml:trace contextRef="#ctx1" brushRef="#br1" timeOffset="88431.3695">3707 9673 1382 0,'0'0'134'0,"0"0"-40"0,0 0-16 0,-5-30-14 15,5 30-10-15,0 0-14 0,0 0-8 0,-27 5-12 16,27-5-7-16,0 0-6 0,-33 40-1 15,18-8-2-15,1 9 7 0,-2 6-3 0,0 10 7 16,-3 4-6-16,1 4 7 0,-1 2-7 16,1 2 5-16,-3-4-10 0,3-1-4 0,2-5 13 15,2 0-15-15,5-10 16 16,0 4-9-16,2-9-6 0,2-4 3 0,3-6-3 0,2-8 3 0,0-26-2 16,4 34 1-16,-4-34-1 0,0 0 0 0,0 0 0 15,24 22 0-15,-24-22-2 0,0 0 1 16,34-19 3-16,-34 19-2 0,39-39 1 0,-18 15-1 15,0-4 0-15,1-1 0 0,-1-1 0 0,-2 4 0 16,-19 26 0-16,31-41 0 0,-31 41 0 0,21-26 0 16,-21 26 0-16,0 0 0 0,0 0 0 0,0 0-4 15,0 0-6-15,0 0-5 0,0 0-2 0,0 0-4 0,25 30-4 32,-25-30-7-32,12 28-11 0,-12-28-8 15,16 27-10-15,-16-27-11 0,21 26-16 0,-21-26-15 16,29 12-21-16,-29-12-15 0,38-5-20 0,-38 5-29 15,47-25-63-15,-14 24-126 0,-17-35 111 0,32 31 266 16</inkml:trace>
  <inkml:trace contextRef="#ctx1" brushRef="#br1" timeOffset="88631.703">4137 10250 609 0,'0'0'164'0,"15"-33"-62"0,-15 33-21 16,12-39-19-16,-12 39-3 0,7-32 13 16,-7 32 17-16,0 0 13 0,0 0 2 0,0 0-15 15,0 0-21-15,0 0-22 0,-5 32-16 0,5-32-5 16,-9 42 3-16,0-13 1 0,4 4-14 0,-4 0 26 15,2 6-28-15,-2-2 22 0,0 5-13 0,-2-3-12 16,3-4 0-16,2-3-8 0,1-4 0 0,5-28-6 0,-2 43 0 16,2-43-5-16,4 26-8 0,-4-26-11 15,0 0-11-15,25 11-18 0,-25-11-31 0,30-18-40 16,-27-24-97-16,36 15-231 0,-14-8-70 0,-7-13 199 16</inkml:trace>
  <inkml:trace contextRef="#ctx1" brushRef="#br1" timeOffset="88741.5215">4293 9805 1314 0,'0'0'136'0,"0"0"-103"15,0 0-23-15,0 0-28 0,0 0-36 0,0 0-56 16,0 0-54-16,13 31-79 0,-13-31-135 0,0 0-47 16,42 41 325-16</inkml:trace>
  <inkml:trace contextRef="#ctx1" brushRef="#br1" timeOffset="88991.557">4913 10027 1404 0,'-32'10'116'0,"-17"-12"-37"0,13 11-8 0,-8-2-9 15,9 11-8-15,-4-2-7 0,5 7-3 0,-1 1-8 16,6 10-2-16,3-4-8 0,6 8-6 15,6-1 3-15,5 0-26 0,6-1 17 0,6 1-21 16,4-2 6-16,7-2 3 0,6-3-3 0,6-3-2 16,6-8-7-16,5-5-5 0,8-5-14 0,3-14-14 15,8-2-13-15,-1-16-26 0,16 5-43 0,-23-31-81 16,35 26-177-16,-23-21-193 0,-3-14 85 0,12 19 491 16</inkml:trace>
  <inkml:trace contextRef="#ctx1" brushRef="#br1" timeOffset="89288.5076">5535 9597 1615 0,'-37'30'85'0,"14"12"-29"15,-9 4-12-15,5 8 2 0,-5 1-8 0,0 10 6 16,-1 2-12-16,1 2 4 0,0 0-12 16,4-1 1-16,3-1-23 0,2-9-2 0,5-8 0 15,4-6 0-15,5-13 0 0,4-1 0 0,5-30 0 16,2 41 0-16,-2-41 0 0,0 0 0 0,0 0 0 15,28 23 0-15,-28-23 0 0,32-16 0 0,-32 16 0 16,49-42 0-16,-20 10 0 0,4-2 0 16,-1 3 0-16,4 1 0 0,-6 3 0 0,-4 8 0 15,-26 19 0-15,39-30 0 0,-39 30 0 16,27-9 0-16,-27 9 0 0,0 0 0 0,0 0 0 16,23 25 0-16,-23-25 0 0,7 35 0 0,-7-35 0 15,2 44 0-15,-2-44-15 0,5 41-42 0,7-17-31 16,-12-24-78-16,29 35-225 0,-29-35-226 0,0 0 10 15,37 30 502-15</inkml:trace>
  <inkml:trace contextRef="#ctx1" brushRef="#br1" timeOffset="90022.9345">6984 10065 1184 0,'-4'-24'76'0,"4"24"-19"0,2-32 1 0,-2 32 5 16,0 0 5-16,0 0-12 0,0 0-16 15,-27 7-14-15,27-7-11 0,-28 23 0 0,28-23-2 16,-32 46 4-16,14-18 1 0,4 5 5 0,-4 1-3 15,6 3 6-15,0 2-6 0,5-1-12 0,-1 1 25 16,5 3-29-16,-1-3 23 0,6 2-14 16,2-4-7-16,3-6 1 0,3-3-7 0,-10-28 3 15,32 39-4-15,-32-39 3 0,50 20-2 0,-22-19 0 16,4-4 1-16,0-6-1 0,2-7 1 16,1-3 0-16,0-9 2 0,3-2-3 0,-1-7 3 15,0-2-5-15,-2-2 5 0,-1-1 10 0,-2 3-24 16,-2 2 23-16,-5-1-24 0,-2 1 10 0,-5 7 5 15,-4 3-3-15,-14 27 4 0,21-38-1 0,-21 38 6 16,0 0 1-16,0 0 2 0,0 0-1 0,0 0-4 16,0 0-3-16,0 0-3 0,0 0 0 15,0 0-3-15,-2 40 1 0,0-12-1 16,-1 2 4-16,1 0-3 0,0 2-8 0,2-2 22 16,0 0-20-16,2-4 24 0,3 2-10 0,-5-28-2 15,16 44 2-15,-16-44-4 0,25 36 3 0,-25-36-2 16,36 15 0-16,-36-15 1 0,46 0-1 0,-20-10 1 15,1-1-1-15,1-8 0 0,0-6-3 0,1-3 2 16,-3-5-4-16,-3-1-7 0,-1-1 17 16,-5 0-18-16,-1-2 19 0,-2 0-9 0,-3-2-2 15,-2 4 3-15,0-2-6 0,-2 2-3 0,0 3-9 16,0 4-10-16,-3 1-11 0,-4 27-11 0,8-37-12 16,-8 37-23-16,0 0-31 0,27-9-43 0,-27 9-71 15,25-1-105-15,-25 1-183 0,30 7 99 16,2 23 417-16</inkml:trace>
  <inkml:trace contextRef="#ctx1" brushRef="#br1" timeOffset="90726.2689">8494 9997 1171 0,'34'16'250'16,"-61"-25"-140"-16,27 9-18 0,-33 0-11 0,33 0-16 15,-45 5-15-15,21 4-7 0,-8-2-6 16,3 9-2-16,-2 0-6 0,0 6-3 0,-2 1-7 15,3 2 0-15,1 7-5 0,3-2-8 16,3 0-6-16,5 0 0 0,2-1 0 0,7-2 0 16,2-2 0-16,7-1 0 0,0-24 0 0,13 44 0 15,-13-44 0-15,31 32 0 0,-6-16 0 0,2-9 0 16,6-2 0-16,3-8 0 0,3-4 0 0,2-8 0 16,-1-2 0-16,-1-4 0 0,0-2 0 15,-5-2 0-15,-1-1-5 0,-4-2 4 0,-6-2-18 16,-2 0 21-16,-5 0-5 0,-4-2-2 0,-4 2 4 15,-3 0-1-15,-3 2 3 0,-2-4-6 0,0 6 0 16,-2-1-5-16,2 27 3 0,0-42 0 0,0 42 5 16,0 0 0-16,0-28 2 0,0 28 1 0,0 0 0 15,0 0 1-15,0 0-1 0,0 0-1 0,0 0 2 16,0 0 2-16,14 26 0 16,-14-26 3-16,0 0 1 0,37 27 0 0,-37-27 1 15,34 14 2-15,-34-14 1 0,46 12-11 0,-20-8-1 16,5-1 0-16,0-3 0 0,1 2 0 0,-2-2 0 15,-1 0 0-15,-4 2 0 0,-1-2 0 0,-24 0 0 16,38 3 0-16,-38-3 0 0,24 6 0 0,-24-6 0 16,0 0 0-16,0 0 0 0,0 0 0 15,0 0 0-15,23 28 0 0,-23-28 0 0,0 0 0 16,-8 37 0-16,8-37 0 0,-18 31 0 0,18-31 0 16,-27 45 0-16,11-21 0 0,0 3 0 0,2-1 0 15,0-3 0-15,14-23 0 0,-18 40 0 0,18-40 0 16,-5 27 0-16,5-27 0 0,0 0 0 15,18 24 0-15,-18-24 0 0,0 0 0 0,39 2 0 16,-39-2 0-16,53-23 0 0,-21 4 0 16,5-6 0-16,0-1 0 0,4-9 0 0,0 1 0 15,-4-1 0-15,0 3 0 0,-7 1 0 0,-2 6 0 16,-3 4 0-16,-25 21 0 0,36-27 0 0,-36 27 0 16,0 0 0-16,0 0 0 0,0 0 0 0,0 0 0 15,0 0 0-15,0 0 0 0,-34 41 0 0,16-15 0 16,1 6 0-16,1 0 0 0,0 1 0 0,0 1 0 15,3-3 0-15,1-1 0 0,12-30 0 16,-13 44 0-16,13-44 0 0,8 30 0 16,-8-30-14-16,28 18-36 0,0-13-14 0,-3-15-30 15,25 13-61-15,-26-42-140 0,21 18-304 0,6-9 28 16,-3-14 367-16</inkml:trace>
  <inkml:trace contextRef="#ctx1" brushRef="#br1" timeOffset="90882.5825">10069 9562 1610 0,'-27'17'212'0,"27"-17"-172"0,-35 28-8 0,35-28-5 16,-41 53-3-16,18-14-15 0,-2 7 2 0,-1 5-10 15,-1 7 9-15,0 0-9 0,3-2 4 0,2 1-8 16,5-6-4-16,6-4-23 0,0-6-15 16,13 8-60-16,-2-49-84 0,9 43-332 15,-9-43-79-15,4 31 119 0</inkml:trace>
  <inkml:trace contextRef="#ctx1" brushRef="#br1" timeOffset="91382.5975">10198 10138 1045 0,'0'0'125'0,"32"-27"-21"15,-32 27-8-15,44-30-17 0,-44 30-21 0,39-26-18 16,-39 26-6-16,0 0-4 0,25-25 9 0,-25 25 6 16,0 0 3-16,0 0-4 0,0 0-10 0,-28-3-7 15,28 3-2-15,-45 10 1 0,19 1-1 0,-1 5 1 16,-3 1-4-16,0 4-2 0,-4 4-5 0,1 3 0 15,-3 2-4-15,3 2 2 0,2 0-12 0,5-3-1 16,5 0 0-16,5-1 0 0,5-4 0 16,9 1 0-16,2-25 0 0,11 35 0 15,-11-35 0-15,39 20 0 0,-9-17 0 0,5-6 0 16,8-10 0-16,-1-1 0 0,6-9 0 0,2-7 0 16,3-1 0-16,0-8 0 0,2-7 0 0,-4-1 0 15,1-10 0-15,-3 1 0 0,-6 3 0 0,-6 2 0 16,-5 5 0-16,-7 0 0 0,-4 1 0 0,-3-1 0 15,-4 2 0-15,-5 7 0 0,-4 5 0 16,-5 32 0-16,-2-37 0 0,2 37 0 0,0 0 0 16,-28 5 0-16,28-5 0 0,-43 52 0 0,15-10 0 15,-4 9 0-15,0 7 0 0,-1 4 0 0,4 3 0 16,-1-2 0-16,5 4-30 0,1-9-29 16,13 6-68-16,-12-40-140 0,48 17-304 0,-8-9-36 15,17-8 222-15</inkml:trace>
  <inkml:trace contextRef="#ctx1" brushRef="#br1" timeOffset="91757.6607">11654 10081 1573 0,'0'0'84'0,"0"0"-33"0,0 0-15 0,0 0-12 15,0 0-13-15,-18 30-8 0,18-30-5 0,-44 48 7 16,17-18-2-16,2 8 4 0,-3-1 13 0,2 2-30 16,1-2 25-16,2 2-28 15,5-4 10-15,6-7-2 0,6-1-17 0,6-27-20 16,6 40-39-16,-6-40-38 0,33 27-92 0,-33-27-170 16,32-16-147-16,7 14 114 0,-19-30 414 0</inkml:trace>
  <inkml:trace contextRef="#ctx1" brushRef="#br1" timeOffset="92142.3456">11946 10060 1664 0,'0'0'143'0,"0"0"-104"16,0 0-11-16,0 0 2 0,0 0 4 0,0 0-2 15,0 0-5-15,0 0-8 0,0 0-5 0,25 30-4 16,-25-30-3-16,7 26-7 0,-7-26 0 0,-4 44 0 15,-4-15 0-15,-5 1 0 0,-3 3 0 16,-3 1 0-16,-3 1 0 0,-1 3 0 0,-1-2 0 0,-1-1 0 0,4-2 0 0,3-6 0 0,18-27 0 16,-21 39 0-16,21-39 0 0,0 0 0 0,0 0 0 15,0 0 0-15,26 12 0 0,-26-12 0 16,43-28 0-16,-13 1 0 0,3-4 0 0,5-8 0 31,1 2 0-31,3-2 0 0,-5 6 0 0,0 1 0 0,-3 2 0 0,-7 7 0 0,-3 0 0 16,-24 23 0-16,31-24 0 0,-31 24 0 0,0 0 0 15,0 0 0-15,0 0 0 0,0 0 0 0,0 0 0 32,0 0 0-32,-7 38 0 0,7-38 0 0,-18 51 0 15,18-51 0-15,-14 46 0 0,14-46 0 0,1 44-7 16,-1-44-25-16,23 46-11 0,-23-46-8 0,41 37-12 16,-41-37-25-16,59 25-38 0,-59-25-63 0,70 8-121 0,-36-9-215 15,0-15 21-15,17 18 396 0</inkml:trace>
  <inkml:trace contextRef="#ctx1" brushRef="#br1" timeOffset="92350.0405">12709 10097 1245 0,'0'0'134'15,"-40"-35"-62"-15,40 35 6 0,-30-18 7 16,30 18-9-16,-27 4-17 0,27-4-14 0,-30 24-9 16,30-24 1-16,-36 44 2 0,17-14 0 0,-2 4-7 15,-1 3-3-15,1 2-10 0,3-1-12 0,-1-1 8 16,3 0-15-16,4-3 0 0,3-3 0 0,9-2 0 15,0-29 0-15,12 37 0 0,-12-37 0 0,34 24-21 16,-34-24-9-16,57 2-14 0,-24-18-23 16,19 6-44-16,-15-29-72 0,37 27-151 0,-19-27-234 15,-2-3 22-15,13 22 404 0</inkml:trace>
  <inkml:trace contextRef="#ctx1" brushRef="#br1" timeOffset="92657.2776">13163 10102 1245 0,'-27'-1'264'0,"15"23"-151"0,-18-9-34 0,10 11-16 15,-5-1-22-15,4 6-8 0,-2 0-10 16,4 1-12-16,-3 2 28 0,6 3-24 0,1-5 23 16,2 7-13-16,2-3-9 0,4-3 1 15,-1-2-9-15,2-5 2 0,6-24-5 0,-3 37-3 16,3-37-2-16,5 25 0 0,-5-25 0 0,0 0 0 31,0 0 0-31,0 0 0 0,30 0 0 0,-30 0 0 16,28-30 0-16,-10 5 0 0,0-3 0 0,1-2 0 15,-1-3 0-15,0-4 0 0,-4 3 0 16,4-1 0-16,-8 0 0 0,1 1 0 0,0-6 0 16,-3 1 0-16,1-1 0 0,0-1 0 0,2 6 0 15,-1 1 0-15,-10 34 0 0,23-42 0 0,-23 42 0 16,0 0 0-16,32-21 0 0,-32 21 0 0,25 0 0 0,-25 0-42 0,28 11-20 16,-28-11-13-16,39 12-40 0,-39-12-35 0,55 14-88 15,-55-14-198-15,45-11-87 0,-5 18 118 16</inkml:trace>
  <inkml:trace contextRef="#ctx1" brushRef="#br1" timeOffset="92989.1158">13474 10182 1372 0,'-23'58'233'0,"23"-58"-147"15,-17 28-22-15,17-28-21 0,0 0-17 0,0 0-9 16,26 19-2-16,-26-19-1 0,46-3-2 0,-16-6-2 15,8 2-5-15,2-11 0 0,5 2-4 0,-1-1 2 32,0-4-3-32,-3 5 0 0,-2-2-1 0,-4 1 3 15,-5-1-3-15,-3 2 2 0,-27 16-2 0,37-32 3 16,-37 32-2-16,14-28 3 0,-14 28 0 16,-1-28 2-16,1 28 2 0,-15-28 3 0,15 28 0 15,-24-23-1-15,24 23-3 0,-32-16 3 0,32 16-2 16,-39-3 1-16,39 3-2 0,-52 12-2 0,22 6 2 15,-5 3 0-15,-2 5 7 0,-2 6 0 0,0 3 1 16,0 4-14-16,5 3 0 0,2-3 0 0,7-4 0 0,6-1 0 0,8-6 0 16,11-28 0-16,-5 40 0 0,5-40-2 0,21 32-35 15,4-20-22-15,-25-12-41 0,67 11-99 0,-67-11-307 16,66-20-114-16,-9 15 97 0</inkml:trace>
  <inkml:trace contextRef="#ctx1" brushRef="#br1" timeOffset="93593.5444">14578 9963 1321 0,'-39'-10'120'0,"39"10"-39"0,-57-4-6 0,57 4-13 16,-60-2-18-16,28 2-10 0,-5-1-2 0,3 6 2 15,-5 0-1-15,6 4-2 16,-5 5-4-16,3 4 1 0,0 1 1 0,1 9 2 15,-1 4 1-15,3 7-3 0,0-1-25 0,3 5-4 16,8-3 0-16,7-5 0 0,3 2 0 0,10-5 0 16,6-5 0-16,4-1 0 0,-9-26 0 0,41 40 0 0,-15-25 0 15,4-5 0-15,4-6 0 0,3-3 0 16,2-4 0-16,2-6 0 0,3-5 0 0,0-7 0 16,2 1 0-16,-5-2 0 0,-2-1 0 0,-2 2 0 15,-7-2 0-15,2 2 0 0,-3-4 0 0,-3 2 0 16,-1 0 0-16,-25 23 0 0,39-40 0 0,-39 40 0 15,25-39 0-15,-25 39 0 0,9-37 0 0,-9 37 0 16,1-27 0-16,-1 27 0 0,0 0 0 0,0 0 0 16,0 0 0-16,0 0 0 0,-28-15 0 0,28 15 0 15,0 0 0-15,-30 17 0 0,30-17 0 16,0 0 0-16,-36 39 0 0,36-39 0 0,-21 33 0 16,21-33 0-16,-16 41 0 0,16-41 0 0,-10 44 0 15,6-19 0-15,2-3 0 0,2 5 0 16,0-27 0-16,2 46 0 0,-2-46 0 0,5 42 0 15,-5-42 0-15,13 33 0 0,-13-33-4 0,0 0-55 16,33 36-15-16,-33-36-37 0,36 15-70 0,-36-15-142 16,19-26-277-16,6 19 63 0,-11-18 380 15</inkml:trace>
  <inkml:trace contextRef="#ctx1" brushRef="#br1" timeOffset="93984.3875">15364 9981 1585 0,'-41'-25'108'16,"41"25"-56"-16,-30-19-11 0,30 19-5 0,-32-11-7 15,32 11-4-15,-40 0-1 0,40 0-3 0,-50 20-4 16,22-3 1-16,-4 4-7 0,0 8 3 15,-5-1-1-15,0 10 5 0,-6-1-1 0,6 2 1 16,3-5-18-16,8 3 0 0,6-6 0 0,8-6 0 16,12-25 0-16,-7 39 0 0,7-39 0 0,17 26 0 15,-17-26 0-15,43 16 0 0,-11-14 0 0,5-6 0 16,6-3 0-16,-4-3 0 0,1 3 0 0,-1-2 0 16,-5 2 0-16,-2 1 0 0,-6 3-2 15,-26 3 0-15,30 0 0 0,-30 0 0 16,0 0 10-16,0 0-10 0,4 28 4 0,-4-28-2 15,-25 41 0-15,4-17 0 0,-6 4 0 0,-3 1-1 16,0-1-8-16,0-2-1 0,3-1-14 0,27-25-15 16,-39 33-16-16,39-33-21 0,0 0-41 0,-38 11-65 15,38-11-149-15,33 18-233 0,-33-18 38 0,36-13 414 16</inkml:trace>
  <inkml:trace contextRef="#ctx1" brushRef="#br1" timeOffset="94375.1816">15555 10086 1237 0,'0'0'138'0,"0"0"-37"0,0 0-8 16,11 30-8-16,-11-30-16 0,25 11-16 0,-25-11-10 15,35 12-4-15,-35-12-4 0,43 11-6 0,-43-11-6 16,46 5-5-16,-46-5-5 0,44 2-3 0,-44-2 0 15,43-2-1-15,-43 2 0 0,44-5-3 0,-44 5 0 16,39-16-5-16,-39 16-1 0,30-21-1 16,-30 21 2-16,30-30-2 0,-30 30 3 15,34-35-2-15,-34 35 0 0,28-35 0 0,-28 35 1 16,20-41-3-16,-20 41 5 0,10-42-6 0,-10 42 4 16,0-43-2-16,0 43 2 0,-14-35-2 0,14 35 3 15,-35-16 3-15,6 18 3 0,-4 10-3 0,-12 8-5 16,-3 3 0-16,-5 12 0 0,2 2 0 0,0 5 0 15,1 6 0-15,6 1 0 0,7 2 0 16,8-3 0-16,12-6 0 0,4-3 0 0,10-4 0 16,6-3 0-16,4-4 0 0,11-3 0 0,-18-25 0 15,42 33-9-15,-15-28-63 0,14 9-61 0,-41-14-157 16,55-26-354-16,-15 12 47 0,3-2 296 0</inkml:trace>
  <inkml:trace contextRef="#ctx1" brushRef="#br1" timeOffset="94984.8778">16947 10041 1138 0,'-7'37'209'0,"7"-37"-142"15,0 0-17-15,0 0 11 0,39-27 3 0,-39 27-14 16,46-37-16-16,-19 9-5 0,7 0-7 0,-2-6 1 15,6 3-8-15,0-4 4 0,2-2-6 0,1 3 8 16,3-1-6-16,-3 5 3 0,2 3-9 16,-8 1 3-16,-1 8-6 0,-6 3 2 0,-28 15-1 15,43-13-3-15,-43 13-1 0,0 0-1 0,31 11 0 16,-31-11 2-16,13 28 3 0,-13-28-2 0,5 51 4 16,-5-23-3-16,0 6 3 0,0-3-1 0,4-1 4 15,1 0-4-15,7-7 2 0,-12-23-4 16,48 44 2-16,-12-30-3 0,10-3 0 0,5-8-2 15,4-4-1-15,10-6-1 0,5-6-1 16,6-6-1-16,3-9-10 0,6 1-8 0,-3-4-17 16,1 1-7-16,-8-6-19 0,1 12-27 0,-25-20-55 15,20 31-114-15,-43-13-266 0,4-4-18 0,-2 16 263 16</inkml:trace>
  <inkml:trace contextRef="#ctx1" brushRef="#br1" timeOffset="95250.5685">17861 9946 1514 0,'-40'52'165'0,"-26"-15"-65"0,13 14-10 0,-4-6-20 16,11 4-12-16,6-3-22 0,9-4-22 0,10-2-14 15,9-8 0-15,10-2 0 0,9-4 0 0,-7-26 0 16,48 43 0-16,-7-29 0 0,10-11 0 0,13-3 0 16,5-10 0-16,10-3-16 0,-2-8-47 0,8 5-17 15,-13-17-56-15,26 28-110 0,-38-15-285 16,18-4-44-16,-4 6 176 0</inkml:trace>
  <inkml:trace contextRef="#ctx1" brushRef="#br1" timeOffset="96171.394">1989 11576 900 0,'0'0'193'16,"14"-42"-86"-16,-14 42-13 0,7-37-1 0,-7 37-9 15,13-28-7-15,-13 28-16 0,0 0-16 0,0 0-12 16,0 0-10-16,0 0 0 0,0 0-3 0,16 25 0 16,-18 5-6-16,0 10 3 0,-1 9-10 15,-1 8 6-15,-3 1-11 0,-2 4 5 0,0-1-8 16,-1 6 6-16,1-2-8 0,0 2-10 0,-2 0 23 16,1-2-22-16,1-1 19 0,0-8-9 0,4-3-16 15,-2-9-6-15,7 2-20 0,-6-18-18 0,15 7-44 16,-9-35-59-16,18 34-134 0,-18-34-236 0,0 0 35 15,46-20 430-15</inkml:trace>
  <inkml:trace contextRef="#ctx1" brushRef="#br1" timeOffset="96702.0894">1727 11355 1533 0,'0'0'247'0,"-25"0"-209"15,25 0-26-15,0 0-4 0,0 0 7 0,30 26 11 16,-30-26 2-16,45 16 3 0,-19-9-7 0,8 0-3 16,5-4-3-16,3-1-3 0,6-2-5 15,2-2-4-15,3-3-3 0,2 0-1 0,0-2 0 0,0 2 0 0,-1-4 1 16,0 0-1-16,-3 0-1 0,-1 0-1 0,-6 1 0 16,0 4 0-16,-7 0 0 0,-3 4 0 15,-6 2 0-15,-28-2 0 0,39 9 0 16,-39-9 0-16,0 0 0 0,27 26 0 0,-27-26 0 15,7 41 0-15,-7-13 0 0,-4 6 0 0,-5 8 0 16,-3 4 0-16,-4 7 0 0,-3 6 0 0,-6 3 0 16,-5 1 0-1,0 4 0-15,-2 0 0 0,3-3 0 0,1 1 0 0,5-4 0 0,4-6 0 16,4-6 0-16,8-10 0 0,2-9 0 16,5-30 0-16,5 35 0 0,-5-35 0 0,0 0 0 15,29 21 0-15,-29-21 0 0,33-8 0 0,-33 8 0 16,48-30 0-16,-20 5 0 0,8-3 0 0,3-9 0 15,0 2 0-15,-2-6 0 0,-2 2 0 0,-3 2 0 16,-3 4 0-16,-8 7 0 0,-21 26 0 0,32-36 0 16,-32 36 0-1,0 0 0-15,0 0 0 0,0 0 0 16,0 0 0-16,0 0 0 0,0 0 0 0,0 0 0 16,0 0 0-16,12 41 0 0,-15-8 0 0,1 4 0 15,-3 0 0-15,1 6 0 0,4-6 0 0,-2 5 0 0,6-9 0 16,5 1-14-16,-2-8-20 0,10-1-14 0,-17-25-13 15,46 44-26-15,-46-44-40 0,64 28-81 0,-64-28-130 16,50-21-230-16,-9 16 61 0,-17-20 453 0</inkml:trace>
  <inkml:trace contextRef="#ctx1" brushRef="#br1" timeOffset="97036.6586">3291 12003 1412 0,'-43'-4'204'0,"43"4"-132"0,0 0-36 0,0 0-13 0,0 0-9 15,0 0-5-15,0 0 7 0,0 0 4 16,30 12 6-16,-30-12 1 0,45 6-3 16,-19-4-3-16,3-2-8 0,-3 0-4 0,-1 0-5 15,0 0-3-15,0-2 1 0,-25 2-2 0,44-7 2 16,-44 7-3-16,37-14 2 0,-37 14 0 0,0 0 1 16,30-23 0-16,-30 23 1 0,0 0-2 0,16-32 2 15,-16 32-2-15,4-28 2 0,-4 28-1 0,-6-30 3 16,6 30 1-1,-14-25 1-15,14 25-1 0,-25-17-1 0,25 17-3 0,-37-9-1 0,37 9-1 0,-48 7-1 16,18 5 1-16,-3 13-2 0,-3 5 6 0,-3 9 0 16,2 5 6-16,-2 5-1 0,2 6-7 0,3-1 17 15,9-3-20-15,8-3 13 0,6-8-8 0,9-5-6 16,9-6 1-16,8-5-4 0,9-6-3 0,10-6-7 16,5-6-9-16,12-6-17 0,1-15-26 15,19 12-61-15,-18-32-107 0,37 12-380 0,-17 2 31 16,-1-8 265-16</inkml:trace>
  <inkml:trace contextRef="#ctx1" brushRef="#br1" timeOffset="97781.9736">4917 11872 1340 0,'0'0'218'0,"0"0"-161"0,0 0-39 15,0 0-6-15,0 0 2 0,0 0 2 0,0 0-2 16,0 0-5-16,-29 6-1 0,29-6 4 0,-21 35 5 31,12-10 9-31,-7 1 0 0,4 6 4 16,-8 3-2-16,6 5-10 0,-2-4 24 0,4 1-27 15,1-2 17-15,4-5-16 0,7-30-10 0,-3 40-2 0,3-40-3 16,7 27-2-16,-7-27 0 0,0 0 2 0,33 17-1 16,-33-17 2-16,38-1-1 0,-38 1-1 0,44-20 1 15,-18 3-2-15,1-8 3 0,1-2-4 0,2-8-11 16,1 2 24-16,-3-4-23 0,0 2 21 15,1 5-6-15,-6-4-5 0,-2 10 5 0,-2-1-3 16,-19 25 1-16,32-39 0 0,-32 39 0 0,0 0-1 16,23-28 1-16,-23 28 0 0,0 0 1 0,0 0-1 15,0 0 0-15,0 0-1 0,0 0 0 0,-10 26 1 16,10-26-2-16,-13 43 3 0,3-12-3 0,1 5 2 0,0 1-2 16,2 3-4-16,0-3 20 0,3 0-18 15,4-5 20-15,4-4-12 0,5-3-4 0,-9-25 2 31,23 33-2-31,-23-33 1 0,31 14 0 0,-31-14 0 16,43 4 0-16,-16-11 3 0,1-6-1 0,7-6 1 16,-1-8-4-16,1-6-1 0,1-6-3 0,-3-5 6 15,-2-2-7-15,-5 2 8 0,-3 0-4 0,-3 0 0 0,-6 4 0 16,0-4-10-16,-3 7-7 0,-6 0-13 16,0 3-5-16,-5 1-14 0,0 33-9 15,0-55-24-15,0 55-41 0,-2-42-59 0,2 42-116 16,0 0-254-16,0 0 43 0,39-7 408 0</inkml:trace>
  <inkml:trace contextRef="#ctx1" brushRef="#br1" timeOffset="98171.8219">5857 11878 1201 0,'0'0'120'0,"2"28"-96"0,-2-28-1 0,0 0 2 15,-5 30 3-15,5-30-2 0,0 0 5 0,0 0 8 16,35 28 6-16,-35-28 3 0,39 0-5 16,-14-7-6-16,7 2-9 0,1-9-2 0,1-1-8 15,-4 1 1-15,2-2-10 0,-6-1 1 0,-1-1-6 16,-25 18 2-16,34-28 5 0,-34 28 5 0,18-25 1 16,-18 25 4-16,0 0-8 0,1-37-4 0,-1 37-2 15,-8-22-4-15,8 22-4 0,0 0 4 0,-32-30-5 16,32 30 4-16,-36-13-3 0,36 13 0 15,-46 4 0-15,21 3-1 0,-1 3 3 16,-1 6 0-16,-3 4 5 0,0 3 2 0,0 6 6 16,0 3-3-16,2 3 4 0,1 1-4 0,6 1 0 15,1-2-6-15,8-3 1 0,5-1-7 0,7-3-9 16,7-1 8-16,-7-27-9 0,33 42 20 0,-6-28-13 16,8-1 6-16,6-12-23 0,7-2-10 0,3-12-20 15,11 3-33-15,-9-19-13 0,24 17-76 0,-26-34-58 16,34 20-205-16,-12-1-103 0,-15-15 227 15</inkml:trace>
  <inkml:trace contextRef="#ctx1" brushRef="#br1" timeOffset="98343.7804">6739 11721 1372 0,'-12'39'169'16,"-24"-20"-83"-16,17 18-15 0,-10-9-26 15,12 11-12-15,-3-4-13 0,8 4 1 0,-2-2-6 16,7 3 1-16,0 1-7 0,3-1-14 0,2-8 21 15,0 0-27-15,2-32 19 0,8 35-22 0,-8-35-14 16,0 0-18-16,35 34-34 0,-35-34-46 0,39 3-108 16,-39-3-247-16,25-35-77 0,8 17 261 0</inkml:trace>
  <inkml:trace contextRef="#ctx1" brushRef="#br1" timeOffset="98500.0285">6785 11358 1740 0,'0'0'38'0,"-39"14"-33"0,39-14-4 0,0 0-5 16,0 0-9-16,0 0-13 0,0 0-18 0,14 39-37 15,-14-39-32-15,50 28-95 0,-50-28-149 16,37 7-173-16,0 16 123 0,-37-23 407 0</inkml:trace>
  <inkml:trace contextRef="#ctx1" brushRef="#br1" timeOffset="99015.8645">7352 11703 1120 0,'-41'20'177'0,"-1"-31"-55"0,42 11-13 16,-64 11-20-16,37 1-12 0,-10-3-22 0,7 7-8 16,-5-1-5-16,6 10 2 0,-3 0-3 0,6 5 0 15,1 7-10-15,4 1-4 0,3 5-11 0,6-5-7 16,6 1-9-16,5-4 0 0,4-5 0 0,6-3 0 15,-9-27 0-15,32 33 0 0,-7-24 0 16,1-5 0-16,4-4 0 0,4-6 0 0,1-8 0 16,6-3 0-16,-5-5 0 0,1-6 0 15,0-2 0-15,-3-3 0 0,-3 1 0 0,0 2 0 16,-7 2 0-16,-2 0 0 0,-3 1 0 0,-3 3 0 16,-16 24 0-16,27-41 0 0,-27 41 0 0,14-24 0 15,-14 24 0-15,0 0 0 0,0 0 0 0,0 0 0 16,0 0-2-16,0 0-1 0,-29 47 1 15,12-12 1-15,-1 9-2 0,-3 8 6 0,-4 11 3 16,-2 9-16-16,-3 6 16 0,0 8-14 0,0 0 3 16,0 4 13-16,0 3-10 0,2-6 8 0,-1-10-6 15,4-12 6-15,4-12-7 0,5-5 3 0,2-11-2 16,7-11 0-16,7-26 0 0,-9 25 0 0,9-25 0 16,0 0 0-16,0 0 0 15,0 0 0-15,4-32 0 0,1 4 0 0,6-13 0 16,1-6 0-16,4-4 0 0,2-2 0 0,-2-3 0 15,1-2 0-15,-1 3 0 0,0-3 0 0,0 1 0 16,2-4 0-16,0 4 0 0,-1-1 0 0,3 0 0 16,-1 7 0-16,-1 7 0 0,-2 7 0 0,-16 37 0 15,30-42 0-15,-30 42-17 0,30-30-17 0,-30 30-21 16,37-25-18-16,-5 22-55 0,-16-29-76 16,37 28-203-16,-17-15-192 0,1-9 75 0,16 17 519 15</inkml:trace>
  <inkml:trace contextRef="#ctx1" brushRef="#br1" timeOffset="99391.0231">8308 10997 1743 0,'0'0'45'16,"-26"-5"-18"-16,26 5 7 0,-30 14 1 0,30-14-4 16,-43 46-7-16,18-9-1 0,-3 7-4 0,1 7-8 15,-1 5 16-15,1 9-18 0,-1 4 10 0,0 5-19 16,-1 2 0-16,1 3 0 0,-2-3 0 0,2 1 0 15,-1-5 0-15,3-5 0 0,3-5 0 0,3-4 0 16,4-9 0-16,4-5 0 0,5-8 0 16,3-8 0-16,4-28 0 0,6 30 0 0,-6-30 0 15,0 0 0-15,42 5 0 0,-15-17 0 16,8-15 0-16,4-8 0 0,9-11 0 0,-2 0 0 16,4 1 0-16,-3 1 0 0,-6 5 0 0,-2 4 0 15,-9 8 0-15,-3 3 0 0,-27 24 0 0,33-27 0 16,-33 27 0-16,0 0 0 0,0 0 0 0,0 0 0 15,0 0 0-15,0 0 0 0,-1 32 0 16,-6-9 0-16,-1 5 0 0,0 0 0 0,1 0 0 16,-1-3 0-16,5 0 0 0,3-25 0 0,3 40 0 15,-3-40-7-15,18 34-40 0,-18-34-5 0,41 19-24 16,-41-19-32-16,71 0-83 0,-50-34-148 0,25 15-231 16,7 1 14-16,-7-20 456 0</inkml:trace>
  <inkml:trace contextRef="#ctx1" brushRef="#br1" timeOffset="99578.6226">8875 11184 1330 0,'0'0'212'0,"0"0"-122"15,0 0-4-15,0 0-24 0,0 0-22 0,0 0 3 16,-18 54-27-16,8-11 25 0,1 8-21 0,-5 7 5 16,1 5 3-16,1 6-11 0,-1 5 3 15,1 0-14-15,3-4 5 0,0-3-12 0,0-5 2 16,2-11-7-16,2 0-1 0,5-5-44 0,-5-11 6 15,7 0-7-15,-8-10-26 0,8 3 22 0,-2-28-84 16,12 30-153-16,-12-30-275 0,0 0-2 16,0 0 390-16</inkml:trace>
  <inkml:trace contextRef="#ctx1" brushRef="#br1" timeOffset="99734.7712">8563 11635 1732 0,'0'0'174'0,"0"0"-91"0,-26-18-25 16,26 18-58-16,0 0 0 0,0 0 0 0,0 0 0 15,0 0 0-15,0 0 0 0,48-19 0 0,-13 10 0 16,6-4 0-16,3-2 0 0,2-1 0 0,2 0 0 16,5 4 0-16,-5-10-49 0,17 17-79 15,-13-32-132-15,19 21-394 0,15-3 43 16,8-6 267-16</inkml:trace>
  <inkml:trace contextRef="#ctx1" brushRef="#br1" timeOffset="100500.6253">10111 11721 1536 0,'0'0'38'15,"2"-37"-9"-15,-2 37 1 0,18-46 4 16,-18 46-4-16,28-33-13 0,-28 33-13 0,0 0-3 16,0 0 1-16,0 0 7 0,0 0 9 0,0 0 7 15,0 0 7-15,20 30 1 0,-22-4 0 0,-4 2-5 16,-1 4 2-16,-5 0-8 0,0-2 1 0,-4 7-7 16,0-2 1-16,-2 5-7 0,-2 3 1 15,3-5-6-15,-1 3 1 0,6-4-5 0,1-2-12 16,4-5 9-16,7-30-11 0,2 42 22 0,-2-42-9 15,0 0 9-15,44 27-9 0,-17-26-1 0,4-4 1 16,5-6 1-16,1-3-2 0,2-9-9 0,2-1 22 16,-1-2-23-16,-2-6 23 0,-1 3-11 0,-2-1-5 15,-1-2 4-15,-4 2-3 0,0 0 5 16,-5-2-4-16,0 4 3 0,-4-1-2 16,-21 27 1-16,34-44 0 0,-34 44 3 0,21-37-3 15,-21 37 1-15,0 0-2 0,14-28 2 0,-14 28 0 16,0 0 1-16,0 0 0 0,0 0 0 0,0 0-2 15,-12 26-1-15,12-26 2 0,-14 44-3 0,5-14 4 16,0 2-3-16,-2 0 5 0,4-1-2 0,4-1 1 16,1-1-3-16,4-5 0 0,-2-24 0 15,10 37 0-15,-10-37 0 0,27 21 0 0,-27-21 0 16,40 11 0-16,-15-15 0 0,2-3 0 0,3-3 0 16,4-8 0-16,1-8 0 0,4-2 0 0,-4-6 0 15,1-3 0-15,-8 0 0 0,-1 0 0 0,-8 4 0 16,-1 1 0-16,-6 2 0 0,-3 0 0 15,-4 2 0-15,-3 0 0 0,-2 3 0 0,0 25 0 16,-2-37 0-16,2 37 0 0,0 0 0 16,0 0 0-16,0 0-29 0,0 0-34 0,0 0-15 15,0 0-23-15,0 0-29 0,25-10-44 0,14 36-100 16,-39-26-213-16,36 11-10 0,3 11 284 0</inkml:trace>
  <inkml:trace contextRef="#ctx1" brushRef="#br1" timeOffset="101178.1767">11629 11617 1228 0,'0'0'132'0,"0"0"-46"0,0 0-2 0,-41-16-6 15,41 16-4-15,-35 16-12 0,35-16-7 0,-44 35-5 16,21-10 1-16,-4-2-6 0,2 7-1 0,-3 0-9 16,5 1-12-16,-4 3-23 0,6-1 0 0,-2 1 0 15,7-3 0-15,2-2 0 0,7-5 0 16,7-24 0-16,-2 39 0 0,2-39 0 0,20 30 0 15,-20-30 0-15,35 19 0 0,-9-15 0 0,5-1 0 16,4-8 0-16,2-5 0 0,6-6 0 0,-1-2 0 16,1-5 0-16,-1-1 0 0,-1-1 0 0,-2-5 0 15,-4 3 0-15,1-1 0 0,-8 2 0 16,-3 1 0-16,-7-1 0 0,-4 1 0 0,-7-1 0 16,-2 1 0-16,-5-1 0 0,-5 1 0 15,5 25 0-15,-13-44 0 0,13 44 0 0,-19-25 0 16,19 25 0-16,0 0 0 0,-28-12 0 0,28 12 0 15,0 0 0-15,0 0 0 0,0 0 0 0,0 0 0 16,0 0 0-16,-13 32 0 0,13-32 0 0,0 0 0 16,37 31 0-16,-37-31 0 0,38 16 0 0,-38-16 0 15,47 9 0-15,-20-5 0 0,5-3 0 0,2 1 0 16,1-2 0-16,0-2 0 0,-1 2 0 16,0-1 0-16,-2 2 0 0,-4 1 0 0,-3 2 0 15,-25-4 0-15,42 8 0 0,-42-8 0 16,0 0 0-16,27 13 0 0,-27-13 0 0,0 0 0 15,0 0 0-15,-2 35 0 0,2-35 0 0,-14 30 0 16,14-30 0-16,-25 39 0 0,25-39 0 0,-34 47 0 16,15-20 0-16,3 1 0 0,-2-4 0 15,4 3 0-15,14-27 0 0,-14 39 0 0,14-39 0 16,2 26 0-16,-2-26 0 0,0 0 0 0,32 18 0 16,-32-18 0-16,40-9 0 0,-11-2 0 0,1-6 0 15,3-4 0 1,5-8 0-16,1-1 0 0,0-1 0 0,-1-3 0 0,-4 8 0 0,-2-1 0 15,-5 5 0-15,-27 22 0 0,39-37 0 0,-39 37 0 16,0 0 0-16,0 0 0 0,21-25 0 16,-21 25 0-16,0 0 0 0,0 0 0 0,0 0 0 15,-25 35 0-15,13-12 0 0,-3 5 0 0,1 2 0 16,2 0 0-16,1 0 0 0,2-4 0 0,6 1 0 16,3-27 0-16,3 39 0 0,-3-39 0 0,23 28 0 15,-23-28 0-15,45 12-60 0,-21-21-20 0,21 9-58 0,-15-33-82 31,39 21-220-31,-18-17-153 0,2-6 82 16,15 14 507-16</inkml:trace>
  <inkml:trace contextRef="#ctx1" brushRef="#br1" timeOffset="101336.6646">13290 11249 1249 0,'0'0'329'0,"-37"-9"-194"0,37 9-37 0,-30 9-28 15,30-9-14-15,-41 42-18 0,20-8-2 0,-7 10-14 16,1 7-8-16,-1 5-14 0,1 6 0 15,1 3 0-15,1 4 0 0,4-1 0 0,5-4 0 16,5-4 0-16,4-9 0 0,7-4 0 0,0-10-20 16,11 2-61-16,-11-39-50 0,28 65-131 0,-28-65-347 15,12 41 15-15,-12-41 245 0</inkml:trace>
  <inkml:trace contextRef="#ctx1" brushRef="#br1" timeOffset="101919.541">13869 11775 1064 0,'-3'-38'268'0,"3"38"-164"16,0 0-23-16,0 0 2 0,-39-34-7 0,39 34-18 15,-37-17-14-15,37 17-8 0,-46-20-4 0,21 15-5 16,-2 0-5-16,1 3-4 0,-4 5-3 0,1 3-2 15,1 4-2-15,3 3 2 0,0 4-3 0,25-17 4 16,-44 39-1-16,23-13 2 0,1 1-2 0,3 1 1 16,-1 4-11-16,6-2-3 0,-1 0 0 0,6-6 0 15,7-24 0-15,0 39 0 0,0-39 0 0,0 0 0 16,44 21 0-16,-15-24 0 0,3-11 0 0,6-8 0 16,3-8 0-16,7-7 0 0,2-5 0 0,3-5 0 15,0-4 0-15,0-2 0 0,-2-2 0 0,-3 2 0 16,-4 2 0-16,-1 4 0 0,-4 1 0 15,-5 2 0-15,-6 2 0 0,-7 5 0 0,-3 10 0 32,-18 27 0-32,12-28 0 0,-12 28 0 0,0 0 0 15,0 0 0-15,-32 19 0 0,11 8 0 0,-5 10 0 0,-3 7 0 16,-3 10 0-16,1 3 0 0,0 3 0 0,1 3 0 16,5-1 0-16,6-8 0 0,7-1 0 0,5-12-5 15,15 4-92-15,-4-20-43 0,37 24-98 0,-41-49-267 16,65 39-67-16,-3-14 83 0</inkml:trace>
  <inkml:trace contextRef="#ctx1" brushRef="#br1" timeOffset="102323.6124">15424 11582 1453 0,'0'0'193'16,"-28"9"-141"-16,28-9-18 0,-25 7-3 31,25-7-3-31,-28 23-12 0,28-23-3 0,-37 45-2 16,15-15 7-16,-2 7-1 0,2-2 1 0,-2 2-10 0,2 0 0 15,1-1-9-15,3-1 4 0,6-3-6 0,1-6 1 16,8-1-13-16,3-25-10 0,3 37-32 0,-3-37-44 15,29 23-100-15,-29-23-234 0,28-22-114 0,6 14 36 16,-13-28 513-16</inkml:trace>
  <inkml:trace contextRef="#ctx1" brushRef="#br1" timeOffset="102730.0554">15433 11346 1711 0,'0'0'48'15,"0"0"-35"-15,0 0 1 0,0 0 7 16,0 0 3-16,25 30 5 0,-25-30 2 0,43 28-5 16,-19-9 1-16,1 1-7 0,2 1 0 0,-4 3-5 15,0 3 2-15,-2 3-7 0,-5 3 2 0,-4 4-6 16,-3 0-3-16,-7 4-3 0,0-3 0 0,-4-1 0 16,-2 0 0-16,-3-7 0 0,0 0 0 0,-2-3 0 15,1-3 0-15,8-24 0 0,-16 36 0 16,16-36 0-16,0 0 0 0,0 0 0 15,-15 24 0-15,15-24 0 0,0 0 0 0,0 0 0 16,0 0 0-16,0 0 0 0,23-30 0 0,-23 30 0 16,32-45 0-16,-10 15 0 0,1 0 0 0,3 0 0 15,1-2 0-15,-1 0 0 0,3 1 0 0,-5 1 0 16,5 1 0-16,-3 3 0 0,-26 26 0 0,45-33 0 16,-45 33 0-16,30-14 0 0,-30 14 0 15,0 0 0-15,0 0 0 0,28 8 0 0,-28-8 0 16,12 25 0-16,-12-25 0 0,11 42 0 0,-7-17 0 15,1 3 0-15,-2-3-22 0,6 3-12 0,-2-3-2 16,8 1-13-16,-15-26-1 0,35 46-20 16,-35-46-18-16,51 37-30 0,-51-37-38 0,64 21-49 15,-64-21-54-15,66-9-114 0,-17 14-62 0,-19-29 284 16</inkml:trace>
  <inkml:trace contextRef="#ctx1" brushRef="#br1" timeOffset="102948.8137">16630 11490 1283 0,'-26'23'291'0,"-17"-28"-184"0,17 15-26 16,-10-6-18-16,10 8-13 0,-2-1-16 15,1 6-3-15,0-1-6 0,27-16 0 16,-42 43-5-16,24-15 1 0,2-2-9 0,6 2-8 16,-1 6-4-16,6-6 0 0,1 0 0 0,4-1 0 15,4-3 0-15,-4-24 0 0,14 44 0 0,-14-44 0 16,33 35 0-16,-8-24-10 0,5-4-17 0,2-7-6 15,7-2-13-15,0-10-14 0,13 5-33 0,-13-21-39 16,26 21-68-16,-30-39-88 0,31 12-210 16,-9 8-1-16,-17-14 339 0</inkml:trace>
  <inkml:trace contextRef="#ctx1" brushRef="#br1" timeOffset="103277.2287">17045 11584 1041 0,'0'0'402'0,"-30"17"-262"0,1-6-51 16,17 15-13-16,12-26-24 0,-35 49-9 15,17-22-12-15,6 3 2 0,-3-6-6 16,5 1 2-16,10-25-7 0,-18 42 0 0,18-42-5 16,-9 36-2-16,9-36-7 0,-5 28-8 0,5-28 0 15,0 0 0-15,0 24 0 0,0-24 0 0,0 0 0 16,0 0 0-16,0 0 0 0,0 0 0 0,0 0 0 16,0 0 0-16,30-5 0 0,-30 5 0 0,19-25 0 15,-19 25 0-15,20-31 0 0,-20 31 0 16,16-39 0-16,-16 39 0 0,12-44 0 0,-12 44 0 15,11-49 0-15,-6 19 0 0,2 0 0 0,4-5 0 16,0-1 0-16,1 1 0 0,4 3 0 16,0 4 0-16,0 0 0 0,-16 28 0 0,28-32 0 15,-28 32 0-15,0 0 0 0,32-19 0 0,-32 19 0 16,0 0 0-16,28 9-27 0,-28-9-16 0,0 0-15 16,0 0-29-16,45 46-46 0,-45-46-68 15,39 19-202-15,-39-19-154 0,37 11 41 0,-2 10 495 16</inkml:trace>
  <inkml:trace contextRef="#ctx1" brushRef="#br1" timeOffset="103636.6161">17323 11645 1622 0,'0'0'119'0,"0"0"-76"0,-28 28-8 15,28-28-10-15,0 0-11 0,0 0-5 0,0 0 5 16,35 16 4-16,-7-14 3 0,4-4-2 0,7-3-5 15,2-2 1-15,3 0-3 0,-1-2-2 0,-3-2-3 16,-4 3-3-16,-2-3-3 0,-10 4 0 0,-24 7-1 16,43-14 1-16,-43 14 2 0,25-16 5 15,-25 16 3-15,0 0 2 0,8-28-5 0,-8 28-8 16,-7-27 0-16,7 27 0 0,-14-29 0 0,14 29 0 16,-16-34 0-16,16 34 0 0,-19-30 0 0,19 30 0 15,-23-25 0-15,23 25-3 0,-27-5-1 0,27 5 2 16,-39 14 2-16,14 4 0 0,-3 3 5 0,0 7-2 15,-2 4-2-15,1 3-1 0,1 4 0 16,5 0 0-16,4-4 0 0,4 0 0 16,5-5 0-16,6 0 0 0,2-5 0 0,2-25 0 15,15 40 0-15,-15-40 0 0,35 25-15 0,-5-18-21 16,0-7-12-16,11 0-23 0,-6-14-31 0,22 14-40 16,-22-25-43-16,38 27-85 0,-32-20-197 0,8-5-16 15,15 15 256-15</inkml:trace>
  <inkml:trace contextRef="#ctx1" brushRef="#br1" timeOffset="103964.7318">18187 11483 1467 0,'0'0'122'0,"-30"-16"-53"15,30 16-12-15,-35-10-15 0,35 10-11 0,-43 1-4 16,43-1 0-16,-42 15 3 0,42-15 5 0,-45 33-6 16,45-33 3-16,-49 49-5 0,24-13 1 0,-3-3-6 15,-1 9-20-15,1-1-2 0,1-1 0 16,3-4 0-16,2-1 0 0,6-9 0 0,9 1 0 15,7-27 0-15,-3 33 0 0,3-33 0 0,0 0 0 16,28 30 0-16,-28-30 0 0,34 4 0 0,-34-4 0 16,49-18 0-16,-20 6 0 0,3-8 0 0,0-3 0 15,1-1 0-15,1-3 0 0,1 1 0 0,-1 1 0 16,-2 1 0-16,-4-1 0 0,-28 25 0 0,46-39 0 16,-46 39 0-16,30-26 0 15,-30 26 0-15,0 0 0 0,0 0 0 0,0 0 0 16,0 0 0-16,0 0 0 0,-17 30 0 0,17-30 0 15,-31 45-2-15,31-45-6 0,-28 48-10 0,28-48-8 16,-11 44-20-16,11-44-11 0,9 32-34 0,-9-32-40 16,29 26-73-16,-29-26-97 0,30-16-239 0,2 22 32 15,-32-6 394-15</inkml:trace>
  <inkml:trace contextRef="#ctx1" brushRef="#br1" timeOffset="104292.8594">18657 11409 1400 0,'-45'-23'201'0,"45"23"-128"0,-39-12-22 0,39 12-6 16,-40 3-15-16,40-3-3 0,-48 20 1 15,48-20 7-15,-50 40 0 0,27-13 1 0,-5-1-10 16,3 2-3-16,4-1-10 0,5-1-1 0,3-1-8 16,13-25 0-16,-7 46-4 0,7-46 2 0,9 35-2 15,-9-35 2-15,23 23-2 0,-23-23 0 0,39 14 0 16,-14-12 0-16,5-4 0 0,2-2 0 0,2-3 0 15,1 0 0-15,-1-2 0 0,1 4 0 0,-3 0 0 16,-5 3 0-16,-27 2 0 0,37 4 0 16,-37-4 0-16,0 0 0 0,26 28 0 15,-26-28 0-15,-5 42 0 0,-7-16-2 0,-6 3-1 16,-7 1 3-16,-7 0 4 0,-1 1-3 0,1-3-6 16,0-1-3-16,3-2-13 0,1-8-7 0,28-17-18 15,-49 32-7-15,49-32-25 0,-36 14-36 0,36-14-106 16,0 0-263-16,0 0-70 0,0 0 116 0</inkml:trace>
  <inkml:trace contextRef="#ctx1" brushRef="#br1" timeOffset="104699.1114">19032 11450 1301 0,'-2'30'269'0,"2"-30"-207"0,0 0-24 15,-26 15-5-15,26-15-5 0,0 0-6 0,-6 30 4 16,6-30 4-16,0 0 7 0,15 30-2 0,-15-30-2 16,0 0-8-16,39 36 0 0,-39-36-2 0,37 19-1 15,-37-19-2-15,46 18-2 0,-21-15-18 0,1 4 0 16,-1-5 0-16,3 0 0 0,4-4 0 0,0-2 0 16,2-4 0-16,-2-3 0 0,-4 2 0 15,0-7 0-15,-28 16 0 0,46-30 0 0,-46 30 0 16,37-31 0-16,-37 31 0 0,22-32 0 0,-22 32 0 15,3-33 0-15,-3 33 0 0,-14-43-14 16,14 43-3-16,-32-47-3 0,32 47 9 0,-46-41 4 16,20 24 10-16,-3 8 2 0,-6 5 5 0,-1 8 1 15,-3 5 1-15,2 8 5 0,4 6-6 0,-1 5-11 16,2 6 0-16,0 4 0 0,0 5 0 16,2 4 0-16,4 1 0 0,4-1 0 0,6 1 0 15,6-8 0-15,6-4 0 0,4-6 0 0,7-6 0 16,-7-24 0-16,25 34 0 0,-25-34-28 0,41 21-19 15,-41-21-15-15,62 7-67 0,-44-39-166 0,24 22-317 16,-3-10 5-16,2-10 341 0</inkml:trace>
  <inkml:trace contextRef="#ctx1" brushRef="#br1" timeOffset="107225.207">20337 11245 1081 0,'0'0'122'0,"0"0"-56"0,0 0-43 0,0 0 14 16,0 0-13-16,0 0 26 0,41-7 15 16,-41 7-29-16,43-28 6 0,-17 9-47 0,8-2 10 15,-1-2-20-15,3-2 16 0,-1 0 3 0,2 4-3 16,-3 2 4-16,0 5-4 0,-4 5 3 0,-4 4-3 15,-26 5 7-15,39 3 3 0,-39-3 2 0,27 14 2 16,-27-14-5-16,0 0-1 0,25 39-3 0,-25-39 4 31,12 39-2-31,-12-39 10 0,9 40 0 0,-9-40 5 16,9 39 13-16,-9-39-36 0,12 42 27 16,-3-17-35-16,-2 0 10 0,4-2 2 0,-2 3-5 15,-9-26 2-15,24 42-3 0,-24-42 1 0,32 32-5 16,-32-32-1-16,48 16-4 0,-20-18 0 0,10-7 3 15,2-10-4-15,6-8 1 0,6-10-8 16,8-3-3-16,-2-11-2 0,13 5-42 0,-9-14 8 16,14 18-65-16,-24-20-30 0,19 29-45 15,-32-13-88-15,-4 7-125 0,9 30 83 0,-35-19 328 16</inkml:trace>
  <inkml:trace contextRef="#ctx1" brushRef="#br1" timeOffset="107662.7086">20966 11545 1273 0,'-39'21'123'15,"5"-11"-30"-15,15 22 0 0,-17-12-8 0,13 20-6 16,-10-5-21-16,3 11-6 0,-4-4-14 0,6 9 2 16,-2-5-11-16,7 4-1 0,5-5-9 0,7-2-1 15,8-5-9-15,4-1-15 0,10-3 19 0,7-6-23 16,10-5 21-16,9-9-9 0,8-7-2 0,10-5 0 16,7-9-3-16,7-6-7 0,7-6-22 15,2-7 8-15,3 3-52 0,-8-16-22 0,21 25-124 16,-43-13-385-16,22-3 35 0,-11 6 170 0</inkml:trace>
  <inkml:trace contextRef="#ctx1" brushRef="#br1" timeOffset="108178.3378">22796 11113 1555 0,'-31'21'27'0,"31"-21"7"16,-31 16 9-16,31-16 5 0,-38 30-2 0,22-5-30 15,-7 1 22-15,0 13-31 0,-3 3 27 0,1 11-13 16,-3 3-11-16,-1 3 5 0,5 6-11 0,0 0 5 16,7 5-11-16,1-1 7 0,0 0-11 0,2-6 6 15,5 1-18-15,2-10-2 0,9 8-17 16,-8-18-54-16,20 9-9 0,-19-27-80 15,32 20-78-15,-26-14-226 0,-1-32-18 0,34 40 289 16</inkml:trace>
  <inkml:trace contextRef="#ctx1" brushRef="#br1" timeOffset="108975.2363">22378 11686 1331 0,'-59'-13'178'0,"59"13"-77"0,-49 2-23 15,49-2-11-15,-25 5-17 0,25-5-21 0,0 0-16 16,0 0-9-16,0 0-2 0,28 20 5 0,-1-13 3 16,10 3 6-16,7-8 2 0,7 2 1 15,6-6-1-15,7-2-5 0,7-6-2 0,5 3-5 16,2-4-1-16,3-1-4 0,-3 0 1 16,-2-1-3-16,-8 4 1 0,-8 2 0 0,-12-1 1 15,-8 4 0-15,-11 1 0 0,-29 3 0 0,26 0 3 16,-26 0 7-16,0 0 7 0,0 0 3 0,0 0-10 15,0 0-11-15,-28 7 0 0,28-7 0 0,-43 10 0 16,13-1 0-16,2 3 0 0,-2 4 0 0,0 5 0 16,0 2 0-16,1 7 0 0,-1 0 0 15,2 3 0-15,1 3 0 0,4 2 0 0,4-1 0 16,3 2 0-16,7-5 0 0,7-3 0 0,6-2 0 16,-4-29 0-16,26 45 0 0,-26-45 0 15,48 36 0-15,-16-26 0 0,5-6 0 0,2-4 0 16,4-4 0-16,1-6 0 0,2-12 0 0,4 0 0 15,-8-8 0-15,2-2 0 0,-10 0 0 0,-4 0 0 16,-3-1 0-16,-10 3 0 0,-2-2 0 16,-6 4 0-16,-4 0 0 0,-5 2 0 0,-4-3 0 15,-3 1 0-15,-3-2 0 0,-3 6 0 0,13 24 0 16,-32-41 0-16,32 41 0 0,-35-23 0 0,35 23 0 16,-37-3 0-16,37 3 0 0,-36 9 0 0,36-9 0 15,-28 22 0-15,28-22 0 0,0 0 0 0,-7 32-20 16,7-32-4-16,25 21 2 0,-25-21 3 15,49 11 1-15,-15-11-4 0,1-4-1 16,10 1 0-16,-3-6 0 0,6 0 1 0,-4-3-1 16,0 3 5-16,-3-2 2 0,-2 6 9 0,-2 2 5 15,-5-1 5-15,-2 4 0 0,-30 0 0 0,39-2 5 16,-39 2 8-16,0 0 8 0,0 0 11 0,0 0 2 16,0 0-4-16,0 0-4 0,0 0-5 0,0 0-2 15,-37 29 1-15,37-29-1 0,-41 26-22 16,41-26 0-16,-46 42 0 0,22-15 0 0,-1 1 0 15,-2 5 0-15,1 1 0 0,3 6 0 0,1-1 0 16,5 0 0-16,4-2 0 0,6-4 0 0,7-5 0 16,7 1 0-16,-7-29 0 0,29 38 0 15,-5-29 0-15,3 2 0 0,5-11 0 0,7-4 0 16,3-6 0-16,6-10 0 0,2-3 0 0,-3-10 0 16,-2 5 0-16,-5-2 0 0,-4-4 0 15,-6 3 0-15,-3-3 0 0,-8 1 0 0,-5-1 0 16,-5 6 0-16,-5-5 0 0,-6 4 0 0,-3 1 0 15,-8-2 0-15,-1 4 0 0,-5-1 0 0,19 27 0 16,-45-35 0-16,45 35-33 0,-51-10-29 0,51 10-17 16,-60 12-29-16,40 18-52 0,-26-30-110 0,21 23-293 15,4 3 33-15,-5-15 289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20/05/2015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5161699"/>
              </p:ext>
            </p:extLst>
          </p:nvPr>
        </p:nvGraphicFramePr>
        <p:xfrm>
          <a:off x="214283" y="664342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torque (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) from Y12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torque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linear inertia (a.k.a. mass) and the formula F=ma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mass provides “resistance to acceleration”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similarities between F=ma and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=?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angular (rotational) inertia is and how it is found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the units are kg.m2 and why the shape matters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units are kg.m2 and why the shape matters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through and talk about the prelim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p87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Circular Motion: Unit 3 as HW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67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0621640"/>
              </p:ext>
            </p:extLst>
          </p:nvPr>
        </p:nvGraphicFramePr>
        <p:xfrm>
          <a:off x="533400" y="533400"/>
          <a:ext cx="8094663" cy="59557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and conical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penula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6360" y="235800"/>
              <a:ext cx="8919360" cy="6414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2680" y="223200"/>
                <a:ext cx="8935560" cy="642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644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41120" y="207360"/>
              <a:ext cx="8773200" cy="6233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000" y="192600"/>
                <a:ext cx="8790840" cy="626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310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9600" y="117360"/>
              <a:ext cx="8877240" cy="6660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920" y="103320"/>
                <a:ext cx="8895600" cy="668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3812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6240" y="176400"/>
              <a:ext cx="8957160" cy="6448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040" y="163800"/>
                <a:ext cx="8988120" cy="647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980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040" y="204840"/>
              <a:ext cx="8647920" cy="4464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40" y="194760"/>
                <a:ext cx="8678880" cy="449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784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4805</TotalTime>
  <Words>280</Words>
  <Application>Microsoft Office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212</cp:revision>
  <dcterms:created xsi:type="dcterms:W3CDTF">2006-08-16T00:00:00Z</dcterms:created>
  <dcterms:modified xsi:type="dcterms:W3CDTF">2015-05-19T22:54:19Z</dcterms:modified>
</cp:coreProperties>
</file>